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wav" ContentType="audio/wav"/>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66"/>
  </p:notesMasterIdLst>
  <p:sldIdLst>
    <p:sldId id="403" r:id="rId3"/>
    <p:sldId id="380" r:id="rId4"/>
    <p:sldId id="407" r:id="rId5"/>
    <p:sldId id="408" r:id="rId6"/>
    <p:sldId id="409" r:id="rId7"/>
    <p:sldId id="410" r:id="rId8"/>
    <p:sldId id="411" r:id="rId9"/>
    <p:sldId id="412" r:id="rId10"/>
    <p:sldId id="413" r:id="rId11"/>
    <p:sldId id="414" r:id="rId12"/>
    <p:sldId id="415" r:id="rId13"/>
    <p:sldId id="416" r:id="rId14"/>
    <p:sldId id="417" r:id="rId15"/>
    <p:sldId id="420" r:id="rId16"/>
    <p:sldId id="419" r:id="rId17"/>
    <p:sldId id="418" r:id="rId18"/>
    <p:sldId id="421" r:id="rId19"/>
    <p:sldId id="422" r:id="rId20"/>
    <p:sldId id="423" r:id="rId21"/>
    <p:sldId id="424" r:id="rId22"/>
    <p:sldId id="425" r:id="rId23"/>
    <p:sldId id="426" r:id="rId24"/>
    <p:sldId id="427" r:id="rId25"/>
    <p:sldId id="428" r:id="rId26"/>
    <p:sldId id="429" r:id="rId27"/>
    <p:sldId id="430" r:id="rId28"/>
    <p:sldId id="431" r:id="rId29"/>
    <p:sldId id="432" r:id="rId30"/>
    <p:sldId id="433" r:id="rId31"/>
    <p:sldId id="434" r:id="rId32"/>
    <p:sldId id="435" r:id="rId33"/>
    <p:sldId id="468" r:id="rId34"/>
    <p:sldId id="437" r:id="rId35"/>
    <p:sldId id="438" r:id="rId36"/>
    <p:sldId id="439" r:id="rId37"/>
    <p:sldId id="440" r:id="rId38"/>
    <p:sldId id="441" r:id="rId39"/>
    <p:sldId id="442" r:id="rId40"/>
    <p:sldId id="443" r:id="rId41"/>
    <p:sldId id="444" r:id="rId42"/>
    <p:sldId id="445" r:id="rId43"/>
    <p:sldId id="446" r:id="rId44"/>
    <p:sldId id="447" r:id="rId45"/>
    <p:sldId id="467" r:id="rId46"/>
    <p:sldId id="449" r:id="rId47"/>
    <p:sldId id="450" r:id="rId48"/>
    <p:sldId id="451" r:id="rId49"/>
    <p:sldId id="452" r:id="rId50"/>
    <p:sldId id="453" r:id="rId51"/>
    <p:sldId id="454" r:id="rId52"/>
    <p:sldId id="455" r:id="rId53"/>
    <p:sldId id="456" r:id="rId54"/>
    <p:sldId id="457" r:id="rId55"/>
    <p:sldId id="458" r:id="rId56"/>
    <p:sldId id="459" r:id="rId57"/>
    <p:sldId id="460" r:id="rId58"/>
    <p:sldId id="461" r:id="rId59"/>
    <p:sldId id="462" r:id="rId60"/>
    <p:sldId id="463" r:id="rId61"/>
    <p:sldId id="464" r:id="rId62"/>
    <p:sldId id="465" r:id="rId63"/>
    <p:sldId id="466" r:id="rId64"/>
    <p:sldId id="320" r:id="rId65"/>
  </p:sldIdLst>
  <p:sldSz cx="9144000" cy="5143500" type="screen16x9"/>
  <p:notesSz cx="6858000" cy="9144000"/>
  <p:photoAlbum/>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uXLV0bMUTGkKPg0gIShRjw==" hashData="5CYy0XY+xPGRCK+NAuCeoY7GvQA="/>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2F243C"/>
    <a:srgbClr val="66FF33"/>
    <a:srgbClr val="5F0108"/>
    <a:srgbClr val="600060"/>
    <a:srgbClr val="60004E"/>
    <a:srgbClr val="480048"/>
    <a:srgbClr val="81D31D"/>
    <a:srgbClr val="3E003E"/>
    <a:srgbClr val="0F0F23"/>
    <a:srgbClr val="1A1B3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82" d="100"/>
          <a:sy n="82" d="100"/>
        </p:scale>
        <p:origin x="-714" y="-906"/>
      </p:cViewPr>
      <p:guideLst>
        <p:guide orient="horz" pos="1620"/>
        <p:guide pos="2880"/>
      </p:guideLst>
    </p:cSldViewPr>
  </p:slideViewPr>
  <p:notesTextViewPr>
    <p:cViewPr>
      <p:scale>
        <a:sx n="1" d="1"/>
        <a:sy n="1" d="1"/>
      </p:scale>
      <p:origin x="0" y="0"/>
    </p:cViewPr>
  </p:notesTextViewPr>
  <p:sorterViewPr>
    <p:cViewPr>
      <p:scale>
        <a:sx n="51" d="100"/>
        <a:sy n="51" d="100"/>
      </p:scale>
      <p:origin x="0" y="0"/>
    </p:cViewPr>
  </p:sorter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4.xml"/><Relationship Id="rId21" Type="http://schemas.openxmlformats.org/officeDocument/2006/relationships/slide" Target="slides/slide19.xml"/><Relationship Id="rId42" Type="http://schemas.openxmlformats.org/officeDocument/2006/relationships/slide" Target="slides/slide40.xml"/><Relationship Id="rId47" Type="http://schemas.openxmlformats.org/officeDocument/2006/relationships/slide" Target="slides/slide45.xml"/><Relationship Id="rId63" Type="http://schemas.openxmlformats.org/officeDocument/2006/relationships/slide" Target="slides/slide61.xml"/><Relationship Id="rId68" Type="http://schemas.openxmlformats.org/officeDocument/2006/relationships/viewProps" Target="viewProp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notesMaster" Target="notesMasters/notesMaster1.xml"/><Relationship Id="rId5" Type="http://schemas.openxmlformats.org/officeDocument/2006/relationships/slide" Target="slides/slide3.xml"/><Relationship Id="rId61" Type="http://schemas.openxmlformats.org/officeDocument/2006/relationships/slide" Target="slides/slide59.xml"/><Relationship Id="rId19" Type="http://schemas.openxmlformats.org/officeDocument/2006/relationships/slide" Target="slides/slide1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theme" Target="theme/theme1.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presProps" Target="presProps.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4" Type="http://schemas.openxmlformats.org/officeDocument/2006/relationships/slide" Target="slides/slide2.xml"/><Relationship Id="rId9" Type="http://schemas.openxmlformats.org/officeDocument/2006/relationships/slide" Target="slides/slide7.xml"/><Relationship Id="rId13" Type="http://schemas.openxmlformats.org/officeDocument/2006/relationships/slide" Target="slides/slide11.xml"/><Relationship Id="rId18" Type="http://schemas.openxmlformats.org/officeDocument/2006/relationships/slide" Target="slides/slide16.xml"/><Relationship Id="rId39" Type="http://schemas.openxmlformats.org/officeDocument/2006/relationships/slide" Target="slides/slide37.xml"/><Relationship Id="rId34" Type="http://schemas.openxmlformats.org/officeDocument/2006/relationships/slide" Target="slides/slide32.xml"/><Relationship Id="rId50" Type="http://schemas.openxmlformats.org/officeDocument/2006/relationships/slide" Target="slides/slide48.xml"/><Relationship Id="rId55" Type="http://schemas.openxmlformats.org/officeDocument/2006/relationships/slide" Target="slides/slide5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D8787240-DCFC-43C2-BE2C-8B470FAB81DC}" type="datetimeFigureOut">
              <a:rPr lang="es-ES" smtClean="0"/>
              <a:t>12/01/2018</a:t>
            </a:fld>
            <a:endParaRPr lang="es-ES"/>
          </a:p>
        </p:txBody>
      </p:sp>
      <p:sp>
        <p:nvSpPr>
          <p:cNvPr id="4" name="3 Marcador de imagen de diapositiva"/>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3684B7FD-6F24-4A36-B8FA-40C9520DC965}" type="slidenum">
              <a:rPr lang="es-ES" smtClean="0"/>
              <a:t>‹Nº›</a:t>
            </a:fld>
            <a:endParaRPr lang="es-ES"/>
          </a:p>
        </p:txBody>
      </p:sp>
    </p:spTree>
    <p:extLst>
      <p:ext uri="{BB962C8B-B14F-4D97-AF65-F5344CB8AC3E}">
        <p14:creationId xmlns:p14="http://schemas.microsoft.com/office/powerpoint/2010/main" val="13213582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3684B7FD-6F24-4A36-B8FA-40C9520DC965}" type="slidenum">
              <a:rPr lang="es-ES" smtClean="0"/>
              <a:t>10</a:t>
            </a:fld>
            <a:endParaRPr lang="es-ES"/>
          </a:p>
        </p:txBody>
      </p:sp>
    </p:spTree>
    <p:extLst>
      <p:ext uri="{BB962C8B-B14F-4D97-AF65-F5344CB8AC3E}">
        <p14:creationId xmlns:p14="http://schemas.microsoft.com/office/powerpoint/2010/main" val="140942564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A27B3BF0-75C5-479E-985C-44955E26D2BD}" type="slidenum">
              <a:rPr lang="es-ES" smtClean="0"/>
              <a:pPr/>
              <a:t>28</a:t>
            </a:fld>
            <a:endParaRPr lang="es-ES"/>
          </a:p>
        </p:txBody>
      </p:sp>
    </p:spTree>
    <p:extLst>
      <p:ext uri="{BB962C8B-B14F-4D97-AF65-F5344CB8AC3E}">
        <p14:creationId xmlns:p14="http://schemas.microsoft.com/office/powerpoint/2010/main" val="21919450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3684B7FD-6F24-4A36-B8FA-40C9520DC965}" type="slidenum">
              <a:rPr lang="es-ES" smtClean="0"/>
              <a:t>32</a:t>
            </a:fld>
            <a:endParaRPr lang="es-ES"/>
          </a:p>
        </p:txBody>
      </p:sp>
    </p:spTree>
    <p:extLst>
      <p:ext uri="{BB962C8B-B14F-4D97-AF65-F5344CB8AC3E}">
        <p14:creationId xmlns:p14="http://schemas.microsoft.com/office/powerpoint/2010/main" val="190903613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A27B3BF0-75C5-479E-985C-44955E26D2BD}" type="slidenum">
              <a:rPr lang="es-ES" smtClean="0"/>
              <a:pPr/>
              <a:t>42</a:t>
            </a:fld>
            <a:endParaRPr lang="es-ES"/>
          </a:p>
        </p:txBody>
      </p:sp>
    </p:spTree>
    <p:extLst>
      <p:ext uri="{BB962C8B-B14F-4D97-AF65-F5344CB8AC3E}">
        <p14:creationId xmlns:p14="http://schemas.microsoft.com/office/powerpoint/2010/main" val="219194502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A27B3BF0-75C5-479E-985C-44955E26D2BD}" type="slidenum">
              <a:rPr lang="es-ES" smtClean="0"/>
              <a:pPr/>
              <a:t>55</a:t>
            </a:fld>
            <a:endParaRPr lang="es-ES"/>
          </a:p>
        </p:txBody>
      </p:sp>
    </p:spTree>
    <p:extLst>
      <p:ext uri="{BB962C8B-B14F-4D97-AF65-F5344CB8AC3E}">
        <p14:creationId xmlns:p14="http://schemas.microsoft.com/office/powerpoint/2010/main" val="219194502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19"/>
            <a:ext cx="7772400" cy="1102519"/>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56E16CDC-84A6-4AE0-9092-32A78F36F303}" type="datetimeFigureOut">
              <a:rPr lang="es-ES" smtClean="0"/>
              <a:t>12/01/2018</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561DC699-7E0E-4FCF-8441-7098C7FF4F57}" type="slidenum">
              <a:rPr lang="es-ES" smtClean="0"/>
              <a:t>‹Nº›</a:t>
            </a:fld>
            <a:endParaRPr lang="es-ES"/>
          </a:p>
        </p:txBody>
      </p:sp>
    </p:spTree>
    <p:extLst>
      <p:ext uri="{BB962C8B-B14F-4D97-AF65-F5344CB8AC3E}">
        <p14:creationId xmlns:p14="http://schemas.microsoft.com/office/powerpoint/2010/main" val="341903013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56E16CDC-84A6-4AE0-9092-32A78F36F303}" type="datetimeFigureOut">
              <a:rPr lang="es-ES" smtClean="0"/>
              <a:t>12/01/2018</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561DC699-7E0E-4FCF-8441-7098C7FF4F57}" type="slidenum">
              <a:rPr lang="es-ES" smtClean="0"/>
              <a:t>‹Nº›</a:t>
            </a:fld>
            <a:endParaRPr lang="es-ES"/>
          </a:p>
        </p:txBody>
      </p:sp>
    </p:spTree>
    <p:extLst>
      <p:ext uri="{BB962C8B-B14F-4D97-AF65-F5344CB8AC3E}">
        <p14:creationId xmlns:p14="http://schemas.microsoft.com/office/powerpoint/2010/main" val="62111059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305176"/>
            <a:ext cx="7772400" cy="1021556"/>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56E16CDC-84A6-4AE0-9092-32A78F36F303}" type="datetimeFigureOut">
              <a:rPr lang="es-ES" smtClean="0"/>
              <a:t>12/01/2018</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561DC699-7E0E-4FCF-8441-7098C7FF4F57}" type="slidenum">
              <a:rPr lang="es-ES" smtClean="0"/>
              <a:t>‹Nº›</a:t>
            </a:fld>
            <a:endParaRPr lang="es-ES"/>
          </a:p>
        </p:txBody>
      </p:sp>
    </p:spTree>
    <p:extLst>
      <p:ext uri="{BB962C8B-B14F-4D97-AF65-F5344CB8AC3E}">
        <p14:creationId xmlns:p14="http://schemas.microsoft.com/office/powerpoint/2010/main" val="412689200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56E16CDC-84A6-4AE0-9092-32A78F36F303}" type="datetimeFigureOut">
              <a:rPr lang="es-ES" smtClean="0"/>
              <a:t>12/01/2018</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561DC699-7E0E-4FCF-8441-7098C7FF4F57}" type="slidenum">
              <a:rPr lang="es-ES" smtClean="0"/>
              <a:t>‹Nº›</a:t>
            </a:fld>
            <a:endParaRPr lang="es-ES"/>
          </a:p>
        </p:txBody>
      </p:sp>
    </p:spTree>
    <p:extLst>
      <p:ext uri="{BB962C8B-B14F-4D97-AF65-F5344CB8AC3E}">
        <p14:creationId xmlns:p14="http://schemas.microsoft.com/office/powerpoint/2010/main" val="79010142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56E16CDC-84A6-4AE0-9092-32A78F36F303}" type="datetimeFigureOut">
              <a:rPr lang="es-ES" smtClean="0"/>
              <a:t>12/01/2018</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561DC699-7E0E-4FCF-8441-7098C7FF4F57}" type="slidenum">
              <a:rPr lang="es-ES" smtClean="0"/>
              <a:t>‹Nº›</a:t>
            </a:fld>
            <a:endParaRPr lang="es-ES"/>
          </a:p>
        </p:txBody>
      </p:sp>
    </p:spTree>
    <p:extLst>
      <p:ext uri="{BB962C8B-B14F-4D97-AF65-F5344CB8AC3E}">
        <p14:creationId xmlns:p14="http://schemas.microsoft.com/office/powerpoint/2010/main" val="347337282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56E16CDC-84A6-4AE0-9092-32A78F36F303}" type="datetimeFigureOut">
              <a:rPr lang="es-ES" smtClean="0"/>
              <a:t>12/01/2018</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561DC699-7E0E-4FCF-8441-7098C7FF4F57}" type="slidenum">
              <a:rPr lang="es-ES" smtClean="0"/>
              <a:t>‹Nº›</a:t>
            </a:fld>
            <a:endParaRPr lang="es-ES"/>
          </a:p>
        </p:txBody>
      </p:sp>
    </p:spTree>
    <p:extLst>
      <p:ext uri="{BB962C8B-B14F-4D97-AF65-F5344CB8AC3E}">
        <p14:creationId xmlns:p14="http://schemas.microsoft.com/office/powerpoint/2010/main" val="376965349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56E16CDC-84A6-4AE0-9092-32A78F36F303}" type="datetimeFigureOut">
              <a:rPr lang="es-ES" smtClean="0"/>
              <a:t>12/01/2018</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561DC699-7E0E-4FCF-8441-7098C7FF4F57}" type="slidenum">
              <a:rPr lang="es-ES" smtClean="0"/>
              <a:t>‹Nº›</a:t>
            </a:fld>
            <a:endParaRPr lang="es-ES"/>
          </a:p>
        </p:txBody>
      </p:sp>
    </p:spTree>
    <p:extLst>
      <p:ext uri="{BB962C8B-B14F-4D97-AF65-F5344CB8AC3E}">
        <p14:creationId xmlns:p14="http://schemas.microsoft.com/office/powerpoint/2010/main" val="198632831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1" y="204787"/>
            <a:ext cx="3008313" cy="871538"/>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56E16CDC-84A6-4AE0-9092-32A78F36F303}" type="datetimeFigureOut">
              <a:rPr lang="es-ES" smtClean="0"/>
              <a:t>12/01/2018</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561DC699-7E0E-4FCF-8441-7098C7FF4F57}" type="slidenum">
              <a:rPr lang="es-ES" smtClean="0"/>
              <a:t>‹Nº›</a:t>
            </a:fld>
            <a:endParaRPr lang="es-ES"/>
          </a:p>
        </p:txBody>
      </p:sp>
    </p:spTree>
    <p:extLst>
      <p:ext uri="{BB962C8B-B14F-4D97-AF65-F5344CB8AC3E}">
        <p14:creationId xmlns:p14="http://schemas.microsoft.com/office/powerpoint/2010/main" val="259607690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3600450"/>
            <a:ext cx="5486400" cy="425054"/>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56E16CDC-84A6-4AE0-9092-32A78F36F303}" type="datetimeFigureOut">
              <a:rPr lang="es-ES" smtClean="0"/>
              <a:t>12/01/2018</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561DC699-7E0E-4FCF-8441-7098C7FF4F57}" type="slidenum">
              <a:rPr lang="es-ES" smtClean="0"/>
              <a:t>‹Nº›</a:t>
            </a:fld>
            <a:endParaRPr lang="es-ES"/>
          </a:p>
        </p:txBody>
      </p:sp>
    </p:spTree>
    <p:extLst>
      <p:ext uri="{BB962C8B-B14F-4D97-AF65-F5344CB8AC3E}">
        <p14:creationId xmlns:p14="http://schemas.microsoft.com/office/powerpoint/2010/main" val="296207115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56E16CDC-84A6-4AE0-9092-32A78F36F303}" type="datetimeFigureOut">
              <a:rPr lang="es-ES" smtClean="0"/>
              <a:t>12/01/2018</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561DC699-7E0E-4FCF-8441-7098C7FF4F57}" type="slidenum">
              <a:rPr lang="es-ES" smtClean="0"/>
              <a:t>‹Nº›</a:t>
            </a:fld>
            <a:endParaRPr lang="es-ES"/>
          </a:p>
        </p:txBody>
      </p:sp>
    </p:spTree>
    <p:extLst>
      <p:ext uri="{BB962C8B-B14F-4D97-AF65-F5344CB8AC3E}">
        <p14:creationId xmlns:p14="http://schemas.microsoft.com/office/powerpoint/2010/main" val="25760557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05979"/>
            <a:ext cx="2057400" cy="4388644"/>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05979"/>
            <a:ext cx="6019800" cy="4388644"/>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56E16CDC-84A6-4AE0-9092-32A78F36F303}" type="datetimeFigureOut">
              <a:rPr lang="es-ES" smtClean="0"/>
              <a:t>12/01/2018</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561DC699-7E0E-4FCF-8441-7098C7FF4F57}" type="slidenum">
              <a:rPr lang="es-ES" smtClean="0"/>
              <a:t>‹Nº›</a:t>
            </a:fld>
            <a:endParaRPr lang="es-ES"/>
          </a:p>
        </p:txBody>
      </p:sp>
    </p:spTree>
    <p:extLst>
      <p:ext uri="{BB962C8B-B14F-4D97-AF65-F5344CB8AC3E}">
        <p14:creationId xmlns:p14="http://schemas.microsoft.com/office/powerpoint/2010/main" val="268434010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20"/>
            <a:ext cx="7772400" cy="1102519"/>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2914650"/>
            <a:ext cx="6400800" cy="131445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ltLang="es-ES">
              <a:solidFill>
                <a:srgbClr val="000000"/>
              </a:solidFill>
            </a:endParaRPr>
          </a:p>
        </p:txBody>
      </p:sp>
    </p:spTree>
    <p:extLst>
      <p:ext uri="{BB962C8B-B14F-4D97-AF65-F5344CB8AC3E}">
        <p14:creationId xmlns:p14="http://schemas.microsoft.com/office/powerpoint/2010/main" val="325929577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56E16CDC-84A6-4AE0-9092-32A78F36F303}" type="datetimeFigureOut">
              <a:rPr lang="es-ES" smtClean="0"/>
              <a:t>12/01/2018</a:t>
            </a:fld>
            <a:endParaRPr lang="es-ES"/>
          </a:p>
        </p:txBody>
      </p:sp>
      <p:sp>
        <p:nvSpPr>
          <p:cNvPr id="5" name="4 Marcador de pie de página"/>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561DC699-7E0E-4FCF-8441-7098C7FF4F57}" type="slidenum">
              <a:rPr lang="es-ES" smtClean="0"/>
              <a:t>‹Nº›</a:t>
            </a:fld>
            <a:endParaRPr lang="es-ES"/>
          </a:p>
        </p:txBody>
      </p:sp>
    </p:spTree>
    <p:extLst>
      <p:ext uri="{BB962C8B-B14F-4D97-AF65-F5344CB8AC3E}">
        <p14:creationId xmlns:p14="http://schemas.microsoft.com/office/powerpoint/2010/main" val="951458551"/>
      </p:ext>
    </p:extLst>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4683919"/>
            <a:ext cx="2133600" cy="357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 altLang="es-ES"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audio" Target="../media/audio1.wav"/><Relationship Id="rId1" Type="http://schemas.openxmlformats.org/officeDocument/2006/relationships/slideLayout" Target="../slideLayouts/slideLayout7.xml"/><Relationship Id="rId5" Type="http://schemas.openxmlformats.org/officeDocument/2006/relationships/audio" Target="../media/audio1.wav"/><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26.jp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29.jp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30.jp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1.JP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2.JP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3.jp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4.JP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5.jp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36.jp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38.jp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3" Type="http://schemas.openxmlformats.org/officeDocument/2006/relationships/image" Target="../media/image39.JP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0.JP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1.JP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2.JP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43.jp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44.JP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image" Target="../media/image45.jp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47.jp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48.JP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49.JP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50.JP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3" Type="http://schemas.openxmlformats.org/officeDocument/2006/relationships/image" Target="../media/image51.JP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52.JP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53.JP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54.JP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image" Target="../media/image55.JP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2" Type="http://schemas.openxmlformats.org/officeDocument/2006/relationships/image" Target="../media/image56.jp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3" Type="http://schemas.openxmlformats.org/officeDocument/2006/relationships/image" Target="../media/image58.png"/><Relationship Id="rId2" Type="http://schemas.openxmlformats.org/officeDocument/2006/relationships/image" Target="../media/image57.JPG"/><Relationship Id="rId1" Type="http://schemas.openxmlformats.org/officeDocument/2006/relationships/slideLayout" Target="../slideLayouts/slideLayout7.xml"/><Relationship Id="rId4" Type="http://schemas.openxmlformats.org/officeDocument/2006/relationships/image" Target="../media/image59.png"/></Relationships>
</file>

<file path=ppt/slides/_rels/slide63.xml.rels><?xml version="1.0" encoding="UTF-8" standalone="yes"?>
<Relationships xmlns="http://schemas.openxmlformats.org/package/2006/relationships"><Relationship Id="rId8" Type="http://schemas.openxmlformats.org/officeDocument/2006/relationships/image" Target="../media/image62.png"/><Relationship Id="rId13" Type="http://schemas.openxmlformats.org/officeDocument/2006/relationships/image" Target="../media/image65.png"/><Relationship Id="rId18" Type="http://schemas.openxmlformats.org/officeDocument/2006/relationships/image" Target="../media/image68.png"/><Relationship Id="rId3" Type="http://schemas.openxmlformats.org/officeDocument/2006/relationships/audio" Target="../media/audio2.wav"/><Relationship Id="rId7" Type="http://schemas.openxmlformats.org/officeDocument/2006/relationships/hyperlink" Target="http://www.mispps.com/boletin.html" TargetMode="External"/><Relationship Id="rId12" Type="http://schemas.openxmlformats.org/officeDocument/2006/relationships/hyperlink" Target="https://twitter.com/mispps" TargetMode="External"/><Relationship Id="rId17" Type="http://schemas.openxmlformats.org/officeDocument/2006/relationships/image" Target="../media/image67.png"/><Relationship Id="rId2" Type="http://schemas.openxmlformats.org/officeDocument/2006/relationships/slideLayout" Target="../slideLayouts/slideLayout12.xml"/><Relationship Id="rId16" Type="http://schemas.openxmlformats.org/officeDocument/2006/relationships/hyperlink" Target="https://vk.com/mispps" TargetMode="External"/><Relationship Id="rId1" Type="http://schemas.openxmlformats.org/officeDocument/2006/relationships/audio" Target="file:///C:\Users\colacho\Desktop\Logo_exclusivo-mispps_archivos\sound001.wav" TargetMode="External"/><Relationship Id="rId6" Type="http://schemas.openxmlformats.org/officeDocument/2006/relationships/image" Target="../media/image61.png"/><Relationship Id="rId11" Type="http://schemas.openxmlformats.org/officeDocument/2006/relationships/image" Target="../media/image64.png"/><Relationship Id="rId5" Type="http://schemas.openxmlformats.org/officeDocument/2006/relationships/hyperlink" Target="http://www.mispps.com/" TargetMode="External"/><Relationship Id="rId15" Type="http://schemas.openxmlformats.org/officeDocument/2006/relationships/image" Target="../media/image66.png"/><Relationship Id="rId10" Type="http://schemas.openxmlformats.org/officeDocument/2006/relationships/hyperlink" Target="https://www.facebook.com/mispps" TargetMode="External"/><Relationship Id="rId4" Type="http://schemas.openxmlformats.org/officeDocument/2006/relationships/image" Target="../media/image60.png"/><Relationship Id="rId9" Type="http://schemas.openxmlformats.org/officeDocument/2006/relationships/image" Target="../media/image63.png"/><Relationship Id="rId14" Type="http://schemas.openxmlformats.org/officeDocument/2006/relationships/hyperlink" Target="https://plus.google.com/+Mispp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4" name="53 Imagen" descr="Diapositiva1"/>
          <p:cNvPicPr>
            <a:picLocks noGrp="1" noChangeAspect="1"/>
          </p:cNvPicPr>
          <p:nvPr isPhoto="1"/>
        </p:nvPicPr>
        <p:blipFill>
          <a:blip r:embed="rId3">
            <a:lum/>
            <a:extLst>
              <a:ext uri="{28A0092B-C50C-407E-A947-70E740481C1C}">
                <a14:useLocalDpi xmlns:a14="http://schemas.microsoft.com/office/drawing/2010/main" val="0"/>
              </a:ext>
            </a:extLst>
          </a:blip>
          <a:stretch>
            <a:fillRect/>
          </a:stretch>
        </p:blipFill>
        <p:spPr>
          <a:xfrm>
            <a:off x="0" y="9510"/>
            <a:ext cx="9144000" cy="5167766"/>
          </a:xfrm>
          <a:prstGeom prst="rect">
            <a:avLst/>
          </a:prstGeom>
          <a:noFill/>
          <a:ln>
            <a:noFill/>
          </a:ln>
        </p:spPr>
      </p:pic>
      <p:grpSp>
        <p:nvGrpSpPr>
          <p:cNvPr id="2" name="1 Grupo"/>
          <p:cNvGrpSpPr/>
          <p:nvPr/>
        </p:nvGrpSpPr>
        <p:grpSpPr>
          <a:xfrm>
            <a:off x="-1260000" y="-36000"/>
            <a:ext cx="1981596" cy="613742"/>
            <a:chOff x="-1188640" y="-36000"/>
            <a:chExt cx="2125612" cy="613742"/>
          </a:xfrm>
        </p:grpSpPr>
        <p:sp>
          <p:nvSpPr>
            <p:cNvPr id="3" name="2 Rectángulo"/>
            <p:cNvSpPr/>
            <p:nvPr/>
          </p:nvSpPr>
          <p:spPr>
            <a:xfrm>
              <a:off x="-1188640" y="-36000"/>
              <a:ext cx="2125612" cy="613742"/>
            </a:xfrm>
            <a:prstGeom prst="rect">
              <a:avLst/>
            </a:prstGeom>
            <a:gradFill flip="none" rotWithShape="1">
              <a:gsLst>
                <a:gs pos="66000">
                  <a:schemeClr val="accent2">
                    <a:lumMod val="0"/>
                    <a:alpha val="0"/>
                  </a:schemeClr>
                </a:gs>
                <a:gs pos="47000">
                  <a:schemeClr val="accent2">
                    <a:lumMod val="0"/>
                    <a:alpha val="0"/>
                  </a:schemeClr>
                </a:gs>
                <a:gs pos="57000">
                  <a:schemeClr val="tx1">
                    <a:alpha val="0"/>
                  </a:schemeClr>
                </a:gs>
                <a:gs pos="88000">
                  <a:schemeClr val="tx1">
                    <a:alpha val="51000"/>
                  </a:schemeClr>
                </a:gs>
              </a:gsLst>
              <a:path path="shape">
                <a:fillToRect l="50000" t="50000" r="50000" b="50000"/>
              </a:path>
              <a:tileRect/>
            </a:gradFill>
            <a:ln>
              <a:gradFill>
                <a:gsLst>
                  <a:gs pos="0">
                    <a:schemeClr val="tx1"/>
                  </a:gs>
                  <a:gs pos="50000">
                    <a:schemeClr val="tx1">
                      <a:lumMod val="95000"/>
                    </a:schemeClr>
                  </a:gs>
                  <a:gs pos="99000">
                    <a:schemeClr val="tx1">
                      <a:lumMod val="95000"/>
                    </a:schemeClr>
                  </a:gs>
                </a:gsLst>
                <a:lin ang="5400000" scaled="0"/>
              </a:gradFill>
            </a:ln>
            <a:effectLst/>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4" name="3 Elipse"/>
            <p:cNvSpPr/>
            <p:nvPr/>
          </p:nvSpPr>
          <p:spPr>
            <a:xfrm>
              <a:off x="-360323" y="79403"/>
              <a:ext cx="432431" cy="333026"/>
            </a:xfrm>
            <a:prstGeom prst="ellipse">
              <a:avLst/>
            </a:prstGeom>
            <a:solidFill>
              <a:srgbClr val="C7CC00"/>
            </a:solidFill>
            <a:ln>
              <a:noFill/>
            </a:ln>
            <a:scene3d>
              <a:camera prst="orthographicFront"/>
              <a:lightRig rig="flat" dir="t"/>
            </a:scene3d>
            <a:sp3d prstMaterial="metal">
              <a:bevelT w="2857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grpSp>
      <p:grpSp>
        <p:nvGrpSpPr>
          <p:cNvPr id="5" name="4 Grupo"/>
          <p:cNvGrpSpPr/>
          <p:nvPr/>
        </p:nvGrpSpPr>
        <p:grpSpPr>
          <a:xfrm>
            <a:off x="-218984" y="589902"/>
            <a:ext cx="1981596" cy="613742"/>
            <a:chOff x="-147624" y="589902"/>
            <a:chExt cx="2125612" cy="613742"/>
          </a:xfrm>
        </p:grpSpPr>
        <p:sp>
          <p:nvSpPr>
            <p:cNvPr id="6" name="5 Rectángulo"/>
            <p:cNvSpPr/>
            <p:nvPr/>
          </p:nvSpPr>
          <p:spPr>
            <a:xfrm>
              <a:off x="-147624" y="589902"/>
              <a:ext cx="2125612" cy="613742"/>
            </a:xfrm>
            <a:prstGeom prst="rect">
              <a:avLst/>
            </a:prstGeom>
            <a:gradFill flip="none" rotWithShape="1">
              <a:gsLst>
                <a:gs pos="66000">
                  <a:schemeClr val="accent2">
                    <a:lumMod val="0"/>
                    <a:alpha val="0"/>
                  </a:schemeClr>
                </a:gs>
                <a:gs pos="47000">
                  <a:schemeClr val="accent2">
                    <a:lumMod val="0"/>
                    <a:alpha val="0"/>
                  </a:schemeClr>
                </a:gs>
                <a:gs pos="57000">
                  <a:schemeClr val="tx1">
                    <a:alpha val="0"/>
                  </a:schemeClr>
                </a:gs>
                <a:gs pos="88000">
                  <a:schemeClr val="tx1">
                    <a:alpha val="51000"/>
                  </a:schemeClr>
                </a:gs>
              </a:gsLst>
              <a:path path="shape">
                <a:fillToRect l="50000" t="50000" r="50000" b="50000"/>
              </a:path>
              <a:tileRect/>
            </a:gradFill>
            <a:ln>
              <a:gradFill>
                <a:gsLst>
                  <a:gs pos="0">
                    <a:schemeClr val="tx1"/>
                  </a:gs>
                  <a:gs pos="50000">
                    <a:schemeClr val="tx1">
                      <a:lumMod val="95000"/>
                    </a:schemeClr>
                  </a:gs>
                  <a:gs pos="99000">
                    <a:schemeClr val="tx1">
                      <a:lumMod val="95000"/>
                    </a:schemeClr>
                  </a:gs>
                </a:gsLst>
                <a:lin ang="5400000" scaled="0"/>
              </a:gradFill>
            </a:ln>
            <a:effectLst/>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7" name="6 Elipse"/>
            <p:cNvSpPr/>
            <p:nvPr/>
          </p:nvSpPr>
          <p:spPr>
            <a:xfrm>
              <a:off x="680693" y="705305"/>
              <a:ext cx="432431" cy="333026"/>
            </a:xfrm>
            <a:prstGeom prst="ellipse">
              <a:avLst/>
            </a:prstGeom>
            <a:solidFill>
              <a:srgbClr val="F545CF"/>
            </a:solidFill>
            <a:ln>
              <a:noFill/>
            </a:ln>
            <a:scene3d>
              <a:camera prst="orthographicFront"/>
              <a:lightRig rig="morning" dir="t"/>
            </a:scene3d>
            <a:sp3d prstMaterial="powder">
              <a:bevelT w="2857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grpSp>
      <p:grpSp>
        <p:nvGrpSpPr>
          <p:cNvPr id="8" name="7 Grupo"/>
          <p:cNvGrpSpPr/>
          <p:nvPr/>
        </p:nvGrpSpPr>
        <p:grpSpPr>
          <a:xfrm>
            <a:off x="717950" y="1255955"/>
            <a:ext cx="1981596" cy="613742"/>
            <a:chOff x="789310" y="1255955"/>
            <a:chExt cx="2125612" cy="613742"/>
          </a:xfrm>
        </p:grpSpPr>
        <p:sp>
          <p:nvSpPr>
            <p:cNvPr id="9" name="8 Rectángulo"/>
            <p:cNvSpPr/>
            <p:nvPr/>
          </p:nvSpPr>
          <p:spPr>
            <a:xfrm>
              <a:off x="789310" y="1255955"/>
              <a:ext cx="2125612" cy="613742"/>
            </a:xfrm>
            <a:prstGeom prst="rect">
              <a:avLst/>
            </a:prstGeom>
            <a:gradFill flip="none" rotWithShape="1">
              <a:gsLst>
                <a:gs pos="66000">
                  <a:schemeClr val="accent2">
                    <a:lumMod val="0"/>
                    <a:alpha val="0"/>
                  </a:schemeClr>
                </a:gs>
                <a:gs pos="47000">
                  <a:schemeClr val="accent2">
                    <a:lumMod val="0"/>
                    <a:alpha val="0"/>
                  </a:schemeClr>
                </a:gs>
                <a:gs pos="57000">
                  <a:schemeClr val="tx1">
                    <a:alpha val="0"/>
                  </a:schemeClr>
                </a:gs>
                <a:gs pos="88000">
                  <a:schemeClr val="tx1">
                    <a:alpha val="51000"/>
                  </a:schemeClr>
                </a:gs>
              </a:gsLst>
              <a:path path="shape">
                <a:fillToRect l="50000" t="50000" r="50000" b="50000"/>
              </a:path>
              <a:tileRect/>
            </a:gradFill>
            <a:ln>
              <a:gradFill>
                <a:gsLst>
                  <a:gs pos="0">
                    <a:schemeClr val="tx1"/>
                  </a:gs>
                  <a:gs pos="50000">
                    <a:schemeClr val="tx1">
                      <a:lumMod val="95000"/>
                    </a:schemeClr>
                  </a:gs>
                  <a:gs pos="99000">
                    <a:schemeClr val="tx1">
                      <a:lumMod val="95000"/>
                    </a:schemeClr>
                  </a:gs>
                </a:gsLst>
                <a:lin ang="5400000" scaled="0"/>
              </a:gradFill>
            </a:ln>
            <a:effectLst/>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0" name="9 Elipse"/>
            <p:cNvSpPr/>
            <p:nvPr/>
          </p:nvSpPr>
          <p:spPr>
            <a:xfrm>
              <a:off x="1617627" y="1371358"/>
              <a:ext cx="432431" cy="333026"/>
            </a:xfrm>
            <a:prstGeom prst="ellipse">
              <a:avLst/>
            </a:prstGeom>
            <a:solidFill>
              <a:srgbClr val="C7CC00"/>
            </a:solidFill>
            <a:ln>
              <a:noFill/>
            </a:ln>
            <a:scene3d>
              <a:camera prst="orthographicFront"/>
              <a:lightRig rig="flat" dir="t"/>
            </a:scene3d>
            <a:sp3d prstMaterial="metal">
              <a:bevelT w="2857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grpSp>
      <p:grpSp>
        <p:nvGrpSpPr>
          <p:cNvPr id="11" name="10 Grupo"/>
          <p:cNvGrpSpPr/>
          <p:nvPr/>
        </p:nvGrpSpPr>
        <p:grpSpPr>
          <a:xfrm>
            <a:off x="1726956" y="1922008"/>
            <a:ext cx="1981596" cy="613742"/>
            <a:chOff x="1798316" y="1922008"/>
            <a:chExt cx="2125612" cy="613742"/>
          </a:xfrm>
        </p:grpSpPr>
        <p:sp>
          <p:nvSpPr>
            <p:cNvPr id="12" name="11 Rectángulo"/>
            <p:cNvSpPr/>
            <p:nvPr/>
          </p:nvSpPr>
          <p:spPr>
            <a:xfrm>
              <a:off x="1798316" y="1922008"/>
              <a:ext cx="2125612" cy="613742"/>
            </a:xfrm>
            <a:prstGeom prst="rect">
              <a:avLst/>
            </a:prstGeom>
            <a:gradFill flip="none" rotWithShape="1">
              <a:gsLst>
                <a:gs pos="66000">
                  <a:schemeClr val="accent2">
                    <a:lumMod val="0"/>
                    <a:alpha val="0"/>
                  </a:schemeClr>
                </a:gs>
                <a:gs pos="47000">
                  <a:schemeClr val="accent2">
                    <a:lumMod val="0"/>
                    <a:alpha val="0"/>
                  </a:schemeClr>
                </a:gs>
                <a:gs pos="57000">
                  <a:schemeClr val="tx1">
                    <a:alpha val="0"/>
                  </a:schemeClr>
                </a:gs>
                <a:gs pos="88000">
                  <a:schemeClr val="tx1">
                    <a:alpha val="51000"/>
                  </a:schemeClr>
                </a:gs>
              </a:gsLst>
              <a:path path="shape">
                <a:fillToRect l="50000" t="50000" r="50000" b="50000"/>
              </a:path>
              <a:tileRect/>
            </a:gradFill>
            <a:ln>
              <a:gradFill>
                <a:gsLst>
                  <a:gs pos="0">
                    <a:schemeClr val="tx1"/>
                  </a:gs>
                  <a:gs pos="50000">
                    <a:schemeClr val="tx1">
                      <a:lumMod val="95000"/>
                    </a:schemeClr>
                  </a:gs>
                  <a:gs pos="99000">
                    <a:schemeClr val="tx1">
                      <a:lumMod val="95000"/>
                    </a:schemeClr>
                  </a:gs>
                </a:gsLst>
                <a:lin ang="5400000" scaled="0"/>
              </a:gradFill>
            </a:ln>
            <a:effectLst/>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3" name="12 Elipse"/>
            <p:cNvSpPr/>
            <p:nvPr/>
          </p:nvSpPr>
          <p:spPr>
            <a:xfrm>
              <a:off x="2626633" y="2037411"/>
              <a:ext cx="432431" cy="333026"/>
            </a:xfrm>
            <a:prstGeom prst="ellipse">
              <a:avLst/>
            </a:prstGeom>
            <a:solidFill>
              <a:srgbClr val="F545CF"/>
            </a:solidFill>
            <a:ln>
              <a:noFill/>
            </a:ln>
            <a:scene3d>
              <a:camera prst="orthographicFront"/>
              <a:lightRig rig="morning" dir="t"/>
            </a:scene3d>
            <a:sp3d prstMaterial="powder">
              <a:bevelT w="2857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grpSp>
      <p:grpSp>
        <p:nvGrpSpPr>
          <p:cNvPr id="16" name="15 Grupo"/>
          <p:cNvGrpSpPr/>
          <p:nvPr/>
        </p:nvGrpSpPr>
        <p:grpSpPr>
          <a:xfrm flipH="1">
            <a:off x="8421328" y="-12841"/>
            <a:ext cx="1979402" cy="613742"/>
            <a:chOff x="-1188640" y="-36000"/>
            <a:chExt cx="2125612" cy="613742"/>
          </a:xfrm>
        </p:grpSpPr>
        <p:sp>
          <p:nvSpPr>
            <p:cNvPr id="26" name="25 Rectángulo"/>
            <p:cNvSpPr/>
            <p:nvPr/>
          </p:nvSpPr>
          <p:spPr>
            <a:xfrm>
              <a:off x="-1188640" y="-36000"/>
              <a:ext cx="2125612" cy="613742"/>
            </a:xfrm>
            <a:prstGeom prst="rect">
              <a:avLst/>
            </a:prstGeom>
            <a:gradFill flip="none" rotWithShape="1">
              <a:gsLst>
                <a:gs pos="66000">
                  <a:schemeClr val="accent2">
                    <a:lumMod val="0"/>
                    <a:alpha val="0"/>
                  </a:schemeClr>
                </a:gs>
                <a:gs pos="47000">
                  <a:schemeClr val="accent2">
                    <a:lumMod val="0"/>
                    <a:alpha val="0"/>
                  </a:schemeClr>
                </a:gs>
                <a:gs pos="57000">
                  <a:schemeClr val="tx1">
                    <a:alpha val="0"/>
                  </a:schemeClr>
                </a:gs>
                <a:gs pos="88000">
                  <a:schemeClr val="tx1">
                    <a:alpha val="51000"/>
                  </a:schemeClr>
                </a:gs>
              </a:gsLst>
              <a:path path="shape">
                <a:fillToRect l="50000" t="50000" r="50000" b="50000"/>
              </a:path>
              <a:tileRect/>
            </a:gradFill>
            <a:ln>
              <a:gradFill>
                <a:gsLst>
                  <a:gs pos="0">
                    <a:schemeClr val="tx1"/>
                  </a:gs>
                  <a:gs pos="50000">
                    <a:schemeClr val="tx1">
                      <a:lumMod val="95000"/>
                    </a:schemeClr>
                  </a:gs>
                  <a:gs pos="99000">
                    <a:schemeClr val="tx1">
                      <a:lumMod val="95000"/>
                    </a:schemeClr>
                  </a:gs>
                </a:gsLst>
                <a:lin ang="5400000" scaled="0"/>
              </a:gradFill>
            </a:ln>
            <a:effectLst/>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7" name="26 Elipse"/>
            <p:cNvSpPr/>
            <p:nvPr/>
          </p:nvSpPr>
          <p:spPr>
            <a:xfrm>
              <a:off x="-360323" y="79403"/>
              <a:ext cx="432431" cy="333026"/>
            </a:xfrm>
            <a:prstGeom prst="ellipse">
              <a:avLst/>
            </a:prstGeom>
            <a:solidFill>
              <a:srgbClr val="C7CC00"/>
            </a:solidFill>
            <a:ln>
              <a:noFill/>
            </a:ln>
            <a:scene3d>
              <a:camera prst="orthographicFront"/>
              <a:lightRig rig="flat" dir="t"/>
            </a:scene3d>
            <a:sp3d prstMaterial="metal">
              <a:bevelT w="2857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grpSp>
      <p:grpSp>
        <p:nvGrpSpPr>
          <p:cNvPr id="17" name="16 Grupo"/>
          <p:cNvGrpSpPr/>
          <p:nvPr/>
        </p:nvGrpSpPr>
        <p:grpSpPr>
          <a:xfrm flipH="1">
            <a:off x="7380312" y="613061"/>
            <a:ext cx="1979402" cy="613742"/>
            <a:chOff x="-147624" y="589902"/>
            <a:chExt cx="2125612" cy="613742"/>
          </a:xfrm>
        </p:grpSpPr>
        <p:sp>
          <p:nvSpPr>
            <p:cNvPr id="24" name="23 Rectángulo"/>
            <p:cNvSpPr/>
            <p:nvPr/>
          </p:nvSpPr>
          <p:spPr>
            <a:xfrm>
              <a:off x="-147624" y="589902"/>
              <a:ext cx="2125612" cy="613742"/>
            </a:xfrm>
            <a:prstGeom prst="rect">
              <a:avLst/>
            </a:prstGeom>
            <a:gradFill flip="none" rotWithShape="1">
              <a:gsLst>
                <a:gs pos="66000">
                  <a:schemeClr val="accent2">
                    <a:lumMod val="0"/>
                    <a:alpha val="0"/>
                  </a:schemeClr>
                </a:gs>
                <a:gs pos="47000">
                  <a:schemeClr val="accent2">
                    <a:lumMod val="0"/>
                    <a:alpha val="0"/>
                  </a:schemeClr>
                </a:gs>
                <a:gs pos="57000">
                  <a:schemeClr val="tx1">
                    <a:alpha val="0"/>
                  </a:schemeClr>
                </a:gs>
                <a:gs pos="88000">
                  <a:schemeClr val="tx1">
                    <a:alpha val="51000"/>
                  </a:schemeClr>
                </a:gs>
              </a:gsLst>
              <a:path path="shape">
                <a:fillToRect l="50000" t="50000" r="50000" b="50000"/>
              </a:path>
              <a:tileRect/>
            </a:gradFill>
            <a:ln>
              <a:gradFill>
                <a:gsLst>
                  <a:gs pos="0">
                    <a:schemeClr val="tx1"/>
                  </a:gs>
                  <a:gs pos="50000">
                    <a:schemeClr val="tx1">
                      <a:lumMod val="95000"/>
                    </a:schemeClr>
                  </a:gs>
                  <a:gs pos="99000">
                    <a:schemeClr val="tx1">
                      <a:lumMod val="95000"/>
                    </a:schemeClr>
                  </a:gs>
                </a:gsLst>
                <a:lin ang="5400000" scaled="0"/>
              </a:gradFill>
            </a:ln>
            <a:effectLst/>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5" name="24 Elipse"/>
            <p:cNvSpPr/>
            <p:nvPr/>
          </p:nvSpPr>
          <p:spPr>
            <a:xfrm>
              <a:off x="680693" y="705305"/>
              <a:ext cx="432431" cy="333026"/>
            </a:xfrm>
            <a:prstGeom prst="ellipse">
              <a:avLst/>
            </a:prstGeom>
            <a:solidFill>
              <a:srgbClr val="F545CF"/>
            </a:solidFill>
            <a:ln>
              <a:noFill/>
            </a:ln>
            <a:scene3d>
              <a:camera prst="orthographicFront"/>
              <a:lightRig rig="morning" dir="t"/>
            </a:scene3d>
            <a:sp3d prstMaterial="powder">
              <a:bevelT w="2857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grpSp>
      <p:grpSp>
        <p:nvGrpSpPr>
          <p:cNvPr id="18" name="17 Grupo"/>
          <p:cNvGrpSpPr/>
          <p:nvPr/>
        </p:nvGrpSpPr>
        <p:grpSpPr>
          <a:xfrm flipH="1">
            <a:off x="6443378" y="1279114"/>
            <a:ext cx="1979402" cy="613742"/>
            <a:chOff x="789310" y="1255955"/>
            <a:chExt cx="2125612" cy="613742"/>
          </a:xfrm>
        </p:grpSpPr>
        <p:sp>
          <p:nvSpPr>
            <p:cNvPr id="22" name="21 Rectángulo"/>
            <p:cNvSpPr/>
            <p:nvPr/>
          </p:nvSpPr>
          <p:spPr>
            <a:xfrm>
              <a:off x="789310" y="1255955"/>
              <a:ext cx="2125612" cy="613742"/>
            </a:xfrm>
            <a:prstGeom prst="rect">
              <a:avLst/>
            </a:prstGeom>
            <a:gradFill flip="none" rotWithShape="1">
              <a:gsLst>
                <a:gs pos="66000">
                  <a:schemeClr val="accent2">
                    <a:lumMod val="0"/>
                    <a:alpha val="0"/>
                  </a:schemeClr>
                </a:gs>
                <a:gs pos="47000">
                  <a:schemeClr val="accent2">
                    <a:lumMod val="0"/>
                    <a:alpha val="0"/>
                  </a:schemeClr>
                </a:gs>
                <a:gs pos="57000">
                  <a:schemeClr val="tx1">
                    <a:alpha val="0"/>
                  </a:schemeClr>
                </a:gs>
                <a:gs pos="88000">
                  <a:schemeClr val="tx1">
                    <a:alpha val="51000"/>
                  </a:schemeClr>
                </a:gs>
              </a:gsLst>
              <a:path path="shape">
                <a:fillToRect l="50000" t="50000" r="50000" b="50000"/>
              </a:path>
              <a:tileRect/>
            </a:gradFill>
            <a:ln>
              <a:gradFill>
                <a:gsLst>
                  <a:gs pos="0">
                    <a:schemeClr val="tx1"/>
                  </a:gs>
                  <a:gs pos="50000">
                    <a:schemeClr val="tx1">
                      <a:lumMod val="95000"/>
                    </a:schemeClr>
                  </a:gs>
                  <a:gs pos="99000">
                    <a:schemeClr val="tx1">
                      <a:lumMod val="95000"/>
                    </a:schemeClr>
                  </a:gs>
                </a:gsLst>
                <a:lin ang="5400000" scaled="0"/>
              </a:gradFill>
            </a:ln>
            <a:effectLst/>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3" name="22 Elipse"/>
            <p:cNvSpPr/>
            <p:nvPr/>
          </p:nvSpPr>
          <p:spPr>
            <a:xfrm>
              <a:off x="1617627" y="1371358"/>
              <a:ext cx="432431" cy="333026"/>
            </a:xfrm>
            <a:prstGeom prst="ellipse">
              <a:avLst/>
            </a:prstGeom>
            <a:solidFill>
              <a:srgbClr val="C7CC00"/>
            </a:solidFill>
            <a:ln>
              <a:noFill/>
            </a:ln>
            <a:scene3d>
              <a:camera prst="orthographicFront"/>
              <a:lightRig rig="flat" dir="t"/>
            </a:scene3d>
            <a:sp3d prstMaterial="metal">
              <a:bevelT w="2857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grpSp>
      <p:grpSp>
        <p:nvGrpSpPr>
          <p:cNvPr id="19" name="18 Grupo"/>
          <p:cNvGrpSpPr/>
          <p:nvPr/>
        </p:nvGrpSpPr>
        <p:grpSpPr>
          <a:xfrm flipH="1">
            <a:off x="5434372" y="1945167"/>
            <a:ext cx="1979402" cy="613742"/>
            <a:chOff x="1798316" y="1922008"/>
            <a:chExt cx="2125612" cy="613742"/>
          </a:xfrm>
        </p:grpSpPr>
        <p:sp>
          <p:nvSpPr>
            <p:cNvPr id="20" name="19 Rectángulo"/>
            <p:cNvSpPr/>
            <p:nvPr/>
          </p:nvSpPr>
          <p:spPr>
            <a:xfrm>
              <a:off x="1798316" y="1922008"/>
              <a:ext cx="2125612" cy="613742"/>
            </a:xfrm>
            <a:prstGeom prst="rect">
              <a:avLst/>
            </a:prstGeom>
            <a:gradFill flip="none" rotWithShape="1">
              <a:gsLst>
                <a:gs pos="66000">
                  <a:schemeClr val="accent2">
                    <a:lumMod val="0"/>
                    <a:alpha val="0"/>
                  </a:schemeClr>
                </a:gs>
                <a:gs pos="47000">
                  <a:schemeClr val="accent2">
                    <a:lumMod val="0"/>
                    <a:alpha val="0"/>
                  </a:schemeClr>
                </a:gs>
                <a:gs pos="57000">
                  <a:schemeClr val="tx1">
                    <a:alpha val="0"/>
                  </a:schemeClr>
                </a:gs>
                <a:gs pos="88000">
                  <a:schemeClr val="tx1">
                    <a:alpha val="51000"/>
                  </a:schemeClr>
                </a:gs>
              </a:gsLst>
              <a:path path="shape">
                <a:fillToRect l="50000" t="50000" r="50000" b="50000"/>
              </a:path>
              <a:tileRect/>
            </a:gradFill>
            <a:ln>
              <a:gradFill>
                <a:gsLst>
                  <a:gs pos="0">
                    <a:schemeClr val="tx1"/>
                  </a:gs>
                  <a:gs pos="50000">
                    <a:schemeClr val="tx1">
                      <a:lumMod val="95000"/>
                    </a:schemeClr>
                  </a:gs>
                  <a:gs pos="99000">
                    <a:schemeClr val="tx1">
                      <a:lumMod val="95000"/>
                    </a:schemeClr>
                  </a:gs>
                </a:gsLst>
                <a:lin ang="5400000" scaled="0"/>
              </a:gradFill>
            </a:ln>
            <a:effectLst/>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1" name="20 Elipse"/>
            <p:cNvSpPr/>
            <p:nvPr/>
          </p:nvSpPr>
          <p:spPr>
            <a:xfrm>
              <a:off x="2626633" y="2037411"/>
              <a:ext cx="432431" cy="333026"/>
            </a:xfrm>
            <a:prstGeom prst="ellipse">
              <a:avLst/>
            </a:prstGeom>
            <a:solidFill>
              <a:srgbClr val="F545CF"/>
            </a:solidFill>
            <a:ln>
              <a:noFill/>
            </a:ln>
            <a:scene3d>
              <a:camera prst="orthographicFront"/>
              <a:lightRig rig="morning" dir="t"/>
            </a:scene3d>
            <a:sp3d prstMaterial="powder">
              <a:bevelT w="2857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grpSp>
      <p:grpSp>
        <p:nvGrpSpPr>
          <p:cNvPr id="29" name="28 Grupo"/>
          <p:cNvGrpSpPr/>
          <p:nvPr/>
        </p:nvGrpSpPr>
        <p:grpSpPr>
          <a:xfrm flipV="1">
            <a:off x="-1260648" y="4550008"/>
            <a:ext cx="1981596" cy="613742"/>
            <a:chOff x="-1188640" y="-36000"/>
            <a:chExt cx="2125612" cy="613742"/>
          </a:xfrm>
        </p:grpSpPr>
        <p:sp>
          <p:nvSpPr>
            <p:cNvPr id="39" name="38 Rectángulo"/>
            <p:cNvSpPr/>
            <p:nvPr/>
          </p:nvSpPr>
          <p:spPr>
            <a:xfrm>
              <a:off x="-1188640" y="-36000"/>
              <a:ext cx="2125612" cy="613742"/>
            </a:xfrm>
            <a:prstGeom prst="rect">
              <a:avLst/>
            </a:prstGeom>
            <a:gradFill flip="none" rotWithShape="1">
              <a:gsLst>
                <a:gs pos="66000">
                  <a:schemeClr val="accent2">
                    <a:lumMod val="0"/>
                    <a:alpha val="0"/>
                  </a:schemeClr>
                </a:gs>
                <a:gs pos="47000">
                  <a:schemeClr val="accent2">
                    <a:lumMod val="0"/>
                    <a:alpha val="0"/>
                  </a:schemeClr>
                </a:gs>
                <a:gs pos="57000">
                  <a:schemeClr val="tx1">
                    <a:alpha val="0"/>
                  </a:schemeClr>
                </a:gs>
                <a:gs pos="88000">
                  <a:schemeClr val="tx1">
                    <a:alpha val="51000"/>
                  </a:schemeClr>
                </a:gs>
              </a:gsLst>
              <a:path path="shape">
                <a:fillToRect l="50000" t="50000" r="50000" b="50000"/>
              </a:path>
              <a:tileRect/>
            </a:gradFill>
            <a:ln>
              <a:gradFill>
                <a:gsLst>
                  <a:gs pos="0">
                    <a:schemeClr val="tx1"/>
                  </a:gs>
                  <a:gs pos="50000">
                    <a:schemeClr val="tx1">
                      <a:lumMod val="95000"/>
                    </a:schemeClr>
                  </a:gs>
                  <a:gs pos="99000">
                    <a:schemeClr val="tx1">
                      <a:lumMod val="95000"/>
                    </a:schemeClr>
                  </a:gs>
                </a:gsLst>
                <a:lin ang="5400000" scaled="0"/>
              </a:gradFill>
            </a:ln>
            <a:effectLst/>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40" name="39 Elipse"/>
            <p:cNvSpPr/>
            <p:nvPr/>
          </p:nvSpPr>
          <p:spPr>
            <a:xfrm>
              <a:off x="-360323" y="79403"/>
              <a:ext cx="432431" cy="333026"/>
            </a:xfrm>
            <a:prstGeom prst="ellipse">
              <a:avLst/>
            </a:prstGeom>
            <a:solidFill>
              <a:srgbClr val="C7CC00"/>
            </a:solidFill>
            <a:ln>
              <a:noFill/>
            </a:ln>
            <a:scene3d>
              <a:camera prst="orthographicFront"/>
              <a:lightRig rig="flat" dir="t"/>
            </a:scene3d>
            <a:sp3d prstMaterial="metal">
              <a:bevelT w="2857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grpSp>
      <p:grpSp>
        <p:nvGrpSpPr>
          <p:cNvPr id="30" name="29 Grupo"/>
          <p:cNvGrpSpPr/>
          <p:nvPr/>
        </p:nvGrpSpPr>
        <p:grpSpPr>
          <a:xfrm flipV="1">
            <a:off x="-219632" y="3924106"/>
            <a:ext cx="1981596" cy="613742"/>
            <a:chOff x="-147624" y="589902"/>
            <a:chExt cx="2125612" cy="613742"/>
          </a:xfrm>
        </p:grpSpPr>
        <p:sp>
          <p:nvSpPr>
            <p:cNvPr id="37" name="36 Rectángulo"/>
            <p:cNvSpPr/>
            <p:nvPr/>
          </p:nvSpPr>
          <p:spPr>
            <a:xfrm>
              <a:off x="-147624" y="589902"/>
              <a:ext cx="2125612" cy="613742"/>
            </a:xfrm>
            <a:prstGeom prst="rect">
              <a:avLst/>
            </a:prstGeom>
            <a:gradFill flip="none" rotWithShape="1">
              <a:gsLst>
                <a:gs pos="66000">
                  <a:schemeClr val="accent2">
                    <a:lumMod val="0"/>
                    <a:alpha val="0"/>
                  </a:schemeClr>
                </a:gs>
                <a:gs pos="47000">
                  <a:schemeClr val="accent2">
                    <a:lumMod val="0"/>
                    <a:alpha val="0"/>
                  </a:schemeClr>
                </a:gs>
                <a:gs pos="57000">
                  <a:schemeClr val="tx1">
                    <a:alpha val="0"/>
                  </a:schemeClr>
                </a:gs>
                <a:gs pos="88000">
                  <a:schemeClr val="tx1">
                    <a:alpha val="51000"/>
                  </a:schemeClr>
                </a:gs>
              </a:gsLst>
              <a:path path="shape">
                <a:fillToRect l="50000" t="50000" r="50000" b="50000"/>
              </a:path>
              <a:tileRect/>
            </a:gradFill>
            <a:ln>
              <a:gradFill>
                <a:gsLst>
                  <a:gs pos="0">
                    <a:schemeClr val="tx1"/>
                  </a:gs>
                  <a:gs pos="50000">
                    <a:schemeClr val="tx1">
                      <a:lumMod val="95000"/>
                    </a:schemeClr>
                  </a:gs>
                  <a:gs pos="99000">
                    <a:schemeClr val="tx1">
                      <a:lumMod val="95000"/>
                    </a:schemeClr>
                  </a:gs>
                </a:gsLst>
                <a:lin ang="5400000" scaled="0"/>
              </a:gradFill>
            </a:ln>
            <a:effectLst/>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38" name="37 Elipse"/>
            <p:cNvSpPr/>
            <p:nvPr/>
          </p:nvSpPr>
          <p:spPr>
            <a:xfrm>
              <a:off x="680693" y="705305"/>
              <a:ext cx="432431" cy="333026"/>
            </a:xfrm>
            <a:prstGeom prst="ellipse">
              <a:avLst/>
            </a:prstGeom>
            <a:solidFill>
              <a:srgbClr val="F545CF"/>
            </a:solidFill>
            <a:ln>
              <a:noFill/>
            </a:ln>
            <a:scene3d>
              <a:camera prst="orthographicFront"/>
              <a:lightRig rig="morning" dir="t"/>
            </a:scene3d>
            <a:sp3d prstMaterial="powder">
              <a:bevelT w="2857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grpSp>
      <p:grpSp>
        <p:nvGrpSpPr>
          <p:cNvPr id="31" name="30 Grupo"/>
          <p:cNvGrpSpPr/>
          <p:nvPr/>
        </p:nvGrpSpPr>
        <p:grpSpPr>
          <a:xfrm flipV="1">
            <a:off x="717302" y="3258053"/>
            <a:ext cx="1981596" cy="613742"/>
            <a:chOff x="789310" y="1255955"/>
            <a:chExt cx="2125612" cy="613742"/>
          </a:xfrm>
        </p:grpSpPr>
        <p:sp>
          <p:nvSpPr>
            <p:cNvPr id="35" name="34 Rectángulo"/>
            <p:cNvSpPr/>
            <p:nvPr/>
          </p:nvSpPr>
          <p:spPr>
            <a:xfrm>
              <a:off x="789310" y="1255955"/>
              <a:ext cx="2125612" cy="613742"/>
            </a:xfrm>
            <a:prstGeom prst="rect">
              <a:avLst/>
            </a:prstGeom>
            <a:gradFill flip="none" rotWithShape="1">
              <a:gsLst>
                <a:gs pos="66000">
                  <a:schemeClr val="accent2">
                    <a:lumMod val="0"/>
                    <a:alpha val="0"/>
                  </a:schemeClr>
                </a:gs>
                <a:gs pos="47000">
                  <a:schemeClr val="accent2">
                    <a:lumMod val="0"/>
                    <a:alpha val="0"/>
                  </a:schemeClr>
                </a:gs>
                <a:gs pos="57000">
                  <a:schemeClr val="tx1">
                    <a:alpha val="0"/>
                  </a:schemeClr>
                </a:gs>
                <a:gs pos="88000">
                  <a:schemeClr val="tx1">
                    <a:alpha val="51000"/>
                  </a:schemeClr>
                </a:gs>
              </a:gsLst>
              <a:path path="shape">
                <a:fillToRect l="50000" t="50000" r="50000" b="50000"/>
              </a:path>
              <a:tileRect/>
            </a:gradFill>
            <a:ln>
              <a:gradFill>
                <a:gsLst>
                  <a:gs pos="0">
                    <a:schemeClr val="tx1"/>
                  </a:gs>
                  <a:gs pos="50000">
                    <a:schemeClr val="tx1">
                      <a:lumMod val="95000"/>
                    </a:schemeClr>
                  </a:gs>
                  <a:gs pos="99000">
                    <a:schemeClr val="tx1">
                      <a:lumMod val="95000"/>
                    </a:schemeClr>
                  </a:gs>
                </a:gsLst>
                <a:lin ang="5400000" scaled="0"/>
              </a:gradFill>
            </a:ln>
            <a:effectLst/>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36" name="35 Elipse"/>
            <p:cNvSpPr/>
            <p:nvPr/>
          </p:nvSpPr>
          <p:spPr>
            <a:xfrm>
              <a:off x="1617627" y="1371358"/>
              <a:ext cx="432431" cy="333026"/>
            </a:xfrm>
            <a:prstGeom prst="ellipse">
              <a:avLst/>
            </a:prstGeom>
            <a:solidFill>
              <a:srgbClr val="C7CC00"/>
            </a:solidFill>
            <a:ln>
              <a:noFill/>
            </a:ln>
            <a:scene3d>
              <a:camera prst="orthographicFront"/>
              <a:lightRig rig="flat" dir="t"/>
            </a:scene3d>
            <a:sp3d prstMaterial="metal">
              <a:bevelT w="2857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grpSp>
      <p:grpSp>
        <p:nvGrpSpPr>
          <p:cNvPr id="32" name="31 Grupo"/>
          <p:cNvGrpSpPr/>
          <p:nvPr/>
        </p:nvGrpSpPr>
        <p:grpSpPr>
          <a:xfrm flipV="1">
            <a:off x="1726308" y="2592000"/>
            <a:ext cx="1981596" cy="613742"/>
            <a:chOff x="1798316" y="1922008"/>
            <a:chExt cx="2125612" cy="613742"/>
          </a:xfrm>
        </p:grpSpPr>
        <p:sp>
          <p:nvSpPr>
            <p:cNvPr id="33" name="32 Rectángulo"/>
            <p:cNvSpPr/>
            <p:nvPr/>
          </p:nvSpPr>
          <p:spPr>
            <a:xfrm>
              <a:off x="1798316" y="1922008"/>
              <a:ext cx="2125612" cy="613742"/>
            </a:xfrm>
            <a:prstGeom prst="rect">
              <a:avLst/>
            </a:prstGeom>
            <a:gradFill flip="none" rotWithShape="1">
              <a:gsLst>
                <a:gs pos="66000">
                  <a:schemeClr val="accent2">
                    <a:lumMod val="0"/>
                    <a:alpha val="0"/>
                  </a:schemeClr>
                </a:gs>
                <a:gs pos="47000">
                  <a:schemeClr val="accent2">
                    <a:lumMod val="0"/>
                    <a:alpha val="0"/>
                  </a:schemeClr>
                </a:gs>
                <a:gs pos="57000">
                  <a:schemeClr val="tx1">
                    <a:alpha val="0"/>
                  </a:schemeClr>
                </a:gs>
                <a:gs pos="88000">
                  <a:schemeClr val="tx1">
                    <a:alpha val="51000"/>
                  </a:schemeClr>
                </a:gs>
              </a:gsLst>
              <a:path path="shape">
                <a:fillToRect l="50000" t="50000" r="50000" b="50000"/>
              </a:path>
              <a:tileRect/>
            </a:gradFill>
            <a:ln>
              <a:gradFill>
                <a:gsLst>
                  <a:gs pos="0">
                    <a:schemeClr val="tx1"/>
                  </a:gs>
                  <a:gs pos="50000">
                    <a:schemeClr val="tx1">
                      <a:lumMod val="95000"/>
                    </a:schemeClr>
                  </a:gs>
                  <a:gs pos="99000">
                    <a:schemeClr val="tx1">
                      <a:lumMod val="95000"/>
                    </a:schemeClr>
                  </a:gs>
                </a:gsLst>
                <a:lin ang="5400000" scaled="0"/>
              </a:gradFill>
            </a:ln>
            <a:effectLst/>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34" name="33 Elipse"/>
            <p:cNvSpPr/>
            <p:nvPr/>
          </p:nvSpPr>
          <p:spPr>
            <a:xfrm>
              <a:off x="2626633" y="2037411"/>
              <a:ext cx="432431" cy="333026"/>
            </a:xfrm>
            <a:prstGeom prst="ellipse">
              <a:avLst/>
            </a:prstGeom>
            <a:solidFill>
              <a:srgbClr val="F545CF"/>
            </a:solidFill>
            <a:ln>
              <a:noFill/>
            </a:ln>
            <a:scene3d>
              <a:camera prst="orthographicFront"/>
              <a:lightRig rig="morning" dir="t"/>
            </a:scene3d>
            <a:sp3d prstMaterial="powder">
              <a:bevelT w="2857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grpSp>
      <p:grpSp>
        <p:nvGrpSpPr>
          <p:cNvPr id="42" name="41 Grupo"/>
          <p:cNvGrpSpPr/>
          <p:nvPr/>
        </p:nvGrpSpPr>
        <p:grpSpPr>
          <a:xfrm flipH="1" flipV="1">
            <a:off x="8420680" y="4501167"/>
            <a:ext cx="1979402" cy="613742"/>
            <a:chOff x="-1188640" y="-36000"/>
            <a:chExt cx="2125612" cy="613742"/>
          </a:xfrm>
        </p:grpSpPr>
        <p:sp>
          <p:nvSpPr>
            <p:cNvPr id="52" name="51 Rectángulo"/>
            <p:cNvSpPr/>
            <p:nvPr/>
          </p:nvSpPr>
          <p:spPr>
            <a:xfrm>
              <a:off x="-1188640" y="-36000"/>
              <a:ext cx="2125612" cy="613742"/>
            </a:xfrm>
            <a:prstGeom prst="rect">
              <a:avLst/>
            </a:prstGeom>
            <a:gradFill flip="none" rotWithShape="1">
              <a:gsLst>
                <a:gs pos="66000">
                  <a:schemeClr val="accent2">
                    <a:lumMod val="0"/>
                    <a:alpha val="0"/>
                  </a:schemeClr>
                </a:gs>
                <a:gs pos="47000">
                  <a:schemeClr val="accent2">
                    <a:lumMod val="0"/>
                    <a:alpha val="0"/>
                  </a:schemeClr>
                </a:gs>
                <a:gs pos="57000">
                  <a:schemeClr val="tx1">
                    <a:alpha val="0"/>
                  </a:schemeClr>
                </a:gs>
                <a:gs pos="88000">
                  <a:schemeClr val="tx1">
                    <a:alpha val="51000"/>
                  </a:schemeClr>
                </a:gs>
              </a:gsLst>
              <a:path path="shape">
                <a:fillToRect l="50000" t="50000" r="50000" b="50000"/>
              </a:path>
              <a:tileRect/>
            </a:gradFill>
            <a:ln>
              <a:gradFill>
                <a:gsLst>
                  <a:gs pos="0">
                    <a:schemeClr val="tx1"/>
                  </a:gs>
                  <a:gs pos="50000">
                    <a:schemeClr val="tx1">
                      <a:lumMod val="95000"/>
                    </a:schemeClr>
                  </a:gs>
                  <a:gs pos="99000">
                    <a:schemeClr val="tx1">
                      <a:lumMod val="95000"/>
                    </a:schemeClr>
                  </a:gs>
                </a:gsLst>
                <a:lin ang="5400000" scaled="0"/>
              </a:gradFill>
            </a:ln>
            <a:effectLst/>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53" name="52 Elipse"/>
            <p:cNvSpPr/>
            <p:nvPr/>
          </p:nvSpPr>
          <p:spPr>
            <a:xfrm>
              <a:off x="-360323" y="79403"/>
              <a:ext cx="432431" cy="333026"/>
            </a:xfrm>
            <a:prstGeom prst="ellipse">
              <a:avLst/>
            </a:prstGeom>
            <a:solidFill>
              <a:srgbClr val="C7CC00"/>
            </a:solidFill>
            <a:ln>
              <a:noFill/>
            </a:ln>
            <a:scene3d>
              <a:camera prst="orthographicFront"/>
              <a:lightRig rig="flat" dir="t"/>
            </a:scene3d>
            <a:sp3d prstMaterial="metal">
              <a:bevelT w="2857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grpSp>
      <p:grpSp>
        <p:nvGrpSpPr>
          <p:cNvPr id="43" name="42 Grupo"/>
          <p:cNvGrpSpPr/>
          <p:nvPr/>
        </p:nvGrpSpPr>
        <p:grpSpPr>
          <a:xfrm flipH="1" flipV="1">
            <a:off x="7379664" y="3875265"/>
            <a:ext cx="1979402" cy="613742"/>
            <a:chOff x="-147624" y="589902"/>
            <a:chExt cx="2125612" cy="613742"/>
          </a:xfrm>
        </p:grpSpPr>
        <p:sp>
          <p:nvSpPr>
            <p:cNvPr id="50" name="49 Rectángulo"/>
            <p:cNvSpPr/>
            <p:nvPr/>
          </p:nvSpPr>
          <p:spPr>
            <a:xfrm>
              <a:off x="-147624" y="589902"/>
              <a:ext cx="2125612" cy="613742"/>
            </a:xfrm>
            <a:prstGeom prst="rect">
              <a:avLst/>
            </a:prstGeom>
            <a:gradFill flip="none" rotWithShape="1">
              <a:gsLst>
                <a:gs pos="66000">
                  <a:schemeClr val="accent2">
                    <a:lumMod val="0"/>
                    <a:alpha val="0"/>
                  </a:schemeClr>
                </a:gs>
                <a:gs pos="47000">
                  <a:schemeClr val="accent2">
                    <a:lumMod val="0"/>
                    <a:alpha val="0"/>
                  </a:schemeClr>
                </a:gs>
                <a:gs pos="57000">
                  <a:schemeClr val="tx1">
                    <a:alpha val="0"/>
                  </a:schemeClr>
                </a:gs>
                <a:gs pos="88000">
                  <a:schemeClr val="tx1">
                    <a:alpha val="51000"/>
                  </a:schemeClr>
                </a:gs>
              </a:gsLst>
              <a:path path="shape">
                <a:fillToRect l="50000" t="50000" r="50000" b="50000"/>
              </a:path>
              <a:tileRect/>
            </a:gradFill>
            <a:ln>
              <a:gradFill>
                <a:gsLst>
                  <a:gs pos="0">
                    <a:schemeClr val="tx1"/>
                  </a:gs>
                  <a:gs pos="50000">
                    <a:schemeClr val="tx1">
                      <a:lumMod val="95000"/>
                    </a:schemeClr>
                  </a:gs>
                  <a:gs pos="99000">
                    <a:schemeClr val="tx1">
                      <a:lumMod val="95000"/>
                    </a:schemeClr>
                  </a:gs>
                </a:gsLst>
                <a:lin ang="5400000" scaled="0"/>
              </a:gradFill>
            </a:ln>
            <a:effectLst/>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51" name="50 Elipse"/>
            <p:cNvSpPr/>
            <p:nvPr/>
          </p:nvSpPr>
          <p:spPr>
            <a:xfrm>
              <a:off x="680693" y="705305"/>
              <a:ext cx="432431" cy="333026"/>
            </a:xfrm>
            <a:prstGeom prst="ellipse">
              <a:avLst/>
            </a:prstGeom>
            <a:solidFill>
              <a:srgbClr val="F545CF"/>
            </a:solidFill>
            <a:ln>
              <a:noFill/>
            </a:ln>
            <a:scene3d>
              <a:camera prst="orthographicFront"/>
              <a:lightRig rig="morning" dir="t"/>
            </a:scene3d>
            <a:sp3d prstMaterial="powder">
              <a:bevelT w="2857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grpSp>
      <p:grpSp>
        <p:nvGrpSpPr>
          <p:cNvPr id="44" name="43 Grupo"/>
          <p:cNvGrpSpPr/>
          <p:nvPr/>
        </p:nvGrpSpPr>
        <p:grpSpPr>
          <a:xfrm flipH="1" flipV="1">
            <a:off x="6442730" y="3209212"/>
            <a:ext cx="1979402" cy="613742"/>
            <a:chOff x="789310" y="1255955"/>
            <a:chExt cx="2125612" cy="613742"/>
          </a:xfrm>
        </p:grpSpPr>
        <p:sp>
          <p:nvSpPr>
            <p:cNvPr id="48" name="47 Rectángulo"/>
            <p:cNvSpPr/>
            <p:nvPr/>
          </p:nvSpPr>
          <p:spPr>
            <a:xfrm>
              <a:off x="789310" y="1255955"/>
              <a:ext cx="2125612" cy="613742"/>
            </a:xfrm>
            <a:prstGeom prst="rect">
              <a:avLst/>
            </a:prstGeom>
            <a:gradFill flip="none" rotWithShape="1">
              <a:gsLst>
                <a:gs pos="66000">
                  <a:schemeClr val="accent2">
                    <a:lumMod val="0"/>
                    <a:alpha val="0"/>
                  </a:schemeClr>
                </a:gs>
                <a:gs pos="47000">
                  <a:schemeClr val="accent2">
                    <a:lumMod val="0"/>
                    <a:alpha val="0"/>
                  </a:schemeClr>
                </a:gs>
                <a:gs pos="57000">
                  <a:schemeClr val="tx1">
                    <a:alpha val="0"/>
                  </a:schemeClr>
                </a:gs>
                <a:gs pos="88000">
                  <a:schemeClr val="tx1">
                    <a:alpha val="51000"/>
                  </a:schemeClr>
                </a:gs>
              </a:gsLst>
              <a:path path="shape">
                <a:fillToRect l="50000" t="50000" r="50000" b="50000"/>
              </a:path>
              <a:tileRect/>
            </a:gradFill>
            <a:ln>
              <a:gradFill>
                <a:gsLst>
                  <a:gs pos="0">
                    <a:schemeClr val="tx1"/>
                  </a:gs>
                  <a:gs pos="50000">
                    <a:schemeClr val="tx1">
                      <a:lumMod val="95000"/>
                    </a:schemeClr>
                  </a:gs>
                  <a:gs pos="99000">
                    <a:schemeClr val="tx1">
                      <a:lumMod val="95000"/>
                    </a:schemeClr>
                  </a:gs>
                </a:gsLst>
                <a:lin ang="5400000" scaled="0"/>
              </a:gradFill>
            </a:ln>
            <a:effectLst/>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49" name="48 Elipse"/>
            <p:cNvSpPr/>
            <p:nvPr/>
          </p:nvSpPr>
          <p:spPr>
            <a:xfrm>
              <a:off x="1617627" y="1371358"/>
              <a:ext cx="432431" cy="333026"/>
            </a:xfrm>
            <a:prstGeom prst="ellipse">
              <a:avLst/>
            </a:prstGeom>
            <a:solidFill>
              <a:srgbClr val="C7CC00"/>
            </a:solidFill>
            <a:ln>
              <a:noFill/>
            </a:ln>
            <a:scene3d>
              <a:camera prst="orthographicFront"/>
              <a:lightRig rig="flat" dir="t"/>
            </a:scene3d>
            <a:sp3d prstMaterial="metal">
              <a:bevelT w="2857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grpSp>
      <p:grpSp>
        <p:nvGrpSpPr>
          <p:cNvPr id="45" name="44 Grupo"/>
          <p:cNvGrpSpPr/>
          <p:nvPr/>
        </p:nvGrpSpPr>
        <p:grpSpPr>
          <a:xfrm flipH="1" flipV="1">
            <a:off x="5433724" y="2543159"/>
            <a:ext cx="1979402" cy="613742"/>
            <a:chOff x="1798316" y="1922008"/>
            <a:chExt cx="2125612" cy="613742"/>
          </a:xfrm>
        </p:grpSpPr>
        <p:sp>
          <p:nvSpPr>
            <p:cNvPr id="46" name="45 Rectángulo"/>
            <p:cNvSpPr/>
            <p:nvPr/>
          </p:nvSpPr>
          <p:spPr>
            <a:xfrm>
              <a:off x="1798316" y="1922008"/>
              <a:ext cx="2125612" cy="613742"/>
            </a:xfrm>
            <a:prstGeom prst="rect">
              <a:avLst/>
            </a:prstGeom>
            <a:gradFill flip="none" rotWithShape="1">
              <a:gsLst>
                <a:gs pos="66000">
                  <a:schemeClr val="accent2">
                    <a:lumMod val="0"/>
                    <a:alpha val="0"/>
                  </a:schemeClr>
                </a:gs>
                <a:gs pos="47000">
                  <a:schemeClr val="accent2">
                    <a:lumMod val="0"/>
                    <a:alpha val="0"/>
                  </a:schemeClr>
                </a:gs>
                <a:gs pos="57000">
                  <a:schemeClr val="tx1">
                    <a:alpha val="0"/>
                  </a:schemeClr>
                </a:gs>
                <a:gs pos="88000">
                  <a:schemeClr val="tx1">
                    <a:alpha val="51000"/>
                  </a:schemeClr>
                </a:gs>
              </a:gsLst>
              <a:path path="shape">
                <a:fillToRect l="50000" t="50000" r="50000" b="50000"/>
              </a:path>
              <a:tileRect/>
            </a:gradFill>
            <a:ln>
              <a:gradFill>
                <a:gsLst>
                  <a:gs pos="0">
                    <a:schemeClr val="tx1"/>
                  </a:gs>
                  <a:gs pos="50000">
                    <a:schemeClr val="tx1">
                      <a:lumMod val="95000"/>
                    </a:schemeClr>
                  </a:gs>
                  <a:gs pos="99000">
                    <a:schemeClr val="tx1">
                      <a:lumMod val="95000"/>
                    </a:schemeClr>
                  </a:gs>
                </a:gsLst>
                <a:lin ang="5400000" scaled="0"/>
              </a:gradFill>
            </a:ln>
            <a:effectLst/>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47" name="46 Elipse"/>
            <p:cNvSpPr/>
            <p:nvPr/>
          </p:nvSpPr>
          <p:spPr>
            <a:xfrm>
              <a:off x="2626633" y="2037411"/>
              <a:ext cx="432431" cy="333026"/>
            </a:xfrm>
            <a:prstGeom prst="ellipse">
              <a:avLst/>
            </a:prstGeom>
            <a:solidFill>
              <a:srgbClr val="F545CF"/>
            </a:solidFill>
            <a:ln>
              <a:noFill/>
            </a:ln>
            <a:scene3d>
              <a:camera prst="orthographicFront"/>
              <a:lightRig rig="morning" dir="t"/>
            </a:scene3d>
            <a:sp3d prstMaterial="powder">
              <a:bevelT w="2857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grpSp>
      <p:pic>
        <p:nvPicPr>
          <p:cNvPr id="55" name="54 Imagen" descr="Diapositiva1"/>
          <p:cNvPicPr>
            <a:picLocks noGrp="1" noChangeAspect="1"/>
          </p:cNvPicPr>
          <p:nvPr isPhoto="1"/>
        </p:nvPicPr>
        <p:blipFill>
          <a:blip r:embed="rId3">
            <a:lum/>
            <a:extLst>
              <a:ext uri="{28A0092B-C50C-407E-A947-70E740481C1C}">
                <a14:useLocalDpi xmlns:a14="http://schemas.microsoft.com/office/drawing/2010/main" val="0"/>
              </a:ext>
            </a:extLst>
          </a:blip>
          <a:stretch>
            <a:fillRect/>
          </a:stretch>
        </p:blipFill>
        <p:spPr>
          <a:xfrm>
            <a:off x="25504" y="0"/>
            <a:ext cx="9144000" cy="5167766"/>
          </a:xfrm>
          <a:prstGeom prst="rect">
            <a:avLst/>
          </a:prstGeom>
          <a:noFill/>
          <a:ln>
            <a:noFill/>
          </a:ln>
        </p:spPr>
      </p:pic>
      <p:pic>
        <p:nvPicPr>
          <p:cNvPr id="56" name="Picture 3"/>
          <p:cNvPicPr>
            <a:picLocks noChangeAspect="1" noChangeArrowheads="1"/>
          </p:cNvPicPr>
          <p:nvPr/>
        </p:nvPicPr>
        <p:blipFill rotWithShape="1">
          <a:blip r:embed="rId4">
            <a:extLst>
              <a:ext uri="{28A0092B-C50C-407E-A947-70E740481C1C}">
                <a14:useLocalDpi xmlns:a14="http://schemas.microsoft.com/office/drawing/2010/main" val="0"/>
              </a:ext>
            </a:extLst>
          </a:blip>
          <a:srcRect l="19532" t="5172" r="19002"/>
          <a:stretch/>
        </p:blipFill>
        <p:spPr bwMode="auto">
          <a:xfrm>
            <a:off x="1835696" y="195486"/>
            <a:ext cx="4754881" cy="178089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7" name="56 CuadroTexto"/>
          <p:cNvSpPr txBox="1"/>
          <p:nvPr/>
        </p:nvSpPr>
        <p:spPr>
          <a:xfrm>
            <a:off x="7445199" y="4797251"/>
            <a:ext cx="1698801" cy="346249"/>
          </a:xfrm>
          <a:prstGeom prst="rect">
            <a:avLst/>
          </a:prstGeom>
          <a:noFill/>
          <a:ln cmpd="sng">
            <a:noFill/>
          </a:ln>
        </p:spPr>
        <p:txBody>
          <a:bodyPr wrap="square" lIns="68580" tIns="34290" rIns="68580" bIns="34290">
            <a:spAutoFit/>
            <a:scene3d>
              <a:camera prst="obliqueBottomLeft"/>
              <a:lightRig rig="threePt" dir="t"/>
            </a:scene3d>
            <a:sp3d extrusionH="44450">
              <a:extrusionClr>
                <a:schemeClr val="tx1"/>
              </a:extrusionClr>
            </a:sp3d>
          </a:bodyPr>
          <a:lstStyle/>
          <a:p>
            <a:pPr algn="ctr" fontAlgn="auto">
              <a:spcBef>
                <a:spcPts val="0"/>
              </a:spcBef>
              <a:spcAft>
                <a:spcPts val="0"/>
              </a:spcAft>
              <a:defRPr/>
            </a:pPr>
            <a:r>
              <a:rPr lang="es-ES" sz="900" b="1" dirty="0">
                <a:ln w="0">
                  <a:noFill/>
                </a:ln>
                <a:solidFill>
                  <a:schemeClr val="accent4">
                    <a:lumMod val="50000"/>
                  </a:schemeClr>
                </a:solidFill>
                <a:latin typeface="Arial Black" panose="020B0A04020102020204" pitchFamily="34" charset="0"/>
                <a:ea typeface="Adobe Gothic Std B" pitchFamily="34" charset="-128"/>
                <a:cs typeface="Aharoni" pitchFamily="2" charset="-79"/>
              </a:rPr>
              <a:t>CON REPRODUCCIÓN</a:t>
            </a:r>
          </a:p>
          <a:p>
            <a:pPr algn="ctr" fontAlgn="auto">
              <a:spcBef>
                <a:spcPts val="0"/>
              </a:spcBef>
              <a:spcAft>
                <a:spcPts val="0"/>
              </a:spcAft>
              <a:defRPr/>
            </a:pPr>
            <a:r>
              <a:rPr lang="es-ES" sz="900" b="1" dirty="0">
                <a:ln w="0">
                  <a:noFill/>
                </a:ln>
                <a:solidFill>
                  <a:schemeClr val="accent4">
                    <a:lumMod val="50000"/>
                  </a:schemeClr>
                </a:solidFill>
                <a:latin typeface="Arial Black" panose="020B0A04020102020204" pitchFamily="34" charset="0"/>
                <a:ea typeface="Adobe Gothic Std B" pitchFamily="34" charset="-128"/>
                <a:cs typeface="Aharoni" pitchFamily="2" charset="-79"/>
              </a:rPr>
              <a:t> MANUAL Y MÚSICA </a:t>
            </a:r>
          </a:p>
        </p:txBody>
      </p:sp>
      <p:sp>
        <p:nvSpPr>
          <p:cNvPr id="14" name="13 Rectángulo"/>
          <p:cNvSpPr/>
          <p:nvPr/>
        </p:nvSpPr>
        <p:spPr>
          <a:xfrm>
            <a:off x="-1242365" y="3126"/>
            <a:ext cx="1242365" cy="5143500"/>
          </a:xfrm>
          <a:prstGeom prst="rect">
            <a:avLst/>
          </a:prstGeom>
          <a:solidFill>
            <a:schemeClr val="tx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8" name="57 Rectángulo"/>
          <p:cNvSpPr/>
          <p:nvPr/>
        </p:nvSpPr>
        <p:spPr>
          <a:xfrm>
            <a:off x="9171963" y="0"/>
            <a:ext cx="1332656" cy="5143500"/>
          </a:xfrm>
          <a:prstGeom prst="rect">
            <a:avLst/>
          </a:prstGeom>
          <a:solidFill>
            <a:schemeClr val="tx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132984136"/>
      </p:ext>
    </p:extLst>
  </p:cSld>
  <p:clrMapOvr>
    <a:masterClrMapping/>
  </p:clrMapOvr>
  <mc:AlternateContent xmlns:mc="http://schemas.openxmlformats.org/markup-compatibility/2006" xmlns:p14="http://schemas.microsoft.com/office/powerpoint/2010/main">
    <mc:Choice Requires="p14">
      <p:transition spd="slow" p14:dur="2000">
        <p:sndAc>
          <p:stSnd loop="1">
            <p:snd r:embed="rId2" name="RELAJANTE-N D A.wav"/>
          </p:stSnd>
        </p:sndAc>
      </p:transition>
    </mc:Choice>
    <mc:Fallback xmlns="">
      <p:transition spd="slow">
        <p:sndAc>
          <p:stSnd loop="1">
            <p:snd r:embed="rId5" name="RELAJANTE-N D A.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55"/>
                                        </p:tgtEl>
                                        <p:attrNameLst>
                                          <p:attrName>style.opacity</p:attrName>
                                        </p:attrNameLst>
                                      </p:cBhvr>
                                      <p:to>
                                        <p:strVal val="0"/>
                                      </p:to>
                                    </p:set>
                                    <p:animEffect filter="image" prLst="opacity: 0">
                                      <p:cBhvr rctx="IE">
                                        <p:cTn id="7" dur="indefinite"/>
                                        <p:tgtEl>
                                          <p:spTgt spid="55"/>
                                        </p:tgtEl>
                                      </p:cBhvr>
                                    </p:animEffect>
                                  </p:childTnLst>
                                </p:cTn>
                              </p:par>
                              <p:par>
                                <p:cTn id="8" presetID="2" presetClass="entr" presetSubtype="2" fill="hold" nodeType="withEffect">
                                  <p:stCondLst>
                                    <p:cond delay="0"/>
                                  </p:stCondLst>
                                  <p:childTnLst>
                                    <p:set>
                                      <p:cBhvr>
                                        <p:cTn id="9" dur="1" fill="hold">
                                          <p:stCondLst>
                                            <p:cond delay="0"/>
                                          </p:stCondLst>
                                        </p:cTn>
                                        <p:tgtEl>
                                          <p:spTgt spid="2"/>
                                        </p:tgtEl>
                                        <p:attrNameLst>
                                          <p:attrName>style.visibility</p:attrName>
                                        </p:attrNameLst>
                                      </p:cBhvr>
                                      <p:to>
                                        <p:strVal val="visible"/>
                                      </p:to>
                                    </p:set>
                                    <p:anim calcmode="lin" valueType="num">
                                      <p:cBhvr additive="base">
                                        <p:cTn id="10" dur="4000" fill="hold"/>
                                        <p:tgtEl>
                                          <p:spTgt spid="2"/>
                                        </p:tgtEl>
                                        <p:attrNameLst>
                                          <p:attrName>ppt_x</p:attrName>
                                        </p:attrNameLst>
                                      </p:cBhvr>
                                      <p:tavLst>
                                        <p:tav tm="0">
                                          <p:val>
                                            <p:strVal val="1+#ppt_w/2"/>
                                          </p:val>
                                        </p:tav>
                                        <p:tav tm="100000">
                                          <p:val>
                                            <p:strVal val="#ppt_x"/>
                                          </p:val>
                                        </p:tav>
                                      </p:tavLst>
                                    </p:anim>
                                    <p:anim calcmode="lin" valueType="num">
                                      <p:cBhvr additive="base">
                                        <p:cTn id="11" dur="4000" fill="hold"/>
                                        <p:tgtEl>
                                          <p:spTgt spid="2"/>
                                        </p:tgtEl>
                                        <p:attrNameLst>
                                          <p:attrName>ppt_y</p:attrName>
                                        </p:attrNameLst>
                                      </p:cBhvr>
                                      <p:tavLst>
                                        <p:tav tm="0">
                                          <p:val>
                                            <p:strVal val="#ppt_y"/>
                                          </p:val>
                                        </p:tav>
                                        <p:tav tm="100000">
                                          <p:val>
                                            <p:strVal val="#ppt_y"/>
                                          </p:val>
                                        </p:tav>
                                      </p:tavLst>
                                    </p:anim>
                                  </p:childTnLst>
                                </p:cTn>
                              </p:par>
                              <p:par>
                                <p:cTn id="12" presetID="19" presetClass="entr" presetSubtype="10" fill="hold" nodeType="withEffect">
                                  <p:stCondLst>
                                    <p:cond delay="0"/>
                                  </p:stCondLst>
                                  <p:childTnLst>
                                    <p:set>
                                      <p:cBhvr>
                                        <p:cTn id="13" dur="1" fill="hold">
                                          <p:stCondLst>
                                            <p:cond delay="0"/>
                                          </p:stCondLst>
                                        </p:cTn>
                                        <p:tgtEl>
                                          <p:spTgt spid="2"/>
                                        </p:tgtEl>
                                        <p:attrNameLst>
                                          <p:attrName>style.visibility</p:attrName>
                                        </p:attrNameLst>
                                      </p:cBhvr>
                                      <p:to>
                                        <p:strVal val="visible"/>
                                      </p:to>
                                    </p:set>
                                    <p:anim calcmode="lin" valueType="num">
                                      <p:cBhvr>
                                        <p:cTn id="14" dur="5000" fill="hold"/>
                                        <p:tgtEl>
                                          <p:spTgt spid="2"/>
                                        </p:tgtEl>
                                        <p:attrNameLst>
                                          <p:attrName>ppt_w</p:attrName>
                                        </p:attrNameLst>
                                      </p:cBhvr>
                                      <p:tavLst>
                                        <p:tav tm="0" fmla="#ppt_w*sin(2.5*pi*$)">
                                          <p:val>
                                            <p:fltVal val="0"/>
                                          </p:val>
                                        </p:tav>
                                        <p:tav tm="100000">
                                          <p:val>
                                            <p:fltVal val="1"/>
                                          </p:val>
                                        </p:tav>
                                      </p:tavLst>
                                    </p:anim>
                                    <p:anim calcmode="lin" valueType="num">
                                      <p:cBhvr>
                                        <p:cTn id="15" dur="5000" fill="hold"/>
                                        <p:tgtEl>
                                          <p:spTgt spid="2"/>
                                        </p:tgtEl>
                                        <p:attrNameLst>
                                          <p:attrName>ppt_h</p:attrName>
                                        </p:attrNameLst>
                                      </p:cBhvr>
                                      <p:tavLst>
                                        <p:tav tm="0">
                                          <p:val>
                                            <p:strVal val="#ppt_h"/>
                                          </p:val>
                                        </p:tav>
                                        <p:tav tm="100000">
                                          <p:val>
                                            <p:strVal val="#ppt_h"/>
                                          </p:val>
                                        </p:tav>
                                      </p:tavLst>
                                    </p:anim>
                                  </p:childTnLst>
                                </p:cTn>
                              </p:par>
                              <p:par>
                                <p:cTn id="16" presetID="2" presetClass="exit" presetSubtype="2" fill="hold" nodeType="withEffect">
                                  <p:stCondLst>
                                    <p:cond delay="0"/>
                                  </p:stCondLst>
                                  <p:childTnLst>
                                    <p:anim calcmode="lin" valueType="num">
                                      <p:cBhvr additive="base">
                                        <p:cTn id="17" dur="4000"/>
                                        <p:tgtEl>
                                          <p:spTgt spid="2"/>
                                        </p:tgtEl>
                                        <p:attrNameLst>
                                          <p:attrName>ppt_x</p:attrName>
                                        </p:attrNameLst>
                                      </p:cBhvr>
                                      <p:tavLst>
                                        <p:tav tm="0">
                                          <p:val>
                                            <p:strVal val="ppt_x"/>
                                          </p:val>
                                        </p:tav>
                                        <p:tav tm="100000">
                                          <p:val>
                                            <p:strVal val="1+ppt_w/2"/>
                                          </p:val>
                                        </p:tav>
                                      </p:tavLst>
                                    </p:anim>
                                    <p:anim calcmode="lin" valueType="num">
                                      <p:cBhvr additive="base">
                                        <p:cTn id="18" dur="4000"/>
                                        <p:tgtEl>
                                          <p:spTgt spid="2"/>
                                        </p:tgtEl>
                                        <p:attrNameLst>
                                          <p:attrName>ppt_y</p:attrName>
                                        </p:attrNameLst>
                                      </p:cBhvr>
                                      <p:tavLst>
                                        <p:tav tm="0">
                                          <p:val>
                                            <p:strVal val="ppt_y"/>
                                          </p:val>
                                        </p:tav>
                                        <p:tav tm="100000">
                                          <p:val>
                                            <p:strVal val="ppt_y"/>
                                          </p:val>
                                        </p:tav>
                                      </p:tavLst>
                                    </p:anim>
                                    <p:set>
                                      <p:cBhvr>
                                        <p:cTn id="19" dur="1" fill="hold">
                                          <p:stCondLst>
                                            <p:cond delay="3999"/>
                                          </p:stCondLst>
                                        </p:cTn>
                                        <p:tgtEl>
                                          <p:spTgt spid="2"/>
                                        </p:tgtEl>
                                        <p:attrNameLst>
                                          <p:attrName>style.visibility</p:attrName>
                                        </p:attrNameLst>
                                      </p:cBhvr>
                                      <p:to>
                                        <p:strVal val="hidden"/>
                                      </p:to>
                                    </p:set>
                                  </p:childTnLst>
                                </p:cTn>
                              </p:par>
                              <p:par>
                                <p:cTn id="20" presetID="2" presetClass="entr" presetSubtype="2" fill="hold" nodeType="withEffect">
                                  <p:stCondLst>
                                    <p:cond delay="0"/>
                                  </p:stCondLst>
                                  <p:childTnLst>
                                    <p:set>
                                      <p:cBhvr>
                                        <p:cTn id="21" dur="1" fill="hold">
                                          <p:stCondLst>
                                            <p:cond delay="0"/>
                                          </p:stCondLst>
                                        </p:cTn>
                                        <p:tgtEl>
                                          <p:spTgt spid="5"/>
                                        </p:tgtEl>
                                        <p:attrNameLst>
                                          <p:attrName>style.visibility</p:attrName>
                                        </p:attrNameLst>
                                      </p:cBhvr>
                                      <p:to>
                                        <p:strVal val="visible"/>
                                      </p:to>
                                    </p:set>
                                    <p:anim calcmode="lin" valueType="num">
                                      <p:cBhvr additive="base">
                                        <p:cTn id="22" dur="4000" fill="hold"/>
                                        <p:tgtEl>
                                          <p:spTgt spid="5"/>
                                        </p:tgtEl>
                                        <p:attrNameLst>
                                          <p:attrName>ppt_x</p:attrName>
                                        </p:attrNameLst>
                                      </p:cBhvr>
                                      <p:tavLst>
                                        <p:tav tm="0">
                                          <p:val>
                                            <p:strVal val="1+#ppt_w/2"/>
                                          </p:val>
                                        </p:tav>
                                        <p:tav tm="100000">
                                          <p:val>
                                            <p:strVal val="#ppt_x"/>
                                          </p:val>
                                        </p:tav>
                                      </p:tavLst>
                                    </p:anim>
                                    <p:anim calcmode="lin" valueType="num">
                                      <p:cBhvr additive="base">
                                        <p:cTn id="23" dur="4000" fill="hold"/>
                                        <p:tgtEl>
                                          <p:spTgt spid="5"/>
                                        </p:tgtEl>
                                        <p:attrNameLst>
                                          <p:attrName>ppt_y</p:attrName>
                                        </p:attrNameLst>
                                      </p:cBhvr>
                                      <p:tavLst>
                                        <p:tav tm="0">
                                          <p:val>
                                            <p:strVal val="#ppt_y"/>
                                          </p:val>
                                        </p:tav>
                                        <p:tav tm="100000">
                                          <p:val>
                                            <p:strVal val="#ppt_y"/>
                                          </p:val>
                                        </p:tav>
                                      </p:tavLst>
                                    </p:anim>
                                  </p:childTnLst>
                                </p:cTn>
                              </p:par>
                              <p:par>
                                <p:cTn id="24" presetID="19" presetClass="entr" presetSubtype="10" fill="hold" nodeType="withEffect">
                                  <p:stCondLst>
                                    <p:cond delay="0"/>
                                  </p:stCondLst>
                                  <p:childTnLst>
                                    <p:set>
                                      <p:cBhvr>
                                        <p:cTn id="25" dur="1" fill="hold">
                                          <p:stCondLst>
                                            <p:cond delay="0"/>
                                          </p:stCondLst>
                                        </p:cTn>
                                        <p:tgtEl>
                                          <p:spTgt spid="5"/>
                                        </p:tgtEl>
                                        <p:attrNameLst>
                                          <p:attrName>style.visibility</p:attrName>
                                        </p:attrNameLst>
                                      </p:cBhvr>
                                      <p:to>
                                        <p:strVal val="visible"/>
                                      </p:to>
                                    </p:set>
                                    <p:anim calcmode="lin" valueType="num">
                                      <p:cBhvr>
                                        <p:cTn id="26" dur="5000" fill="hold"/>
                                        <p:tgtEl>
                                          <p:spTgt spid="5"/>
                                        </p:tgtEl>
                                        <p:attrNameLst>
                                          <p:attrName>ppt_w</p:attrName>
                                        </p:attrNameLst>
                                      </p:cBhvr>
                                      <p:tavLst>
                                        <p:tav tm="0" fmla="#ppt_w*sin(2.5*pi*$)">
                                          <p:val>
                                            <p:fltVal val="0"/>
                                          </p:val>
                                        </p:tav>
                                        <p:tav tm="100000">
                                          <p:val>
                                            <p:fltVal val="1"/>
                                          </p:val>
                                        </p:tav>
                                      </p:tavLst>
                                    </p:anim>
                                    <p:anim calcmode="lin" valueType="num">
                                      <p:cBhvr>
                                        <p:cTn id="27" dur="5000" fill="hold"/>
                                        <p:tgtEl>
                                          <p:spTgt spid="5"/>
                                        </p:tgtEl>
                                        <p:attrNameLst>
                                          <p:attrName>ppt_h</p:attrName>
                                        </p:attrNameLst>
                                      </p:cBhvr>
                                      <p:tavLst>
                                        <p:tav tm="0">
                                          <p:val>
                                            <p:strVal val="#ppt_h"/>
                                          </p:val>
                                        </p:tav>
                                        <p:tav tm="100000">
                                          <p:val>
                                            <p:strVal val="#ppt_h"/>
                                          </p:val>
                                        </p:tav>
                                      </p:tavLst>
                                    </p:anim>
                                  </p:childTnLst>
                                </p:cTn>
                              </p:par>
                              <p:par>
                                <p:cTn id="28" presetID="2" presetClass="exit" presetSubtype="2" fill="hold" nodeType="withEffect">
                                  <p:stCondLst>
                                    <p:cond delay="0"/>
                                  </p:stCondLst>
                                  <p:childTnLst>
                                    <p:anim calcmode="lin" valueType="num">
                                      <p:cBhvr additive="base">
                                        <p:cTn id="29" dur="4000"/>
                                        <p:tgtEl>
                                          <p:spTgt spid="5"/>
                                        </p:tgtEl>
                                        <p:attrNameLst>
                                          <p:attrName>ppt_x</p:attrName>
                                        </p:attrNameLst>
                                      </p:cBhvr>
                                      <p:tavLst>
                                        <p:tav tm="0">
                                          <p:val>
                                            <p:strVal val="ppt_x"/>
                                          </p:val>
                                        </p:tav>
                                        <p:tav tm="100000">
                                          <p:val>
                                            <p:strVal val="1+ppt_w/2"/>
                                          </p:val>
                                        </p:tav>
                                      </p:tavLst>
                                    </p:anim>
                                    <p:anim calcmode="lin" valueType="num">
                                      <p:cBhvr additive="base">
                                        <p:cTn id="30" dur="4000"/>
                                        <p:tgtEl>
                                          <p:spTgt spid="5"/>
                                        </p:tgtEl>
                                        <p:attrNameLst>
                                          <p:attrName>ppt_y</p:attrName>
                                        </p:attrNameLst>
                                      </p:cBhvr>
                                      <p:tavLst>
                                        <p:tav tm="0">
                                          <p:val>
                                            <p:strVal val="ppt_y"/>
                                          </p:val>
                                        </p:tav>
                                        <p:tav tm="100000">
                                          <p:val>
                                            <p:strVal val="ppt_y"/>
                                          </p:val>
                                        </p:tav>
                                      </p:tavLst>
                                    </p:anim>
                                    <p:set>
                                      <p:cBhvr>
                                        <p:cTn id="31" dur="1" fill="hold">
                                          <p:stCondLst>
                                            <p:cond delay="3999"/>
                                          </p:stCondLst>
                                        </p:cTn>
                                        <p:tgtEl>
                                          <p:spTgt spid="5"/>
                                        </p:tgtEl>
                                        <p:attrNameLst>
                                          <p:attrName>style.visibility</p:attrName>
                                        </p:attrNameLst>
                                      </p:cBhvr>
                                      <p:to>
                                        <p:strVal val="hidden"/>
                                      </p:to>
                                    </p:set>
                                  </p:childTnLst>
                                </p:cTn>
                              </p:par>
                              <p:par>
                                <p:cTn id="32" presetID="2" presetClass="entr" presetSubtype="2" fill="hold" nodeType="withEffect">
                                  <p:stCondLst>
                                    <p:cond delay="0"/>
                                  </p:stCondLst>
                                  <p:childTnLst>
                                    <p:set>
                                      <p:cBhvr>
                                        <p:cTn id="33" dur="1" fill="hold">
                                          <p:stCondLst>
                                            <p:cond delay="0"/>
                                          </p:stCondLst>
                                        </p:cTn>
                                        <p:tgtEl>
                                          <p:spTgt spid="8"/>
                                        </p:tgtEl>
                                        <p:attrNameLst>
                                          <p:attrName>style.visibility</p:attrName>
                                        </p:attrNameLst>
                                      </p:cBhvr>
                                      <p:to>
                                        <p:strVal val="visible"/>
                                      </p:to>
                                    </p:set>
                                    <p:anim calcmode="lin" valueType="num">
                                      <p:cBhvr additive="base">
                                        <p:cTn id="34" dur="4000" fill="hold"/>
                                        <p:tgtEl>
                                          <p:spTgt spid="8"/>
                                        </p:tgtEl>
                                        <p:attrNameLst>
                                          <p:attrName>ppt_x</p:attrName>
                                        </p:attrNameLst>
                                      </p:cBhvr>
                                      <p:tavLst>
                                        <p:tav tm="0">
                                          <p:val>
                                            <p:strVal val="1+#ppt_w/2"/>
                                          </p:val>
                                        </p:tav>
                                        <p:tav tm="100000">
                                          <p:val>
                                            <p:strVal val="#ppt_x"/>
                                          </p:val>
                                        </p:tav>
                                      </p:tavLst>
                                    </p:anim>
                                    <p:anim calcmode="lin" valueType="num">
                                      <p:cBhvr additive="base">
                                        <p:cTn id="35" dur="4000" fill="hold"/>
                                        <p:tgtEl>
                                          <p:spTgt spid="8"/>
                                        </p:tgtEl>
                                        <p:attrNameLst>
                                          <p:attrName>ppt_y</p:attrName>
                                        </p:attrNameLst>
                                      </p:cBhvr>
                                      <p:tavLst>
                                        <p:tav tm="0">
                                          <p:val>
                                            <p:strVal val="#ppt_y"/>
                                          </p:val>
                                        </p:tav>
                                        <p:tav tm="100000">
                                          <p:val>
                                            <p:strVal val="#ppt_y"/>
                                          </p:val>
                                        </p:tav>
                                      </p:tavLst>
                                    </p:anim>
                                  </p:childTnLst>
                                </p:cTn>
                              </p:par>
                              <p:par>
                                <p:cTn id="36" presetID="19" presetClass="entr" presetSubtype="10" fill="hold" nodeType="withEffect">
                                  <p:stCondLst>
                                    <p:cond delay="0"/>
                                  </p:stCondLst>
                                  <p:childTnLst>
                                    <p:set>
                                      <p:cBhvr>
                                        <p:cTn id="37" dur="1" fill="hold">
                                          <p:stCondLst>
                                            <p:cond delay="0"/>
                                          </p:stCondLst>
                                        </p:cTn>
                                        <p:tgtEl>
                                          <p:spTgt spid="8"/>
                                        </p:tgtEl>
                                        <p:attrNameLst>
                                          <p:attrName>style.visibility</p:attrName>
                                        </p:attrNameLst>
                                      </p:cBhvr>
                                      <p:to>
                                        <p:strVal val="visible"/>
                                      </p:to>
                                    </p:set>
                                    <p:anim calcmode="lin" valueType="num">
                                      <p:cBhvr>
                                        <p:cTn id="38" dur="5000" fill="hold"/>
                                        <p:tgtEl>
                                          <p:spTgt spid="8"/>
                                        </p:tgtEl>
                                        <p:attrNameLst>
                                          <p:attrName>ppt_w</p:attrName>
                                        </p:attrNameLst>
                                      </p:cBhvr>
                                      <p:tavLst>
                                        <p:tav tm="0" fmla="#ppt_w*sin(2.5*pi*$)">
                                          <p:val>
                                            <p:fltVal val="0"/>
                                          </p:val>
                                        </p:tav>
                                        <p:tav tm="100000">
                                          <p:val>
                                            <p:fltVal val="1"/>
                                          </p:val>
                                        </p:tav>
                                      </p:tavLst>
                                    </p:anim>
                                    <p:anim calcmode="lin" valueType="num">
                                      <p:cBhvr>
                                        <p:cTn id="39" dur="5000" fill="hold"/>
                                        <p:tgtEl>
                                          <p:spTgt spid="8"/>
                                        </p:tgtEl>
                                        <p:attrNameLst>
                                          <p:attrName>ppt_h</p:attrName>
                                        </p:attrNameLst>
                                      </p:cBhvr>
                                      <p:tavLst>
                                        <p:tav tm="0">
                                          <p:val>
                                            <p:strVal val="#ppt_h"/>
                                          </p:val>
                                        </p:tav>
                                        <p:tav tm="100000">
                                          <p:val>
                                            <p:strVal val="#ppt_h"/>
                                          </p:val>
                                        </p:tav>
                                      </p:tavLst>
                                    </p:anim>
                                  </p:childTnLst>
                                </p:cTn>
                              </p:par>
                              <p:par>
                                <p:cTn id="40" presetID="2" presetClass="exit" presetSubtype="2" fill="hold" nodeType="withEffect">
                                  <p:stCondLst>
                                    <p:cond delay="0"/>
                                  </p:stCondLst>
                                  <p:childTnLst>
                                    <p:anim calcmode="lin" valueType="num">
                                      <p:cBhvr additive="base">
                                        <p:cTn id="41" dur="4000"/>
                                        <p:tgtEl>
                                          <p:spTgt spid="8"/>
                                        </p:tgtEl>
                                        <p:attrNameLst>
                                          <p:attrName>ppt_x</p:attrName>
                                        </p:attrNameLst>
                                      </p:cBhvr>
                                      <p:tavLst>
                                        <p:tav tm="0">
                                          <p:val>
                                            <p:strVal val="ppt_x"/>
                                          </p:val>
                                        </p:tav>
                                        <p:tav tm="100000">
                                          <p:val>
                                            <p:strVal val="1+ppt_w/2"/>
                                          </p:val>
                                        </p:tav>
                                      </p:tavLst>
                                    </p:anim>
                                    <p:anim calcmode="lin" valueType="num">
                                      <p:cBhvr additive="base">
                                        <p:cTn id="42" dur="4000"/>
                                        <p:tgtEl>
                                          <p:spTgt spid="8"/>
                                        </p:tgtEl>
                                        <p:attrNameLst>
                                          <p:attrName>ppt_y</p:attrName>
                                        </p:attrNameLst>
                                      </p:cBhvr>
                                      <p:tavLst>
                                        <p:tav tm="0">
                                          <p:val>
                                            <p:strVal val="ppt_y"/>
                                          </p:val>
                                        </p:tav>
                                        <p:tav tm="100000">
                                          <p:val>
                                            <p:strVal val="ppt_y"/>
                                          </p:val>
                                        </p:tav>
                                      </p:tavLst>
                                    </p:anim>
                                    <p:set>
                                      <p:cBhvr>
                                        <p:cTn id="43" dur="1" fill="hold">
                                          <p:stCondLst>
                                            <p:cond delay="3999"/>
                                          </p:stCondLst>
                                        </p:cTn>
                                        <p:tgtEl>
                                          <p:spTgt spid="8"/>
                                        </p:tgtEl>
                                        <p:attrNameLst>
                                          <p:attrName>style.visibility</p:attrName>
                                        </p:attrNameLst>
                                      </p:cBhvr>
                                      <p:to>
                                        <p:strVal val="hidden"/>
                                      </p:to>
                                    </p:set>
                                  </p:childTnLst>
                                </p:cTn>
                              </p:par>
                              <p:par>
                                <p:cTn id="44" presetID="2" presetClass="entr" presetSubtype="2" fill="hold" nodeType="withEffect">
                                  <p:stCondLst>
                                    <p:cond delay="0"/>
                                  </p:stCondLst>
                                  <p:childTnLst>
                                    <p:set>
                                      <p:cBhvr>
                                        <p:cTn id="45" dur="1" fill="hold">
                                          <p:stCondLst>
                                            <p:cond delay="0"/>
                                          </p:stCondLst>
                                        </p:cTn>
                                        <p:tgtEl>
                                          <p:spTgt spid="11"/>
                                        </p:tgtEl>
                                        <p:attrNameLst>
                                          <p:attrName>style.visibility</p:attrName>
                                        </p:attrNameLst>
                                      </p:cBhvr>
                                      <p:to>
                                        <p:strVal val="visible"/>
                                      </p:to>
                                    </p:set>
                                    <p:anim calcmode="lin" valueType="num">
                                      <p:cBhvr additive="base">
                                        <p:cTn id="46" dur="4000" fill="hold"/>
                                        <p:tgtEl>
                                          <p:spTgt spid="11"/>
                                        </p:tgtEl>
                                        <p:attrNameLst>
                                          <p:attrName>ppt_x</p:attrName>
                                        </p:attrNameLst>
                                      </p:cBhvr>
                                      <p:tavLst>
                                        <p:tav tm="0">
                                          <p:val>
                                            <p:strVal val="1+#ppt_w/2"/>
                                          </p:val>
                                        </p:tav>
                                        <p:tav tm="100000">
                                          <p:val>
                                            <p:strVal val="#ppt_x"/>
                                          </p:val>
                                        </p:tav>
                                      </p:tavLst>
                                    </p:anim>
                                    <p:anim calcmode="lin" valueType="num">
                                      <p:cBhvr additive="base">
                                        <p:cTn id="47" dur="4000" fill="hold"/>
                                        <p:tgtEl>
                                          <p:spTgt spid="11"/>
                                        </p:tgtEl>
                                        <p:attrNameLst>
                                          <p:attrName>ppt_y</p:attrName>
                                        </p:attrNameLst>
                                      </p:cBhvr>
                                      <p:tavLst>
                                        <p:tav tm="0">
                                          <p:val>
                                            <p:strVal val="#ppt_y"/>
                                          </p:val>
                                        </p:tav>
                                        <p:tav tm="100000">
                                          <p:val>
                                            <p:strVal val="#ppt_y"/>
                                          </p:val>
                                        </p:tav>
                                      </p:tavLst>
                                    </p:anim>
                                  </p:childTnLst>
                                </p:cTn>
                              </p:par>
                              <p:par>
                                <p:cTn id="48" presetID="19" presetClass="entr" presetSubtype="10" fill="hold" nodeType="withEffect">
                                  <p:stCondLst>
                                    <p:cond delay="0"/>
                                  </p:stCondLst>
                                  <p:childTnLst>
                                    <p:set>
                                      <p:cBhvr>
                                        <p:cTn id="49" dur="1" fill="hold">
                                          <p:stCondLst>
                                            <p:cond delay="0"/>
                                          </p:stCondLst>
                                        </p:cTn>
                                        <p:tgtEl>
                                          <p:spTgt spid="11"/>
                                        </p:tgtEl>
                                        <p:attrNameLst>
                                          <p:attrName>style.visibility</p:attrName>
                                        </p:attrNameLst>
                                      </p:cBhvr>
                                      <p:to>
                                        <p:strVal val="visible"/>
                                      </p:to>
                                    </p:set>
                                    <p:anim calcmode="lin" valueType="num">
                                      <p:cBhvr>
                                        <p:cTn id="50" dur="5000" fill="hold"/>
                                        <p:tgtEl>
                                          <p:spTgt spid="11"/>
                                        </p:tgtEl>
                                        <p:attrNameLst>
                                          <p:attrName>ppt_w</p:attrName>
                                        </p:attrNameLst>
                                      </p:cBhvr>
                                      <p:tavLst>
                                        <p:tav tm="0" fmla="#ppt_w*sin(2.5*pi*$)">
                                          <p:val>
                                            <p:fltVal val="0"/>
                                          </p:val>
                                        </p:tav>
                                        <p:tav tm="100000">
                                          <p:val>
                                            <p:fltVal val="1"/>
                                          </p:val>
                                        </p:tav>
                                      </p:tavLst>
                                    </p:anim>
                                    <p:anim calcmode="lin" valueType="num">
                                      <p:cBhvr>
                                        <p:cTn id="51" dur="5000" fill="hold"/>
                                        <p:tgtEl>
                                          <p:spTgt spid="11"/>
                                        </p:tgtEl>
                                        <p:attrNameLst>
                                          <p:attrName>ppt_h</p:attrName>
                                        </p:attrNameLst>
                                      </p:cBhvr>
                                      <p:tavLst>
                                        <p:tav tm="0">
                                          <p:val>
                                            <p:strVal val="#ppt_h"/>
                                          </p:val>
                                        </p:tav>
                                        <p:tav tm="100000">
                                          <p:val>
                                            <p:strVal val="#ppt_h"/>
                                          </p:val>
                                        </p:tav>
                                      </p:tavLst>
                                    </p:anim>
                                  </p:childTnLst>
                                </p:cTn>
                              </p:par>
                              <p:par>
                                <p:cTn id="52" presetID="2" presetClass="exit" presetSubtype="2" fill="hold" nodeType="withEffect">
                                  <p:stCondLst>
                                    <p:cond delay="0"/>
                                  </p:stCondLst>
                                  <p:childTnLst>
                                    <p:anim calcmode="lin" valueType="num">
                                      <p:cBhvr additive="base">
                                        <p:cTn id="53" dur="4000"/>
                                        <p:tgtEl>
                                          <p:spTgt spid="11"/>
                                        </p:tgtEl>
                                        <p:attrNameLst>
                                          <p:attrName>ppt_x</p:attrName>
                                        </p:attrNameLst>
                                      </p:cBhvr>
                                      <p:tavLst>
                                        <p:tav tm="0">
                                          <p:val>
                                            <p:strVal val="ppt_x"/>
                                          </p:val>
                                        </p:tav>
                                        <p:tav tm="100000">
                                          <p:val>
                                            <p:strVal val="1+ppt_w/2"/>
                                          </p:val>
                                        </p:tav>
                                      </p:tavLst>
                                    </p:anim>
                                    <p:anim calcmode="lin" valueType="num">
                                      <p:cBhvr additive="base">
                                        <p:cTn id="54" dur="4000"/>
                                        <p:tgtEl>
                                          <p:spTgt spid="11"/>
                                        </p:tgtEl>
                                        <p:attrNameLst>
                                          <p:attrName>ppt_y</p:attrName>
                                        </p:attrNameLst>
                                      </p:cBhvr>
                                      <p:tavLst>
                                        <p:tav tm="0">
                                          <p:val>
                                            <p:strVal val="ppt_y"/>
                                          </p:val>
                                        </p:tav>
                                        <p:tav tm="100000">
                                          <p:val>
                                            <p:strVal val="ppt_y"/>
                                          </p:val>
                                        </p:tav>
                                      </p:tavLst>
                                    </p:anim>
                                    <p:set>
                                      <p:cBhvr>
                                        <p:cTn id="55" dur="1" fill="hold">
                                          <p:stCondLst>
                                            <p:cond delay="3999"/>
                                          </p:stCondLst>
                                        </p:cTn>
                                        <p:tgtEl>
                                          <p:spTgt spid="11"/>
                                        </p:tgtEl>
                                        <p:attrNameLst>
                                          <p:attrName>style.visibility</p:attrName>
                                        </p:attrNameLst>
                                      </p:cBhvr>
                                      <p:to>
                                        <p:strVal val="hidden"/>
                                      </p:to>
                                    </p:set>
                                  </p:childTnLst>
                                </p:cTn>
                              </p:par>
                              <p:par>
                                <p:cTn id="56" presetID="2" presetClass="entr" presetSubtype="2" fill="hold" nodeType="withEffect">
                                  <p:stCondLst>
                                    <p:cond delay="0"/>
                                  </p:stCondLst>
                                  <p:childTnLst>
                                    <p:set>
                                      <p:cBhvr>
                                        <p:cTn id="57" dur="1" fill="hold">
                                          <p:stCondLst>
                                            <p:cond delay="0"/>
                                          </p:stCondLst>
                                        </p:cTn>
                                        <p:tgtEl>
                                          <p:spTgt spid="32"/>
                                        </p:tgtEl>
                                        <p:attrNameLst>
                                          <p:attrName>style.visibility</p:attrName>
                                        </p:attrNameLst>
                                      </p:cBhvr>
                                      <p:to>
                                        <p:strVal val="visible"/>
                                      </p:to>
                                    </p:set>
                                    <p:anim calcmode="lin" valueType="num">
                                      <p:cBhvr additive="base">
                                        <p:cTn id="58" dur="4000" fill="hold"/>
                                        <p:tgtEl>
                                          <p:spTgt spid="32"/>
                                        </p:tgtEl>
                                        <p:attrNameLst>
                                          <p:attrName>ppt_x</p:attrName>
                                        </p:attrNameLst>
                                      </p:cBhvr>
                                      <p:tavLst>
                                        <p:tav tm="0">
                                          <p:val>
                                            <p:strVal val="1+#ppt_w/2"/>
                                          </p:val>
                                        </p:tav>
                                        <p:tav tm="100000">
                                          <p:val>
                                            <p:strVal val="#ppt_x"/>
                                          </p:val>
                                        </p:tav>
                                      </p:tavLst>
                                    </p:anim>
                                    <p:anim calcmode="lin" valueType="num">
                                      <p:cBhvr additive="base">
                                        <p:cTn id="59" dur="4000" fill="hold"/>
                                        <p:tgtEl>
                                          <p:spTgt spid="32"/>
                                        </p:tgtEl>
                                        <p:attrNameLst>
                                          <p:attrName>ppt_y</p:attrName>
                                        </p:attrNameLst>
                                      </p:cBhvr>
                                      <p:tavLst>
                                        <p:tav tm="0">
                                          <p:val>
                                            <p:strVal val="#ppt_y"/>
                                          </p:val>
                                        </p:tav>
                                        <p:tav tm="100000">
                                          <p:val>
                                            <p:strVal val="#ppt_y"/>
                                          </p:val>
                                        </p:tav>
                                      </p:tavLst>
                                    </p:anim>
                                  </p:childTnLst>
                                </p:cTn>
                              </p:par>
                              <p:par>
                                <p:cTn id="60" presetID="19" presetClass="entr" presetSubtype="10" fill="hold" nodeType="withEffect">
                                  <p:stCondLst>
                                    <p:cond delay="0"/>
                                  </p:stCondLst>
                                  <p:childTnLst>
                                    <p:set>
                                      <p:cBhvr>
                                        <p:cTn id="61" dur="1" fill="hold">
                                          <p:stCondLst>
                                            <p:cond delay="0"/>
                                          </p:stCondLst>
                                        </p:cTn>
                                        <p:tgtEl>
                                          <p:spTgt spid="32"/>
                                        </p:tgtEl>
                                        <p:attrNameLst>
                                          <p:attrName>style.visibility</p:attrName>
                                        </p:attrNameLst>
                                      </p:cBhvr>
                                      <p:to>
                                        <p:strVal val="visible"/>
                                      </p:to>
                                    </p:set>
                                    <p:anim calcmode="lin" valueType="num">
                                      <p:cBhvr>
                                        <p:cTn id="62" dur="5000" fill="hold"/>
                                        <p:tgtEl>
                                          <p:spTgt spid="32"/>
                                        </p:tgtEl>
                                        <p:attrNameLst>
                                          <p:attrName>ppt_w</p:attrName>
                                        </p:attrNameLst>
                                      </p:cBhvr>
                                      <p:tavLst>
                                        <p:tav tm="0" fmla="#ppt_w*sin(2.5*pi*$)">
                                          <p:val>
                                            <p:fltVal val="0"/>
                                          </p:val>
                                        </p:tav>
                                        <p:tav tm="100000">
                                          <p:val>
                                            <p:fltVal val="1"/>
                                          </p:val>
                                        </p:tav>
                                      </p:tavLst>
                                    </p:anim>
                                    <p:anim calcmode="lin" valueType="num">
                                      <p:cBhvr>
                                        <p:cTn id="63" dur="5000" fill="hold"/>
                                        <p:tgtEl>
                                          <p:spTgt spid="32"/>
                                        </p:tgtEl>
                                        <p:attrNameLst>
                                          <p:attrName>ppt_h</p:attrName>
                                        </p:attrNameLst>
                                      </p:cBhvr>
                                      <p:tavLst>
                                        <p:tav tm="0">
                                          <p:val>
                                            <p:strVal val="#ppt_h"/>
                                          </p:val>
                                        </p:tav>
                                        <p:tav tm="100000">
                                          <p:val>
                                            <p:strVal val="#ppt_h"/>
                                          </p:val>
                                        </p:tav>
                                      </p:tavLst>
                                    </p:anim>
                                  </p:childTnLst>
                                </p:cTn>
                              </p:par>
                              <p:par>
                                <p:cTn id="64" presetID="2" presetClass="exit" presetSubtype="2" fill="hold" nodeType="withEffect">
                                  <p:stCondLst>
                                    <p:cond delay="0"/>
                                  </p:stCondLst>
                                  <p:childTnLst>
                                    <p:anim calcmode="lin" valueType="num">
                                      <p:cBhvr additive="base">
                                        <p:cTn id="65" dur="4000"/>
                                        <p:tgtEl>
                                          <p:spTgt spid="32"/>
                                        </p:tgtEl>
                                        <p:attrNameLst>
                                          <p:attrName>ppt_x</p:attrName>
                                        </p:attrNameLst>
                                      </p:cBhvr>
                                      <p:tavLst>
                                        <p:tav tm="0">
                                          <p:val>
                                            <p:strVal val="ppt_x"/>
                                          </p:val>
                                        </p:tav>
                                        <p:tav tm="100000">
                                          <p:val>
                                            <p:strVal val="1+ppt_w/2"/>
                                          </p:val>
                                        </p:tav>
                                      </p:tavLst>
                                    </p:anim>
                                    <p:anim calcmode="lin" valueType="num">
                                      <p:cBhvr additive="base">
                                        <p:cTn id="66" dur="4000"/>
                                        <p:tgtEl>
                                          <p:spTgt spid="32"/>
                                        </p:tgtEl>
                                        <p:attrNameLst>
                                          <p:attrName>ppt_y</p:attrName>
                                        </p:attrNameLst>
                                      </p:cBhvr>
                                      <p:tavLst>
                                        <p:tav tm="0">
                                          <p:val>
                                            <p:strVal val="ppt_y"/>
                                          </p:val>
                                        </p:tav>
                                        <p:tav tm="100000">
                                          <p:val>
                                            <p:strVal val="ppt_y"/>
                                          </p:val>
                                        </p:tav>
                                      </p:tavLst>
                                    </p:anim>
                                    <p:set>
                                      <p:cBhvr>
                                        <p:cTn id="67" dur="1" fill="hold">
                                          <p:stCondLst>
                                            <p:cond delay="3999"/>
                                          </p:stCondLst>
                                        </p:cTn>
                                        <p:tgtEl>
                                          <p:spTgt spid="32"/>
                                        </p:tgtEl>
                                        <p:attrNameLst>
                                          <p:attrName>style.visibility</p:attrName>
                                        </p:attrNameLst>
                                      </p:cBhvr>
                                      <p:to>
                                        <p:strVal val="hidden"/>
                                      </p:to>
                                    </p:set>
                                  </p:childTnLst>
                                </p:cTn>
                              </p:par>
                              <p:par>
                                <p:cTn id="68" presetID="2" presetClass="entr" presetSubtype="2" fill="hold" nodeType="withEffect">
                                  <p:stCondLst>
                                    <p:cond delay="0"/>
                                  </p:stCondLst>
                                  <p:childTnLst>
                                    <p:set>
                                      <p:cBhvr>
                                        <p:cTn id="69" dur="1" fill="hold">
                                          <p:stCondLst>
                                            <p:cond delay="0"/>
                                          </p:stCondLst>
                                        </p:cTn>
                                        <p:tgtEl>
                                          <p:spTgt spid="31"/>
                                        </p:tgtEl>
                                        <p:attrNameLst>
                                          <p:attrName>style.visibility</p:attrName>
                                        </p:attrNameLst>
                                      </p:cBhvr>
                                      <p:to>
                                        <p:strVal val="visible"/>
                                      </p:to>
                                    </p:set>
                                    <p:anim calcmode="lin" valueType="num">
                                      <p:cBhvr additive="base">
                                        <p:cTn id="70" dur="4000" fill="hold"/>
                                        <p:tgtEl>
                                          <p:spTgt spid="31"/>
                                        </p:tgtEl>
                                        <p:attrNameLst>
                                          <p:attrName>ppt_x</p:attrName>
                                        </p:attrNameLst>
                                      </p:cBhvr>
                                      <p:tavLst>
                                        <p:tav tm="0">
                                          <p:val>
                                            <p:strVal val="1+#ppt_w/2"/>
                                          </p:val>
                                        </p:tav>
                                        <p:tav tm="100000">
                                          <p:val>
                                            <p:strVal val="#ppt_x"/>
                                          </p:val>
                                        </p:tav>
                                      </p:tavLst>
                                    </p:anim>
                                    <p:anim calcmode="lin" valueType="num">
                                      <p:cBhvr additive="base">
                                        <p:cTn id="71" dur="4000" fill="hold"/>
                                        <p:tgtEl>
                                          <p:spTgt spid="31"/>
                                        </p:tgtEl>
                                        <p:attrNameLst>
                                          <p:attrName>ppt_y</p:attrName>
                                        </p:attrNameLst>
                                      </p:cBhvr>
                                      <p:tavLst>
                                        <p:tav tm="0">
                                          <p:val>
                                            <p:strVal val="#ppt_y"/>
                                          </p:val>
                                        </p:tav>
                                        <p:tav tm="100000">
                                          <p:val>
                                            <p:strVal val="#ppt_y"/>
                                          </p:val>
                                        </p:tav>
                                      </p:tavLst>
                                    </p:anim>
                                  </p:childTnLst>
                                </p:cTn>
                              </p:par>
                              <p:par>
                                <p:cTn id="72" presetID="19" presetClass="entr" presetSubtype="10" fill="hold" nodeType="withEffect">
                                  <p:stCondLst>
                                    <p:cond delay="0"/>
                                  </p:stCondLst>
                                  <p:childTnLst>
                                    <p:set>
                                      <p:cBhvr>
                                        <p:cTn id="73" dur="1" fill="hold">
                                          <p:stCondLst>
                                            <p:cond delay="0"/>
                                          </p:stCondLst>
                                        </p:cTn>
                                        <p:tgtEl>
                                          <p:spTgt spid="31"/>
                                        </p:tgtEl>
                                        <p:attrNameLst>
                                          <p:attrName>style.visibility</p:attrName>
                                        </p:attrNameLst>
                                      </p:cBhvr>
                                      <p:to>
                                        <p:strVal val="visible"/>
                                      </p:to>
                                    </p:set>
                                    <p:anim calcmode="lin" valueType="num">
                                      <p:cBhvr>
                                        <p:cTn id="74" dur="5000" fill="hold"/>
                                        <p:tgtEl>
                                          <p:spTgt spid="31"/>
                                        </p:tgtEl>
                                        <p:attrNameLst>
                                          <p:attrName>ppt_w</p:attrName>
                                        </p:attrNameLst>
                                      </p:cBhvr>
                                      <p:tavLst>
                                        <p:tav tm="0" fmla="#ppt_w*sin(2.5*pi*$)">
                                          <p:val>
                                            <p:fltVal val="0"/>
                                          </p:val>
                                        </p:tav>
                                        <p:tav tm="100000">
                                          <p:val>
                                            <p:fltVal val="1"/>
                                          </p:val>
                                        </p:tav>
                                      </p:tavLst>
                                    </p:anim>
                                    <p:anim calcmode="lin" valueType="num">
                                      <p:cBhvr>
                                        <p:cTn id="75" dur="5000" fill="hold"/>
                                        <p:tgtEl>
                                          <p:spTgt spid="31"/>
                                        </p:tgtEl>
                                        <p:attrNameLst>
                                          <p:attrName>ppt_h</p:attrName>
                                        </p:attrNameLst>
                                      </p:cBhvr>
                                      <p:tavLst>
                                        <p:tav tm="0">
                                          <p:val>
                                            <p:strVal val="#ppt_h"/>
                                          </p:val>
                                        </p:tav>
                                        <p:tav tm="100000">
                                          <p:val>
                                            <p:strVal val="#ppt_h"/>
                                          </p:val>
                                        </p:tav>
                                      </p:tavLst>
                                    </p:anim>
                                  </p:childTnLst>
                                </p:cTn>
                              </p:par>
                              <p:par>
                                <p:cTn id="76" presetID="2" presetClass="exit" presetSubtype="2" fill="hold" nodeType="withEffect">
                                  <p:stCondLst>
                                    <p:cond delay="0"/>
                                  </p:stCondLst>
                                  <p:childTnLst>
                                    <p:anim calcmode="lin" valueType="num">
                                      <p:cBhvr additive="base">
                                        <p:cTn id="77" dur="4000"/>
                                        <p:tgtEl>
                                          <p:spTgt spid="31"/>
                                        </p:tgtEl>
                                        <p:attrNameLst>
                                          <p:attrName>ppt_x</p:attrName>
                                        </p:attrNameLst>
                                      </p:cBhvr>
                                      <p:tavLst>
                                        <p:tav tm="0">
                                          <p:val>
                                            <p:strVal val="ppt_x"/>
                                          </p:val>
                                        </p:tav>
                                        <p:tav tm="100000">
                                          <p:val>
                                            <p:strVal val="1+ppt_w/2"/>
                                          </p:val>
                                        </p:tav>
                                      </p:tavLst>
                                    </p:anim>
                                    <p:anim calcmode="lin" valueType="num">
                                      <p:cBhvr additive="base">
                                        <p:cTn id="78" dur="4000"/>
                                        <p:tgtEl>
                                          <p:spTgt spid="31"/>
                                        </p:tgtEl>
                                        <p:attrNameLst>
                                          <p:attrName>ppt_y</p:attrName>
                                        </p:attrNameLst>
                                      </p:cBhvr>
                                      <p:tavLst>
                                        <p:tav tm="0">
                                          <p:val>
                                            <p:strVal val="ppt_y"/>
                                          </p:val>
                                        </p:tav>
                                        <p:tav tm="100000">
                                          <p:val>
                                            <p:strVal val="ppt_y"/>
                                          </p:val>
                                        </p:tav>
                                      </p:tavLst>
                                    </p:anim>
                                    <p:set>
                                      <p:cBhvr>
                                        <p:cTn id="79" dur="1" fill="hold">
                                          <p:stCondLst>
                                            <p:cond delay="3999"/>
                                          </p:stCondLst>
                                        </p:cTn>
                                        <p:tgtEl>
                                          <p:spTgt spid="31"/>
                                        </p:tgtEl>
                                        <p:attrNameLst>
                                          <p:attrName>style.visibility</p:attrName>
                                        </p:attrNameLst>
                                      </p:cBhvr>
                                      <p:to>
                                        <p:strVal val="hidden"/>
                                      </p:to>
                                    </p:set>
                                  </p:childTnLst>
                                </p:cTn>
                              </p:par>
                              <p:par>
                                <p:cTn id="80" presetID="2" presetClass="entr" presetSubtype="2" fill="hold" nodeType="withEffect">
                                  <p:stCondLst>
                                    <p:cond delay="0"/>
                                  </p:stCondLst>
                                  <p:childTnLst>
                                    <p:set>
                                      <p:cBhvr>
                                        <p:cTn id="81" dur="1" fill="hold">
                                          <p:stCondLst>
                                            <p:cond delay="0"/>
                                          </p:stCondLst>
                                        </p:cTn>
                                        <p:tgtEl>
                                          <p:spTgt spid="30"/>
                                        </p:tgtEl>
                                        <p:attrNameLst>
                                          <p:attrName>style.visibility</p:attrName>
                                        </p:attrNameLst>
                                      </p:cBhvr>
                                      <p:to>
                                        <p:strVal val="visible"/>
                                      </p:to>
                                    </p:set>
                                    <p:anim calcmode="lin" valueType="num">
                                      <p:cBhvr additive="base">
                                        <p:cTn id="82" dur="4000" fill="hold"/>
                                        <p:tgtEl>
                                          <p:spTgt spid="30"/>
                                        </p:tgtEl>
                                        <p:attrNameLst>
                                          <p:attrName>ppt_x</p:attrName>
                                        </p:attrNameLst>
                                      </p:cBhvr>
                                      <p:tavLst>
                                        <p:tav tm="0">
                                          <p:val>
                                            <p:strVal val="1+#ppt_w/2"/>
                                          </p:val>
                                        </p:tav>
                                        <p:tav tm="100000">
                                          <p:val>
                                            <p:strVal val="#ppt_x"/>
                                          </p:val>
                                        </p:tav>
                                      </p:tavLst>
                                    </p:anim>
                                    <p:anim calcmode="lin" valueType="num">
                                      <p:cBhvr additive="base">
                                        <p:cTn id="83" dur="4000" fill="hold"/>
                                        <p:tgtEl>
                                          <p:spTgt spid="30"/>
                                        </p:tgtEl>
                                        <p:attrNameLst>
                                          <p:attrName>ppt_y</p:attrName>
                                        </p:attrNameLst>
                                      </p:cBhvr>
                                      <p:tavLst>
                                        <p:tav tm="0">
                                          <p:val>
                                            <p:strVal val="#ppt_y"/>
                                          </p:val>
                                        </p:tav>
                                        <p:tav tm="100000">
                                          <p:val>
                                            <p:strVal val="#ppt_y"/>
                                          </p:val>
                                        </p:tav>
                                      </p:tavLst>
                                    </p:anim>
                                  </p:childTnLst>
                                </p:cTn>
                              </p:par>
                              <p:par>
                                <p:cTn id="84" presetID="19" presetClass="entr" presetSubtype="10" fill="hold" nodeType="withEffect">
                                  <p:stCondLst>
                                    <p:cond delay="0"/>
                                  </p:stCondLst>
                                  <p:childTnLst>
                                    <p:set>
                                      <p:cBhvr>
                                        <p:cTn id="85" dur="1" fill="hold">
                                          <p:stCondLst>
                                            <p:cond delay="0"/>
                                          </p:stCondLst>
                                        </p:cTn>
                                        <p:tgtEl>
                                          <p:spTgt spid="30"/>
                                        </p:tgtEl>
                                        <p:attrNameLst>
                                          <p:attrName>style.visibility</p:attrName>
                                        </p:attrNameLst>
                                      </p:cBhvr>
                                      <p:to>
                                        <p:strVal val="visible"/>
                                      </p:to>
                                    </p:set>
                                    <p:anim calcmode="lin" valueType="num">
                                      <p:cBhvr>
                                        <p:cTn id="86" dur="5000" fill="hold"/>
                                        <p:tgtEl>
                                          <p:spTgt spid="30"/>
                                        </p:tgtEl>
                                        <p:attrNameLst>
                                          <p:attrName>ppt_w</p:attrName>
                                        </p:attrNameLst>
                                      </p:cBhvr>
                                      <p:tavLst>
                                        <p:tav tm="0" fmla="#ppt_w*sin(2.5*pi*$)">
                                          <p:val>
                                            <p:fltVal val="0"/>
                                          </p:val>
                                        </p:tav>
                                        <p:tav tm="100000">
                                          <p:val>
                                            <p:fltVal val="1"/>
                                          </p:val>
                                        </p:tav>
                                      </p:tavLst>
                                    </p:anim>
                                    <p:anim calcmode="lin" valueType="num">
                                      <p:cBhvr>
                                        <p:cTn id="87" dur="5000" fill="hold"/>
                                        <p:tgtEl>
                                          <p:spTgt spid="30"/>
                                        </p:tgtEl>
                                        <p:attrNameLst>
                                          <p:attrName>ppt_h</p:attrName>
                                        </p:attrNameLst>
                                      </p:cBhvr>
                                      <p:tavLst>
                                        <p:tav tm="0">
                                          <p:val>
                                            <p:strVal val="#ppt_h"/>
                                          </p:val>
                                        </p:tav>
                                        <p:tav tm="100000">
                                          <p:val>
                                            <p:strVal val="#ppt_h"/>
                                          </p:val>
                                        </p:tav>
                                      </p:tavLst>
                                    </p:anim>
                                  </p:childTnLst>
                                </p:cTn>
                              </p:par>
                              <p:par>
                                <p:cTn id="88" presetID="2" presetClass="exit" presetSubtype="2" fill="hold" nodeType="withEffect">
                                  <p:stCondLst>
                                    <p:cond delay="0"/>
                                  </p:stCondLst>
                                  <p:childTnLst>
                                    <p:anim calcmode="lin" valueType="num">
                                      <p:cBhvr additive="base">
                                        <p:cTn id="89" dur="4000"/>
                                        <p:tgtEl>
                                          <p:spTgt spid="30"/>
                                        </p:tgtEl>
                                        <p:attrNameLst>
                                          <p:attrName>ppt_x</p:attrName>
                                        </p:attrNameLst>
                                      </p:cBhvr>
                                      <p:tavLst>
                                        <p:tav tm="0">
                                          <p:val>
                                            <p:strVal val="ppt_x"/>
                                          </p:val>
                                        </p:tav>
                                        <p:tav tm="100000">
                                          <p:val>
                                            <p:strVal val="1+ppt_w/2"/>
                                          </p:val>
                                        </p:tav>
                                      </p:tavLst>
                                    </p:anim>
                                    <p:anim calcmode="lin" valueType="num">
                                      <p:cBhvr additive="base">
                                        <p:cTn id="90" dur="4000"/>
                                        <p:tgtEl>
                                          <p:spTgt spid="30"/>
                                        </p:tgtEl>
                                        <p:attrNameLst>
                                          <p:attrName>ppt_y</p:attrName>
                                        </p:attrNameLst>
                                      </p:cBhvr>
                                      <p:tavLst>
                                        <p:tav tm="0">
                                          <p:val>
                                            <p:strVal val="ppt_y"/>
                                          </p:val>
                                        </p:tav>
                                        <p:tav tm="100000">
                                          <p:val>
                                            <p:strVal val="ppt_y"/>
                                          </p:val>
                                        </p:tav>
                                      </p:tavLst>
                                    </p:anim>
                                    <p:set>
                                      <p:cBhvr>
                                        <p:cTn id="91" dur="1" fill="hold">
                                          <p:stCondLst>
                                            <p:cond delay="3999"/>
                                          </p:stCondLst>
                                        </p:cTn>
                                        <p:tgtEl>
                                          <p:spTgt spid="30"/>
                                        </p:tgtEl>
                                        <p:attrNameLst>
                                          <p:attrName>style.visibility</p:attrName>
                                        </p:attrNameLst>
                                      </p:cBhvr>
                                      <p:to>
                                        <p:strVal val="hidden"/>
                                      </p:to>
                                    </p:set>
                                  </p:childTnLst>
                                </p:cTn>
                              </p:par>
                              <p:par>
                                <p:cTn id="92" presetID="2" presetClass="entr" presetSubtype="2" fill="hold" nodeType="withEffect">
                                  <p:stCondLst>
                                    <p:cond delay="0"/>
                                  </p:stCondLst>
                                  <p:childTnLst>
                                    <p:set>
                                      <p:cBhvr>
                                        <p:cTn id="93" dur="1" fill="hold">
                                          <p:stCondLst>
                                            <p:cond delay="0"/>
                                          </p:stCondLst>
                                        </p:cTn>
                                        <p:tgtEl>
                                          <p:spTgt spid="29"/>
                                        </p:tgtEl>
                                        <p:attrNameLst>
                                          <p:attrName>style.visibility</p:attrName>
                                        </p:attrNameLst>
                                      </p:cBhvr>
                                      <p:to>
                                        <p:strVal val="visible"/>
                                      </p:to>
                                    </p:set>
                                    <p:anim calcmode="lin" valueType="num">
                                      <p:cBhvr additive="base">
                                        <p:cTn id="94" dur="4000" fill="hold"/>
                                        <p:tgtEl>
                                          <p:spTgt spid="29"/>
                                        </p:tgtEl>
                                        <p:attrNameLst>
                                          <p:attrName>ppt_x</p:attrName>
                                        </p:attrNameLst>
                                      </p:cBhvr>
                                      <p:tavLst>
                                        <p:tav tm="0">
                                          <p:val>
                                            <p:strVal val="1+#ppt_w/2"/>
                                          </p:val>
                                        </p:tav>
                                        <p:tav tm="100000">
                                          <p:val>
                                            <p:strVal val="#ppt_x"/>
                                          </p:val>
                                        </p:tav>
                                      </p:tavLst>
                                    </p:anim>
                                    <p:anim calcmode="lin" valueType="num">
                                      <p:cBhvr additive="base">
                                        <p:cTn id="95" dur="4000" fill="hold"/>
                                        <p:tgtEl>
                                          <p:spTgt spid="29"/>
                                        </p:tgtEl>
                                        <p:attrNameLst>
                                          <p:attrName>ppt_y</p:attrName>
                                        </p:attrNameLst>
                                      </p:cBhvr>
                                      <p:tavLst>
                                        <p:tav tm="0">
                                          <p:val>
                                            <p:strVal val="#ppt_y"/>
                                          </p:val>
                                        </p:tav>
                                        <p:tav tm="100000">
                                          <p:val>
                                            <p:strVal val="#ppt_y"/>
                                          </p:val>
                                        </p:tav>
                                      </p:tavLst>
                                    </p:anim>
                                  </p:childTnLst>
                                </p:cTn>
                              </p:par>
                              <p:par>
                                <p:cTn id="96" presetID="19" presetClass="entr" presetSubtype="10" fill="hold" nodeType="withEffect">
                                  <p:stCondLst>
                                    <p:cond delay="0"/>
                                  </p:stCondLst>
                                  <p:childTnLst>
                                    <p:set>
                                      <p:cBhvr>
                                        <p:cTn id="97" dur="1" fill="hold">
                                          <p:stCondLst>
                                            <p:cond delay="0"/>
                                          </p:stCondLst>
                                        </p:cTn>
                                        <p:tgtEl>
                                          <p:spTgt spid="29"/>
                                        </p:tgtEl>
                                        <p:attrNameLst>
                                          <p:attrName>style.visibility</p:attrName>
                                        </p:attrNameLst>
                                      </p:cBhvr>
                                      <p:to>
                                        <p:strVal val="visible"/>
                                      </p:to>
                                    </p:set>
                                    <p:anim calcmode="lin" valueType="num">
                                      <p:cBhvr>
                                        <p:cTn id="98" dur="5000" fill="hold"/>
                                        <p:tgtEl>
                                          <p:spTgt spid="29"/>
                                        </p:tgtEl>
                                        <p:attrNameLst>
                                          <p:attrName>ppt_w</p:attrName>
                                        </p:attrNameLst>
                                      </p:cBhvr>
                                      <p:tavLst>
                                        <p:tav tm="0" fmla="#ppt_w*sin(2.5*pi*$)">
                                          <p:val>
                                            <p:fltVal val="0"/>
                                          </p:val>
                                        </p:tav>
                                        <p:tav tm="100000">
                                          <p:val>
                                            <p:fltVal val="1"/>
                                          </p:val>
                                        </p:tav>
                                      </p:tavLst>
                                    </p:anim>
                                    <p:anim calcmode="lin" valueType="num">
                                      <p:cBhvr>
                                        <p:cTn id="99" dur="5000" fill="hold"/>
                                        <p:tgtEl>
                                          <p:spTgt spid="29"/>
                                        </p:tgtEl>
                                        <p:attrNameLst>
                                          <p:attrName>ppt_h</p:attrName>
                                        </p:attrNameLst>
                                      </p:cBhvr>
                                      <p:tavLst>
                                        <p:tav tm="0">
                                          <p:val>
                                            <p:strVal val="#ppt_h"/>
                                          </p:val>
                                        </p:tav>
                                        <p:tav tm="100000">
                                          <p:val>
                                            <p:strVal val="#ppt_h"/>
                                          </p:val>
                                        </p:tav>
                                      </p:tavLst>
                                    </p:anim>
                                  </p:childTnLst>
                                </p:cTn>
                              </p:par>
                              <p:par>
                                <p:cTn id="100" presetID="2" presetClass="exit" presetSubtype="2" fill="hold" nodeType="withEffect">
                                  <p:stCondLst>
                                    <p:cond delay="0"/>
                                  </p:stCondLst>
                                  <p:childTnLst>
                                    <p:anim calcmode="lin" valueType="num">
                                      <p:cBhvr additive="base">
                                        <p:cTn id="101" dur="4000"/>
                                        <p:tgtEl>
                                          <p:spTgt spid="29"/>
                                        </p:tgtEl>
                                        <p:attrNameLst>
                                          <p:attrName>ppt_x</p:attrName>
                                        </p:attrNameLst>
                                      </p:cBhvr>
                                      <p:tavLst>
                                        <p:tav tm="0">
                                          <p:val>
                                            <p:strVal val="ppt_x"/>
                                          </p:val>
                                        </p:tav>
                                        <p:tav tm="100000">
                                          <p:val>
                                            <p:strVal val="1+ppt_w/2"/>
                                          </p:val>
                                        </p:tav>
                                      </p:tavLst>
                                    </p:anim>
                                    <p:anim calcmode="lin" valueType="num">
                                      <p:cBhvr additive="base">
                                        <p:cTn id="102" dur="4000"/>
                                        <p:tgtEl>
                                          <p:spTgt spid="29"/>
                                        </p:tgtEl>
                                        <p:attrNameLst>
                                          <p:attrName>ppt_y</p:attrName>
                                        </p:attrNameLst>
                                      </p:cBhvr>
                                      <p:tavLst>
                                        <p:tav tm="0">
                                          <p:val>
                                            <p:strVal val="ppt_y"/>
                                          </p:val>
                                        </p:tav>
                                        <p:tav tm="100000">
                                          <p:val>
                                            <p:strVal val="ppt_y"/>
                                          </p:val>
                                        </p:tav>
                                      </p:tavLst>
                                    </p:anim>
                                    <p:set>
                                      <p:cBhvr>
                                        <p:cTn id="103" dur="1" fill="hold">
                                          <p:stCondLst>
                                            <p:cond delay="3999"/>
                                          </p:stCondLst>
                                        </p:cTn>
                                        <p:tgtEl>
                                          <p:spTgt spid="29"/>
                                        </p:tgtEl>
                                        <p:attrNameLst>
                                          <p:attrName>style.visibility</p:attrName>
                                        </p:attrNameLst>
                                      </p:cBhvr>
                                      <p:to>
                                        <p:strVal val="hidden"/>
                                      </p:to>
                                    </p:set>
                                  </p:childTnLst>
                                </p:cTn>
                              </p:par>
                              <p:par>
                                <p:cTn id="104" presetID="2" presetClass="entr" presetSubtype="8" fill="hold" nodeType="withEffect">
                                  <p:stCondLst>
                                    <p:cond delay="0"/>
                                  </p:stCondLst>
                                  <p:childTnLst>
                                    <p:set>
                                      <p:cBhvr>
                                        <p:cTn id="105" dur="1" fill="hold">
                                          <p:stCondLst>
                                            <p:cond delay="0"/>
                                          </p:stCondLst>
                                        </p:cTn>
                                        <p:tgtEl>
                                          <p:spTgt spid="16"/>
                                        </p:tgtEl>
                                        <p:attrNameLst>
                                          <p:attrName>style.visibility</p:attrName>
                                        </p:attrNameLst>
                                      </p:cBhvr>
                                      <p:to>
                                        <p:strVal val="visible"/>
                                      </p:to>
                                    </p:set>
                                    <p:anim calcmode="lin" valueType="num">
                                      <p:cBhvr additive="base">
                                        <p:cTn id="106" dur="4000" fill="hold"/>
                                        <p:tgtEl>
                                          <p:spTgt spid="16"/>
                                        </p:tgtEl>
                                        <p:attrNameLst>
                                          <p:attrName>ppt_x</p:attrName>
                                        </p:attrNameLst>
                                      </p:cBhvr>
                                      <p:tavLst>
                                        <p:tav tm="0">
                                          <p:val>
                                            <p:strVal val="0-#ppt_w/2"/>
                                          </p:val>
                                        </p:tav>
                                        <p:tav tm="100000">
                                          <p:val>
                                            <p:strVal val="#ppt_x"/>
                                          </p:val>
                                        </p:tav>
                                      </p:tavLst>
                                    </p:anim>
                                    <p:anim calcmode="lin" valueType="num">
                                      <p:cBhvr additive="base">
                                        <p:cTn id="107" dur="4000" fill="hold"/>
                                        <p:tgtEl>
                                          <p:spTgt spid="16"/>
                                        </p:tgtEl>
                                        <p:attrNameLst>
                                          <p:attrName>ppt_y</p:attrName>
                                        </p:attrNameLst>
                                      </p:cBhvr>
                                      <p:tavLst>
                                        <p:tav tm="0">
                                          <p:val>
                                            <p:strVal val="#ppt_y"/>
                                          </p:val>
                                        </p:tav>
                                        <p:tav tm="100000">
                                          <p:val>
                                            <p:strVal val="#ppt_y"/>
                                          </p:val>
                                        </p:tav>
                                      </p:tavLst>
                                    </p:anim>
                                  </p:childTnLst>
                                </p:cTn>
                              </p:par>
                              <p:par>
                                <p:cTn id="108" presetID="19" presetClass="entr" presetSubtype="10" fill="hold" nodeType="withEffect">
                                  <p:stCondLst>
                                    <p:cond delay="0"/>
                                  </p:stCondLst>
                                  <p:childTnLst>
                                    <p:set>
                                      <p:cBhvr>
                                        <p:cTn id="109" dur="1" fill="hold">
                                          <p:stCondLst>
                                            <p:cond delay="0"/>
                                          </p:stCondLst>
                                        </p:cTn>
                                        <p:tgtEl>
                                          <p:spTgt spid="16"/>
                                        </p:tgtEl>
                                        <p:attrNameLst>
                                          <p:attrName>style.visibility</p:attrName>
                                        </p:attrNameLst>
                                      </p:cBhvr>
                                      <p:to>
                                        <p:strVal val="visible"/>
                                      </p:to>
                                    </p:set>
                                    <p:anim calcmode="lin" valueType="num">
                                      <p:cBhvr>
                                        <p:cTn id="110" dur="5000" fill="hold"/>
                                        <p:tgtEl>
                                          <p:spTgt spid="16"/>
                                        </p:tgtEl>
                                        <p:attrNameLst>
                                          <p:attrName>ppt_w</p:attrName>
                                        </p:attrNameLst>
                                      </p:cBhvr>
                                      <p:tavLst>
                                        <p:tav tm="0" fmla="#ppt_w*sin(2.5*pi*$)">
                                          <p:val>
                                            <p:fltVal val="0"/>
                                          </p:val>
                                        </p:tav>
                                        <p:tav tm="100000">
                                          <p:val>
                                            <p:fltVal val="1"/>
                                          </p:val>
                                        </p:tav>
                                      </p:tavLst>
                                    </p:anim>
                                    <p:anim calcmode="lin" valueType="num">
                                      <p:cBhvr>
                                        <p:cTn id="111" dur="5000" fill="hold"/>
                                        <p:tgtEl>
                                          <p:spTgt spid="16"/>
                                        </p:tgtEl>
                                        <p:attrNameLst>
                                          <p:attrName>ppt_h</p:attrName>
                                        </p:attrNameLst>
                                      </p:cBhvr>
                                      <p:tavLst>
                                        <p:tav tm="0">
                                          <p:val>
                                            <p:strVal val="#ppt_h"/>
                                          </p:val>
                                        </p:tav>
                                        <p:tav tm="100000">
                                          <p:val>
                                            <p:strVal val="#ppt_h"/>
                                          </p:val>
                                        </p:tav>
                                      </p:tavLst>
                                    </p:anim>
                                  </p:childTnLst>
                                </p:cTn>
                              </p:par>
                              <p:par>
                                <p:cTn id="112" presetID="2" presetClass="exit" presetSubtype="8" fill="hold" nodeType="withEffect">
                                  <p:stCondLst>
                                    <p:cond delay="0"/>
                                  </p:stCondLst>
                                  <p:childTnLst>
                                    <p:anim calcmode="lin" valueType="num">
                                      <p:cBhvr additive="base">
                                        <p:cTn id="113" dur="4000"/>
                                        <p:tgtEl>
                                          <p:spTgt spid="16"/>
                                        </p:tgtEl>
                                        <p:attrNameLst>
                                          <p:attrName>ppt_x</p:attrName>
                                        </p:attrNameLst>
                                      </p:cBhvr>
                                      <p:tavLst>
                                        <p:tav tm="0">
                                          <p:val>
                                            <p:strVal val="ppt_x"/>
                                          </p:val>
                                        </p:tav>
                                        <p:tav tm="100000">
                                          <p:val>
                                            <p:strVal val="0-ppt_w/2"/>
                                          </p:val>
                                        </p:tav>
                                      </p:tavLst>
                                    </p:anim>
                                    <p:anim calcmode="lin" valueType="num">
                                      <p:cBhvr additive="base">
                                        <p:cTn id="114" dur="4000"/>
                                        <p:tgtEl>
                                          <p:spTgt spid="16"/>
                                        </p:tgtEl>
                                        <p:attrNameLst>
                                          <p:attrName>ppt_y</p:attrName>
                                        </p:attrNameLst>
                                      </p:cBhvr>
                                      <p:tavLst>
                                        <p:tav tm="0">
                                          <p:val>
                                            <p:strVal val="ppt_y"/>
                                          </p:val>
                                        </p:tav>
                                        <p:tav tm="100000">
                                          <p:val>
                                            <p:strVal val="ppt_y"/>
                                          </p:val>
                                        </p:tav>
                                      </p:tavLst>
                                    </p:anim>
                                    <p:set>
                                      <p:cBhvr>
                                        <p:cTn id="115" dur="1" fill="hold">
                                          <p:stCondLst>
                                            <p:cond delay="3999"/>
                                          </p:stCondLst>
                                        </p:cTn>
                                        <p:tgtEl>
                                          <p:spTgt spid="16"/>
                                        </p:tgtEl>
                                        <p:attrNameLst>
                                          <p:attrName>style.visibility</p:attrName>
                                        </p:attrNameLst>
                                      </p:cBhvr>
                                      <p:to>
                                        <p:strVal val="hidden"/>
                                      </p:to>
                                    </p:set>
                                  </p:childTnLst>
                                </p:cTn>
                              </p:par>
                              <p:par>
                                <p:cTn id="116" presetID="2" presetClass="entr" presetSubtype="8" fill="hold" nodeType="withEffect">
                                  <p:stCondLst>
                                    <p:cond delay="0"/>
                                  </p:stCondLst>
                                  <p:childTnLst>
                                    <p:set>
                                      <p:cBhvr>
                                        <p:cTn id="117" dur="1" fill="hold">
                                          <p:stCondLst>
                                            <p:cond delay="0"/>
                                          </p:stCondLst>
                                        </p:cTn>
                                        <p:tgtEl>
                                          <p:spTgt spid="42"/>
                                        </p:tgtEl>
                                        <p:attrNameLst>
                                          <p:attrName>style.visibility</p:attrName>
                                        </p:attrNameLst>
                                      </p:cBhvr>
                                      <p:to>
                                        <p:strVal val="visible"/>
                                      </p:to>
                                    </p:set>
                                    <p:anim calcmode="lin" valueType="num">
                                      <p:cBhvr additive="base">
                                        <p:cTn id="118" dur="4000" fill="hold"/>
                                        <p:tgtEl>
                                          <p:spTgt spid="42"/>
                                        </p:tgtEl>
                                        <p:attrNameLst>
                                          <p:attrName>ppt_x</p:attrName>
                                        </p:attrNameLst>
                                      </p:cBhvr>
                                      <p:tavLst>
                                        <p:tav tm="0">
                                          <p:val>
                                            <p:strVal val="0-#ppt_w/2"/>
                                          </p:val>
                                        </p:tav>
                                        <p:tav tm="100000">
                                          <p:val>
                                            <p:strVal val="#ppt_x"/>
                                          </p:val>
                                        </p:tav>
                                      </p:tavLst>
                                    </p:anim>
                                    <p:anim calcmode="lin" valueType="num">
                                      <p:cBhvr additive="base">
                                        <p:cTn id="119" dur="4000" fill="hold"/>
                                        <p:tgtEl>
                                          <p:spTgt spid="42"/>
                                        </p:tgtEl>
                                        <p:attrNameLst>
                                          <p:attrName>ppt_y</p:attrName>
                                        </p:attrNameLst>
                                      </p:cBhvr>
                                      <p:tavLst>
                                        <p:tav tm="0">
                                          <p:val>
                                            <p:strVal val="#ppt_y"/>
                                          </p:val>
                                        </p:tav>
                                        <p:tav tm="100000">
                                          <p:val>
                                            <p:strVal val="#ppt_y"/>
                                          </p:val>
                                        </p:tav>
                                      </p:tavLst>
                                    </p:anim>
                                  </p:childTnLst>
                                </p:cTn>
                              </p:par>
                              <p:par>
                                <p:cTn id="120" presetID="19" presetClass="entr" presetSubtype="10" fill="hold" nodeType="withEffect">
                                  <p:stCondLst>
                                    <p:cond delay="0"/>
                                  </p:stCondLst>
                                  <p:childTnLst>
                                    <p:set>
                                      <p:cBhvr>
                                        <p:cTn id="121" dur="1" fill="hold">
                                          <p:stCondLst>
                                            <p:cond delay="0"/>
                                          </p:stCondLst>
                                        </p:cTn>
                                        <p:tgtEl>
                                          <p:spTgt spid="42"/>
                                        </p:tgtEl>
                                        <p:attrNameLst>
                                          <p:attrName>style.visibility</p:attrName>
                                        </p:attrNameLst>
                                      </p:cBhvr>
                                      <p:to>
                                        <p:strVal val="visible"/>
                                      </p:to>
                                    </p:set>
                                    <p:anim calcmode="lin" valueType="num">
                                      <p:cBhvr>
                                        <p:cTn id="122" dur="5000" fill="hold"/>
                                        <p:tgtEl>
                                          <p:spTgt spid="42"/>
                                        </p:tgtEl>
                                        <p:attrNameLst>
                                          <p:attrName>ppt_w</p:attrName>
                                        </p:attrNameLst>
                                      </p:cBhvr>
                                      <p:tavLst>
                                        <p:tav tm="0" fmla="#ppt_w*sin(2.5*pi*$)">
                                          <p:val>
                                            <p:fltVal val="0"/>
                                          </p:val>
                                        </p:tav>
                                        <p:tav tm="100000">
                                          <p:val>
                                            <p:fltVal val="1"/>
                                          </p:val>
                                        </p:tav>
                                      </p:tavLst>
                                    </p:anim>
                                    <p:anim calcmode="lin" valueType="num">
                                      <p:cBhvr>
                                        <p:cTn id="123" dur="5000" fill="hold"/>
                                        <p:tgtEl>
                                          <p:spTgt spid="42"/>
                                        </p:tgtEl>
                                        <p:attrNameLst>
                                          <p:attrName>ppt_h</p:attrName>
                                        </p:attrNameLst>
                                      </p:cBhvr>
                                      <p:tavLst>
                                        <p:tav tm="0">
                                          <p:val>
                                            <p:strVal val="#ppt_h"/>
                                          </p:val>
                                        </p:tav>
                                        <p:tav tm="100000">
                                          <p:val>
                                            <p:strVal val="#ppt_h"/>
                                          </p:val>
                                        </p:tav>
                                      </p:tavLst>
                                    </p:anim>
                                  </p:childTnLst>
                                </p:cTn>
                              </p:par>
                              <p:par>
                                <p:cTn id="124" presetID="2" presetClass="exit" presetSubtype="8" fill="hold" nodeType="withEffect">
                                  <p:stCondLst>
                                    <p:cond delay="0"/>
                                  </p:stCondLst>
                                  <p:childTnLst>
                                    <p:anim calcmode="lin" valueType="num">
                                      <p:cBhvr additive="base">
                                        <p:cTn id="125" dur="4000"/>
                                        <p:tgtEl>
                                          <p:spTgt spid="42"/>
                                        </p:tgtEl>
                                        <p:attrNameLst>
                                          <p:attrName>ppt_x</p:attrName>
                                        </p:attrNameLst>
                                      </p:cBhvr>
                                      <p:tavLst>
                                        <p:tav tm="0">
                                          <p:val>
                                            <p:strVal val="ppt_x"/>
                                          </p:val>
                                        </p:tav>
                                        <p:tav tm="100000">
                                          <p:val>
                                            <p:strVal val="0-ppt_w/2"/>
                                          </p:val>
                                        </p:tav>
                                      </p:tavLst>
                                    </p:anim>
                                    <p:anim calcmode="lin" valueType="num">
                                      <p:cBhvr additive="base">
                                        <p:cTn id="126" dur="4000"/>
                                        <p:tgtEl>
                                          <p:spTgt spid="42"/>
                                        </p:tgtEl>
                                        <p:attrNameLst>
                                          <p:attrName>ppt_y</p:attrName>
                                        </p:attrNameLst>
                                      </p:cBhvr>
                                      <p:tavLst>
                                        <p:tav tm="0">
                                          <p:val>
                                            <p:strVal val="ppt_y"/>
                                          </p:val>
                                        </p:tav>
                                        <p:tav tm="100000">
                                          <p:val>
                                            <p:strVal val="ppt_y"/>
                                          </p:val>
                                        </p:tav>
                                      </p:tavLst>
                                    </p:anim>
                                    <p:set>
                                      <p:cBhvr>
                                        <p:cTn id="127" dur="1" fill="hold">
                                          <p:stCondLst>
                                            <p:cond delay="3999"/>
                                          </p:stCondLst>
                                        </p:cTn>
                                        <p:tgtEl>
                                          <p:spTgt spid="42"/>
                                        </p:tgtEl>
                                        <p:attrNameLst>
                                          <p:attrName>style.visibility</p:attrName>
                                        </p:attrNameLst>
                                      </p:cBhvr>
                                      <p:to>
                                        <p:strVal val="hidden"/>
                                      </p:to>
                                    </p:set>
                                  </p:childTnLst>
                                </p:cTn>
                              </p:par>
                              <p:par>
                                <p:cTn id="128" presetID="2" presetClass="entr" presetSubtype="8" fill="hold" nodeType="withEffect">
                                  <p:stCondLst>
                                    <p:cond delay="0"/>
                                  </p:stCondLst>
                                  <p:childTnLst>
                                    <p:set>
                                      <p:cBhvr>
                                        <p:cTn id="129" dur="1" fill="hold">
                                          <p:stCondLst>
                                            <p:cond delay="0"/>
                                          </p:stCondLst>
                                        </p:cTn>
                                        <p:tgtEl>
                                          <p:spTgt spid="43"/>
                                        </p:tgtEl>
                                        <p:attrNameLst>
                                          <p:attrName>style.visibility</p:attrName>
                                        </p:attrNameLst>
                                      </p:cBhvr>
                                      <p:to>
                                        <p:strVal val="visible"/>
                                      </p:to>
                                    </p:set>
                                    <p:anim calcmode="lin" valueType="num">
                                      <p:cBhvr additive="base">
                                        <p:cTn id="130" dur="4000" fill="hold"/>
                                        <p:tgtEl>
                                          <p:spTgt spid="43"/>
                                        </p:tgtEl>
                                        <p:attrNameLst>
                                          <p:attrName>ppt_x</p:attrName>
                                        </p:attrNameLst>
                                      </p:cBhvr>
                                      <p:tavLst>
                                        <p:tav tm="0">
                                          <p:val>
                                            <p:strVal val="0-#ppt_w/2"/>
                                          </p:val>
                                        </p:tav>
                                        <p:tav tm="100000">
                                          <p:val>
                                            <p:strVal val="#ppt_x"/>
                                          </p:val>
                                        </p:tav>
                                      </p:tavLst>
                                    </p:anim>
                                    <p:anim calcmode="lin" valueType="num">
                                      <p:cBhvr additive="base">
                                        <p:cTn id="131" dur="4000" fill="hold"/>
                                        <p:tgtEl>
                                          <p:spTgt spid="43"/>
                                        </p:tgtEl>
                                        <p:attrNameLst>
                                          <p:attrName>ppt_y</p:attrName>
                                        </p:attrNameLst>
                                      </p:cBhvr>
                                      <p:tavLst>
                                        <p:tav tm="0">
                                          <p:val>
                                            <p:strVal val="#ppt_y"/>
                                          </p:val>
                                        </p:tav>
                                        <p:tav tm="100000">
                                          <p:val>
                                            <p:strVal val="#ppt_y"/>
                                          </p:val>
                                        </p:tav>
                                      </p:tavLst>
                                    </p:anim>
                                  </p:childTnLst>
                                </p:cTn>
                              </p:par>
                              <p:par>
                                <p:cTn id="132" presetID="19" presetClass="entr" presetSubtype="10" fill="hold" nodeType="withEffect">
                                  <p:stCondLst>
                                    <p:cond delay="0"/>
                                  </p:stCondLst>
                                  <p:childTnLst>
                                    <p:set>
                                      <p:cBhvr>
                                        <p:cTn id="133" dur="1" fill="hold">
                                          <p:stCondLst>
                                            <p:cond delay="0"/>
                                          </p:stCondLst>
                                        </p:cTn>
                                        <p:tgtEl>
                                          <p:spTgt spid="43"/>
                                        </p:tgtEl>
                                        <p:attrNameLst>
                                          <p:attrName>style.visibility</p:attrName>
                                        </p:attrNameLst>
                                      </p:cBhvr>
                                      <p:to>
                                        <p:strVal val="visible"/>
                                      </p:to>
                                    </p:set>
                                    <p:anim calcmode="lin" valueType="num">
                                      <p:cBhvr>
                                        <p:cTn id="134" dur="5000" fill="hold"/>
                                        <p:tgtEl>
                                          <p:spTgt spid="43"/>
                                        </p:tgtEl>
                                        <p:attrNameLst>
                                          <p:attrName>ppt_w</p:attrName>
                                        </p:attrNameLst>
                                      </p:cBhvr>
                                      <p:tavLst>
                                        <p:tav tm="0" fmla="#ppt_w*sin(2.5*pi*$)">
                                          <p:val>
                                            <p:fltVal val="0"/>
                                          </p:val>
                                        </p:tav>
                                        <p:tav tm="100000">
                                          <p:val>
                                            <p:fltVal val="1"/>
                                          </p:val>
                                        </p:tav>
                                      </p:tavLst>
                                    </p:anim>
                                    <p:anim calcmode="lin" valueType="num">
                                      <p:cBhvr>
                                        <p:cTn id="135" dur="5000" fill="hold"/>
                                        <p:tgtEl>
                                          <p:spTgt spid="43"/>
                                        </p:tgtEl>
                                        <p:attrNameLst>
                                          <p:attrName>ppt_h</p:attrName>
                                        </p:attrNameLst>
                                      </p:cBhvr>
                                      <p:tavLst>
                                        <p:tav tm="0">
                                          <p:val>
                                            <p:strVal val="#ppt_h"/>
                                          </p:val>
                                        </p:tav>
                                        <p:tav tm="100000">
                                          <p:val>
                                            <p:strVal val="#ppt_h"/>
                                          </p:val>
                                        </p:tav>
                                      </p:tavLst>
                                    </p:anim>
                                  </p:childTnLst>
                                </p:cTn>
                              </p:par>
                              <p:par>
                                <p:cTn id="136" presetID="2" presetClass="exit" presetSubtype="8" fill="hold" nodeType="withEffect">
                                  <p:stCondLst>
                                    <p:cond delay="0"/>
                                  </p:stCondLst>
                                  <p:childTnLst>
                                    <p:anim calcmode="lin" valueType="num">
                                      <p:cBhvr additive="base">
                                        <p:cTn id="137" dur="4000"/>
                                        <p:tgtEl>
                                          <p:spTgt spid="43"/>
                                        </p:tgtEl>
                                        <p:attrNameLst>
                                          <p:attrName>ppt_x</p:attrName>
                                        </p:attrNameLst>
                                      </p:cBhvr>
                                      <p:tavLst>
                                        <p:tav tm="0">
                                          <p:val>
                                            <p:strVal val="ppt_x"/>
                                          </p:val>
                                        </p:tav>
                                        <p:tav tm="100000">
                                          <p:val>
                                            <p:strVal val="0-ppt_w/2"/>
                                          </p:val>
                                        </p:tav>
                                      </p:tavLst>
                                    </p:anim>
                                    <p:anim calcmode="lin" valueType="num">
                                      <p:cBhvr additive="base">
                                        <p:cTn id="138" dur="4000"/>
                                        <p:tgtEl>
                                          <p:spTgt spid="43"/>
                                        </p:tgtEl>
                                        <p:attrNameLst>
                                          <p:attrName>ppt_y</p:attrName>
                                        </p:attrNameLst>
                                      </p:cBhvr>
                                      <p:tavLst>
                                        <p:tav tm="0">
                                          <p:val>
                                            <p:strVal val="ppt_y"/>
                                          </p:val>
                                        </p:tav>
                                        <p:tav tm="100000">
                                          <p:val>
                                            <p:strVal val="ppt_y"/>
                                          </p:val>
                                        </p:tav>
                                      </p:tavLst>
                                    </p:anim>
                                    <p:set>
                                      <p:cBhvr>
                                        <p:cTn id="139" dur="1" fill="hold">
                                          <p:stCondLst>
                                            <p:cond delay="3999"/>
                                          </p:stCondLst>
                                        </p:cTn>
                                        <p:tgtEl>
                                          <p:spTgt spid="43"/>
                                        </p:tgtEl>
                                        <p:attrNameLst>
                                          <p:attrName>style.visibility</p:attrName>
                                        </p:attrNameLst>
                                      </p:cBhvr>
                                      <p:to>
                                        <p:strVal val="hidden"/>
                                      </p:to>
                                    </p:set>
                                  </p:childTnLst>
                                </p:cTn>
                              </p:par>
                              <p:par>
                                <p:cTn id="140" presetID="2" presetClass="entr" presetSubtype="8" fill="hold" nodeType="withEffect">
                                  <p:stCondLst>
                                    <p:cond delay="0"/>
                                  </p:stCondLst>
                                  <p:childTnLst>
                                    <p:set>
                                      <p:cBhvr>
                                        <p:cTn id="141" dur="1" fill="hold">
                                          <p:stCondLst>
                                            <p:cond delay="0"/>
                                          </p:stCondLst>
                                        </p:cTn>
                                        <p:tgtEl>
                                          <p:spTgt spid="44"/>
                                        </p:tgtEl>
                                        <p:attrNameLst>
                                          <p:attrName>style.visibility</p:attrName>
                                        </p:attrNameLst>
                                      </p:cBhvr>
                                      <p:to>
                                        <p:strVal val="visible"/>
                                      </p:to>
                                    </p:set>
                                    <p:anim calcmode="lin" valueType="num">
                                      <p:cBhvr additive="base">
                                        <p:cTn id="142" dur="4000" fill="hold"/>
                                        <p:tgtEl>
                                          <p:spTgt spid="44"/>
                                        </p:tgtEl>
                                        <p:attrNameLst>
                                          <p:attrName>ppt_x</p:attrName>
                                        </p:attrNameLst>
                                      </p:cBhvr>
                                      <p:tavLst>
                                        <p:tav tm="0">
                                          <p:val>
                                            <p:strVal val="0-#ppt_w/2"/>
                                          </p:val>
                                        </p:tav>
                                        <p:tav tm="100000">
                                          <p:val>
                                            <p:strVal val="#ppt_x"/>
                                          </p:val>
                                        </p:tav>
                                      </p:tavLst>
                                    </p:anim>
                                    <p:anim calcmode="lin" valueType="num">
                                      <p:cBhvr additive="base">
                                        <p:cTn id="143" dur="4000" fill="hold"/>
                                        <p:tgtEl>
                                          <p:spTgt spid="44"/>
                                        </p:tgtEl>
                                        <p:attrNameLst>
                                          <p:attrName>ppt_y</p:attrName>
                                        </p:attrNameLst>
                                      </p:cBhvr>
                                      <p:tavLst>
                                        <p:tav tm="0">
                                          <p:val>
                                            <p:strVal val="#ppt_y"/>
                                          </p:val>
                                        </p:tav>
                                        <p:tav tm="100000">
                                          <p:val>
                                            <p:strVal val="#ppt_y"/>
                                          </p:val>
                                        </p:tav>
                                      </p:tavLst>
                                    </p:anim>
                                  </p:childTnLst>
                                </p:cTn>
                              </p:par>
                              <p:par>
                                <p:cTn id="144" presetID="19" presetClass="entr" presetSubtype="10" fill="hold" nodeType="withEffect">
                                  <p:stCondLst>
                                    <p:cond delay="0"/>
                                  </p:stCondLst>
                                  <p:childTnLst>
                                    <p:set>
                                      <p:cBhvr>
                                        <p:cTn id="145" dur="1" fill="hold">
                                          <p:stCondLst>
                                            <p:cond delay="0"/>
                                          </p:stCondLst>
                                        </p:cTn>
                                        <p:tgtEl>
                                          <p:spTgt spid="44"/>
                                        </p:tgtEl>
                                        <p:attrNameLst>
                                          <p:attrName>style.visibility</p:attrName>
                                        </p:attrNameLst>
                                      </p:cBhvr>
                                      <p:to>
                                        <p:strVal val="visible"/>
                                      </p:to>
                                    </p:set>
                                    <p:anim calcmode="lin" valueType="num">
                                      <p:cBhvr>
                                        <p:cTn id="146" dur="5000" fill="hold"/>
                                        <p:tgtEl>
                                          <p:spTgt spid="44"/>
                                        </p:tgtEl>
                                        <p:attrNameLst>
                                          <p:attrName>ppt_w</p:attrName>
                                        </p:attrNameLst>
                                      </p:cBhvr>
                                      <p:tavLst>
                                        <p:tav tm="0" fmla="#ppt_w*sin(2.5*pi*$)">
                                          <p:val>
                                            <p:fltVal val="0"/>
                                          </p:val>
                                        </p:tav>
                                        <p:tav tm="100000">
                                          <p:val>
                                            <p:fltVal val="1"/>
                                          </p:val>
                                        </p:tav>
                                      </p:tavLst>
                                    </p:anim>
                                    <p:anim calcmode="lin" valueType="num">
                                      <p:cBhvr>
                                        <p:cTn id="147" dur="5000" fill="hold"/>
                                        <p:tgtEl>
                                          <p:spTgt spid="44"/>
                                        </p:tgtEl>
                                        <p:attrNameLst>
                                          <p:attrName>ppt_h</p:attrName>
                                        </p:attrNameLst>
                                      </p:cBhvr>
                                      <p:tavLst>
                                        <p:tav tm="0">
                                          <p:val>
                                            <p:strVal val="#ppt_h"/>
                                          </p:val>
                                        </p:tav>
                                        <p:tav tm="100000">
                                          <p:val>
                                            <p:strVal val="#ppt_h"/>
                                          </p:val>
                                        </p:tav>
                                      </p:tavLst>
                                    </p:anim>
                                  </p:childTnLst>
                                </p:cTn>
                              </p:par>
                              <p:par>
                                <p:cTn id="148" presetID="2" presetClass="exit" presetSubtype="8" fill="hold" nodeType="withEffect">
                                  <p:stCondLst>
                                    <p:cond delay="0"/>
                                  </p:stCondLst>
                                  <p:childTnLst>
                                    <p:anim calcmode="lin" valueType="num">
                                      <p:cBhvr additive="base">
                                        <p:cTn id="149" dur="4000"/>
                                        <p:tgtEl>
                                          <p:spTgt spid="44"/>
                                        </p:tgtEl>
                                        <p:attrNameLst>
                                          <p:attrName>ppt_x</p:attrName>
                                        </p:attrNameLst>
                                      </p:cBhvr>
                                      <p:tavLst>
                                        <p:tav tm="0">
                                          <p:val>
                                            <p:strVal val="ppt_x"/>
                                          </p:val>
                                        </p:tav>
                                        <p:tav tm="100000">
                                          <p:val>
                                            <p:strVal val="0-ppt_w/2"/>
                                          </p:val>
                                        </p:tav>
                                      </p:tavLst>
                                    </p:anim>
                                    <p:anim calcmode="lin" valueType="num">
                                      <p:cBhvr additive="base">
                                        <p:cTn id="150" dur="4000"/>
                                        <p:tgtEl>
                                          <p:spTgt spid="44"/>
                                        </p:tgtEl>
                                        <p:attrNameLst>
                                          <p:attrName>ppt_y</p:attrName>
                                        </p:attrNameLst>
                                      </p:cBhvr>
                                      <p:tavLst>
                                        <p:tav tm="0">
                                          <p:val>
                                            <p:strVal val="ppt_y"/>
                                          </p:val>
                                        </p:tav>
                                        <p:tav tm="100000">
                                          <p:val>
                                            <p:strVal val="ppt_y"/>
                                          </p:val>
                                        </p:tav>
                                      </p:tavLst>
                                    </p:anim>
                                    <p:set>
                                      <p:cBhvr>
                                        <p:cTn id="151" dur="1" fill="hold">
                                          <p:stCondLst>
                                            <p:cond delay="3999"/>
                                          </p:stCondLst>
                                        </p:cTn>
                                        <p:tgtEl>
                                          <p:spTgt spid="44"/>
                                        </p:tgtEl>
                                        <p:attrNameLst>
                                          <p:attrName>style.visibility</p:attrName>
                                        </p:attrNameLst>
                                      </p:cBhvr>
                                      <p:to>
                                        <p:strVal val="hidden"/>
                                      </p:to>
                                    </p:set>
                                  </p:childTnLst>
                                </p:cTn>
                              </p:par>
                              <p:par>
                                <p:cTn id="152" presetID="2" presetClass="entr" presetSubtype="8" fill="hold" nodeType="withEffect">
                                  <p:stCondLst>
                                    <p:cond delay="0"/>
                                  </p:stCondLst>
                                  <p:childTnLst>
                                    <p:set>
                                      <p:cBhvr>
                                        <p:cTn id="153" dur="1" fill="hold">
                                          <p:stCondLst>
                                            <p:cond delay="0"/>
                                          </p:stCondLst>
                                        </p:cTn>
                                        <p:tgtEl>
                                          <p:spTgt spid="45"/>
                                        </p:tgtEl>
                                        <p:attrNameLst>
                                          <p:attrName>style.visibility</p:attrName>
                                        </p:attrNameLst>
                                      </p:cBhvr>
                                      <p:to>
                                        <p:strVal val="visible"/>
                                      </p:to>
                                    </p:set>
                                    <p:anim calcmode="lin" valueType="num">
                                      <p:cBhvr additive="base">
                                        <p:cTn id="154" dur="4000" fill="hold"/>
                                        <p:tgtEl>
                                          <p:spTgt spid="45"/>
                                        </p:tgtEl>
                                        <p:attrNameLst>
                                          <p:attrName>ppt_x</p:attrName>
                                        </p:attrNameLst>
                                      </p:cBhvr>
                                      <p:tavLst>
                                        <p:tav tm="0">
                                          <p:val>
                                            <p:strVal val="0-#ppt_w/2"/>
                                          </p:val>
                                        </p:tav>
                                        <p:tav tm="100000">
                                          <p:val>
                                            <p:strVal val="#ppt_x"/>
                                          </p:val>
                                        </p:tav>
                                      </p:tavLst>
                                    </p:anim>
                                    <p:anim calcmode="lin" valueType="num">
                                      <p:cBhvr additive="base">
                                        <p:cTn id="155" dur="4000" fill="hold"/>
                                        <p:tgtEl>
                                          <p:spTgt spid="45"/>
                                        </p:tgtEl>
                                        <p:attrNameLst>
                                          <p:attrName>ppt_y</p:attrName>
                                        </p:attrNameLst>
                                      </p:cBhvr>
                                      <p:tavLst>
                                        <p:tav tm="0">
                                          <p:val>
                                            <p:strVal val="#ppt_y"/>
                                          </p:val>
                                        </p:tav>
                                        <p:tav tm="100000">
                                          <p:val>
                                            <p:strVal val="#ppt_y"/>
                                          </p:val>
                                        </p:tav>
                                      </p:tavLst>
                                    </p:anim>
                                  </p:childTnLst>
                                </p:cTn>
                              </p:par>
                              <p:par>
                                <p:cTn id="156" presetID="19" presetClass="entr" presetSubtype="10" fill="hold" nodeType="withEffect">
                                  <p:stCondLst>
                                    <p:cond delay="0"/>
                                  </p:stCondLst>
                                  <p:childTnLst>
                                    <p:set>
                                      <p:cBhvr>
                                        <p:cTn id="157" dur="1" fill="hold">
                                          <p:stCondLst>
                                            <p:cond delay="0"/>
                                          </p:stCondLst>
                                        </p:cTn>
                                        <p:tgtEl>
                                          <p:spTgt spid="45"/>
                                        </p:tgtEl>
                                        <p:attrNameLst>
                                          <p:attrName>style.visibility</p:attrName>
                                        </p:attrNameLst>
                                      </p:cBhvr>
                                      <p:to>
                                        <p:strVal val="visible"/>
                                      </p:to>
                                    </p:set>
                                    <p:anim calcmode="lin" valueType="num">
                                      <p:cBhvr>
                                        <p:cTn id="158" dur="5000" fill="hold"/>
                                        <p:tgtEl>
                                          <p:spTgt spid="45"/>
                                        </p:tgtEl>
                                        <p:attrNameLst>
                                          <p:attrName>ppt_w</p:attrName>
                                        </p:attrNameLst>
                                      </p:cBhvr>
                                      <p:tavLst>
                                        <p:tav tm="0" fmla="#ppt_w*sin(2.5*pi*$)">
                                          <p:val>
                                            <p:fltVal val="0"/>
                                          </p:val>
                                        </p:tav>
                                        <p:tav tm="100000">
                                          <p:val>
                                            <p:fltVal val="1"/>
                                          </p:val>
                                        </p:tav>
                                      </p:tavLst>
                                    </p:anim>
                                    <p:anim calcmode="lin" valueType="num">
                                      <p:cBhvr>
                                        <p:cTn id="159" dur="5000" fill="hold"/>
                                        <p:tgtEl>
                                          <p:spTgt spid="45"/>
                                        </p:tgtEl>
                                        <p:attrNameLst>
                                          <p:attrName>ppt_h</p:attrName>
                                        </p:attrNameLst>
                                      </p:cBhvr>
                                      <p:tavLst>
                                        <p:tav tm="0">
                                          <p:val>
                                            <p:strVal val="#ppt_h"/>
                                          </p:val>
                                        </p:tav>
                                        <p:tav tm="100000">
                                          <p:val>
                                            <p:strVal val="#ppt_h"/>
                                          </p:val>
                                        </p:tav>
                                      </p:tavLst>
                                    </p:anim>
                                  </p:childTnLst>
                                </p:cTn>
                              </p:par>
                              <p:par>
                                <p:cTn id="160" presetID="2" presetClass="exit" presetSubtype="8" fill="hold" nodeType="withEffect">
                                  <p:stCondLst>
                                    <p:cond delay="0"/>
                                  </p:stCondLst>
                                  <p:childTnLst>
                                    <p:anim calcmode="lin" valueType="num">
                                      <p:cBhvr additive="base">
                                        <p:cTn id="161" dur="4000"/>
                                        <p:tgtEl>
                                          <p:spTgt spid="45"/>
                                        </p:tgtEl>
                                        <p:attrNameLst>
                                          <p:attrName>ppt_x</p:attrName>
                                        </p:attrNameLst>
                                      </p:cBhvr>
                                      <p:tavLst>
                                        <p:tav tm="0">
                                          <p:val>
                                            <p:strVal val="ppt_x"/>
                                          </p:val>
                                        </p:tav>
                                        <p:tav tm="100000">
                                          <p:val>
                                            <p:strVal val="0-ppt_w/2"/>
                                          </p:val>
                                        </p:tav>
                                      </p:tavLst>
                                    </p:anim>
                                    <p:anim calcmode="lin" valueType="num">
                                      <p:cBhvr additive="base">
                                        <p:cTn id="162" dur="4000"/>
                                        <p:tgtEl>
                                          <p:spTgt spid="45"/>
                                        </p:tgtEl>
                                        <p:attrNameLst>
                                          <p:attrName>ppt_y</p:attrName>
                                        </p:attrNameLst>
                                      </p:cBhvr>
                                      <p:tavLst>
                                        <p:tav tm="0">
                                          <p:val>
                                            <p:strVal val="ppt_y"/>
                                          </p:val>
                                        </p:tav>
                                        <p:tav tm="100000">
                                          <p:val>
                                            <p:strVal val="ppt_y"/>
                                          </p:val>
                                        </p:tav>
                                      </p:tavLst>
                                    </p:anim>
                                    <p:set>
                                      <p:cBhvr>
                                        <p:cTn id="163" dur="1" fill="hold">
                                          <p:stCondLst>
                                            <p:cond delay="3999"/>
                                          </p:stCondLst>
                                        </p:cTn>
                                        <p:tgtEl>
                                          <p:spTgt spid="45"/>
                                        </p:tgtEl>
                                        <p:attrNameLst>
                                          <p:attrName>style.visibility</p:attrName>
                                        </p:attrNameLst>
                                      </p:cBhvr>
                                      <p:to>
                                        <p:strVal val="hidden"/>
                                      </p:to>
                                    </p:set>
                                  </p:childTnLst>
                                </p:cTn>
                              </p:par>
                              <p:par>
                                <p:cTn id="164" presetID="2" presetClass="entr" presetSubtype="8" fill="hold" nodeType="withEffect">
                                  <p:stCondLst>
                                    <p:cond delay="0"/>
                                  </p:stCondLst>
                                  <p:childTnLst>
                                    <p:set>
                                      <p:cBhvr>
                                        <p:cTn id="165" dur="1" fill="hold">
                                          <p:stCondLst>
                                            <p:cond delay="0"/>
                                          </p:stCondLst>
                                        </p:cTn>
                                        <p:tgtEl>
                                          <p:spTgt spid="19"/>
                                        </p:tgtEl>
                                        <p:attrNameLst>
                                          <p:attrName>style.visibility</p:attrName>
                                        </p:attrNameLst>
                                      </p:cBhvr>
                                      <p:to>
                                        <p:strVal val="visible"/>
                                      </p:to>
                                    </p:set>
                                    <p:anim calcmode="lin" valueType="num">
                                      <p:cBhvr additive="base">
                                        <p:cTn id="166" dur="4000" fill="hold"/>
                                        <p:tgtEl>
                                          <p:spTgt spid="19"/>
                                        </p:tgtEl>
                                        <p:attrNameLst>
                                          <p:attrName>ppt_x</p:attrName>
                                        </p:attrNameLst>
                                      </p:cBhvr>
                                      <p:tavLst>
                                        <p:tav tm="0">
                                          <p:val>
                                            <p:strVal val="0-#ppt_w/2"/>
                                          </p:val>
                                        </p:tav>
                                        <p:tav tm="100000">
                                          <p:val>
                                            <p:strVal val="#ppt_x"/>
                                          </p:val>
                                        </p:tav>
                                      </p:tavLst>
                                    </p:anim>
                                    <p:anim calcmode="lin" valueType="num">
                                      <p:cBhvr additive="base">
                                        <p:cTn id="167" dur="4000" fill="hold"/>
                                        <p:tgtEl>
                                          <p:spTgt spid="19"/>
                                        </p:tgtEl>
                                        <p:attrNameLst>
                                          <p:attrName>ppt_y</p:attrName>
                                        </p:attrNameLst>
                                      </p:cBhvr>
                                      <p:tavLst>
                                        <p:tav tm="0">
                                          <p:val>
                                            <p:strVal val="#ppt_y"/>
                                          </p:val>
                                        </p:tav>
                                        <p:tav tm="100000">
                                          <p:val>
                                            <p:strVal val="#ppt_y"/>
                                          </p:val>
                                        </p:tav>
                                      </p:tavLst>
                                    </p:anim>
                                  </p:childTnLst>
                                </p:cTn>
                              </p:par>
                              <p:par>
                                <p:cTn id="168" presetID="19" presetClass="entr" presetSubtype="10" fill="hold" nodeType="withEffect">
                                  <p:stCondLst>
                                    <p:cond delay="0"/>
                                  </p:stCondLst>
                                  <p:childTnLst>
                                    <p:set>
                                      <p:cBhvr>
                                        <p:cTn id="169" dur="1" fill="hold">
                                          <p:stCondLst>
                                            <p:cond delay="0"/>
                                          </p:stCondLst>
                                        </p:cTn>
                                        <p:tgtEl>
                                          <p:spTgt spid="19"/>
                                        </p:tgtEl>
                                        <p:attrNameLst>
                                          <p:attrName>style.visibility</p:attrName>
                                        </p:attrNameLst>
                                      </p:cBhvr>
                                      <p:to>
                                        <p:strVal val="visible"/>
                                      </p:to>
                                    </p:set>
                                    <p:anim calcmode="lin" valueType="num">
                                      <p:cBhvr>
                                        <p:cTn id="170" dur="5000" fill="hold"/>
                                        <p:tgtEl>
                                          <p:spTgt spid="19"/>
                                        </p:tgtEl>
                                        <p:attrNameLst>
                                          <p:attrName>ppt_w</p:attrName>
                                        </p:attrNameLst>
                                      </p:cBhvr>
                                      <p:tavLst>
                                        <p:tav tm="0" fmla="#ppt_w*sin(2.5*pi*$)">
                                          <p:val>
                                            <p:fltVal val="0"/>
                                          </p:val>
                                        </p:tav>
                                        <p:tav tm="100000">
                                          <p:val>
                                            <p:fltVal val="1"/>
                                          </p:val>
                                        </p:tav>
                                      </p:tavLst>
                                    </p:anim>
                                    <p:anim calcmode="lin" valueType="num">
                                      <p:cBhvr>
                                        <p:cTn id="171" dur="5000" fill="hold"/>
                                        <p:tgtEl>
                                          <p:spTgt spid="19"/>
                                        </p:tgtEl>
                                        <p:attrNameLst>
                                          <p:attrName>ppt_h</p:attrName>
                                        </p:attrNameLst>
                                      </p:cBhvr>
                                      <p:tavLst>
                                        <p:tav tm="0">
                                          <p:val>
                                            <p:strVal val="#ppt_h"/>
                                          </p:val>
                                        </p:tav>
                                        <p:tav tm="100000">
                                          <p:val>
                                            <p:strVal val="#ppt_h"/>
                                          </p:val>
                                        </p:tav>
                                      </p:tavLst>
                                    </p:anim>
                                  </p:childTnLst>
                                </p:cTn>
                              </p:par>
                              <p:par>
                                <p:cTn id="172" presetID="2" presetClass="exit" presetSubtype="8" fill="hold" nodeType="withEffect">
                                  <p:stCondLst>
                                    <p:cond delay="0"/>
                                  </p:stCondLst>
                                  <p:childTnLst>
                                    <p:anim calcmode="lin" valueType="num">
                                      <p:cBhvr additive="base">
                                        <p:cTn id="173" dur="4000"/>
                                        <p:tgtEl>
                                          <p:spTgt spid="19"/>
                                        </p:tgtEl>
                                        <p:attrNameLst>
                                          <p:attrName>ppt_x</p:attrName>
                                        </p:attrNameLst>
                                      </p:cBhvr>
                                      <p:tavLst>
                                        <p:tav tm="0">
                                          <p:val>
                                            <p:strVal val="ppt_x"/>
                                          </p:val>
                                        </p:tav>
                                        <p:tav tm="100000">
                                          <p:val>
                                            <p:strVal val="0-ppt_w/2"/>
                                          </p:val>
                                        </p:tav>
                                      </p:tavLst>
                                    </p:anim>
                                    <p:anim calcmode="lin" valueType="num">
                                      <p:cBhvr additive="base">
                                        <p:cTn id="174" dur="4000"/>
                                        <p:tgtEl>
                                          <p:spTgt spid="19"/>
                                        </p:tgtEl>
                                        <p:attrNameLst>
                                          <p:attrName>ppt_y</p:attrName>
                                        </p:attrNameLst>
                                      </p:cBhvr>
                                      <p:tavLst>
                                        <p:tav tm="0">
                                          <p:val>
                                            <p:strVal val="ppt_y"/>
                                          </p:val>
                                        </p:tav>
                                        <p:tav tm="100000">
                                          <p:val>
                                            <p:strVal val="ppt_y"/>
                                          </p:val>
                                        </p:tav>
                                      </p:tavLst>
                                    </p:anim>
                                    <p:set>
                                      <p:cBhvr>
                                        <p:cTn id="175" dur="1" fill="hold">
                                          <p:stCondLst>
                                            <p:cond delay="3999"/>
                                          </p:stCondLst>
                                        </p:cTn>
                                        <p:tgtEl>
                                          <p:spTgt spid="19"/>
                                        </p:tgtEl>
                                        <p:attrNameLst>
                                          <p:attrName>style.visibility</p:attrName>
                                        </p:attrNameLst>
                                      </p:cBhvr>
                                      <p:to>
                                        <p:strVal val="hidden"/>
                                      </p:to>
                                    </p:set>
                                  </p:childTnLst>
                                </p:cTn>
                              </p:par>
                              <p:par>
                                <p:cTn id="176" presetID="2" presetClass="entr" presetSubtype="8" fill="hold" nodeType="withEffect">
                                  <p:stCondLst>
                                    <p:cond delay="0"/>
                                  </p:stCondLst>
                                  <p:childTnLst>
                                    <p:set>
                                      <p:cBhvr>
                                        <p:cTn id="177" dur="1" fill="hold">
                                          <p:stCondLst>
                                            <p:cond delay="0"/>
                                          </p:stCondLst>
                                        </p:cTn>
                                        <p:tgtEl>
                                          <p:spTgt spid="18"/>
                                        </p:tgtEl>
                                        <p:attrNameLst>
                                          <p:attrName>style.visibility</p:attrName>
                                        </p:attrNameLst>
                                      </p:cBhvr>
                                      <p:to>
                                        <p:strVal val="visible"/>
                                      </p:to>
                                    </p:set>
                                    <p:anim calcmode="lin" valueType="num">
                                      <p:cBhvr additive="base">
                                        <p:cTn id="178" dur="4000" fill="hold"/>
                                        <p:tgtEl>
                                          <p:spTgt spid="18"/>
                                        </p:tgtEl>
                                        <p:attrNameLst>
                                          <p:attrName>ppt_x</p:attrName>
                                        </p:attrNameLst>
                                      </p:cBhvr>
                                      <p:tavLst>
                                        <p:tav tm="0">
                                          <p:val>
                                            <p:strVal val="0-#ppt_w/2"/>
                                          </p:val>
                                        </p:tav>
                                        <p:tav tm="100000">
                                          <p:val>
                                            <p:strVal val="#ppt_x"/>
                                          </p:val>
                                        </p:tav>
                                      </p:tavLst>
                                    </p:anim>
                                    <p:anim calcmode="lin" valueType="num">
                                      <p:cBhvr additive="base">
                                        <p:cTn id="179" dur="4000" fill="hold"/>
                                        <p:tgtEl>
                                          <p:spTgt spid="18"/>
                                        </p:tgtEl>
                                        <p:attrNameLst>
                                          <p:attrName>ppt_y</p:attrName>
                                        </p:attrNameLst>
                                      </p:cBhvr>
                                      <p:tavLst>
                                        <p:tav tm="0">
                                          <p:val>
                                            <p:strVal val="#ppt_y"/>
                                          </p:val>
                                        </p:tav>
                                        <p:tav tm="100000">
                                          <p:val>
                                            <p:strVal val="#ppt_y"/>
                                          </p:val>
                                        </p:tav>
                                      </p:tavLst>
                                    </p:anim>
                                  </p:childTnLst>
                                </p:cTn>
                              </p:par>
                              <p:par>
                                <p:cTn id="180" presetID="19" presetClass="entr" presetSubtype="10" fill="hold" nodeType="withEffect">
                                  <p:stCondLst>
                                    <p:cond delay="0"/>
                                  </p:stCondLst>
                                  <p:childTnLst>
                                    <p:set>
                                      <p:cBhvr>
                                        <p:cTn id="181" dur="1" fill="hold">
                                          <p:stCondLst>
                                            <p:cond delay="0"/>
                                          </p:stCondLst>
                                        </p:cTn>
                                        <p:tgtEl>
                                          <p:spTgt spid="18"/>
                                        </p:tgtEl>
                                        <p:attrNameLst>
                                          <p:attrName>style.visibility</p:attrName>
                                        </p:attrNameLst>
                                      </p:cBhvr>
                                      <p:to>
                                        <p:strVal val="visible"/>
                                      </p:to>
                                    </p:set>
                                    <p:anim calcmode="lin" valueType="num">
                                      <p:cBhvr>
                                        <p:cTn id="182" dur="5000" fill="hold"/>
                                        <p:tgtEl>
                                          <p:spTgt spid="18"/>
                                        </p:tgtEl>
                                        <p:attrNameLst>
                                          <p:attrName>ppt_w</p:attrName>
                                        </p:attrNameLst>
                                      </p:cBhvr>
                                      <p:tavLst>
                                        <p:tav tm="0" fmla="#ppt_w*sin(2.5*pi*$)">
                                          <p:val>
                                            <p:fltVal val="0"/>
                                          </p:val>
                                        </p:tav>
                                        <p:tav tm="100000">
                                          <p:val>
                                            <p:fltVal val="1"/>
                                          </p:val>
                                        </p:tav>
                                      </p:tavLst>
                                    </p:anim>
                                    <p:anim calcmode="lin" valueType="num">
                                      <p:cBhvr>
                                        <p:cTn id="183" dur="5000" fill="hold"/>
                                        <p:tgtEl>
                                          <p:spTgt spid="18"/>
                                        </p:tgtEl>
                                        <p:attrNameLst>
                                          <p:attrName>ppt_h</p:attrName>
                                        </p:attrNameLst>
                                      </p:cBhvr>
                                      <p:tavLst>
                                        <p:tav tm="0">
                                          <p:val>
                                            <p:strVal val="#ppt_h"/>
                                          </p:val>
                                        </p:tav>
                                        <p:tav tm="100000">
                                          <p:val>
                                            <p:strVal val="#ppt_h"/>
                                          </p:val>
                                        </p:tav>
                                      </p:tavLst>
                                    </p:anim>
                                  </p:childTnLst>
                                </p:cTn>
                              </p:par>
                              <p:par>
                                <p:cTn id="184" presetID="2" presetClass="exit" presetSubtype="8" fill="hold" nodeType="withEffect">
                                  <p:stCondLst>
                                    <p:cond delay="0"/>
                                  </p:stCondLst>
                                  <p:childTnLst>
                                    <p:anim calcmode="lin" valueType="num">
                                      <p:cBhvr additive="base">
                                        <p:cTn id="185" dur="4000"/>
                                        <p:tgtEl>
                                          <p:spTgt spid="18"/>
                                        </p:tgtEl>
                                        <p:attrNameLst>
                                          <p:attrName>ppt_x</p:attrName>
                                        </p:attrNameLst>
                                      </p:cBhvr>
                                      <p:tavLst>
                                        <p:tav tm="0">
                                          <p:val>
                                            <p:strVal val="ppt_x"/>
                                          </p:val>
                                        </p:tav>
                                        <p:tav tm="100000">
                                          <p:val>
                                            <p:strVal val="0-ppt_w/2"/>
                                          </p:val>
                                        </p:tav>
                                      </p:tavLst>
                                    </p:anim>
                                    <p:anim calcmode="lin" valueType="num">
                                      <p:cBhvr additive="base">
                                        <p:cTn id="186" dur="4000"/>
                                        <p:tgtEl>
                                          <p:spTgt spid="18"/>
                                        </p:tgtEl>
                                        <p:attrNameLst>
                                          <p:attrName>ppt_y</p:attrName>
                                        </p:attrNameLst>
                                      </p:cBhvr>
                                      <p:tavLst>
                                        <p:tav tm="0">
                                          <p:val>
                                            <p:strVal val="ppt_y"/>
                                          </p:val>
                                        </p:tav>
                                        <p:tav tm="100000">
                                          <p:val>
                                            <p:strVal val="ppt_y"/>
                                          </p:val>
                                        </p:tav>
                                      </p:tavLst>
                                    </p:anim>
                                    <p:set>
                                      <p:cBhvr>
                                        <p:cTn id="187" dur="1" fill="hold">
                                          <p:stCondLst>
                                            <p:cond delay="3999"/>
                                          </p:stCondLst>
                                        </p:cTn>
                                        <p:tgtEl>
                                          <p:spTgt spid="18"/>
                                        </p:tgtEl>
                                        <p:attrNameLst>
                                          <p:attrName>style.visibility</p:attrName>
                                        </p:attrNameLst>
                                      </p:cBhvr>
                                      <p:to>
                                        <p:strVal val="hidden"/>
                                      </p:to>
                                    </p:set>
                                  </p:childTnLst>
                                </p:cTn>
                              </p:par>
                              <p:par>
                                <p:cTn id="188" presetID="2" presetClass="entr" presetSubtype="8" fill="hold" nodeType="withEffect">
                                  <p:stCondLst>
                                    <p:cond delay="0"/>
                                  </p:stCondLst>
                                  <p:childTnLst>
                                    <p:set>
                                      <p:cBhvr>
                                        <p:cTn id="189" dur="1" fill="hold">
                                          <p:stCondLst>
                                            <p:cond delay="0"/>
                                          </p:stCondLst>
                                        </p:cTn>
                                        <p:tgtEl>
                                          <p:spTgt spid="17"/>
                                        </p:tgtEl>
                                        <p:attrNameLst>
                                          <p:attrName>style.visibility</p:attrName>
                                        </p:attrNameLst>
                                      </p:cBhvr>
                                      <p:to>
                                        <p:strVal val="visible"/>
                                      </p:to>
                                    </p:set>
                                    <p:anim calcmode="lin" valueType="num">
                                      <p:cBhvr additive="base">
                                        <p:cTn id="190" dur="4000" fill="hold"/>
                                        <p:tgtEl>
                                          <p:spTgt spid="17"/>
                                        </p:tgtEl>
                                        <p:attrNameLst>
                                          <p:attrName>ppt_x</p:attrName>
                                        </p:attrNameLst>
                                      </p:cBhvr>
                                      <p:tavLst>
                                        <p:tav tm="0">
                                          <p:val>
                                            <p:strVal val="0-#ppt_w/2"/>
                                          </p:val>
                                        </p:tav>
                                        <p:tav tm="100000">
                                          <p:val>
                                            <p:strVal val="#ppt_x"/>
                                          </p:val>
                                        </p:tav>
                                      </p:tavLst>
                                    </p:anim>
                                    <p:anim calcmode="lin" valueType="num">
                                      <p:cBhvr additive="base">
                                        <p:cTn id="191" dur="4000" fill="hold"/>
                                        <p:tgtEl>
                                          <p:spTgt spid="17"/>
                                        </p:tgtEl>
                                        <p:attrNameLst>
                                          <p:attrName>ppt_y</p:attrName>
                                        </p:attrNameLst>
                                      </p:cBhvr>
                                      <p:tavLst>
                                        <p:tav tm="0">
                                          <p:val>
                                            <p:strVal val="#ppt_y"/>
                                          </p:val>
                                        </p:tav>
                                        <p:tav tm="100000">
                                          <p:val>
                                            <p:strVal val="#ppt_y"/>
                                          </p:val>
                                        </p:tav>
                                      </p:tavLst>
                                    </p:anim>
                                  </p:childTnLst>
                                </p:cTn>
                              </p:par>
                              <p:par>
                                <p:cTn id="192" presetID="19" presetClass="entr" presetSubtype="10" fill="hold" nodeType="withEffect">
                                  <p:stCondLst>
                                    <p:cond delay="0"/>
                                  </p:stCondLst>
                                  <p:childTnLst>
                                    <p:set>
                                      <p:cBhvr>
                                        <p:cTn id="193" dur="1" fill="hold">
                                          <p:stCondLst>
                                            <p:cond delay="0"/>
                                          </p:stCondLst>
                                        </p:cTn>
                                        <p:tgtEl>
                                          <p:spTgt spid="17"/>
                                        </p:tgtEl>
                                        <p:attrNameLst>
                                          <p:attrName>style.visibility</p:attrName>
                                        </p:attrNameLst>
                                      </p:cBhvr>
                                      <p:to>
                                        <p:strVal val="visible"/>
                                      </p:to>
                                    </p:set>
                                    <p:anim calcmode="lin" valueType="num">
                                      <p:cBhvr>
                                        <p:cTn id="194" dur="5000" fill="hold"/>
                                        <p:tgtEl>
                                          <p:spTgt spid="17"/>
                                        </p:tgtEl>
                                        <p:attrNameLst>
                                          <p:attrName>ppt_w</p:attrName>
                                        </p:attrNameLst>
                                      </p:cBhvr>
                                      <p:tavLst>
                                        <p:tav tm="0" fmla="#ppt_w*sin(2.5*pi*$)">
                                          <p:val>
                                            <p:fltVal val="0"/>
                                          </p:val>
                                        </p:tav>
                                        <p:tav tm="100000">
                                          <p:val>
                                            <p:fltVal val="1"/>
                                          </p:val>
                                        </p:tav>
                                      </p:tavLst>
                                    </p:anim>
                                    <p:anim calcmode="lin" valueType="num">
                                      <p:cBhvr>
                                        <p:cTn id="195" dur="5000" fill="hold"/>
                                        <p:tgtEl>
                                          <p:spTgt spid="17"/>
                                        </p:tgtEl>
                                        <p:attrNameLst>
                                          <p:attrName>ppt_h</p:attrName>
                                        </p:attrNameLst>
                                      </p:cBhvr>
                                      <p:tavLst>
                                        <p:tav tm="0">
                                          <p:val>
                                            <p:strVal val="#ppt_h"/>
                                          </p:val>
                                        </p:tav>
                                        <p:tav tm="100000">
                                          <p:val>
                                            <p:strVal val="#ppt_h"/>
                                          </p:val>
                                        </p:tav>
                                      </p:tavLst>
                                    </p:anim>
                                  </p:childTnLst>
                                </p:cTn>
                              </p:par>
                              <p:par>
                                <p:cTn id="196" presetID="2" presetClass="exit" presetSubtype="8" fill="hold" nodeType="withEffect">
                                  <p:stCondLst>
                                    <p:cond delay="0"/>
                                  </p:stCondLst>
                                  <p:childTnLst>
                                    <p:anim calcmode="lin" valueType="num">
                                      <p:cBhvr additive="base">
                                        <p:cTn id="197" dur="4000"/>
                                        <p:tgtEl>
                                          <p:spTgt spid="17"/>
                                        </p:tgtEl>
                                        <p:attrNameLst>
                                          <p:attrName>ppt_x</p:attrName>
                                        </p:attrNameLst>
                                      </p:cBhvr>
                                      <p:tavLst>
                                        <p:tav tm="0">
                                          <p:val>
                                            <p:strVal val="ppt_x"/>
                                          </p:val>
                                        </p:tav>
                                        <p:tav tm="100000">
                                          <p:val>
                                            <p:strVal val="0-ppt_w/2"/>
                                          </p:val>
                                        </p:tav>
                                      </p:tavLst>
                                    </p:anim>
                                    <p:anim calcmode="lin" valueType="num">
                                      <p:cBhvr additive="base">
                                        <p:cTn id="198" dur="4000"/>
                                        <p:tgtEl>
                                          <p:spTgt spid="17"/>
                                        </p:tgtEl>
                                        <p:attrNameLst>
                                          <p:attrName>ppt_y</p:attrName>
                                        </p:attrNameLst>
                                      </p:cBhvr>
                                      <p:tavLst>
                                        <p:tav tm="0">
                                          <p:val>
                                            <p:strVal val="ppt_y"/>
                                          </p:val>
                                        </p:tav>
                                        <p:tav tm="100000">
                                          <p:val>
                                            <p:strVal val="ppt_y"/>
                                          </p:val>
                                        </p:tav>
                                      </p:tavLst>
                                    </p:anim>
                                    <p:set>
                                      <p:cBhvr>
                                        <p:cTn id="199" dur="1" fill="hold">
                                          <p:stCondLst>
                                            <p:cond delay="3999"/>
                                          </p:stCondLst>
                                        </p:cTn>
                                        <p:tgtEl>
                                          <p:spTgt spid="17"/>
                                        </p:tgtEl>
                                        <p:attrNameLst>
                                          <p:attrName>style.visibility</p:attrName>
                                        </p:attrNameLst>
                                      </p:cBhvr>
                                      <p:to>
                                        <p:strVal val="hidden"/>
                                      </p:to>
                                    </p:set>
                                  </p:childTnLst>
                                </p:cTn>
                              </p:par>
                              <p:par>
                                <p:cTn id="200" presetID="23" presetClass="entr" presetSubtype="272" fill="hold" nodeType="withEffect">
                                  <p:stCondLst>
                                    <p:cond delay="500"/>
                                  </p:stCondLst>
                                  <p:childTnLst>
                                    <p:set>
                                      <p:cBhvr>
                                        <p:cTn id="201" dur="1" fill="hold">
                                          <p:stCondLst>
                                            <p:cond delay="0"/>
                                          </p:stCondLst>
                                        </p:cTn>
                                        <p:tgtEl>
                                          <p:spTgt spid="54"/>
                                        </p:tgtEl>
                                        <p:attrNameLst>
                                          <p:attrName>style.visibility</p:attrName>
                                        </p:attrNameLst>
                                      </p:cBhvr>
                                      <p:to>
                                        <p:strVal val="visible"/>
                                      </p:to>
                                    </p:set>
                                    <p:anim calcmode="lin" valueType="num">
                                      <p:cBhvr>
                                        <p:cTn id="202" dur="3250" fill="hold"/>
                                        <p:tgtEl>
                                          <p:spTgt spid="54"/>
                                        </p:tgtEl>
                                        <p:attrNameLst>
                                          <p:attrName>ppt_w</p:attrName>
                                        </p:attrNameLst>
                                      </p:cBhvr>
                                      <p:tavLst>
                                        <p:tav tm="0">
                                          <p:val>
                                            <p:strVal val="2/3*#ppt_w"/>
                                          </p:val>
                                        </p:tav>
                                        <p:tav tm="100000">
                                          <p:val>
                                            <p:strVal val="#ppt_w"/>
                                          </p:val>
                                        </p:tav>
                                      </p:tavLst>
                                    </p:anim>
                                    <p:anim calcmode="lin" valueType="num">
                                      <p:cBhvr>
                                        <p:cTn id="203" dur="3250" fill="hold"/>
                                        <p:tgtEl>
                                          <p:spTgt spid="54"/>
                                        </p:tgtEl>
                                        <p:attrNameLst>
                                          <p:attrName>ppt_h</p:attrName>
                                        </p:attrNameLst>
                                      </p:cBhvr>
                                      <p:tavLst>
                                        <p:tav tm="0">
                                          <p:val>
                                            <p:strVal val="2/3*#ppt_h"/>
                                          </p:val>
                                        </p:tav>
                                        <p:tav tm="100000">
                                          <p:val>
                                            <p:strVal val="#ppt_h"/>
                                          </p:val>
                                        </p:tav>
                                      </p:tavLst>
                                    </p:anim>
                                  </p:childTnLst>
                                </p:cTn>
                              </p:par>
                              <p:par>
                                <p:cTn id="204" presetID="16" presetClass="entr" presetSubtype="37" fill="hold" nodeType="withEffect">
                                  <p:stCondLst>
                                    <p:cond delay="500"/>
                                  </p:stCondLst>
                                  <p:childTnLst>
                                    <p:set>
                                      <p:cBhvr>
                                        <p:cTn id="205" dur="1" fill="hold">
                                          <p:stCondLst>
                                            <p:cond delay="0"/>
                                          </p:stCondLst>
                                        </p:cTn>
                                        <p:tgtEl>
                                          <p:spTgt spid="54"/>
                                        </p:tgtEl>
                                        <p:attrNameLst>
                                          <p:attrName>style.visibility</p:attrName>
                                        </p:attrNameLst>
                                      </p:cBhvr>
                                      <p:to>
                                        <p:strVal val="visible"/>
                                      </p:to>
                                    </p:set>
                                    <p:animEffect transition="in" filter="barn(outVertical)">
                                      <p:cBhvr>
                                        <p:cTn id="206" dur="3250"/>
                                        <p:tgtEl>
                                          <p:spTgt spid="54"/>
                                        </p:tgtEl>
                                      </p:cBhvr>
                                    </p:animEffect>
                                  </p:childTnLst>
                                </p:cTn>
                              </p:par>
                              <p:par>
                                <p:cTn id="207" presetID="23" presetClass="entr" presetSubtype="528" fill="hold" nodeType="withEffect">
                                  <p:stCondLst>
                                    <p:cond delay="1500"/>
                                  </p:stCondLst>
                                  <p:childTnLst>
                                    <p:set>
                                      <p:cBhvr>
                                        <p:cTn id="208" dur="1" fill="hold">
                                          <p:stCondLst>
                                            <p:cond delay="0"/>
                                          </p:stCondLst>
                                        </p:cTn>
                                        <p:tgtEl>
                                          <p:spTgt spid="56"/>
                                        </p:tgtEl>
                                        <p:attrNameLst>
                                          <p:attrName>style.visibility</p:attrName>
                                        </p:attrNameLst>
                                      </p:cBhvr>
                                      <p:to>
                                        <p:strVal val="visible"/>
                                      </p:to>
                                    </p:set>
                                    <p:anim calcmode="lin" valueType="num">
                                      <p:cBhvr>
                                        <p:cTn id="209" dur="2500" fill="hold"/>
                                        <p:tgtEl>
                                          <p:spTgt spid="56"/>
                                        </p:tgtEl>
                                        <p:attrNameLst>
                                          <p:attrName>ppt_w</p:attrName>
                                        </p:attrNameLst>
                                      </p:cBhvr>
                                      <p:tavLst>
                                        <p:tav tm="0">
                                          <p:val>
                                            <p:fltVal val="0"/>
                                          </p:val>
                                        </p:tav>
                                        <p:tav tm="100000">
                                          <p:val>
                                            <p:strVal val="#ppt_w"/>
                                          </p:val>
                                        </p:tav>
                                      </p:tavLst>
                                    </p:anim>
                                    <p:anim calcmode="lin" valueType="num">
                                      <p:cBhvr>
                                        <p:cTn id="210" dur="2500" fill="hold"/>
                                        <p:tgtEl>
                                          <p:spTgt spid="56"/>
                                        </p:tgtEl>
                                        <p:attrNameLst>
                                          <p:attrName>ppt_h</p:attrName>
                                        </p:attrNameLst>
                                      </p:cBhvr>
                                      <p:tavLst>
                                        <p:tav tm="0">
                                          <p:val>
                                            <p:fltVal val="0"/>
                                          </p:val>
                                        </p:tav>
                                        <p:tav tm="100000">
                                          <p:val>
                                            <p:strVal val="#ppt_h"/>
                                          </p:val>
                                        </p:tav>
                                      </p:tavLst>
                                    </p:anim>
                                    <p:anim calcmode="lin" valueType="num">
                                      <p:cBhvr>
                                        <p:cTn id="211" dur="2500" fill="hold"/>
                                        <p:tgtEl>
                                          <p:spTgt spid="56"/>
                                        </p:tgtEl>
                                        <p:attrNameLst>
                                          <p:attrName>ppt_x</p:attrName>
                                        </p:attrNameLst>
                                      </p:cBhvr>
                                      <p:tavLst>
                                        <p:tav tm="0">
                                          <p:val>
                                            <p:fltVal val="0.5"/>
                                          </p:val>
                                        </p:tav>
                                        <p:tav tm="100000">
                                          <p:val>
                                            <p:strVal val="#ppt_x"/>
                                          </p:val>
                                        </p:tav>
                                      </p:tavLst>
                                    </p:anim>
                                    <p:anim calcmode="lin" valueType="num">
                                      <p:cBhvr>
                                        <p:cTn id="212" dur="2500" fill="hold"/>
                                        <p:tgtEl>
                                          <p:spTgt spid="56"/>
                                        </p:tgtEl>
                                        <p:attrNameLst>
                                          <p:attrName>ppt_y</p:attrName>
                                        </p:attrNameLst>
                                      </p:cBhvr>
                                      <p:tavLst>
                                        <p:tav tm="0">
                                          <p:val>
                                            <p:fltVal val="0.5"/>
                                          </p:val>
                                        </p:tav>
                                        <p:tav tm="100000">
                                          <p:val>
                                            <p:strVal val="#ppt_y"/>
                                          </p:val>
                                        </p:tav>
                                      </p:tavLst>
                                    </p:anim>
                                  </p:childTnLst>
                                </p:cTn>
                              </p:par>
                              <p:par>
                                <p:cTn id="213" presetID="23" presetClass="entr" presetSubtype="16" fill="hold" grpId="0" nodeType="withEffect">
                                  <p:stCondLst>
                                    <p:cond delay="2750"/>
                                  </p:stCondLst>
                                  <p:childTnLst>
                                    <p:set>
                                      <p:cBhvr>
                                        <p:cTn id="214" dur="1" fill="hold">
                                          <p:stCondLst>
                                            <p:cond delay="0"/>
                                          </p:stCondLst>
                                        </p:cTn>
                                        <p:tgtEl>
                                          <p:spTgt spid="57"/>
                                        </p:tgtEl>
                                        <p:attrNameLst>
                                          <p:attrName>style.visibility</p:attrName>
                                        </p:attrNameLst>
                                      </p:cBhvr>
                                      <p:to>
                                        <p:strVal val="visible"/>
                                      </p:to>
                                    </p:set>
                                    <p:anim calcmode="lin" valueType="num">
                                      <p:cBhvr>
                                        <p:cTn id="215" dur="1250" fill="hold"/>
                                        <p:tgtEl>
                                          <p:spTgt spid="57"/>
                                        </p:tgtEl>
                                        <p:attrNameLst>
                                          <p:attrName>ppt_w</p:attrName>
                                        </p:attrNameLst>
                                      </p:cBhvr>
                                      <p:tavLst>
                                        <p:tav tm="0">
                                          <p:val>
                                            <p:fltVal val="0"/>
                                          </p:val>
                                        </p:tav>
                                        <p:tav tm="100000">
                                          <p:val>
                                            <p:strVal val="#ppt_w"/>
                                          </p:val>
                                        </p:tav>
                                      </p:tavLst>
                                    </p:anim>
                                    <p:anim calcmode="lin" valueType="num">
                                      <p:cBhvr>
                                        <p:cTn id="216" dur="1250" fill="hold"/>
                                        <p:tgtEl>
                                          <p:spTgt spid="57"/>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7"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2"/>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3126"/>
            <a:ext cx="9144000" cy="5151502"/>
          </a:xfrm>
          <a:prstGeom prst="rect">
            <a:avLst/>
          </a:prstGeom>
          <a:noFill/>
          <a:ln>
            <a:noFill/>
          </a:ln>
        </p:spPr>
      </p:pic>
      <p:sp>
        <p:nvSpPr>
          <p:cNvPr id="4" name="Forma libre 9"/>
          <p:cNvSpPr/>
          <p:nvPr/>
        </p:nvSpPr>
        <p:spPr>
          <a:xfrm rot="2001037" flipH="1">
            <a:off x="1218581" y="1248342"/>
            <a:ext cx="3920745" cy="965291"/>
          </a:xfrm>
          <a:custGeom>
            <a:avLst/>
            <a:gdLst>
              <a:gd name="connsiteX0" fmla="*/ 5119734 w 7943416"/>
              <a:gd name="connsiteY0" fmla="*/ 1646287 h 2458890"/>
              <a:gd name="connsiteX1" fmla="*/ 5891867 w 7943416"/>
              <a:gd name="connsiteY1" fmla="*/ 1794883 h 2458890"/>
              <a:gd name="connsiteX2" fmla="*/ 5992350 w 7943416"/>
              <a:gd name="connsiteY2" fmla="*/ 1842222 h 2458890"/>
              <a:gd name="connsiteX3" fmla="*/ 6001341 w 7943416"/>
              <a:gd name="connsiteY3" fmla="*/ 1833599 h 2458890"/>
              <a:gd name="connsiteX4" fmla="*/ 6021217 w 7943416"/>
              <a:gd name="connsiteY4" fmla="*/ 1851263 h 2458890"/>
              <a:gd name="connsiteX5" fmla="*/ 6938015 w 7943416"/>
              <a:gd name="connsiteY5" fmla="*/ 2138589 h 2458890"/>
              <a:gd name="connsiteX6" fmla="*/ 7906919 w 7943416"/>
              <a:gd name="connsiteY6" fmla="*/ 1806095 h 2458890"/>
              <a:gd name="connsiteX7" fmla="*/ 7943416 w 7943416"/>
              <a:gd name="connsiteY7" fmla="*/ 1765612 h 2458890"/>
              <a:gd name="connsiteX8" fmla="*/ 7906557 w 7943416"/>
              <a:gd name="connsiteY8" fmla="*/ 1823512 h 2458890"/>
              <a:gd name="connsiteX9" fmla="*/ 6669094 w 7943416"/>
              <a:gd name="connsiteY9" fmla="*/ 2306897 h 2458890"/>
              <a:gd name="connsiteX10" fmla="*/ 5896962 w 7943416"/>
              <a:gd name="connsiteY10" fmla="*/ 2158301 h 2458890"/>
              <a:gd name="connsiteX11" fmla="*/ 5796480 w 7943416"/>
              <a:gd name="connsiteY11" fmla="*/ 2110962 h 2458890"/>
              <a:gd name="connsiteX12" fmla="*/ 5787487 w 7943416"/>
              <a:gd name="connsiteY12" fmla="*/ 2119585 h 2458890"/>
              <a:gd name="connsiteX13" fmla="*/ 5767611 w 7943416"/>
              <a:gd name="connsiteY13" fmla="*/ 2101921 h 2458890"/>
              <a:gd name="connsiteX14" fmla="*/ 4850814 w 7943416"/>
              <a:gd name="connsiteY14" fmla="*/ 1814595 h 2458890"/>
              <a:gd name="connsiteX15" fmla="*/ 3968968 w 7943416"/>
              <a:gd name="connsiteY15" fmla="*/ 2075028 h 2458890"/>
              <a:gd name="connsiteX16" fmla="*/ 3968442 w 7943416"/>
              <a:gd name="connsiteY16" fmla="*/ 2075437 h 2458890"/>
              <a:gd name="connsiteX17" fmla="*/ 3965332 w 7943416"/>
              <a:gd name="connsiteY17" fmla="*/ 2078531 h 2458890"/>
              <a:gd name="connsiteX18" fmla="*/ 3909498 w 7943416"/>
              <a:gd name="connsiteY18" fmla="*/ 2126501 h 2458890"/>
              <a:gd name="connsiteX19" fmla="*/ 3881869 w 7943416"/>
              <a:gd name="connsiteY19" fmla="*/ 2147136 h 2458890"/>
              <a:gd name="connsiteX20" fmla="*/ 3845413 w 7943416"/>
              <a:gd name="connsiteY20" fmla="*/ 2187572 h 2458890"/>
              <a:gd name="connsiteX21" fmla="*/ 3861444 w 7943416"/>
              <a:gd name="connsiteY21" fmla="*/ 2162388 h 2458890"/>
              <a:gd name="connsiteX22" fmla="*/ 3848710 w 7943416"/>
              <a:gd name="connsiteY22" fmla="*/ 2171900 h 2458890"/>
              <a:gd name="connsiteX23" fmla="*/ 2823683 w 7943416"/>
              <a:gd name="connsiteY23" fmla="*/ 2458890 h 2458890"/>
              <a:gd name="connsiteX24" fmla="*/ 2051550 w 7943416"/>
              <a:gd name="connsiteY24" fmla="*/ 2310295 h 2458890"/>
              <a:gd name="connsiteX25" fmla="*/ 1951068 w 7943416"/>
              <a:gd name="connsiteY25" fmla="*/ 2262955 h 2458890"/>
              <a:gd name="connsiteX26" fmla="*/ 1942075 w 7943416"/>
              <a:gd name="connsiteY26" fmla="*/ 2271579 h 2458890"/>
              <a:gd name="connsiteX27" fmla="*/ 1922199 w 7943416"/>
              <a:gd name="connsiteY27" fmla="*/ 2253915 h 2458890"/>
              <a:gd name="connsiteX28" fmla="*/ 1005402 w 7943416"/>
              <a:gd name="connsiteY28" fmla="*/ 1966589 h 2458890"/>
              <a:gd name="connsiteX29" fmla="*/ 36498 w 7943416"/>
              <a:gd name="connsiteY29" fmla="*/ 2299082 h 2458890"/>
              <a:gd name="connsiteX30" fmla="*/ 0 w 7943416"/>
              <a:gd name="connsiteY30" fmla="*/ 2339566 h 2458890"/>
              <a:gd name="connsiteX31" fmla="*/ 36860 w 7943416"/>
              <a:gd name="connsiteY31" fmla="*/ 2281666 h 2458890"/>
              <a:gd name="connsiteX32" fmla="*/ 1274322 w 7943416"/>
              <a:gd name="connsiteY32" fmla="*/ 1798281 h 2458890"/>
              <a:gd name="connsiteX33" fmla="*/ 2046455 w 7943416"/>
              <a:gd name="connsiteY33" fmla="*/ 1946876 h 2458890"/>
              <a:gd name="connsiteX34" fmla="*/ 2146938 w 7943416"/>
              <a:gd name="connsiteY34" fmla="*/ 1994216 h 2458890"/>
              <a:gd name="connsiteX35" fmla="*/ 2155929 w 7943416"/>
              <a:gd name="connsiteY35" fmla="*/ 1985592 h 2458890"/>
              <a:gd name="connsiteX36" fmla="*/ 2175806 w 7943416"/>
              <a:gd name="connsiteY36" fmla="*/ 2003256 h 2458890"/>
              <a:gd name="connsiteX37" fmla="*/ 3092602 w 7943416"/>
              <a:gd name="connsiteY37" fmla="*/ 2290582 h 2458890"/>
              <a:gd name="connsiteX38" fmla="*/ 3974450 w 7943416"/>
              <a:gd name="connsiteY38" fmla="*/ 2030149 h 2458890"/>
              <a:gd name="connsiteX39" fmla="*/ 3974974 w 7943416"/>
              <a:gd name="connsiteY39" fmla="*/ 2029740 h 2458890"/>
              <a:gd name="connsiteX40" fmla="*/ 3978084 w 7943416"/>
              <a:gd name="connsiteY40" fmla="*/ 2026646 h 2458890"/>
              <a:gd name="connsiteX41" fmla="*/ 4033918 w 7943416"/>
              <a:gd name="connsiteY41" fmla="*/ 1978676 h 2458890"/>
              <a:gd name="connsiteX42" fmla="*/ 4061548 w 7943416"/>
              <a:gd name="connsiteY42" fmla="*/ 1958041 h 2458890"/>
              <a:gd name="connsiteX43" fmla="*/ 4098003 w 7943416"/>
              <a:gd name="connsiteY43" fmla="*/ 1917605 h 2458890"/>
              <a:gd name="connsiteX44" fmla="*/ 4081971 w 7943416"/>
              <a:gd name="connsiteY44" fmla="*/ 1942789 h 2458890"/>
              <a:gd name="connsiteX45" fmla="*/ 4094707 w 7943416"/>
              <a:gd name="connsiteY45" fmla="*/ 1933278 h 2458890"/>
              <a:gd name="connsiteX46" fmla="*/ 5119734 w 7943416"/>
              <a:gd name="connsiteY46" fmla="*/ 1646287 h 2458890"/>
              <a:gd name="connsiteX47" fmla="*/ 3179186 w 7943416"/>
              <a:gd name="connsiteY47" fmla="*/ 1386946 h 2458890"/>
              <a:gd name="connsiteX48" fmla="*/ 3444230 w 7943416"/>
              <a:gd name="connsiteY48" fmla="*/ 1671868 h 2458890"/>
              <a:gd name="connsiteX49" fmla="*/ 3179186 w 7943416"/>
              <a:gd name="connsiteY49" fmla="*/ 1956790 h 2458890"/>
              <a:gd name="connsiteX50" fmla="*/ 2914142 w 7943416"/>
              <a:gd name="connsiteY50" fmla="*/ 1671868 h 2458890"/>
              <a:gd name="connsiteX51" fmla="*/ 3179186 w 7943416"/>
              <a:gd name="connsiteY51" fmla="*/ 1386946 h 2458890"/>
              <a:gd name="connsiteX52" fmla="*/ 2370953 w 7943416"/>
              <a:gd name="connsiteY52" fmla="*/ 1351426 h 2458890"/>
              <a:gd name="connsiteX53" fmla="*/ 2559797 w 7943416"/>
              <a:gd name="connsiteY53" fmla="*/ 1570087 h 2458890"/>
              <a:gd name="connsiteX54" fmla="*/ 2370953 w 7943416"/>
              <a:gd name="connsiteY54" fmla="*/ 1788748 h 2458890"/>
              <a:gd name="connsiteX55" fmla="*/ 2182109 w 7943416"/>
              <a:gd name="connsiteY55" fmla="*/ 1570087 h 2458890"/>
              <a:gd name="connsiteX56" fmla="*/ 2370953 w 7943416"/>
              <a:gd name="connsiteY56" fmla="*/ 1351426 h 2458890"/>
              <a:gd name="connsiteX57" fmla="*/ 6453805 w 7943416"/>
              <a:gd name="connsiteY57" fmla="*/ 1113628 h 2458890"/>
              <a:gd name="connsiteX58" fmla="*/ 6718849 w 7943416"/>
              <a:gd name="connsiteY58" fmla="*/ 1398550 h 2458890"/>
              <a:gd name="connsiteX59" fmla="*/ 6453805 w 7943416"/>
              <a:gd name="connsiteY59" fmla="*/ 1683472 h 2458890"/>
              <a:gd name="connsiteX60" fmla="*/ 6188761 w 7943416"/>
              <a:gd name="connsiteY60" fmla="*/ 1398550 h 2458890"/>
              <a:gd name="connsiteX61" fmla="*/ 6453805 w 7943416"/>
              <a:gd name="connsiteY61" fmla="*/ 1113628 h 2458890"/>
              <a:gd name="connsiteX62" fmla="*/ 4584308 w 7943416"/>
              <a:gd name="connsiteY62" fmla="*/ 950419 h 2458890"/>
              <a:gd name="connsiteX63" fmla="*/ 4773152 w 7943416"/>
              <a:gd name="connsiteY63" fmla="*/ 1169080 h 2458890"/>
              <a:gd name="connsiteX64" fmla="*/ 4584308 w 7943416"/>
              <a:gd name="connsiteY64" fmla="*/ 1387741 h 2458890"/>
              <a:gd name="connsiteX65" fmla="*/ 4395464 w 7943416"/>
              <a:gd name="connsiteY65" fmla="*/ 1169080 h 2458890"/>
              <a:gd name="connsiteX66" fmla="*/ 4584308 w 7943416"/>
              <a:gd name="connsiteY66" fmla="*/ 950419 h 2458890"/>
              <a:gd name="connsiteX67" fmla="*/ 3782865 w 7943416"/>
              <a:gd name="connsiteY67" fmla="*/ 924043 h 2458890"/>
              <a:gd name="connsiteX68" fmla="*/ 3971708 w 7943416"/>
              <a:gd name="connsiteY68" fmla="*/ 1142704 h 2458890"/>
              <a:gd name="connsiteX69" fmla="*/ 3782865 w 7943416"/>
              <a:gd name="connsiteY69" fmla="*/ 1361365 h 2458890"/>
              <a:gd name="connsiteX70" fmla="*/ 3594021 w 7943416"/>
              <a:gd name="connsiteY70" fmla="*/ 1142704 h 2458890"/>
              <a:gd name="connsiteX71" fmla="*/ 3782865 w 7943416"/>
              <a:gd name="connsiteY71" fmla="*/ 924043 h 2458890"/>
              <a:gd name="connsiteX72" fmla="*/ 1748343 w 7943416"/>
              <a:gd name="connsiteY72" fmla="*/ 823670 h 2458890"/>
              <a:gd name="connsiteX73" fmla="*/ 1963691 w 7943416"/>
              <a:gd name="connsiteY73" fmla="*/ 1042331 h 2458890"/>
              <a:gd name="connsiteX74" fmla="*/ 1748343 w 7943416"/>
              <a:gd name="connsiteY74" fmla="*/ 1260992 h 2458890"/>
              <a:gd name="connsiteX75" fmla="*/ 1532995 w 7943416"/>
              <a:gd name="connsiteY75" fmla="*/ 1042331 h 2458890"/>
              <a:gd name="connsiteX76" fmla="*/ 1748343 w 7943416"/>
              <a:gd name="connsiteY76" fmla="*/ 823670 h 2458890"/>
              <a:gd name="connsiteX77" fmla="*/ 766497 w 7943416"/>
              <a:gd name="connsiteY77" fmla="*/ 817102 h 2458890"/>
              <a:gd name="connsiteX78" fmla="*/ 1031541 w 7943416"/>
              <a:gd name="connsiteY78" fmla="*/ 1102024 h 2458890"/>
              <a:gd name="connsiteX79" fmla="*/ 766497 w 7943416"/>
              <a:gd name="connsiteY79" fmla="*/ 1386946 h 2458890"/>
              <a:gd name="connsiteX80" fmla="*/ 501453 w 7943416"/>
              <a:gd name="connsiteY80" fmla="*/ 1102024 h 2458890"/>
              <a:gd name="connsiteX81" fmla="*/ 766497 w 7943416"/>
              <a:gd name="connsiteY81" fmla="*/ 817102 h 2458890"/>
              <a:gd name="connsiteX82" fmla="*/ 7198611 w 7943416"/>
              <a:gd name="connsiteY82" fmla="*/ 816571 h 2458890"/>
              <a:gd name="connsiteX83" fmla="*/ 7387455 w 7943416"/>
              <a:gd name="connsiteY83" fmla="*/ 1035232 h 2458890"/>
              <a:gd name="connsiteX84" fmla="*/ 7198611 w 7943416"/>
              <a:gd name="connsiteY84" fmla="*/ 1253893 h 2458890"/>
              <a:gd name="connsiteX85" fmla="*/ 7009767 w 7943416"/>
              <a:gd name="connsiteY85" fmla="*/ 1035232 h 2458890"/>
              <a:gd name="connsiteX86" fmla="*/ 7198611 w 7943416"/>
              <a:gd name="connsiteY86" fmla="*/ 816571 h 2458890"/>
              <a:gd name="connsiteX87" fmla="*/ 5361372 w 7943416"/>
              <a:gd name="connsiteY87" fmla="*/ 523567 h 2458890"/>
              <a:gd name="connsiteX88" fmla="*/ 5626416 w 7943416"/>
              <a:gd name="connsiteY88" fmla="*/ 808489 h 2458890"/>
              <a:gd name="connsiteX89" fmla="*/ 5361372 w 7943416"/>
              <a:gd name="connsiteY89" fmla="*/ 1093411 h 2458890"/>
              <a:gd name="connsiteX90" fmla="*/ 5096328 w 7943416"/>
              <a:gd name="connsiteY90" fmla="*/ 808489 h 2458890"/>
              <a:gd name="connsiteX91" fmla="*/ 5361372 w 7943416"/>
              <a:gd name="connsiteY91" fmla="*/ 523567 h 2458890"/>
              <a:gd name="connsiteX92" fmla="*/ 5119734 w 7943416"/>
              <a:gd name="connsiteY92" fmla="*/ 0 h 2458890"/>
              <a:gd name="connsiteX93" fmla="*/ 5891867 w 7943416"/>
              <a:gd name="connsiteY93" fmla="*/ 148596 h 2458890"/>
              <a:gd name="connsiteX94" fmla="*/ 5992350 w 7943416"/>
              <a:gd name="connsiteY94" fmla="*/ 195935 h 2458890"/>
              <a:gd name="connsiteX95" fmla="*/ 6001341 w 7943416"/>
              <a:gd name="connsiteY95" fmla="*/ 187311 h 2458890"/>
              <a:gd name="connsiteX96" fmla="*/ 6021217 w 7943416"/>
              <a:gd name="connsiteY96" fmla="*/ 204976 h 2458890"/>
              <a:gd name="connsiteX97" fmla="*/ 6938015 w 7943416"/>
              <a:gd name="connsiteY97" fmla="*/ 492301 h 2458890"/>
              <a:gd name="connsiteX98" fmla="*/ 7906919 w 7943416"/>
              <a:gd name="connsiteY98" fmla="*/ 159808 h 2458890"/>
              <a:gd name="connsiteX99" fmla="*/ 7943416 w 7943416"/>
              <a:gd name="connsiteY99" fmla="*/ 119324 h 2458890"/>
              <a:gd name="connsiteX100" fmla="*/ 7906557 w 7943416"/>
              <a:gd name="connsiteY100" fmla="*/ 177225 h 2458890"/>
              <a:gd name="connsiteX101" fmla="*/ 6669094 w 7943416"/>
              <a:gd name="connsiteY101" fmla="*/ 660609 h 2458890"/>
              <a:gd name="connsiteX102" fmla="*/ 5896962 w 7943416"/>
              <a:gd name="connsiteY102" fmla="*/ 512014 h 2458890"/>
              <a:gd name="connsiteX103" fmla="*/ 5796480 w 7943416"/>
              <a:gd name="connsiteY103" fmla="*/ 464674 h 2458890"/>
              <a:gd name="connsiteX104" fmla="*/ 5787487 w 7943416"/>
              <a:gd name="connsiteY104" fmla="*/ 473298 h 2458890"/>
              <a:gd name="connsiteX105" fmla="*/ 5767611 w 7943416"/>
              <a:gd name="connsiteY105" fmla="*/ 455634 h 2458890"/>
              <a:gd name="connsiteX106" fmla="*/ 4850814 w 7943416"/>
              <a:gd name="connsiteY106" fmla="*/ 168308 h 2458890"/>
              <a:gd name="connsiteX107" fmla="*/ 3968967 w 7943416"/>
              <a:gd name="connsiteY107" fmla="*/ 428741 h 2458890"/>
              <a:gd name="connsiteX108" fmla="*/ 3968442 w 7943416"/>
              <a:gd name="connsiteY108" fmla="*/ 429150 h 2458890"/>
              <a:gd name="connsiteX109" fmla="*/ 3965332 w 7943416"/>
              <a:gd name="connsiteY109" fmla="*/ 432244 h 2458890"/>
              <a:gd name="connsiteX110" fmla="*/ 3909498 w 7943416"/>
              <a:gd name="connsiteY110" fmla="*/ 480214 h 2458890"/>
              <a:gd name="connsiteX111" fmla="*/ 3881869 w 7943416"/>
              <a:gd name="connsiteY111" fmla="*/ 500849 h 2458890"/>
              <a:gd name="connsiteX112" fmla="*/ 3845413 w 7943416"/>
              <a:gd name="connsiteY112" fmla="*/ 541285 h 2458890"/>
              <a:gd name="connsiteX113" fmla="*/ 3861444 w 7943416"/>
              <a:gd name="connsiteY113" fmla="*/ 516101 h 2458890"/>
              <a:gd name="connsiteX114" fmla="*/ 3848710 w 7943416"/>
              <a:gd name="connsiteY114" fmla="*/ 525613 h 2458890"/>
              <a:gd name="connsiteX115" fmla="*/ 2823682 w 7943416"/>
              <a:gd name="connsiteY115" fmla="*/ 812603 h 2458890"/>
              <a:gd name="connsiteX116" fmla="*/ 2051549 w 7943416"/>
              <a:gd name="connsiteY116" fmla="*/ 664007 h 2458890"/>
              <a:gd name="connsiteX117" fmla="*/ 1951067 w 7943416"/>
              <a:gd name="connsiteY117" fmla="*/ 616668 h 2458890"/>
              <a:gd name="connsiteX118" fmla="*/ 1942075 w 7943416"/>
              <a:gd name="connsiteY118" fmla="*/ 625291 h 2458890"/>
              <a:gd name="connsiteX119" fmla="*/ 1922199 w 7943416"/>
              <a:gd name="connsiteY119" fmla="*/ 607627 h 2458890"/>
              <a:gd name="connsiteX120" fmla="*/ 1005401 w 7943416"/>
              <a:gd name="connsiteY120" fmla="*/ 320302 h 2458890"/>
              <a:gd name="connsiteX121" fmla="*/ 36497 w 7943416"/>
              <a:gd name="connsiteY121" fmla="*/ 652795 h 2458890"/>
              <a:gd name="connsiteX122" fmla="*/ 0 w 7943416"/>
              <a:gd name="connsiteY122" fmla="*/ 693279 h 2458890"/>
              <a:gd name="connsiteX123" fmla="*/ 36859 w 7943416"/>
              <a:gd name="connsiteY123" fmla="*/ 635378 h 2458890"/>
              <a:gd name="connsiteX124" fmla="*/ 1274322 w 7943416"/>
              <a:gd name="connsiteY124" fmla="*/ 151993 h 2458890"/>
              <a:gd name="connsiteX125" fmla="*/ 2046454 w 7943416"/>
              <a:gd name="connsiteY125" fmla="*/ 300589 h 2458890"/>
              <a:gd name="connsiteX126" fmla="*/ 2146937 w 7943416"/>
              <a:gd name="connsiteY126" fmla="*/ 347928 h 2458890"/>
              <a:gd name="connsiteX127" fmla="*/ 2155929 w 7943416"/>
              <a:gd name="connsiteY127" fmla="*/ 339305 h 2458890"/>
              <a:gd name="connsiteX128" fmla="*/ 2175805 w 7943416"/>
              <a:gd name="connsiteY128" fmla="*/ 356969 h 2458890"/>
              <a:gd name="connsiteX129" fmla="*/ 3092602 w 7943416"/>
              <a:gd name="connsiteY129" fmla="*/ 644295 h 2458890"/>
              <a:gd name="connsiteX130" fmla="*/ 3974450 w 7943416"/>
              <a:gd name="connsiteY130" fmla="*/ 383862 h 2458890"/>
              <a:gd name="connsiteX131" fmla="*/ 3974974 w 7943416"/>
              <a:gd name="connsiteY131" fmla="*/ 383453 h 2458890"/>
              <a:gd name="connsiteX132" fmla="*/ 3978084 w 7943416"/>
              <a:gd name="connsiteY132" fmla="*/ 380359 h 2458890"/>
              <a:gd name="connsiteX133" fmla="*/ 4033918 w 7943416"/>
              <a:gd name="connsiteY133" fmla="*/ 332389 h 2458890"/>
              <a:gd name="connsiteX134" fmla="*/ 4061548 w 7943416"/>
              <a:gd name="connsiteY134" fmla="*/ 311754 h 2458890"/>
              <a:gd name="connsiteX135" fmla="*/ 4098003 w 7943416"/>
              <a:gd name="connsiteY135" fmla="*/ 271318 h 2458890"/>
              <a:gd name="connsiteX136" fmla="*/ 4081971 w 7943416"/>
              <a:gd name="connsiteY136" fmla="*/ 296502 h 2458890"/>
              <a:gd name="connsiteX137" fmla="*/ 4094707 w 7943416"/>
              <a:gd name="connsiteY137" fmla="*/ 286990 h 2458890"/>
              <a:gd name="connsiteX138" fmla="*/ 5119734 w 7943416"/>
              <a:gd name="connsiteY138" fmla="*/ 0 h 24588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Lst>
            <a:rect l="l" t="t" r="r" b="b"/>
            <a:pathLst>
              <a:path w="7943416" h="2458890">
                <a:moveTo>
                  <a:pt x="5119734" y="1646287"/>
                </a:moveTo>
                <a:cubicBezTo>
                  <a:pt x="5405749" y="1646287"/>
                  <a:pt x="5671457" y="1701067"/>
                  <a:pt x="5891867" y="1794883"/>
                </a:cubicBezTo>
                <a:lnTo>
                  <a:pt x="5992350" y="1842222"/>
                </a:lnTo>
                <a:lnTo>
                  <a:pt x="6001341" y="1833599"/>
                </a:lnTo>
                <a:lnTo>
                  <a:pt x="6021217" y="1851263"/>
                </a:lnTo>
                <a:cubicBezTo>
                  <a:pt x="6239133" y="2026740"/>
                  <a:pt x="6568919" y="2138589"/>
                  <a:pt x="6938015" y="2138589"/>
                </a:cubicBezTo>
                <a:cubicBezTo>
                  <a:pt x="7337868" y="2138589"/>
                  <a:pt x="7691587" y="2007321"/>
                  <a:pt x="7906919" y="1806095"/>
                </a:cubicBezTo>
                <a:lnTo>
                  <a:pt x="7943416" y="1765612"/>
                </a:lnTo>
                <a:lnTo>
                  <a:pt x="7906557" y="1823512"/>
                </a:lnTo>
                <a:cubicBezTo>
                  <a:pt x="7680580" y="2110008"/>
                  <a:pt x="7211332" y="2306897"/>
                  <a:pt x="6669094" y="2306897"/>
                </a:cubicBezTo>
                <a:cubicBezTo>
                  <a:pt x="6383079" y="2306897"/>
                  <a:pt x="6117372" y="2252117"/>
                  <a:pt x="5896962" y="2158301"/>
                </a:cubicBezTo>
                <a:lnTo>
                  <a:pt x="5796480" y="2110962"/>
                </a:lnTo>
                <a:lnTo>
                  <a:pt x="5787487" y="2119585"/>
                </a:lnTo>
                <a:lnTo>
                  <a:pt x="5767611" y="2101921"/>
                </a:lnTo>
                <a:cubicBezTo>
                  <a:pt x="5549695" y="1926444"/>
                  <a:pt x="5219909" y="1814595"/>
                  <a:pt x="4850814" y="1814595"/>
                </a:cubicBezTo>
                <a:cubicBezTo>
                  <a:pt x="4500942" y="1814595"/>
                  <a:pt x="4186391" y="1915097"/>
                  <a:pt x="3968968" y="2075028"/>
                </a:cubicBezTo>
                <a:lnTo>
                  <a:pt x="3968442" y="2075437"/>
                </a:lnTo>
                <a:lnTo>
                  <a:pt x="3965332" y="2078531"/>
                </a:lnTo>
                <a:cubicBezTo>
                  <a:pt x="3947575" y="2094933"/>
                  <a:pt x="3928949" y="2110931"/>
                  <a:pt x="3909498" y="2126501"/>
                </a:cubicBezTo>
                <a:lnTo>
                  <a:pt x="3881869" y="2147136"/>
                </a:lnTo>
                <a:lnTo>
                  <a:pt x="3845413" y="2187572"/>
                </a:lnTo>
                <a:lnTo>
                  <a:pt x="3861444" y="2162388"/>
                </a:lnTo>
                <a:lnTo>
                  <a:pt x="3848710" y="2171900"/>
                </a:lnTo>
                <a:cubicBezTo>
                  <a:pt x="3595983" y="2348140"/>
                  <a:pt x="3230361" y="2458890"/>
                  <a:pt x="2823683" y="2458890"/>
                </a:cubicBezTo>
                <a:cubicBezTo>
                  <a:pt x="2537667" y="2458890"/>
                  <a:pt x="2271960" y="2404110"/>
                  <a:pt x="2051550" y="2310295"/>
                </a:cubicBezTo>
                <a:lnTo>
                  <a:pt x="1951068" y="2262955"/>
                </a:lnTo>
                <a:lnTo>
                  <a:pt x="1942075" y="2271579"/>
                </a:lnTo>
                <a:lnTo>
                  <a:pt x="1922199" y="2253915"/>
                </a:lnTo>
                <a:cubicBezTo>
                  <a:pt x="1704283" y="2078437"/>
                  <a:pt x="1374497" y="1966589"/>
                  <a:pt x="1005402" y="1966589"/>
                </a:cubicBezTo>
                <a:cubicBezTo>
                  <a:pt x="605549" y="1966589"/>
                  <a:pt x="251829" y="2097856"/>
                  <a:pt x="36498" y="2299082"/>
                </a:cubicBezTo>
                <a:lnTo>
                  <a:pt x="0" y="2339566"/>
                </a:lnTo>
                <a:lnTo>
                  <a:pt x="36860" y="2281666"/>
                </a:lnTo>
                <a:cubicBezTo>
                  <a:pt x="262836" y="1995169"/>
                  <a:pt x="732084" y="1798281"/>
                  <a:pt x="1274322" y="1798281"/>
                </a:cubicBezTo>
                <a:cubicBezTo>
                  <a:pt x="1560337" y="1798281"/>
                  <a:pt x="1826045" y="1853060"/>
                  <a:pt x="2046455" y="1946876"/>
                </a:cubicBezTo>
                <a:lnTo>
                  <a:pt x="2146938" y="1994216"/>
                </a:lnTo>
                <a:lnTo>
                  <a:pt x="2155929" y="1985592"/>
                </a:lnTo>
                <a:lnTo>
                  <a:pt x="2175806" y="2003256"/>
                </a:lnTo>
                <a:cubicBezTo>
                  <a:pt x="2393721" y="2178733"/>
                  <a:pt x="2723507" y="2290582"/>
                  <a:pt x="3092602" y="2290582"/>
                </a:cubicBezTo>
                <a:cubicBezTo>
                  <a:pt x="3442474" y="2290582"/>
                  <a:pt x="3757025" y="2190080"/>
                  <a:pt x="3974450" y="2030149"/>
                </a:cubicBezTo>
                <a:lnTo>
                  <a:pt x="3974974" y="2029740"/>
                </a:lnTo>
                <a:lnTo>
                  <a:pt x="3978084" y="2026646"/>
                </a:lnTo>
                <a:cubicBezTo>
                  <a:pt x="3995842" y="2010245"/>
                  <a:pt x="4014468" y="1994246"/>
                  <a:pt x="4033918" y="1978676"/>
                </a:cubicBezTo>
                <a:lnTo>
                  <a:pt x="4061548" y="1958041"/>
                </a:lnTo>
                <a:lnTo>
                  <a:pt x="4098003" y="1917605"/>
                </a:lnTo>
                <a:lnTo>
                  <a:pt x="4081971" y="1942789"/>
                </a:lnTo>
                <a:lnTo>
                  <a:pt x="4094707" y="1933278"/>
                </a:lnTo>
                <a:cubicBezTo>
                  <a:pt x="4347435" y="1757037"/>
                  <a:pt x="4713056" y="1646287"/>
                  <a:pt x="5119734" y="1646287"/>
                </a:cubicBezTo>
                <a:close/>
                <a:moveTo>
                  <a:pt x="3179186" y="1386946"/>
                </a:moveTo>
                <a:cubicBezTo>
                  <a:pt x="3325566" y="1386946"/>
                  <a:pt x="3444230" y="1514510"/>
                  <a:pt x="3444230" y="1671868"/>
                </a:cubicBezTo>
                <a:cubicBezTo>
                  <a:pt x="3444230" y="1829226"/>
                  <a:pt x="3325566" y="1956790"/>
                  <a:pt x="3179186" y="1956790"/>
                </a:cubicBezTo>
                <a:cubicBezTo>
                  <a:pt x="3032806" y="1956790"/>
                  <a:pt x="2914142" y="1829226"/>
                  <a:pt x="2914142" y="1671868"/>
                </a:cubicBezTo>
                <a:cubicBezTo>
                  <a:pt x="2914142" y="1514510"/>
                  <a:pt x="3032806" y="1386946"/>
                  <a:pt x="3179186" y="1386946"/>
                </a:cubicBezTo>
                <a:close/>
                <a:moveTo>
                  <a:pt x="2370953" y="1351426"/>
                </a:moveTo>
                <a:cubicBezTo>
                  <a:pt x="2475249" y="1351426"/>
                  <a:pt x="2559797" y="1449324"/>
                  <a:pt x="2559797" y="1570087"/>
                </a:cubicBezTo>
                <a:cubicBezTo>
                  <a:pt x="2559797" y="1690850"/>
                  <a:pt x="2475249" y="1788748"/>
                  <a:pt x="2370953" y="1788748"/>
                </a:cubicBezTo>
                <a:cubicBezTo>
                  <a:pt x="2266657" y="1788748"/>
                  <a:pt x="2182109" y="1690850"/>
                  <a:pt x="2182109" y="1570087"/>
                </a:cubicBezTo>
                <a:cubicBezTo>
                  <a:pt x="2182109" y="1449324"/>
                  <a:pt x="2266657" y="1351426"/>
                  <a:pt x="2370953" y="1351426"/>
                </a:cubicBezTo>
                <a:close/>
                <a:moveTo>
                  <a:pt x="6453805" y="1113628"/>
                </a:moveTo>
                <a:cubicBezTo>
                  <a:pt x="6600185" y="1113628"/>
                  <a:pt x="6718849" y="1241192"/>
                  <a:pt x="6718849" y="1398550"/>
                </a:cubicBezTo>
                <a:cubicBezTo>
                  <a:pt x="6718849" y="1555908"/>
                  <a:pt x="6600185" y="1683472"/>
                  <a:pt x="6453805" y="1683472"/>
                </a:cubicBezTo>
                <a:cubicBezTo>
                  <a:pt x="6307425" y="1683472"/>
                  <a:pt x="6188761" y="1555908"/>
                  <a:pt x="6188761" y="1398550"/>
                </a:cubicBezTo>
                <a:cubicBezTo>
                  <a:pt x="6188761" y="1241192"/>
                  <a:pt x="6307425" y="1113628"/>
                  <a:pt x="6453805" y="1113628"/>
                </a:cubicBezTo>
                <a:close/>
                <a:moveTo>
                  <a:pt x="4584308" y="950419"/>
                </a:moveTo>
                <a:cubicBezTo>
                  <a:pt x="4688604" y="950419"/>
                  <a:pt x="4773152" y="1048317"/>
                  <a:pt x="4773152" y="1169080"/>
                </a:cubicBezTo>
                <a:cubicBezTo>
                  <a:pt x="4773152" y="1289843"/>
                  <a:pt x="4688604" y="1387741"/>
                  <a:pt x="4584308" y="1387741"/>
                </a:cubicBezTo>
                <a:cubicBezTo>
                  <a:pt x="4480012" y="1387741"/>
                  <a:pt x="4395464" y="1289843"/>
                  <a:pt x="4395464" y="1169080"/>
                </a:cubicBezTo>
                <a:cubicBezTo>
                  <a:pt x="4395464" y="1048317"/>
                  <a:pt x="4480012" y="950419"/>
                  <a:pt x="4584308" y="950419"/>
                </a:cubicBezTo>
                <a:close/>
                <a:moveTo>
                  <a:pt x="3782865" y="924043"/>
                </a:moveTo>
                <a:cubicBezTo>
                  <a:pt x="3887161" y="924043"/>
                  <a:pt x="3971708" y="1021941"/>
                  <a:pt x="3971708" y="1142704"/>
                </a:cubicBezTo>
                <a:cubicBezTo>
                  <a:pt x="3971708" y="1263467"/>
                  <a:pt x="3887161" y="1361365"/>
                  <a:pt x="3782865" y="1361365"/>
                </a:cubicBezTo>
                <a:cubicBezTo>
                  <a:pt x="3678569" y="1361365"/>
                  <a:pt x="3594021" y="1263467"/>
                  <a:pt x="3594021" y="1142704"/>
                </a:cubicBezTo>
                <a:cubicBezTo>
                  <a:pt x="3594021" y="1021941"/>
                  <a:pt x="3678569" y="924043"/>
                  <a:pt x="3782865" y="924043"/>
                </a:cubicBezTo>
                <a:close/>
                <a:moveTo>
                  <a:pt x="1748343" y="823670"/>
                </a:moveTo>
                <a:cubicBezTo>
                  <a:pt x="1867276" y="823670"/>
                  <a:pt x="1963691" y="921568"/>
                  <a:pt x="1963691" y="1042331"/>
                </a:cubicBezTo>
                <a:cubicBezTo>
                  <a:pt x="1963691" y="1163094"/>
                  <a:pt x="1867276" y="1260992"/>
                  <a:pt x="1748343" y="1260992"/>
                </a:cubicBezTo>
                <a:cubicBezTo>
                  <a:pt x="1629410" y="1260992"/>
                  <a:pt x="1532995" y="1163094"/>
                  <a:pt x="1532995" y="1042331"/>
                </a:cubicBezTo>
                <a:cubicBezTo>
                  <a:pt x="1532995" y="921568"/>
                  <a:pt x="1629410" y="823670"/>
                  <a:pt x="1748343" y="823670"/>
                </a:cubicBezTo>
                <a:close/>
                <a:moveTo>
                  <a:pt x="766497" y="817102"/>
                </a:moveTo>
                <a:cubicBezTo>
                  <a:pt x="912877" y="817102"/>
                  <a:pt x="1031541" y="944666"/>
                  <a:pt x="1031541" y="1102024"/>
                </a:cubicBezTo>
                <a:cubicBezTo>
                  <a:pt x="1031541" y="1259382"/>
                  <a:pt x="912877" y="1386946"/>
                  <a:pt x="766497" y="1386946"/>
                </a:cubicBezTo>
                <a:cubicBezTo>
                  <a:pt x="620118" y="1386946"/>
                  <a:pt x="501453" y="1259382"/>
                  <a:pt x="501453" y="1102024"/>
                </a:cubicBezTo>
                <a:cubicBezTo>
                  <a:pt x="501453" y="944666"/>
                  <a:pt x="620118" y="817102"/>
                  <a:pt x="766497" y="817102"/>
                </a:cubicBezTo>
                <a:close/>
                <a:moveTo>
                  <a:pt x="7198611" y="816571"/>
                </a:moveTo>
                <a:cubicBezTo>
                  <a:pt x="7302907" y="816571"/>
                  <a:pt x="7387455" y="914469"/>
                  <a:pt x="7387455" y="1035232"/>
                </a:cubicBezTo>
                <a:cubicBezTo>
                  <a:pt x="7387455" y="1155995"/>
                  <a:pt x="7302907" y="1253893"/>
                  <a:pt x="7198611" y="1253893"/>
                </a:cubicBezTo>
                <a:cubicBezTo>
                  <a:pt x="7094315" y="1253893"/>
                  <a:pt x="7009767" y="1155995"/>
                  <a:pt x="7009767" y="1035232"/>
                </a:cubicBezTo>
                <a:cubicBezTo>
                  <a:pt x="7009767" y="914469"/>
                  <a:pt x="7094315" y="816571"/>
                  <a:pt x="7198611" y="816571"/>
                </a:cubicBezTo>
                <a:close/>
                <a:moveTo>
                  <a:pt x="5361372" y="523567"/>
                </a:moveTo>
                <a:cubicBezTo>
                  <a:pt x="5507752" y="523567"/>
                  <a:pt x="5626416" y="651131"/>
                  <a:pt x="5626416" y="808489"/>
                </a:cubicBezTo>
                <a:cubicBezTo>
                  <a:pt x="5626416" y="965847"/>
                  <a:pt x="5507752" y="1093411"/>
                  <a:pt x="5361372" y="1093411"/>
                </a:cubicBezTo>
                <a:cubicBezTo>
                  <a:pt x="5214992" y="1093411"/>
                  <a:pt x="5096328" y="965847"/>
                  <a:pt x="5096328" y="808489"/>
                </a:cubicBezTo>
                <a:cubicBezTo>
                  <a:pt x="5096328" y="651131"/>
                  <a:pt x="5214992" y="523567"/>
                  <a:pt x="5361372" y="523567"/>
                </a:cubicBezTo>
                <a:close/>
                <a:moveTo>
                  <a:pt x="5119734" y="0"/>
                </a:moveTo>
                <a:cubicBezTo>
                  <a:pt x="5405749" y="0"/>
                  <a:pt x="5671457" y="54780"/>
                  <a:pt x="5891867" y="148596"/>
                </a:cubicBezTo>
                <a:lnTo>
                  <a:pt x="5992350" y="195935"/>
                </a:lnTo>
                <a:lnTo>
                  <a:pt x="6001341" y="187311"/>
                </a:lnTo>
                <a:lnTo>
                  <a:pt x="6021217" y="204976"/>
                </a:lnTo>
                <a:cubicBezTo>
                  <a:pt x="6239133" y="380453"/>
                  <a:pt x="6568919" y="492301"/>
                  <a:pt x="6938015" y="492301"/>
                </a:cubicBezTo>
                <a:cubicBezTo>
                  <a:pt x="7337868" y="492301"/>
                  <a:pt x="7691587" y="361034"/>
                  <a:pt x="7906919" y="159808"/>
                </a:cubicBezTo>
                <a:lnTo>
                  <a:pt x="7943416" y="119324"/>
                </a:lnTo>
                <a:lnTo>
                  <a:pt x="7906557" y="177225"/>
                </a:lnTo>
                <a:cubicBezTo>
                  <a:pt x="7680580" y="463721"/>
                  <a:pt x="7211332" y="660609"/>
                  <a:pt x="6669094" y="660609"/>
                </a:cubicBezTo>
                <a:cubicBezTo>
                  <a:pt x="6383079" y="660609"/>
                  <a:pt x="6117372" y="605830"/>
                  <a:pt x="5896962" y="512014"/>
                </a:cubicBezTo>
                <a:lnTo>
                  <a:pt x="5796480" y="464674"/>
                </a:lnTo>
                <a:lnTo>
                  <a:pt x="5787487" y="473298"/>
                </a:lnTo>
                <a:lnTo>
                  <a:pt x="5767611" y="455634"/>
                </a:lnTo>
                <a:cubicBezTo>
                  <a:pt x="5549695" y="280157"/>
                  <a:pt x="5219909" y="168308"/>
                  <a:pt x="4850814" y="168308"/>
                </a:cubicBezTo>
                <a:cubicBezTo>
                  <a:pt x="4500942" y="168308"/>
                  <a:pt x="4186391" y="268810"/>
                  <a:pt x="3968967" y="428741"/>
                </a:cubicBezTo>
                <a:lnTo>
                  <a:pt x="3968442" y="429150"/>
                </a:lnTo>
                <a:lnTo>
                  <a:pt x="3965332" y="432244"/>
                </a:lnTo>
                <a:cubicBezTo>
                  <a:pt x="3947575" y="448645"/>
                  <a:pt x="3928949" y="464644"/>
                  <a:pt x="3909498" y="480214"/>
                </a:cubicBezTo>
                <a:lnTo>
                  <a:pt x="3881869" y="500849"/>
                </a:lnTo>
                <a:lnTo>
                  <a:pt x="3845413" y="541285"/>
                </a:lnTo>
                <a:lnTo>
                  <a:pt x="3861444" y="516101"/>
                </a:lnTo>
                <a:lnTo>
                  <a:pt x="3848710" y="525613"/>
                </a:lnTo>
                <a:cubicBezTo>
                  <a:pt x="3595983" y="701853"/>
                  <a:pt x="3230361" y="812603"/>
                  <a:pt x="2823682" y="812603"/>
                </a:cubicBezTo>
                <a:cubicBezTo>
                  <a:pt x="2537667" y="812603"/>
                  <a:pt x="2271959" y="757823"/>
                  <a:pt x="2051549" y="664007"/>
                </a:cubicBezTo>
                <a:lnTo>
                  <a:pt x="1951067" y="616668"/>
                </a:lnTo>
                <a:lnTo>
                  <a:pt x="1942075" y="625291"/>
                </a:lnTo>
                <a:lnTo>
                  <a:pt x="1922199" y="607627"/>
                </a:lnTo>
                <a:cubicBezTo>
                  <a:pt x="1704283" y="432150"/>
                  <a:pt x="1374497" y="320302"/>
                  <a:pt x="1005401" y="320302"/>
                </a:cubicBezTo>
                <a:cubicBezTo>
                  <a:pt x="605548" y="320302"/>
                  <a:pt x="251829" y="451569"/>
                  <a:pt x="36497" y="652795"/>
                </a:cubicBezTo>
                <a:lnTo>
                  <a:pt x="0" y="693279"/>
                </a:lnTo>
                <a:lnTo>
                  <a:pt x="36859" y="635378"/>
                </a:lnTo>
                <a:cubicBezTo>
                  <a:pt x="262836" y="348882"/>
                  <a:pt x="732083" y="151993"/>
                  <a:pt x="1274322" y="151993"/>
                </a:cubicBezTo>
                <a:cubicBezTo>
                  <a:pt x="1560337" y="151993"/>
                  <a:pt x="1826044" y="206773"/>
                  <a:pt x="2046454" y="300589"/>
                </a:cubicBezTo>
                <a:lnTo>
                  <a:pt x="2146937" y="347928"/>
                </a:lnTo>
                <a:lnTo>
                  <a:pt x="2155929" y="339305"/>
                </a:lnTo>
                <a:lnTo>
                  <a:pt x="2175805" y="356969"/>
                </a:lnTo>
                <a:cubicBezTo>
                  <a:pt x="2393721" y="532446"/>
                  <a:pt x="2723507" y="644295"/>
                  <a:pt x="3092602" y="644295"/>
                </a:cubicBezTo>
                <a:cubicBezTo>
                  <a:pt x="3442474" y="644295"/>
                  <a:pt x="3757025" y="543793"/>
                  <a:pt x="3974450" y="383862"/>
                </a:cubicBezTo>
                <a:lnTo>
                  <a:pt x="3974974" y="383453"/>
                </a:lnTo>
                <a:lnTo>
                  <a:pt x="3978084" y="380359"/>
                </a:lnTo>
                <a:cubicBezTo>
                  <a:pt x="3995842" y="363957"/>
                  <a:pt x="4014468" y="347959"/>
                  <a:pt x="4033918" y="332389"/>
                </a:cubicBezTo>
                <a:lnTo>
                  <a:pt x="4061548" y="311754"/>
                </a:lnTo>
                <a:lnTo>
                  <a:pt x="4098003" y="271318"/>
                </a:lnTo>
                <a:lnTo>
                  <a:pt x="4081971" y="296502"/>
                </a:lnTo>
                <a:lnTo>
                  <a:pt x="4094707" y="286990"/>
                </a:lnTo>
                <a:cubicBezTo>
                  <a:pt x="4347435" y="110750"/>
                  <a:pt x="4713056" y="0"/>
                  <a:pt x="5119734" y="0"/>
                </a:cubicBezTo>
                <a:close/>
              </a:path>
            </a:pathLst>
          </a:custGeom>
          <a:gradFill flip="none" rotWithShape="1">
            <a:gsLst>
              <a:gs pos="98000">
                <a:schemeClr val="accent4">
                  <a:lumMod val="50000"/>
                </a:schemeClr>
              </a:gs>
              <a:gs pos="55000">
                <a:srgbClr val="7030A0"/>
              </a:gs>
              <a:gs pos="33000">
                <a:srgbClr val="F545CF">
                  <a:lumMod val="28000"/>
                  <a:lumOff val="72000"/>
                </a:srgbClr>
              </a:gs>
            </a:gsLst>
            <a:path path="circle">
              <a:fillToRect l="50000" t="50000" r="50000" b="50000"/>
            </a:path>
            <a:tileRect/>
          </a:gradFill>
          <a:ln w="12700">
            <a:noFill/>
          </a:ln>
          <a:scene3d>
            <a:camera prst="orthographicFront"/>
            <a:lightRig rig="flood" dir="t"/>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sp>
        <p:nvSpPr>
          <p:cNvPr id="5" name="Forma libre 9"/>
          <p:cNvSpPr/>
          <p:nvPr/>
        </p:nvSpPr>
        <p:spPr>
          <a:xfrm rot="19598963">
            <a:off x="3954885" y="1248343"/>
            <a:ext cx="3920745" cy="965291"/>
          </a:xfrm>
          <a:custGeom>
            <a:avLst/>
            <a:gdLst>
              <a:gd name="connsiteX0" fmla="*/ 5119734 w 7943416"/>
              <a:gd name="connsiteY0" fmla="*/ 1646287 h 2458890"/>
              <a:gd name="connsiteX1" fmla="*/ 5891867 w 7943416"/>
              <a:gd name="connsiteY1" fmla="*/ 1794883 h 2458890"/>
              <a:gd name="connsiteX2" fmla="*/ 5992350 w 7943416"/>
              <a:gd name="connsiteY2" fmla="*/ 1842222 h 2458890"/>
              <a:gd name="connsiteX3" fmla="*/ 6001341 w 7943416"/>
              <a:gd name="connsiteY3" fmla="*/ 1833599 h 2458890"/>
              <a:gd name="connsiteX4" fmla="*/ 6021217 w 7943416"/>
              <a:gd name="connsiteY4" fmla="*/ 1851263 h 2458890"/>
              <a:gd name="connsiteX5" fmla="*/ 6938015 w 7943416"/>
              <a:gd name="connsiteY5" fmla="*/ 2138589 h 2458890"/>
              <a:gd name="connsiteX6" fmla="*/ 7906919 w 7943416"/>
              <a:gd name="connsiteY6" fmla="*/ 1806095 h 2458890"/>
              <a:gd name="connsiteX7" fmla="*/ 7943416 w 7943416"/>
              <a:gd name="connsiteY7" fmla="*/ 1765612 h 2458890"/>
              <a:gd name="connsiteX8" fmla="*/ 7906557 w 7943416"/>
              <a:gd name="connsiteY8" fmla="*/ 1823512 h 2458890"/>
              <a:gd name="connsiteX9" fmla="*/ 6669094 w 7943416"/>
              <a:gd name="connsiteY9" fmla="*/ 2306897 h 2458890"/>
              <a:gd name="connsiteX10" fmla="*/ 5896962 w 7943416"/>
              <a:gd name="connsiteY10" fmla="*/ 2158301 h 2458890"/>
              <a:gd name="connsiteX11" fmla="*/ 5796480 w 7943416"/>
              <a:gd name="connsiteY11" fmla="*/ 2110962 h 2458890"/>
              <a:gd name="connsiteX12" fmla="*/ 5787487 w 7943416"/>
              <a:gd name="connsiteY12" fmla="*/ 2119585 h 2458890"/>
              <a:gd name="connsiteX13" fmla="*/ 5767611 w 7943416"/>
              <a:gd name="connsiteY13" fmla="*/ 2101921 h 2458890"/>
              <a:gd name="connsiteX14" fmla="*/ 4850814 w 7943416"/>
              <a:gd name="connsiteY14" fmla="*/ 1814595 h 2458890"/>
              <a:gd name="connsiteX15" fmla="*/ 3968968 w 7943416"/>
              <a:gd name="connsiteY15" fmla="*/ 2075028 h 2458890"/>
              <a:gd name="connsiteX16" fmla="*/ 3968442 w 7943416"/>
              <a:gd name="connsiteY16" fmla="*/ 2075437 h 2458890"/>
              <a:gd name="connsiteX17" fmla="*/ 3965332 w 7943416"/>
              <a:gd name="connsiteY17" fmla="*/ 2078531 h 2458890"/>
              <a:gd name="connsiteX18" fmla="*/ 3909498 w 7943416"/>
              <a:gd name="connsiteY18" fmla="*/ 2126501 h 2458890"/>
              <a:gd name="connsiteX19" fmla="*/ 3881869 w 7943416"/>
              <a:gd name="connsiteY19" fmla="*/ 2147136 h 2458890"/>
              <a:gd name="connsiteX20" fmla="*/ 3845413 w 7943416"/>
              <a:gd name="connsiteY20" fmla="*/ 2187572 h 2458890"/>
              <a:gd name="connsiteX21" fmla="*/ 3861444 w 7943416"/>
              <a:gd name="connsiteY21" fmla="*/ 2162388 h 2458890"/>
              <a:gd name="connsiteX22" fmla="*/ 3848710 w 7943416"/>
              <a:gd name="connsiteY22" fmla="*/ 2171900 h 2458890"/>
              <a:gd name="connsiteX23" fmla="*/ 2823683 w 7943416"/>
              <a:gd name="connsiteY23" fmla="*/ 2458890 h 2458890"/>
              <a:gd name="connsiteX24" fmla="*/ 2051550 w 7943416"/>
              <a:gd name="connsiteY24" fmla="*/ 2310295 h 2458890"/>
              <a:gd name="connsiteX25" fmla="*/ 1951068 w 7943416"/>
              <a:gd name="connsiteY25" fmla="*/ 2262955 h 2458890"/>
              <a:gd name="connsiteX26" fmla="*/ 1942075 w 7943416"/>
              <a:gd name="connsiteY26" fmla="*/ 2271579 h 2458890"/>
              <a:gd name="connsiteX27" fmla="*/ 1922199 w 7943416"/>
              <a:gd name="connsiteY27" fmla="*/ 2253915 h 2458890"/>
              <a:gd name="connsiteX28" fmla="*/ 1005402 w 7943416"/>
              <a:gd name="connsiteY28" fmla="*/ 1966589 h 2458890"/>
              <a:gd name="connsiteX29" fmla="*/ 36498 w 7943416"/>
              <a:gd name="connsiteY29" fmla="*/ 2299082 h 2458890"/>
              <a:gd name="connsiteX30" fmla="*/ 0 w 7943416"/>
              <a:gd name="connsiteY30" fmla="*/ 2339566 h 2458890"/>
              <a:gd name="connsiteX31" fmla="*/ 36860 w 7943416"/>
              <a:gd name="connsiteY31" fmla="*/ 2281666 h 2458890"/>
              <a:gd name="connsiteX32" fmla="*/ 1274322 w 7943416"/>
              <a:gd name="connsiteY32" fmla="*/ 1798281 h 2458890"/>
              <a:gd name="connsiteX33" fmla="*/ 2046455 w 7943416"/>
              <a:gd name="connsiteY33" fmla="*/ 1946876 h 2458890"/>
              <a:gd name="connsiteX34" fmla="*/ 2146938 w 7943416"/>
              <a:gd name="connsiteY34" fmla="*/ 1994216 h 2458890"/>
              <a:gd name="connsiteX35" fmla="*/ 2155929 w 7943416"/>
              <a:gd name="connsiteY35" fmla="*/ 1985592 h 2458890"/>
              <a:gd name="connsiteX36" fmla="*/ 2175806 w 7943416"/>
              <a:gd name="connsiteY36" fmla="*/ 2003256 h 2458890"/>
              <a:gd name="connsiteX37" fmla="*/ 3092602 w 7943416"/>
              <a:gd name="connsiteY37" fmla="*/ 2290582 h 2458890"/>
              <a:gd name="connsiteX38" fmla="*/ 3974450 w 7943416"/>
              <a:gd name="connsiteY38" fmla="*/ 2030149 h 2458890"/>
              <a:gd name="connsiteX39" fmla="*/ 3974974 w 7943416"/>
              <a:gd name="connsiteY39" fmla="*/ 2029740 h 2458890"/>
              <a:gd name="connsiteX40" fmla="*/ 3978084 w 7943416"/>
              <a:gd name="connsiteY40" fmla="*/ 2026646 h 2458890"/>
              <a:gd name="connsiteX41" fmla="*/ 4033918 w 7943416"/>
              <a:gd name="connsiteY41" fmla="*/ 1978676 h 2458890"/>
              <a:gd name="connsiteX42" fmla="*/ 4061548 w 7943416"/>
              <a:gd name="connsiteY42" fmla="*/ 1958041 h 2458890"/>
              <a:gd name="connsiteX43" fmla="*/ 4098003 w 7943416"/>
              <a:gd name="connsiteY43" fmla="*/ 1917605 h 2458890"/>
              <a:gd name="connsiteX44" fmla="*/ 4081971 w 7943416"/>
              <a:gd name="connsiteY44" fmla="*/ 1942789 h 2458890"/>
              <a:gd name="connsiteX45" fmla="*/ 4094707 w 7943416"/>
              <a:gd name="connsiteY45" fmla="*/ 1933278 h 2458890"/>
              <a:gd name="connsiteX46" fmla="*/ 5119734 w 7943416"/>
              <a:gd name="connsiteY46" fmla="*/ 1646287 h 2458890"/>
              <a:gd name="connsiteX47" fmla="*/ 3179186 w 7943416"/>
              <a:gd name="connsiteY47" fmla="*/ 1386946 h 2458890"/>
              <a:gd name="connsiteX48" fmla="*/ 3444230 w 7943416"/>
              <a:gd name="connsiteY48" fmla="*/ 1671868 h 2458890"/>
              <a:gd name="connsiteX49" fmla="*/ 3179186 w 7943416"/>
              <a:gd name="connsiteY49" fmla="*/ 1956790 h 2458890"/>
              <a:gd name="connsiteX50" fmla="*/ 2914142 w 7943416"/>
              <a:gd name="connsiteY50" fmla="*/ 1671868 h 2458890"/>
              <a:gd name="connsiteX51" fmla="*/ 3179186 w 7943416"/>
              <a:gd name="connsiteY51" fmla="*/ 1386946 h 2458890"/>
              <a:gd name="connsiteX52" fmla="*/ 2370953 w 7943416"/>
              <a:gd name="connsiteY52" fmla="*/ 1351426 h 2458890"/>
              <a:gd name="connsiteX53" fmla="*/ 2559797 w 7943416"/>
              <a:gd name="connsiteY53" fmla="*/ 1570087 h 2458890"/>
              <a:gd name="connsiteX54" fmla="*/ 2370953 w 7943416"/>
              <a:gd name="connsiteY54" fmla="*/ 1788748 h 2458890"/>
              <a:gd name="connsiteX55" fmla="*/ 2182109 w 7943416"/>
              <a:gd name="connsiteY55" fmla="*/ 1570087 h 2458890"/>
              <a:gd name="connsiteX56" fmla="*/ 2370953 w 7943416"/>
              <a:gd name="connsiteY56" fmla="*/ 1351426 h 2458890"/>
              <a:gd name="connsiteX57" fmla="*/ 6453805 w 7943416"/>
              <a:gd name="connsiteY57" fmla="*/ 1113628 h 2458890"/>
              <a:gd name="connsiteX58" fmla="*/ 6718849 w 7943416"/>
              <a:gd name="connsiteY58" fmla="*/ 1398550 h 2458890"/>
              <a:gd name="connsiteX59" fmla="*/ 6453805 w 7943416"/>
              <a:gd name="connsiteY59" fmla="*/ 1683472 h 2458890"/>
              <a:gd name="connsiteX60" fmla="*/ 6188761 w 7943416"/>
              <a:gd name="connsiteY60" fmla="*/ 1398550 h 2458890"/>
              <a:gd name="connsiteX61" fmla="*/ 6453805 w 7943416"/>
              <a:gd name="connsiteY61" fmla="*/ 1113628 h 2458890"/>
              <a:gd name="connsiteX62" fmla="*/ 4584308 w 7943416"/>
              <a:gd name="connsiteY62" fmla="*/ 950419 h 2458890"/>
              <a:gd name="connsiteX63" fmla="*/ 4773152 w 7943416"/>
              <a:gd name="connsiteY63" fmla="*/ 1169080 h 2458890"/>
              <a:gd name="connsiteX64" fmla="*/ 4584308 w 7943416"/>
              <a:gd name="connsiteY64" fmla="*/ 1387741 h 2458890"/>
              <a:gd name="connsiteX65" fmla="*/ 4395464 w 7943416"/>
              <a:gd name="connsiteY65" fmla="*/ 1169080 h 2458890"/>
              <a:gd name="connsiteX66" fmla="*/ 4584308 w 7943416"/>
              <a:gd name="connsiteY66" fmla="*/ 950419 h 2458890"/>
              <a:gd name="connsiteX67" fmla="*/ 3782865 w 7943416"/>
              <a:gd name="connsiteY67" fmla="*/ 924043 h 2458890"/>
              <a:gd name="connsiteX68" fmla="*/ 3971708 w 7943416"/>
              <a:gd name="connsiteY68" fmla="*/ 1142704 h 2458890"/>
              <a:gd name="connsiteX69" fmla="*/ 3782865 w 7943416"/>
              <a:gd name="connsiteY69" fmla="*/ 1361365 h 2458890"/>
              <a:gd name="connsiteX70" fmla="*/ 3594021 w 7943416"/>
              <a:gd name="connsiteY70" fmla="*/ 1142704 h 2458890"/>
              <a:gd name="connsiteX71" fmla="*/ 3782865 w 7943416"/>
              <a:gd name="connsiteY71" fmla="*/ 924043 h 2458890"/>
              <a:gd name="connsiteX72" fmla="*/ 1748343 w 7943416"/>
              <a:gd name="connsiteY72" fmla="*/ 823670 h 2458890"/>
              <a:gd name="connsiteX73" fmla="*/ 1963691 w 7943416"/>
              <a:gd name="connsiteY73" fmla="*/ 1042331 h 2458890"/>
              <a:gd name="connsiteX74" fmla="*/ 1748343 w 7943416"/>
              <a:gd name="connsiteY74" fmla="*/ 1260992 h 2458890"/>
              <a:gd name="connsiteX75" fmla="*/ 1532995 w 7943416"/>
              <a:gd name="connsiteY75" fmla="*/ 1042331 h 2458890"/>
              <a:gd name="connsiteX76" fmla="*/ 1748343 w 7943416"/>
              <a:gd name="connsiteY76" fmla="*/ 823670 h 2458890"/>
              <a:gd name="connsiteX77" fmla="*/ 766497 w 7943416"/>
              <a:gd name="connsiteY77" fmla="*/ 817102 h 2458890"/>
              <a:gd name="connsiteX78" fmla="*/ 1031541 w 7943416"/>
              <a:gd name="connsiteY78" fmla="*/ 1102024 h 2458890"/>
              <a:gd name="connsiteX79" fmla="*/ 766497 w 7943416"/>
              <a:gd name="connsiteY79" fmla="*/ 1386946 h 2458890"/>
              <a:gd name="connsiteX80" fmla="*/ 501453 w 7943416"/>
              <a:gd name="connsiteY80" fmla="*/ 1102024 h 2458890"/>
              <a:gd name="connsiteX81" fmla="*/ 766497 w 7943416"/>
              <a:gd name="connsiteY81" fmla="*/ 817102 h 2458890"/>
              <a:gd name="connsiteX82" fmla="*/ 7198611 w 7943416"/>
              <a:gd name="connsiteY82" fmla="*/ 816571 h 2458890"/>
              <a:gd name="connsiteX83" fmla="*/ 7387455 w 7943416"/>
              <a:gd name="connsiteY83" fmla="*/ 1035232 h 2458890"/>
              <a:gd name="connsiteX84" fmla="*/ 7198611 w 7943416"/>
              <a:gd name="connsiteY84" fmla="*/ 1253893 h 2458890"/>
              <a:gd name="connsiteX85" fmla="*/ 7009767 w 7943416"/>
              <a:gd name="connsiteY85" fmla="*/ 1035232 h 2458890"/>
              <a:gd name="connsiteX86" fmla="*/ 7198611 w 7943416"/>
              <a:gd name="connsiteY86" fmla="*/ 816571 h 2458890"/>
              <a:gd name="connsiteX87" fmla="*/ 5361372 w 7943416"/>
              <a:gd name="connsiteY87" fmla="*/ 523567 h 2458890"/>
              <a:gd name="connsiteX88" fmla="*/ 5626416 w 7943416"/>
              <a:gd name="connsiteY88" fmla="*/ 808489 h 2458890"/>
              <a:gd name="connsiteX89" fmla="*/ 5361372 w 7943416"/>
              <a:gd name="connsiteY89" fmla="*/ 1093411 h 2458890"/>
              <a:gd name="connsiteX90" fmla="*/ 5096328 w 7943416"/>
              <a:gd name="connsiteY90" fmla="*/ 808489 h 2458890"/>
              <a:gd name="connsiteX91" fmla="*/ 5361372 w 7943416"/>
              <a:gd name="connsiteY91" fmla="*/ 523567 h 2458890"/>
              <a:gd name="connsiteX92" fmla="*/ 5119734 w 7943416"/>
              <a:gd name="connsiteY92" fmla="*/ 0 h 2458890"/>
              <a:gd name="connsiteX93" fmla="*/ 5891867 w 7943416"/>
              <a:gd name="connsiteY93" fmla="*/ 148596 h 2458890"/>
              <a:gd name="connsiteX94" fmla="*/ 5992350 w 7943416"/>
              <a:gd name="connsiteY94" fmla="*/ 195935 h 2458890"/>
              <a:gd name="connsiteX95" fmla="*/ 6001341 w 7943416"/>
              <a:gd name="connsiteY95" fmla="*/ 187311 h 2458890"/>
              <a:gd name="connsiteX96" fmla="*/ 6021217 w 7943416"/>
              <a:gd name="connsiteY96" fmla="*/ 204976 h 2458890"/>
              <a:gd name="connsiteX97" fmla="*/ 6938015 w 7943416"/>
              <a:gd name="connsiteY97" fmla="*/ 492301 h 2458890"/>
              <a:gd name="connsiteX98" fmla="*/ 7906919 w 7943416"/>
              <a:gd name="connsiteY98" fmla="*/ 159808 h 2458890"/>
              <a:gd name="connsiteX99" fmla="*/ 7943416 w 7943416"/>
              <a:gd name="connsiteY99" fmla="*/ 119324 h 2458890"/>
              <a:gd name="connsiteX100" fmla="*/ 7906557 w 7943416"/>
              <a:gd name="connsiteY100" fmla="*/ 177225 h 2458890"/>
              <a:gd name="connsiteX101" fmla="*/ 6669094 w 7943416"/>
              <a:gd name="connsiteY101" fmla="*/ 660609 h 2458890"/>
              <a:gd name="connsiteX102" fmla="*/ 5896962 w 7943416"/>
              <a:gd name="connsiteY102" fmla="*/ 512014 h 2458890"/>
              <a:gd name="connsiteX103" fmla="*/ 5796480 w 7943416"/>
              <a:gd name="connsiteY103" fmla="*/ 464674 h 2458890"/>
              <a:gd name="connsiteX104" fmla="*/ 5787487 w 7943416"/>
              <a:gd name="connsiteY104" fmla="*/ 473298 h 2458890"/>
              <a:gd name="connsiteX105" fmla="*/ 5767611 w 7943416"/>
              <a:gd name="connsiteY105" fmla="*/ 455634 h 2458890"/>
              <a:gd name="connsiteX106" fmla="*/ 4850814 w 7943416"/>
              <a:gd name="connsiteY106" fmla="*/ 168308 h 2458890"/>
              <a:gd name="connsiteX107" fmla="*/ 3968967 w 7943416"/>
              <a:gd name="connsiteY107" fmla="*/ 428741 h 2458890"/>
              <a:gd name="connsiteX108" fmla="*/ 3968442 w 7943416"/>
              <a:gd name="connsiteY108" fmla="*/ 429150 h 2458890"/>
              <a:gd name="connsiteX109" fmla="*/ 3965332 w 7943416"/>
              <a:gd name="connsiteY109" fmla="*/ 432244 h 2458890"/>
              <a:gd name="connsiteX110" fmla="*/ 3909498 w 7943416"/>
              <a:gd name="connsiteY110" fmla="*/ 480214 h 2458890"/>
              <a:gd name="connsiteX111" fmla="*/ 3881869 w 7943416"/>
              <a:gd name="connsiteY111" fmla="*/ 500849 h 2458890"/>
              <a:gd name="connsiteX112" fmla="*/ 3845413 w 7943416"/>
              <a:gd name="connsiteY112" fmla="*/ 541285 h 2458890"/>
              <a:gd name="connsiteX113" fmla="*/ 3861444 w 7943416"/>
              <a:gd name="connsiteY113" fmla="*/ 516101 h 2458890"/>
              <a:gd name="connsiteX114" fmla="*/ 3848710 w 7943416"/>
              <a:gd name="connsiteY114" fmla="*/ 525613 h 2458890"/>
              <a:gd name="connsiteX115" fmla="*/ 2823682 w 7943416"/>
              <a:gd name="connsiteY115" fmla="*/ 812603 h 2458890"/>
              <a:gd name="connsiteX116" fmla="*/ 2051549 w 7943416"/>
              <a:gd name="connsiteY116" fmla="*/ 664007 h 2458890"/>
              <a:gd name="connsiteX117" fmla="*/ 1951067 w 7943416"/>
              <a:gd name="connsiteY117" fmla="*/ 616668 h 2458890"/>
              <a:gd name="connsiteX118" fmla="*/ 1942075 w 7943416"/>
              <a:gd name="connsiteY118" fmla="*/ 625291 h 2458890"/>
              <a:gd name="connsiteX119" fmla="*/ 1922199 w 7943416"/>
              <a:gd name="connsiteY119" fmla="*/ 607627 h 2458890"/>
              <a:gd name="connsiteX120" fmla="*/ 1005401 w 7943416"/>
              <a:gd name="connsiteY120" fmla="*/ 320302 h 2458890"/>
              <a:gd name="connsiteX121" fmla="*/ 36497 w 7943416"/>
              <a:gd name="connsiteY121" fmla="*/ 652795 h 2458890"/>
              <a:gd name="connsiteX122" fmla="*/ 0 w 7943416"/>
              <a:gd name="connsiteY122" fmla="*/ 693279 h 2458890"/>
              <a:gd name="connsiteX123" fmla="*/ 36859 w 7943416"/>
              <a:gd name="connsiteY123" fmla="*/ 635378 h 2458890"/>
              <a:gd name="connsiteX124" fmla="*/ 1274322 w 7943416"/>
              <a:gd name="connsiteY124" fmla="*/ 151993 h 2458890"/>
              <a:gd name="connsiteX125" fmla="*/ 2046454 w 7943416"/>
              <a:gd name="connsiteY125" fmla="*/ 300589 h 2458890"/>
              <a:gd name="connsiteX126" fmla="*/ 2146937 w 7943416"/>
              <a:gd name="connsiteY126" fmla="*/ 347928 h 2458890"/>
              <a:gd name="connsiteX127" fmla="*/ 2155929 w 7943416"/>
              <a:gd name="connsiteY127" fmla="*/ 339305 h 2458890"/>
              <a:gd name="connsiteX128" fmla="*/ 2175805 w 7943416"/>
              <a:gd name="connsiteY128" fmla="*/ 356969 h 2458890"/>
              <a:gd name="connsiteX129" fmla="*/ 3092602 w 7943416"/>
              <a:gd name="connsiteY129" fmla="*/ 644295 h 2458890"/>
              <a:gd name="connsiteX130" fmla="*/ 3974450 w 7943416"/>
              <a:gd name="connsiteY130" fmla="*/ 383862 h 2458890"/>
              <a:gd name="connsiteX131" fmla="*/ 3974974 w 7943416"/>
              <a:gd name="connsiteY131" fmla="*/ 383453 h 2458890"/>
              <a:gd name="connsiteX132" fmla="*/ 3978084 w 7943416"/>
              <a:gd name="connsiteY132" fmla="*/ 380359 h 2458890"/>
              <a:gd name="connsiteX133" fmla="*/ 4033918 w 7943416"/>
              <a:gd name="connsiteY133" fmla="*/ 332389 h 2458890"/>
              <a:gd name="connsiteX134" fmla="*/ 4061548 w 7943416"/>
              <a:gd name="connsiteY134" fmla="*/ 311754 h 2458890"/>
              <a:gd name="connsiteX135" fmla="*/ 4098003 w 7943416"/>
              <a:gd name="connsiteY135" fmla="*/ 271318 h 2458890"/>
              <a:gd name="connsiteX136" fmla="*/ 4081971 w 7943416"/>
              <a:gd name="connsiteY136" fmla="*/ 296502 h 2458890"/>
              <a:gd name="connsiteX137" fmla="*/ 4094707 w 7943416"/>
              <a:gd name="connsiteY137" fmla="*/ 286990 h 2458890"/>
              <a:gd name="connsiteX138" fmla="*/ 5119734 w 7943416"/>
              <a:gd name="connsiteY138" fmla="*/ 0 h 24588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Lst>
            <a:rect l="l" t="t" r="r" b="b"/>
            <a:pathLst>
              <a:path w="7943416" h="2458890">
                <a:moveTo>
                  <a:pt x="5119734" y="1646287"/>
                </a:moveTo>
                <a:cubicBezTo>
                  <a:pt x="5405749" y="1646287"/>
                  <a:pt x="5671457" y="1701067"/>
                  <a:pt x="5891867" y="1794883"/>
                </a:cubicBezTo>
                <a:lnTo>
                  <a:pt x="5992350" y="1842222"/>
                </a:lnTo>
                <a:lnTo>
                  <a:pt x="6001341" y="1833599"/>
                </a:lnTo>
                <a:lnTo>
                  <a:pt x="6021217" y="1851263"/>
                </a:lnTo>
                <a:cubicBezTo>
                  <a:pt x="6239133" y="2026740"/>
                  <a:pt x="6568919" y="2138589"/>
                  <a:pt x="6938015" y="2138589"/>
                </a:cubicBezTo>
                <a:cubicBezTo>
                  <a:pt x="7337868" y="2138589"/>
                  <a:pt x="7691587" y="2007321"/>
                  <a:pt x="7906919" y="1806095"/>
                </a:cubicBezTo>
                <a:lnTo>
                  <a:pt x="7943416" y="1765612"/>
                </a:lnTo>
                <a:lnTo>
                  <a:pt x="7906557" y="1823512"/>
                </a:lnTo>
                <a:cubicBezTo>
                  <a:pt x="7680580" y="2110008"/>
                  <a:pt x="7211332" y="2306897"/>
                  <a:pt x="6669094" y="2306897"/>
                </a:cubicBezTo>
                <a:cubicBezTo>
                  <a:pt x="6383079" y="2306897"/>
                  <a:pt x="6117372" y="2252117"/>
                  <a:pt x="5896962" y="2158301"/>
                </a:cubicBezTo>
                <a:lnTo>
                  <a:pt x="5796480" y="2110962"/>
                </a:lnTo>
                <a:lnTo>
                  <a:pt x="5787487" y="2119585"/>
                </a:lnTo>
                <a:lnTo>
                  <a:pt x="5767611" y="2101921"/>
                </a:lnTo>
                <a:cubicBezTo>
                  <a:pt x="5549695" y="1926444"/>
                  <a:pt x="5219909" y="1814595"/>
                  <a:pt x="4850814" y="1814595"/>
                </a:cubicBezTo>
                <a:cubicBezTo>
                  <a:pt x="4500942" y="1814595"/>
                  <a:pt x="4186391" y="1915097"/>
                  <a:pt x="3968968" y="2075028"/>
                </a:cubicBezTo>
                <a:lnTo>
                  <a:pt x="3968442" y="2075437"/>
                </a:lnTo>
                <a:lnTo>
                  <a:pt x="3965332" y="2078531"/>
                </a:lnTo>
                <a:cubicBezTo>
                  <a:pt x="3947575" y="2094933"/>
                  <a:pt x="3928949" y="2110931"/>
                  <a:pt x="3909498" y="2126501"/>
                </a:cubicBezTo>
                <a:lnTo>
                  <a:pt x="3881869" y="2147136"/>
                </a:lnTo>
                <a:lnTo>
                  <a:pt x="3845413" y="2187572"/>
                </a:lnTo>
                <a:lnTo>
                  <a:pt x="3861444" y="2162388"/>
                </a:lnTo>
                <a:lnTo>
                  <a:pt x="3848710" y="2171900"/>
                </a:lnTo>
                <a:cubicBezTo>
                  <a:pt x="3595983" y="2348140"/>
                  <a:pt x="3230361" y="2458890"/>
                  <a:pt x="2823683" y="2458890"/>
                </a:cubicBezTo>
                <a:cubicBezTo>
                  <a:pt x="2537667" y="2458890"/>
                  <a:pt x="2271960" y="2404110"/>
                  <a:pt x="2051550" y="2310295"/>
                </a:cubicBezTo>
                <a:lnTo>
                  <a:pt x="1951068" y="2262955"/>
                </a:lnTo>
                <a:lnTo>
                  <a:pt x="1942075" y="2271579"/>
                </a:lnTo>
                <a:lnTo>
                  <a:pt x="1922199" y="2253915"/>
                </a:lnTo>
                <a:cubicBezTo>
                  <a:pt x="1704283" y="2078437"/>
                  <a:pt x="1374497" y="1966589"/>
                  <a:pt x="1005402" y="1966589"/>
                </a:cubicBezTo>
                <a:cubicBezTo>
                  <a:pt x="605549" y="1966589"/>
                  <a:pt x="251829" y="2097856"/>
                  <a:pt x="36498" y="2299082"/>
                </a:cubicBezTo>
                <a:lnTo>
                  <a:pt x="0" y="2339566"/>
                </a:lnTo>
                <a:lnTo>
                  <a:pt x="36860" y="2281666"/>
                </a:lnTo>
                <a:cubicBezTo>
                  <a:pt x="262836" y="1995169"/>
                  <a:pt x="732084" y="1798281"/>
                  <a:pt x="1274322" y="1798281"/>
                </a:cubicBezTo>
                <a:cubicBezTo>
                  <a:pt x="1560337" y="1798281"/>
                  <a:pt x="1826045" y="1853060"/>
                  <a:pt x="2046455" y="1946876"/>
                </a:cubicBezTo>
                <a:lnTo>
                  <a:pt x="2146938" y="1994216"/>
                </a:lnTo>
                <a:lnTo>
                  <a:pt x="2155929" y="1985592"/>
                </a:lnTo>
                <a:lnTo>
                  <a:pt x="2175806" y="2003256"/>
                </a:lnTo>
                <a:cubicBezTo>
                  <a:pt x="2393721" y="2178733"/>
                  <a:pt x="2723507" y="2290582"/>
                  <a:pt x="3092602" y="2290582"/>
                </a:cubicBezTo>
                <a:cubicBezTo>
                  <a:pt x="3442474" y="2290582"/>
                  <a:pt x="3757025" y="2190080"/>
                  <a:pt x="3974450" y="2030149"/>
                </a:cubicBezTo>
                <a:lnTo>
                  <a:pt x="3974974" y="2029740"/>
                </a:lnTo>
                <a:lnTo>
                  <a:pt x="3978084" y="2026646"/>
                </a:lnTo>
                <a:cubicBezTo>
                  <a:pt x="3995842" y="2010245"/>
                  <a:pt x="4014468" y="1994246"/>
                  <a:pt x="4033918" y="1978676"/>
                </a:cubicBezTo>
                <a:lnTo>
                  <a:pt x="4061548" y="1958041"/>
                </a:lnTo>
                <a:lnTo>
                  <a:pt x="4098003" y="1917605"/>
                </a:lnTo>
                <a:lnTo>
                  <a:pt x="4081971" y="1942789"/>
                </a:lnTo>
                <a:lnTo>
                  <a:pt x="4094707" y="1933278"/>
                </a:lnTo>
                <a:cubicBezTo>
                  <a:pt x="4347435" y="1757037"/>
                  <a:pt x="4713056" y="1646287"/>
                  <a:pt x="5119734" y="1646287"/>
                </a:cubicBezTo>
                <a:close/>
                <a:moveTo>
                  <a:pt x="3179186" y="1386946"/>
                </a:moveTo>
                <a:cubicBezTo>
                  <a:pt x="3325566" y="1386946"/>
                  <a:pt x="3444230" y="1514510"/>
                  <a:pt x="3444230" y="1671868"/>
                </a:cubicBezTo>
                <a:cubicBezTo>
                  <a:pt x="3444230" y="1829226"/>
                  <a:pt x="3325566" y="1956790"/>
                  <a:pt x="3179186" y="1956790"/>
                </a:cubicBezTo>
                <a:cubicBezTo>
                  <a:pt x="3032806" y="1956790"/>
                  <a:pt x="2914142" y="1829226"/>
                  <a:pt x="2914142" y="1671868"/>
                </a:cubicBezTo>
                <a:cubicBezTo>
                  <a:pt x="2914142" y="1514510"/>
                  <a:pt x="3032806" y="1386946"/>
                  <a:pt x="3179186" y="1386946"/>
                </a:cubicBezTo>
                <a:close/>
                <a:moveTo>
                  <a:pt x="2370953" y="1351426"/>
                </a:moveTo>
                <a:cubicBezTo>
                  <a:pt x="2475249" y="1351426"/>
                  <a:pt x="2559797" y="1449324"/>
                  <a:pt x="2559797" y="1570087"/>
                </a:cubicBezTo>
                <a:cubicBezTo>
                  <a:pt x="2559797" y="1690850"/>
                  <a:pt x="2475249" y="1788748"/>
                  <a:pt x="2370953" y="1788748"/>
                </a:cubicBezTo>
                <a:cubicBezTo>
                  <a:pt x="2266657" y="1788748"/>
                  <a:pt x="2182109" y="1690850"/>
                  <a:pt x="2182109" y="1570087"/>
                </a:cubicBezTo>
                <a:cubicBezTo>
                  <a:pt x="2182109" y="1449324"/>
                  <a:pt x="2266657" y="1351426"/>
                  <a:pt x="2370953" y="1351426"/>
                </a:cubicBezTo>
                <a:close/>
                <a:moveTo>
                  <a:pt x="6453805" y="1113628"/>
                </a:moveTo>
                <a:cubicBezTo>
                  <a:pt x="6600185" y="1113628"/>
                  <a:pt x="6718849" y="1241192"/>
                  <a:pt x="6718849" y="1398550"/>
                </a:cubicBezTo>
                <a:cubicBezTo>
                  <a:pt x="6718849" y="1555908"/>
                  <a:pt x="6600185" y="1683472"/>
                  <a:pt x="6453805" y="1683472"/>
                </a:cubicBezTo>
                <a:cubicBezTo>
                  <a:pt x="6307425" y="1683472"/>
                  <a:pt x="6188761" y="1555908"/>
                  <a:pt x="6188761" y="1398550"/>
                </a:cubicBezTo>
                <a:cubicBezTo>
                  <a:pt x="6188761" y="1241192"/>
                  <a:pt x="6307425" y="1113628"/>
                  <a:pt x="6453805" y="1113628"/>
                </a:cubicBezTo>
                <a:close/>
                <a:moveTo>
                  <a:pt x="4584308" y="950419"/>
                </a:moveTo>
                <a:cubicBezTo>
                  <a:pt x="4688604" y="950419"/>
                  <a:pt x="4773152" y="1048317"/>
                  <a:pt x="4773152" y="1169080"/>
                </a:cubicBezTo>
                <a:cubicBezTo>
                  <a:pt x="4773152" y="1289843"/>
                  <a:pt x="4688604" y="1387741"/>
                  <a:pt x="4584308" y="1387741"/>
                </a:cubicBezTo>
                <a:cubicBezTo>
                  <a:pt x="4480012" y="1387741"/>
                  <a:pt x="4395464" y="1289843"/>
                  <a:pt x="4395464" y="1169080"/>
                </a:cubicBezTo>
                <a:cubicBezTo>
                  <a:pt x="4395464" y="1048317"/>
                  <a:pt x="4480012" y="950419"/>
                  <a:pt x="4584308" y="950419"/>
                </a:cubicBezTo>
                <a:close/>
                <a:moveTo>
                  <a:pt x="3782865" y="924043"/>
                </a:moveTo>
                <a:cubicBezTo>
                  <a:pt x="3887161" y="924043"/>
                  <a:pt x="3971708" y="1021941"/>
                  <a:pt x="3971708" y="1142704"/>
                </a:cubicBezTo>
                <a:cubicBezTo>
                  <a:pt x="3971708" y="1263467"/>
                  <a:pt x="3887161" y="1361365"/>
                  <a:pt x="3782865" y="1361365"/>
                </a:cubicBezTo>
                <a:cubicBezTo>
                  <a:pt x="3678569" y="1361365"/>
                  <a:pt x="3594021" y="1263467"/>
                  <a:pt x="3594021" y="1142704"/>
                </a:cubicBezTo>
                <a:cubicBezTo>
                  <a:pt x="3594021" y="1021941"/>
                  <a:pt x="3678569" y="924043"/>
                  <a:pt x="3782865" y="924043"/>
                </a:cubicBezTo>
                <a:close/>
                <a:moveTo>
                  <a:pt x="1748343" y="823670"/>
                </a:moveTo>
                <a:cubicBezTo>
                  <a:pt x="1867276" y="823670"/>
                  <a:pt x="1963691" y="921568"/>
                  <a:pt x="1963691" y="1042331"/>
                </a:cubicBezTo>
                <a:cubicBezTo>
                  <a:pt x="1963691" y="1163094"/>
                  <a:pt x="1867276" y="1260992"/>
                  <a:pt x="1748343" y="1260992"/>
                </a:cubicBezTo>
                <a:cubicBezTo>
                  <a:pt x="1629410" y="1260992"/>
                  <a:pt x="1532995" y="1163094"/>
                  <a:pt x="1532995" y="1042331"/>
                </a:cubicBezTo>
                <a:cubicBezTo>
                  <a:pt x="1532995" y="921568"/>
                  <a:pt x="1629410" y="823670"/>
                  <a:pt x="1748343" y="823670"/>
                </a:cubicBezTo>
                <a:close/>
                <a:moveTo>
                  <a:pt x="766497" y="817102"/>
                </a:moveTo>
                <a:cubicBezTo>
                  <a:pt x="912877" y="817102"/>
                  <a:pt x="1031541" y="944666"/>
                  <a:pt x="1031541" y="1102024"/>
                </a:cubicBezTo>
                <a:cubicBezTo>
                  <a:pt x="1031541" y="1259382"/>
                  <a:pt x="912877" y="1386946"/>
                  <a:pt x="766497" y="1386946"/>
                </a:cubicBezTo>
                <a:cubicBezTo>
                  <a:pt x="620118" y="1386946"/>
                  <a:pt x="501453" y="1259382"/>
                  <a:pt x="501453" y="1102024"/>
                </a:cubicBezTo>
                <a:cubicBezTo>
                  <a:pt x="501453" y="944666"/>
                  <a:pt x="620118" y="817102"/>
                  <a:pt x="766497" y="817102"/>
                </a:cubicBezTo>
                <a:close/>
                <a:moveTo>
                  <a:pt x="7198611" y="816571"/>
                </a:moveTo>
                <a:cubicBezTo>
                  <a:pt x="7302907" y="816571"/>
                  <a:pt x="7387455" y="914469"/>
                  <a:pt x="7387455" y="1035232"/>
                </a:cubicBezTo>
                <a:cubicBezTo>
                  <a:pt x="7387455" y="1155995"/>
                  <a:pt x="7302907" y="1253893"/>
                  <a:pt x="7198611" y="1253893"/>
                </a:cubicBezTo>
                <a:cubicBezTo>
                  <a:pt x="7094315" y="1253893"/>
                  <a:pt x="7009767" y="1155995"/>
                  <a:pt x="7009767" y="1035232"/>
                </a:cubicBezTo>
                <a:cubicBezTo>
                  <a:pt x="7009767" y="914469"/>
                  <a:pt x="7094315" y="816571"/>
                  <a:pt x="7198611" y="816571"/>
                </a:cubicBezTo>
                <a:close/>
                <a:moveTo>
                  <a:pt x="5361372" y="523567"/>
                </a:moveTo>
                <a:cubicBezTo>
                  <a:pt x="5507752" y="523567"/>
                  <a:pt x="5626416" y="651131"/>
                  <a:pt x="5626416" y="808489"/>
                </a:cubicBezTo>
                <a:cubicBezTo>
                  <a:pt x="5626416" y="965847"/>
                  <a:pt x="5507752" y="1093411"/>
                  <a:pt x="5361372" y="1093411"/>
                </a:cubicBezTo>
                <a:cubicBezTo>
                  <a:pt x="5214992" y="1093411"/>
                  <a:pt x="5096328" y="965847"/>
                  <a:pt x="5096328" y="808489"/>
                </a:cubicBezTo>
                <a:cubicBezTo>
                  <a:pt x="5096328" y="651131"/>
                  <a:pt x="5214992" y="523567"/>
                  <a:pt x="5361372" y="523567"/>
                </a:cubicBezTo>
                <a:close/>
                <a:moveTo>
                  <a:pt x="5119734" y="0"/>
                </a:moveTo>
                <a:cubicBezTo>
                  <a:pt x="5405749" y="0"/>
                  <a:pt x="5671457" y="54780"/>
                  <a:pt x="5891867" y="148596"/>
                </a:cubicBezTo>
                <a:lnTo>
                  <a:pt x="5992350" y="195935"/>
                </a:lnTo>
                <a:lnTo>
                  <a:pt x="6001341" y="187311"/>
                </a:lnTo>
                <a:lnTo>
                  <a:pt x="6021217" y="204976"/>
                </a:lnTo>
                <a:cubicBezTo>
                  <a:pt x="6239133" y="380453"/>
                  <a:pt x="6568919" y="492301"/>
                  <a:pt x="6938015" y="492301"/>
                </a:cubicBezTo>
                <a:cubicBezTo>
                  <a:pt x="7337868" y="492301"/>
                  <a:pt x="7691587" y="361034"/>
                  <a:pt x="7906919" y="159808"/>
                </a:cubicBezTo>
                <a:lnTo>
                  <a:pt x="7943416" y="119324"/>
                </a:lnTo>
                <a:lnTo>
                  <a:pt x="7906557" y="177225"/>
                </a:lnTo>
                <a:cubicBezTo>
                  <a:pt x="7680580" y="463721"/>
                  <a:pt x="7211332" y="660609"/>
                  <a:pt x="6669094" y="660609"/>
                </a:cubicBezTo>
                <a:cubicBezTo>
                  <a:pt x="6383079" y="660609"/>
                  <a:pt x="6117372" y="605830"/>
                  <a:pt x="5896962" y="512014"/>
                </a:cubicBezTo>
                <a:lnTo>
                  <a:pt x="5796480" y="464674"/>
                </a:lnTo>
                <a:lnTo>
                  <a:pt x="5787487" y="473298"/>
                </a:lnTo>
                <a:lnTo>
                  <a:pt x="5767611" y="455634"/>
                </a:lnTo>
                <a:cubicBezTo>
                  <a:pt x="5549695" y="280157"/>
                  <a:pt x="5219909" y="168308"/>
                  <a:pt x="4850814" y="168308"/>
                </a:cubicBezTo>
                <a:cubicBezTo>
                  <a:pt x="4500942" y="168308"/>
                  <a:pt x="4186391" y="268810"/>
                  <a:pt x="3968967" y="428741"/>
                </a:cubicBezTo>
                <a:lnTo>
                  <a:pt x="3968442" y="429150"/>
                </a:lnTo>
                <a:lnTo>
                  <a:pt x="3965332" y="432244"/>
                </a:lnTo>
                <a:cubicBezTo>
                  <a:pt x="3947575" y="448645"/>
                  <a:pt x="3928949" y="464644"/>
                  <a:pt x="3909498" y="480214"/>
                </a:cubicBezTo>
                <a:lnTo>
                  <a:pt x="3881869" y="500849"/>
                </a:lnTo>
                <a:lnTo>
                  <a:pt x="3845413" y="541285"/>
                </a:lnTo>
                <a:lnTo>
                  <a:pt x="3861444" y="516101"/>
                </a:lnTo>
                <a:lnTo>
                  <a:pt x="3848710" y="525613"/>
                </a:lnTo>
                <a:cubicBezTo>
                  <a:pt x="3595983" y="701853"/>
                  <a:pt x="3230361" y="812603"/>
                  <a:pt x="2823682" y="812603"/>
                </a:cubicBezTo>
                <a:cubicBezTo>
                  <a:pt x="2537667" y="812603"/>
                  <a:pt x="2271959" y="757823"/>
                  <a:pt x="2051549" y="664007"/>
                </a:cubicBezTo>
                <a:lnTo>
                  <a:pt x="1951067" y="616668"/>
                </a:lnTo>
                <a:lnTo>
                  <a:pt x="1942075" y="625291"/>
                </a:lnTo>
                <a:lnTo>
                  <a:pt x="1922199" y="607627"/>
                </a:lnTo>
                <a:cubicBezTo>
                  <a:pt x="1704283" y="432150"/>
                  <a:pt x="1374497" y="320302"/>
                  <a:pt x="1005401" y="320302"/>
                </a:cubicBezTo>
                <a:cubicBezTo>
                  <a:pt x="605548" y="320302"/>
                  <a:pt x="251829" y="451569"/>
                  <a:pt x="36497" y="652795"/>
                </a:cubicBezTo>
                <a:lnTo>
                  <a:pt x="0" y="693279"/>
                </a:lnTo>
                <a:lnTo>
                  <a:pt x="36859" y="635378"/>
                </a:lnTo>
                <a:cubicBezTo>
                  <a:pt x="262836" y="348882"/>
                  <a:pt x="732083" y="151993"/>
                  <a:pt x="1274322" y="151993"/>
                </a:cubicBezTo>
                <a:cubicBezTo>
                  <a:pt x="1560337" y="151993"/>
                  <a:pt x="1826044" y="206773"/>
                  <a:pt x="2046454" y="300589"/>
                </a:cubicBezTo>
                <a:lnTo>
                  <a:pt x="2146937" y="347928"/>
                </a:lnTo>
                <a:lnTo>
                  <a:pt x="2155929" y="339305"/>
                </a:lnTo>
                <a:lnTo>
                  <a:pt x="2175805" y="356969"/>
                </a:lnTo>
                <a:cubicBezTo>
                  <a:pt x="2393721" y="532446"/>
                  <a:pt x="2723507" y="644295"/>
                  <a:pt x="3092602" y="644295"/>
                </a:cubicBezTo>
                <a:cubicBezTo>
                  <a:pt x="3442474" y="644295"/>
                  <a:pt x="3757025" y="543793"/>
                  <a:pt x="3974450" y="383862"/>
                </a:cubicBezTo>
                <a:lnTo>
                  <a:pt x="3974974" y="383453"/>
                </a:lnTo>
                <a:lnTo>
                  <a:pt x="3978084" y="380359"/>
                </a:lnTo>
                <a:cubicBezTo>
                  <a:pt x="3995842" y="363957"/>
                  <a:pt x="4014468" y="347959"/>
                  <a:pt x="4033918" y="332389"/>
                </a:cubicBezTo>
                <a:lnTo>
                  <a:pt x="4061548" y="311754"/>
                </a:lnTo>
                <a:lnTo>
                  <a:pt x="4098003" y="271318"/>
                </a:lnTo>
                <a:lnTo>
                  <a:pt x="4081971" y="296502"/>
                </a:lnTo>
                <a:lnTo>
                  <a:pt x="4094707" y="286990"/>
                </a:lnTo>
                <a:cubicBezTo>
                  <a:pt x="4347435" y="110750"/>
                  <a:pt x="4713056" y="0"/>
                  <a:pt x="5119734" y="0"/>
                </a:cubicBezTo>
                <a:close/>
              </a:path>
            </a:pathLst>
          </a:custGeom>
          <a:gradFill flip="none" rotWithShape="1">
            <a:gsLst>
              <a:gs pos="98000">
                <a:schemeClr val="accent4">
                  <a:lumMod val="50000"/>
                </a:schemeClr>
              </a:gs>
              <a:gs pos="55000">
                <a:srgbClr val="7030A0"/>
              </a:gs>
              <a:gs pos="33000">
                <a:srgbClr val="F545CF">
                  <a:lumMod val="28000"/>
                  <a:lumOff val="72000"/>
                </a:srgbClr>
              </a:gs>
            </a:gsLst>
            <a:path path="circle">
              <a:fillToRect l="50000" t="50000" r="50000" b="50000"/>
            </a:path>
            <a:tileRect/>
          </a:gradFill>
          <a:ln w="12700">
            <a:noFill/>
          </a:ln>
          <a:scene3d>
            <a:camera prst="orthographicFront"/>
            <a:lightRig rig="flood" dir="t"/>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sp>
        <p:nvSpPr>
          <p:cNvPr id="6" name="Forma libre 9"/>
          <p:cNvSpPr/>
          <p:nvPr/>
        </p:nvSpPr>
        <p:spPr>
          <a:xfrm rot="12903073" flipH="1">
            <a:off x="3914246" y="2967967"/>
            <a:ext cx="3920745" cy="965291"/>
          </a:xfrm>
          <a:custGeom>
            <a:avLst/>
            <a:gdLst>
              <a:gd name="connsiteX0" fmla="*/ 5119734 w 7943416"/>
              <a:gd name="connsiteY0" fmla="*/ 1646287 h 2458890"/>
              <a:gd name="connsiteX1" fmla="*/ 5891867 w 7943416"/>
              <a:gd name="connsiteY1" fmla="*/ 1794883 h 2458890"/>
              <a:gd name="connsiteX2" fmla="*/ 5992350 w 7943416"/>
              <a:gd name="connsiteY2" fmla="*/ 1842222 h 2458890"/>
              <a:gd name="connsiteX3" fmla="*/ 6001341 w 7943416"/>
              <a:gd name="connsiteY3" fmla="*/ 1833599 h 2458890"/>
              <a:gd name="connsiteX4" fmla="*/ 6021217 w 7943416"/>
              <a:gd name="connsiteY4" fmla="*/ 1851263 h 2458890"/>
              <a:gd name="connsiteX5" fmla="*/ 6938015 w 7943416"/>
              <a:gd name="connsiteY5" fmla="*/ 2138589 h 2458890"/>
              <a:gd name="connsiteX6" fmla="*/ 7906919 w 7943416"/>
              <a:gd name="connsiteY6" fmla="*/ 1806095 h 2458890"/>
              <a:gd name="connsiteX7" fmla="*/ 7943416 w 7943416"/>
              <a:gd name="connsiteY7" fmla="*/ 1765612 h 2458890"/>
              <a:gd name="connsiteX8" fmla="*/ 7906557 w 7943416"/>
              <a:gd name="connsiteY8" fmla="*/ 1823512 h 2458890"/>
              <a:gd name="connsiteX9" fmla="*/ 6669094 w 7943416"/>
              <a:gd name="connsiteY9" fmla="*/ 2306897 h 2458890"/>
              <a:gd name="connsiteX10" fmla="*/ 5896962 w 7943416"/>
              <a:gd name="connsiteY10" fmla="*/ 2158301 h 2458890"/>
              <a:gd name="connsiteX11" fmla="*/ 5796480 w 7943416"/>
              <a:gd name="connsiteY11" fmla="*/ 2110962 h 2458890"/>
              <a:gd name="connsiteX12" fmla="*/ 5787487 w 7943416"/>
              <a:gd name="connsiteY12" fmla="*/ 2119585 h 2458890"/>
              <a:gd name="connsiteX13" fmla="*/ 5767611 w 7943416"/>
              <a:gd name="connsiteY13" fmla="*/ 2101921 h 2458890"/>
              <a:gd name="connsiteX14" fmla="*/ 4850814 w 7943416"/>
              <a:gd name="connsiteY14" fmla="*/ 1814595 h 2458890"/>
              <a:gd name="connsiteX15" fmla="*/ 3968968 w 7943416"/>
              <a:gd name="connsiteY15" fmla="*/ 2075028 h 2458890"/>
              <a:gd name="connsiteX16" fmla="*/ 3968442 w 7943416"/>
              <a:gd name="connsiteY16" fmla="*/ 2075437 h 2458890"/>
              <a:gd name="connsiteX17" fmla="*/ 3965332 w 7943416"/>
              <a:gd name="connsiteY17" fmla="*/ 2078531 h 2458890"/>
              <a:gd name="connsiteX18" fmla="*/ 3909498 w 7943416"/>
              <a:gd name="connsiteY18" fmla="*/ 2126501 h 2458890"/>
              <a:gd name="connsiteX19" fmla="*/ 3881869 w 7943416"/>
              <a:gd name="connsiteY19" fmla="*/ 2147136 h 2458890"/>
              <a:gd name="connsiteX20" fmla="*/ 3845413 w 7943416"/>
              <a:gd name="connsiteY20" fmla="*/ 2187572 h 2458890"/>
              <a:gd name="connsiteX21" fmla="*/ 3861444 w 7943416"/>
              <a:gd name="connsiteY21" fmla="*/ 2162388 h 2458890"/>
              <a:gd name="connsiteX22" fmla="*/ 3848710 w 7943416"/>
              <a:gd name="connsiteY22" fmla="*/ 2171900 h 2458890"/>
              <a:gd name="connsiteX23" fmla="*/ 2823683 w 7943416"/>
              <a:gd name="connsiteY23" fmla="*/ 2458890 h 2458890"/>
              <a:gd name="connsiteX24" fmla="*/ 2051550 w 7943416"/>
              <a:gd name="connsiteY24" fmla="*/ 2310295 h 2458890"/>
              <a:gd name="connsiteX25" fmla="*/ 1951068 w 7943416"/>
              <a:gd name="connsiteY25" fmla="*/ 2262955 h 2458890"/>
              <a:gd name="connsiteX26" fmla="*/ 1942075 w 7943416"/>
              <a:gd name="connsiteY26" fmla="*/ 2271579 h 2458890"/>
              <a:gd name="connsiteX27" fmla="*/ 1922199 w 7943416"/>
              <a:gd name="connsiteY27" fmla="*/ 2253915 h 2458890"/>
              <a:gd name="connsiteX28" fmla="*/ 1005402 w 7943416"/>
              <a:gd name="connsiteY28" fmla="*/ 1966589 h 2458890"/>
              <a:gd name="connsiteX29" fmla="*/ 36498 w 7943416"/>
              <a:gd name="connsiteY29" fmla="*/ 2299082 h 2458890"/>
              <a:gd name="connsiteX30" fmla="*/ 0 w 7943416"/>
              <a:gd name="connsiteY30" fmla="*/ 2339566 h 2458890"/>
              <a:gd name="connsiteX31" fmla="*/ 36860 w 7943416"/>
              <a:gd name="connsiteY31" fmla="*/ 2281666 h 2458890"/>
              <a:gd name="connsiteX32" fmla="*/ 1274322 w 7943416"/>
              <a:gd name="connsiteY32" fmla="*/ 1798281 h 2458890"/>
              <a:gd name="connsiteX33" fmla="*/ 2046455 w 7943416"/>
              <a:gd name="connsiteY33" fmla="*/ 1946876 h 2458890"/>
              <a:gd name="connsiteX34" fmla="*/ 2146938 w 7943416"/>
              <a:gd name="connsiteY34" fmla="*/ 1994216 h 2458890"/>
              <a:gd name="connsiteX35" fmla="*/ 2155929 w 7943416"/>
              <a:gd name="connsiteY35" fmla="*/ 1985592 h 2458890"/>
              <a:gd name="connsiteX36" fmla="*/ 2175806 w 7943416"/>
              <a:gd name="connsiteY36" fmla="*/ 2003256 h 2458890"/>
              <a:gd name="connsiteX37" fmla="*/ 3092602 w 7943416"/>
              <a:gd name="connsiteY37" fmla="*/ 2290582 h 2458890"/>
              <a:gd name="connsiteX38" fmla="*/ 3974450 w 7943416"/>
              <a:gd name="connsiteY38" fmla="*/ 2030149 h 2458890"/>
              <a:gd name="connsiteX39" fmla="*/ 3974974 w 7943416"/>
              <a:gd name="connsiteY39" fmla="*/ 2029740 h 2458890"/>
              <a:gd name="connsiteX40" fmla="*/ 3978084 w 7943416"/>
              <a:gd name="connsiteY40" fmla="*/ 2026646 h 2458890"/>
              <a:gd name="connsiteX41" fmla="*/ 4033918 w 7943416"/>
              <a:gd name="connsiteY41" fmla="*/ 1978676 h 2458890"/>
              <a:gd name="connsiteX42" fmla="*/ 4061548 w 7943416"/>
              <a:gd name="connsiteY42" fmla="*/ 1958041 h 2458890"/>
              <a:gd name="connsiteX43" fmla="*/ 4098003 w 7943416"/>
              <a:gd name="connsiteY43" fmla="*/ 1917605 h 2458890"/>
              <a:gd name="connsiteX44" fmla="*/ 4081971 w 7943416"/>
              <a:gd name="connsiteY44" fmla="*/ 1942789 h 2458890"/>
              <a:gd name="connsiteX45" fmla="*/ 4094707 w 7943416"/>
              <a:gd name="connsiteY45" fmla="*/ 1933278 h 2458890"/>
              <a:gd name="connsiteX46" fmla="*/ 5119734 w 7943416"/>
              <a:gd name="connsiteY46" fmla="*/ 1646287 h 2458890"/>
              <a:gd name="connsiteX47" fmla="*/ 3179186 w 7943416"/>
              <a:gd name="connsiteY47" fmla="*/ 1386946 h 2458890"/>
              <a:gd name="connsiteX48" fmla="*/ 3444230 w 7943416"/>
              <a:gd name="connsiteY48" fmla="*/ 1671868 h 2458890"/>
              <a:gd name="connsiteX49" fmla="*/ 3179186 w 7943416"/>
              <a:gd name="connsiteY49" fmla="*/ 1956790 h 2458890"/>
              <a:gd name="connsiteX50" fmla="*/ 2914142 w 7943416"/>
              <a:gd name="connsiteY50" fmla="*/ 1671868 h 2458890"/>
              <a:gd name="connsiteX51" fmla="*/ 3179186 w 7943416"/>
              <a:gd name="connsiteY51" fmla="*/ 1386946 h 2458890"/>
              <a:gd name="connsiteX52" fmla="*/ 2370953 w 7943416"/>
              <a:gd name="connsiteY52" fmla="*/ 1351426 h 2458890"/>
              <a:gd name="connsiteX53" fmla="*/ 2559797 w 7943416"/>
              <a:gd name="connsiteY53" fmla="*/ 1570087 h 2458890"/>
              <a:gd name="connsiteX54" fmla="*/ 2370953 w 7943416"/>
              <a:gd name="connsiteY54" fmla="*/ 1788748 h 2458890"/>
              <a:gd name="connsiteX55" fmla="*/ 2182109 w 7943416"/>
              <a:gd name="connsiteY55" fmla="*/ 1570087 h 2458890"/>
              <a:gd name="connsiteX56" fmla="*/ 2370953 w 7943416"/>
              <a:gd name="connsiteY56" fmla="*/ 1351426 h 2458890"/>
              <a:gd name="connsiteX57" fmla="*/ 6453805 w 7943416"/>
              <a:gd name="connsiteY57" fmla="*/ 1113628 h 2458890"/>
              <a:gd name="connsiteX58" fmla="*/ 6718849 w 7943416"/>
              <a:gd name="connsiteY58" fmla="*/ 1398550 h 2458890"/>
              <a:gd name="connsiteX59" fmla="*/ 6453805 w 7943416"/>
              <a:gd name="connsiteY59" fmla="*/ 1683472 h 2458890"/>
              <a:gd name="connsiteX60" fmla="*/ 6188761 w 7943416"/>
              <a:gd name="connsiteY60" fmla="*/ 1398550 h 2458890"/>
              <a:gd name="connsiteX61" fmla="*/ 6453805 w 7943416"/>
              <a:gd name="connsiteY61" fmla="*/ 1113628 h 2458890"/>
              <a:gd name="connsiteX62" fmla="*/ 4584308 w 7943416"/>
              <a:gd name="connsiteY62" fmla="*/ 950419 h 2458890"/>
              <a:gd name="connsiteX63" fmla="*/ 4773152 w 7943416"/>
              <a:gd name="connsiteY63" fmla="*/ 1169080 h 2458890"/>
              <a:gd name="connsiteX64" fmla="*/ 4584308 w 7943416"/>
              <a:gd name="connsiteY64" fmla="*/ 1387741 h 2458890"/>
              <a:gd name="connsiteX65" fmla="*/ 4395464 w 7943416"/>
              <a:gd name="connsiteY65" fmla="*/ 1169080 h 2458890"/>
              <a:gd name="connsiteX66" fmla="*/ 4584308 w 7943416"/>
              <a:gd name="connsiteY66" fmla="*/ 950419 h 2458890"/>
              <a:gd name="connsiteX67" fmla="*/ 3782865 w 7943416"/>
              <a:gd name="connsiteY67" fmla="*/ 924043 h 2458890"/>
              <a:gd name="connsiteX68" fmla="*/ 3971708 w 7943416"/>
              <a:gd name="connsiteY68" fmla="*/ 1142704 h 2458890"/>
              <a:gd name="connsiteX69" fmla="*/ 3782865 w 7943416"/>
              <a:gd name="connsiteY69" fmla="*/ 1361365 h 2458890"/>
              <a:gd name="connsiteX70" fmla="*/ 3594021 w 7943416"/>
              <a:gd name="connsiteY70" fmla="*/ 1142704 h 2458890"/>
              <a:gd name="connsiteX71" fmla="*/ 3782865 w 7943416"/>
              <a:gd name="connsiteY71" fmla="*/ 924043 h 2458890"/>
              <a:gd name="connsiteX72" fmla="*/ 1748343 w 7943416"/>
              <a:gd name="connsiteY72" fmla="*/ 823670 h 2458890"/>
              <a:gd name="connsiteX73" fmla="*/ 1963691 w 7943416"/>
              <a:gd name="connsiteY73" fmla="*/ 1042331 h 2458890"/>
              <a:gd name="connsiteX74" fmla="*/ 1748343 w 7943416"/>
              <a:gd name="connsiteY74" fmla="*/ 1260992 h 2458890"/>
              <a:gd name="connsiteX75" fmla="*/ 1532995 w 7943416"/>
              <a:gd name="connsiteY75" fmla="*/ 1042331 h 2458890"/>
              <a:gd name="connsiteX76" fmla="*/ 1748343 w 7943416"/>
              <a:gd name="connsiteY76" fmla="*/ 823670 h 2458890"/>
              <a:gd name="connsiteX77" fmla="*/ 766497 w 7943416"/>
              <a:gd name="connsiteY77" fmla="*/ 817102 h 2458890"/>
              <a:gd name="connsiteX78" fmla="*/ 1031541 w 7943416"/>
              <a:gd name="connsiteY78" fmla="*/ 1102024 h 2458890"/>
              <a:gd name="connsiteX79" fmla="*/ 766497 w 7943416"/>
              <a:gd name="connsiteY79" fmla="*/ 1386946 h 2458890"/>
              <a:gd name="connsiteX80" fmla="*/ 501453 w 7943416"/>
              <a:gd name="connsiteY80" fmla="*/ 1102024 h 2458890"/>
              <a:gd name="connsiteX81" fmla="*/ 766497 w 7943416"/>
              <a:gd name="connsiteY81" fmla="*/ 817102 h 2458890"/>
              <a:gd name="connsiteX82" fmla="*/ 7198611 w 7943416"/>
              <a:gd name="connsiteY82" fmla="*/ 816571 h 2458890"/>
              <a:gd name="connsiteX83" fmla="*/ 7387455 w 7943416"/>
              <a:gd name="connsiteY83" fmla="*/ 1035232 h 2458890"/>
              <a:gd name="connsiteX84" fmla="*/ 7198611 w 7943416"/>
              <a:gd name="connsiteY84" fmla="*/ 1253893 h 2458890"/>
              <a:gd name="connsiteX85" fmla="*/ 7009767 w 7943416"/>
              <a:gd name="connsiteY85" fmla="*/ 1035232 h 2458890"/>
              <a:gd name="connsiteX86" fmla="*/ 7198611 w 7943416"/>
              <a:gd name="connsiteY86" fmla="*/ 816571 h 2458890"/>
              <a:gd name="connsiteX87" fmla="*/ 5361372 w 7943416"/>
              <a:gd name="connsiteY87" fmla="*/ 523567 h 2458890"/>
              <a:gd name="connsiteX88" fmla="*/ 5626416 w 7943416"/>
              <a:gd name="connsiteY88" fmla="*/ 808489 h 2458890"/>
              <a:gd name="connsiteX89" fmla="*/ 5361372 w 7943416"/>
              <a:gd name="connsiteY89" fmla="*/ 1093411 h 2458890"/>
              <a:gd name="connsiteX90" fmla="*/ 5096328 w 7943416"/>
              <a:gd name="connsiteY90" fmla="*/ 808489 h 2458890"/>
              <a:gd name="connsiteX91" fmla="*/ 5361372 w 7943416"/>
              <a:gd name="connsiteY91" fmla="*/ 523567 h 2458890"/>
              <a:gd name="connsiteX92" fmla="*/ 5119734 w 7943416"/>
              <a:gd name="connsiteY92" fmla="*/ 0 h 2458890"/>
              <a:gd name="connsiteX93" fmla="*/ 5891867 w 7943416"/>
              <a:gd name="connsiteY93" fmla="*/ 148596 h 2458890"/>
              <a:gd name="connsiteX94" fmla="*/ 5992350 w 7943416"/>
              <a:gd name="connsiteY94" fmla="*/ 195935 h 2458890"/>
              <a:gd name="connsiteX95" fmla="*/ 6001341 w 7943416"/>
              <a:gd name="connsiteY95" fmla="*/ 187311 h 2458890"/>
              <a:gd name="connsiteX96" fmla="*/ 6021217 w 7943416"/>
              <a:gd name="connsiteY96" fmla="*/ 204976 h 2458890"/>
              <a:gd name="connsiteX97" fmla="*/ 6938015 w 7943416"/>
              <a:gd name="connsiteY97" fmla="*/ 492301 h 2458890"/>
              <a:gd name="connsiteX98" fmla="*/ 7906919 w 7943416"/>
              <a:gd name="connsiteY98" fmla="*/ 159808 h 2458890"/>
              <a:gd name="connsiteX99" fmla="*/ 7943416 w 7943416"/>
              <a:gd name="connsiteY99" fmla="*/ 119324 h 2458890"/>
              <a:gd name="connsiteX100" fmla="*/ 7906557 w 7943416"/>
              <a:gd name="connsiteY100" fmla="*/ 177225 h 2458890"/>
              <a:gd name="connsiteX101" fmla="*/ 6669094 w 7943416"/>
              <a:gd name="connsiteY101" fmla="*/ 660609 h 2458890"/>
              <a:gd name="connsiteX102" fmla="*/ 5896962 w 7943416"/>
              <a:gd name="connsiteY102" fmla="*/ 512014 h 2458890"/>
              <a:gd name="connsiteX103" fmla="*/ 5796480 w 7943416"/>
              <a:gd name="connsiteY103" fmla="*/ 464674 h 2458890"/>
              <a:gd name="connsiteX104" fmla="*/ 5787487 w 7943416"/>
              <a:gd name="connsiteY104" fmla="*/ 473298 h 2458890"/>
              <a:gd name="connsiteX105" fmla="*/ 5767611 w 7943416"/>
              <a:gd name="connsiteY105" fmla="*/ 455634 h 2458890"/>
              <a:gd name="connsiteX106" fmla="*/ 4850814 w 7943416"/>
              <a:gd name="connsiteY106" fmla="*/ 168308 h 2458890"/>
              <a:gd name="connsiteX107" fmla="*/ 3968967 w 7943416"/>
              <a:gd name="connsiteY107" fmla="*/ 428741 h 2458890"/>
              <a:gd name="connsiteX108" fmla="*/ 3968442 w 7943416"/>
              <a:gd name="connsiteY108" fmla="*/ 429150 h 2458890"/>
              <a:gd name="connsiteX109" fmla="*/ 3965332 w 7943416"/>
              <a:gd name="connsiteY109" fmla="*/ 432244 h 2458890"/>
              <a:gd name="connsiteX110" fmla="*/ 3909498 w 7943416"/>
              <a:gd name="connsiteY110" fmla="*/ 480214 h 2458890"/>
              <a:gd name="connsiteX111" fmla="*/ 3881869 w 7943416"/>
              <a:gd name="connsiteY111" fmla="*/ 500849 h 2458890"/>
              <a:gd name="connsiteX112" fmla="*/ 3845413 w 7943416"/>
              <a:gd name="connsiteY112" fmla="*/ 541285 h 2458890"/>
              <a:gd name="connsiteX113" fmla="*/ 3861444 w 7943416"/>
              <a:gd name="connsiteY113" fmla="*/ 516101 h 2458890"/>
              <a:gd name="connsiteX114" fmla="*/ 3848710 w 7943416"/>
              <a:gd name="connsiteY114" fmla="*/ 525613 h 2458890"/>
              <a:gd name="connsiteX115" fmla="*/ 2823682 w 7943416"/>
              <a:gd name="connsiteY115" fmla="*/ 812603 h 2458890"/>
              <a:gd name="connsiteX116" fmla="*/ 2051549 w 7943416"/>
              <a:gd name="connsiteY116" fmla="*/ 664007 h 2458890"/>
              <a:gd name="connsiteX117" fmla="*/ 1951067 w 7943416"/>
              <a:gd name="connsiteY117" fmla="*/ 616668 h 2458890"/>
              <a:gd name="connsiteX118" fmla="*/ 1942075 w 7943416"/>
              <a:gd name="connsiteY118" fmla="*/ 625291 h 2458890"/>
              <a:gd name="connsiteX119" fmla="*/ 1922199 w 7943416"/>
              <a:gd name="connsiteY119" fmla="*/ 607627 h 2458890"/>
              <a:gd name="connsiteX120" fmla="*/ 1005401 w 7943416"/>
              <a:gd name="connsiteY120" fmla="*/ 320302 h 2458890"/>
              <a:gd name="connsiteX121" fmla="*/ 36497 w 7943416"/>
              <a:gd name="connsiteY121" fmla="*/ 652795 h 2458890"/>
              <a:gd name="connsiteX122" fmla="*/ 0 w 7943416"/>
              <a:gd name="connsiteY122" fmla="*/ 693279 h 2458890"/>
              <a:gd name="connsiteX123" fmla="*/ 36859 w 7943416"/>
              <a:gd name="connsiteY123" fmla="*/ 635378 h 2458890"/>
              <a:gd name="connsiteX124" fmla="*/ 1274322 w 7943416"/>
              <a:gd name="connsiteY124" fmla="*/ 151993 h 2458890"/>
              <a:gd name="connsiteX125" fmla="*/ 2046454 w 7943416"/>
              <a:gd name="connsiteY125" fmla="*/ 300589 h 2458890"/>
              <a:gd name="connsiteX126" fmla="*/ 2146937 w 7943416"/>
              <a:gd name="connsiteY126" fmla="*/ 347928 h 2458890"/>
              <a:gd name="connsiteX127" fmla="*/ 2155929 w 7943416"/>
              <a:gd name="connsiteY127" fmla="*/ 339305 h 2458890"/>
              <a:gd name="connsiteX128" fmla="*/ 2175805 w 7943416"/>
              <a:gd name="connsiteY128" fmla="*/ 356969 h 2458890"/>
              <a:gd name="connsiteX129" fmla="*/ 3092602 w 7943416"/>
              <a:gd name="connsiteY129" fmla="*/ 644295 h 2458890"/>
              <a:gd name="connsiteX130" fmla="*/ 3974450 w 7943416"/>
              <a:gd name="connsiteY130" fmla="*/ 383862 h 2458890"/>
              <a:gd name="connsiteX131" fmla="*/ 3974974 w 7943416"/>
              <a:gd name="connsiteY131" fmla="*/ 383453 h 2458890"/>
              <a:gd name="connsiteX132" fmla="*/ 3978084 w 7943416"/>
              <a:gd name="connsiteY132" fmla="*/ 380359 h 2458890"/>
              <a:gd name="connsiteX133" fmla="*/ 4033918 w 7943416"/>
              <a:gd name="connsiteY133" fmla="*/ 332389 h 2458890"/>
              <a:gd name="connsiteX134" fmla="*/ 4061548 w 7943416"/>
              <a:gd name="connsiteY134" fmla="*/ 311754 h 2458890"/>
              <a:gd name="connsiteX135" fmla="*/ 4098003 w 7943416"/>
              <a:gd name="connsiteY135" fmla="*/ 271318 h 2458890"/>
              <a:gd name="connsiteX136" fmla="*/ 4081971 w 7943416"/>
              <a:gd name="connsiteY136" fmla="*/ 296502 h 2458890"/>
              <a:gd name="connsiteX137" fmla="*/ 4094707 w 7943416"/>
              <a:gd name="connsiteY137" fmla="*/ 286990 h 2458890"/>
              <a:gd name="connsiteX138" fmla="*/ 5119734 w 7943416"/>
              <a:gd name="connsiteY138" fmla="*/ 0 h 24588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Lst>
            <a:rect l="l" t="t" r="r" b="b"/>
            <a:pathLst>
              <a:path w="7943416" h="2458890">
                <a:moveTo>
                  <a:pt x="5119734" y="1646287"/>
                </a:moveTo>
                <a:cubicBezTo>
                  <a:pt x="5405749" y="1646287"/>
                  <a:pt x="5671457" y="1701067"/>
                  <a:pt x="5891867" y="1794883"/>
                </a:cubicBezTo>
                <a:lnTo>
                  <a:pt x="5992350" y="1842222"/>
                </a:lnTo>
                <a:lnTo>
                  <a:pt x="6001341" y="1833599"/>
                </a:lnTo>
                <a:lnTo>
                  <a:pt x="6021217" y="1851263"/>
                </a:lnTo>
                <a:cubicBezTo>
                  <a:pt x="6239133" y="2026740"/>
                  <a:pt x="6568919" y="2138589"/>
                  <a:pt x="6938015" y="2138589"/>
                </a:cubicBezTo>
                <a:cubicBezTo>
                  <a:pt x="7337868" y="2138589"/>
                  <a:pt x="7691587" y="2007321"/>
                  <a:pt x="7906919" y="1806095"/>
                </a:cubicBezTo>
                <a:lnTo>
                  <a:pt x="7943416" y="1765612"/>
                </a:lnTo>
                <a:lnTo>
                  <a:pt x="7906557" y="1823512"/>
                </a:lnTo>
                <a:cubicBezTo>
                  <a:pt x="7680580" y="2110008"/>
                  <a:pt x="7211332" y="2306897"/>
                  <a:pt x="6669094" y="2306897"/>
                </a:cubicBezTo>
                <a:cubicBezTo>
                  <a:pt x="6383079" y="2306897"/>
                  <a:pt x="6117372" y="2252117"/>
                  <a:pt x="5896962" y="2158301"/>
                </a:cubicBezTo>
                <a:lnTo>
                  <a:pt x="5796480" y="2110962"/>
                </a:lnTo>
                <a:lnTo>
                  <a:pt x="5787487" y="2119585"/>
                </a:lnTo>
                <a:lnTo>
                  <a:pt x="5767611" y="2101921"/>
                </a:lnTo>
                <a:cubicBezTo>
                  <a:pt x="5549695" y="1926444"/>
                  <a:pt x="5219909" y="1814595"/>
                  <a:pt x="4850814" y="1814595"/>
                </a:cubicBezTo>
                <a:cubicBezTo>
                  <a:pt x="4500942" y="1814595"/>
                  <a:pt x="4186391" y="1915097"/>
                  <a:pt x="3968968" y="2075028"/>
                </a:cubicBezTo>
                <a:lnTo>
                  <a:pt x="3968442" y="2075437"/>
                </a:lnTo>
                <a:lnTo>
                  <a:pt x="3965332" y="2078531"/>
                </a:lnTo>
                <a:cubicBezTo>
                  <a:pt x="3947575" y="2094933"/>
                  <a:pt x="3928949" y="2110931"/>
                  <a:pt x="3909498" y="2126501"/>
                </a:cubicBezTo>
                <a:lnTo>
                  <a:pt x="3881869" y="2147136"/>
                </a:lnTo>
                <a:lnTo>
                  <a:pt x="3845413" y="2187572"/>
                </a:lnTo>
                <a:lnTo>
                  <a:pt x="3861444" y="2162388"/>
                </a:lnTo>
                <a:lnTo>
                  <a:pt x="3848710" y="2171900"/>
                </a:lnTo>
                <a:cubicBezTo>
                  <a:pt x="3595983" y="2348140"/>
                  <a:pt x="3230361" y="2458890"/>
                  <a:pt x="2823683" y="2458890"/>
                </a:cubicBezTo>
                <a:cubicBezTo>
                  <a:pt x="2537667" y="2458890"/>
                  <a:pt x="2271960" y="2404110"/>
                  <a:pt x="2051550" y="2310295"/>
                </a:cubicBezTo>
                <a:lnTo>
                  <a:pt x="1951068" y="2262955"/>
                </a:lnTo>
                <a:lnTo>
                  <a:pt x="1942075" y="2271579"/>
                </a:lnTo>
                <a:lnTo>
                  <a:pt x="1922199" y="2253915"/>
                </a:lnTo>
                <a:cubicBezTo>
                  <a:pt x="1704283" y="2078437"/>
                  <a:pt x="1374497" y="1966589"/>
                  <a:pt x="1005402" y="1966589"/>
                </a:cubicBezTo>
                <a:cubicBezTo>
                  <a:pt x="605549" y="1966589"/>
                  <a:pt x="251829" y="2097856"/>
                  <a:pt x="36498" y="2299082"/>
                </a:cubicBezTo>
                <a:lnTo>
                  <a:pt x="0" y="2339566"/>
                </a:lnTo>
                <a:lnTo>
                  <a:pt x="36860" y="2281666"/>
                </a:lnTo>
                <a:cubicBezTo>
                  <a:pt x="262836" y="1995169"/>
                  <a:pt x="732084" y="1798281"/>
                  <a:pt x="1274322" y="1798281"/>
                </a:cubicBezTo>
                <a:cubicBezTo>
                  <a:pt x="1560337" y="1798281"/>
                  <a:pt x="1826045" y="1853060"/>
                  <a:pt x="2046455" y="1946876"/>
                </a:cubicBezTo>
                <a:lnTo>
                  <a:pt x="2146938" y="1994216"/>
                </a:lnTo>
                <a:lnTo>
                  <a:pt x="2155929" y="1985592"/>
                </a:lnTo>
                <a:lnTo>
                  <a:pt x="2175806" y="2003256"/>
                </a:lnTo>
                <a:cubicBezTo>
                  <a:pt x="2393721" y="2178733"/>
                  <a:pt x="2723507" y="2290582"/>
                  <a:pt x="3092602" y="2290582"/>
                </a:cubicBezTo>
                <a:cubicBezTo>
                  <a:pt x="3442474" y="2290582"/>
                  <a:pt x="3757025" y="2190080"/>
                  <a:pt x="3974450" y="2030149"/>
                </a:cubicBezTo>
                <a:lnTo>
                  <a:pt x="3974974" y="2029740"/>
                </a:lnTo>
                <a:lnTo>
                  <a:pt x="3978084" y="2026646"/>
                </a:lnTo>
                <a:cubicBezTo>
                  <a:pt x="3995842" y="2010245"/>
                  <a:pt x="4014468" y="1994246"/>
                  <a:pt x="4033918" y="1978676"/>
                </a:cubicBezTo>
                <a:lnTo>
                  <a:pt x="4061548" y="1958041"/>
                </a:lnTo>
                <a:lnTo>
                  <a:pt x="4098003" y="1917605"/>
                </a:lnTo>
                <a:lnTo>
                  <a:pt x="4081971" y="1942789"/>
                </a:lnTo>
                <a:lnTo>
                  <a:pt x="4094707" y="1933278"/>
                </a:lnTo>
                <a:cubicBezTo>
                  <a:pt x="4347435" y="1757037"/>
                  <a:pt x="4713056" y="1646287"/>
                  <a:pt x="5119734" y="1646287"/>
                </a:cubicBezTo>
                <a:close/>
                <a:moveTo>
                  <a:pt x="3179186" y="1386946"/>
                </a:moveTo>
                <a:cubicBezTo>
                  <a:pt x="3325566" y="1386946"/>
                  <a:pt x="3444230" y="1514510"/>
                  <a:pt x="3444230" y="1671868"/>
                </a:cubicBezTo>
                <a:cubicBezTo>
                  <a:pt x="3444230" y="1829226"/>
                  <a:pt x="3325566" y="1956790"/>
                  <a:pt x="3179186" y="1956790"/>
                </a:cubicBezTo>
                <a:cubicBezTo>
                  <a:pt x="3032806" y="1956790"/>
                  <a:pt x="2914142" y="1829226"/>
                  <a:pt x="2914142" y="1671868"/>
                </a:cubicBezTo>
                <a:cubicBezTo>
                  <a:pt x="2914142" y="1514510"/>
                  <a:pt x="3032806" y="1386946"/>
                  <a:pt x="3179186" y="1386946"/>
                </a:cubicBezTo>
                <a:close/>
                <a:moveTo>
                  <a:pt x="2370953" y="1351426"/>
                </a:moveTo>
                <a:cubicBezTo>
                  <a:pt x="2475249" y="1351426"/>
                  <a:pt x="2559797" y="1449324"/>
                  <a:pt x="2559797" y="1570087"/>
                </a:cubicBezTo>
                <a:cubicBezTo>
                  <a:pt x="2559797" y="1690850"/>
                  <a:pt x="2475249" y="1788748"/>
                  <a:pt x="2370953" y="1788748"/>
                </a:cubicBezTo>
                <a:cubicBezTo>
                  <a:pt x="2266657" y="1788748"/>
                  <a:pt x="2182109" y="1690850"/>
                  <a:pt x="2182109" y="1570087"/>
                </a:cubicBezTo>
                <a:cubicBezTo>
                  <a:pt x="2182109" y="1449324"/>
                  <a:pt x="2266657" y="1351426"/>
                  <a:pt x="2370953" y="1351426"/>
                </a:cubicBezTo>
                <a:close/>
                <a:moveTo>
                  <a:pt x="6453805" y="1113628"/>
                </a:moveTo>
                <a:cubicBezTo>
                  <a:pt x="6600185" y="1113628"/>
                  <a:pt x="6718849" y="1241192"/>
                  <a:pt x="6718849" y="1398550"/>
                </a:cubicBezTo>
                <a:cubicBezTo>
                  <a:pt x="6718849" y="1555908"/>
                  <a:pt x="6600185" y="1683472"/>
                  <a:pt x="6453805" y="1683472"/>
                </a:cubicBezTo>
                <a:cubicBezTo>
                  <a:pt x="6307425" y="1683472"/>
                  <a:pt x="6188761" y="1555908"/>
                  <a:pt x="6188761" y="1398550"/>
                </a:cubicBezTo>
                <a:cubicBezTo>
                  <a:pt x="6188761" y="1241192"/>
                  <a:pt x="6307425" y="1113628"/>
                  <a:pt x="6453805" y="1113628"/>
                </a:cubicBezTo>
                <a:close/>
                <a:moveTo>
                  <a:pt x="4584308" y="950419"/>
                </a:moveTo>
                <a:cubicBezTo>
                  <a:pt x="4688604" y="950419"/>
                  <a:pt x="4773152" y="1048317"/>
                  <a:pt x="4773152" y="1169080"/>
                </a:cubicBezTo>
                <a:cubicBezTo>
                  <a:pt x="4773152" y="1289843"/>
                  <a:pt x="4688604" y="1387741"/>
                  <a:pt x="4584308" y="1387741"/>
                </a:cubicBezTo>
                <a:cubicBezTo>
                  <a:pt x="4480012" y="1387741"/>
                  <a:pt x="4395464" y="1289843"/>
                  <a:pt x="4395464" y="1169080"/>
                </a:cubicBezTo>
                <a:cubicBezTo>
                  <a:pt x="4395464" y="1048317"/>
                  <a:pt x="4480012" y="950419"/>
                  <a:pt x="4584308" y="950419"/>
                </a:cubicBezTo>
                <a:close/>
                <a:moveTo>
                  <a:pt x="3782865" y="924043"/>
                </a:moveTo>
                <a:cubicBezTo>
                  <a:pt x="3887161" y="924043"/>
                  <a:pt x="3971708" y="1021941"/>
                  <a:pt x="3971708" y="1142704"/>
                </a:cubicBezTo>
                <a:cubicBezTo>
                  <a:pt x="3971708" y="1263467"/>
                  <a:pt x="3887161" y="1361365"/>
                  <a:pt x="3782865" y="1361365"/>
                </a:cubicBezTo>
                <a:cubicBezTo>
                  <a:pt x="3678569" y="1361365"/>
                  <a:pt x="3594021" y="1263467"/>
                  <a:pt x="3594021" y="1142704"/>
                </a:cubicBezTo>
                <a:cubicBezTo>
                  <a:pt x="3594021" y="1021941"/>
                  <a:pt x="3678569" y="924043"/>
                  <a:pt x="3782865" y="924043"/>
                </a:cubicBezTo>
                <a:close/>
                <a:moveTo>
                  <a:pt x="1748343" y="823670"/>
                </a:moveTo>
                <a:cubicBezTo>
                  <a:pt x="1867276" y="823670"/>
                  <a:pt x="1963691" y="921568"/>
                  <a:pt x="1963691" y="1042331"/>
                </a:cubicBezTo>
                <a:cubicBezTo>
                  <a:pt x="1963691" y="1163094"/>
                  <a:pt x="1867276" y="1260992"/>
                  <a:pt x="1748343" y="1260992"/>
                </a:cubicBezTo>
                <a:cubicBezTo>
                  <a:pt x="1629410" y="1260992"/>
                  <a:pt x="1532995" y="1163094"/>
                  <a:pt x="1532995" y="1042331"/>
                </a:cubicBezTo>
                <a:cubicBezTo>
                  <a:pt x="1532995" y="921568"/>
                  <a:pt x="1629410" y="823670"/>
                  <a:pt x="1748343" y="823670"/>
                </a:cubicBezTo>
                <a:close/>
                <a:moveTo>
                  <a:pt x="766497" y="817102"/>
                </a:moveTo>
                <a:cubicBezTo>
                  <a:pt x="912877" y="817102"/>
                  <a:pt x="1031541" y="944666"/>
                  <a:pt x="1031541" y="1102024"/>
                </a:cubicBezTo>
                <a:cubicBezTo>
                  <a:pt x="1031541" y="1259382"/>
                  <a:pt x="912877" y="1386946"/>
                  <a:pt x="766497" y="1386946"/>
                </a:cubicBezTo>
                <a:cubicBezTo>
                  <a:pt x="620118" y="1386946"/>
                  <a:pt x="501453" y="1259382"/>
                  <a:pt x="501453" y="1102024"/>
                </a:cubicBezTo>
                <a:cubicBezTo>
                  <a:pt x="501453" y="944666"/>
                  <a:pt x="620118" y="817102"/>
                  <a:pt x="766497" y="817102"/>
                </a:cubicBezTo>
                <a:close/>
                <a:moveTo>
                  <a:pt x="7198611" y="816571"/>
                </a:moveTo>
                <a:cubicBezTo>
                  <a:pt x="7302907" y="816571"/>
                  <a:pt x="7387455" y="914469"/>
                  <a:pt x="7387455" y="1035232"/>
                </a:cubicBezTo>
                <a:cubicBezTo>
                  <a:pt x="7387455" y="1155995"/>
                  <a:pt x="7302907" y="1253893"/>
                  <a:pt x="7198611" y="1253893"/>
                </a:cubicBezTo>
                <a:cubicBezTo>
                  <a:pt x="7094315" y="1253893"/>
                  <a:pt x="7009767" y="1155995"/>
                  <a:pt x="7009767" y="1035232"/>
                </a:cubicBezTo>
                <a:cubicBezTo>
                  <a:pt x="7009767" y="914469"/>
                  <a:pt x="7094315" y="816571"/>
                  <a:pt x="7198611" y="816571"/>
                </a:cubicBezTo>
                <a:close/>
                <a:moveTo>
                  <a:pt x="5361372" y="523567"/>
                </a:moveTo>
                <a:cubicBezTo>
                  <a:pt x="5507752" y="523567"/>
                  <a:pt x="5626416" y="651131"/>
                  <a:pt x="5626416" y="808489"/>
                </a:cubicBezTo>
                <a:cubicBezTo>
                  <a:pt x="5626416" y="965847"/>
                  <a:pt x="5507752" y="1093411"/>
                  <a:pt x="5361372" y="1093411"/>
                </a:cubicBezTo>
                <a:cubicBezTo>
                  <a:pt x="5214992" y="1093411"/>
                  <a:pt x="5096328" y="965847"/>
                  <a:pt x="5096328" y="808489"/>
                </a:cubicBezTo>
                <a:cubicBezTo>
                  <a:pt x="5096328" y="651131"/>
                  <a:pt x="5214992" y="523567"/>
                  <a:pt x="5361372" y="523567"/>
                </a:cubicBezTo>
                <a:close/>
                <a:moveTo>
                  <a:pt x="5119734" y="0"/>
                </a:moveTo>
                <a:cubicBezTo>
                  <a:pt x="5405749" y="0"/>
                  <a:pt x="5671457" y="54780"/>
                  <a:pt x="5891867" y="148596"/>
                </a:cubicBezTo>
                <a:lnTo>
                  <a:pt x="5992350" y="195935"/>
                </a:lnTo>
                <a:lnTo>
                  <a:pt x="6001341" y="187311"/>
                </a:lnTo>
                <a:lnTo>
                  <a:pt x="6021217" y="204976"/>
                </a:lnTo>
                <a:cubicBezTo>
                  <a:pt x="6239133" y="380453"/>
                  <a:pt x="6568919" y="492301"/>
                  <a:pt x="6938015" y="492301"/>
                </a:cubicBezTo>
                <a:cubicBezTo>
                  <a:pt x="7337868" y="492301"/>
                  <a:pt x="7691587" y="361034"/>
                  <a:pt x="7906919" y="159808"/>
                </a:cubicBezTo>
                <a:lnTo>
                  <a:pt x="7943416" y="119324"/>
                </a:lnTo>
                <a:lnTo>
                  <a:pt x="7906557" y="177225"/>
                </a:lnTo>
                <a:cubicBezTo>
                  <a:pt x="7680580" y="463721"/>
                  <a:pt x="7211332" y="660609"/>
                  <a:pt x="6669094" y="660609"/>
                </a:cubicBezTo>
                <a:cubicBezTo>
                  <a:pt x="6383079" y="660609"/>
                  <a:pt x="6117372" y="605830"/>
                  <a:pt x="5896962" y="512014"/>
                </a:cubicBezTo>
                <a:lnTo>
                  <a:pt x="5796480" y="464674"/>
                </a:lnTo>
                <a:lnTo>
                  <a:pt x="5787487" y="473298"/>
                </a:lnTo>
                <a:lnTo>
                  <a:pt x="5767611" y="455634"/>
                </a:lnTo>
                <a:cubicBezTo>
                  <a:pt x="5549695" y="280157"/>
                  <a:pt x="5219909" y="168308"/>
                  <a:pt x="4850814" y="168308"/>
                </a:cubicBezTo>
                <a:cubicBezTo>
                  <a:pt x="4500942" y="168308"/>
                  <a:pt x="4186391" y="268810"/>
                  <a:pt x="3968967" y="428741"/>
                </a:cubicBezTo>
                <a:lnTo>
                  <a:pt x="3968442" y="429150"/>
                </a:lnTo>
                <a:lnTo>
                  <a:pt x="3965332" y="432244"/>
                </a:lnTo>
                <a:cubicBezTo>
                  <a:pt x="3947575" y="448645"/>
                  <a:pt x="3928949" y="464644"/>
                  <a:pt x="3909498" y="480214"/>
                </a:cubicBezTo>
                <a:lnTo>
                  <a:pt x="3881869" y="500849"/>
                </a:lnTo>
                <a:lnTo>
                  <a:pt x="3845413" y="541285"/>
                </a:lnTo>
                <a:lnTo>
                  <a:pt x="3861444" y="516101"/>
                </a:lnTo>
                <a:lnTo>
                  <a:pt x="3848710" y="525613"/>
                </a:lnTo>
                <a:cubicBezTo>
                  <a:pt x="3595983" y="701853"/>
                  <a:pt x="3230361" y="812603"/>
                  <a:pt x="2823682" y="812603"/>
                </a:cubicBezTo>
                <a:cubicBezTo>
                  <a:pt x="2537667" y="812603"/>
                  <a:pt x="2271959" y="757823"/>
                  <a:pt x="2051549" y="664007"/>
                </a:cubicBezTo>
                <a:lnTo>
                  <a:pt x="1951067" y="616668"/>
                </a:lnTo>
                <a:lnTo>
                  <a:pt x="1942075" y="625291"/>
                </a:lnTo>
                <a:lnTo>
                  <a:pt x="1922199" y="607627"/>
                </a:lnTo>
                <a:cubicBezTo>
                  <a:pt x="1704283" y="432150"/>
                  <a:pt x="1374497" y="320302"/>
                  <a:pt x="1005401" y="320302"/>
                </a:cubicBezTo>
                <a:cubicBezTo>
                  <a:pt x="605548" y="320302"/>
                  <a:pt x="251829" y="451569"/>
                  <a:pt x="36497" y="652795"/>
                </a:cubicBezTo>
                <a:lnTo>
                  <a:pt x="0" y="693279"/>
                </a:lnTo>
                <a:lnTo>
                  <a:pt x="36859" y="635378"/>
                </a:lnTo>
                <a:cubicBezTo>
                  <a:pt x="262836" y="348882"/>
                  <a:pt x="732083" y="151993"/>
                  <a:pt x="1274322" y="151993"/>
                </a:cubicBezTo>
                <a:cubicBezTo>
                  <a:pt x="1560337" y="151993"/>
                  <a:pt x="1826044" y="206773"/>
                  <a:pt x="2046454" y="300589"/>
                </a:cubicBezTo>
                <a:lnTo>
                  <a:pt x="2146937" y="347928"/>
                </a:lnTo>
                <a:lnTo>
                  <a:pt x="2155929" y="339305"/>
                </a:lnTo>
                <a:lnTo>
                  <a:pt x="2175805" y="356969"/>
                </a:lnTo>
                <a:cubicBezTo>
                  <a:pt x="2393721" y="532446"/>
                  <a:pt x="2723507" y="644295"/>
                  <a:pt x="3092602" y="644295"/>
                </a:cubicBezTo>
                <a:cubicBezTo>
                  <a:pt x="3442474" y="644295"/>
                  <a:pt x="3757025" y="543793"/>
                  <a:pt x="3974450" y="383862"/>
                </a:cubicBezTo>
                <a:lnTo>
                  <a:pt x="3974974" y="383453"/>
                </a:lnTo>
                <a:lnTo>
                  <a:pt x="3978084" y="380359"/>
                </a:lnTo>
                <a:cubicBezTo>
                  <a:pt x="3995842" y="363957"/>
                  <a:pt x="4014468" y="347959"/>
                  <a:pt x="4033918" y="332389"/>
                </a:cubicBezTo>
                <a:lnTo>
                  <a:pt x="4061548" y="311754"/>
                </a:lnTo>
                <a:lnTo>
                  <a:pt x="4098003" y="271318"/>
                </a:lnTo>
                <a:lnTo>
                  <a:pt x="4081971" y="296502"/>
                </a:lnTo>
                <a:lnTo>
                  <a:pt x="4094707" y="286990"/>
                </a:lnTo>
                <a:cubicBezTo>
                  <a:pt x="4347435" y="110750"/>
                  <a:pt x="4713056" y="0"/>
                  <a:pt x="5119734" y="0"/>
                </a:cubicBezTo>
                <a:close/>
              </a:path>
            </a:pathLst>
          </a:custGeom>
          <a:gradFill flip="none" rotWithShape="1">
            <a:gsLst>
              <a:gs pos="98000">
                <a:schemeClr val="accent4">
                  <a:lumMod val="50000"/>
                </a:schemeClr>
              </a:gs>
              <a:gs pos="55000">
                <a:srgbClr val="7030A0"/>
              </a:gs>
              <a:gs pos="33000">
                <a:srgbClr val="F545CF">
                  <a:lumMod val="28000"/>
                  <a:lumOff val="72000"/>
                </a:srgbClr>
              </a:gs>
            </a:gsLst>
            <a:path path="circle">
              <a:fillToRect l="50000" t="50000" r="50000" b="50000"/>
            </a:path>
            <a:tileRect/>
          </a:gradFill>
          <a:ln w="12700">
            <a:noFill/>
          </a:ln>
          <a:scene3d>
            <a:camera prst="orthographicFront"/>
            <a:lightRig rig="flood" dir="t"/>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sp>
        <p:nvSpPr>
          <p:cNvPr id="7" name="Forma libre 9"/>
          <p:cNvSpPr/>
          <p:nvPr/>
        </p:nvSpPr>
        <p:spPr>
          <a:xfrm rot="8770897">
            <a:off x="1199266" y="2988187"/>
            <a:ext cx="3920745" cy="965291"/>
          </a:xfrm>
          <a:custGeom>
            <a:avLst/>
            <a:gdLst>
              <a:gd name="connsiteX0" fmla="*/ 5119734 w 7943416"/>
              <a:gd name="connsiteY0" fmla="*/ 1646287 h 2458890"/>
              <a:gd name="connsiteX1" fmla="*/ 5891867 w 7943416"/>
              <a:gd name="connsiteY1" fmla="*/ 1794883 h 2458890"/>
              <a:gd name="connsiteX2" fmla="*/ 5992350 w 7943416"/>
              <a:gd name="connsiteY2" fmla="*/ 1842222 h 2458890"/>
              <a:gd name="connsiteX3" fmla="*/ 6001341 w 7943416"/>
              <a:gd name="connsiteY3" fmla="*/ 1833599 h 2458890"/>
              <a:gd name="connsiteX4" fmla="*/ 6021217 w 7943416"/>
              <a:gd name="connsiteY4" fmla="*/ 1851263 h 2458890"/>
              <a:gd name="connsiteX5" fmla="*/ 6938015 w 7943416"/>
              <a:gd name="connsiteY5" fmla="*/ 2138589 h 2458890"/>
              <a:gd name="connsiteX6" fmla="*/ 7906919 w 7943416"/>
              <a:gd name="connsiteY6" fmla="*/ 1806095 h 2458890"/>
              <a:gd name="connsiteX7" fmla="*/ 7943416 w 7943416"/>
              <a:gd name="connsiteY7" fmla="*/ 1765612 h 2458890"/>
              <a:gd name="connsiteX8" fmla="*/ 7906557 w 7943416"/>
              <a:gd name="connsiteY8" fmla="*/ 1823512 h 2458890"/>
              <a:gd name="connsiteX9" fmla="*/ 6669094 w 7943416"/>
              <a:gd name="connsiteY9" fmla="*/ 2306897 h 2458890"/>
              <a:gd name="connsiteX10" fmla="*/ 5896962 w 7943416"/>
              <a:gd name="connsiteY10" fmla="*/ 2158301 h 2458890"/>
              <a:gd name="connsiteX11" fmla="*/ 5796480 w 7943416"/>
              <a:gd name="connsiteY11" fmla="*/ 2110962 h 2458890"/>
              <a:gd name="connsiteX12" fmla="*/ 5787487 w 7943416"/>
              <a:gd name="connsiteY12" fmla="*/ 2119585 h 2458890"/>
              <a:gd name="connsiteX13" fmla="*/ 5767611 w 7943416"/>
              <a:gd name="connsiteY13" fmla="*/ 2101921 h 2458890"/>
              <a:gd name="connsiteX14" fmla="*/ 4850814 w 7943416"/>
              <a:gd name="connsiteY14" fmla="*/ 1814595 h 2458890"/>
              <a:gd name="connsiteX15" fmla="*/ 3968968 w 7943416"/>
              <a:gd name="connsiteY15" fmla="*/ 2075028 h 2458890"/>
              <a:gd name="connsiteX16" fmla="*/ 3968442 w 7943416"/>
              <a:gd name="connsiteY16" fmla="*/ 2075437 h 2458890"/>
              <a:gd name="connsiteX17" fmla="*/ 3965332 w 7943416"/>
              <a:gd name="connsiteY17" fmla="*/ 2078531 h 2458890"/>
              <a:gd name="connsiteX18" fmla="*/ 3909498 w 7943416"/>
              <a:gd name="connsiteY18" fmla="*/ 2126501 h 2458890"/>
              <a:gd name="connsiteX19" fmla="*/ 3881869 w 7943416"/>
              <a:gd name="connsiteY19" fmla="*/ 2147136 h 2458890"/>
              <a:gd name="connsiteX20" fmla="*/ 3845413 w 7943416"/>
              <a:gd name="connsiteY20" fmla="*/ 2187572 h 2458890"/>
              <a:gd name="connsiteX21" fmla="*/ 3861444 w 7943416"/>
              <a:gd name="connsiteY21" fmla="*/ 2162388 h 2458890"/>
              <a:gd name="connsiteX22" fmla="*/ 3848710 w 7943416"/>
              <a:gd name="connsiteY22" fmla="*/ 2171900 h 2458890"/>
              <a:gd name="connsiteX23" fmla="*/ 2823683 w 7943416"/>
              <a:gd name="connsiteY23" fmla="*/ 2458890 h 2458890"/>
              <a:gd name="connsiteX24" fmla="*/ 2051550 w 7943416"/>
              <a:gd name="connsiteY24" fmla="*/ 2310295 h 2458890"/>
              <a:gd name="connsiteX25" fmla="*/ 1951068 w 7943416"/>
              <a:gd name="connsiteY25" fmla="*/ 2262955 h 2458890"/>
              <a:gd name="connsiteX26" fmla="*/ 1942075 w 7943416"/>
              <a:gd name="connsiteY26" fmla="*/ 2271579 h 2458890"/>
              <a:gd name="connsiteX27" fmla="*/ 1922199 w 7943416"/>
              <a:gd name="connsiteY27" fmla="*/ 2253915 h 2458890"/>
              <a:gd name="connsiteX28" fmla="*/ 1005402 w 7943416"/>
              <a:gd name="connsiteY28" fmla="*/ 1966589 h 2458890"/>
              <a:gd name="connsiteX29" fmla="*/ 36498 w 7943416"/>
              <a:gd name="connsiteY29" fmla="*/ 2299082 h 2458890"/>
              <a:gd name="connsiteX30" fmla="*/ 0 w 7943416"/>
              <a:gd name="connsiteY30" fmla="*/ 2339566 h 2458890"/>
              <a:gd name="connsiteX31" fmla="*/ 36860 w 7943416"/>
              <a:gd name="connsiteY31" fmla="*/ 2281666 h 2458890"/>
              <a:gd name="connsiteX32" fmla="*/ 1274322 w 7943416"/>
              <a:gd name="connsiteY32" fmla="*/ 1798281 h 2458890"/>
              <a:gd name="connsiteX33" fmla="*/ 2046455 w 7943416"/>
              <a:gd name="connsiteY33" fmla="*/ 1946876 h 2458890"/>
              <a:gd name="connsiteX34" fmla="*/ 2146938 w 7943416"/>
              <a:gd name="connsiteY34" fmla="*/ 1994216 h 2458890"/>
              <a:gd name="connsiteX35" fmla="*/ 2155929 w 7943416"/>
              <a:gd name="connsiteY35" fmla="*/ 1985592 h 2458890"/>
              <a:gd name="connsiteX36" fmla="*/ 2175806 w 7943416"/>
              <a:gd name="connsiteY36" fmla="*/ 2003256 h 2458890"/>
              <a:gd name="connsiteX37" fmla="*/ 3092602 w 7943416"/>
              <a:gd name="connsiteY37" fmla="*/ 2290582 h 2458890"/>
              <a:gd name="connsiteX38" fmla="*/ 3974450 w 7943416"/>
              <a:gd name="connsiteY38" fmla="*/ 2030149 h 2458890"/>
              <a:gd name="connsiteX39" fmla="*/ 3974974 w 7943416"/>
              <a:gd name="connsiteY39" fmla="*/ 2029740 h 2458890"/>
              <a:gd name="connsiteX40" fmla="*/ 3978084 w 7943416"/>
              <a:gd name="connsiteY40" fmla="*/ 2026646 h 2458890"/>
              <a:gd name="connsiteX41" fmla="*/ 4033918 w 7943416"/>
              <a:gd name="connsiteY41" fmla="*/ 1978676 h 2458890"/>
              <a:gd name="connsiteX42" fmla="*/ 4061548 w 7943416"/>
              <a:gd name="connsiteY42" fmla="*/ 1958041 h 2458890"/>
              <a:gd name="connsiteX43" fmla="*/ 4098003 w 7943416"/>
              <a:gd name="connsiteY43" fmla="*/ 1917605 h 2458890"/>
              <a:gd name="connsiteX44" fmla="*/ 4081971 w 7943416"/>
              <a:gd name="connsiteY44" fmla="*/ 1942789 h 2458890"/>
              <a:gd name="connsiteX45" fmla="*/ 4094707 w 7943416"/>
              <a:gd name="connsiteY45" fmla="*/ 1933278 h 2458890"/>
              <a:gd name="connsiteX46" fmla="*/ 5119734 w 7943416"/>
              <a:gd name="connsiteY46" fmla="*/ 1646287 h 2458890"/>
              <a:gd name="connsiteX47" fmla="*/ 3179186 w 7943416"/>
              <a:gd name="connsiteY47" fmla="*/ 1386946 h 2458890"/>
              <a:gd name="connsiteX48" fmla="*/ 3444230 w 7943416"/>
              <a:gd name="connsiteY48" fmla="*/ 1671868 h 2458890"/>
              <a:gd name="connsiteX49" fmla="*/ 3179186 w 7943416"/>
              <a:gd name="connsiteY49" fmla="*/ 1956790 h 2458890"/>
              <a:gd name="connsiteX50" fmla="*/ 2914142 w 7943416"/>
              <a:gd name="connsiteY50" fmla="*/ 1671868 h 2458890"/>
              <a:gd name="connsiteX51" fmla="*/ 3179186 w 7943416"/>
              <a:gd name="connsiteY51" fmla="*/ 1386946 h 2458890"/>
              <a:gd name="connsiteX52" fmla="*/ 2370953 w 7943416"/>
              <a:gd name="connsiteY52" fmla="*/ 1351426 h 2458890"/>
              <a:gd name="connsiteX53" fmla="*/ 2559797 w 7943416"/>
              <a:gd name="connsiteY53" fmla="*/ 1570087 h 2458890"/>
              <a:gd name="connsiteX54" fmla="*/ 2370953 w 7943416"/>
              <a:gd name="connsiteY54" fmla="*/ 1788748 h 2458890"/>
              <a:gd name="connsiteX55" fmla="*/ 2182109 w 7943416"/>
              <a:gd name="connsiteY55" fmla="*/ 1570087 h 2458890"/>
              <a:gd name="connsiteX56" fmla="*/ 2370953 w 7943416"/>
              <a:gd name="connsiteY56" fmla="*/ 1351426 h 2458890"/>
              <a:gd name="connsiteX57" fmla="*/ 6453805 w 7943416"/>
              <a:gd name="connsiteY57" fmla="*/ 1113628 h 2458890"/>
              <a:gd name="connsiteX58" fmla="*/ 6718849 w 7943416"/>
              <a:gd name="connsiteY58" fmla="*/ 1398550 h 2458890"/>
              <a:gd name="connsiteX59" fmla="*/ 6453805 w 7943416"/>
              <a:gd name="connsiteY59" fmla="*/ 1683472 h 2458890"/>
              <a:gd name="connsiteX60" fmla="*/ 6188761 w 7943416"/>
              <a:gd name="connsiteY60" fmla="*/ 1398550 h 2458890"/>
              <a:gd name="connsiteX61" fmla="*/ 6453805 w 7943416"/>
              <a:gd name="connsiteY61" fmla="*/ 1113628 h 2458890"/>
              <a:gd name="connsiteX62" fmla="*/ 4584308 w 7943416"/>
              <a:gd name="connsiteY62" fmla="*/ 950419 h 2458890"/>
              <a:gd name="connsiteX63" fmla="*/ 4773152 w 7943416"/>
              <a:gd name="connsiteY63" fmla="*/ 1169080 h 2458890"/>
              <a:gd name="connsiteX64" fmla="*/ 4584308 w 7943416"/>
              <a:gd name="connsiteY64" fmla="*/ 1387741 h 2458890"/>
              <a:gd name="connsiteX65" fmla="*/ 4395464 w 7943416"/>
              <a:gd name="connsiteY65" fmla="*/ 1169080 h 2458890"/>
              <a:gd name="connsiteX66" fmla="*/ 4584308 w 7943416"/>
              <a:gd name="connsiteY66" fmla="*/ 950419 h 2458890"/>
              <a:gd name="connsiteX67" fmla="*/ 3782865 w 7943416"/>
              <a:gd name="connsiteY67" fmla="*/ 924043 h 2458890"/>
              <a:gd name="connsiteX68" fmla="*/ 3971708 w 7943416"/>
              <a:gd name="connsiteY68" fmla="*/ 1142704 h 2458890"/>
              <a:gd name="connsiteX69" fmla="*/ 3782865 w 7943416"/>
              <a:gd name="connsiteY69" fmla="*/ 1361365 h 2458890"/>
              <a:gd name="connsiteX70" fmla="*/ 3594021 w 7943416"/>
              <a:gd name="connsiteY70" fmla="*/ 1142704 h 2458890"/>
              <a:gd name="connsiteX71" fmla="*/ 3782865 w 7943416"/>
              <a:gd name="connsiteY71" fmla="*/ 924043 h 2458890"/>
              <a:gd name="connsiteX72" fmla="*/ 1748343 w 7943416"/>
              <a:gd name="connsiteY72" fmla="*/ 823670 h 2458890"/>
              <a:gd name="connsiteX73" fmla="*/ 1963691 w 7943416"/>
              <a:gd name="connsiteY73" fmla="*/ 1042331 h 2458890"/>
              <a:gd name="connsiteX74" fmla="*/ 1748343 w 7943416"/>
              <a:gd name="connsiteY74" fmla="*/ 1260992 h 2458890"/>
              <a:gd name="connsiteX75" fmla="*/ 1532995 w 7943416"/>
              <a:gd name="connsiteY75" fmla="*/ 1042331 h 2458890"/>
              <a:gd name="connsiteX76" fmla="*/ 1748343 w 7943416"/>
              <a:gd name="connsiteY76" fmla="*/ 823670 h 2458890"/>
              <a:gd name="connsiteX77" fmla="*/ 766497 w 7943416"/>
              <a:gd name="connsiteY77" fmla="*/ 817102 h 2458890"/>
              <a:gd name="connsiteX78" fmla="*/ 1031541 w 7943416"/>
              <a:gd name="connsiteY78" fmla="*/ 1102024 h 2458890"/>
              <a:gd name="connsiteX79" fmla="*/ 766497 w 7943416"/>
              <a:gd name="connsiteY79" fmla="*/ 1386946 h 2458890"/>
              <a:gd name="connsiteX80" fmla="*/ 501453 w 7943416"/>
              <a:gd name="connsiteY80" fmla="*/ 1102024 h 2458890"/>
              <a:gd name="connsiteX81" fmla="*/ 766497 w 7943416"/>
              <a:gd name="connsiteY81" fmla="*/ 817102 h 2458890"/>
              <a:gd name="connsiteX82" fmla="*/ 7198611 w 7943416"/>
              <a:gd name="connsiteY82" fmla="*/ 816571 h 2458890"/>
              <a:gd name="connsiteX83" fmla="*/ 7387455 w 7943416"/>
              <a:gd name="connsiteY83" fmla="*/ 1035232 h 2458890"/>
              <a:gd name="connsiteX84" fmla="*/ 7198611 w 7943416"/>
              <a:gd name="connsiteY84" fmla="*/ 1253893 h 2458890"/>
              <a:gd name="connsiteX85" fmla="*/ 7009767 w 7943416"/>
              <a:gd name="connsiteY85" fmla="*/ 1035232 h 2458890"/>
              <a:gd name="connsiteX86" fmla="*/ 7198611 w 7943416"/>
              <a:gd name="connsiteY86" fmla="*/ 816571 h 2458890"/>
              <a:gd name="connsiteX87" fmla="*/ 5361372 w 7943416"/>
              <a:gd name="connsiteY87" fmla="*/ 523567 h 2458890"/>
              <a:gd name="connsiteX88" fmla="*/ 5626416 w 7943416"/>
              <a:gd name="connsiteY88" fmla="*/ 808489 h 2458890"/>
              <a:gd name="connsiteX89" fmla="*/ 5361372 w 7943416"/>
              <a:gd name="connsiteY89" fmla="*/ 1093411 h 2458890"/>
              <a:gd name="connsiteX90" fmla="*/ 5096328 w 7943416"/>
              <a:gd name="connsiteY90" fmla="*/ 808489 h 2458890"/>
              <a:gd name="connsiteX91" fmla="*/ 5361372 w 7943416"/>
              <a:gd name="connsiteY91" fmla="*/ 523567 h 2458890"/>
              <a:gd name="connsiteX92" fmla="*/ 5119734 w 7943416"/>
              <a:gd name="connsiteY92" fmla="*/ 0 h 2458890"/>
              <a:gd name="connsiteX93" fmla="*/ 5891867 w 7943416"/>
              <a:gd name="connsiteY93" fmla="*/ 148596 h 2458890"/>
              <a:gd name="connsiteX94" fmla="*/ 5992350 w 7943416"/>
              <a:gd name="connsiteY94" fmla="*/ 195935 h 2458890"/>
              <a:gd name="connsiteX95" fmla="*/ 6001341 w 7943416"/>
              <a:gd name="connsiteY95" fmla="*/ 187311 h 2458890"/>
              <a:gd name="connsiteX96" fmla="*/ 6021217 w 7943416"/>
              <a:gd name="connsiteY96" fmla="*/ 204976 h 2458890"/>
              <a:gd name="connsiteX97" fmla="*/ 6938015 w 7943416"/>
              <a:gd name="connsiteY97" fmla="*/ 492301 h 2458890"/>
              <a:gd name="connsiteX98" fmla="*/ 7906919 w 7943416"/>
              <a:gd name="connsiteY98" fmla="*/ 159808 h 2458890"/>
              <a:gd name="connsiteX99" fmla="*/ 7943416 w 7943416"/>
              <a:gd name="connsiteY99" fmla="*/ 119324 h 2458890"/>
              <a:gd name="connsiteX100" fmla="*/ 7906557 w 7943416"/>
              <a:gd name="connsiteY100" fmla="*/ 177225 h 2458890"/>
              <a:gd name="connsiteX101" fmla="*/ 6669094 w 7943416"/>
              <a:gd name="connsiteY101" fmla="*/ 660609 h 2458890"/>
              <a:gd name="connsiteX102" fmla="*/ 5896962 w 7943416"/>
              <a:gd name="connsiteY102" fmla="*/ 512014 h 2458890"/>
              <a:gd name="connsiteX103" fmla="*/ 5796480 w 7943416"/>
              <a:gd name="connsiteY103" fmla="*/ 464674 h 2458890"/>
              <a:gd name="connsiteX104" fmla="*/ 5787487 w 7943416"/>
              <a:gd name="connsiteY104" fmla="*/ 473298 h 2458890"/>
              <a:gd name="connsiteX105" fmla="*/ 5767611 w 7943416"/>
              <a:gd name="connsiteY105" fmla="*/ 455634 h 2458890"/>
              <a:gd name="connsiteX106" fmla="*/ 4850814 w 7943416"/>
              <a:gd name="connsiteY106" fmla="*/ 168308 h 2458890"/>
              <a:gd name="connsiteX107" fmla="*/ 3968967 w 7943416"/>
              <a:gd name="connsiteY107" fmla="*/ 428741 h 2458890"/>
              <a:gd name="connsiteX108" fmla="*/ 3968442 w 7943416"/>
              <a:gd name="connsiteY108" fmla="*/ 429150 h 2458890"/>
              <a:gd name="connsiteX109" fmla="*/ 3965332 w 7943416"/>
              <a:gd name="connsiteY109" fmla="*/ 432244 h 2458890"/>
              <a:gd name="connsiteX110" fmla="*/ 3909498 w 7943416"/>
              <a:gd name="connsiteY110" fmla="*/ 480214 h 2458890"/>
              <a:gd name="connsiteX111" fmla="*/ 3881869 w 7943416"/>
              <a:gd name="connsiteY111" fmla="*/ 500849 h 2458890"/>
              <a:gd name="connsiteX112" fmla="*/ 3845413 w 7943416"/>
              <a:gd name="connsiteY112" fmla="*/ 541285 h 2458890"/>
              <a:gd name="connsiteX113" fmla="*/ 3861444 w 7943416"/>
              <a:gd name="connsiteY113" fmla="*/ 516101 h 2458890"/>
              <a:gd name="connsiteX114" fmla="*/ 3848710 w 7943416"/>
              <a:gd name="connsiteY114" fmla="*/ 525613 h 2458890"/>
              <a:gd name="connsiteX115" fmla="*/ 2823682 w 7943416"/>
              <a:gd name="connsiteY115" fmla="*/ 812603 h 2458890"/>
              <a:gd name="connsiteX116" fmla="*/ 2051549 w 7943416"/>
              <a:gd name="connsiteY116" fmla="*/ 664007 h 2458890"/>
              <a:gd name="connsiteX117" fmla="*/ 1951067 w 7943416"/>
              <a:gd name="connsiteY117" fmla="*/ 616668 h 2458890"/>
              <a:gd name="connsiteX118" fmla="*/ 1942075 w 7943416"/>
              <a:gd name="connsiteY118" fmla="*/ 625291 h 2458890"/>
              <a:gd name="connsiteX119" fmla="*/ 1922199 w 7943416"/>
              <a:gd name="connsiteY119" fmla="*/ 607627 h 2458890"/>
              <a:gd name="connsiteX120" fmla="*/ 1005401 w 7943416"/>
              <a:gd name="connsiteY120" fmla="*/ 320302 h 2458890"/>
              <a:gd name="connsiteX121" fmla="*/ 36497 w 7943416"/>
              <a:gd name="connsiteY121" fmla="*/ 652795 h 2458890"/>
              <a:gd name="connsiteX122" fmla="*/ 0 w 7943416"/>
              <a:gd name="connsiteY122" fmla="*/ 693279 h 2458890"/>
              <a:gd name="connsiteX123" fmla="*/ 36859 w 7943416"/>
              <a:gd name="connsiteY123" fmla="*/ 635378 h 2458890"/>
              <a:gd name="connsiteX124" fmla="*/ 1274322 w 7943416"/>
              <a:gd name="connsiteY124" fmla="*/ 151993 h 2458890"/>
              <a:gd name="connsiteX125" fmla="*/ 2046454 w 7943416"/>
              <a:gd name="connsiteY125" fmla="*/ 300589 h 2458890"/>
              <a:gd name="connsiteX126" fmla="*/ 2146937 w 7943416"/>
              <a:gd name="connsiteY126" fmla="*/ 347928 h 2458890"/>
              <a:gd name="connsiteX127" fmla="*/ 2155929 w 7943416"/>
              <a:gd name="connsiteY127" fmla="*/ 339305 h 2458890"/>
              <a:gd name="connsiteX128" fmla="*/ 2175805 w 7943416"/>
              <a:gd name="connsiteY128" fmla="*/ 356969 h 2458890"/>
              <a:gd name="connsiteX129" fmla="*/ 3092602 w 7943416"/>
              <a:gd name="connsiteY129" fmla="*/ 644295 h 2458890"/>
              <a:gd name="connsiteX130" fmla="*/ 3974450 w 7943416"/>
              <a:gd name="connsiteY130" fmla="*/ 383862 h 2458890"/>
              <a:gd name="connsiteX131" fmla="*/ 3974974 w 7943416"/>
              <a:gd name="connsiteY131" fmla="*/ 383453 h 2458890"/>
              <a:gd name="connsiteX132" fmla="*/ 3978084 w 7943416"/>
              <a:gd name="connsiteY132" fmla="*/ 380359 h 2458890"/>
              <a:gd name="connsiteX133" fmla="*/ 4033918 w 7943416"/>
              <a:gd name="connsiteY133" fmla="*/ 332389 h 2458890"/>
              <a:gd name="connsiteX134" fmla="*/ 4061548 w 7943416"/>
              <a:gd name="connsiteY134" fmla="*/ 311754 h 2458890"/>
              <a:gd name="connsiteX135" fmla="*/ 4098003 w 7943416"/>
              <a:gd name="connsiteY135" fmla="*/ 271318 h 2458890"/>
              <a:gd name="connsiteX136" fmla="*/ 4081971 w 7943416"/>
              <a:gd name="connsiteY136" fmla="*/ 296502 h 2458890"/>
              <a:gd name="connsiteX137" fmla="*/ 4094707 w 7943416"/>
              <a:gd name="connsiteY137" fmla="*/ 286990 h 2458890"/>
              <a:gd name="connsiteX138" fmla="*/ 5119734 w 7943416"/>
              <a:gd name="connsiteY138" fmla="*/ 0 h 24588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Lst>
            <a:rect l="l" t="t" r="r" b="b"/>
            <a:pathLst>
              <a:path w="7943416" h="2458890">
                <a:moveTo>
                  <a:pt x="5119734" y="1646287"/>
                </a:moveTo>
                <a:cubicBezTo>
                  <a:pt x="5405749" y="1646287"/>
                  <a:pt x="5671457" y="1701067"/>
                  <a:pt x="5891867" y="1794883"/>
                </a:cubicBezTo>
                <a:lnTo>
                  <a:pt x="5992350" y="1842222"/>
                </a:lnTo>
                <a:lnTo>
                  <a:pt x="6001341" y="1833599"/>
                </a:lnTo>
                <a:lnTo>
                  <a:pt x="6021217" y="1851263"/>
                </a:lnTo>
                <a:cubicBezTo>
                  <a:pt x="6239133" y="2026740"/>
                  <a:pt x="6568919" y="2138589"/>
                  <a:pt x="6938015" y="2138589"/>
                </a:cubicBezTo>
                <a:cubicBezTo>
                  <a:pt x="7337868" y="2138589"/>
                  <a:pt x="7691587" y="2007321"/>
                  <a:pt x="7906919" y="1806095"/>
                </a:cubicBezTo>
                <a:lnTo>
                  <a:pt x="7943416" y="1765612"/>
                </a:lnTo>
                <a:lnTo>
                  <a:pt x="7906557" y="1823512"/>
                </a:lnTo>
                <a:cubicBezTo>
                  <a:pt x="7680580" y="2110008"/>
                  <a:pt x="7211332" y="2306897"/>
                  <a:pt x="6669094" y="2306897"/>
                </a:cubicBezTo>
                <a:cubicBezTo>
                  <a:pt x="6383079" y="2306897"/>
                  <a:pt x="6117372" y="2252117"/>
                  <a:pt x="5896962" y="2158301"/>
                </a:cubicBezTo>
                <a:lnTo>
                  <a:pt x="5796480" y="2110962"/>
                </a:lnTo>
                <a:lnTo>
                  <a:pt x="5787487" y="2119585"/>
                </a:lnTo>
                <a:lnTo>
                  <a:pt x="5767611" y="2101921"/>
                </a:lnTo>
                <a:cubicBezTo>
                  <a:pt x="5549695" y="1926444"/>
                  <a:pt x="5219909" y="1814595"/>
                  <a:pt x="4850814" y="1814595"/>
                </a:cubicBezTo>
                <a:cubicBezTo>
                  <a:pt x="4500942" y="1814595"/>
                  <a:pt x="4186391" y="1915097"/>
                  <a:pt x="3968968" y="2075028"/>
                </a:cubicBezTo>
                <a:lnTo>
                  <a:pt x="3968442" y="2075437"/>
                </a:lnTo>
                <a:lnTo>
                  <a:pt x="3965332" y="2078531"/>
                </a:lnTo>
                <a:cubicBezTo>
                  <a:pt x="3947575" y="2094933"/>
                  <a:pt x="3928949" y="2110931"/>
                  <a:pt x="3909498" y="2126501"/>
                </a:cubicBezTo>
                <a:lnTo>
                  <a:pt x="3881869" y="2147136"/>
                </a:lnTo>
                <a:lnTo>
                  <a:pt x="3845413" y="2187572"/>
                </a:lnTo>
                <a:lnTo>
                  <a:pt x="3861444" y="2162388"/>
                </a:lnTo>
                <a:lnTo>
                  <a:pt x="3848710" y="2171900"/>
                </a:lnTo>
                <a:cubicBezTo>
                  <a:pt x="3595983" y="2348140"/>
                  <a:pt x="3230361" y="2458890"/>
                  <a:pt x="2823683" y="2458890"/>
                </a:cubicBezTo>
                <a:cubicBezTo>
                  <a:pt x="2537667" y="2458890"/>
                  <a:pt x="2271960" y="2404110"/>
                  <a:pt x="2051550" y="2310295"/>
                </a:cubicBezTo>
                <a:lnTo>
                  <a:pt x="1951068" y="2262955"/>
                </a:lnTo>
                <a:lnTo>
                  <a:pt x="1942075" y="2271579"/>
                </a:lnTo>
                <a:lnTo>
                  <a:pt x="1922199" y="2253915"/>
                </a:lnTo>
                <a:cubicBezTo>
                  <a:pt x="1704283" y="2078437"/>
                  <a:pt x="1374497" y="1966589"/>
                  <a:pt x="1005402" y="1966589"/>
                </a:cubicBezTo>
                <a:cubicBezTo>
                  <a:pt x="605549" y="1966589"/>
                  <a:pt x="251829" y="2097856"/>
                  <a:pt x="36498" y="2299082"/>
                </a:cubicBezTo>
                <a:lnTo>
                  <a:pt x="0" y="2339566"/>
                </a:lnTo>
                <a:lnTo>
                  <a:pt x="36860" y="2281666"/>
                </a:lnTo>
                <a:cubicBezTo>
                  <a:pt x="262836" y="1995169"/>
                  <a:pt x="732084" y="1798281"/>
                  <a:pt x="1274322" y="1798281"/>
                </a:cubicBezTo>
                <a:cubicBezTo>
                  <a:pt x="1560337" y="1798281"/>
                  <a:pt x="1826045" y="1853060"/>
                  <a:pt x="2046455" y="1946876"/>
                </a:cubicBezTo>
                <a:lnTo>
                  <a:pt x="2146938" y="1994216"/>
                </a:lnTo>
                <a:lnTo>
                  <a:pt x="2155929" y="1985592"/>
                </a:lnTo>
                <a:lnTo>
                  <a:pt x="2175806" y="2003256"/>
                </a:lnTo>
                <a:cubicBezTo>
                  <a:pt x="2393721" y="2178733"/>
                  <a:pt x="2723507" y="2290582"/>
                  <a:pt x="3092602" y="2290582"/>
                </a:cubicBezTo>
                <a:cubicBezTo>
                  <a:pt x="3442474" y="2290582"/>
                  <a:pt x="3757025" y="2190080"/>
                  <a:pt x="3974450" y="2030149"/>
                </a:cubicBezTo>
                <a:lnTo>
                  <a:pt x="3974974" y="2029740"/>
                </a:lnTo>
                <a:lnTo>
                  <a:pt x="3978084" y="2026646"/>
                </a:lnTo>
                <a:cubicBezTo>
                  <a:pt x="3995842" y="2010245"/>
                  <a:pt x="4014468" y="1994246"/>
                  <a:pt x="4033918" y="1978676"/>
                </a:cubicBezTo>
                <a:lnTo>
                  <a:pt x="4061548" y="1958041"/>
                </a:lnTo>
                <a:lnTo>
                  <a:pt x="4098003" y="1917605"/>
                </a:lnTo>
                <a:lnTo>
                  <a:pt x="4081971" y="1942789"/>
                </a:lnTo>
                <a:lnTo>
                  <a:pt x="4094707" y="1933278"/>
                </a:lnTo>
                <a:cubicBezTo>
                  <a:pt x="4347435" y="1757037"/>
                  <a:pt x="4713056" y="1646287"/>
                  <a:pt x="5119734" y="1646287"/>
                </a:cubicBezTo>
                <a:close/>
                <a:moveTo>
                  <a:pt x="3179186" y="1386946"/>
                </a:moveTo>
                <a:cubicBezTo>
                  <a:pt x="3325566" y="1386946"/>
                  <a:pt x="3444230" y="1514510"/>
                  <a:pt x="3444230" y="1671868"/>
                </a:cubicBezTo>
                <a:cubicBezTo>
                  <a:pt x="3444230" y="1829226"/>
                  <a:pt x="3325566" y="1956790"/>
                  <a:pt x="3179186" y="1956790"/>
                </a:cubicBezTo>
                <a:cubicBezTo>
                  <a:pt x="3032806" y="1956790"/>
                  <a:pt x="2914142" y="1829226"/>
                  <a:pt x="2914142" y="1671868"/>
                </a:cubicBezTo>
                <a:cubicBezTo>
                  <a:pt x="2914142" y="1514510"/>
                  <a:pt x="3032806" y="1386946"/>
                  <a:pt x="3179186" y="1386946"/>
                </a:cubicBezTo>
                <a:close/>
                <a:moveTo>
                  <a:pt x="2370953" y="1351426"/>
                </a:moveTo>
                <a:cubicBezTo>
                  <a:pt x="2475249" y="1351426"/>
                  <a:pt x="2559797" y="1449324"/>
                  <a:pt x="2559797" y="1570087"/>
                </a:cubicBezTo>
                <a:cubicBezTo>
                  <a:pt x="2559797" y="1690850"/>
                  <a:pt x="2475249" y="1788748"/>
                  <a:pt x="2370953" y="1788748"/>
                </a:cubicBezTo>
                <a:cubicBezTo>
                  <a:pt x="2266657" y="1788748"/>
                  <a:pt x="2182109" y="1690850"/>
                  <a:pt x="2182109" y="1570087"/>
                </a:cubicBezTo>
                <a:cubicBezTo>
                  <a:pt x="2182109" y="1449324"/>
                  <a:pt x="2266657" y="1351426"/>
                  <a:pt x="2370953" y="1351426"/>
                </a:cubicBezTo>
                <a:close/>
                <a:moveTo>
                  <a:pt x="6453805" y="1113628"/>
                </a:moveTo>
                <a:cubicBezTo>
                  <a:pt x="6600185" y="1113628"/>
                  <a:pt x="6718849" y="1241192"/>
                  <a:pt x="6718849" y="1398550"/>
                </a:cubicBezTo>
                <a:cubicBezTo>
                  <a:pt x="6718849" y="1555908"/>
                  <a:pt x="6600185" y="1683472"/>
                  <a:pt x="6453805" y="1683472"/>
                </a:cubicBezTo>
                <a:cubicBezTo>
                  <a:pt x="6307425" y="1683472"/>
                  <a:pt x="6188761" y="1555908"/>
                  <a:pt x="6188761" y="1398550"/>
                </a:cubicBezTo>
                <a:cubicBezTo>
                  <a:pt x="6188761" y="1241192"/>
                  <a:pt x="6307425" y="1113628"/>
                  <a:pt x="6453805" y="1113628"/>
                </a:cubicBezTo>
                <a:close/>
                <a:moveTo>
                  <a:pt x="4584308" y="950419"/>
                </a:moveTo>
                <a:cubicBezTo>
                  <a:pt x="4688604" y="950419"/>
                  <a:pt x="4773152" y="1048317"/>
                  <a:pt x="4773152" y="1169080"/>
                </a:cubicBezTo>
                <a:cubicBezTo>
                  <a:pt x="4773152" y="1289843"/>
                  <a:pt x="4688604" y="1387741"/>
                  <a:pt x="4584308" y="1387741"/>
                </a:cubicBezTo>
                <a:cubicBezTo>
                  <a:pt x="4480012" y="1387741"/>
                  <a:pt x="4395464" y="1289843"/>
                  <a:pt x="4395464" y="1169080"/>
                </a:cubicBezTo>
                <a:cubicBezTo>
                  <a:pt x="4395464" y="1048317"/>
                  <a:pt x="4480012" y="950419"/>
                  <a:pt x="4584308" y="950419"/>
                </a:cubicBezTo>
                <a:close/>
                <a:moveTo>
                  <a:pt x="3782865" y="924043"/>
                </a:moveTo>
                <a:cubicBezTo>
                  <a:pt x="3887161" y="924043"/>
                  <a:pt x="3971708" y="1021941"/>
                  <a:pt x="3971708" y="1142704"/>
                </a:cubicBezTo>
                <a:cubicBezTo>
                  <a:pt x="3971708" y="1263467"/>
                  <a:pt x="3887161" y="1361365"/>
                  <a:pt x="3782865" y="1361365"/>
                </a:cubicBezTo>
                <a:cubicBezTo>
                  <a:pt x="3678569" y="1361365"/>
                  <a:pt x="3594021" y="1263467"/>
                  <a:pt x="3594021" y="1142704"/>
                </a:cubicBezTo>
                <a:cubicBezTo>
                  <a:pt x="3594021" y="1021941"/>
                  <a:pt x="3678569" y="924043"/>
                  <a:pt x="3782865" y="924043"/>
                </a:cubicBezTo>
                <a:close/>
                <a:moveTo>
                  <a:pt x="1748343" y="823670"/>
                </a:moveTo>
                <a:cubicBezTo>
                  <a:pt x="1867276" y="823670"/>
                  <a:pt x="1963691" y="921568"/>
                  <a:pt x="1963691" y="1042331"/>
                </a:cubicBezTo>
                <a:cubicBezTo>
                  <a:pt x="1963691" y="1163094"/>
                  <a:pt x="1867276" y="1260992"/>
                  <a:pt x="1748343" y="1260992"/>
                </a:cubicBezTo>
                <a:cubicBezTo>
                  <a:pt x="1629410" y="1260992"/>
                  <a:pt x="1532995" y="1163094"/>
                  <a:pt x="1532995" y="1042331"/>
                </a:cubicBezTo>
                <a:cubicBezTo>
                  <a:pt x="1532995" y="921568"/>
                  <a:pt x="1629410" y="823670"/>
                  <a:pt x="1748343" y="823670"/>
                </a:cubicBezTo>
                <a:close/>
                <a:moveTo>
                  <a:pt x="766497" y="817102"/>
                </a:moveTo>
                <a:cubicBezTo>
                  <a:pt x="912877" y="817102"/>
                  <a:pt x="1031541" y="944666"/>
                  <a:pt x="1031541" y="1102024"/>
                </a:cubicBezTo>
                <a:cubicBezTo>
                  <a:pt x="1031541" y="1259382"/>
                  <a:pt x="912877" y="1386946"/>
                  <a:pt x="766497" y="1386946"/>
                </a:cubicBezTo>
                <a:cubicBezTo>
                  <a:pt x="620118" y="1386946"/>
                  <a:pt x="501453" y="1259382"/>
                  <a:pt x="501453" y="1102024"/>
                </a:cubicBezTo>
                <a:cubicBezTo>
                  <a:pt x="501453" y="944666"/>
                  <a:pt x="620118" y="817102"/>
                  <a:pt x="766497" y="817102"/>
                </a:cubicBezTo>
                <a:close/>
                <a:moveTo>
                  <a:pt x="7198611" y="816571"/>
                </a:moveTo>
                <a:cubicBezTo>
                  <a:pt x="7302907" y="816571"/>
                  <a:pt x="7387455" y="914469"/>
                  <a:pt x="7387455" y="1035232"/>
                </a:cubicBezTo>
                <a:cubicBezTo>
                  <a:pt x="7387455" y="1155995"/>
                  <a:pt x="7302907" y="1253893"/>
                  <a:pt x="7198611" y="1253893"/>
                </a:cubicBezTo>
                <a:cubicBezTo>
                  <a:pt x="7094315" y="1253893"/>
                  <a:pt x="7009767" y="1155995"/>
                  <a:pt x="7009767" y="1035232"/>
                </a:cubicBezTo>
                <a:cubicBezTo>
                  <a:pt x="7009767" y="914469"/>
                  <a:pt x="7094315" y="816571"/>
                  <a:pt x="7198611" y="816571"/>
                </a:cubicBezTo>
                <a:close/>
                <a:moveTo>
                  <a:pt x="5361372" y="523567"/>
                </a:moveTo>
                <a:cubicBezTo>
                  <a:pt x="5507752" y="523567"/>
                  <a:pt x="5626416" y="651131"/>
                  <a:pt x="5626416" y="808489"/>
                </a:cubicBezTo>
                <a:cubicBezTo>
                  <a:pt x="5626416" y="965847"/>
                  <a:pt x="5507752" y="1093411"/>
                  <a:pt x="5361372" y="1093411"/>
                </a:cubicBezTo>
                <a:cubicBezTo>
                  <a:pt x="5214992" y="1093411"/>
                  <a:pt x="5096328" y="965847"/>
                  <a:pt x="5096328" y="808489"/>
                </a:cubicBezTo>
                <a:cubicBezTo>
                  <a:pt x="5096328" y="651131"/>
                  <a:pt x="5214992" y="523567"/>
                  <a:pt x="5361372" y="523567"/>
                </a:cubicBezTo>
                <a:close/>
                <a:moveTo>
                  <a:pt x="5119734" y="0"/>
                </a:moveTo>
                <a:cubicBezTo>
                  <a:pt x="5405749" y="0"/>
                  <a:pt x="5671457" y="54780"/>
                  <a:pt x="5891867" y="148596"/>
                </a:cubicBezTo>
                <a:lnTo>
                  <a:pt x="5992350" y="195935"/>
                </a:lnTo>
                <a:lnTo>
                  <a:pt x="6001341" y="187311"/>
                </a:lnTo>
                <a:lnTo>
                  <a:pt x="6021217" y="204976"/>
                </a:lnTo>
                <a:cubicBezTo>
                  <a:pt x="6239133" y="380453"/>
                  <a:pt x="6568919" y="492301"/>
                  <a:pt x="6938015" y="492301"/>
                </a:cubicBezTo>
                <a:cubicBezTo>
                  <a:pt x="7337868" y="492301"/>
                  <a:pt x="7691587" y="361034"/>
                  <a:pt x="7906919" y="159808"/>
                </a:cubicBezTo>
                <a:lnTo>
                  <a:pt x="7943416" y="119324"/>
                </a:lnTo>
                <a:lnTo>
                  <a:pt x="7906557" y="177225"/>
                </a:lnTo>
                <a:cubicBezTo>
                  <a:pt x="7680580" y="463721"/>
                  <a:pt x="7211332" y="660609"/>
                  <a:pt x="6669094" y="660609"/>
                </a:cubicBezTo>
                <a:cubicBezTo>
                  <a:pt x="6383079" y="660609"/>
                  <a:pt x="6117372" y="605830"/>
                  <a:pt x="5896962" y="512014"/>
                </a:cubicBezTo>
                <a:lnTo>
                  <a:pt x="5796480" y="464674"/>
                </a:lnTo>
                <a:lnTo>
                  <a:pt x="5787487" y="473298"/>
                </a:lnTo>
                <a:lnTo>
                  <a:pt x="5767611" y="455634"/>
                </a:lnTo>
                <a:cubicBezTo>
                  <a:pt x="5549695" y="280157"/>
                  <a:pt x="5219909" y="168308"/>
                  <a:pt x="4850814" y="168308"/>
                </a:cubicBezTo>
                <a:cubicBezTo>
                  <a:pt x="4500942" y="168308"/>
                  <a:pt x="4186391" y="268810"/>
                  <a:pt x="3968967" y="428741"/>
                </a:cubicBezTo>
                <a:lnTo>
                  <a:pt x="3968442" y="429150"/>
                </a:lnTo>
                <a:lnTo>
                  <a:pt x="3965332" y="432244"/>
                </a:lnTo>
                <a:cubicBezTo>
                  <a:pt x="3947575" y="448645"/>
                  <a:pt x="3928949" y="464644"/>
                  <a:pt x="3909498" y="480214"/>
                </a:cubicBezTo>
                <a:lnTo>
                  <a:pt x="3881869" y="500849"/>
                </a:lnTo>
                <a:lnTo>
                  <a:pt x="3845413" y="541285"/>
                </a:lnTo>
                <a:lnTo>
                  <a:pt x="3861444" y="516101"/>
                </a:lnTo>
                <a:lnTo>
                  <a:pt x="3848710" y="525613"/>
                </a:lnTo>
                <a:cubicBezTo>
                  <a:pt x="3595983" y="701853"/>
                  <a:pt x="3230361" y="812603"/>
                  <a:pt x="2823682" y="812603"/>
                </a:cubicBezTo>
                <a:cubicBezTo>
                  <a:pt x="2537667" y="812603"/>
                  <a:pt x="2271959" y="757823"/>
                  <a:pt x="2051549" y="664007"/>
                </a:cubicBezTo>
                <a:lnTo>
                  <a:pt x="1951067" y="616668"/>
                </a:lnTo>
                <a:lnTo>
                  <a:pt x="1942075" y="625291"/>
                </a:lnTo>
                <a:lnTo>
                  <a:pt x="1922199" y="607627"/>
                </a:lnTo>
                <a:cubicBezTo>
                  <a:pt x="1704283" y="432150"/>
                  <a:pt x="1374497" y="320302"/>
                  <a:pt x="1005401" y="320302"/>
                </a:cubicBezTo>
                <a:cubicBezTo>
                  <a:pt x="605548" y="320302"/>
                  <a:pt x="251829" y="451569"/>
                  <a:pt x="36497" y="652795"/>
                </a:cubicBezTo>
                <a:lnTo>
                  <a:pt x="0" y="693279"/>
                </a:lnTo>
                <a:lnTo>
                  <a:pt x="36859" y="635378"/>
                </a:lnTo>
                <a:cubicBezTo>
                  <a:pt x="262836" y="348882"/>
                  <a:pt x="732083" y="151993"/>
                  <a:pt x="1274322" y="151993"/>
                </a:cubicBezTo>
                <a:cubicBezTo>
                  <a:pt x="1560337" y="151993"/>
                  <a:pt x="1826044" y="206773"/>
                  <a:pt x="2046454" y="300589"/>
                </a:cubicBezTo>
                <a:lnTo>
                  <a:pt x="2146937" y="347928"/>
                </a:lnTo>
                <a:lnTo>
                  <a:pt x="2155929" y="339305"/>
                </a:lnTo>
                <a:lnTo>
                  <a:pt x="2175805" y="356969"/>
                </a:lnTo>
                <a:cubicBezTo>
                  <a:pt x="2393721" y="532446"/>
                  <a:pt x="2723507" y="644295"/>
                  <a:pt x="3092602" y="644295"/>
                </a:cubicBezTo>
                <a:cubicBezTo>
                  <a:pt x="3442474" y="644295"/>
                  <a:pt x="3757025" y="543793"/>
                  <a:pt x="3974450" y="383862"/>
                </a:cubicBezTo>
                <a:lnTo>
                  <a:pt x="3974974" y="383453"/>
                </a:lnTo>
                <a:lnTo>
                  <a:pt x="3978084" y="380359"/>
                </a:lnTo>
                <a:cubicBezTo>
                  <a:pt x="3995842" y="363957"/>
                  <a:pt x="4014468" y="347959"/>
                  <a:pt x="4033918" y="332389"/>
                </a:cubicBezTo>
                <a:lnTo>
                  <a:pt x="4061548" y="311754"/>
                </a:lnTo>
                <a:lnTo>
                  <a:pt x="4098003" y="271318"/>
                </a:lnTo>
                <a:lnTo>
                  <a:pt x="4081971" y="296502"/>
                </a:lnTo>
                <a:lnTo>
                  <a:pt x="4094707" y="286990"/>
                </a:lnTo>
                <a:cubicBezTo>
                  <a:pt x="4347435" y="110750"/>
                  <a:pt x="4713056" y="0"/>
                  <a:pt x="5119734" y="0"/>
                </a:cubicBezTo>
                <a:close/>
              </a:path>
            </a:pathLst>
          </a:custGeom>
          <a:gradFill flip="none" rotWithShape="1">
            <a:gsLst>
              <a:gs pos="98000">
                <a:schemeClr val="accent4">
                  <a:lumMod val="50000"/>
                </a:schemeClr>
              </a:gs>
              <a:gs pos="55000">
                <a:srgbClr val="7030A0"/>
              </a:gs>
              <a:gs pos="33000">
                <a:srgbClr val="F545CF">
                  <a:lumMod val="28000"/>
                  <a:lumOff val="72000"/>
                </a:srgbClr>
              </a:gs>
            </a:gsLst>
            <a:path path="circle">
              <a:fillToRect l="50000" t="50000" r="50000" b="50000"/>
            </a:path>
            <a:tileRect/>
          </a:gradFill>
          <a:ln w="12700">
            <a:noFill/>
          </a:ln>
          <a:scene3d>
            <a:camera prst="orthographicFront"/>
            <a:lightRig rig="flood" dir="t"/>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sp>
        <p:nvSpPr>
          <p:cNvPr id="8" name="7 Rectángulo"/>
          <p:cNvSpPr/>
          <p:nvPr/>
        </p:nvSpPr>
        <p:spPr>
          <a:xfrm>
            <a:off x="2555776" y="123478"/>
            <a:ext cx="5112568" cy="923330"/>
          </a:xfrm>
          <a:prstGeom prst="rect">
            <a:avLst/>
          </a:prstGeom>
        </p:spPr>
        <p:txBody>
          <a:bodyPr wrap="square">
            <a:spAutoFit/>
            <a:scene3d>
              <a:camera prst="obliqueBottomLeft"/>
              <a:lightRig rig="threePt" dir="t"/>
            </a:scene3d>
            <a:sp3d extrusionH="31750">
              <a:bevelT h="25400" prst="softRound"/>
              <a:extrusionClr>
                <a:schemeClr val="accent4">
                  <a:lumMod val="60000"/>
                  <a:lumOff val="40000"/>
                </a:schemeClr>
              </a:extrusionClr>
            </a:sp3d>
          </a:bodyPr>
          <a:lstStyle/>
          <a:p>
            <a:pPr algn="ctr"/>
            <a:r>
              <a:rPr lang="es-ES" b="1" dirty="0" smtClean="0">
                <a:solidFill>
                  <a:srgbClr val="7030A0"/>
                </a:solidFill>
                <a:latin typeface="Monotype Corsiva" panose="03010101010201010101" pitchFamily="66" charset="0"/>
              </a:rPr>
              <a:t>En esta presentación </a:t>
            </a:r>
            <a:r>
              <a:rPr lang="es-ES" b="1" dirty="0">
                <a:solidFill>
                  <a:srgbClr val="7030A0"/>
                </a:solidFill>
                <a:latin typeface="Monotype Corsiva" panose="03010101010201010101" pitchFamily="66" charset="0"/>
              </a:rPr>
              <a:t>te contaremos cuáles son los beneficios </a:t>
            </a:r>
            <a:r>
              <a:rPr lang="es-ES" b="1" dirty="0" smtClean="0">
                <a:solidFill>
                  <a:srgbClr val="7030A0"/>
                </a:solidFill>
                <a:latin typeface="Monotype Corsiva" panose="03010101010201010101" pitchFamily="66" charset="0"/>
              </a:rPr>
              <a:t>del fruto de la zarzamora </a:t>
            </a:r>
            <a:r>
              <a:rPr lang="es-ES" b="1" dirty="0">
                <a:solidFill>
                  <a:srgbClr val="7030A0"/>
                </a:solidFill>
                <a:latin typeface="Monotype Corsiva" panose="03010101010201010101" pitchFamily="66" charset="0"/>
              </a:rPr>
              <a:t>para la salud, así como también </a:t>
            </a:r>
            <a:endParaRPr lang="es-ES" b="1" dirty="0" smtClean="0">
              <a:solidFill>
                <a:srgbClr val="7030A0"/>
              </a:solidFill>
              <a:latin typeface="Monotype Corsiva" panose="03010101010201010101" pitchFamily="66" charset="0"/>
            </a:endParaRPr>
          </a:p>
          <a:p>
            <a:pPr algn="ctr"/>
            <a:r>
              <a:rPr lang="es-ES" b="1" dirty="0" smtClean="0">
                <a:solidFill>
                  <a:srgbClr val="7030A0"/>
                </a:solidFill>
                <a:latin typeface="Monotype Corsiva" panose="03010101010201010101" pitchFamily="66" charset="0"/>
              </a:rPr>
              <a:t>para </a:t>
            </a:r>
            <a:r>
              <a:rPr lang="es-ES" b="1" dirty="0">
                <a:solidFill>
                  <a:srgbClr val="7030A0"/>
                </a:solidFill>
                <a:latin typeface="Monotype Corsiva" panose="03010101010201010101" pitchFamily="66" charset="0"/>
              </a:rPr>
              <a:t>la estética.</a:t>
            </a:r>
          </a:p>
        </p:txBody>
      </p:sp>
      <p:grpSp>
        <p:nvGrpSpPr>
          <p:cNvPr id="10" name="9 Grupo"/>
          <p:cNvGrpSpPr/>
          <p:nvPr/>
        </p:nvGrpSpPr>
        <p:grpSpPr>
          <a:xfrm>
            <a:off x="-33499" y="-236562"/>
            <a:ext cx="9177499" cy="5387156"/>
            <a:chOff x="-1908720" y="-3116882"/>
            <a:chExt cx="9177499" cy="5092030"/>
          </a:xfrm>
        </p:grpSpPr>
        <p:sp>
          <p:nvSpPr>
            <p:cNvPr id="3" name="2 Rectángulo"/>
            <p:cNvSpPr/>
            <p:nvPr/>
          </p:nvSpPr>
          <p:spPr>
            <a:xfrm flipV="1">
              <a:off x="-1908720" y="-596602"/>
              <a:ext cx="9177499" cy="2571750"/>
            </a:xfrm>
            <a:prstGeom prst="rect">
              <a:avLst/>
            </a:prstGeom>
            <a:gradFill flip="none" rotWithShape="1">
              <a:gsLst>
                <a:gs pos="0">
                  <a:srgbClr val="FFFFFF"/>
                </a:gs>
                <a:gs pos="7001">
                  <a:srgbClr val="E6E6E6"/>
                </a:gs>
                <a:gs pos="32001">
                  <a:srgbClr val="7030A0">
                    <a:lumMod val="52000"/>
                    <a:lumOff val="48000"/>
                  </a:srgbClr>
                </a:gs>
                <a:gs pos="47000">
                  <a:srgbClr val="E6E6E6"/>
                </a:gs>
                <a:gs pos="85001">
                  <a:srgbClr val="7030A0">
                    <a:lumMod val="62000"/>
                    <a:lumOff val="38000"/>
                  </a:srgbClr>
                </a:gs>
                <a:gs pos="100000">
                  <a:srgbClr val="E6E6E6"/>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endParaRPr>
            </a:p>
          </p:txBody>
        </p:sp>
        <p:sp>
          <p:nvSpPr>
            <p:cNvPr id="9" name="8 Rectángulo"/>
            <p:cNvSpPr/>
            <p:nvPr/>
          </p:nvSpPr>
          <p:spPr>
            <a:xfrm>
              <a:off x="-1908720" y="-3116882"/>
              <a:ext cx="9177499" cy="2571750"/>
            </a:xfrm>
            <a:prstGeom prst="rect">
              <a:avLst/>
            </a:prstGeom>
            <a:gradFill flip="none" rotWithShape="1">
              <a:gsLst>
                <a:gs pos="0">
                  <a:srgbClr val="FFFFFF"/>
                </a:gs>
                <a:gs pos="7001">
                  <a:srgbClr val="E6E6E6"/>
                </a:gs>
                <a:gs pos="32001">
                  <a:srgbClr val="7030A0">
                    <a:lumMod val="52000"/>
                    <a:lumOff val="48000"/>
                  </a:srgbClr>
                </a:gs>
                <a:gs pos="47000">
                  <a:srgbClr val="E6E6E6"/>
                </a:gs>
                <a:gs pos="85001">
                  <a:srgbClr val="7030A0">
                    <a:lumMod val="62000"/>
                    <a:lumOff val="38000"/>
                  </a:srgbClr>
                </a:gs>
                <a:gs pos="100000">
                  <a:srgbClr val="E6E6E6"/>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endParaRPr>
            </a:p>
          </p:txBody>
        </p:sp>
      </p:grpSp>
    </p:spTree>
    <p:extLst>
      <p:ext uri="{BB962C8B-B14F-4D97-AF65-F5344CB8AC3E}">
        <p14:creationId xmlns:p14="http://schemas.microsoft.com/office/powerpoint/2010/main" val="35230405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3500" fill="hold"/>
                                        <p:tgtEl>
                                          <p:spTgt spid="2"/>
                                        </p:tgtEl>
                                        <p:attrNameLst>
                                          <p:attrName>ppt_w</p:attrName>
                                        </p:attrNameLst>
                                      </p:cBhvr>
                                      <p:tavLst>
                                        <p:tav tm="0">
                                          <p:val>
                                            <p:strVal val="2/3*#ppt_w"/>
                                          </p:val>
                                        </p:tav>
                                        <p:tav tm="100000">
                                          <p:val>
                                            <p:strVal val="#ppt_w"/>
                                          </p:val>
                                        </p:tav>
                                      </p:tavLst>
                                    </p:anim>
                                    <p:anim calcmode="lin" valueType="num">
                                      <p:cBhvr>
                                        <p:cTn id="8" dur="3500" fill="hold"/>
                                        <p:tgtEl>
                                          <p:spTgt spid="2"/>
                                        </p:tgtEl>
                                        <p:attrNameLst>
                                          <p:attrName>ppt_h</p:attrName>
                                        </p:attrNameLst>
                                      </p:cBhvr>
                                      <p:tavLst>
                                        <p:tav tm="0">
                                          <p:val>
                                            <p:strVal val="2/3*#ppt_h"/>
                                          </p:val>
                                        </p:tav>
                                        <p:tav tm="100000">
                                          <p:val>
                                            <p:strVal val="#ppt_h"/>
                                          </p:val>
                                        </p:tav>
                                      </p:tavLst>
                                    </p:anim>
                                  </p:childTnLst>
                                </p:cTn>
                              </p:par>
                              <p:par>
                                <p:cTn id="9" presetID="8" presetClass="entr" presetSubtype="32"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diamond(out)">
                                      <p:cBhvr>
                                        <p:cTn id="11" dur="3500"/>
                                        <p:tgtEl>
                                          <p:spTgt spid="2"/>
                                        </p:tgtEl>
                                      </p:cBhvr>
                                    </p:animEffect>
                                  </p:childTnLst>
                                </p:cTn>
                              </p:par>
                              <p:par>
                                <p:cTn id="12" presetID="2" presetClass="entr" presetSubtype="6" fill="hold" grpId="0"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additive="base">
                                        <p:cTn id="14" dur="3000" fill="hold"/>
                                        <p:tgtEl>
                                          <p:spTgt spid="4"/>
                                        </p:tgtEl>
                                        <p:attrNameLst>
                                          <p:attrName>ppt_x</p:attrName>
                                        </p:attrNameLst>
                                      </p:cBhvr>
                                      <p:tavLst>
                                        <p:tav tm="0">
                                          <p:val>
                                            <p:strVal val="1+#ppt_w/2"/>
                                          </p:val>
                                        </p:tav>
                                        <p:tav tm="100000">
                                          <p:val>
                                            <p:strVal val="#ppt_x"/>
                                          </p:val>
                                        </p:tav>
                                      </p:tavLst>
                                    </p:anim>
                                    <p:anim calcmode="lin" valueType="num">
                                      <p:cBhvr additive="base">
                                        <p:cTn id="15" dur="3000" fill="hold"/>
                                        <p:tgtEl>
                                          <p:spTgt spid="4"/>
                                        </p:tgtEl>
                                        <p:attrNameLst>
                                          <p:attrName>ppt_y</p:attrName>
                                        </p:attrNameLst>
                                      </p:cBhvr>
                                      <p:tavLst>
                                        <p:tav tm="0">
                                          <p:val>
                                            <p:strVal val="1+#ppt_h/2"/>
                                          </p:val>
                                        </p:tav>
                                        <p:tav tm="100000">
                                          <p:val>
                                            <p:strVal val="#ppt_y"/>
                                          </p:val>
                                        </p:tav>
                                      </p:tavLst>
                                    </p:anim>
                                  </p:childTnLst>
                                </p:cTn>
                              </p:par>
                              <p:par>
                                <p:cTn id="16" presetID="19" presetClass="entr" presetSubtype="5" fill="hold" grpId="1" nodeType="withEffect">
                                  <p:stCondLst>
                                    <p:cond delay="0"/>
                                  </p:stCondLst>
                                  <p:childTnLst>
                                    <p:set>
                                      <p:cBhvr>
                                        <p:cTn id="17" dur="1" fill="hold">
                                          <p:stCondLst>
                                            <p:cond delay="0"/>
                                          </p:stCondLst>
                                        </p:cTn>
                                        <p:tgtEl>
                                          <p:spTgt spid="4"/>
                                        </p:tgtEl>
                                        <p:attrNameLst>
                                          <p:attrName>style.visibility</p:attrName>
                                        </p:attrNameLst>
                                      </p:cBhvr>
                                      <p:to>
                                        <p:strVal val="visible"/>
                                      </p:to>
                                    </p:set>
                                    <p:anim calcmode="lin" valueType="num">
                                      <p:cBhvr>
                                        <p:cTn id="18" dur="3000" fill="hold"/>
                                        <p:tgtEl>
                                          <p:spTgt spid="4"/>
                                        </p:tgtEl>
                                        <p:attrNameLst>
                                          <p:attrName>ppt_w</p:attrName>
                                        </p:attrNameLst>
                                      </p:cBhvr>
                                      <p:tavLst>
                                        <p:tav tm="0">
                                          <p:val>
                                            <p:strVal val="#ppt_w"/>
                                          </p:val>
                                        </p:tav>
                                        <p:tav tm="100000">
                                          <p:val>
                                            <p:strVal val="#ppt_w"/>
                                          </p:val>
                                        </p:tav>
                                      </p:tavLst>
                                    </p:anim>
                                    <p:anim calcmode="lin" valueType="num">
                                      <p:cBhvr>
                                        <p:cTn id="19" dur="3000" fill="hold"/>
                                        <p:tgtEl>
                                          <p:spTgt spid="4"/>
                                        </p:tgtEl>
                                        <p:attrNameLst>
                                          <p:attrName>ppt_h</p:attrName>
                                        </p:attrNameLst>
                                      </p:cBhvr>
                                      <p:tavLst>
                                        <p:tav tm="0" fmla="#ppt_h*sin(2.5*pi*$)">
                                          <p:val>
                                            <p:fltVal val="0"/>
                                          </p:val>
                                        </p:tav>
                                        <p:tav tm="100000">
                                          <p:val>
                                            <p:fltVal val="1"/>
                                          </p:val>
                                        </p:tav>
                                      </p:tavLst>
                                    </p:anim>
                                  </p:childTnLst>
                                </p:cTn>
                              </p:par>
                              <p:par>
                                <p:cTn id="20" presetID="8" presetClass="emph" presetSubtype="0" repeatCount="indefinite" fill="hold" grpId="2" nodeType="withEffect">
                                  <p:stCondLst>
                                    <p:cond delay="0"/>
                                  </p:stCondLst>
                                  <p:childTnLst>
                                    <p:animRot by="21600000">
                                      <p:cBhvr>
                                        <p:cTn id="21" dur="3000" fill="hold"/>
                                        <p:tgtEl>
                                          <p:spTgt spid="4"/>
                                        </p:tgtEl>
                                        <p:attrNameLst>
                                          <p:attrName>r</p:attrName>
                                        </p:attrNameLst>
                                      </p:cBhvr>
                                    </p:animRot>
                                  </p:childTnLst>
                                </p:cTn>
                              </p:par>
                              <p:par>
                                <p:cTn id="22" presetID="2" presetClass="exit" presetSubtype="6" fill="hold" grpId="3" nodeType="withEffect">
                                  <p:stCondLst>
                                    <p:cond delay="0"/>
                                  </p:stCondLst>
                                  <p:childTnLst>
                                    <p:anim calcmode="lin" valueType="num">
                                      <p:cBhvr additive="base">
                                        <p:cTn id="23" dur="5000"/>
                                        <p:tgtEl>
                                          <p:spTgt spid="4"/>
                                        </p:tgtEl>
                                        <p:attrNameLst>
                                          <p:attrName>ppt_x</p:attrName>
                                        </p:attrNameLst>
                                      </p:cBhvr>
                                      <p:tavLst>
                                        <p:tav tm="0">
                                          <p:val>
                                            <p:strVal val="ppt_x"/>
                                          </p:val>
                                        </p:tav>
                                        <p:tav tm="100000">
                                          <p:val>
                                            <p:strVal val="1+ppt_w/2"/>
                                          </p:val>
                                        </p:tav>
                                      </p:tavLst>
                                    </p:anim>
                                    <p:anim calcmode="lin" valueType="num">
                                      <p:cBhvr additive="base">
                                        <p:cTn id="24" dur="5000"/>
                                        <p:tgtEl>
                                          <p:spTgt spid="4"/>
                                        </p:tgtEl>
                                        <p:attrNameLst>
                                          <p:attrName>ppt_y</p:attrName>
                                        </p:attrNameLst>
                                      </p:cBhvr>
                                      <p:tavLst>
                                        <p:tav tm="0">
                                          <p:val>
                                            <p:strVal val="ppt_y"/>
                                          </p:val>
                                        </p:tav>
                                        <p:tav tm="100000">
                                          <p:val>
                                            <p:strVal val="1+ppt_h/2"/>
                                          </p:val>
                                        </p:tav>
                                      </p:tavLst>
                                    </p:anim>
                                    <p:set>
                                      <p:cBhvr>
                                        <p:cTn id="25" dur="1" fill="hold">
                                          <p:stCondLst>
                                            <p:cond delay="4999"/>
                                          </p:stCondLst>
                                        </p:cTn>
                                        <p:tgtEl>
                                          <p:spTgt spid="4"/>
                                        </p:tgtEl>
                                        <p:attrNameLst>
                                          <p:attrName>style.visibility</p:attrName>
                                        </p:attrNameLst>
                                      </p:cBhvr>
                                      <p:to>
                                        <p:strVal val="hidden"/>
                                      </p:to>
                                    </p:set>
                                  </p:childTnLst>
                                </p:cTn>
                              </p:par>
                              <p:par>
                                <p:cTn id="26" presetID="2" presetClass="entr" presetSubtype="12" fill="hold" grpId="0" nodeType="withEffect">
                                  <p:stCondLst>
                                    <p:cond delay="0"/>
                                  </p:stCondLst>
                                  <p:childTnLst>
                                    <p:set>
                                      <p:cBhvr>
                                        <p:cTn id="27" dur="1" fill="hold">
                                          <p:stCondLst>
                                            <p:cond delay="0"/>
                                          </p:stCondLst>
                                        </p:cTn>
                                        <p:tgtEl>
                                          <p:spTgt spid="5"/>
                                        </p:tgtEl>
                                        <p:attrNameLst>
                                          <p:attrName>style.visibility</p:attrName>
                                        </p:attrNameLst>
                                      </p:cBhvr>
                                      <p:to>
                                        <p:strVal val="visible"/>
                                      </p:to>
                                    </p:set>
                                    <p:anim calcmode="lin" valueType="num">
                                      <p:cBhvr additive="base">
                                        <p:cTn id="28" dur="3000" fill="hold"/>
                                        <p:tgtEl>
                                          <p:spTgt spid="5"/>
                                        </p:tgtEl>
                                        <p:attrNameLst>
                                          <p:attrName>ppt_x</p:attrName>
                                        </p:attrNameLst>
                                      </p:cBhvr>
                                      <p:tavLst>
                                        <p:tav tm="0">
                                          <p:val>
                                            <p:strVal val="0-#ppt_w/2"/>
                                          </p:val>
                                        </p:tav>
                                        <p:tav tm="100000">
                                          <p:val>
                                            <p:strVal val="#ppt_x"/>
                                          </p:val>
                                        </p:tav>
                                      </p:tavLst>
                                    </p:anim>
                                    <p:anim calcmode="lin" valueType="num">
                                      <p:cBhvr additive="base">
                                        <p:cTn id="29" dur="3000" fill="hold"/>
                                        <p:tgtEl>
                                          <p:spTgt spid="5"/>
                                        </p:tgtEl>
                                        <p:attrNameLst>
                                          <p:attrName>ppt_y</p:attrName>
                                        </p:attrNameLst>
                                      </p:cBhvr>
                                      <p:tavLst>
                                        <p:tav tm="0">
                                          <p:val>
                                            <p:strVal val="1+#ppt_h/2"/>
                                          </p:val>
                                        </p:tav>
                                        <p:tav tm="100000">
                                          <p:val>
                                            <p:strVal val="#ppt_y"/>
                                          </p:val>
                                        </p:tav>
                                      </p:tavLst>
                                    </p:anim>
                                  </p:childTnLst>
                                </p:cTn>
                              </p:par>
                              <p:par>
                                <p:cTn id="30" presetID="19" presetClass="entr" presetSubtype="5" fill="hold" grpId="1" nodeType="withEffect">
                                  <p:stCondLst>
                                    <p:cond delay="0"/>
                                  </p:stCondLst>
                                  <p:childTnLst>
                                    <p:set>
                                      <p:cBhvr>
                                        <p:cTn id="31" dur="1" fill="hold">
                                          <p:stCondLst>
                                            <p:cond delay="0"/>
                                          </p:stCondLst>
                                        </p:cTn>
                                        <p:tgtEl>
                                          <p:spTgt spid="5"/>
                                        </p:tgtEl>
                                        <p:attrNameLst>
                                          <p:attrName>style.visibility</p:attrName>
                                        </p:attrNameLst>
                                      </p:cBhvr>
                                      <p:to>
                                        <p:strVal val="visible"/>
                                      </p:to>
                                    </p:set>
                                    <p:anim calcmode="lin" valueType="num">
                                      <p:cBhvr>
                                        <p:cTn id="32" dur="3000" fill="hold"/>
                                        <p:tgtEl>
                                          <p:spTgt spid="5"/>
                                        </p:tgtEl>
                                        <p:attrNameLst>
                                          <p:attrName>ppt_w</p:attrName>
                                        </p:attrNameLst>
                                      </p:cBhvr>
                                      <p:tavLst>
                                        <p:tav tm="0">
                                          <p:val>
                                            <p:strVal val="#ppt_w"/>
                                          </p:val>
                                        </p:tav>
                                        <p:tav tm="100000">
                                          <p:val>
                                            <p:strVal val="#ppt_w"/>
                                          </p:val>
                                        </p:tav>
                                      </p:tavLst>
                                    </p:anim>
                                    <p:anim calcmode="lin" valueType="num">
                                      <p:cBhvr>
                                        <p:cTn id="33" dur="3000" fill="hold"/>
                                        <p:tgtEl>
                                          <p:spTgt spid="5"/>
                                        </p:tgtEl>
                                        <p:attrNameLst>
                                          <p:attrName>ppt_h</p:attrName>
                                        </p:attrNameLst>
                                      </p:cBhvr>
                                      <p:tavLst>
                                        <p:tav tm="0" fmla="#ppt_h*sin(2.5*pi*$)">
                                          <p:val>
                                            <p:fltVal val="0"/>
                                          </p:val>
                                        </p:tav>
                                        <p:tav tm="100000">
                                          <p:val>
                                            <p:fltVal val="1"/>
                                          </p:val>
                                        </p:tav>
                                      </p:tavLst>
                                    </p:anim>
                                  </p:childTnLst>
                                </p:cTn>
                              </p:par>
                              <p:par>
                                <p:cTn id="34" presetID="8" presetClass="emph" presetSubtype="0" repeatCount="indefinite" fill="hold" grpId="2" nodeType="withEffect">
                                  <p:stCondLst>
                                    <p:cond delay="0"/>
                                  </p:stCondLst>
                                  <p:childTnLst>
                                    <p:animRot by="-21600000">
                                      <p:cBhvr>
                                        <p:cTn id="35" dur="3000" fill="hold"/>
                                        <p:tgtEl>
                                          <p:spTgt spid="5"/>
                                        </p:tgtEl>
                                        <p:attrNameLst>
                                          <p:attrName>r</p:attrName>
                                        </p:attrNameLst>
                                      </p:cBhvr>
                                    </p:animRot>
                                  </p:childTnLst>
                                </p:cTn>
                              </p:par>
                              <p:par>
                                <p:cTn id="36" presetID="2" presetClass="exit" presetSubtype="12" fill="hold" grpId="3" nodeType="withEffect">
                                  <p:stCondLst>
                                    <p:cond delay="0"/>
                                  </p:stCondLst>
                                  <p:childTnLst>
                                    <p:anim calcmode="lin" valueType="num">
                                      <p:cBhvr additive="base">
                                        <p:cTn id="37" dur="5000"/>
                                        <p:tgtEl>
                                          <p:spTgt spid="5"/>
                                        </p:tgtEl>
                                        <p:attrNameLst>
                                          <p:attrName>ppt_x</p:attrName>
                                        </p:attrNameLst>
                                      </p:cBhvr>
                                      <p:tavLst>
                                        <p:tav tm="0">
                                          <p:val>
                                            <p:strVal val="ppt_x"/>
                                          </p:val>
                                        </p:tav>
                                        <p:tav tm="100000">
                                          <p:val>
                                            <p:strVal val="0-ppt_w/2"/>
                                          </p:val>
                                        </p:tav>
                                      </p:tavLst>
                                    </p:anim>
                                    <p:anim calcmode="lin" valueType="num">
                                      <p:cBhvr additive="base">
                                        <p:cTn id="38" dur="5000"/>
                                        <p:tgtEl>
                                          <p:spTgt spid="5"/>
                                        </p:tgtEl>
                                        <p:attrNameLst>
                                          <p:attrName>ppt_y</p:attrName>
                                        </p:attrNameLst>
                                      </p:cBhvr>
                                      <p:tavLst>
                                        <p:tav tm="0">
                                          <p:val>
                                            <p:strVal val="ppt_y"/>
                                          </p:val>
                                        </p:tav>
                                        <p:tav tm="100000">
                                          <p:val>
                                            <p:strVal val="1+ppt_h/2"/>
                                          </p:val>
                                        </p:tav>
                                      </p:tavLst>
                                    </p:anim>
                                    <p:set>
                                      <p:cBhvr>
                                        <p:cTn id="39" dur="1" fill="hold">
                                          <p:stCondLst>
                                            <p:cond delay="4999"/>
                                          </p:stCondLst>
                                        </p:cTn>
                                        <p:tgtEl>
                                          <p:spTgt spid="5"/>
                                        </p:tgtEl>
                                        <p:attrNameLst>
                                          <p:attrName>style.visibility</p:attrName>
                                        </p:attrNameLst>
                                      </p:cBhvr>
                                      <p:to>
                                        <p:strVal val="hidden"/>
                                      </p:to>
                                    </p:set>
                                  </p:childTnLst>
                                </p:cTn>
                              </p:par>
                              <p:par>
                                <p:cTn id="40" presetID="2" presetClass="entr" presetSubtype="3" fill="hold" grpId="0" nodeType="withEffect">
                                  <p:stCondLst>
                                    <p:cond delay="0"/>
                                  </p:stCondLst>
                                  <p:childTnLst>
                                    <p:set>
                                      <p:cBhvr>
                                        <p:cTn id="41" dur="1" fill="hold">
                                          <p:stCondLst>
                                            <p:cond delay="0"/>
                                          </p:stCondLst>
                                        </p:cTn>
                                        <p:tgtEl>
                                          <p:spTgt spid="7"/>
                                        </p:tgtEl>
                                        <p:attrNameLst>
                                          <p:attrName>style.visibility</p:attrName>
                                        </p:attrNameLst>
                                      </p:cBhvr>
                                      <p:to>
                                        <p:strVal val="visible"/>
                                      </p:to>
                                    </p:set>
                                    <p:anim calcmode="lin" valueType="num">
                                      <p:cBhvr additive="base">
                                        <p:cTn id="42" dur="3000" fill="hold"/>
                                        <p:tgtEl>
                                          <p:spTgt spid="7"/>
                                        </p:tgtEl>
                                        <p:attrNameLst>
                                          <p:attrName>ppt_x</p:attrName>
                                        </p:attrNameLst>
                                      </p:cBhvr>
                                      <p:tavLst>
                                        <p:tav tm="0">
                                          <p:val>
                                            <p:strVal val="1+#ppt_w/2"/>
                                          </p:val>
                                        </p:tav>
                                        <p:tav tm="100000">
                                          <p:val>
                                            <p:strVal val="#ppt_x"/>
                                          </p:val>
                                        </p:tav>
                                      </p:tavLst>
                                    </p:anim>
                                    <p:anim calcmode="lin" valueType="num">
                                      <p:cBhvr additive="base">
                                        <p:cTn id="43" dur="3000" fill="hold"/>
                                        <p:tgtEl>
                                          <p:spTgt spid="7"/>
                                        </p:tgtEl>
                                        <p:attrNameLst>
                                          <p:attrName>ppt_y</p:attrName>
                                        </p:attrNameLst>
                                      </p:cBhvr>
                                      <p:tavLst>
                                        <p:tav tm="0">
                                          <p:val>
                                            <p:strVal val="0-#ppt_h/2"/>
                                          </p:val>
                                        </p:tav>
                                        <p:tav tm="100000">
                                          <p:val>
                                            <p:strVal val="#ppt_y"/>
                                          </p:val>
                                        </p:tav>
                                      </p:tavLst>
                                    </p:anim>
                                  </p:childTnLst>
                                </p:cTn>
                              </p:par>
                              <p:par>
                                <p:cTn id="44" presetID="19" presetClass="entr" presetSubtype="5" fill="hold" grpId="1" nodeType="withEffect">
                                  <p:stCondLst>
                                    <p:cond delay="0"/>
                                  </p:stCondLst>
                                  <p:childTnLst>
                                    <p:set>
                                      <p:cBhvr>
                                        <p:cTn id="45" dur="1" fill="hold">
                                          <p:stCondLst>
                                            <p:cond delay="0"/>
                                          </p:stCondLst>
                                        </p:cTn>
                                        <p:tgtEl>
                                          <p:spTgt spid="7"/>
                                        </p:tgtEl>
                                        <p:attrNameLst>
                                          <p:attrName>style.visibility</p:attrName>
                                        </p:attrNameLst>
                                      </p:cBhvr>
                                      <p:to>
                                        <p:strVal val="visible"/>
                                      </p:to>
                                    </p:set>
                                    <p:anim calcmode="lin" valueType="num">
                                      <p:cBhvr>
                                        <p:cTn id="46" dur="3000" fill="hold"/>
                                        <p:tgtEl>
                                          <p:spTgt spid="7"/>
                                        </p:tgtEl>
                                        <p:attrNameLst>
                                          <p:attrName>ppt_w</p:attrName>
                                        </p:attrNameLst>
                                      </p:cBhvr>
                                      <p:tavLst>
                                        <p:tav tm="0">
                                          <p:val>
                                            <p:strVal val="#ppt_w"/>
                                          </p:val>
                                        </p:tav>
                                        <p:tav tm="100000">
                                          <p:val>
                                            <p:strVal val="#ppt_w"/>
                                          </p:val>
                                        </p:tav>
                                      </p:tavLst>
                                    </p:anim>
                                    <p:anim calcmode="lin" valueType="num">
                                      <p:cBhvr>
                                        <p:cTn id="47" dur="3000" fill="hold"/>
                                        <p:tgtEl>
                                          <p:spTgt spid="7"/>
                                        </p:tgtEl>
                                        <p:attrNameLst>
                                          <p:attrName>ppt_h</p:attrName>
                                        </p:attrNameLst>
                                      </p:cBhvr>
                                      <p:tavLst>
                                        <p:tav tm="0" fmla="#ppt_h*sin(2.5*pi*$)">
                                          <p:val>
                                            <p:fltVal val="0"/>
                                          </p:val>
                                        </p:tav>
                                        <p:tav tm="100000">
                                          <p:val>
                                            <p:fltVal val="1"/>
                                          </p:val>
                                        </p:tav>
                                      </p:tavLst>
                                    </p:anim>
                                  </p:childTnLst>
                                </p:cTn>
                              </p:par>
                              <p:par>
                                <p:cTn id="48" presetID="8" presetClass="emph" presetSubtype="0" repeatCount="indefinite" fill="hold" grpId="2" nodeType="withEffect">
                                  <p:stCondLst>
                                    <p:cond delay="0"/>
                                  </p:stCondLst>
                                  <p:childTnLst>
                                    <p:animRot by="-21600000">
                                      <p:cBhvr>
                                        <p:cTn id="49" dur="3000" fill="hold"/>
                                        <p:tgtEl>
                                          <p:spTgt spid="7"/>
                                        </p:tgtEl>
                                        <p:attrNameLst>
                                          <p:attrName>r</p:attrName>
                                        </p:attrNameLst>
                                      </p:cBhvr>
                                    </p:animRot>
                                  </p:childTnLst>
                                </p:cTn>
                              </p:par>
                              <p:par>
                                <p:cTn id="50" presetID="2" presetClass="exit" presetSubtype="3" fill="hold" grpId="3" nodeType="withEffect">
                                  <p:stCondLst>
                                    <p:cond delay="0"/>
                                  </p:stCondLst>
                                  <p:childTnLst>
                                    <p:anim calcmode="lin" valueType="num">
                                      <p:cBhvr additive="base">
                                        <p:cTn id="51" dur="5000"/>
                                        <p:tgtEl>
                                          <p:spTgt spid="7"/>
                                        </p:tgtEl>
                                        <p:attrNameLst>
                                          <p:attrName>ppt_x</p:attrName>
                                        </p:attrNameLst>
                                      </p:cBhvr>
                                      <p:tavLst>
                                        <p:tav tm="0">
                                          <p:val>
                                            <p:strVal val="ppt_x"/>
                                          </p:val>
                                        </p:tav>
                                        <p:tav tm="100000">
                                          <p:val>
                                            <p:strVal val="1+ppt_w/2"/>
                                          </p:val>
                                        </p:tav>
                                      </p:tavLst>
                                    </p:anim>
                                    <p:anim calcmode="lin" valueType="num">
                                      <p:cBhvr additive="base">
                                        <p:cTn id="52" dur="5000"/>
                                        <p:tgtEl>
                                          <p:spTgt spid="7"/>
                                        </p:tgtEl>
                                        <p:attrNameLst>
                                          <p:attrName>ppt_y</p:attrName>
                                        </p:attrNameLst>
                                      </p:cBhvr>
                                      <p:tavLst>
                                        <p:tav tm="0">
                                          <p:val>
                                            <p:strVal val="ppt_y"/>
                                          </p:val>
                                        </p:tav>
                                        <p:tav tm="100000">
                                          <p:val>
                                            <p:strVal val="0-ppt_h/2"/>
                                          </p:val>
                                        </p:tav>
                                      </p:tavLst>
                                    </p:anim>
                                    <p:set>
                                      <p:cBhvr>
                                        <p:cTn id="53" dur="1" fill="hold">
                                          <p:stCondLst>
                                            <p:cond delay="4999"/>
                                          </p:stCondLst>
                                        </p:cTn>
                                        <p:tgtEl>
                                          <p:spTgt spid="7"/>
                                        </p:tgtEl>
                                        <p:attrNameLst>
                                          <p:attrName>style.visibility</p:attrName>
                                        </p:attrNameLst>
                                      </p:cBhvr>
                                      <p:to>
                                        <p:strVal val="hidden"/>
                                      </p:to>
                                    </p:set>
                                  </p:childTnLst>
                                </p:cTn>
                              </p:par>
                              <p:par>
                                <p:cTn id="54" presetID="2" presetClass="entr" presetSubtype="9" fill="hold" grpId="0" nodeType="withEffect">
                                  <p:stCondLst>
                                    <p:cond delay="0"/>
                                  </p:stCondLst>
                                  <p:childTnLst>
                                    <p:set>
                                      <p:cBhvr>
                                        <p:cTn id="55" dur="1" fill="hold">
                                          <p:stCondLst>
                                            <p:cond delay="0"/>
                                          </p:stCondLst>
                                        </p:cTn>
                                        <p:tgtEl>
                                          <p:spTgt spid="6"/>
                                        </p:tgtEl>
                                        <p:attrNameLst>
                                          <p:attrName>style.visibility</p:attrName>
                                        </p:attrNameLst>
                                      </p:cBhvr>
                                      <p:to>
                                        <p:strVal val="visible"/>
                                      </p:to>
                                    </p:set>
                                    <p:anim calcmode="lin" valueType="num">
                                      <p:cBhvr additive="base">
                                        <p:cTn id="56" dur="3000" fill="hold"/>
                                        <p:tgtEl>
                                          <p:spTgt spid="6"/>
                                        </p:tgtEl>
                                        <p:attrNameLst>
                                          <p:attrName>ppt_x</p:attrName>
                                        </p:attrNameLst>
                                      </p:cBhvr>
                                      <p:tavLst>
                                        <p:tav tm="0">
                                          <p:val>
                                            <p:strVal val="0-#ppt_w/2"/>
                                          </p:val>
                                        </p:tav>
                                        <p:tav tm="100000">
                                          <p:val>
                                            <p:strVal val="#ppt_x"/>
                                          </p:val>
                                        </p:tav>
                                      </p:tavLst>
                                    </p:anim>
                                    <p:anim calcmode="lin" valueType="num">
                                      <p:cBhvr additive="base">
                                        <p:cTn id="57" dur="3000" fill="hold"/>
                                        <p:tgtEl>
                                          <p:spTgt spid="6"/>
                                        </p:tgtEl>
                                        <p:attrNameLst>
                                          <p:attrName>ppt_y</p:attrName>
                                        </p:attrNameLst>
                                      </p:cBhvr>
                                      <p:tavLst>
                                        <p:tav tm="0">
                                          <p:val>
                                            <p:strVal val="0-#ppt_h/2"/>
                                          </p:val>
                                        </p:tav>
                                        <p:tav tm="100000">
                                          <p:val>
                                            <p:strVal val="#ppt_y"/>
                                          </p:val>
                                        </p:tav>
                                      </p:tavLst>
                                    </p:anim>
                                  </p:childTnLst>
                                </p:cTn>
                              </p:par>
                              <p:par>
                                <p:cTn id="58" presetID="19" presetClass="entr" presetSubtype="5" fill="hold" grpId="1" nodeType="withEffect">
                                  <p:stCondLst>
                                    <p:cond delay="0"/>
                                  </p:stCondLst>
                                  <p:childTnLst>
                                    <p:set>
                                      <p:cBhvr>
                                        <p:cTn id="59" dur="1" fill="hold">
                                          <p:stCondLst>
                                            <p:cond delay="0"/>
                                          </p:stCondLst>
                                        </p:cTn>
                                        <p:tgtEl>
                                          <p:spTgt spid="6"/>
                                        </p:tgtEl>
                                        <p:attrNameLst>
                                          <p:attrName>style.visibility</p:attrName>
                                        </p:attrNameLst>
                                      </p:cBhvr>
                                      <p:to>
                                        <p:strVal val="visible"/>
                                      </p:to>
                                    </p:set>
                                    <p:anim calcmode="lin" valueType="num">
                                      <p:cBhvr>
                                        <p:cTn id="60" dur="3000" fill="hold"/>
                                        <p:tgtEl>
                                          <p:spTgt spid="6"/>
                                        </p:tgtEl>
                                        <p:attrNameLst>
                                          <p:attrName>ppt_w</p:attrName>
                                        </p:attrNameLst>
                                      </p:cBhvr>
                                      <p:tavLst>
                                        <p:tav tm="0">
                                          <p:val>
                                            <p:strVal val="#ppt_w"/>
                                          </p:val>
                                        </p:tav>
                                        <p:tav tm="100000">
                                          <p:val>
                                            <p:strVal val="#ppt_w"/>
                                          </p:val>
                                        </p:tav>
                                      </p:tavLst>
                                    </p:anim>
                                    <p:anim calcmode="lin" valueType="num">
                                      <p:cBhvr>
                                        <p:cTn id="61" dur="3000" fill="hold"/>
                                        <p:tgtEl>
                                          <p:spTgt spid="6"/>
                                        </p:tgtEl>
                                        <p:attrNameLst>
                                          <p:attrName>ppt_h</p:attrName>
                                        </p:attrNameLst>
                                      </p:cBhvr>
                                      <p:tavLst>
                                        <p:tav tm="0" fmla="#ppt_h*sin(2.5*pi*$)">
                                          <p:val>
                                            <p:fltVal val="0"/>
                                          </p:val>
                                        </p:tav>
                                        <p:tav tm="100000">
                                          <p:val>
                                            <p:fltVal val="1"/>
                                          </p:val>
                                        </p:tav>
                                      </p:tavLst>
                                    </p:anim>
                                  </p:childTnLst>
                                </p:cTn>
                              </p:par>
                              <p:par>
                                <p:cTn id="62" presetID="8" presetClass="emph" presetSubtype="0" repeatCount="indefinite" fill="hold" grpId="2" nodeType="withEffect">
                                  <p:stCondLst>
                                    <p:cond delay="0"/>
                                  </p:stCondLst>
                                  <p:childTnLst>
                                    <p:animRot by="21600000">
                                      <p:cBhvr>
                                        <p:cTn id="63" dur="3000" fill="hold"/>
                                        <p:tgtEl>
                                          <p:spTgt spid="6"/>
                                        </p:tgtEl>
                                        <p:attrNameLst>
                                          <p:attrName>r</p:attrName>
                                        </p:attrNameLst>
                                      </p:cBhvr>
                                    </p:animRot>
                                  </p:childTnLst>
                                </p:cTn>
                              </p:par>
                              <p:par>
                                <p:cTn id="64" presetID="2" presetClass="exit" presetSubtype="9" fill="hold" grpId="3" nodeType="withEffect">
                                  <p:stCondLst>
                                    <p:cond delay="0"/>
                                  </p:stCondLst>
                                  <p:childTnLst>
                                    <p:anim calcmode="lin" valueType="num">
                                      <p:cBhvr additive="base">
                                        <p:cTn id="65" dur="5000"/>
                                        <p:tgtEl>
                                          <p:spTgt spid="6"/>
                                        </p:tgtEl>
                                        <p:attrNameLst>
                                          <p:attrName>ppt_x</p:attrName>
                                        </p:attrNameLst>
                                      </p:cBhvr>
                                      <p:tavLst>
                                        <p:tav tm="0">
                                          <p:val>
                                            <p:strVal val="ppt_x"/>
                                          </p:val>
                                        </p:tav>
                                        <p:tav tm="100000">
                                          <p:val>
                                            <p:strVal val="0-ppt_w/2"/>
                                          </p:val>
                                        </p:tav>
                                      </p:tavLst>
                                    </p:anim>
                                    <p:anim calcmode="lin" valueType="num">
                                      <p:cBhvr additive="base">
                                        <p:cTn id="66" dur="5000"/>
                                        <p:tgtEl>
                                          <p:spTgt spid="6"/>
                                        </p:tgtEl>
                                        <p:attrNameLst>
                                          <p:attrName>ppt_y</p:attrName>
                                        </p:attrNameLst>
                                      </p:cBhvr>
                                      <p:tavLst>
                                        <p:tav tm="0">
                                          <p:val>
                                            <p:strVal val="ppt_y"/>
                                          </p:val>
                                        </p:tav>
                                        <p:tav tm="100000">
                                          <p:val>
                                            <p:strVal val="0-ppt_h/2"/>
                                          </p:val>
                                        </p:tav>
                                      </p:tavLst>
                                    </p:anim>
                                    <p:set>
                                      <p:cBhvr>
                                        <p:cTn id="67" dur="1" fill="hold">
                                          <p:stCondLst>
                                            <p:cond delay="4999"/>
                                          </p:stCondLst>
                                        </p:cTn>
                                        <p:tgtEl>
                                          <p:spTgt spid="6"/>
                                        </p:tgtEl>
                                        <p:attrNameLst>
                                          <p:attrName>style.visibility</p:attrName>
                                        </p:attrNameLst>
                                      </p:cBhvr>
                                      <p:to>
                                        <p:strVal val="hidden"/>
                                      </p:to>
                                    </p:set>
                                  </p:childTnLst>
                                </p:cTn>
                              </p:par>
                              <p:par>
                                <p:cTn id="68" presetID="23" presetClass="entr" presetSubtype="528" fill="hold" grpId="0" nodeType="withEffect">
                                  <p:stCondLst>
                                    <p:cond delay="2250"/>
                                  </p:stCondLst>
                                  <p:childTnLst>
                                    <p:set>
                                      <p:cBhvr>
                                        <p:cTn id="69" dur="1" fill="hold">
                                          <p:stCondLst>
                                            <p:cond delay="0"/>
                                          </p:stCondLst>
                                        </p:cTn>
                                        <p:tgtEl>
                                          <p:spTgt spid="8"/>
                                        </p:tgtEl>
                                        <p:attrNameLst>
                                          <p:attrName>style.visibility</p:attrName>
                                        </p:attrNameLst>
                                      </p:cBhvr>
                                      <p:to>
                                        <p:strVal val="visible"/>
                                      </p:to>
                                    </p:set>
                                    <p:anim calcmode="lin" valueType="num">
                                      <p:cBhvr>
                                        <p:cTn id="70" dur="2500" fill="hold"/>
                                        <p:tgtEl>
                                          <p:spTgt spid="8"/>
                                        </p:tgtEl>
                                        <p:attrNameLst>
                                          <p:attrName>ppt_w</p:attrName>
                                        </p:attrNameLst>
                                      </p:cBhvr>
                                      <p:tavLst>
                                        <p:tav tm="0">
                                          <p:val>
                                            <p:fltVal val="0"/>
                                          </p:val>
                                        </p:tav>
                                        <p:tav tm="100000">
                                          <p:val>
                                            <p:strVal val="#ppt_w"/>
                                          </p:val>
                                        </p:tav>
                                      </p:tavLst>
                                    </p:anim>
                                    <p:anim calcmode="lin" valueType="num">
                                      <p:cBhvr>
                                        <p:cTn id="71" dur="2500" fill="hold"/>
                                        <p:tgtEl>
                                          <p:spTgt spid="8"/>
                                        </p:tgtEl>
                                        <p:attrNameLst>
                                          <p:attrName>ppt_h</p:attrName>
                                        </p:attrNameLst>
                                      </p:cBhvr>
                                      <p:tavLst>
                                        <p:tav tm="0">
                                          <p:val>
                                            <p:fltVal val="0"/>
                                          </p:val>
                                        </p:tav>
                                        <p:tav tm="100000">
                                          <p:val>
                                            <p:strVal val="#ppt_h"/>
                                          </p:val>
                                        </p:tav>
                                      </p:tavLst>
                                    </p:anim>
                                    <p:anim calcmode="lin" valueType="num">
                                      <p:cBhvr>
                                        <p:cTn id="72" dur="2500" fill="hold"/>
                                        <p:tgtEl>
                                          <p:spTgt spid="8"/>
                                        </p:tgtEl>
                                        <p:attrNameLst>
                                          <p:attrName>ppt_x</p:attrName>
                                        </p:attrNameLst>
                                      </p:cBhvr>
                                      <p:tavLst>
                                        <p:tav tm="0">
                                          <p:val>
                                            <p:fltVal val="0.5"/>
                                          </p:val>
                                        </p:tav>
                                        <p:tav tm="100000">
                                          <p:val>
                                            <p:strVal val="#ppt_x"/>
                                          </p:val>
                                        </p:tav>
                                      </p:tavLst>
                                    </p:anim>
                                    <p:anim calcmode="lin" valueType="num">
                                      <p:cBhvr>
                                        <p:cTn id="73" dur="2500" fill="hold"/>
                                        <p:tgtEl>
                                          <p:spTgt spid="8"/>
                                        </p:tgtEl>
                                        <p:attrNameLst>
                                          <p:attrName>ppt_y</p:attrName>
                                        </p:attrNameLst>
                                      </p:cBhvr>
                                      <p:tavLst>
                                        <p:tav tm="0">
                                          <p:val>
                                            <p:fltVal val="0.5"/>
                                          </p:val>
                                        </p:tav>
                                        <p:tav tm="100000">
                                          <p:val>
                                            <p:strVal val="#ppt_y"/>
                                          </p:val>
                                        </p:tav>
                                      </p:tavLst>
                                    </p:anim>
                                  </p:childTnLst>
                                </p:cTn>
                              </p:par>
                              <p:par>
                                <p:cTn id="74" presetID="9" presetClass="emph" presetSubtype="0" nodeType="withEffect">
                                  <p:stCondLst>
                                    <p:cond delay="0"/>
                                  </p:stCondLst>
                                  <p:childTnLst>
                                    <p:set>
                                      <p:cBhvr rctx="PPT">
                                        <p:cTn id="75" dur="indefinite"/>
                                        <p:tgtEl>
                                          <p:spTgt spid="10"/>
                                        </p:tgtEl>
                                        <p:attrNameLst>
                                          <p:attrName>style.opacity</p:attrName>
                                        </p:attrNameLst>
                                      </p:cBhvr>
                                      <p:to>
                                        <p:strVal val="0"/>
                                      </p:to>
                                    </p:set>
                                    <p:animEffect filter="image" prLst="opacity: 0">
                                      <p:cBhvr rctx="IE">
                                        <p:cTn id="76" dur="indefinite"/>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MORASSSSSSSSSSSSSSS"/>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28536" y="0"/>
            <a:ext cx="9144000" cy="5143500"/>
          </a:xfrm>
          <a:prstGeom prst="rect">
            <a:avLst/>
          </a:prstGeom>
          <a:noFill/>
          <a:ln>
            <a:noFill/>
          </a:ln>
        </p:spPr>
      </p:pic>
      <p:sp>
        <p:nvSpPr>
          <p:cNvPr id="6" name="5 Rectángulo"/>
          <p:cNvSpPr/>
          <p:nvPr/>
        </p:nvSpPr>
        <p:spPr>
          <a:xfrm>
            <a:off x="899592" y="972000"/>
            <a:ext cx="5400600" cy="3108543"/>
          </a:xfrm>
          <a:prstGeom prst="rect">
            <a:avLst/>
          </a:prstGeom>
        </p:spPr>
        <p:txBody>
          <a:bodyPr wrap="square">
            <a:spAutoFit/>
            <a:scene3d>
              <a:camera prst="obliqueBottomLeft"/>
              <a:lightRig rig="threePt" dir="t"/>
            </a:scene3d>
            <a:sp3d extrusionH="31750">
              <a:extrusionClr>
                <a:schemeClr val="accent4">
                  <a:lumMod val="20000"/>
                  <a:lumOff val="80000"/>
                </a:schemeClr>
              </a:extrusionClr>
            </a:sp3d>
          </a:bodyPr>
          <a:lstStyle/>
          <a:p>
            <a:pPr algn="ctr"/>
            <a:r>
              <a:rPr lang="es-ES" sz="1400" dirty="0" smtClean="0">
                <a:solidFill>
                  <a:srgbClr val="1B123E"/>
                </a:solidFill>
                <a:latin typeface="Hobo Std" pitchFamily="34" charset="0"/>
              </a:rPr>
              <a:t>La </a:t>
            </a:r>
            <a:r>
              <a:rPr lang="es-ES" sz="1400" dirty="0">
                <a:solidFill>
                  <a:srgbClr val="1B123E"/>
                </a:solidFill>
                <a:latin typeface="Hobo Std" pitchFamily="34" charset="0"/>
              </a:rPr>
              <a:t>zarzamora, zarza o </a:t>
            </a:r>
            <a:r>
              <a:rPr lang="es-ES" sz="1400" dirty="0" smtClean="0">
                <a:solidFill>
                  <a:srgbClr val="1B123E"/>
                </a:solidFill>
                <a:latin typeface="Hobo Std" pitchFamily="34" charset="0"/>
              </a:rPr>
              <a:t>mora </a:t>
            </a:r>
            <a:r>
              <a:rPr lang="es-ES" sz="1400" dirty="0">
                <a:solidFill>
                  <a:srgbClr val="1B123E"/>
                </a:solidFill>
                <a:latin typeface="Hobo Std" pitchFamily="34" charset="0"/>
              </a:rPr>
              <a:t>es un arbusto cuyo </a:t>
            </a:r>
            <a:endParaRPr lang="es-ES" sz="1400" dirty="0" smtClean="0">
              <a:solidFill>
                <a:srgbClr val="1B123E"/>
              </a:solidFill>
              <a:latin typeface="Hobo Std" pitchFamily="34" charset="0"/>
            </a:endParaRPr>
          </a:p>
          <a:p>
            <a:pPr algn="ctr"/>
            <a:r>
              <a:rPr lang="es-ES" sz="1400" dirty="0" smtClean="0">
                <a:solidFill>
                  <a:srgbClr val="1B123E"/>
                </a:solidFill>
                <a:latin typeface="Hobo Std" pitchFamily="34" charset="0"/>
              </a:rPr>
              <a:t>nombre </a:t>
            </a:r>
            <a:r>
              <a:rPr lang="es-ES" sz="1400" dirty="0">
                <a:solidFill>
                  <a:srgbClr val="1B123E"/>
                </a:solidFill>
                <a:latin typeface="Hobo Std" pitchFamily="34" charset="0"/>
              </a:rPr>
              <a:t>científico es </a:t>
            </a:r>
            <a:r>
              <a:rPr lang="es-ES" sz="1400" dirty="0" err="1">
                <a:solidFill>
                  <a:srgbClr val="1B123E"/>
                </a:solidFill>
                <a:latin typeface="Hobo Std" pitchFamily="34" charset="0"/>
              </a:rPr>
              <a:t>Rubus</a:t>
            </a:r>
            <a:r>
              <a:rPr lang="es-ES" sz="1400" dirty="0">
                <a:solidFill>
                  <a:srgbClr val="1B123E"/>
                </a:solidFill>
                <a:latin typeface="Hobo Std" pitchFamily="34" charset="0"/>
              </a:rPr>
              <a:t> </a:t>
            </a:r>
            <a:r>
              <a:rPr lang="es-ES" sz="1400" dirty="0" err="1">
                <a:solidFill>
                  <a:srgbClr val="1B123E"/>
                </a:solidFill>
                <a:latin typeface="Hobo Std" pitchFamily="34" charset="0"/>
              </a:rPr>
              <a:t>ulmifolius</a:t>
            </a:r>
            <a:r>
              <a:rPr lang="es-ES" sz="1400" dirty="0">
                <a:solidFill>
                  <a:srgbClr val="1B123E"/>
                </a:solidFill>
                <a:latin typeface="Hobo Std" pitchFamily="34" charset="0"/>
              </a:rPr>
              <a:t> y pertenece a </a:t>
            </a:r>
            <a:r>
              <a:rPr lang="es-ES" sz="1400" dirty="0" smtClean="0">
                <a:solidFill>
                  <a:srgbClr val="1B123E"/>
                </a:solidFill>
                <a:latin typeface="Hobo Std" pitchFamily="34" charset="0"/>
              </a:rPr>
              <a:t>la</a:t>
            </a:r>
          </a:p>
          <a:p>
            <a:pPr algn="ctr"/>
            <a:r>
              <a:rPr lang="es-ES" sz="1400" dirty="0" smtClean="0">
                <a:solidFill>
                  <a:srgbClr val="1B123E"/>
                </a:solidFill>
                <a:latin typeface="Hobo Std" pitchFamily="34" charset="0"/>
              </a:rPr>
              <a:t>familia </a:t>
            </a:r>
            <a:r>
              <a:rPr lang="es-ES" sz="1400" dirty="0">
                <a:solidFill>
                  <a:srgbClr val="1B123E"/>
                </a:solidFill>
                <a:latin typeface="Hobo Std" pitchFamily="34" charset="0"/>
              </a:rPr>
              <a:t>de las rosáceas. La parte más utilizada de esta planta </a:t>
            </a:r>
            <a:r>
              <a:rPr lang="es-ES" sz="1400" dirty="0" smtClean="0">
                <a:solidFill>
                  <a:srgbClr val="1B123E"/>
                </a:solidFill>
                <a:latin typeface="Hobo Std" pitchFamily="34" charset="0"/>
              </a:rPr>
              <a:t>es </a:t>
            </a:r>
            <a:r>
              <a:rPr lang="es-ES" sz="1400" dirty="0">
                <a:solidFill>
                  <a:srgbClr val="1B123E"/>
                </a:solidFill>
                <a:latin typeface="Hobo Std" pitchFamily="34" charset="0"/>
              </a:rPr>
              <a:t>su fruta la cual no solo se caracteriza por tener un gran sabor, sino que además es un alimento que tiene propiedades que promueven un organismo saludable. </a:t>
            </a:r>
            <a:r>
              <a:rPr lang="es-ES" sz="1400" dirty="0" smtClean="0">
                <a:solidFill>
                  <a:srgbClr val="1B123E"/>
                </a:solidFill>
                <a:latin typeface="Hobo Std" pitchFamily="34" charset="0"/>
              </a:rPr>
              <a:t>Entre los </a:t>
            </a:r>
            <a:r>
              <a:rPr lang="es-ES" sz="1400" dirty="0">
                <a:solidFill>
                  <a:srgbClr val="1B123E"/>
                </a:solidFill>
                <a:latin typeface="Hobo Std" pitchFamily="34" charset="0"/>
              </a:rPr>
              <a:t>beneficios de la zarzamora podemos mencionar su capacidad para tratar muchos tipos de afecciones e incluso prevenir problemas </a:t>
            </a:r>
            <a:endParaRPr lang="es-ES" sz="1400" dirty="0" smtClean="0">
              <a:solidFill>
                <a:srgbClr val="1B123E"/>
              </a:solidFill>
              <a:latin typeface="Hobo Std" pitchFamily="34" charset="0"/>
            </a:endParaRPr>
          </a:p>
          <a:p>
            <a:pPr algn="ctr"/>
            <a:r>
              <a:rPr lang="es-ES" sz="1400" dirty="0" smtClean="0">
                <a:solidFill>
                  <a:srgbClr val="1B123E"/>
                </a:solidFill>
                <a:latin typeface="Hobo Std" pitchFamily="34" charset="0"/>
              </a:rPr>
              <a:t>graves </a:t>
            </a:r>
            <a:r>
              <a:rPr lang="es-ES" sz="1400" dirty="0">
                <a:solidFill>
                  <a:srgbClr val="1B123E"/>
                </a:solidFill>
                <a:latin typeface="Hobo Std" pitchFamily="34" charset="0"/>
              </a:rPr>
              <a:t>en nuestra salud.</a:t>
            </a:r>
          </a:p>
          <a:p>
            <a:pPr algn="ctr"/>
            <a:r>
              <a:rPr lang="es-ES" sz="1400" dirty="0" smtClean="0">
                <a:solidFill>
                  <a:srgbClr val="1B123E"/>
                </a:solidFill>
                <a:latin typeface="Hobo Std" pitchFamily="34" charset="0"/>
              </a:rPr>
              <a:t>Esto </a:t>
            </a:r>
            <a:r>
              <a:rPr lang="es-ES" sz="1400" dirty="0">
                <a:solidFill>
                  <a:srgbClr val="1B123E"/>
                </a:solidFill>
                <a:latin typeface="Hobo Std" pitchFamily="34" charset="0"/>
              </a:rPr>
              <a:t>se debe, principalmente a su aporte de antioxidantes. Aunque sean de tamaño pequeño, estas ricas frutas son una gran fuente de </a:t>
            </a:r>
            <a:r>
              <a:rPr lang="es-ES" sz="1400" dirty="0" smtClean="0">
                <a:solidFill>
                  <a:srgbClr val="1B123E"/>
                </a:solidFill>
                <a:latin typeface="Hobo Std" pitchFamily="34" charset="0"/>
              </a:rPr>
              <a:t>vitaminas A</a:t>
            </a:r>
            <a:r>
              <a:rPr lang="es-ES" sz="1400" dirty="0">
                <a:solidFill>
                  <a:srgbClr val="1B123E"/>
                </a:solidFill>
                <a:latin typeface="Hobo Std" pitchFamily="34" charset="0"/>
              </a:rPr>
              <a:t>, B1, B2, C, E y en minerales </a:t>
            </a:r>
            <a:endParaRPr lang="es-ES" sz="1400" dirty="0" smtClean="0">
              <a:solidFill>
                <a:srgbClr val="1B123E"/>
              </a:solidFill>
              <a:latin typeface="Hobo Std" pitchFamily="34" charset="0"/>
            </a:endParaRPr>
          </a:p>
          <a:p>
            <a:pPr algn="ctr"/>
            <a:r>
              <a:rPr lang="es-ES" sz="1400" dirty="0" smtClean="0">
                <a:solidFill>
                  <a:srgbClr val="1B123E"/>
                </a:solidFill>
                <a:latin typeface="Hobo Std" pitchFamily="34" charset="0"/>
              </a:rPr>
              <a:t>como </a:t>
            </a:r>
            <a:r>
              <a:rPr lang="es-ES" sz="1400" dirty="0">
                <a:solidFill>
                  <a:srgbClr val="1B123E"/>
                </a:solidFill>
                <a:latin typeface="Hobo Std" pitchFamily="34" charset="0"/>
              </a:rPr>
              <a:t>potasio, hierro, fósforo, sodio, manganeso, </a:t>
            </a:r>
            <a:endParaRPr lang="es-ES" sz="1400" dirty="0" smtClean="0">
              <a:solidFill>
                <a:srgbClr val="1B123E"/>
              </a:solidFill>
              <a:latin typeface="Hobo Std" pitchFamily="34" charset="0"/>
            </a:endParaRPr>
          </a:p>
          <a:p>
            <a:pPr algn="ctr"/>
            <a:r>
              <a:rPr lang="es-ES" sz="1400" dirty="0" smtClean="0">
                <a:solidFill>
                  <a:srgbClr val="1B123E"/>
                </a:solidFill>
                <a:latin typeface="Hobo Std" pitchFamily="34" charset="0"/>
              </a:rPr>
              <a:t>ácido </a:t>
            </a:r>
            <a:r>
              <a:rPr lang="es-ES" sz="1400" dirty="0">
                <a:solidFill>
                  <a:srgbClr val="1B123E"/>
                </a:solidFill>
                <a:latin typeface="Hobo Std" pitchFamily="34" charset="0"/>
              </a:rPr>
              <a:t>fólico. </a:t>
            </a:r>
          </a:p>
        </p:txBody>
      </p:sp>
    </p:spTree>
    <p:extLst>
      <p:ext uri="{BB962C8B-B14F-4D97-AF65-F5344CB8AC3E}">
        <p14:creationId xmlns:p14="http://schemas.microsoft.com/office/powerpoint/2010/main" val="40907819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500"/>
                                        <p:tgtEl>
                                          <p:spTgt spid="6"/>
                                        </p:tgtEl>
                                      </p:cBhvr>
                                    </p:animEffect>
                                    <p:anim calcmode="lin" valueType="num">
                                      <p:cBhvr>
                                        <p:cTn id="8" dur="1500" fill="hold"/>
                                        <p:tgtEl>
                                          <p:spTgt spid="6"/>
                                        </p:tgtEl>
                                        <p:attrNameLst>
                                          <p:attrName>ppt_x</p:attrName>
                                        </p:attrNameLst>
                                      </p:cBhvr>
                                      <p:tavLst>
                                        <p:tav tm="0">
                                          <p:val>
                                            <p:strVal val="#ppt_x"/>
                                          </p:val>
                                        </p:tav>
                                        <p:tav tm="100000">
                                          <p:val>
                                            <p:strVal val="#ppt_x"/>
                                          </p:val>
                                        </p:tav>
                                      </p:tavLst>
                                    </p:anim>
                                    <p:anim calcmode="lin" valueType="num">
                                      <p:cBhvr>
                                        <p:cTn id="9" dur="15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4"/>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22575" y="0"/>
            <a:ext cx="9144000" cy="5143500"/>
          </a:xfrm>
          <a:prstGeom prst="rect">
            <a:avLst/>
          </a:prstGeom>
          <a:noFill/>
          <a:ln>
            <a:noFill/>
          </a:ln>
        </p:spPr>
      </p:pic>
      <p:sp>
        <p:nvSpPr>
          <p:cNvPr id="3" name="Forma libre 14"/>
          <p:cNvSpPr/>
          <p:nvPr/>
        </p:nvSpPr>
        <p:spPr>
          <a:xfrm rot="5400000">
            <a:off x="1259885" y="-668862"/>
            <a:ext cx="2274194" cy="4578955"/>
          </a:xfrm>
          <a:custGeom>
            <a:avLst/>
            <a:gdLst>
              <a:gd name="connsiteX0" fmla="*/ 3460465 w 7271283"/>
              <a:gd name="connsiteY0" fmla="*/ 1505883 h 1625207"/>
              <a:gd name="connsiteX1" fmla="*/ 3478149 w 7271283"/>
              <a:gd name="connsiteY1" fmla="*/ 1447982 h 1625207"/>
              <a:gd name="connsiteX2" fmla="*/ 4071815 w 7271283"/>
              <a:gd name="connsiteY2" fmla="*/ 964598 h 1625207"/>
              <a:gd name="connsiteX3" fmla="*/ 4442242 w 7271283"/>
              <a:gd name="connsiteY3" fmla="*/ 1113193 h 1625207"/>
              <a:gd name="connsiteX4" fmla="*/ 4490449 w 7271283"/>
              <a:gd name="connsiteY4" fmla="*/ 1160533 h 1625207"/>
              <a:gd name="connsiteX5" fmla="*/ 4494762 w 7271283"/>
              <a:gd name="connsiteY5" fmla="*/ 1151909 h 1625207"/>
              <a:gd name="connsiteX6" fmla="*/ 4504298 w 7271283"/>
              <a:gd name="connsiteY6" fmla="*/ 1169573 h 1625207"/>
              <a:gd name="connsiteX7" fmla="*/ 4944127 w 7271283"/>
              <a:gd name="connsiteY7" fmla="*/ 1456899 h 1625207"/>
              <a:gd name="connsiteX8" fmla="*/ 5367190 w 7271283"/>
              <a:gd name="connsiteY8" fmla="*/ 1196466 h 1625207"/>
              <a:gd name="connsiteX9" fmla="*/ 5367441 w 7271283"/>
              <a:gd name="connsiteY9" fmla="*/ 1196057 h 1625207"/>
              <a:gd name="connsiteX10" fmla="*/ 5368933 w 7271283"/>
              <a:gd name="connsiteY10" fmla="*/ 1192963 h 1625207"/>
              <a:gd name="connsiteX11" fmla="*/ 5395720 w 7271283"/>
              <a:gd name="connsiteY11" fmla="*/ 1144993 h 1625207"/>
              <a:gd name="connsiteX12" fmla="*/ 5408975 w 7271283"/>
              <a:gd name="connsiteY12" fmla="*/ 1124358 h 1625207"/>
              <a:gd name="connsiteX13" fmla="*/ 5426464 w 7271283"/>
              <a:gd name="connsiteY13" fmla="*/ 1083922 h 1625207"/>
              <a:gd name="connsiteX14" fmla="*/ 5418773 w 7271283"/>
              <a:gd name="connsiteY14" fmla="*/ 1109106 h 1625207"/>
              <a:gd name="connsiteX15" fmla="*/ 5424883 w 7271283"/>
              <a:gd name="connsiteY15" fmla="*/ 1099594 h 1625207"/>
              <a:gd name="connsiteX16" fmla="*/ 5916635 w 7271283"/>
              <a:gd name="connsiteY16" fmla="*/ 812604 h 1625207"/>
              <a:gd name="connsiteX17" fmla="*/ 6287062 w 7271283"/>
              <a:gd name="connsiteY17" fmla="*/ 961200 h 1625207"/>
              <a:gd name="connsiteX18" fmla="*/ 6335268 w 7271283"/>
              <a:gd name="connsiteY18" fmla="*/ 1008539 h 1625207"/>
              <a:gd name="connsiteX19" fmla="*/ 6339582 w 7271283"/>
              <a:gd name="connsiteY19" fmla="*/ 999916 h 1625207"/>
              <a:gd name="connsiteX20" fmla="*/ 6349117 w 7271283"/>
              <a:gd name="connsiteY20" fmla="*/ 1017580 h 1625207"/>
              <a:gd name="connsiteX21" fmla="*/ 6788946 w 7271283"/>
              <a:gd name="connsiteY21" fmla="*/ 1304906 h 1625207"/>
              <a:gd name="connsiteX22" fmla="*/ 7253774 w 7271283"/>
              <a:gd name="connsiteY22" fmla="*/ 972412 h 1625207"/>
              <a:gd name="connsiteX23" fmla="*/ 7271283 w 7271283"/>
              <a:gd name="connsiteY23" fmla="*/ 931928 h 1625207"/>
              <a:gd name="connsiteX24" fmla="*/ 7253600 w 7271283"/>
              <a:gd name="connsiteY24" fmla="*/ 989829 h 1625207"/>
              <a:gd name="connsiteX25" fmla="*/ 6659933 w 7271283"/>
              <a:gd name="connsiteY25" fmla="*/ 1473214 h 1625207"/>
              <a:gd name="connsiteX26" fmla="*/ 6289506 w 7271283"/>
              <a:gd name="connsiteY26" fmla="*/ 1324618 h 1625207"/>
              <a:gd name="connsiteX27" fmla="*/ 6241300 w 7271283"/>
              <a:gd name="connsiteY27" fmla="*/ 1277279 h 1625207"/>
              <a:gd name="connsiteX28" fmla="*/ 6236986 w 7271283"/>
              <a:gd name="connsiteY28" fmla="*/ 1285902 h 1625207"/>
              <a:gd name="connsiteX29" fmla="*/ 6227451 w 7271283"/>
              <a:gd name="connsiteY29" fmla="*/ 1268238 h 1625207"/>
              <a:gd name="connsiteX30" fmla="*/ 5787622 w 7271283"/>
              <a:gd name="connsiteY30" fmla="*/ 980912 h 1625207"/>
              <a:gd name="connsiteX31" fmla="*/ 5364559 w 7271283"/>
              <a:gd name="connsiteY31" fmla="*/ 1241345 h 1625207"/>
              <a:gd name="connsiteX32" fmla="*/ 5364308 w 7271283"/>
              <a:gd name="connsiteY32" fmla="*/ 1241754 h 1625207"/>
              <a:gd name="connsiteX33" fmla="*/ 5362816 w 7271283"/>
              <a:gd name="connsiteY33" fmla="*/ 1244848 h 1625207"/>
              <a:gd name="connsiteX34" fmla="*/ 5336029 w 7271283"/>
              <a:gd name="connsiteY34" fmla="*/ 1292818 h 1625207"/>
              <a:gd name="connsiteX35" fmla="*/ 5322774 w 7271283"/>
              <a:gd name="connsiteY35" fmla="*/ 1313453 h 1625207"/>
              <a:gd name="connsiteX36" fmla="*/ 5305285 w 7271283"/>
              <a:gd name="connsiteY36" fmla="*/ 1353889 h 1625207"/>
              <a:gd name="connsiteX37" fmla="*/ 5312976 w 7271283"/>
              <a:gd name="connsiteY37" fmla="*/ 1328705 h 1625207"/>
              <a:gd name="connsiteX38" fmla="*/ 5306866 w 7271283"/>
              <a:gd name="connsiteY38" fmla="*/ 1338217 h 1625207"/>
              <a:gd name="connsiteX39" fmla="*/ 4815114 w 7271283"/>
              <a:gd name="connsiteY39" fmla="*/ 1625207 h 1625207"/>
              <a:gd name="connsiteX40" fmla="*/ 4444687 w 7271283"/>
              <a:gd name="connsiteY40" fmla="*/ 1476612 h 1625207"/>
              <a:gd name="connsiteX41" fmla="*/ 4396481 w 7271283"/>
              <a:gd name="connsiteY41" fmla="*/ 1429272 h 1625207"/>
              <a:gd name="connsiteX42" fmla="*/ 4392167 w 7271283"/>
              <a:gd name="connsiteY42" fmla="*/ 1437896 h 1625207"/>
              <a:gd name="connsiteX43" fmla="*/ 4382631 w 7271283"/>
              <a:gd name="connsiteY43" fmla="*/ 1420231 h 1625207"/>
              <a:gd name="connsiteX44" fmla="*/ 3942802 w 7271283"/>
              <a:gd name="connsiteY44" fmla="*/ 1132906 h 1625207"/>
              <a:gd name="connsiteX45" fmla="*/ 3477975 w 7271283"/>
              <a:gd name="connsiteY45" fmla="*/ 1465399 h 1625207"/>
              <a:gd name="connsiteX46" fmla="*/ 1730232 w 7271283"/>
              <a:gd name="connsiteY46" fmla="*/ 1099581 h 1625207"/>
              <a:gd name="connsiteX47" fmla="*/ 1747915 w 7271283"/>
              <a:gd name="connsiteY47" fmla="*/ 1041680 h 1625207"/>
              <a:gd name="connsiteX48" fmla="*/ 2341582 w 7271283"/>
              <a:gd name="connsiteY48" fmla="*/ 558296 h 1625207"/>
              <a:gd name="connsiteX49" fmla="*/ 2712010 w 7271283"/>
              <a:gd name="connsiteY49" fmla="*/ 706891 h 1625207"/>
              <a:gd name="connsiteX50" fmla="*/ 2760216 w 7271283"/>
              <a:gd name="connsiteY50" fmla="*/ 754231 h 1625207"/>
              <a:gd name="connsiteX51" fmla="*/ 2764530 w 7271283"/>
              <a:gd name="connsiteY51" fmla="*/ 745607 h 1625207"/>
              <a:gd name="connsiteX52" fmla="*/ 2774065 w 7271283"/>
              <a:gd name="connsiteY52" fmla="*/ 763271 h 1625207"/>
              <a:gd name="connsiteX53" fmla="*/ 3213894 w 7271283"/>
              <a:gd name="connsiteY53" fmla="*/ 1050597 h 1625207"/>
              <a:gd name="connsiteX54" fmla="*/ 3636957 w 7271283"/>
              <a:gd name="connsiteY54" fmla="*/ 790164 h 1625207"/>
              <a:gd name="connsiteX55" fmla="*/ 3637208 w 7271283"/>
              <a:gd name="connsiteY55" fmla="*/ 789755 h 1625207"/>
              <a:gd name="connsiteX56" fmla="*/ 3638700 w 7271283"/>
              <a:gd name="connsiteY56" fmla="*/ 786661 h 1625207"/>
              <a:gd name="connsiteX57" fmla="*/ 3665486 w 7271283"/>
              <a:gd name="connsiteY57" fmla="*/ 738691 h 1625207"/>
              <a:gd name="connsiteX58" fmla="*/ 3678742 w 7271283"/>
              <a:gd name="connsiteY58" fmla="*/ 718056 h 1625207"/>
              <a:gd name="connsiteX59" fmla="*/ 3696231 w 7271283"/>
              <a:gd name="connsiteY59" fmla="*/ 677620 h 1625207"/>
              <a:gd name="connsiteX60" fmla="*/ 3688540 w 7271283"/>
              <a:gd name="connsiteY60" fmla="*/ 702804 h 1625207"/>
              <a:gd name="connsiteX61" fmla="*/ 3694650 w 7271283"/>
              <a:gd name="connsiteY61" fmla="*/ 693292 h 1625207"/>
              <a:gd name="connsiteX62" fmla="*/ 4186402 w 7271283"/>
              <a:gd name="connsiteY62" fmla="*/ 406302 h 1625207"/>
              <a:gd name="connsiteX63" fmla="*/ 4556829 w 7271283"/>
              <a:gd name="connsiteY63" fmla="*/ 554898 h 1625207"/>
              <a:gd name="connsiteX64" fmla="*/ 4605035 w 7271283"/>
              <a:gd name="connsiteY64" fmla="*/ 602237 h 1625207"/>
              <a:gd name="connsiteX65" fmla="*/ 4609349 w 7271283"/>
              <a:gd name="connsiteY65" fmla="*/ 593614 h 1625207"/>
              <a:gd name="connsiteX66" fmla="*/ 4618884 w 7271283"/>
              <a:gd name="connsiteY66" fmla="*/ 611278 h 1625207"/>
              <a:gd name="connsiteX67" fmla="*/ 5058713 w 7271283"/>
              <a:gd name="connsiteY67" fmla="*/ 898604 h 1625207"/>
              <a:gd name="connsiteX68" fmla="*/ 5523541 w 7271283"/>
              <a:gd name="connsiteY68" fmla="*/ 566110 h 1625207"/>
              <a:gd name="connsiteX69" fmla="*/ 5541050 w 7271283"/>
              <a:gd name="connsiteY69" fmla="*/ 525626 h 1625207"/>
              <a:gd name="connsiteX70" fmla="*/ 5523367 w 7271283"/>
              <a:gd name="connsiteY70" fmla="*/ 583527 h 1625207"/>
              <a:gd name="connsiteX71" fmla="*/ 4929700 w 7271283"/>
              <a:gd name="connsiteY71" fmla="*/ 1066912 h 1625207"/>
              <a:gd name="connsiteX72" fmla="*/ 4559273 w 7271283"/>
              <a:gd name="connsiteY72" fmla="*/ 918316 h 1625207"/>
              <a:gd name="connsiteX73" fmla="*/ 4511067 w 7271283"/>
              <a:gd name="connsiteY73" fmla="*/ 870977 h 1625207"/>
              <a:gd name="connsiteX74" fmla="*/ 4506753 w 7271283"/>
              <a:gd name="connsiteY74" fmla="*/ 879600 h 1625207"/>
              <a:gd name="connsiteX75" fmla="*/ 4497218 w 7271283"/>
              <a:gd name="connsiteY75" fmla="*/ 861936 h 1625207"/>
              <a:gd name="connsiteX76" fmla="*/ 4057389 w 7271283"/>
              <a:gd name="connsiteY76" fmla="*/ 574610 h 1625207"/>
              <a:gd name="connsiteX77" fmla="*/ 3634326 w 7271283"/>
              <a:gd name="connsiteY77" fmla="*/ 835043 h 1625207"/>
              <a:gd name="connsiteX78" fmla="*/ 3634075 w 7271283"/>
              <a:gd name="connsiteY78" fmla="*/ 835452 h 1625207"/>
              <a:gd name="connsiteX79" fmla="*/ 3632583 w 7271283"/>
              <a:gd name="connsiteY79" fmla="*/ 838546 h 1625207"/>
              <a:gd name="connsiteX80" fmla="*/ 3605796 w 7271283"/>
              <a:gd name="connsiteY80" fmla="*/ 886516 h 1625207"/>
              <a:gd name="connsiteX81" fmla="*/ 3592541 w 7271283"/>
              <a:gd name="connsiteY81" fmla="*/ 907151 h 1625207"/>
              <a:gd name="connsiteX82" fmla="*/ 3575052 w 7271283"/>
              <a:gd name="connsiteY82" fmla="*/ 947587 h 1625207"/>
              <a:gd name="connsiteX83" fmla="*/ 3582743 w 7271283"/>
              <a:gd name="connsiteY83" fmla="*/ 922403 h 1625207"/>
              <a:gd name="connsiteX84" fmla="*/ 3576633 w 7271283"/>
              <a:gd name="connsiteY84" fmla="*/ 931915 h 1625207"/>
              <a:gd name="connsiteX85" fmla="*/ 3084881 w 7271283"/>
              <a:gd name="connsiteY85" fmla="*/ 1218905 h 1625207"/>
              <a:gd name="connsiteX86" fmla="*/ 2714454 w 7271283"/>
              <a:gd name="connsiteY86" fmla="*/ 1070310 h 1625207"/>
              <a:gd name="connsiteX87" fmla="*/ 2666248 w 7271283"/>
              <a:gd name="connsiteY87" fmla="*/ 1022970 h 1625207"/>
              <a:gd name="connsiteX88" fmla="*/ 2661934 w 7271283"/>
              <a:gd name="connsiteY88" fmla="*/ 1031594 h 1625207"/>
              <a:gd name="connsiteX89" fmla="*/ 2652398 w 7271283"/>
              <a:gd name="connsiteY89" fmla="*/ 1013930 h 1625207"/>
              <a:gd name="connsiteX90" fmla="*/ 2212569 w 7271283"/>
              <a:gd name="connsiteY90" fmla="*/ 726604 h 1625207"/>
              <a:gd name="connsiteX91" fmla="*/ 1747742 w 7271283"/>
              <a:gd name="connsiteY91" fmla="*/ 1059097 h 1625207"/>
              <a:gd name="connsiteX92" fmla="*/ 0 w 7271283"/>
              <a:gd name="connsiteY92" fmla="*/ 693279 h 1625207"/>
              <a:gd name="connsiteX93" fmla="*/ 17683 w 7271283"/>
              <a:gd name="connsiteY93" fmla="*/ 635378 h 1625207"/>
              <a:gd name="connsiteX94" fmla="*/ 611350 w 7271283"/>
              <a:gd name="connsiteY94" fmla="*/ 151994 h 1625207"/>
              <a:gd name="connsiteX95" fmla="*/ 981778 w 7271283"/>
              <a:gd name="connsiteY95" fmla="*/ 300589 h 1625207"/>
              <a:gd name="connsiteX96" fmla="*/ 1029984 w 7271283"/>
              <a:gd name="connsiteY96" fmla="*/ 347929 h 1625207"/>
              <a:gd name="connsiteX97" fmla="*/ 1034298 w 7271283"/>
              <a:gd name="connsiteY97" fmla="*/ 339305 h 1625207"/>
              <a:gd name="connsiteX98" fmla="*/ 1043833 w 7271283"/>
              <a:gd name="connsiteY98" fmla="*/ 356969 h 1625207"/>
              <a:gd name="connsiteX99" fmla="*/ 1483662 w 7271283"/>
              <a:gd name="connsiteY99" fmla="*/ 644295 h 1625207"/>
              <a:gd name="connsiteX100" fmla="*/ 1906725 w 7271283"/>
              <a:gd name="connsiteY100" fmla="*/ 383862 h 1625207"/>
              <a:gd name="connsiteX101" fmla="*/ 1906976 w 7271283"/>
              <a:gd name="connsiteY101" fmla="*/ 383453 h 1625207"/>
              <a:gd name="connsiteX102" fmla="*/ 1908468 w 7271283"/>
              <a:gd name="connsiteY102" fmla="*/ 380359 h 1625207"/>
              <a:gd name="connsiteX103" fmla="*/ 1935254 w 7271283"/>
              <a:gd name="connsiteY103" fmla="*/ 332389 h 1625207"/>
              <a:gd name="connsiteX104" fmla="*/ 1948510 w 7271283"/>
              <a:gd name="connsiteY104" fmla="*/ 311754 h 1625207"/>
              <a:gd name="connsiteX105" fmla="*/ 1965999 w 7271283"/>
              <a:gd name="connsiteY105" fmla="*/ 271318 h 1625207"/>
              <a:gd name="connsiteX106" fmla="*/ 1958308 w 7271283"/>
              <a:gd name="connsiteY106" fmla="*/ 296502 h 1625207"/>
              <a:gd name="connsiteX107" fmla="*/ 1964418 w 7271283"/>
              <a:gd name="connsiteY107" fmla="*/ 286991 h 1625207"/>
              <a:gd name="connsiteX108" fmla="*/ 2456169 w 7271283"/>
              <a:gd name="connsiteY108" fmla="*/ 0 h 1625207"/>
              <a:gd name="connsiteX109" fmla="*/ 2826597 w 7271283"/>
              <a:gd name="connsiteY109" fmla="*/ 148596 h 1625207"/>
              <a:gd name="connsiteX110" fmla="*/ 2874803 w 7271283"/>
              <a:gd name="connsiteY110" fmla="*/ 195935 h 1625207"/>
              <a:gd name="connsiteX111" fmla="*/ 2879117 w 7271283"/>
              <a:gd name="connsiteY111" fmla="*/ 187312 h 1625207"/>
              <a:gd name="connsiteX112" fmla="*/ 2888652 w 7271283"/>
              <a:gd name="connsiteY112" fmla="*/ 204976 h 1625207"/>
              <a:gd name="connsiteX113" fmla="*/ 3328481 w 7271283"/>
              <a:gd name="connsiteY113" fmla="*/ 492302 h 1625207"/>
              <a:gd name="connsiteX114" fmla="*/ 3793309 w 7271283"/>
              <a:gd name="connsiteY114" fmla="*/ 159808 h 1625207"/>
              <a:gd name="connsiteX115" fmla="*/ 3810818 w 7271283"/>
              <a:gd name="connsiteY115" fmla="*/ 119325 h 1625207"/>
              <a:gd name="connsiteX116" fmla="*/ 3793135 w 7271283"/>
              <a:gd name="connsiteY116" fmla="*/ 177225 h 1625207"/>
              <a:gd name="connsiteX117" fmla="*/ 3199468 w 7271283"/>
              <a:gd name="connsiteY117" fmla="*/ 660610 h 1625207"/>
              <a:gd name="connsiteX118" fmla="*/ 2829041 w 7271283"/>
              <a:gd name="connsiteY118" fmla="*/ 512014 h 1625207"/>
              <a:gd name="connsiteX119" fmla="*/ 2780835 w 7271283"/>
              <a:gd name="connsiteY119" fmla="*/ 464675 h 1625207"/>
              <a:gd name="connsiteX120" fmla="*/ 2776521 w 7271283"/>
              <a:gd name="connsiteY120" fmla="*/ 473298 h 1625207"/>
              <a:gd name="connsiteX121" fmla="*/ 2766986 w 7271283"/>
              <a:gd name="connsiteY121" fmla="*/ 455634 h 1625207"/>
              <a:gd name="connsiteX122" fmla="*/ 2327156 w 7271283"/>
              <a:gd name="connsiteY122" fmla="*/ 168308 h 1625207"/>
              <a:gd name="connsiteX123" fmla="*/ 1904094 w 7271283"/>
              <a:gd name="connsiteY123" fmla="*/ 428741 h 1625207"/>
              <a:gd name="connsiteX124" fmla="*/ 1903843 w 7271283"/>
              <a:gd name="connsiteY124" fmla="*/ 429150 h 1625207"/>
              <a:gd name="connsiteX125" fmla="*/ 1902351 w 7271283"/>
              <a:gd name="connsiteY125" fmla="*/ 432244 h 1625207"/>
              <a:gd name="connsiteX126" fmla="*/ 1875564 w 7271283"/>
              <a:gd name="connsiteY126" fmla="*/ 480214 h 1625207"/>
              <a:gd name="connsiteX127" fmla="*/ 1862309 w 7271283"/>
              <a:gd name="connsiteY127" fmla="*/ 500849 h 1625207"/>
              <a:gd name="connsiteX128" fmla="*/ 1844820 w 7271283"/>
              <a:gd name="connsiteY128" fmla="*/ 541285 h 1625207"/>
              <a:gd name="connsiteX129" fmla="*/ 1852511 w 7271283"/>
              <a:gd name="connsiteY129" fmla="*/ 516101 h 1625207"/>
              <a:gd name="connsiteX130" fmla="*/ 1846401 w 7271283"/>
              <a:gd name="connsiteY130" fmla="*/ 525613 h 1625207"/>
              <a:gd name="connsiteX131" fmla="*/ 1354649 w 7271283"/>
              <a:gd name="connsiteY131" fmla="*/ 812603 h 1625207"/>
              <a:gd name="connsiteX132" fmla="*/ 984222 w 7271283"/>
              <a:gd name="connsiteY132" fmla="*/ 664008 h 1625207"/>
              <a:gd name="connsiteX133" fmla="*/ 936016 w 7271283"/>
              <a:gd name="connsiteY133" fmla="*/ 616668 h 1625207"/>
              <a:gd name="connsiteX134" fmla="*/ 931702 w 7271283"/>
              <a:gd name="connsiteY134" fmla="*/ 625292 h 1625207"/>
              <a:gd name="connsiteX135" fmla="*/ 922166 w 7271283"/>
              <a:gd name="connsiteY135" fmla="*/ 607628 h 1625207"/>
              <a:gd name="connsiteX136" fmla="*/ 482337 w 7271283"/>
              <a:gd name="connsiteY136" fmla="*/ 320302 h 1625207"/>
              <a:gd name="connsiteX137" fmla="*/ 17510 w 7271283"/>
              <a:gd name="connsiteY137" fmla="*/ 652795 h 16252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Lst>
            <a:rect l="l" t="t" r="r" b="b"/>
            <a:pathLst>
              <a:path w="7271283" h="1625207">
                <a:moveTo>
                  <a:pt x="3460465" y="1505883"/>
                </a:moveTo>
                <a:lnTo>
                  <a:pt x="3478149" y="1447982"/>
                </a:lnTo>
                <a:cubicBezTo>
                  <a:pt x="3586560" y="1161486"/>
                  <a:pt x="3811679" y="964598"/>
                  <a:pt x="4071815" y="964598"/>
                </a:cubicBezTo>
                <a:cubicBezTo>
                  <a:pt x="4209030" y="964598"/>
                  <a:pt x="4336502" y="1019377"/>
                  <a:pt x="4442242" y="1113193"/>
                </a:cubicBezTo>
                <a:lnTo>
                  <a:pt x="4490449" y="1160533"/>
                </a:lnTo>
                <a:lnTo>
                  <a:pt x="4494762" y="1151909"/>
                </a:lnTo>
                <a:lnTo>
                  <a:pt x="4504298" y="1169573"/>
                </a:lnTo>
                <a:cubicBezTo>
                  <a:pt x="4608842" y="1345050"/>
                  <a:pt x="4767055" y="1456899"/>
                  <a:pt x="4944127" y="1456899"/>
                </a:cubicBezTo>
                <a:cubicBezTo>
                  <a:pt x="5111976" y="1456899"/>
                  <a:pt x="5262881" y="1356397"/>
                  <a:pt x="5367190" y="1196466"/>
                </a:cubicBezTo>
                <a:lnTo>
                  <a:pt x="5367441" y="1196057"/>
                </a:lnTo>
                <a:lnTo>
                  <a:pt x="5368933" y="1192963"/>
                </a:lnTo>
                <a:cubicBezTo>
                  <a:pt x="5377453" y="1176562"/>
                  <a:pt x="5386388" y="1160563"/>
                  <a:pt x="5395720" y="1144993"/>
                </a:cubicBezTo>
                <a:lnTo>
                  <a:pt x="5408975" y="1124358"/>
                </a:lnTo>
                <a:lnTo>
                  <a:pt x="5426464" y="1083922"/>
                </a:lnTo>
                <a:lnTo>
                  <a:pt x="5418773" y="1109106"/>
                </a:lnTo>
                <a:lnTo>
                  <a:pt x="5424883" y="1099594"/>
                </a:lnTo>
                <a:cubicBezTo>
                  <a:pt x="5546128" y="923354"/>
                  <a:pt x="5721533" y="812604"/>
                  <a:pt x="5916635" y="812604"/>
                </a:cubicBezTo>
                <a:cubicBezTo>
                  <a:pt x="6053849" y="812604"/>
                  <a:pt x="6181321" y="867384"/>
                  <a:pt x="6287062" y="961200"/>
                </a:cubicBezTo>
                <a:lnTo>
                  <a:pt x="6335268" y="1008539"/>
                </a:lnTo>
                <a:lnTo>
                  <a:pt x="6339582" y="999916"/>
                </a:lnTo>
                <a:lnTo>
                  <a:pt x="6349117" y="1017580"/>
                </a:lnTo>
                <a:cubicBezTo>
                  <a:pt x="6453661" y="1193057"/>
                  <a:pt x="6611875" y="1304906"/>
                  <a:pt x="6788946" y="1304906"/>
                </a:cubicBezTo>
                <a:cubicBezTo>
                  <a:pt x="6980774" y="1304906"/>
                  <a:pt x="7150470" y="1173638"/>
                  <a:pt x="7253774" y="972412"/>
                </a:cubicBezTo>
                <a:lnTo>
                  <a:pt x="7271283" y="931928"/>
                </a:lnTo>
                <a:lnTo>
                  <a:pt x="7253600" y="989829"/>
                </a:lnTo>
                <a:cubicBezTo>
                  <a:pt x="7145189" y="1276325"/>
                  <a:pt x="6920069" y="1473214"/>
                  <a:pt x="6659933" y="1473214"/>
                </a:cubicBezTo>
                <a:cubicBezTo>
                  <a:pt x="6522719" y="1473214"/>
                  <a:pt x="6395247" y="1418434"/>
                  <a:pt x="6289506" y="1324618"/>
                </a:cubicBezTo>
                <a:lnTo>
                  <a:pt x="6241300" y="1277279"/>
                </a:lnTo>
                <a:lnTo>
                  <a:pt x="6236986" y="1285902"/>
                </a:lnTo>
                <a:lnTo>
                  <a:pt x="6227451" y="1268238"/>
                </a:lnTo>
                <a:cubicBezTo>
                  <a:pt x="6122907" y="1092761"/>
                  <a:pt x="5964693" y="980912"/>
                  <a:pt x="5787622" y="980912"/>
                </a:cubicBezTo>
                <a:cubicBezTo>
                  <a:pt x="5619772" y="980912"/>
                  <a:pt x="5468868" y="1081414"/>
                  <a:pt x="5364559" y="1241345"/>
                </a:cubicBezTo>
                <a:lnTo>
                  <a:pt x="5364308" y="1241754"/>
                </a:lnTo>
                <a:lnTo>
                  <a:pt x="5362816" y="1244848"/>
                </a:lnTo>
                <a:cubicBezTo>
                  <a:pt x="5354296" y="1261250"/>
                  <a:pt x="5345361" y="1277248"/>
                  <a:pt x="5336029" y="1292818"/>
                </a:cubicBezTo>
                <a:lnTo>
                  <a:pt x="5322774" y="1313453"/>
                </a:lnTo>
                <a:lnTo>
                  <a:pt x="5305285" y="1353889"/>
                </a:lnTo>
                <a:lnTo>
                  <a:pt x="5312976" y="1328705"/>
                </a:lnTo>
                <a:lnTo>
                  <a:pt x="5306866" y="1338217"/>
                </a:lnTo>
                <a:cubicBezTo>
                  <a:pt x="5185622" y="1514457"/>
                  <a:pt x="5010216" y="1625207"/>
                  <a:pt x="4815114" y="1625207"/>
                </a:cubicBezTo>
                <a:cubicBezTo>
                  <a:pt x="4677899" y="1625207"/>
                  <a:pt x="4550428" y="1570427"/>
                  <a:pt x="4444687" y="1476612"/>
                </a:cubicBezTo>
                <a:lnTo>
                  <a:pt x="4396481" y="1429272"/>
                </a:lnTo>
                <a:lnTo>
                  <a:pt x="4392167" y="1437896"/>
                </a:lnTo>
                <a:lnTo>
                  <a:pt x="4382631" y="1420231"/>
                </a:lnTo>
                <a:cubicBezTo>
                  <a:pt x="4278087" y="1244754"/>
                  <a:pt x="4119874" y="1132906"/>
                  <a:pt x="3942802" y="1132906"/>
                </a:cubicBezTo>
                <a:cubicBezTo>
                  <a:pt x="3750974" y="1132906"/>
                  <a:pt x="3581279" y="1264173"/>
                  <a:pt x="3477975" y="1465399"/>
                </a:cubicBezTo>
                <a:close/>
                <a:moveTo>
                  <a:pt x="1730232" y="1099581"/>
                </a:moveTo>
                <a:lnTo>
                  <a:pt x="1747915" y="1041680"/>
                </a:lnTo>
                <a:cubicBezTo>
                  <a:pt x="1856327" y="755184"/>
                  <a:pt x="2081446" y="558296"/>
                  <a:pt x="2341582" y="558296"/>
                </a:cubicBezTo>
                <a:cubicBezTo>
                  <a:pt x="2478797" y="558296"/>
                  <a:pt x="2606269" y="613075"/>
                  <a:pt x="2712010" y="706891"/>
                </a:cubicBezTo>
                <a:lnTo>
                  <a:pt x="2760216" y="754231"/>
                </a:lnTo>
                <a:lnTo>
                  <a:pt x="2764530" y="745607"/>
                </a:lnTo>
                <a:lnTo>
                  <a:pt x="2774065" y="763271"/>
                </a:lnTo>
                <a:cubicBezTo>
                  <a:pt x="2878609" y="938748"/>
                  <a:pt x="3036822" y="1050597"/>
                  <a:pt x="3213894" y="1050597"/>
                </a:cubicBezTo>
                <a:cubicBezTo>
                  <a:pt x="3381743" y="1050597"/>
                  <a:pt x="3532648" y="950095"/>
                  <a:pt x="3636957" y="790164"/>
                </a:cubicBezTo>
                <a:lnTo>
                  <a:pt x="3637208" y="789755"/>
                </a:lnTo>
                <a:lnTo>
                  <a:pt x="3638700" y="786661"/>
                </a:lnTo>
                <a:cubicBezTo>
                  <a:pt x="3647220" y="770260"/>
                  <a:pt x="3656155" y="754261"/>
                  <a:pt x="3665486" y="738691"/>
                </a:cubicBezTo>
                <a:lnTo>
                  <a:pt x="3678742" y="718056"/>
                </a:lnTo>
                <a:lnTo>
                  <a:pt x="3696231" y="677620"/>
                </a:lnTo>
                <a:lnTo>
                  <a:pt x="3688540" y="702804"/>
                </a:lnTo>
                <a:lnTo>
                  <a:pt x="3694650" y="693292"/>
                </a:lnTo>
                <a:cubicBezTo>
                  <a:pt x="3815894" y="517052"/>
                  <a:pt x="3991299" y="406302"/>
                  <a:pt x="4186402" y="406302"/>
                </a:cubicBezTo>
                <a:cubicBezTo>
                  <a:pt x="4323616" y="406302"/>
                  <a:pt x="4451088" y="461082"/>
                  <a:pt x="4556829" y="554898"/>
                </a:cubicBezTo>
                <a:lnTo>
                  <a:pt x="4605035" y="602237"/>
                </a:lnTo>
                <a:lnTo>
                  <a:pt x="4609349" y="593614"/>
                </a:lnTo>
                <a:lnTo>
                  <a:pt x="4618884" y="611278"/>
                </a:lnTo>
                <a:cubicBezTo>
                  <a:pt x="4723428" y="786755"/>
                  <a:pt x="4881642" y="898604"/>
                  <a:pt x="5058713" y="898604"/>
                </a:cubicBezTo>
                <a:cubicBezTo>
                  <a:pt x="5250541" y="898604"/>
                  <a:pt x="5420237" y="767336"/>
                  <a:pt x="5523541" y="566110"/>
                </a:cubicBezTo>
                <a:lnTo>
                  <a:pt x="5541050" y="525626"/>
                </a:lnTo>
                <a:lnTo>
                  <a:pt x="5523367" y="583527"/>
                </a:lnTo>
                <a:cubicBezTo>
                  <a:pt x="5414956" y="870023"/>
                  <a:pt x="5189836" y="1066912"/>
                  <a:pt x="4929700" y="1066912"/>
                </a:cubicBezTo>
                <a:cubicBezTo>
                  <a:pt x="4792486" y="1066912"/>
                  <a:pt x="4665014" y="1012132"/>
                  <a:pt x="4559273" y="918316"/>
                </a:cubicBezTo>
                <a:lnTo>
                  <a:pt x="4511067" y="870977"/>
                </a:lnTo>
                <a:lnTo>
                  <a:pt x="4506753" y="879600"/>
                </a:lnTo>
                <a:lnTo>
                  <a:pt x="4497218" y="861936"/>
                </a:lnTo>
                <a:cubicBezTo>
                  <a:pt x="4392674" y="686459"/>
                  <a:pt x="4234460" y="574610"/>
                  <a:pt x="4057389" y="574610"/>
                </a:cubicBezTo>
                <a:cubicBezTo>
                  <a:pt x="3889539" y="574610"/>
                  <a:pt x="3738635" y="675112"/>
                  <a:pt x="3634326" y="835043"/>
                </a:cubicBezTo>
                <a:lnTo>
                  <a:pt x="3634075" y="835452"/>
                </a:lnTo>
                <a:lnTo>
                  <a:pt x="3632583" y="838546"/>
                </a:lnTo>
                <a:cubicBezTo>
                  <a:pt x="3624063" y="854948"/>
                  <a:pt x="3615128" y="870946"/>
                  <a:pt x="3605796" y="886516"/>
                </a:cubicBezTo>
                <a:lnTo>
                  <a:pt x="3592541" y="907151"/>
                </a:lnTo>
                <a:lnTo>
                  <a:pt x="3575052" y="947587"/>
                </a:lnTo>
                <a:lnTo>
                  <a:pt x="3582743" y="922403"/>
                </a:lnTo>
                <a:lnTo>
                  <a:pt x="3576633" y="931915"/>
                </a:lnTo>
                <a:cubicBezTo>
                  <a:pt x="3455389" y="1108155"/>
                  <a:pt x="3279983" y="1218905"/>
                  <a:pt x="3084881" y="1218905"/>
                </a:cubicBezTo>
                <a:cubicBezTo>
                  <a:pt x="2947666" y="1218905"/>
                  <a:pt x="2820195" y="1164125"/>
                  <a:pt x="2714454" y="1070310"/>
                </a:cubicBezTo>
                <a:lnTo>
                  <a:pt x="2666248" y="1022970"/>
                </a:lnTo>
                <a:lnTo>
                  <a:pt x="2661934" y="1031594"/>
                </a:lnTo>
                <a:lnTo>
                  <a:pt x="2652398" y="1013930"/>
                </a:lnTo>
                <a:cubicBezTo>
                  <a:pt x="2547854" y="838452"/>
                  <a:pt x="2389641" y="726604"/>
                  <a:pt x="2212569" y="726604"/>
                </a:cubicBezTo>
                <a:cubicBezTo>
                  <a:pt x="2020741" y="726604"/>
                  <a:pt x="1851046" y="857871"/>
                  <a:pt x="1747742" y="1059097"/>
                </a:cubicBezTo>
                <a:close/>
                <a:moveTo>
                  <a:pt x="0" y="693279"/>
                </a:moveTo>
                <a:lnTo>
                  <a:pt x="17683" y="635378"/>
                </a:lnTo>
                <a:cubicBezTo>
                  <a:pt x="126095" y="348882"/>
                  <a:pt x="351214" y="151994"/>
                  <a:pt x="611350" y="151994"/>
                </a:cubicBezTo>
                <a:cubicBezTo>
                  <a:pt x="748565" y="151994"/>
                  <a:pt x="876037" y="206773"/>
                  <a:pt x="981778" y="300589"/>
                </a:cubicBezTo>
                <a:lnTo>
                  <a:pt x="1029984" y="347929"/>
                </a:lnTo>
                <a:lnTo>
                  <a:pt x="1034298" y="339305"/>
                </a:lnTo>
                <a:lnTo>
                  <a:pt x="1043833" y="356969"/>
                </a:lnTo>
                <a:cubicBezTo>
                  <a:pt x="1148377" y="532446"/>
                  <a:pt x="1306590" y="644295"/>
                  <a:pt x="1483662" y="644295"/>
                </a:cubicBezTo>
                <a:cubicBezTo>
                  <a:pt x="1651511" y="644295"/>
                  <a:pt x="1802416" y="543793"/>
                  <a:pt x="1906725" y="383862"/>
                </a:cubicBezTo>
                <a:lnTo>
                  <a:pt x="1906976" y="383453"/>
                </a:lnTo>
                <a:lnTo>
                  <a:pt x="1908468" y="380359"/>
                </a:lnTo>
                <a:cubicBezTo>
                  <a:pt x="1916988" y="363958"/>
                  <a:pt x="1925923" y="347959"/>
                  <a:pt x="1935254" y="332389"/>
                </a:cubicBezTo>
                <a:lnTo>
                  <a:pt x="1948510" y="311754"/>
                </a:lnTo>
                <a:lnTo>
                  <a:pt x="1965999" y="271318"/>
                </a:lnTo>
                <a:lnTo>
                  <a:pt x="1958308" y="296502"/>
                </a:lnTo>
                <a:lnTo>
                  <a:pt x="1964418" y="286991"/>
                </a:lnTo>
                <a:cubicBezTo>
                  <a:pt x="2085662" y="110750"/>
                  <a:pt x="2261067" y="0"/>
                  <a:pt x="2456169" y="0"/>
                </a:cubicBezTo>
                <a:cubicBezTo>
                  <a:pt x="2593384" y="0"/>
                  <a:pt x="2720856" y="54780"/>
                  <a:pt x="2826597" y="148596"/>
                </a:cubicBezTo>
                <a:lnTo>
                  <a:pt x="2874803" y="195935"/>
                </a:lnTo>
                <a:lnTo>
                  <a:pt x="2879117" y="187312"/>
                </a:lnTo>
                <a:lnTo>
                  <a:pt x="2888652" y="204976"/>
                </a:lnTo>
                <a:cubicBezTo>
                  <a:pt x="2993196" y="380453"/>
                  <a:pt x="3151410" y="492302"/>
                  <a:pt x="3328481" y="492302"/>
                </a:cubicBezTo>
                <a:cubicBezTo>
                  <a:pt x="3520309" y="492302"/>
                  <a:pt x="3690004" y="361034"/>
                  <a:pt x="3793309" y="159808"/>
                </a:cubicBezTo>
                <a:lnTo>
                  <a:pt x="3810818" y="119325"/>
                </a:lnTo>
                <a:lnTo>
                  <a:pt x="3793135" y="177225"/>
                </a:lnTo>
                <a:cubicBezTo>
                  <a:pt x="3684724" y="463721"/>
                  <a:pt x="3459604" y="660610"/>
                  <a:pt x="3199468" y="660610"/>
                </a:cubicBezTo>
                <a:cubicBezTo>
                  <a:pt x="3062253" y="660610"/>
                  <a:pt x="2934782" y="605830"/>
                  <a:pt x="2829041" y="512014"/>
                </a:cubicBezTo>
                <a:lnTo>
                  <a:pt x="2780835" y="464675"/>
                </a:lnTo>
                <a:lnTo>
                  <a:pt x="2776521" y="473298"/>
                </a:lnTo>
                <a:lnTo>
                  <a:pt x="2766986" y="455634"/>
                </a:lnTo>
                <a:cubicBezTo>
                  <a:pt x="2662442" y="280157"/>
                  <a:pt x="2504228" y="168308"/>
                  <a:pt x="2327156" y="168308"/>
                </a:cubicBezTo>
                <a:cubicBezTo>
                  <a:pt x="2159307" y="168308"/>
                  <a:pt x="2008403" y="268810"/>
                  <a:pt x="1904094" y="428741"/>
                </a:cubicBezTo>
                <a:lnTo>
                  <a:pt x="1903843" y="429150"/>
                </a:lnTo>
                <a:lnTo>
                  <a:pt x="1902351" y="432244"/>
                </a:lnTo>
                <a:cubicBezTo>
                  <a:pt x="1893831" y="448646"/>
                  <a:pt x="1884896" y="464644"/>
                  <a:pt x="1875564" y="480214"/>
                </a:cubicBezTo>
                <a:lnTo>
                  <a:pt x="1862309" y="500849"/>
                </a:lnTo>
                <a:lnTo>
                  <a:pt x="1844820" y="541285"/>
                </a:lnTo>
                <a:lnTo>
                  <a:pt x="1852511" y="516101"/>
                </a:lnTo>
                <a:lnTo>
                  <a:pt x="1846401" y="525613"/>
                </a:lnTo>
                <a:cubicBezTo>
                  <a:pt x="1725157" y="701853"/>
                  <a:pt x="1549751" y="812603"/>
                  <a:pt x="1354649" y="812603"/>
                </a:cubicBezTo>
                <a:cubicBezTo>
                  <a:pt x="1217434" y="812603"/>
                  <a:pt x="1089963" y="757823"/>
                  <a:pt x="984222" y="664008"/>
                </a:cubicBezTo>
                <a:lnTo>
                  <a:pt x="936016" y="616668"/>
                </a:lnTo>
                <a:lnTo>
                  <a:pt x="931702" y="625292"/>
                </a:lnTo>
                <a:lnTo>
                  <a:pt x="922166" y="607628"/>
                </a:lnTo>
                <a:cubicBezTo>
                  <a:pt x="817622" y="432150"/>
                  <a:pt x="659409" y="320302"/>
                  <a:pt x="482337" y="320302"/>
                </a:cubicBezTo>
                <a:cubicBezTo>
                  <a:pt x="290509" y="320302"/>
                  <a:pt x="120814" y="451569"/>
                  <a:pt x="17510" y="652795"/>
                </a:cubicBezTo>
                <a:close/>
              </a:path>
            </a:pathLst>
          </a:custGeom>
          <a:gradFill>
            <a:gsLst>
              <a:gs pos="75000">
                <a:srgbClr val="00B0F0">
                  <a:alpha val="51000"/>
                </a:srgbClr>
              </a:gs>
              <a:gs pos="19000">
                <a:schemeClr val="tx1">
                  <a:lumMod val="95000"/>
                  <a:alpha val="75000"/>
                </a:schemeClr>
              </a:gs>
              <a:gs pos="57000">
                <a:srgbClr val="EB3208">
                  <a:alpha val="0"/>
                </a:srgbClr>
              </a:gs>
              <a:gs pos="42000">
                <a:srgbClr val="CC66FF"/>
              </a:gs>
              <a:gs pos="32000">
                <a:srgbClr val="FF6600">
                  <a:alpha val="0"/>
                </a:srgbClr>
              </a:gs>
            </a:gsLst>
            <a:path path="circle">
              <a:fillToRect l="100000" t="100000"/>
            </a:path>
          </a:gradFill>
          <a:ln>
            <a:noFill/>
          </a:ln>
          <a:scene3d>
            <a:camera prst="orthographicFront"/>
            <a:lightRig rig="flat" dir="t"/>
          </a:scene3d>
          <a:sp3d>
            <a:bevelT w="247650" prst="slope"/>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sp>
        <p:nvSpPr>
          <p:cNvPr id="4" name="Forma libre 14"/>
          <p:cNvSpPr/>
          <p:nvPr/>
        </p:nvSpPr>
        <p:spPr>
          <a:xfrm rot="16200000" flipH="1">
            <a:off x="5718651" y="-632858"/>
            <a:ext cx="2274194" cy="4578955"/>
          </a:xfrm>
          <a:custGeom>
            <a:avLst/>
            <a:gdLst>
              <a:gd name="connsiteX0" fmla="*/ 3460465 w 7271283"/>
              <a:gd name="connsiteY0" fmla="*/ 1505883 h 1625207"/>
              <a:gd name="connsiteX1" fmla="*/ 3478149 w 7271283"/>
              <a:gd name="connsiteY1" fmla="*/ 1447982 h 1625207"/>
              <a:gd name="connsiteX2" fmla="*/ 4071815 w 7271283"/>
              <a:gd name="connsiteY2" fmla="*/ 964598 h 1625207"/>
              <a:gd name="connsiteX3" fmla="*/ 4442242 w 7271283"/>
              <a:gd name="connsiteY3" fmla="*/ 1113193 h 1625207"/>
              <a:gd name="connsiteX4" fmla="*/ 4490449 w 7271283"/>
              <a:gd name="connsiteY4" fmla="*/ 1160533 h 1625207"/>
              <a:gd name="connsiteX5" fmla="*/ 4494762 w 7271283"/>
              <a:gd name="connsiteY5" fmla="*/ 1151909 h 1625207"/>
              <a:gd name="connsiteX6" fmla="*/ 4504298 w 7271283"/>
              <a:gd name="connsiteY6" fmla="*/ 1169573 h 1625207"/>
              <a:gd name="connsiteX7" fmla="*/ 4944127 w 7271283"/>
              <a:gd name="connsiteY7" fmla="*/ 1456899 h 1625207"/>
              <a:gd name="connsiteX8" fmla="*/ 5367190 w 7271283"/>
              <a:gd name="connsiteY8" fmla="*/ 1196466 h 1625207"/>
              <a:gd name="connsiteX9" fmla="*/ 5367441 w 7271283"/>
              <a:gd name="connsiteY9" fmla="*/ 1196057 h 1625207"/>
              <a:gd name="connsiteX10" fmla="*/ 5368933 w 7271283"/>
              <a:gd name="connsiteY10" fmla="*/ 1192963 h 1625207"/>
              <a:gd name="connsiteX11" fmla="*/ 5395720 w 7271283"/>
              <a:gd name="connsiteY11" fmla="*/ 1144993 h 1625207"/>
              <a:gd name="connsiteX12" fmla="*/ 5408975 w 7271283"/>
              <a:gd name="connsiteY12" fmla="*/ 1124358 h 1625207"/>
              <a:gd name="connsiteX13" fmla="*/ 5426464 w 7271283"/>
              <a:gd name="connsiteY13" fmla="*/ 1083922 h 1625207"/>
              <a:gd name="connsiteX14" fmla="*/ 5418773 w 7271283"/>
              <a:gd name="connsiteY14" fmla="*/ 1109106 h 1625207"/>
              <a:gd name="connsiteX15" fmla="*/ 5424883 w 7271283"/>
              <a:gd name="connsiteY15" fmla="*/ 1099594 h 1625207"/>
              <a:gd name="connsiteX16" fmla="*/ 5916635 w 7271283"/>
              <a:gd name="connsiteY16" fmla="*/ 812604 h 1625207"/>
              <a:gd name="connsiteX17" fmla="*/ 6287062 w 7271283"/>
              <a:gd name="connsiteY17" fmla="*/ 961200 h 1625207"/>
              <a:gd name="connsiteX18" fmla="*/ 6335268 w 7271283"/>
              <a:gd name="connsiteY18" fmla="*/ 1008539 h 1625207"/>
              <a:gd name="connsiteX19" fmla="*/ 6339582 w 7271283"/>
              <a:gd name="connsiteY19" fmla="*/ 999916 h 1625207"/>
              <a:gd name="connsiteX20" fmla="*/ 6349117 w 7271283"/>
              <a:gd name="connsiteY20" fmla="*/ 1017580 h 1625207"/>
              <a:gd name="connsiteX21" fmla="*/ 6788946 w 7271283"/>
              <a:gd name="connsiteY21" fmla="*/ 1304906 h 1625207"/>
              <a:gd name="connsiteX22" fmla="*/ 7253774 w 7271283"/>
              <a:gd name="connsiteY22" fmla="*/ 972412 h 1625207"/>
              <a:gd name="connsiteX23" fmla="*/ 7271283 w 7271283"/>
              <a:gd name="connsiteY23" fmla="*/ 931928 h 1625207"/>
              <a:gd name="connsiteX24" fmla="*/ 7253600 w 7271283"/>
              <a:gd name="connsiteY24" fmla="*/ 989829 h 1625207"/>
              <a:gd name="connsiteX25" fmla="*/ 6659933 w 7271283"/>
              <a:gd name="connsiteY25" fmla="*/ 1473214 h 1625207"/>
              <a:gd name="connsiteX26" fmla="*/ 6289506 w 7271283"/>
              <a:gd name="connsiteY26" fmla="*/ 1324618 h 1625207"/>
              <a:gd name="connsiteX27" fmla="*/ 6241300 w 7271283"/>
              <a:gd name="connsiteY27" fmla="*/ 1277279 h 1625207"/>
              <a:gd name="connsiteX28" fmla="*/ 6236986 w 7271283"/>
              <a:gd name="connsiteY28" fmla="*/ 1285902 h 1625207"/>
              <a:gd name="connsiteX29" fmla="*/ 6227451 w 7271283"/>
              <a:gd name="connsiteY29" fmla="*/ 1268238 h 1625207"/>
              <a:gd name="connsiteX30" fmla="*/ 5787622 w 7271283"/>
              <a:gd name="connsiteY30" fmla="*/ 980912 h 1625207"/>
              <a:gd name="connsiteX31" fmla="*/ 5364559 w 7271283"/>
              <a:gd name="connsiteY31" fmla="*/ 1241345 h 1625207"/>
              <a:gd name="connsiteX32" fmla="*/ 5364308 w 7271283"/>
              <a:gd name="connsiteY32" fmla="*/ 1241754 h 1625207"/>
              <a:gd name="connsiteX33" fmla="*/ 5362816 w 7271283"/>
              <a:gd name="connsiteY33" fmla="*/ 1244848 h 1625207"/>
              <a:gd name="connsiteX34" fmla="*/ 5336029 w 7271283"/>
              <a:gd name="connsiteY34" fmla="*/ 1292818 h 1625207"/>
              <a:gd name="connsiteX35" fmla="*/ 5322774 w 7271283"/>
              <a:gd name="connsiteY35" fmla="*/ 1313453 h 1625207"/>
              <a:gd name="connsiteX36" fmla="*/ 5305285 w 7271283"/>
              <a:gd name="connsiteY36" fmla="*/ 1353889 h 1625207"/>
              <a:gd name="connsiteX37" fmla="*/ 5312976 w 7271283"/>
              <a:gd name="connsiteY37" fmla="*/ 1328705 h 1625207"/>
              <a:gd name="connsiteX38" fmla="*/ 5306866 w 7271283"/>
              <a:gd name="connsiteY38" fmla="*/ 1338217 h 1625207"/>
              <a:gd name="connsiteX39" fmla="*/ 4815114 w 7271283"/>
              <a:gd name="connsiteY39" fmla="*/ 1625207 h 1625207"/>
              <a:gd name="connsiteX40" fmla="*/ 4444687 w 7271283"/>
              <a:gd name="connsiteY40" fmla="*/ 1476612 h 1625207"/>
              <a:gd name="connsiteX41" fmla="*/ 4396481 w 7271283"/>
              <a:gd name="connsiteY41" fmla="*/ 1429272 h 1625207"/>
              <a:gd name="connsiteX42" fmla="*/ 4392167 w 7271283"/>
              <a:gd name="connsiteY42" fmla="*/ 1437896 h 1625207"/>
              <a:gd name="connsiteX43" fmla="*/ 4382631 w 7271283"/>
              <a:gd name="connsiteY43" fmla="*/ 1420231 h 1625207"/>
              <a:gd name="connsiteX44" fmla="*/ 3942802 w 7271283"/>
              <a:gd name="connsiteY44" fmla="*/ 1132906 h 1625207"/>
              <a:gd name="connsiteX45" fmla="*/ 3477975 w 7271283"/>
              <a:gd name="connsiteY45" fmla="*/ 1465399 h 1625207"/>
              <a:gd name="connsiteX46" fmla="*/ 1730232 w 7271283"/>
              <a:gd name="connsiteY46" fmla="*/ 1099581 h 1625207"/>
              <a:gd name="connsiteX47" fmla="*/ 1747915 w 7271283"/>
              <a:gd name="connsiteY47" fmla="*/ 1041680 h 1625207"/>
              <a:gd name="connsiteX48" fmla="*/ 2341582 w 7271283"/>
              <a:gd name="connsiteY48" fmla="*/ 558296 h 1625207"/>
              <a:gd name="connsiteX49" fmla="*/ 2712010 w 7271283"/>
              <a:gd name="connsiteY49" fmla="*/ 706891 h 1625207"/>
              <a:gd name="connsiteX50" fmla="*/ 2760216 w 7271283"/>
              <a:gd name="connsiteY50" fmla="*/ 754231 h 1625207"/>
              <a:gd name="connsiteX51" fmla="*/ 2764530 w 7271283"/>
              <a:gd name="connsiteY51" fmla="*/ 745607 h 1625207"/>
              <a:gd name="connsiteX52" fmla="*/ 2774065 w 7271283"/>
              <a:gd name="connsiteY52" fmla="*/ 763271 h 1625207"/>
              <a:gd name="connsiteX53" fmla="*/ 3213894 w 7271283"/>
              <a:gd name="connsiteY53" fmla="*/ 1050597 h 1625207"/>
              <a:gd name="connsiteX54" fmla="*/ 3636957 w 7271283"/>
              <a:gd name="connsiteY54" fmla="*/ 790164 h 1625207"/>
              <a:gd name="connsiteX55" fmla="*/ 3637208 w 7271283"/>
              <a:gd name="connsiteY55" fmla="*/ 789755 h 1625207"/>
              <a:gd name="connsiteX56" fmla="*/ 3638700 w 7271283"/>
              <a:gd name="connsiteY56" fmla="*/ 786661 h 1625207"/>
              <a:gd name="connsiteX57" fmla="*/ 3665486 w 7271283"/>
              <a:gd name="connsiteY57" fmla="*/ 738691 h 1625207"/>
              <a:gd name="connsiteX58" fmla="*/ 3678742 w 7271283"/>
              <a:gd name="connsiteY58" fmla="*/ 718056 h 1625207"/>
              <a:gd name="connsiteX59" fmla="*/ 3696231 w 7271283"/>
              <a:gd name="connsiteY59" fmla="*/ 677620 h 1625207"/>
              <a:gd name="connsiteX60" fmla="*/ 3688540 w 7271283"/>
              <a:gd name="connsiteY60" fmla="*/ 702804 h 1625207"/>
              <a:gd name="connsiteX61" fmla="*/ 3694650 w 7271283"/>
              <a:gd name="connsiteY61" fmla="*/ 693292 h 1625207"/>
              <a:gd name="connsiteX62" fmla="*/ 4186402 w 7271283"/>
              <a:gd name="connsiteY62" fmla="*/ 406302 h 1625207"/>
              <a:gd name="connsiteX63" fmla="*/ 4556829 w 7271283"/>
              <a:gd name="connsiteY63" fmla="*/ 554898 h 1625207"/>
              <a:gd name="connsiteX64" fmla="*/ 4605035 w 7271283"/>
              <a:gd name="connsiteY64" fmla="*/ 602237 h 1625207"/>
              <a:gd name="connsiteX65" fmla="*/ 4609349 w 7271283"/>
              <a:gd name="connsiteY65" fmla="*/ 593614 h 1625207"/>
              <a:gd name="connsiteX66" fmla="*/ 4618884 w 7271283"/>
              <a:gd name="connsiteY66" fmla="*/ 611278 h 1625207"/>
              <a:gd name="connsiteX67" fmla="*/ 5058713 w 7271283"/>
              <a:gd name="connsiteY67" fmla="*/ 898604 h 1625207"/>
              <a:gd name="connsiteX68" fmla="*/ 5523541 w 7271283"/>
              <a:gd name="connsiteY68" fmla="*/ 566110 h 1625207"/>
              <a:gd name="connsiteX69" fmla="*/ 5541050 w 7271283"/>
              <a:gd name="connsiteY69" fmla="*/ 525626 h 1625207"/>
              <a:gd name="connsiteX70" fmla="*/ 5523367 w 7271283"/>
              <a:gd name="connsiteY70" fmla="*/ 583527 h 1625207"/>
              <a:gd name="connsiteX71" fmla="*/ 4929700 w 7271283"/>
              <a:gd name="connsiteY71" fmla="*/ 1066912 h 1625207"/>
              <a:gd name="connsiteX72" fmla="*/ 4559273 w 7271283"/>
              <a:gd name="connsiteY72" fmla="*/ 918316 h 1625207"/>
              <a:gd name="connsiteX73" fmla="*/ 4511067 w 7271283"/>
              <a:gd name="connsiteY73" fmla="*/ 870977 h 1625207"/>
              <a:gd name="connsiteX74" fmla="*/ 4506753 w 7271283"/>
              <a:gd name="connsiteY74" fmla="*/ 879600 h 1625207"/>
              <a:gd name="connsiteX75" fmla="*/ 4497218 w 7271283"/>
              <a:gd name="connsiteY75" fmla="*/ 861936 h 1625207"/>
              <a:gd name="connsiteX76" fmla="*/ 4057389 w 7271283"/>
              <a:gd name="connsiteY76" fmla="*/ 574610 h 1625207"/>
              <a:gd name="connsiteX77" fmla="*/ 3634326 w 7271283"/>
              <a:gd name="connsiteY77" fmla="*/ 835043 h 1625207"/>
              <a:gd name="connsiteX78" fmla="*/ 3634075 w 7271283"/>
              <a:gd name="connsiteY78" fmla="*/ 835452 h 1625207"/>
              <a:gd name="connsiteX79" fmla="*/ 3632583 w 7271283"/>
              <a:gd name="connsiteY79" fmla="*/ 838546 h 1625207"/>
              <a:gd name="connsiteX80" fmla="*/ 3605796 w 7271283"/>
              <a:gd name="connsiteY80" fmla="*/ 886516 h 1625207"/>
              <a:gd name="connsiteX81" fmla="*/ 3592541 w 7271283"/>
              <a:gd name="connsiteY81" fmla="*/ 907151 h 1625207"/>
              <a:gd name="connsiteX82" fmla="*/ 3575052 w 7271283"/>
              <a:gd name="connsiteY82" fmla="*/ 947587 h 1625207"/>
              <a:gd name="connsiteX83" fmla="*/ 3582743 w 7271283"/>
              <a:gd name="connsiteY83" fmla="*/ 922403 h 1625207"/>
              <a:gd name="connsiteX84" fmla="*/ 3576633 w 7271283"/>
              <a:gd name="connsiteY84" fmla="*/ 931915 h 1625207"/>
              <a:gd name="connsiteX85" fmla="*/ 3084881 w 7271283"/>
              <a:gd name="connsiteY85" fmla="*/ 1218905 h 1625207"/>
              <a:gd name="connsiteX86" fmla="*/ 2714454 w 7271283"/>
              <a:gd name="connsiteY86" fmla="*/ 1070310 h 1625207"/>
              <a:gd name="connsiteX87" fmla="*/ 2666248 w 7271283"/>
              <a:gd name="connsiteY87" fmla="*/ 1022970 h 1625207"/>
              <a:gd name="connsiteX88" fmla="*/ 2661934 w 7271283"/>
              <a:gd name="connsiteY88" fmla="*/ 1031594 h 1625207"/>
              <a:gd name="connsiteX89" fmla="*/ 2652398 w 7271283"/>
              <a:gd name="connsiteY89" fmla="*/ 1013930 h 1625207"/>
              <a:gd name="connsiteX90" fmla="*/ 2212569 w 7271283"/>
              <a:gd name="connsiteY90" fmla="*/ 726604 h 1625207"/>
              <a:gd name="connsiteX91" fmla="*/ 1747742 w 7271283"/>
              <a:gd name="connsiteY91" fmla="*/ 1059097 h 1625207"/>
              <a:gd name="connsiteX92" fmla="*/ 0 w 7271283"/>
              <a:gd name="connsiteY92" fmla="*/ 693279 h 1625207"/>
              <a:gd name="connsiteX93" fmla="*/ 17683 w 7271283"/>
              <a:gd name="connsiteY93" fmla="*/ 635378 h 1625207"/>
              <a:gd name="connsiteX94" fmla="*/ 611350 w 7271283"/>
              <a:gd name="connsiteY94" fmla="*/ 151994 h 1625207"/>
              <a:gd name="connsiteX95" fmla="*/ 981778 w 7271283"/>
              <a:gd name="connsiteY95" fmla="*/ 300589 h 1625207"/>
              <a:gd name="connsiteX96" fmla="*/ 1029984 w 7271283"/>
              <a:gd name="connsiteY96" fmla="*/ 347929 h 1625207"/>
              <a:gd name="connsiteX97" fmla="*/ 1034298 w 7271283"/>
              <a:gd name="connsiteY97" fmla="*/ 339305 h 1625207"/>
              <a:gd name="connsiteX98" fmla="*/ 1043833 w 7271283"/>
              <a:gd name="connsiteY98" fmla="*/ 356969 h 1625207"/>
              <a:gd name="connsiteX99" fmla="*/ 1483662 w 7271283"/>
              <a:gd name="connsiteY99" fmla="*/ 644295 h 1625207"/>
              <a:gd name="connsiteX100" fmla="*/ 1906725 w 7271283"/>
              <a:gd name="connsiteY100" fmla="*/ 383862 h 1625207"/>
              <a:gd name="connsiteX101" fmla="*/ 1906976 w 7271283"/>
              <a:gd name="connsiteY101" fmla="*/ 383453 h 1625207"/>
              <a:gd name="connsiteX102" fmla="*/ 1908468 w 7271283"/>
              <a:gd name="connsiteY102" fmla="*/ 380359 h 1625207"/>
              <a:gd name="connsiteX103" fmla="*/ 1935254 w 7271283"/>
              <a:gd name="connsiteY103" fmla="*/ 332389 h 1625207"/>
              <a:gd name="connsiteX104" fmla="*/ 1948510 w 7271283"/>
              <a:gd name="connsiteY104" fmla="*/ 311754 h 1625207"/>
              <a:gd name="connsiteX105" fmla="*/ 1965999 w 7271283"/>
              <a:gd name="connsiteY105" fmla="*/ 271318 h 1625207"/>
              <a:gd name="connsiteX106" fmla="*/ 1958308 w 7271283"/>
              <a:gd name="connsiteY106" fmla="*/ 296502 h 1625207"/>
              <a:gd name="connsiteX107" fmla="*/ 1964418 w 7271283"/>
              <a:gd name="connsiteY107" fmla="*/ 286991 h 1625207"/>
              <a:gd name="connsiteX108" fmla="*/ 2456169 w 7271283"/>
              <a:gd name="connsiteY108" fmla="*/ 0 h 1625207"/>
              <a:gd name="connsiteX109" fmla="*/ 2826597 w 7271283"/>
              <a:gd name="connsiteY109" fmla="*/ 148596 h 1625207"/>
              <a:gd name="connsiteX110" fmla="*/ 2874803 w 7271283"/>
              <a:gd name="connsiteY110" fmla="*/ 195935 h 1625207"/>
              <a:gd name="connsiteX111" fmla="*/ 2879117 w 7271283"/>
              <a:gd name="connsiteY111" fmla="*/ 187312 h 1625207"/>
              <a:gd name="connsiteX112" fmla="*/ 2888652 w 7271283"/>
              <a:gd name="connsiteY112" fmla="*/ 204976 h 1625207"/>
              <a:gd name="connsiteX113" fmla="*/ 3328481 w 7271283"/>
              <a:gd name="connsiteY113" fmla="*/ 492302 h 1625207"/>
              <a:gd name="connsiteX114" fmla="*/ 3793309 w 7271283"/>
              <a:gd name="connsiteY114" fmla="*/ 159808 h 1625207"/>
              <a:gd name="connsiteX115" fmla="*/ 3810818 w 7271283"/>
              <a:gd name="connsiteY115" fmla="*/ 119325 h 1625207"/>
              <a:gd name="connsiteX116" fmla="*/ 3793135 w 7271283"/>
              <a:gd name="connsiteY116" fmla="*/ 177225 h 1625207"/>
              <a:gd name="connsiteX117" fmla="*/ 3199468 w 7271283"/>
              <a:gd name="connsiteY117" fmla="*/ 660610 h 1625207"/>
              <a:gd name="connsiteX118" fmla="*/ 2829041 w 7271283"/>
              <a:gd name="connsiteY118" fmla="*/ 512014 h 1625207"/>
              <a:gd name="connsiteX119" fmla="*/ 2780835 w 7271283"/>
              <a:gd name="connsiteY119" fmla="*/ 464675 h 1625207"/>
              <a:gd name="connsiteX120" fmla="*/ 2776521 w 7271283"/>
              <a:gd name="connsiteY120" fmla="*/ 473298 h 1625207"/>
              <a:gd name="connsiteX121" fmla="*/ 2766986 w 7271283"/>
              <a:gd name="connsiteY121" fmla="*/ 455634 h 1625207"/>
              <a:gd name="connsiteX122" fmla="*/ 2327156 w 7271283"/>
              <a:gd name="connsiteY122" fmla="*/ 168308 h 1625207"/>
              <a:gd name="connsiteX123" fmla="*/ 1904094 w 7271283"/>
              <a:gd name="connsiteY123" fmla="*/ 428741 h 1625207"/>
              <a:gd name="connsiteX124" fmla="*/ 1903843 w 7271283"/>
              <a:gd name="connsiteY124" fmla="*/ 429150 h 1625207"/>
              <a:gd name="connsiteX125" fmla="*/ 1902351 w 7271283"/>
              <a:gd name="connsiteY125" fmla="*/ 432244 h 1625207"/>
              <a:gd name="connsiteX126" fmla="*/ 1875564 w 7271283"/>
              <a:gd name="connsiteY126" fmla="*/ 480214 h 1625207"/>
              <a:gd name="connsiteX127" fmla="*/ 1862309 w 7271283"/>
              <a:gd name="connsiteY127" fmla="*/ 500849 h 1625207"/>
              <a:gd name="connsiteX128" fmla="*/ 1844820 w 7271283"/>
              <a:gd name="connsiteY128" fmla="*/ 541285 h 1625207"/>
              <a:gd name="connsiteX129" fmla="*/ 1852511 w 7271283"/>
              <a:gd name="connsiteY129" fmla="*/ 516101 h 1625207"/>
              <a:gd name="connsiteX130" fmla="*/ 1846401 w 7271283"/>
              <a:gd name="connsiteY130" fmla="*/ 525613 h 1625207"/>
              <a:gd name="connsiteX131" fmla="*/ 1354649 w 7271283"/>
              <a:gd name="connsiteY131" fmla="*/ 812603 h 1625207"/>
              <a:gd name="connsiteX132" fmla="*/ 984222 w 7271283"/>
              <a:gd name="connsiteY132" fmla="*/ 664008 h 1625207"/>
              <a:gd name="connsiteX133" fmla="*/ 936016 w 7271283"/>
              <a:gd name="connsiteY133" fmla="*/ 616668 h 1625207"/>
              <a:gd name="connsiteX134" fmla="*/ 931702 w 7271283"/>
              <a:gd name="connsiteY134" fmla="*/ 625292 h 1625207"/>
              <a:gd name="connsiteX135" fmla="*/ 922166 w 7271283"/>
              <a:gd name="connsiteY135" fmla="*/ 607628 h 1625207"/>
              <a:gd name="connsiteX136" fmla="*/ 482337 w 7271283"/>
              <a:gd name="connsiteY136" fmla="*/ 320302 h 1625207"/>
              <a:gd name="connsiteX137" fmla="*/ 17510 w 7271283"/>
              <a:gd name="connsiteY137" fmla="*/ 652795 h 16252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Lst>
            <a:rect l="l" t="t" r="r" b="b"/>
            <a:pathLst>
              <a:path w="7271283" h="1625207">
                <a:moveTo>
                  <a:pt x="3460465" y="1505883"/>
                </a:moveTo>
                <a:lnTo>
                  <a:pt x="3478149" y="1447982"/>
                </a:lnTo>
                <a:cubicBezTo>
                  <a:pt x="3586560" y="1161486"/>
                  <a:pt x="3811679" y="964598"/>
                  <a:pt x="4071815" y="964598"/>
                </a:cubicBezTo>
                <a:cubicBezTo>
                  <a:pt x="4209030" y="964598"/>
                  <a:pt x="4336502" y="1019377"/>
                  <a:pt x="4442242" y="1113193"/>
                </a:cubicBezTo>
                <a:lnTo>
                  <a:pt x="4490449" y="1160533"/>
                </a:lnTo>
                <a:lnTo>
                  <a:pt x="4494762" y="1151909"/>
                </a:lnTo>
                <a:lnTo>
                  <a:pt x="4504298" y="1169573"/>
                </a:lnTo>
                <a:cubicBezTo>
                  <a:pt x="4608842" y="1345050"/>
                  <a:pt x="4767055" y="1456899"/>
                  <a:pt x="4944127" y="1456899"/>
                </a:cubicBezTo>
                <a:cubicBezTo>
                  <a:pt x="5111976" y="1456899"/>
                  <a:pt x="5262881" y="1356397"/>
                  <a:pt x="5367190" y="1196466"/>
                </a:cubicBezTo>
                <a:lnTo>
                  <a:pt x="5367441" y="1196057"/>
                </a:lnTo>
                <a:lnTo>
                  <a:pt x="5368933" y="1192963"/>
                </a:lnTo>
                <a:cubicBezTo>
                  <a:pt x="5377453" y="1176562"/>
                  <a:pt x="5386388" y="1160563"/>
                  <a:pt x="5395720" y="1144993"/>
                </a:cubicBezTo>
                <a:lnTo>
                  <a:pt x="5408975" y="1124358"/>
                </a:lnTo>
                <a:lnTo>
                  <a:pt x="5426464" y="1083922"/>
                </a:lnTo>
                <a:lnTo>
                  <a:pt x="5418773" y="1109106"/>
                </a:lnTo>
                <a:lnTo>
                  <a:pt x="5424883" y="1099594"/>
                </a:lnTo>
                <a:cubicBezTo>
                  <a:pt x="5546128" y="923354"/>
                  <a:pt x="5721533" y="812604"/>
                  <a:pt x="5916635" y="812604"/>
                </a:cubicBezTo>
                <a:cubicBezTo>
                  <a:pt x="6053849" y="812604"/>
                  <a:pt x="6181321" y="867384"/>
                  <a:pt x="6287062" y="961200"/>
                </a:cubicBezTo>
                <a:lnTo>
                  <a:pt x="6335268" y="1008539"/>
                </a:lnTo>
                <a:lnTo>
                  <a:pt x="6339582" y="999916"/>
                </a:lnTo>
                <a:lnTo>
                  <a:pt x="6349117" y="1017580"/>
                </a:lnTo>
                <a:cubicBezTo>
                  <a:pt x="6453661" y="1193057"/>
                  <a:pt x="6611875" y="1304906"/>
                  <a:pt x="6788946" y="1304906"/>
                </a:cubicBezTo>
                <a:cubicBezTo>
                  <a:pt x="6980774" y="1304906"/>
                  <a:pt x="7150470" y="1173638"/>
                  <a:pt x="7253774" y="972412"/>
                </a:cubicBezTo>
                <a:lnTo>
                  <a:pt x="7271283" y="931928"/>
                </a:lnTo>
                <a:lnTo>
                  <a:pt x="7253600" y="989829"/>
                </a:lnTo>
                <a:cubicBezTo>
                  <a:pt x="7145189" y="1276325"/>
                  <a:pt x="6920069" y="1473214"/>
                  <a:pt x="6659933" y="1473214"/>
                </a:cubicBezTo>
                <a:cubicBezTo>
                  <a:pt x="6522719" y="1473214"/>
                  <a:pt x="6395247" y="1418434"/>
                  <a:pt x="6289506" y="1324618"/>
                </a:cubicBezTo>
                <a:lnTo>
                  <a:pt x="6241300" y="1277279"/>
                </a:lnTo>
                <a:lnTo>
                  <a:pt x="6236986" y="1285902"/>
                </a:lnTo>
                <a:lnTo>
                  <a:pt x="6227451" y="1268238"/>
                </a:lnTo>
                <a:cubicBezTo>
                  <a:pt x="6122907" y="1092761"/>
                  <a:pt x="5964693" y="980912"/>
                  <a:pt x="5787622" y="980912"/>
                </a:cubicBezTo>
                <a:cubicBezTo>
                  <a:pt x="5619772" y="980912"/>
                  <a:pt x="5468868" y="1081414"/>
                  <a:pt x="5364559" y="1241345"/>
                </a:cubicBezTo>
                <a:lnTo>
                  <a:pt x="5364308" y="1241754"/>
                </a:lnTo>
                <a:lnTo>
                  <a:pt x="5362816" y="1244848"/>
                </a:lnTo>
                <a:cubicBezTo>
                  <a:pt x="5354296" y="1261250"/>
                  <a:pt x="5345361" y="1277248"/>
                  <a:pt x="5336029" y="1292818"/>
                </a:cubicBezTo>
                <a:lnTo>
                  <a:pt x="5322774" y="1313453"/>
                </a:lnTo>
                <a:lnTo>
                  <a:pt x="5305285" y="1353889"/>
                </a:lnTo>
                <a:lnTo>
                  <a:pt x="5312976" y="1328705"/>
                </a:lnTo>
                <a:lnTo>
                  <a:pt x="5306866" y="1338217"/>
                </a:lnTo>
                <a:cubicBezTo>
                  <a:pt x="5185622" y="1514457"/>
                  <a:pt x="5010216" y="1625207"/>
                  <a:pt x="4815114" y="1625207"/>
                </a:cubicBezTo>
                <a:cubicBezTo>
                  <a:pt x="4677899" y="1625207"/>
                  <a:pt x="4550428" y="1570427"/>
                  <a:pt x="4444687" y="1476612"/>
                </a:cubicBezTo>
                <a:lnTo>
                  <a:pt x="4396481" y="1429272"/>
                </a:lnTo>
                <a:lnTo>
                  <a:pt x="4392167" y="1437896"/>
                </a:lnTo>
                <a:lnTo>
                  <a:pt x="4382631" y="1420231"/>
                </a:lnTo>
                <a:cubicBezTo>
                  <a:pt x="4278087" y="1244754"/>
                  <a:pt x="4119874" y="1132906"/>
                  <a:pt x="3942802" y="1132906"/>
                </a:cubicBezTo>
                <a:cubicBezTo>
                  <a:pt x="3750974" y="1132906"/>
                  <a:pt x="3581279" y="1264173"/>
                  <a:pt x="3477975" y="1465399"/>
                </a:cubicBezTo>
                <a:close/>
                <a:moveTo>
                  <a:pt x="1730232" y="1099581"/>
                </a:moveTo>
                <a:lnTo>
                  <a:pt x="1747915" y="1041680"/>
                </a:lnTo>
                <a:cubicBezTo>
                  <a:pt x="1856327" y="755184"/>
                  <a:pt x="2081446" y="558296"/>
                  <a:pt x="2341582" y="558296"/>
                </a:cubicBezTo>
                <a:cubicBezTo>
                  <a:pt x="2478797" y="558296"/>
                  <a:pt x="2606269" y="613075"/>
                  <a:pt x="2712010" y="706891"/>
                </a:cubicBezTo>
                <a:lnTo>
                  <a:pt x="2760216" y="754231"/>
                </a:lnTo>
                <a:lnTo>
                  <a:pt x="2764530" y="745607"/>
                </a:lnTo>
                <a:lnTo>
                  <a:pt x="2774065" y="763271"/>
                </a:lnTo>
                <a:cubicBezTo>
                  <a:pt x="2878609" y="938748"/>
                  <a:pt x="3036822" y="1050597"/>
                  <a:pt x="3213894" y="1050597"/>
                </a:cubicBezTo>
                <a:cubicBezTo>
                  <a:pt x="3381743" y="1050597"/>
                  <a:pt x="3532648" y="950095"/>
                  <a:pt x="3636957" y="790164"/>
                </a:cubicBezTo>
                <a:lnTo>
                  <a:pt x="3637208" y="789755"/>
                </a:lnTo>
                <a:lnTo>
                  <a:pt x="3638700" y="786661"/>
                </a:lnTo>
                <a:cubicBezTo>
                  <a:pt x="3647220" y="770260"/>
                  <a:pt x="3656155" y="754261"/>
                  <a:pt x="3665486" y="738691"/>
                </a:cubicBezTo>
                <a:lnTo>
                  <a:pt x="3678742" y="718056"/>
                </a:lnTo>
                <a:lnTo>
                  <a:pt x="3696231" y="677620"/>
                </a:lnTo>
                <a:lnTo>
                  <a:pt x="3688540" y="702804"/>
                </a:lnTo>
                <a:lnTo>
                  <a:pt x="3694650" y="693292"/>
                </a:lnTo>
                <a:cubicBezTo>
                  <a:pt x="3815894" y="517052"/>
                  <a:pt x="3991299" y="406302"/>
                  <a:pt x="4186402" y="406302"/>
                </a:cubicBezTo>
                <a:cubicBezTo>
                  <a:pt x="4323616" y="406302"/>
                  <a:pt x="4451088" y="461082"/>
                  <a:pt x="4556829" y="554898"/>
                </a:cubicBezTo>
                <a:lnTo>
                  <a:pt x="4605035" y="602237"/>
                </a:lnTo>
                <a:lnTo>
                  <a:pt x="4609349" y="593614"/>
                </a:lnTo>
                <a:lnTo>
                  <a:pt x="4618884" y="611278"/>
                </a:lnTo>
                <a:cubicBezTo>
                  <a:pt x="4723428" y="786755"/>
                  <a:pt x="4881642" y="898604"/>
                  <a:pt x="5058713" y="898604"/>
                </a:cubicBezTo>
                <a:cubicBezTo>
                  <a:pt x="5250541" y="898604"/>
                  <a:pt x="5420237" y="767336"/>
                  <a:pt x="5523541" y="566110"/>
                </a:cubicBezTo>
                <a:lnTo>
                  <a:pt x="5541050" y="525626"/>
                </a:lnTo>
                <a:lnTo>
                  <a:pt x="5523367" y="583527"/>
                </a:lnTo>
                <a:cubicBezTo>
                  <a:pt x="5414956" y="870023"/>
                  <a:pt x="5189836" y="1066912"/>
                  <a:pt x="4929700" y="1066912"/>
                </a:cubicBezTo>
                <a:cubicBezTo>
                  <a:pt x="4792486" y="1066912"/>
                  <a:pt x="4665014" y="1012132"/>
                  <a:pt x="4559273" y="918316"/>
                </a:cubicBezTo>
                <a:lnTo>
                  <a:pt x="4511067" y="870977"/>
                </a:lnTo>
                <a:lnTo>
                  <a:pt x="4506753" y="879600"/>
                </a:lnTo>
                <a:lnTo>
                  <a:pt x="4497218" y="861936"/>
                </a:lnTo>
                <a:cubicBezTo>
                  <a:pt x="4392674" y="686459"/>
                  <a:pt x="4234460" y="574610"/>
                  <a:pt x="4057389" y="574610"/>
                </a:cubicBezTo>
                <a:cubicBezTo>
                  <a:pt x="3889539" y="574610"/>
                  <a:pt x="3738635" y="675112"/>
                  <a:pt x="3634326" y="835043"/>
                </a:cubicBezTo>
                <a:lnTo>
                  <a:pt x="3634075" y="835452"/>
                </a:lnTo>
                <a:lnTo>
                  <a:pt x="3632583" y="838546"/>
                </a:lnTo>
                <a:cubicBezTo>
                  <a:pt x="3624063" y="854948"/>
                  <a:pt x="3615128" y="870946"/>
                  <a:pt x="3605796" y="886516"/>
                </a:cubicBezTo>
                <a:lnTo>
                  <a:pt x="3592541" y="907151"/>
                </a:lnTo>
                <a:lnTo>
                  <a:pt x="3575052" y="947587"/>
                </a:lnTo>
                <a:lnTo>
                  <a:pt x="3582743" y="922403"/>
                </a:lnTo>
                <a:lnTo>
                  <a:pt x="3576633" y="931915"/>
                </a:lnTo>
                <a:cubicBezTo>
                  <a:pt x="3455389" y="1108155"/>
                  <a:pt x="3279983" y="1218905"/>
                  <a:pt x="3084881" y="1218905"/>
                </a:cubicBezTo>
                <a:cubicBezTo>
                  <a:pt x="2947666" y="1218905"/>
                  <a:pt x="2820195" y="1164125"/>
                  <a:pt x="2714454" y="1070310"/>
                </a:cubicBezTo>
                <a:lnTo>
                  <a:pt x="2666248" y="1022970"/>
                </a:lnTo>
                <a:lnTo>
                  <a:pt x="2661934" y="1031594"/>
                </a:lnTo>
                <a:lnTo>
                  <a:pt x="2652398" y="1013930"/>
                </a:lnTo>
                <a:cubicBezTo>
                  <a:pt x="2547854" y="838452"/>
                  <a:pt x="2389641" y="726604"/>
                  <a:pt x="2212569" y="726604"/>
                </a:cubicBezTo>
                <a:cubicBezTo>
                  <a:pt x="2020741" y="726604"/>
                  <a:pt x="1851046" y="857871"/>
                  <a:pt x="1747742" y="1059097"/>
                </a:cubicBezTo>
                <a:close/>
                <a:moveTo>
                  <a:pt x="0" y="693279"/>
                </a:moveTo>
                <a:lnTo>
                  <a:pt x="17683" y="635378"/>
                </a:lnTo>
                <a:cubicBezTo>
                  <a:pt x="126095" y="348882"/>
                  <a:pt x="351214" y="151994"/>
                  <a:pt x="611350" y="151994"/>
                </a:cubicBezTo>
                <a:cubicBezTo>
                  <a:pt x="748565" y="151994"/>
                  <a:pt x="876037" y="206773"/>
                  <a:pt x="981778" y="300589"/>
                </a:cubicBezTo>
                <a:lnTo>
                  <a:pt x="1029984" y="347929"/>
                </a:lnTo>
                <a:lnTo>
                  <a:pt x="1034298" y="339305"/>
                </a:lnTo>
                <a:lnTo>
                  <a:pt x="1043833" y="356969"/>
                </a:lnTo>
                <a:cubicBezTo>
                  <a:pt x="1148377" y="532446"/>
                  <a:pt x="1306590" y="644295"/>
                  <a:pt x="1483662" y="644295"/>
                </a:cubicBezTo>
                <a:cubicBezTo>
                  <a:pt x="1651511" y="644295"/>
                  <a:pt x="1802416" y="543793"/>
                  <a:pt x="1906725" y="383862"/>
                </a:cubicBezTo>
                <a:lnTo>
                  <a:pt x="1906976" y="383453"/>
                </a:lnTo>
                <a:lnTo>
                  <a:pt x="1908468" y="380359"/>
                </a:lnTo>
                <a:cubicBezTo>
                  <a:pt x="1916988" y="363958"/>
                  <a:pt x="1925923" y="347959"/>
                  <a:pt x="1935254" y="332389"/>
                </a:cubicBezTo>
                <a:lnTo>
                  <a:pt x="1948510" y="311754"/>
                </a:lnTo>
                <a:lnTo>
                  <a:pt x="1965999" y="271318"/>
                </a:lnTo>
                <a:lnTo>
                  <a:pt x="1958308" y="296502"/>
                </a:lnTo>
                <a:lnTo>
                  <a:pt x="1964418" y="286991"/>
                </a:lnTo>
                <a:cubicBezTo>
                  <a:pt x="2085662" y="110750"/>
                  <a:pt x="2261067" y="0"/>
                  <a:pt x="2456169" y="0"/>
                </a:cubicBezTo>
                <a:cubicBezTo>
                  <a:pt x="2593384" y="0"/>
                  <a:pt x="2720856" y="54780"/>
                  <a:pt x="2826597" y="148596"/>
                </a:cubicBezTo>
                <a:lnTo>
                  <a:pt x="2874803" y="195935"/>
                </a:lnTo>
                <a:lnTo>
                  <a:pt x="2879117" y="187312"/>
                </a:lnTo>
                <a:lnTo>
                  <a:pt x="2888652" y="204976"/>
                </a:lnTo>
                <a:cubicBezTo>
                  <a:pt x="2993196" y="380453"/>
                  <a:pt x="3151410" y="492302"/>
                  <a:pt x="3328481" y="492302"/>
                </a:cubicBezTo>
                <a:cubicBezTo>
                  <a:pt x="3520309" y="492302"/>
                  <a:pt x="3690004" y="361034"/>
                  <a:pt x="3793309" y="159808"/>
                </a:cubicBezTo>
                <a:lnTo>
                  <a:pt x="3810818" y="119325"/>
                </a:lnTo>
                <a:lnTo>
                  <a:pt x="3793135" y="177225"/>
                </a:lnTo>
                <a:cubicBezTo>
                  <a:pt x="3684724" y="463721"/>
                  <a:pt x="3459604" y="660610"/>
                  <a:pt x="3199468" y="660610"/>
                </a:cubicBezTo>
                <a:cubicBezTo>
                  <a:pt x="3062253" y="660610"/>
                  <a:pt x="2934782" y="605830"/>
                  <a:pt x="2829041" y="512014"/>
                </a:cubicBezTo>
                <a:lnTo>
                  <a:pt x="2780835" y="464675"/>
                </a:lnTo>
                <a:lnTo>
                  <a:pt x="2776521" y="473298"/>
                </a:lnTo>
                <a:lnTo>
                  <a:pt x="2766986" y="455634"/>
                </a:lnTo>
                <a:cubicBezTo>
                  <a:pt x="2662442" y="280157"/>
                  <a:pt x="2504228" y="168308"/>
                  <a:pt x="2327156" y="168308"/>
                </a:cubicBezTo>
                <a:cubicBezTo>
                  <a:pt x="2159307" y="168308"/>
                  <a:pt x="2008403" y="268810"/>
                  <a:pt x="1904094" y="428741"/>
                </a:cubicBezTo>
                <a:lnTo>
                  <a:pt x="1903843" y="429150"/>
                </a:lnTo>
                <a:lnTo>
                  <a:pt x="1902351" y="432244"/>
                </a:lnTo>
                <a:cubicBezTo>
                  <a:pt x="1893831" y="448646"/>
                  <a:pt x="1884896" y="464644"/>
                  <a:pt x="1875564" y="480214"/>
                </a:cubicBezTo>
                <a:lnTo>
                  <a:pt x="1862309" y="500849"/>
                </a:lnTo>
                <a:lnTo>
                  <a:pt x="1844820" y="541285"/>
                </a:lnTo>
                <a:lnTo>
                  <a:pt x="1852511" y="516101"/>
                </a:lnTo>
                <a:lnTo>
                  <a:pt x="1846401" y="525613"/>
                </a:lnTo>
                <a:cubicBezTo>
                  <a:pt x="1725157" y="701853"/>
                  <a:pt x="1549751" y="812603"/>
                  <a:pt x="1354649" y="812603"/>
                </a:cubicBezTo>
                <a:cubicBezTo>
                  <a:pt x="1217434" y="812603"/>
                  <a:pt x="1089963" y="757823"/>
                  <a:pt x="984222" y="664008"/>
                </a:cubicBezTo>
                <a:lnTo>
                  <a:pt x="936016" y="616668"/>
                </a:lnTo>
                <a:lnTo>
                  <a:pt x="931702" y="625292"/>
                </a:lnTo>
                <a:lnTo>
                  <a:pt x="922166" y="607628"/>
                </a:lnTo>
                <a:cubicBezTo>
                  <a:pt x="817622" y="432150"/>
                  <a:pt x="659409" y="320302"/>
                  <a:pt x="482337" y="320302"/>
                </a:cubicBezTo>
                <a:cubicBezTo>
                  <a:pt x="290509" y="320302"/>
                  <a:pt x="120814" y="451569"/>
                  <a:pt x="17510" y="652795"/>
                </a:cubicBezTo>
                <a:close/>
              </a:path>
            </a:pathLst>
          </a:custGeom>
          <a:gradFill>
            <a:gsLst>
              <a:gs pos="75000">
                <a:srgbClr val="00B0F0">
                  <a:alpha val="51000"/>
                </a:srgbClr>
              </a:gs>
              <a:gs pos="19000">
                <a:schemeClr val="tx1">
                  <a:lumMod val="95000"/>
                  <a:alpha val="75000"/>
                </a:schemeClr>
              </a:gs>
              <a:gs pos="57000">
                <a:srgbClr val="EB3208">
                  <a:alpha val="0"/>
                </a:srgbClr>
              </a:gs>
              <a:gs pos="42000">
                <a:srgbClr val="CC66FF"/>
              </a:gs>
              <a:gs pos="32000">
                <a:srgbClr val="FF6600">
                  <a:alpha val="0"/>
                </a:srgbClr>
              </a:gs>
            </a:gsLst>
            <a:path path="circle">
              <a:fillToRect l="100000" t="100000"/>
            </a:path>
          </a:gradFill>
          <a:ln>
            <a:noFill/>
          </a:ln>
          <a:scene3d>
            <a:camera prst="orthographicFront"/>
            <a:lightRig rig="flat" dir="t"/>
          </a:scene3d>
          <a:sp3d>
            <a:bevelT w="247650" prst="slope"/>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sp>
        <p:nvSpPr>
          <p:cNvPr id="5" name="Forma libre 14"/>
          <p:cNvSpPr/>
          <p:nvPr/>
        </p:nvSpPr>
        <p:spPr>
          <a:xfrm rot="16200000">
            <a:off x="5717425" y="1271034"/>
            <a:ext cx="2274194" cy="4578955"/>
          </a:xfrm>
          <a:custGeom>
            <a:avLst/>
            <a:gdLst>
              <a:gd name="connsiteX0" fmla="*/ 3460465 w 7271283"/>
              <a:gd name="connsiteY0" fmla="*/ 1505883 h 1625207"/>
              <a:gd name="connsiteX1" fmla="*/ 3478149 w 7271283"/>
              <a:gd name="connsiteY1" fmla="*/ 1447982 h 1625207"/>
              <a:gd name="connsiteX2" fmla="*/ 4071815 w 7271283"/>
              <a:gd name="connsiteY2" fmla="*/ 964598 h 1625207"/>
              <a:gd name="connsiteX3" fmla="*/ 4442242 w 7271283"/>
              <a:gd name="connsiteY3" fmla="*/ 1113193 h 1625207"/>
              <a:gd name="connsiteX4" fmla="*/ 4490449 w 7271283"/>
              <a:gd name="connsiteY4" fmla="*/ 1160533 h 1625207"/>
              <a:gd name="connsiteX5" fmla="*/ 4494762 w 7271283"/>
              <a:gd name="connsiteY5" fmla="*/ 1151909 h 1625207"/>
              <a:gd name="connsiteX6" fmla="*/ 4504298 w 7271283"/>
              <a:gd name="connsiteY6" fmla="*/ 1169573 h 1625207"/>
              <a:gd name="connsiteX7" fmla="*/ 4944127 w 7271283"/>
              <a:gd name="connsiteY7" fmla="*/ 1456899 h 1625207"/>
              <a:gd name="connsiteX8" fmla="*/ 5367190 w 7271283"/>
              <a:gd name="connsiteY8" fmla="*/ 1196466 h 1625207"/>
              <a:gd name="connsiteX9" fmla="*/ 5367441 w 7271283"/>
              <a:gd name="connsiteY9" fmla="*/ 1196057 h 1625207"/>
              <a:gd name="connsiteX10" fmla="*/ 5368933 w 7271283"/>
              <a:gd name="connsiteY10" fmla="*/ 1192963 h 1625207"/>
              <a:gd name="connsiteX11" fmla="*/ 5395720 w 7271283"/>
              <a:gd name="connsiteY11" fmla="*/ 1144993 h 1625207"/>
              <a:gd name="connsiteX12" fmla="*/ 5408975 w 7271283"/>
              <a:gd name="connsiteY12" fmla="*/ 1124358 h 1625207"/>
              <a:gd name="connsiteX13" fmla="*/ 5426464 w 7271283"/>
              <a:gd name="connsiteY13" fmla="*/ 1083922 h 1625207"/>
              <a:gd name="connsiteX14" fmla="*/ 5418773 w 7271283"/>
              <a:gd name="connsiteY14" fmla="*/ 1109106 h 1625207"/>
              <a:gd name="connsiteX15" fmla="*/ 5424883 w 7271283"/>
              <a:gd name="connsiteY15" fmla="*/ 1099594 h 1625207"/>
              <a:gd name="connsiteX16" fmla="*/ 5916635 w 7271283"/>
              <a:gd name="connsiteY16" fmla="*/ 812604 h 1625207"/>
              <a:gd name="connsiteX17" fmla="*/ 6287062 w 7271283"/>
              <a:gd name="connsiteY17" fmla="*/ 961200 h 1625207"/>
              <a:gd name="connsiteX18" fmla="*/ 6335268 w 7271283"/>
              <a:gd name="connsiteY18" fmla="*/ 1008539 h 1625207"/>
              <a:gd name="connsiteX19" fmla="*/ 6339582 w 7271283"/>
              <a:gd name="connsiteY19" fmla="*/ 999916 h 1625207"/>
              <a:gd name="connsiteX20" fmla="*/ 6349117 w 7271283"/>
              <a:gd name="connsiteY20" fmla="*/ 1017580 h 1625207"/>
              <a:gd name="connsiteX21" fmla="*/ 6788946 w 7271283"/>
              <a:gd name="connsiteY21" fmla="*/ 1304906 h 1625207"/>
              <a:gd name="connsiteX22" fmla="*/ 7253774 w 7271283"/>
              <a:gd name="connsiteY22" fmla="*/ 972412 h 1625207"/>
              <a:gd name="connsiteX23" fmla="*/ 7271283 w 7271283"/>
              <a:gd name="connsiteY23" fmla="*/ 931928 h 1625207"/>
              <a:gd name="connsiteX24" fmla="*/ 7253600 w 7271283"/>
              <a:gd name="connsiteY24" fmla="*/ 989829 h 1625207"/>
              <a:gd name="connsiteX25" fmla="*/ 6659933 w 7271283"/>
              <a:gd name="connsiteY25" fmla="*/ 1473214 h 1625207"/>
              <a:gd name="connsiteX26" fmla="*/ 6289506 w 7271283"/>
              <a:gd name="connsiteY26" fmla="*/ 1324618 h 1625207"/>
              <a:gd name="connsiteX27" fmla="*/ 6241300 w 7271283"/>
              <a:gd name="connsiteY27" fmla="*/ 1277279 h 1625207"/>
              <a:gd name="connsiteX28" fmla="*/ 6236986 w 7271283"/>
              <a:gd name="connsiteY28" fmla="*/ 1285902 h 1625207"/>
              <a:gd name="connsiteX29" fmla="*/ 6227451 w 7271283"/>
              <a:gd name="connsiteY29" fmla="*/ 1268238 h 1625207"/>
              <a:gd name="connsiteX30" fmla="*/ 5787622 w 7271283"/>
              <a:gd name="connsiteY30" fmla="*/ 980912 h 1625207"/>
              <a:gd name="connsiteX31" fmla="*/ 5364559 w 7271283"/>
              <a:gd name="connsiteY31" fmla="*/ 1241345 h 1625207"/>
              <a:gd name="connsiteX32" fmla="*/ 5364308 w 7271283"/>
              <a:gd name="connsiteY32" fmla="*/ 1241754 h 1625207"/>
              <a:gd name="connsiteX33" fmla="*/ 5362816 w 7271283"/>
              <a:gd name="connsiteY33" fmla="*/ 1244848 h 1625207"/>
              <a:gd name="connsiteX34" fmla="*/ 5336029 w 7271283"/>
              <a:gd name="connsiteY34" fmla="*/ 1292818 h 1625207"/>
              <a:gd name="connsiteX35" fmla="*/ 5322774 w 7271283"/>
              <a:gd name="connsiteY35" fmla="*/ 1313453 h 1625207"/>
              <a:gd name="connsiteX36" fmla="*/ 5305285 w 7271283"/>
              <a:gd name="connsiteY36" fmla="*/ 1353889 h 1625207"/>
              <a:gd name="connsiteX37" fmla="*/ 5312976 w 7271283"/>
              <a:gd name="connsiteY37" fmla="*/ 1328705 h 1625207"/>
              <a:gd name="connsiteX38" fmla="*/ 5306866 w 7271283"/>
              <a:gd name="connsiteY38" fmla="*/ 1338217 h 1625207"/>
              <a:gd name="connsiteX39" fmla="*/ 4815114 w 7271283"/>
              <a:gd name="connsiteY39" fmla="*/ 1625207 h 1625207"/>
              <a:gd name="connsiteX40" fmla="*/ 4444687 w 7271283"/>
              <a:gd name="connsiteY40" fmla="*/ 1476612 h 1625207"/>
              <a:gd name="connsiteX41" fmla="*/ 4396481 w 7271283"/>
              <a:gd name="connsiteY41" fmla="*/ 1429272 h 1625207"/>
              <a:gd name="connsiteX42" fmla="*/ 4392167 w 7271283"/>
              <a:gd name="connsiteY42" fmla="*/ 1437896 h 1625207"/>
              <a:gd name="connsiteX43" fmla="*/ 4382631 w 7271283"/>
              <a:gd name="connsiteY43" fmla="*/ 1420231 h 1625207"/>
              <a:gd name="connsiteX44" fmla="*/ 3942802 w 7271283"/>
              <a:gd name="connsiteY44" fmla="*/ 1132906 h 1625207"/>
              <a:gd name="connsiteX45" fmla="*/ 3477975 w 7271283"/>
              <a:gd name="connsiteY45" fmla="*/ 1465399 h 1625207"/>
              <a:gd name="connsiteX46" fmla="*/ 1730232 w 7271283"/>
              <a:gd name="connsiteY46" fmla="*/ 1099581 h 1625207"/>
              <a:gd name="connsiteX47" fmla="*/ 1747915 w 7271283"/>
              <a:gd name="connsiteY47" fmla="*/ 1041680 h 1625207"/>
              <a:gd name="connsiteX48" fmla="*/ 2341582 w 7271283"/>
              <a:gd name="connsiteY48" fmla="*/ 558296 h 1625207"/>
              <a:gd name="connsiteX49" fmla="*/ 2712010 w 7271283"/>
              <a:gd name="connsiteY49" fmla="*/ 706891 h 1625207"/>
              <a:gd name="connsiteX50" fmla="*/ 2760216 w 7271283"/>
              <a:gd name="connsiteY50" fmla="*/ 754231 h 1625207"/>
              <a:gd name="connsiteX51" fmla="*/ 2764530 w 7271283"/>
              <a:gd name="connsiteY51" fmla="*/ 745607 h 1625207"/>
              <a:gd name="connsiteX52" fmla="*/ 2774065 w 7271283"/>
              <a:gd name="connsiteY52" fmla="*/ 763271 h 1625207"/>
              <a:gd name="connsiteX53" fmla="*/ 3213894 w 7271283"/>
              <a:gd name="connsiteY53" fmla="*/ 1050597 h 1625207"/>
              <a:gd name="connsiteX54" fmla="*/ 3636957 w 7271283"/>
              <a:gd name="connsiteY54" fmla="*/ 790164 h 1625207"/>
              <a:gd name="connsiteX55" fmla="*/ 3637208 w 7271283"/>
              <a:gd name="connsiteY55" fmla="*/ 789755 h 1625207"/>
              <a:gd name="connsiteX56" fmla="*/ 3638700 w 7271283"/>
              <a:gd name="connsiteY56" fmla="*/ 786661 h 1625207"/>
              <a:gd name="connsiteX57" fmla="*/ 3665486 w 7271283"/>
              <a:gd name="connsiteY57" fmla="*/ 738691 h 1625207"/>
              <a:gd name="connsiteX58" fmla="*/ 3678742 w 7271283"/>
              <a:gd name="connsiteY58" fmla="*/ 718056 h 1625207"/>
              <a:gd name="connsiteX59" fmla="*/ 3696231 w 7271283"/>
              <a:gd name="connsiteY59" fmla="*/ 677620 h 1625207"/>
              <a:gd name="connsiteX60" fmla="*/ 3688540 w 7271283"/>
              <a:gd name="connsiteY60" fmla="*/ 702804 h 1625207"/>
              <a:gd name="connsiteX61" fmla="*/ 3694650 w 7271283"/>
              <a:gd name="connsiteY61" fmla="*/ 693292 h 1625207"/>
              <a:gd name="connsiteX62" fmla="*/ 4186402 w 7271283"/>
              <a:gd name="connsiteY62" fmla="*/ 406302 h 1625207"/>
              <a:gd name="connsiteX63" fmla="*/ 4556829 w 7271283"/>
              <a:gd name="connsiteY63" fmla="*/ 554898 h 1625207"/>
              <a:gd name="connsiteX64" fmla="*/ 4605035 w 7271283"/>
              <a:gd name="connsiteY64" fmla="*/ 602237 h 1625207"/>
              <a:gd name="connsiteX65" fmla="*/ 4609349 w 7271283"/>
              <a:gd name="connsiteY65" fmla="*/ 593614 h 1625207"/>
              <a:gd name="connsiteX66" fmla="*/ 4618884 w 7271283"/>
              <a:gd name="connsiteY66" fmla="*/ 611278 h 1625207"/>
              <a:gd name="connsiteX67" fmla="*/ 5058713 w 7271283"/>
              <a:gd name="connsiteY67" fmla="*/ 898604 h 1625207"/>
              <a:gd name="connsiteX68" fmla="*/ 5523541 w 7271283"/>
              <a:gd name="connsiteY68" fmla="*/ 566110 h 1625207"/>
              <a:gd name="connsiteX69" fmla="*/ 5541050 w 7271283"/>
              <a:gd name="connsiteY69" fmla="*/ 525626 h 1625207"/>
              <a:gd name="connsiteX70" fmla="*/ 5523367 w 7271283"/>
              <a:gd name="connsiteY70" fmla="*/ 583527 h 1625207"/>
              <a:gd name="connsiteX71" fmla="*/ 4929700 w 7271283"/>
              <a:gd name="connsiteY71" fmla="*/ 1066912 h 1625207"/>
              <a:gd name="connsiteX72" fmla="*/ 4559273 w 7271283"/>
              <a:gd name="connsiteY72" fmla="*/ 918316 h 1625207"/>
              <a:gd name="connsiteX73" fmla="*/ 4511067 w 7271283"/>
              <a:gd name="connsiteY73" fmla="*/ 870977 h 1625207"/>
              <a:gd name="connsiteX74" fmla="*/ 4506753 w 7271283"/>
              <a:gd name="connsiteY74" fmla="*/ 879600 h 1625207"/>
              <a:gd name="connsiteX75" fmla="*/ 4497218 w 7271283"/>
              <a:gd name="connsiteY75" fmla="*/ 861936 h 1625207"/>
              <a:gd name="connsiteX76" fmla="*/ 4057389 w 7271283"/>
              <a:gd name="connsiteY76" fmla="*/ 574610 h 1625207"/>
              <a:gd name="connsiteX77" fmla="*/ 3634326 w 7271283"/>
              <a:gd name="connsiteY77" fmla="*/ 835043 h 1625207"/>
              <a:gd name="connsiteX78" fmla="*/ 3634075 w 7271283"/>
              <a:gd name="connsiteY78" fmla="*/ 835452 h 1625207"/>
              <a:gd name="connsiteX79" fmla="*/ 3632583 w 7271283"/>
              <a:gd name="connsiteY79" fmla="*/ 838546 h 1625207"/>
              <a:gd name="connsiteX80" fmla="*/ 3605796 w 7271283"/>
              <a:gd name="connsiteY80" fmla="*/ 886516 h 1625207"/>
              <a:gd name="connsiteX81" fmla="*/ 3592541 w 7271283"/>
              <a:gd name="connsiteY81" fmla="*/ 907151 h 1625207"/>
              <a:gd name="connsiteX82" fmla="*/ 3575052 w 7271283"/>
              <a:gd name="connsiteY82" fmla="*/ 947587 h 1625207"/>
              <a:gd name="connsiteX83" fmla="*/ 3582743 w 7271283"/>
              <a:gd name="connsiteY83" fmla="*/ 922403 h 1625207"/>
              <a:gd name="connsiteX84" fmla="*/ 3576633 w 7271283"/>
              <a:gd name="connsiteY84" fmla="*/ 931915 h 1625207"/>
              <a:gd name="connsiteX85" fmla="*/ 3084881 w 7271283"/>
              <a:gd name="connsiteY85" fmla="*/ 1218905 h 1625207"/>
              <a:gd name="connsiteX86" fmla="*/ 2714454 w 7271283"/>
              <a:gd name="connsiteY86" fmla="*/ 1070310 h 1625207"/>
              <a:gd name="connsiteX87" fmla="*/ 2666248 w 7271283"/>
              <a:gd name="connsiteY87" fmla="*/ 1022970 h 1625207"/>
              <a:gd name="connsiteX88" fmla="*/ 2661934 w 7271283"/>
              <a:gd name="connsiteY88" fmla="*/ 1031594 h 1625207"/>
              <a:gd name="connsiteX89" fmla="*/ 2652398 w 7271283"/>
              <a:gd name="connsiteY89" fmla="*/ 1013930 h 1625207"/>
              <a:gd name="connsiteX90" fmla="*/ 2212569 w 7271283"/>
              <a:gd name="connsiteY90" fmla="*/ 726604 h 1625207"/>
              <a:gd name="connsiteX91" fmla="*/ 1747742 w 7271283"/>
              <a:gd name="connsiteY91" fmla="*/ 1059097 h 1625207"/>
              <a:gd name="connsiteX92" fmla="*/ 0 w 7271283"/>
              <a:gd name="connsiteY92" fmla="*/ 693279 h 1625207"/>
              <a:gd name="connsiteX93" fmla="*/ 17683 w 7271283"/>
              <a:gd name="connsiteY93" fmla="*/ 635378 h 1625207"/>
              <a:gd name="connsiteX94" fmla="*/ 611350 w 7271283"/>
              <a:gd name="connsiteY94" fmla="*/ 151994 h 1625207"/>
              <a:gd name="connsiteX95" fmla="*/ 981778 w 7271283"/>
              <a:gd name="connsiteY95" fmla="*/ 300589 h 1625207"/>
              <a:gd name="connsiteX96" fmla="*/ 1029984 w 7271283"/>
              <a:gd name="connsiteY96" fmla="*/ 347929 h 1625207"/>
              <a:gd name="connsiteX97" fmla="*/ 1034298 w 7271283"/>
              <a:gd name="connsiteY97" fmla="*/ 339305 h 1625207"/>
              <a:gd name="connsiteX98" fmla="*/ 1043833 w 7271283"/>
              <a:gd name="connsiteY98" fmla="*/ 356969 h 1625207"/>
              <a:gd name="connsiteX99" fmla="*/ 1483662 w 7271283"/>
              <a:gd name="connsiteY99" fmla="*/ 644295 h 1625207"/>
              <a:gd name="connsiteX100" fmla="*/ 1906725 w 7271283"/>
              <a:gd name="connsiteY100" fmla="*/ 383862 h 1625207"/>
              <a:gd name="connsiteX101" fmla="*/ 1906976 w 7271283"/>
              <a:gd name="connsiteY101" fmla="*/ 383453 h 1625207"/>
              <a:gd name="connsiteX102" fmla="*/ 1908468 w 7271283"/>
              <a:gd name="connsiteY102" fmla="*/ 380359 h 1625207"/>
              <a:gd name="connsiteX103" fmla="*/ 1935254 w 7271283"/>
              <a:gd name="connsiteY103" fmla="*/ 332389 h 1625207"/>
              <a:gd name="connsiteX104" fmla="*/ 1948510 w 7271283"/>
              <a:gd name="connsiteY104" fmla="*/ 311754 h 1625207"/>
              <a:gd name="connsiteX105" fmla="*/ 1965999 w 7271283"/>
              <a:gd name="connsiteY105" fmla="*/ 271318 h 1625207"/>
              <a:gd name="connsiteX106" fmla="*/ 1958308 w 7271283"/>
              <a:gd name="connsiteY106" fmla="*/ 296502 h 1625207"/>
              <a:gd name="connsiteX107" fmla="*/ 1964418 w 7271283"/>
              <a:gd name="connsiteY107" fmla="*/ 286991 h 1625207"/>
              <a:gd name="connsiteX108" fmla="*/ 2456169 w 7271283"/>
              <a:gd name="connsiteY108" fmla="*/ 0 h 1625207"/>
              <a:gd name="connsiteX109" fmla="*/ 2826597 w 7271283"/>
              <a:gd name="connsiteY109" fmla="*/ 148596 h 1625207"/>
              <a:gd name="connsiteX110" fmla="*/ 2874803 w 7271283"/>
              <a:gd name="connsiteY110" fmla="*/ 195935 h 1625207"/>
              <a:gd name="connsiteX111" fmla="*/ 2879117 w 7271283"/>
              <a:gd name="connsiteY111" fmla="*/ 187312 h 1625207"/>
              <a:gd name="connsiteX112" fmla="*/ 2888652 w 7271283"/>
              <a:gd name="connsiteY112" fmla="*/ 204976 h 1625207"/>
              <a:gd name="connsiteX113" fmla="*/ 3328481 w 7271283"/>
              <a:gd name="connsiteY113" fmla="*/ 492302 h 1625207"/>
              <a:gd name="connsiteX114" fmla="*/ 3793309 w 7271283"/>
              <a:gd name="connsiteY114" fmla="*/ 159808 h 1625207"/>
              <a:gd name="connsiteX115" fmla="*/ 3810818 w 7271283"/>
              <a:gd name="connsiteY115" fmla="*/ 119325 h 1625207"/>
              <a:gd name="connsiteX116" fmla="*/ 3793135 w 7271283"/>
              <a:gd name="connsiteY116" fmla="*/ 177225 h 1625207"/>
              <a:gd name="connsiteX117" fmla="*/ 3199468 w 7271283"/>
              <a:gd name="connsiteY117" fmla="*/ 660610 h 1625207"/>
              <a:gd name="connsiteX118" fmla="*/ 2829041 w 7271283"/>
              <a:gd name="connsiteY118" fmla="*/ 512014 h 1625207"/>
              <a:gd name="connsiteX119" fmla="*/ 2780835 w 7271283"/>
              <a:gd name="connsiteY119" fmla="*/ 464675 h 1625207"/>
              <a:gd name="connsiteX120" fmla="*/ 2776521 w 7271283"/>
              <a:gd name="connsiteY120" fmla="*/ 473298 h 1625207"/>
              <a:gd name="connsiteX121" fmla="*/ 2766986 w 7271283"/>
              <a:gd name="connsiteY121" fmla="*/ 455634 h 1625207"/>
              <a:gd name="connsiteX122" fmla="*/ 2327156 w 7271283"/>
              <a:gd name="connsiteY122" fmla="*/ 168308 h 1625207"/>
              <a:gd name="connsiteX123" fmla="*/ 1904094 w 7271283"/>
              <a:gd name="connsiteY123" fmla="*/ 428741 h 1625207"/>
              <a:gd name="connsiteX124" fmla="*/ 1903843 w 7271283"/>
              <a:gd name="connsiteY124" fmla="*/ 429150 h 1625207"/>
              <a:gd name="connsiteX125" fmla="*/ 1902351 w 7271283"/>
              <a:gd name="connsiteY125" fmla="*/ 432244 h 1625207"/>
              <a:gd name="connsiteX126" fmla="*/ 1875564 w 7271283"/>
              <a:gd name="connsiteY126" fmla="*/ 480214 h 1625207"/>
              <a:gd name="connsiteX127" fmla="*/ 1862309 w 7271283"/>
              <a:gd name="connsiteY127" fmla="*/ 500849 h 1625207"/>
              <a:gd name="connsiteX128" fmla="*/ 1844820 w 7271283"/>
              <a:gd name="connsiteY128" fmla="*/ 541285 h 1625207"/>
              <a:gd name="connsiteX129" fmla="*/ 1852511 w 7271283"/>
              <a:gd name="connsiteY129" fmla="*/ 516101 h 1625207"/>
              <a:gd name="connsiteX130" fmla="*/ 1846401 w 7271283"/>
              <a:gd name="connsiteY130" fmla="*/ 525613 h 1625207"/>
              <a:gd name="connsiteX131" fmla="*/ 1354649 w 7271283"/>
              <a:gd name="connsiteY131" fmla="*/ 812603 h 1625207"/>
              <a:gd name="connsiteX132" fmla="*/ 984222 w 7271283"/>
              <a:gd name="connsiteY132" fmla="*/ 664008 h 1625207"/>
              <a:gd name="connsiteX133" fmla="*/ 936016 w 7271283"/>
              <a:gd name="connsiteY133" fmla="*/ 616668 h 1625207"/>
              <a:gd name="connsiteX134" fmla="*/ 931702 w 7271283"/>
              <a:gd name="connsiteY134" fmla="*/ 625292 h 1625207"/>
              <a:gd name="connsiteX135" fmla="*/ 922166 w 7271283"/>
              <a:gd name="connsiteY135" fmla="*/ 607628 h 1625207"/>
              <a:gd name="connsiteX136" fmla="*/ 482337 w 7271283"/>
              <a:gd name="connsiteY136" fmla="*/ 320302 h 1625207"/>
              <a:gd name="connsiteX137" fmla="*/ 17510 w 7271283"/>
              <a:gd name="connsiteY137" fmla="*/ 652795 h 16252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Lst>
            <a:rect l="l" t="t" r="r" b="b"/>
            <a:pathLst>
              <a:path w="7271283" h="1625207">
                <a:moveTo>
                  <a:pt x="3460465" y="1505883"/>
                </a:moveTo>
                <a:lnTo>
                  <a:pt x="3478149" y="1447982"/>
                </a:lnTo>
                <a:cubicBezTo>
                  <a:pt x="3586560" y="1161486"/>
                  <a:pt x="3811679" y="964598"/>
                  <a:pt x="4071815" y="964598"/>
                </a:cubicBezTo>
                <a:cubicBezTo>
                  <a:pt x="4209030" y="964598"/>
                  <a:pt x="4336502" y="1019377"/>
                  <a:pt x="4442242" y="1113193"/>
                </a:cubicBezTo>
                <a:lnTo>
                  <a:pt x="4490449" y="1160533"/>
                </a:lnTo>
                <a:lnTo>
                  <a:pt x="4494762" y="1151909"/>
                </a:lnTo>
                <a:lnTo>
                  <a:pt x="4504298" y="1169573"/>
                </a:lnTo>
                <a:cubicBezTo>
                  <a:pt x="4608842" y="1345050"/>
                  <a:pt x="4767055" y="1456899"/>
                  <a:pt x="4944127" y="1456899"/>
                </a:cubicBezTo>
                <a:cubicBezTo>
                  <a:pt x="5111976" y="1456899"/>
                  <a:pt x="5262881" y="1356397"/>
                  <a:pt x="5367190" y="1196466"/>
                </a:cubicBezTo>
                <a:lnTo>
                  <a:pt x="5367441" y="1196057"/>
                </a:lnTo>
                <a:lnTo>
                  <a:pt x="5368933" y="1192963"/>
                </a:lnTo>
                <a:cubicBezTo>
                  <a:pt x="5377453" y="1176562"/>
                  <a:pt x="5386388" y="1160563"/>
                  <a:pt x="5395720" y="1144993"/>
                </a:cubicBezTo>
                <a:lnTo>
                  <a:pt x="5408975" y="1124358"/>
                </a:lnTo>
                <a:lnTo>
                  <a:pt x="5426464" y="1083922"/>
                </a:lnTo>
                <a:lnTo>
                  <a:pt x="5418773" y="1109106"/>
                </a:lnTo>
                <a:lnTo>
                  <a:pt x="5424883" y="1099594"/>
                </a:lnTo>
                <a:cubicBezTo>
                  <a:pt x="5546128" y="923354"/>
                  <a:pt x="5721533" y="812604"/>
                  <a:pt x="5916635" y="812604"/>
                </a:cubicBezTo>
                <a:cubicBezTo>
                  <a:pt x="6053849" y="812604"/>
                  <a:pt x="6181321" y="867384"/>
                  <a:pt x="6287062" y="961200"/>
                </a:cubicBezTo>
                <a:lnTo>
                  <a:pt x="6335268" y="1008539"/>
                </a:lnTo>
                <a:lnTo>
                  <a:pt x="6339582" y="999916"/>
                </a:lnTo>
                <a:lnTo>
                  <a:pt x="6349117" y="1017580"/>
                </a:lnTo>
                <a:cubicBezTo>
                  <a:pt x="6453661" y="1193057"/>
                  <a:pt x="6611875" y="1304906"/>
                  <a:pt x="6788946" y="1304906"/>
                </a:cubicBezTo>
                <a:cubicBezTo>
                  <a:pt x="6980774" y="1304906"/>
                  <a:pt x="7150470" y="1173638"/>
                  <a:pt x="7253774" y="972412"/>
                </a:cubicBezTo>
                <a:lnTo>
                  <a:pt x="7271283" y="931928"/>
                </a:lnTo>
                <a:lnTo>
                  <a:pt x="7253600" y="989829"/>
                </a:lnTo>
                <a:cubicBezTo>
                  <a:pt x="7145189" y="1276325"/>
                  <a:pt x="6920069" y="1473214"/>
                  <a:pt x="6659933" y="1473214"/>
                </a:cubicBezTo>
                <a:cubicBezTo>
                  <a:pt x="6522719" y="1473214"/>
                  <a:pt x="6395247" y="1418434"/>
                  <a:pt x="6289506" y="1324618"/>
                </a:cubicBezTo>
                <a:lnTo>
                  <a:pt x="6241300" y="1277279"/>
                </a:lnTo>
                <a:lnTo>
                  <a:pt x="6236986" y="1285902"/>
                </a:lnTo>
                <a:lnTo>
                  <a:pt x="6227451" y="1268238"/>
                </a:lnTo>
                <a:cubicBezTo>
                  <a:pt x="6122907" y="1092761"/>
                  <a:pt x="5964693" y="980912"/>
                  <a:pt x="5787622" y="980912"/>
                </a:cubicBezTo>
                <a:cubicBezTo>
                  <a:pt x="5619772" y="980912"/>
                  <a:pt x="5468868" y="1081414"/>
                  <a:pt x="5364559" y="1241345"/>
                </a:cubicBezTo>
                <a:lnTo>
                  <a:pt x="5364308" y="1241754"/>
                </a:lnTo>
                <a:lnTo>
                  <a:pt x="5362816" y="1244848"/>
                </a:lnTo>
                <a:cubicBezTo>
                  <a:pt x="5354296" y="1261250"/>
                  <a:pt x="5345361" y="1277248"/>
                  <a:pt x="5336029" y="1292818"/>
                </a:cubicBezTo>
                <a:lnTo>
                  <a:pt x="5322774" y="1313453"/>
                </a:lnTo>
                <a:lnTo>
                  <a:pt x="5305285" y="1353889"/>
                </a:lnTo>
                <a:lnTo>
                  <a:pt x="5312976" y="1328705"/>
                </a:lnTo>
                <a:lnTo>
                  <a:pt x="5306866" y="1338217"/>
                </a:lnTo>
                <a:cubicBezTo>
                  <a:pt x="5185622" y="1514457"/>
                  <a:pt x="5010216" y="1625207"/>
                  <a:pt x="4815114" y="1625207"/>
                </a:cubicBezTo>
                <a:cubicBezTo>
                  <a:pt x="4677899" y="1625207"/>
                  <a:pt x="4550428" y="1570427"/>
                  <a:pt x="4444687" y="1476612"/>
                </a:cubicBezTo>
                <a:lnTo>
                  <a:pt x="4396481" y="1429272"/>
                </a:lnTo>
                <a:lnTo>
                  <a:pt x="4392167" y="1437896"/>
                </a:lnTo>
                <a:lnTo>
                  <a:pt x="4382631" y="1420231"/>
                </a:lnTo>
                <a:cubicBezTo>
                  <a:pt x="4278087" y="1244754"/>
                  <a:pt x="4119874" y="1132906"/>
                  <a:pt x="3942802" y="1132906"/>
                </a:cubicBezTo>
                <a:cubicBezTo>
                  <a:pt x="3750974" y="1132906"/>
                  <a:pt x="3581279" y="1264173"/>
                  <a:pt x="3477975" y="1465399"/>
                </a:cubicBezTo>
                <a:close/>
                <a:moveTo>
                  <a:pt x="1730232" y="1099581"/>
                </a:moveTo>
                <a:lnTo>
                  <a:pt x="1747915" y="1041680"/>
                </a:lnTo>
                <a:cubicBezTo>
                  <a:pt x="1856327" y="755184"/>
                  <a:pt x="2081446" y="558296"/>
                  <a:pt x="2341582" y="558296"/>
                </a:cubicBezTo>
                <a:cubicBezTo>
                  <a:pt x="2478797" y="558296"/>
                  <a:pt x="2606269" y="613075"/>
                  <a:pt x="2712010" y="706891"/>
                </a:cubicBezTo>
                <a:lnTo>
                  <a:pt x="2760216" y="754231"/>
                </a:lnTo>
                <a:lnTo>
                  <a:pt x="2764530" y="745607"/>
                </a:lnTo>
                <a:lnTo>
                  <a:pt x="2774065" y="763271"/>
                </a:lnTo>
                <a:cubicBezTo>
                  <a:pt x="2878609" y="938748"/>
                  <a:pt x="3036822" y="1050597"/>
                  <a:pt x="3213894" y="1050597"/>
                </a:cubicBezTo>
                <a:cubicBezTo>
                  <a:pt x="3381743" y="1050597"/>
                  <a:pt x="3532648" y="950095"/>
                  <a:pt x="3636957" y="790164"/>
                </a:cubicBezTo>
                <a:lnTo>
                  <a:pt x="3637208" y="789755"/>
                </a:lnTo>
                <a:lnTo>
                  <a:pt x="3638700" y="786661"/>
                </a:lnTo>
                <a:cubicBezTo>
                  <a:pt x="3647220" y="770260"/>
                  <a:pt x="3656155" y="754261"/>
                  <a:pt x="3665486" y="738691"/>
                </a:cubicBezTo>
                <a:lnTo>
                  <a:pt x="3678742" y="718056"/>
                </a:lnTo>
                <a:lnTo>
                  <a:pt x="3696231" y="677620"/>
                </a:lnTo>
                <a:lnTo>
                  <a:pt x="3688540" y="702804"/>
                </a:lnTo>
                <a:lnTo>
                  <a:pt x="3694650" y="693292"/>
                </a:lnTo>
                <a:cubicBezTo>
                  <a:pt x="3815894" y="517052"/>
                  <a:pt x="3991299" y="406302"/>
                  <a:pt x="4186402" y="406302"/>
                </a:cubicBezTo>
                <a:cubicBezTo>
                  <a:pt x="4323616" y="406302"/>
                  <a:pt x="4451088" y="461082"/>
                  <a:pt x="4556829" y="554898"/>
                </a:cubicBezTo>
                <a:lnTo>
                  <a:pt x="4605035" y="602237"/>
                </a:lnTo>
                <a:lnTo>
                  <a:pt x="4609349" y="593614"/>
                </a:lnTo>
                <a:lnTo>
                  <a:pt x="4618884" y="611278"/>
                </a:lnTo>
                <a:cubicBezTo>
                  <a:pt x="4723428" y="786755"/>
                  <a:pt x="4881642" y="898604"/>
                  <a:pt x="5058713" y="898604"/>
                </a:cubicBezTo>
                <a:cubicBezTo>
                  <a:pt x="5250541" y="898604"/>
                  <a:pt x="5420237" y="767336"/>
                  <a:pt x="5523541" y="566110"/>
                </a:cubicBezTo>
                <a:lnTo>
                  <a:pt x="5541050" y="525626"/>
                </a:lnTo>
                <a:lnTo>
                  <a:pt x="5523367" y="583527"/>
                </a:lnTo>
                <a:cubicBezTo>
                  <a:pt x="5414956" y="870023"/>
                  <a:pt x="5189836" y="1066912"/>
                  <a:pt x="4929700" y="1066912"/>
                </a:cubicBezTo>
                <a:cubicBezTo>
                  <a:pt x="4792486" y="1066912"/>
                  <a:pt x="4665014" y="1012132"/>
                  <a:pt x="4559273" y="918316"/>
                </a:cubicBezTo>
                <a:lnTo>
                  <a:pt x="4511067" y="870977"/>
                </a:lnTo>
                <a:lnTo>
                  <a:pt x="4506753" y="879600"/>
                </a:lnTo>
                <a:lnTo>
                  <a:pt x="4497218" y="861936"/>
                </a:lnTo>
                <a:cubicBezTo>
                  <a:pt x="4392674" y="686459"/>
                  <a:pt x="4234460" y="574610"/>
                  <a:pt x="4057389" y="574610"/>
                </a:cubicBezTo>
                <a:cubicBezTo>
                  <a:pt x="3889539" y="574610"/>
                  <a:pt x="3738635" y="675112"/>
                  <a:pt x="3634326" y="835043"/>
                </a:cubicBezTo>
                <a:lnTo>
                  <a:pt x="3634075" y="835452"/>
                </a:lnTo>
                <a:lnTo>
                  <a:pt x="3632583" y="838546"/>
                </a:lnTo>
                <a:cubicBezTo>
                  <a:pt x="3624063" y="854948"/>
                  <a:pt x="3615128" y="870946"/>
                  <a:pt x="3605796" y="886516"/>
                </a:cubicBezTo>
                <a:lnTo>
                  <a:pt x="3592541" y="907151"/>
                </a:lnTo>
                <a:lnTo>
                  <a:pt x="3575052" y="947587"/>
                </a:lnTo>
                <a:lnTo>
                  <a:pt x="3582743" y="922403"/>
                </a:lnTo>
                <a:lnTo>
                  <a:pt x="3576633" y="931915"/>
                </a:lnTo>
                <a:cubicBezTo>
                  <a:pt x="3455389" y="1108155"/>
                  <a:pt x="3279983" y="1218905"/>
                  <a:pt x="3084881" y="1218905"/>
                </a:cubicBezTo>
                <a:cubicBezTo>
                  <a:pt x="2947666" y="1218905"/>
                  <a:pt x="2820195" y="1164125"/>
                  <a:pt x="2714454" y="1070310"/>
                </a:cubicBezTo>
                <a:lnTo>
                  <a:pt x="2666248" y="1022970"/>
                </a:lnTo>
                <a:lnTo>
                  <a:pt x="2661934" y="1031594"/>
                </a:lnTo>
                <a:lnTo>
                  <a:pt x="2652398" y="1013930"/>
                </a:lnTo>
                <a:cubicBezTo>
                  <a:pt x="2547854" y="838452"/>
                  <a:pt x="2389641" y="726604"/>
                  <a:pt x="2212569" y="726604"/>
                </a:cubicBezTo>
                <a:cubicBezTo>
                  <a:pt x="2020741" y="726604"/>
                  <a:pt x="1851046" y="857871"/>
                  <a:pt x="1747742" y="1059097"/>
                </a:cubicBezTo>
                <a:close/>
                <a:moveTo>
                  <a:pt x="0" y="693279"/>
                </a:moveTo>
                <a:lnTo>
                  <a:pt x="17683" y="635378"/>
                </a:lnTo>
                <a:cubicBezTo>
                  <a:pt x="126095" y="348882"/>
                  <a:pt x="351214" y="151994"/>
                  <a:pt x="611350" y="151994"/>
                </a:cubicBezTo>
                <a:cubicBezTo>
                  <a:pt x="748565" y="151994"/>
                  <a:pt x="876037" y="206773"/>
                  <a:pt x="981778" y="300589"/>
                </a:cubicBezTo>
                <a:lnTo>
                  <a:pt x="1029984" y="347929"/>
                </a:lnTo>
                <a:lnTo>
                  <a:pt x="1034298" y="339305"/>
                </a:lnTo>
                <a:lnTo>
                  <a:pt x="1043833" y="356969"/>
                </a:lnTo>
                <a:cubicBezTo>
                  <a:pt x="1148377" y="532446"/>
                  <a:pt x="1306590" y="644295"/>
                  <a:pt x="1483662" y="644295"/>
                </a:cubicBezTo>
                <a:cubicBezTo>
                  <a:pt x="1651511" y="644295"/>
                  <a:pt x="1802416" y="543793"/>
                  <a:pt x="1906725" y="383862"/>
                </a:cubicBezTo>
                <a:lnTo>
                  <a:pt x="1906976" y="383453"/>
                </a:lnTo>
                <a:lnTo>
                  <a:pt x="1908468" y="380359"/>
                </a:lnTo>
                <a:cubicBezTo>
                  <a:pt x="1916988" y="363958"/>
                  <a:pt x="1925923" y="347959"/>
                  <a:pt x="1935254" y="332389"/>
                </a:cubicBezTo>
                <a:lnTo>
                  <a:pt x="1948510" y="311754"/>
                </a:lnTo>
                <a:lnTo>
                  <a:pt x="1965999" y="271318"/>
                </a:lnTo>
                <a:lnTo>
                  <a:pt x="1958308" y="296502"/>
                </a:lnTo>
                <a:lnTo>
                  <a:pt x="1964418" y="286991"/>
                </a:lnTo>
                <a:cubicBezTo>
                  <a:pt x="2085662" y="110750"/>
                  <a:pt x="2261067" y="0"/>
                  <a:pt x="2456169" y="0"/>
                </a:cubicBezTo>
                <a:cubicBezTo>
                  <a:pt x="2593384" y="0"/>
                  <a:pt x="2720856" y="54780"/>
                  <a:pt x="2826597" y="148596"/>
                </a:cubicBezTo>
                <a:lnTo>
                  <a:pt x="2874803" y="195935"/>
                </a:lnTo>
                <a:lnTo>
                  <a:pt x="2879117" y="187312"/>
                </a:lnTo>
                <a:lnTo>
                  <a:pt x="2888652" y="204976"/>
                </a:lnTo>
                <a:cubicBezTo>
                  <a:pt x="2993196" y="380453"/>
                  <a:pt x="3151410" y="492302"/>
                  <a:pt x="3328481" y="492302"/>
                </a:cubicBezTo>
                <a:cubicBezTo>
                  <a:pt x="3520309" y="492302"/>
                  <a:pt x="3690004" y="361034"/>
                  <a:pt x="3793309" y="159808"/>
                </a:cubicBezTo>
                <a:lnTo>
                  <a:pt x="3810818" y="119325"/>
                </a:lnTo>
                <a:lnTo>
                  <a:pt x="3793135" y="177225"/>
                </a:lnTo>
                <a:cubicBezTo>
                  <a:pt x="3684724" y="463721"/>
                  <a:pt x="3459604" y="660610"/>
                  <a:pt x="3199468" y="660610"/>
                </a:cubicBezTo>
                <a:cubicBezTo>
                  <a:pt x="3062253" y="660610"/>
                  <a:pt x="2934782" y="605830"/>
                  <a:pt x="2829041" y="512014"/>
                </a:cubicBezTo>
                <a:lnTo>
                  <a:pt x="2780835" y="464675"/>
                </a:lnTo>
                <a:lnTo>
                  <a:pt x="2776521" y="473298"/>
                </a:lnTo>
                <a:lnTo>
                  <a:pt x="2766986" y="455634"/>
                </a:lnTo>
                <a:cubicBezTo>
                  <a:pt x="2662442" y="280157"/>
                  <a:pt x="2504228" y="168308"/>
                  <a:pt x="2327156" y="168308"/>
                </a:cubicBezTo>
                <a:cubicBezTo>
                  <a:pt x="2159307" y="168308"/>
                  <a:pt x="2008403" y="268810"/>
                  <a:pt x="1904094" y="428741"/>
                </a:cubicBezTo>
                <a:lnTo>
                  <a:pt x="1903843" y="429150"/>
                </a:lnTo>
                <a:lnTo>
                  <a:pt x="1902351" y="432244"/>
                </a:lnTo>
                <a:cubicBezTo>
                  <a:pt x="1893831" y="448646"/>
                  <a:pt x="1884896" y="464644"/>
                  <a:pt x="1875564" y="480214"/>
                </a:cubicBezTo>
                <a:lnTo>
                  <a:pt x="1862309" y="500849"/>
                </a:lnTo>
                <a:lnTo>
                  <a:pt x="1844820" y="541285"/>
                </a:lnTo>
                <a:lnTo>
                  <a:pt x="1852511" y="516101"/>
                </a:lnTo>
                <a:lnTo>
                  <a:pt x="1846401" y="525613"/>
                </a:lnTo>
                <a:cubicBezTo>
                  <a:pt x="1725157" y="701853"/>
                  <a:pt x="1549751" y="812603"/>
                  <a:pt x="1354649" y="812603"/>
                </a:cubicBezTo>
                <a:cubicBezTo>
                  <a:pt x="1217434" y="812603"/>
                  <a:pt x="1089963" y="757823"/>
                  <a:pt x="984222" y="664008"/>
                </a:cubicBezTo>
                <a:lnTo>
                  <a:pt x="936016" y="616668"/>
                </a:lnTo>
                <a:lnTo>
                  <a:pt x="931702" y="625292"/>
                </a:lnTo>
                <a:lnTo>
                  <a:pt x="922166" y="607628"/>
                </a:lnTo>
                <a:cubicBezTo>
                  <a:pt x="817622" y="432150"/>
                  <a:pt x="659409" y="320302"/>
                  <a:pt x="482337" y="320302"/>
                </a:cubicBezTo>
                <a:cubicBezTo>
                  <a:pt x="290509" y="320302"/>
                  <a:pt x="120814" y="451569"/>
                  <a:pt x="17510" y="652795"/>
                </a:cubicBezTo>
                <a:close/>
              </a:path>
            </a:pathLst>
          </a:custGeom>
          <a:gradFill>
            <a:gsLst>
              <a:gs pos="75000">
                <a:srgbClr val="00B0F0">
                  <a:alpha val="51000"/>
                </a:srgbClr>
              </a:gs>
              <a:gs pos="19000">
                <a:schemeClr val="tx1">
                  <a:lumMod val="95000"/>
                  <a:alpha val="75000"/>
                </a:schemeClr>
              </a:gs>
              <a:gs pos="57000">
                <a:srgbClr val="EB3208">
                  <a:alpha val="0"/>
                </a:srgbClr>
              </a:gs>
              <a:gs pos="42000">
                <a:srgbClr val="CC66FF"/>
              </a:gs>
              <a:gs pos="32000">
                <a:srgbClr val="FF6600">
                  <a:alpha val="0"/>
                </a:srgbClr>
              </a:gs>
            </a:gsLst>
            <a:path path="circle">
              <a:fillToRect l="100000" t="100000"/>
            </a:path>
          </a:gradFill>
          <a:ln>
            <a:noFill/>
          </a:ln>
          <a:scene3d>
            <a:camera prst="orthographicFront"/>
            <a:lightRig rig="flat" dir="t"/>
          </a:scene3d>
          <a:sp3d>
            <a:bevelT w="247650" prst="slope"/>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sp>
        <p:nvSpPr>
          <p:cNvPr id="6" name="Forma libre 14"/>
          <p:cNvSpPr/>
          <p:nvPr/>
        </p:nvSpPr>
        <p:spPr>
          <a:xfrm rot="16200000" flipV="1">
            <a:off x="1217521" y="1271034"/>
            <a:ext cx="2274194" cy="4578955"/>
          </a:xfrm>
          <a:custGeom>
            <a:avLst/>
            <a:gdLst>
              <a:gd name="connsiteX0" fmla="*/ 3460465 w 7271283"/>
              <a:gd name="connsiteY0" fmla="*/ 1505883 h 1625207"/>
              <a:gd name="connsiteX1" fmla="*/ 3478149 w 7271283"/>
              <a:gd name="connsiteY1" fmla="*/ 1447982 h 1625207"/>
              <a:gd name="connsiteX2" fmla="*/ 4071815 w 7271283"/>
              <a:gd name="connsiteY2" fmla="*/ 964598 h 1625207"/>
              <a:gd name="connsiteX3" fmla="*/ 4442242 w 7271283"/>
              <a:gd name="connsiteY3" fmla="*/ 1113193 h 1625207"/>
              <a:gd name="connsiteX4" fmla="*/ 4490449 w 7271283"/>
              <a:gd name="connsiteY4" fmla="*/ 1160533 h 1625207"/>
              <a:gd name="connsiteX5" fmla="*/ 4494762 w 7271283"/>
              <a:gd name="connsiteY5" fmla="*/ 1151909 h 1625207"/>
              <a:gd name="connsiteX6" fmla="*/ 4504298 w 7271283"/>
              <a:gd name="connsiteY6" fmla="*/ 1169573 h 1625207"/>
              <a:gd name="connsiteX7" fmla="*/ 4944127 w 7271283"/>
              <a:gd name="connsiteY7" fmla="*/ 1456899 h 1625207"/>
              <a:gd name="connsiteX8" fmla="*/ 5367190 w 7271283"/>
              <a:gd name="connsiteY8" fmla="*/ 1196466 h 1625207"/>
              <a:gd name="connsiteX9" fmla="*/ 5367441 w 7271283"/>
              <a:gd name="connsiteY9" fmla="*/ 1196057 h 1625207"/>
              <a:gd name="connsiteX10" fmla="*/ 5368933 w 7271283"/>
              <a:gd name="connsiteY10" fmla="*/ 1192963 h 1625207"/>
              <a:gd name="connsiteX11" fmla="*/ 5395720 w 7271283"/>
              <a:gd name="connsiteY11" fmla="*/ 1144993 h 1625207"/>
              <a:gd name="connsiteX12" fmla="*/ 5408975 w 7271283"/>
              <a:gd name="connsiteY12" fmla="*/ 1124358 h 1625207"/>
              <a:gd name="connsiteX13" fmla="*/ 5426464 w 7271283"/>
              <a:gd name="connsiteY13" fmla="*/ 1083922 h 1625207"/>
              <a:gd name="connsiteX14" fmla="*/ 5418773 w 7271283"/>
              <a:gd name="connsiteY14" fmla="*/ 1109106 h 1625207"/>
              <a:gd name="connsiteX15" fmla="*/ 5424883 w 7271283"/>
              <a:gd name="connsiteY15" fmla="*/ 1099594 h 1625207"/>
              <a:gd name="connsiteX16" fmla="*/ 5916635 w 7271283"/>
              <a:gd name="connsiteY16" fmla="*/ 812604 h 1625207"/>
              <a:gd name="connsiteX17" fmla="*/ 6287062 w 7271283"/>
              <a:gd name="connsiteY17" fmla="*/ 961200 h 1625207"/>
              <a:gd name="connsiteX18" fmla="*/ 6335268 w 7271283"/>
              <a:gd name="connsiteY18" fmla="*/ 1008539 h 1625207"/>
              <a:gd name="connsiteX19" fmla="*/ 6339582 w 7271283"/>
              <a:gd name="connsiteY19" fmla="*/ 999916 h 1625207"/>
              <a:gd name="connsiteX20" fmla="*/ 6349117 w 7271283"/>
              <a:gd name="connsiteY20" fmla="*/ 1017580 h 1625207"/>
              <a:gd name="connsiteX21" fmla="*/ 6788946 w 7271283"/>
              <a:gd name="connsiteY21" fmla="*/ 1304906 h 1625207"/>
              <a:gd name="connsiteX22" fmla="*/ 7253774 w 7271283"/>
              <a:gd name="connsiteY22" fmla="*/ 972412 h 1625207"/>
              <a:gd name="connsiteX23" fmla="*/ 7271283 w 7271283"/>
              <a:gd name="connsiteY23" fmla="*/ 931928 h 1625207"/>
              <a:gd name="connsiteX24" fmla="*/ 7253600 w 7271283"/>
              <a:gd name="connsiteY24" fmla="*/ 989829 h 1625207"/>
              <a:gd name="connsiteX25" fmla="*/ 6659933 w 7271283"/>
              <a:gd name="connsiteY25" fmla="*/ 1473214 h 1625207"/>
              <a:gd name="connsiteX26" fmla="*/ 6289506 w 7271283"/>
              <a:gd name="connsiteY26" fmla="*/ 1324618 h 1625207"/>
              <a:gd name="connsiteX27" fmla="*/ 6241300 w 7271283"/>
              <a:gd name="connsiteY27" fmla="*/ 1277279 h 1625207"/>
              <a:gd name="connsiteX28" fmla="*/ 6236986 w 7271283"/>
              <a:gd name="connsiteY28" fmla="*/ 1285902 h 1625207"/>
              <a:gd name="connsiteX29" fmla="*/ 6227451 w 7271283"/>
              <a:gd name="connsiteY29" fmla="*/ 1268238 h 1625207"/>
              <a:gd name="connsiteX30" fmla="*/ 5787622 w 7271283"/>
              <a:gd name="connsiteY30" fmla="*/ 980912 h 1625207"/>
              <a:gd name="connsiteX31" fmla="*/ 5364559 w 7271283"/>
              <a:gd name="connsiteY31" fmla="*/ 1241345 h 1625207"/>
              <a:gd name="connsiteX32" fmla="*/ 5364308 w 7271283"/>
              <a:gd name="connsiteY32" fmla="*/ 1241754 h 1625207"/>
              <a:gd name="connsiteX33" fmla="*/ 5362816 w 7271283"/>
              <a:gd name="connsiteY33" fmla="*/ 1244848 h 1625207"/>
              <a:gd name="connsiteX34" fmla="*/ 5336029 w 7271283"/>
              <a:gd name="connsiteY34" fmla="*/ 1292818 h 1625207"/>
              <a:gd name="connsiteX35" fmla="*/ 5322774 w 7271283"/>
              <a:gd name="connsiteY35" fmla="*/ 1313453 h 1625207"/>
              <a:gd name="connsiteX36" fmla="*/ 5305285 w 7271283"/>
              <a:gd name="connsiteY36" fmla="*/ 1353889 h 1625207"/>
              <a:gd name="connsiteX37" fmla="*/ 5312976 w 7271283"/>
              <a:gd name="connsiteY37" fmla="*/ 1328705 h 1625207"/>
              <a:gd name="connsiteX38" fmla="*/ 5306866 w 7271283"/>
              <a:gd name="connsiteY38" fmla="*/ 1338217 h 1625207"/>
              <a:gd name="connsiteX39" fmla="*/ 4815114 w 7271283"/>
              <a:gd name="connsiteY39" fmla="*/ 1625207 h 1625207"/>
              <a:gd name="connsiteX40" fmla="*/ 4444687 w 7271283"/>
              <a:gd name="connsiteY40" fmla="*/ 1476612 h 1625207"/>
              <a:gd name="connsiteX41" fmla="*/ 4396481 w 7271283"/>
              <a:gd name="connsiteY41" fmla="*/ 1429272 h 1625207"/>
              <a:gd name="connsiteX42" fmla="*/ 4392167 w 7271283"/>
              <a:gd name="connsiteY42" fmla="*/ 1437896 h 1625207"/>
              <a:gd name="connsiteX43" fmla="*/ 4382631 w 7271283"/>
              <a:gd name="connsiteY43" fmla="*/ 1420231 h 1625207"/>
              <a:gd name="connsiteX44" fmla="*/ 3942802 w 7271283"/>
              <a:gd name="connsiteY44" fmla="*/ 1132906 h 1625207"/>
              <a:gd name="connsiteX45" fmla="*/ 3477975 w 7271283"/>
              <a:gd name="connsiteY45" fmla="*/ 1465399 h 1625207"/>
              <a:gd name="connsiteX46" fmla="*/ 1730232 w 7271283"/>
              <a:gd name="connsiteY46" fmla="*/ 1099581 h 1625207"/>
              <a:gd name="connsiteX47" fmla="*/ 1747915 w 7271283"/>
              <a:gd name="connsiteY47" fmla="*/ 1041680 h 1625207"/>
              <a:gd name="connsiteX48" fmla="*/ 2341582 w 7271283"/>
              <a:gd name="connsiteY48" fmla="*/ 558296 h 1625207"/>
              <a:gd name="connsiteX49" fmla="*/ 2712010 w 7271283"/>
              <a:gd name="connsiteY49" fmla="*/ 706891 h 1625207"/>
              <a:gd name="connsiteX50" fmla="*/ 2760216 w 7271283"/>
              <a:gd name="connsiteY50" fmla="*/ 754231 h 1625207"/>
              <a:gd name="connsiteX51" fmla="*/ 2764530 w 7271283"/>
              <a:gd name="connsiteY51" fmla="*/ 745607 h 1625207"/>
              <a:gd name="connsiteX52" fmla="*/ 2774065 w 7271283"/>
              <a:gd name="connsiteY52" fmla="*/ 763271 h 1625207"/>
              <a:gd name="connsiteX53" fmla="*/ 3213894 w 7271283"/>
              <a:gd name="connsiteY53" fmla="*/ 1050597 h 1625207"/>
              <a:gd name="connsiteX54" fmla="*/ 3636957 w 7271283"/>
              <a:gd name="connsiteY54" fmla="*/ 790164 h 1625207"/>
              <a:gd name="connsiteX55" fmla="*/ 3637208 w 7271283"/>
              <a:gd name="connsiteY55" fmla="*/ 789755 h 1625207"/>
              <a:gd name="connsiteX56" fmla="*/ 3638700 w 7271283"/>
              <a:gd name="connsiteY56" fmla="*/ 786661 h 1625207"/>
              <a:gd name="connsiteX57" fmla="*/ 3665486 w 7271283"/>
              <a:gd name="connsiteY57" fmla="*/ 738691 h 1625207"/>
              <a:gd name="connsiteX58" fmla="*/ 3678742 w 7271283"/>
              <a:gd name="connsiteY58" fmla="*/ 718056 h 1625207"/>
              <a:gd name="connsiteX59" fmla="*/ 3696231 w 7271283"/>
              <a:gd name="connsiteY59" fmla="*/ 677620 h 1625207"/>
              <a:gd name="connsiteX60" fmla="*/ 3688540 w 7271283"/>
              <a:gd name="connsiteY60" fmla="*/ 702804 h 1625207"/>
              <a:gd name="connsiteX61" fmla="*/ 3694650 w 7271283"/>
              <a:gd name="connsiteY61" fmla="*/ 693292 h 1625207"/>
              <a:gd name="connsiteX62" fmla="*/ 4186402 w 7271283"/>
              <a:gd name="connsiteY62" fmla="*/ 406302 h 1625207"/>
              <a:gd name="connsiteX63" fmla="*/ 4556829 w 7271283"/>
              <a:gd name="connsiteY63" fmla="*/ 554898 h 1625207"/>
              <a:gd name="connsiteX64" fmla="*/ 4605035 w 7271283"/>
              <a:gd name="connsiteY64" fmla="*/ 602237 h 1625207"/>
              <a:gd name="connsiteX65" fmla="*/ 4609349 w 7271283"/>
              <a:gd name="connsiteY65" fmla="*/ 593614 h 1625207"/>
              <a:gd name="connsiteX66" fmla="*/ 4618884 w 7271283"/>
              <a:gd name="connsiteY66" fmla="*/ 611278 h 1625207"/>
              <a:gd name="connsiteX67" fmla="*/ 5058713 w 7271283"/>
              <a:gd name="connsiteY67" fmla="*/ 898604 h 1625207"/>
              <a:gd name="connsiteX68" fmla="*/ 5523541 w 7271283"/>
              <a:gd name="connsiteY68" fmla="*/ 566110 h 1625207"/>
              <a:gd name="connsiteX69" fmla="*/ 5541050 w 7271283"/>
              <a:gd name="connsiteY69" fmla="*/ 525626 h 1625207"/>
              <a:gd name="connsiteX70" fmla="*/ 5523367 w 7271283"/>
              <a:gd name="connsiteY70" fmla="*/ 583527 h 1625207"/>
              <a:gd name="connsiteX71" fmla="*/ 4929700 w 7271283"/>
              <a:gd name="connsiteY71" fmla="*/ 1066912 h 1625207"/>
              <a:gd name="connsiteX72" fmla="*/ 4559273 w 7271283"/>
              <a:gd name="connsiteY72" fmla="*/ 918316 h 1625207"/>
              <a:gd name="connsiteX73" fmla="*/ 4511067 w 7271283"/>
              <a:gd name="connsiteY73" fmla="*/ 870977 h 1625207"/>
              <a:gd name="connsiteX74" fmla="*/ 4506753 w 7271283"/>
              <a:gd name="connsiteY74" fmla="*/ 879600 h 1625207"/>
              <a:gd name="connsiteX75" fmla="*/ 4497218 w 7271283"/>
              <a:gd name="connsiteY75" fmla="*/ 861936 h 1625207"/>
              <a:gd name="connsiteX76" fmla="*/ 4057389 w 7271283"/>
              <a:gd name="connsiteY76" fmla="*/ 574610 h 1625207"/>
              <a:gd name="connsiteX77" fmla="*/ 3634326 w 7271283"/>
              <a:gd name="connsiteY77" fmla="*/ 835043 h 1625207"/>
              <a:gd name="connsiteX78" fmla="*/ 3634075 w 7271283"/>
              <a:gd name="connsiteY78" fmla="*/ 835452 h 1625207"/>
              <a:gd name="connsiteX79" fmla="*/ 3632583 w 7271283"/>
              <a:gd name="connsiteY79" fmla="*/ 838546 h 1625207"/>
              <a:gd name="connsiteX80" fmla="*/ 3605796 w 7271283"/>
              <a:gd name="connsiteY80" fmla="*/ 886516 h 1625207"/>
              <a:gd name="connsiteX81" fmla="*/ 3592541 w 7271283"/>
              <a:gd name="connsiteY81" fmla="*/ 907151 h 1625207"/>
              <a:gd name="connsiteX82" fmla="*/ 3575052 w 7271283"/>
              <a:gd name="connsiteY82" fmla="*/ 947587 h 1625207"/>
              <a:gd name="connsiteX83" fmla="*/ 3582743 w 7271283"/>
              <a:gd name="connsiteY83" fmla="*/ 922403 h 1625207"/>
              <a:gd name="connsiteX84" fmla="*/ 3576633 w 7271283"/>
              <a:gd name="connsiteY84" fmla="*/ 931915 h 1625207"/>
              <a:gd name="connsiteX85" fmla="*/ 3084881 w 7271283"/>
              <a:gd name="connsiteY85" fmla="*/ 1218905 h 1625207"/>
              <a:gd name="connsiteX86" fmla="*/ 2714454 w 7271283"/>
              <a:gd name="connsiteY86" fmla="*/ 1070310 h 1625207"/>
              <a:gd name="connsiteX87" fmla="*/ 2666248 w 7271283"/>
              <a:gd name="connsiteY87" fmla="*/ 1022970 h 1625207"/>
              <a:gd name="connsiteX88" fmla="*/ 2661934 w 7271283"/>
              <a:gd name="connsiteY88" fmla="*/ 1031594 h 1625207"/>
              <a:gd name="connsiteX89" fmla="*/ 2652398 w 7271283"/>
              <a:gd name="connsiteY89" fmla="*/ 1013930 h 1625207"/>
              <a:gd name="connsiteX90" fmla="*/ 2212569 w 7271283"/>
              <a:gd name="connsiteY90" fmla="*/ 726604 h 1625207"/>
              <a:gd name="connsiteX91" fmla="*/ 1747742 w 7271283"/>
              <a:gd name="connsiteY91" fmla="*/ 1059097 h 1625207"/>
              <a:gd name="connsiteX92" fmla="*/ 0 w 7271283"/>
              <a:gd name="connsiteY92" fmla="*/ 693279 h 1625207"/>
              <a:gd name="connsiteX93" fmla="*/ 17683 w 7271283"/>
              <a:gd name="connsiteY93" fmla="*/ 635378 h 1625207"/>
              <a:gd name="connsiteX94" fmla="*/ 611350 w 7271283"/>
              <a:gd name="connsiteY94" fmla="*/ 151994 h 1625207"/>
              <a:gd name="connsiteX95" fmla="*/ 981778 w 7271283"/>
              <a:gd name="connsiteY95" fmla="*/ 300589 h 1625207"/>
              <a:gd name="connsiteX96" fmla="*/ 1029984 w 7271283"/>
              <a:gd name="connsiteY96" fmla="*/ 347929 h 1625207"/>
              <a:gd name="connsiteX97" fmla="*/ 1034298 w 7271283"/>
              <a:gd name="connsiteY97" fmla="*/ 339305 h 1625207"/>
              <a:gd name="connsiteX98" fmla="*/ 1043833 w 7271283"/>
              <a:gd name="connsiteY98" fmla="*/ 356969 h 1625207"/>
              <a:gd name="connsiteX99" fmla="*/ 1483662 w 7271283"/>
              <a:gd name="connsiteY99" fmla="*/ 644295 h 1625207"/>
              <a:gd name="connsiteX100" fmla="*/ 1906725 w 7271283"/>
              <a:gd name="connsiteY100" fmla="*/ 383862 h 1625207"/>
              <a:gd name="connsiteX101" fmla="*/ 1906976 w 7271283"/>
              <a:gd name="connsiteY101" fmla="*/ 383453 h 1625207"/>
              <a:gd name="connsiteX102" fmla="*/ 1908468 w 7271283"/>
              <a:gd name="connsiteY102" fmla="*/ 380359 h 1625207"/>
              <a:gd name="connsiteX103" fmla="*/ 1935254 w 7271283"/>
              <a:gd name="connsiteY103" fmla="*/ 332389 h 1625207"/>
              <a:gd name="connsiteX104" fmla="*/ 1948510 w 7271283"/>
              <a:gd name="connsiteY104" fmla="*/ 311754 h 1625207"/>
              <a:gd name="connsiteX105" fmla="*/ 1965999 w 7271283"/>
              <a:gd name="connsiteY105" fmla="*/ 271318 h 1625207"/>
              <a:gd name="connsiteX106" fmla="*/ 1958308 w 7271283"/>
              <a:gd name="connsiteY106" fmla="*/ 296502 h 1625207"/>
              <a:gd name="connsiteX107" fmla="*/ 1964418 w 7271283"/>
              <a:gd name="connsiteY107" fmla="*/ 286991 h 1625207"/>
              <a:gd name="connsiteX108" fmla="*/ 2456169 w 7271283"/>
              <a:gd name="connsiteY108" fmla="*/ 0 h 1625207"/>
              <a:gd name="connsiteX109" fmla="*/ 2826597 w 7271283"/>
              <a:gd name="connsiteY109" fmla="*/ 148596 h 1625207"/>
              <a:gd name="connsiteX110" fmla="*/ 2874803 w 7271283"/>
              <a:gd name="connsiteY110" fmla="*/ 195935 h 1625207"/>
              <a:gd name="connsiteX111" fmla="*/ 2879117 w 7271283"/>
              <a:gd name="connsiteY111" fmla="*/ 187312 h 1625207"/>
              <a:gd name="connsiteX112" fmla="*/ 2888652 w 7271283"/>
              <a:gd name="connsiteY112" fmla="*/ 204976 h 1625207"/>
              <a:gd name="connsiteX113" fmla="*/ 3328481 w 7271283"/>
              <a:gd name="connsiteY113" fmla="*/ 492302 h 1625207"/>
              <a:gd name="connsiteX114" fmla="*/ 3793309 w 7271283"/>
              <a:gd name="connsiteY114" fmla="*/ 159808 h 1625207"/>
              <a:gd name="connsiteX115" fmla="*/ 3810818 w 7271283"/>
              <a:gd name="connsiteY115" fmla="*/ 119325 h 1625207"/>
              <a:gd name="connsiteX116" fmla="*/ 3793135 w 7271283"/>
              <a:gd name="connsiteY116" fmla="*/ 177225 h 1625207"/>
              <a:gd name="connsiteX117" fmla="*/ 3199468 w 7271283"/>
              <a:gd name="connsiteY117" fmla="*/ 660610 h 1625207"/>
              <a:gd name="connsiteX118" fmla="*/ 2829041 w 7271283"/>
              <a:gd name="connsiteY118" fmla="*/ 512014 h 1625207"/>
              <a:gd name="connsiteX119" fmla="*/ 2780835 w 7271283"/>
              <a:gd name="connsiteY119" fmla="*/ 464675 h 1625207"/>
              <a:gd name="connsiteX120" fmla="*/ 2776521 w 7271283"/>
              <a:gd name="connsiteY120" fmla="*/ 473298 h 1625207"/>
              <a:gd name="connsiteX121" fmla="*/ 2766986 w 7271283"/>
              <a:gd name="connsiteY121" fmla="*/ 455634 h 1625207"/>
              <a:gd name="connsiteX122" fmla="*/ 2327156 w 7271283"/>
              <a:gd name="connsiteY122" fmla="*/ 168308 h 1625207"/>
              <a:gd name="connsiteX123" fmla="*/ 1904094 w 7271283"/>
              <a:gd name="connsiteY123" fmla="*/ 428741 h 1625207"/>
              <a:gd name="connsiteX124" fmla="*/ 1903843 w 7271283"/>
              <a:gd name="connsiteY124" fmla="*/ 429150 h 1625207"/>
              <a:gd name="connsiteX125" fmla="*/ 1902351 w 7271283"/>
              <a:gd name="connsiteY125" fmla="*/ 432244 h 1625207"/>
              <a:gd name="connsiteX126" fmla="*/ 1875564 w 7271283"/>
              <a:gd name="connsiteY126" fmla="*/ 480214 h 1625207"/>
              <a:gd name="connsiteX127" fmla="*/ 1862309 w 7271283"/>
              <a:gd name="connsiteY127" fmla="*/ 500849 h 1625207"/>
              <a:gd name="connsiteX128" fmla="*/ 1844820 w 7271283"/>
              <a:gd name="connsiteY128" fmla="*/ 541285 h 1625207"/>
              <a:gd name="connsiteX129" fmla="*/ 1852511 w 7271283"/>
              <a:gd name="connsiteY129" fmla="*/ 516101 h 1625207"/>
              <a:gd name="connsiteX130" fmla="*/ 1846401 w 7271283"/>
              <a:gd name="connsiteY130" fmla="*/ 525613 h 1625207"/>
              <a:gd name="connsiteX131" fmla="*/ 1354649 w 7271283"/>
              <a:gd name="connsiteY131" fmla="*/ 812603 h 1625207"/>
              <a:gd name="connsiteX132" fmla="*/ 984222 w 7271283"/>
              <a:gd name="connsiteY132" fmla="*/ 664008 h 1625207"/>
              <a:gd name="connsiteX133" fmla="*/ 936016 w 7271283"/>
              <a:gd name="connsiteY133" fmla="*/ 616668 h 1625207"/>
              <a:gd name="connsiteX134" fmla="*/ 931702 w 7271283"/>
              <a:gd name="connsiteY134" fmla="*/ 625292 h 1625207"/>
              <a:gd name="connsiteX135" fmla="*/ 922166 w 7271283"/>
              <a:gd name="connsiteY135" fmla="*/ 607628 h 1625207"/>
              <a:gd name="connsiteX136" fmla="*/ 482337 w 7271283"/>
              <a:gd name="connsiteY136" fmla="*/ 320302 h 1625207"/>
              <a:gd name="connsiteX137" fmla="*/ 17510 w 7271283"/>
              <a:gd name="connsiteY137" fmla="*/ 652795 h 16252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Lst>
            <a:rect l="l" t="t" r="r" b="b"/>
            <a:pathLst>
              <a:path w="7271283" h="1625207">
                <a:moveTo>
                  <a:pt x="3460465" y="1505883"/>
                </a:moveTo>
                <a:lnTo>
                  <a:pt x="3478149" y="1447982"/>
                </a:lnTo>
                <a:cubicBezTo>
                  <a:pt x="3586560" y="1161486"/>
                  <a:pt x="3811679" y="964598"/>
                  <a:pt x="4071815" y="964598"/>
                </a:cubicBezTo>
                <a:cubicBezTo>
                  <a:pt x="4209030" y="964598"/>
                  <a:pt x="4336502" y="1019377"/>
                  <a:pt x="4442242" y="1113193"/>
                </a:cubicBezTo>
                <a:lnTo>
                  <a:pt x="4490449" y="1160533"/>
                </a:lnTo>
                <a:lnTo>
                  <a:pt x="4494762" y="1151909"/>
                </a:lnTo>
                <a:lnTo>
                  <a:pt x="4504298" y="1169573"/>
                </a:lnTo>
                <a:cubicBezTo>
                  <a:pt x="4608842" y="1345050"/>
                  <a:pt x="4767055" y="1456899"/>
                  <a:pt x="4944127" y="1456899"/>
                </a:cubicBezTo>
                <a:cubicBezTo>
                  <a:pt x="5111976" y="1456899"/>
                  <a:pt x="5262881" y="1356397"/>
                  <a:pt x="5367190" y="1196466"/>
                </a:cubicBezTo>
                <a:lnTo>
                  <a:pt x="5367441" y="1196057"/>
                </a:lnTo>
                <a:lnTo>
                  <a:pt x="5368933" y="1192963"/>
                </a:lnTo>
                <a:cubicBezTo>
                  <a:pt x="5377453" y="1176562"/>
                  <a:pt x="5386388" y="1160563"/>
                  <a:pt x="5395720" y="1144993"/>
                </a:cubicBezTo>
                <a:lnTo>
                  <a:pt x="5408975" y="1124358"/>
                </a:lnTo>
                <a:lnTo>
                  <a:pt x="5426464" y="1083922"/>
                </a:lnTo>
                <a:lnTo>
                  <a:pt x="5418773" y="1109106"/>
                </a:lnTo>
                <a:lnTo>
                  <a:pt x="5424883" y="1099594"/>
                </a:lnTo>
                <a:cubicBezTo>
                  <a:pt x="5546128" y="923354"/>
                  <a:pt x="5721533" y="812604"/>
                  <a:pt x="5916635" y="812604"/>
                </a:cubicBezTo>
                <a:cubicBezTo>
                  <a:pt x="6053849" y="812604"/>
                  <a:pt x="6181321" y="867384"/>
                  <a:pt x="6287062" y="961200"/>
                </a:cubicBezTo>
                <a:lnTo>
                  <a:pt x="6335268" y="1008539"/>
                </a:lnTo>
                <a:lnTo>
                  <a:pt x="6339582" y="999916"/>
                </a:lnTo>
                <a:lnTo>
                  <a:pt x="6349117" y="1017580"/>
                </a:lnTo>
                <a:cubicBezTo>
                  <a:pt x="6453661" y="1193057"/>
                  <a:pt x="6611875" y="1304906"/>
                  <a:pt x="6788946" y="1304906"/>
                </a:cubicBezTo>
                <a:cubicBezTo>
                  <a:pt x="6980774" y="1304906"/>
                  <a:pt x="7150470" y="1173638"/>
                  <a:pt x="7253774" y="972412"/>
                </a:cubicBezTo>
                <a:lnTo>
                  <a:pt x="7271283" y="931928"/>
                </a:lnTo>
                <a:lnTo>
                  <a:pt x="7253600" y="989829"/>
                </a:lnTo>
                <a:cubicBezTo>
                  <a:pt x="7145189" y="1276325"/>
                  <a:pt x="6920069" y="1473214"/>
                  <a:pt x="6659933" y="1473214"/>
                </a:cubicBezTo>
                <a:cubicBezTo>
                  <a:pt x="6522719" y="1473214"/>
                  <a:pt x="6395247" y="1418434"/>
                  <a:pt x="6289506" y="1324618"/>
                </a:cubicBezTo>
                <a:lnTo>
                  <a:pt x="6241300" y="1277279"/>
                </a:lnTo>
                <a:lnTo>
                  <a:pt x="6236986" y="1285902"/>
                </a:lnTo>
                <a:lnTo>
                  <a:pt x="6227451" y="1268238"/>
                </a:lnTo>
                <a:cubicBezTo>
                  <a:pt x="6122907" y="1092761"/>
                  <a:pt x="5964693" y="980912"/>
                  <a:pt x="5787622" y="980912"/>
                </a:cubicBezTo>
                <a:cubicBezTo>
                  <a:pt x="5619772" y="980912"/>
                  <a:pt x="5468868" y="1081414"/>
                  <a:pt x="5364559" y="1241345"/>
                </a:cubicBezTo>
                <a:lnTo>
                  <a:pt x="5364308" y="1241754"/>
                </a:lnTo>
                <a:lnTo>
                  <a:pt x="5362816" y="1244848"/>
                </a:lnTo>
                <a:cubicBezTo>
                  <a:pt x="5354296" y="1261250"/>
                  <a:pt x="5345361" y="1277248"/>
                  <a:pt x="5336029" y="1292818"/>
                </a:cubicBezTo>
                <a:lnTo>
                  <a:pt x="5322774" y="1313453"/>
                </a:lnTo>
                <a:lnTo>
                  <a:pt x="5305285" y="1353889"/>
                </a:lnTo>
                <a:lnTo>
                  <a:pt x="5312976" y="1328705"/>
                </a:lnTo>
                <a:lnTo>
                  <a:pt x="5306866" y="1338217"/>
                </a:lnTo>
                <a:cubicBezTo>
                  <a:pt x="5185622" y="1514457"/>
                  <a:pt x="5010216" y="1625207"/>
                  <a:pt x="4815114" y="1625207"/>
                </a:cubicBezTo>
                <a:cubicBezTo>
                  <a:pt x="4677899" y="1625207"/>
                  <a:pt x="4550428" y="1570427"/>
                  <a:pt x="4444687" y="1476612"/>
                </a:cubicBezTo>
                <a:lnTo>
                  <a:pt x="4396481" y="1429272"/>
                </a:lnTo>
                <a:lnTo>
                  <a:pt x="4392167" y="1437896"/>
                </a:lnTo>
                <a:lnTo>
                  <a:pt x="4382631" y="1420231"/>
                </a:lnTo>
                <a:cubicBezTo>
                  <a:pt x="4278087" y="1244754"/>
                  <a:pt x="4119874" y="1132906"/>
                  <a:pt x="3942802" y="1132906"/>
                </a:cubicBezTo>
                <a:cubicBezTo>
                  <a:pt x="3750974" y="1132906"/>
                  <a:pt x="3581279" y="1264173"/>
                  <a:pt x="3477975" y="1465399"/>
                </a:cubicBezTo>
                <a:close/>
                <a:moveTo>
                  <a:pt x="1730232" y="1099581"/>
                </a:moveTo>
                <a:lnTo>
                  <a:pt x="1747915" y="1041680"/>
                </a:lnTo>
                <a:cubicBezTo>
                  <a:pt x="1856327" y="755184"/>
                  <a:pt x="2081446" y="558296"/>
                  <a:pt x="2341582" y="558296"/>
                </a:cubicBezTo>
                <a:cubicBezTo>
                  <a:pt x="2478797" y="558296"/>
                  <a:pt x="2606269" y="613075"/>
                  <a:pt x="2712010" y="706891"/>
                </a:cubicBezTo>
                <a:lnTo>
                  <a:pt x="2760216" y="754231"/>
                </a:lnTo>
                <a:lnTo>
                  <a:pt x="2764530" y="745607"/>
                </a:lnTo>
                <a:lnTo>
                  <a:pt x="2774065" y="763271"/>
                </a:lnTo>
                <a:cubicBezTo>
                  <a:pt x="2878609" y="938748"/>
                  <a:pt x="3036822" y="1050597"/>
                  <a:pt x="3213894" y="1050597"/>
                </a:cubicBezTo>
                <a:cubicBezTo>
                  <a:pt x="3381743" y="1050597"/>
                  <a:pt x="3532648" y="950095"/>
                  <a:pt x="3636957" y="790164"/>
                </a:cubicBezTo>
                <a:lnTo>
                  <a:pt x="3637208" y="789755"/>
                </a:lnTo>
                <a:lnTo>
                  <a:pt x="3638700" y="786661"/>
                </a:lnTo>
                <a:cubicBezTo>
                  <a:pt x="3647220" y="770260"/>
                  <a:pt x="3656155" y="754261"/>
                  <a:pt x="3665486" y="738691"/>
                </a:cubicBezTo>
                <a:lnTo>
                  <a:pt x="3678742" y="718056"/>
                </a:lnTo>
                <a:lnTo>
                  <a:pt x="3696231" y="677620"/>
                </a:lnTo>
                <a:lnTo>
                  <a:pt x="3688540" y="702804"/>
                </a:lnTo>
                <a:lnTo>
                  <a:pt x="3694650" y="693292"/>
                </a:lnTo>
                <a:cubicBezTo>
                  <a:pt x="3815894" y="517052"/>
                  <a:pt x="3991299" y="406302"/>
                  <a:pt x="4186402" y="406302"/>
                </a:cubicBezTo>
                <a:cubicBezTo>
                  <a:pt x="4323616" y="406302"/>
                  <a:pt x="4451088" y="461082"/>
                  <a:pt x="4556829" y="554898"/>
                </a:cubicBezTo>
                <a:lnTo>
                  <a:pt x="4605035" y="602237"/>
                </a:lnTo>
                <a:lnTo>
                  <a:pt x="4609349" y="593614"/>
                </a:lnTo>
                <a:lnTo>
                  <a:pt x="4618884" y="611278"/>
                </a:lnTo>
                <a:cubicBezTo>
                  <a:pt x="4723428" y="786755"/>
                  <a:pt x="4881642" y="898604"/>
                  <a:pt x="5058713" y="898604"/>
                </a:cubicBezTo>
                <a:cubicBezTo>
                  <a:pt x="5250541" y="898604"/>
                  <a:pt x="5420237" y="767336"/>
                  <a:pt x="5523541" y="566110"/>
                </a:cubicBezTo>
                <a:lnTo>
                  <a:pt x="5541050" y="525626"/>
                </a:lnTo>
                <a:lnTo>
                  <a:pt x="5523367" y="583527"/>
                </a:lnTo>
                <a:cubicBezTo>
                  <a:pt x="5414956" y="870023"/>
                  <a:pt x="5189836" y="1066912"/>
                  <a:pt x="4929700" y="1066912"/>
                </a:cubicBezTo>
                <a:cubicBezTo>
                  <a:pt x="4792486" y="1066912"/>
                  <a:pt x="4665014" y="1012132"/>
                  <a:pt x="4559273" y="918316"/>
                </a:cubicBezTo>
                <a:lnTo>
                  <a:pt x="4511067" y="870977"/>
                </a:lnTo>
                <a:lnTo>
                  <a:pt x="4506753" y="879600"/>
                </a:lnTo>
                <a:lnTo>
                  <a:pt x="4497218" y="861936"/>
                </a:lnTo>
                <a:cubicBezTo>
                  <a:pt x="4392674" y="686459"/>
                  <a:pt x="4234460" y="574610"/>
                  <a:pt x="4057389" y="574610"/>
                </a:cubicBezTo>
                <a:cubicBezTo>
                  <a:pt x="3889539" y="574610"/>
                  <a:pt x="3738635" y="675112"/>
                  <a:pt x="3634326" y="835043"/>
                </a:cubicBezTo>
                <a:lnTo>
                  <a:pt x="3634075" y="835452"/>
                </a:lnTo>
                <a:lnTo>
                  <a:pt x="3632583" y="838546"/>
                </a:lnTo>
                <a:cubicBezTo>
                  <a:pt x="3624063" y="854948"/>
                  <a:pt x="3615128" y="870946"/>
                  <a:pt x="3605796" y="886516"/>
                </a:cubicBezTo>
                <a:lnTo>
                  <a:pt x="3592541" y="907151"/>
                </a:lnTo>
                <a:lnTo>
                  <a:pt x="3575052" y="947587"/>
                </a:lnTo>
                <a:lnTo>
                  <a:pt x="3582743" y="922403"/>
                </a:lnTo>
                <a:lnTo>
                  <a:pt x="3576633" y="931915"/>
                </a:lnTo>
                <a:cubicBezTo>
                  <a:pt x="3455389" y="1108155"/>
                  <a:pt x="3279983" y="1218905"/>
                  <a:pt x="3084881" y="1218905"/>
                </a:cubicBezTo>
                <a:cubicBezTo>
                  <a:pt x="2947666" y="1218905"/>
                  <a:pt x="2820195" y="1164125"/>
                  <a:pt x="2714454" y="1070310"/>
                </a:cubicBezTo>
                <a:lnTo>
                  <a:pt x="2666248" y="1022970"/>
                </a:lnTo>
                <a:lnTo>
                  <a:pt x="2661934" y="1031594"/>
                </a:lnTo>
                <a:lnTo>
                  <a:pt x="2652398" y="1013930"/>
                </a:lnTo>
                <a:cubicBezTo>
                  <a:pt x="2547854" y="838452"/>
                  <a:pt x="2389641" y="726604"/>
                  <a:pt x="2212569" y="726604"/>
                </a:cubicBezTo>
                <a:cubicBezTo>
                  <a:pt x="2020741" y="726604"/>
                  <a:pt x="1851046" y="857871"/>
                  <a:pt x="1747742" y="1059097"/>
                </a:cubicBezTo>
                <a:close/>
                <a:moveTo>
                  <a:pt x="0" y="693279"/>
                </a:moveTo>
                <a:lnTo>
                  <a:pt x="17683" y="635378"/>
                </a:lnTo>
                <a:cubicBezTo>
                  <a:pt x="126095" y="348882"/>
                  <a:pt x="351214" y="151994"/>
                  <a:pt x="611350" y="151994"/>
                </a:cubicBezTo>
                <a:cubicBezTo>
                  <a:pt x="748565" y="151994"/>
                  <a:pt x="876037" y="206773"/>
                  <a:pt x="981778" y="300589"/>
                </a:cubicBezTo>
                <a:lnTo>
                  <a:pt x="1029984" y="347929"/>
                </a:lnTo>
                <a:lnTo>
                  <a:pt x="1034298" y="339305"/>
                </a:lnTo>
                <a:lnTo>
                  <a:pt x="1043833" y="356969"/>
                </a:lnTo>
                <a:cubicBezTo>
                  <a:pt x="1148377" y="532446"/>
                  <a:pt x="1306590" y="644295"/>
                  <a:pt x="1483662" y="644295"/>
                </a:cubicBezTo>
                <a:cubicBezTo>
                  <a:pt x="1651511" y="644295"/>
                  <a:pt x="1802416" y="543793"/>
                  <a:pt x="1906725" y="383862"/>
                </a:cubicBezTo>
                <a:lnTo>
                  <a:pt x="1906976" y="383453"/>
                </a:lnTo>
                <a:lnTo>
                  <a:pt x="1908468" y="380359"/>
                </a:lnTo>
                <a:cubicBezTo>
                  <a:pt x="1916988" y="363958"/>
                  <a:pt x="1925923" y="347959"/>
                  <a:pt x="1935254" y="332389"/>
                </a:cubicBezTo>
                <a:lnTo>
                  <a:pt x="1948510" y="311754"/>
                </a:lnTo>
                <a:lnTo>
                  <a:pt x="1965999" y="271318"/>
                </a:lnTo>
                <a:lnTo>
                  <a:pt x="1958308" y="296502"/>
                </a:lnTo>
                <a:lnTo>
                  <a:pt x="1964418" y="286991"/>
                </a:lnTo>
                <a:cubicBezTo>
                  <a:pt x="2085662" y="110750"/>
                  <a:pt x="2261067" y="0"/>
                  <a:pt x="2456169" y="0"/>
                </a:cubicBezTo>
                <a:cubicBezTo>
                  <a:pt x="2593384" y="0"/>
                  <a:pt x="2720856" y="54780"/>
                  <a:pt x="2826597" y="148596"/>
                </a:cubicBezTo>
                <a:lnTo>
                  <a:pt x="2874803" y="195935"/>
                </a:lnTo>
                <a:lnTo>
                  <a:pt x="2879117" y="187312"/>
                </a:lnTo>
                <a:lnTo>
                  <a:pt x="2888652" y="204976"/>
                </a:lnTo>
                <a:cubicBezTo>
                  <a:pt x="2993196" y="380453"/>
                  <a:pt x="3151410" y="492302"/>
                  <a:pt x="3328481" y="492302"/>
                </a:cubicBezTo>
                <a:cubicBezTo>
                  <a:pt x="3520309" y="492302"/>
                  <a:pt x="3690004" y="361034"/>
                  <a:pt x="3793309" y="159808"/>
                </a:cubicBezTo>
                <a:lnTo>
                  <a:pt x="3810818" y="119325"/>
                </a:lnTo>
                <a:lnTo>
                  <a:pt x="3793135" y="177225"/>
                </a:lnTo>
                <a:cubicBezTo>
                  <a:pt x="3684724" y="463721"/>
                  <a:pt x="3459604" y="660610"/>
                  <a:pt x="3199468" y="660610"/>
                </a:cubicBezTo>
                <a:cubicBezTo>
                  <a:pt x="3062253" y="660610"/>
                  <a:pt x="2934782" y="605830"/>
                  <a:pt x="2829041" y="512014"/>
                </a:cubicBezTo>
                <a:lnTo>
                  <a:pt x="2780835" y="464675"/>
                </a:lnTo>
                <a:lnTo>
                  <a:pt x="2776521" y="473298"/>
                </a:lnTo>
                <a:lnTo>
                  <a:pt x="2766986" y="455634"/>
                </a:lnTo>
                <a:cubicBezTo>
                  <a:pt x="2662442" y="280157"/>
                  <a:pt x="2504228" y="168308"/>
                  <a:pt x="2327156" y="168308"/>
                </a:cubicBezTo>
                <a:cubicBezTo>
                  <a:pt x="2159307" y="168308"/>
                  <a:pt x="2008403" y="268810"/>
                  <a:pt x="1904094" y="428741"/>
                </a:cubicBezTo>
                <a:lnTo>
                  <a:pt x="1903843" y="429150"/>
                </a:lnTo>
                <a:lnTo>
                  <a:pt x="1902351" y="432244"/>
                </a:lnTo>
                <a:cubicBezTo>
                  <a:pt x="1893831" y="448646"/>
                  <a:pt x="1884896" y="464644"/>
                  <a:pt x="1875564" y="480214"/>
                </a:cubicBezTo>
                <a:lnTo>
                  <a:pt x="1862309" y="500849"/>
                </a:lnTo>
                <a:lnTo>
                  <a:pt x="1844820" y="541285"/>
                </a:lnTo>
                <a:lnTo>
                  <a:pt x="1852511" y="516101"/>
                </a:lnTo>
                <a:lnTo>
                  <a:pt x="1846401" y="525613"/>
                </a:lnTo>
                <a:cubicBezTo>
                  <a:pt x="1725157" y="701853"/>
                  <a:pt x="1549751" y="812603"/>
                  <a:pt x="1354649" y="812603"/>
                </a:cubicBezTo>
                <a:cubicBezTo>
                  <a:pt x="1217434" y="812603"/>
                  <a:pt x="1089963" y="757823"/>
                  <a:pt x="984222" y="664008"/>
                </a:cubicBezTo>
                <a:lnTo>
                  <a:pt x="936016" y="616668"/>
                </a:lnTo>
                <a:lnTo>
                  <a:pt x="931702" y="625292"/>
                </a:lnTo>
                <a:lnTo>
                  <a:pt x="922166" y="607628"/>
                </a:lnTo>
                <a:cubicBezTo>
                  <a:pt x="817622" y="432150"/>
                  <a:pt x="659409" y="320302"/>
                  <a:pt x="482337" y="320302"/>
                </a:cubicBezTo>
                <a:cubicBezTo>
                  <a:pt x="290509" y="320302"/>
                  <a:pt x="120814" y="451569"/>
                  <a:pt x="17510" y="652795"/>
                </a:cubicBezTo>
                <a:close/>
              </a:path>
            </a:pathLst>
          </a:custGeom>
          <a:gradFill>
            <a:gsLst>
              <a:gs pos="75000">
                <a:srgbClr val="00B0F0">
                  <a:alpha val="51000"/>
                </a:srgbClr>
              </a:gs>
              <a:gs pos="19000">
                <a:schemeClr val="tx1">
                  <a:lumMod val="95000"/>
                  <a:alpha val="75000"/>
                </a:schemeClr>
              </a:gs>
              <a:gs pos="57000">
                <a:srgbClr val="EB3208">
                  <a:alpha val="0"/>
                </a:srgbClr>
              </a:gs>
              <a:gs pos="42000">
                <a:srgbClr val="CC66FF"/>
              </a:gs>
              <a:gs pos="32000">
                <a:srgbClr val="FF6600">
                  <a:alpha val="0"/>
                </a:srgbClr>
              </a:gs>
            </a:gsLst>
            <a:path path="circle">
              <a:fillToRect l="100000" t="100000"/>
            </a:path>
          </a:gradFill>
          <a:ln>
            <a:noFill/>
          </a:ln>
          <a:scene3d>
            <a:camera prst="orthographicFront"/>
            <a:lightRig rig="flat" dir="t"/>
          </a:scene3d>
          <a:sp3d>
            <a:bevelT w="247650" prst="slope"/>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sp>
        <p:nvSpPr>
          <p:cNvPr id="8" name="7 Rectángulo"/>
          <p:cNvSpPr/>
          <p:nvPr/>
        </p:nvSpPr>
        <p:spPr>
          <a:xfrm>
            <a:off x="-118" y="0"/>
            <a:ext cx="9252520" cy="5133975"/>
          </a:xfrm>
          <a:prstGeom prst="rect">
            <a:avLst/>
          </a:prstGeom>
          <a:gradFill flip="none" rotWithShape="1">
            <a:gsLst>
              <a:gs pos="0">
                <a:srgbClr val="CCCCFF">
                  <a:lumMod val="48000"/>
                  <a:lumOff val="52000"/>
                </a:srgbClr>
              </a:gs>
              <a:gs pos="77000">
                <a:srgbClr val="A278FF"/>
              </a:gs>
              <a:gs pos="28000">
                <a:srgbClr val="9966FF">
                  <a:lumMod val="99000"/>
                  <a:lumOff val="1000"/>
                </a:srgbClr>
              </a:gs>
              <a:gs pos="100000">
                <a:srgbClr val="CCB3FF"/>
              </a:gs>
              <a:gs pos="53000">
                <a:srgbClr val="CC99FF">
                  <a:lumMod val="73000"/>
                  <a:lumOff val="27000"/>
                </a:srgbClr>
              </a:gs>
              <a:gs pos="100000">
                <a:srgbClr val="CCCCFF">
                  <a:lumMod val="71000"/>
                  <a:lumOff val="29000"/>
                </a:srgbClr>
              </a:gs>
            </a:gsLst>
            <a:lin ang="189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9630962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500"/>
                                  </p:stCondLst>
                                  <p:childTnLst>
                                    <p:set>
                                      <p:cBhvr>
                                        <p:cTn id="6" dur="1" fill="hold">
                                          <p:stCondLst>
                                            <p:cond delay="0"/>
                                          </p:stCondLst>
                                        </p:cTn>
                                        <p:tgtEl>
                                          <p:spTgt spid="2"/>
                                        </p:tgtEl>
                                        <p:attrNameLst>
                                          <p:attrName>style.visibility</p:attrName>
                                        </p:attrNameLst>
                                      </p:cBhvr>
                                      <p:to>
                                        <p:strVal val="visible"/>
                                      </p:to>
                                    </p:set>
                                    <p:anim calcmode="lin" valueType="num">
                                      <p:cBhvr>
                                        <p:cTn id="7" dur="3250" fill="hold"/>
                                        <p:tgtEl>
                                          <p:spTgt spid="2"/>
                                        </p:tgtEl>
                                        <p:attrNameLst>
                                          <p:attrName>ppt_w</p:attrName>
                                        </p:attrNameLst>
                                      </p:cBhvr>
                                      <p:tavLst>
                                        <p:tav tm="0">
                                          <p:val>
                                            <p:strVal val="2/3*#ppt_w"/>
                                          </p:val>
                                        </p:tav>
                                        <p:tav tm="100000">
                                          <p:val>
                                            <p:strVal val="#ppt_w"/>
                                          </p:val>
                                        </p:tav>
                                      </p:tavLst>
                                    </p:anim>
                                    <p:anim calcmode="lin" valueType="num">
                                      <p:cBhvr>
                                        <p:cTn id="8" dur="3250" fill="hold"/>
                                        <p:tgtEl>
                                          <p:spTgt spid="2"/>
                                        </p:tgtEl>
                                        <p:attrNameLst>
                                          <p:attrName>ppt_h</p:attrName>
                                        </p:attrNameLst>
                                      </p:cBhvr>
                                      <p:tavLst>
                                        <p:tav tm="0">
                                          <p:val>
                                            <p:strVal val="2/3*#ppt_h"/>
                                          </p:val>
                                        </p:tav>
                                        <p:tav tm="100000">
                                          <p:val>
                                            <p:strVal val="#ppt_h"/>
                                          </p:val>
                                        </p:tav>
                                      </p:tavLst>
                                    </p:anim>
                                  </p:childTnLst>
                                </p:cTn>
                              </p:par>
                              <p:par>
                                <p:cTn id="9" presetID="16" presetClass="entr" presetSubtype="37" fill="hold" nodeType="withEffect">
                                  <p:stCondLst>
                                    <p:cond delay="500"/>
                                  </p:stCondLst>
                                  <p:childTnLst>
                                    <p:set>
                                      <p:cBhvr>
                                        <p:cTn id="10" dur="1" fill="hold">
                                          <p:stCondLst>
                                            <p:cond delay="0"/>
                                          </p:stCondLst>
                                        </p:cTn>
                                        <p:tgtEl>
                                          <p:spTgt spid="2"/>
                                        </p:tgtEl>
                                        <p:attrNameLst>
                                          <p:attrName>style.visibility</p:attrName>
                                        </p:attrNameLst>
                                      </p:cBhvr>
                                      <p:to>
                                        <p:strVal val="visible"/>
                                      </p:to>
                                    </p:set>
                                    <p:animEffect transition="in" filter="barn(outVertical)">
                                      <p:cBhvr>
                                        <p:cTn id="11" dur="3250"/>
                                        <p:tgtEl>
                                          <p:spTgt spid="2"/>
                                        </p:tgtEl>
                                      </p:cBhvr>
                                    </p:animEffect>
                                  </p:childTnLst>
                                </p:cTn>
                              </p:par>
                              <p:par>
                                <p:cTn id="12" presetID="2" presetClass="entr" presetSubtype="2" fill="hold" grpId="0" nodeType="with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additive="base">
                                        <p:cTn id="14" dur="4000" fill="hold"/>
                                        <p:tgtEl>
                                          <p:spTgt spid="3"/>
                                        </p:tgtEl>
                                        <p:attrNameLst>
                                          <p:attrName>ppt_x</p:attrName>
                                        </p:attrNameLst>
                                      </p:cBhvr>
                                      <p:tavLst>
                                        <p:tav tm="0">
                                          <p:val>
                                            <p:strVal val="1+#ppt_w/2"/>
                                          </p:val>
                                        </p:tav>
                                        <p:tav tm="100000">
                                          <p:val>
                                            <p:strVal val="#ppt_x"/>
                                          </p:val>
                                        </p:tav>
                                      </p:tavLst>
                                    </p:anim>
                                    <p:anim calcmode="lin" valueType="num">
                                      <p:cBhvr additive="base">
                                        <p:cTn id="15" dur="4000" fill="hold"/>
                                        <p:tgtEl>
                                          <p:spTgt spid="3"/>
                                        </p:tgtEl>
                                        <p:attrNameLst>
                                          <p:attrName>ppt_y</p:attrName>
                                        </p:attrNameLst>
                                      </p:cBhvr>
                                      <p:tavLst>
                                        <p:tav tm="0">
                                          <p:val>
                                            <p:strVal val="#ppt_y"/>
                                          </p:val>
                                        </p:tav>
                                        <p:tav tm="100000">
                                          <p:val>
                                            <p:strVal val="#ppt_y"/>
                                          </p:val>
                                        </p:tav>
                                      </p:tavLst>
                                    </p:anim>
                                  </p:childTnLst>
                                </p:cTn>
                              </p:par>
                              <p:par>
                                <p:cTn id="16" presetID="19" presetClass="entr" presetSubtype="10" fill="hold" grpId="1" nodeType="withEffect">
                                  <p:stCondLst>
                                    <p:cond delay="0"/>
                                  </p:stCondLst>
                                  <p:childTnLst>
                                    <p:set>
                                      <p:cBhvr>
                                        <p:cTn id="17" dur="1" fill="hold">
                                          <p:stCondLst>
                                            <p:cond delay="0"/>
                                          </p:stCondLst>
                                        </p:cTn>
                                        <p:tgtEl>
                                          <p:spTgt spid="3"/>
                                        </p:tgtEl>
                                        <p:attrNameLst>
                                          <p:attrName>style.visibility</p:attrName>
                                        </p:attrNameLst>
                                      </p:cBhvr>
                                      <p:to>
                                        <p:strVal val="visible"/>
                                      </p:to>
                                    </p:set>
                                    <p:anim calcmode="lin" valueType="num">
                                      <p:cBhvr>
                                        <p:cTn id="18" dur="5000" fill="hold"/>
                                        <p:tgtEl>
                                          <p:spTgt spid="3"/>
                                        </p:tgtEl>
                                        <p:attrNameLst>
                                          <p:attrName>ppt_w</p:attrName>
                                        </p:attrNameLst>
                                      </p:cBhvr>
                                      <p:tavLst>
                                        <p:tav tm="0" fmla="#ppt_w*sin(2.5*pi*$)">
                                          <p:val>
                                            <p:fltVal val="0"/>
                                          </p:val>
                                        </p:tav>
                                        <p:tav tm="100000">
                                          <p:val>
                                            <p:fltVal val="1"/>
                                          </p:val>
                                        </p:tav>
                                      </p:tavLst>
                                    </p:anim>
                                    <p:anim calcmode="lin" valueType="num">
                                      <p:cBhvr>
                                        <p:cTn id="19" dur="5000" fill="hold"/>
                                        <p:tgtEl>
                                          <p:spTgt spid="3"/>
                                        </p:tgtEl>
                                        <p:attrNameLst>
                                          <p:attrName>ppt_h</p:attrName>
                                        </p:attrNameLst>
                                      </p:cBhvr>
                                      <p:tavLst>
                                        <p:tav tm="0">
                                          <p:val>
                                            <p:strVal val="#ppt_h"/>
                                          </p:val>
                                        </p:tav>
                                        <p:tav tm="100000">
                                          <p:val>
                                            <p:strVal val="#ppt_h"/>
                                          </p:val>
                                        </p:tav>
                                      </p:tavLst>
                                    </p:anim>
                                  </p:childTnLst>
                                </p:cTn>
                              </p:par>
                              <p:par>
                                <p:cTn id="20" presetID="2" presetClass="exit" presetSubtype="2" fill="hold" grpId="2" nodeType="withEffect">
                                  <p:stCondLst>
                                    <p:cond delay="0"/>
                                  </p:stCondLst>
                                  <p:childTnLst>
                                    <p:anim calcmode="lin" valueType="num">
                                      <p:cBhvr additive="base">
                                        <p:cTn id="21" dur="4000"/>
                                        <p:tgtEl>
                                          <p:spTgt spid="3"/>
                                        </p:tgtEl>
                                        <p:attrNameLst>
                                          <p:attrName>ppt_x</p:attrName>
                                        </p:attrNameLst>
                                      </p:cBhvr>
                                      <p:tavLst>
                                        <p:tav tm="0">
                                          <p:val>
                                            <p:strVal val="ppt_x"/>
                                          </p:val>
                                        </p:tav>
                                        <p:tav tm="100000">
                                          <p:val>
                                            <p:strVal val="1+ppt_w/2"/>
                                          </p:val>
                                        </p:tav>
                                      </p:tavLst>
                                    </p:anim>
                                    <p:anim calcmode="lin" valueType="num">
                                      <p:cBhvr additive="base">
                                        <p:cTn id="22" dur="4000"/>
                                        <p:tgtEl>
                                          <p:spTgt spid="3"/>
                                        </p:tgtEl>
                                        <p:attrNameLst>
                                          <p:attrName>ppt_y</p:attrName>
                                        </p:attrNameLst>
                                      </p:cBhvr>
                                      <p:tavLst>
                                        <p:tav tm="0">
                                          <p:val>
                                            <p:strVal val="ppt_y"/>
                                          </p:val>
                                        </p:tav>
                                        <p:tav tm="100000">
                                          <p:val>
                                            <p:strVal val="ppt_y"/>
                                          </p:val>
                                        </p:tav>
                                      </p:tavLst>
                                    </p:anim>
                                    <p:set>
                                      <p:cBhvr>
                                        <p:cTn id="23" dur="1" fill="hold">
                                          <p:stCondLst>
                                            <p:cond delay="3999"/>
                                          </p:stCondLst>
                                        </p:cTn>
                                        <p:tgtEl>
                                          <p:spTgt spid="3"/>
                                        </p:tgtEl>
                                        <p:attrNameLst>
                                          <p:attrName>style.visibility</p:attrName>
                                        </p:attrNameLst>
                                      </p:cBhvr>
                                      <p:to>
                                        <p:strVal val="hidden"/>
                                      </p:to>
                                    </p:set>
                                  </p:childTnLst>
                                </p:cTn>
                              </p:par>
                              <p:par>
                                <p:cTn id="24" presetID="2" presetClass="entr" presetSubtype="2" fill="hold" grpId="0" nodeType="withEffect">
                                  <p:stCondLst>
                                    <p:cond delay="0"/>
                                  </p:stCondLst>
                                  <p:childTnLst>
                                    <p:set>
                                      <p:cBhvr>
                                        <p:cTn id="25" dur="1" fill="hold">
                                          <p:stCondLst>
                                            <p:cond delay="0"/>
                                          </p:stCondLst>
                                        </p:cTn>
                                        <p:tgtEl>
                                          <p:spTgt spid="6"/>
                                        </p:tgtEl>
                                        <p:attrNameLst>
                                          <p:attrName>style.visibility</p:attrName>
                                        </p:attrNameLst>
                                      </p:cBhvr>
                                      <p:to>
                                        <p:strVal val="visible"/>
                                      </p:to>
                                    </p:set>
                                    <p:anim calcmode="lin" valueType="num">
                                      <p:cBhvr additive="base">
                                        <p:cTn id="26" dur="4000" fill="hold"/>
                                        <p:tgtEl>
                                          <p:spTgt spid="6"/>
                                        </p:tgtEl>
                                        <p:attrNameLst>
                                          <p:attrName>ppt_x</p:attrName>
                                        </p:attrNameLst>
                                      </p:cBhvr>
                                      <p:tavLst>
                                        <p:tav tm="0">
                                          <p:val>
                                            <p:strVal val="1+#ppt_w/2"/>
                                          </p:val>
                                        </p:tav>
                                        <p:tav tm="100000">
                                          <p:val>
                                            <p:strVal val="#ppt_x"/>
                                          </p:val>
                                        </p:tav>
                                      </p:tavLst>
                                    </p:anim>
                                    <p:anim calcmode="lin" valueType="num">
                                      <p:cBhvr additive="base">
                                        <p:cTn id="27" dur="4000" fill="hold"/>
                                        <p:tgtEl>
                                          <p:spTgt spid="6"/>
                                        </p:tgtEl>
                                        <p:attrNameLst>
                                          <p:attrName>ppt_y</p:attrName>
                                        </p:attrNameLst>
                                      </p:cBhvr>
                                      <p:tavLst>
                                        <p:tav tm="0">
                                          <p:val>
                                            <p:strVal val="#ppt_y"/>
                                          </p:val>
                                        </p:tav>
                                        <p:tav tm="100000">
                                          <p:val>
                                            <p:strVal val="#ppt_y"/>
                                          </p:val>
                                        </p:tav>
                                      </p:tavLst>
                                    </p:anim>
                                  </p:childTnLst>
                                </p:cTn>
                              </p:par>
                              <p:par>
                                <p:cTn id="28" presetID="19" presetClass="entr" presetSubtype="10" fill="hold" grpId="1" nodeType="withEffect">
                                  <p:stCondLst>
                                    <p:cond delay="0"/>
                                  </p:stCondLst>
                                  <p:childTnLst>
                                    <p:set>
                                      <p:cBhvr>
                                        <p:cTn id="29" dur="1" fill="hold">
                                          <p:stCondLst>
                                            <p:cond delay="0"/>
                                          </p:stCondLst>
                                        </p:cTn>
                                        <p:tgtEl>
                                          <p:spTgt spid="6"/>
                                        </p:tgtEl>
                                        <p:attrNameLst>
                                          <p:attrName>style.visibility</p:attrName>
                                        </p:attrNameLst>
                                      </p:cBhvr>
                                      <p:to>
                                        <p:strVal val="visible"/>
                                      </p:to>
                                    </p:set>
                                    <p:anim calcmode="lin" valueType="num">
                                      <p:cBhvr>
                                        <p:cTn id="30" dur="5000" fill="hold"/>
                                        <p:tgtEl>
                                          <p:spTgt spid="6"/>
                                        </p:tgtEl>
                                        <p:attrNameLst>
                                          <p:attrName>ppt_w</p:attrName>
                                        </p:attrNameLst>
                                      </p:cBhvr>
                                      <p:tavLst>
                                        <p:tav tm="0" fmla="#ppt_w*sin(2.5*pi*$)">
                                          <p:val>
                                            <p:fltVal val="0"/>
                                          </p:val>
                                        </p:tav>
                                        <p:tav tm="100000">
                                          <p:val>
                                            <p:fltVal val="1"/>
                                          </p:val>
                                        </p:tav>
                                      </p:tavLst>
                                    </p:anim>
                                    <p:anim calcmode="lin" valueType="num">
                                      <p:cBhvr>
                                        <p:cTn id="31" dur="5000" fill="hold"/>
                                        <p:tgtEl>
                                          <p:spTgt spid="6"/>
                                        </p:tgtEl>
                                        <p:attrNameLst>
                                          <p:attrName>ppt_h</p:attrName>
                                        </p:attrNameLst>
                                      </p:cBhvr>
                                      <p:tavLst>
                                        <p:tav tm="0">
                                          <p:val>
                                            <p:strVal val="#ppt_h"/>
                                          </p:val>
                                        </p:tav>
                                        <p:tav tm="100000">
                                          <p:val>
                                            <p:strVal val="#ppt_h"/>
                                          </p:val>
                                        </p:tav>
                                      </p:tavLst>
                                    </p:anim>
                                  </p:childTnLst>
                                </p:cTn>
                              </p:par>
                              <p:par>
                                <p:cTn id="32" presetID="2" presetClass="exit" presetSubtype="2" fill="hold" grpId="2" nodeType="withEffect">
                                  <p:stCondLst>
                                    <p:cond delay="0"/>
                                  </p:stCondLst>
                                  <p:childTnLst>
                                    <p:anim calcmode="lin" valueType="num">
                                      <p:cBhvr additive="base">
                                        <p:cTn id="33" dur="4000"/>
                                        <p:tgtEl>
                                          <p:spTgt spid="6"/>
                                        </p:tgtEl>
                                        <p:attrNameLst>
                                          <p:attrName>ppt_x</p:attrName>
                                        </p:attrNameLst>
                                      </p:cBhvr>
                                      <p:tavLst>
                                        <p:tav tm="0">
                                          <p:val>
                                            <p:strVal val="ppt_x"/>
                                          </p:val>
                                        </p:tav>
                                        <p:tav tm="100000">
                                          <p:val>
                                            <p:strVal val="1+ppt_w/2"/>
                                          </p:val>
                                        </p:tav>
                                      </p:tavLst>
                                    </p:anim>
                                    <p:anim calcmode="lin" valueType="num">
                                      <p:cBhvr additive="base">
                                        <p:cTn id="34" dur="4000"/>
                                        <p:tgtEl>
                                          <p:spTgt spid="6"/>
                                        </p:tgtEl>
                                        <p:attrNameLst>
                                          <p:attrName>ppt_y</p:attrName>
                                        </p:attrNameLst>
                                      </p:cBhvr>
                                      <p:tavLst>
                                        <p:tav tm="0">
                                          <p:val>
                                            <p:strVal val="ppt_y"/>
                                          </p:val>
                                        </p:tav>
                                        <p:tav tm="100000">
                                          <p:val>
                                            <p:strVal val="ppt_y"/>
                                          </p:val>
                                        </p:tav>
                                      </p:tavLst>
                                    </p:anim>
                                    <p:set>
                                      <p:cBhvr>
                                        <p:cTn id="35" dur="1" fill="hold">
                                          <p:stCondLst>
                                            <p:cond delay="3999"/>
                                          </p:stCondLst>
                                        </p:cTn>
                                        <p:tgtEl>
                                          <p:spTgt spid="6"/>
                                        </p:tgtEl>
                                        <p:attrNameLst>
                                          <p:attrName>style.visibility</p:attrName>
                                        </p:attrNameLst>
                                      </p:cBhvr>
                                      <p:to>
                                        <p:strVal val="hidden"/>
                                      </p:to>
                                    </p:set>
                                  </p:childTnLst>
                                </p:cTn>
                              </p:par>
                              <p:par>
                                <p:cTn id="36" presetID="2" presetClass="entr" presetSubtype="8" fill="hold" grpId="0" nodeType="withEffect">
                                  <p:stCondLst>
                                    <p:cond delay="0"/>
                                  </p:stCondLst>
                                  <p:childTnLst>
                                    <p:set>
                                      <p:cBhvr>
                                        <p:cTn id="37" dur="1" fill="hold">
                                          <p:stCondLst>
                                            <p:cond delay="0"/>
                                          </p:stCondLst>
                                        </p:cTn>
                                        <p:tgtEl>
                                          <p:spTgt spid="4"/>
                                        </p:tgtEl>
                                        <p:attrNameLst>
                                          <p:attrName>style.visibility</p:attrName>
                                        </p:attrNameLst>
                                      </p:cBhvr>
                                      <p:to>
                                        <p:strVal val="visible"/>
                                      </p:to>
                                    </p:set>
                                    <p:anim calcmode="lin" valueType="num">
                                      <p:cBhvr additive="base">
                                        <p:cTn id="38" dur="4000" fill="hold"/>
                                        <p:tgtEl>
                                          <p:spTgt spid="4"/>
                                        </p:tgtEl>
                                        <p:attrNameLst>
                                          <p:attrName>ppt_x</p:attrName>
                                        </p:attrNameLst>
                                      </p:cBhvr>
                                      <p:tavLst>
                                        <p:tav tm="0">
                                          <p:val>
                                            <p:strVal val="0-#ppt_w/2"/>
                                          </p:val>
                                        </p:tav>
                                        <p:tav tm="100000">
                                          <p:val>
                                            <p:strVal val="#ppt_x"/>
                                          </p:val>
                                        </p:tav>
                                      </p:tavLst>
                                    </p:anim>
                                    <p:anim calcmode="lin" valueType="num">
                                      <p:cBhvr additive="base">
                                        <p:cTn id="39" dur="4000" fill="hold"/>
                                        <p:tgtEl>
                                          <p:spTgt spid="4"/>
                                        </p:tgtEl>
                                        <p:attrNameLst>
                                          <p:attrName>ppt_y</p:attrName>
                                        </p:attrNameLst>
                                      </p:cBhvr>
                                      <p:tavLst>
                                        <p:tav tm="0">
                                          <p:val>
                                            <p:strVal val="#ppt_y"/>
                                          </p:val>
                                        </p:tav>
                                        <p:tav tm="100000">
                                          <p:val>
                                            <p:strVal val="#ppt_y"/>
                                          </p:val>
                                        </p:tav>
                                      </p:tavLst>
                                    </p:anim>
                                  </p:childTnLst>
                                </p:cTn>
                              </p:par>
                              <p:par>
                                <p:cTn id="40" presetID="19" presetClass="entr" presetSubtype="10" fill="hold" grpId="1" nodeType="withEffect">
                                  <p:stCondLst>
                                    <p:cond delay="0"/>
                                  </p:stCondLst>
                                  <p:childTnLst>
                                    <p:set>
                                      <p:cBhvr>
                                        <p:cTn id="41" dur="1" fill="hold">
                                          <p:stCondLst>
                                            <p:cond delay="0"/>
                                          </p:stCondLst>
                                        </p:cTn>
                                        <p:tgtEl>
                                          <p:spTgt spid="4"/>
                                        </p:tgtEl>
                                        <p:attrNameLst>
                                          <p:attrName>style.visibility</p:attrName>
                                        </p:attrNameLst>
                                      </p:cBhvr>
                                      <p:to>
                                        <p:strVal val="visible"/>
                                      </p:to>
                                    </p:set>
                                    <p:anim calcmode="lin" valueType="num">
                                      <p:cBhvr>
                                        <p:cTn id="42" dur="5000" fill="hold"/>
                                        <p:tgtEl>
                                          <p:spTgt spid="4"/>
                                        </p:tgtEl>
                                        <p:attrNameLst>
                                          <p:attrName>ppt_w</p:attrName>
                                        </p:attrNameLst>
                                      </p:cBhvr>
                                      <p:tavLst>
                                        <p:tav tm="0" fmla="#ppt_w*sin(2.5*pi*$)">
                                          <p:val>
                                            <p:fltVal val="0"/>
                                          </p:val>
                                        </p:tav>
                                        <p:tav tm="100000">
                                          <p:val>
                                            <p:fltVal val="1"/>
                                          </p:val>
                                        </p:tav>
                                      </p:tavLst>
                                    </p:anim>
                                    <p:anim calcmode="lin" valueType="num">
                                      <p:cBhvr>
                                        <p:cTn id="43" dur="5000" fill="hold"/>
                                        <p:tgtEl>
                                          <p:spTgt spid="4"/>
                                        </p:tgtEl>
                                        <p:attrNameLst>
                                          <p:attrName>ppt_h</p:attrName>
                                        </p:attrNameLst>
                                      </p:cBhvr>
                                      <p:tavLst>
                                        <p:tav tm="0">
                                          <p:val>
                                            <p:strVal val="#ppt_h"/>
                                          </p:val>
                                        </p:tav>
                                        <p:tav tm="100000">
                                          <p:val>
                                            <p:strVal val="#ppt_h"/>
                                          </p:val>
                                        </p:tav>
                                      </p:tavLst>
                                    </p:anim>
                                  </p:childTnLst>
                                </p:cTn>
                              </p:par>
                              <p:par>
                                <p:cTn id="44" presetID="2" presetClass="exit" presetSubtype="8" fill="hold" grpId="2" nodeType="withEffect">
                                  <p:stCondLst>
                                    <p:cond delay="0"/>
                                  </p:stCondLst>
                                  <p:childTnLst>
                                    <p:anim calcmode="lin" valueType="num">
                                      <p:cBhvr additive="base">
                                        <p:cTn id="45" dur="4000"/>
                                        <p:tgtEl>
                                          <p:spTgt spid="4"/>
                                        </p:tgtEl>
                                        <p:attrNameLst>
                                          <p:attrName>ppt_x</p:attrName>
                                        </p:attrNameLst>
                                      </p:cBhvr>
                                      <p:tavLst>
                                        <p:tav tm="0">
                                          <p:val>
                                            <p:strVal val="ppt_x"/>
                                          </p:val>
                                        </p:tav>
                                        <p:tav tm="100000">
                                          <p:val>
                                            <p:strVal val="0-ppt_w/2"/>
                                          </p:val>
                                        </p:tav>
                                      </p:tavLst>
                                    </p:anim>
                                    <p:anim calcmode="lin" valueType="num">
                                      <p:cBhvr additive="base">
                                        <p:cTn id="46" dur="4000"/>
                                        <p:tgtEl>
                                          <p:spTgt spid="4"/>
                                        </p:tgtEl>
                                        <p:attrNameLst>
                                          <p:attrName>ppt_y</p:attrName>
                                        </p:attrNameLst>
                                      </p:cBhvr>
                                      <p:tavLst>
                                        <p:tav tm="0">
                                          <p:val>
                                            <p:strVal val="ppt_y"/>
                                          </p:val>
                                        </p:tav>
                                        <p:tav tm="100000">
                                          <p:val>
                                            <p:strVal val="ppt_y"/>
                                          </p:val>
                                        </p:tav>
                                      </p:tavLst>
                                    </p:anim>
                                    <p:set>
                                      <p:cBhvr>
                                        <p:cTn id="47" dur="1" fill="hold">
                                          <p:stCondLst>
                                            <p:cond delay="3999"/>
                                          </p:stCondLst>
                                        </p:cTn>
                                        <p:tgtEl>
                                          <p:spTgt spid="4"/>
                                        </p:tgtEl>
                                        <p:attrNameLst>
                                          <p:attrName>style.visibility</p:attrName>
                                        </p:attrNameLst>
                                      </p:cBhvr>
                                      <p:to>
                                        <p:strVal val="hidden"/>
                                      </p:to>
                                    </p:set>
                                  </p:childTnLst>
                                </p:cTn>
                              </p:par>
                              <p:par>
                                <p:cTn id="48" presetID="2" presetClass="entr" presetSubtype="8" fill="hold" grpId="0" nodeType="withEffect">
                                  <p:stCondLst>
                                    <p:cond delay="0"/>
                                  </p:stCondLst>
                                  <p:childTnLst>
                                    <p:set>
                                      <p:cBhvr>
                                        <p:cTn id="49" dur="1" fill="hold">
                                          <p:stCondLst>
                                            <p:cond delay="0"/>
                                          </p:stCondLst>
                                        </p:cTn>
                                        <p:tgtEl>
                                          <p:spTgt spid="5"/>
                                        </p:tgtEl>
                                        <p:attrNameLst>
                                          <p:attrName>style.visibility</p:attrName>
                                        </p:attrNameLst>
                                      </p:cBhvr>
                                      <p:to>
                                        <p:strVal val="visible"/>
                                      </p:to>
                                    </p:set>
                                    <p:anim calcmode="lin" valueType="num">
                                      <p:cBhvr additive="base">
                                        <p:cTn id="50" dur="4000" fill="hold"/>
                                        <p:tgtEl>
                                          <p:spTgt spid="5"/>
                                        </p:tgtEl>
                                        <p:attrNameLst>
                                          <p:attrName>ppt_x</p:attrName>
                                        </p:attrNameLst>
                                      </p:cBhvr>
                                      <p:tavLst>
                                        <p:tav tm="0">
                                          <p:val>
                                            <p:strVal val="0-#ppt_w/2"/>
                                          </p:val>
                                        </p:tav>
                                        <p:tav tm="100000">
                                          <p:val>
                                            <p:strVal val="#ppt_x"/>
                                          </p:val>
                                        </p:tav>
                                      </p:tavLst>
                                    </p:anim>
                                    <p:anim calcmode="lin" valueType="num">
                                      <p:cBhvr additive="base">
                                        <p:cTn id="51" dur="4000" fill="hold"/>
                                        <p:tgtEl>
                                          <p:spTgt spid="5"/>
                                        </p:tgtEl>
                                        <p:attrNameLst>
                                          <p:attrName>ppt_y</p:attrName>
                                        </p:attrNameLst>
                                      </p:cBhvr>
                                      <p:tavLst>
                                        <p:tav tm="0">
                                          <p:val>
                                            <p:strVal val="#ppt_y"/>
                                          </p:val>
                                        </p:tav>
                                        <p:tav tm="100000">
                                          <p:val>
                                            <p:strVal val="#ppt_y"/>
                                          </p:val>
                                        </p:tav>
                                      </p:tavLst>
                                    </p:anim>
                                  </p:childTnLst>
                                </p:cTn>
                              </p:par>
                              <p:par>
                                <p:cTn id="52" presetID="19" presetClass="entr" presetSubtype="10" fill="hold" grpId="1" nodeType="withEffect">
                                  <p:stCondLst>
                                    <p:cond delay="0"/>
                                  </p:stCondLst>
                                  <p:childTnLst>
                                    <p:set>
                                      <p:cBhvr>
                                        <p:cTn id="53" dur="1" fill="hold">
                                          <p:stCondLst>
                                            <p:cond delay="0"/>
                                          </p:stCondLst>
                                        </p:cTn>
                                        <p:tgtEl>
                                          <p:spTgt spid="5"/>
                                        </p:tgtEl>
                                        <p:attrNameLst>
                                          <p:attrName>style.visibility</p:attrName>
                                        </p:attrNameLst>
                                      </p:cBhvr>
                                      <p:to>
                                        <p:strVal val="visible"/>
                                      </p:to>
                                    </p:set>
                                    <p:anim calcmode="lin" valueType="num">
                                      <p:cBhvr>
                                        <p:cTn id="54" dur="5000" fill="hold"/>
                                        <p:tgtEl>
                                          <p:spTgt spid="5"/>
                                        </p:tgtEl>
                                        <p:attrNameLst>
                                          <p:attrName>ppt_w</p:attrName>
                                        </p:attrNameLst>
                                      </p:cBhvr>
                                      <p:tavLst>
                                        <p:tav tm="0" fmla="#ppt_w*sin(2.5*pi*$)">
                                          <p:val>
                                            <p:fltVal val="0"/>
                                          </p:val>
                                        </p:tav>
                                        <p:tav tm="100000">
                                          <p:val>
                                            <p:fltVal val="1"/>
                                          </p:val>
                                        </p:tav>
                                      </p:tavLst>
                                    </p:anim>
                                    <p:anim calcmode="lin" valueType="num">
                                      <p:cBhvr>
                                        <p:cTn id="55" dur="5000" fill="hold"/>
                                        <p:tgtEl>
                                          <p:spTgt spid="5"/>
                                        </p:tgtEl>
                                        <p:attrNameLst>
                                          <p:attrName>ppt_h</p:attrName>
                                        </p:attrNameLst>
                                      </p:cBhvr>
                                      <p:tavLst>
                                        <p:tav tm="0">
                                          <p:val>
                                            <p:strVal val="#ppt_h"/>
                                          </p:val>
                                        </p:tav>
                                        <p:tav tm="100000">
                                          <p:val>
                                            <p:strVal val="#ppt_h"/>
                                          </p:val>
                                        </p:tav>
                                      </p:tavLst>
                                    </p:anim>
                                  </p:childTnLst>
                                </p:cTn>
                              </p:par>
                              <p:par>
                                <p:cTn id="56" presetID="2" presetClass="exit" presetSubtype="8" fill="hold" grpId="2" nodeType="withEffect">
                                  <p:stCondLst>
                                    <p:cond delay="0"/>
                                  </p:stCondLst>
                                  <p:childTnLst>
                                    <p:anim calcmode="lin" valueType="num">
                                      <p:cBhvr additive="base">
                                        <p:cTn id="57" dur="4000"/>
                                        <p:tgtEl>
                                          <p:spTgt spid="5"/>
                                        </p:tgtEl>
                                        <p:attrNameLst>
                                          <p:attrName>ppt_x</p:attrName>
                                        </p:attrNameLst>
                                      </p:cBhvr>
                                      <p:tavLst>
                                        <p:tav tm="0">
                                          <p:val>
                                            <p:strVal val="ppt_x"/>
                                          </p:val>
                                        </p:tav>
                                        <p:tav tm="100000">
                                          <p:val>
                                            <p:strVal val="0-ppt_w/2"/>
                                          </p:val>
                                        </p:tav>
                                      </p:tavLst>
                                    </p:anim>
                                    <p:anim calcmode="lin" valueType="num">
                                      <p:cBhvr additive="base">
                                        <p:cTn id="58" dur="4000"/>
                                        <p:tgtEl>
                                          <p:spTgt spid="5"/>
                                        </p:tgtEl>
                                        <p:attrNameLst>
                                          <p:attrName>ppt_y</p:attrName>
                                        </p:attrNameLst>
                                      </p:cBhvr>
                                      <p:tavLst>
                                        <p:tav tm="0">
                                          <p:val>
                                            <p:strVal val="ppt_y"/>
                                          </p:val>
                                        </p:tav>
                                        <p:tav tm="100000">
                                          <p:val>
                                            <p:strVal val="ppt_y"/>
                                          </p:val>
                                        </p:tav>
                                      </p:tavLst>
                                    </p:anim>
                                    <p:set>
                                      <p:cBhvr>
                                        <p:cTn id="59" dur="1" fill="hold">
                                          <p:stCondLst>
                                            <p:cond delay="3999"/>
                                          </p:stCondLst>
                                        </p:cTn>
                                        <p:tgtEl>
                                          <p:spTgt spid="5"/>
                                        </p:tgtEl>
                                        <p:attrNameLst>
                                          <p:attrName>style.visibility</p:attrName>
                                        </p:attrNameLst>
                                      </p:cBhvr>
                                      <p:to>
                                        <p:strVal val="hidden"/>
                                      </p:to>
                                    </p:set>
                                  </p:childTnLst>
                                </p:cTn>
                              </p:par>
                              <p:par>
                                <p:cTn id="60" presetID="9" presetClass="emph" presetSubtype="0" grpId="0" nodeType="withEffect">
                                  <p:stCondLst>
                                    <p:cond delay="0"/>
                                  </p:stCondLst>
                                  <p:childTnLst>
                                    <p:set>
                                      <p:cBhvr rctx="PPT">
                                        <p:cTn id="61" dur="indefinite"/>
                                        <p:tgtEl>
                                          <p:spTgt spid="8"/>
                                        </p:tgtEl>
                                        <p:attrNameLst>
                                          <p:attrName>style.opacity</p:attrName>
                                        </p:attrNameLst>
                                      </p:cBhvr>
                                      <p:to>
                                        <p:strVal val="0"/>
                                      </p:to>
                                    </p:set>
                                    <p:animEffect filter="image" prLst="opacity: 0">
                                      <p:cBhvr rctx="IE">
                                        <p:cTn id="62" dur="indefinite"/>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4" grpId="0" animBg="1"/>
      <p:bldP spid="4" grpId="1" animBg="1"/>
      <p:bldP spid="4" grpId="2" animBg="1"/>
      <p:bldP spid="5" grpId="0" animBg="1"/>
      <p:bldP spid="5" grpId="1" animBg="1"/>
      <p:bldP spid="5" grpId="2" animBg="1"/>
      <p:bldP spid="6" grpId="0" animBg="1"/>
      <p:bldP spid="6" grpId="1" animBg="1"/>
      <p:bldP spid="6" grpId="2" animBg="1"/>
      <p:bldP spid="8"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 name="21 Imagen" descr="Diapositiva5"/>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2" name="Forma libre 6"/>
          <p:cNvSpPr/>
          <p:nvPr/>
        </p:nvSpPr>
        <p:spPr>
          <a:xfrm rot="9027737" flipH="1">
            <a:off x="98897" y="162478"/>
            <a:ext cx="1860965" cy="958824"/>
          </a:xfrm>
          <a:custGeom>
            <a:avLst/>
            <a:gdLst>
              <a:gd name="connsiteX0" fmla="*/ 5831277 w 5832648"/>
              <a:gd name="connsiteY0" fmla="*/ 850515 h 1818625"/>
              <a:gd name="connsiteX1" fmla="*/ 5798458 w 5832648"/>
              <a:gd name="connsiteY1" fmla="*/ 646474 h 1818625"/>
              <a:gd name="connsiteX2" fmla="*/ 5222804 w 5832648"/>
              <a:gd name="connsiteY2" fmla="*/ 196376 h 1818625"/>
              <a:gd name="connsiteX3" fmla="*/ 3982299 w 5832648"/>
              <a:gd name="connsiteY3" fmla="*/ 5082 h 1818625"/>
              <a:gd name="connsiteX4" fmla="*/ 3094879 w 5832648"/>
              <a:gd name="connsiteY4" fmla="*/ 176611 h 1818625"/>
              <a:gd name="connsiteX5" fmla="*/ 2733529 w 5832648"/>
              <a:gd name="connsiteY5" fmla="*/ 506743 h 1818625"/>
              <a:gd name="connsiteX6" fmla="*/ 2950714 w 5832648"/>
              <a:gd name="connsiteY6" fmla="*/ 811385 h 1818625"/>
              <a:gd name="connsiteX7" fmla="*/ 3639713 w 5832648"/>
              <a:gd name="connsiteY7" fmla="*/ 941947 h 1818625"/>
              <a:gd name="connsiteX8" fmla="*/ 4180801 w 5832648"/>
              <a:gd name="connsiteY8" fmla="*/ 854284 h 1818625"/>
              <a:gd name="connsiteX9" fmla="*/ 4396114 w 5832648"/>
              <a:gd name="connsiteY9" fmla="*/ 650982 h 1818625"/>
              <a:gd name="connsiteX10" fmla="*/ 4276287 w 5832648"/>
              <a:gd name="connsiteY10" fmla="*/ 473171 h 1818625"/>
              <a:gd name="connsiteX11" fmla="*/ 3871875 w 5832648"/>
              <a:gd name="connsiteY11" fmla="*/ 387373 h 1818625"/>
              <a:gd name="connsiteX12" fmla="*/ 3609755 w 5832648"/>
              <a:gd name="connsiteY12" fmla="*/ 430894 h 1818625"/>
              <a:gd name="connsiteX13" fmla="*/ 3516142 w 5832648"/>
              <a:gd name="connsiteY13" fmla="*/ 490578 h 1818625"/>
              <a:gd name="connsiteX14" fmla="*/ 3504909 w 5832648"/>
              <a:gd name="connsiteY14" fmla="*/ 519178 h 1818625"/>
              <a:gd name="connsiteX15" fmla="*/ 3527375 w 5832648"/>
              <a:gd name="connsiteY15" fmla="*/ 529125 h 1818625"/>
              <a:gd name="connsiteX16" fmla="*/ 3572310 w 5832648"/>
              <a:gd name="connsiteY16" fmla="*/ 524152 h 1818625"/>
              <a:gd name="connsiteX17" fmla="*/ 3617245 w 5832648"/>
              <a:gd name="connsiteY17" fmla="*/ 519178 h 1818625"/>
              <a:gd name="connsiteX18" fmla="*/ 3782006 w 5832648"/>
              <a:gd name="connsiteY18" fmla="*/ 511717 h 1818625"/>
              <a:gd name="connsiteX19" fmla="*/ 3982340 w 5832648"/>
              <a:gd name="connsiteY19" fmla="*/ 550885 h 1818625"/>
              <a:gd name="connsiteX20" fmla="*/ 4066592 w 5832648"/>
              <a:gd name="connsiteY20" fmla="*/ 636061 h 1818625"/>
              <a:gd name="connsiteX21" fmla="*/ 3924299 w 5832648"/>
              <a:gd name="connsiteY21" fmla="*/ 764135 h 1818625"/>
              <a:gd name="connsiteX22" fmla="*/ 3572310 w 5832648"/>
              <a:gd name="connsiteY22" fmla="*/ 815116 h 1818625"/>
              <a:gd name="connsiteX23" fmla="*/ 3081773 w 5832648"/>
              <a:gd name="connsiteY23" fmla="*/ 711910 h 1818625"/>
              <a:gd name="connsiteX24" fmla="*/ 2928246 w 5832648"/>
              <a:gd name="connsiteY24" fmla="*/ 496796 h 1818625"/>
              <a:gd name="connsiteX25" fmla="*/ 3212832 w 5832648"/>
              <a:gd name="connsiteY25" fmla="*/ 219509 h 1818625"/>
              <a:gd name="connsiteX26" fmla="*/ 3961744 w 5832648"/>
              <a:gd name="connsiteY26" fmla="*/ 96409 h 1818625"/>
              <a:gd name="connsiteX27" fmla="*/ 4897885 w 5832648"/>
              <a:gd name="connsiteY27" fmla="*/ 281681 h 1818625"/>
              <a:gd name="connsiteX28" fmla="*/ 5212428 w 5832648"/>
              <a:gd name="connsiteY28" fmla="*/ 675851 h 1818625"/>
              <a:gd name="connsiteX29" fmla="*/ 4778058 w 5832648"/>
              <a:gd name="connsiteY29" fmla="*/ 1074994 h 1818625"/>
              <a:gd name="connsiteX30" fmla="*/ 3662179 w 5832648"/>
              <a:gd name="connsiteY30" fmla="*/ 1247832 h 1818625"/>
              <a:gd name="connsiteX31" fmla="*/ 3025604 w 5832648"/>
              <a:gd name="connsiteY31" fmla="*/ 1190634 h 1818625"/>
              <a:gd name="connsiteX32" fmla="*/ 2565024 w 5832648"/>
              <a:gd name="connsiteY32" fmla="*/ 1037691 h 1818625"/>
              <a:gd name="connsiteX33" fmla="*/ 2186822 w 5832648"/>
              <a:gd name="connsiteY33" fmla="*/ 822576 h 1818625"/>
              <a:gd name="connsiteX34" fmla="*/ 1658840 w 5832648"/>
              <a:gd name="connsiteY34" fmla="*/ 455763 h 1818625"/>
              <a:gd name="connsiteX35" fmla="*/ 891205 w 5832648"/>
              <a:gd name="connsiteY35" fmla="*/ 270490 h 1818625"/>
              <a:gd name="connsiteX36" fmla="*/ 209696 w 5832648"/>
              <a:gd name="connsiteY36" fmla="*/ 418459 h 1818625"/>
              <a:gd name="connsiteX37" fmla="*/ 0 w 5832648"/>
              <a:gd name="connsiteY37" fmla="*/ 730562 h 1818625"/>
              <a:gd name="connsiteX38" fmla="*/ 93614 w 5832648"/>
              <a:gd name="connsiteY38" fmla="*/ 953137 h 1818625"/>
              <a:gd name="connsiteX39" fmla="*/ 516750 w 5832648"/>
              <a:gd name="connsiteY39" fmla="*/ 1066290 h 1818625"/>
              <a:gd name="connsiteX40" fmla="*/ 732061 w 5832648"/>
              <a:gd name="connsiteY40" fmla="*/ 1034582 h 1818625"/>
              <a:gd name="connsiteX41" fmla="*/ 835038 w 5832648"/>
              <a:gd name="connsiteY41" fmla="*/ 978628 h 1818625"/>
              <a:gd name="connsiteX42" fmla="*/ 842526 w 5832648"/>
              <a:gd name="connsiteY42" fmla="*/ 943190 h 1818625"/>
              <a:gd name="connsiteX43" fmla="*/ 816314 w 5832648"/>
              <a:gd name="connsiteY43" fmla="*/ 897183 h 1818625"/>
              <a:gd name="connsiteX44" fmla="*/ 778868 w 5832648"/>
              <a:gd name="connsiteY44" fmla="*/ 883505 h 1818625"/>
              <a:gd name="connsiteX45" fmla="*/ 733933 w 5832648"/>
              <a:gd name="connsiteY45" fmla="*/ 892209 h 1818625"/>
              <a:gd name="connsiteX46" fmla="*/ 623470 w 5832648"/>
              <a:gd name="connsiteY46" fmla="*/ 917078 h 1818625"/>
              <a:gd name="connsiteX47" fmla="*/ 501771 w 5832648"/>
              <a:gd name="connsiteY47" fmla="*/ 924538 h 1818625"/>
              <a:gd name="connsiteX48" fmla="*/ 224673 w 5832648"/>
              <a:gd name="connsiteY48" fmla="*/ 857393 h 1818625"/>
              <a:gd name="connsiteX49" fmla="*/ 149783 w 5832648"/>
              <a:gd name="connsiteY49" fmla="*/ 723101 h 1818625"/>
              <a:gd name="connsiteX50" fmla="*/ 273352 w 5832648"/>
              <a:gd name="connsiteY50" fmla="*/ 505500 h 1818625"/>
              <a:gd name="connsiteX51" fmla="*/ 703977 w 5832648"/>
              <a:gd name="connsiteY51" fmla="*/ 399808 h 1818625"/>
              <a:gd name="connsiteX52" fmla="*/ 1082179 w 5832648"/>
              <a:gd name="connsiteY52" fmla="*/ 475657 h 1818625"/>
              <a:gd name="connsiteX53" fmla="*/ 1377999 w 5832648"/>
              <a:gd name="connsiteY53" fmla="*/ 662173 h 1818625"/>
              <a:gd name="connsiteX54" fmla="*/ 2255150 w 5832648"/>
              <a:gd name="connsiteY54" fmla="*/ 1486770 h 1818625"/>
              <a:gd name="connsiteX55" fmla="*/ 4225315 w 5832648"/>
              <a:gd name="connsiteY55" fmla="*/ 1804522 h 1818625"/>
              <a:gd name="connsiteX56" fmla="*/ 5652698 w 5832648"/>
              <a:gd name="connsiteY56" fmla="*/ 1225649 h 1818625"/>
              <a:gd name="connsiteX57" fmla="*/ 5831277 w 5832648"/>
              <a:gd name="connsiteY57" fmla="*/ 850515 h 1818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Lst>
            <a:rect l="l" t="t" r="r" b="b"/>
            <a:pathLst>
              <a:path w="5832648" h="1818625">
                <a:moveTo>
                  <a:pt x="5831277" y="850515"/>
                </a:moveTo>
                <a:cubicBezTo>
                  <a:pt x="5836853" y="779212"/>
                  <a:pt x="5825326" y="710803"/>
                  <a:pt x="5798458" y="646474"/>
                </a:cubicBezTo>
                <a:cubicBezTo>
                  <a:pt x="5726809" y="474929"/>
                  <a:pt x="5525497" y="303274"/>
                  <a:pt x="5222804" y="196376"/>
                </a:cubicBezTo>
                <a:cubicBezTo>
                  <a:pt x="4920110" y="89477"/>
                  <a:pt x="4583626" y="-25754"/>
                  <a:pt x="3982299" y="5082"/>
                </a:cubicBezTo>
                <a:cubicBezTo>
                  <a:pt x="3380973" y="35917"/>
                  <a:pt x="3303007" y="93000"/>
                  <a:pt x="3094879" y="176611"/>
                </a:cubicBezTo>
                <a:cubicBezTo>
                  <a:pt x="2886750" y="260221"/>
                  <a:pt x="2733529" y="378255"/>
                  <a:pt x="2733529" y="506743"/>
                </a:cubicBezTo>
                <a:cubicBezTo>
                  <a:pt x="2733529" y="631916"/>
                  <a:pt x="2805923" y="733463"/>
                  <a:pt x="2950714" y="811385"/>
                </a:cubicBezTo>
                <a:cubicBezTo>
                  <a:pt x="3112977" y="898426"/>
                  <a:pt x="3342644" y="941947"/>
                  <a:pt x="3639713" y="941947"/>
                </a:cubicBezTo>
                <a:cubicBezTo>
                  <a:pt x="3856896" y="941947"/>
                  <a:pt x="4037260" y="912726"/>
                  <a:pt x="4180801" y="854284"/>
                </a:cubicBezTo>
                <a:cubicBezTo>
                  <a:pt x="4324343" y="795842"/>
                  <a:pt x="4396114" y="728075"/>
                  <a:pt x="4396114" y="650982"/>
                </a:cubicBezTo>
                <a:cubicBezTo>
                  <a:pt x="4396114" y="580520"/>
                  <a:pt x="4356172" y="521250"/>
                  <a:pt x="4276287" y="473171"/>
                </a:cubicBezTo>
                <a:cubicBezTo>
                  <a:pt x="4181426" y="415972"/>
                  <a:pt x="4046622" y="387373"/>
                  <a:pt x="3871875" y="387373"/>
                </a:cubicBezTo>
                <a:cubicBezTo>
                  <a:pt x="3767027" y="387373"/>
                  <a:pt x="3679654" y="401880"/>
                  <a:pt x="3609755" y="430894"/>
                </a:cubicBezTo>
                <a:cubicBezTo>
                  <a:pt x="3554835" y="453275"/>
                  <a:pt x="3523631" y="473171"/>
                  <a:pt x="3516142" y="490578"/>
                </a:cubicBezTo>
                <a:cubicBezTo>
                  <a:pt x="3508652" y="507987"/>
                  <a:pt x="3504909" y="517520"/>
                  <a:pt x="3504909" y="519178"/>
                </a:cubicBezTo>
                <a:cubicBezTo>
                  <a:pt x="3504909" y="525809"/>
                  <a:pt x="3512397" y="529125"/>
                  <a:pt x="3527375" y="529125"/>
                </a:cubicBezTo>
                <a:lnTo>
                  <a:pt x="3572310" y="524152"/>
                </a:lnTo>
                <a:cubicBezTo>
                  <a:pt x="3577303" y="523322"/>
                  <a:pt x="3592282" y="521664"/>
                  <a:pt x="3617245" y="519178"/>
                </a:cubicBezTo>
                <a:cubicBezTo>
                  <a:pt x="3667172" y="514204"/>
                  <a:pt x="3722092" y="511717"/>
                  <a:pt x="3782006" y="511717"/>
                </a:cubicBezTo>
                <a:cubicBezTo>
                  <a:pt x="3859394" y="511717"/>
                  <a:pt x="3926171" y="524773"/>
                  <a:pt x="3982340" y="550885"/>
                </a:cubicBezTo>
                <a:cubicBezTo>
                  <a:pt x="4038508" y="576998"/>
                  <a:pt x="4066592" y="605389"/>
                  <a:pt x="4066592" y="636061"/>
                </a:cubicBezTo>
                <a:cubicBezTo>
                  <a:pt x="4066592" y="687456"/>
                  <a:pt x="4019161" y="730148"/>
                  <a:pt x="3924299" y="764135"/>
                </a:cubicBezTo>
                <a:cubicBezTo>
                  <a:pt x="3829437" y="798122"/>
                  <a:pt x="3712108" y="815116"/>
                  <a:pt x="3572310" y="815116"/>
                </a:cubicBezTo>
                <a:cubicBezTo>
                  <a:pt x="3362616" y="815116"/>
                  <a:pt x="3199103" y="780714"/>
                  <a:pt x="3081773" y="711910"/>
                </a:cubicBezTo>
                <a:cubicBezTo>
                  <a:pt x="2979422" y="652226"/>
                  <a:pt x="2928246" y="580520"/>
                  <a:pt x="2928246" y="496796"/>
                </a:cubicBezTo>
                <a:cubicBezTo>
                  <a:pt x="2928246" y="389860"/>
                  <a:pt x="3023108" y="297431"/>
                  <a:pt x="3212832" y="219509"/>
                </a:cubicBezTo>
                <a:cubicBezTo>
                  <a:pt x="3412542" y="137442"/>
                  <a:pt x="3662179" y="96409"/>
                  <a:pt x="3961744" y="96409"/>
                </a:cubicBezTo>
                <a:cubicBezTo>
                  <a:pt x="4351179" y="96409"/>
                  <a:pt x="4663226" y="158167"/>
                  <a:pt x="4897885" y="281681"/>
                </a:cubicBezTo>
                <a:cubicBezTo>
                  <a:pt x="5107580" y="391933"/>
                  <a:pt x="5212428" y="523322"/>
                  <a:pt x="5212428" y="675851"/>
                </a:cubicBezTo>
                <a:cubicBezTo>
                  <a:pt x="5212428" y="830866"/>
                  <a:pt x="5067639" y="963914"/>
                  <a:pt x="4778058" y="1074994"/>
                </a:cubicBezTo>
                <a:cubicBezTo>
                  <a:pt x="4478494" y="1190219"/>
                  <a:pt x="4106535" y="1247832"/>
                  <a:pt x="3662179" y="1247832"/>
                </a:cubicBezTo>
                <a:cubicBezTo>
                  <a:pt x="3420031" y="1247832"/>
                  <a:pt x="3207841" y="1228766"/>
                  <a:pt x="3025604" y="1190634"/>
                </a:cubicBezTo>
                <a:cubicBezTo>
                  <a:pt x="2865837" y="1157475"/>
                  <a:pt x="2712310" y="1106495"/>
                  <a:pt x="2565024" y="1037691"/>
                </a:cubicBezTo>
                <a:cubicBezTo>
                  <a:pt x="2462672" y="990440"/>
                  <a:pt x="2336606" y="918736"/>
                  <a:pt x="2186822" y="822576"/>
                </a:cubicBezTo>
                <a:lnTo>
                  <a:pt x="1658840" y="455763"/>
                </a:lnTo>
                <a:cubicBezTo>
                  <a:pt x="1441655" y="332248"/>
                  <a:pt x="1185777" y="270490"/>
                  <a:pt x="891205" y="270490"/>
                </a:cubicBezTo>
                <a:cubicBezTo>
                  <a:pt x="599130" y="270490"/>
                  <a:pt x="371959" y="319813"/>
                  <a:pt x="209696" y="418459"/>
                </a:cubicBezTo>
                <a:cubicBezTo>
                  <a:pt x="69898" y="503842"/>
                  <a:pt x="0" y="607876"/>
                  <a:pt x="0" y="730562"/>
                </a:cubicBezTo>
                <a:cubicBezTo>
                  <a:pt x="0" y="824234"/>
                  <a:pt x="31205" y="898426"/>
                  <a:pt x="93614" y="953137"/>
                </a:cubicBezTo>
                <a:cubicBezTo>
                  <a:pt x="178490" y="1028573"/>
                  <a:pt x="319535" y="1066290"/>
                  <a:pt x="516750" y="1066290"/>
                </a:cubicBezTo>
                <a:cubicBezTo>
                  <a:pt x="596633" y="1066290"/>
                  <a:pt x="668403" y="1055721"/>
                  <a:pt x="732061" y="1034582"/>
                </a:cubicBezTo>
                <a:cubicBezTo>
                  <a:pt x="795719" y="1013444"/>
                  <a:pt x="830045" y="994793"/>
                  <a:pt x="835038" y="978628"/>
                </a:cubicBezTo>
                <a:cubicBezTo>
                  <a:pt x="840029" y="962463"/>
                  <a:pt x="842526" y="950650"/>
                  <a:pt x="842526" y="943190"/>
                </a:cubicBezTo>
                <a:cubicBezTo>
                  <a:pt x="842526" y="924953"/>
                  <a:pt x="833788" y="909617"/>
                  <a:pt x="816314" y="897183"/>
                </a:cubicBezTo>
                <a:cubicBezTo>
                  <a:pt x="796343" y="888064"/>
                  <a:pt x="783861" y="883505"/>
                  <a:pt x="778868" y="883505"/>
                </a:cubicBezTo>
                <a:cubicBezTo>
                  <a:pt x="766387" y="883505"/>
                  <a:pt x="751408" y="886406"/>
                  <a:pt x="733933" y="892209"/>
                </a:cubicBezTo>
                <a:cubicBezTo>
                  <a:pt x="698984" y="903814"/>
                  <a:pt x="662163" y="912104"/>
                  <a:pt x="623470" y="917078"/>
                </a:cubicBezTo>
                <a:cubicBezTo>
                  <a:pt x="584775" y="922052"/>
                  <a:pt x="544209" y="924538"/>
                  <a:pt x="501771" y="924538"/>
                </a:cubicBezTo>
                <a:cubicBezTo>
                  <a:pt x="379448" y="924538"/>
                  <a:pt x="287083" y="902156"/>
                  <a:pt x="224673" y="857393"/>
                </a:cubicBezTo>
                <a:cubicBezTo>
                  <a:pt x="174746" y="821747"/>
                  <a:pt x="149783" y="776983"/>
                  <a:pt x="149783" y="723101"/>
                </a:cubicBezTo>
                <a:cubicBezTo>
                  <a:pt x="149783" y="636061"/>
                  <a:pt x="190972" y="563527"/>
                  <a:pt x="273352" y="505500"/>
                </a:cubicBezTo>
                <a:cubicBezTo>
                  <a:pt x="373207" y="435038"/>
                  <a:pt x="516750" y="399808"/>
                  <a:pt x="703977" y="399808"/>
                </a:cubicBezTo>
                <a:cubicBezTo>
                  <a:pt x="841277" y="399808"/>
                  <a:pt x="967345" y="425091"/>
                  <a:pt x="1082179" y="475657"/>
                </a:cubicBezTo>
                <a:cubicBezTo>
                  <a:pt x="1162062" y="511303"/>
                  <a:pt x="1182504" y="493654"/>
                  <a:pt x="1377999" y="662173"/>
                </a:cubicBezTo>
                <a:cubicBezTo>
                  <a:pt x="1573495" y="830692"/>
                  <a:pt x="1677817" y="1169769"/>
                  <a:pt x="2255150" y="1486770"/>
                </a:cubicBezTo>
                <a:cubicBezTo>
                  <a:pt x="2832484" y="1803770"/>
                  <a:pt x="3659058" y="1848042"/>
                  <a:pt x="4225315" y="1804522"/>
                </a:cubicBezTo>
                <a:cubicBezTo>
                  <a:pt x="4791573" y="1761001"/>
                  <a:pt x="5472731" y="1432725"/>
                  <a:pt x="5652698" y="1225649"/>
                </a:cubicBezTo>
                <a:cubicBezTo>
                  <a:pt x="5765177" y="1096226"/>
                  <a:pt x="5821982" y="969352"/>
                  <a:pt x="5831277" y="850515"/>
                </a:cubicBezTo>
                <a:close/>
              </a:path>
            </a:pathLst>
          </a:custGeom>
          <a:gradFill>
            <a:gsLst>
              <a:gs pos="0">
                <a:schemeClr val="accent6">
                  <a:lumMod val="20000"/>
                  <a:lumOff val="80000"/>
                  <a:alpha val="47000"/>
                </a:schemeClr>
              </a:gs>
              <a:gs pos="50000">
                <a:srgbClr val="33CCFF">
                  <a:alpha val="0"/>
                </a:srgbClr>
              </a:gs>
              <a:gs pos="95000">
                <a:srgbClr val="C00000">
                  <a:alpha val="88000"/>
                </a:srgbClr>
              </a:gs>
              <a:gs pos="75000">
                <a:srgbClr val="C00000">
                  <a:alpha val="58000"/>
                </a:srgbClr>
              </a:gs>
            </a:gsLst>
            <a:path path="rect">
              <a:fillToRect t="100000" r="100000"/>
            </a:path>
          </a:gradFill>
          <a:ln w="19050">
            <a:gradFill>
              <a:gsLst>
                <a:gs pos="0">
                  <a:srgbClr val="FBEAC7"/>
                </a:gs>
                <a:gs pos="17999">
                  <a:srgbClr val="FEE7F2"/>
                </a:gs>
                <a:gs pos="36000">
                  <a:srgbClr val="FAC77D">
                    <a:lumMod val="0"/>
                    <a:lumOff val="100000"/>
                  </a:srgbClr>
                </a:gs>
                <a:gs pos="61000">
                  <a:srgbClr val="FBA97D">
                    <a:lumMod val="0"/>
                    <a:lumOff val="100000"/>
                  </a:srgbClr>
                </a:gs>
                <a:gs pos="82001">
                  <a:srgbClr val="FBD49C"/>
                </a:gs>
                <a:gs pos="100000">
                  <a:srgbClr val="FEE7F2"/>
                </a:gs>
              </a:gsLst>
              <a:lin ang="5400000" scaled="0"/>
            </a:gradFill>
          </a:ln>
          <a:scene3d>
            <a:camera prst="orthographicFront"/>
            <a:lightRig rig="flood"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sp>
        <p:nvSpPr>
          <p:cNvPr id="3" name="Forma libre 6"/>
          <p:cNvSpPr/>
          <p:nvPr/>
        </p:nvSpPr>
        <p:spPr>
          <a:xfrm rot="9027737" flipH="1">
            <a:off x="837479" y="735918"/>
            <a:ext cx="1860965" cy="958824"/>
          </a:xfrm>
          <a:custGeom>
            <a:avLst/>
            <a:gdLst>
              <a:gd name="connsiteX0" fmla="*/ 5831277 w 5832648"/>
              <a:gd name="connsiteY0" fmla="*/ 850515 h 1818625"/>
              <a:gd name="connsiteX1" fmla="*/ 5798458 w 5832648"/>
              <a:gd name="connsiteY1" fmla="*/ 646474 h 1818625"/>
              <a:gd name="connsiteX2" fmla="*/ 5222804 w 5832648"/>
              <a:gd name="connsiteY2" fmla="*/ 196376 h 1818625"/>
              <a:gd name="connsiteX3" fmla="*/ 3982299 w 5832648"/>
              <a:gd name="connsiteY3" fmla="*/ 5082 h 1818625"/>
              <a:gd name="connsiteX4" fmla="*/ 3094879 w 5832648"/>
              <a:gd name="connsiteY4" fmla="*/ 176611 h 1818625"/>
              <a:gd name="connsiteX5" fmla="*/ 2733529 w 5832648"/>
              <a:gd name="connsiteY5" fmla="*/ 506743 h 1818625"/>
              <a:gd name="connsiteX6" fmla="*/ 2950714 w 5832648"/>
              <a:gd name="connsiteY6" fmla="*/ 811385 h 1818625"/>
              <a:gd name="connsiteX7" fmla="*/ 3639713 w 5832648"/>
              <a:gd name="connsiteY7" fmla="*/ 941947 h 1818625"/>
              <a:gd name="connsiteX8" fmla="*/ 4180801 w 5832648"/>
              <a:gd name="connsiteY8" fmla="*/ 854284 h 1818625"/>
              <a:gd name="connsiteX9" fmla="*/ 4396114 w 5832648"/>
              <a:gd name="connsiteY9" fmla="*/ 650982 h 1818625"/>
              <a:gd name="connsiteX10" fmla="*/ 4276287 w 5832648"/>
              <a:gd name="connsiteY10" fmla="*/ 473171 h 1818625"/>
              <a:gd name="connsiteX11" fmla="*/ 3871875 w 5832648"/>
              <a:gd name="connsiteY11" fmla="*/ 387373 h 1818625"/>
              <a:gd name="connsiteX12" fmla="*/ 3609755 w 5832648"/>
              <a:gd name="connsiteY12" fmla="*/ 430894 h 1818625"/>
              <a:gd name="connsiteX13" fmla="*/ 3516142 w 5832648"/>
              <a:gd name="connsiteY13" fmla="*/ 490578 h 1818625"/>
              <a:gd name="connsiteX14" fmla="*/ 3504909 w 5832648"/>
              <a:gd name="connsiteY14" fmla="*/ 519178 h 1818625"/>
              <a:gd name="connsiteX15" fmla="*/ 3527375 w 5832648"/>
              <a:gd name="connsiteY15" fmla="*/ 529125 h 1818625"/>
              <a:gd name="connsiteX16" fmla="*/ 3572310 w 5832648"/>
              <a:gd name="connsiteY16" fmla="*/ 524152 h 1818625"/>
              <a:gd name="connsiteX17" fmla="*/ 3617245 w 5832648"/>
              <a:gd name="connsiteY17" fmla="*/ 519178 h 1818625"/>
              <a:gd name="connsiteX18" fmla="*/ 3782006 w 5832648"/>
              <a:gd name="connsiteY18" fmla="*/ 511717 h 1818625"/>
              <a:gd name="connsiteX19" fmla="*/ 3982340 w 5832648"/>
              <a:gd name="connsiteY19" fmla="*/ 550885 h 1818625"/>
              <a:gd name="connsiteX20" fmla="*/ 4066592 w 5832648"/>
              <a:gd name="connsiteY20" fmla="*/ 636061 h 1818625"/>
              <a:gd name="connsiteX21" fmla="*/ 3924299 w 5832648"/>
              <a:gd name="connsiteY21" fmla="*/ 764135 h 1818625"/>
              <a:gd name="connsiteX22" fmla="*/ 3572310 w 5832648"/>
              <a:gd name="connsiteY22" fmla="*/ 815116 h 1818625"/>
              <a:gd name="connsiteX23" fmla="*/ 3081773 w 5832648"/>
              <a:gd name="connsiteY23" fmla="*/ 711910 h 1818625"/>
              <a:gd name="connsiteX24" fmla="*/ 2928246 w 5832648"/>
              <a:gd name="connsiteY24" fmla="*/ 496796 h 1818625"/>
              <a:gd name="connsiteX25" fmla="*/ 3212832 w 5832648"/>
              <a:gd name="connsiteY25" fmla="*/ 219509 h 1818625"/>
              <a:gd name="connsiteX26" fmla="*/ 3961744 w 5832648"/>
              <a:gd name="connsiteY26" fmla="*/ 96409 h 1818625"/>
              <a:gd name="connsiteX27" fmla="*/ 4897885 w 5832648"/>
              <a:gd name="connsiteY27" fmla="*/ 281681 h 1818625"/>
              <a:gd name="connsiteX28" fmla="*/ 5212428 w 5832648"/>
              <a:gd name="connsiteY28" fmla="*/ 675851 h 1818625"/>
              <a:gd name="connsiteX29" fmla="*/ 4778058 w 5832648"/>
              <a:gd name="connsiteY29" fmla="*/ 1074994 h 1818625"/>
              <a:gd name="connsiteX30" fmla="*/ 3662179 w 5832648"/>
              <a:gd name="connsiteY30" fmla="*/ 1247832 h 1818625"/>
              <a:gd name="connsiteX31" fmla="*/ 3025604 w 5832648"/>
              <a:gd name="connsiteY31" fmla="*/ 1190634 h 1818625"/>
              <a:gd name="connsiteX32" fmla="*/ 2565024 w 5832648"/>
              <a:gd name="connsiteY32" fmla="*/ 1037691 h 1818625"/>
              <a:gd name="connsiteX33" fmla="*/ 2186822 w 5832648"/>
              <a:gd name="connsiteY33" fmla="*/ 822576 h 1818625"/>
              <a:gd name="connsiteX34" fmla="*/ 1658840 w 5832648"/>
              <a:gd name="connsiteY34" fmla="*/ 455763 h 1818625"/>
              <a:gd name="connsiteX35" fmla="*/ 891205 w 5832648"/>
              <a:gd name="connsiteY35" fmla="*/ 270490 h 1818625"/>
              <a:gd name="connsiteX36" fmla="*/ 209696 w 5832648"/>
              <a:gd name="connsiteY36" fmla="*/ 418459 h 1818625"/>
              <a:gd name="connsiteX37" fmla="*/ 0 w 5832648"/>
              <a:gd name="connsiteY37" fmla="*/ 730562 h 1818625"/>
              <a:gd name="connsiteX38" fmla="*/ 93614 w 5832648"/>
              <a:gd name="connsiteY38" fmla="*/ 953137 h 1818625"/>
              <a:gd name="connsiteX39" fmla="*/ 516750 w 5832648"/>
              <a:gd name="connsiteY39" fmla="*/ 1066290 h 1818625"/>
              <a:gd name="connsiteX40" fmla="*/ 732061 w 5832648"/>
              <a:gd name="connsiteY40" fmla="*/ 1034582 h 1818625"/>
              <a:gd name="connsiteX41" fmla="*/ 835038 w 5832648"/>
              <a:gd name="connsiteY41" fmla="*/ 978628 h 1818625"/>
              <a:gd name="connsiteX42" fmla="*/ 842526 w 5832648"/>
              <a:gd name="connsiteY42" fmla="*/ 943190 h 1818625"/>
              <a:gd name="connsiteX43" fmla="*/ 816314 w 5832648"/>
              <a:gd name="connsiteY43" fmla="*/ 897183 h 1818625"/>
              <a:gd name="connsiteX44" fmla="*/ 778868 w 5832648"/>
              <a:gd name="connsiteY44" fmla="*/ 883505 h 1818625"/>
              <a:gd name="connsiteX45" fmla="*/ 733933 w 5832648"/>
              <a:gd name="connsiteY45" fmla="*/ 892209 h 1818625"/>
              <a:gd name="connsiteX46" fmla="*/ 623470 w 5832648"/>
              <a:gd name="connsiteY46" fmla="*/ 917078 h 1818625"/>
              <a:gd name="connsiteX47" fmla="*/ 501771 w 5832648"/>
              <a:gd name="connsiteY47" fmla="*/ 924538 h 1818625"/>
              <a:gd name="connsiteX48" fmla="*/ 224673 w 5832648"/>
              <a:gd name="connsiteY48" fmla="*/ 857393 h 1818625"/>
              <a:gd name="connsiteX49" fmla="*/ 149783 w 5832648"/>
              <a:gd name="connsiteY49" fmla="*/ 723101 h 1818625"/>
              <a:gd name="connsiteX50" fmla="*/ 273352 w 5832648"/>
              <a:gd name="connsiteY50" fmla="*/ 505500 h 1818625"/>
              <a:gd name="connsiteX51" fmla="*/ 703977 w 5832648"/>
              <a:gd name="connsiteY51" fmla="*/ 399808 h 1818625"/>
              <a:gd name="connsiteX52" fmla="*/ 1082179 w 5832648"/>
              <a:gd name="connsiteY52" fmla="*/ 475657 h 1818625"/>
              <a:gd name="connsiteX53" fmla="*/ 1377999 w 5832648"/>
              <a:gd name="connsiteY53" fmla="*/ 662173 h 1818625"/>
              <a:gd name="connsiteX54" fmla="*/ 2255150 w 5832648"/>
              <a:gd name="connsiteY54" fmla="*/ 1486770 h 1818625"/>
              <a:gd name="connsiteX55" fmla="*/ 4225315 w 5832648"/>
              <a:gd name="connsiteY55" fmla="*/ 1804522 h 1818625"/>
              <a:gd name="connsiteX56" fmla="*/ 5652698 w 5832648"/>
              <a:gd name="connsiteY56" fmla="*/ 1225649 h 1818625"/>
              <a:gd name="connsiteX57" fmla="*/ 5831277 w 5832648"/>
              <a:gd name="connsiteY57" fmla="*/ 850515 h 1818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Lst>
            <a:rect l="l" t="t" r="r" b="b"/>
            <a:pathLst>
              <a:path w="5832648" h="1818625">
                <a:moveTo>
                  <a:pt x="5831277" y="850515"/>
                </a:moveTo>
                <a:cubicBezTo>
                  <a:pt x="5836853" y="779212"/>
                  <a:pt x="5825326" y="710803"/>
                  <a:pt x="5798458" y="646474"/>
                </a:cubicBezTo>
                <a:cubicBezTo>
                  <a:pt x="5726809" y="474929"/>
                  <a:pt x="5525497" y="303274"/>
                  <a:pt x="5222804" y="196376"/>
                </a:cubicBezTo>
                <a:cubicBezTo>
                  <a:pt x="4920110" y="89477"/>
                  <a:pt x="4583626" y="-25754"/>
                  <a:pt x="3982299" y="5082"/>
                </a:cubicBezTo>
                <a:cubicBezTo>
                  <a:pt x="3380973" y="35917"/>
                  <a:pt x="3303007" y="93000"/>
                  <a:pt x="3094879" y="176611"/>
                </a:cubicBezTo>
                <a:cubicBezTo>
                  <a:pt x="2886750" y="260221"/>
                  <a:pt x="2733529" y="378255"/>
                  <a:pt x="2733529" y="506743"/>
                </a:cubicBezTo>
                <a:cubicBezTo>
                  <a:pt x="2733529" y="631916"/>
                  <a:pt x="2805923" y="733463"/>
                  <a:pt x="2950714" y="811385"/>
                </a:cubicBezTo>
                <a:cubicBezTo>
                  <a:pt x="3112977" y="898426"/>
                  <a:pt x="3342644" y="941947"/>
                  <a:pt x="3639713" y="941947"/>
                </a:cubicBezTo>
                <a:cubicBezTo>
                  <a:pt x="3856896" y="941947"/>
                  <a:pt x="4037260" y="912726"/>
                  <a:pt x="4180801" y="854284"/>
                </a:cubicBezTo>
                <a:cubicBezTo>
                  <a:pt x="4324343" y="795842"/>
                  <a:pt x="4396114" y="728075"/>
                  <a:pt x="4396114" y="650982"/>
                </a:cubicBezTo>
                <a:cubicBezTo>
                  <a:pt x="4396114" y="580520"/>
                  <a:pt x="4356172" y="521250"/>
                  <a:pt x="4276287" y="473171"/>
                </a:cubicBezTo>
                <a:cubicBezTo>
                  <a:pt x="4181426" y="415972"/>
                  <a:pt x="4046622" y="387373"/>
                  <a:pt x="3871875" y="387373"/>
                </a:cubicBezTo>
                <a:cubicBezTo>
                  <a:pt x="3767027" y="387373"/>
                  <a:pt x="3679654" y="401880"/>
                  <a:pt x="3609755" y="430894"/>
                </a:cubicBezTo>
                <a:cubicBezTo>
                  <a:pt x="3554835" y="453275"/>
                  <a:pt x="3523631" y="473171"/>
                  <a:pt x="3516142" y="490578"/>
                </a:cubicBezTo>
                <a:cubicBezTo>
                  <a:pt x="3508652" y="507987"/>
                  <a:pt x="3504909" y="517520"/>
                  <a:pt x="3504909" y="519178"/>
                </a:cubicBezTo>
                <a:cubicBezTo>
                  <a:pt x="3504909" y="525809"/>
                  <a:pt x="3512397" y="529125"/>
                  <a:pt x="3527375" y="529125"/>
                </a:cubicBezTo>
                <a:lnTo>
                  <a:pt x="3572310" y="524152"/>
                </a:lnTo>
                <a:cubicBezTo>
                  <a:pt x="3577303" y="523322"/>
                  <a:pt x="3592282" y="521664"/>
                  <a:pt x="3617245" y="519178"/>
                </a:cubicBezTo>
                <a:cubicBezTo>
                  <a:pt x="3667172" y="514204"/>
                  <a:pt x="3722092" y="511717"/>
                  <a:pt x="3782006" y="511717"/>
                </a:cubicBezTo>
                <a:cubicBezTo>
                  <a:pt x="3859394" y="511717"/>
                  <a:pt x="3926171" y="524773"/>
                  <a:pt x="3982340" y="550885"/>
                </a:cubicBezTo>
                <a:cubicBezTo>
                  <a:pt x="4038508" y="576998"/>
                  <a:pt x="4066592" y="605389"/>
                  <a:pt x="4066592" y="636061"/>
                </a:cubicBezTo>
                <a:cubicBezTo>
                  <a:pt x="4066592" y="687456"/>
                  <a:pt x="4019161" y="730148"/>
                  <a:pt x="3924299" y="764135"/>
                </a:cubicBezTo>
                <a:cubicBezTo>
                  <a:pt x="3829437" y="798122"/>
                  <a:pt x="3712108" y="815116"/>
                  <a:pt x="3572310" y="815116"/>
                </a:cubicBezTo>
                <a:cubicBezTo>
                  <a:pt x="3362616" y="815116"/>
                  <a:pt x="3199103" y="780714"/>
                  <a:pt x="3081773" y="711910"/>
                </a:cubicBezTo>
                <a:cubicBezTo>
                  <a:pt x="2979422" y="652226"/>
                  <a:pt x="2928246" y="580520"/>
                  <a:pt x="2928246" y="496796"/>
                </a:cubicBezTo>
                <a:cubicBezTo>
                  <a:pt x="2928246" y="389860"/>
                  <a:pt x="3023108" y="297431"/>
                  <a:pt x="3212832" y="219509"/>
                </a:cubicBezTo>
                <a:cubicBezTo>
                  <a:pt x="3412542" y="137442"/>
                  <a:pt x="3662179" y="96409"/>
                  <a:pt x="3961744" y="96409"/>
                </a:cubicBezTo>
                <a:cubicBezTo>
                  <a:pt x="4351179" y="96409"/>
                  <a:pt x="4663226" y="158167"/>
                  <a:pt x="4897885" y="281681"/>
                </a:cubicBezTo>
                <a:cubicBezTo>
                  <a:pt x="5107580" y="391933"/>
                  <a:pt x="5212428" y="523322"/>
                  <a:pt x="5212428" y="675851"/>
                </a:cubicBezTo>
                <a:cubicBezTo>
                  <a:pt x="5212428" y="830866"/>
                  <a:pt x="5067639" y="963914"/>
                  <a:pt x="4778058" y="1074994"/>
                </a:cubicBezTo>
                <a:cubicBezTo>
                  <a:pt x="4478494" y="1190219"/>
                  <a:pt x="4106535" y="1247832"/>
                  <a:pt x="3662179" y="1247832"/>
                </a:cubicBezTo>
                <a:cubicBezTo>
                  <a:pt x="3420031" y="1247832"/>
                  <a:pt x="3207841" y="1228766"/>
                  <a:pt x="3025604" y="1190634"/>
                </a:cubicBezTo>
                <a:cubicBezTo>
                  <a:pt x="2865837" y="1157475"/>
                  <a:pt x="2712310" y="1106495"/>
                  <a:pt x="2565024" y="1037691"/>
                </a:cubicBezTo>
                <a:cubicBezTo>
                  <a:pt x="2462672" y="990440"/>
                  <a:pt x="2336606" y="918736"/>
                  <a:pt x="2186822" y="822576"/>
                </a:cubicBezTo>
                <a:lnTo>
                  <a:pt x="1658840" y="455763"/>
                </a:lnTo>
                <a:cubicBezTo>
                  <a:pt x="1441655" y="332248"/>
                  <a:pt x="1185777" y="270490"/>
                  <a:pt x="891205" y="270490"/>
                </a:cubicBezTo>
                <a:cubicBezTo>
                  <a:pt x="599130" y="270490"/>
                  <a:pt x="371959" y="319813"/>
                  <a:pt x="209696" y="418459"/>
                </a:cubicBezTo>
                <a:cubicBezTo>
                  <a:pt x="69898" y="503842"/>
                  <a:pt x="0" y="607876"/>
                  <a:pt x="0" y="730562"/>
                </a:cubicBezTo>
                <a:cubicBezTo>
                  <a:pt x="0" y="824234"/>
                  <a:pt x="31205" y="898426"/>
                  <a:pt x="93614" y="953137"/>
                </a:cubicBezTo>
                <a:cubicBezTo>
                  <a:pt x="178490" y="1028573"/>
                  <a:pt x="319535" y="1066290"/>
                  <a:pt x="516750" y="1066290"/>
                </a:cubicBezTo>
                <a:cubicBezTo>
                  <a:pt x="596633" y="1066290"/>
                  <a:pt x="668403" y="1055721"/>
                  <a:pt x="732061" y="1034582"/>
                </a:cubicBezTo>
                <a:cubicBezTo>
                  <a:pt x="795719" y="1013444"/>
                  <a:pt x="830045" y="994793"/>
                  <a:pt x="835038" y="978628"/>
                </a:cubicBezTo>
                <a:cubicBezTo>
                  <a:pt x="840029" y="962463"/>
                  <a:pt x="842526" y="950650"/>
                  <a:pt x="842526" y="943190"/>
                </a:cubicBezTo>
                <a:cubicBezTo>
                  <a:pt x="842526" y="924953"/>
                  <a:pt x="833788" y="909617"/>
                  <a:pt x="816314" y="897183"/>
                </a:cubicBezTo>
                <a:cubicBezTo>
                  <a:pt x="796343" y="888064"/>
                  <a:pt x="783861" y="883505"/>
                  <a:pt x="778868" y="883505"/>
                </a:cubicBezTo>
                <a:cubicBezTo>
                  <a:pt x="766387" y="883505"/>
                  <a:pt x="751408" y="886406"/>
                  <a:pt x="733933" y="892209"/>
                </a:cubicBezTo>
                <a:cubicBezTo>
                  <a:pt x="698984" y="903814"/>
                  <a:pt x="662163" y="912104"/>
                  <a:pt x="623470" y="917078"/>
                </a:cubicBezTo>
                <a:cubicBezTo>
                  <a:pt x="584775" y="922052"/>
                  <a:pt x="544209" y="924538"/>
                  <a:pt x="501771" y="924538"/>
                </a:cubicBezTo>
                <a:cubicBezTo>
                  <a:pt x="379448" y="924538"/>
                  <a:pt x="287083" y="902156"/>
                  <a:pt x="224673" y="857393"/>
                </a:cubicBezTo>
                <a:cubicBezTo>
                  <a:pt x="174746" y="821747"/>
                  <a:pt x="149783" y="776983"/>
                  <a:pt x="149783" y="723101"/>
                </a:cubicBezTo>
                <a:cubicBezTo>
                  <a:pt x="149783" y="636061"/>
                  <a:pt x="190972" y="563527"/>
                  <a:pt x="273352" y="505500"/>
                </a:cubicBezTo>
                <a:cubicBezTo>
                  <a:pt x="373207" y="435038"/>
                  <a:pt x="516750" y="399808"/>
                  <a:pt x="703977" y="399808"/>
                </a:cubicBezTo>
                <a:cubicBezTo>
                  <a:pt x="841277" y="399808"/>
                  <a:pt x="967345" y="425091"/>
                  <a:pt x="1082179" y="475657"/>
                </a:cubicBezTo>
                <a:cubicBezTo>
                  <a:pt x="1162062" y="511303"/>
                  <a:pt x="1182504" y="493654"/>
                  <a:pt x="1377999" y="662173"/>
                </a:cubicBezTo>
                <a:cubicBezTo>
                  <a:pt x="1573495" y="830692"/>
                  <a:pt x="1677817" y="1169769"/>
                  <a:pt x="2255150" y="1486770"/>
                </a:cubicBezTo>
                <a:cubicBezTo>
                  <a:pt x="2832484" y="1803770"/>
                  <a:pt x="3659058" y="1848042"/>
                  <a:pt x="4225315" y="1804522"/>
                </a:cubicBezTo>
                <a:cubicBezTo>
                  <a:pt x="4791573" y="1761001"/>
                  <a:pt x="5472731" y="1432725"/>
                  <a:pt x="5652698" y="1225649"/>
                </a:cubicBezTo>
                <a:cubicBezTo>
                  <a:pt x="5765177" y="1096226"/>
                  <a:pt x="5821982" y="969352"/>
                  <a:pt x="5831277" y="850515"/>
                </a:cubicBezTo>
                <a:close/>
              </a:path>
            </a:pathLst>
          </a:custGeom>
          <a:gradFill>
            <a:gsLst>
              <a:gs pos="0">
                <a:schemeClr val="accent6">
                  <a:lumMod val="20000"/>
                  <a:lumOff val="80000"/>
                  <a:alpha val="47000"/>
                </a:schemeClr>
              </a:gs>
              <a:gs pos="50000">
                <a:srgbClr val="33CCFF">
                  <a:alpha val="0"/>
                </a:srgbClr>
              </a:gs>
              <a:gs pos="95000">
                <a:srgbClr val="C00000">
                  <a:alpha val="88000"/>
                </a:srgbClr>
              </a:gs>
              <a:gs pos="75000">
                <a:srgbClr val="C00000">
                  <a:alpha val="58000"/>
                </a:srgbClr>
              </a:gs>
            </a:gsLst>
            <a:path path="rect">
              <a:fillToRect t="100000" r="100000"/>
            </a:path>
          </a:gradFill>
          <a:ln w="19050">
            <a:gradFill>
              <a:gsLst>
                <a:gs pos="0">
                  <a:srgbClr val="FBEAC7"/>
                </a:gs>
                <a:gs pos="17999">
                  <a:srgbClr val="FEE7F2"/>
                </a:gs>
                <a:gs pos="36000">
                  <a:srgbClr val="FAC77D">
                    <a:lumMod val="0"/>
                    <a:lumOff val="100000"/>
                  </a:srgbClr>
                </a:gs>
                <a:gs pos="61000">
                  <a:srgbClr val="FBA97D">
                    <a:lumMod val="0"/>
                    <a:lumOff val="100000"/>
                  </a:srgbClr>
                </a:gs>
                <a:gs pos="82001">
                  <a:srgbClr val="FBD49C"/>
                </a:gs>
                <a:gs pos="100000">
                  <a:srgbClr val="FEE7F2"/>
                </a:gs>
              </a:gsLst>
              <a:lin ang="5400000" scaled="0"/>
            </a:gradFill>
          </a:ln>
          <a:scene3d>
            <a:camera prst="orthographicFront"/>
            <a:lightRig rig="flood"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sp>
        <p:nvSpPr>
          <p:cNvPr id="4" name="Forma libre 6"/>
          <p:cNvSpPr/>
          <p:nvPr/>
        </p:nvSpPr>
        <p:spPr>
          <a:xfrm rot="9027737" flipH="1">
            <a:off x="1701574" y="1311982"/>
            <a:ext cx="1860965" cy="958824"/>
          </a:xfrm>
          <a:custGeom>
            <a:avLst/>
            <a:gdLst>
              <a:gd name="connsiteX0" fmla="*/ 5831277 w 5832648"/>
              <a:gd name="connsiteY0" fmla="*/ 850515 h 1818625"/>
              <a:gd name="connsiteX1" fmla="*/ 5798458 w 5832648"/>
              <a:gd name="connsiteY1" fmla="*/ 646474 h 1818625"/>
              <a:gd name="connsiteX2" fmla="*/ 5222804 w 5832648"/>
              <a:gd name="connsiteY2" fmla="*/ 196376 h 1818625"/>
              <a:gd name="connsiteX3" fmla="*/ 3982299 w 5832648"/>
              <a:gd name="connsiteY3" fmla="*/ 5082 h 1818625"/>
              <a:gd name="connsiteX4" fmla="*/ 3094879 w 5832648"/>
              <a:gd name="connsiteY4" fmla="*/ 176611 h 1818625"/>
              <a:gd name="connsiteX5" fmla="*/ 2733529 w 5832648"/>
              <a:gd name="connsiteY5" fmla="*/ 506743 h 1818625"/>
              <a:gd name="connsiteX6" fmla="*/ 2950714 w 5832648"/>
              <a:gd name="connsiteY6" fmla="*/ 811385 h 1818625"/>
              <a:gd name="connsiteX7" fmla="*/ 3639713 w 5832648"/>
              <a:gd name="connsiteY7" fmla="*/ 941947 h 1818625"/>
              <a:gd name="connsiteX8" fmla="*/ 4180801 w 5832648"/>
              <a:gd name="connsiteY8" fmla="*/ 854284 h 1818625"/>
              <a:gd name="connsiteX9" fmla="*/ 4396114 w 5832648"/>
              <a:gd name="connsiteY9" fmla="*/ 650982 h 1818625"/>
              <a:gd name="connsiteX10" fmla="*/ 4276287 w 5832648"/>
              <a:gd name="connsiteY10" fmla="*/ 473171 h 1818625"/>
              <a:gd name="connsiteX11" fmla="*/ 3871875 w 5832648"/>
              <a:gd name="connsiteY11" fmla="*/ 387373 h 1818625"/>
              <a:gd name="connsiteX12" fmla="*/ 3609755 w 5832648"/>
              <a:gd name="connsiteY12" fmla="*/ 430894 h 1818625"/>
              <a:gd name="connsiteX13" fmla="*/ 3516142 w 5832648"/>
              <a:gd name="connsiteY13" fmla="*/ 490578 h 1818625"/>
              <a:gd name="connsiteX14" fmla="*/ 3504909 w 5832648"/>
              <a:gd name="connsiteY14" fmla="*/ 519178 h 1818625"/>
              <a:gd name="connsiteX15" fmla="*/ 3527375 w 5832648"/>
              <a:gd name="connsiteY15" fmla="*/ 529125 h 1818625"/>
              <a:gd name="connsiteX16" fmla="*/ 3572310 w 5832648"/>
              <a:gd name="connsiteY16" fmla="*/ 524152 h 1818625"/>
              <a:gd name="connsiteX17" fmla="*/ 3617245 w 5832648"/>
              <a:gd name="connsiteY17" fmla="*/ 519178 h 1818625"/>
              <a:gd name="connsiteX18" fmla="*/ 3782006 w 5832648"/>
              <a:gd name="connsiteY18" fmla="*/ 511717 h 1818625"/>
              <a:gd name="connsiteX19" fmla="*/ 3982340 w 5832648"/>
              <a:gd name="connsiteY19" fmla="*/ 550885 h 1818625"/>
              <a:gd name="connsiteX20" fmla="*/ 4066592 w 5832648"/>
              <a:gd name="connsiteY20" fmla="*/ 636061 h 1818625"/>
              <a:gd name="connsiteX21" fmla="*/ 3924299 w 5832648"/>
              <a:gd name="connsiteY21" fmla="*/ 764135 h 1818625"/>
              <a:gd name="connsiteX22" fmla="*/ 3572310 w 5832648"/>
              <a:gd name="connsiteY22" fmla="*/ 815116 h 1818625"/>
              <a:gd name="connsiteX23" fmla="*/ 3081773 w 5832648"/>
              <a:gd name="connsiteY23" fmla="*/ 711910 h 1818625"/>
              <a:gd name="connsiteX24" fmla="*/ 2928246 w 5832648"/>
              <a:gd name="connsiteY24" fmla="*/ 496796 h 1818625"/>
              <a:gd name="connsiteX25" fmla="*/ 3212832 w 5832648"/>
              <a:gd name="connsiteY25" fmla="*/ 219509 h 1818625"/>
              <a:gd name="connsiteX26" fmla="*/ 3961744 w 5832648"/>
              <a:gd name="connsiteY26" fmla="*/ 96409 h 1818625"/>
              <a:gd name="connsiteX27" fmla="*/ 4897885 w 5832648"/>
              <a:gd name="connsiteY27" fmla="*/ 281681 h 1818625"/>
              <a:gd name="connsiteX28" fmla="*/ 5212428 w 5832648"/>
              <a:gd name="connsiteY28" fmla="*/ 675851 h 1818625"/>
              <a:gd name="connsiteX29" fmla="*/ 4778058 w 5832648"/>
              <a:gd name="connsiteY29" fmla="*/ 1074994 h 1818625"/>
              <a:gd name="connsiteX30" fmla="*/ 3662179 w 5832648"/>
              <a:gd name="connsiteY30" fmla="*/ 1247832 h 1818625"/>
              <a:gd name="connsiteX31" fmla="*/ 3025604 w 5832648"/>
              <a:gd name="connsiteY31" fmla="*/ 1190634 h 1818625"/>
              <a:gd name="connsiteX32" fmla="*/ 2565024 w 5832648"/>
              <a:gd name="connsiteY32" fmla="*/ 1037691 h 1818625"/>
              <a:gd name="connsiteX33" fmla="*/ 2186822 w 5832648"/>
              <a:gd name="connsiteY33" fmla="*/ 822576 h 1818625"/>
              <a:gd name="connsiteX34" fmla="*/ 1658840 w 5832648"/>
              <a:gd name="connsiteY34" fmla="*/ 455763 h 1818625"/>
              <a:gd name="connsiteX35" fmla="*/ 891205 w 5832648"/>
              <a:gd name="connsiteY35" fmla="*/ 270490 h 1818625"/>
              <a:gd name="connsiteX36" fmla="*/ 209696 w 5832648"/>
              <a:gd name="connsiteY36" fmla="*/ 418459 h 1818625"/>
              <a:gd name="connsiteX37" fmla="*/ 0 w 5832648"/>
              <a:gd name="connsiteY37" fmla="*/ 730562 h 1818625"/>
              <a:gd name="connsiteX38" fmla="*/ 93614 w 5832648"/>
              <a:gd name="connsiteY38" fmla="*/ 953137 h 1818625"/>
              <a:gd name="connsiteX39" fmla="*/ 516750 w 5832648"/>
              <a:gd name="connsiteY39" fmla="*/ 1066290 h 1818625"/>
              <a:gd name="connsiteX40" fmla="*/ 732061 w 5832648"/>
              <a:gd name="connsiteY40" fmla="*/ 1034582 h 1818625"/>
              <a:gd name="connsiteX41" fmla="*/ 835038 w 5832648"/>
              <a:gd name="connsiteY41" fmla="*/ 978628 h 1818625"/>
              <a:gd name="connsiteX42" fmla="*/ 842526 w 5832648"/>
              <a:gd name="connsiteY42" fmla="*/ 943190 h 1818625"/>
              <a:gd name="connsiteX43" fmla="*/ 816314 w 5832648"/>
              <a:gd name="connsiteY43" fmla="*/ 897183 h 1818625"/>
              <a:gd name="connsiteX44" fmla="*/ 778868 w 5832648"/>
              <a:gd name="connsiteY44" fmla="*/ 883505 h 1818625"/>
              <a:gd name="connsiteX45" fmla="*/ 733933 w 5832648"/>
              <a:gd name="connsiteY45" fmla="*/ 892209 h 1818625"/>
              <a:gd name="connsiteX46" fmla="*/ 623470 w 5832648"/>
              <a:gd name="connsiteY46" fmla="*/ 917078 h 1818625"/>
              <a:gd name="connsiteX47" fmla="*/ 501771 w 5832648"/>
              <a:gd name="connsiteY47" fmla="*/ 924538 h 1818625"/>
              <a:gd name="connsiteX48" fmla="*/ 224673 w 5832648"/>
              <a:gd name="connsiteY48" fmla="*/ 857393 h 1818625"/>
              <a:gd name="connsiteX49" fmla="*/ 149783 w 5832648"/>
              <a:gd name="connsiteY49" fmla="*/ 723101 h 1818625"/>
              <a:gd name="connsiteX50" fmla="*/ 273352 w 5832648"/>
              <a:gd name="connsiteY50" fmla="*/ 505500 h 1818625"/>
              <a:gd name="connsiteX51" fmla="*/ 703977 w 5832648"/>
              <a:gd name="connsiteY51" fmla="*/ 399808 h 1818625"/>
              <a:gd name="connsiteX52" fmla="*/ 1082179 w 5832648"/>
              <a:gd name="connsiteY52" fmla="*/ 475657 h 1818625"/>
              <a:gd name="connsiteX53" fmla="*/ 1377999 w 5832648"/>
              <a:gd name="connsiteY53" fmla="*/ 662173 h 1818625"/>
              <a:gd name="connsiteX54" fmla="*/ 2255150 w 5832648"/>
              <a:gd name="connsiteY54" fmla="*/ 1486770 h 1818625"/>
              <a:gd name="connsiteX55" fmla="*/ 4225315 w 5832648"/>
              <a:gd name="connsiteY55" fmla="*/ 1804522 h 1818625"/>
              <a:gd name="connsiteX56" fmla="*/ 5652698 w 5832648"/>
              <a:gd name="connsiteY56" fmla="*/ 1225649 h 1818625"/>
              <a:gd name="connsiteX57" fmla="*/ 5831277 w 5832648"/>
              <a:gd name="connsiteY57" fmla="*/ 850515 h 1818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Lst>
            <a:rect l="l" t="t" r="r" b="b"/>
            <a:pathLst>
              <a:path w="5832648" h="1818625">
                <a:moveTo>
                  <a:pt x="5831277" y="850515"/>
                </a:moveTo>
                <a:cubicBezTo>
                  <a:pt x="5836853" y="779212"/>
                  <a:pt x="5825326" y="710803"/>
                  <a:pt x="5798458" y="646474"/>
                </a:cubicBezTo>
                <a:cubicBezTo>
                  <a:pt x="5726809" y="474929"/>
                  <a:pt x="5525497" y="303274"/>
                  <a:pt x="5222804" y="196376"/>
                </a:cubicBezTo>
                <a:cubicBezTo>
                  <a:pt x="4920110" y="89477"/>
                  <a:pt x="4583626" y="-25754"/>
                  <a:pt x="3982299" y="5082"/>
                </a:cubicBezTo>
                <a:cubicBezTo>
                  <a:pt x="3380973" y="35917"/>
                  <a:pt x="3303007" y="93000"/>
                  <a:pt x="3094879" y="176611"/>
                </a:cubicBezTo>
                <a:cubicBezTo>
                  <a:pt x="2886750" y="260221"/>
                  <a:pt x="2733529" y="378255"/>
                  <a:pt x="2733529" y="506743"/>
                </a:cubicBezTo>
                <a:cubicBezTo>
                  <a:pt x="2733529" y="631916"/>
                  <a:pt x="2805923" y="733463"/>
                  <a:pt x="2950714" y="811385"/>
                </a:cubicBezTo>
                <a:cubicBezTo>
                  <a:pt x="3112977" y="898426"/>
                  <a:pt x="3342644" y="941947"/>
                  <a:pt x="3639713" y="941947"/>
                </a:cubicBezTo>
                <a:cubicBezTo>
                  <a:pt x="3856896" y="941947"/>
                  <a:pt x="4037260" y="912726"/>
                  <a:pt x="4180801" y="854284"/>
                </a:cubicBezTo>
                <a:cubicBezTo>
                  <a:pt x="4324343" y="795842"/>
                  <a:pt x="4396114" y="728075"/>
                  <a:pt x="4396114" y="650982"/>
                </a:cubicBezTo>
                <a:cubicBezTo>
                  <a:pt x="4396114" y="580520"/>
                  <a:pt x="4356172" y="521250"/>
                  <a:pt x="4276287" y="473171"/>
                </a:cubicBezTo>
                <a:cubicBezTo>
                  <a:pt x="4181426" y="415972"/>
                  <a:pt x="4046622" y="387373"/>
                  <a:pt x="3871875" y="387373"/>
                </a:cubicBezTo>
                <a:cubicBezTo>
                  <a:pt x="3767027" y="387373"/>
                  <a:pt x="3679654" y="401880"/>
                  <a:pt x="3609755" y="430894"/>
                </a:cubicBezTo>
                <a:cubicBezTo>
                  <a:pt x="3554835" y="453275"/>
                  <a:pt x="3523631" y="473171"/>
                  <a:pt x="3516142" y="490578"/>
                </a:cubicBezTo>
                <a:cubicBezTo>
                  <a:pt x="3508652" y="507987"/>
                  <a:pt x="3504909" y="517520"/>
                  <a:pt x="3504909" y="519178"/>
                </a:cubicBezTo>
                <a:cubicBezTo>
                  <a:pt x="3504909" y="525809"/>
                  <a:pt x="3512397" y="529125"/>
                  <a:pt x="3527375" y="529125"/>
                </a:cubicBezTo>
                <a:lnTo>
                  <a:pt x="3572310" y="524152"/>
                </a:lnTo>
                <a:cubicBezTo>
                  <a:pt x="3577303" y="523322"/>
                  <a:pt x="3592282" y="521664"/>
                  <a:pt x="3617245" y="519178"/>
                </a:cubicBezTo>
                <a:cubicBezTo>
                  <a:pt x="3667172" y="514204"/>
                  <a:pt x="3722092" y="511717"/>
                  <a:pt x="3782006" y="511717"/>
                </a:cubicBezTo>
                <a:cubicBezTo>
                  <a:pt x="3859394" y="511717"/>
                  <a:pt x="3926171" y="524773"/>
                  <a:pt x="3982340" y="550885"/>
                </a:cubicBezTo>
                <a:cubicBezTo>
                  <a:pt x="4038508" y="576998"/>
                  <a:pt x="4066592" y="605389"/>
                  <a:pt x="4066592" y="636061"/>
                </a:cubicBezTo>
                <a:cubicBezTo>
                  <a:pt x="4066592" y="687456"/>
                  <a:pt x="4019161" y="730148"/>
                  <a:pt x="3924299" y="764135"/>
                </a:cubicBezTo>
                <a:cubicBezTo>
                  <a:pt x="3829437" y="798122"/>
                  <a:pt x="3712108" y="815116"/>
                  <a:pt x="3572310" y="815116"/>
                </a:cubicBezTo>
                <a:cubicBezTo>
                  <a:pt x="3362616" y="815116"/>
                  <a:pt x="3199103" y="780714"/>
                  <a:pt x="3081773" y="711910"/>
                </a:cubicBezTo>
                <a:cubicBezTo>
                  <a:pt x="2979422" y="652226"/>
                  <a:pt x="2928246" y="580520"/>
                  <a:pt x="2928246" y="496796"/>
                </a:cubicBezTo>
                <a:cubicBezTo>
                  <a:pt x="2928246" y="389860"/>
                  <a:pt x="3023108" y="297431"/>
                  <a:pt x="3212832" y="219509"/>
                </a:cubicBezTo>
                <a:cubicBezTo>
                  <a:pt x="3412542" y="137442"/>
                  <a:pt x="3662179" y="96409"/>
                  <a:pt x="3961744" y="96409"/>
                </a:cubicBezTo>
                <a:cubicBezTo>
                  <a:pt x="4351179" y="96409"/>
                  <a:pt x="4663226" y="158167"/>
                  <a:pt x="4897885" y="281681"/>
                </a:cubicBezTo>
                <a:cubicBezTo>
                  <a:pt x="5107580" y="391933"/>
                  <a:pt x="5212428" y="523322"/>
                  <a:pt x="5212428" y="675851"/>
                </a:cubicBezTo>
                <a:cubicBezTo>
                  <a:pt x="5212428" y="830866"/>
                  <a:pt x="5067639" y="963914"/>
                  <a:pt x="4778058" y="1074994"/>
                </a:cubicBezTo>
                <a:cubicBezTo>
                  <a:pt x="4478494" y="1190219"/>
                  <a:pt x="4106535" y="1247832"/>
                  <a:pt x="3662179" y="1247832"/>
                </a:cubicBezTo>
                <a:cubicBezTo>
                  <a:pt x="3420031" y="1247832"/>
                  <a:pt x="3207841" y="1228766"/>
                  <a:pt x="3025604" y="1190634"/>
                </a:cubicBezTo>
                <a:cubicBezTo>
                  <a:pt x="2865837" y="1157475"/>
                  <a:pt x="2712310" y="1106495"/>
                  <a:pt x="2565024" y="1037691"/>
                </a:cubicBezTo>
                <a:cubicBezTo>
                  <a:pt x="2462672" y="990440"/>
                  <a:pt x="2336606" y="918736"/>
                  <a:pt x="2186822" y="822576"/>
                </a:cubicBezTo>
                <a:lnTo>
                  <a:pt x="1658840" y="455763"/>
                </a:lnTo>
                <a:cubicBezTo>
                  <a:pt x="1441655" y="332248"/>
                  <a:pt x="1185777" y="270490"/>
                  <a:pt x="891205" y="270490"/>
                </a:cubicBezTo>
                <a:cubicBezTo>
                  <a:pt x="599130" y="270490"/>
                  <a:pt x="371959" y="319813"/>
                  <a:pt x="209696" y="418459"/>
                </a:cubicBezTo>
                <a:cubicBezTo>
                  <a:pt x="69898" y="503842"/>
                  <a:pt x="0" y="607876"/>
                  <a:pt x="0" y="730562"/>
                </a:cubicBezTo>
                <a:cubicBezTo>
                  <a:pt x="0" y="824234"/>
                  <a:pt x="31205" y="898426"/>
                  <a:pt x="93614" y="953137"/>
                </a:cubicBezTo>
                <a:cubicBezTo>
                  <a:pt x="178490" y="1028573"/>
                  <a:pt x="319535" y="1066290"/>
                  <a:pt x="516750" y="1066290"/>
                </a:cubicBezTo>
                <a:cubicBezTo>
                  <a:pt x="596633" y="1066290"/>
                  <a:pt x="668403" y="1055721"/>
                  <a:pt x="732061" y="1034582"/>
                </a:cubicBezTo>
                <a:cubicBezTo>
                  <a:pt x="795719" y="1013444"/>
                  <a:pt x="830045" y="994793"/>
                  <a:pt x="835038" y="978628"/>
                </a:cubicBezTo>
                <a:cubicBezTo>
                  <a:pt x="840029" y="962463"/>
                  <a:pt x="842526" y="950650"/>
                  <a:pt x="842526" y="943190"/>
                </a:cubicBezTo>
                <a:cubicBezTo>
                  <a:pt x="842526" y="924953"/>
                  <a:pt x="833788" y="909617"/>
                  <a:pt x="816314" y="897183"/>
                </a:cubicBezTo>
                <a:cubicBezTo>
                  <a:pt x="796343" y="888064"/>
                  <a:pt x="783861" y="883505"/>
                  <a:pt x="778868" y="883505"/>
                </a:cubicBezTo>
                <a:cubicBezTo>
                  <a:pt x="766387" y="883505"/>
                  <a:pt x="751408" y="886406"/>
                  <a:pt x="733933" y="892209"/>
                </a:cubicBezTo>
                <a:cubicBezTo>
                  <a:pt x="698984" y="903814"/>
                  <a:pt x="662163" y="912104"/>
                  <a:pt x="623470" y="917078"/>
                </a:cubicBezTo>
                <a:cubicBezTo>
                  <a:pt x="584775" y="922052"/>
                  <a:pt x="544209" y="924538"/>
                  <a:pt x="501771" y="924538"/>
                </a:cubicBezTo>
                <a:cubicBezTo>
                  <a:pt x="379448" y="924538"/>
                  <a:pt x="287083" y="902156"/>
                  <a:pt x="224673" y="857393"/>
                </a:cubicBezTo>
                <a:cubicBezTo>
                  <a:pt x="174746" y="821747"/>
                  <a:pt x="149783" y="776983"/>
                  <a:pt x="149783" y="723101"/>
                </a:cubicBezTo>
                <a:cubicBezTo>
                  <a:pt x="149783" y="636061"/>
                  <a:pt x="190972" y="563527"/>
                  <a:pt x="273352" y="505500"/>
                </a:cubicBezTo>
                <a:cubicBezTo>
                  <a:pt x="373207" y="435038"/>
                  <a:pt x="516750" y="399808"/>
                  <a:pt x="703977" y="399808"/>
                </a:cubicBezTo>
                <a:cubicBezTo>
                  <a:pt x="841277" y="399808"/>
                  <a:pt x="967345" y="425091"/>
                  <a:pt x="1082179" y="475657"/>
                </a:cubicBezTo>
                <a:cubicBezTo>
                  <a:pt x="1162062" y="511303"/>
                  <a:pt x="1182504" y="493654"/>
                  <a:pt x="1377999" y="662173"/>
                </a:cubicBezTo>
                <a:cubicBezTo>
                  <a:pt x="1573495" y="830692"/>
                  <a:pt x="1677817" y="1169769"/>
                  <a:pt x="2255150" y="1486770"/>
                </a:cubicBezTo>
                <a:cubicBezTo>
                  <a:pt x="2832484" y="1803770"/>
                  <a:pt x="3659058" y="1848042"/>
                  <a:pt x="4225315" y="1804522"/>
                </a:cubicBezTo>
                <a:cubicBezTo>
                  <a:pt x="4791573" y="1761001"/>
                  <a:pt x="5472731" y="1432725"/>
                  <a:pt x="5652698" y="1225649"/>
                </a:cubicBezTo>
                <a:cubicBezTo>
                  <a:pt x="5765177" y="1096226"/>
                  <a:pt x="5821982" y="969352"/>
                  <a:pt x="5831277" y="850515"/>
                </a:cubicBezTo>
                <a:close/>
              </a:path>
            </a:pathLst>
          </a:custGeom>
          <a:gradFill>
            <a:gsLst>
              <a:gs pos="0">
                <a:schemeClr val="accent6">
                  <a:lumMod val="20000"/>
                  <a:lumOff val="80000"/>
                  <a:alpha val="47000"/>
                </a:schemeClr>
              </a:gs>
              <a:gs pos="50000">
                <a:srgbClr val="33CCFF">
                  <a:alpha val="0"/>
                </a:srgbClr>
              </a:gs>
              <a:gs pos="95000">
                <a:srgbClr val="C00000">
                  <a:alpha val="88000"/>
                </a:srgbClr>
              </a:gs>
              <a:gs pos="75000">
                <a:srgbClr val="C00000">
                  <a:alpha val="58000"/>
                </a:srgbClr>
              </a:gs>
            </a:gsLst>
            <a:path path="rect">
              <a:fillToRect t="100000" r="100000"/>
            </a:path>
          </a:gradFill>
          <a:ln w="19050">
            <a:gradFill>
              <a:gsLst>
                <a:gs pos="0">
                  <a:srgbClr val="FBEAC7"/>
                </a:gs>
                <a:gs pos="17999">
                  <a:srgbClr val="FEE7F2"/>
                </a:gs>
                <a:gs pos="36000">
                  <a:srgbClr val="FAC77D">
                    <a:lumMod val="0"/>
                    <a:lumOff val="100000"/>
                  </a:srgbClr>
                </a:gs>
                <a:gs pos="61000">
                  <a:srgbClr val="FBA97D">
                    <a:lumMod val="0"/>
                    <a:lumOff val="100000"/>
                  </a:srgbClr>
                </a:gs>
                <a:gs pos="82001">
                  <a:srgbClr val="FBD49C"/>
                </a:gs>
                <a:gs pos="100000">
                  <a:srgbClr val="FEE7F2"/>
                </a:gs>
              </a:gsLst>
              <a:lin ang="5400000" scaled="0"/>
            </a:gradFill>
          </a:ln>
          <a:scene3d>
            <a:camera prst="orthographicFront"/>
            <a:lightRig rig="flood"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sp>
        <p:nvSpPr>
          <p:cNvPr id="5" name="Forma libre 6"/>
          <p:cNvSpPr/>
          <p:nvPr/>
        </p:nvSpPr>
        <p:spPr>
          <a:xfrm rot="9027737" flipH="1">
            <a:off x="2637678" y="1888046"/>
            <a:ext cx="1860965" cy="958824"/>
          </a:xfrm>
          <a:custGeom>
            <a:avLst/>
            <a:gdLst>
              <a:gd name="connsiteX0" fmla="*/ 5831277 w 5832648"/>
              <a:gd name="connsiteY0" fmla="*/ 850515 h 1818625"/>
              <a:gd name="connsiteX1" fmla="*/ 5798458 w 5832648"/>
              <a:gd name="connsiteY1" fmla="*/ 646474 h 1818625"/>
              <a:gd name="connsiteX2" fmla="*/ 5222804 w 5832648"/>
              <a:gd name="connsiteY2" fmla="*/ 196376 h 1818625"/>
              <a:gd name="connsiteX3" fmla="*/ 3982299 w 5832648"/>
              <a:gd name="connsiteY3" fmla="*/ 5082 h 1818625"/>
              <a:gd name="connsiteX4" fmla="*/ 3094879 w 5832648"/>
              <a:gd name="connsiteY4" fmla="*/ 176611 h 1818625"/>
              <a:gd name="connsiteX5" fmla="*/ 2733529 w 5832648"/>
              <a:gd name="connsiteY5" fmla="*/ 506743 h 1818625"/>
              <a:gd name="connsiteX6" fmla="*/ 2950714 w 5832648"/>
              <a:gd name="connsiteY6" fmla="*/ 811385 h 1818625"/>
              <a:gd name="connsiteX7" fmla="*/ 3639713 w 5832648"/>
              <a:gd name="connsiteY7" fmla="*/ 941947 h 1818625"/>
              <a:gd name="connsiteX8" fmla="*/ 4180801 w 5832648"/>
              <a:gd name="connsiteY8" fmla="*/ 854284 h 1818625"/>
              <a:gd name="connsiteX9" fmla="*/ 4396114 w 5832648"/>
              <a:gd name="connsiteY9" fmla="*/ 650982 h 1818625"/>
              <a:gd name="connsiteX10" fmla="*/ 4276287 w 5832648"/>
              <a:gd name="connsiteY10" fmla="*/ 473171 h 1818625"/>
              <a:gd name="connsiteX11" fmla="*/ 3871875 w 5832648"/>
              <a:gd name="connsiteY11" fmla="*/ 387373 h 1818625"/>
              <a:gd name="connsiteX12" fmla="*/ 3609755 w 5832648"/>
              <a:gd name="connsiteY12" fmla="*/ 430894 h 1818625"/>
              <a:gd name="connsiteX13" fmla="*/ 3516142 w 5832648"/>
              <a:gd name="connsiteY13" fmla="*/ 490578 h 1818625"/>
              <a:gd name="connsiteX14" fmla="*/ 3504909 w 5832648"/>
              <a:gd name="connsiteY14" fmla="*/ 519178 h 1818625"/>
              <a:gd name="connsiteX15" fmla="*/ 3527375 w 5832648"/>
              <a:gd name="connsiteY15" fmla="*/ 529125 h 1818625"/>
              <a:gd name="connsiteX16" fmla="*/ 3572310 w 5832648"/>
              <a:gd name="connsiteY16" fmla="*/ 524152 h 1818625"/>
              <a:gd name="connsiteX17" fmla="*/ 3617245 w 5832648"/>
              <a:gd name="connsiteY17" fmla="*/ 519178 h 1818625"/>
              <a:gd name="connsiteX18" fmla="*/ 3782006 w 5832648"/>
              <a:gd name="connsiteY18" fmla="*/ 511717 h 1818625"/>
              <a:gd name="connsiteX19" fmla="*/ 3982340 w 5832648"/>
              <a:gd name="connsiteY19" fmla="*/ 550885 h 1818625"/>
              <a:gd name="connsiteX20" fmla="*/ 4066592 w 5832648"/>
              <a:gd name="connsiteY20" fmla="*/ 636061 h 1818625"/>
              <a:gd name="connsiteX21" fmla="*/ 3924299 w 5832648"/>
              <a:gd name="connsiteY21" fmla="*/ 764135 h 1818625"/>
              <a:gd name="connsiteX22" fmla="*/ 3572310 w 5832648"/>
              <a:gd name="connsiteY22" fmla="*/ 815116 h 1818625"/>
              <a:gd name="connsiteX23" fmla="*/ 3081773 w 5832648"/>
              <a:gd name="connsiteY23" fmla="*/ 711910 h 1818625"/>
              <a:gd name="connsiteX24" fmla="*/ 2928246 w 5832648"/>
              <a:gd name="connsiteY24" fmla="*/ 496796 h 1818625"/>
              <a:gd name="connsiteX25" fmla="*/ 3212832 w 5832648"/>
              <a:gd name="connsiteY25" fmla="*/ 219509 h 1818625"/>
              <a:gd name="connsiteX26" fmla="*/ 3961744 w 5832648"/>
              <a:gd name="connsiteY26" fmla="*/ 96409 h 1818625"/>
              <a:gd name="connsiteX27" fmla="*/ 4897885 w 5832648"/>
              <a:gd name="connsiteY27" fmla="*/ 281681 h 1818625"/>
              <a:gd name="connsiteX28" fmla="*/ 5212428 w 5832648"/>
              <a:gd name="connsiteY28" fmla="*/ 675851 h 1818625"/>
              <a:gd name="connsiteX29" fmla="*/ 4778058 w 5832648"/>
              <a:gd name="connsiteY29" fmla="*/ 1074994 h 1818625"/>
              <a:gd name="connsiteX30" fmla="*/ 3662179 w 5832648"/>
              <a:gd name="connsiteY30" fmla="*/ 1247832 h 1818625"/>
              <a:gd name="connsiteX31" fmla="*/ 3025604 w 5832648"/>
              <a:gd name="connsiteY31" fmla="*/ 1190634 h 1818625"/>
              <a:gd name="connsiteX32" fmla="*/ 2565024 w 5832648"/>
              <a:gd name="connsiteY32" fmla="*/ 1037691 h 1818625"/>
              <a:gd name="connsiteX33" fmla="*/ 2186822 w 5832648"/>
              <a:gd name="connsiteY33" fmla="*/ 822576 h 1818625"/>
              <a:gd name="connsiteX34" fmla="*/ 1658840 w 5832648"/>
              <a:gd name="connsiteY34" fmla="*/ 455763 h 1818625"/>
              <a:gd name="connsiteX35" fmla="*/ 891205 w 5832648"/>
              <a:gd name="connsiteY35" fmla="*/ 270490 h 1818625"/>
              <a:gd name="connsiteX36" fmla="*/ 209696 w 5832648"/>
              <a:gd name="connsiteY36" fmla="*/ 418459 h 1818625"/>
              <a:gd name="connsiteX37" fmla="*/ 0 w 5832648"/>
              <a:gd name="connsiteY37" fmla="*/ 730562 h 1818625"/>
              <a:gd name="connsiteX38" fmla="*/ 93614 w 5832648"/>
              <a:gd name="connsiteY38" fmla="*/ 953137 h 1818625"/>
              <a:gd name="connsiteX39" fmla="*/ 516750 w 5832648"/>
              <a:gd name="connsiteY39" fmla="*/ 1066290 h 1818625"/>
              <a:gd name="connsiteX40" fmla="*/ 732061 w 5832648"/>
              <a:gd name="connsiteY40" fmla="*/ 1034582 h 1818625"/>
              <a:gd name="connsiteX41" fmla="*/ 835038 w 5832648"/>
              <a:gd name="connsiteY41" fmla="*/ 978628 h 1818625"/>
              <a:gd name="connsiteX42" fmla="*/ 842526 w 5832648"/>
              <a:gd name="connsiteY42" fmla="*/ 943190 h 1818625"/>
              <a:gd name="connsiteX43" fmla="*/ 816314 w 5832648"/>
              <a:gd name="connsiteY43" fmla="*/ 897183 h 1818625"/>
              <a:gd name="connsiteX44" fmla="*/ 778868 w 5832648"/>
              <a:gd name="connsiteY44" fmla="*/ 883505 h 1818625"/>
              <a:gd name="connsiteX45" fmla="*/ 733933 w 5832648"/>
              <a:gd name="connsiteY45" fmla="*/ 892209 h 1818625"/>
              <a:gd name="connsiteX46" fmla="*/ 623470 w 5832648"/>
              <a:gd name="connsiteY46" fmla="*/ 917078 h 1818625"/>
              <a:gd name="connsiteX47" fmla="*/ 501771 w 5832648"/>
              <a:gd name="connsiteY47" fmla="*/ 924538 h 1818625"/>
              <a:gd name="connsiteX48" fmla="*/ 224673 w 5832648"/>
              <a:gd name="connsiteY48" fmla="*/ 857393 h 1818625"/>
              <a:gd name="connsiteX49" fmla="*/ 149783 w 5832648"/>
              <a:gd name="connsiteY49" fmla="*/ 723101 h 1818625"/>
              <a:gd name="connsiteX50" fmla="*/ 273352 w 5832648"/>
              <a:gd name="connsiteY50" fmla="*/ 505500 h 1818625"/>
              <a:gd name="connsiteX51" fmla="*/ 703977 w 5832648"/>
              <a:gd name="connsiteY51" fmla="*/ 399808 h 1818625"/>
              <a:gd name="connsiteX52" fmla="*/ 1082179 w 5832648"/>
              <a:gd name="connsiteY52" fmla="*/ 475657 h 1818625"/>
              <a:gd name="connsiteX53" fmla="*/ 1377999 w 5832648"/>
              <a:gd name="connsiteY53" fmla="*/ 662173 h 1818625"/>
              <a:gd name="connsiteX54" fmla="*/ 2255150 w 5832648"/>
              <a:gd name="connsiteY54" fmla="*/ 1486770 h 1818625"/>
              <a:gd name="connsiteX55" fmla="*/ 4225315 w 5832648"/>
              <a:gd name="connsiteY55" fmla="*/ 1804522 h 1818625"/>
              <a:gd name="connsiteX56" fmla="*/ 5652698 w 5832648"/>
              <a:gd name="connsiteY56" fmla="*/ 1225649 h 1818625"/>
              <a:gd name="connsiteX57" fmla="*/ 5831277 w 5832648"/>
              <a:gd name="connsiteY57" fmla="*/ 850515 h 1818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Lst>
            <a:rect l="l" t="t" r="r" b="b"/>
            <a:pathLst>
              <a:path w="5832648" h="1818625">
                <a:moveTo>
                  <a:pt x="5831277" y="850515"/>
                </a:moveTo>
                <a:cubicBezTo>
                  <a:pt x="5836853" y="779212"/>
                  <a:pt x="5825326" y="710803"/>
                  <a:pt x="5798458" y="646474"/>
                </a:cubicBezTo>
                <a:cubicBezTo>
                  <a:pt x="5726809" y="474929"/>
                  <a:pt x="5525497" y="303274"/>
                  <a:pt x="5222804" y="196376"/>
                </a:cubicBezTo>
                <a:cubicBezTo>
                  <a:pt x="4920110" y="89477"/>
                  <a:pt x="4583626" y="-25754"/>
                  <a:pt x="3982299" y="5082"/>
                </a:cubicBezTo>
                <a:cubicBezTo>
                  <a:pt x="3380973" y="35917"/>
                  <a:pt x="3303007" y="93000"/>
                  <a:pt x="3094879" y="176611"/>
                </a:cubicBezTo>
                <a:cubicBezTo>
                  <a:pt x="2886750" y="260221"/>
                  <a:pt x="2733529" y="378255"/>
                  <a:pt x="2733529" y="506743"/>
                </a:cubicBezTo>
                <a:cubicBezTo>
                  <a:pt x="2733529" y="631916"/>
                  <a:pt x="2805923" y="733463"/>
                  <a:pt x="2950714" y="811385"/>
                </a:cubicBezTo>
                <a:cubicBezTo>
                  <a:pt x="3112977" y="898426"/>
                  <a:pt x="3342644" y="941947"/>
                  <a:pt x="3639713" y="941947"/>
                </a:cubicBezTo>
                <a:cubicBezTo>
                  <a:pt x="3856896" y="941947"/>
                  <a:pt x="4037260" y="912726"/>
                  <a:pt x="4180801" y="854284"/>
                </a:cubicBezTo>
                <a:cubicBezTo>
                  <a:pt x="4324343" y="795842"/>
                  <a:pt x="4396114" y="728075"/>
                  <a:pt x="4396114" y="650982"/>
                </a:cubicBezTo>
                <a:cubicBezTo>
                  <a:pt x="4396114" y="580520"/>
                  <a:pt x="4356172" y="521250"/>
                  <a:pt x="4276287" y="473171"/>
                </a:cubicBezTo>
                <a:cubicBezTo>
                  <a:pt x="4181426" y="415972"/>
                  <a:pt x="4046622" y="387373"/>
                  <a:pt x="3871875" y="387373"/>
                </a:cubicBezTo>
                <a:cubicBezTo>
                  <a:pt x="3767027" y="387373"/>
                  <a:pt x="3679654" y="401880"/>
                  <a:pt x="3609755" y="430894"/>
                </a:cubicBezTo>
                <a:cubicBezTo>
                  <a:pt x="3554835" y="453275"/>
                  <a:pt x="3523631" y="473171"/>
                  <a:pt x="3516142" y="490578"/>
                </a:cubicBezTo>
                <a:cubicBezTo>
                  <a:pt x="3508652" y="507987"/>
                  <a:pt x="3504909" y="517520"/>
                  <a:pt x="3504909" y="519178"/>
                </a:cubicBezTo>
                <a:cubicBezTo>
                  <a:pt x="3504909" y="525809"/>
                  <a:pt x="3512397" y="529125"/>
                  <a:pt x="3527375" y="529125"/>
                </a:cubicBezTo>
                <a:lnTo>
                  <a:pt x="3572310" y="524152"/>
                </a:lnTo>
                <a:cubicBezTo>
                  <a:pt x="3577303" y="523322"/>
                  <a:pt x="3592282" y="521664"/>
                  <a:pt x="3617245" y="519178"/>
                </a:cubicBezTo>
                <a:cubicBezTo>
                  <a:pt x="3667172" y="514204"/>
                  <a:pt x="3722092" y="511717"/>
                  <a:pt x="3782006" y="511717"/>
                </a:cubicBezTo>
                <a:cubicBezTo>
                  <a:pt x="3859394" y="511717"/>
                  <a:pt x="3926171" y="524773"/>
                  <a:pt x="3982340" y="550885"/>
                </a:cubicBezTo>
                <a:cubicBezTo>
                  <a:pt x="4038508" y="576998"/>
                  <a:pt x="4066592" y="605389"/>
                  <a:pt x="4066592" y="636061"/>
                </a:cubicBezTo>
                <a:cubicBezTo>
                  <a:pt x="4066592" y="687456"/>
                  <a:pt x="4019161" y="730148"/>
                  <a:pt x="3924299" y="764135"/>
                </a:cubicBezTo>
                <a:cubicBezTo>
                  <a:pt x="3829437" y="798122"/>
                  <a:pt x="3712108" y="815116"/>
                  <a:pt x="3572310" y="815116"/>
                </a:cubicBezTo>
                <a:cubicBezTo>
                  <a:pt x="3362616" y="815116"/>
                  <a:pt x="3199103" y="780714"/>
                  <a:pt x="3081773" y="711910"/>
                </a:cubicBezTo>
                <a:cubicBezTo>
                  <a:pt x="2979422" y="652226"/>
                  <a:pt x="2928246" y="580520"/>
                  <a:pt x="2928246" y="496796"/>
                </a:cubicBezTo>
                <a:cubicBezTo>
                  <a:pt x="2928246" y="389860"/>
                  <a:pt x="3023108" y="297431"/>
                  <a:pt x="3212832" y="219509"/>
                </a:cubicBezTo>
                <a:cubicBezTo>
                  <a:pt x="3412542" y="137442"/>
                  <a:pt x="3662179" y="96409"/>
                  <a:pt x="3961744" y="96409"/>
                </a:cubicBezTo>
                <a:cubicBezTo>
                  <a:pt x="4351179" y="96409"/>
                  <a:pt x="4663226" y="158167"/>
                  <a:pt x="4897885" y="281681"/>
                </a:cubicBezTo>
                <a:cubicBezTo>
                  <a:pt x="5107580" y="391933"/>
                  <a:pt x="5212428" y="523322"/>
                  <a:pt x="5212428" y="675851"/>
                </a:cubicBezTo>
                <a:cubicBezTo>
                  <a:pt x="5212428" y="830866"/>
                  <a:pt x="5067639" y="963914"/>
                  <a:pt x="4778058" y="1074994"/>
                </a:cubicBezTo>
                <a:cubicBezTo>
                  <a:pt x="4478494" y="1190219"/>
                  <a:pt x="4106535" y="1247832"/>
                  <a:pt x="3662179" y="1247832"/>
                </a:cubicBezTo>
                <a:cubicBezTo>
                  <a:pt x="3420031" y="1247832"/>
                  <a:pt x="3207841" y="1228766"/>
                  <a:pt x="3025604" y="1190634"/>
                </a:cubicBezTo>
                <a:cubicBezTo>
                  <a:pt x="2865837" y="1157475"/>
                  <a:pt x="2712310" y="1106495"/>
                  <a:pt x="2565024" y="1037691"/>
                </a:cubicBezTo>
                <a:cubicBezTo>
                  <a:pt x="2462672" y="990440"/>
                  <a:pt x="2336606" y="918736"/>
                  <a:pt x="2186822" y="822576"/>
                </a:cubicBezTo>
                <a:lnTo>
                  <a:pt x="1658840" y="455763"/>
                </a:lnTo>
                <a:cubicBezTo>
                  <a:pt x="1441655" y="332248"/>
                  <a:pt x="1185777" y="270490"/>
                  <a:pt x="891205" y="270490"/>
                </a:cubicBezTo>
                <a:cubicBezTo>
                  <a:pt x="599130" y="270490"/>
                  <a:pt x="371959" y="319813"/>
                  <a:pt x="209696" y="418459"/>
                </a:cubicBezTo>
                <a:cubicBezTo>
                  <a:pt x="69898" y="503842"/>
                  <a:pt x="0" y="607876"/>
                  <a:pt x="0" y="730562"/>
                </a:cubicBezTo>
                <a:cubicBezTo>
                  <a:pt x="0" y="824234"/>
                  <a:pt x="31205" y="898426"/>
                  <a:pt x="93614" y="953137"/>
                </a:cubicBezTo>
                <a:cubicBezTo>
                  <a:pt x="178490" y="1028573"/>
                  <a:pt x="319535" y="1066290"/>
                  <a:pt x="516750" y="1066290"/>
                </a:cubicBezTo>
                <a:cubicBezTo>
                  <a:pt x="596633" y="1066290"/>
                  <a:pt x="668403" y="1055721"/>
                  <a:pt x="732061" y="1034582"/>
                </a:cubicBezTo>
                <a:cubicBezTo>
                  <a:pt x="795719" y="1013444"/>
                  <a:pt x="830045" y="994793"/>
                  <a:pt x="835038" y="978628"/>
                </a:cubicBezTo>
                <a:cubicBezTo>
                  <a:pt x="840029" y="962463"/>
                  <a:pt x="842526" y="950650"/>
                  <a:pt x="842526" y="943190"/>
                </a:cubicBezTo>
                <a:cubicBezTo>
                  <a:pt x="842526" y="924953"/>
                  <a:pt x="833788" y="909617"/>
                  <a:pt x="816314" y="897183"/>
                </a:cubicBezTo>
                <a:cubicBezTo>
                  <a:pt x="796343" y="888064"/>
                  <a:pt x="783861" y="883505"/>
                  <a:pt x="778868" y="883505"/>
                </a:cubicBezTo>
                <a:cubicBezTo>
                  <a:pt x="766387" y="883505"/>
                  <a:pt x="751408" y="886406"/>
                  <a:pt x="733933" y="892209"/>
                </a:cubicBezTo>
                <a:cubicBezTo>
                  <a:pt x="698984" y="903814"/>
                  <a:pt x="662163" y="912104"/>
                  <a:pt x="623470" y="917078"/>
                </a:cubicBezTo>
                <a:cubicBezTo>
                  <a:pt x="584775" y="922052"/>
                  <a:pt x="544209" y="924538"/>
                  <a:pt x="501771" y="924538"/>
                </a:cubicBezTo>
                <a:cubicBezTo>
                  <a:pt x="379448" y="924538"/>
                  <a:pt x="287083" y="902156"/>
                  <a:pt x="224673" y="857393"/>
                </a:cubicBezTo>
                <a:cubicBezTo>
                  <a:pt x="174746" y="821747"/>
                  <a:pt x="149783" y="776983"/>
                  <a:pt x="149783" y="723101"/>
                </a:cubicBezTo>
                <a:cubicBezTo>
                  <a:pt x="149783" y="636061"/>
                  <a:pt x="190972" y="563527"/>
                  <a:pt x="273352" y="505500"/>
                </a:cubicBezTo>
                <a:cubicBezTo>
                  <a:pt x="373207" y="435038"/>
                  <a:pt x="516750" y="399808"/>
                  <a:pt x="703977" y="399808"/>
                </a:cubicBezTo>
                <a:cubicBezTo>
                  <a:pt x="841277" y="399808"/>
                  <a:pt x="967345" y="425091"/>
                  <a:pt x="1082179" y="475657"/>
                </a:cubicBezTo>
                <a:cubicBezTo>
                  <a:pt x="1162062" y="511303"/>
                  <a:pt x="1182504" y="493654"/>
                  <a:pt x="1377999" y="662173"/>
                </a:cubicBezTo>
                <a:cubicBezTo>
                  <a:pt x="1573495" y="830692"/>
                  <a:pt x="1677817" y="1169769"/>
                  <a:pt x="2255150" y="1486770"/>
                </a:cubicBezTo>
                <a:cubicBezTo>
                  <a:pt x="2832484" y="1803770"/>
                  <a:pt x="3659058" y="1848042"/>
                  <a:pt x="4225315" y="1804522"/>
                </a:cubicBezTo>
                <a:cubicBezTo>
                  <a:pt x="4791573" y="1761001"/>
                  <a:pt x="5472731" y="1432725"/>
                  <a:pt x="5652698" y="1225649"/>
                </a:cubicBezTo>
                <a:cubicBezTo>
                  <a:pt x="5765177" y="1096226"/>
                  <a:pt x="5821982" y="969352"/>
                  <a:pt x="5831277" y="850515"/>
                </a:cubicBezTo>
                <a:close/>
              </a:path>
            </a:pathLst>
          </a:custGeom>
          <a:gradFill>
            <a:gsLst>
              <a:gs pos="0">
                <a:schemeClr val="accent6">
                  <a:lumMod val="20000"/>
                  <a:lumOff val="80000"/>
                  <a:alpha val="47000"/>
                </a:schemeClr>
              </a:gs>
              <a:gs pos="50000">
                <a:srgbClr val="33CCFF">
                  <a:alpha val="0"/>
                </a:srgbClr>
              </a:gs>
              <a:gs pos="95000">
                <a:srgbClr val="C00000">
                  <a:alpha val="88000"/>
                </a:srgbClr>
              </a:gs>
              <a:gs pos="75000">
                <a:srgbClr val="C00000">
                  <a:alpha val="58000"/>
                </a:srgbClr>
              </a:gs>
            </a:gsLst>
            <a:path path="rect">
              <a:fillToRect t="100000" r="100000"/>
            </a:path>
          </a:gradFill>
          <a:ln w="19050">
            <a:gradFill>
              <a:gsLst>
                <a:gs pos="0">
                  <a:srgbClr val="FBEAC7"/>
                </a:gs>
                <a:gs pos="17999">
                  <a:srgbClr val="FEE7F2"/>
                </a:gs>
                <a:gs pos="36000">
                  <a:srgbClr val="FAC77D">
                    <a:lumMod val="0"/>
                    <a:lumOff val="100000"/>
                  </a:srgbClr>
                </a:gs>
                <a:gs pos="61000">
                  <a:srgbClr val="FBA97D">
                    <a:lumMod val="0"/>
                    <a:lumOff val="100000"/>
                  </a:srgbClr>
                </a:gs>
                <a:gs pos="82001">
                  <a:srgbClr val="FBD49C"/>
                </a:gs>
                <a:gs pos="100000">
                  <a:srgbClr val="FEE7F2"/>
                </a:gs>
              </a:gsLst>
              <a:lin ang="5400000" scaled="0"/>
            </a:gradFill>
          </a:ln>
          <a:scene3d>
            <a:camera prst="orthographicFront"/>
            <a:lightRig rig="flood"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sp>
        <p:nvSpPr>
          <p:cNvPr id="13" name="Forma libre 6"/>
          <p:cNvSpPr/>
          <p:nvPr/>
        </p:nvSpPr>
        <p:spPr>
          <a:xfrm rot="12572263">
            <a:off x="7110781" y="195486"/>
            <a:ext cx="1860965" cy="958824"/>
          </a:xfrm>
          <a:custGeom>
            <a:avLst/>
            <a:gdLst>
              <a:gd name="connsiteX0" fmla="*/ 5831277 w 5832648"/>
              <a:gd name="connsiteY0" fmla="*/ 850515 h 1818625"/>
              <a:gd name="connsiteX1" fmla="*/ 5798458 w 5832648"/>
              <a:gd name="connsiteY1" fmla="*/ 646474 h 1818625"/>
              <a:gd name="connsiteX2" fmla="*/ 5222804 w 5832648"/>
              <a:gd name="connsiteY2" fmla="*/ 196376 h 1818625"/>
              <a:gd name="connsiteX3" fmla="*/ 3982299 w 5832648"/>
              <a:gd name="connsiteY3" fmla="*/ 5082 h 1818625"/>
              <a:gd name="connsiteX4" fmla="*/ 3094879 w 5832648"/>
              <a:gd name="connsiteY4" fmla="*/ 176611 h 1818625"/>
              <a:gd name="connsiteX5" fmla="*/ 2733529 w 5832648"/>
              <a:gd name="connsiteY5" fmla="*/ 506743 h 1818625"/>
              <a:gd name="connsiteX6" fmla="*/ 2950714 w 5832648"/>
              <a:gd name="connsiteY6" fmla="*/ 811385 h 1818625"/>
              <a:gd name="connsiteX7" fmla="*/ 3639713 w 5832648"/>
              <a:gd name="connsiteY7" fmla="*/ 941947 h 1818625"/>
              <a:gd name="connsiteX8" fmla="*/ 4180801 w 5832648"/>
              <a:gd name="connsiteY8" fmla="*/ 854284 h 1818625"/>
              <a:gd name="connsiteX9" fmla="*/ 4396114 w 5832648"/>
              <a:gd name="connsiteY9" fmla="*/ 650982 h 1818625"/>
              <a:gd name="connsiteX10" fmla="*/ 4276287 w 5832648"/>
              <a:gd name="connsiteY10" fmla="*/ 473171 h 1818625"/>
              <a:gd name="connsiteX11" fmla="*/ 3871875 w 5832648"/>
              <a:gd name="connsiteY11" fmla="*/ 387373 h 1818625"/>
              <a:gd name="connsiteX12" fmla="*/ 3609755 w 5832648"/>
              <a:gd name="connsiteY12" fmla="*/ 430894 h 1818625"/>
              <a:gd name="connsiteX13" fmla="*/ 3516142 w 5832648"/>
              <a:gd name="connsiteY13" fmla="*/ 490578 h 1818625"/>
              <a:gd name="connsiteX14" fmla="*/ 3504909 w 5832648"/>
              <a:gd name="connsiteY14" fmla="*/ 519178 h 1818625"/>
              <a:gd name="connsiteX15" fmla="*/ 3527375 w 5832648"/>
              <a:gd name="connsiteY15" fmla="*/ 529125 h 1818625"/>
              <a:gd name="connsiteX16" fmla="*/ 3572310 w 5832648"/>
              <a:gd name="connsiteY16" fmla="*/ 524152 h 1818625"/>
              <a:gd name="connsiteX17" fmla="*/ 3617245 w 5832648"/>
              <a:gd name="connsiteY17" fmla="*/ 519178 h 1818625"/>
              <a:gd name="connsiteX18" fmla="*/ 3782006 w 5832648"/>
              <a:gd name="connsiteY18" fmla="*/ 511717 h 1818625"/>
              <a:gd name="connsiteX19" fmla="*/ 3982340 w 5832648"/>
              <a:gd name="connsiteY19" fmla="*/ 550885 h 1818625"/>
              <a:gd name="connsiteX20" fmla="*/ 4066592 w 5832648"/>
              <a:gd name="connsiteY20" fmla="*/ 636061 h 1818625"/>
              <a:gd name="connsiteX21" fmla="*/ 3924299 w 5832648"/>
              <a:gd name="connsiteY21" fmla="*/ 764135 h 1818625"/>
              <a:gd name="connsiteX22" fmla="*/ 3572310 w 5832648"/>
              <a:gd name="connsiteY22" fmla="*/ 815116 h 1818625"/>
              <a:gd name="connsiteX23" fmla="*/ 3081773 w 5832648"/>
              <a:gd name="connsiteY23" fmla="*/ 711910 h 1818625"/>
              <a:gd name="connsiteX24" fmla="*/ 2928246 w 5832648"/>
              <a:gd name="connsiteY24" fmla="*/ 496796 h 1818625"/>
              <a:gd name="connsiteX25" fmla="*/ 3212832 w 5832648"/>
              <a:gd name="connsiteY25" fmla="*/ 219509 h 1818625"/>
              <a:gd name="connsiteX26" fmla="*/ 3961744 w 5832648"/>
              <a:gd name="connsiteY26" fmla="*/ 96409 h 1818625"/>
              <a:gd name="connsiteX27" fmla="*/ 4897885 w 5832648"/>
              <a:gd name="connsiteY27" fmla="*/ 281681 h 1818625"/>
              <a:gd name="connsiteX28" fmla="*/ 5212428 w 5832648"/>
              <a:gd name="connsiteY28" fmla="*/ 675851 h 1818625"/>
              <a:gd name="connsiteX29" fmla="*/ 4778058 w 5832648"/>
              <a:gd name="connsiteY29" fmla="*/ 1074994 h 1818625"/>
              <a:gd name="connsiteX30" fmla="*/ 3662179 w 5832648"/>
              <a:gd name="connsiteY30" fmla="*/ 1247832 h 1818625"/>
              <a:gd name="connsiteX31" fmla="*/ 3025604 w 5832648"/>
              <a:gd name="connsiteY31" fmla="*/ 1190634 h 1818625"/>
              <a:gd name="connsiteX32" fmla="*/ 2565024 w 5832648"/>
              <a:gd name="connsiteY32" fmla="*/ 1037691 h 1818625"/>
              <a:gd name="connsiteX33" fmla="*/ 2186822 w 5832648"/>
              <a:gd name="connsiteY33" fmla="*/ 822576 h 1818625"/>
              <a:gd name="connsiteX34" fmla="*/ 1658840 w 5832648"/>
              <a:gd name="connsiteY34" fmla="*/ 455763 h 1818625"/>
              <a:gd name="connsiteX35" fmla="*/ 891205 w 5832648"/>
              <a:gd name="connsiteY35" fmla="*/ 270490 h 1818625"/>
              <a:gd name="connsiteX36" fmla="*/ 209696 w 5832648"/>
              <a:gd name="connsiteY36" fmla="*/ 418459 h 1818625"/>
              <a:gd name="connsiteX37" fmla="*/ 0 w 5832648"/>
              <a:gd name="connsiteY37" fmla="*/ 730562 h 1818625"/>
              <a:gd name="connsiteX38" fmla="*/ 93614 w 5832648"/>
              <a:gd name="connsiteY38" fmla="*/ 953137 h 1818625"/>
              <a:gd name="connsiteX39" fmla="*/ 516750 w 5832648"/>
              <a:gd name="connsiteY39" fmla="*/ 1066290 h 1818625"/>
              <a:gd name="connsiteX40" fmla="*/ 732061 w 5832648"/>
              <a:gd name="connsiteY40" fmla="*/ 1034582 h 1818625"/>
              <a:gd name="connsiteX41" fmla="*/ 835038 w 5832648"/>
              <a:gd name="connsiteY41" fmla="*/ 978628 h 1818625"/>
              <a:gd name="connsiteX42" fmla="*/ 842526 w 5832648"/>
              <a:gd name="connsiteY42" fmla="*/ 943190 h 1818625"/>
              <a:gd name="connsiteX43" fmla="*/ 816314 w 5832648"/>
              <a:gd name="connsiteY43" fmla="*/ 897183 h 1818625"/>
              <a:gd name="connsiteX44" fmla="*/ 778868 w 5832648"/>
              <a:gd name="connsiteY44" fmla="*/ 883505 h 1818625"/>
              <a:gd name="connsiteX45" fmla="*/ 733933 w 5832648"/>
              <a:gd name="connsiteY45" fmla="*/ 892209 h 1818625"/>
              <a:gd name="connsiteX46" fmla="*/ 623470 w 5832648"/>
              <a:gd name="connsiteY46" fmla="*/ 917078 h 1818625"/>
              <a:gd name="connsiteX47" fmla="*/ 501771 w 5832648"/>
              <a:gd name="connsiteY47" fmla="*/ 924538 h 1818625"/>
              <a:gd name="connsiteX48" fmla="*/ 224673 w 5832648"/>
              <a:gd name="connsiteY48" fmla="*/ 857393 h 1818625"/>
              <a:gd name="connsiteX49" fmla="*/ 149783 w 5832648"/>
              <a:gd name="connsiteY49" fmla="*/ 723101 h 1818625"/>
              <a:gd name="connsiteX50" fmla="*/ 273352 w 5832648"/>
              <a:gd name="connsiteY50" fmla="*/ 505500 h 1818625"/>
              <a:gd name="connsiteX51" fmla="*/ 703977 w 5832648"/>
              <a:gd name="connsiteY51" fmla="*/ 399808 h 1818625"/>
              <a:gd name="connsiteX52" fmla="*/ 1082179 w 5832648"/>
              <a:gd name="connsiteY52" fmla="*/ 475657 h 1818625"/>
              <a:gd name="connsiteX53" fmla="*/ 1377999 w 5832648"/>
              <a:gd name="connsiteY53" fmla="*/ 662173 h 1818625"/>
              <a:gd name="connsiteX54" fmla="*/ 2255150 w 5832648"/>
              <a:gd name="connsiteY54" fmla="*/ 1486770 h 1818625"/>
              <a:gd name="connsiteX55" fmla="*/ 4225315 w 5832648"/>
              <a:gd name="connsiteY55" fmla="*/ 1804522 h 1818625"/>
              <a:gd name="connsiteX56" fmla="*/ 5652698 w 5832648"/>
              <a:gd name="connsiteY56" fmla="*/ 1225649 h 1818625"/>
              <a:gd name="connsiteX57" fmla="*/ 5831277 w 5832648"/>
              <a:gd name="connsiteY57" fmla="*/ 850515 h 1818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Lst>
            <a:rect l="l" t="t" r="r" b="b"/>
            <a:pathLst>
              <a:path w="5832648" h="1818625">
                <a:moveTo>
                  <a:pt x="5831277" y="850515"/>
                </a:moveTo>
                <a:cubicBezTo>
                  <a:pt x="5836853" y="779212"/>
                  <a:pt x="5825326" y="710803"/>
                  <a:pt x="5798458" y="646474"/>
                </a:cubicBezTo>
                <a:cubicBezTo>
                  <a:pt x="5726809" y="474929"/>
                  <a:pt x="5525497" y="303274"/>
                  <a:pt x="5222804" y="196376"/>
                </a:cubicBezTo>
                <a:cubicBezTo>
                  <a:pt x="4920110" y="89477"/>
                  <a:pt x="4583626" y="-25754"/>
                  <a:pt x="3982299" y="5082"/>
                </a:cubicBezTo>
                <a:cubicBezTo>
                  <a:pt x="3380973" y="35917"/>
                  <a:pt x="3303007" y="93000"/>
                  <a:pt x="3094879" y="176611"/>
                </a:cubicBezTo>
                <a:cubicBezTo>
                  <a:pt x="2886750" y="260221"/>
                  <a:pt x="2733529" y="378255"/>
                  <a:pt x="2733529" y="506743"/>
                </a:cubicBezTo>
                <a:cubicBezTo>
                  <a:pt x="2733529" y="631916"/>
                  <a:pt x="2805923" y="733463"/>
                  <a:pt x="2950714" y="811385"/>
                </a:cubicBezTo>
                <a:cubicBezTo>
                  <a:pt x="3112977" y="898426"/>
                  <a:pt x="3342644" y="941947"/>
                  <a:pt x="3639713" y="941947"/>
                </a:cubicBezTo>
                <a:cubicBezTo>
                  <a:pt x="3856896" y="941947"/>
                  <a:pt x="4037260" y="912726"/>
                  <a:pt x="4180801" y="854284"/>
                </a:cubicBezTo>
                <a:cubicBezTo>
                  <a:pt x="4324343" y="795842"/>
                  <a:pt x="4396114" y="728075"/>
                  <a:pt x="4396114" y="650982"/>
                </a:cubicBezTo>
                <a:cubicBezTo>
                  <a:pt x="4396114" y="580520"/>
                  <a:pt x="4356172" y="521250"/>
                  <a:pt x="4276287" y="473171"/>
                </a:cubicBezTo>
                <a:cubicBezTo>
                  <a:pt x="4181426" y="415972"/>
                  <a:pt x="4046622" y="387373"/>
                  <a:pt x="3871875" y="387373"/>
                </a:cubicBezTo>
                <a:cubicBezTo>
                  <a:pt x="3767027" y="387373"/>
                  <a:pt x="3679654" y="401880"/>
                  <a:pt x="3609755" y="430894"/>
                </a:cubicBezTo>
                <a:cubicBezTo>
                  <a:pt x="3554835" y="453275"/>
                  <a:pt x="3523631" y="473171"/>
                  <a:pt x="3516142" y="490578"/>
                </a:cubicBezTo>
                <a:cubicBezTo>
                  <a:pt x="3508652" y="507987"/>
                  <a:pt x="3504909" y="517520"/>
                  <a:pt x="3504909" y="519178"/>
                </a:cubicBezTo>
                <a:cubicBezTo>
                  <a:pt x="3504909" y="525809"/>
                  <a:pt x="3512397" y="529125"/>
                  <a:pt x="3527375" y="529125"/>
                </a:cubicBezTo>
                <a:lnTo>
                  <a:pt x="3572310" y="524152"/>
                </a:lnTo>
                <a:cubicBezTo>
                  <a:pt x="3577303" y="523322"/>
                  <a:pt x="3592282" y="521664"/>
                  <a:pt x="3617245" y="519178"/>
                </a:cubicBezTo>
                <a:cubicBezTo>
                  <a:pt x="3667172" y="514204"/>
                  <a:pt x="3722092" y="511717"/>
                  <a:pt x="3782006" y="511717"/>
                </a:cubicBezTo>
                <a:cubicBezTo>
                  <a:pt x="3859394" y="511717"/>
                  <a:pt x="3926171" y="524773"/>
                  <a:pt x="3982340" y="550885"/>
                </a:cubicBezTo>
                <a:cubicBezTo>
                  <a:pt x="4038508" y="576998"/>
                  <a:pt x="4066592" y="605389"/>
                  <a:pt x="4066592" y="636061"/>
                </a:cubicBezTo>
                <a:cubicBezTo>
                  <a:pt x="4066592" y="687456"/>
                  <a:pt x="4019161" y="730148"/>
                  <a:pt x="3924299" y="764135"/>
                </a:cubicBezTo>
                <a:cubicBezTo>
                  <a:pt x="3829437" y="798122"/>
                  <a:pt x="3712108" y="815116"/>
                  <a:pt x="3572310" y="815116"/>
                </a:cubicBezTo>
                <a:cubicBezTo>
                  <a:pt x="3362616" y="815116"/>
                  <a:pt x="3199103" y="780714"/>
                  <a:pt x="3081773" y="711910"/>
                </a:cubicBezTo>
                <a:cubicBezTo>
                  <a:pt x="2979422" y="652226"/>
                  <a:pt x="2928246" y="580520"/>
                  <a:pt x="2928246" y="496796"/>
                </a:cubicBezTo>
                <a:cubicBezTo>
                  <a:pt x="2928246" y="389860"/>
                  <a:pt x="3023108" y="297431"/>
                  <a:pt x="3212832" y="219509"/>
                </a:cubicBezTo>
                <a:cubicBezTo>
                  <a:pt x="3412542" y="137442"/>
                  <a:pt x="3662179" y="96409"/>
                  <a:pt x="3961744" y="96409"/>
                </a:cubicBezTo>
                <a:cubicBezTo>
                  <a:pt x="4351179" y="96409"/>
                  <a:pt x="4663226" y="158167"/>
                  <a:pt x="4897885" y="281681"/>
                </a:cubicBezTo>
                <a:cubicBezTo>
                  <a:pt x="5107580" y="391933"/>
                  <a:pt x="5212428" y="523322"/>
                  <a:pt x="5212428" y="675851"/>
                </a:cubicBezTo>
                <a:cubicBezTo>
                  <a:pt x="5212428" y="830866"/>
                  <a:pt x="5067639" y="963914"/>
                  <a:pt x="4778058" y="1074994"/>
                </a:cubicBezTo>
                <a:cubicBezTo>
                  <a:pt x="4478494" y="1190219"/>
                  <a:pt x="4106535" y="1247832"/>
                  <a:pt x="3662179" y="1247832"/>
                </a:cubicBezTo>
                <a:cubicBezTo>
                  <a:pt x="3420031" y="1247832"/>
                  <a:pt x="3207841" y="1228766"/>
                  <a:pt x="3025604" y="1190634"/>
                </a:cubicBezTo>
                <a:cubicBezTo>
                  <a:pt x="2865837" y="1157475"/>
                  <a:pt x="2712310" y="1106495"/>
                  <a:pt x="2565024" y="1037691"/>
                </a:cubicBezTo>
                <a:cubicBezTo>
                  <a:pt x="2462672" y="990440"/>
                  <a:pt x="2336606" y="918736"/>
                  <a:pt x="2186822" y="822576"/>
                </a:cubicBezTo>
                <a:lnTo>
                  <a:pt x="1658840" y="455763"/>
                </a:lnTo>
                <a:cubicBezTo>
                  <a:pt x="1441655" y="332248"/>
                  <a:pt x="1185777" y="270490"/>
                  <a:pt x="891205" y="270490"/>
                </a:cubicBezTo>
                <a:cubicBezTo>
                  <a:pt x="599130" y="270490"/>
                  <a:pt x="371959" y="319813"/>
                  <a:pt x="209696" y="418459"/>
                </a:cubicBezTo>
                <a:cubicBezTo>
                  <a:pt x="69898" y="503842"/>
                  <a:pt x="0" y="607876"/>
                  <a:pt x="0" y="730562"/>
                </a:cubicBezTo>
                <a:cubicBezTo>
                  <a:pt x="0" y="824234"/>
                  <a:pt x="31205" y="898426"/>
                  <a:pt x="93614" y="953137"/>
                </a:cubicBezTo>
                <a:cubicBezTo>
                  <a:pt x="178490" y="1028573"/>
                  <a:pt x="319535" y="1066290"/>
                  <a:pt x="516750" y="1066290"/>
                </a:cubicBezTo>
                <a:cubicBezTo>
                  <a:pt x="596633" y="1066290"/>
                  <a:pt x="668403" y="1055721"/>
                  <a:pt x="732061" y="1034582"/>
                </a:cubicBezTo>
                <a:cubicBezTo>
                  <a:pt x="795719" y="1013444"/>
                  <a:pt x="830045" y="994793"/>
                  <a:pt x="835038" y="978628"/>
                </a:cubicBezTo>
                <a:cubicBezTo>
                  <a:pt x="840029" y="962463"/>
                  <a:pt x="842526" y="950650"/>
                  <a:pt x="842526" y="943190"/>
                </a:cubicBezTo>
                <a:cubicBezTo>
                  <a:pt x="842526" y="924953"/>
                  <a:pt x="833788" y="909617"/>
                  <a:pt x="816314" y="897183"/>
                </a:cubicBezTo>
                <a:cubicBezTo>
                  <a:pt x="796343" y="888064"/>
                  <a:pt x="783861" y="883505"/>
                  <a:pt x="778868" y="883505"/>
                </a:cubicBezTo>
                <a:cubicBezTo>
                  <a:pt x="766387" y="883505"/>
                  <a:pt x="751408" y="886406"/>
                  <a:pt x="733933" y="892209"/>
                </a:cubicBezTo>
                <a:cubicBezTo>
                  <a:pt x="698984" y="903814"/>
                  <a:pt x="662163" y="912104"/>
                  <a:pt x="623470" y="917078"/>
                </a:cubicBezTo>
                <a:cubicBezTo>
                  <a:pt x="584775" y="922052"/>
                  <a:pt x="544209" y="924538"/>
                  <a:pt x="501771" y="924538"/>
                </a:cubicBezTo>
                <a:cubicBezTo>
                  <a:pt x="379448" y="924538"/>
                  <a:pt x="287083" y="902156"/>
                  <a:pt x="224673" y="857393"/>
                </a:cubicBezTo>
                <a:cubicBezTo>
                  <a:pt x="174746" y="821747"/>
                  <a:pt x="149783" y="776983"/>
                  <a:pt x="149783" y="723101"/>
                </a:cubicBezTo>
                <a:cubicBezTo>
                  <a:pt x="149783" y="636061"/>
                  <a:pt x="190972" y="563527"/>
                  <a:pt x="273352" y="505500"/>
                </a:cubicBezTo>
                <a:cubicBezTo>
                  <a:pt x="373207" y="435038"/>
                  <a:pt x="516750" y="399808"/>
                  <a:pt x="703977" y="399808"/>
                </a:cubicBezTo>
                <a:cubicBezTo>
                  <a:pt x="841277" y="399808"/>
                  <a:pt x="967345" y="425091"/>
                  <a:pt x="1082179" y="475657"/>
                </a:cubicBezTo>
                <a:cubicBezTo>
                  <a:pt x="1162062" y="511303"/>
                  <a:pt x="1182504" y="493654"/>
                  <a:pt x="1377999" y="662173"/>
                </a:cubicBezTo>
                <a:cubicBezTo>
                  <a:pt x="1573495" y="830692"/>
                  <a:pt x="1677817" y="1169769"/>
                  <a:pt x="2255150" y="1486770"/>
                </a:cubicBezTo>
                <a:cubicBezTo>
                  <a:pt x="2832484" y="1803770"/>
                  <a:pt x="3659058" y="1848042"/>
                  <a:pt x="4225315" y="1804522"/>
                </a:cubicBezTo>
                <a:cubicBezTo>
                  <a:pt x="4791573" y="1761001"/>
                  <a:pt x="5472731" y="1432725"/>
                  <a:pt x="5652698" y="1225649"/>
                </a:cubicBezTo>
                <a:cubicBezTo>
                  <a:pt x="5765177" y="1096226"/>
                  <a:pt x="5821982" y="969352"/>
                  <a:pt x="5831277" y="850515"/>
                </a:cubicBezTo>
                <a:close/>
              </a:path>
            </a:pathLst>
          </a:custGeom>
          <a:gradFill>
            <a:gsLst>
              <a:gs pos="0">
                <a:schemeClr val="accent6">
                  <a:lumMod val="20000"/>
                  <a:lumOff val="80000"/>
                  <a:alpha val="47000"/>
                </a:schemeClr>
              </a:gs>
              <a:gs pos="50000">
                <a:srgbClr val="33CCFF">
                  <a:alpha val="0"/>
                </a:srgbClr>
              </a:gs>
              <a:gs pos="95000">
                <a:srgbClr val="C00000">
                  <a:alpha val="88000"/>
                </a:srgbClr>
              </a:gs>
              <a:gs pos="75000">
                <a:srgbClr val="C00000">
                  <a:alpha val="58000"/>
                </a:srgbClr>
              </a:gs>
            </a:gsLst>
            <a:path path="rect">
              <a:fillToRect t="100000" r="100000"/>
            </a:path>
          </a:gradFill>
          <a:ln w="19050">
            <a:gradFill>
              <a:gsLst>
                <a:gs pos="0">
                  <a:srgbClr val="FBEAC7"/>
                </a:gs>
                <a:gs pos="17999">
                  <a:srgbClr val="FEE7F2"/>
                </a:gs>
                <a:gs pos="36000">
                  <a:srgbClr val="FAC77D">
                    <a:lumMod val="0"/>
                    <a:lumOff val="100000"/>
                  </a:srgbClr>
                </a:gs>
                <a:gs pos="61000">
                  <a:srgbClr val="FBA97D">
                    <a:lumMod val="0"/>
                    <a:lumOff val="100000"/>
                  </a:srgbClr>
                </a:gs>
                <a:gs pos="82001">
                  <a:srgbClr val="FBD49C"/>
                </a:gs>
                <a:gs pos="100000">
                  <a:srgbClr val="FEE7F2"/>
                </a:gs>
              </a:gsLst>
              <a:lin ang="5400000" scaled="0"/>
            </a:gradFill>
          </a:ln>
          <a:scene3d>
            <a:camera prst="orthographicFront"/>
            <a:lightRig rig="flood"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sp>
        <p:nvSpPr>
          <p:cNvPr id="14" name="Forma libre 6"/>
          <p:cNvSpPr/>
          <p:nvPr/>
        </p:nvSpPr>
        <p:spPr>
          <a:xfrm rot="12572263">
            <a:off x="6372199" y="768926"/>
            <a:ext cx="1860965" cy="958824"/>
          </a:xfrm>
          <a:custGeom>
            <a:avLst/>
            <a:gdLst>
              <a:gd name="connsiteX0" fmla="*/ 5831277 w 5832648"/>
              <a:gd name="connsiteY0" fmla="*/ 850515 h 1818625"/>
              <a:gd name="connsiteX1" fmla="*/ 5798458 w 5832648"/>
              <a:gd name="connsiteY1" fmla="*/ 646474 h 1818625"/>
              <a:gd name="connsiteX2" fmla="*/ 5222804 w 5832648"/>
              <a:gd name="connsiteY2" fmla="*/ 196376 h 1818625"/>
              <a:gd name="connsiteX3" fmla="*/ 3982299 w 5832648"/>
              <a:gd name="connsiteY3" fmla="*/ 5082 h 1818625"/>
              <a:gd name="connsiteX4" fmla="*/ 3094879 w 5832648"/>
              <a:gd name="connsiteY4" fmla="*/ 176611 h 1818625"/>
              <a:gd name="connsiteX5" fmla="*/ 2733529 w 5832648"/>
              <a:gd name="connsiteY5" fmla="*/ 506743 h 1818625"/>
              <a:gd name="connsiteX6" fmla="*/ 2950714 w 5832648"/>
              <a:gd name="connsiteY6" fmla="*/ 811385 h 1818625"/>
              <a:gd name="connsiteX7" fmla="*/ 3639713 w 5832648"/>
              <a:gd name="connsiteY7" fmla="*/ 941947 h 1818625"/>
              <a:gd name="connsiteX8" fmla="*/ 4180801 w 5832648"/>
              <a:gd name="connsiteY8" fmla="*/ 854284 h 1818625"/>
              <a:gd name="connsiteX9" fmla="*/ 4396114 w 5832648"/>
              <a:gd name="connsiteY9" fmla="*/ 650982 h 1818625"/>
              <a:gd name="connsiteX10" fmla="*/ 4276287 w 5832648"/>
              <a:gd name="connsiteY10" fmla="*/ 473171 h 1818625"/>
              <a:gd name="connsiteX11" fmla="*/ 3871875 w 5832648"/>
              <a:gd name="connsiteY11" fmla="*/ 387373 h 1818625"/>
              <a:gd name="connsiteX12" fmla="*/ 3609755 w 5832648"/>
              <a:gd name="connsiteY12" fmla="*/ 430894 h 1818625"/>
              <a:gd name="connsiteX13" fmla="*/ 3516142 w 5832648"/>
              <a:gd name="connsiteY13" fmla="*/ 490578 h 1818625"/>
              <a:gd name="connsiteX14" fmla="*/ 3504909 w 5832648"/>
              <a:gd name="connsiteY14" fmla="*/ 519178 h 1818625"/>
              <a:gd name="connsiteX15" fmla="*/ 3527375 w 5832648"/>
              <a:gd name="connsiteY15" fmla="*/ 529125 h 1818625"/>
              <a:gd name="connsiteX16" fmla="*/ 3572310 w 5832648"/>
              <a:gd name="connsiteY16" fmla="*/ 524152 h 1818625"/>
              <a:gd name="connsiteX17" fmla="*/ 3617245 w 5832648"/>
              <a:gd name="connsiteY17" fmla="*/ 519178 h 1818625"/>
              <a:gd name="connsiteX18" fmla="*/ 3782006 w 5832648"/>
              <a:gd name="connsiteY18" fmla="*/ 511717 h 1818625"/>
              <a:gd name="connsiteX19" fmla="*/ 3982340 w 5832648"/>
              <a:gd name="connsiteY19" fmla="*/ 550885 h 1818625"/>
              <a:gd name="connsiteX20" fmla="*/ 4066592 w 5832648"/>
              <a:gd name="connsiteY20" fmla="*/ 636061 h 1818625"/>
              <a:gd name="connsiteX21" fmla="*/ 3924299 w 5832648"/>
              <a:gd name="connsiteY21" fmla="*/ 764135 h 1818625"/>
              <a:gd name="connsiteX22" fmla="*/ 3572310 w 5832648"/>
              <a:gd name="connsiteY22" fmla="*/ 815116 h 1818625"/>
              <a:gd name="connsiteX23" fmla="*/ 3081773 w 5832648"/>
              <a:gd name="connsiteY23" fmla="*/ 711910 h 1818625"/>
              <a:gd name="connsiteX24" fmla="*/ 2928246 w 5832648"/>
              <a:gd name="connsiteY24" fmla="*/ 496796 h 1818625"/>
              <a:gd name="connsiteX25" fmla="*/ 3212832 w 5832648"/>
              <a:gd name="connsiteY25" fmla="*/ 219509 h 1818625"/>
              <a:gd name="connsiteX26" fmla="*/ 3961744 w 5832648"/>
              <a:gd name="connsiteY26" fmla="*/ 96409 h 1818625"/>
              <a:gd name="connsiteX27" fmla="*/ 4897885 w 5832648"/>
              <a:gd name="connsiteY27" fmla="*/ 281681 h 1818625"/>
              <a:gd name="connsiteX28" fmla="*/ 5212428 w 5832648"/>
              <a:gd name="connsiteY28" fmla="*/ 675851 h 1818625"/>
              <a:gd name="connsiteX29" fmla="*/ 4778058 w 5832648"/>
              <a:gd name="connsiteY29" fmla="*/ 1074994 h 1818625"/>
              <a:gd name="connsiteX30" fmla="*/ 3662179 w 5832648"/>
              <a:gd name="connsiteY30" fmla="*/ 1247832 h 1818625"/>
              <a:gd name="connsiteX31" fmla="*/ 3025604 w 5832648"/>
              <a:gd name="connsiteY31" fmla="*/ 1190634 h 1818625"/>
              <a:gd name="connsiteX32" fmla="*/ 2565024 w 5832648"/>
              <a:gd name="connsiteY32" fmla="*/ 1037691 h 1818625"/>
              <a:gd name="connsiteX33" fmla="*/ 2186822 w 5832648"/>
              <a:gd name="connsiteY33" fmla="*/ 822576 h 1818625"/>
              <a:gd name="connsiteX34" fmla="*/ 1658840 w 5832648"/>
              <a:gd name="connsiteY34" fmla="*/ 455763 h 1818625"/>
              <a:gd name="connsiteX35" fmla="*/ 891205 w 5832648"/>
              <a:gd name="connsiteY35" fmla="*/ 270490 h 1818625"/>
              <a:gd name="connsiteX36" fmla="*/ 209696 w 5832648"/>
              <a:gd name="connsiteY36" fmla="*/ 418459 h 1818625"/>
              <a:gd name="connsiteX37" fmla="*/ 0 w 5832648"/>
              <a:gd name="connsiteY37" fmla="*/ 730562 h 1818625"/>
              <a:gd name="connsiteX38" fmla="*/ 93614 w 5832648"/>
              <a:gd name="connsiteY38" fmla="*/ 953137 h 1818625"/>
              <a:gd name="connsiteX39" fmla="*/ 516750 w 5832648"/>
              <a:gd name="connsiteY39" fmla="*/ 1066290 h 1818625"/>
              <a:gd name="connsiteX40" fmla="*/ 732061 w 5832648"/>
              <a:gd name="connsiteY40" fmla="*/ 1034582 h 1818625"/>
              <a:gd name="connsiteX41" fmla="*/ 835038 w 5832648"/>
              <a:gd name="connsiteY41" fmla="*/ 978628 h 1818625"/>
              <a:gd name="connsiteX42" fmla="*/ 842526 w 5832648"/>
              <a:gd name="connsiteY42" fmla="*/ 943190 h 1818625"/>
              <a:gd name="connsiteX43" fmla="*/ 816314 w 5832648"/>
              <a:gd name="connsiteY43" fmla="*/ 897183 h 1818625"/>
              <a:gd name="connsiteX44" fmla="*/ 778868 w 5832648"/>
              <a:gd name="connsiteY44" fmla="*/ 883505 h 1818625"/>
              <a:gd name="connsiteX45" fmla="*/ 733933 w 5832648"/>
              <a:gd name="connsiteY45" fmla="*/ 892209 h 1818625"/>
              <a:gd name="connsiteX46" fmla="*/ 623470 w 5832648"/>
              <a:gd name="connsiteY46" fmla="*/ 917078 h 1818625"/>
              <a:gd name="connsiteX47" fmla="*/ 501771 w 5832648"/>
              <a:gd name="connsiteY47" fmla="*/ 924538 h 1818625"/>
              <a:gd name="connsiteX48" fmla="*/ 224673 w 5832648"/>
              <a:gd name="connsiteY48" fmla="*/ 857393 h 1818625"/>
              <a:gd name="connsiteX49" fmla="*/ 149783 w 5832648"/>
              <a:gd name="connsiteY49" fmla="*/ 723101 h 1818625"/>
              <a:gd name="connsiteX50" fmla="*/ 273352 w 5832648"/>
              <a:gd name="connsiteY50" fmla="*/ 505500 h 1818625"/>
              <a:gd name="connsiteX51" fmla="*/ 703977 w 5832648"/>
              <a:gd name="connsiteY51" fmla="*/ 399808 h 1818625"/>
              <a:gd name="connsiteX52" fmla="*/ 1082179 w 5832648"/>
              <a:gd name="connsiteY52" fmla="*/ 475657 h 1818625"/>
              <a:gd name="connsiteX53" fmla="*/ 1377999 w 5832648"/>
              <a:gd name="connsiteY53" fmla="*/ 662173 h 1818625"/>
              <a:gd name="connsiteX54" fmla="*/ 2255150 w 5832648"/>
              <a:gd name="connsiteY54" fmla="*/ 1486770 h 1818625"/>
              <a:gd name="connsiteX55" fmla="*/ 4225315 w 5832648"/>
              <a:gd name="connsiteY55" fmla="*/ 1804522 h 1818625"/>
              <a:gd name="connsiteX56" fmla="*/ 5652698 w 5832648"/>
              <a:gd name="connsiteY56" fmla="*/ 1225649 h 1818625"/>
              <a:gd name="connsiteX57" fmla="*/ 5831277 w 5832648"/>
              <a:gd name="connsiteY57" fmla="*/ 850515 h 1818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Lst>
            <a:rect l="l" t="t" r="r" b="b"/>
            <a:pathLst>
              <a:path w="5832648" h="1818625">
                <a:moveTo>
                  <a:pt x="5831277" y="850515"/>
                </a:moveTo>
                <a:cubicBezTo>
                  <a:pt x="5836853" y="779212"/>
                  <a:pt x="5825326" y="710803"/>
                  <a:pt x="5798458" y="646474"/>
                </a:cubicBezTo>
                <a:cubicBezTo>
                  <a:pt x="5726809" y="474929"/>
                  <a:pt x="5525497" y="303274"/>
                  <a:pt x="5222804" y="196376"/>
                </a:cubicBezTo>
                <a:cubicBezTo>
                  <a:pt x="4920110" y="89477"/>
                  <a:pt x="4583626" y="-25754"/>
                  <a:pt x="3982299" y="5082"/>
                </a:cubicBezTo>
                <a:cubicBezTo>
                  <a:pt x="3380973" y="35917"/>
                  <a:pt x="3303007" y="93000"/>
                  <a:pt x="3094879" y="176611"/>
                </a:cubicBezTo>
                <a:cubicBezTo>
                  <a:pt x="2886750" y="260221"/>
                  <a:pt x="2733529" y="378255"/>
                  <a:pt x="2733529" y="506743"/>
                </a:cubicBezTo>
                <a:cubicBezTo>
                  <a:pt x="2733529" y="631916"/>
                  <a:pt x="2805923" y="733463"/>
                  <a:pt x="2950714" y="811385"/>
                </a:cubicBezTo>
                <a:cubicBezTo>
                  <a:pt x="3112977" y="898426"/>
                  <a:pt x="3342644" y="941947"/>
                  <a:pt x="3639713" y="941947"/>
                </a:cubicBezTo>
                <a:cubicBezTo>
                  <a:pt x="3856896" y="941947"/>
                  <a:pt x="4037260" y="912726"/>
                  <a:pt x="4180801" y="854284"/>
                </a:cubicBezTo>
                <a:cubicBezTo>
                  <a:pt x="4324343" y="795842"/>
                  <a:pt x="4396114" y="728075"/>
                  <a:pt x="4396114" y="650982"/>
                </a:cubicBezTo>
                <a:cubicBezTo>
                  <a:pt x="4396114" y="580520"/>
                  <a:pt x="4356172" y="521250"/>
                  <a:pt x="4276287" y="473171"/>
                </a:cubicBezTo>
                <a:cubicBezTo>
                  <a:pt x="4181426" y="415972"/>
                  <a:pt x="4046622" y="387373"/>
                  <a:pt x="3871875" y="387373"/>
                </a:cubicBezTo>
                <a:cubicBezTo>
                  <a:pt x="3767027" y="387373"/>
                  <a:pt x="3679654" y="401880"/>
                  <a:pt x="3609755" y="430894"/>
                </a:cubicBezTo>
                <a:cubicBezTo>
                  <a:pt x="3554835" y="453275"/>
                  <a:pt x="3523631" y="473171"/>
                  <a:pt x="3516142" y="490578"/>
                </a:cubicBezTo>
                <a:cubicBezTo>
                  <a:pt x="3508652" y="507987"/>
                  <a:pt x="3504909" y="517520"/>
                  <a:pt x="3504909" y="519178"/>
                </a:cubicBezTo>
                <a:cubicBezTo>
                  <a:pt x="3504909" y="525809"/>
                  <a:pt x="3512397" y="529125"/>
                  <a:pt x="3527375" y="529125"/>
                </a:cubicBezTo>
                <a:lnTo>
                  <a:pt x="3572310" y="524152"/>
                </a:lnTo>
                <a:cubicBezTo>
                  <a:pt x="3577303" y="523322"/>
                  <a:pt x="3592282" y="521664"/>
                  <a:pt x="3617245" y="519178"/>
                </a:cubicBezTo>
                <a:cubicBezTo>
                  <a:pt x="3667172" y="514204"/>
                  <a:pt x="3722092" y="511717"/>
                  <a:pt x="3782006" y="511717"/>
                </a:cubicBezTo>
                <a:cubicBezTo>
                  <a:pt x="3859394" y="511717"/>
                  <a:pt x="3926171" y="524773"/>
                  <a:pt x="3982340" y="550885"/>
                </a:cubicBezTo>
                <a:cubicBezTo>
                  <a:pt x="4038508" y="576998"/>
                  <a:pt x="4066592" y="605389"/>
                  <a:pt x="4066592" y="636061"/>
                </a:cubicBezTo>
                <a:cubicBezTo>
                  <a:pt x="4066592" y="687456"/>
                  <a:pt x="4019161" y="730148"/>
                  <a:pt x="3924299" y="764135"/>
                </a:cubicBezTo>
                <a:cubicBezTo>
                  <a:pt x="3829437" y="798122"/>
                  <a:pt x="3712108" y="815116"/>
                  <a:pt x="3572310" y="815116"/>
                </a:cubicBezTo>
                <a:cubicBezTo>
                  <a:pt x="3362616" y="815116"/>
                  <a:pt x="3199103" y="780714"/>
                  <a:pt x="3081773" y="711910"/>
                </a:cubicBezTo>
                <a:cubicBezTo>
                  <a:pt x="2979422" y="652226"/>
                  <a:pt x="2928246" y="580520"/>
                  <a:pt x="2928246" y="496796"/>
                </a:cubicBezTo>
                <a:cubicBezTo>
                  <a:pt x="2928246" y="389860"/>
                  <a:pt x="3023108" y="297431"/>
                  <a:pt x="3212832" y="219509"/>
                </a:cubicBezTo>
                <a:cubicBezTo>
                  <a:pt x="3412542" y="137442"/>
                  <a:pt x="3662179" y="96409"/>
                  <a:pt x="3961744" y="96409"/>
                </a:cubicBezTo>
                <a:cubicBezTo>
                  <a:pt x="4351179" y="96409"/>
                  <a:pt x="4663226" y="158167"/>
                  <a:pt x="4897885" y="281681"/>
                </a:cubicBezTo>
                <a:cubicBezTo>
                  <a:pt x="5107580" y="391933"/>
                  <a:pt x="5212428" y="523322"/>
                  <a:pt x="5212428" y="675851"/>
                </a:cubicBezTo>
                <a:cubicBezTo>
                  <a:pt x="5212428" y="830866"/>
                  <a:pt x="5067639" y="963914"/>
                  <a:pt x="4778058" y="1074994"/>
                </a:cubicBezTo>
                <a:cubicBezTo>
                  <a:pt x="4478494" y="1190219"/>
                  <a:pt x="4106535" y="1247832"/>
                  <a:pt x="3662179" y="1247832"/>
                </a:cubicBezTo>
                <a:cubicBezTo>
                  <a:pt x="3420031" y="1247832"/>
                  <a:pt x="3207841" y="1228766"/>
                  <a:pt x="3025604" y="1190634"/>
                </a:cubicBezTo>
                <a:cubicBezTo>
                  <a:pt x="2865837" y="1157475"/>
                  <a:pt x="2712310" y="1106495"/>
                  <a:pt x="2565024" y="1037691"/>
                </a:cubicBezTo>
                <a:cubicBezTo>
                  <a:pt x="2462672" y="990440"/>
                  <a:pt x="2336606" y="918736"/>
                  <a:pt x="2186822" y="822576"/>
                </a:cubicBezTo>
                <a:lnTo>
                  <a:pt x="1658840" y="455763"/>
                </a:lnTo>
                <a:cubicBezTo>
                  <a:pt x="1441655" y="332248"/>
                  <a:pt x="1185777" y="270490"/>
                  <a:pt x="891205" y="270490"/>
                </a:cubicBezTo>
                <a:cubicBezTo>
                  <a:pt x="599130" y="270490"/>
                  <a:pt x="371959" y="319813"/>
                  <a:pt x="209696" y="418459"/>
                </a:cubicBezTo>
                <a:cubicBezTo>
                  <a:pt x="69898" y="503842"/>
                  <a:pt x="0" y="607876"/>
                  <a:pt x="0" y="730562"/>
                </a:cubicBezTo>
                <a:cubicBezTo>
                  <a:pt x="0" y="824234"/>
                  <a:pt x="31205" y="898426"/>
                  <a:pt x="93614" y="953137"/>
                </a:cubicBezTo>
                <a:cubicBezTo>
                  <a:pt x="178490" y="1028573"/>
                  <a:pt x="319535" y="1066290"/>
                  <a:pt x="516750" y="1066290"/>
                </a:cubicBezTo>
                <a:cubicBezTo>
                  <a:pt x="596633" y="1066290"/>
                  <a:pt x="668403" y="1055721"/>
                  <a:pt x="732061" y="1034582"/>
                </a:cubicBezTo>
                <a:cubicBezTo>
                  <a:pt x="795719" y="1013444"/>
                  <a:pt x="830045" y="994793"/>
                  <a:pt x="835038" y="978628"/>
                </a:cubicBezTo>
                <a:cubicBezTo>
                  <a:pt x="840029" y="962463"/>
                  <a:pt x="842526" y="950650"/>
                  <a:pt x="842526" y="943190"/>
                </a:cubicBezTo>
                <a:cubicBezTo>
                  <a:pt x="842526" y="924953"/>
                  <a:pt x="833788" y="909617"/>
                  <a:pt x="816314" y="897183"/>
                </a:cubicBezTo>
                <a:cubicBezTo>
                  <a:pt x="796343" y="888064"/>
                  <a:pt x="783861" y="883505"/>
                  <a:pt x="778868" y="883505"/>
                </a:cubicBezTo>
                <a:cubicBezTo>
                  <a:pt x="766387" y="883505"/>
                  <a:pt x="751408" y="886406"/>
                  <a:pt x="733933" y="892209"/>
                </a:cubicBezTo>
                <a:cubicBezTo>
                  <a:pt x="698984" y="903814"/>
                  <a:pt x="662163" y="912104"/>
                  <a:pt x="623470" y="917078"/>
                </a:cubicBezTo>
                <a:cubicBezTo>
                  <a:pt x="584775" y="922052"/>
                  <a:pt x="544209" y="924538"/>
                  <a:pt x="501771" y="924538"/>
                </a:cubicBezTo>
                <a:cubicBezTo>
                  <a:pt x="379448" y="924538"/>
                  <a:pt x="287083" y="902156"/>
                  <a:pt x="224673" y="857393"/>
                </a:cubicBezTo>
                <a:cubicBezTo>
                  <a:pt x="174746" y="821747"/>
                  <a:pt x="149783" y="776983"/>
                  <a:pt x="149783" y="723101"/>
                </a:cubicBezTo>
                <a:cubicBezTo>
                  <a:pt x="149783" y="636061"/>
                  <a:pt x="190972" y="563527"/>
                  <a:pt x="273352" y="505500"/>
                </a:cubicBezTo>
                <a:cubicBezTo>
                  <a:pt x="373207" y="435038"/>
                  <a:pt x="516750" y="399808"/>
                  <a:pt x="703977" y="399808"/>
                </a:cubicBezTo>
                <a:cubicBezTo>
                  <a:pt x="841277" y="399808"/>
                  <a:pt x="967345" y="425091"/>
                  <a:pt x="1082179" y="475657"/>
                </a:cubicBezTo>
                <a:cubicBezTo>
                  <a:pt x="1162062" y="511303"/>
                  <a:pt x="1182504" y="493654"/>
                  <a:pt x="1377999" y="662173"/>
                </a:cubicBezTo>
                <a:cubicBezTo>
                  <a:pt x="1573495" y="830692"/>
                  <a:pt x="1677817" y="1169769"/>
                  <a:pt x="2255150" y="1486770"/>
                </a:cubicBezTo>
                <a:cubicBezTo>
                  <a:pt x="2832484" y="1803770"/>
                  <a:pt x="3659058" y="1848042"/>
                  <a:pt x="4225315" y="1804522"/>
                </a:cubicBezTo>
                <a:cubicBezTo>
                  <a:pt x="4791573" y="1761001"/>
                  <a:pt x="5472731" y="1432725"/>
                  <a:pt x="5652698" y="1225649"/>
                </a:cubicBezTo>
                <a:cubicBezTo>
                  <a:pt x="5765177" y="1096226"/>
                  <a:pt x="5821982" y="969352"/>
                  <a:pt x="5831277" y="850515"/>
                </a:cubicBezTo>
                <a:close/>
              </a:path>
            </a:pathLst>
          </a:custGeom>
          <a:gradFill>
            <a:gsLst>
              <a:gs pos="0">
                <a:schemeClr val="accent6">
                  <a:lumMod val="20000"/>
                  <a:lumOff val="80000"/>
                  <a:alpha val="47000"/>
                </a:schemeClr>
              </a:gs>
              <a:gs pos="50000">
                <a:srgbClr val="33CCFF">
                  <a:alpha val="0"/>
                </a:srgbClr>
              </a:gs>
              <a:gs pos="95000">
                <a:srgbClr val="C00000">
                  <a:alpha val="88000"/>
                </a:srgbClr>
              </a:gs>
              <a:gs pos="75000">
                <a:srgbClr val="C00000">
                  <a:alpha val="58000"/>
                </a:srgbClr>
              </a:gs>
            </a:gsLst>
            <a:path path="rect">
              <a:fillToRect t="100000" r="100000"/>
            </a:path>
          </a:gradFill>
          <a:ln w="19050">
            <a:gradFill>
              <a:gsLst>
                <a:gs pos="0">
                  <a:srgbClr val="FBEAC7"/>
                </a:gs>
                <a:gs pos="17999">
                  <a:srgbClr val="FEE7F2"/>
                </a:gs>
                <a:gs pos="36000">
                  <a:srgbClr val="FAC77D">
                    <a:lumMod val="0"/>
                    <a:lumOff val="100000"/>
                  </a:srgbClr>
                </a:gs>
                <a:gs pos="61000">
                  <a:srgbClr val="FBA97D">
                    <a:lumMod val="0"/>
                    <a:lumOff val="100000"/>
                  </a:srgbClr>
                </a:gs>
                <a:gs pos="82001">
                  <a:srgbClr val="FBD49C"/>
                </a:gs>
                <a:gs pos="100000">
                  <a:srgbClr val="FEE7F2"/>
                </a:gs>
              </a:gsLst>
              <a:lin ang="5400000" scaled="0"/>
            </a:gradFill>
          </a:ln>
          <a:scene3d>
            <a:camera prst="orthographicFront"/>
            <a:lightRig rig="flood"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sp>
        <p:nvSpPr>
          <p:cNvPr id="15" name="Forma libre 6"/>
          <p:cNvSpPr/>
          <p:nvPr/>
        </p:nvSpPr>
        <p:spPr>
          <a:xfrm rot="12572263">
            <a:off x="5508104" y="1344990"/>
            <a:ext cx="1860965" cy="958824"/>
          </a:xfrm>
          <a:custGeom>
            <a:avLst/>
            <a:gdLst>
              <a:gd name="connsiteX0" fmla="*/ 5831277 w 5832648"/>
              <a:gd name="connsiteY0" fmla="*/ 850515 h 1818625"/>
              <a:gd name="connsiteX1" fmla="*/ 5798458 w 5832648"/>
              <a:gd name="connsiteY1" fmla="*/ 646474 h 1818625"/>
              <a:gd name="connsiteX2" fmla="*/ 5222804 w 5832648"/>
              <a:gd name="connsiteY2" fmla="*/ 196376 h 1818625"/>
              <a:gd name="connsiteX3" fmla="*/ 3982299 w 5832648"/>
              <a:gd name="connsiteY3" fmla="*/ 5082 h 1818625"/>
              <a:gd name="connsiteX4" fmla="*/ 3094879 w 5832648"/>
              <a:gd name="connsiteY4" fmla="*/ 176611 h 1818625"/>
              <a:gd name="connsiteX5" fmla="*/ 2733529 w 5832648"/>
              <a:gd name="connsiteY5" fmla="*/ 506743 h 1818625"/>
              <a:gd name="connsiteX6" fmla="*/ 2950714 w 5832648"/>
              <a:gd name="connsiteY6" fmla="*/ 811385 h 1818625"/>
              <a:gd name="connsiteX7" fmla="*/ 3639713 w 5832648"/>
              <a:gd name="connsiteY7" fmla="*/ 941947 h 1818625"/>
              <a:gd name="connsiteX8" fmla="*/ 4180801 w 5832648"/>
              <a:gd name="connsiteY8" fmla="*/ 854284 h 1818625"/>
              <a:gd name="connsiteX9" fmla="*/ 4396114 w 5832648"/>
              <a:gd name="connsiteY9" fmla="*/ 650982 h 1818625"/>
              <a:gd name="connsiteX10" fmla="*/ 4276287 w 5832648"/>
              <a:gd name="connsiteY10" fmla="*/ 473171 h 1818625"/>
              <a:gd name="connsiteX11" fmla="*/ 3871875 w 5832648"/>
              <a:gd name="connsiteY11" fmla="*/ 387373 h 1818625"/>
              <a:gd name="connsiteX12" fmla="*/ 3609755 w 5832648"/>
              <a:gd name="connsiteY12" fmla="*/ 430894 h 1818625"/>
              <a:gd name="connsiteX13" fmla="*/ 3516142 w 5832648"/>
              <a:gd name="connsiteY13" fmla="*/ 490578 h 1818625"/>
              <a:gd name="connsiteX14" fmla="*/ 3504909 w 5832648"/>
              <a:gd name="connsiteY14" fmla="*/ 519178 h 1818625"/>
              <a:gd name="connsiteX15" fmla="*/ 3527375 w 5832648"/>
              <a:gd name="connsiteY15" fmla="*/ 529125 h 1818625"/>
              <a:gd name="connsiteX16" fmla="*/ 3572310 w 5832648"/>
              <a:gd name="connsiteY16" fmla="*/ 524152 h 1818625"/>
              <a:gd name="connsiteX17" fmla="*/ 3617245 w 5832648"/>
              <a:gd name="connsiteY17" fmla="*/ 519178 h 1818625"/>
              <a:gd name="connsiteX18" fmla="*/ 3782006 w 5832648"/>
              <a:gd name="connsiteY18" fmla="*/ 511717 h 1818625"/>
              <a:gd name="connsiteX19" fmla="*/ 3982340 w 5832648"/>
              <a:gd name="connsiteY19" fmla="*/ 550885 h 1818625"/>
              <a:gd name="connsiteX20" fmla="*/ 4066592 w 5832648"/>
              <a:gd name="connsiteY20" fmla="*/ 636061 h 1818625"/>
              <a:gd name="connsiteX21" fmla="*/ 3924299 w 5832648"/>
              <a:gd name="connsiteY21" fmla="*/ 764135 h 1818625"/>
              <a:gd name="connsiteX22" fmla="*/ 3572310 w 5832648"/>
              <a:gd name="connsiteY22" fmla="*/ 815116 h 1818625"/>
              <a:gd name="connsiteX23" fmla="*/ 3081773 w 5832648"/>
              <a:gd name="connsiteY23" fmla="*/ 711910 h 1818625"/>
              <a:gd name="connsiteX24" fmla="*/ 2928246 w 5832648"/>
              <a:gd name="connsiteY24" fmla="*/ 496796 h 1818625"/>
              <a:gd name="connsiteX25" fmla="*/ 3212832 w 5832648"/>
              <a:gd name="connsiteY25" fmla="*/ 219509 h 1818625"/>
              <a:gd name="connsiteX26" fmla="*/ 3961744 w 5832648"/>
              <a:gd name="connsiteY26" fmla="*/ 96409 h 1818625"/>
              <a:gd name="connsiteX27" fmla="*/ 4897885 w 5832648"/>
              <a:gd name="connsiteY27" fmla="*/ 281681 h 1818625"/>
              <a:gd name="connsiteX28" fmla="*/ 5212428 w 5832648"/>
              <a:gd name="connsiteY28" fmla="*/ 675851 h 1818625"/>
              <a:gd name="connsiteX29" fmla="*/ 4778058 w 5832648"/>
              <a:gd name="connsiteY29" fmla="*/ 1074994 h 1818625"/>
              <a:gd name="connsiteX30" fmla="*/ 3662179 w 5832648"/>
              <a:gd name="connsiteY30" fmla="*/ 1247832 h 1818625"/>
              <a:gd name="connsiteX31" fmla="*/ 3025604 w 5832648"/>
              <a:gd name="connsiteY31" fmla="*/ 1190634 h 1818625"/>
              <a:gd name="connsiteX32" fmla="*/ 2565024 w 5832648"/>
              <a:gd name="connsiteY32" fmla="*/ 1037691 h 1818625"/>
              <a:gd name="connsiteX33" fmla="*/ 2186822 w 5832648"/>
              <a:gd name="connsiteY33" fmla="*/ 822576 h 1818625"/>
              <a:gd name="connsiteX34" fmla="*/ 1658840 w 5832648"/>
              <a:gd name="connsiteY34" fmla="*/ 455763 h 1818625"/>
              <a:gd name="connsiteX35" fmla="*/ 891205 w 5832648"/>
              <a:gd name="connsiteY35" fmla="*/ 270490 h 1818625"/>
              <a:gd name="connsiteX36" fmla="*/ 209696 w 5832648"/>
              <a:gd name="connsiteY36" fmla="*/ 418459 h 1818625"/>
              <a:gd name="connsiteX37" fmla="*/ 0 w 5832648"/>
              <a:gd name="connsiteY37" fmla="*/ 730562 h 1818625"/>
              <a:gd name="connsiteX38" fmla="*/ 93614 w 5832648"/>
              <a:gd name="connsiteY38" fmla="*/ 953137 h 1818625"/>
              <a:gd name="connsiteX39" fmla="*/ 516750 w 5832648"/>
              <a:gd name="connsiteY39" fmla="*/ 1066290 h 1818625"/>
              <a:gd name="connsiteX40" fmla="*/ 732061 w 5832648"/>
              <a:gd name="connsiteY40" fmla="*/ 1034582 h 1818625"/>
              <a:gd name="connsiteX41" fmla="*/ 835038 w 5832648"/>
              <a:gd name="connsiteY41" fmla="*/ 978628 h 1818625"/>
              <a:gd name="connsiteX42" fmla="*/ 842526 w 5832648"/>
              <a:gd name="connsiteY42" fmla="*/ 943190 h 1818625"/>
              <a:gd name="connsiteX43" fmla="*/ 816314 w 5832648"/>
              <a:gd name="connsiteY43" fmla="*/ 897183 h 1818625"/>
              <a:gd name="connsiteX44" fmla="*/ 778868 w 5832648"/>
              <a:gd name="connsiteY44" fmla="*/ 883505 h 1818625"/>
              <a:gd name="connsiteX45" fmla="*/ 733933 w 5832648"/>
              <a:gd name="connsiteY45" fmla="*/ 892209 h 1818625"/>
              <a:gd name="connsiteX46" fmla="*/ 623470 w 5832648"/>
              <a:gd name="connsiteY46" fmla="*/ 917078 h 1818625"/>
              <a:gd name="connsiteX47" fmla="*/ 501771 w 5832648"/>
              <a:gd name="connsiteY47" fmla="*/ 924538 h 1818625"/>
              <a:gd name="connsiteX48" fmla="*/ 224673 w 5832648"/>
              <a:gd name="connsiteY48" fmla="*/ 857393 h 1818625"/>
              <a:gd name="connsiteX49" fmla="*/ 149783 w 5832648"/>
              <a:gd name="connsiteY49" fmla="*/ 723101 h 1818625"/>
              <a:gd name="connsiteX50" fmla="*/ 273352 w 5832648"/>
              <a:gd name="connsiteY50" fmla="*/ 505500 h 1818625"/>
              <a:gd name="connsiteX51" fmla="*/ 703977 w 5832648"/>
              <a:gd name="connsiteY51" fmla="*/ 399808 h 1818625"/>
              <a:gd name="connsiteX52" fmla="*/ 1082179 w 5832648"/>
              <a:gd name="connsiteY52" fmla="*/ 475657 h 1818625"/>
              <a:gd name="connsiteX53" fmla="*/ 1377999 w 5832648"/>
              <a:gd name="connsiteY53" fmla="*/ 662173 h 1818625"/>
              <a:gd name="connsiteX54" fmla="*/ 2255150 w 5832648"/>
              <a:gd name="connsiteY54" fmla="*/ 1486770 h 1818625"/>
              <a:gd name="connsiteX55" fmla="*/ 4225315 w 5832648"/>
              <a:gd name="connsiteY55" fmla="*/ 1804522 h 1818625"/>
              <a:gd name="connsiteX56" fmla="*/ 5652698 w 5832648"/>
              <a:gd name="connsiteY56" fmla="*/ 1225649 h 1818625"/>
              <a:gd name="connsiteX57" fmla="*/ 5831277 w 5832648"/>
              <a:gd name="connsiteY57" fmla="*/ 850515 h 1818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Lst>
            <a:rect l="l" t="t" r="r" b="b"/>
            <a:pathLst>
              <a:path w="5832648" h="1818625">
                <a:moveTo>
                  <a:pt x="5831277" y="850515"/>
                </a:moveTo>
                <a:cubicBezTo>
                  <a:pt x="5836853" y="779212"/>
                  <a:pt x="5825326" y="710803"/>
                  <a:pt x="5798458" y="646474"/>
                </a:cubicBezTo>
                <a:cubicBezTo>
                  <a:pt x="5726809" y="474929"/>
                  <a:pt x="5525497" y="303274"/>
                  <a:pt x="5222804" y="196376"/>
                </a:cubicBezTo>
                <a:cubicBezTo>
                  <a:pt x="4920110" y="89477"/>
                  <a:pt x="4583626" y="-25754"/>
                  <a:pt x="3982299" y="5082"/>
                </a:cubicBezTo>
                <a:cubicBezTo>
                  <a:pt x="3380973" y="35917"/>
                  <a:pt x="3303007" y="93000"/>
                  <a:pt x="3094879" y="176611"/>
                </a:cubicBezTo>
                <a:cubicBezTo>
                  <a:pt x="2886750" y="260221"/>
                  <a:pt x="2733529" y="378255"/>
                  <a:pt x="2733529" y="506743"/>
                </a:cubicBezTo>
                <a:cubicBezTo>
                  <a:pt x="2733529" y="631916"/>
                  <a:pt x="2805923" y="733463"/>
                  <a:pt x="2950714" y="811385"/>
                </a:cubicBezTo>
                <a:cubicBezTo>
                  <a:pt x="3112977" y="898426"/>
                  <a:pt x="3342644" y="941947"/>
                  <a:pt x="3639713" y="941947"/>
                </a:cubicBezTo>
                <a:cubicBezTo>
                  <a:pt x="3856896" y="941947"/>
                  <a:pt x="4037260" y="912726"/>
                  <a:pt x="4180801" y="854284"/>
                </a:cubicBezTo>
                <a:cubicBezTo>
                  <a:pt x="4324343" y="795842"/>
                  <a:pt x="4396114" y="728075"/>
                  <a:pt x="4396114" y="650982"/>
                </a:cubicBezTo>
                <a:cubicBezTo>
                  <a:pt x="4396114" y="580520"/>
                  <a:pt x="4356172" y="521250"/>
                  <a:pt x="4276287" y="473171"/>
                </a:cubicBezTo>
                <a:cubicBezTo>
                  <a:pt x="4181426" y="415972"/>
                  <a:pt x="4046622" y="387373"/>
                  <a:pt x="3871875" y="387373"/>
                </a:cubicBezTo>
                <a:cubicBezTo>
                  <a:pt x="3767027" y="387373"/>
                  <a:pt x="3679654" y="401880"/>
                  <a:pt x="3609755" y="430894"/>
                </a:cubicBezTo>
                <a:cubicBezTo>
                  <a:pt x="3554835" y="453275"/>
                  <a:pt x="3523631" y="473171"/>
                  <a:pt x="3516142" y="490578"/>
                </a:cubicBezTo>
                <a:cubicBezTo>
                  <a:pt x="3508652" y="507987"/>
                  <a:pt x="3504909" y="517520"/>
                  <a:pt x="3504909" y="519178"/>
                </a:cubicBezTo>
                <a:cubicBezTo>
                  <a:pt x="3504909" y="525809"/>
                  <a:pt x="3512397" y="529125"/>
                  <a:pt x="3527375" y="529125"/>
                </a:cubicBezTo>
                <a:lnTo>
                  <a:pt x="3572310" y="524152"/>
                </a:lnTo>
                <a:cubicBezTo>
                  <a:pt x="3577303" y="523322"/>
                  <a:pt x="3592282" y="521664"/>
                  <a:pt x="3617245" y="519178"/>
                </a:cubicBezTo>
                <a:cubicBezTo>
                  <a:pt x="3667172" y="514204"/>
                  <a:pt x="3722092" y="511717"/>
                  <a:pt x="3782006" y="511717"/>
                </a:cubicBezTo>
                <a:cubicBezTo>
                  <a:pt x="3859394" y="511717"/>
                  <a:pt x="3926171" y="524773"/>
                  <a:pt x="3982340" y="550885"/>
                </a:cubicBezTo>
                <a:cubicBezTo>
                  <a:pt x="4038508" y="576998"/>
                  <a:pt x="4066592" y="605389"/>
                  <a:pt x="4066592" y="636061"/>
                </a:cubicBezTo>
                <a:cubicBezTo>
                  <a:pt x="4066592" y="687456"/>
                  <a:pt x="4019161" y="730148"/>
                  <a:pt x="3924299" y="764135"/>
                </a:cubicBezTo>
                <a:cubicBezTo>
                  <a:pt x="3829437" y="798122"/>
                  <a:pt x="3712108" y="815116"/>
                  <a:pt x="3572310" y="815116"/>
                </a:cubicBezTo>
                <a:cubicBezTo>
                  <a:pt x="3362616" y="815116"/>
                  <a:pt x="3199103" y="780714"/>
                  <a:pt x="3081773" y="711910"/>
                </a:cubicBezTo>
                <a:cubicBezTo>
                  <a:pt x="2979422" y="652226"/>
                  <a:pt x="2928246" y="580520"/>
                  <a:pt x="2928246" y="496796"/>
                </a:cubicBezTo>
                <a:cubicBezTo>
                  <a:pt x="2928246" y="389860"/>
                  <a:pt x="3023108" y="297431"/>
                  <a:pt x="3212832" y="219509"/>
                </a:cubicBezTo>
                <a:cubicBezTo>
                  <a:pt x="3412542" y="137442"/>
                  <a:pt x="3662179" y="96409"/>
                  <a:pt x="3961744" y="96409"/>
                </a:cubicBezTo>
                <a:cubicBezTo>
                  <a:pt x="4351179" y="96409"/>
                  <a:pt x="4663226" y="158167"/>
                  <a:pt x="4897885" y="281681"/>
                </a:cubicBezTo>
                <a:cubicBezTo>
                  <a:pt x="5107580" y="391933"/>
                  <a:pt x="5212428" y="523322"/>
                  <a:pt x="5212428" y="675851"/>
                </a:cubicBezTo>
                <a:cubicBezTo>
                  <a:pt x="5212428" y="830866"/>
                  <a:pt x="5067639" y="963914"/>
                  <a:pt x="4778058" y="1074994"/>
                </a:cubicBezTo>
                <a:cubicBezTo>
                  <a:pt x="4478494" y="1190219"/>
                  <a:pt x="4106535" y="1247832"/>
                  <a:pt x="3662179" y="1247832"/>
                </a:cubicBezTo>
                <a:cubicBezTo>
                  <a:pt x="3420031" y="1247832"/>
                  <a:pt x="3207841" y="1228766"/>
                  <a:pt x="3025604" y="1190634"/>
                </a:cubicBezTo>
                <a:cubicBezTo>
                  <a:pt x="2865837" y="1157475"/>
                  <a:pt x="2712310" y="1106495"/>
                  <a:pt x="2565024" y="1037691"/>
                </a:cubicBezTo>
                <a:cubicBezTo>
                  <a:pt x="2462672" y="990440"/>
                  <a:pt x="2336606" y="918736"/>
                  <a:pt x="2186822" y="822576"/>
                </a:cubicBezTo>
                <a:lnTo>
                  <a:pt x="1658840" y="455763"/>
                </a:lnTo>
                <a:cubicBezTo>
                  <a:pt x="1441655" y="332248"/>
                  <a:pt x="1185777" y="270490"/>
                  <a:pt x="891205" y="270490"/>
                </a:cubicBezTo>
                <a:cubicBezTo>
                  <a:pt x="599130" y="270490"/>
                  <a:pt x="371959" y="319813"/>
                  <a:pt x="209696" y="418459"/>
                </a:cubicBezTo>
                <a:cubicBezTo>
                  <a:pt x="69898" y="503842"/>
                  <a:pt x="0" y="607876"/>
                  <a:pt x="0" y="730562"/>
                </a:cubicBezTo>
                <a:cubicBezTo>
                  <a:pt x="0" y="824234"/>
                  <a:pt x="31205" y="898426"/>
                  <a:pt x="93614" y="953137"/>
                </a:cubicBezTo>
                <a:cubicBezTo>
                  <a:pt x="178490" y="1028573"/>
                  <a:pt x="319535" y="1066290"/>
                  <a:pt x="516750" y="1066290"/>
                </a:cubicBezTo>
                <a:cubicBezTo>
                  <a:pt x="596633" y="1066290"/>
                  <a:pt x="668403" y="1055721"/>
                  <a:pt x="732061" y="1034582"/>
                </a:cubicBezTo>
                <a:cubicBezTo>
                  <a:pt x="795719" y="1013444"/>
                  <a:pt x="830045" y="994793"/>
                  <a:pt x="835038" y="978628"/>
                </a:cubicBezTo>
                <a:cubicBezTo>
                  <a:pt x="840029" y="962463"/>
                  <a:pt x="842526" y="950650"/>
                  <a:pt x="842526" y="943190"/>
                </a:cubicBezTo>
                <a:cubicBezTo>
                  <a:pt x="842526" y="924953"/>
                  <a:pt x="833788" y="909617"/>
                  <a:pt x="816314" y="897183"/>
                </a:cubicBezTo>
                <a:cubicBezTo>
                  <a:pt x="796343" y="888064"/>
                  <a:pt x="783861" y="883505"/>
                  <a:pt x="778868" y="883505"/>
                </a:cubicBezTo>
                <a:cubicBezTo>
                  <a:pt x="766387" y="883505"/>
                  <a:pt x="751408" y="886406"/>
                  <a:pt x="733933" y="892209"/>
                </a:cubicBezTo>
                <a:cubicBezTo>
                  <a:pt x="698984" y="903814"/>
                  <a:pt x="662163" y="912104"/>
                  <a:pt x="623470" y="917078"/>
                </a:cubicBezTo>
                <a:cubicBezTo>
                  <a:pt x="584775" y="922052"/>
                  <a:pt x="544209" y="924538"/>
                  <a:pt x="501771" y="924538"/>
                </a:cubicBezTo>
                <a:cubicBezTo>
                  <a:pt x="379448" y="924538"/>
                  <a:pt x="287083" y="902156"/>
                  <a:pt x="224673" y="857393"/>
                </a:cubicBezTo>
                <a:cubicBezTo>
                  <a:pt x="174746" y="821747"/>
                  <a:pt x="149783" y="776983"/>
                  <a:pt x="149783" y="723101"/>
                </a:cubicBezTo>
                <a:cubicBezTo>
                  <a:pt x="149783" y="636061"/>
                  <a:pt x="190972" y="563527"/>
                  <a:pt x="273352" y="505500"/>
                </a:cubicBezTo>
                <a:cubicBezTo>
                  <a:pt x="373207" y="435038"/>
                  <a:pt x="516750" y="399808"/>
                  <a:pt x="703977" y="399808"/>
                </a:cubicBezTo>
                <a:cubicBezTo>
                  <a:pt x="841277" y="399808"/>
                  <a:pt x="967345" y="425091"/>
                  <a:pt x="1082179" y="475657"/>
                </a:cubicBezTo>
                <a:cubicBezTo>
                  <a:pt x="1162062" y="511303"/>
                  <a:pt x="1182504" y="493654"/>
                  <a:pt x="1377999" y="662173"/>
                </a:cubicBezTo>
                <a:cubicBezTo>
                  <a:pt x="1573495" y="830692"/>
                  <a:pt x="1677817" y="1169769"/>
                  <a:pt x="2255150" y="1486770"/>
                </a:cubicBezTo>
                <a:cubicBezTo>
                  <a:pt x="2832484" y="1803770"/>
                  <a:pt x="3659058" y="1848042"/>
                  <a:pt x="4225315" y="1804522"/>
                </a:cubicBezTo>
                <a:cubicBezTo>
                  <a:pt x="4791573" y="1761001"/>
                  <a:pt x="5472731" y="1432725"/>
                  <a:pt x="5652698" y="1225649"/>
                </a:cubicBezTo>
                <a:cubicBezTo>
                  <a:pt x="5765177" y="1096226"/>
                  <a:pt x="5821982" y="969352"/>
                  <a:pt x="5831277" y="850515"/>
                </a:cubicBezTo>
                <a:close/>
              </a:path>
            </a:pathLst>
          </a:custGeom>
          <a:gradFill>
            <a:gsLst>
              <a:gs pos="0">
                <a:schemeClr val="accent6">
                  <a:lumMod val="20000"/>
                  <a:lumOff val="80000"/>
                  <a:alpha val="47000"/>
                </a:schemeClr>
              </a:gs>
              <a:gs pos="50000">
                <a:srgbClr val="33CCFF">
                  <a:alpha val="0"/>
                </a:srgbClr>
              </a:gs>
              <a:gs pos="95000">
                <a:srgbClr val="C00000">
                  <a:alpha val="88000"/>
                </a:srgbClr>
              </a:gs>
              <a:gs pos="75000">
                <a:srgbClr val="C00000">
                  <a:alpha val="58000"/>
                </a:srgbClr>
              </a:gs>
            </a:gsLst>
            <a:path path="rect">
              <a:fillToRect t="100000" r="100000"/>
            </a:path>
          </a:gradFill>
          <a:ln w="19050">
            <a:gradFill>
              <a:gsLst>
                <a:gs pos="0">
                  <a:srgbClr val="FBEAC7"/>
                </a:gs>
                <a:gs pos="17999">
                  <a:srgbClr val="FEE7F2"/>
                </a:gs>
                <a:gs pos="36000">
                  <a:srgbClr val="FAC77D">
                    <a:lumMod val="0"/>
                    <a:lumOff val="100000"/>
                  </a:srgbClr>
                </a:gs>
                <a:gs pos="61000">
                  <a:srgbClr val="FBA97D">
                    <a:lumMod val="0"/>
                    <a:lumOff val="100000"/>
                  </a:srgbClr>
                </a:gs>
                <a:gs pos="82001">
                  <a:srgbClr val="FBD49C"/>
                </a:gs>
                <a:gs pos="100000">
                  <a:srgbClr val="FEE7F2"/>
                </a:gs>
              </a:gsLst>
              <a:lin ang="5400000" scaled="0"/>
            </a:gradFill>
          </a:ln>
          <a:scene3d>
            <a:camera prst="orthographicFront"/>
            <a:lightRig rig="flood"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sp>
        <p:nvSpPr>
          <p:cNvPr id="16" name="Forma libre 6"/>
          <p:cNvSpPr/>
          <p:nvPr/>
        </p:nvSpPr>
        <p:spPr>
          <a:xfrm rot="12572263">
            <a:off x="4572000" y="1921054"/>
            <a:ext cx="1860965" cy="958824"/>
          </a:xfrm>
          <a:custGeom>
            <a:avLst/>
            <a:gdLst>
              <a:gd name="connsiteX0" fmla="*/ 5831277 w 5832648"/>
              <a:gd name="connsiteY0" fmla="*/ 850515 h 1818625"/>
              <a:gd name="connsiteX1" fmla="*/ 5798458 w 5832648"/>
              <a:gd name="connsiteY1" fmla="*/ 646474 h 1818625"/>
              <a:gd name="connsiteX2" fmla="*/ 5222804 w 5832648"/>
              <a:gd name="connsiteY2" fmla="*/ 196376 h 1818625"/>
              <a:gd name="connsiteX3" fmla="*/ 3982299 w 5832648"/>
              <a:gd name="connsiteY3" fmla="*/ 5082 h 1818625"/>
              <a:gd name="connsiteX4" fmla="*/ 3094879 w 5832648"/>
              <a:gd name="connsiteY4" fmla="*/ 176611 h 1818625"/>
              <a:gd name="connsiteX5" fmla="*/ 2733529 w 5832648"/>
              <a:gd name="connsiteY5" fmla="*/ 506743 h 1818625"/>
              <a:gd name="connsiteX6" fmla="*/ 2950714 w 5832648"/>
              <a:gd name="connsiteY6" fmla="*/ 811385 h 1818625"/>
              <a:gd name="connsiteX7" fmla="*/ 3639713 w 5832648"/>
              <a:gd name="connsiteY7" fmla="*/ 941947 h 1818625"/>
              <a:gd name="connsiteX8" fmla="*/ 4180801 w 5832648"/>
              <a:gd name="connsiteY8" fmla="*/ 854284 h 1818625"/>
              <a:gd name="connsiteX9" fmla="*/ 4396114 w 5832648"/>
              <a:gd name="connsiteY9" fmla="*/ 650982 h 1818625"/>
              <a:gd name="connsiteX10" fmla="*/ 4276287 w 5832648"/>
              <a:gd name="connsiteY10" fmla="*/ 473171 h 1818625"/>
              <a:gd name="connsiteX11" fmla="*/ 3871875 w 5832648"/>
              <a:gd name="connsiteY11" fmla="*/ 387373 h 1818625"/>
              <a:gd name="connsiteX12" fmla="*/ 3609755 w 5832648"/>
              <a:gd name="connsiteY12" fmla="*/ 430894 h 1818625"/>
              <a:gd name="connsiteX13" fmla="*/ 3516142 w 5832648"/>
              <a:gd name="connsiteY13" fmla="*/ 490578 h 1818625"/>
              <a:gd name="connsiteX14" fmla="*/ 3504909 w 5832648"/>
              <a:gd name="connsiteY14" fmla="*/ 519178 h 1818625"/>
              <a:gd name="connsiteX15" fmla="*/ 3527375 w 5832648"/>
              <a:gd name="connsiteY15" fmla="*/ 529125 h 1818625"/>
              <a:gd name="connsiteX16" fmla="*/ 3572310 w 5832648"/>
              <a:gd name="connsiteY16" fmla="*/ 524152 h 1818625"/>
              <a:gd name="connsiteX17" fmla="*/ 3617245 w 5832648"/>
              <a:gd name="connsiteY17" fmla="*/ 519178 h 1818625"/>
              <a:gd name="connsiteX18" fmla="*/ 3782006 w 5832648"/>
              <a:gd name="connsiteY18" fmla="*/ 511717 h 1818625"/>
              <a:gd name="connsiteX19" fmla="*/ 3982340 w 5832648"/>
              <a:gd name="connsiteY19" fmla="*/ 550885 h 1818625"/>
              <a:gd name="connsiteX20" fmla="*/ 4066592 w 5832648"/>
              <a:gd name="connsiteY20" fmla="*/ 636061 h 1818625"/>
              <a:gd name="connsiteX21" fmla="*/ 3924299 w 5832648"/>
              <a:gd name="connsiteY21" fmla="*/ 764135 h 1818625"/>
              <a:gd name="connsiteX22" fmla="*/ 3572310 w 5832648"/>
              <a:gd name="connsiteY22" fmla="*/ 815116 h 1818625"/>
              <a:gd name="connsiteX23" fmla="*/ 3081773 w 5832648"/>
              <a:gd name="connsiteY23" fmla="*/ 711910 h 1818625"/>
              <a:gd name="connsiteX24" fmla="*/ 2928246 w 5832648"/>
              <a:gd name="connsiteY24" fmla="*/ 496796 h 1818625"/>
              <a:gd name="connsiteX25" fmla="*/ 3212832 w 5832648"/>
              <a:gd name="connsiteY25" fmla="*/ 219509 h 1818625"/>
              <a:gd name="connsiteX26" fmla="*/ 3961744 w 5832648"/>
              <a:gd name="connsiteY26" fmla="*/ 96409 h 1818625"/>
              <a:gd name="connsiteX27" fmla="*/ 4897885 w 5832648"/>
              <a:gd name="connsiteY27" fmla="*/ 281681 h 1818625"/>
              <a:gd name="connsiteX28" fmla="*/ 5212428 w 5832648"/>
              <a:gd name="connsiteY28" fmla="*/ 675851 h 1818625"/>
              <a:gd name="connsiteX29" fmla="*/ 4778058 w 5832648"/>
              <a:gd name="connsiteY29" fmla="*/ 1074994 h 1818625"/>
              <a:gd name="connsiteX30" fmla="*/ 3662179 w 5832648"/>
              <a:gd name="connsiteY30" fmla="*/ 1247832 h 1818625"/>
              <a:gd name="connsiteX31" fmla="*/ 3025604 w 5832648"/>
              <a:gd name="connsiteY31" fmla="*/ 1190634 h 1818625"/>
              <a:gd name="connsiteX32" fmla="*/ 2565024 w 5832648"/>
              <a:gd name="connsiteY32" fmla="*/ 1037691 h 1818625"/>
              <a:gd name="connsiteX33" fmla="*/ 2186822 w 5832648"/>
              <a:gd name="connsiteY33" fmla="*/ 822576 h 1818625"/>
              <a:gd name="connsiteX34" fmla="*/ 1658840 w 5832648"/>
              <a:gd name="connsiteY34" fmla="*/ 455763 h 1818625"/>
              <a:gd name="connsiteX35" fmla="*/ 891205 w 5832648"/>
              <a:gd name="connsiteY35" fmla="*/ 270490 h 1818625"/>
              <a:gd name="connsiteX36" fmla="*/ 209696 w 5832648"/>
              <a:gd name="connsiteY36" fmla="*/ 418459 h 1818625"/>
              <a:gd name="connsiteX37" fmla="*/ 0 w 5832648"/>
              <a:gd name="connsiteY37" fmla="*/ 730562 h 1818625"/>
              <a:gd name="connsiteX38" fmla="*/ 93614 w 5832648"/>
              <a:gd name="connsiteY38" fmla="*/ 953137 h 1818625"/>
              <a:gd name="connsiteX39" fmla="*/ 516750 w 5832648"/>
              <a:gd name="connsiteY39" fmla="*/ 1066290 h 1818625"/>
              <a:gd name="connsiteX40" fmla="*/ 732061 w 5832648"/>
              <a:gd name="connsiteY40" fmla="*/ 1034582 h 1818625"/>
              <a:gd name="connsiteX41" fmla="*/ 835038 w 5832648"/>
              <a:gd name="connsiteY41" fmla="*/ 978628 h 1818625"/>
              <a:gd name="connsiteX42" fmla="*/ 842526 w 5832648"/>
              <a:gd name="connsiteY42" fmla="*/ 943190 h 1818625"/>
              <a:gd name="connsiteX43" fmla="*/ 816314 w 5832648"/>
              <a:gd name="connsiteY43" fmla="*/ 897183 h 1818625"/>
              <a:gd name="connsiteX44" fmla="*/ 778868 w 5832648"/>
              <a:gd name="connsiteY44" fmla="*/ 883505 h 1818625"/>
              <a:gd name="connsiteX45" fmla="*/ 733933 w 5832648"/>
              <a:gd name="connsiteY45" fmla="*/ 892209 h 1818625"/>
              <a:gd name="connsiteX46" fmla="*/ 623470 w 5832648"/>
              <a:gd name="connsiteY46" fmla="*/ 917078 h 1818625"/>
              <a:gd name="connsiteX47" fmla="*/ 501771 w 5832648"/>
              <a:gd name="connsiteY47" fmla="*/ 924538 h 1818625"/>
              <a:gd name="connsiteX48" fmla="*/ 224673 w 5832648"/>
              <a:gd name="connsiteY48" fmla="*/ 857393 h 1818625"/>
              <a:gd name="connsiteX49" fmla="*/ 149783 w 5832648"/>
              <a:gd name="connsiteY49" fmla="*/ 723101 h 1818625"/>
              <a:gd name="connsiteX50" fmla="*/ 273352 w 5832648"/>
              <a:gd name="connsiteY50" fmla="*/ 505500 h 1818625"/>
              <a:gd name="connsiteX51" fmla="*/ 703977 w 5832648"/>
              <a:gd name="connsiteY51" fmla="*/ 399808 h 1818625"/>
              <a:gd name="connsiteX52" fmla="*/ 1082179 w 5832648"/>
              <a:gd name="connsiteY52" fmla="*/ 475657 h 1818625"/>
              <a:gd name="connsiteX53" fmla="*/ 1377999 w 5832648"/>
              <a:gd name="connsiteY53" fmla="*/ 662173 h 1818625"/>
              <a:gd name="connsiteX54" fmla="*/ 2255150 w 5832648"/>
              <a:gd name="connsiteY54" fmla="*/ 1486770 h 1818625"/>
              <a:gd name="connsiteX55" fmla="*/ 4225315 w 5832648"/>
              <a:gd name="connsiteY55" fmla="*/ 1804522 h 1818625"/>
              <a:gd name="connsiteX56" fmla="*/ 5652698 w 5832648"/>
              <a:gd name="connsiteY56" fmla="*/ 1225649 h 1818625"/>
              <a:gd name="connsiteX57" fmla="*/ 5831277 w 5832648"/>
              <a:gd name="connsiteY57" fmla="*/ 850515 h 1818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Lst>
            <a:rect l="l" t="t" r="r" b="b"/>
            <a:pathLst>
              <a:path w="5832648" h="1818625">
                <a:moveTo>
                  <a:pt x="5831277" y="850515"/>
                </a:moveTo>
                <a:cubicBezTo>
                  <a:pt x="5836853" y="779212"/>
                  <a:pt x="5825326" y="710803"/>
                  <a:pt x="5798458" y="646474"/>
                </a:cubicBezTo>
                <a:cubicBezTo>
                  <a:pt x="5726809" y="474929"/>
                  <a:pt x="5525497" y="303274"/>
                  <a:pt x="5222804" y="196376"/>
                </a:cubicBezTo>
                <a:cubicBezTo>
                  <a:pt x="4920110" y="89477"/>
                  <a:pt x="4583626" y="-25754"/>
                  <a:pt x="3982299" y="5082"/>
                </a:cubicBezTo>
                <a:cubicBezTo>
                  <a:pt x="3380973" y="35917"/>
                  <a:pt x="3303007" y="93000"/>
                  <a:pt x="3094879" y="176611"/>
                </a:cubicBezTo>
                <a:cubicBezTo>
                  <a:pt x="2886750" y="260221"/>
                  <a:pt x="2733529" y="378255"/>
                  <a:pt x="2733529" y="506743"/>
                </a:cubicBezTo>
                <a:cubicBezTo>
                  <a:pt x="2733529" y="631916"/>
                  <a:pt x="2805923" y="733463"/>
                  <a:pt x="2950714" y="811385"/>
                </a:cubicBezTo>
                <a:cubicBezTo>
                  <a:pt x="3112977" y="898426"/>
                  <a:pt x="3342644" y="941947"/>
                  <a:pt x="3639713" y="941947"/>
                </a:cubicBezTo>
                <a:cubicBezTo>
                  <a:pt x="3856896" y="941947"/>
                  <a:pt x="4037260" y="912726"/>
                  <a:pt x="4180801" y="854284"/>
                </a:cubicBezTo>
                <a:cubicBezTo>
                  <a:pt x="4324343" y="795842"/>
                  <a:pt x="4396114" y="728075"/>
                  <a:pt x="4396114" y="650982"/>
                </a:cubicBezTo>
                <a:cubicBezTo>
                  <a:pt x="4396114" y="580520"/>
                  <a:pt x="4356172" y="521250"/>
                  <a:pt x="4276287" y="473171"/>
                </a:cubicBezTo>
                <a:cubicBezTo>
                  <a:pt x="4181426" y="415972"/>
                  <a:pt x="4046622" y="387373"/>
                  <a:pt x="3871875" y="387373"/>
                </a:cubicBezTo>
                <a:cubicBezTo>
                  <a:pt x="3767027" y="387373"/>
                  <a:pt x="3679654" y="401880"/>
                  <a:pt x="3609755" y="430894"/>
                </a:cubicBezTo>
                <a:cubicBezTo>
                  <a:pt x="3554835" y="453275"/>
                  <a:pt x="3523631" y="473171"/>
                  <a:pt x="3516142" y="490578"/>
                </a:cubicBezTo>
                <a:cubicBezTo>
                  <a:pt x="3508652" y="507987"/>
                  <a:pt x="3504909" y="517520"/>
                  <a:pt x="3504909" y="519178"/>
                </a:cubicBezTo>
                <a:cubicBezTo>
                  <a:pt x="3504909" y="525809"/>
                  <a:pt x="3512397" y="529125"/>
                  <a:pt x="3527375" y="529125"/>
                </a:cubicBezTo>
                <a:lnTo>
                  <a:pt x="3572310" y="524152"/>
                </a:lnTo>
                <a:cubicBezTo>
                  <a:pt x="3577303" y="523322"/>
                  <a:pt x="3592282" y="521664"/>
                  <a:pt x="3617245" y="519178"/>
                </a:cubicBezTo>
                <a:cubicBezTo>
                  <a:pt x="3667172" y="514204"/>
                  <a:pt x="3722092" y="511717"/>
                  <a:pt x="3782006" y="511717"/>
                </a:cubicBezTo>
                <a:cubicBezTo>
                  <a:pt x="3859394" y="511717"/>
                  <a:pt x="3926171" y="524773"/>
                  <a:pt x="3982340" y="550885"/>
                </a:cubicBezTo>
                <a:cubicBezTo>
                  <a:pt x="4038508" y="576998"/>
                  <a:pt x="4066592" y="605389"/>
                  <a:pt x="4066592" y="636061"/>
                </a:cubicBezTo>
                <a:cubicBezTo>
                  <a:pt x="4066592" y="687456"/>
                  <a:pt x="4019161" y="730148"/>
                  <a:pt x="3924299" y="764135"/>
                </a:cubicBezTo>
                <a:cubicBezTo>
                  <a:pt x="3829437" y="798122"/>
                  <a:pt x="3712108" y="815116"/>
                  <a:pt x="3572310" y="815116"/>
                </a:cubicBezTo>
                <a:cubicBezTo>
                  <a:pt x="3362616" y="815116"/>
                  <a:pt x="3199103" y="780714"/>
                  <a:pt x="3081773" y="711910"/>
                </a:cubicBezTo>
                <a:cubicBezTo>
                  <a:pt x="2979422" y="652226"/>
                  <a:pt x="2928246" y="580520"/>
                  <a:pt x="2928246" y="496796"/>
                </a:cubicBezTo>
                <a:cubicBezTo>
                  <a:pt x="2928246" y="389860"/>
                  <a:pt x="3023108" y="297431"/>
                  <a:pt x="3212832" y="219509"/>
                </a:cubicBezTo>
                <a:cubicBezTo>
                  <a:pt x="3412542" y="137442"/>
                  <a:pt x="3662179" y="96409"/>
                  <a:pt x="3961744" y="96409"/>
                </a:cubicBezTo>
                <a:cubicBezTo>
                  <a:pt x="4351179" y="96409"/>
                  <a:pt x="4663226" y="158167"/>
                  <a:pt x="4897885" y="281681"/>
                </a:cubicBezTo>
                <a:cubicBezTo>
                  <a:pt x="5107580" y="391933"/>
                  <a:pt x="5212428" y="523322"/>
                  <a:pt x="5212428" y="675851"/>
                </a:cubicBezTo>
                <a:cubicBezTo>
                  <a:pt x="5212428" y="830866"/>
                  <a:pt x="5067639" y="963914"/>
                  <a:pt x="4778058" y="1074994"/>
                </a:cubicBezTo>
                <a:cubicBezTo>
                  <a:pt x="4478494" y="1190219"/>
                  <a:pt x="4106535" y="1247832"/>
                  <a:pt x="3662179" y="1247832"/>
                </a:cubicBezTo>
                <a:cubicBezTo>
                  <a:pt x="3420031" y="1247832"/>
                  <a:pt x="3207841" y="1228766"/>
                  <a:pt x="3025604" y="1190634"/>
                </a:cubicBezTo>
                <a:cubicBezTo>
                  <a:pt x="2865837" y="1157475"/>
                  <a:pt x="2712310" y="1106495"/>
                  <a:pt x="2565024" y="1037691"/>
                </a:cubicBezTo>
                <a:cubicBezTo>
                  <a:pt x="2462672" y="990440"/>
                  <a:pt x="2336606" y="918736"/>
                  <a:pt x="2186822" y="822576"/>
                </a:cubicBezTo>
                <a:lnTo>
                  <a:pt x="1658840" y="455763"/>
                </a:lnTo>
                <a:cubicBezTo>
                  <a:pt x="1441655" y="332248"/>
                  <a:pt x="1185777" y="270490"/>
                  <a:pt x="891205" y="270490"/>
                </a:cubicBezTo>
                <a:cubicBezTo>
                  <a:pt x="599130" y="270490"/>
                  <a:pt x="371959" y="319813"/>
                  <a:pt x="209696" y="418459"/>
                </a:cubicBezTo>
                <a:cubicBezTo>
                  <a:pt x="69898" y="503842"/>
                  <a:pt x="0" y="607876"/>
                  <a:pt x="0" y="730562"/>
                </a:cubicBezTo>
                <a:cubicBezTo>
                  <a:pt x="0" y="824234"/>
                  <a:pt x="31205" y="898426"/>
                  <a:pt x="93614" y="953137"/>
                </a:cubicBezTo>
                <a:cubicBezTo>
                  <a:pt x="178490" y="1028573"/>
                  <a:pt x="319535" y="1066290"/>
                  <a:pt x="516750" y="1066290"/>
                </a:cubicBezTo>
                <a:cubicBezTo>
                  <a:pt x="596633" y="1066290"/>
                  <a:pt x="668403" y="1055721"/>
                  <a:pt x="732061" y="1034582"/>
                </a:cubicBezTo>
                <a:cubicBezTo>
                  <a:pt x="795719" y="1013444"/>
                  <a:pt x="830045" y="994793"/>
                  <a:pt x="835038" y="978628"/>
                </a:cubicBezTo>
                <a:cubicBezTo>
                  <a:pt x="840029" y="962463"/>
                  <a:pt x="842526" y="950650"/>
                  <a:pt x="842526" y="943190"/>
                </a:cubicBezTo>
                <a:cubicBezTo>
                  <a:pt x="842526" y="924953"/>
                  <a:pt x="833788" y="909617"/>
                  <a:pt x="816314" y="897183"/>
                </a:cubicBezTo>
                <a:cubicBezTo>
                  <a:pt x="796343" y="888064"/>
                  <a:pt x="783861" y="883505"/>
                  <a:pt x="778868" y="883505"/>
                </a:cubicBezTo>
                <a:cubicBezTo>
                  <a:pt x="766387" y="883505"/>
                  <a:pt x="751408" y="886406"/>
                  <a:pt x="733933" y="892209"/>
                </a:cubicBezTo>
                <a:cubicBezTo>
                  <a:pt x="698984" y="903814"/>
                  <a:pt x="662163" y="912104"/>
                  <a:pt x="623470" y="917078"/>
                </a:cubicBezTo>
                <a:cubicBezTo>
                  <a:pt x="584775" y="922052"/>
                  <a:pt x="544209" y="924538"/>
                  <a:pt x="501771" y="924538"/>
                </a:cubicBezTo>
                <a:cubicBezTo>
                  <a:pt x="379448" y="924538"/>
                  <a:pt x="287083" y="902156"/>
                  <a:pt x="224673" y="857393"/>
                </a:cubicBezTo>
                <a:cubicBezTo>
                  <a:pt x="174746" y="821747"/>
                  <a:pt x="149783" y="776983"/>
                  <a:pt x="149783" y="723101"/>
                </a:cubicBezTo>
                <a:cubicBezTo>
                  <a:pt x="149783" y="636061"/>
                  <a:pt x="190972" y="563527"/>
                  <a:pt x="273352" y="505500"/>
                </a:cubicBezTo>
                <a:cubicBezTo>
                  <a:pt x="373207" y="435038"/>
                  <a:pt x="516750" y="399808"/>
                  <a:pt x="703977" y="399808"/>
                </a:cubicBezTo>
                <a:cubicBezTo>
                  <a:pt x="841277" y="399808"/>
                  <a:pt x="967345" y="425091"/>
                  <a:pt x="1082179" y="475657"/>
                </a:cubicBezTo>
                <a:cubicBezTo>
                  <a:pt x="1162062" y="511303"/>
                  <a:pt x="1182504" y="493654"/>
                  <a:pt x="1377999" y="662173"/>
                </a:cubicBezTo>
                <a:cubicBezTo>
                  <a:pt x="1573495" y="830692"/>
                  <a:pt x="1677817" y="1169769"/>
                  <a:pt x="2255150" y="1486770"/>
                </a:cubicBezTo>
                <a:cubicBezTo>
                  <a:pt x="2832484" y="1803770"/>
                  <a:pt x="3659058" y="1848042"/>
                  <a:pt x="4225315" y="1804522"/>
                </a:cubicBezTo>
                <a:cubicBezTo>
                  <a:pt x="4791573" y="1761001"/>
                  <a:pt x="5472731" y="1432725"/>
                  <a:pt x="5652698" y="1225649"/>
                </a:cubicBezTo>
                <a:cubicBezTo>
                  <a:pt x="5765177" y="1096226"/>
                  <a:pt x="5821982" y="969352"/>
                  <a:pt x="5831277" y="850515"/>
                </a:cubicBezTo>
                <a:close/>
              </a:path>
            </a:pathLst>
          </a:custGeom>
          <a:gradFill>
            <a:gsLst>
              <a:gs pos="0">
                <a:schemeClr val="accent6">
                  <a:lumMod val="20000"/>
                  <a:lumOff val="80000"/>
                  <a:alpha val="47000"/>
                </a:schemeClr>
              </a:gs>
              <a:gs pos="50000">
                <a:srgbClr val="33CCFF">
                  <a:alpha val="0"/>
                </a:srgbClr>
              </a:gs>
              <a:gs pos="95000">
                <a:srgbClr val="C00000">
                  <a:alpha val="88000"/>
                </a:srgbClr>
              </a:gs>
              <a:gs pos="75000">
                <a:srgbClr val="C00000">
                  <a:alpha val="58000"/>
                </a:srgbClr>
              </a:gs>
            </a:gsLst>
            <a:path path="rect">
              <a:fillToRect t="100000" r="100000"/>
            </a:path>
          </a:gradFill>
          <a:ln w="19050">
            <a:gradFill>
              <a:gsLst>
                <a:gs pos="0">
                  <a:srgbClr val="FBEAC7"/>
                </a:gs>
                <a:gs pos="17999">
                  <a:srgbClr val="FEE7F2"/>
                </a:gs>
                <a:gs pos="36000">
                  <a:srgbClr val="FAC77D">
                    <a:lumMod val="0"/>
                    <a:lumOff val="100000"/>
                  </a:srgbClr>
                </a:gs>
                <a:gs pos="61000">
                  <a:srgbClr val="FBA97D">
                    <a:lumMod val="0"/>
                    <a:lumOff val="100000"/>
                  </a:srgbClr>
                </a:gs>
                <a:gs pos="82001">
                  <a:srgbClr val="FBD49C"/>
                </a:gs>
                <a:gs pos="100000">
                  <a:srgbClr val="FEE7F2"/>
                </a:gs>
              </a:gsLst>
              <a:lin ang="5400000" scaled="0"/>
            </a:gradFill>
          </a:ln>
          <a:scene3d>
            <a:camera prst="orthographicFront"/>
            <a:lightRig rig="flood"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sp>
        <p:nvSpPr>
          <p:cNvPr id="18" name="Forma libre 6"/>
          <p:cNvSpPr/>
          <p:nvPr/>
        </p:nvSpPr>
        <p:spPr>
          <a:xfrm rot="12572263" flipH="1" flipV="1">
            <a:off x="107504" y="3970286"/>
            <a:ext cx="1860965" cy="958824"/>
          </a:xfrm>
          <a:custGeom>
            <a:avLst/>
            <a:gdLst>
              <a:gd name="connsiteX0" fmla="*/ 5831277 w 5832648"/>
              <a:gd name="connsiteY0" fmla="*/ 850515 h 1818625"/>
              <a:gd name="connsiteX1" fmla="*/ 5798458 w 5832648"/>
              <a:gd name="connsiteY1" fmla="*/ 646474 h 1818625"/>
              <a:gd name="connsiteX2" fmla="*/ 5222804 w 5832648"/>
              <a:gd name="connsiteY2" fmla="*/ 196376 h 1818625"/>
              <a:gd name="connsiteX3" fmla="*/ 3982299 w 5832648"/>
              <a:gd name="connsiteY3" fmla="*/ 5082 h 1818625"/>
              <a:gd name="connsiteX4" fmla="*/ 3094879 w 5832648"/>
              <a:gd name="connsiteY4" fmla="*/ 176611 h 1818625"/>
              <a:gd name="connsiteX5" fmla="*/ 2733529 w 5832648"/>
              <a:gd name="connsiteY5" fmla="*/ 506743 h 1818625"/>
              <a:gd name="connsiteX6" fmla="*/ 2950714 w 5832648"/>
              <a:gd name="connsiteY6" fmla="*/ 811385 h 1818625"/>
              <a:gd name="connsiteX7" fmla="*/ 3639713 w 5832648"/>
              <a:gd name="connsiteY7" fmla="*/ 941947 h 1818625"/>
              <a:gd name="connsiteX8" fmla="*/ 4180801 w 5832648"/>
              <a:gd name="connsiteY8" fmla="*/ 854284 h 1818625"/>
              <a:gd name="connsiteX9" fmla="*/ 4396114 w 5832648"/>
              <a:gd name="connsiteY9" fmla="*/ 650982 h 1818625"/>
              <a:gd name="connsiteX10" fmla="*/ 4276287 w 5832648"/>
              <a:gd name="connsiteY10" fmla="*/ 473171 h 1818625"/>
              <a:gd name="connsiteX11" fmla="*/ 3871875 w 5832648"/>
              <a:gd name="connsiteY11" fmla="*/ 387373 h 1818625"/>
              <a:gd name="connsiteX12" fmla="*/ 3609755 w 5832648"/>
              <a:gd name="connsiteY12" fmla="*/ 430894 h 1818625"/>
              <a:gd name="connsiteX13" fmla="*/ 3516142 w 5832648"/>
              <a:gd name="connsiteY13" fmla="*/ 490578 h 1818625"/>
              <a:gd name="connsiteX14" fmla="*/ 3504909 w 5832648"/>
              <a:gd name="connsiteY14" fmla="*/ 519178 h 1818625"/>
              <a:gd name="connsiteX15" fmla="*/ 3527375 w 5832648"/>
              <a:gd name="connsiteY15" fmla="*/ 529125 h 1818625"/>
              <a:gd name="connsiteX16" fmla="*/ 3572310 w 5832648"/>
              <a:gd name="connsiteY16" fmla="*/ 524152 h 1818625"/>
              <a:gd name="connsiteX17" fmla="*/ 3617245 w 5832648"/>
              <a:gd name="connsiteY17" fmla="*/ 519178 h 1818625"/>
              <a:gd name="connsiteX18" fmla="*/ 3782006 w 5832648"/>
              <a:gd name="connsiteY18" fmla="*/ 511717 h 1818625"/>
              <a:gd name="connsiteX19" fmla="*/ 3982340 w 5832648"/>
              <a:gd name="connsiteY19" fmla="*/ 550885 h 1818625"/>
              <a:gd name="connsiteX20" fmla="*/ 4066592 w 5832648"/>
              <a:gd name="connsiteY20" fmla="*/ 636061 h 1818625"/>
              <a:gd name="connsiteX21" fmla="*/ 3924299 w 5832648"/>
              <a:gd name="connsiteY21" fmla="*/ 764135 h 1818625"/>
              <a:gd name="connsiteX22" fmla="*/ 3572310 w 5832648"/>
              <a:gd name="connsiteY22" fmla="*/ 815116 h 1818625"/>
              <a:gd name="connsiteX23" fmla="*/ 3081773 w 5832648"/>
              <a:gd name="connsiteY23" fmla="*/ 711910 h 1818625"/>
              <a:gd name="connsiteX24" fmla="*/ 2928246 w 5832648"/>
              <a:gd name="connsiteY24" fmla="*/ 496796 h 1818625"/>
              <a:gd name="connsiteX25" fmla="*/ 3212832 w 5832648"/>
              <a:gd name="connsiteY25" fmla="*/ 219509 h 1818625"/>
              <a:gd name="connsiteX26" fmla="*/ 3961744 w 5832648"/>
              <a:gd name="connsiteY26" fmla="*/ 96409 h 1818625"/>
              <a:gd name="connsiteX27" fmla="*/ 4897885 w 5832648"/>
              <a:gd name="connsiteY27" fmla="*/ 281681 h 1818625"/>
              <a:gd name="connsiteX28" fmla="*/ 5212428 w 5832648"/>
              <a:gd name="connsiteY28" fmla="*/ 675851 h 1818625"/>
              <a:gd name="connsiteX29" fmla="*/ 4778058 w 5832648"/>
              <a:gd name="connsiteY29" fmla="*/ 1074994 h 1818625"/>
              <a:gd name="connsiteX30" fmla="*/ 3662179 w 5832648"/>
              <a:gd name="connsiteY30" fmla="*/ 1247832 h 1818625"/>
              <a:gd name="connsiteX31" fmla="*/ 3025604 w 5832648"/>
              <a:gd name="connsiteY31" fmla="*/ 1190634 h 1818625"/>
              <a:gd name="connsiteX32" fmla="*/ 2565024 w 5832648"/>
              <a:gd name="connsiteY32" fmla="*/ 1037691 h 1818625"/>
              <a:gd name="connsiteX33" fmla="*/ 2186822 w 5832648"/>
              <a:gd name="connsiteY33" fmla="*/ 822576 h 1818625"/>
              <a:gd name="connsiteX34" fmla="*/ 1658840 w 5832648"/>
              <a:gd name="connsiteY34" fmla="*/ 455763 h 1818625"/>
              <a:gd name="connsiteX35" fmla="*/ 891205 w 5832648"/>
              <a:gd name="connsiteY35" fmla="*/ 270490 h 1818625"/>
              <a:gd name="connsiteX36" fmla="*/ 209696 w 5832648"/>
              <a:gd name="connsiteY36" fmla="*/ 418459 h 1818625"/>
              <a:gd name="connsiteX37" fmla="*/ 0 w 5832648"/>
              <a:gd name="connsiteY37" fmla="*/ 730562 h 1818625"/>
              <a:gd name="connsiteX38" fmla="*/ 93614 w 5832648"/>
              <a:gd name="connsiteY38" fmla="*/ 953137 h 1818625"/>
              <a:gd name="connsiteX39" fmla="*/ 516750 w 5832648"/>
              <a:gd name="connsiteY39" fmla="*/ 1066290 h 1818625"/>
              <a:gd name="connsiteX40" fmla="*/ 732061 w 5832648"/>
              <a:gd name="connsiteY40" fmla="*/ 1034582 h 1818625"/>
              <a:gd name="connsiteX41" fmla="*/ 835038 w 5832648"/>
              <a:gd name="connsiteY41" fmla="*/ 978628 h 1818625"/>
              <a:gd name="connsiteX42" fmla="*/ 842526 w 5832648"/>
              <a:gd name="connsiteY42" fmla="*/ 943190 h 1818625"/>
              <a:gd name="connsiteX43" fmla="*/ 816314 w 5832648"/>
              <a:gd name="connsiteY43" fmla="*/ 897183 h 1818625"/>
              <a:gd name="connsiteX44" fmla="*/ 778868 w 5832648"/>
              <a:gd name="connsiteY44" fmla="*/ 883505 h 1818625"/>
              <a:gd name="connsiteX45" fmla="*/ 733933 w 5832648"/>
              <a:gd name="connsiteY45" fmla="*/ 892209 h 1818625"/>
              <a:gd name="connsiteX46" fmla="*/ 623470 w 5832648"/>
              <a:gd name="connsiteY46" fmla="*/ 917078 h 1818625"/>
              <a:gd name="connsiteX47" fmla="*/ 501771 w 5832648"/>
              <a:gd name="connsiteY47" fmla="*/ 924538 h 1818625"/>
              <a:gd name="connsiteX48" fmla="*/ 224673 w 5832648"/>
              <a:gd name="connsiteY48" fmla="*/ 857393 h 1818625"/>
              <a:gd name="connsiteX49" fmla="*/ 149783 w 5832648"/>
              <a:gd name="connsiteY49" fmla="*/ 723101 h 1818625"/>
              <a:gd name="connsiteX50" fmla="*/ 273352 w 5832648"/>
              <a:gd name="connsiteY50" fmla="*/ 505500 h 1818625"/>
              <a:gd name="connsiteX51" fmla="*/ 703977 w 5832648"/>
              <a:gd name="connsiteY51" fmla="*/ 399808 h 1818625"/>
              <a:gd name="connsiteX52" fmla="*/ 1082179 w 5832648"/>
              <a:gd name="connsiteY52" fmla="*/ 475657 h 1818625"/>
              <a:gd name="connsiteX53" fmla="*/ 1377999 w 5832648"/>
              <a:gd name="connsiteY53" fmla="*/ 662173 h 1818625"/>
              <a:gd name="connsiteX54" fmla="*/ 2255150 w 5832648"/>
              <a:gd name="connsiteY54" fmla="*/ 1486770 h 1818625"/>
              <a:gd name="connsiteX55" fmla="*/ 4225315 w 5832648"/>
              <a:gd name="connsiteY55" fmla="*/ 1804522 h 1818625"/>
              <a:gd name="connsiteX56" fmla="*/ 5652698 w 5832648"/>
              <a:gd name="connsiteY56" fmla="*/ 1225649 h 1818625"/>
              <a:gd name="connsiteX57" fmla="*/ 5831277 w 5832648"/>
              <a:gd name="connsiteY57" fmla="*/ 850515 h 1818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Lst>
            <a:rect l="l" t="t" r="r" b="b"/>
            <a:pathLst>
              <a:path w="5832648" h="1818625">
                <a:moveTo>
                  <a:pt x="5831277" y="850515"/>
                </a:moveTo>
                <a:cubicBezTo>
                  <a:pt x="5836853" y="779212"/>
                  <a:pt x="5825326" y="710803"/>
                  <a:pt x="5798458" y="646474"/>
                </a:cubicBezTo>
                <a:cubicBezTo>
                  <a:pt x="5726809" y="474929"/>
                  <a:pt x="5525497" y="303274"/>
                  <a:pt x="5222804" y="196376"/>
                </a:cubicBezTo>
                <a:cubicBezTo>
                  <a:pt x="4920110" y="89477"/>
                  <a:pt x="4583626" y="-25754"/>
                  <a:pt x="3982299" y="5082"/>
                </a:cubicBezTo>
                <a:cubicBezTo>
                  <a:pt x="3380973" y="35917"/>
                  <a:pt x="3303007" y="93000"/>
                  <a:pt x="3094879" y="176611"/>
                </a:cubicBezTo>
                <a:cubicBezTo>
                  <a:pt x="2886750" y="260221"/>
                  <a:pt x="2733529" y="378255"/>
                  <a:pt x="2733529" y="506743"/>
                </a:cubicBezTo>
                <a:cubicBezTo>
                  <a:pt x="2733529" y="631916"/>
                  <a:pt x="2805923" y="733463"/>
                  <a:pt x="2950714" y="811385"/>
                </a:cubicBezTo>
                <a:cubicBezTo>
                  <a:pt x="3112977" y="898426"/>
                  <a:pt x="3342644" y="941947"/>
                  <a:pt x="3639713" y="941947"/>
                </a:cubicBezTo>
                <a:cubicBezTo>
                  <a:pt x="3856896" y="941947"/>
                  <a:pt x="4037260" y="912726"/>
                  <a:pt x="4180801" y="854284"/>
                </a:cubicBezTo>
                <a:cubicBezTo>
                  <a:pt x="4324343" y="795842"/>
                  <a:pt x="4396114" y="728075"/>
                  <a:pt x="4396114" y="650982"/>
                </a:cubicBezTo>
                <a:cubicBezTo>
                  <a:pt x="4396114" y="580520"/>
                  <a:pt x="4356172" y="521250"/>
                  <a:pt x="4276287" y="473171"/>
                </a:cubicBezTo>
                <a:cubicBezTo>
                  <a:pt x="4181426" y="415972"/>
                  <a:pt x="4046622" y="387373"/>
                  <a:pt x="3871875" y="387373"/>
                </a:cubicBezTo>
                <a:cubicBezTo>
                  <a:pt x="3767027" y="387373"/>
                  <a:pt x="3679654" y="401880"/>
                  <a:pt x="3609755" y="430894"/>
                </a:cubicBezTo>
                <a:cubicBezTo>
                  <a:pt x="3554835" y="453275"/>
                  <a:pt x="3523631" y="473171"/>
                  <a:pt x="3516142" y="490578"/>
                </a:cubicBezTo>
                <a:cubicBezTo>
                  <a:pt x="3508652" y="507987"/>
                  <a:pt x="3504909" y="517520"/>
                  <a:pt x="3504909" y="519178"/>
                </a:cubicBezTo>
                <a:cubicBezTo>
                  <a:pt x="3504909" y="525809"/>
                  <a:pt x="3512397" y="529125"/>
                  <a:pt x="3527375" y="529125"/>
                </a:cubicBezTo>
                <a:lnTo>
                  <a:pt x="3572310" y="524152"/>
                </a:lnTo>
                <a:cubicBezTo>
                  <a:pt x="3577303" y="523322"/>
                  <a:pt x="3592282" y="521664"/>
                  <a:pt x="3617245" y="519178"/>
                </a:cubicBezTo>
                <a:cubicBezTo>
                  <a:pt x="3667172" y="514204"/>
                  <a:pt x="3722092" y="511717"/>
                  <a:pt x="3782006" y="511717"/>
                </a:cubicBezTo>
                <a:cubicBezTo>
                  <a:pt x="3859394" y="511717"/>
                  <a:pt x="3926171" y="524773"/>
                  <a:pt x="3982340" y="550885"/>
                </a:cubicBezTo>
                <a:cubicBezTo>
                  <a:pt x="4038508" y="576998"/>
                  <a:pt x="4066592" y="605389"/>
                  <a:pt x="4066592" y="636061"/>
                </a:cubicBezTo>
                <a:cubicBezTo>
                  <a:pt x="4066592" y="687456"/>
                  <a:pt x="4019161" y="730148"/>
                  <a:pt x="3924299" y="764135"/>
                </a:cubicBezTo>
                <a:cubicBezTo>
                  <a:pt x="3829437" y="798122"/>
                  <a:pt x="3712108" y="815116"/>
                  <a:pt x="3572310" y="815116"/>
                </a:cubicBezTo>
                <a:cubicBezTo>
                  <a:pt x="3362616" y="815116"/>
                  <a:pt x="3199103" y="780714"/>
                  <a:pt x="3081773" y="711910"/>
                </a:cubicBezTo>
                <a:cubicBezTo>
                  <a:pt x="2979422" y="652226"/>
                  <a:pt x="2928246" y="580520"/>
                  <a:pt x="2928246" y="496796"/>
                </a:cubicBezTo>
                <a:cubicBezTo>
                  <a:pt x="2928246" y="389860"/>
                  <a:pt x="3023108" y="297431"/>
                  <a:pt x="3212832" y="219509"/>
                </a:cubicBezTo>
                <a:cubicBezTo>
                  <a:pt x="3412542" y="137442"/>
                  <a:pt x="3662179" y="96409"/>
                  <a:pt x="3961744" y="96409"/>
                </a:cubicBezTo>
                <a:cubicBezTo>
                  <a:pt x="4351179" y="96409"/>
                  <a:pt x="4663226" y="158167"/>
                  <a:pt x="4897885" y="281681"/>
                </a:cubicBezTo>
                <a:cubicBezTo>
                  <a:pt x="5107580" y="391933"/>
                  <a:pt x="5212428" y="523322"/>
                  <a:pt x="5212428" y="675851"/>
                </a:cubicBezTo>
                <a:cubicBezTo>
                  <a:pt x="5212428" y="830866"/>
                  <a:pt x="5067639" y="963914"/>
                  <a:pt x="4778058" y="1074994"/>
                </a:cubicBezTo>
                <a:cubicBezTo>
                  <a:pt x="4478494" y="1190219"/>
                  <a:pt x="4106535" y="1247832"/>
                  <a:pt x="3662179" y="1247832"/>
                </a:cubicBezTo>
                <a:cubicBezTo>
                  <a:pt x="3420031" y="1247832"/>
                  <a:pt x="3207841" y="1228766"/>
                  <a:pt x="3025604" y="1190634"/>
                </a:cubicBezTo>
                <a:cubicBezTo>
                  <a:pt x="2865837" y="1157475"/>
                  <a:pt x="2712310" y="1106495"/>
                  <a:pt x="2565024" y="1037691"/>
                </a:cubicBezTo>
                <a:cubicBezTo>
                  <a:pt x="2462672" y="990440"/>
                  <a:pt x="2336606" y="918736"/>
                  <a:pt x="2186822" y="822576"/>
                </a:cubicBezTo>
                <a:lnTo>
                  <a:pt x="1658840" y="455763"/>
                </a:lnTo>
                <a:cubicBezTo>
                  <a:pt x="1441655" y="332248"/>
                  <a:pt x="1185777" y="270490"/>
                  <a:pt x="891205" y="270490"/>
                </a:cubicBezTo>
                <a:cubicBezTo>
                  <a:pt x="599130" y="270490"/>
                  <a:pt x="371959" y="319813"/>
                  <a:pt x="209696" y="418459"/>
                </a:cubicBezTo>
                <a:cubicBezTo>
                  <a:pt x="69898" y="503842"/>
                  <a:pt x="0" y="607876"/>
                  <a:pt x="0" y="730562"/>
                </a:cubicBezTo>
                <a:cubicBezTo>
                  <a:pt x="0" y="824234"/>
                  <a:pt x="31205" y="898426"/>
                  <a:pt x="93614" y="953137"/>
                </a:cubicBezTo>
                <a:cubicBezTo>
                  <a:pt x="178490" y="1028573"/>
                  <a:pt x="319535" y="1066290"/>
                  <a:pt x="516750" y="1066290"/>
                </a:cubicBezTo>
                <a:cubicBezTo>
                  <a:pt x="596633" y="1066290"/>
                  <a:pt x="668403" y="1055721"/>
                  <a:pt x="732061" y="1034582"/>
                </a:cubicBezTo>
                <a:cubicBezTo>
                  <a:pt x="795719" y="1013444"/>
                  <a:pt x="830045" y="994793"/>
                  <a:pt x="835038" y="978628"/>
                </a:cubicBezTo>
                <a:cubicBezTo>
                  <a:pt x="840029" y="962463"/>
                  <a:pt x="842526" y="950650"/>
                  <a:pt x="842526" y="943190"/>
                </a:cubicBezTo>
                <a:cubicBezTo>
                  <a:pt x="842526" y="924953"/>
                  <a:pt x="833788" y="909617"/>
                  <a:pt x="816314" y="897183"/>
                </a:cubicBezTo>
                <a:cubicBezTo>
                  <a:pt x="796343" y="888064"/>
                  <a:pt x="783861" y="883505"/>
                  <a:pt x="778868" y="883505"/>
                </a:cubicBezTo>
                <a:cubicBezTo>
                  <a:pt x="766387" y="883505"/>
                  <a:pt x="751408" y="886406"/>
                  <a:pt x="733933" y="892209"/>
                </a:cubicBezTo>
                <a:cubicBezTo>
                  <a:pt x="698984" y="903814"/>
                  <a:pt x="662163" y="912104"/>
                  <a:pt x="623470" y="917078"/>
                </a:cubicBezTo>
                <a:cubicBezTo>
                  <a:pt x="584775" y="922052"/>
                  <a:pt x="544209" y="924538"/>
                  <a:pt x="501771" y="924538"/>
                </a:cubicBezTo>
                <a:cubicBezTo>
                  <a:pt x="379448" y="924538"/>
                  <a:pt x="287083" y="902156"/>
                  <a:pt x="224673" y="857393"/>
                </a:cubicBezTo>
                <a:cubicBezTo>
                  <a:pt x="174746" y="821747"/>
                  <a:pt x="149783" y="776983"/>
                  <a:pt x="149783" y="723101"/>
                </a:cubicBezTo>
                <a:cubicBezTo>
                  <a:pt x="149783" y="636061"/>
                  <a:pt x="190972" y="563527"/>
                  <a:pt x="273352" y="505500"/>
                </a:cubicBezTo>
                <a:cubicBezTo>
                  <a:pt x="373207" y="435038"/>
                  <a:pt x="516750" y="399808"/>
                  <a:pt x="703977" y="399808"/>
                </a:cubicBezTo>
                <a:cubicBezTo>
                  <a:pt x="841277" y="399808"/>
                  <a:pt x="967345" y="425091"/>
                  <a:pt x="1082179" y="475657"/>
                </a:cubicBezTo>
                <a:cubicBezTo>
                  <a:pt x="1162062" y="511303"/>
                  <a:pt x="1182504" y="493654"/>
                  <a:pt x="1377999" y="662173"/>
                </a:cubicBezTo>
                <a:cubicBezTo>
                  <a:pt x="1573495" y="830692"/>
                  <a:pt x="1677817" y="1169769"/>
                  <a:pt x="2255150" y="1486770"/>
                </a:cubicBezTo>
                <a:cubicBezTo>
                  <a:pt x="2832484" y="1803770"/>
                  <a:pt x="3659058" y="1848042"/>
                  <a:pt x="4225315" y="1804522"/>
                </a:cubicBezTo>
                <a:cubicBezTo>
                  <a:pt x="4791573" y="1761001"/>
                  <a:pt x="5472731" y="1432725"/>
                  <a:pt x="5652698" y="1225649"/>
                </a:cubicBezTo>
                <a:cubicBezTo>
                  <a:pt x="5765177" y="1096226"/>
                  <a:pt x="5821982" y="969352"/>
                  <a:pt x="5831277" y="850515"/>
                </a:cubicBezTo>
                <a:close/>
              </a:path>
            </a:pathLst>
          </a:custGeom>
          <a:gradFill>
            <a:gsLst>
              <a:gs pos="0">
                <a:schemeClr val="accent6">
                  <a:lumMod val="20000"/>
                  <a:lumOff val="80000"/>
                  <a:alpha val="47000"/>
                </a:schemeClr>
              </a:gs>
              <a:gs pos="50000">
                <a:srgbClr val="33CCFF">
                  <a:alpha val="0"/>
                </a:srgbClr>
              </a:gs>
              <a:gs pos="95000">
                <a:srgbClr val="C00000">
                  <a:alpha val="88000"/>
                </a:srgbClr>
              </a:gs>
              <a:gs pos="75000">
                <a:srgbClr val="C00000">
                  <a:alpha val="58000"/>
                </a:srgbClr>
              </a:gs>
            </a:gsLst>
            <a:path path="rect">
              <a:fillToRect t="100000" r="100000"/>
            </a:path>
          </a:gradFill>
          <a:ln w="19050">
            <a:gradFill>
              <a:gsLst>
                <a:gs pos="0">
                  <a:srgbClr val="FBEAC7"/>
                </a:gs>
                <a:gs pos="17999">
                  <a:srgbClr val="FEE7F2"/>
                </a:gs>
                <a:gs pos="36000">
                  <a:srgbClr val="FAC77D">
                    <a:lumMod val="0"/>
                    <a:lumOff val="100000"/>
                  </a:srgbClr>
                </a:gs>
                <a:gs pos="61000">
                  <a:srgbClr val="FBA97D">
                    <a:lumMod val="0"/>
                    <a:lumOff val="100000"/>
                  </a:srgbClr>
                </a:gs>
                <a:gs pos="82001">
                  <a:srgbClr val="FBD49C"/>
                </a:gs>
                <a:gs pos="100000">
                  <a:srgbClr val="FEE7F2"/>
                </a:gs>
              </a:gsLst>
              <a:lin ang="5400000" scaled="0"/>
            </a:gradFill>
          </a:ln>
          <a:scene3d>
            <a:camera prst="orthographicFront"/>
            <a:lightRig rig="flood"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sp>
        <p:nvSpPr>
          <p:cNvPr id="19" name="Forma libre 6"/>
          <p:cNvSpPr/>
          <p:nvPr/>
        </p:nvSpPr>
        <p:spPr>
          <a:xfrm rot="12572263" flipH="1" flipV="1">
            <a:off x="846086" y="3396846"/>
            <a:ext cx="1860965" cy="958824"/>
          </a:xfrm>
          <a:custGeom>
            <a:avLst/>
            <a:gdLst>
              <a:gd name="connsiteX0" fmla="*/ 5831277 w 5832648"/>
              <a:gd name="connsiteY0" fmla="*/ 850515 h 1818625"/>
              <a:gd name="connsiteX1" fmla="*/ 5798458 w 5832648"/>
              <a:gd name="connsiteY1" fmla="*/ 646474 h 1818625"/>
              <a:gd name="connsiteX2" fmla="*/ 5222804 w 5832648"/>
              <a:gd name="connsiteY2" fmla="*/ 196376 h 1818625"/>
              <a:gd name="connsiteX3" fmla="*/ 3982299 w 5832648"/>
              <a:gd name="connsiteY3" fmla="*/ 5082 h 1818625"/>
              <a:gd name="connsiteX4" fmla="*/ 3094879 w 5832648"/>
              <a:gd name="connsiteY4" fmla="*/ 176611 h 1818625"/>
              <a:gd name="connsiteX5" fmla="*/ 2733529 w 5832648"/>
              <a:gd name="connsiteY5" fmla="*/ 506743 h 1818625"/>
              <a:gd name="connsiteX6" fmla="*/ 2950714 w 5832648"/>
              <a:gd name="connsiteY6" fmla="*/ 811385 h 1818625"/>
              <a:gd name="connsiteX7" fmla="*/ 3639713 w 5832648"/>
              <a:gd name="connsiteY7" fmla="*/ 941947 h 1818625"/>
              <a:gd name="connsiteX8" fmla="*/ 4180801 w 5832648"/>
              <a:gd name="connsiteY8" fmla="*/ 854284 h 1818625"/>
              <a:gd name="connsiteX9" fmla="*/ 4396114 w 5832648"/>
              <a:gd name="connsiteY9" fmla="*/ 650982 h 1818625"/>
              <a:gd name="connsiteX10" fmla="*/ 4276287 w 5832648"/>
              <a:gd name="connsiteY10" fmla="*/ 473171 h 1818625"/>
              <a:gd name="connsiteX11" fmla="*/ 3871875 w 5832648"/>
              <a:gd name="connsiteY11" fmla="*/ 387373 h 1818625"/>
              <a:gd name="connsiteX12" fmla="*/ 3609755 w 5832648"/>
              <a:gd name="connsiteY12" fmla="*/ 430894 h 1818625"/>
              <a:gd name="connsiteX13" fmla="*/ 3516142 w 5832648"/>
              <a:gd name="connsiteY13" fmla="*/ 490578 h 1818625"/>
              <a:gd name="connsiteX14" fmla="*/ 3504909 w 5832648"/>
              <a:gd name="connsiteY14" fmla="*/ 519178 h 1818625"/>
              <a:gd name="connsiteX15" fmla="*/ 3527375 w 5832648"/>
              <a:gd name="connsiteY15" fmla="*/ 529125 h 1818625"/>
              <a:gd name="connsiteX16" fmla="*/ 3572310 w 5832648"/>
              <a:gd name="connsiteY16" fmla="*/ 524152 h 1818625"/>
              <a:gd name="connsiteX17" fmla="*/ 3617245 w 5832648"/>
              <a:gd name="connsiteY17" fmla="*/ 519178 h 1818625"/>
              <a:gd name="connsiteX18" fmla="*/ 3782006 w 5832648"/>
              <a:gd name="connsiteY18" fmla="*/ 511717 h 1818625"/>
              <a:gd name="connsiteX19" fmla="*/ 3982340 w 5832648"/>
              <a:gd name="connsiteY19" fmla="*/ 550885 h 1818625"/>
              <a:gd name="connsiteX20" fmla="*/ 4066592 w 5832648"/>
              <a:gd name="connsiteY20" fmla="*/ 636061 h 1818625"/>
              <a:gd name="connsiteX21" fmla="*/ 3924299 w 5832648"/>
              <a:gd name="connsiteY21" fmla="*/ 764135 h 1818625"/>
              <a:gd name="connsiteX22" fmla="*/ 3572310 w 5832648"/>
              <a:gd name="connsiteY22" fmla="*/ 815116 h 1818625"/>
              <a:gd name="connsiteX23" fmla="*/ 3081773 w 5832648"/>
              <a:gd name="connsiteY23" fmla="*/ 711910 h 1818625"/>
              <a:gd name="connsiteX24" fmla="*/ 2928246 w 5832648"/>
              <a:gd name="connsiteY24" fmla="*/ 496796 h 1818625"/>
              <a:gd name="connsiteX25" fmla="*/ 3212832 w 5832648"/>
              <a:gd name="connsiteY25" fmla="*/ 219509 h 1818625"/>
              <a:gd name="connsiteX26" fmla="*/ 3961744 w 5832648"/>
              <a:gd name="connsiteY26" fmla="*/ 96409 h 1818625"/>
              <a:gd name="connsiteX27" fmla="*/ 4897885 w 5832648"/>
              <a:gd name="connsiteY27" fmla="*/ 281681 h 1818625"/>
              <a:gd name="connsiteX28" fmla="*/ 5212428 w 5832648"/>
              <a:gd name="connsiteY28" fmla="*/ 675851 h 1818625"/>
              <a:gd name="connsiteX29" fmla="*/ 4778058 w 5832648"/>
              <a:gd name="connsiteY29" fmla="*/ 1074994 h 1818625"/>
              <a:gd name="connsiteX30" fmla="*/ 3662179 w 5832648"/>
              <a:gd name="connsiteY30" fmla="*/ 1247832 h 1818625"/>
              <a:gd name="connsiteX31" fmla="*/ 3025604 w 5832648"/>
              <a:gd name="connsiteY31" fmla="*/ 1190634 h 1818625"/>
              <a:gd name="connsiteX32" fmla="*/ 2565024 w 5832648"/>
              <a:gd name="connsiteY32" fmla="*/ 1037691 h 1818625"/>
              <a:gd name="connsiteX33" fmla="*/ 2186822 w 5832648"/>
              <a:gd name="connsiteY33" fmla="*/ 822576 h 1818625"/>
              <a:gd name="connsiteX34" fmla="*/ 1658840 w 5832648"/>
              <a:gd name="connsiteY34" fmla="*/ 455763 h 1818625"/>
              <a:gd name="connsiteX35" fmla="*/ 891205 w 5832648"/>
              <a:gd name="connsiteY35" fmla="*/ 270490 h 1818625"/>
              <a:gd name="connsiteX36" fmla="*/ 209696 w 5832648"/>
              <a:gd name="connsiteY36" fmla="*/ 418459 h 1818625"/>
              <a:gd name="connsiteX37" fmla="*/ 0 w 5832648"/>
              <a:gd name="connsiteY37" fmla="*/ 730562 h 1818625"/>
              <a:gd name="connsiteX38" fmla="*/ 93614 w 5832648"/>
              <a:gd name="connsiteY38" fmla="*/ 953137 h 1818625"/>
              <a:gd name="connsiteX39" fmla="*/ 516750 w 5832648"/>
              <a:gd name="connsiteY39" fmla="*/ 1066290 h 1818625"/>
              <a:gd name="connsiteX40" fmla="*/ 732061 w 5832648"/>
              <a:gd name="connsiteY40" fmla="*/ 1034582 h 1818625"/>
              <a:gd name="connsiteX41" fmla="*/ 835038 w 5832648"/>
              <a:gd name="connsiteY41" fmla="*/ 978628 h 1818625"/>
              <a:gd name="connsiteX42" fmla="*/ 842526 w 5832648"/>
              <a:gd name="connsiteY42" fmla="*/ 943190 h 1818625"/>
              <a:gd name="connsiteX43" fmla="*/ 816314 w 5832648"/>
              <a:gd name="connsiteY43" fmla="*/ 897183 h 1818625"/>
              <a:gd name="connsiteX44" fmla="*/ 778868 w 5832648"/>
              <a:gd name="connsiteY44" fmla="*/ 883505 h 1818625"/>
              <a:gd name="connsiteX45" fmla="*/ 733933 w 5832648"/>
              <a:gd name="connsiteY45" fmla="*/ 892209 h 1818625"/>
              <a:gd name="connsiteX46" fmla="*/ 623470 w 5832648"/>
              <a:gd name="connsiteY46" fmla="*/ 917078 h 1818625"/>
              <a:gd name="connsiteX47" fmla="*/ 501771 w 5832648"/>
              <a:gd name="connsiteY47" fmla="*/ 924538 h 1818625"/>
              <a:gd name="connsiteX48" fmla="*/ 224673 w 5832648"/>
              <a:gd name="connsiteY48" fmla="*/ 857393 h 1818625"/>
              <a:gd name="connsiteX49" fmla="*/ 149783 w 5832648"/>
              <a:gd name="connsiteY49" fmla="*/ 723101 h 1818625"/>
              <a:gd name="connsiteX50" fmla="*/ 273352 w 5832648"/>
              <a:gd name="connsiteY50" fmla="*/ 505500 h 1818625"/>
              <a:gd name="connsiteX51" fmla="*/ 703977 w 5832648"/>
              <a:gd name="connsiteY51" fmla="*/ 399808 h 1818625"/>
              <a:gd name="connsiteX52" fmla="*/ 1082179 w 5832648"/>
              <a:gd name="connsiteY52" fmla="*/ 475657 h 1818625"/>
              <a:gd name="connsiteX53" fmla="*/ 1377999 w 5832648"/>
              <a:gd name="connsiteY53" fmla="*/ 662173 h 1818625"/>
              <a:gd name="connsiteX54" fmla="*/ 2255150 w 5832648"/>
              <a:gd name="connsiteY54" fmla="*/ 1486770 h 1818625"/>
              <a:gd name="connsiteX55" fmla="*/ 4225315 w 5832648"/>
              <a:gd name="connsiteY55" fmla="*/ 1804522 h 1818625"/>
              <a:gd name="connsiteX56" fmla="*/ 5652698 w 5832648"/>
              <a:gd name="connsiteY56" fmla="*/ 1225649 h 1818625"/>
              <a:gd name="connsiteX57" fmla="*/ 5831277 w 5832648"/>
              <a:gd name="connsiteY57" fmla="*/ 850515 h 1818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Lst>
            <a:rect l="l" t="t" r="r" b="b"/>
            <a:pathLst>
              <a:path w="5832648" h="1818625">
                <a:moveTo>
                  <a:pt x="5831277" y="850515"/>
                </a:moveTo>
                <a:cubicBezTo>
                  <a:pt x="5836853" y="779212"/>
                  <a:pt x="5825326" y="710803"/>
                  <a:pt x="5798458" y="646474"/>
                </a:cubicBezTo>
                <a:cubicBezTo>
                  <a:pt x="5726809" y="474929"/>
                  <a:pt x="5525497" y="303274"/>
                  <a:pt x="5222804" y="196376"/>
                </a:cubicBezTo>
                <a:cubicBezTo>
                  <a:pt x="4920110" y="89477"/>
                  <a:pt x="4583626" y="-25754"/>
                  <a:pt x="3982299" y="5082"/>
                </a:cubicBezTo>
                <a:cubicBezTo>
                  <a:pt x="3380973" y="35917"/>
                  <a:pt x="3303007" y="93000"/>
                  <a:pt x="3094879" y="176611"/>
                </a:cubicBezTo>
                <a:cubicBezTo>
                  <a:pt x="2886750" y="260221"/>
                  <a:pt x="2733529" y="378255"/>
                  <a:pt x="2733529" y="506743"/>
                </a:cubicBezTo>
                <a:cubicBezTo>
                  <a:pt x="2733529" y="631916"/>
                  <a:pt x="2805923" y="733463"/>
                  <a:pt x="2950714" y="811385"/>
                </a:cubicBezTo>
                <a:cubicBezTo>
                  <a:pt x="3112977" y="898426"/>
                  <a:pt x="3342644" y="941947"/>
                  <a:pt x="3639713" y="941947"/>
                </a:cubicBezTo>
                <a:cubicBezTo>
                  <a:pt x="3856896" y="941947"/>
                  <a:pt x="4037260" y="912726"/>
                  <a:pt x="4180801" y="854284"/>
                </a:cubicBezTo>
                <a:cubicBezTo>
                  <a:pt x="4324343" y="795842"/>
                  <a:pt x="4396114" y="728075"/>
                  <a:pt x="4396114" y="650982"/>
                </a:cubicBezTo>
                <a:cubicBezTo>
                  <a:pt x="4396114" y="580520"/>
                  <a:pt x="4356172" y="521250"/>
                  <a:pt x="4276287" y="473171"/>
                </a:cubicBezTo>
                <a:cubicBezTo>
                  <a:pt x="4181426" y="415972"/>
                  <a:pt x="4046622" y="387373"/>
                  <a:pt x="3871875" y="387373"/>
                </a:cubicBezTo>
                <a:cubicBezTo>
                  <a:pt x="3767027" y="387373"/>
                  <a:pt x="3679654" y="401880"/>
                  <a:pt x="3609755" y="430894"/>
                </a:cubicBezTo>
                <a:cubicBezTo>
                  <a:pt x="3554835" y="453275"/>
                  <a:pt x="3523631" y="473171"/>
                  <a:pt x="3516142" y="490578"/>
                </a:cubicBezTo>
                <a:cubicBezTo>
                  <a:pt x="3508652" y="507987"/>
                  <a:pt x="3504909" y="517520"/>
                  <a:pt x="3504909" y="519178"/>
                </a:cubicBezTo>
                <a:cubicBezTo>
                  <a:pt x="3504909" y="525809"/>
                  <a:pt x="3512397" y="529125"/>
                  <a:pt x="3527375" y="529125"/>
                </a:cubicBezTo>
                <a:lnTo>
                  <a:pt x="3572310" y="524152"/>
                </a:lnTo>
                <a:cubicBezTo>
                  <a:pt x="3577303" y="523322"/>
                  <a:pt x="3592282" y="521664"/>
                  <a:pt x="3617245" y="519178"/>
                </a:cubicBezTo>
                <a:cubicBezTo>
                  <a:pt x="3667172" y="514204"/>
                  <a:pt x="3722092" y="511717"/>
                  <a:pt x="3782006" y="511717"/>
                </a:cubicBezTo>
                <a:cubicBezTo>
                  <a:pt x="3859394" y="511717"/>
                  <a:pt x="3926171" y="524773"/>
                  <a:pt x="3982340" y="550885"/>
                </a:cubicBezTo>
                <a:cubicBezTo>
                  <a:pt x="4038508" y="576998"/>
                  <a:pt x="4066592" y="605389"/>
                  <a:pt x="4066592" y="636061"/>
                </a:cubicBezTo>
                <a:cubicBezTo>
                  <a:pt x="4066592" y="687456"/>
                  <a:pt x="4019161" y="730148"/>
                  <a:pt x="3924299" y="764135"/>
                </a:cubicBezTo>
                <a:cubicBezTo>
                  <a:pt x="3829437" y="798122"/>
                  <a:pt x="3712108" y="815116"/>
                  <a:pt x="3572310" y="815116"/>
                </a:cubicBezTo>
                <a:cubicBezTo>
                  <a:pt x="3362616" y="815116"/>
                  <a:pt x="3199103" y="780714"/>
                  <a:pt x="3081773" y="711910"/>
                </a:cubicBezTo>
                <a:cubicBezTo>
                  <a:pt x="2979422" y="652226"/>
                  <a:pt x="2928246" y="580520"/>
                  <a:pt x="2928246" y="496796"/>
                </a:cubicBezTo>
                <a:cubicBezTo>
                  <a:pt x="2928246" y="389860"/>
                  <a:pt x="3023108" y="297431"/>
                  <a:pt x="3212832" y="219509"/>
                </a:cubicBezTo>
                <a:cubicBezTo>
                  <a:pt x="3412542" y="137442"/>
                  <a:pt x="3662179" y="96409"/>
                  <a:pt x="3961744" y="96409"/>
                </a:cubicBezTo>
                <a:cubicBezTo>
                  <a:pt x="4351179" y="96409"/>
                  <a:pt x="4663226" y="158167"/>
                  <a:pt x="4897885" y="281681"/>
                </a:cubicBezTo>
                <a:cubicBezTo>
                  <a:pt x="5107580" y="391933"/>
                  <a:pt x="5212428" y="523322"/>
                  <a:pt x="5212428" y="675851"/>
                </a:cubicBezTo>
                <a:cubicBezTo>
                  <a:pt x="5212428" y="830866"/>
                  <a:pt x="5067639" y="963914"/>
                  <a:pt x="4778058" y="1074994"/>
                </a:cubicBezTo>
                <a:cubicBezTo>
                  <a:pt x="4478494" y="1190219"/>
                  <a:pt x="4106535" y="1247832"/>
                  <a:pt x="3662179" y="1247832"/>
                </a:cubicBezTo>
                <a:cubicBezTo>
                  <a:pt x="3420031" y="1247832"/>
                  <a:pt x="3207841" y="1228766"/>
                  <a:pt x="3025604" y="1190634"/>
                </a:cubicBezTo>
                <a:cubicBezTo>
                  <a:pt x="2865837" y="1157475"/>
                  <a:pt x="2712310" y="1106495"/>
                  <a:pt x="2565024" y="1037691"/>
                </a:cubicBezTo>
                <a:cubicBezTo>
                  <a:pt x="2462672" y="990440"/>
                  <a:pt x="2336606" y="918736"/>
                  <a:pt x="2186822" y="822576"/>
                </a:cubicBezTo>
                <a:lnTo>
                  <a:pt x="1658840" y="455763"/>
                </a:lnTo>
                <a:cubicBezTo>
                  <a:pt x="1441655" y="332248"/>
                  <a:pt x="1185777" y="270490"/>
                  <a:pt x="891205" y="270490"/>
                </a:cubicBezTo>
                <a:cubicBezTo>
                  <a:pt x="599130" y="270490"/>
                  <a:pt x="371959" y="319813"/>
                  <a:pt x="209696" y="418459"/>
                </a:cubicBezTo>
                <a:cubicBezTo>
                  <a:pt x="69898" y="503842"/>
                  <a:pt x="0" y="607876"/>
                  <a:pt x="0" y="730562"/>
                </a:cubicBezTo>
                <a:cubicBezTo>
                  <a:pt x="0" y="824234"/>
                  <a:pt x="31205" y="898426"/>
                  <a:pt x="93614" y="953137"/>
                </a:cubicBezTo>
                <a:cubicBezTo>
                  <a:pt x="178490" y="1028573"/>
                  <a:pt x="319535" y="1066290"/>
                  <a:pt x="516750" y="1066290"/>
                </a:cubicBezTo>
                <a:cubicBezTo>
                  <a:pt x="596633" y="1066290"/>
                  <a:pt x="668403" y="1055721"/>
                  <a:pt x="732061" y="1034582"/>
                </a:cubicBezTo>
                <a:cubicBezTo>
                  <a:pt x="795719" y="1013444"/>
                  <a:pt x="830045" y="994793"/>
                  <a:pt x="835038" y="978628"/>
                </a:cubicBezTo>
                <a:cubicBezTo>
                  <a:pt x="840029" y="962463"/>
                  <a:pt x="842526" y="950650"/>
                  <a:pt x="842526" y="943190"/>
                </a:cubicBezTo>
                <a:cubicBezTo>
                  <a:pt x="842526" y="924953"/>
                  <a:pt x="833788" y="909617"/>
                  <a:pt x="816314" y="897183"/>
                </a:cubicBezTo>
                <a:cubicBezTo>
                  <a:pt x="796343" y="888064"/>
                  <a:pt x="783861" y="883505"/>
                  <a:pt x="778868" y="883505"/>
                </a:cubicBezTo>
                <a:cubicBezTo>
                  <a:pt x="766387" y="883505"/>
                  <a:pt x="751408" y="886406"/>
                  <a:pt x="733933" y="892209"/>
                </a:cubicBezTo>
                <a:cubicBezTo>
                  <a:pt x="698984" y="903814"/>
                  <a:pt x="662163" y="912104"/>
                  <a:pt x="623470" y="917078"/>
                </a:cubicBezTo>
                <a:cubicBezTo>
                  <a:pt x="584775" y="922052"/>
                  <a:pt x="544209" y="924538"/>
                  <a:pt x="501771" y="924538"/>
                </a:cubicBezTo>
                <a:cubicBezTo>
                  <a:pt x="379448" y="924538"/>
                  <a:pt x="287083" y="902156"/>
                  <a:pt x="224673" y="857393"/>
                </a:cubicBezTo>
                <a:cubicBezTo>
                  <a:pt x="174746" y="821747"/>
                  <a:pt x="149783" y="776983"/>
                  <a:pt x="149783" y="723101"/>
                </a:cubicBezTo>
                <a:cubicBezTo>
                  <a:pt x="149783" y="636061"/>
                  <a:pt x="190972" y="563527"/>
                  <a:pt x="273352" y="505500"/>
                </a:cubicBezTo>
                <a:cubicBezTo>
                  <a:pt x="373207" y="435038"/>
                  <a:pt x="516750" y="399808"/>
                  <a:pt x="703977" y="399808"/>
                </a:cubicBezTo>
                <a:cubicBezTo>
                  <a:pt x="841277" y="399808"/>
                  <a:pt x="967345" y="425091"/>
                  <a:pt x="1082179" y="475657"/>
                </a:cubicBezTo>
                <a:cubicBezTo>
                  <a:pt x="1162062" y="511303"/>
                  <a:pt x="1182504" y="493654"/>
                  <a:pt x="1377999" y="662173"/>
                </a:cubicBezTo>
                <a:cubicBezTo>
                  <a:pt x="1573495" y="830692"/>
                  <a:pt x="1677817" y="1169769"/>
                  <a:pt x="2255150" y="1486770"/>
                </a:cubicBezTo>
                <a:cubicBezTo>
                  <a:pt x="2832484" y="1803770"/>
                  <a:pt x="3659058" y="1848042"/>
                  <a:pt x="4225315" y="1804522"/>
                </a:cubicBezTo>
                <a:cubicBezTo>
                  <a:pt x="4791573" y="1761001"/>
                  <a:pt x="5472731" y="1432725"/>
                  <a:pt x="5652698" y="1225649"/>
                </a:cubicBezTo>
                <a:cubicBezTo>
                  <a:pt x="5765177" y="1096226"/>
                  <a:pt x="5821982" y="969352"/>
                  <a:pt x="5831277" y="850515"/>
                </a:cubicBezTo>
                <a:close/>
              </a:path>
            </a:pathLst>
          </a:custGeom>
          <a:gradFill>
            <a:gsLst>
              <a:gs pos="0">
                <a:schemeClr val="accent6">
                  <a:lumMod val="20000"/>
                  <a:lumOff val="80000"/>
                  <a:alpha val="47000"/>
                </a:schemeClr>
              </a:gs>
              <a:gs pos="50000">
                <a:srgbClr val="33CCFF">
                  <a:alpha val="0"/>
                </a:srgbClr>
              </a:gs>
              <a:gs pos="95000">
                <a:srgbClr val="C00000">
                  <a:alpha val="88000"/>
                </a:srgbClr>
              </a:gs>
              <a:gs pos="75000">
                <a:srgbClr val="C00000">
                  <a:alpha val="58000"/>
                </a:srgbClr>
              </a:gs>
            </a:gsLst>
            <a:path path="rect">
              <a:fillToRect t="100000" r="100000"/>
            </a:path>
          </a:gradFill>
          <a:ln w="19050">
            <a:gradFill>
              <a:gsLst>
                <a:gs pos="0">
                  <a:srgbClr val="FBEAC7"/>
                </a:gs>
                <a:gs pos="17999">
                  <a:srgbClr val="FEE7F2"/>
                </a:gs>
                <a:gs pos="36000">
                  <a:srgbClr val="FAC77D">
                    <a:lumMod val="0"/>
                    <a:lumOff val="100000"/>
                  </a:srgbClr>
                </a:gs>
                <a:gs pos="61000">
                  <a:srgbClr val="FBA97D">
                    <a:lumMod val="0"/>
                    <a:lumOff val="100000"/>
                  </a:srgbClr>
                </a:gs>
                <a:gs pos="82001">
                  <a:srgbClr val="FBD49C"/>
                </a:gs>
                <a:gs pos="100000">
                  <a:srgbClr val="FEE7F2"/>
                </a:gs>
              </a:gsLst>
              <a:lin ang="5400000" scaled="0"/>
            </a:gradFill>
          </a:ln>
          <a:scene3d>
            <a:camera prst="orthographicFront"/>
            <a:lightRig rig="flood"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sp>
        <p:nvSpPr>
          <p:cNvPr id="20" name="Forma libre 6"/>
          <p:cNvSpPr/>
          <p:nvPr/>
        </p:nvSpPr>
        <p:spPr>
          <a:xfrm rot="12572263" flipH="1" flipV="1">
            <a:off x="1710181" y="2820782"/>
            <a:ext cx="1860965" cy="958824"/>
          </a:xfrm>
          <a:custGeom>
            <a:avLst/>
            <a:gdLst>
              <a:gd name="connsiteX0" fmla="*/ 5831277 w 5832648"/>
              <a:gd name="connsiteY0" fmla="*/ 850515 h 1818625"/>
              <a:gd name="connsiteX1" fmla="*/ 5798458 w 5832648"/>
              <a:gd name="connsiteY1" fmla="*/ 646474 h 1818625"/>
              <a:gd name="connsiteX2" fmla="*/ 5222804 w 5832648"/>
              <a:gd name="connsiteY2" fmla="*/ 196376 h 1818625"/>
              <a:gd name="connsiteX3" fmla="*/ 3982299 w 5832648"/>
              <a:gd name="connsiteY3" fmla="*/ 5082 h 1818625"/>
              <a:gd name="connsiteX4" fmla="*/ 3094879 w 5832648"/>
              <a:gd name="connsiteY4" fmla="*/ 176611 h 1818625"/>
              <a:gd name="connsiteX5" fmla="*/ 2733529 w 5832648"/>
              <a:gd name="connsiteY5" fmla="*/ 506743 h 1818625"/>
              <a:gd name="connsiteX6" fmla="*/ 2950714 w 5832648"/>
              <a:gd name="connsiteY6" fmla="*/ 811385 h 1818625"/>
              <a:gd name="connsiteX7" fmla="*/ 3639713 w 5832648"/>
              <a:gd name="connsiteY7" fmla="*/ 941947 h 1818625"/>
              <a:gd name="connsiteX8" fmla="*/ 4180801 w 5832648"/>
              <a:gd name="connsiteY8" fmla="*/ 854284 h 1818625"/>
              <a:gd name="connsiteX9" fmla="*/ 4396114 w 5832648"/>
              <a:gd name="connsiteY9" fmla="*/ 650982 h 1818625"/>
              <a:gd name="connsiteX10" fmla="*/ 4276287 w 5832648"/>
              <a:gd name="connsiteY10" fmla="*/ 473171 h 1818625"/>
              <a:gd name="connsiteX11" fmla="*/ 3871875 w 5832648"/>
              <a:gd name="connsiteY11" fmla="*/ 387373 h 1818625"/>
              <a:gd name="connsiteX12" fmla="*/ 3609755 w 5832648"/>
              <a:gd name="connsiteY12" fmla="*/ 430894 h 1818625"/>
              <a:gd name="connsiteX13" fmla="*/ 3516142 w 5832648"/>
              <a:gd name="connsiteY13" fmla="*/ 490578 h 1818625"/>
              <a:gd name="connsiteX14" fmla="*/ 3504909 w 5832648"/>
              <a:gd name="connsiteY14" fmla="*/ 519178 h 1818625"/>
              <a:gd name="connsiteX15" fmla="*/ 3527375 w 5832648"/>
              <a:gd name="connsiteY15" fmla="*/ 529125 h 1818625"/>
              <a:gd name="connsiteX16" fmla="*/ 3572310 w 5832648"/>
              <a:gd name="connsiteY16" fmla="*/ 524152 h 1818625"/>
              <a:gd name="connsiteX17" fmla="*/ 3617245 w 5832648"/>
              <a:gd name="connsiteY17" fmla="*/ 519178 h 1818625"/>
              <a:gd name="connsiteX18" fmla="*/ 3782006 w 5832648"/>
              <a:gd name="connsiteY18" fmla="*/ 511717 h 1818625"/>
              <a:gd name="connsiteX19" fmla="*/ 3982340 w 5832648"/>
              <a:gd name="connsiteY19" fmla="*/ 550885 h 1818625"/>
              <a:gd name="connsiteX20" fmla="*/ 4066592 w 5832648"/>
              <a:gd name="connsiteY20" fmla="*/ 636061 h 1818625"/>
              <a:gd name="connsiteX21" fmla="*/ 3924299 w 5832648"/>
              <a:gd name="connsiteY21" fmla="*/ 764135 h 1818625"/>
              <a:gd name="connsiteX22" fmla="*/ 3572310 w 5832648"/>
              <a:gd name="connsiteY22" fmla="*/ 815116 h 1818625"/>
              <a:gd name="connsiteX23" fmla="*/ 3081773 w 5832648"/>
              <a:gd name="connsiteY23" fmla="*/ 711910 h 1818625"/>
              <a:gd name="connsiteX24" fmla="*/ 2928246 w 5832648"/>
              <a:gd name="connsiteY24" fmla="*/ 496796 h 1818625"/>
              <a:gd name="connsiteX25" fmla="*/ 3212832 w 5832648"/>
              <a:gd name="connsiteY25" fmla="*/ 219509 h 1818625"/>
              <a:gd name="connsiteX26" fmla="*/ 3961744 w 5832648"/>
              <a:gd name="connsiteY26" fmla="*/ 96409 h 1818625"/>
              <a:gd name="connsiteX27" fmla="*/ 4897885 w 5832648"/>
              <a:gd name="connsiteY27" fmla="*/ 281681 h 1818625"/>
              <a:gd name="connsiteX28" fmla="*/ 5212428 w 5832648"/>
              <a:gd name="connsiteY28" fmla="*/ 675851 h 1818625"/>
              <a:gd name="connsiteX29" fmla="*/ 4778058 w 5832648"/>
              <a:gd name="connsiteY29" fmla="*/ 1074994 h 1818625"/>
              <a:gd name="connsiteX30" fmla="*/ 3662179 w 5832648"/>
              <a:gd name="connsiteY30" fmla="*/ 1247832 h 1818625"/>
              <a:gd name="connsiteX31" fmla="*/ 3025604 w 5832648"/>
              <a:gd name="connsiteY31" fmla="*/ 1190634 h 1818625"/>
              <a:gd name="connsiteX32" fmla="*/ 2565024 w 5832648"/>
              <a:gd name="connsiteY32" fmla="*/ 1037691 h 1818625"/>
              <a:gd name="connsiteX33" fmla="*/ 2186822 w 5832648"/>
              <a:gd name="connsiteY33" fmla="*/ 822576 h 1818625"/>
              <a:gd name="connsiteX34" fmla="*/ 1658840 w 5832648"/>
              <a:gd name="connsiteY34" fmla="*/ 455763 h 1818625"/>
              <a:gd name="connsiteX35" fmla="*/ 891205 w 5832648"/>
              <a:gd name="connsiteY35" fmla="*/ 270490 h 1818625"/>
              <a:gd name="connsiteX36" fmla="*/ 209696 w 5832648"/>
              <a:gd name="connsiteY36" fmla="*/ 418459 h 1818625"/>
              <a:gd name="connsiteX37" fmla="*/ 0 w 5832648"/>
              <a:gd name="connsiteY37" fmla="*/ 730562 h 1818625"/>
              <a:gd name="connsiteX38" fmla="*/ 93614 w 5832648"/>
              <a:gd name="connsiteY38" fmla="*/ 953137 h 1818625"/>
              <a:gd name="connsiteX39" fmla="*/ 516750 w 5832648"/>
              <a:gd name="connsiteY39" fmla="*/ 1066290 h 1818625"/>
              <a:gd name="connsiteX40" fmla="*/ 732061 w 5832648"/>
              <a:gd name="connsiteY40" fmla="*/ 1034582 h 1818625"/>
              <a:gd name="connsiteX41" fmla="*/ 835038 w 5832648"/>
              <a:gd name="connsiteY41" fmla="*/ 978628 h 1818625"/>
              <a:gd name="connsiteX42" fmla="*/ 842526 w 5832648"/>
              <a:gd name="connsiteY42" fmla="*/ 943190 h 1818625"/>
              <a:gd name="connsiteX43" fmla="*/ 816314 w 5832648"/>
              <a:gd name="connsiteY43" fmla="*/ 897183 h 1818625"/>
              <a:gd name="connsiteX44" fmla="*/ 778868 w 5832648"/>
              <a:gd name="connsiteY44" fmla="*/ 883505 h 1818625"/>
              <a:gd name="connsiteX45" fmla="*/ 733933 w 5832648"/>
              <a:gd name="connsiteY45" fmla="*/ 892209 h 1818625"/>
              <a:gd name="connsiteX46" fmla="*/ 623470 w 5832648"/>
              <a:gd name="connsiteY46" fmla="*/ 917078 h 1818625"/>
              <a:gd name="connsiteX47" fmla="*/ 501771 w 5832648"/>
              <a:gd name="connsiteY47" fmla="*/ 924538 h 1818625"/>
              <a:gd name="connsiteX48" fmla="*/ 224673 w 5832648"/>
              <a:gd name="connsiteY48" fmla="*/ 857393 h 1818625"/>
              <a:gd name="connsiteX49" fmla="*/ 149783 w 5832648"/>
              <a:gd name="connsiteY49" fmla="*/ 723101 h 1818625"/>
              <a:gd name="connsiteX50" fmla="*/ 273352 w 5832648"/>
              <a:gd name="connsiteY50" fmla="*/ 505500 h 1818625"/>
              <a:gd name="connsiteX51" fmla="*/ 703977 w 5832648"/>
              <a:gd name="connsiteY51" fmla="*/ 399808 h 1818625"/>
              <a:gd name="connsiteX52" fmla="*/ 1082179 w 5832648"/>
              <a:gd name="connsiteY52" fmla="*/ 475657 h 1818625"/>
              <a:gd name="connsiteX53" fmla="*/ 1377999 w 5832648"/>
              <a:gd name="connsiteY53" fmla="*/ 662173 h 1818625"/>
              <a:gd name="connsiteX54" fmla="*/ 2255150 w 5832648"/>
              <a:gd name="connsiteY54" fmla="*/ 1486770 h 1818625"/>
              <a:gd name="connsiteX55" fmla="*/ 4225315 w 5832648"/>
              <a:gd name="connsiteY55" fmla="*/ 1804522 h 1818625"/>
              <a:gd name="connsiteX56" fmla="*/ 5652698 w 5832648"/>
              <a:gd name="connsiteY56" fmla="*/ 1225649 h 1818625"/>
              <a:gd name="connsiteX57" fmla="*/ 5831277 w 5832648"/>
              <a:gd name="connsiteY57" fmla="*/ 850515 h 1818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Lst>
            <a:rect l="l" t="t" r="r" b="b"/>
            <a:pathLst>
              <a:path w="5832648" h="1818625">
                <a:moveTo>
                  <a:pt x="5831277" y="850515"/>
                </a:moveTo>
                <a:cubicBezTo>
                  <a:pt x="5836853" y="779212"/>
                  <a:pt x="5825326" y="710803"/>
                  <a:pt x="5798458" y="646474"/>
                </a:cubicBezTo>
                <a:cubicBezTo>
                  <a:pt x="5726809" y="474929"/>
                  <a:pt x="5525497" y="303274"/>
                  <a:pt x="5222804" y="196376"/>
                </a:cubicBezTo>
                <a:cubicBezTo>
                  <a:pt x="4920110" y="89477"/>
                  <a:pt x="4583626" y="-25754"/>
                  <a:pt x="3982299" y="5082"/>
                </a:cubicBezTo>
                <a:cubicBezTo>
                  <a:pt x="3380973" y="35917"/>
                  <a:pt x="3303007" y="93000"/>
                  <a:pt x="3094879" y="176611"/>
                </a:cubicBezTo>
                <a:cubicBezTo>
                  <a:pt x="2886750" y="260221"/>
                  <a:pt x="2733529" y="378255"/>
                  <a:pt x="2733529" y="506743"/>
                </a:cubicBezTo>
                <a:cubicBezTo>
                  <a:pt x="2733529" y="631916"/>
                  <a:pt x="2805923" y="733463"/>
                  <a:pt x="2950714" y="811385"/>
                </a:cubicBezTo>
                <a:cubicBezTo>
                  <a:pt x="3112977" y="898426"/>
                  <a:pt x="3342644" y="941947"/>
                  <a:pt x="3639713" y="941947"/>
                </a:cubicBezTo>
                <a:cubicBezTo>
                  <a:pt x="3856896" y="941947"/>
                  <a:pt x="4037260" y="912726"/>
                  <a:pt x="4180801" y="854284"/>
                </a:cubicBezTo>
                <a:cubicBezTo>
                  <a:pt x="4324343" y="795842"/>
                  <a:pt x="4396114" y="728075"/>
                  <a:pt x="4396114" y="650982"/>
                </a:cubicBezTo>
                <a:cubicBezTo>
                  <a:pt x="4396114" y="580520"/>
                  <a:pt x="4356172" y="521250"/>
                  <a:pt x="4276287" y="473171"/>
                </a:cubicBezTo>
                <a:cubicBezTo>
                  <a:pt x="4181426" y="415972"/>
                  <a:pt x="4046622" y="387373"/>
                  <a:pt x="3871875" y="387373"/>
                </a:cubicBezTo>
                <a:cubicBezTo>
                  <a:pt x="3767027" y="387373"/>
                  <a:pt x="3679654" y="401880"/>
                  <a:pt x="3609755" y="430894"/>
                </a:cubicBezTo>
                <a:cubicBezTo>
                  <a:pt x="3554835" y="453275"/>
                  <a:pt x="3523631" y="473171"/>
                  <a:pt x="3516142" y="490578"/>
                </a:cubicBezTo>
                <a:cubicBezTo>
                  <a:pt x="3508652" y="507987"/>
                  <a:pt x="3504909" y="517520"/>
                  <a:pt x="3504909" y="519178"/>
                </a:cubicBezTo>
                <a:cubicBezTo>
                  <a:pt x="3504909" y="525809"/>
                  <a:pt x="3512397" y="529125"/>
                  <a:pt x="3527375" y="529125"/>
                </a:cubicBezTo>
                <a:lnTo>
                  <a:pt x="3572310" y="524152"/>
                </a:lnTo>
                <a:cubicBezTo>
                  <a:pt x="3577303" y="523322"/>
                  <a:pt x="3592282" y="521664"/>
                  <a:pt x="3617245" y="519178"/>
                </a:cubicBezTo>
                <a:cubicBezTo>
                  <a:pt x="3667172" y="514204"/>
                  <a:pt x="3722092" y="511717"/>
                  <a:pt x="3782006" y="511717"/>
                </a:cubicBezTo>
                <a:cubicBezTo>
                  <a:pt x="3859394" y="511717"/>
                  <a:pt x="3926171" y="524773"/>
                  <a:pt x="3982340" y="550885"/>
                </a:cubicBezTo>
                <a:cubicBezTo>
                  <a:pt x="4038508" y="576998"/>
                  <a:pt x="4066592" y="605389"/>
                  <a:pt x="4066592" y="636061"/>
                </a:cubicBezTo>
                <a:cubicBezTo>
                  <a:pt x="4066592" y="687456"/>
                  <a:pt x="4019161" y="730148"/>
                  <a:pt x="3924299" y="764135"/>
                </a:cubicBezTo>
                <a:cubicBezTo>
                  <a:pt x="3829437" y="798122"/>
                  <a:pt x="3712108" y="815116"/>
                  <a:pt x="3572310" y="815116"/>
                </a:cubicBezTo>
                <a:cubicBezTo>
                  <a:pt x="3362616" y="815116"/>
                  <a:pt x="3199103" y="780714"/>
                  <a:pt x="3081773" y="711910"/>
                </a:cubicBezTo>
                <a:cubicBezTo>
                  <a:pt x="2979422" y="652226"/>
                  <a:pt x="2928246" y="580520"/>
                  <a:pt x="2928246" y="496796"/>
                </a:cubicBezTo>
                <a:cubicBezTo>
                  <a:pt x="2928246" y="389860"/>
                  <a:pt x="3023108" y="297431"/>
                  <a:pt x="3212832" y="219509"/>
                </a:cubicBezTo>
                <a:cubicBezTo>
                  <a:pt x="3412542" y="137442"/>
                  <a:pt x="3662179" y="96409"/>
                  <a:pt x="3961744" y="96409"/>
                </a:cubicBezTo>
                <a:cubicBezTo>
                  <a:pt x="4351179" y="96409"/>
                  <a:pt x="4663226" y="158167"/>
                  <a:pt x="4897885" y="281681"/>
                </a:cubicBezTo>
                <a:cubicBezTo>
                  <a:pt x="5107580" y="391933"/>
                  <a:pt x="5212428" y="523322"/>
                  <a:pt x="5212428" y="675851"/>
                </a:cubicBezTo>
                <a:cubicBezTo>
                  <a:pt x="5212428" y="830866"/>
                  <a:pt x="5067639" y="963914"/>
                  <a:pt x="4778058" y="1074994"/>
                </a:cubicBezTo>
                <a:cubicBezTo>
                  <a:pt x="4478494" y="1190219"/>
                  <a:pt x="4106535" y="1247832"/>
                  <a:pt x="3662179" y="1247832"/>
                </a:cubicBezTo>
                <a:cubicBezTo>
                  <a:pt x="3420031" y="1247832"/>
                  <a:pt x="3207841" y="1228766"/>
                  <a:pt x="3025604" y="1190634"/>
                </a:cubicBezTo>
                <a:cubicBezTo>
                  <a:pt x="2865837" y="1157475"/>
                  <a:pt x="2712310" y="1106495"/>
                  <a:pt x="2565024" y="1037691"/>
                </a:cubicBezTo>
                <a:cubicBezTo>
                  <a:pt x="2462672" y="990440"/>
                  <a:pt x="2336606" y="918736"/>
                  <a:pt x="2186822" y="822576"/>
                </a:cubicBezTo>
                <a:lnTo>
                  <a:pt x="1658840" y="455763"/>
                </a:lnTo>
                <a:cubicBezTo>
                  <a:pt x="1441655" y="332248"/>
                  <a:pt x="1185777" y="270490"/>
                  <a:pt x="891205" y="270490"/>
                </a:cubicBezTo>
                <a:cubicBezTo>
                  <a:pt x="599130" y="270490"/>
                  <a:pt x="371959" y="319813"/>
                  <a:pt x="209696" y="418459"/>
                </a:cubicBezTo>
                <a:cubicBezTo>
                  <a:pt x="69898" y="503842"/>
                  <a:pt x="0" y="607876"/>
                  <a:pt x="0" y="730562"/>
                </a:cubicBezTo>
                <a:cubicBezTo>
                  <a:pt x="0" y="824234"/>
                  <a:pt x="31205" y="898426"/>
                  <a:pt x="93614" y="953137"/>
                </a:cubicBezTo>
                <a:cubicBezTo>
                  <a:pt x="178490" y="1028573"/>
                  <a:pt x="319535" y="1066290"/>
                  <a:pt x="516750" y="1066290"/>
                </a:cubicBezTo>
                <a:cubicBezTo>
                  <a:pt x="596633" y="1066290"/>
                  <a:pt x="668403" y="1055721"/>
                  <a:pt x="732061" y="1034582"/>
                </a:cubicBezTo>
                <a:cubicBezTo>
                  <a:pt x="795719" y="1013444"/>
                  <a:pt x="830045" y="994793"/>
                  <a:pt x="835038" y="978628"/>
                </a:cubicBezTo>
                <a:cubicBezTo>
                  <a:pt x="840029" y="962463"/>
                  <a:pt x="842526" y="950650"/>
                  <a:pt x="842526" y="943190"/>
                </a:cubicBezTo>
                <a:cubicBezTo>
                  <a:pt x="842526" y="924953"/>
                  <a:pt x="833788" y="909617"/>
                  <a:pt x="816314" y="897183"/>
                </a:cubicBezTo>
                <a:cubicBezTo>
                  <a:pt x="796343" y="888064"/>
                  <a:pt x="783861" y="883505"/>
                  <a:pt x="778868" y="883505"/>
                </a:cubicBezTo>
                <a:cubicBezTo>
                  <a:pt x="766387" y="883505"/>
                  <a:pt x="751408" y="886406"/>
                  <a:pt x="733933" y="892209"/>
                </a:cubicBezTo>
                <a:cubicBezTo>
                  <a:pt x="698984" y="903814"/>
                  <a:pt x="662163" y="912104"/>
                  <a:pt x="623470" y="917078"/>
                </a:cubicBezTo>
                <a:cubicBezTo>
                  <a:pt x="584775" y="922052"/>
                  <a:pt x="544209" y="924538"/>
                  <a:pt x="501771" y="924538"/>
                </a:cubicBezTo>
                <a:cubicBezTo>
                  <a:pt x="379448" y="924538"/>
                  <a:pt x="287083" y="902156"/>
                  <a:pt x="224673" y="857393"/>
                </a:cubicBezTo>
                <a:cubicBezTo>
                  <a:pt x="174746" y="821747"/>
                  <a:pt x="149783" y="776983"/>
                  <a:pt x="149783" y="723101"/>
                </a:cubicBezTo>
                <a:cubicBezTo>
                  <a:pt x="149783" y="636061"/>
                  <a:pt x="190972" y="563527"/>
                  <a:pt x="273352" y="505500"/>
                </a:cubicBezTo>
                <a:cubicBezTo>
                  <a:pt x="373207" y="435038"/>
                  <a:pt x="516750" y="399808"/>
                  <a:pt x="703977" y="399808"/>
                </a:cubicBezTo>
                <a:cubicBezTo>
                  <a:pt x="841277" y="399808"/>
                  <a:pt x="967345" y="425091"/>
                  <a:pt x="1082179" y="475657"/>
                </a:cubicBezTo>
                <a:cubicBezTo>
                  <a:pt x="1162062" y="511303"/>
                  <a:pt x="1182504" y="493654"/>
                  <a:pt x="1377999" y="662173"/>
                </a:cubicBezTo>
                <a:cubicBezTo>
                  <a:pt x="1573495" y="830692"/>
                  <a:pt x="1677817" y="1169769"/>
                  <a:pt x="2255150" y="1486770"/>
                </a:cubicBezTo>
                <a:cubicBezTo>
                  <a:pt x="2832484" y="1803770"/>
                  <a:pt x="3659058" y="1848042"/>
                  <a:pt x="4225315" y="1804522"/>
                </a:cubicBezTo>
                <a:cubicBezTo>
                  <a:pt x="4791573" y="1761001"/>
                  <a:pt x="5472731" y="1432725"/>
                  <a:pt x="5652698" y="1225649"/>
                </a:cubicBezTo>
                <a:cubicBezTo>
                  <a:pt x="5765177" y="1096226"/>
                  <a:pt x="5821982" y="969352"/>
                  <a:pt x="5831277" y="850515"/>
                </a:cubicBezTo>
                <a:close/>
              </a:path>
            </a:pathLst>
          </a:custGeom>
          <a:gradFill>
            <a:gsLst>
              <a:gs pos="0">
                <a:schemeClr val="accent6">
                  <a:lumMod val="20000"/>
                  <a:lumOff val="80000"/>
                  <a:alpha val="47000"/>
                </a:schemeClr>
              </a:gs>
              <a:gs pos="50000">
                <a:srgbClr val="33CCFF">
                  <a:alpha val="0"/>
                </a:srgbClr>
              </a:gs>
              <a:gs pos="95000">
                <a:srgbClr val="C00000">
                  <a:alpha val="88000"/>
                </a:srgbClr>
              </a:gs>
              <a:gs pos="75000">
                <a:srgbClr val="C00000">
                  <a:alpha val="58000"/>
                </a:srgbClr>
              </a:gs>
            </a:gsLst>
            <a:path path="rect">
              <a:fillToRect t="100000" r="100000"/>
            </a:path>
          </a:gradFill>
          <a:ln w="19050">
            <a:gradFill>
              <a:gsLst>
                <a:gs pos="0">
                  <a:srgbClr val="FBEAC7"/>
                </a:gs>
                <a:gs pos="17999">
                  <a:srgbClr val="FEE7F2"/>
                </a:gs>
                <a:gs pos="36000">
                  <a:srgbClr val="FAC77D">
                    <a:lumMod val="0"/>
                    <a:lumOff val="100000"/>
                  </a:srgbClr>
                </a:gs>
                <a:gs pos="61000">
                  <a:srgbClr val="FBA97D">
                    <a:lumMod val="0"/>
                    <a:lumOff val="100000"/>
                  </a:srgbClr>
                </a:gs>
                <a:gs pos="82001">
                  <a:srgbClr val="FBD49C"/>
                </a:gs>
                <a:gs pos="100000">
                  <a:srgbClr val="FEE7F2"/>
                </a:gs>
              </a:gsLst>
              <a:lin ang="5400000" scaled="0"/>
            </a:gradFill>
          </a:ln>
          <a:scene3d>
            <a:camera prst="orthographicFront"/>
            <a:lightRig rig="flood"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sp>
        <p:nvSpPr>
          <p:cNvPr id="21" name="Forma libre 6"/>
          <p:cNvSpPr/>
          <p:nvPr/>
        </p:nvSpPr>
        <p:spPr>
          <a:xfrm rot="12572263" flipH="1" flipV="1">
            <a:off x="2646285" y="2244718"/>
            <a:ext cx="1860965" cy="958824"/>
          </a:xfrm>
          <a:custGeom>
            <a:avLst/>
            <a:gdLst>
              <a:gd name="connsiteX0" fmla="*/ 5831277 w 5832648"/>
              <a:gd name="connsiteY0" fmla="*/ 850515 h 1818625"/>
              <a:gd name="connsiteX1" fmla="*/ 5798458 w 5832648"/>
              <a:gd name="connsiteY1" fmla="*/ 646474 h 1818625"/>
              <a:gd name="connsiteX2" fmla="*/ 5222804 w 5832648"/>
              <a:gd name="connsiteY2" fmla="*/ 196376 h 1818625"/>
              <a:gd name="connsiteX3" fmla="*/ 3982299 w 5832648"/>
              <a:gd name="connsiteY3" fmla="*/ 5082 h 1818625"/>
              <a:gd name="connsiteX4" fmla="*/ 3094879 w 5832648"/>
              <a:gd name="connsiteY4" fmla="*/ 176611 h 1818625"/>
              <a:gd name="connsiteX5" fmla="*/ 2733529 w 5832648"/>
              <a:gd name="connsiteY5" fmla="*/ 506743 h 1818625"/>
              <a:gd name="connsiteX6" fmla="*/ 2950714 w 5832648"/>
              <a:gd name="connsiteY6" fmla="*/ 811385 h 1818625"/>
              <a:gd name="connsiteX7" fmla="*/ 3639713 w 5832648"/>
              <a:gd name="connsiteY7" fmla="*/ 941947 h 1818625"/>
              <a:gd name="connsiteX8" fmla="*/ 4180801 w 5832648"/>
              <a:gd name="connsiteY8" fmla="*/ 854284 h 1818625"/>
              <a:gd name="connsiteX9" fmla="*/ 4396114 w 5832648"/>
              <a:gd name="connsiteY9" fmla="*/ 650982 h 1818625"/>
              <a:gd name="connsiteX10" fmla="*/ 4276287 w 5832648"/>
              <a:gd name="connsiteY10" fmla="*/ 473171 h 1818625"/>
              <a:gd name="connsiteX11" fmla="*/ 3871875 w 5832648"/>
              <a:gd name="connsiteY11" fmla="*/ 387373 h 1818625"/>
              <a:gd name="connsiteX12" fmla="*/ 3609755 w 5832648"/>
              <a:gd name="connsiteY12" fmla="*/ 430894 h 1818625"/>
              <a:gd name="connsiteX13" fmla="*/ 3516142 w 5832648"/>
              <a:gd name="connsiteY13" fmla="*/ 490578 h 1818625"/>
              <a:gd name="connsiteX14" fmla="*/ 3504909 w 5832648"/>
              <a:gd name="connsiteY14" fmla="*/ 519178 h 1818625"/>
              <a:gd name="connsiteX15" fmla="*/ 3527375 w 5832648"/>
              <a:gd name="connsiteY15" fmla="*/ 529125 h 1818625"/>
              <a:gd name="connsiteX16" fmla="*/ 3572310 w 5832648"/>
              <a:gd name="connsiteY16" fmla="*/ 524152 h 1818625"/>
              <a:gd name="connsiteX17" fmla="*/ 3617245 w 5832648"/>
              <a:gd name="connsiteY17" fmla="*/ 519178 h 1818625"/>
              <a:gd name="connsiteX18" fmla="*/ 3782006 w 5832648"/>
              <a:gd name="connsiteY18" fmla="*/ 511717 h 1818625"/>
              <a:gd name="connsiteX19" fmla="*/ 3982340 w 5832648"/>
              <a:gd name="connsiteY19" fmla="*/ 550885 h 1818625"/>
              <a:gd name="connsiteX20" fmla="*/ 4066592 w 5832648"/>
              <a:gd name="connsiteY20" fmla="*/ 636061 h 1818625"/>
              <a:gd name="connsiteX21" fmla="*/ 3924299 w 5832648"/>
              <a:gd name="connsiteY21" fmla="*/ 764135 h 1818625"/>
              <a:gd name="connsiteX22" fmla="*/ 3572310 w 5832648"/>
              <a:gd name="connsiteY22" fmla="*/ 815116 h 1818625"/>
              <a:gd name="connsiteX23" fmla="*/ 3081773 w 5832648"/>
              <a:gd name="connsiteY23" fmla="*/ 711910 h 1818625"/>
              <a:gd name="connsiteX24" fmla="*/ 2928246 w 5832648"/>
              <a:gd name="connsiteY24" fmla="*/ 496796 h 1818625"/>
              <a:gd name="connsiteX25" fmla="*/ 3212832 w 5832648"/>
              <a:gd name="connsiteY25" fmla="*/ 219509 h 1818625"/>
              <a:gd name="connsiteX26" fmla="*/ 3961744 w 5832648"/>
              <a:gd name="connsiteY26" fmla="*/ 96409 h 1818625"/>
              <a:gd name="connsiteX27" fmla="*/ 4897885 w 5832648"/>
              <a:gd name="connsiteY27" fmla="*/ 281681 h 1818625"/>
              <a:gd name="connsiteX28" fmla="*/ 5212428 w 5832648"/>
              <a:gd name="connsiteY28" fmla="*/ 675851 h 1818625"/>
              <a:gd name="connsiteX29" fmla="*/ 4778058 w 5832648"/>
              <a:gd name="connsiteY29" fmla="*/ 1074994 h 1818625"/>
              <a:gd name="connsiteX30" fmla="*/ 3662179 w 5832648"/>
              <a:gd name="connsiteY30" fmla="*/ 1247832 h 1818625"/>
              <a:gd name="connsiteX31" fmla="*/ 3025604 w 5832648"/>
              <a:gd name="connsiteY31" fmla="*/ 1190634 h 1818625"/>
              <a:gd name="connsiteX32" fmla="*/ 2565024 w 5832648"/>
              <a:gd name="connsiteY32" fmla="*/ 1037691 h 1818625"/>
              <a:gd name="connsiteX33" fmla="*/ 2186822 w 5832648"/>
              <a:gd name="connsiteY33" fmla="*/ 822576 h 1818625"/>
              <a:gd name="connsiteX34" fmla="*/ 1658840 w 5832648"/>
              <a:gd name="connsiteY34" fmla="*/ 455763 h 1818625"/>
              <a:gd name="connsiteX35" fmla="*/ 891205 w 5832648"/>
              <a:gd name="connsiteY35" fmla="*/ 270490 h 1818625"/>
              <a:gd name="connsiteX36" fmla="*/ 209696 w 5832648"/>
              <a:gd name="connsiteY36" fmla="*/ 418459 h 1818625"/>
              <a:gd name="connsiteX37" fmla="*/ 0 w 5832648"/>
              <a:gd name="connsiteY37" fmla="*/ 730562 h 1818625"/>
              <a:gd name="connsiteX38" fmla="*/ 93614 w 5832648"/>
              <a:gd name="connsiteY38" fmla="*/ 953137 h 1818625"/>
              <a:gd name="connsiteX39" fmla="*/ 516750 w 5832648"/>
              <a:gd name="connsiteY39" fmla="*/ 1066290 h 1818625"/>
              <a:gd name="connsiteX40" fmla="*/ 732061 w 5832648"/>
              <a:gd name="connsiteY40" fmla="*/ 1034582 h 1818625"/>
              <a:gd name="connsiteX41" fmla="*/ 835038 w 5832648"/>
              <a:gd name="connsiteY41" fmla="*/ 978628 h 1818625"/>
              <a:gd name="connsiteX42" fmla="*/ 842526 w 5832648"/>
              <a:gd name="connsiteY42" fmla="*/ 943190 h 1818625"/>
              <a:gd name="connsiteX43" fmla="*/ 816314 w 5832648"/>
              <a:gd name="connsiteY43" fmla="*/ 897183 h 1818625"/>
              <a:gd name="connsiteX44" fmla="*/ 778868 w 5832648"/>
              <a:gd name="connsiteY44" fmla="*/ 883505 h 1818625"/>
              <a:gd name="connsiteX45" fmla="*/ 733933 w 5832648"/>
              <a:gd name="connsiteY45" fmla="*/ 892209 h 1818625"/>
              <a:gd name="connsiteX46" fmla="*/ 623470 w 5832648"/>
              <a:gd name="connsiteY46" fmla="*/ 917078 h 1818625"/>
              <a:gd name="connsiteX47" fmla="*/ 501771 w 5832648"/>
              <a:gd name="connsiteY47" fmla="*/ 924538 h 1818625"/>
              <a:gd name="connsiteX48" fmla="*/ 224673 w 5832648"/>
              <a:gd name="connsiteY48" fmla="*/ 857393 h 1818625"/>
              <a:gd name="connsiteX49" fmla="*/ 149783 w 5832648"/>
              <a:gd name="connsiteY49" fmla="*/ 723101 h 1818625"/>
              <a:gd name="connsiteX50" fmla="*/ 273352 w 5832648"/>
              <a:gd name="connsiteY50" fmla="*/ 505500 h 1818625"/>
              <a:gd name="connsiteX51" fmla="*/ 703977 w 5832648"/>
              <a:gd name="connsiteY51" fmla="*/ 399808 h 1818625"/>
              <a:gd name="connsiteX52" fmla="*/ 1082179 w 5832648"/>
              <a:gd name="connsiteY52" fmla="*/ 475657 h 1818625"/>
              <a:gd name="connsiteX53" fmla="*/ 1377999 w 5832648"/>
              <a:gd name="connsiteY53" fmla="*/ 662173 h 1818625"/>
              <a:gd name="connsiteX54" fmla="*/ 2255150 w 5832648"/>
              <a:gd name="connsiteY54" fmla="*/ 1486770 h 1818625"/>
              <a:gd name="connsiteX55" fmla="*/ 4225315 w 5832648"/>
              <a:gd name="connsiteY55" fmla="*/ 1804522 h 1818625"/>
              <a:gd name="connsiteX56" fmla="*/ 5652698 w 5832648"/>
              <a:gd name="connsiteY56" fmla="*/ 1225649 h 1818625"/>
              <a:gd name="connsiteX57" fmla="*/ 5831277 w 5832648"/>
              <a:gd name="connsiteY57" fmla="*/ 850515 h 1818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Lst>
            <a:rect l="l" t="t" r="r" b="b"/>
            <a:pathLst>
              <a:path w="5832648" h="1818625">
                <a:moveTo>
                  <a:pt x="5831277" y="850515"/>
                </a:moveTo>
                <a:cubicBezTo>
                  <a:pt x="5836853" y="779212"/>
                  <a:pt x="5825326" y="710803"/>
                  <a:pt x="5798458" y="646474"/>
                </a:cubicBezTo>
                <a:cubicBezTo>
                  <a:pt x="5726809" y="474929"/>
                  <a:pt x="5525497" y="303274"/>
                  <a:pt x="5222804" y="196376"/>
                </a:cubicBezTo>
                <a:cubicBezTo>
                  <a:pt x="4920110" y="89477"/>
                  <a:pt x="4583626" y="-25754"/>
                  <a:pt x="3982299" y="5082"/>
                </a:cubicBezTo>
                <a:cubicBezTo>
                  <a:pt x="3380973" y="35917"/>
                  <a:pt x="3303007" y="93000"/>
                  <a:pt x="3094879" y="176611"/>
                </a:cubicBezTo>
                <a:cubicBezTo>
                  <a:pt x="2886750" y="260221"/>
                  <a:pt x="2733529" y="378255"/>
                  <a:pt x="2733529" y="506743"/>
                </a:cubicBezTo>
                <a:cubicBezTo>
                  <a:pt x="2733529" y="631916"/>
                  <a:pt x="2805923" y="733463"/>
                  <a:pt x="2950714" y="811385"/>
                </a:cubicBezTo>
                <a:cubicBezTo>
                  <a:pt x="3112977" y="898426"/>
                  <a:pt x="3342644" y="941947"/>
                  <a:pt x="3639713" y="941947"/>
                </a:cubicBezTo>
                <a:cubicBezTo>
                  <a:pt x="3856896" y="941947"/>
                  <a:pt x="4037260" y="912726"/>
                  <a:pt x="4180801" y="854284"/>
                </a:cubicBezTo>
                <a:cubicBezTo>
                  <a:pt x="4324343" y="795842"/>
                  <a:pt x="4396114" y="728075"/>
                  <a:pt x="4396114" y="650982"/>
                </a:cubicBezTo>
                <a:cubicBezTo>
                  <a:pt x="4396114" y="580520"/>
                  <a:pt x="4356172" y="521250"/>
                  <a:pt x="4276287" y="473171"/>
                </a:cubicBezTo>
                <a:cubicBezTo>
                  <a:pt x="4181426" y="415972"/>
                  <a:pt x="4046622" y="387373"/>
                  <a:pt x="3871875" y="387373"/>
                </a:cubicBezTo>
                <a:cubicBezTo>
                  <a:pt x="3767027" y="387373"/>
                  <a:pt x="3679654" y="401880"/>
                  <a:pt x="3609755" y="430894"/>
                </a:cubicBezTo>
                <a:cubicBezTo>
                  <a:pt x="3554835" y="453275"/>
                  <a:pt x="3523631" y="473171"/>
                  <a:pt x="3516142" y="490578"/>
                </a:cubicBezTo>
                <a:cubicBezTo>
                  <a:pt x="3508652" y="507987"/>
                  <a:pt x="3504909" y="517520"/>
                  <a:pt x="3504909" y="519178"/>
                </a:cubicBezTo>
                <a:cubicBezTo>
                  <a:pt x="3504909" y="525809"/>
                  <a:pt x="3512397" y="529125"/>
                  <a:pt x="3527375" y="529125"/>
                </a:cubicBezTo>
                <a:lnTo>
                  <a:pt x="3572310" y="524152"/>
                </a:lnTo>
                <a:cubicBezTo>
                  <a:pt x="3577303" y="523322"/>
                  <a:pt x="3592282" y="521664"/>
                  <a:pt x="3617245" y="519178"/>
                </a:cubicBezTo>
                <a:cubicBezTo>
                  <a:pt x="3667172" y="514204"/>
                  <a:pt x="3722092" y="511717"/>
                  <a:pt x="3782006" y="511717"/>
                </a:cubicBezTo>
                <a:cubicBezTo>
                  <a:pt x="3859394" y="511717"/>
                  <a:pt x="3926171" y="524773"/>
                  <a:pt x="3982340" y="550885"/>
                </a:cubicBezTo>
                <a:cubicBezTo>
                  <a:pt x="4038508" y="576998"/>
                  <a:pt x="4066592" y="605389"/>
                  <a:pt x="4066592" y="636061"/>
                </a:cubicBezTo>
                <a:cubicBezTo>
                  <a:pt x="4066592" y="687456"/>
                  <a:pt x="4019161" y="730148"/>
                  <a:pt x="3924299" y="764135"/>
                </a:cubicBezTo>
                <a:cubicBezTo>
                  <a:pt x="3829437" y="798122"/>
                  <a:pt x="3712108" y="815116"/>
                  <a:pt x="3572310" y="815116"/>
                </a:cubicBezTo>
                <a:cubicBezTo>
                  <a:pt x="3362616" y="815116"/>
                  <a:pt x="3199103" y="780714"/>
                  <a:pt x="3081773" y="711910"/>
                </a:cubicBezTo>
                <a:cubicBezTo>
                  <a:pt x="2979422" y="652226"/>
                  <a:pt x="2928246" y="580520"/>
                  <a:pt x="2928246" y="496796"/>
                </a:cubicBezTo>
                <a:cubicBezTo>
                  <a:pt x="2928246" y="389860"/>
                  <a:pt x="3023108" y="297431"/>
                  <a:pt x="3212832" y="219509"/>
                </a:cubicBezTo>
                <a:cubicBezTo>
                  <a:pt x="3412542" y="137442"/>
                  <a:pt x="3662179" y="96409"/>
                  <a:pt x="3961744" y="96409"/>
                </a:cubicBezTo>
                <a:cubicBezTo>
                  <a:pt x="4351179" y="96409"/>
                  <a:pt x="4663226" y="158167"/>
                  <a:pt x="4897885" y="281681"/>
                </a:cubicBezTo>
                <a:cubicBezTo>
                  <a:pt x="5107580" y="391933"/>
                  <a:pt x="5212428" y="523322"/>
                  <a:pt x="5212428" y="675851"/>
                </a:cubicBezTo>
                <a:cubicBezTo>
                  <a:pt x="5212428" y="830866"/>
                  <a:pt x="5067639" y="963914"/>
                  <a:pt x="4778058" y="1074994"/>
                </a:cubicBezTo>
                <a:cubicBezTo>
                  <a:pt x="4478494" y="1190219"/>
                  <a:pt x="4106535" y="1247832"/>
                  <a:pt x="3662179" y="1247832"/>
                </a:cubicBezTo>
                <a:cubicBezTo>
                  <a:pt x="3420031" y="1247832"/>
                  <a:pt x="3207841" y="1228766"/>
                  <a:pt x="3025604" y="1190634"/>
                </a:cubicBezTo>
                <a:cubicBezTo>
                  <a:pt x="2865837" y="1157475"/>
                  <a:pt x="2712310" y="1106495"/>
                  <a:pt x="2565024" y="1037691"/>
                </a:cubicBezTo>
                <a:cubicBezTo>
                  <a:pt x="2462672" y="990440"/>
                  <a:pt x="2336606" y="918736"/>
                  <a:pt x="2186822" y="822576"/>
                </a:cubicBezTo>
                <a:lnTo>
                  <a:pt x="1658840" y="455763"/>
                </a:lnTo>
                <a:cubicBezTo>
                  <a:pt x="1441655" y="332248"/>
                  <a:pt x="1185777" y="270490"/>
                  <a:pt x="891205" y="270490"/>
                </a:cubicBezTo>
                <a:cubicBezTo>
                  <a:pt x="599130" y="270490"/>
                  <a:pt x="371959" y="319813"/>
                  <a:pt x="209696" y="418459"/>
                </a:cubicBezTo>
                <a:cubicBezTo>
                  <a:pt x="69898" y="503842"/>
                  <a:pt x="0" y="607876"/>
                  <a:pt x="0" y="730562"/>
                </a:cubicBezTo>
                <a:cubicBezTo>
                  <a:pt x="0" y="824234"/>
                  <a:pt x="31205" y="898426"/>
                  <a:pt x="93614" y="953137"/>
                </a:cubicBezTo>
                <a:cubicBezTo>
                  <a:pt x="178490" y="1028573"/>
                  <a:pt x="319535" y="1066290"/>
                  <a:pt x="516750" y="1066290"/>
                </a:cubicBezTo>
                <a:cubicBezTo>
                  <a:pt x="596633" y="1066290"/>
                  <a:pt x="668403" y="1055721"/>
                  <a:pt x="732061" y="1034582"/>
                </a:cubicBezTo>
                <a:cubicBezTo>
                  <a:pt x="795719" y="1013444"/>
                  <a:pt x="830045" y="994793"/>
                  <a:pt x="835038" y="978628"/>
                </a:cubicBezTo>
                <a:cubicBezTo>
                  <a:pt x="840029" y="962463"/>
                  <a:pt x="842526" y="950650"/>
                  <a:pt x="842526" y="943190"/>
                </a:cubicBezTo>
                <a:cubicBezTo>
                  <a:pt x="842526" y="924953"/>
                  <a:pt x="833788" y="909617"/>
                  <a:pt x="816314" y="897183"/>
                </a:cubicBezTo>
                <a:cubicBezTo>
                  <a:pt x="796343" y="888064"/>
                  <a:pt x="783861" y="883505"/>
                  <a:pt x="778868" y="883505"/>
                </a:cubicBezTo>
                <a:cubicBezTo>
                  <a:pt x="766387" y="883505"/>
                  <a:pt x="751408" y="886406"/>
                  <a:pt x="733933" y="892209"/>
                </a:cubicBezTo>
                <a:cubicBezTo>
                  <a:pt x="698984" y="903814"/>
                  <a:pt x="662163" y="912104"/>
                  <a:pt x="623470" y="917078"/>
                </a:cubicBezTo>
                <a:cubicBezTo>
                  <a:pt x="584775" y="922052"/>
                  <a:pt x="544209" y="924538"/>
                  <a:pt x="501771" y="924538"/>
                </a:cubicBezTo>
                <a:cubicBezTo>
                  <a:pt x="379448" y="924538"/>
                  <a:pt x="287083" y="902156"/>
                  <a:pt x="224673" y="857393"/>
                </a:cubicBezTo>
                <a:cubicBezTo>
                  <a:pt x="174746" y="821747"/>
                  <a:pt x="149783" y="776983"/>
                  <a:pt x="149783" y="723101"/>
                </a:cubicBezTo>
                <a:cubicBezTo>
                  <a:pt x="149783" y="636061"/>
                  <a:pt x="190972" y="563527"/>
                  <a:pt x="273352" y="505500"/>
                </a:cubicBezTo>
                <a:cubicBezTo>
                  <a:pt x="373207" y="435038"/>
                  <a:pt x="516750" y="399808"/>
                  <a:pt x="703977" y="399808"/>
                </a:cubicBezTo>
                <a:cubicBezTo>
                  <a:pt x="841277" y="399808"/>
                  <a:pt x="967345" y="425091"/>
                  <a:pt x="1082179" y="475657"/>
                </a:cubicBezTo>
                <a:cubicBezTo>
                  <a:pt x="1162062" y="511303"/>
                  <a:pt x="1182504" y="493654"/>
                  <a:pt x="1377999" y="662173"/>
                </a:cubicBezTo>
                <a:cubicBezTo>
                  <a:pt x="1573495" y="830692"/>
                  <a:pt x="1677817" y="1169769"/>
                  <a:pt x="2255150" y="1486770"/>
                </a:cubicBezTo>
                <a:cubicBezTo>
                  <a:pt x="2832484" y="1803770"/>
                  <a:pt x="3659058" y="1848042"/>
                  <a:pt x="4225315" y="1804522"/>
                </a:cubicBezTo>
                <a:cubicBezTo>
                  <a:pt x="4791573" y="1761001"/>
                  <a:pt x="5472731" y="1432725"/>
                  <a:pt x="5652698" y="1225649"/>
                </a:cubicBezTo>
                <a:cubicBezTo>
                  <a:pt x="5765177" y="1096226"/>
                  <a:pt x="5821982" y="969352"/>
                  <a:pt x="5831277" y="850515"/>
                </a:cubicBezTo>
                <a:close/>
              </a:path>
            </a:pathLst>
          </a:custGeom>
          <a:gradFill>
            <a:gsLst>
              <a:gs pos="0">
                <a:schemeClr val="accent6">
                  <a:lumMod val="20000"/>
                  <a:lumOff val="80000"/>
                  <a:alpha val="47000"/>
                </a:schemeClr>
              </a:gs>
              <a:gs pos="50000">
                <a:srgbClr val="33CCFF">
                  <a:alpha val="0"/>
                </a:srgbClr>
              </a:gs>
              <a:gs pos="95000">
                <a:srgbClr val="C00000">
                  <a:alpha val="88000"/>
                </a:srgbClr>
              </a:gs>
              <a:gs pos="75000">
                <a:srgbClr val="C00000">
                  <a:alpha val="58000"/>
                </a:srgbClr>
              </a:gs>
            </a:gsLst>
            <a:path path="rect">
              <a:fillToRect t="100000" r="100000"/>
            </a:path>
          </a:gradFill>
          <a:ln w="19050">
            <a:gradFill>
              <a:gsLst>
                <a:gs pos="0">
                  <a:srgbClr val="FBEAC7"/>
                </a:gs>
                <a:gs pos="17999">
                  <a:srgbClr val="FEE7F2"/>
                </a:gs>
                <a:gs pos="36000">
                  <a:srgbClr val="FAC77D">
                    <a:lumMod val="0"/>
                    <a:lumOff val="100000"/>
                  </a:srgbClr>
                </a:gs>
                <a:gs pos="61000">
                  <a:srgbClr val="FBA97D">
                    <a:lumMod val="0"/>
                    <a:lumOff val="100000"/>
                  </a:srgbClr>
                </a:gs>
                <a:gs pos="82001">
                  <a:srgbClr val="FBD49C"/>
                </a:gs>
                <a:gs pos="100000">
                  <a:srgbClr val="FEE7F2"/>
                </a:gs>
              </a:gsLst>
              <a:lin ang="5400000" scaled="0"/>
            </a:gradFill>
          </a:ln>
          <a:scene3d>
            <a:camera prst="orthographicFront"/>
            <a:lightRig rig="flood"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sp>
        <p:nvSpPr>
          <p:cNvPr id="23" name="Forma libre 6"/>
          <p:cNvSpPr/>
          <p:nvPr/>
        </p:nvSpPr>
        <p:spPr>
          <a:xfrm rot="9027737" flipV="1">
            <a:off x="7119388" y="3937278"/>
            <a:ext cx="1860965" cy="958824"/>
          </a:xfrm>
          <a:custGeom>
            <a:avLst/>
            <a:gdLst>
              <a:gd name="connsiteX0" fmla="*/ 5831277 w 5832648"/>
              <a:gd name="connsiteY0" fmla="*/ 850515 h 1818625"/>
              <a:gd name="connsiteX1" fmla="*/ 5798458 w 5832648"/>
              <a:gd name="connsiteY1" fmla="*/ 646474 h 1818625"/>
              <a:gd name="connsiteX2" fmla="*/ 5222804 w 5832648"/>
              <a:gd name="connsiteY2" fmla="*/ 196376 h 1818625"/>
              <a:gd name="connsiteX3" fmla="*/ 3982299 w 5832648"/>
              <a:gd name="connsiteY3" fmla="*/ 5082 h 1818625"/>
              <a:gd name="connsiteX4" fmla="*/ 3094879 w 5832648"/>
              <a:gd name="connsiteY4" fmla="*/ 176611 h 1818625"/>
              <a:gd name="connsiteX5" fmla="*/ 2733529 w 5832648"/>
              <a:gd name="connsiteY5" fmla="*/ 506743 h 1818625"/>
              <a:gd name="connsiteX6" fmla="*/ 2950714 w 5832648"/>
              <a:gd name="connsiteY6" fmla="*/ 811385 h 1818625"/>
              <a:gd name="connsiteX7" fmla="*/ 3639713 w 5832648"/>
              <a:gd name="connsiteY7" fmla="*/ 941947 h 1818625"/>
              <a:gd name="connsiteX8" fmla="*/ 4180801 w 5832648"/>
              <a:gd name="connsiteY8" fmla="*/ 854284 h 1818625"/>
              <a:gd name="connsiteX9" fmla="*/ 4396114 w 5832648"/>
              <a:gd name="connsiteY9" fmla="*/ 650982 h 1818625"/>
              <a:gd name="connsiteX10" fmla="*/ 4276287 w 5832648"/>
              <a:gd name="connsiteY10" fmla="*/ 473171 h 1818625"/>
              <a:gd name="connsiteX11" fmla="*/ 3871875 w 5832648"/>
              <a:gd name="connsiteY11" fmla="*/ 387373 h 1818625"/>
              <a:gd name="connsiteX12" fmla="*/ 3609755 w 5832648"/>
              <a:gd name="connsiteY12" fmla="*/ 430894 h 1818625"/>
              <a:gd name="connsiteX13" fmla="*/ 3516142 w 5832648"/>
              <a:gd name="connsiteY13" fmla="*/ 490578 h 1818625"/>
              <a:gd name="connsiteX14" fmla="*/ 3504909 w 5832648"/>
              <a:gd name="connsiteY14" fmla="*/ 519178 h 1818625"/>
              <a:gd name="connsiteX15" fmla="*/ 3527375 w 5832648"/>
              <a:gd name="connsiteY15" fmla="*/ 529125 h 1818625"/>
              <a:gd name="connsiteX16" fmla="*/ 3572310 w 5832648"/>
              <a:gd name="connsiteY16" fmla="*/ 524152 h 1818625"/>
              <a:gd name="connsiteX17" fmla="*/ 3617245 w 5832648"/>
              <a:gd name="connsiteY17" fmla="*/ 519178 h 1818625"/>
              <a:gd name="connsiteX18" fmla="*/ 3782006 w 5832648"/>
              <a:gd name="connsiteY18" fmla="*/ 511717 h 1818625"/>
              <a:gd name="connsiteX19" fmla="*/ 3982340 w 5832648"/>
              <a:gd name="connsiteY19" fmla="*/ 550885 h 1818625"/>
              <a:gd name="connsiteX20" fmla="*/ 4066592 w 5832648"/>
              <a:gd name="connsiteY20" fmla="*/ 636061 h 1818625"/>
              <a:gd name="connsiteX21" fmla="*/ 3924299 w 5832648"/>
              <a:gd name="connsiteY21" fmla="*/ 764135 h 1818625"/>
              <a:gd name="connsiteX22" fmla="*/ 3572310 w 5832648"/>
              <a:gd name="connsiteY22" fmla="*/ 815116 h 1818625"/>
              <a:gd name="connsiteX23" fmla="*/ 3081773 w 5832648"/>
              <a:gd name="connsiteY23" fmla="*/ 711910 h 1818625"/>
              <a:gd name="connsiteX24" fmla="*/ 2928246 w 5832648"/>
              <a:gd name="connsiteY24" fmla="*/ 496796 h 1818625"/>
              <a:gd name="connsiteX25" fmla="*/ 3212832 w 5832648"/>
              <a:gd name="connsiteY25" fmla="*/ 219509 h 1818625"/>
              <a:gd name="connsiteX26" fmla="*/ 3961744 w 5832648"/>
              <a:gd name="connsiteY26" fmla="*/ 96409 h 1818625"/>
              <a:gd name="connsiteX27" fmla="*/ 4897885 w 5832648"/>
              <a:gd name="connsiteY27" fmla="*/ 281681 h 1818625"/>
              <a:gd name="connsiteX28" fmla="*/ 5212428 w 5832648"/>
              <a:gd name="connsiteY28" fmla="*/ 675851 h 1818625"/>
              <a:gd name="connsiteX29" fmla="*/ 4778058 w 5832648"/>
              <a:gd name="connsiteY29" fmla="*/ 1074994 h 1818625"/>
              <a:gd name="connsiteX30" fmla="*/ 3662179 w 5832648"/>
              <a:gd name="connsiteY30" fmla="*/ 1247832 h 1818625"/>
              <a:gd name="connsiteX31" fmla="*/ 3025604 w 5832648"/>
              <a:gd name="connsiteY31" fmla="*/ 1190634 h 1818625"/>
              <a:gd name="connsiteX32" fmla="*/ 2565024 w 5832648"/>
              <a:gd name="connsiteY32" fmla="*/ 1037691 h 1818625"/>
              <a:gd name="connsiteX33" fmla="*/ 2186822 w 5832648"/>
              <a:gd name="connsiteY33" fmla="*/ 822576 h 1818625"/>
              <a:gd name="connsiteX34" fmla="*/ 1658840 w 5832648"/>
              <a:gd name="connsiteY34" fmla="*/ 455763 h 1818625"/>
              <a:gd name="connsiteX35" fmla="*/ 891205 w 5832648"/>
              <a:gd name="connsiteY35" fmla="*/ 270490 h 1818625"/>
              <a:gd name="connsiteX36" fmla="*/ 209696 w 5832648"/>
              <a:gd name="connsiteY36" fmla="*/ 418459 h 1818625"/>
              <a:gd name="connsiteX37" fmla="*/ 0 w 5832648"/>
              <a:gd name="connsiteY37" fmla="*/ 730562 h 1818625"/>
              <a:gd name="connsiteX38" fmla="*/ 93614 w 5832648"/>
              <a:gd name="connsiteY38" fmla="*/ 953137 h 1818625"/>
              <a:gd name="connsiteX39" fmla="*/ 516750 w 5832648"/>
              <a:gd name="connsiteY39" fmla="*/ 1066290 h 1818625"/>
              <a:gd name="connsiteX40" fmla="*/ 732061 w 5832648"/>
              <a:gd name="connsiteY40" fmla="*/ 1034582 h 1818625"/>
              <a:gd name="connsiteX41" fmla="*/ 835038 w 5832648"/>
              <a:gd name="connsiteY41" fmla="*/ 978628 h 1818625"/>
              <a:gd name="connsiteX42" fmla="*/ 842526 w 5832648"/>
              <a:gd name="connsiteY42" fmla="*/ 943190 h 1818625"/>
              <a:gd name="connsiteX43" fmla="*/ 816314 w 5832648"/>
              <a:gd name="connsiteY43" fmla="*/ 897183 h 1818625"/>
              <a:gd name="connsiteX44" fmla="*/ 778868 w 5832648"/>
              <a:gd name="connsiteY44" fmla="*/ 883505 h 1818625"/>
              <a:gd name="connsiteX45" fmla="*/ 733933 w 5832648"/>
              <a:gd name="connsiteY45" fmla="*/ 892209 h 1818625"/>
              <a:gd name="connsiteX46" fmla="*/ 623470 w 5832648"/>
              <a:gd name="connsiteY46" fmla="*/ 917078 h 1818625"/>
              <a:gd name="connsiteX47" fmla="*/ 501771 w 5832648"/>
              <a:gd name="connsiteY47" fmla="*/ 924538 h 1818625"/>
              <a:gd name="connsiteX48" fmla="*/ 224673 w 5832648"/>
              <a:gd name="connsiteY48" fmla="*/ 857393 h 1818625"/>
              <a:gd name="connsiteX49" fmla="*/ 149783 w 5832648"/>
              <a:gd name="connsiteY49" fmla="*/ 723101 h 1818625"/>
              <a:gd name="connsiteX50" fmla="*/ 273352 w 5832648"/>
              <a:gd name="connsiteY50" fmla="*/ 505500 h 1818625"/>
              <a:gd name="connsiteX51" fmla="*/ 703977 w 5832648"/>
              <a:gd name="connsiteY51" fmla="*/ 399808 h 1818625"/>
              <a:gd name="connsiteX52" fmla="*/ 1082179 w 5832648"/>
              <a:gd name="connsiteY52" fmla="*/ 475657 h 1818625"/>
              <a:gd name="connsiteX53" fmla="*/ 1377999 w 5832648"/>
              <a:gd name="connsiteY53" fmla="*/ 662173 h 1818625"/>
              <a:gd name="connsiteX54" fmla="*/ 2255150 w 5832648"/>
              <a:gd name="connsiteY54" fmla="*/ 1486770 h 1818625"/>
              <a:gd name="connsiteX55" fmla="*/ 4225315 w 5832648"/>
              <a:gd name="connsiteY55" fmla="*/ 1804522 h 1818625"/>
              <a:gd name="connsiteX56" fmla="*/ 5652698 w 5832648"/>
              <a:gd name="connsiteY56" fmla="*/ 1225649 h 1818625"/>
              <a:gd name="connsiteX57" fmla="*/ 5831277 w 5832648"/>
              <a:gd name="connsiteY57" fmla="*/ 850515 h 1818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Lst>
            <a:rect l="l" t="t" r="r" b="b"/>
            <a:pathLst>
              <a:path w="5832648" h="1818625">
                <a:moveTo>
                  <a:pt x="5831277" y="850515"/>
                </a:moveTo>
                <a:cubicBezTo>
                  <a:pt x="5836853" y="779212"/>
                  <a:pt x="5825326" y="710803"/>
                  <a:pt x="5798458" y="646474"/>
                </a:cubicBezTo>
                <a:cubicBezTo>
                  <a:pt x="5726809" y="474929"/>
                  <a:pt x="5525497" y="303274"/>
                  <a:pt x="5222804" y="196376"/>
                </a:cubicBezTo>
                <a:cubicBezTo>
                  <a:pt x="4920110" y="89477"/>
                  <a:pt x="4583626" y="-25754"/>
                  <a:pt x="3982299" y="5082"/>
                </a:cubicBezTo>
                <a:cubicBezTo>
                  <a:pt x="3380973" y="35917"/>
                  <a:pt x="3303007" y="93000"/>
                  <a:pt x="3094879" y="176611"/>
                </a:cubicBezTo>
                <a:cubicBezTo>
                  <a:pt x="2886750" y="260221"/>
                  <a:pt x="2733529" y="378255"/>
                  <a:pt x="2733529" y="506743"/>
                </a:cubicBezTo>
                <a:cubicBezTo>
                  <a:pt x="2733529" y="631916"/>
                  <a:pt x="2805923" y="733463"/>
                  <a:pt x="2950714" y="811385"/>
                </a:cubicBezTo>
                <a:cubicBezTo>
                  <a:pt x="3112977" y="898426"/>
                  <a:pt x="3342644" y="941947"/>
                  <a:pt x="3639713" y="941947"/>
                </a:cubicBezTo>
                <a:cubicBezTo>
                  <a:pt x="3856896" y="941947"/>
                  <a:pt x="4037260" y="912726"/>
                  <a:pt x="4180801" y="854284"/>
                </a:cubicBezTo>
                <a:cubicBezTo>
                  <a:pt x="4324343" y="795842"/>
                  <a:pt x="4396114" y="728075"/>
                  <a:pt x="4396114" y="650982"/>
                </a:cubicBezTo>
                <a:cubicBezTo>
                  <a:pt x="4396114" y="580520"/>
                  <a:pt x="4356172" y="521250"/>
                  <a:pt x="4276287" y="473171"/>
                </a:cubicBezTo>
                <a:cubicBezTo>
                  <a:pt x="4181426" y="415972"/>
                  <a:pt x="4046622" y="387373"/>
                  <a:pt x="3871875" y="387373"/>
                </a:cubicBezTo>
                <a:cubicBezTo>
                  <a:pt x="3767027" y="387373"/>
                  <a:pt x="3679654" y="401880"/>
                  <a:pt x="3609755" y="430894"/>
                </a:cubicBezTo>
                <a:cubicBezTo>
                  <a:pt x="3554835" y="453275"/>
                  <a:pt x="3523631" y="473171"/>
                  <a:pt x="3516142" y="490578"/>
                </a:cubicBezTo>
                <a:cubicBezTo>
                  <a:pt x="3508652" y="507987"/>
                  <a:pt x="3504909" y="517520"/>
                  <a:pt x="3504909" y="519178"/>
                </a:cubicBezTo>
                <a:cubicBezTo>
                  <a:pt x="3504909" y="525809"/>
                  <a:pt x="3512397" y="529125"/>
                  <a:pt x="3527375" y="529125"/>
                </a:cubicBezTo>
                <a:lnTo>
                  <a:pt x="3572310" y="524152"/>
                </a:lnTo>
                <a:cubicBezTo>
                  <a:pt x="3577303" y="523322"/>
                  <a:pt x="3592282" y="521664"/>
                  <a:pt x="3617245" y="519178"/>
                </a:cubicBezTo>
                <a:cubicBezTo>
                  <a:pt x="3667172" y="514204"/>
                  <a:pt x="3722092" y="511717"/>
                  <a:pt x="3782006" y="511717"/>
                </a:cubicBezTo>
                <a:cubicBezTo>
                  <a:pt x="3859394" y="511717"/>
                  <a:pt x="3926171" y="524773"/>
                  <a:pt x="3982340" y="550885"/>
                </a:cubicBezTo>
                <a:cubicBezTo>
                  <a:pt x="4038508" y="576998"/>
                  <a:pt x="4066592" y="605389"/>
                  <a:pt x="4066592" y="636061"/>
                </a:cubicBezTo>
                <a:cubicBezTo>
                  <a:pt x="4066592" y="687456"/>
                  <a:pt x="4019161" y="730148"/>
                  <a:pt x="3924299" y="764135"/>
                </a:cubicBezTo>
                <a:cubicBezTo>
                  <a:pt x="3829437" y="798122"/>
                  <a:pt x="3712108" y="815116"/>
                  <a:pt x="3572310" y="815116"/>
                </a:cubicBezTo>
                <a:cubicBezTo>
                  <a:pt x="3362616" y="815116"/>
                  <a:pt x="3199103" y="780714"/>
                  <a:pt x="3081773" y="711910"/>
                </a:cubicBezTo>
                <a:cubicBezTo>
                  <a:pt x="2979422" y="652226"/>
                  <a:pt x="2928246" y="580520"/>
                  <a:pt x="2928246" y="496796"/>
                </a:cubicBezTo>
                <a:cubicBezTo>
                  <a:pt x="2928246" y="389860"/>
                  <a:pt x="3023108" y="297431"/>
                  <a:pt x="3212832" y="219509"/>
                </a:cubicBezTo>
                <a:cubicBezTo>
                  <a:pt x="3412542" y="137442"/>
                  <a:pt x="3662179" y="96409"/>
                  <a:pt x="3961744" y="96409"/>
                </a:cubicBezTo>
                <a:cubicBezTo>
                  <a:pt x="4351179" y="96409"/>
                  <a:pt x="4663226" y="158167"/>
                  <a:pt x="4897885" y="281681"/>
                </a:cubicBezTo>
                <a:cubicBezTo>
                  <a:pt x="5107580" y="391933"/>
                  <a:pt x="5212428" y="523322"/>
                  <a:pt x="5212428" y="675851"/>
                </a:cubicBezTo>
                <a:cubicBezTo>
                  <a:pt x="5212428" y="830866"/>
                  <a:pt x="5067639" y="963914"/>
                  <a:pt x="4778058" y="1074994"/>
                </a:cubicBezTo>
                <a:cubicBezTo>
                  <a:pt x="4478494" y="1190219"/>
                  <a:pt x="4106535" y="1247832"/>
                  <a:pt x="3662179" y="1247832"/>
                </a:cubicBezTo>
                <a:cubicBezTo>
                  <a:pt x="3420031" y="1247832"/>
                  <a:pt x="3207841" y="1228766"/>
                  <a:pt x="3025604" y="1190634"/>
                </a:cubicBezTo>
                <a:cubicBezTo>
                  <a:pt x="2865837" y="1157475"/>
                  <a:pt x="2712310" y="1106495"/>
                  <a:pt x="2565024" y="1037691"/>
                </a:cubicBezTo>
                <a:cubicBezTo>
                  <a:pt x="2462672" y="990440"/>
                  <a:pt x="2336606" y="918736"/>
                  <a:pt x="2186822" y="822576"/>
                </a:cubicBezTo>
                <a:lnTo>
                  <a:pt x="1658840" y="455763"/>
                </a:lnTo>
                <a:cubicBezTo>
                  <a:pt x="1441655" y="332248"/>
                  <a:pt x="1185777" y="270490"/>
                  <a:pt x="891205" y="270490"/>
                </a:cubicBezTo>
                <a:cubicBezTo>
                  <a:pt x="599130" y="270490"/>
                  <a:pt x="371959" y="319813"/>
                  <a:pt x="209696" y="418459"/>
                </a:cubicBezTo>
                <a:cubicBezTo>
                  <a:pt x="69898" y="503842"/>
                  <a:pt x="0" y="607876"/>
                  <a:pt x="0" y="730562"/>
                </a:cubicBezTo>
                <a:cubicBezTo>
                  <a:pt x="0" y="824234"/>
                  <a:pt x="31205" y="898426"/>
                  <a:pt x="93614" y="953137"/>
                </a:cubicBezTo>
                <a:cubicBezTo>
                  <a:pt x="178490" y="1028573"/>
                  <a:pt x="319535" y="1066290"/>
                  <a:pt x="516750" y="1066290"/>
                </a:cubicBezTo>
                <a:cubicBezTo>
                  <a:pt x="596633" y="1066290"/>
                  <a:pt x="668403" y="1055721"/>
                  <a:pt x="732061" y="1034582"/>
                </a:cubicBezTo>
                <a:cubicBezTo>
                  <a:pt x="795719" y="1013444"/>
                  <a:pt x="830045" y="994793"/>
                  <a:pt x="835038" y="978628"/>
                </a:cubicBezTo>
                <a:cubicBezTo>
                  <a:pt x="840029" y="962463"/>
                  <a:pt x="842526" y="950650"/>
                  <a:pt x="842526" y="943190"/>
                </a:cubicBezTo>
                <a:cubicBezTo>
                  <a:pt x="842526" y="924953"/>
                  <a:pt x="833788" y="909617"/>
                  <a:pt x="816314" y="897183"/>
                </a:cubicBezTo>
                <a:cubicBezTo>
                  <a:pt x="796343" y="888064"/>
                  <a:pt x="783861" y="883505"/>
                  <a:pt x="778868" y="883505"/>
                </a:cubicBezTo>
                <a:cubicBezTo>
                  <a:pt x="766387" y="883505"/>
                  <a:pt x="751408" y="886406"/>
                  <a:pt x="733933" y="892209"/>
                </a:cubicBezTo>
                <a:cubicBezTo>
                  <a:pt x="698984" y="903814"/>
                  <a:pt x="662163" y="912104"/>
                  <a:pt x="623470" y="917078"/>
                </a:cubicBezTo>
                <a:cubicBezTo>
                  <a:pt x="584775" y="922052"/>
                  <a:pt x="544209" y="924538"/>
                  <a:pt x="501771" y="924538"/>
                </a:cubicBezTo>
                <a:cubicBezTo>
                  <a:pt x="379448" y="924538"/>
                  <a:pt x="287083" y="902156"/>
                  <a:pt x="224673" y="857393"/>
                </a:cubicBezTo>
                <a:cubicBezTo>
                  <a:pt x="174746" y="821747"/>
                  <a:pt x="149783" y="776983"/>
                  <a:pt x="149783" y="723101"/>
                </a:cubicBezTo>
                <a:cubicBezTo>
                  <a:pt x="149783" y="636061"/>
                  <a:pt x="190972" y="563527"/>
                  <a:pt x="273352" y="505500"/>
                </a:cubicBezTo>
                <a:cubicBezTo>
                  <a:pt x="373207" y="435038"/>
                  <a:pt x="516750" y="399808"/>
                  <a:pt x="703977" y="399808"/>
                </a:cubicBezTo>
                <a:cubicBezTo>
                  <a:pt x="841277" y="399808"/>
                  <a:pt x="967345" y="425091"/>
                  <a:pt x="1082179" y="475657"/>
                </a:cubicBezTo>
                <a:cubicBezTo>
                  <a:pt x="1162062" y="511303"/>
                  <a:pt x="1182504" y="493654"/>
                  <a:pt x="1377999" y="662173"/>
                </a:cubicBezTo>
                <a:cubicBezTo>
                  <a:pt x="1573495" y="830692"/>
                  <a:pt x="1677817" y="1169769"/>
                  <a:pt x="2255150" y="1486770"/>
                </a:cubicBezTo>
                <a:cubicBezTo>
                  <a:pt x="2832484" y="1803770"/>
                  <a:pt x="3659058" y="1848042"/>
                  <a:pt x="4225315" y="1804522"/>
                </a:cubicBezTo>
                <a:cubicBezTo>
                  <a:pt x="4791573" y="1761001"/>
                  <a:pt x="5472731" y="1432725"/>
                  <a:pt x="5652698" y="1225649"/>
                </a:cubicBezTo>
                <a:cubicBezTo>
                  <a:pt x="5765177" y="1096226"/>
                  <a:pt x="5821982" y="969352"/>
                  <a:pt x="5831277" y="850515"/>
                </a:cubicBezTo>
                <a:close/>
              </a:path>
            </a:pathLst>
          </a:custGeom>
          <a:gradFill>
            <a:gsLst>
              <a:gs pos="0">
                <a:schemeClr val="accent6">
                  <a:lumMod val="20000"/>
                  <a:lumOff val="80000"/>
                  <a:alpha val="47000"/>
                </a:schemeClr>
              </a:gs>
              <a:gs pos="50000">
                <a:srgbClr val="33CCFF">
                  <a:alpha val="0"/>
                </a:srgbClr>
              </a:gs>
              <a:gs pos="95000">
                <a:srgbClr val="C00000">
                  <a:alpha val="88000"/>
                </a:srgbClr>
              </a:gs>
              <a:gs pos="75000">
                <a:srgbClr val="C00000">
                  <a:alpha val="58000"/>
                </a:srgbClr>
              </a:gs>
            </a:gsLst>
            <a:path path="rect">
              <a:fillToRect t="100000" r="100000"/>
            </a:path>
          </a:gradFill>
          <a:ln w="19050">
            <a:gradFill>
              <a:gsLst>
                <a:gs pos="0">
                  <a:srgbClr val="FBEAC7"/>
                </a:gs>
                <a:gs pos="17999">
                  <a:srgbClr val="FEE7F2"/>
                </a:gs>
                <a:gs pos="36000">
                  <a:srgbClr val="FAC77D">
                    <a:lumMod val="0"/>
                    <a:lumOff val="100000"/>
                  </a:srgbClr>
                </a:gs>
                <a:gs pos="61000">
                  <a:srgbClr val="FBA97D">
                    <a:lumMod val="0"/>
                    <a:lumOff val="100000"/>
                  </a:srgbClr>
                </a:gs>
                <a:gs pos="82001">
                  <a:srgbClr val="FBD49C"/>
                </a:gs>
                <a:gs pos="100000">
                  <a:srgbClr val="FEE7F2"/>
                </a:gs>
              </a:gsLst>
              <a:lin ang="5400000" scaled="0"/>
            </a:gradFill>
          </a:ln>
          <a:scene3d>
            <a:camera prst="orthographicFront"/>
            <a:lightRig rig="flood"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sp>
        <p:nvSpPr>
          <p:cNvPr id="24" name="Forma libre 6"/>
          <p:cNvSpPr/>
          <p:nvPr/>
        </p:nvSpPr>
        <p:spPr>
          <a:xfrm rot="9027737" flipV="1">
            <a:off x="6380806" y="3363838"/>
            <a:ext cx="1860965" cy="958824"/>
          </a:xfrm>
          <a:custGeom>
            <a:avLst/>
            <a:gdLst>
              <a:gd name="connsiteX0" fmla="*/ 5831277 w 5832648"/>
              <a:gd name="connsiteY0" fmla="*/ 850515 h 1818625"/>
              <a:gd name="connsiteX1" fmla="*/ 5798458 w 5832648"/>
              <a:gd name="connsiteY1" fmla="*/ 646474 h 1818625"/>
              <a:gd name="connsiteX2" fmla="*/ 5222804 w 5832648"/>
              <a:gd name="connsiteY2" fmla="*/ 196376 h 1818625"/>
              <a:gd name="connsiteX3" fmla="*/ 3982299 w 5832648"/>
              <a:gd name="connsiteY3" fmla="*/ 5082 h 1818625"/>
              <a:gd name="connsiteX4" fmla="*/ 3094879 w 5832648"/>
              <a:gd name="connsiteY4" fmla="*/ 176611 h 1818625"/>
              <a:gd name="connsiteX5" fmla="*/ 2733529 w 5832648"/>
              <a:gd name="connsiteY5" fmla="*/ 506743 h 1818625"/>
              <a:gd name="connsiteX6" fmla="*/ 2950714 w 5832648"/>
              <a:gd name="connsiteY6" fmla="*/ 811385 h 1818625"/>
              <a:gd name="connsiteX7" fmla="*/ 3639713 w 5832648"/>
              <a:gd name="connsiteY7" fmla="*/ 941947 h 1818625"/>
              <a:gd name="connsiteX8" fmla="*/ 4180801 w 5832648"/>
              <a:gd name="connsiteY8" fmla="*/ 854284 h 1818625"/>
              <a:gd name="connsiteX9" fmla="*/ 4396114 w 5832648"/>
              <a:gd name="connsiteY9" fmla="*/ 650982 h 1818625"/>
              <a:gd name="connsiteX10" fmla="*/ 4276287 w 5832648"/>
              <a:gd name="connsiteY10" fmla="*/ 473171 h 1818625"/>
              <a:gd name="connsiteX11" fmla="*/ 3871875 w 5832648"/>
              <a:gd name="connsiteY11" fmla="*/ 387373 h 1818625"/>
              <a:gd name="connsiteX12" fmla="*/ 3609755 w 5832648"/>
              <a:gd name="connsiteY12" fmla="*/ 430894 h 1818625"/>
              <a:gd name="connsiteX13" fmla="*/ 3516142 w 5832648"/>
              <a:gd name="connsiteY13" fmla="*/ 490578 h 1818625"/>
              <a:gd name="connsiteX14" fmla="*/ 3504909 w 5832648"/>
              <a:gd name="connsiteY14" fmla="*/ 519178 h 1818625"/>
              <a:gd name="connsiteX15" fmla="*/ 3527375 w 5832648"/>
              <a:gd name="connsiteY15" fmla="*/ 529125 h 1818625"/>
              <a:gd name="connsiteX16" fmla="*/ 3572310 w 5832648"/>
              <a:gd name="connsiteY16" fmla="*/ 524152 h 1818625"/>
              <a:gd name="connsiteX17" fmla="*/ 3617245 w 5832648"/>
              <a:gd name="connsiteY17" fmla="*/ 519178 h 1818625"/>
              <a:gd name="connsiteX18" fmla="*/ 3782006 w 5832648"/>
              <a:gd name="connsiteY18" fmla="*/ 511717 h 1818625"/>
              <a:gd name="connsiteX19" fmla="*/ 3982340 w 5832648"/>
              <a:gd name="connsiteY19" fmla="*/ 550885 h 1818625"/>
              <a:gd name="connsiteX20" fmla="*/ 4066592 w 5832648"/>
              <a:gd name="connsiteY20" fmla="*/ 636061 h 1818625"/>
              <a:gd name="connsiteX21" fmla="*/ 3924299 w 5832648"/>
              <a:gd name="connsiteY21" fmla="*/ 764135 h 1818625"/>
              <a:gd name="connsiteX22" fmla="*/ 3572310 w 5832648"/>
              <a:gd name="connsiteY22" fmla="*/ 815116 h 1818625"/>
              <a:gd name="connsiteX23" fmla="*/ 3081773 w 5832648"/>
              <a:gd name="connsiteY23" fmla="*/ 711910 h 1818625"/>
              <a:gd name="connsiteX24" fmla="*/ 2928246 w 5832648"/>
              <a:gd name="connsiteY24" fmla="*/ 496796 h 1818625"/>
              <a:gd name="connsiteX25" fmla="*/ 3212832 w 5832648"/>
              <a:gd name="connsiteY25" fmla="*/ 219509 h 1818625"/>
              <a:gd name="connsiteX26" fmla="*/ 3961744 w 5832648"/>
              <a:gd name="connsiteY26" fmla="*/ 96409 h 1818625"/>
              <a:gd name="connsiteX27" fmla="*/ 4897885 w 5832648"/>
              <a:gd name="connsiteY27" fmla="*/ 281681 h 1818625"/>
              <a:gd name="connsiteX28" fmla="*/ 5212428 w 5832648"/>
              <a:gd name="connsiteY28" fmla="*/ 675851 h 1818625"/>
              <a:gd name="connsiteX29" fmla="*/ 4778058 w 5832648"/>
              <a:gd name="connsiteY29" fmla="*/ 1074994 h 1818625"/>
              <a:gd name="connsiteX30" fmla="*/ 3662179 w 5832648"/>
              <a:gd name="connsiteY30" fmla="*/ 1247832 h 1818625"/>
              <a:gd name="connsiteX31" fmla="*/ 3025604 w 5832648"/>
              <a:gd name="connsiteY31" fmla="*/ 1190634 h 1818625"/>
              <a:gd name="connsiteX32" fmla="*/ 2565024 w 5832648"/>
              <a:gd name="connsiteY32" fmla="*/ 1037691 h 1818625"/>
              <a:gd name="connsiteX33" fmla="*/ 2186822 w 5832648"/>
              <a:gd name="connsiteY33" fmla="*/ 822576 h 1818625"/>
              <a:gd name="connsiteX34" fmla="*/ 1658840 w 5832648"/>
              <a:gd name="connsiteY34" fmla="*/ 455763 h 1818625"/>
              <a:gd name="connsiteX35" fmla="*/ 891205 w 5832648"/>
              <a:gd name="connsiteY35" fmla="*/ 270490 h 1818625"/>
              <a:gd name="connsiteX36" fmla="*/ 209696 w 5832648"/>
              <a:gd name="connsiteY36" fmla="*/ 418459 h 1818625"/>
              <a:gd name="connsiteX37" fmla="*/ 0 w 5832648"/>
              <a:gd name="connsiteY37" fmla="*/ 730562 h 1818625"/>
              <a:gd name="connsiteX38" fmla="*/ 93614 w 5832648"/>
              <a:gd name="connsiteY38" fmla="*/ 953137 h 1818625"/>
              <a:gd name="connsiteX39" fmla="*/ 516750 w 5832648"/>
              <a:gd name="connsiteY39" fmla="*/ 1066290 h 1818625"/>
              <a:gd name="connsiteX40" fmla="*/ 732061 w 5832648"/>
              <a:gd name="connsiteY40" fmla="*/ 1034582 h 1818625"/>
              <a:gd name="connsiteX41" fmla="*/ 835038 w 5832648"/>
              <a:gd name="connsiteY41" fmla="*/ 978628 h 1818625"/>
              <a:gd name="connsiteX42" fmla="*/ 842526 w 5832648"/>
              <a:gd name="connsiteY42" fmla="*/ 943190 h 1818625"/>
              <a:gd name="connsiteX43" fmla="*/ 816314 w 5832648"/>
              <a:gd name="connsiteY43" fmla="*/ 897183 h 1818625"/>
              <a:gd name="connsiteX44" fmla="*/ 778868 w 5832648"/>
              <a:gd name="connsiteY44" fmla="*/ 883505 h 1818625"/>
              <a:gd name="connsiteX45" fmla="*/ 733933 w 5832648"/>
              <a:gd name="connsiteY45" fmla="*/ 892209 h 1818625"/>
              <a:gd name="connsiteX46" fmla="*/ 623470 w 5832648"/>
              <a:gd name="connsiteY46" fmla="*/ 917078 h 1818625"/>
              <a:gd name="connsiteX47" fmla="*/ 501771 w 5832648"/>
              <a:gd name="connsiteY47" fmla="*/ 924538 h 1818625"/>
              <a:gd name="connsiteX48" fmla="*/ 224673 w 5832648"/>
              <a:gd name="connsiteY48" fmla="*/ 857393 h 1818625"/>
              <a:gd name="connsiteX49" fmla="*/ 149783 w 5832648"/>
              <a:gd name="connsiteY49" fmla="*/ 723101 h 1818625"/>
              <a:gd name="connsiteX50" fmla="*/ 273352 w 5832648"/>
              <a:gd name="connsiteY50" fmla="*/ 505500 h 1818625"/>
              <a:gd name="connsiteX51" fmla="*/ 703977 w 5832648"/>
              <a:gd name="connsiteY51" fmla="*/ 399808 h 1818625"/>
              <a:gd name="connsiteX52" fmla="*/ 1082179 w 5832648"/>
              <a:gd name="connsiteY52" fmla="*/ 475657 h 1818625"/>
              <a:gd name="connsiteX53" fmla="*/ 1377999 w 5832648"/>
              <a:gd name="connsiteY53" fmla="*/ 662173 h 1818625"/>
              <a:gd name="connsiteX54" fmla="*/ 2255150 w 5832648"/>
              <a:gd name="connsiteY54" fmla="*/ 1486770 h 1818625"/>
              <a:gd name="connsiteX55" fmla="*/ 4225315 w 5832648"/>
              <a:gd name="connsiteY55" fmla="*/ 1804522 h 1818625"/>
              <a:gd name="connsiteX56" fmla="*/ 5652698 w 5832648"/>
              <a:gd name="connsiteY56" fmla="*/ 1225649 h 1818625"/>
              <a:gd name="connsiteX57" fmla="*/ 5831277 w 5832648"/>
              <a:gd name="connsiteY57" fmla="*/ 850515 h 1818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Lst>
            <a:rect l="l" t="t" r="r" b="b"/>
            <a:pathLst>
              <a:path w="5832648" h="1818625">
                <a:moveTo>
                  <a:pt x="5831277" y="850515"/>
                </a:moveTo>
                <a:cubicBezTo>
                  <a:pt x="5836853" y="779212"/>
                  <a:pt x="5825326" y="710803"/>
                  <a:pt x="5798458" y="646474"/>
                </a:cubicBezTo>
                <a:cubicBezTo>
                  <a:pt x="5726809" y="474929"/>
                  <a:pt x="5525497" y="303274"/>
                  <a:pt x="5222804" y="196376"/>
                </a:cubicBezTo>
                <a:cubicBezTo>
                  <a:pt x="4920110" y="89477"/>
                  <a:pt x="4583626" y="-25754"/>
                  <a:pt x="3982299" y="5082"/>
                </a:cubicBezTo>
                <a:cubicBezTo>
                  <a:pt x="3380973" y="35917"/>
                  <a:pt x="3303007" y="93000"/>
                  <a:pt x="3094879" y="176611"/>
                </a:cubicBezTo>
                <a:cubicBezTo>
                  <a:pt x="2886750" y="260221"/>
                  <a:pt x="2733529" y="378255"/>
                  <a:pt x="2733529" y="506743"/>
                </a:cubicBezTo>
                <a:cubicBezTo>
                  <a:pt x="2733529" y="631916"/>
                  <a:pt x="2805923" y="733463"/>
                  <a:pt x="2950714" y="811385"/>
                </a:cubicBezTo>
                <a:cubicBezTo>
                  <a:pt x="3112977" y="898426"/>
                  <a:pt x="3342644" y="941947"/>
                  <a:pt x="3639713" y="941947"/>
                </a:cubicBezTo>
                <a:cubicBezTo>
                  <a:pt x="3856896" y="941947"/>
                  <a:pt x="4037260" y="912726"/>
                  <a:pt x="4180801" y="854284"/>
                </a:cubicBezTo>
                <a:cubicBezTo>
                  <a:pt x="4324343" y="795842"/>
                  <a:pt x="4396114" y="728075"/>
                  <a:pt x="4396114" y="650982"/>
                </a:cubicBezTo>
                <a:cubicBezTo>
                  <a:pt x="4396114" y="580520"/>
                  <a:pt x="4356172" y="521250"/>
                  <a:pt x="4276287" y="473171"/>
                </a:cubicBezTo>
                <a:cubicBezTo>
                  <a:pt x="4181426" y="415972"/>
                  <a:pt x="4046622" y="387373"/>
                  <a:pt x="3871875" y="387373"/>
                </a:cubicBezTo>
                <a:cubicBezTo>
                  <a:pt x="3767027" y="387373"/>
                  <a:pt x="3679654" y="401880"/>
                  <a:pt x="3609755" y="430894"/>
                </a:cubicBezTo>
                <a:cubicBezTo>
                  <a:pt x="3554835" y="453275"/>
                  <a:pt x="3523631" y="473171"/>
                  <a:pt x="3516142" y="490578"/>
                </a:cubicBezTo>
                <a:cubicBezTo>
                  <a:pt x="3508652" y="507987"/>
                  <a:pt x="3504909" y="517520"/>
                  <a:pt x="3504909" y="519178"/>
                </a:cubicBezTo>
                <a:cubicBezTo>
                  <a:pt x="3504909" y="525809"/>
                  <a:pt x="3512397" y="529125"/>
                  <a:pt x="3527375" y="529125"/>
                </a:cubicBezTo>
                <a:lnTo>
                  <a:pt x="3572310" y="524152"/>
                </a:lnTo>
                <a:cubicBezTo>
                  <a:pt x="3577303" y="523322"/>
                  <a:pt x="3592282" y="521664"/>
                  <a:pt x="3617245" y="519178"/>
                </a:cubicBezTo>
                <a:cubicBezTo>
                  <a:pt x="3667172" y="514204"/>
                  <a:pt x="3722092" y="511717"/>
                  <a:pt x="3782006" y="511717"/>
                </a:cubicBezTo>
                <a:cubicBezTo>
                  <a:pt x="3859394" y="511717"/>
                  <a:pt x="3926171" y="524773"/>
                  <a:pt x="3982340" y="550885"/>
                </a:cubicBezTo>
                <a:cubicBezTo>
                  <a:pt x="4038508" y="576998"/>
                  <a:pt x="4066592" y="605389"/>
                  <a:pt x="4066592" y="636061"/>
                </a:cubicBezTo>
                <a:cubicBezTo>
                  <a:pt x="4066592" y="687456"/>
                  <a:pt x="4019161" y="730148"/>
                  <a:pt x="3924299" y="764135"/>
                </a:cubicBezTo>
                <a:cubicBezTo>
                  <a:pt x="3829437" y="798122"/>
                  <a:pt x="3712108" y="815116"/>
                  <a:pt x="3572310" y="815116"/>
                </a:cubicBezTo>
                <a:cubicBezTo>
                  <a:pt x="3362616" y="815116"/>
                  <a:pt x="3199103" y="780714"/>
                  <a:pt x="3081773" y="711910"/>
                </a:cubicBezTo>
                <a:cubicBezTo>
                  <a:pt x="2979422" y="652226"/>
                  <a:pt x="2928246" y="580520"/>
                  <a:pt x="2928246" y="496796"/>
                </a:cubicBezTo>
                <a:cubicBezTo>
                  <a:pt x="2928246" y="389860"/>
                  <a:pt x="3023108" y="297431"/>
                  <a:pt x="3212832" y="219509"/>
                </a:cubicBezTo>
                <a:cubicBezTo>
                  <a:pt x="3412542" y="137442"/>
                  <a:pt x="3662179" y="96409"/>
                  <a:pt x="3961744" y="96409"/>
                </a:cubicBezTo>
                <a:cubicBezTo>
                  <a:pt x="4351179" y="96409"/>
                  <a:pt x="4663226" y="158167"/>
                  <a:pt x="4897885" y="281681"/>
                </a:cubicBezTo>
                <a:cubicBezTo>
                  <a:pt x="5107580" y="391933"/>
                  <a:pt x="5212428" y="523322"/>
                  <a:pt x="5212428" y="675851"/>
                </a:cubicBezTo>
                <a:cubicBezTo>
                  <a:pt x="5212428" y="830866"/>
                  <a:pt x="5067639" y="963914"/>
                  <a:pt x="4778058" y="1074994"/>
                </a:cubicBezTo>
                <a:cubicBezTo>
                  <a:pt x="4478494" y="1190219"/>
                  <a:pt x="4106535" y="1247832"/>
                  <a:pt x="3662179" y="1247832"/>
                </a:cubicBezTo>
                <a:cubicBezTo>
                  <a:pt x="3420031" y="1247832"/>
                  <a:pt x="3207841" y="1228766"/>
                  <a:pt x="3025604" y="1190634"/>
                </a:cubicBezTo>
                <a:cubicBezTo>
                  <a:pt x="2865837" y="1157475"/>
                  <a:pt x="2712310" y="1106495"/>
                  <a:pt x="2565024" y="1037691"/>
                </a:cubicBezTo>
                <a:cubicBezTo>
                  <a:pt x="2462672" y="990440"/>
                  <a:pt x="2336606" y="918736"/>
                  <a:pt x="2186822" y="822576"/>
                </a:cubicBezTo>
                <a:lnTo>
                  <a:pt x="1658840" y="455763"/>
                </a:lnTo>
                <a:cubicBezTo>
                  <a:pt x="1441655" y="332248"/>
                  <a:pt x="1185777" y="270490"/>
                  <a:pt x="891205" y="270490"/>
                </a:cubicBezTo>
                <a:cubicBezTo>
                  <a:pt x="599130" y="270490"/>
                  <a:pt x="371959" y="319813"/>
                  <a:pt x="209696" y="418459"/>
                </a:cubicBezTo>
                <a:cubicBezTo>
                  <a:pt x="69898" y="503842"/>
                  <a:pt x="0" y="607876"/>
                  <a:pt x="0" y="730562"/>
                </a:cubicBezTo>
                <a:cubicBezTo>
                  <a:pt x="0" y="824234"/>
                  <a:pt x="31205" y="898426"/>
                  <a:pt x="93614" y="953137"/>
                </a:cubicBezTo>
                <a:cubicBezTo>
                  <a:pt x="178490" y="1028573"/>
                  <a:pt x="319535" y="1066290"/>
                  <a:pt x="516750" y="1066290"/>
                </a:cubicBezTo>
                <a:cubicBezTo>
                  <a:pt x="596633" y="1066290"/>
                  <a:pt x="668403" y="1055721"/>
                  <a:pt x="732061" y="1034582"/>
                </a:cubicBezTo>
                <a:cubicBezTo>
                  <a:pt x="795719" y="1013444"/>
                  <a:pt x="830045" y="994793"/>
                  <a:pt x="835038" y="978628"/>
                </a:cubicBezTo>
                <a:cubicBezTo>
                  <a:pt x="840029" y="962463"/>
                  <a:pt x="842526" y="950650"/>
                  <a:pt x="842526" y="943190"/>
                </a:cubicBezTo>
                <a:cubicBezTo>
                  <a:pt x="842526" y="924953"/>
                  <a:pt x="833788" y="909617"/>
                  <a:pt x="816314" y="897183"/>
                </a:cubicBezTo>
                <a:cubicBezTo>
                  <a:pt x="796343" y="888064"/>
                  <a:pt x="783861" y="883505"/>
                  <a:pt x="778868" y="883505"/>
                </a:cubicBezTo>
                <a:cubicBezTo>
                  <a:pt x="766387" y="883505"/>
                  <a:pt x="751408" y="886406"/>
                  <a:pt x="733933" y="892209"/>
                </a:cubicBezTo>
                <a:cubicBezTo>
                  <a:pt x="698984" y="903814"/>
                  <a:pt x="662163" y="912104"/>
                  <a:pt x="623470" y="917078"/>
                </a:cubicBezTo>
                <a:cubicBezTo>
                  <a:pt x="584775" y="922052"/>
                  <a:pt x="544209" y="924538"/>
                  <a:pt x="501771" y="924538"/>
                </a:cubicBezTo>
                <a:cubicBezTo>
                  <a:pt x="379448" y="924538"/>
                  <a:pt x="287083" y="902156"/>
                  <a:pt x="224673" y="857393"/>
                </a:cubicBezTo>
                <a:cubicBezTo>
                  <a:pt x="174746" y="821747"/>
                  <a:pt x="149783" y="776983"/>
                  <a:pt x="149783" y="723101"/>
                </a:cubicBezTo>
                <a:cubicBezTo>
                  <a:pt x="149783" y="636061"/>
                  <a:pt x="190972" y="563527"/>
                  <a:pt x="273352" y="505500"/>
                </a:cubicBezTo>
                <a:cubicBezTo>
                  <a:pt x="373207" y="435038"/>
                  <a:pt x="516750" y="399808"/>
                  <a:pt x="703977" y="399808"/>
                </a:cubicBezTo>
                <a:cubicBezTo>
                  <a:pt x="841277" y="399808"/>
                  <a:pt x="967345" y="425091"/>
                  <a:pt x="1082179" y="475657"/>
                </a:cubicBezTo>
                <a:cubicBezTo>
                  <a:pt x="1162062" y="511303"/>
                  <a:pt x="1182504" y="493654"/>
                  <a:pt x="1377999" y="662173"/>
                </a:cubicBezTo>
                <a:cubicBezTo>
                  <a:pt x="1573495" y="830692"/>
                  <a:pt x="1677817" y="1169769"/>
                  <a:pt x="2255150" y="1486770"/>
                </a:cubicBezTo>
                <a:cubicBezTo>
                  <a:pt x="2832484" y="1803770"/>
                  <a:pt x="3659058" y="1848042"/>
                  <a:pt x="4225315" y="1804522"/>
                </a:cubicBezTo>
                <a:cubicBezTo>
                  <a:pt x="4791573" y="1761001"/>
                  <a:pt x="5472731" y="1432725"/>
                  <a:pt x="5652698" y="1225649"/>
                </a:cubicBezTo>
                <a:cubicBezTo>
                  <a:pt x="5765177" y="1096226"/>
                  <a:pt x="5821982" y="969352"/>
                  <a:pt x="5831277" y="850515"/>
                </a:cubicBezTo>
                <a:close/>
              </a:path>
            </a:pathLst>
          </a:custGeom>
          <a:gradFill>
            <a:gsLst>
              <a:gs pos="0">
                <a:schemeClr val="accent6">
                  <a:lumMod val="20000"/>
                  <a:lumOff val="80000"/>
                  <a:alpha val="47000"/>
                </a:schemeClr>
              </a:gs>
              <a:gs pos="50000">
                <a:srgbClr val="33CCFF">
                  <a:alpha val="0"/>
                </a:srgbClr>
              </a:gs>
              <a:gs pos="95000">
                <a:srgbClr val="C00000">
                  <a:alpha val="88000"/>
                </a:srgbClr>
              </a:gs>
              <a:gs pos="75000">
                <a:srgbClr val="C00000">
                  <a:alpha val="58000"/>
                </a:srgbClr>
              </a:gs>
            </a:gsLst>
            <a:path path="rect">
              <a:fillToRect t="100000" r="100000"/>
            </a:path>
          </a:gradFill>
          <a:ln w="19050">
            <a:gradFill>
              <a:gsLst>
                <a:gs pos="0">
                  <a:srgbClr val="FBEAC7"/>
                </a:gs>
                <a:gs pos="17999">
                  <a:srgbClr val="FEE7F2"/>
                </a:gs>
                <a:gs pos="36000">
                  <a:srgbClr val="FAC77D">
                    <a:lumMod val="0"/>
                    <a:lumOff val="100000"/>
                  </a:srgbClr>
                </a:gs>
                <a:gs pos="61000">
                  <a:srgbClr val="FBA97D">
                    <a:lumMod val="0"/>
                    <a:lumOff val="100000"/>
                  </a:srgbClr>
                </a:gs>
                <a:gs pos="82001">
                  <a:srgbClr val="FBD49C"/>
                </a:gs>
                <a:gs pos="100000">
                  <a:srgbClr val="FEE7F2"/>
                </a:gs>
              </a:gsLst>
              <a:lin ang="5400000" scaled="0"/>
            </a:gradFill>
          </a:ln>
          <a:scene3d>
            <a:camera prst="orthographicFront"/>
            <a:lightRig rig="flood"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sp>
        <p:nvSpPr>
          <p:cNvPr id="25" name="Forma libre 6"/>
          <p:cNvSpPr/>
          <p:nvPr/>
        </p:nvSpPr>
        <p:spPr>
          <a:xfrm rot="9027737" flipV="1">
            <a:off x="5516711" y="2787774"/>
            <a:ext cx="1860965" cy="958824"/>
          </a:xfrm>
          <a:custGeom>
            <a:avLst/>
            <a:gdLst>
              <a:gd name="connsiteX0" fmla="*/ 5831277 w 5832648"/>
              <a:gd name="connsiteY0" fmla="*/ 850515 h 1818625"/>
              <a:gd name="connsiteX1" fmla="*/ 5798458 w 5832648"/>
              <a:gd name="connsiteY1" fmla="*/ 646474 h 1818625"/>
              <a:gd name="connsiteX2" fmla="*/ 5222804 w 5832648"/>
              <a:gd name="connsiteY2" fmla="*/ 196376 h 1818625"/>
              <a:gd name="connsiteX3" fmla="*/ 3982299 w 5832648"/>
              <a:gd name="connsiteY3" fmla="*/ 5082 h 1818625"/>
              <a:gd name="connsiteX4" fmla="*/ 3094879 w 5832648"/>
              <a:gd name="connsiteY4" fmla="*/ 176611 h 1818625"/>
              <a:gd name="connsiteX5" fmla="*/ 2733529 w 5832648"/>
              <a:gd name="connsiteY5" fmla="*/ 506743 h 1818625"/>
              <a:gd name="connsiteX6" fmla="*/ 2950714 w 5832648"/>
              <a:gd name="connsiteY6" fmla="*/ 811385 h 1818625"/>
              <a:gd name="connsiteX7" fmla="*/ 3639713 w 5832648"/>
              <a:gd name="connsiteY7" fmla="*/ 941947 h 1818625"/>
              <a:gd name="connsiteX8" fmla="*/ 4180801 w 5832648"/>
              <a:gd name="connsiteY8" fmla="*/ 854284 h 1818625"/>
              <a:gd name="connsiteX9" fmla="*/ 4396114 w 5832648"/>
              <a:gd name="connsiteY9" fmla="*/ 650982 h 1818625"/>
              <a:gd name="connsiteX10" fmla="*/ 4276287 w 5832648"/>
              <a:gd name="connsiteY10" fmla="*/ 473171 h 1818625"/>
              <a:gd name="connsiteX11" fmla="*/ 3871875 w 5832648"/>
              <a:gd name="connsiteY11" fmla="*/ 387373 h 1818625"/>
              <a:gd name="connsiteX12" fmla="*/ 3609755 w 5832648"/>
              <a:gd name="connsiteY12" fmla="*/ 430894 h 1818625"/>
              <a:gd name="connsiteX13" fmla="*/ 3516142 w 5832648"/>
              <a:gd name="connsiteY13" fmla="*/ 490578 h 1818625"/>
              <a:gd name="connsiteX14" fmla="*/ 3504909 w 5832648"/>
              <a:gd name="connsiteY14" fmla="*/ 519178 h 1818625"/>
              <a:gd name="connsiteX15" fmla="*/ 3527375 w 5832648"/>
              <a:gd name="connsiteY15" fmla="*/ 529125 h 1818625"/>
              <a:gd name="connsiteX16" fmla="*/ 3572310 w 5832648"/>
              <a:gd name="connsiteY16" fmla="*/ 524152 h 1818625"/>
              <a:gd name="connsiteX17" fmla="*/ 3617245 w 5832648"/>
              <a:gd name="connsiteY17" fmla="*/ 519178 h 1818625"/>
              <a:gd name="connsiteX18" fmla="*/ 3782006 w 5832648"/>
              <a:gd name="connsiteY18" fmla="*/ 511717 h 1818625"/>
              <a:gd name="connsiteX19" fmla="*/ 3982340 w 5832648"/>
              <a:gd name="connsiteY19" fmla="*/ 550885 h 1818625"/>
              <a:gd name="connsiteX20" fmla="*/ 4066592 w 5832648"/>
              <a:gd name="connsiteY20" fmla="*/ 636061 h 1818625"/>
              <a:gd name="connsiteX21" fmla="*/ 3924299 w 5832648"/>
              <a:gd name="connsiteY21" fmla="*/ 764135 h 1818625"/>
              <a:gd name="connsiteX22" fmla="*/ 3572310 w 5832648"/>
              <a:gd name="connsiteY22" fmla="*/ 815116 h 1818625"/>
              <a:gd name="connsiteX23" fmla="*/ 3081773 w 5832648"/>
              <a:gd name="connsiteY23" fmla="*/ 711910 h 1818625"/>
              <a:gd name="connsiteX24" fmla="*/ 2928246 w 5832648"/>
              <a:gd name="connsiteY24" fmla="*/ 496796 h 1818625"/>
              <a:gd name="connsiteX25" fmla="*/ 3212832 w 5832648"/>
              <a:gd name="connsiteY25" fmla="*/ 219509 h 1818625"/>
              <a:gd name="connsiteX26" fmla="*/ 3961744 w 5832648"/>
              <a:gd name="connsiteY26" fmla="*/ 96409 h 1818625"/>
              <a:gd name="connsiteX27" fmla="*/ 4897885 w 5832648"/>
              <a:gd name="connsiteY27" fmla="*/ 281681 h 1818625"/>
              <a:gd name="connsiteX28" fmla="*/ 5212428 w 5832648"/>
              <a:gd name="connsiteY28" fmla="*/ 675851 h 1818625"/>
              <a:gd name="connsiteX29" fmla="*/ 4778058 w 5832648"/>
              <a:gd name="connsiteY29" fmla="*/ 1074994 h 1818625"/>
              <a:gd name="connsiteX30" fmla="*/ 3662179 w 5832648"/>
              <a:gd name="connsiteY30" fmla="*/ 1247832 h 1818625"/>
              <a:gd name="connsiteX31" fmla="*/ 3025604 w 5832648"/>
              <a:gd name="connsiteY31" fmla="*/ 1190634 h 1818625"/>
              <a:gd name="connsiteX32" fmla="*/ 2565024 w 5832648"/>
              <a:gd name="connsiteY32" fmla="*/ 1037691 h 1818625"/>
              <a:gd name="connsiteX33" fmla="*/ 2186822 w 5832648"/>
              <a:gd name="connsiteY33" fmla="*/ 822576 h 1818625"/>
              <a:gd name="connsiteX34" fmla="*/ 1658840 w 5832648"/>
              <a:gd name="connsiteY34" fmla="*/ 455763 h 1818625"/>
              <a:gd name="connsiteX35" fmla="*/ 891205 w 5832648"/>
              <a:gd name="connsiteY35" fmla="*/ 270490 h 1818625"/>
              <a:gd name="connsiteX36" fmla="*/ 209696 w 5832648"/>
              <a:gd name="connsiteY36" fmla="*/ 418459 h 1818625"/>
              <a:gd name="connsiteX37" fmla="*/ 0 w 5832648"/>
              <a:gd name="connsiteY37" fmla="*/ 730562 h 1818625"/>
              <a:gd name="connsiteX38" fmla="*/ 93614 w 5832648"/>
              <a:gd name="connsiteY38" fmla="*/ 953137 h 1818625"/>
              <a:gd name="connsiteX39" fmla="*/ 516750 w 5832648"/>
              <a:gd name="connsiteY39" fmla="*/ 1066290 h 1818625"/>
              <a:gd name="connsiteX40" fmla="*/ 732061 w 5832648"/>
              <a:gd name="connsiteY40" fmla="*/ 1034582 h 1818625"/>
              <a:gd name="connsiteX41" fmla="*/ 835038 w 5832648"/>
              <a:gd name="connsiteY41" fmla="*/ 978628 h 1818625"/>
              <a:gd name="connsiteX42" fmla="*/ 842526 w 5832648"/>
              <a:gd name="connsiteY42" fmla="*/ 943190 h 1818625"/>
              <a:gd name="connsiteX43" fmla="*/ 816314 w 5832648"/>
              <a:gd name="connsiteY43" fmla="*/ 897183 h 1818625"/>
              <a:gd name="connsiteX44" fmla="*/ 778868 w 5832648"/>
              <a:gd name="connsiteY44" fmla="*/ 883505 h 1818625"/>
              <a:gd name="connsiteX45" fmla="*/ 733933 w 5832648"/>
              <a:gd name="connsiteY45" fmla="*/ 892209 h 1818625"/>
              <a:gd name="connsiteX46" fmla="*/ 623470 w 5832648"/>
              <a:gd name="connsiteY46" fmla="*/ 917078 h 1818625"/>
              <a:gd name="connsiteX47" fmla="*/ 501771 w 5832648"/>
              <a:gd name="connsiteY47" fmla="*/ 924538 h 1818625"/>
              <a:gd name="connsiteX48" fmla="*/ 224673 w 5832648"/>
              <a:gd name="connsiteY48" fmla="*/ 857393 h 1818625"/>
              <a:gd name="connsiteX49" fmla="*/ 149783 w 5832648"/>
              <a:gd name="connsiteY49" fmla="*/ 723101 h 1818625"/>
              <a:gd name="connsiteX50" fmla="*/ 273352 w 5832648"/>
              <a:gd name="connsiteY50" fmla="*/ 505500 h 1818625"/>
              <a:gd name="connsiteX51" fmla="*/ 703977 w 5832648"/>
              <a:gd name="connsiteY51" fmla="*/ 399808 h 1818625"/>
              <a:gd name="connsiteX52" fmla="*/ 1082179 w 5832648"/>
              <a:gd name="connsiteY52" fmla="*/ 475657 h 1818625"/>
              <a:gd name="connsiteX53" fmla="*/ 1377999 w 5832648"/>
              <a:gd name="connsiteY53" fmla="*/ 662173 h 1818625"/>
              <a:gd name="connsiteX54" fmla="*/ 2255150 w 5832648"/>
              <a:gd name="connsiteY54" fmla="*/ 1486770 h 1818625"/>
              <a:gd name="connsiteX55" fmla="*/ 4225315 w 5832648"/>
              <a:gd name="connsiteY55" fmla="*/ 1804522 h 1818625"/>
              <a:gd name="connsiteX56" fmla="*/ 5652698 w 5832648"/>
              <a:gd name="connsiteY56" fmla="*/ 1225649 h 1818625"/>
              <a:gd name="connsiteX57" fmla="*/ 5831277 w 5832648"/>
              <a:gd name="connsiteY57" fmla="*/ 850515 h 1818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Lst>
            <a:rect l="l" t="t" r="r" b="b"/>
            <a:pathLst>
              <a:path w="5832648" h="1818625">
                <a:moveTo>
                  <a:pt x="5831277" y="850515"/>
                </a:moveTo>
                <a:cubicBezTo>
                  <a:pt x="5836853" y="779212"/>
                  <a:pt x="5825326" y="710803"/>
                  <a:pt x="5798458" y="646474"/>
                </a:cubicBezTo>
                <a:cubicBezTo>
                  <a:pt x="5726809" y="474929"/>
                  <a:pt x="5525497" y="303274"/>
                  <a:pt x="5222804" y="196376"/>
                </a:cubicBezTo>
                <a:cubicBezTo>
                  <a:pt x="4920110" y="89477"/>
                  <a:pt x="4583626" y="-25754"/>
                  <a:pt x="3982299" y="5082"/>
                </a:cubicBezTo>
                <a:cubicBezTo>
                  <a:pt x="3380973" y="35917"/>
                  <a:pt x="3303007" y="93000"/>
                  <a:pt x="3094879" y="176611"/>
                </a:cubicBezTo>
                <a:cubicBezTo>
                  <a:pt x="2886750" y="260221"/>
                  <a:pt x="2733529" y="378255"/>
                  <a:pt x="2733529" y="506743"/>
                </a:cubicBezTo>
                <a:cubicBezTo>
                  <a:pt x="2733529" y="631916"/>
                  <a:pt x="2805923" y="733463"/>
                  <a:pt x="2950714" y="811385"/>
                </a:cubicBezTo>
                <a:cubicBezTo>
                  <a:pt x="3112977" y="898426"/>
                  <a:pt x="3342644" y="941947"/>
                  <a:pt x="3639713" y="941947"/>
                </a:cubicBezTo>
                <a:cubicBezTo>
                  <a:pt x="3856896" y="941947"/>
                  <a:pt x="4037260" y="912726"/>
                  <a:pt x="4180801" y="854284"/>
                </a:cubicBezTo>
                <a:cubicBezTo>
                  <a:pt x="4324343" y="795842"/>
                  <a:pt x="4396114" y="728075"/>
                  <a:pt x="4396114" y="650982"/>
                </a:cubicBezTo>
                <a:cubicBezTo>
                  <a:pt x="4396114" y="580520"/>
                  <a:pt x="4356172" y="521250"/>
                  <a:pt x="4276287" y="473171"/>
                </a:cubicBezTo>
                <a:cubicBezTo>
                  <a:pt x="4181426" y="415972"/>
                  <a:pt x="4046622" y="387373"/>
                  <a:pt x="3871875" y="387373"/>
                </a:cubicBezTo>
                <a:cubicBezTo>
                  <a:pt x="3767027" y="387373"/>
                  <a:pt x="3679654" y="401880"/>
                  <a:pt x="3609755" y="430894"/>
                </a:cubicBezTo>
                <a:cubicBezTo>
                  <a:pt x="3554835" y="453275"/>
                  <a:pt x="3523631" y="473171"/>
                  <a:pt x="3516142" y="490578"/>
                </a:cubicBezTo>
                <a:cubicBezTo>
                  <a:pt x="3508652" y="507987"/>
                  <a:pt x="3504909" y="517520"/>
                  <a:pt x="3504909" y="519178"/>
                </a:cubicBezTo>
                <a:cubicBezTo>
                  <a:pt x="3504909" y="525809"/>
                  <a:pt x="3512397" y="529125"/>
                  <a:pt x="3527375" y="529125"/>
                </a:cubicBezTo>
                <a:lnTo>
                  <a:pt x="3572310" y="524152"/>
                </a:lnTo>
                <a:cubicBezTo>
                  <a:pt x="3577303" y="523322"/>
                  <a:pt x="3592282" y="521664"/>
                  <a:pt x="3617245" y="519178"/>
                </a:cubicBezTo>
                <a:cubicBezTo>
                  <a:pt x="3667172" y="514204"/>
                  <a:pt x="3722092" y="511717"/>
                  <a:pt x="3782006" y="511717"/>
                </a:cubicBezTo>
                <a:cubicBezTo>
                  <a:pt x="3859394" y="511717"/>
                  <a:pt x="3926171" y="524773"/>
                  <a:pt x="3982340" y="550885"/>
                </a:cubicBezTo>
                <a:cubicBezTo>
                  <a:pt x="4038508" y="576998"/>
                  <a:pt x="4066592" y="605389"/>
                  <a:pt x="4066592" y="636061"/>
                </a:cubicBezTo>
                <a:cubicBezTo>
                  <a:pt x="4066592" y="687456"/>
                  <a:pt x="4019161" y="730148"/>
                  <a:pt x="3924299" y="764135"/>
                </a:cubicBezTo>
                <a:cubicBezTo>
                  <a:pt x="3829437" y="798122"/>
                  <a:pt x="3712108" y="815116"/>
                  <a:pt x="3572310" y="815116"/>
                </a:cubicBezTo>
                <a:cubicBezTo>
                  <a:pt x="3362616" y="815116"/>
                  <a:pt x="3199103" y="780714"/>
                  <a:pt x="3081773" y="711910"/>
                </a:cubicBezTo>
                <a:cubicBezTo>
                  <a:pt x="2979422" y="652226"/>
                  <a:pt x="2928246" y="580520"/>
                  <a:pt x="2928246" y="496796"/>
                </a:cubicBezTo>
                <a:cubicBezTo>
                  <a:pt x="2928246" y="389860"/>
                  <a:pt x="3023108" y="297431"/>
                  <a:pt x="3212832" y="219509"/>
                </a:cubicBezTo>
                <a:cubicBezTo>
                  <a:pt x="3412542" y="137442"/>
                  <a:pt x="3662179" y="96409"/>
                  <a:pt x="3961744" y="96409"/>
                </a:cubicBezTo>
                <a:cubicBezTo>
                  <a:pt x="4351179" y="96409"/>
                  <a:pt x="4663226" y="158167"/>
                  <a:pt x="4897885" y="281681"/>
                </a:cubicBezTo>
                <a:cubicBezTo>
                  <a:pt x="5107580" y="391933"/>
                  <a:pt x="5212428" y="523322"/>
                  <a:pt x="5212428" y="675851"/>
                </a:cubicBezTo>
                <a:cubicBezTo>
                  <a:pt x="5212428" y="830866"/>
                  <a:pt x="5067639" y="963914"/>
                  <a:pt x="4778058" y="1074994"/>
                </a:cubicBezTo>
                <a:cubicBezTo>
                  <a:pt x="4478494" y="1190219"/>
                  <a:pt x="4106535" y="1247832"/>
                  <a:pt x="3662179" y="1247832"/>
                </a:cubicBezTo>
                <a:cubicBezTo>
                  <a:pt x="3420031" y="1247832"/>
                  <a:pt x="3207841" y="1228766"/>
                  <a:pt x="3025604" y="1190634"/>
                </a:cubicBezTo>
                <a:cubicBezTo>
                  <a:pt x="2865837" y="1157475"/>
                  <a:pt x="2712310" y="1106495"/>
                  <a:pt x="2565024" y="1037691"/>
                </a:cubicBezTo>
                <a:cubicBezTo>
                  <a:pt x="2462672" y="990440"/>
                  <a:pt x="2336606" y="918736"/>
                  <a:pt x="2186822" y="822576"/>
                </a:cubicBezTo>
                <a:lnTo>
                  <a:pt x="1658840" y="455763"/>
                </a:lnTo>
                <a:cubicBezTo>
                  <a:pt x="1441655" y="332248"/>
                  <a:pt x="1185777" y="270490"/>
                  <a:pt x="891205" y="270490"/>
                </a:cubicBezTo>
                <a:cubicBezTo>
                  <a:pt x="599130" y="270490"/>
                  <a:pt x="371959" y="319813"/>
                  <a:pt x="209696" y="418459"/>
                </a:cubicBezTo>
                <a:cubicBezTo>
                  <a:pt x="69898" y="503842"/>
                  <a:pt x="0" y="607876"/>
                  <a:pt x="0" y="730562"/>
                </a:cubicBezTo>
                <a:cubicBezTo>
                  <a:pt x="0" y="824234"/>
                  <a:pt x="31205" y="898426"/>
                  <a:pt x="93614" y="953137"/>
                </a:cubicBezTo>
                <a:cubicBezTo>
                  <a:pt x="178490" y="1028573"/>
                  <a:pt x="319535" y="1066290"/>
                  <a:pt x="516750" y="1066290"/>
                </a:cubicBezTo>
                <a:cubicBezTo>
                  <a:pt x="596633" y="1066290"/>
                  <a:pt x="668403" y="1055721"/>
                  <a:pt x="732061" y="1034582"/>
                </a:cubicBezTo>
                <a:cubicBezTo>
                  <a:pt x="795719" y="1013444"/>
                  <a:pt x="830045" y="994793"/>
                  <a:pt x="835038" y="978628"/>
                </a:cubicBezTo>
                <a:cubicBezTo>
                  <a:pt x="840029" y="962463"/>
                  <a:pt x="842526" y="950650"/>
                  <a:pt x="842526" y="943190"/>
                </a:cubicBezTo>
                <a:cubicBezTo>
                  <a:pt x="842526" y="924953"/>
                  <a:pt x="833788" y="909617"/>
                  <a:pt x="816314" y="897183"/>
                </a:cubicBezTo>
                <a:cubicBezTo>
                  <a:pt x="796343" y="888064"/>
                  <a:pt x="783861" y="883505"/>
                  <a:pt x="778868" y="883505"/>
                </a:cubicBezTo>
                <a:cubicBezTo>
                  <a:pt x="766387" y="883505"/>
                  <a:pt x="751408" y="886406"/>
                  <a:pt x="733933" y="892209"/>
                </a:cubicBezTo>
                <a:cubicBezTo>
                  <a:pt x="698984" y="903814"/>
                  <a:pt x="662163" y="912104"/>
                  <a:pt x="623470" y="917078"/>
                </a:cubicBezTo>
                <a:cubicBezTo>
                  <a:pt x="584775" y="922052"/>
                  <a:pt x="544209" y="924538"/>
                  <a:pt x="501771" y="924538"/>
                </a:cubicBezTo>
                <a:cubicBezTo>
                  <a:pt x="379448" y="924538"/>
                  <a:pt x="287083" y="902156"/>
                  <a:pt x="224673" y="857393"/>
                </a:cubicBezTo>
                <a:cubicBezTo>
                  <a:pt x="174746" y="821747"/>
                  <a:pt x="149783" y="776983"/>
                  <a:pt x="149783" y="723101"/>
                </a:cubicBezTo>
                <a:cubicBezTo>
                  <a:pt x="149783" y="636061"/>
                  <a:pt x="190972" y="563527"/>
                  <a:pt x="273352" y="505500"/>
                </a:cubicBezTo>
                <a:cubicBezTo>
                  <a:pt x="373207" y="435038"/>
                  <a:pt x="516750" y="399808"/>
                  <a:pt x="703977" y="399808"/>
                </a:cubicBezTo>
                <a:cubicBezTo>
                  <a:pt x="841277" y="399808"/>
                  <a:pt x="967345" y="425091"/>
                  <a:pt x="1082179" y="475657"/>
                </a:cubicBezTo>
                <a:cubicBezTo>
                  <a:pt x="1162062" y="511303"/>
                  <a:pt x="1182504" y="493654"/>
                  <a:pt x="1377999" y="662173"/>
                </a:cubicBezTo>
                <a:cubicBezTo>
                  <a:pt x="1573495" y="830692"/>
                  <a:pt x="1677817" y="1169769"/>
                  <a:pt x="2255150" y="1486770"/>
                </a:cubicBezTo>
                <a:cubicBezTo>
                  <a:pt x="2832484" y="1803770"/>
                  <a:pt x="3659058" y="1848042"/>
                  <a:pt x="4225315" y="1804522"/>
                </a:cubicBezTo>
                <a:cubicBezTo>
                  <a:pt x="4791573" y="1761001"/>
                  <a:pt x="5472731" y="1432725"/>
                  <a:pt x="5652698" y="1225649"/>
                </a:cubicBezTo>
                <a:cubicBezTo>
                  <a:pt x="5765177" y="1096226"/>
                  <a:pt x="5821982" y="969352"/>
                  <a:pt x="5831277" y="850515"/>
                </a:cubicBezTo>
                <a:close/>
              </a:path>
            </a:pathLst>
          </a:custGeom>
          <a:gradFill>
            <a:gsLst>
              <a:gs pos="0">
                <a:schemeClr val="accent6">
                  <a:lumMod val="20000"/>
                  <a:lumOff val="80000"/>
                  <a:alpha val="47000"/>
                </a:schemeClr>
              </a:gs>
              <a:gs pos="50000">
                <a:srgbClr val="33CCFF">
                  <a:alpha val="0"/>
                </a:srgbClr>
              </a:gs>
              <a:gs pos="95000">
                <a:srgbClr val="C00000">
                  <a:alpha val="88000"/>
                </a:srgbClr>
              </a:gs>
              <a:gs pos="75000">
                <a:srgbClr val="C00000">
                  <a:alpha val="58000"/>
                </a:srgbClr>
              </a:gs>
            </a:gsLst>
            <a:path path="rect">
              <a:fillToRect t="100000" r="100000"/>
            </a:path>
          </a:gradFill>
          <a:ln w="19050">
            <a:gradFill>
              <a:gsLst>
                <a:gs pos="0">
                  <a:srgbClr val="FBEAC7"/>
                </a:gs>
                <a:gs pos="17999">
                  <a:srgbClr val="FEE7F2"/>
                </a:gs>
                <a:gs pos="36000">
                  <a:srgbClr val="FAC77D">
                    <a:lumMod val="0"/>
                    <a:lumOff val="100000"/>
                  </a:srgbClr>
                </a:gs>
                <a:gs pos="61000">
                  <a:srgbClr val="FBA97D">
                    <a:lumMod val="0"/>
                    <a:lumOff val="100000"/>
                  </a:srgbClr>
                </a:gs>
                <a:gs pos="82001">
                  <a:srgbClr val="FBD49C"/>
                </a:gs>
                <a:gs pos="100000">
                  <a:srgbClr val="FEE7F2"/>
                </a:gs>
              </a:gsLst>
              <a:lin ang="5400000" scaled="0"/>
            </a:gradFill>
          </a:ln>
          <a:scene3d>
            <a:camera prst="orthographicFront"/>
            <a:lightRig rig="flood"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sp>
        <p:nvSpPr>
          <p:cNvPr id="26" name="Forma libre 6"/>
          <p:cNvSpPr/>
          <p:nvPr/>
        </p:nvSpPr>
        <p:spPr>
          <a:xfrm rot="9027737" flipV="1">
            <a:off x="4580607" y="2211710"/>
            <a:ext cx="1860965" cy="958824"/>
          </a:xfrm>
          <a:custGeom>
            <a:avLst/>
            <a:gdLst>
              <a:gd name="connsiteX0" fmla="*/ 5831277 w 5832648"/>
              <a:gd name="connsiteY0" fmla="*/ 850515 h 1818625"/>
              <a:gd name="connsiteX1" fmla="*/ 5798458 w 5832648"/>
              <a:gd name="connsiteY1" fmla="*/ 646474 h 1818625"/>
              <a:gd name="connsiteX2" fmla="*/ 5222804 w 5832648"/>
              <a:gd name="connsiteY2" fmla="*/ 196376 h 1818625"/>
              <a:gd name="connsiteX3" fmla="*/ 3982299 w 5832648"/>
              <a:gd name="connsiteY3" fmla="*/ 5082 h 1818625"/>
              <a:gd name="connsiteX4" fmla="*/ 3094879 w 5832648"/>
              <a:gd name="connsiteY4" fmla="*/ 176611 h 1818625"/>
              <a:gd name="connsiteX5" fmla="*/ 2733529 w 5832648"/>
              <a:gd name="connsiteY5" fmla="*/ 506743 h 1818625"/>
              <a:gd name="connsiteX6" fmla="*/ 2950714 w 5832648"/>
              <a:gd name="connsiteY6" fmla="*/ 811385 h 1818625"/>
              <a:gd name="connsiteX7" fmla="*/ 3639713 w 5832648"/>
              <a:gd name="connsiteY7" fmla="*/ 941947 h 1818625"/>
              <a:gd name="connsiteX8" fmla="*/ 4180801 w 5832648"/>
              <a:gd name="connsiteY8" fmla="*/ 854284 h 1818625"/>
              <a:gd name="connsiteX9" fmla="*/ 4396114 w 5832648"/>
              <a:gd name="connsiteY9" fmla="*/ 650982 h 1818625"/>
              <a:gd name="connsiteX10" fmla="*/ 4276287 w 5832648"/>
              <a:gd name="connsiteY10" fmla="*/ 473171 h 1818625"/>
              <a:gd name="connsiteX11" fmla="*/ 3871875 w 5832648"/>
              <a:gd name="connsiteY11" fmla="*/ 387373 h 1818625"/>
              <a:gd name="connsiteX12" fmla="*/ 3609755 w 5832648"/>
              <a:gd name="connsiteY12" fmla="*/ 430894 h 1818625"/>
              <a:gd name="connsiteX13" fmla="*/ 3516142 w 5832648"/>
              <a:gd name="connsiteY13" fmla="*/ 490578 h 1818625"/>
              <a:gd name="connsiteX14" fmla="*/ 3504909 w 5832648"/>
              <a:gd name="connsiteY14" fmla="*/ 519178 h 1818625"/>
              <a:gd name="connsiteX15" fmla="*/ 3527375 w 5832648"/>
              <a:gd name="connsiteY15" fmla="*/ 529125 h 1818625"/>
              <a:gd name="connsiteX16" fmla="*/ 3572310 w 5832648"/>
              <a:gd name="connsiteY16" fmla="*/ 524152 h 1818625"/>
              <a:gd name="connsiteX17" fmla="*/ 3617245 w 5832648"/>
              <a:gd name="connsiteY17" fmla="*/ 519178 h 1818625"/>
              <a:gd name="connsiteX18" fmla="*/ 3782006 w 5832648"/>
              <a:gd name="connsiteY18" fmla="*/ 511717 h 1818625"/>
              <a:gd name="connsiteX19" fmla="*/ 3982340 w 5832648"/>
              <a:gd name="connsiteY19" fmla="*/ 550885 h 1818625"/>
              <a:gd name="connsiteX20" fmla="*/ 4066592 w 5832648"/>
              <a:gd name="connsiteY20" fmla="*/ 636061 h 1818625"/>
              <a:gd name="connsiteX21" fmla="*/ 3924299 w 5832648"/>
              <a:gd name="connsiteY21" fmla="*/ 764135 h 1818625"/>
              <a:gd name="connsiteX22" fmla="*/ 3572310 w 5832648"/>
              <a:gd name="connsiteY22" fmla="*/ 815116 h 1818625"/>
              <a:gd name="connsiteX23" fmla="*/ 3081773 w 5832648"/>
              <a:gd name="connsiteY23" fmla="*/ 711910 h 1818625"/>
              <a:gd name="connsiteX24" fmla="*/ 2928246 w 5832648"/>
              <a:gd name="connsiteY24" fmla="*/ 496796 h 1818625"/>
              <a:gd name="connsiteX25" fmla="*/ 3212832 w 5832648"/>
              <a:gd name="connsiteY25" fmla="*/ 219509 h 1818625"/>
              <a:gd name="connsiteX26" fmla="*/ 3961744 w 5832648"/>
              <a:gd name="connsiteY26" fmla="*/ 96409 h 1818625"/>
              <a:gd name="connsiteX27" fmla="*/ 4897885 w 5832648"/>
              <a:gd name="connsiteY27" fmla="*/ 281681 h 1818625"/>
              <a:gd name="connsiteX28" fmla="*/ 5212428 w 5832648"/>
              <a:gd name="connsiteY28" fmla="*/ 675851 h 1818625"/>
              <a:gd name="connsiteX29" fmla="*/ 4778058 w 5832648"/>
              <a:gd name="connsiteY29" fmla="*/ 1074994 h 1818625"/>
              <a:gd name="connsiteX30" fmla="*/ 3662179 w 5832648"/>
              <a:gd name="connsiteY30" fmla="*/ 1247832 h 1818625"/>
              <a:gd name="connsiteX31" fmla="*/ 3025604 w 5832648"/>
              <a:gd name="connsiteY31" fmla="*/ 1190634 h 1818625"/>
              <a:gd name="connsiteX32" fmla="*/ 2565024 w 5832648"/>
              <a:gd name="connsiteY32" fmla="*/ 1037691 h 1818625"/>
              <a:gd name="connsiteX33" fmla="*/ 2186822 w 5832648"/>
              <a:gd name="connsiteY33" fmla="*/ 822576 h 1818625"/>
              <a:gd name="connsiteX34" fmla="*/ 1658840 w 5832648"/>
              <a:gd name="connsiteY34" fmla="*/ 455763 h 1818625"/>
              <a:gd name="connsiteX35" fmla="*/ 891205 w 5832648"/>
              <a:gd name="connsiteY35" fmla="*/ 270490 h 1818625"/>
              <a:gd name="connsiteX36" fmla="*/ 209696 w 5832648"/>
              <a:gd name="connsiteY36" fmla="*/ 418459 h 1818625"/>
              <a:gd name="connsiteX37" fmla="*/ 0 w 5832648"/>
              <a:gd name="connsiteY37" fmla="*/ 730562 h 1818625"/>
              <a:gd name="connsiteX38" fmla="*/ 93614 w 5832648"/>
              <a:gd name="connsiteY38" fmla="*/ 953137 h 1818625"/>
              <a:gd name="connsiteX39" fmla="*/ 516750 w 5832648"/>
              <a:gd name="connsiteY39" fmla="*/ 1066290 h 1818625"/>
              <a:gd name="connsiteX40" fmla="*/ 732061 w 5832648"/>
              <a:gd name="connsiteY40" fmla="*/ 1034582 h 1818625"/>
              <a:gd name="connsiteX41" fmla="*/ 835038 w 5832648"/>
              <a:gd name="connsiteY41" fmla="*/ 978628 h 1818625"/>
              <a:gd name="connsiteX42" fmla="*/ 842526 w 5832648"/>
              <a:gd name="connsiteY42" fmla="*/ 943190 h 1818625"/>
              <a:gd name="connsiteX43" fmla="*/ 816314 w 5832648"/>
              <a:gd name="connsiteY43" fmla="*/ 897183 h 1818625"/>
              <a:gd name="connsiteX44" fmla="*/ 778868 w 5832648"/>
              <a:gd name="connsiteY44" fmla="*/ 883505 h 1818625"/>
              <a:gd name="connsiteX45" fmla="*/ 733933 w 5832648"/>
              <a:gd name="connsiteY45" fmla="*/ 892209 h 1818625"/>
              <a:gd name="connsiteX46" fmla="*/ 623470 w 5832648"/>
              <a:gd name="connsiteY46" fmla="*/ 917078 h 1818625"/>
              <a:gd name="connsiteX47" fmla="*/ 501771 w 5832648"/>
              <a:gd name="connsiteY47" fmla="*/ 924538 h 1818625"/>
              <a:gd name="connsiteX48" fmla="*/ 224673 w 5832648"/>
              <a:gd name="connsiteY48" fmla="*/ 857393 h 1818625"/>
              <a:gd name="connsiteX49" fmla="*/ 149783 w 5832648"/>
              <a:gd name="connsiteY49" fmla="*/ 723101 h 1818625"/>
              <a:gd name="connsiteX50" fmla="*/ 273352 w 5832648"/>
              <a:gd name="connsiteY50" fmla="*/ 505500 h 1818625"/>
              <a:gd name="connsiteX51" fmla="*/ 703977 w 5832648"/>
              <a:gd name="connsiteY51" fmla="*/ 399808 h 1818625"/>
              <a:gd name="connsiteX52" fmla="*/ 1082179 w 5832648"/>
              <a:gd name="connsiteY52" fmla="*/ 475657 h 1818625"/>
              <a:gd name="connsiteX53" fmla="*/ 1377999 w 5832648"/>
              <a:gd name="connsiteY53" fmla="*/ 662173 h 1818625"/>
              <a:gd name="connsiteX54" fmla="*/ 2255150 w 5832648"/>
              <a:gd name="connsiteY54" fmla="*/ 1486770 h 1818625"/>
              <a:gd name="connsiteX55" fmla="*/ 4225315 w 5832648"/>
              <a:gd name="connsiteY55" fmla="*/ 1804522 h 1818625"/>
              <a:gd name="connsiteX56" fmla="*/ 5652698 w 5832648"/>
              <a:gd name="connsiteY56" fmla="*/ 1225649 h 1818625"/>
              <a:gd name="connsiteX57" fmla="*/ 5831277 w 5832648"/>
              <a:gd name="connsiteY57" fmla="*/ 850515 h 1818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Lst>
            <a:rect l="l" t="t" r="r" b="b"/>
            <a:pathLst>
              <a:path w="5832648" h="1818625">
                <a:moveTo>
                  <a:pt x="5831277" y="850515"/>
                </a:moveTo>
                <a:cubicBezTo>
                  <a:pt x="5836853" y="779212"/>
                  <a:pt x="5825326" y="710803"/>
                  <a:pt x="5798458" y="646474"/>
                </a:cubicBezTo>
                <a:cubicBezTo>
                  <a:pt x="5726809" y="474929"/>
                  <a:pt x="5525497" y="303274"/>
                  <a:pt x="5222804" y="196376"/>
                </a:cubicBezTo>
                <a:cubicBezTo>
                  <a:pt x="4920110" y="89477"/>
                  <a:pt x="4583626" y="-25754"/>
                  <a:pt x="3982299" y="5082"/>
                </a:cubicBezTo>
                <a:cubicBezTo>
                  <a:pt x="3380973" y="35917"/>
                  <a:pt x="3303007" y="93000"/>
                  <a:pt x="3094879" y="176611"/>
                </a:cubicBezTo>
                <a:cubicBezTo>
                  <a:pt x="2886750" y="260221"/>
                  <a:pt x="2733529" y="378255"/>
                  <a:pt x="2733529" y="506743"/>
                </a:cubicBezTo>
                <a:cubicBezTo>
                  <a:pt x="2733529" y="631916"/>
                  <a:pt x="2805923" y="733463"/>
                  <a:pt x="2950714" y="811385"/>
                </a:cubicBezTo>
                <a:cubicBezTo>
                  <a:pt x="3112977" y="898426"/>
                  <a:pt x="3342644" y="941947"/>
                  <a:pt x="3639713" y="941947"/>
                </a:cubicBezTo>
                <a:cubicBezTo>
                  <a:pt x="3856896" y="941947"/>
                  <a:pt x="4037260" y="912726"/>
                  <a:pt x="4180801" y="854284"/>
                </a:cubicBezTo>
                <a:cubicBezTo>
                  <a:pt x="4324343" y="795842"/>
                  <a:pt x="4396114" y="728075"/>
                  <a:pt x="4396114" y="650982"/>
                </a:cubicBezTo>
                <a:cubicBezTo>
                  <a:pt x="4396114" y="580520"/>
                  <a:pt x="4356172" y="521250"/>
                  <a:pt x="4276287" y="473171"/>
                </a:cubicBezTo>
                <a:cubicBezTo>
                  <a:pt x="4181426" y="415972"/>
                  <a:pt x="4046622" y="387373"/>
                  <a:pt x="3871875" y="387373"/>
                </a:cubicBezTo>
                <a:cubicBezTo>
                  <a:pt x="3767027" y="387373"/>
                  <a:pt x="3679654" y="401880"/>
                  <a:pt x="3609755" y="430894"/>
                </a:cubicBezTo>
                <a:cubicBezTo>
                  <a:pt x="3554835" y="453275"/>
                  <a:pt x="3523631" y="473171"/>
                  <a:pt x="3516142" y="490578"/>
                </a:cubicBezTo>
                <a:cubicBezTo>
                  <a:pt x="3508652" y="507987"/>
                  <a:pt x="3504909" y="517520"/>
                  <a:pt x="3504909" y="519178"/>
                </a:cubicBezTo>
                <a:cubicBezTo>
                  <a:pt x="3504909" y="525809"/>
                  <a:pt x="3512397" y="529125"/>
                  <a:pt x="3527375" y="529125"/>
                </a:cubicBezTo>
                <a:lnTo>
                  <a:pt x="3572310" y="524152"/>
                </a:lnTo>
                <a:cubicBezTo>
                  <a:pt x="3577303" y="523322"/>
                  <a:pt x="3592282" y="521664"/>
                  <a:pt x="3617245" y="519178"/>
                </a:cubicBezTo>
                <a:cubicBezTo>
                  <a:pt x="3667172" y="514204"/>
                  <a:pt x="3722092" y="511717"/>
                  <a:pt x="3782006" y="511717"/>
                </a:cubicBezTo>
                <a:cubicBezTo>
                  <a:pt x="3859394" y="511717"/>
                  <a:pt x="3926171" y="524773"/>
                  <a:pt x="3982340" y="550885"/>
                </a:cubicBezTo>
                <a:cubicBezTo>
                  <a:pt x="4038508" y="576998"/>
                  <a:pt x="4066592" y="605389"/>
                  <a:pt x="4066592" y="636061"/>
                </a:cubicBezTo>
                <a:cubicBezTo>
                  <a:pt x="4066592" y="687456"/>
                  <a:pt x="4019161" y="730148"/>
                  <a:pt x="3924299" y="764135"/>
                </a:cubicBezTo>
                <a:cubicBezTo>
                  <a:pt x="3829437" y="798122"/>
                  <a:pt x="3712108" y="815116"/>
                  <a:pt x="3572310" y="815116"/>
                </a:cubicBezTo>
                <a:cubicBezTo>
                  <a:pt x="3362616" y="815116"/>
                  <a:pt x="3199103" y="780714"/>
                  <a:pt x="3081773" y="711910"/>
                </a:cubicBezTo>
                <a:cubicBezTo>
                  <a:pt x="2979422" y="652226"/>
                  <a:pt x="2928246" y="580520"/>
                  <a:pt x="2928246" y="496796"/>
                </a:cubicBezTo>
                <a:cubicBezTo>
                  <a:pt x="2928246" y="389860"/>
                  <a:pt x="3023108" y="297431"/>
                  <a:pt x="3212832" y="219509"/>
                </a:cubicBezTo>
                <a:cubicBezTo>
                  <a:pt x="3412542" y="137442"/>
                  <a:pt x="3662179" y="96409"/>
                  <a:pt x="3961744" y="96409"/>
                </a:cubicBezTo>
                <a:cubicBezTo>
                  <a:pt x="4351179" y="96409"/>
                  <a:pt x="4663226" y="158167"/>
                  <a:pt x="4897885" y="281681"/>
                </a:cubicBezTo>
                <a:cubicBezTo>
                  <a:pt x="5107580" y="391933"/>
                  <a:pt x="5212428" y="523322"/>
                  <a:pt x="5212428" y="675851"/>
                </a:cubicBezTo>
                <a:cubicBezTo>
                  <a:pt x="5212428" y="830866"/>
                  <a:pt x="5067639" y="963914"/>
                  <a:pt x="4778058" y="1074994"/>
                </a:cubicBezTo>
                <a:cubicBezTo>
                  <a:pt x="4478494" y="1190219"/>
                  <a:pt x="4106535" y="1247832"/>
                  <a:pt x="3662179" y="1247832"/>
                </a:cubicBezTo>
                <a:cubicBezTo>
                  <a:pt x="3420031" y="1247832"/>
                  <a:pt x="3207841" y="1228766"/>
                  <a:pt x="3025604" y="1190634"/>
                </a:cubicBezTo>
                <a:cubicBezTo>
                  <a:pt x="2865837" y="1157475"/>
                  <a:pt x="2712310" y="1106495"/>
                  <a:pt x="2565024" y="1037691"/>
                </a:cubicBezTo>
                <a:cubicBezTo>
                  <a:pt x="2462672" y="990440"/>
                  <a:pt x="2336606" y="918736"/>
                  <a:pt x="2186822" y="822576"/>
                </a:cubicBezTo>
                <a:lnTo>
                  <a:pt x="1658840" y="455763"/>
                </a:lnTo>
                <a:cubicBezTo>
                  <a:pt x="1441655" y="332248"/>
                  <a:pt x="1185777" y="270490"/>
                  <a:pt x="891205" y="270490"/>
                </a:cubicBezTo>
                <a:cubicBezTo>
                  <a:pt x="599130" y="270490"/>
                  <a:pt x="371959" y="319813"/>
                  <a:pt x="209696" y="418459"/>
                </a:cubicBezTo>
                <a:cubicBezTo>
                  <a:pt x="69898" y="503842"/>
                  <a:pt x="0" y="607876"/>
                  <a:pt x="0" y="730562"/>
                </a:cubicBezTo>
                <a:cubicBezTo>
                  <a:pt x="0" y="824234"/>
                  <a:pt x="31205" y="898426"/>
                  <a:pt x="93614" y="953137"/>
                </a:cubicBezTo>
                <a:cubicBezTo>
                  <a:pt x="178490" y="1028573"/>
                  <a:pt x="319535" y="1066290"/>
                  <a:pt x="516750" y="1066290"/>
                </a:cubicBezTo>
                <a:cubicBezTo>
                  <a:pt x="596633" y="1066290"/>
                  <a:pt x="668403" y="1055721"/>
                  <a:pt x="732061" y="1034582"/>
                </a:cubicBezTo>
                <a:cubicBezTo>
                  <a:pt x="795719" y="1013444"/>
                  <a:pt x="830045" y="994793"/>
                  <a:pt x="835038" y="978628"/>
                </a:cubicBezTo>
                <a:cubicBezTo>
                  <a:pt x="840029" y="962463"/>
                  <a:pt x="842526" y="950650"/>
                  <a:pt x="842526" y="943190"/>
                </a:cubicBezTo>
                <a:cubicBezTo>
                  <a:pt x="842526" y="924953"/>
                  <a:pt x="833788" y="909617"/>
                  <a:pt x="816314" y="897183"/>
                </a:cubicBezTo>
                <a:cubicBezTo>
                  <a:pt x="796343" y="888064"/>
                  <a:pt x="783861" y="883505"/>
                  <a:pt x="778868" y="883505"/>
                </a:cubicBezTo>
                <a:cubicBezTo>
                  <a:pt x="766387" y="883505"/>
                  <a:pt x="751408" y="886406"/>
                  <a:pt x="733933" y="892209"/>
                </a:cubicBezTo>
                <a:cubicBezTo>
                  <a:pt x="698984" y="903814"/>
                  <a:pt x="662163" y="912104"/>
                  <a:pt x="623470" y="917078"/>
                </a:cubicBezTo>
                <a:cubicBezTo>
                  <a:pt x="584775" y="922052"/>
                  <a:pt x="544209" y="924538"/>
                  <a:pt x="501771" y="924538"/>
                </a:cubicBezTo>
                <a:cubicBezTo>
                  <a:pt x="379448" y="924538"/>
                  <a:pt x="287083" y="902156"/>
                  <a:pt x="224673" y="857393"/>
                </a:cubicBezTo>
                <a:cubicBezTo>
                  <a:pt x="174746" y="821747"/>
                  <a:pt x="149783" y="776983"/>
                  <a:pt x="149783" y="723101"/>
                </a:cubicBezTo>
                <a:cubicBezTo>
                  <a:pt x="149783" y="636061"/>
                  <a:pt x="190972" y="563527"/>
                  <a:pt x="273352" y="505500"/>
                </a:cubicBezTo>
                <a:cubicBezTo>
                  <a:pt x="373207" y="435038"/>
                  <a:pt x="516750" y="399808"/>
                  <a:pt x="703977" y="399808"/>
                </a:cubicBezTo>
                <a:cubicBezTo>
                  <a:pt x="841277" y="399808"/>
                  <a:pt x="967345" y="425091"/>
                  <a:pt x="1082179" y="475657"/>
                </a:cubicBezTo>
                <a:cubicBezTo>
                  <a:pt x="1162062" y="511303"/>
                  <a:pt x="1182504" y="493654"/>
                  <a:pt x="1377999" y="662173"/>
                </a:cubicBezTo>
                <a:cubicBezTo>
                  <a:pt x="1573495" y="830692"/>
                  <a:pt x="1677817" y="1169769"/>
                  <a:pt x="2255150" y="1486770"/>
                </a:cubicBezTo>
                <a:cubicBezTo>
                  <a:pt x="2832484" y="1803770"/>
                  <a:pt x="3659058" y="1848042"/>
                  <a:pt x="4225315" y="1804522"/>
                </a:cubicBezTo>
                <a:cubicBezTo>
                  <a:pt x="4791573" y="1761001"/>
                  <a:pt x="5472731" y="1432725"/>
                  <a:pt x="5652698" y="1225649"/>
                </a:cubicBezTo>
                <a:cubicBezTo>
                  <a:pt x="5765177" y="1096226"/>
                  <a:pt x="5821982" y="969352"/>
                  <a:pt x="5831277" y="850515"/>
                </a:cubicBezTo>
                <a:close/>
              </a:path>
            </a:pathLst>
          </a:custGeom>
          <a:gradFill>
            <a:gsLst>
              <a:gs pos="0">
                <a:schemeClr val="accent6">
                  <a:lumMod val="20000"/>
                  <a:lumOff val="80000"/>
                  <a:alpha val="47000"/>
                </a:schemeClr>
              </a:gs>
              <a:gs pos="50000">
                <a:srgbClr val="33CCFF">
                  <a:alpha val="0"/>
                </a:srgbClr>
              </a:gs>
              <a:gs pos="95000">
                <a:srgbClr val="C00000">
                  <a:alpha val="88000"/>
                </a:srgbClr>
              </a:gs>
              <a:gs pos="75000">
                <a:srgbClr val="C00000">
                  <a:alpha val="58000"/>
                </a:srgbClr>
              </a:gs>
            </a:gsLst>
            <a:path path="rect">
              <a:fillToRect t="100000" r="100000"/>
            </a:path>
          </a:gradFill>
          <a:ln w="19050">
            <a:gradFill>
              <a:gsLst>
                <a:gs pos="0">
                  <a:srgbClr val="FBEAC7"/>
                </a:gs>
                <a:gs pos="17999">
                  <a:srgbClr val="FEE7F2"/>
                </a:gs>
                <a:gs pos="36000">
                  <a:srgbClr val="FAC77D">
                    <a:lumMod val="0"/>
                    <a:lumOff val="100000"/>
                  </a:srgbClr>
                </a:gs>
                <a:gs pos="61000">
                  <a:srgbClr val="FBA97D">
                    <a:lumMod val="0"/>
                    <a:lumOff val="100000"/>
                  </a:srgbClr>
                </a:gs>
                <a:gs pos="82001">
                  <a:srgbClr val="FBD49C"/>
                </a:gs>
                <a:gs pos="100000">
                  <a:srgbClr val="FEE7F2"/>
                </a:gs>
              </a:gsLst>
              <a:lin ang="5400000" scaled="0"/>
            </a:gradFill>
          </a:ln>
          <a:scene3d>
            <a:camera prst="orthographicFront"/>
            <a:lightRig rig="flood"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sp>
        <p:nvSpPr>
          <p:cNvPr id="28" name="27 Rectángulo"/>
          <p:cNvSpPr/>
          <p:nvPr/>
        </p:nvSpPr>
        <p:spPr>
          <a:xfrm>
            <a:off x="0" y="9525"/>
            <a:ext cx="9252520" cy="5133975"/>
          </a:xfrm>
          <a:prstGeom prst="rect">
            <a:avLst/>
          </a:prstGeom>
          <a:gradFill flip="none" rotWithShape="1">
            <a:gsLst>
              <a:gs pos="0">
                <a:srgbClr val="CCCCFF">
                  <a:lumMod val="48000"/>
                  <a:lumOff val="52000"/>
                </a:srgbClr>
              </a:gs>
              <a:gs pos="77000">
                <a:srgbClr val="A278FF"/>
              </a:gs>
              <a:gs pos="28000">
                <a:srgbClr val="9966FF">
                  <a:lumMod val="99000"/>
                  <a:lumOff val="1000"/>
                </a:srgbClr>
              </a:gs>
              <a:gs pos="100000">
                <a:srgbClr val="CCB3FF"/>
              </a:gs>
              <a:gs pos="53000">
                <a:srgbClr val="CC99FF">
                  <a:lumMod val="73000"/>
                  <a:lumOff val="27000"/>
                </a:srgbClr>
              </a:gs>
              <a:gs pos="100000">
                <a:srgbClr val="CCCCFF">
                  <a:lumMod val="71000"/>
                  <a:lumOff val="29000"/>
                </a:srgb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3140191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5"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3000" fill="hold"/>
                                        <p:tgtEl>
                                          <p:spTgt spid="3"/>
                                        </p:tgtEl>
                                        <p:attrNameLst>
                                          <p:attrName>ppt_w</p:attrName>
                                        </p:attrNameLst>
                                      </p:cBhvr>
                                      <p:tavLst>
                                        <p:tav tm="0">
                                          <p:val>
                                            <p:fltVal val="0"/>
                                          </p:val>
                                        </p:tav>
                                        <p:tav tm="100000">
                                          <p:val>
                                            <p:strVal val="#ppt_w"/>
                                          </p:val>
                                        </p:tav>
                                      </p:tavLst>
                                    </p:anim>
                                    <p:anim calcmode="lin" valueType="num">
                                      <p:cBhvr>
                                        <p:cTn id="8" dur="3000" fill="hold"/>
                                        <p:tgtEl>
                                          <p:spTgt spid="3"/>
                                        </p:tgtEl>
                                        <p:attrNameLst>
                                          <p:attrName>ppt_h</p:attrName>
                                        </p:attrNameLst>
                                      </p:cBhvr>
                                      <p:tavLst>
                                        <p:tav tm="0">
                                          <p:val>
                                            <p:fltVal val="0"/>
                                          </p:val>
                                        </p:tav>
                                        <p:tav tm="100000">
                                          <p:val>
                                            <p:strVal val="#ppt_h"/>
                                          </p:val>
                                        </p:tav>
                                      </p:tavLst>
                                    </p:anim>
                                    <p:anim calcmode="lin" valueType="num">
                                      <p:cBhvr>
                                        <p:cTn id="9" dur="3000" fill="hold"/>
                                        <p:tgtEl>
                                          <p:spTgt spid="3"/>
                                        </p:tgtEl>
                                        <p:attrNameLst>
                                          <p:attrName>ppt_x</p:attrName>
                                        </p:attrNameLst>
                                      </p:cBhvr>
                                      <p:tavLst>
                                        <p:tav tm="0" fmla="#ppt_x+(cos(-2*pi*(1-$))*-#ppt_x-sin(-2*pi*(1-$))*(1-#ppt_y))*(1-$)">
                                          <p:val>
                                            <p:fltVal val="0"/>
                                          </p:val>
                                        </p:tav>
                                        <p:tav tm="100000">
                                          <p:val>
                                            <p:fltVal val="1"/>
                                          </p:val>
                                        </p:tav>
                                      </p:tavLst>
                                    </p:anim>
                                    <p:anim calcmode="lin" valueType="num">
                                      <p:cBhvr>
                                        <p:cTn id="10" dur="3000" fill="hold"/>
                                        <p:tgtEl>
                                          <p:spTgt spid="3"/>
                                        </p:tgtEl>
                                        <p:attrNameLst>
                                          <p:attrName>ppt_y</p:attrName>
                                        </p:attrNameLst>
                                      </p:cBhvr>
                                      <p:tavLst>
                                        <p:tav tm="0" fmla="#ppt_y+(sin(-2*pi*(1-$))*-#ppt_x+cos(-2*pi*(1-$))*(1-#ppt_y))*(1-$)">
                                          <p:val>
                                            <p:fltVal val="0"/>
                                          </p:val>
                                        </p:tav>
                                        <p:tav tm="100000">
                                          <p:val>
                                            <p:fltVal val="1"/>
                                          </p:val>
                                        </p:tav>
                                      </p:tavLst>
                                    </p:anim>
                                  </p:childTnLst>
                                </p:cTn>
                              </p:par>
                              <p:par>
                                <p:cTn id="11" presetID="8" presetClass="emph" presetSubtype="0" fill="hold" grpId="1" nodeType="withEffect">
                                  <p:stCondLst>
                                    <p:cond delay="0"/>
                                  </p:stCondLst>
                                  <p:childTnLst>
                                    <p:animRot by="21600000">
                                      <p:cBhvr>
                                        <p:cTn id="12" dur="5000" fill="hold"/>
                                        <p:tgtEl>
                                          <p:spTgt spid="3"/>
                                        </p:tgtEl>
                                        <p:attrNameLst>
                                          <p:attrName>r</p:attrName>
                                        </p:attrNameLst>
                                      </p:cBhvr>
                                    </p:animRot>
                                  </p:childTnLst>
                                </p:cTn>
                              </p:par>
                              <p:par>
                                <p:cTn id="13" presetID="15" presetClass="entr" presetSubtype="0" fill="hold" grpId="0" nodeType="withEffect">
                                  <p:stCondLst>
                                    <p:cond delay="0"/>
                                  </p:stCondLst>
                                  <p:childTnLst>
                                    <p:set>
                                      <p:cBhvr>
                                        <p:cTn id="14" dur="1" fill="hold">
                                          <p:stCondLst>
                                            <p:cond delay="0"/>
                                          </p:stCondLst>
                                        </p:cTn>
                                        <p:tgtEl>
                                          <p:spTgt spid="2"/>
                                        </p:tgtEl>
                                        <p:attrNameLst>
                                          <p:attrName>style.visibility</p:attrName>
                                        </p:attrNameLst>
                                      </p:cBhvr>
                                      <p:to>
                                        <p:strVal val="visible"/>
                                      </p:to>
                                    </p:set>
                                    <p:anim calcmode="lin" valueType="num">
                                      <p:cBhvr>
                                        <p:cTn id="15" dur="3000" fill="hold"/>
                                        <p:tgtEl>
                                          <p:spTgt spid="2"/>
                                        </p:tgtEl>
                                        <p:attrNameLst>
                                          <p:attrName>ppt_w</p:attrName>
                                        </p:attrNameLst>
                                      </p:cBhvr>
                                      <p:tavLst>
                                        <p:tav tm="0">
                                          <p:val>
                                            <p:fltVal val="0"/>
                                          </p:val>
                                        </p:tav>
                                        <p:tav tm="100000">
                                          <p:val>
                                            <p:strVal val="#ppt_w"/>
                                          </p:val>
                                        </p:tav>
                                      </p:tavLst>
                                    </p:anim>
                                    <p:anim calcmode="lin" valueType="num">
                                      <p:cBhvr>
                                        <p:cTn id="16" dur="3000" fill="hold"/>
                                        <p:tgtEl>
                                          <p:spTgt spid="2"/>
                                        </p:tgtEl>
                                        <p:attrNameLst>
                                          <p:attrName>ppt_h</p:attrName>
                                        </p:attrNameLst>
                                      </p:cBhvr>
                                      <p:tavLst>
                                        <p:tav tm="0">
                                          <p:val>
                                            <p:fltVal val="0"/>
                                          </p:val>
                                        </p:tav>
                                        <p:tav tm="100000">
                                          <p:val>
                                            <p:strVal val="#ppt_h"/>
                                          </p:val>
                                        </p:tav>
                                      </p:tavLst>
                                    </p:anim>
                                    <p:anim calcmode="lin" valueType="num">
                                      <p:cBhvr>
                                        <p:cTn id="17" dur="3000" fill="hold"/>
                                        <p:tgtEl>
                                          <p:spTgt spid="2"/>
                                        </p:tgtEl>
                                        <p:attrNameLst>
                                          <p:attrName>ppt_x</p:attrName>
                                        </p:attrNameLst>
                                      </p:cBhvr>
                                      <p:tavLst>
                                        <p:tav tm="0" fmla="#ppt_x+(cos(-2*pi*(1-$))*-#ppt_x-sin(-2*pi*(1-$))*(1-#ppt_y))*(1-$)">
                                          <p:val>
                                            <p:fltVal val="0"/>
                                          </p:val>
                                        </p:tav>
                                        <p:tav tm="100000">
                                          <p:val>
                                            <p:fltVal val="1"/>
                                          </p:val>
                                        </p:tav>
                                      </p:tavLst>
                                    </p:anim>
                                    <p:anim calcmode="lin" valueType="num">
                                      <p:cBhvr>
                                        <p:cTn id="18" dur="3000" fill="hold"/>
                                        <p:tgtEl>
                                          <p:spTgt spid="2"/>
                                        </p:tgtEl>
                                        <p:attrNameLst>
                                          <p:attrName>ppt_y</p:attrName>
                                        </p:attrNameLst>
                                      </p:cBhvr>
                                      <p:tavLst>
                                        <p:tav tm="0" fmla="#ppt_y+(sin(-2*pi*(1-$))*-#ppt_x+cos(-2*pi*(1-$))*(1-#ppt_y))*(1-$)">
                                          <p:val>
                                            <p:fltVal val="0"/>
                                          </p:val>
                                        </p:tav>
                                        <p:tav tm="100000">
                                          <p:val>
                                            <p:fltVal val="1"/>
                                          </p:val>
                                        </p:tav>
                                      </p:tavLst>
                                    </p:anim>
                                  </p:childTnLst>
                                </p:cTn>
                              </p:par>
                              <p:par>
                                <p:cTn id="19" presetID="8" presetClass="emph" presetSubtype="0" fill="hold" grpId="1" nodeType="withEffect">
                                  <p:stCondLst>
                                    <p:cond delay="0"/>
                                  </p:stCondLst>
                                  <p:childTnLst>
                                    <p:animRot by="21600000">
                                      <p:cBhvr>
                                        <p:cTn id="20" dur="5000" fill="hold"/>
                                        <p:tgtEl>
                                          <p:spTgt spid="2"/>
                                        </p:tgtEl>
                                        <p:attrNameLst>
                                          <p:attrName>r</p:attrName>
                                        </p:attrNameLst>
                                      </p:cBhvr>
                                    </p:animRot>
                                  </p:childTnLst>
                                </p:cTn>
                              </p:par>
                              <p:par>
                                <p:cTn id="21" presetID="15" presetClass="entr" presetSubtype="0" fill="hold" grpId="0" nodeType="withEffect">
                                  <p:stCondLst>
                                    <p:cond delay="0"/>
                                  </p:stCondLst>
                                  <p:childTnLst>
                                    <p:set>
                                      <p:cBhvr>
                                        <p:cTn id="22" dur="1" fill="hold">
                                          <p:stCondLst>
                                            <p:cond delay="0"/>
                                          </p:stCondLst>
                                        </p:cTn>
                                        <p:tgtEl>
                                          <p:spTgt spid="5"/>
                                        </p:tgtEl>
                                        <p:attrNameLst>
                                          <p:attrName>style.visibility</p:attrName>
                                        </p:attrNameLst>
                                      </p:cBhvr>
                                      <p:to>
                                        <p:strVal val="visible"/>
                                      </p:to>
                                    </p:set>
                                    <p:anim calcmode="lin" valueType="num">
                                      <p:cBhvr>
                                        <p:cTn id="23" dur="3000" fill="hold"/>
                                        <p:tgtEl>
                                          <p:spTgt spid="5"/>
                                        </p:tgtEl>
                                        <p:attrNameLst>
                                          <p:attrName>ppt_w</p:attrName>
                                        </p:attrNameLst>
                                      </p:cBhvr>
                                      <p:tavLst>
                                        <p:tav tm="0">
                                          <p:val>
                                            <p:fltVal val="0"/>
                                          </p:val>
                                        </p:tav>
                                        <p:tav tm="100000">
                                          <p:val>
                                            <p:strVal val="#ppt_w"/>
                                          </p:val>
                                        </p:tav>
                                      </p:tavLst>
                                    </p:anim>
                                    <p:anim calcmode="lin" valueType="num">
                                      <p:cBhvr>
                                        <p:cTn id="24" dur="3000" fill="hold"/>
                                        <p:tgtEl>
                                          <p:spTgt spid="5"/>
                                        </p:tgtEl>
                                        <p:attrNameLst>
                                          <p:attrName>ppt_h</p:attrName>
                                        </p:attrNameLst>
                                      </p:cBhvr>
                                      <p:tavLst>
                                        <p:tav tm="0">
                                          <p:val>
                                            <p:fltVal val="0"/>
                                          </p:val>
                                        </p:tav>
                                        <p:tav tm="100000">
                                          <p:val>
                                            <p:strVal val="#ppt_h"/>
                                          </p:val>
                                        </p:tav>
                                      </p:tavLst>
                                    </p:anim>
                                    <p:anim calcmode="lin" valueType="num">
                                      <p:cBhvr>
                                        <p:cTn id="25" dur="3000" fill="hold"/>
                                        <p:tgtEl>
                                          <p:spTgt spid="5"/>
                                        </p:tgtEl>
                                        <p:attrNameLst>
                                          <p:attrName>ppt_x</p:attrName>
                                        </p:attrNameLst>
                                      </p:cBhvr>
                                      <p:tavLst>
                                        <p:tav tm="0" fmla="#ppt_x+(cos(-2*pi*(1-$))*-#ppt_x-sin(-2*pi*(1-$))*(1-#ppt_y))*(1-$)">
                                          <p:val>
                                            <p:fltVal val="0"/>
                                          </p:val>
                                        </p:tav>
                                        <p:tav tm="100000">
                                          <p:val>
                                            <p:fltVal val="1"/>
                                          </p:val>
                                        </p:tav>
                                      </p:tavLst>
                                    </p:anim>
                                    <p:anim calcmode="lin" valueType="num">
                                      <p:cBhvr>
                                        <p:cTn id="26" dur="3000" fill="hold"/>
                                        <p:tgtEl>
                                          <p:spTgt spid="5"/>
                                        </p:tgtEl>
                                        <p:attrNameLst>
                                          <p:attrName>ppt_y</p:attrName>
                                        </p:attrNameLst>
                                      </p:cBhvr>
                                      <p:tavLst>
                                        <p:tav tm="0" fmla="#ppt_y+(sin(-2*pi*(1-$))*-#ppt_x+cos(-2*pi*(1-$))*(1-#ppt_y))*(1-$)">
                                          <p:val>
                                            <p:fltVal val="0"/>
                                          </p:val>
                                        </p:tav>
                                        <p:tav tm="100000">
                                          <p:val>
                                            <p:fltVal val="1"/>
                                          </p:val>
                                        </p:tav>
                                      </p:tavLst>
                                    </p:anim>
                                  </p:childTnLst>
                                </p:cTn>
                              </p:par>
                              <p:par>
                                <p:cTn id="27" presetID="8" presetClass="emph" presetSubtype="0" fill="hold" grpId="1" nodeType="withEffect">
                                  <p:stCondLst>
                                    <p:cond delay="0"/>
                                  </p:stCondLst>
                                  <p:childTnLst>
                                    <p:animRot by="21600000">
                                      <p:cBhvr>
                                        <p:cTn id="28" dur="5000" fill="hold"/>
                                        <p:tgtEl>
                                          <p:spTgt spid="5"/>
                                        </p:tgtEl>
                                        <p:attrNameLst>
                                          <p:attrName>r</p:attrName>
                                        </p:attrNameLst>
                                      </p:cBhvr>
                                    </p:animRot>
                                  </p:childTnLst>
                                </p:cTn>
                              </p:par>
                              <p:par>
                                <p:cTn id="29" presetID="15" presetClass="entr" presetSubtype="0" fill="hold" grpId="0" nodeType="withEffect">
                                  <p:stCondLst>
                                    <p:cond delay="0"/>
                                  </p:stCondLst>
                                  <p:childTnLst>
                                    <p:set>
                                      <p:cBhvr>
                                        <p:cTn id="30" dur="1" fill="hold">
                                          <p:stCondLst>
                                            <p:cond delay="0"/>
                                          </p:stCondLst>
                                        </p:cTn>
                                        <p:tgtEl>
                                          <p:spTgt spid="4"/>
                                        </p:tgtEl>
                                        <p:attrNameLst>
                                          <p:attrName>style.visibility</p:attrName>
                                        </p:attrNameLst>
                                      </p:cBhvr>
                                      <p:to>
                                        <p:strVal val="visible"/>
                                      </p:to>
                                    </p:set>
                                    <p:anim calcmode="lin" valueType="num">
                                      <p:cBhvr>
                                        <p:cTn id="31" dur="3000" fill="hold"/>
                                        <p:tgtEl>
                                          <p:spTgt spid="4"/>
                                        </p:tgtEl>
                                        <p:attrNameLst>
                                          <p:attrName>ppt_w</p:attrName>
                                        </p:attrNameLst>
                                      </p:cBhvr>
                                      <p:tavLst>
                                        <p:tav tm="0">
                                          <p:val>
                                            <p:fltVal val="0"/>
                                          </p:val>
                                        </p:tav>
                                        <p:tav tm="100000">
                                          <p:val>
                                            <p:strVal val="#ppt_w"/>
                                          </p:val>
                                        </p:tav>
                                      </p:tavLst>
                                    </p:anim>
                                    <p:anim calcmode="lin" valueType="num">
                                      <p:cBhvr>
                                        <p:cTn id="32" dur="3000" fill="hold"/>
                                        <p:tgtEl>
                                          <p:spTgt spid="4"/>
                                        </p:tgtEl>
                                        <p:attrNameLst>
                                          <p:attrName>ppt_h</p:attrName>
                                        </p:attrNameLst>
                                      </p:cBhvr>
                                      <p:tavLst>
                                        <p:tav tm="0">
                                          <p:val>
                                            <p:fltVal val="0"/>
                                          </p:val>
                                        </p:tav>
                                        <p:tav tm="100000">
                                          <p:val>
                                            <p:strVal val="#ppt_h"/>
                                          </p:val>
                                        </p:tav>
                                      </p:tavLst>
                                    </p:anim>
                                    <p:anim calcmode="lin" valueType="num">
                                      <p:cBhvr>
                                        <p:cTn id="33" dur="3000" fill="hold"/>
                                        <p:tgtEl>
                                          <p:spTgt spid="4"/>
                                        </p:tgtEl>
                                        <p:attrNameLst>
                                          <p:attrName>ppt_x</p:attrName>
                                        </p:attrNameLst>
                                      </p:cBhvr>
                                      <p:tavLst>
                                        <p:tav tm="0" fmla="#ppt_x+(cos(-2*pi*(1-$))*-#ppt_x-sin(-2*pi*(1-$))*(1-#ppt_y))*(1-$)">
                                          <p:val>
                                            <p:fltVal val="0"/>
                                          </p:val>
                                        </p:tav>
                                        <p:tav tm="100000">
                                          <p:val>
                                            <p:fltVal val="1"/>
                                          </p:val>
                                        </p:tav>
                                      </p:tavLst>
                                    </p:anim>
                                    <p:anim calcmode="lin" valueType="num">
                                      <p:cBhvr>
                                        <p:cTn id="34" dur="3000" fill="hold"/>
                                        <p:tgtEl>
                                          <p:spTgt spid="4"/>
                                        </p:tgtEl>
                                        <p:attrNameLst>
                                          <p:attrName>ppt_y</p:attrName>
                                        </p:attrNameLst>
                                      </p:cBhvr>
                                      <p:tavLst>
                                        <p:tav tm="0" fmla="#ppt_y+(sin(-2*pi*(1-$))*-#ppt_x+cos(-2*pi*(1-$))*(1-#ppt_y))*(1-$)">
                                          <p:val>
                                            <p:fltVal val="0"/>
                                          </p:val>
                                        </p:tav>
                                        <p:tav tm="100000">
                                          <p:val>
                                            <p:fltVal val="1"/>
                                          </p:val>
                                        </p:tav>
                                      </p:tavLst>
                                    </p:anim>
                                  </p:childTnLst>
                                </p:cTn>
                              </p:par>
                              <p:par>
                                <p:cTn id="35" presetID="8" presetClass="emph" presetSubtype="0" fill="hold" grpId="1" nodeType="withEffect">
                                  <p:stCondLst>
                                    <p:cond delay="0"/>
                                  </p:stCondLst>
                                  <p:childTnLst>
                                    <p:animRot by="21600000">
                                      <p:cBhvr>
                                        <p:cTn id="36" dur="5000" fill="hold"/>
                                        <p:tgtEl>
                                          <p:spTgt spid="4"/>
                                        </p:tgtEl>
                                        <p:attrNameLst>
                                          <p:attrName>r</p:attrName>
                                        </p:attrNameLst>
                                      </p:cBhvr>
                                    </p:animRot>
                                  </p:childTnLst>
                                </p:cTn>
                              </p:par>
                              <p:par>
                                <p:cTn id="37" presetID="15" presetClass="entr" presetSubtype="0" fill="hold" grpId="0" nodeType="withEffect">
                                  <p:stCondLst>
                                    <p:cond delay="0"/>
                                  </p:stCondLst>
                                  <p:childTnLst>
                                    <p:set>
                                      <p:cBhvr>
                                        <p:cTn id="38" dur="1" fill="hold">
                                          <p:stCondLst>
                                            <p:cond delay="0"/>
                                          </p:stCondLst>
                                        </p:cTn>
                                        <p:tgtEl>
                                          <p:spTgt spid="16"/>
                                        </p:tgtEl>
                                        <p:attrNameLst>
                                          <p:attrName>style.visibility</p:attrName>
                                        </p:attrNameLst>
                                      </p:cBhvr>
                                      <p:to>
                                        <p:strVal val="visible"/>
                                      </p:to>
                                    </p:set>
                                    <p:anim calcmode="lin" valueType="num">
                                      <p:cBhvr>
                                        <p:cTn id="39" dur="3000" fill="hold"/>
                                        <p:tgtEl>
                                          <p:spTgt spid="16"/>
                                        </p:tgtEl>
                                        <p:attrNameLst>
                                          <p:attrName>ppt_w</p:attrName>
                                        </p:attrNameLst>
                                      </p:cBhvr>
                                      <p:tavLst>
                                        <p:tav tm="0">
                                          <p:val>
                                            <p:fltVal val="0"/>
                                          </p:val>
                                        </p:tav>
                                        <p:tav tm="100000">
                                          <p:val>
                                            <p:strVal val="#ppt_w"/>
                                          </p:val>
                                        </p:tav>
                                      </p:tavLst>
                                    </p:anim>
                                    <p:anim calcmode="lin" valueType="num">
                                      <p:cBhvr>
                                        <p:cTn id="40" dur="3000" fill="hold"/>
                                        <p:tgtEl>
                                          <p:spTgt spid="16"/>
                                        </p:tgtEl>
                                        <p:attrNameLst>
                                          <p:attrName>ppt_h</p:attrName>
                                        </p:attrNameLst>
                                      </p:cBhvr>
                                      <p:tavLst>
                                        <p:tav tm="0">
                                          <p:val>
                                            <p:fltVal val="0"/>
                                          </p:val>
                                        </p:tav>
                                        <p:tav tm="100000">
                                          <p:val>
                                            <p:strVal val="#ppt_h"/>
                                          </p:val>
                                        </p:tav>
                                      </p:tavLst>
                                    </p:anim>
                                    <p:anim calcmode="lin" valueType="num">
                                      <p:cBhvr>
                                        <p:cTn id="41" dur="3000" fill="hold"/>
                                        <p:tgtEl>
                                          <p:spTgt spid="16"/>
                                        </p:tgtEl>
                                        <p:attrNameLst>
                                          <p:attrName>ppt_x</p:attrName>
                                        </p:attrNameLst>
                                      </p:cBhvr>
                                      <p:tavLst>
                                        <p:tav tm="0" fmla="#ppt_x+(cos(-2*pi*(1-$))*-#ppt_x-sin(-2*pi*(1-$))*(1-#ppt_y))*(1-$)">
                                          <p:val>
                                            <p:fltVal val="0"/>
                                          </p:val>
                                        </p:tav>
                                        <p:tav tm="100000">
                                          <p:val>
                                            <p:fltVal val="1"/>
                                          </p:val>
                                        </p:tav>
                                      </p:tavLst>
                                    </p:anim>
                                    <p:anim calcmode="lin" valueType="num">
                                      <p:cBhvr>
                                        <p:cTn id="42" dur="3000" fill="hold"/>
                                        <p:tgtEl>
                                          <p:spTgt spid="16"/>
                                        </p:tgtEl>
                                        <p:attrNameLst>
                                          <p:attrName>ppt_y</p:attrName>
                                        </p:attrNameLst>
                                      </p:cBhvr>
                                      <p:tavLst>
                                        <p:tav tm="0" fmla="#ppt_y+(sin(-2*pi*(1-$))*-#ppt_x+cos(-2*pi*(1-$))*(1-#ppt_y))*(1-$)">
                                          <p:val>
                                            <p:fltVal val="0"/>
                                          </p:val>
                                        </p:tav>
                                        <p:tav tm="100000">
                                          <p:val>
                                            <p:fltVal val="1"/>
                                          </p:val>
                                        </p:tav>
                                      </p:tavLst>
                                    </p:anim>
                                  </p:childTnLst>
                                </p:cTn>
                              </p:par>
                              <p:par>
                                <p:cTn id="43" presetID="8" presetClass="emph" presetSubtype="0" fill="hold" grpId="1" nodeType="withEffect">
                                  <p:stCondLst>
                                    <p:cond delay="0"/>
                                  </p:stCondLst>
                                  <p:childTnLst>
                                    <p:animRot by="-21600000">
                                      <p:cBhvr>
                                        <p:cTn id="44" dur="5000" fill="hold"/>
                                        <p:tgtEl>
                                          <p:spTgt spid="16"/>
                                        </p:tgtEl>
                                        <p:attrNameLst>
                                          <p:attrName>r</p:attrName>
                                        </p:attrNameLst>
                                      </p:cBhvr>
                                    </p:animRot>
                                  </p:childTnLst>
                                </p:cTn>
                              </p:par>
                              <p:par>
                                <p:cTn id="45" presetID="15" presetClass="entr" presetSubtype="0" fill="hold" grpId="0" nodeType="withEffect">
                                  <p:stCondLst>
                                    <p:cond delay="0"/>
                                  </p:stCondLst>
                                  <p:childTnLst>
                                    <p:set>
                                      <p:cBhvr>
                                        <p:cTn id="46" dur="1" fill="hold">
                                          <p:stCondLst>
                                            <p:cond delay="0"/>
                                          </p:stCondLst>
                                        </p:cTn>
                                        <p:tgtEl>
                                          <p:spTgt spid="13"/>
                                        </p:tgtEl>
                                        <p:attrNameLst>
                                          <p:attrName>style.visibility</p:attrName>
                                        </p:attrNameLst>
                                      </p:cBhvr>
                                      <p:to>
                                        <p:strVal val="visible"/>
                                      </p:to>
                                    </p:set>
                                    <p:anim calcmode="lin" valueType="num">
                                      <p:cBhvr>
                                        <p:cTn id="47" dur="3000" fill="hold"/>
                                        <p:tgtEl>
                                          <p:spTgt spid="13"/>
                                        </p:tgtEl>
                                        <p:attrNameLst>
                                          <p:attrName>ppt_w</p:attrName>
                                        </p:attrNameLst>
                                      </p:cBhvr>
                                      <p:tavLst>
                                        <p:tav tm="0">
                                          <p:val>
                                            <p:fltVal val="0"/>
                                          </p:val>
                                        </p:tav>
                                        <p:tav tm="100000">
                                          <p:val>
                                            <p:strVal val="#ppt_w"/>
                                          </p:val>
                                        </p:tav>
                                      </p:tavLst>
                                    </p:anim>
                                    <p:anim calcmode="lin" valueType="num">
                                      <p:cBhvr>
                                        <p:cTn id="48" dur="3000" fill="hold"/>
                                        <p:tgtEl>
                                          <p:spTgt spid="13"/>
                                        </p:tgtEl>
                                        <p:attrNameLst>
                                          <p:attrName>ppt_h</p:attrName>
                                        </p:attrNameLst>
                                      </p:cBhvr>
                                      <p:tavLst>
                                        <p:tav tm="0">
                                          <p:val>
                                            <p:fltVal val="0"/>
                                          </p:val>
                                        </p:tav>
                                        <p:tav tm="100000">
                                          <p:val>
                                            <p:strVal val="#ppt_h"/>
                                          </p:val>
                                        </p:tav>
                                      </p:tavLst>
                                    </p:anim>
                                    <p:anim calcmode="lin" valueType="num">
                                      <p:cBhvr>
                                        <p:cTn id="49" dur="3000" fill="hold"/>
                                        <p:tgtEl>
                                          <p:spTgt spid="13"/>
                                        </p:tgtEl>
                                        <p:attrNameLst>
                                          <p:attrName>ppt_x</p:attrName>
                                        </p:attrNameLst>
                                      </p:cBhvr>
                                      <p:tavLst>
                                        <p:tav tm="0" fmla="#ppt_x+(cos(-2*pi*(1-$))*-#ppt_x-sin(-2*pi*(1-$))*(1-#ppt_y))*(1-$)">
                                          <p:val>
                                            <p:fltVal val="0"/>
                                          </p:val>
                                        </p:tav>
                                        <p:tav tm="100000">
                                          <p:val>
                                            <p:fltVal val="1"/>
                                          </p:val>
                                        </p:tav>
                                      </p:tavLst>
                                    </p:anim>
                                    <p:anim calcmode="lin" valueType="num">
                                      <p:cBhvr>
                                        <p:cTn id="50" dur="3000" fill="hold"/>
                                        <p:tgtEl>
                                          <p:spTgt spid="13"/>
                                        </p:tgtEl>
                                        <p:attrNameLst>
                                          <p:attrName>ppt_y</p:attrName>
                                        </p:attrNameLst>
                                      </p:cBhvr>
                                      <p:tavLst>
                                        <p:tav tm="0" fmla="#ppt_y+(sin(-2*pi*(1-$))*-#ppt_x+cos(-2*pi*(1-$))*(1-#ppt_y))*(1-$)">
                                          <p:val>
                                            <p:fltVal val="0"/>
                                          </p:val>
                                        </p:tav>
                                        <p:tav tm="100000">
                                          <p:val>
                                            <p:fltVal val="1"/>
                                          </p:val>
                                        </p:tav>
                                      </p:tavLst>
                                    </p:anim>
                                  </p:childTnLst>
                                </p:cTn>
                              </p:par>
                              <p:par>
                                <p:cTn id="51" presetID="8" presetClass="emph" presetSubtype="0" fill="hold" grpId="1" nodeType="withEffect">
                                  <p:stCondLst>
                                    <p:cond delay="0"/>
                                  </p:stCondLst>
                                  <p:childTnLst>
                                    <p:animRot by="-21600000">
                                      <p:cBhvr>
                                        <p:cTn id="52" dur="5000" fill="hold"/>
                                        <p:tgtEl>
                                          <p:spTgt spid="13"/>
                                        </p:tgtEl>
                                        <p:attrNameLst>
                                          <p:attrName>r</p:attrName>
                                        </p:attrNameLst>
                                      </p:cBhvr>
                                    </p:animRot>
                                  </p:childTnLst>
                                </p:cTn>
                              </p:par>
                              <p:par>
                                <p:cTn id="53" presetID="15" presetClass="entr" presetSubtype="0" fill="hold" grpId="0" nodeType="withEffect">
                                  <p:stCondLst>
                                    <p:cond delay="0"/>
                                  </p:stCondLst>
                                  <p:childTnLst>
                                    <p:set>
                                      <p:cBhvr>
                                        <p:cTn id="54" dur="1" fill="hold">
                                          <p:stCondLst>
                                            <p:cond delay="0"/>
                                          </p:stCondLst>
                                        </p:cTn>
                                        <p:tgtEl>
                                          <p:spTgt spid="15"/>
                                        </p:tgtEl>
                                        <p:attrNameLst>
                                          <p:attrName>style.visibility</p:attrName>
                                        </p:attrNameLst>
                                      </p:cBhvr>
                                      <p:to>
                                        <p:strVal val="visible"/>
                                      </p:to>
                                    </p:set>
                                    <p:anim calcmode="lin" valueType="num">
                                      <p:cBhvr>
                                        <p:cTn id="55" dur="3000" fill="hold"/>
                                        <p:tgtEl>
                                          <p:spTgt spid="15"/>
                                        </p:tgtEl>
                                        <p:attrNameLst>
                                          <p:attrName>ppt_w</p:attrName>
                                        </p:attrNameLst>
                                      </p:cBhvr>
                                      <p:tavLst>
                                        <p:tav tm="0">
                                          <p:val>
                                            <p:fltVal val="0"/>
                                          </p:val>
                                        </p:tav>
                                        <p:tav tm="100000">
                                          <p:val>
                                            <p:strVal val="#ppt_w"/>
                                          </p:val>
                                        </p:tav>
                                      </p:tavLst>
                                    </p:anim>
                                    <p:anim calcmode="lin" valueType="num">
                                      <p:cBhvr>
                                        <p:cTn id="56" dur="3000" fill="hold"/>
                                        <p:tgtEl>
                                          <p:spTgt spid="15"/>
                                        </p:tgtEl>
                                        <p:attrNameLst>
                                          <p:attrName>ppt_h</p:attrName>
                                        </p:attrNameLst>
                                      </p:cBhvr>
                                      <p:tavLst>
                                        <p:tav tm="0">
                                          <p:val>
                                            <p:fltVal val="0"/>
                                          </p:val>
                                        </p:tav>
                                        <p:tav tm="100000">
                                          <p:val>
                                            <p:strVal val="#ppt_h"/>
                                          </p:val>
                                        </p:tav>
                                      </p:tavLst>
                                    </p:anim>
                                    <p:anim calcmode="lin" valueType="num">
                                      <p:cBhvr>
                                        <p:cTn id="57" dur="3000" fill="hold"/>
                                        <p:tgtEl>
                                          <p:spTgt spid="15"/>
                                        </p:tgtEl>
                                        <p:attrNameLst>
                                          <p:attrName>ppt_x</p:attrName>
                                        </p:attrNameLst>
                                      </p:cBhvr>
                                      <p:tavLst>
                                        <p:tav tm="0" fmla="#ppt_x+(cos(-2*pi*(1-$))*-#ppt_x-sin(-2*pi*(1-$))*(1-#ppt_y))*(1-$)">
                                          <p:val>
                                            <p:fltVal val="0"/>
                                          </p:val>
                                        </p:tav>
                                        <p:tav tm="100000">
                                          <p:val>
                                            <p:fltVal val="1"/>
                                          </p:val>
                                        </p:tav>
                                      </p:tavLst>
                                    </p:anim>
                                    <p:anim calcmode="lin" valueType="num">
                                      <p:cBhvr>
                                        <p:cTn id="58" dur="3000" fill="hold"/>
                                        <p:tgtEl>
                                          <p:spTgt spid="15"/>
                                        </p:tgtEl>
                                        <p:attrNameLst>
                                          <p:attrName>ppt_y</p:attrName>
                                        </p:attrNameLst>
                                      </p:cBhvr>
                                      <p:tavLst>
                                        <p:tav tm="0" fmla="#ppt_y+(sin(-2*pi*(1-$))*-#ppt_x+cos(-2*pi*(1-$))*(1-#ppt_y))*(1-$)">
                                          <p:val>
                                            <p:fltVal val="0"/>
                                          </p:val>
                                        </p:tav>
                                        <p:tav tm="100000">
                                          <p:val>
                                            <p:fltVal val="1"/>
                                          </p:val>
                                        </p:tav>
                                      </p:tavLst>
                                    </p:anim>
                                  </p:childTnLst>
                                </p:cTn>
                              </p:par>
                              <p:par>
                                <p:cTn id="59" presetID="8" presetClass="emph" presetSubtype="0" fill="hold" grpId="1" nodeType="withEffect">
                                  <p:stCondLst>
                                    <p:cond delay="0"/>
                                  </p:stCondLst>
                                  <p:childTnLst>
                                    <p:animRot by="-21600000">
                                      <p:cBhvr>
                                        <p:cTn id="60" dur="5000" fill="hold"/>
                                        <p:tgtEl>
                                          <p:spTgt spid="15"/>
                                        </p:tgtEl>
                                        <p:attrNameLst>
                                          <p:attrName>r</p:attrName>
                                        </p:attrNameLst>
                                      </p:cBhvr>
                                    </p:animRot>
                                  </p:childTnLst>
                                </p:cTn>
                              </p:par>
                              <p:par>
                                <p:cTn id="61" presetID="15" presetClass="entr" presetSubtype="0" fill="hold" grpId="0" nodeType="withEffect">
                                  <p:stCondLst>
                                    <p:cond delay="0"/>
                                  </p:stCondLst>
                                  <p:childTnLst>
                                    <p:set>
                                      <p:cBhvr>
                                        <p:cTn id="62" dur="1" fill="hold">
                                          <p:stCondLst>
                                            <p:cond delay="0"/>
                                          </p:stCondLst>
                                        </p:cTn>
                                        <p:tgtEl>
                                          <p:spTgt spid="14"/>
                                        </p:tgtEl>
                                        <p:attrNameLst>
                                          <p:attrName>style.visibility</p:attrName>
                                        </p:attrNameLst>
                                      </p:cBhvr>
                                      <p:to>
                                        <p:strVal val="visible"/>
                                      </p:to>
                                    </p:set>
                                    <p:anim calcmode="lin" valueType="num">
                                      <p:cBhvr>
                                        <p:cTn id="63" dur="3000" fill="hold"/>
                                        <p:tgtEl>
                                          <p:spTgt spid="14"/>
                                        </p:tgtEl>
                                        <p:attrNameLst>
                                          <p:attrName>ppt_w</p:attrName>
                                        </p:attrNameLst>
                                      </p:cBhvr>
                                      <p:tavLst>
                                        <p:tav tm="0">
                                          <p:val>
                                            <p:fltVal val="0"/>
                                          </p:val>
                                        </p:tav>
                                        <p:tav tm="100000">
                                          <p:val>
                                            <p:strVal val="#ppt_w"/>
                                          </p:val>
                                        </p:tav>
                                      </p:tavLst>
                                    </p:anim>
                                    <p:anim calcmode="lin" valueType="num">
                                      <p:cBhvr>
                                        <p:cTn id="64" dur="3000" fill="hold"/>
                                        <p:tgtEl>
                                          <p:spTgt spid="14"/>
                                        </p:tgtEl>
                                        <p:attrNameLst>
                                          <p:attrName>ppt_h</p:attrName>
                                        </p:attrNameLst>
                                      </p:cBhvr>
                                      <p:tavLst>
                                        <p:tav tm="0">
                                          <p:val>
                                            <p:fltVal val="0"/>
                                          </p:val>
                                        </p:tav>
                                        <p:tav tm="100000">
                                          <p:val>
                                            <p:strVal val="#ppt_h"/>
                                          </p:val>
                                        </p:tav>
                                      </p:tavLst>
                                    </p:anim>
                                    <p:anim calcmode="lin" valueType="num">
                                      <p:cBhvr>
                                        <p:cTn id="65" dur="3000" fill="hold"/>
                                        <p:tgtEl>
                                          <p:spTgt spid="14"/>
                                        </p:tgtEl>
                                        <p:attrNameLst>
                                          <p:attrName>ppt_x</p:attrName>
                                        </p:attrNameLst>
                                      </p:cBhvr>
                                      <p:tavLst>
                                        <p:tav tm="0" fmla="#ppt_x+(cos(-2*pi*(1-$))*-#ppt_x-sin(-2*pi*(1-$))*(1-#ppt_y))*(1-$)">
                                          <p:val>
                                            <p:fltVal val="0"/>
                                          </p:val>
                                        </p:tav>
                                        <p:tav tm="100000">
                                          <p:val>
                                            <p:fltVal val="1"/>
                                          </p:val>
                                        </p:tav>
                                      </p:tavLst>
                                    </p:anim>
                                    <p:anim calcmode="lin" valueType="num">
                                      <p:cBhvr>
                                        <p:cTn id="66" dur="3000" fill="hold"/>
                                        <p:tgtEl>
                                          <p:spTgt spid="14"/>
                                        </p:tgtEl>
                                        <p:attrNameLst>
                                          <p:attrName>ppt_y</p:attrName>
                                        </p:attrNameLst>
                                      </p:cBhvr>
                                      <p:tavLst>
                                        <p:tav tm="0" fmla="#ppt_y+(sin(-2*pi*(1-$))*-#ppt_x+cos(-2*pi*(1-$))*(1-#ppt_y))*(1-$)">
                                          <p:val>
                                            <p:fltVal val="0"/>
                                          </p:val>
                                        </p:tav>
                                        <p:tav tm="100000">
                                          <p:val>
                                            <p:fltVal val="1"/>
                                          </p:val>
                                        </p:tav>
                                      </p:tavLst>
                                    </p:anim>
                                  </p:childTnLst>
                                </p:cTn>
                              </p:par>
                              <p:par>
                                <p:cTn id="67" presetID="8" presetClass="emph" presetSubtype="0" fill="hold" grpId="1" nodeType="withEffect">
                                  <p:stCondLst>
                                    <p:cond delay="0"/>
                                  </p:stCondLst>
                                  <p:childTnLst>
                                    <p:animRot by="-21600000">
                                      <p:cBhvr>
                                        <p:cTn id="68" dur="5000" fill="hold"/>
                                        <p:tgtEl>
                                          <p:spTgt spid="14"/>
                                        </p:tgtEl>
                                        <p:attrNameLst>
                                          <p:attrName>r</p:attrName>
                                        </p:attrNameLst>
                                      </p:cBhvr>
                                    </p:animRot>
                                  </p:childTnLst>
                                </p:cTn>
                              </p:par>
                              <p:par>
                                <p:cTn id="69" presetID="15" presetClass="entr" presetSubtype="0" fill="hold" grpId="0" nodeType="withEffect">
                                  <p:stCondLst>
                                    <p:cond delay="0"/>
                                  </p:stCondLst>
                                  <p:childTnLst>
                                    <p:set>
                                      <p:cBhvr>
                                        <p:cTn id="70" dur="1" fill="hold">
                                          <p:stCondLst>
                                            <p:cond delay="0"/>
                                          </p:stCondLst>
                                        </p:cTn>
                                        <p:tgtEl>
                                          <p:spTgt spid="21"/>
                                        </p:tgtEl>
                                        <p:attrNameLst>
                                          <p:attrName>style.visibility</p:attrName>
                                        </p:attrNameLst>
                                      </p:cBhvr>
                                      <p:to>
                                        <p:strVal val="visible"/>
                                      </p:to>
                                    </p:set>
                                    <p:anim calcmode="lin" valueType="num">
                                      <p:cBhvr>
                                        <p:cTn id="71" dur="3000" fill="hold"/>
                                        <p:tgtEl>
                                          <p:spTgt spid="21"/>
                                        </p:tgtEl>
                                        <p:attrNameLst>
                                          <p:attrName>ppt_w</p:attrName>
                                        </p:attrNameLst>
                                      </p:cBhvr>
                                      <p:tavLst>
                                        <p:tav tm="0">
                                          <p:val>
                                            <p:fltVal val="0"/>
                                          </p:val>
                                        </p:tav>
                                        <p:tav tm="100000">
                                          <p:val>
                                            <p:strVal val="#ppt_w"/>
                                          </p:val>
                                        </p:tav>
                                      </p:tavLst>
                                    </p:anim>
                                    <p:anim calcmode="lin" valueType="num">
                                      <p:cBhvr>
                                        <p:cTn id="72" dur="3000" fill="hold"/>
                                        <p:tgtEl>
                                          <p:spTgt spid="21"/>
                                        </p:tgtEl>
                                        <p:attrNameLst>
                                          <p:attrName>ppt_h</p:attrName>
                                        </p:attrNameLst>
                                      </p:cBhvr>
                                      <p:tavLst>
                                        <p:tav tm="0">
                                          <p:val>
                                            <p:fltVal val="0"/>
                                          </p:val>
                                        </p:tav>
                                        <p:tav tm="100000">
                                          <p:val>
                                            <p:strVal val="#ppt_h"/>
                                          </p:val>
                                        </p:tav>
                                      </p:tavLst>
                                    </p:anim>
                                    <p:anim calcmode="lin" valueType="num">
                                      <p:cBhvr>
                                        <p:cTn id="73" dur="3000" fill="hold"/>
                                        <p:tgtEl>
                                          <p:spTgt spid="21"/>
                                        </p:tgtEl>
                                        <p:attrNameLst>
                                          <p:attrName>ppt_x</p:attrName>
                                        </p:attrNameLst>
                                      </p:cBhvr>
                                      <p:tavLst>
                                        <p:tav tm="0" fmla="#ppt_x+(cos(-2*pi*(1-$))*-#ppt_x-sin(-2*pi*(1-$))*(1-#ppt_y))*(1-$)">
                                          <p:val>
                                            <p:fltVal val="0"/>
                                          </p:val>
                                        </p:tav>
                                        <p:tav tm="100000">
                                          <p:val>
                                            <p:fltVal val="1"/>
                                          </p:val>
                                        </p:tav>
                                      </p:tavLst>
                                    </p:anim>
                                    <p:anim calcmode="lin" valueType="num">
                                      <p:cBhvr>
                                        <p:cTn id="74" dur="3000" fill="hold"/>
                                        <p:tgtEl>
                                          <p:spTgt spid="21"/>
                                        </p:tgtEl>
                                        <p:attrNameLst>
                                          <p:attrName>ppt_y</p:attrName>
                                        </p:attrNameLst>
                                      </p:cBhvr>
                                      <p:tavLst>
                                        <p:tav tm="0" fmla="#ppt_y+(sin(-2*pi*(1-$))*-#ppt_x+cos(-2*pi*(1-$))*(1-#ppt_y))*(1-$)">
                                          <p:val>
                                            <p:fltVal val="0"/>
                                          </p:val>
                                        </p:tav>
                                        <p:tav tm="100000">
                                          <p:val>
                                            <p:fltVal val="1"/>
                                          </p:val>
                                        </p:tav>
                                      </p:tavLst>
                                    </p:anim>
                                  </p:childTnLst>
                                </p:cTn>
                              </p:par>
                              <p:par>
                                <p:cTn id="75" presetID="8" presetClass="emph" presetSubtype="0" fill="hold" grpId="1" nodeType="withEffect">
                                  <p:stCondLst>
                                    <p:cond delay="0"/>
                                  </p:stCondLst>
                                  <p:childTnLst>
                                    <p:animRot by="-21600000">
                                      <p:cBhvr>
                                        <p:cTn id="76" dur="5000" fill="hold"/>
                                        <p:tgtEl>
                                          <p:spTgt spid="21"/>
                                        </p:tgtEl>
                                        <p:attrNameLst>
                                          <p:attrName>r</p:attrName>
                                        </p:attrNameLst>
                                      </p:cBhvr>
                                    </p:animRot>
                                  </p:childTnLst>
                                </p:cTn>
                              </p:par>
                              <p:par>
                                <p:cTn id="77" presetID="15" presetClass="entr" presetSubtype="0" fill="hold" grpId="0" nodeType="withEffect">
                                  <p:stCondLst>
                                    <p:cond delay="0"/>
                                  </p:stCondLst>
                                  <p:childTnLst>
                                    <p:set>
                                      <p:cBhvr>
                                        <p:cTn id="78" dur="1" fill="hold">
                                          <p:stCondLst>
                                            <p:cond delay="0"/>
                                          </p:stCondLst>
                                        </p:cTn>
                                        <p:tgtEl>
                                          <p:spTgt spid="20"/>
                                        </p:tgtEl>
                                        <p:attrNameLst>
                                          <p:attrName>style.visibility</p:attrName>
                                        </p:attrNameLst>
                                      </p:cBhvr>
                                      <p:to>
                                        <p:strVal val="visible"/>
                                      </p:to>
                                    </p:set>
                                    <p:anim calcmode="lin" valueType="num">
                                      <p:cBhvr>
                                        <p:cTn id="79" dur="3000" fill="hold"/>
                                        <p:tgtEl>
                                          <p:spTgt spid="20"/>
                                        </p:tgtEl>
                                        <p:attrNameLst>
                                          <p:attrName>ppt_w</p:attrName>
                                        </p:attrNameLst>
                                      </p:cBhvr>
                                      <p:tavLst>
                                        <p:tav tm="0">
                                          <p:val>
                                            <p:fltVal val="0"/>
                                          </p:val>
                                        </p:tav>
                                        <p:tav tm="100000">
                                          <p:val>
                                            <p:strVal val="#ppt_w"/>
                                          </p:val>
                                        </p:tav>
                                      </p:tavLst>
                                    </p:anim>
                                    <p:anim calcmode="lin" valueType="num">
                                      <p:cBhvr>
                                        <p:cTn id="80" dur="3000" fill="hold"/>
                                        <p:tgtEl>
                                          <p:spTgt spid="20"/>
                                        </p:tgtEl>
                                        <p:attrNameLst>
                                          <p:attrName>ppt_h</p:attrName>
                                        </p:attrNameLst>
                                      </p:cBhvr>
                                      <p:tavLst>
                                        <p:tav tm="0">
                                          <p:val>
                                            <p:fltVal val="0"/>
                                          </p:val>
                                        </p:tav>
                                        <p:tav tm="100000">
                                          <p:val>
                                            <p:strVal val="#ppt_h"/>
                                          </p:val>
                                        </p:tav>
                                      </p:tavLst>
                                    </p:anim>
                                    <p:anim calcmode="lin" valueType="num">
                                      <p:cBhvr>
                                        <p:cTn id="81" dur="3000" fill="hold"/>
                                        <p:tgtEl>
                                          <p:spTgt spid="20"/>
                                        </p:tgtEl>
                                        <p:attrNameLst>
                                          <p:attrName>ppt_x</p:attrName>
                                        </p:attrNameLst>
                                      </p:cBhvr>
                                      <p:tavLst>
                                        <p:tav tm="0" fmla="#ppt_x+(cos(-2*pi*(1-$))*-#ppt_x-sin(-2*pi*(1-$))*(1-#ppt_y))*(1-$)">
                                          <p:val>
                                            <p:fltVal val="0"/>
                                          </p:val>
                                        </p:tav>
                                        <p:tav tm="100000">
                                          <p:val>
                                            <p:fltVal val="1"/>
                                          </p:val>
                                        </p:tav>
                                      </p:tavLst>
                                    </p:anim>
                                    <p:anim calcmode="lin" valueType="num">
                                      <p:cBhvr>
                                        <p:cTn id="82" dur="3000" fill="hold"/>
                                        <p:tgtEl>
                                          <p:spTgt spid="20"/>
                                        </p:tgtEl>
                                        <p:attrNameLst>
                                          <p:attrName>ppt_y</p:attrName>
                                        </p:attrNameLst>
                                      </p:cBhvr>
                                      <p:tavLst>
                                        <p:tav tm="0" fmla="#ppt_y+(sin(-2*pi*(1-$))*-#ppt_x+cos(-2*pi*(1-$))*(1-#ppt_y))*(1-$)">
                                          <p:val>
                                            <p:fltVal val="0"/>
                                          </p:val>
                                        </p:tav>
                                        <p:tav tm="100000">
                                          <p:val>
                                            <p:fltVal val="1"/>
                                          </p:val>
                                        </p:tav>
                                      </p:tavLst>
                                    </p:anim>
                                  </p:childTnLst>
                                </p:cTn>
                              </p:par>
                              <p:par>
                                <p:cTn id="83" presetID="8" presetClass="emph" presetSubtype="0" fill="hold" grpId="1" nodeType="withEffect">
                                  <p:stCondLst>
                                    <p:cond delay="0"/>
                                  </p:stCondLst>
                                  <p:childTnLst>
                                    <p:animRot by="-21600000">
                                      <p:cBhvr>
                                        <p:cTn id="84" dur="5000" fill="hold"/>
                                        <p:tgtEl>
                                          <p:spTgt spid="20"/>
                                        </p:tgtEl>
                                        <p:attrNameLst>
                                          <p:attrName>r</p:attrName>
                                        </p:attrNameLst>
                                      </p:cBhvr>
                                    </p:animRot>
                                  </p:childTnLst>
                                </p:cTn>
                              </p:par>
                              <p:par>
                                <p:cTn id="85" presetID="15" presetClass="entr" presetSubtype="0" fill="hold" grpId="0" nodeType="withEffect">
                                  <p:stCondLst>
                                    <p:cond delay="0"/>
                                  </p:stCondLst>
                                  <p:childTnLst>
                                    <p:set>
                                      <p:cBhvr>
                                        <p:cTn id="86" dur="1" fill="hold">
                                          <p:stCondLst>
                                            <p:cond delay="0"/>
                                          </p:stCondLst>
                                        </p:cTn>
                                        <p:tgtEl>
                                          <p:spTgt spid="19"/>
                                        </p:tgtEl>
                                        <p:attrNameLst>
                                          <p:attrName>style.visibility</p:attrName>
                                        </p:attrNameLst>
                                      </p:cBhvr>
                                      <p:to>
                                        <p:strVal val="visible"/>
                                      </p:to>
                                    </p:set>
                                    <p:anim calcmode="lin" valueType="num">
                                      <p:cBhvr>
                                        <p:cTn id="87" dur="3000" fill="hold"/>
                                        <p:tgtEl>
                                          <p:spTgt spid="19"/>
                                        </p:tgtEl>
                                        <p:attrNameLst>
                                          <p:attrName>ppt_w</p:attrName>
                                        </p:attrNameLst>
                                      </p:cBhvr>
                                      <p:tavLst>
                                        <p:tav tm="0">
                                          <p:val>
                                            <p:fltVal val="0"/>
                                          </p:val>
                                        </p:tav>
                                        <p:tav tm="100000">
                                          <p:val>
                                            <p:strVal val="#ppt_w"/>
                                          </p:val>
                                        </p:tav>
                                      </p:tavLst>
                                    </p:anim>
                                    <p:anim calcmode="lin" valueType="num">
                                      <p:cBhvr>
                                        <p:cTn id="88" dur="3000" fill="hold"/>
                                        <p:tgtEl>
                                          <p:spTgt spid="19"/>
                                        </p:tgtEl>
                                        <p:attrNameLst>
                                          <p:attrName>ppt_h</p:attrName>
                                        </p:attrNameLst>
                                      </p:cBhvr>
                                      <p:tavLst>
                                        <p:tav tm="0">
                                          <p:val>
                                            <p:fltVal val="0"/>
                                          </p:val>
                                        </p:tav>
                                        <p:tav tm="100000">
                                          <p:val>
                                            <p:strVal val="#ppt_h"/>
                                          </p:val>
                                        </p:tav>
                                      </p:tavLst>
                                    </p:anim>
                                    <p:anim calcmode="lin" valueType="num">
                                      <p:cBhvr>
                                        <p:cTn id="89" dur="3000" fill="hold"/>
                                        <p:tgtEl>
                                          <p:spTgt spid="19"/>
                                        </p:tgtEl>
                                        <p:attrNameLst>
                                          <p:attrName>ppt_x</p:attrName>
                                        </p:attrNameLst>
                                      </p:cBhvr>
                                      <p:tavLst>
                                        <p:tav tm="0" fmla="#ppt_x+(cos(-2*pi*(1-$))*-#ppt_x-sin(-2*pi*(1-$))*(1-#ppt_y))*(1-$)">
                                          <p:val>
                                            <p:fltVal val="0"/>
                                          </p:val>
                                        </p:tav>
                                        <p:tav tm="100000">
                                          <p:val>
                                            <p:fltVal val="1"/>
                                          </p:val>
                                        </p:tav>
                                      </p:tavLst>
                                    </p:anim>
                                    <p:anim calcmode="lin" valueType="num">
                                      <p:cBhvr>
                                        <p:cTn id="90" dur="3000" fill="hold"/>
                                        <p:tgtEl>
                                          <p:spTgt spid="19"/>
                                        </p:tgtEl>
                                        <p:attrNameLst>
                                          <p:attrName>ppt_y</p:attrName>
                                        </p:attrNameLst>
                                      </p:cBhvr>
                                      <p:tavLst>
                                        <p:tav tm="0" fmla="#ppt_y+(sin(-2*pi*(1-$))*-#ppt_x+cos(-2*pi*(1-$))*(1-#ppt_y))*(1-$)">
                                          <p:val>
                                            <p:fltVal val="0"/>
                                          </p:val>
                                        </p:tav>
                                        <p:tav tm="100000">
                                          <p:val>
                                            <p:fltVal val="1"/>
                                          </p:val>
                                        </p:tav>
                                      </p:tavLst>
                                    </p:anim>
                                  </p:childTnLst>
                                </p:cTn>
                              </p:par>
                              <p:par>
                                <p:cTn id="91" presetID="8" presetClass="emph" presetSubtype="0" fill="hold" grpId="1" nodeType="withEffect">
                                  <p:stCondLst>
                                    <p:cond delay="0"/>
                                  </p:stCondLst>
                                  <p:childTnLst>
                                    <p:animRot by="-21600000">
                                      <p:cBhvr>
                                        <p:cTn id="92" dur="5000" fill="hold"/>
                                        <p:tgtEl>
                                          <p:spTgt spid="19"/>
                                        </p:tgtEl>
                                        <p:attrNameLst>
                                          <p:attrName>r</p:attrName>
                                        </p:attrNameLst>
                                      </p:cBhvr>
                                    </p:animRot>
                                  </p:childTnLst>
                                </p:cTn>
                              </p:par>
                              <p:par>
                                <p:cTn id="93" presetID="15" presetClass="entr" presetSubtype="0" fill="hold" grpId="0" nodeType="withEffect">
                                  <p:stCondLst>
                                    <p:cond delay="0"/>
                                  </p:stCondLst>
                                  <p:childTnLst>
                                    <p:set>
                                      <p:cBhvr>
                                        <p:cTn id="94" dur="1" fill="hold">
                                          <p:stCondLst>
                                            <p:cond delay="0"/>
                                          </p:stCondLst>
                                        </p:cTn>
                                        <p:tgtEl>
                                          <p:spTgt spid="18"/>
                                        </p:tgtEl>
                                        <p:attrNameLst>
                                          <p:attrName>style.visibility</p:attrName>
                                        </p:attrNameLst>
                                      </p:cBhvr>
                                      <p:to>
                                        <p:strVal val="visible"/>
                                      </p:to>
                                    </p:set>
                                    <p:anim calcmode="lin" valueType="num">
                                      <p:cBhvr>
                                        <p:cTn id="95" dur="3000" fill="hold"/>
                                        <p:tgtEl>
                                          <p:spTgt spid="18"/>
                                        </p:tgtEl>
                                        <p:attrNameLst>
                                          <p:attrName>ppt_w</p:attrName>
                                        </p:attrNameLst>
                                      </p:cBhvr>
                                      <p:tavLst>
                                        <p:tav tm="0">
                                          <p:val>
                                            <p:fltVal val="0"/>
                                          </p:val>
                                        </p:tav>
                                        <p:tav tm="100000">
                                          <p:val>
                                            <p:strVal val="#ppt_w"/>
                                          </p:val>
                                        </p:tav>
                                      </p:tavLst>
                                    </p:anim>
                                    <p:anim calcmode="lin" valueType="num">
                                      <p:cBhvr>
                                        <p:cTn id="96" dur="3000" fill="hold"/>
                                        <p:tgtEl>
                                          <p:spTgt spid="18"/>
                                        </p:tgtEl>
                                        <p:attrNameLst>
                                          <p:attrName>ppt_h</p:attrName>
                                        </p:attrNameLst>
                                      </p:cBhvr>
                                      <p:tavLst>
                                        <p:tav tm="0">
                                          <p:val>
                                            <p:fltVal val="0"/>
                                          </p:val>
                                        </p:tav>
                                        <p:tav tm="100000">
                                          <p:val>
                                            <p:strVal val="#ppt_h"/>
                                          </p:val>
                                        </p:tav>
                                      </p:tavLst>
                                    </p:anim>
                                    <p:anim calcmode="lin" valueType="num">
                                      <p:cBhvr>
                                        <p:cTn id="97" dur="3000" fill="hold"/>
                                        <p:tgtEl>
                                          <p:spTgt spid="18"/>
                                        </p:tgtEl>
                                        <p:attrNameLst>
                                          <p:attrName>ppt_x</p:attrName>
                                        </p:attrNameLst>
                                      </p:cBhvr>
                                      <p:tavLst>
                                        <p:tav tm="0" fmla="#ppt_x+(cos(-2*pi*(1-$))*-#ppt_x-sin(-2*pi*(1-$))*(1-#ppt_y))*(1-$)">
                                          <p:val>
                                            <p:fltVal val="0"/>
                                          </p:val>
                                        </p:tav>
                                        <p:tav tm="100000">
                                          <p:val>
                                            <p:fltVal val="1"/>
                                          </p:val>
                                        </p:tav>
                                      </p:tavLst>
                                    </p:anim>
                                    <p:anim calcmode="lin" valueType="num">
                                      <p:cBhvr>
                                        <p:cTn id="98" dur="3000" fill="hold"/>
                                        <p:tgtEl>
                                          <p:spTgt spid="18"/>
                                        </p:tgtEl>
                                        <p:attrNameLst>
                                          <p:attrName>ppt_y</p:attrName>
                                        </p:attrNameLst>
                                      </p:cBhvr>
                                      <p:tavLst>
                                        <p:tav tm="0" fmla="#ppt_y+(sin(-2*pi*(1-$))*-#ppt_x+cos(-2*pi*(1-$))*(1-#ppt_y))*(1-$)">
                                          <p:val>
                                            <p:fltVal val="0"/>
                                          </p:val>
                                        </p:tav>
                                        <p:tav tm="100000">
                                          <p:val>
                                            <p:fltVal val="1"/>
                                          </p:val>
                                        </p:tav>
                                      </p:tavLst>
                                    </p:anim>
                                  </p:childTnLst>
                                </p:cTn>
                              </p:par>
                              <p:par>
                                <p:cTn id="99" presetID="8" presetClass="emph" presetSubtype="0" fill="hold" grpId="1" nodeType="withEffect">
                                  <p:stCondLst>
                                    <p:cond delay="0"/>
                                  </p:stCondLst>
                                  <p:childTnLst>
                                    <p:animRot by="-21600000">
                                      <p:cBhvr>
                                        <p:cTn id="100" dur="5000" fill="hold"/>
                                        <p:tgtEl>
                                          <p:spTgt spid="18"/>
                                        </p:tgtEl>
                                        <p:attrNameLst>
                                          <p:attrName>r</p:attrName>
                                        </p:attrNameLst>
                                      </p:cBhvr>
                                    </p:animRot>
                                  </p:childTnLst>
                                </p:cTn>
                              </p:par>
                              <p:par>
                                <p:cTn id="101" presetID="15" presetClass="entr" presetSubtype="0" fill="hold" grpId="0" nodeType="withEffect">
                                  <p:stCondLst>
                                    <p:cond delay="0"/>
                                  </p:stCondLst>
                                  <p:childTnLst>
                                    <p:set>
                                      <p:cBhvr>
                                        <p:cTn id="102" dur="1" fill="hold">
                                          <p:stCondLst>
                                            <p:cond delay="0"/>
                                          </p:stCondLst>
                                        </p:cTn>
                                        <p:tgtEl>
                                          <p:spTgt spid="26"/>
                                        </p:tgtEl>
                                        <p:attrNameLst>
                                          <p:attrName>style.visibility</p:attrName>
                                        </p:attrNameLst>
                                      </p:cBhvr>
                                      <p:to>
                                        <p:strVal val="visible"/>
                                      </p:to>
                                    </p:set>
                                    <p:anim calcmode="lin" valueType="num">
                                      <p:cBhvr>
                                        <p:cTn id="103" dur="3000" fill="hold"/>
                                        <p:tgtEl>
                                          <p:spTgt spid="26"/>
                                        </p:tgtEl>
                                        <p:attrNameLst>
                                          <p:attrName>ppt_w</p:attrName>
                                        </p:attrNameLst>
                                      </p:cBhvr>
                                      <p:tavLst>
                                        <p:tav tm="0">
                                          <p:val>
                                            <p:fltVal val="0"/>
                                          </p:val>
                                        </p:tav>
                                        <p:tav tm="100000">
                                          <p:val>
                                            <p:strVal val="#ppt_w"/>
                                          </p:val>
                                        </p:tav>
                                      </p:tavLst>
                                    </p:anim>
                                    <p:anim calcmode="lin" valueType="num">
                                      <p:cBhvr>
                                        <p:cTn id="104" dur="3000" fill="hold"/>
                                        <p:tgtEl>
                                          <p:spTgt spid="26"/>
                                        </p:tgtEl>
                                        <p:attrNameLst>
                                          <p:attrName>ppt_h</p:attrName>
                                        </p:attrNameLst>
                                      </p:cBhvr>
                                      <p:tavLst>
                                        <p:tav tm="0">
                                          <p:val>
                                            <p:fltVal val="0"/>
                                          </p:val>
                                        </p:tav>
                                        <p:tav tm="100000">
                                          <p:val>
                                            <p:strVal val="#ppt_h"/>
                                          </p:val>
                                        </p:tav>
                                      </p:tavLst>
                                    </p:anim>
                                    <p:anim calcmode="lin" valueType="num">
                                      <p:cBhvr>
                                        <p:cTn id="105" dur="3000" fill="hold"/>
                                        <p:tgtEl>
                                          <p:spTgt spid="26"/>
                                        </p:tgtEl>
                                        <p:attrNameLst>
                                          <p:attrName>ppt_x</p:attrName>
                                        </p:attrNameLst>
                                      </p:cBhvr>
                                      <p:tavLst>
                                        <p:tav tm="0" fmla="#ppt_x+(cos(-2*pi*(1-$))*-#ppt_x-sin(-2*pi*(1-$))*(1-#ppt_y))*(1-$)">
                                          <p:val>
                                            <p:fltVal val="0"/>
                                          </p:val>
                                        </p:tav>
                                        <p:tav tm="100000">
                                          <p:val>
                                            <p:fltVal val="1"/>
                                          </p:val>
                                        </p:tav>
                                      </p:tavLst>
                                    </p:anim>
                                    <p:anim calcmode="lin" valueType="num">
                                      <p:cBhvr>
                                        <p:cTn id="106" dur="3000" fill="hold"/>
                                        <p:tgtEl>
                                          <p:spTgt spid="26"/>
                                        </p:tgtEl>
                                        <p:attrNameLst>
                                          <p:attrName>ppt_y</p:attrName>
                                        </p:attrNameLst>
                                      </p:cBhvr>
                                      <p:tavLst>
                                        <p:tav tm="0" fmla="#ppt_y+(sin(-2*pi*(1-$))*-#ppt_x+cos(-2*pi*(1-$))*(1-#ppt_y))*(1-$)">
                                          <p:val>
                                            <p:fltVal val="0"/>
                                          </p:val>
                                        </p:tav>
                                        <p:tav tm="100000">
                                          <p:val>
                                            <p:fltVal val="1"/>
                                          </p:val>
                                        </p:tav>
                                      </p:tavLst>
                                    </p:anim>
                                  </p:childTnLst>
                                </p:cTn>
                              </p:par>
                              <p:par>
                                <p:cTn id="107" presetID="8" presetClass="emph" presetSubtype="0" fill="hold" grpId="1" nodeType="withEffect">
                                  <p:stCondLst>
                                    <p:cond delay="0"/>
                                  </p:stCondLst>
                                  <p:childTnLst>
                                    <p:animRot by="21600000">
                                      <p:cBhvr>
                                        <p:cTn id="108" dur="5000" fill="hold"/>
                                        <p:tgtEl>
                                          <p:spTgt spid="26"/>
                                        </p:tgtEl>
                                        <p:attrNameLst>
                                          <p:attrName>r</p:attrName>
                                        </p:attrNameLst>
                                      </p:cBhvr>
                                    </p:animRot>
                                  </p:childTnLst>
                                </p:cTn>
                              </p:par>
                              <p:par>
                                <p:cTn id="109" presetID="15" presetClass="entr" presetSubtype="0" fill="hold" grpId="0" nodeType="withEffect">
                                  <p:stCondLst>
                                    <p:cond delay="0"/>
                                  </p:stCondLst>
                                  <p:childTnLst>
                                    <p:set>
                                      <p:cBhvr>
                                        <p:cTn id="110" dur="1" fill="hold">
                                          <p:stCondLst>
                                            <p:cond delay="0"/>
                                          </p:stCondLst>
                                        </p:cTn>
                                        <p:tgtEl>
                                          <p:spTgt spid="25"/>
                                        </p:tgtEl>
                                        <p:attrNameLst>
                                          <p:attrName>style.visibility</p:attrName>
                                        </p:attrNameLst>
                                      </p:cBhvr>
                                      <p:to>
                                        <p:strVal val="visible"/>
                                      </p:to>
                                    </p:set>
                                    <p:anim calcmode="lin" valueType="num">
                                      <p:cBhvr>
                                        <p:cTn id="111" dur="3000" fill="hold"/>
                                        <p:tgtEl>
                                          <p:spTgt spid="25"/>
                                        </p:tgtEl>
                                        <p:attrNameLst>
                                          <p:attrName>ppt_w</p:attrName>
                                        </p:attrNameLst>
                                      </p:cBhvr>
                                      <p:tavLst>
                                        <p:tav tm="0">
                                          <p:val>
                                            <p:fltVal val="0"/>
                                          </p:val>
                                        </p:tav>
                                        <p:tav tm="100000">
                                          <p:val>
                                            <p:strVal val="#ppt_w"/>
                                          </p:val>
                                        </p:tav>
                                      </p:tavLst>
                                    </p:anim>
                                    <p:anim calcmode="lin" valueType="num">
                                      <p:cBhvr>
                                        <p:cTn id="112" dur="3000" fill="hold"/>
                                        <p:tgtEl>
                                          <p:spTgt spid="25"/>
                                        </p:tgtEl>
                                        <p:attrNameLst>
                                          <p:attrName>ppt_h</p:attrName>
                                        </p:attrNameLst>
                                      </p:cBhvr>
                                      <p:tavLst>
                                        <p:tav tm="0">
                                          <p:val>
                                            <p:fltVal val="0"/>
                                          </p:val>
                                        </p:tav>
                                        <p:tav tm="100000">
                                          <p:val>
                                            <p:strVal val="#ppt_h"/>
                                          </p:val>
                                        </p:tav>
                                      </p:tavLst>
                                    </p:anim>
                                    <p:anim calcmode="lin" valueType="num">
                                      <p:cBhvr>
                                        <p:cTn id="113" dur="3000" fill="hold"/>
                                        <p:tgtEl>
                                          <p:spTgt spid="25"/>
                                        </p:tgtEl>
                                        <p:attrNameLst>
                                          <p:attrName>ppt_x</p:attrName>
                                        </p:attrNameLst>
                                      </p:cBhvr>
                                      <p:tavLst>
                                        <p:tav tm="0" fmla="#ppt_x+(cos(-2*pi*(1-$))*-#ppt_x-sin(-2*pi*(1-$))*(1-#ppt_y))*(1-$)">
                                          <p:val>
                                            <p:fltVal val="0"/>
                                          </p:val>
                                        </p:tav>
                                        <p:tav tm="100000">
                                          <p:val>
                                            <p:fltVal val="1"/>
                                          </p:val>
                                        </p:tav>
                                      </p:tavLst>
                                    </p:anim>
                                    <p:anim calcmode="lin" valueType="num">
                                      <p:cBhvr>
                                        <p:cTn id="114" dur="3000" fill="hold"/>
                                        <p:tgtEl>
                                          <p:spTgt spid="25"/>
                                        </p:tgtEl>
                                        <p:attrNameLst>
                                          <p:attrName>ppt_y</p:attrName>
                                        </p:attrNameLst>
                                      </p:cBhvr>
                                      <p:tavLst>
                                        <p:tav tm="0" fmla="#ppt_y+(sin(-2*pi*(1-$))*-#ppt_x+cos(-2*pi*(1-$))*(1-#ppt_y))*(1-$)">
                                          <p:val>
                                            <p:fltVal val="0"/>
                                          </p:val>
                                        </p:tav>
                                        <p:tav tm="100000">
                                          <p:val>
                                            <p:fltVal val="1"/>
                                          </p:val>
                                        </p:tav>
                                      </p:tavLst>
                                    </p:anim>
                                  </p:childTnLst>
                                </p:cTn>
                              </p:par>
                              <p:par>
                                <p:cTn id="115" presetID="8" presetClass="emph" presetSubtype="0" fill="hold" grpId="1" nodeType="withEffect">
                                  <p:stCondLst>
                                    <p:cond delay="0"/>
                                  </p:stCondLst>
                                  <p:childTnLst>
                                    <p:animRot by="21600000">
                                      <p:cBhvr>
                                        <p:cTn id="116" dur="5000" fill="hold"/>
                                        <p:tgtEl>
                                          <p:spTgt spid="25"/>
                                        </p:tgtEl>
                                        <p:attrNameLst>
                                          <p:attrName>r</p:attrName>
                                        </p:attrNameLst>
                                      </p:cBhvr>
                                    </p:animRot>
                                  </p:childTnLst>
                                </p:cTn>
                              </p:par>
                              <p:par>
                                <p:cTn id="117" presetID="15" presetClass="entr" presetSubtype="0" fill="hold" grpId="0" nodeType="withEffect">
                                  <p:stCondLst>
                                    <p:cond delay="0"/>
                                  </p:stCondLst>
                                  <p:childTnLst>
                                    <p:set>
                                      <p:cBhvr>
                                        <p:cTn id="118" dur="1" fill="hold">
                                          <p:stCondLst>
                                            <p:cond delay="0"/>
                                          </p:stCondLst>
                                        </p:cTn>
                                        <p:tgtEl>
                                          <p:spTgt spid="24"/>
                                        </p:tgtEl>
                                        <p:attrNameLst>
                                          <p:attrName>style.visibility</p:attrName>
                                        </p:attrNameLst>
                                      </p:cBhvr>
                                      <p:to>
                                        <p:strVal val="visible"/>
                                      </p:to>
                                    </p:set>
                                    <p:anim calcmode="lin" valueType="num">
                                      <p:cBhvr>
                                        <p:cTn id="119" dur="3000" fill="hold"/>
                                        <p:tgtEl>
                                          <p:spTgt spid="24"/>
                                        </p:tgtEl>
                                        <p:attrNameLst>
                                          <p:attrName>ppt_w</p:attrName>
                                        </p:attrNameLst>
                                      </p:cBhvr>
                                      <p:tavLst>
                                        <p:tav tm="0">
                                          <p:val>
                                            <p:fltVal val="0"/>
                                          </p:val>
                                        </p:tav>
                                        <p:tav tm="100000">
                                          <p:val>
                                            <p:strVal val="#ppt_w"/>
                                          </p:val>
                                        </p:tav>
                                      </p:tavLst>
                                    </p:anim>
                                    <p:anim calcmode="lin" valueType="num">
                                      <p:cBhvr>
                                        <p:cTn id="120" dur="3000" fill="hold"/>
                                        <p:tgtEl>
                                          <p:spTgt spid="24"/>
                                        </p:tgtEl>
                                        <p:attrNameLst>
                                          <p:attrName>ppt_h</p:attrName>
                                        </p:attrNameLst>
                                      </p:cBhvr>
                                      <p:tavLst>
                                        <p:tav tm="0">
                                          <p:val>
                                            <p:fltVal val="0"/>
                                          </p:val>
                                        </p:tav>
                                        <p:tav tm="100000">
                                          <p:val>
                                            <p:strVal val="#ppt_h"/>
                                          </p:val>
                                        </p:tav>
                                      </p:tavLst>
                                    </p:anim>
                                    <p:anim calcmode="lin" valueType="num">
                                      <p:cBhvr>
                                        <p:cTn id="121" dur="3000" fill="hold"/>
                                        <p:tgtEl>
                                          <p:spTgt spid="24"/>
                                        </p:tgtEl>
                                        <p:attrNameLst>
                                          <p:attrName>ppt_x</p:attrName>
                                        </p:attrNameLst>
                                      </p:cBhvr>
                                      <p:tavLst>
                                        <p:tav tm="0" fmla="#ppt_x+(cos(-2*pi*(1-$))*-#ppt_x-sin(-2*pi*(1-$))*(1-#ppt_y))*(1-$)">
                                          <p:val>
                                            <p:fltVal val="0"/>
                                          </p:val>
                                        </p:tav>
                                        <p:tav tm="100000">
                                          <p:val>
                                            <p:fltVal val="1"/>
                                          </p:val>
                                        </p:tav>
                                      </p:tavLst>
                                    </p:anim>
                                    <p:anim calcmode="lin" valueType="num">
                                      <p:cBhvr>
                                        <p:cTn id="122" dur="3000" fill="hold"/>
                                        <p:tgtEl>
                                          <p:spTgt spid="24"/>
                                        </p:tgtEl>
                                        <p:attrNameLst>
                                          <p:attrName>ppt_y</p:attrName>
                                        </p:attrNameLst>
                                      </p:cBhvr>
                                      <p:tavLst>
                                        <p:tav tm="0" fmla="#ppt_y+(sin(-2*pi*(1-$))*-#ppt_x+cos(-2*pi*(1-$))*(1-#ppt_y))*(1-$)">
                                          <p:val>
                                            <p:fltVal val="0"/>
                                          </p:val>
                                        </p:tav>
                                        <p:tav tm="100000">
                                          <p:val>
                                            <p:fltVal val="1"/>
                                          </p:val>
                                        </p:tav>
                                      </p:tavLst>
                                    </p:anim>
                                  </p:childTnLst>
                                </p:cTn>
                              </p:par>
                              <p:par>
                                <p:cTn id="123" presetID="8" presetClass="emph" presetSubtype="0" fill="hold" grpId="1" nodeType="withEffect">
                                  <p:stCondLst>
                                    <p:cond delay="0"/>
                                  </p:stCondLst>
                                  <p:childTnLst>
                                    <p:animRot by="21600000">
                                      <p:cBhvr>
                                        <p:cTn id="124" dur="5000" fill="hold"/>
                                        <p:tgtEl>
                                          <p:spTgt spid="24"/>
                                        </p:tgtEl>
                                        <p:attrNameLst>
                                          <p:attrName>r</p:attrName>
                                        </p:attrNameLst>
                                      </p:cBhvr>
                                    </p:animRot>
                                  </p:childTnLst>
                                </p:cTn>
                              </p:par>
                              <p:par>
                                <p:cTn id="125" presetID="15" presetClass="entr" presetSubtype="0" fill="hold" grpId="0" nodeType="withEffect">
                                  <p:stCondLst>
                                    <p:cond delay="0"/>
                                  </p:stCondLst>
                                  <p:childTnLst>
                                    <p:set>
                                      <p:cBhvr>
                                        <p:cTn id="126" dur="1" fill="hold">
                                          <p:stCondLst>
                                            <p:cond delay="0"/>
                                          </p:stCondLst>
                                        </p:cTn>
                                        <p:tgtEl>
                                          <p:spTgt spid="23"/>
                                        </p:tgtEl>
                                        <p:attrNameLst>
                                          <p:attrName>style.visibility</p:attrName>
                                        </p:attrNameLst>
                                      </p:cBhvr>
                                      <p:to>
                                        <p:strVal val="visible"/>
                                      </p:to>
                                    </p:set>
                                    <p:anim calcmode="lin" valueType="num">
                                      <p:cBhvr>
                                        <p:cTn id="127" dur="3000" fill="hold"/>
                                        <p:tgtEl>
                                          <p:spTgt spid="23"/>
                                        </p:tgtEl>
                                        <p:attrNameLst>
                                          <p:attrName>ppt_w</p:attrName>
                                        </p:attrNameLst>
                                      </p:cBhvr>
                                      <p:tavLst>
                                        <p:tav tm="0">
                                          <p:val>
                                            <p:fltVal val="0"/>
                                          </p:val>
                                        </p:tav>
                                        <p:tav tm="100000">
                                          <p:val>
                                            <p:strVal val="#ppt_w"/>
                                          </p:val>
                                        </p:tav>
                                      </p:tavLst>
                                    </p:anim>
                                    <p:anim calcmode="lin" valueType="num">
                                      <p:cBhvr>
                                        <p:cTn id="128" dur="3000" fill="hold"/>
                                        <p:tgtEl>
                                          <p:spTgt spid="23"/>
                                        </p:tgtEl>
                                        <p:attrNameLst>
                                          <p:attrName>ppt_h</p:attrName>
                                        </p:attrNameLst>
                                      </p:cBhvr>
                                      <p:tavLst>
                                        <p:tav tm="0">
                                          <p:val>
                                            <p:fltVal val="0"/>
                                          </p:val>
                                        </p:tav>
                                        <p:tav tm="100000">
                                          <p:val>
                                            <p:strVal val="#ppt_h"/>
                                          </p:val>
                                        </p:tav>
                                      </p:tavLst>
                                    </p:anim>
                                    <p:anim calcmode="lin" valueType="num">
                                      <p:cBhvr>
                                        <p:cTn id="129" dur="3000" fill="hold"/>
                                        <p:tgtEl>
                                          <p:spTgt spid="23"/>
                                        </p:tgtEl>
                                        <p:attrNameLst>
                                          <p:attrName>ppt_x</p:attrName>
                                        </p:attrNameLst>
                                      </p:cBhvr>
                                      <p:tavLst>
                                        <p:tav tm="0" fmla="#ppt_x+(cos(-2*pi*(1-$))*-#ppt_x-sin(-2*pi*(1-$))*(1-#ppt_y))*(1-$)">
                                          <p:val>
                                            <p:fltVal val="0"/>
                                          </p:val>
                                        </p:tav>
                                        <p:tav tm="100000">
                                          <p:val>
                                            <p:fltVal val="1"/>
                                          </p:val>
                                        </p:tav>
                                      </p:tavLst>
                                    </p:anim>
                                    <p:anim calcmode="lin" valueType="num">
                                      <p:cBhvr>
                                        <p:cTn id="130" dur="3000" fill="hold"/>
                                        <p:tgtEl>
                                          <p:spTgt spid="23"/>
                                        </p:tgtEl>
                                        <p:attrNameLst>
                                          <p:attrName>ppt_y</p:attrName>
                                        </p:attrNameLst>
                                      </p:cBhvr>
                                      <p:tavLst>
                                        <p:tav tm="0" fmla="#ppt_y+(sin(-2*pi*(1-$))*-#ppt_x+cos(-2*pi*(1-$))*(1-#ppt_y))*(1-$)">
                                          <p:val>
                                            <p:fltVal val="0"/>
                                          </p:val>
                                        </p:tav>
                                        <p:tav tm="100000">
                                          <p:val>
                                            <p:fltVal val="1"/>
                                          </p:val>
                                        </p:tav>
                                      </p:tavLst>
                                    </p:anim>
                                  </p:childTnLst>
                                </p:cTn>
                              </p:par>
                              <p:par>
                                <p:cTn id="131" presetID="8" presetClass="emph" presetSubtype="0" fill="hold" grpId="1" nodeType="withEffect">
                                  <p:stCondLst>
                                    <p:cond delay="0"/>
                                  </p:stCondLst>
                                  <p:childTnLst>
                                    <p:animRot by="21600000">
                                      <p:cBhvr>
                                        <p:cTn id="132" dur="5000" fill="hold"/>
                                        <p:tgtEl>
                                          <p:spTgt spid="23"/>
                                        </p:tgtEl>
                                        <p:attrNameLst>
                                          <p:attrName>r</p:attrName>
                                        </p:attrNameLst>
                                      </p:cBhvr>
                                    </p:animRot>
                                  </p:childTnLst>
                                </p:cTn>
                              </p:par>
                              <p:par>
                                <p:cTn id="133" presetID="2" presetClass="exit" presetSubtype="6" fill="hold" grpId="2" nodeType="withEffect">
                                  <p:stCondLst>
                                    <p:cond delay="0"/>
                                  </p:stCondLst>
                                  <p:childTnLst>
                                    <p:anim calcmode="lin" valueType="num">
                                      <p:cBhvr additive="base">
                                        <p:cTn id="134" dur="5000"/>
                                        <p:tgtEl>
                                          <p:spTgt spid="3"/>
                                        </p:tgtEl>
                                        <p:attrNameLst>
                                          <p:attrName>ppt_x</p:attrName>
                                        </p:attrNameLst>
                                      </p:cBhvr>
                                      <p:tavLst>
                                        <p:tav tm="0">
                                          <p:val>
                                            <p:strVal val="ppt_x"/>
                                          </p:val>
                                        </p:tav>
                                        <p:tav tm="100000">
                                          <p:val>
                                            <p:strVal val="1+ppt_w/2"/>
                                          </p:val>
                                        </p:tav>
                                      </p:tavLst>
                                    </p:anim>
                                    <p:anim calcmode="lin" valueType="num">
                                      <p:cBhvr additive="base">
                                        <p:cTn id="135" dur="5000"/>
                                        <p:tgtEl>
                                          <p:spTgt spid="3"/>
                                        </p:tgtEl>
                                        <p:attrNameLst>
                                          <p:attrName>ppt_y</p:attrName>
                                        </p:attrNameLst>
                                      </p:cBhvr>
                                      <p:tavLst>
                                        <p:tav tm="0">
                                          <p:val>
                                            <p:strVal val="ppt_y"/>
                                          </p:val>
                                        </p:tav>
                                        <p:tav tm="100000">
                                          <p:val>
                                            <p:strVal val="1+ppt_h/2"/>
                                          </p:val>
                                        </p:tav>
                                      </p:tavLst>
                                    </p:anim>
                                    <p:set>
                                      <p:cBhvr>
                                        <p:cTn id="136" dur="1" fill="hold">
                                          <p:stCondLst>
                                            <p:cond delay="4999"/>
                                          </p:stCondLst>
                                        </p:cTn>
                                        <p:tgtEl>
                                          <p:spTgt spid="3"/>
                                        </p:tgtEl>
                                        <p:attrNameLst>
                                          <p:attrName>style.visibility</p:attrName>
                                        </p:attrNameLst>
                                      </p:cBhvr>
                                      <p:to>
                                        <p:strVal val="hidden"/>
                                      </p:to>
                                    </p:set>
                                  </p:childTnLst>
                                </p:cTn>
                              </p:par>
                              <p:par>
                                <p:cTn id="137" presetID="2" presetClass="exit" presetSubtype="6" fill="hold" grpId="2" nodeType="withEffect">
                                  <p:stCondLst>
                                    <p:cond delay="0"/>
                                  </p:stCondLst>
                                  <p:childTnLst>
                                    <p:anim calcmode="lin" valueType="num">
                                      <p:cBhvr additive="base">
                                        <p:cTn id="138" dur="5000"/>
                                        <p:tgtEl>
                                          <p:spTgt spid="2"/>
                                        </p:tgtEl>
                                        <p:attrNameLst>
                                          <p:attrName>ppt_x</p:attrName>
                                        </p:attrNameLst>
                                      </p:cBhvr>
                                      <p:tavLst>
                                        <p:tav tm="0">
                                          <p:val>
                                            <p:strVal val="ppt_x"/>
                                          </p:val>
                                        </p:tav>
                                        <p:tav tm="100000">
                                          <p:val>
                                            <p:strVal val="1+ppt_w/2"/>
                                          </p:val>
                                        </p:tav>
                                      </p:tavLst>
                                    </p:anim>
                                    <p:anim calcmode="lin" valueType="num">
                                      <p:cBhvr additive="base">
                                        <p:cTn id="139" dur="5000"/>
                                        <p:tgtEl>
                                          <p:spTgt spid="2"/>
                                        </p:tgtEl>
                                        <p:attrNameLst>
                                          <p:attrName>ppt_y</p:attrName>
                                        </p:attrNameLst>
                                      </p:cBhvr>
                                      <p:tavLst>
                                        <p:tav tm="0">
                                          <p:val>
                                            <p:strVal val="ppt_y"/>
                                          </p:val>
                                        </p:tav>
                                        <p:tav tm="100000">
                                          <p:val>
                                            <p:strVal val="1+ppt_h/2"/>
                                          </p:val>
                                        </p:tav>
                                      </p:tavLst>
                                    </p:anim>
                                    <p:set>
                                      <p:cBhvr>
                                        <p:cTn id="140" dur="1" fill="hold">
                                          <p:stCondLst>
                                            <p:cond delay="4999"/>
                                          </p:stCondLst>
                                        </p:cTn>
                                        <p:tgtEl>
                                          <p:spTgt spid="2"/>
                                        </p:tgtEl>
                                        <p:attrNameLst>
                                          <p:attrName>style.visibility</p:attrName>
                                        </p:attrNameLst>
                                      </p:cBhvr>
                                      <p:to>
                                        <p:strVal val="hidden"/>
                                      </p:to>
                                    </p:set>
                                  </p:childTnLst>
                                </p:cTn>
                              </p:par>
                              <p:par>
                                <p:cTn id="141" presetID="2" presetClass="exit" presetSubtype="6" fill="hold" grpId="2" nodeType="withEffect">
                                  <p:stCondLst>
                                    <p:cond delay="0"/>
                                  </p:stCondLst>
                                  <p:childTnLst>
                                    <p:anim calcmode="lin" valueType="num">
                                      <p:cBhvr additive="base">
                                        <p:cTn id="142" dur="5000"/>
                                        <p:tgtEl>
                                          <p:spTgt spid="5"/>
                                        </p:tgtEl>
                                        <p:attrNameLst>
                                          <p:attrName>ppt_x</p:attrName>
                                        </p:attrNameLst>
                                      </p:cBhvr>
                                      <p:tavLst>
                                        <p:tav tm="0">
                                          <p:val>
                                            <p:strVal val="ppt_x"/>
                                          </p:val>
                                        </p:tav>
                                        <p:tav tm="100000">
                                          <p:val>
                                            <p:strVal val="1+ppt_w/2"/>
                                          </p:val>
                                        </p:tav>
                                      </p:tavLst>
                                    </p:anim>
                                    <p:anim calcmode="lin" valueType="num">
                                      <p:cBhvr additive="base">
                                        <p:cTn id="143" dur="5000"/>
                                        <p:tgtEl>
                                          <p:spTgt spid="5"/>
                                        </p:tgtEl>
                                        <p:attrNameLst>
                                          <p:attrName>ppt_y</p:attrName>
                                        </p:attrNameLst>
                                      </p:cBhvr>
                                      <p:tavLst>
                                        <p:tav tm="0">
                                          <p:val>
                                            <p:strVal val="ppt_y"/>
                                          </p:val>
                                        </p:tav>
                                        <p:tav tm="100000">
                                          <p:val>
                                            <p:strVal val="1+ppt_h/2"/>
                                          </p:val>
                                        </p:tav>
                                      </p:tavLst>
                                    </p:anim>
                                    <p:set>
                                      <p:cBhvr>
                                        <p:cTn id="144" dur="1" fill="hold">
                                          <p:stCondLst>
                                            <p:cond delay="4999"/>
                                          </p:stCondLst>
                                        </p:cTn>
                                        <p:tgtEl>
                                          <p:spTgt spid="5"/>
                                        </p:tgtEl>
                                        <p:attrNameLst>
                                          <p:attrName>style.visibility</p:attrName>
                                        </p:attrNameLst>
                                      </p:cBhvr>
                                      <p:to>
                                        <p:strVal val="hidden"/>
                                      </p:to>
                                    </p:set>
                                  </p:childTnLst>
                                </p:cTn>
                              </p:par>
                              <p:par>
                                <p:cTn id="145" presetID="2" presetClass="exit" presetSubtype="6" fill="hold" grpId="2" nodeType="withEffect">
                                  <p:stCondLst>
                                    <p:cond delay="0"/>
                                  </p:stCondLst>
                                  <p:childTnLst>
                                    <p:anim calcmode="lin" valueType="num">
                                      <p:cBhvr additive="base">
                                        <p:cTn id="146" dur="5000"/>
                                        <p:tgtEl>
                                          <p:spTgt spid="4"/>
                                        </p:tgtEl>
                                        <p:attrNameLst>
                                          <p:attrName>ppt_x</p:attrName>
                                        </p:attrNameLst>
                                      </p:cBhvr>
                                      <p:tavLst>
                                        <p:tav tm="0">
                                          <p:val>
                                            <p:strVal val="ppt_x"/>
                                          </p:val>
                                        </p:tav>
                                        <p:tav tm="100000">
                                          <p:val>
                                            <p:strVal val="1+ppt_w/2"/>
                                          </p:val>
                                        </p:tav>
                                      </p:tavLst>
                                    </p:anim>
                                    <p:anim calcmode="lin" valueType="num">
                                      <p:cBhvr additive="base">
                                        <p:cTn id="147" dur="5000"/>
                                        <p:tgtEl>
                                          <p:spTgt spid="4"/>
                                        </p:tgtEl>
                                        <p:attrNameLst>
                                          <p:attrName>ppt_y</p:attrName>
                                        </p:attrNameLst>
                                      </p:cBhvr>
                                      <p:tavLst>
                                        <p:tav tm="0">
                                          <p:val>
                                            <p:strVal val="ppt_y"/>
                                          </p:val>
                                        </p:tav>
                                        <p:tav tm="100000">
                                          <p:val>
                                            <p:strVal val="1+ppt_h/2"/>
                                          </p:val>
                                        </p:tav>
                                      </p:tavLst>
                                    </p:anim>
                                    <p:set>
                                      <p:cBhvr>
                                        <p:cTn id="148" dur="1" fill="hold">
                                          <p:stCondLst>
                                            <p:cond delay="4999"/>
                                          </p:stCondLst>
                                        </p:cTn>
                                        <p:tgtEl>
                                          <p:spTgt spid="4"/>
                                        </p:tgtEl>
                                        <p:attrNameLst>
                                          <p:attrName>style.visibility</p:attrName>
                                        </p:attrNameLst>
                                      </p:cBhvr>
                                      <p:to>
                                        <p:strVal val="hidden"/>
                                      </p:to>
                                    </p:set>
                                  </p:childTnLst>
                                </p:cTn>
                              </p:par>
                              <p:par>
                                <p:cTn id="149" presetID="2" presetClass="exit" presetSubtype="12" fill="hold" grpId="2" nodeType="withEffect">
                                  <p:stCondLst>
                                    <p:cond delay="0"/>
                                  </p:stCondLst>
                                  <p:childTnLst>
                                    <p:anim calcmode="lin" valueType="num">
                                      <p:cBhvr additive="base">
                                        <p:cTn id="150" dur="5000"/>
                                        <p:tgtEl>
                                          <p:spTgt spid="16"/>
                                        </p:tgtEl>
                                        <p:attrNameLst>
                                          <p:attrName>ppt_x</p:attrName>
                                        </p:attrNameLst>
                                      </p:cBhvr>
                                      <p:tavLst>
                                        <p:tav tm="0">
                                          <p:val>
                                            <p:strVal val="ppt_x"/>
                                          </p:val>
                                        </p:tav>
                                        <p:tav tm="100000">
                                          <p:val>
                                            <p:strVal val="0-ppt_w/2"/>
                                          </p:val>
                                        </p:tav>
                                      </p:tavLst>
                                    </p:anim>
                                    <p:anim calcmode="lin" valueType="num">
                                      <p:cBhvr additive="base">
                                        <p:cTn id="151" dur="5000"/>
                                        <p:tgtEl>
                                          <p:spTgt spid="16"/>
                                        </p:tgtEl>
                                        <p:attrNameLst>
                                          <p:attrName>ppt_y</p:attrName>
                                        </p:attrNameLst>
                                      </p:cBhvr>
                                      <p:tavLst>
                                        <p:tav tm="0">
                                          <p:val>
                                            <p:strVal val="ppt_y"/>
                                          </p:val>
                                        </p:tav>
                                        <p:tav tm="100000">
                                          <p:val>
                                            <p:strVal val="1+ppt_h/2"/>
                                          </p:val>
                                        </p:tav>
                                      </p:tavLst>
                                    </p:anim>
                                    <p:set>
                                      <p:cBhvr>
                                        <p:cTn id="152" dur="1" fill="hold">
                                          <p:stCondLst>
                                            <p:cond delay="4999"/>
                                          </p:stCondLst>
                                        </p:cTn>
                                        <p:tgtEl>
                                          <p:spTgt spid="16"/>
                                        </p:tgtEl>
                                        <p:attrNameLst>
                                          <p:attrName>style.visibility</p:attrName>
                                        </p:attrNameLst>
                                      </p:cBhvr>
                                      <p:to>
                                        <p:strVal val="hidden"/>
                                      </p:to>
                                    </p:set>
                                  </p:childTnLst>
                                </p:cTn>
                              </p:par>
                              <p:par>
                                <p:cTn id="153" presetID="2" presetClass="exit" presetSubtype="12" fill="hold" grpId="2" nodeType="withEffect">
                                  <p:stCondLst>
                                    <p:cond delay="0"/>
                                  </p:stCondLst>
                                  <p:childTnLst>
                                    <p:anim calcmode="lin" valueType="num">
                                      <p:cBhvr additive="base">
                                        <p:cTn id="154" dur="5000"/>
                                        <p:tgtEl>
                                          <p:spTgt spid="13"/>
                                        </p:tgtEl>
                                        <p:attrNameLst>
                                          <p:attrName>ppt_x</p:attrName>
                                        </p:attrNameLst>
                                      </p:cBhvr>
                                      <p:tavLst>
                                        <p:tav tm="0">
                                          <p:val>
                                            <p:strVal val="ppt_x"/>
                                          </p:val>
                                        </p:tav>
                                        <p:tav tm="100000">
                                          <p:val>
                                            <p:strVal val="0-ppt_w/2"/>
                                          </p:val>
                                        </p:tav>
                                      </p:tavLst>
                                    </p:anim>
                                    <p:anim calcmode="lin" valueType="num">
                                      <p:cBhvr additive="base">
                                        <p:cTn id="155" dur="5000"/>
                                        <p:tgtEl>
                                          <p:spTgt spid="13"/>
                                        </p:tgtEl>
                                        <p:attrNameLst>
                                          <p:attrName>ppt_y</p:attrName>
                                        </p:attrNameLst>
                                      </p:cBhvr>
                                      <p:tavLst>
                                        <p:tav tm="0">
                                          <p:val>
                                            <p:strVal val="ppt_y"/>
                                          </p:val>
                                        </p:tav>
                                        <p:tav tm="100000">
                                          <p:val>
                                            <p:strVal val="1+ppt_h/2"/>
                                          </p:val>
                                        </p:tav>
                                      </p:tavLst>
                                    </p:anim>
                                    <p:set>
                                      <p:cBhvr>
                                        <p:cTn id="156" dur="1" fill="hold">
                                          <p:stCondLst>
                                            <p:cond delay="4999"/>
                                          </p:stCondLst>
                                        </p:cTn>
                                        <p:tgtEl>
                                          <p:spTgt spid="13"/>
                                        </p:tgtEl>
                                        <p:attrNameLst>
                                          <p:attrName>style.visibility</p:attrName>
                                        </p:attrNameLst>
                                      </p:cBhvr>
                                      <p:to>
                                        <p:strVal val="hidden"/>
                                      </p:to>
                                    </p:set>
                                  </p:childTnLst>
                                </p:cTn>
                              </p:par>
                              <p:par>
                                <p:cTn id="157" presetID="2" presetClass="exit" presetSubtype="12" fill="hold" grpId="2" nodeType="withEffect">
                                  <p:stCondLst>
                                    <p:cond delay="0"/>
                                  </p:stCondLst>
                                  <p:childTnLst>
                                    <p:anim calcmode="lin" valueType="num">
                                      <p:cBhvr additive="base">
                                        <p:cTn id="158" dur="5000"/>
                                        <p:tgtEl>
                                          <p:spTgt spid="15"/>
                                        </p:tgtEl>
                                        <p:attrNameLst>
                                          <p:attrName>ppt_x</p:attrName>
                                        </p:attrNameLst>
                                      </p:cBhvr>
                                      <p:tavLst>
                                        <p:tav tm="0">
                                          <p:val>
                                            <p:strVal val="ppt_x"/>
                                          </p:val>
                                        </p:tav>
                                        <p:tav tm="100000">
                                          <p:val>
                                            <p:strVal val="0-ppt_w/2"/>
                                          </p:val>
                                        </p:tav>
                                      </p:tavLst>
                                    </p:anim>
                                    <p:anim calcmode="lin" valueType="num">
                                      <p:cBhvr additive="base">
                                        <p:cTn id="159" dur="5000"/>
                                        <p:tgtEl>
                                          <p:spTgt spid="15"/>
                                        </p:tgtEl>
                                        <p:attrNameLst>
                                          <p:attrName>ppt_y</p:attrName>
                                        </p:attrNameLst>
                                      </p:cBhvr>
                                      <p:tavLst>
                                        <p:tav tm="0">
                                          <p:val>
                                            <p:strVal val="ppt_y"/>
                                          </p:val>
                                        </p:tav>
                                        <p:tav tm="100000">
                                          <p:val>
                                            <p:strVal val="1+ppt_h/2"/>
                                          </p:val>
                                        </p:tav>
                                      </p:tavLst>
                                    </p:anim>
                                    <p:set>
                                      <p:cBhvr>
                                        <p:cTn id="160" dur="1" fill="hold">
                                          <p:stCondLst>
                                            <p:cond delay="4999"/>
                                          </p:stCondLst>
                                        </p:cTn>
                                        <p:tgtEl>
                                          <p:spTgt spid="15"/>
                                        </p:tgtEl>
                                        <p:attrNameLst>
                                          <p:attrName>style.visibility</p:attrName>
                                        </p:attrNameLst>
                                      </p:cBhvr>
                                      <p:to>
                                        <p:strVal val="hidden"/>
                                      </p:to>
                                    </p:set>
                                  </p:childTnLst>
                                </p:cTn>
                              </p:par>
                              <p:par>
                                <p:cTn id="161" presetID="2" presetClass="exit" presetSubtype="12" fill="hold" grpId="2" nodeType="withEffect">
                                  <p:stCondLst>
                                    <p:cond delay="0"/>
                                  </p:stCondLst>
                                  <p:childTnLst>
                                    <p:anim calcmode="lin" valueType="num">
                                      <p:cBhvr additive="base">
                                        <p:cTn id="162" dur="5000"/>
                                        <p:tgtEl>
                                          <p:spTgt spid="14"/>
                                        </p:tgtEl>
                                        <p:attrNameLst>
                                          <p:attrName>ppt_x</p:attrName>
                                        </p:attrNameLst>
                                      </p:cBhvr>
                                      <p:tavLst>
                                        <p:tav tm="0">
                                          <p:val>
                                            <p:strVal val="ppt_x"/>
                                          </p:val>
                                        </p:tav>
                                        <p:tav tm="100000">
                                          <p:val>
                                            <p:strVal val="0-ppt_w/2"/>
                                          </p:val>
                                        </p:tav>
                                      </p:tavLst>
                                    </p:anim>
                                    <p:anim calcmode="lin" valueType="num">
                                      <p:cBhvr additive="base">
                                        <p:cTn id="163" dur="5000"/>
                                        <p:tgtEl>
                                          <p:spTgt spid="14"/>
                                        </p:tgtEl>
                                        <p:attrNameLst>
                                          <p:attrName>ppt_y</p:attrName>
                                        </p:attrNameLst>
                                      </p:cBhvr>
                                      <p:tavLst>
                                        <p:tav tm="0">
                                          <p:val>
                                            <p:strVal val="ppt_y"/>
                                          </p:val>
                                        </p:tav>
                                        <p:tav tm="100000">
                                          <p:val>
                                            <p:strVal val="1+ppt_h/2"/>
                                          </p:val>
                                        </p:tav>
                                      </p:tavLst>
                                    </p:anim>
                                    <p:set>
                                      <p:cBhvr>
                                        <p:cTn id="164" dur="1" fill="hold">
                                          <p:stCondLst>
                                            <p:cond delay="4999"/>
                                          </p:stCondLst>
                                        </p:cTn>
                                        <p:tgtEl>
                                          <p:spTgt spid="14"/>
                                        </p:tgtEl>
                                        <p:attrNameLst>
                                          <p:attrName>style.visibility</p:attrName>
                                        </p:attrNameLst>
                                      </p:cBhvr>
                                      <p:to>
                                        <p:strVal val="hidden"/>
                                      </p:to>
                                    </p:set>
                                  </p:childTnLst>
                                </p:cTn>
                              </p:par>
                              <p:par>
                                <p:cTn id="165" presetID="2" presetClass="exit" presetSubtype="3" fill="hold" grpId="2" nodeType="withEffect">
                                  <p:stCondLst>
                                    <p:cond delay="0"/>
                                  </p:stCondLst>
                                  <p:childTnLst>
                                    <p:anim calcmode="lin" valueType="num">
                                      <p:cBhvr additive="base">
                                        <p:cTn id="166" dur="5000"/>
                                        <p:tgtEl>
                                          <p:spTgt spid="21"/>
                                        </p:tgtEl>
                                        <p:attrNameLst>
                                          <p:attrName>ppt_x</p:attrName>
                                        </p:attrNameLst>
                                      </p:cBhvr>
                                      <p:tavLst>
                                        <p:tav tm="0">
                                          <p:val>
                                            <p:strVal val="ppt_x"/>
                                          </p:val>
                                        </p:tav>
                                        <p:tav tm="100000">
                                          <p:val>
                                            <p:strVal val="1+ppt_w/2"/>
                                          </p:val>
                                        </p:tav>
                                      </p:tavLst>
                                    </p:anim>
                                    <p:anim calcmode="lin" valueType="num">
                                      <p:cBhvr additive="base">
                                        <p:cTn id="167" dur="5000"/>
                                        <p:tgtEl>
                                          <p:spTgt spid="21"/>
                                        </p:tgtEl>
                                        <p:attrNameLst>
                                          <p:attrName>ppt_y</p:attrName>
                                        </p:attrNameLst>
                                      </p:cBhvr>
                                      <p:tavLst>
                                        <p:tav tm="0">
                                          <p:val>
                                            <p:strVal val="ppt_y"/>
                                          </p:val>
                                        </p:tav>
                                        <p:tav tm="100000">
                                          <p:val>
                                            <p:strVal val="0-ppt_h/2"/>
                                          </p:val>
                                        </p:tav>
                                      </p:tavLst>
                                    </p:anim>
                                    <p:set>
                                      <p:cBhvr>
                                        <p:cTn id="168" dur="1" fill="hold">
                                          <p:stCondLst>
                                            <p:cond delay="4999"/>
                                          </p:stCondLst>
                                        </p:cTn>
                                        <p:tgtEl>
                                          <p:spTgt spid="21"/>
                                        </p:tgtEl>
                                        <p:attrNameLst>
                                          <p:attrName>style.visibility</p:attrName>
                                        </p:attrNameLst>
                                      </p:cBhvr>
                                      <p:to>
                                        <p:strVal val="hidden"/>
                                      </p:to>
                                    </p:set>
                                  </p:childTnLst>
                                </p:cTn>
                              </p:par>
                              <p:par>
                                <p:cTn id="169" presetID="2" presetClass="exit" presetSubtype="3" fill="hold" grpId="2" nodeType="withEffect">
                                  <p:stCondLst>
                                    <p:cond delay="0"/>
                                  </p:stCondLst>
                                  <p:childTnLst>
                                    <p:anim calcmode="lin" valueType="num">
                                      <p:cBhvr additive="base">
                                        <p:cTn id="170" dur="5000"/>
                                        <p:tgtEl>
                                          <p:spTgt spid="20"/>
                                        </p:tgtEl>
                                        <p:attrNameLst>
                                          <p:attrName>ppt_x</p:attrName>
                                        </p:attrNameLst>
                                      </p:cBhvr>
                                      <p:tavLst>
                                        <p:tav tm="0">
                                          <p:val>
                                            <p:strVal val="ppt_x"/>
                                          </p:val>
                                        </p:tav>
                                        <p:tav tm="100000">
                                          <p:val>
                                            <p:strVal val="1+ppt_w/2"/>
                                          </p:val>
                                        </p:tav>
                                      </p:tavLst>
                                    </p:anim>
                                    <p:anim calcmode="lin" valueType="num">
                                      <p:cBhvr additive="base">
                                        <p:cTn id="171" dur="5000"/>
                                        <p:tgtEl>
                                          <p:spTgt spid="20"/>
                                        </p:tgtEl>
                                        <p:attrNameLst>
                                          <p:attrName>ppt_y</p:attrName>
                                        </p:attrNameLst>
                                      </p:cBhvr>
                                      <p:tavLst>
                                        <p:tav tm="0">
                                          <p:val>
                                            <p:strVal val="ppt_y"/>
                                          </p:val>
                                        </p:tav>
                                        <p:tav tm="100000">
                                          <p:val>
                                            <p:strVal val="0-ppt_h/2"/>
                                          </p:val>
                                        </p:tav>
                                      </p:tavLst>
                                    </p:anim>
                                    <p:set>
                                      <p:cBhvr>
                                        <p:cTn id="172" dur="1" fill="hold">
                                          <p:stCondLst>
                                            <p:cond delay="4999"/>
                                          </p:stCondLst>
                                        </p:cTn>
                                        <p:tgtEl>
                                          <p:spTgt spid="20"/>
                                        </p:tgtEl>
                                        <p:attrNameLst>
                                          <p:attrName>style.visibility</p:attrName>
                                        </p:attrNameLst>
                                      </p:cBhvr>
                                      <p:to>
                                        <p:strVal val="hidden"/>
                                      </p:to>
                                    </p:set>
                                  </p:childTnLst>
                                </p:cTn>
                              </p:par>
                              <p:par>
                                <p:cTn id="173" presetID="2" presetClass="exit" presetSubtype="3" fill="hold" grpId="2" nodeType="withEffect">
                                  <p:stCondLst>
                                    <p:cond delay="0"/>
                                  </p:stCondLst>
                                  <p:childTnLst>
                                    <p:anim calcmode="lin" valueType="num">
                                      <p:cBhvr additive="base">
                                        <p:cTn id="174" dur="5000"/>
                                        <p:tgtEl>
                                          <p:spTgt spid="19"/>
                                        </p:tgtEl>
                                        <p:attrNameLst>
                                          <p:attrName>ppt_x</p:attrName>
                                        </p:attrNameLst>
                                      </p:cBhvr>
                                      <p:tavLst>
                                        <p:tav tm="0">
                                          <p:val>
                                            <p:strVal val="ppt_x"/>
                                          </p:val>
                                        </p:tav>
                                        <p:tav tm="100000">
                                          <p:val>
                                            <p:strVal val="1+ppt_w/2"/>
                                          </p:val>
                                        </p:tav>
                                      </p:tavLst>
                                    </p:anim>
                                    <p:anim calcmode="lin" valueType="num">
                                      <p:cBhvr additive="base">
                                        <p:cTn id="175" dur="5000"/>
                                        <p:tgtEl>
                                          <p:spTgt spid="19"/>
                                        </p:tgtEl>
                                        <p:attrNameLst>
                                          <p:attrName>ppt_y</p:attrName>
                                        </p:attrNameLst>
                                      </p:cBhvr>
                                      <p:tavLst>
                                        <p:tav tm="0">
                                          <p:val>
                                            <p:strVal val="ppt_y"/>
                                          </p:val>
                                        </p:tav>
                                        <p:tav tm="100000">
                                          <p:val>
                                            <p:strVal val="0-ppt_h/2"/>
                                          </p:val>
                                        </p:tav>
                                      </p:tavLst>
                                    </p:anim>
                                    <p:set>
                                      <p:cBhvr>
                                        <p:cTn id="176" dur="1" fill="hold">
                                          <p:stCondLst>
                                            <p:cond delay="4999"/>
                                          </p:stCondLst>
                                        </p:cTn>
                                        <p:tgtEl>
                                          <p:spTgt spid="19"/>
                                        </p:tgtEl>
                                        <p:attrNameLst>
                                          <p:attrName>style.visibility</p:attrName>
                                        </p:attrNameLst>
                                      </p:cBhvr>
                                      <p:to>
                                        <p:strVal val="hidden"/>
                                      </p:to>
                                    </p:set>
                                  </p:childTnLst>
                                </p:cTn>
                              </p:par>
                              <p:par>
                                <p:cTn id="177" presetID="2" presetClass="exit" presetSubtype="3" fill="hold" grpId="2" nodeType="withEffect">
                                  <p:stCondLst>
                                    <p:cond delay="0"/>
                                  </p:stCondLst>
                                  <p:childTnLst>
                                    <p:anim calcmode="lin" valueType="num">
                                      <p:cBhvr additive="base">
                                        <p:cTn id="178" dur="5000"/>
                                        <p:tgtEl>
                                          <p:spTgt spid="18"/>
                                        </p:tgtEl>
                                        <p:attrNameLst>
                                          <p:attrName>ppt_x</p:attrName>
                                        </p:attrNameLst>
                                      </p:cBhvr>
                                      <p:tavLst>
                                        <p:tav tm="0">
                                          <p:val>
                                            <p:strVal val="ppt_x"/>
                                          </p:val>
                                        </p:tav>
                                        <p:tav tm="100000">
                                          <p:val>
                                            <p:strVal val="1+ppt_w/2"/>
                                          </p:val>
                                        </p:tav>
                                      </p:tavLst>
                                    </p:anim>
                                    <p:anim calcmode="lin" valueType="num">
                                      <p:cBhvr additive="base">
                                        <p:cTn id="179" dur="5000"/>
                                        <p:tgtEl>
                                          <p:spTgt spid="18"/>
                                        </p:tgtEl>
                                        <p:attrNameLst>
                                          <p:attrName>ppt_y</p:attrName>
                                        </p:attrNameLst>
                                      </p:cBhvr>
                                      <p:tavLst>
                                        <p:tav tm="0">
                                          <p:val>
                                            <p:strVal val="ppt_y"/>
                                          </p:val>
                                        </p:tav>
                                        <p:tav tm="100000">
                                          <p:val>
                                            <p:strVal val="0-ppt_h/2"/>
                                          </p:val>
                                        </p:tav>
                                      </p:tavLst>
                                    </p:anim>
                                    <p:set>
                                      <p:cBhvr>
                                        <p:cTn id="180" dur="1" fill="hold">
                                          <p:stCondLst>
                                            <p:cond delay="4999"/>
                                          </p:stCondLst>
                                        </p:cTn>
                                        <p:tgtEl>
                                          <p:spTgt spid="18"/>
                                        </p:tgtEl>
                                        <p:attrNameLst>
                                          <p:attrName>style.visibility</p:attrName>
                                        </p:attrNameLst>
                                      </p:cBhvr>
                                      <p:to>
                                        <p:strVal val="hidden"/>
                                      </p:to>
                                    </p:set>
                                  </p:childTnLst>
                                </p:cTn>
                              </p:par>
                              <p:par>
                                <p:cTn id="181" presetID="2" presetClass="exit" presetSubtype="9" fill="hold" grpId="2" nodeType="withEffect">
                                  <p:stCondLst>
                                    <p:cond delay="0"/>
                                  </p:stCondLst>
                                  <p:childTnLst>
                                    <p:anim calcmode="lin" valueType="num">
                                      <p:cBhvr additive="base">
                                        <p:cTn id="182" dur="5000"/>
                                        <p:tgtEl>
                                          <p:spTgt spid="26"/>
                                        </p:tgtEl>
                                        <p:attrNameLst>
                                          <p:attrName>ppt_x</p:attrName>
                                        </p:attrNameLst>
                                      </p:cBhvr>
                                      <p:tavLst>
                                        <p:tav tm="0">
                                          <p:val>
                                            <p:strVal val="ppt_x"/>
                                          </p:val>
                                        </p:tav>
                                        <p:tav tm="100000">
                                          <p:val>
                                            <p:strVal val="0-ppt_w/2"/>
                                          </p:val>
                                        </p:tav>
                                      </p:tavLst>
                                    </p:anim>
                                    <p:anim calcmode="lin" valueType="num">
                                      <p:cBhvr additive="base">
                                        <p:cTn id="183" dur="5000"/>
                                        <p:tgtEl>
                                          <p:spTgt spid="26"/>
                                        </p:tgtEl>
                                        <p:attrNameLst>
                                          <p:attrName>ppt_y</p:attrName>
                                        </p:attrNameLst>
                                      </p:cBhvr>
                                      <p:tavLst>
                                        <p:tav tm="0">
                                          <p:val>
                                            <p:strVal val="ppt_y"/>
                                          </p:val>
                                        </p:tav>
                                        <p:tav tm="100000">
                                          <p:val>
                                            <p:strVal val="0-ppt_h/2"/>
                                          </p:val>
                                        </p:tav>
                                      </p:tavLst>
                                    </p:anim>
                                    <p:set>
                                      <p:cBhvr>
                                        <p:cTn id="184" dur="1" fill="hold">
                                          <p:stCondLst>
                                            <p:cond delay="4999"/>
                                          </p:stCondLst>
                                        </p:cTn>
                                        <p:tgtEl>
                                          <p:spTgt spid="26"/>
                                        </p:tgtEl>
                                        <p:attrNameLst>
                                          <p:attrName>style.visibility</p:attrName>
                                        </p:attrNameLst>
                                      </p:cBhvr>
                                      <p:to>
                                        <p:strVal val="hidden"/>
                                      </p:to>
                                    </p:set>
                                  </p:childTnLst>
                                </p:cTn>
                              </p:par>
                              <p:par>
                                <p:cTn id="185" presetID="2" presetClass="exit" presetSubtype="9" fill="hold" grpId="2" nodeType="withEffect">
                                  <p:stCondLst>
                                    <p:cond delay="0"/>
                                  </p:stCondLst>
                                  <p:childTnLst>
                                    <p:anim calcmode="lin" valueType="num">
                                      <p:cBhvr additive="base">
                                        <p:cTn id="186" dur="5000"/>
                                        <p:tgtEl>
                                          <p:spTgt spid="25"/>
                                        </p:tgtEl>
                                        <p:attrNameLst>
                                          <p:attrName>ppt_x</p:attrName>
                                        </p:attrNameLst>
                                      </p:cBhvr>
                                      <p:tavLst>
                                        <p:tav tm="0">
                                          <p:val>
                                            <p:strVal val="ppt_x"/>
                                          </p:val>
                                        </p:tav>
                                        <p:tav tm="100000">
                                          <p:val>
                                            <p:strVal val="0-ppt_w/2"/>
                                          </p:val>
                                        </p:tav>
                                      </p:tavLst>
                                    </p:anim>
                                    <p:anim calcmode="lin" valueType="num">
                                      <p:cBhvr additive="base">
                                        <p:cTn id="187" dur="5000"/>
                                        <p:tgtEl>
                                          <p:spTgt spid="25"/>
                                        </p:tgtEl>
                                        <p:attrNameLst>
                                          <p:attrName>ppt_y</p:attrName>
                                        </p:attrNameLst>
                                      </p:cBhvr>
                                      <p:tavLst>
                                        <p:tav tm="0">
                                          <p:val>
                                            <p:strVal val="ppt_y"/>
                                          </p:val>
                                        </p:tav>
                                        <p:tav tm="100000">
                                          <p:val>
                                            <p:strVal val="0-ppt_h/2"/>
                                          </p:val>
                                        </p:tav>
                                      </p:tavLst>
                                    </p:anim>
                                    <p:set>
                                      <p:cBhvr>
                                        <p:cTn id="188" dur="1" fill="hold">
                                          <p:stCondLst>
                                            <p:cond delay="4999"/>
                                          </p:stCondLst>
                                        </p:cTn>
                                        <p:tgtEl>
                                          <p:spTgt spid="25"/>
                                        </p:tgtEl>
                                        <p:attrNameLst>
                                          <p:attrName>style.visibility</p:attrName>
                                        </p:attrNameLst>
                                      </p:cBhvr>
                                      <p:to>
                                        <p:strVal val="hidden"/>
                                      </p:to>
                                    </p:set>
                                  </p:childTnLst>
                                </p:cTn>
                              </p:par>
                              <p:par>
                                <p:cTn id="189" presetID="2" presetClass="exit" presetSubtype="9" fill="hold" grpId="2" nodeType="withEffect">
                                  <p:stCondLst>
                                    <p:cond delay="0"/>
                                  </p:stCondLst>
                                  <p:childTnLst>
                                    <p:anim calcmode="lin" valueType="num">
                                      <p:cBhvr additive="base">
                                        <p:cTn id="190" dur="5000"/>
                                        <p:tgtEl>
                                          <p:spTgt spid="24"/>
                                        </p:tgtEl>
                                        <p:attrNameLst>
                                          <p:attrName>ppt_x</p:attrName>
                                        </p:attrNameLst>
                                      </p:cBhvr>
                                      <p:tavLst>
                                        <p:tav tm="0">
                                          <p:val>
                                            <p:strVal val="ppt_x"/>
                                          </p:val>
                                        </p:tav>
                                        <p:tav tm="100000">
                                          <p:val>
                                            <p:strVal val="0-ppt_w/2"/>
                                          </p:val>
                                        </p:tav>
                                      </p:tavLst>
                                    </p:anim>
                                    <p:anim calcmode="lin" valueType="num">
                                      <p:cBhvr additive="base">
                                        <p:cTn id="191" dur="5000"/>
                                        <p:tgtEl>
                                          <p:spTgt spid="24"/>
                                        </p:tgtEl>
                                        <p:attrNameLst>
                                          <p:attrName>ppt_y</p:attrName>
                                        </p:attrNameLst>
                                      </p:cBhvr>
                                      <p:tavLst>
                                        <p:tav tm="0">
                                          <p:val>
                                            <p:strVal val="ppt_y"/>
                                          </p:val>
                                        </p:tav>
                                        <p:tav tm="100000">
                                          <p:val>
                                            <p:strVal val="0-ppt_h/2"/>
                                          </p:val>
                                        </p:tav>
                                      </p:tavLst>
                                    </p:anim>
                                    <p:set>
                                      <p:cBhvr>
                                        <p:cTn id="192" dur="1" fill="hold">
                                          <p:stCondLst>
                                            <p:cond delay="4999"/>
                                          </p:stCondLst>
                                        </p:cTn>
                                        <p:tgtEl>
                                          <p:spTgt spid="24"/>
                                        </p:tgtEl>
                                        <p:attrNameLst>
                                          <p:attrName>style.visibility</p:attrName>
                                        </p:attrNameLst>
                                      </p:cBhvr>
                                      <p:to>
                                        <p:strVal val="hidden"/>
                                      </p:to>
                                    </p:set>
                                  </p:childTnLst>
                                </p:cTn>
                              </p:par>
                              <p:par>
                                <p:cTn id="193" presetID="2" presetClass="exit" presetSubtype="9" fill="hold" grpId="2" nodeType="withEffect">
                                  <p:stCondLst>
                                    <p:cond delay="0"/>
                                  </p:stCondLst>
                                  <p:childTnLst>
                                    <p:anim calcmode="lin" valueType="num">
                                      <p:cBhvr additive="base">
                                        <p:cTn id="194" dur="5000"/>
                                        <p:tgtEl>
                                          <p:spTgt spid="23"/>
                                        </p:tgtEl>
                                        <p:attrNameLst>
                                          <p:attrName>ppt_x</p:attrName>
                                        </p:attrNameLst>
                                      </p:cBhvr>
                                      <p:tavLst>
                                        <p:tav tm="0">
                                          <p:val>
                                            <p:strVal val="ppt_x"/>
                                          </p:val>
                                        </p:tav>
                                        <p:tav tm="100000">
                                          <p:val>
                                            <p:strVal val="0-ppt_w/2"/>
                                          </p:val>
                                        </p:tav>
                                      </p:tavLst>
                                    </p:anim>
                                    <p:anim calcmode="lin" valueType="num">
                                      <p:cBhvr additive="base">
                                        <p:cTn id="195" dur="5000"/>
                                        <p:tgtEl>
                                          <p:spTgt spid="23"/>
                                        </p:tgtEl>
                                        <p:attrNameLst>
                                          <p:attrName>ppt_y</p:attrName>
                                        </p:attrNameLst>
                                      </p:cBhvr>
                                      <p:tavLst>
                                        <p:tav tm="0">
                                          <p:val>
                                            <p:strVal val="ppt_y"/>
                                          </p:val>
                                        </p:tav>
                                        <p:tav tm="100000">
                                          <p:val>
                                            <p:strVal val="0-ppt_h/2"/>
                                          </p:val>
                                        </p:tav>
                                      </p:tavLst>
                                    </p:anim>
                                    <p:set>
                                      <p:cBhvr>
                                        <p:cTn id="196" dur="1" fill="hold">
                                          <p:stCondLst>
                                            <p:cond delay="4999"/>
                                          </p:stCondLst>
                                        </p:cTn>
                                        <p:tgtEl>
                                          <p:spTgt spid="23"/>
                                        </p:tgtEl>
                                        <p:attrNameLst>
                                          <p:attrName>style.visibility</p:attrName>
                                        </p:attrNameLst>
                                      </p:cBhvr>
                                      <p:to>
                                        <p:strVal val="hidden"/>
                                      </p:to>
                                    </p:set>
                                  </p:childTnLst>
                                </p:cTn>
                              </p:par>
                              <p:par>
                                <p:cTn id="197" presetID="23" presetClass="entr" presetSubtype="16" fill="hold" nodeType="withEffect">
                                  <p:stCondLst>
                                    <p:cond delay="1250"/>
                                  </p:stCondLst>
                                  <p:childTnLst>
                                    <p:set>
                                      <p:cBhvr>
                                        <p:cTn id="198" dur="1" fill="hold">
                                          <p:stCondLst>
                                            <p:cond delay="0"/>
                                          </p:stCondLst>
                                        </p:cTn>
                                        <p:tgtEl>
                                          <p:spTgt spid="22"/>
                                        </p:tgtEl>
                                        <p:attrNameLst>
                                          <p:attrName>style.visibility</p:attrName>
                                        </p:attrNameLst>
                                      </p:cBhvr>
                                      <p:to>
                                        <p:strVal val="visible"/>
                                      </p:to>
                                    </p:set>
                                    <p:anim calcmode="lin" valueType="num">
                                      <p:cBhvr>
                                        <p:cTn id="199" dur="3250" fill="hold"/>
                                        <p:tgtEl>
                                          <p:spTgt spid="22"/>
                                        </p:tgtEl>
                                        <p:attrNameLst>
                                          <p:attrName>ppt_w</p:attrName>
                                        </p:attrNameLst>
                                      </p:cBhvr>
                                      <p:tavLst>
                                        <p:tav tm="0">
                                          <p:val>
                                            <p:fltVal val="0"/>
                                          </p:val>
                                        </p:tav>
                                        <p:tav tm="100000">
                                          <p:val>
                                            <p:strVal val="#ppt_w"/>
                                          </p:val>
                                        </p:tav>
                                      </p:tavLst>
                                    </p:anim>
                                    <p:anim calcmode="lin" valueType="num">
                                      <p:cBhvr>
                                        <p:cTn id="200" dur="3250" fill="hold"/>
                                        <p:tgtEl>
                                          <p:spTgt spid="22"/>
                                        </p:tgtEl>
                                        <p:attrNameLst>
                                          <p:attrName>ppt_h</p:attrName>
                                        </p:attrNameLst>
                                      </p:cBhvr>
                                      <p:tavLst>
                                        <p:tav tm="0">
                                          <p:val>
                                            <p:fltVal val="0"/>
                                          </p:val>
                                        </p:tav>
                                        <p:tav tm="100000">
                                          <p:val>
                                            <p:strVal val="#ppt_h"/>
                                          </p:val>
                                        </p:tav>
                                      </p:tavLst>
                                    </p:anim>
                                  </p:childTnLst>
                                </p:cTn>
                              </p:par>
                              <p:par>
                                <p:cTn id="201" presetID="4" presetClass="entr" presetSubtype="32" fill="hold" nodeType="withEffect">
                                  <p:stCondLst>
                                    <p:cond delay="1250"/>
                                  </p:stCondLst>
                                  <p:childTnLst>
                                    <p:set>
                                      <p:cBhvr>
                                        <p:cTn id="202" dur="1" fill="hold">
                                          <p:stCondLst>
                                            <p:cond delay="0"/>
                                          </p:stCondLst>
                                        </p:cTn>
                                        <p:tgtEl>
                                          <p:spTgt spid="22"/>
                                        </p:tgtEl>
                                        <p:attrNameLst>
                                          <p:attrName>style.visibility</p:attrName>
                                        </p:attrNameLst>
                                      </p:cBhvr>
                                      <p:to>
                                        <p:strVal val="visible"/>
                                      </p:to>
                                    </p:set>
                                    <p:animEffect transition="in" filter="box(out)">
                                      <p:cBhvr>
                                        <p:cTn id="203" dur="2000"/>
                                        <p:tgtEl>
                                          <p:spTgt spid="22"/>
                                        </p:tgtEl>
                                      </p:cBhvr>
                                    </p:animEffect>
                                  </p:childTnLst>
                                </p:cTn>
                              </p:par>
                              <p:par>
                                <p:cTn id="204" presetID="9" presetClass="emph" presetSubtype="0" grpId="0" nodeType="withEffect">
                                  <p:stCondLst>
                                    <p:cond delay="0"/>
                                  </p:stCondLst>
                                  <p:childTnLst>
                                    <p:set>
                                      <p:cBhvr rctx="PPT">
                                        <p:cTn id="205" dur="indefinite"/>
                                        <p:tgtEl>
                                          <p:spTgt spid="28"/>
                                        </p:tgtEl>
                                        <p:attrNameLst>
                                          <p:attrName>style.opacity</p:attrName>
                                        </p:attrNameLst>
                                      </p:cBhvr>
                                      <p:to>
                                        <p:strVal val="0"/>
                                      </p:to>
                                    </p:set>
                                    <p:animEffect filter="image" prLst="opacity: 0">
                                      <p:cBhvr rctx="IE">
                                        <p:cTn id="206" dur="indefinite"/>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 grpId="1" animBg="1"/>
      <p:bldP spid="2" grpId="2" animBg="1"/>
      <p:bldP spid="3" grpId="0" animBg="1"/>
      <p:bldP spid="3" grpId="1" animBg="1"/>
      <p:bldP spid="3" grpId="2" animBg="1"/>
      <p:bldP spid="4" grpId="0" animBg="1"/>
      <p:bldP spid="4" grpId="1" animBg="1"/>
      <p:bldP spid="4" grpId="2" animBg="1"/>
      <p:bldP spid="5" grpId="0" animBg="1"/>
      <p:bldP spid="5" grpId="1" animBg="1"/>
      <p:bldP spid="5"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3" grpId="0" animBg="1"/>
      <p:bldP spid="23" grpId="1" animBg="1"/>
      <p:bldP spid="23" grpId="2" animBg="1"/>
      <p:bldP spid="24" grpId="0" animBg="1"/>
      <p:bldP spid="24" grpId="1" animBg="1"/>
      <p:bldP spid="24" grpId="2" animBg="1"/>
      <p:bldP spid="25" grpId="0" animBg="1"/>
      <p:bldP spid="25" grpId="1" animBg="1"/>
      <p:bldP spid="25" grpId="2" animBg="1"/>
      <p:bldP spid="26" grpId="0" animBg="1"/>
      <p:bldP spid="26" grpId="1" animBg="1"/>
      <p:bldP spid="26" grpId="2" animBg="1"/>
      <p:bldP spid="28"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6" name="55 Imagen" descr="Diapositiva6"/>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11503" y="0"/>
            <a:ext cx="9144000" cy="5143500"/>
          </a:xfrm>
          <a:prstGeom prst="rect">
            <a:avLst/>
          </a:prstGeom>
          <a:noFill/>
          <a:ln>
            <a:noFill/>
          </a:ln>
        </p:spPr>
      </p:pic>
      <p:grpSp>
        <p:nvGrpSpPr>
          <p:cNvPr id="6" name="5 Grupo"/>
          <p:cNvGrpSpPr/>
          <p:nvPr/>
        </p:nvGrpSpPr>
        <p:grpSpPr>
          <a:xfrm>
            <a:off x="-1332656" y="123478"/>
            <a:ext cx="2160240" cy="530179"/>
            <a:chOff x="6372200" y="1851670"/>
            <a:chExt cx="2160240" cy="576064"/>
          </a:xfrm>
        </p:grpSpPr>
        <p:sp>
          <p:nvSpPr>
            <p:cNvPr id="3" name="2 Rectángulo"/>
            <p:cNvSpPr/>
            <p:nvPr/>
          </p:nvSpPr>
          <p:spPr>
            <a:xfrm>
              <a:off x="6372200" y="1851670"/>
              <a:ext cx="2160240" cy="576064"/>
            </a:xfrm>
            <a:custGeom>
              <a:avLst/>
              <a:gdLst>
                <a:gd name="connsiteX0" fmla="*/ 0 w 4895896"/>
                <a:gd name="connsiteY0" fmla="*/ 0 h 2254464"/>
                <a:gd name="connsiteX1" fmla="*/ 4895896 w 4895896"/>
                <a:gd name="connsiteY1" fmla="*/ 0 h 2254464"/>
                <a:gd name="connsiteX2" fmla="*/ 4895896 w 4895896"/>
                <a:gd name="connsiteY2" fmla="*/ 2254464 h 2254464"/>
                <a:gd name="connsiteX3" fmla="*/ 0 w 4895896"/>
                <a:gd name="connsiteY3" fmla="*/ 2254464 h 2254464"/>
                <a:gd name="connsiteX4" fmla="*/ 0 w 4895896"/>
                <a:gd name="connsiteY4" fmla="*/ 0 h 2254464"/>
                <a:gd name="connsiteX0" fmla="*/ 0 w 5103080"/>
                <a:gd name="connsiteY0" fmla="*/ 0 h 2254464"/>
                <a:gd name="connsiteX1" fmla="*/ 4895896 w 5103080"/>
                <a:gd name="connsiteY1" fmla="*/ 0 h 2254464"/>
                <a:gd name="connsiteX2" fmla="*/ 4895896 w 5103080"/>
                <a:gd name="connsiteY2" fmla="*/ 2254464 h 2254464"/>
                <a:gd name="connsiteX3" fmla="*/ 0 w 5103080"/>
                <a:gd name="connsiteY3" fmla="*/ 2254464 h 2254464"/>
                <a:gd name="connsiteX4" fmla="*/ 0 w 5103080"/>
                <a:gd name="connsiteY4" fmla="*/ 0 h 2254464"/>
                <a:gd name="connsiteX0" fmla="*/ 0 w 5212790"/>
                <a:gd name="connsiteY0" fmla="*/ 0 h 2254464"/>
                <a:gd name="connsiteX1" fmla="*/ 4895896 w 5212790"/>
                <a:gd name="connsiteY1" fmla="*/ 0 h 2254464"/>
                <a:gd name="connsiteX2" fmla="*/ 4895896 w 5212790"/>
                <a:gd name="connsiteY2" fmla="*/ 2254464 h 2254464"/>
                <a:gd name="connsiteX3" fmla="*/ 0 w 5212790"/>
                <a:gd name="connsiteY3" fmla="*/ 2254464 h 2254464"/>
                <a:gd name="connsiteX4" fmla="*/ 0 w 5212790"/>
                <a:gd name="connsiteY4" fmla="*/ 0 h 2254464"/>
                <a:gd name="connsiteX0" fmla="*/ 223121 w 5435911"/>
                <a:gd name="connsiteY0" fmla="*/ 0 h 2254464"/>
                <a:gd name="connsiteX1" fmla="*/ 5119017 w 5435911"/>
                <a:gd name="connsiteY1" fmla="*/ 0 h 2254464"/>
                <a:gd name="connsiteX2" fmla="*/ 5119017 w 5435911"/>
                <a:gd name="connsiteY2" fmla="*/ 2254464 h 2254464"/>
                <a:gd name="connsiteX3" fmla="*/ 223121 w 5435911"/>
                <a:gd name="connsiteY3" fmla="*/ 2254464 h 2254464"/>
                <a:gd name="connsiteX4" fmla="*/ 223121 w 5435911"/>
                <a:gd name="connsiteY4" fmla="*/ 0 h 2254464"/>
                <a:gd name="connsiteX0" fmla="*/ 301147 w 5513937"/>
                <a:gd name="connsiteY0" fmla="*/ 0 h 2254464"/>
                <a:gd name="connsiteX1" fmla="*/ 5197043 w 5513937"/>
                <a:gd name="connsiteY1" fmla="*/ 0 h 2254464"/>
                <a:gd name="connsiteX2" fmla="*/ 5197043 w 5513937"/>
                <a:gd name="connsiteY2" fmla="*/ 2254464 h 2254464"/>
                <a:gd name="connsiteX3" fmla="*/ 301147 w 5513937"/>
                <a:gd name="connsiteY3" fmla="*/ 2254464 h 2254464"/>
                <a:gd name="connsiteX4" fmla="*/ 301147 w 5513937"/>
                <a:gd name="connsiteY4" fmla="*/ 0 h 2254464"/>
                <a:gd name="connsiteX0" fmla="*/ 329788 w 5542578"/>
                <a:gd name="connsiteY0" fmla="*/ 0 h 2254464"/>
                <a:gd name="connsiteX1" fmla="*/ 5225684 w 5542578"/>
                <a:gd name="connsiteY1" fmla="*/ 0 h 2254464"/>
                <a:gd name="connsiteX2" fmla="*/ 5225684 w 5542578"/>
                <a:gd name="connsiteY2" fmla="*/ 2254464 h 2254464"/>
                <a:gd name="connsiteX3" fmla="*/ 329788 w 5542578"/>
                <a:gd name="connsiteY3" fmla="*/ 2254464 h 2254464"/>
                <a:gd name="connsiteX4" fmla="*/ 329788 w 5542578"/>
                <a:gd name="connsiteY4" fmla="*/ 0 h 2254464"/>
                <a:gd name="connsiteX0" fmla="*/ 357143 w 5569933"/>
                <a:gd name="connsiteY0" fmla="*/ 0 h 2254464"/>
                <a:gd name="connsiteX1" fmla="*/ 5253039 w 5569933"/>
                <a:gd name="connsiteY1" fmla="*/ 0 h 2254464"/>
                <a:gd name="connsiteX2" fmla="*/ 5253039 w 5569933"/>
                <a:gd name="connsiteY2" fmla="*/ 2254464 h 2254464"/>
                <a:gd name="connsiteX3" fmla="*/ 357143 w 5569933"/>
                <a:gd name="connsiteY3" fmla="*/ 2254464 h 2254464"/>
                <a:gd name="connsiteX4" fmla="*/ 357143 w 5569933"/>
                <a:gd name="connsiteY4" fmla="*/ 0 h 225446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569933" h="2254464">
                  <a:moveTo>
                    <a:pt x="357143" y="0"/>
                  </a:moveTo>
                  <a:lnTo>
                    <a:pt x="5253039" y="0"/>
                  </a:lnTo>
                  <a:cubicBezTo>
                    <a:pt x="5719203" y="823206"/>
                    <a:pt x="5629557" y="1520906"/>
                    <a:pt x="5253039" y="2254464"/>
                  </a:cubicBezTo>
                  <a:lnTo>
                    <a:pt x="357143" y="2254464"/>
                  </a:lnTo>
                  <a:cubicBezTo>
                    <a:pt x="-92497" y="1443559"/>
                    <a:pt x="-144880" y="823206"/>
                    <a:pt x="357143" y="0"/>
                  </a:cubicBezTo>
                  <a:close/>
                </a:path>
              </a:pathLst>
            </a:custGeom>
            <a:gradFill flip="none" rotWithShape="1">
              <a:gsLst>
                <a:gs pos="66000">
                  <a:schemeClr val="accent2">
                    <a:lumMod val="0"/>
                    <a:alpha val="0"/>
                  </a:schemeClr>
                </a:gs>
                <a:gs pos="47000">
                  <a:schemeClr val="accent2">
                    <a:lumMod val="0"/>
                    <a:alpha val="0"/>
                  </a:schemeClr>
                </a:gs>
                <a:gs pos="57000">
                  <a:schemeClr val="tx1">
                    <a:alpha val="0"/>
                  </a:schemeClr>
                </a:gs>
                <a:gs pos="88000">
                  <a:schemeClr val="tx1">
                    <a:alpha val="51000"/>
                  </a:schemeClr>
                </a:gs>
              </a:gsLst>
              <a:path path="shape">
                <a:fillToRect l="50000" t="50000" r="50000" b="50000"/>
              </a:path>
              <a:tileRect/>
            </a:gradFill>
            <a:ln>
              <a:gradFill>
                <a:gsLst>
                  <a:gs pos="0">
                    <a:schemeClr val="tx1"/>
                  </a:gs>
                  <a:gs pos="50000">
                    <a:schemeClr val="tx1">
                      <a:lumMod val="95000"/>
                    </a:schemeClr>
                  </a:gs>
                  <a:gs pos="99000">
                    <a:schemeClr val="tx1">
                      <a:lumMod val="95000"/>
                    </a:schemeClr>
                  </a:gs>
                </a:gsLst>
                <a:lin ang="5400000" scaled="0"/>
              </a:gradFill>
            </a:ln>
            <a:effectLst/>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4" name="3 Elipse"/>
            <p:cNvSpPr/>
            <p:nvPr/>
          </p:nvSpPr>
          <p:spPr>
            <a:xfrm>
              <a:off x="7236296" y="1923678"/>
              <a:ext cx="432048" cy="432048"/>
            </a:xfrm>
            <a:prstGeom prst="ellipse">
              <a:avLst/>
            </a:prstGeom>
            <a:solidFill>
              <a:srgbClr val="C00000"/>
            </a:solidFill>
            <a:ln>
              <a:solidFill>
                <a:schemeClr val="bg1"/>
              </a:solidFill>
            </a:ln>
            <a:scene3d>
              <a:camera prst="orthographicFront"/>
              <a:lightRig rig="flat" dir="t"/>
            </a:scene3d>
            <a:sp3d prstMaterial="metal">
              <a:bevelT w="2857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grpSp>
      <p:grpSp>
        <p:nvGrpSpPr>
          <p:cNvPr id="8" name="7 Grupo"/>
          <p:cNvGrpSpPr/>
          <p:nvPr/>
        </p:nvGrpSpPr>
        <p:grpSpPr>
          <a:xfrm>
            <a:off x="-252536" y="745563"/>
            <a:ext cx="2160240" cy="530179"/>
            <a:chOff x="6372200" y="1851670"/>
            <a:chExt cx="2160240" cy="576064"/>
          </a:xfrm>
        </p:grpSpPr>
        <p:sp>
          <p:nvSpPr>
            <p:cNvPr id="9" name="2 Rectángulo"/>
            <p:cNvSpPr/>
            <p:nvPr/>
          </p:nvSpPr>
          <p:spPr>
            <a:xfrm>
              <a:off x="6372200" y="1851670"/>
              <a:ext cx="2160240" cy="576064"/>
            </a:xfrm>
            <a:custGeom>
              <a:avLst/>
              <a:gdLst>
                <a:gd name="connsiteX0" fmla="*/ 0 w 4895896"/>
                <a:gd name="connsiteY0" fmla="*/ 0 h 2254464"/>
                <a:gd name="connsiteX1" fmla="*/ 4895896 w 4895896"/>
                <a:gd name="connsiteY1" fmla="*/ 0 h 2254464"/>
                <a:gd name="connsiteX2" fmla="*/ 4895896 w 4895896"/>
                <a:gd name="connsiteY2" fmla="*/ 2254464 h 2254464"/>
                <a:gd name="connsiteX3" fmla="*/ 0 w 4895896"/>
                <a:gd name="connsiteY3" fmla="*/ 2254464 h 2254464"/>
                <a:gd name="connsiteX4" fmla="*/ 0 w 4895896"/>
                <a:gd name="connsiteY4" fmla="*/ 0 h 2254464"/>
                <a:gd name="connsiteX0" fmla="*/ 0 w 5103080"/>
                <a:gd name="connsiteY0" fmla="*/ 0 h 2254464"/>
                <a:gd name="connsiteX1" fmla="*/ 4895896 w 5103080"/>
                <a:gd name="connsiteY1" fmla="*/ 0 h 2254464"/>
                <a:gd name="connsiteX2" fmla="*/ 4895896 w 5103080"/>
                <a:gd name="connsiteY2" fmla="*/ 2254464 h 2254464"/>
                <a:gd name="connsiteX3" fmla="*/ 0 w 5103080"/>
                <a:gd name="connsiteY3" fmla="*/ 2254464 h 2254464"/>
                <a:gd name="connsiteX4" fmla="*/ 0 w 5103080"/>
                <a:gd name="connsiteY4" fmla="*/ 0 h 2254464"/>
                <a:gd name="connsiteX0" fmla="*/ 0 w 5212790"/>
                <a:gd name="connsiteY0" fmla="*/ 0 h 2254464"/>
                <a:gd name="connsiteX1" fmla="*/ 4895896 w 5212790"/>
                <a:gd name="connsiteY1" fmla="*/ 0 h 2254464"/>
                <a:gd name="connsiteX2" fmla="*/ 4895896 w 5212790"/>
                <a:gd name="connsiteY2" fmla="*/ 2254464 h 2254464"/>
                <a:gd name="connsiteX3" fmla="*/ 0 w 5212790"/>
                <a:gd name="connsiteY3" fmla="*/ 2254464 h 2254464"/>
                <a:gd name="connsiteX4" fmla="*/ 0 w 5212790"/>
                <a:gd name="connsiteY4" fmla="*/ 0 h 2254464"/>
                <a:gd name="connsiteX0" fmla="*/ 223121 w 5435911"/>
                <a:gd name="connsiteY0" fmla="*/ 0 h 2254464"/>
                <a:gd name="connsiteX1" fmla="*/ 5119017 w 5435911"/>
                <a:gd name="connsiteY1" fmla="*/ 0 h 2254464"/>
                <a:gd name="connsiteX2" fmla="*/ 5119017 w 5435911"/>
                <a:gd name="connsiteY2" fmla="*/ 2254464 h 2254464"/>
                <a:gd name="connsiteX3" fmla="*/ 223121 w 5435911"/>
                <a:gd name="connsiteY3" fmla="*/ 2254464 h 2254464"/>
                <a:gd name="connsiteX4" fmla="*/ 223121 w 5435911"/>
                <a:gd name="connsiteY4" fmla="*/ 0 h 2254464"/>
                <a:gd name="connsiteX0" fmla="*/ 301147 w 5513937"/>
                <a:gd name="connsiteY0" fmla="*/ 0 h 2254464"/>
                <a:gd name="connsiteX1" fmla="*/ 5197043 w 5513937"/>
                <a:gd name="connsiteY1" fmla="*/ 0 h 2254464"/>
                <a:gd name="connsiteX2" fmla="*/ 5197043 w 5513937"/>
                <a:gd name="connsiteY2" fmla="*/ 2254464 h 2254464"/>
                <a:gd name="connsiteX3" fmla="*/ 301147 w 5513937"/>
                <a:gd name="connsiteY3" fmla="*/ 2254464 h 2254464"/>
                <a:gd name="connsiteX4" fmla="*/ 301147 w 5513937"/>
                <a:gd name="connsiteY4" fmla="*/ 0 h 2254464"/>
                <a:gd name="connsiteX0" fmla="*/ 329788 w 5542578"/>
                <a:gd name="connsiteY0" fmla="*/ 0 h 2254464"/>
                <a:gd name="connsiteX1" fmla="*/ 5225684 w 5542578"/>
                <a:gd name="connsiteY1" fmla="*/ 0 h 2254464"/>
                <a:gd name="connsiteX2" fmla="*/ 5225684 w 5542578"/>
                <a:gd name="connsiteY2" fmla="*/ 2254464 h 2254464"/>
                <a:gd name="connsiteX3" fmla="*/ 329788 w 5542578"/>
                <a:gd name="connsiteY3" fmla="*/ 2254464 h 2254464"/>
                <a:gd name="connsiteX4" fmla="*/ 329788 w 5542578"/>
                <a:gd name="connsiteY4" fmla="*/ 0 h 2254464"/>
                <a:gd name="connsiteX0" fmla="*/ 357143 w 5569933"/>
                <a:gd name="connsiteY0" fmla="*/ 0 h 2254464"/>
                <a:gd name="connsiteX1" fmla="*/ 5253039 w 5569933"/>
                <a:gd name="connsiteY1" fmla="*/ 0 h 2254464"/>
                <a:gd name="connsiteX2" fmla="*/ 5253039 w 5569933"/>
                <a:gd name="connsiteY2" fmla="*/ 2254464 h 2254464"/>
                <a:gd name="connsiteX3" fmla="*/ 357143 w 5569933"/>
                <a:gd name="connsiteY3" fmla="*/ 2254464 h 2254464"/>
                <a:gd name="connsiteX4" fmla="*/ 357143 w 5569933"/>
                <a:gd name="connsiteY4" fmla="*/ 0 h 225446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569933" h="2254464">
                  <a:moveTo>
                    <a:pt x="357143" y="0"/>
                  </a:moveTo>
                  <a:lnTo>
                    <a:pt x="5253039" y="0"/>
                  </a:lnTo>
                  <a:cubicBezTo>
                    <a:pt x="5719203" y="823206"/>
                    <a:pt x="5629557" y="1520906"/>
                    <a:pt x="5253039" y="2254464"/>
                  </a:cubicBezTo>
                  <a:lnTo>
                    <a:pt x="357143" y="2254464"/>
                  </a:lnTo>
                  <a:cubicBezTo>
                    <a:pt x="-92497" y="1443559"/>
                    <a:pt x="-144880" y="823206"/>
                    <a:pt x="357143" y="0"/>
                  </a:cubicBezTo>
                  <a:close/>
                </a:path>
              </a:pathLst>
            </a:custGeom>
            <a:gradFill flip="none" rotWithShape="1">
              <a:gsLst>
                <a:gs pos="66000">
                  <a:schemeClr val="accent2">
                    <a:lumMod val="0"/>
                    <a:alpha val="0"/>
                  </a:schemeClr>
                </a:gs>
                <a:gs pos="47000">
                  <a:schemeClr val="accent2">
                    <a:lumMod val="0"/>
                    <a:alpha val="0"/>
                  </a:schemeClr>
                </a:gs>
                <a:gs pos="57000">
                  <a:schemeClr val="tx1">
                    <a:alpha val="0"/>
                  </a:schemeClr>
                </a:gs>
                <a:gs pos="88000">
                  <a:schemeClr val="tx1">
                    <a:alpha val="51000"/>
                  </a:schemeClr>
                </a:gs>
              </a:gsLst>
              <a:path path="shape">
                <a:fillToRect l="50000" t="50000" r="50000" b="50000"/>
              </a:path>
              <a:tileRect/>
            </a:gradFill>
            <a:ln>
              <a:gradFill>
                <a:gsLst>
                  <a:gs pos="0">
                    <a:schemeClr val="tx1"/>
                  </a:gs>
                  <a:gs pos="50000">
                    <a:schemeClr val="tx1">
                      <a:lumMod val="95000"/>
                    </a:schemeClr>
                  </a:gs>
                  <a:gs pos="99000">
                    <a:schemeClr val="tx1">
                      <a:lumMod val="95000"/>
                    </a:schemeClr>
                  </a:gs>
                </a:gsLst>
                <a:lin ang="5400000" scaled="0"/>
              </a:gradFill>
            </a:ln>
            <a:effectLst/>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0" name="9 Elipse"/>
            <p:cNvSpPr/>
            <p:nvPr/>
          </p:nvSpPr>
          <p:spPr>
            <a:xfrm>
              <a:off x="7236296" y="1923678"/>
              <a:ext cx="432048" cy="432048"/>
            </a:xfrm>
            <a:prstGeom prst="ellipse">
              <a:avLst/>
            </a:prstGeom>
            <a:solidFill>
              <a:schemeClr val="accent6">
                <a:lumMod val="20000"/>
                <a:lumOff val="80000"/>
              </a:schemeClr>
            </a:solidFill>
            <a:ln>
              <a:solidFill>
                <a:schemeClr val="bg1"/>
              </a:solidFill>
            </a:ln>
            <a:scene3d>
              <a:camera prst="orthographicFront"/>
              <a:lightRig rig="flood" dir="t"/>
            </a:scene3d>
            <a:sp3d prstMaterial="metal">
              <a:bevelT w="2857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grpSp>
      <p:grpSp>
        <p:nvGrpSpPr>
          <p:cNvPr id="11" name="10 Grupo"/>
          <p:cNvGrpSpPr/>
          <p:nvPr/>
        </p:nvGrpSpPr>
        <p:grpSpPr>
          <a:xfrm>
            <a:off x="611560" y="1357563"/>
            <a:ext cx="2160240" cy="530179"/>
            <a:chOff x="6372200" y="1851670"/>
            <a:chExt cx="2160240" cy="576064"/>
          </a:xfrm>
        </p:grpSpPr>
        <p:sp>
          <p:nvSpPr>
            <p:cNvPr id="12" name="2 Rectángulo"/>
            <p:cNvSpPr/>
            <p:nvPr/>
          </p:nvSpPr>
          <p:spPr>
            <a:xfrm>
              <a:off x="6372200" y="1851670"/>
              <a:ext cx="2160240" cy="576064"/>
            </a:xfrm>
            <a:custGeom>
              <a:avLst/>
              <a:gdLst>
                <a:gd name="connsiteX0" fmla="*/ 0 w 4895896"/>
                <a:gd name="connsiteY0" fmla="*/ 0 h 2254464"/>
                <a:gd name="connsiteX1" fmla="*/ 4895896 w 4895896"/>
                <a:gd name="connsiteY1" fmla="*/ 0 h 2254464"/>
                <a:gd name="connsiteX2" fmla="*/ 4895896 w 4895896"/>
                <a:gd name="connsiteY2" fmla="*/ 2254464 h 2254464"/>
                <a:gd name="connsiteX3" fmla="*/ 0 w 4895896"/>
                <a:gd name="connsiteY3" fmla="*/ 2254464 h 2254464"/>
                <a:gd name="connsiteX4" fmla="*/ 0 w 4895896"/>
                <a:gd name="connsiteY4" fmla="*/ 0 h 2254464"/>
                <a:gd name="connsiteX0" fmla="*/ 0 w 5103080"/>
                <a:gd name="connsiteY0" fmla="*/ 0 h 2254464"/>
                <a:gd name="connsiteX1" fmla="*/ 4895896 w 5103080"/>
                <a:gd name="connsiteY1" fmla="*/ 0 h 2254464"/>
                <a:gd name="connsiteX2" fmla="*/ 4895896 w 5103080"/>
                <a:gd name="connsiteY2" fmla="*/ 2254464 h 2254464"/>
                <a:gd name="connsiteX3" fmla="*/ 0 w 5103080"/>
                <a:gd name="connsiteY3" fmla="*/ 2254464 h 2254464"/>
                <a:gd name="connsiteX4" fmla="*/ 0 w 5103080"/>
                <a:gd name="connsiteY4" fmla="*/ 0 h 2254464"/>
                <a:gd name="connsiteX0" fmla="*/ 0 w 5212790"/>
                <a:gd name="connsiteY0" fmla="*/ 0 h 2254464"/>
                <a:gd name="connsiteX1" fmla="*/ 4895896 w 5212790"/>
                <a:gd name="connsiteY1" fmla="*/ 0 h 2254464"/>
                <a:gd name="connsiteX2" fmla="*/ 4895896 w 5212790"/>
                <a:gd name="connsiteY2" fmla="*/ 2254464 h 2254464"/>
                <a:gd name="connsiteX3" fmla="*/ 0 w 5212790"/>
                <a:gd name="connsiteY3" fmla="*/ 2254464 h 2254464"/>
                <a:gd name="connsiteX4" fmla="*/ 0 w 5212790"/>
                <a:gd name="connsiteY4" fmla="*/ 0 h 2254464"/>
                <a:gd name="connsiteX0" fmla="*/ 223121 w 5435911"/>
                <a:gd name="connsiteY0" fmla="*/ 0 h 2254464"/>
                <a:gd name="connsiteX1" fmla="*/ 5119017 w 5435911"/>
                <a:gd name="connsiteY1" fmla="*/ 0 h 2254464"/>
                <a:gd name="connsiteX2" fmla="*/ 5119017 w 5435911"/>
                <a:gd name="connsiteY2" fmla="*/ 2254464 h 2254464"/>
                <a:gd name="connsiteX3" fmla="*/ 223121 w 5435911"/>
                <a:gd name="connsiteY3" fmla="*/ 2254464 h 2254464"/>
                <a:gd name="connsiteX4" fmla="*/ 223121 w 5435911"/>
                <a:gd name="connsiteY4" fmla="*/ 0 h 2254464"/>
                <a:gd name="connsiteX0" fmla="*/ 301147 w 5513937"/>
                <a:gd name="connsiteY0" fmla="*/ 0 h 2254464"/>
                <a:gd name="connsiteX1" fmla="*/ 5197043 w 5513937"/>
                <a:gd name="connsiteY1" fmla="*/ 0 h 2254464"/>
                <a:gd name="connsiteX2" fmla="*/ 5197043 w 5513937"/>
                <a:gd name="connsiteY2" fmla="*/ 2254464 h 2254464"/>
                <a:gd name="connsiteX3" fmla="*/ 301147 w 5513937"/>
                <a:gd name="connsiteY3" fmla="*/ 2254464 h 2254464"/>
                <a:gd name="connsiteX4" fmla="*/ 301147 w 5513937"/>
                <a:gd name="connsiteY4" fmla="*/ 0 h 2254464"/>
                <a:gd name="connsiteX0" fmla="*/ 329788 w 5542578"/>
                <a:gd name="connsiteY0" fmla="*/ 0 h 2254464"/>
                <a:gd name="connsiteX1" fmla="*/ 5225684 w 5542578"/>
                <a:gd name="connsiteY1" fmla="*/ 0 h 2254464"/>
                <a:gd name="connsiteX2" fmla="*/ 5225684 w 5542578"/>
                <a:gd name="connsiteY2" fmla="*/ 2254464 h 2254464"/>
                <a:gd name="connsiteX3" fmla="*/ 329788 w 5542578"/>
                <a:gd name="connsiteY3" fmla="*/ 2254464 h 2254464"/>
                <a:gd name="connsiteX4" fmla="*/ 329788 w 5542578"/>
                <a:gd name="connsiteY4" fmla="*/ 0 h 2254464"/>
                <a:gd name="connsiteX0" fmla="*/ 357143 w 5569933"/>
                <a:gd name="connsiteY0" fmla="*/ 0 h 2254464"/>
                <a:gd name="connsiteX1" fmla="*/ 5253039 w 5569933"/>
                <a:gd name="connsiteY1" fmla="*/ 0 h 2254464"/>
                <a:gd name="connsiteX2" fmla="*/ 5253039 w 5569933"/>
                <a:gd name="connsiteY2" fmla="*/ 2254464 h 2254464"/>
                <a:gd name="connsiteX3" fmla="*/ 357143 w 5569933"/>
                <a:gd name="connsiteY3" fmla="*/ 2254464 h 2254464"/>
                <a:gd name="connsiteX4" fmla="*/ 357143 w 5569933"/>
                <a:gd name="connsiteY4" fmla="*/ 0 h 225446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569933" h="2254464">
                  <a:moveTo>
                    <a:pt x="357143" y="0"/>
                  </a:moveTo>
                  <a:lnTo>
                    <a:pt x="5253039" y="0"/>
                  </a:lnTo>
                  <a:cubicBezTo>
                    <a:pt x="5719203" y="823206"/>
                    <a:pt x="5629557" y="1520906"/>
                    <a:pt x="5253039" y="2254464"/>
                  </a:cubicBezTo>
                  <a:lnTo>
                    <a:pt x="357143" y="2254464"/>
                  </a:lnTo>
                  <a:cubicBezTo>
                    <a:pt x="-92497" y="1443559"/>
                    <a:pt x="-144880" y="823206"/>
                    <a:pt x="357143" y="0"/>
                  </a:cubicBezTo>
                  <a:close/>
                </a:path>
              </a:pathLst>
            </a:custGeom>
            <a:gradFill flip="none" rotWithShape="1">
              <a:gsLst>
                <a:gs pos="66000">
                  <a:schemeClr val="accent2">
                    <a:lumMod val="0"/>
                    <a:alpha val="0"/>
                  </a:schemeClr>
                </a:gs>
                <a:gs pos="47000">
                  <a:schemeClr val="accent2">
                    <a:lumMod val="0"/>
                    <a:alpha val="0"/>
                  </a:schemeClr>
                </a:gs>
                <a:gs pos="57000">
                  <a:schemeClr val="tx1">
                    <a:alpha val="0"/>
                  </a:schemeClr>
                </a:gs>
                <a:gs pos="88000">
                  <a:schemeClr val="tx1">
                    <a:alpha val="51000"/>
                  </a:schemeClr>
                </a:gs>
              </a:gsLst>
              <a:path path="shape">
                <a:fillToRect l="50000" t="50000" r="50000" b="50000"/>
              </a:path>
              <a:tileRect/>
            </a:gradFill>
            <a:ln>
              <a:gradFill>
                <a:gsLst>
                  <a:gs pos="0">
                    <a:schemeClr val="tx1"/>
                  </a:gs>
                  <a:gs pos="50000">
                    <a:schemeClr val="tx1">
                      <a:lumMod val="95000"/>
                    </a:schemeClr>
                  </a:gs>
                  <a:gs pos="99000">
                    <a:schemeClr val="tx1">
                      <a:lumMod val="95000"/>
                    </a:schemeClr>
                  </a:gs>
                </a:gsLst>
                <a:lin ang="5400000" scaled="0"/>
              </a:gradFill>
            </a:ln>
            <a:effectLst/>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3" name="12 Elipse"/>
            <p:cNvSpPr/>
            <p:nvPr/>
          </p:nvSpPr>
          <p:spPr>
            <a:xfrm>
              <a:off x="7236296" y="1923678"/>
              <a:ext cx="432048" cy="432048"/>
            </a:xfrm>
            <a:prstGeom prst="ellipse">
              <a:avLst/>
            </a:prstGeom>
            <a:solidFill>
              <a:srgbClr val="C00000"/>
            </a:solidFill>
            <a:ln>
              <a:solidFill>
                <a:schemeClr val="bg1"/>
              </a:solidFill>
            </a:ln>
            <a:scene3d>
              <a:camera prst="orthographicFront"/>
              <a:lightRig rig="flat" dir="t"/>
            </a:scene3d>
            <a:sp3d prstMaterial="metal">
              <a:bevelT w="2857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grpSp>
      <p:grpSp>
        <p:nvGrpSpPr>
          <p:cNvPr id="14" name="13 Grupo"/>
          <p:cNvGrpSpPr/>
          <p:nvPr/>
        </p:nvGrpSpPr>
        <p:grpSpPr>
          <a:xfrm>
            <a:off x="1691680" y="1969563"/>
            <a:ext cx="2160240" cy="530179"/>
            <a:chOff x="6372200" y="1851670"/>
            <a:chExt cx="2160240" cy="576064"/>
          </a:xfrm>
        </p:grpSpPr>
        <p:sp>
          <p:nvSpPr>
            <p:cNvPr id="15" name="2 Rectángulo"/>
            <p:cNvSpPr/>
            <p:nvPr/>
          </p:nvSpPr>
          <p:spPr>
            <a:xfrm>
              <a:off x="6372200" y="1851670"/>
              <a:ext cx="2160240" cy="576064"/>
            </a:xfrm>
            <a:custGeom>
              <a:avLst/>
              <a:gdLst>
                <a:gd name="connsiteX0" fmla="*/ 0 w 4895896"/>
                <a:gd name="connsiteY0" fmla="*/ 0 h 2254464"/>
                <a:gd name="connsiteX1" fmla="*/ 4895896 w 4895896"/>
                <a:gd name="connsiteY1" fmla="*/ 0 h 2254464"/>
                <a:gd name="connsiteX2" fmla="*/ 4895896 w 4895896"/>
                <a:gd name="connsiteY2" fmla="*/ 2254464 h 2254464"/>
                <a:gd name="connsiteX3" fmla="*/ 0 w 4895896"/>
                <a:gd name="connsiteY3" fmla="*/ 2254464 h 2254464"/>
                <a:gd name="connsiteX4" fmla="*/ 0 w 4895896"/>
                <a:gd name="connsiteY4" fmla="*/ 0 h 2254464"/>
                <a:gd name="connsiteX0" fmla="*/ 0 w 5103080"/>
                <a:gd name="connsiteY0" fmla="*/ 0 h 2254464"/>
                <a:gd name="connsiteX1" fmla="*/ 4895896 w 5103080"/>
                <a:gd name="connsiteY1" fmla="*/ 0 h 2254464"/>
                <a:gd name="connsiteX2" fmla="*/ 4895896 w 5103080"/>
                <a:gd name="connsiteY2" fmla="*/ 2254464 h 2254464"/>
                <a:gd name="connsiteX3" fmla="*/ 0 w 5103080"/>
                <a:gd name="connsiteY3" fmla="*/ 2254464 h 2254464"/>
                <a:gd name="connsiteX4" fmla="*/ 0 w 5103080"/>
                <a:gd name="connsiteY4" fmla="*/ 0 h 2254464"/>
                <a:gd name="connsiteX0" fmla="*/ 0 w 5212790"/>
                <a:gd name="connsiteY0" fmla="*/ 0 h 2254464"/>
                <a:gd name="connsiteX1" fmla="*/ 4895896 w 5212790"/>
                <a:gd name="connsiteY1" fmla="*/ 0 h 2254464"/>
                <a:gd name="connsiteX2" fmla="*/ 4895896 w 5212790"/>
                <a:gd name="connsiteY2" fmla="*/ 2254464 h 2254464"/>
                <a:gd name="connsiteX3" fmla="*/ 0 w 5212790"/>
                <a:gd name="connsiteY3" fmla="*/ 2254464 h 2254464"/>
                <a:gd name="connsiteX4" fmla="*/ 0 w 5212790"/>
                <a:gd name="connsiteY4" fmla="*/ 0 h 2254464"/>
                <a:gd name="connsiteX0" fmla="*/ 223121 w 5435911"/>
                <a:gd name="connsiteY0" fmla="*/ 0 h 2254464"/>
                <a:gd name="connsiteX1" fmla="*/ 5119017 w 5435911"/>
                <a:gd name="connsiteY1" fmla="*/ 0 h 2254464"/>
                <a:gd name="connsiteX2" fmla="*/ 5119017 w 5435911"/>
                <a:gd name="connsiteY2" fmla="*/ 2254464 h 2254464"/>
                <a:gd name="connsiteX3" fmla="*/ 223121 w 5435911"/>
                <a:gd name="connsiteY3" fmla="*/ 2254464 h 2254464"/>
                <a:gd name="connsiteX4" fmla="*/ 223121 w 5435911"/>
                <a:gd name="connsiteY4" fmla="*/ 0 h 2254464"/>
                <a:gd name="connsiteX0" fmla="*/ 301147 w 5513937"/>
                <a:gd name="connsiteY0" fmla="*/ 0 h 2254464"/>
                <a:gd name="connsiteX1" fmla="*/ 5197043 w 5513937"/>
                <a:gd name="connsiteY1" fmla="*/ 0 h 2254464"/>
                <a:gd name="connsiteX2" fmla="*/ 5197043 w 5513937"/>
                <a:gd name="connsiteY2" fmla="*/ 2254464 h 2254464"/>
                <a:gd name="connsiteX3" fmla="*/ 301147 w 5513937"/>
                <a:gd name="connsiteY3" fmla="*/ 2254464 h 2254464"/>
                <a:gd name="connsiteX4" fmla="*/ 301147 w 5513937"/>
                <a:gd name="connsiteY4" fmla="*/ 0 h 2254464"/>
                <a:gd name="connsiteX0" fmla="*/ 329788 w 5542578"/>
                <a:gd name="connsiteY0" fmla="*/ 0 h 2254464"/>
                <a:gd name="connsiteX1" fmla="*/ 5225684 w 5542578"/>
                <a:gd name="connsiteY1" fmla="*/ 0 h 2254464"/>
                <a:gd name="connsiteX2" fmla="*/ 5225684 w 5542578"/>
                <a:gd name="connsiteY2" fmla="*/ 2254464 h 2254464"/>
                <a:gd name="connsiteX3" fmla="*/ 329788 w 5542578"/>
                <a:gd name="connsiteY3" fmla="*/ 2254464 h 2254464"/>
                <a:gd name="connsiteX4" fmla="*/ 329788 w 5542578"/>
                <a:gd name="connsiteY4" fmla="*/ 0 h 2254464"/>
                <a:gd name="connsiteX0" fmla="*/ 357143 w 5569933"/>
                <a:gd name="connsiteY0" fmla="*/ 0 h 2254464"/>
                <a:gd name="connsiteX1" fmla="*/ 5253039 w 5569933"/>
                <a:gd name="connsiteY1" fmla="*/ 0 h 2254464"/>
                <a:gd name="connsiteX2" fmla="*/ 5253039 w 5569933"/>
                <a:gd name="connsiteY2" fmla="*/ 2254464 h 2254464"/>
                <a:gd name="connsiteX3" fmla="*/ 357143 w 5569933"/>
                <a:gd name="connsiteY3" fmla="*/ 2254464 h 2254464"/>
                <a:gd name="connsiteX4" fmla="*/ 357143 w 5569933"/>
                <a:gd name="connsiteY4" fmla="*/ 0 h 225446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569933" h="2254464">
                  <a:moveTo>
                    <a:pt x="357143" y="0"/>
                  </a:moveTo>
                  <a:lnTo>
                    <a:pt x="5253039" y="0"/>
                  </a:lnTo>
                  <a:cubicBezTo>
                    <a:pt x="5719203" y="823206"/>
                    <a:pt x="5629557" y="1520906"/>
                    <a:pt x="5253039" y="2254464"/>
                  </a:cubicBezTo>
                  <a:lnTo>
                    <a:pt x="357143" y="2254464"/>
                  </a:lnTo>
                  <a:cubicBezTo>
                    <a:pt x="-92497" y="1443559"/>
                    <a:pt x="-144880" y="823206"/>
                    <a:pt x="357143" y="0"/>
                  </a:cubicBezTo>
                  <a:close/>
                </a:path>
              </a:pathLst>
            </a:custGeom>
            <a:gradFill flip="none" rotWithShape="1">
              <a:gsLst>
                <a:gs pos="66000">
                  <a:schemeClr val="accent2">
                    <a:lumMod val="0"/>
                    <a:alpha val="0"/>
                  </a:schemeClr>
                </a:gs>
                <a:gs pos="47000">
                  <a:schemeClr val="accent2">
                    <a:lumMod val="0"/>
                    <a:alpha val="0"/>
                  </a:schemeClr>
                </a:gs>
                <a:gs pos="57000">
                  <a:schemeClr val="tx1">
                    <a:alpha val="0"/>
                  </a:schemeClr>
                </a:gs>
                <a:gs pos="88000">
                  <a:schemeClr val="tx1">
                    <a:alpha val="51000"/>
                  </a:schemeClr>
                </a:gs>
              </a:gsLst>
              <a:path path="shape">
                <a:fillToRect l="50000" t="50000" r="50000" b="50000"/>
              </a:path>
              <a:tileRect/>
            </a:gradFill>
            <a:ln>
              <a:gradFill>
                <a:gsLst>
                  <a:gs pos="0">
                    <a:schemeClr val="tx1"/>
                  </a:gs>
                  <a:gs pos="50000">
                    <a:schemeClr val="tx1">
                      <a:lumMod val="95000"/>
                    </a:schemeClr>
                  </a:gs>
                  <a:gs pos="99000">
                    <a:schemeClr val="tx1">
                      <a:lumMod val="95000"/>
                    </a:schemeClr>
                  </a:gs>
                </a:gsLst>
                <a:lin ang="5400000" scaled="0"/>
              </a:gradFill>
            </a:ln>
            <a:effectLst/>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6" name="15 Elipse"/>
            <p:cNvSpPr/>
            <p:nvPr/>
          </p:nvSpPr>
          <p:spPr>
            <a:xfrm>
              <a:off x="7236296" y="1923678"/>
              <a:ext cx="432048" cy="432048"/>
            </a:xfrm>
            <a:prstGeom prst="ellipse">
              <a:avLst/>
            </a:prstGeom>
            <a:solidFill>
              <a:schemeClr val="accent6">
                <a:lumMod val="20000"/>
                <a:lumOff val="80000"/>
              </a:schemeClr>
            </a:solidFill>
            <a:ln>
              <a:solidFill>
                <a:schemeClr val="bg1"/>
              </a:solidFill>
            </a:ln>
            <a:scene3d>
              <a:camera prst="orthographicFront"/>
              <a:lightRig rig="flood" dir="t"/>
            </a:scene3d>
            <a:sp3d prstMaterial="metal">
              <a:bevelT w="2857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grpSp>
      <p:grpSp>
        <p:nvGrpSpPr>
          <p:cNvPr id="17" name="16 Grupo"/>
          <p:cNvGrpSpPr/>
          <p:nvPr/>
        </p:nvGrpSpPr>
        <p:grpSpPr>
          <a:xfrm flipV="1">
            <a:off x="-1332656" y="4442560"/>
            <a:ext cx="2160240" cy="577462"/>
            <a:chOff x="6372200" y="1851670"/>
            <a:chExt cx="2160240" cy="576064"/>
          </a:xfrm>
        </p:grpSpPr>
        <p:sp>
          <p:nvSpPr>
            <p:cNvPr id="18" name="2 Rectángulo"/>
            <p:cNvSpPr/>
            <p:nvPr/>
          </p:nvSpPr>
          <p:spPr>
            <a:xfrm>
              <a:off x="6372200" y="1851670"/>
              <a:ext cx="2160240" cy="576064"/>
            </a:xfrm>
            <a:custGeom>
              <a:avLst/>
              <a:gdLst>
                <a:gd name="connsiteX0" fmla="*/ 0 w 4895896"/>
                <a:gd name="connsiteY0" fmla="*/ 0 h 2254464"/>
                <a:gd name="connsiteX1" fmla="*/ 4895896 w 4895896"/>
                <a:gd name="connsiteY1" fmla="*/ 0 h 2254464"/>
                <a:gd name="connsiteX2" fmla="*/ 4895896 w 4895896"/>
                <a:gd name="connsiteY2" fmla="*/ 2254464 h 2254464"/>
                <a:gd name="connsiteX3" fmla="*/ 0 w 4895896"/>
                <a:gd name="connsiteY3" fmla="*/ 2254464 h 2254464"/>
                <a:gd name="connsiteX4" fmla="*/ 0 w 4895896"/>
                <a:gd name="connsiteY4" fmla="*/ 0 h 2254464"/>
                <a:gd name="connsiteX0" fmla="*/ 0 w 5103080"/>
                <a:gd name="connsiteY0" fmla="*/ 0 h 2254464"/>
                <a:gd name="connsiteX1" fmla="*/ 4895896 w 5103080"/>
                <a:gd name="connsiteY1" fmla="*/ 0 h 2254464"/>
                <a:gd name="connsiteX2" fmla="*/ 4895896 w 5103080"/>
                <a:gd name="connsiteY2" fmla="*/ 2254464 h 2254464"/>
                <a:gd name="connsiteX3" fmla="*/ 0 w 5103080"/>
                <a:gd name="connsiteY3" fmla="*/ 2254464 h 2254464"/>
                <a:gd name="connsiteX4" fmla="*/ 0 w 5103080"/>
                <a:gd name="connsiteY4" fmla="*/ 0 h 2254464"/>
                <a:gd name="connsiteX0" fmla="*/ 0 w 5212790"/>
                <a:gd name="connsiteY0" fmla="*/ 0 h 2254464"/>
                <a:gd name="connsiteX1" fmla="*/ 4895896 w 5212790"/>
                <a:gd name="connsiteY1" fmla="*/ 0 h 2254464"/>
                <a:gd name="connsiteX2" fmla="*/ 4895896 w 5212790"/>
                <a:gd name="connsiteY2" fmla="*/ 2254464 h 2254464"/>
                <a:gd name="connsiteX3" fmla="*/ 0 w 5212790"/>
                <a:gd name="connsiteY3" fmla="*/ 2254464 h 2254464"/>
                <a:gd name="connsiteX4" fmla="*/ 0 w 5212790"/>
                <a:gd name="connsiteY4" fmla="*/ 0 h 2254464"/>
                <a:gd name="connsiteX0" fmla="*/ 223121 w 5435911"/>
                <a:gd name="connsiteY0" fmla="*/ 0 h 2254464"/>
                <a:gd name="connsiteX1" fmla="*/ 5119017 w 5435911"/>
                <a:gd name="connsiteY1" fmla="*/ 0 h 2254464"/>
                <a:gd name="connsiteX2" fmla="*/ 5119017 w 5435911"/>
                <a:gd name="connsiteY2" fmla="*/ 2254464 h 2254464"/>
                <a:gd name="connsiteX3" fmla="*/ 223121 w 5435911"/>
                <a:gd name="connsiteY3" fmla="*/ 2254464 h 2254464"/>
                <a:gd name="connsiteX4" fmla="*/ 223121 w 5435911"/>
                <a:gd name="connsiteY4" fmla="*/ 0 h 2254464"/>
                <a:gd name="connsiteX0" fmla="*/ 301147 w 5513937"/>
                <a:gd name="connsiteY0" fmla="*/ 0 h 2254464"/>
                <a:gd name="connsiteX1" fmla="*/ 5197043 w 5513937"/>
                <a:gd name="connsiteY1" fmla="*/ 0 h 2254464"/>
                <a:gd name="connsiteX2" fmla="*/ 5197043 w 5513937"/>
                <a:gd name="connsiteY2" fmla="*/ 2254464 h 2254464"/>
                <a:gd name="connsiteX3" fmla="*/ 301147 w 5513937"/>
                <a:gd name="connsiteY3" fmla="*/ 2254464 h 2254464"/>
                <a:gd name="connsiteX4" fmla="*/ 301147 w 5513937"/>
                <a:gd name="connsiteY4" fmla="*/ 0 h 2254464"/>
                <a:gd name="connsiteX0" fmla="*/ 329788 w 5542578"/>
                <a:gd name="connsiteY0" fmla="*/ 0 h 2254464"/>
                <a:gd name="connsiteX1" fmla="*/ 5225684 w 5542578"/>
                <a:gd name="connsiteY1" fmla="*/ 0 h 2254464"/>
                <a:gd name="connsiteX2" fmla="*/ 5225684 w 5542578"/>
                <a:gd name="connsiteY2" fmla="*/ 2254464 h 2254464"/>
                <a:gd name="connsiteX3" fmla="*/ 329788 w 5542578"/>
                <a:gd name="connsiteY3" fmla="*/ 2254464 h 2254464"/>
                <a:gd name="connsiteX4" fmla="*/ 329788 w 5542578"/>
                <a:gd name="connsiteY4" fmla="*/ 0 h 2254464"/>
                <a:gd name="connsiteX0" fmla="*/ 357143 w 5569933"/>
                <a:gd name="connsiteY0" fmla="*/ 0 h 2254464"/>
                <a:gd name="connsiteX1" fmla="*/ 5253039 w 5569933"/>
                <a:gd name="connsiteY1" fmla="*/ 0 h 2254464"/>
                <a:gd name="connsiteX2" fmla="*/ 5253039 w 5569933"/>
                <a:gd name="connsiteY2" fmla="*/ 2254464 h 2254464"/>
                <a:gd name="connsiteX3" fmla="*/ 357143 w 5569933"/>
                <a:gd name="connsiteY3" fmla="*/ 2254464 h 2254464"/>
                <a:gd name="connsiteX4" fmla="*/ 357143 w 5569933"/>
                <a:gd name="connsiteY4" fmla="*/ 0 h 225446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569933" h="2254464">
                  <a:moveTo>
                    <a:pt x="357143" y="0"/>
                  </a:moveTo>
                  <a:lnTo>
                    <a:pt x="5253039" y="0"/>
                  </a:lnTo>
                  <a:cubicBezTo>
                    <a:pt x="5719203" y="823206"/>
                    <a:pt x="5629557" y="1520906"/>
                    <a:pt x="5253039" y="2254464"/>
                  </a:cubicBezTo>
                  <a:lnTo>
                    <a:pt x="357143" y="2254464"/>
                  </a:lnTo>
                  <a:cubicBezTo>
                    <a:pt x="-92497" y="1443559"/>
                    <a:pt x="-144880" y="823206"/>
                    <a:pt x="357143" y="0"/>
                  </a:cubicBezTo>
                  <a:close/>
                </a:path>
              </a:pathLst>
            </a:custGeom>
            <a:gradFill flip="none" rotWithShape="1">
              <a:gsLst>
                <a:gs pos="66000">
                  <a:schemeClr val="accent2">
                    <a:lumMod val="0"/>
                    <a:alpha val="0"/>
                  </a:schemeClr>
                </a:gs>
                <a:gs pos="47000">
                  <a:schemeClr val="accent2">
                    <a:lumMod val="0"/>
                    <a:alpha val="0"/>
                  </a:schemeClr>
                </a:gs>
                <a:gs pos="57000">
                  <a:schemeClr val="tx1">
                    <a:alpha val="0"/>
                  </a:schemeClr>
                </a:gs>
                <a:gs pos="88000">
                  <a:schemeClr val="tx1">
                    <a:alpha val="51000"/>
                  </a:schemeClr>
                </a:gs>
              </a:gsLst>
              <a:path path="shape">
                <a:fillToRect l="50000" t="50000" r="50000" b="50000"/>
              </a:path>
              <a:tileRect/>
            </a:gradFill>
            <a:ln>
              <a:gradFill>
                <a:gsLst>
                  <a:gs pos="0">
                    <a:schemeClr val="tx1"/>
                  </a:gs>
                  <a:gs pos="50000">
                    <a:schemeClr val="tx1">
                      <a:lumMod val="95000"/>
                    </a:schemeClr>
                  </a:gs>
                  <a:gs pos="99000">
                    <a:schemeClr val="tx1">
                      <a:lumMod val="95000"/>
                    </a:schemeClr>
                  </a:gs>
                </a:gsLst>
                <a:lin ang="5400000" scaled="0"/>
              </a:gradFill>
            </a:ln>
            <a:effectLst/>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9" name="18 Elipse"/>
            <p:cNvSpPr/>
            <p:nvPr/>
          </p:nvSpPr>
          <p:spPr>
            <a:xfrm>
              <a:off x="7236296" y="1923678"/>
              <a:ext cx="432048" cy="432048"/>
            </a:xfrm>
            <a:prstGeom prst="ellipse">
              <a:avLst/>
            </a:prstGeom>
            <a:solidFill>
              <a:srgbClr val="C00000"/>
            </a:solidFill>
            <a:ln>
              <a:solidFill>
                <a:schemeClr val="bg1"/>
              </a:solidFill>
            </a:ln>
            <a:scene3d>
              <a:camera prst="orthographicFront"/>
              <a:lightRig rig="flat" dir="t"/>
            </a:scene3d>
            <a:sp3d prstMaterial="metal">
              <a:bevelT w="2857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grpSp>
      <p:grpSp>
        <p:nvGrpSpPr>
          <p:cNvPr id="20" name="19 Grupo"/>
          <p:cNvGrpSpPr/>
          <p:nvPr/>
        </p:nvGrpSpPr>
        <p:grpSpPr>
          <a:xfrm flipV="1">
            <a:off x="-252536" y="3818966"/>
            <a:ext cx="2160240" cy="577462"/>
            <a:chOff x="6372200" y="1851670"/>
            <a:chExt cx="2160240" cy="576064"/>
          </a:xfrm>
        </p:grpSpPr>
        <p:sp>
          <p:nvSpPr>
            <p:cNvPr id="21" name="2 Rectángulo"/>
            <p:cNvSpPr/>
            <p:nvPr/>
          </p:nvSpPr>
          <p:spPr>
            <a:xfrm>
              <a:off x="6372200" y="1851670"/>
              <a:ext cx="2160240" cy="576064"/>
            </a:xfrm>
            <a:custGeom>
              <a:avLst/>
              <a:gdLst>
                <a:gd name="connsiteX0" fmla="*/ 0 w 4895896"/>
                <a:gd name="connsiteY0" fmla="*/ 0 h 2254464"/>
                <a:gd name="connsiteX1" fmla="*/ 4895896 w 4895896"/>
                <a:gd name="connsiteY1" fmla="*/ 0 h 2254464"/>
                <a:gd name="connsiteX2" fmla="*/ 4895896 w 4895896"/>
                <a:gd name="connsiteY2" fmla="*/ 2254464 h 2254464"/>
                <a:gd name="connsiteX3" fmla="*/ 0 w 4895896"/>
                <a:gd name="connsiteY3" fmla="*/ 2254464 h 2254464"/>
                <a:gd name="connsiteX4" fmla="*/ 0 w 4895896"/>
                <a:gd name="connsiteY4" fmla="*/ 0 h 2254464"/>
                <a:gd name="connsiteX0" fmla="*/ 0 w 5103080"/>
                <a:gd name="connsiteY0" fmla="*/ 0 h 2254464"/>
                <a:gd name="connsiteX1" fmla="*/ 4895896 w 5103080"/>
                <a:gd name="connsiteY1" fmla="*/ 0 h 2254464"/>
                <a:gd name="connsiteX2" fmla="*/ 4895896 w 5103080"/>
                <a:gd name="connsiteY2" fmla="*/ 2254464 h 2254464"/>
                <a:gd name="connsiteX3" fmla="*/ 0 w 5103080"/>
                <a:gd name="connsiteY3" fmla="*/ 2254464 h 2254464"/>
                <a:gd name="connsiteX4" fmla="*/ 0 w 5103080"/>
                <a:gd name="connsiteY4" fmla="*/ 0 h 2254464"/>
                <a:gd name="connsiteX0" fmla="*/ 0 w 5212790"/>
                <a:gd name="connsiteY0" fmla="*/ 0 h 2254464"/>
                <a:gd name="connsiteX1" fmla="*/ 4895896 w 5212790"/>
                <a:gd name="connsiteY1" fmla="*/ 0 h 2254464"/>
                <a:gd name="connsiteX2" fmla="*/ 4895896 w 5212790"/>
                <a:gd name="connsiteY2" fmla="*/ 2254464 h 2254464"/>
                <a:gd name="connsiteX3" fmla="*/ 0 w 5212790"/>
                <a:gd name="connsiteY3" fmla="*/ 2254464 h 2254464"/>
                <a:gd name="connsiteX4" fmla="*/ 0 w 5212790"/>
                <a:gd name="connsiteY4" fmla="*/ 0 h 2254464"/>
                <a:gd name="connsiteX0" fmla="*/ 223121 w 5435911"/>
                <a:gd name="connsiteY0" fmla="*/ 0 h 2254464"/>
                <a:gd name="connsiteX1" fmla="*/ 5119017 w 5435911"/>
                <a:gd name="connsiteY1" fmla="*/ 0 h 2254464"/>
                <a:gd name="connsiteX2" fmla="*/ 5119017 w 5435911"/>
                <a:gd name="connsiteY2" fmla="*/ 2254464 h 2254464"/>
                <a:gd name="connsiteX3" fmla="*/ 223121 w 5435911"/>
                <a:gd name="connsiteY3" fmla="*/ 2254464 h 2254464"/>
                <a:gd name="connsiteX4" fmla="*/ 223121 w 5435911"/>
                <a:gd name="connsiteY4" fmla="*/ 0 h 2254464"/>
                <a:gd name="connsiteX0" fmla="*/ 301147 w 5513937"/>
                <a:gd name="connsiteY0" fmla="*/ 0 h 2254464"/>
                <a:gd name="connsiteX1" fmla="*/ 5197043 w 5513937"/>
                <a:gd name="connsiteY1" fmla="*/ 0 h 2254464"/>
                <a:gd name="connsiteX2" fmla="*/ 5197043 w 5513937"/>
                <a:gd name="connsiteY2" fmla="*/ 2254464 h 2254464"/>
                <a:gd name="connsiteX3" fmla="*/ 301147 w 5513937"/>
                <a:gd name="connsiteY3" fmla="*/ 2254464 h 2254464"/>
                <a:gd name="connsiteX4" fmla="*/ 301147 w 5513937"/>
                <a:gd name="connsiteY4" fmla="*/ 0 h 2254464"/>
                <a:gd name="connsiteX0" fmla="*/ 329788 w 5542578"/>
                <a:gd name="connsiteY0" fmla="*/ 0 h 2254464"/>
                <a:gd name="connsiteX1" fmla="*/ 5225684 w 5542578"/>
                <a:gd name="connsiteY1" fmla="*/ 0 h 2254464"/>
                <a:gd name="connsiteX2" fmla="*/ 5225684 w 5542578"/>
                <a:gd name="connsiteY2" fmla="*/ 2254464 h 2254464"/>
                <a:gd name="connsiteX3" fmla="*/ 329788 w 5542578"/>
                <a:gd name="connsiteY3" fmla="*/ 2254464 h 2254464"/>
                <a:gd name="connsiteX4" fmla="*/ 329788 w 5542578"/>
                <a:gd name="connsiteY4" fmla="*/ 0 h 2254464"/>
                <a:gd name="connsiteX0" fmla="*/ 357143 w 5569933"/>
                <a:gd name="connsiteY0" fmla="*/ 0 h 2254464"/>
                <a:gd name="connsiteX1" fmla="*/ 5253039 w 5569933"/>
                <a:gd name="connsiteY1" fmla="*/ 0 h 2254464"/>
                <a:gd name="connsiteX2" fmla="*/ 5253039 w 5569933"/>
                <a:gd name="connsiteY2" fmla="*/ 2254464 h 2254464"/>
                <a:gd name="connsiteX3" fmla="*/ 357143 w 5569933"/>
                <a:gd name="connsiteY3" fmla="*/ 2254464 h 2254464"/>
                <a:gd name="connsiteX4" fmla="*/ 357143 w 5569933"/>
                <a:gd name="connsiteY4" fmla="*/ 0 h 225446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569933" h="2254464">
                  <a:moveTo>
                    <a:pt x="357143" y="0"/>
                  </a:moveTo>
                  <a:lnTo>
                    <a:pt x="5253039" y="0"/>
                  </a:lnTo>
                  <a:cubicBezTo>
                    <a:pt x="5719203" y="823206"/>
                    <a:pt x="5629557" y="1520906"/>
                    <a:pt x="5253039" y="2254464"/>
                  </a:cubicBezTo>
                  <a:lnTo>
                    <a:pt x="357143" y="2254464"/>
                  </a:lnTo>
                  <a:cubicBezTo>
                    <a:pt x="-92497" y="1443559"/>
                    <a:pt x="-144880" y="823206"/>
                    <a:pt x="357143" y="0"/>
                  </a:cubicBezTo>
                  <a:close/>
                </a:path>
              </a:pathLst>
            </a:custGeom>
            <a:gradFill flip="none" rotWithShape="1">
              <a:gsLst>
                <a:gs pos="66000">
                  <a:schemeClr val="accent2">
                    <a:lumMod val="0"/>
                    <a:alpha val="0"/>
                  </a:schemeClr>
                </a:gs>
                <a:gs pos="47000">
                  <a:schemeClr val="accent2">
                    <a:lumMod val="0"/>
                    <a:alpha val="0"/>
                  </a:schemeClr>
                </a:gs>
                <a:gs pos="57000">
                  <a:schemeClr val="tx1">
                    <a:alpha val="0"/>
                  </a:schemeClr>
                </a:gs>
                <a:gs pos="88000">
                  <a:schemeClr val="tx1">
                    <a:alpha val="51000"/>
                  </a:schemeClr>
                </a:gs>
              </a:gsLst>
              <a:path path="shape">
                <a:fillToRect l="50000" t="50000" r="50000" b="50000"/>
              </a:path>
              <a:tileRect/>
            </a:gradFill>
            <a:ln>
              <a:gradFill>
                <a:gsLst>
                  <a:gs pos="0">
                    <a:schemeClr val="tx1"/>
                  </a:gs>
                  <a:gs pos="50000">
                    <a:schemeClr val="tx1">
                      <a:lumMod val="95000"/>
                    </a:schemeClr>
                  </a:gs>
                  <a:gs pos="99000">
                    <a:schemeClr val="tx1">
                      <a:lumMod val="95000"/>
                    </a:schemeClr>
                  </a:gs>
                </a:gsLst>
                <a:lin ang="5400000" scaled="0"/>
              </a:gradFill>
            </a:ln>
            <a:effectLst/>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2" name="21 Elipse"/>
            <p:cNvSpPr/>
            <p:nvPr/>
          </p:nvSpPr>
          <p:spPr>
            <a:xfrm>
              <a:off x="7236296" y="1923678"/>
              <a:ext cx="432048" cy="432048"/>
            </a:xfrm>
            <a:prstGeom prst="ellipse">
              <a:avLst/>
            </a:prstGeom>
            <a:solidFill>
              <a:schemeClr val="accent6">
                <a:lumMod val="20000"/>
                <a:lumOff val="80000"/>
              </a:schemeClr>
            </a:solidFill>
            <a:ln>
              <a:solidFill>
                <a:schemeClr val="bg1"/>
              </a:solidFill>
            </a:ln>
            <a:scene3d>
              <a:camera prst="orthographicFront"/>
              <a:lightRig rig="flood" dir="t"/>
            </a:scene3d>
            <a:sp3d prstMaterial="metal">
              <a:bevelT w="2857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grpSp>
      <p:grpSp>
        <p:nvGrpSpPr>
          <p:cNvPr id="23" name="22 Grupo"/>
          <p:cNvGrpSpPr/>
          <p:nvPr/>
        </p:nvGrpSpPr>
        <p:grpSpPr>
          <a:xfrm flipV="1">
            <a:off x="611560" y="3205481"/>
            <a:ext cx="2160240" cy="577462"/>
            <a:chOff x="6372200" y="1851670"/>
            <a:chExt cx="2160240" cy="576064"/>
          </a:xfrm>
        </p:grpSpPr>
        <p:sp>
          <p:nvSpPr>
            <p:cNvPr id="24" name="2 Rectángulo"/>
            <p:cNvSpPr/>
            <p:nvPr/>
          </p:nvSpPr>
          <p:spPr>
            <a:xfrm>
              <a:off x="6372200" y="1851670"/>
              <a:ext cx="2160240" cy="576064"/>
            </a:xfrm>
            <a:custGeom>
              <a:avLst/>
              <a:gdLst>
                <a:gd name="connsiteX0" fmla="*/ 0 w 4895896"/>
                <a:gd name="connsiteY0" fmla="*/ 0 h 2254464"/>
                <a:gd name="connsiteX1" fmla="*/ 4895896 w 4895896"/>
                <a:gd name="connsiteY1" fmla="*/ 0 h 2254464"/>
                <a:gd name="connsiteX2" fmla="*/ 4895896 w 4895896"/>
                <a:gd name="connsiteY2" fmla="*/ 2254464 h 2254464"/>
                <a:gd name="connsiteX3" fmla="*/ 0 w 4895896"/>
                <a:gd name="connsiteY3" fmla="*/ 2254464 h 2254464"/>
                <a:gd name="connsiteX4" fmla="*/ 0 w 4895896"/>
                <a:gd name="connsiteY4" fmla="*/ 0 h 2254464"/>
                <a:gd name="connsiteX0" fmla="*/ 0 w 5103080"/>
                <a:gd name="connsiteY0" fmla="*/ 0 h 2254464"/>
                <a:gd name="connsiteX1" fmla="*/ 4895896 w 5103080"/>
                <a:gd name="connsiteY1" fmla="*/ 0 h 2254464"/>
                <a:gd name="connsiteX2" fmla="*/ 4895896 w 5103080"/>
                <a:gd name="connsiteY2" fmla="*/ 2254464 h 2254464"/>
                <a:gd name="connsiteX3" fmla="*/ 0 w 5103080"/>
                <a:gd name="connsiteY3" fmla="*/ 2254464 h 2254464"/>
                <a:gd name="connsiteX4" fmla="*/ 0 w 5103080"/>
                <a:gd name="connsiteY4" fmla="*/ 0 h 2254464"/>
                <a:gd name="connsiteX0" fmla="*/ 0 w 5212790"/>
                <a:gd name="connsiteY0" fmla="*/ 0 h 2254464"/>
                <a:gd name="connsiteX1" fmla="*/ 4895896 w 5212790"/>
                <a:gd name="connsiteY1" fmla="*/ 0 h 2254464"/>
                <a:gd name="connsiteX2" fmla="*/ 4895896 w 5212790"/>
                <a:gd name="connsiteY2" fmla="*/ 2254464 h 2254464"/>
                <a:gd name="connsiteX3" fmla="*/ 0 w 5212790"/>
                <a:gd name="connsiteY3" fmla="*/ 2254464 h 2254464"/>
                <a:gd name="connsiteX4" fmla="*/ 0 w 5212790"/>
                <a:gd name="connsiteY4" fmla="*/ 0 h 2254464"/>
                <a:gd name="connsiteX0" fmla="*/ 223121 w 5435911"/>
                <a:gd name="connsiteY0" fmla="*/ 0 h 2254464"/>
                <a:gd name="connsiteX1" fmla="*/ 5119017 w 5435911"/>
                <a:gd name="connsiteY1" fmla="*/ 0 h 2254464"/>
                <a:gd name="connsiteX2" fmla="*/ 5119017 w 5435911"/>
                <a:gd name="connsiteY2" fmla="*/ 2254464 h 2254464"/>
                <a:gd name="connsiteX3" fmla="*/ 223121 w 5435911"/>
                <a:gd name="connsiteY3" fmla="*/ 2254464 h 2254464"/>
                <a:gd name="connsiteX4" fmla="*/ 223121 w 5435911"/>
                <a:gd name="connsiteY4" fmla="*/ 0 h 2254464"/>
                <a:gd name="connsiteX0" fmla="*/ 301147 w 5513937"/>
                <a:gd name="connsiteY0" fmla="*/ 0 h 2254464"/>
                <a:gd name="connsiteX1" fmla="*/ 5197043 w 5513937"/>
                <a:gd name="connsiteY1" fmla="*/ 0 h 2254464"/>
                <a:gd name="connsiteX2" fmla="*/ 5197043 w 5513937"/>
                <a:gd name="connsiteY2" fmla="*/ 2254464 h 2254464"/>
                <a:gd name="connsiteX3" fmla="*/ 301147 w 5513937"/>
                <a:gd name="connsiteY3" fmla="*/ 2254464 h 2254464"/>
                <a:gd name="connsiteX4" fmla="*/ 301147 w 5513937"/>
                <a:gd name="connsiteY4" fmla="*/ 0 h 2254464"/>
                <a:gd name="connsiteX0" fmla="*/ 329788 w 5542578"/>
                <a:gd name="connsiteY0" fmla="*/ 0 h 2254464"/>
                <a:gd name="connsiteX1" fmla="*/ 5225684 w 5542578"/>
                <a:gd name="connsiteY1" fmla="*/ 0 h 2254464"/>
                <a:gd name="connsiteX2" fmla="*/ 5225684 w 5542578"/>
                <a:gd name="connsiteY2" fmla="*/ 2254464 h 2254464"/>
                <a:gd name="connsiteX3" fmla="*/ 329788 w 5542578"/>
                <a:gd name="connsiteY3" fmla="*/ 2254464 h 2254464"/>
                <a:gd name="connsiteX4" fmla="*/ 329788 w 5542578"/>
                <a:gd name="connsiteY4" fmla="*/ 0 h 2254464"/>
                <a:gd name="connsiteX0" fmla="*/ 357143 w 5569933"/>
                <a:gd name="connsiteY0" fmla="*/ 0 h 2254464"/>
                <a:gd name="connsiteX1" fmla="*/ 5253039 w 5569933"/>
                <a:gd name="connsiteY1" fmla="*/ 0 h 2254464"/>
                <a:gd name="connsiteX2" fmla="*/ 5253039 w 5569933"/>
                <a:gd name="connsiteY2" fmla="*/ 2254464 h 2254464"/>
                <a:gd name="connsiteX3" fmla="*/ 357143 w 5569933"/>
                <a:gd name="connsiteY3" fmla="*/ 2254464 h 2254464"/>
                <a:gd name="connsiteX4" fmla="*/ 357143 w 5569933"/>
                <a:gd name="connsiteY4" fmla="*/ 0 h 225446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569933" h="2254464">
                  <a:moveTo>
                    <a:pt x="357143" y="0"/>
                  </a:moveTo>
                  <a:lnTo>
                    <a:pt x="5253039" y="0"/>
                  </a:lnTo>
                  <a:cubicBezTo>
                    <a:pt x="5719203" y="823206"/>
                    <a:pt x="5629557" y="1520906"/>
                    <a:pt x="5253039" y="2254464"/>
                  </a:cubicBezTo>
                  <a:lnTo>
                    <a:pt x="357143" y="2254464"/>
                  </a:lnTo>
                  <a:cubicBezTo>
                    <a:pt x="-92497" y="1443559"/>
                    <a:pt x="-144880" y="823206"/>
                    <a:pt x="357143" y="0"/>
                  </a:cubicBezTo>
                  <a:close/>
                </a:path>
              </a:pathLst>
            </a:custGeom>
            <a:gradFill flip="none" rotWithShape="1">
              <a:gsLst>
                <a:gs pos="66000">
                  <a:schemeClr val="accent2">
                    <a:lumMod val="0"/>
                    <a:alpha val="0"/>
                  </a:schemeClr>
                </a:gs>
                <a:gs pos="47000">
                  <a:schemeClr val="accent2">
                    <a:lumMod val="0"/>
                    <a:alpha val="0"/>
                  </a:schemeClr>
                </a:gs>
                <a:gs pos="57000">
                  <a:schemeClr val="tx1">
                    <a:alpha val="0"/>
                  </a:schemeClr>
                </a:gs>
                <a:gs pos="88000">
                  <a:schemeClr val="tx1">
                    <a:alpha val="51000"/>
                  </a:schemeClr>
                </a:gs>
              </a:gsLst>
              <a:path path="shape">
                <a:fillToRect l="50000" t="50000" r="50000" b="50000"/>
              </a:path>
              <a:tileRect/>
            </a:gradFill>
            <a:ln>
              <a:gradFill>
                <a:gsLst>
                  <a:gs pos="0">
                    <a:schemeClr val="tx1"/>
                  </a:gs>
                  <a:gs pos="50000">
                    <a:schemeClr val="tx1">
                      <a:lumMod val="95000"/>
                    </a:schemeClr>
                  </a:gs>
                  <a:gs pos="99000">
                    <a:schemeClr val="tx1">
                      <a:lumMod val="95000"/>
                    </a:schemeClr>
                  </a:gs>
                </a:gsLst>
                <a:lin ang="5400000" scaled="0"/>
              </a:gradFill>
            </a:ln>
            <a:effectLst/>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5" name="24 Elipse"/>
            <p:cNvSpPr/>
            <p:nvPr/>
          </p:nvSpPr>
          <p:spPr>
            <a:xfrm>
              <a:off x="7236296" y="1923678"/>
              <a:ext cx="432048" cy="432048"/>
            </a:xfrm>
            <a:prstGeom prst="ellipse">
              <a:avLst/>
            </a:prstGeom>
            <a:solidFill>
              <a:srgbClr val="C00000"/>
            </a:solidFill>
            <a:ln>
              <a:solidFill>
                <a:schemeClr val="bg1"/>
              </a:solidFill>
            </a:ln>
            <a:scene3d>
              <a:camera prst="orthographicFront"/>
              <a:lightRig rig="flat" dir="t"/>
            </a:scene3d>
            <a:sp3d prstMaterial="metal">
              <a:bevelT w="2857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grpSp>
      <p:grpSp>
        <p:nvGrpSpPr>
          <p:cNvPr id="26" name="25 Grupo"/>
          <p:cNvGrpSpPr/>
          <p:nvPr/>
        </p:nvGrpSpPr>
        <p:grpSpPr>
          <a:xfrm flipV="1">
            <a:off x="1691680" y="2591996"/>
            <a:ext cx="2160240" cy="577462"/>
            <a:chOff x="6372200" y="1851670"/>
            <a:chExt cx="2160240" cy="576064"/>
          </a:xfrm>
        </p:grpSpPr>
        <p:sp>
          <p:nvSpPr>
            <p:cNvPr id="27" name="2 Rectángulo"/>
            <p:cNvSpPr/>
            <p:nvPr/>
          </p:nvSpPr>
          <p:spPr>
            <a:xfrm>
              <a:off x="6372200" y="1851670"/>
              <a:ext cx="2160240" cy="576064"/>
            </a:xfrm>
            <a:custGeom>
              <a:avLst/>
              <a:gdLst>
                <a:gd name="connsiteX0" fmla="*/ 0 w 4895896"/>
                <a:gd name="connsiteY0" fmla="*/ 0 h 2254464"/>
                <a:gd name="connsiteX1" fmla="*/ 4895896 w 4895896"/>
                <a:gd name="connsiteY1" fmla="*/ 0 h 2254464"/>
                <a:gd name="connsiteX2" fmla="*/ 4895896 w 4895896"/>
                <a:gd name="connsiteY2" fmla="*/ 2254464 h 2254464"/>
                <a:gd name="connsiteX3" fmla="*/ 0 w 4895896"/>
                <a:gd name="connsiteY3" fmla="*/ 2254464 h 2254464"/>
                <a:gd name="connsiteX4" fmla="*/ 0 w 4895896"/>
                <a:gd name="connsiteY4" fmla="*/ 0 h 2254464"/>
                <a:gd name="connsiteX0" fmla="*/ 0 w 5103080"/>
                <a:gd name="connsiteY0" fmla="*/ 0 h 2254464"/>
                <a:gd name="connsiteX1" fmla="*/ 4895896 w 5103080"/>
                <a:gd name="connsiteY1" fmla="*/ 0 h 2254464"/>
                <a:gd name="connsiteX2" fmla="*/ 4895896 w 5103080"/>
                <a:gd name="connsiteY2" fmla="*/ 2254464 h 2254464"/>
                <a:gd name="connsiteX3" fmla="*/ 0 w 5103080"/>
                <a:gd name="connsiteY3" fmla="*/ 2254464 h 2254464"/>
                <a:gd name="connsiteX4" fmla="*/ 0 w 5103080"/>
                <a:gd name="connsiteY4" fmla="*/ 0 h 2254464"/>
                <a:gd name="connsiteX0" fmla="*/ 0 w 5212790"/>
                <a:gd name="connsiteY0" fmla="*/ 0 h 2254464"/>
                <a:gd name="connsiteX1" fmla="*/ 4895896 w 5212790"/>
                <a:gd name="connsiteY1" fmla="*/ 0 h 2254464"/>
                <a:gd name="connsiteX2" fmla="*/ 4895896 w 5212790"/>
                <a:gd name="connsiteY2" fmla="*/ 2254464 h 2254464"/>
                <a:gd name="connsiteX3" fmla="*/ 0 w 5212790"/>
                <a:gd name="connsiteY3" fmla="*/ 2254464 h 2254464"/>
                <a:gd name="connsiteX4" fmla="*/ 0 w 5212790"/>
                <a:gd name="connsiteY4" fmla="*/ 0 h 2254464"/>
                <a:gd name="connsiteX0" fmla="*/ 223121 w 5435911"/>
                <a:gd name="connsiteY0" fmla="*/ 0 h 2254464"/>
                <a:gd name="connsiteX1" fmla="*/ 5119017 w 5435911"/>
                <a:gd name="connsiteY1" fmla="*/ 0 h 2254464"/>
                <a:gd name="connsiteX2" fmla="*/ 5119017 w 5435911"/>
                <a:gd name="connsiteY2" fmla="*/ 2254464 h 2254464"/>
                <a:gd name="connsiteX3" fmla="*/ 223121 w 5435911"/>
                <a:gd name="connsiteY3" fmla="*/ 2254464 h 2254464"/>
                <a:gd name="connsiteX4" fmla="*/ 223121 w 5435911"/>
                <a:gd name="connsiteY4" fmla="*/ 0 h 2254464"/>
                <a:gd name="connsiteX0" fmla="*/ 301147 w 5513937"/>
                <a:gd name="connsiteY0" fmla="*/ 0 h 2254464"/>
                <a:gd name="connsiteX1" fmla="*/ 5197043 w 5513937"/>
                <a:gd name="connsiteY1" fmla="*/ 0 h 2254464"/>
                <a:gd name="connsiteX2" fmla="*/ 5197043 w 5513937"/>
                <a:gd name="connsiteY2" fmla="*/ 2254464 h 2254464"/>
                <a:gd name="connsiteX3" fmla="*/ 301147 w 5513937"/>
                <a:gd name="connsiteY3" fmla="*/ 2254464 h 2254464"/>
                <a:gd name="connsiteX4" fmla="*/ 301147 w 5513937"/>
                <a:gd name="connsiteY4" fmla="*/ 0 h 2254464"/>
                <a:gd name="connsiteX0" fmla="*/ 329788 w 5542578"/>
                <a:gd name="connsiteY0" fmla="*/ 0 h 2254464"/>
                <a:gd name="connsiteX1" fmla="*/ 5225684 w 5542578"/>
                <a:gd name="connsiteY1" fmla="*/ 0 h 2254464"/>
                <a:gd name="connsiteX2" fmla="*/ 5225684 w 5542578"/>
                <a:gd name="connsiteY2" fmla="*/ 2254464 h 2254464"/>
                <a:gd name="connsiteX3" fmla="*/ 329788 w 5542578"/>
                <a:gd name="connsiteY3" fmla="*/ 2254464 h 2254464"/>
                <a:gd name="connsiteX4" fmla="*/ 329788 w 5542578"/>
                <a:gd name="connsiteY4" fmla="*/ 0 h 2254464"/>
                <a:gd name="connsiteX0" fmla="*/ 357143 w 5569933"/>
                <a:gd name="connsiteY0" fmla="*/ 0 h 2254464"/>
                <a:gd name="connsiteX1" fmla="*/ 5253039 w 5569933"/>
                <a:gd name="connsiteY1" fmla="*/ 0 h 2254464"/>
                <a:gd name="connsiteX2" fmla="*/ 5253039 w 5569933"/>
                <a:gd name="connsiteY2" fmla="*/ 2254464 h 2254464"/>
                <a:gd name="connsiteX3" fmla="*/ 357143 w 5569933"/>
                <a:gd name="connsiteY3" fmla="*/ 2254464 h 2254464"/>
                <a:gd name="connsiteX4" fmla="*/ 357143 w 5569933"/>
                <a:gd name="connsiteY4" fmla="*/ 0 h 225446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569933" h="2254464">
                  <a:moveTo>
                    <a:pt x="357143" y="0"/>
                  </a:moveTo>
                  <a:lnTo>
                    <a:pt x="5253039" y="0"/>
                  </a:lnTo>
                  <a:cubicBezTo>
                    <a:pt x="5719203" y="823206"/>
                    <a:pt x="5629557" y="1520906"/>
                    <a:pt x="5253039" y="2254464"/>
                  </a:cubicBezTo>
                  <a:lnTo>
                    <a:pt x="357143" y="2254464"/>
                  </a:lnTo>
                  <a:cubicBezTo>
                    <a:pt x="-92497" y="1443559"/>
                    <a:pt x="-144880" y="823206"/>
                    <a:pt x="357143" y="0"/>
                  </a:cubicBezTo>
                  <a:close/>
                </a:path>
              </a:pathLst>
            </a:custGeom>
            <a:gradFill flip="none" rotWithShape="1">
              <a:gsLst>
                <a:gs pos="66000">
                  <a:schemeClr val="accent2">
                    <a:lumMod val="0"/>
                    <a:alpha val="0"/>
                  </a:schemeClr>
                </a:gs>
                <a:gs pos="47000">
                  <a:schemeClr val="accent2">
                    <a:lumMod val="0"/>
                    <a:alpha val="0"/>
                  </a:schemeClr>
                </a:gs>
                <a:gs pos="57000">
                  <a:schemeClr val="tx1">
                    <a:alpha val="0"/>
                  </a:schemeClr>
                </a:gs>
                <a:gs pos="88000">
                  <a:schemeClr val="tx1">
                    <a:alpha val="51000"/>
                  </a:schemeClr>
                </a:gs>
              </a:gsLst>
              <a:path path="shape">
                <a:fillToRect l="50000" t="50000" r="50000" b="50000"/>
              </a:path>
              <a:tileRect/>
            </a:gradFill>
            <a:ln>
              <a:gradFill>
                <a:gsLst>
                  <a:gs pos="0">
                    <a:schemeClr val="tx1"/>
                  </a:gs>
                  <a:gs pos="50000">
                    <a:schemeClr val="tx1">
                      <a:lumMod val="95000"/>
                    </a:schemeClr>
                  </a:gs>
                  <a:gs pos="99000">
                    <a:schemeClr val="tx1">
                      <a:lumMod val="95000"/>
                    </a:schemeClr>
                  </a:gs>
                </a:gsLst>
                <a:lin ang="5400000" scaled="0"/>
              </a:gradFill>
            </a:ln>
            <a:effectLst/>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8" name="27 Elipse"/>
            <p:cNvSpPr/>
            <p:nvPr/>
          </p:nvSpPr>
          <p:spPr>
            <a:xfrm>
              <a:off x="7236296" y="1923678"/>
              <a:ext cx="432048" cy="432048"/>
            </a:xfrm>
            <a:prstGeom prst="ellipse">
              <a:avLst/>
            </a:prstGeom>
            <a:solidFill>
              <a:schemeClr val="accent6">
                <a:lumMod val="20000"/>
                <a:lumOff val="80000"/>
              </a:schemeClr>
            </a:solidFill>
            <a:ln>
              <a:solidFill>
                <a:schemeClr val="bg1"/>
              </a:solidFill>
            </a:ln>
            <a:scene3d>
              <a:camera prst="orthographicFront"/>
              <a:lightRig rig="flood" dir="t"/>
            </a:scene3d>
            <a:sp3d prstMaterial="metal">
              <a:bevelT w="2857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grpSp>
      <p:grpSp>
        <p:nvGrpSpPr>
          <p:cNvPr id="31" name="30 Grupo"/>
          <p:cNvGrpSpPr/>
          <p:nvPr/>
        </p:nvGrpSpPr>
        <p:grpSpPr>
          <a:xfrm flipH="1">
            <a:off x="8316416" y="108000"/>
            <a:ext cx="2160240" cy="530179"/>
            <a:chOff x="6372200" y="1851670"/>
            <a:chExt cx="2160240" cy="576064"/>
          </a:xfrm>
        </p:grpSpPr>
        <p:sp>
          <p:nvSpPr>
            <p:cNvPr id="32" name="2 Rectángulo"/>
            <p:cNvSpPr/>
            <p:nvPr/>
          </p:nvSpPr>
          <p:spPr>
            <a:xfrm>
              <a:off x="6372200" y="1851670"/>
              <a:ext cx="2160240" cy="576064"/>
            </a:xfrm>
            <a:custGeom>
              <a:avLst/>
              <a:gdLst>
                <a:gd name="connsiteX0" fmla="*/ 0 w 4895896"/>
                <a:gd name="connsiteY0" fmla="*/ 0 h 2254464"/>
                <a:gd name="connsiteX1" fmla="*/ 4895896 w 4895896"/>
                <a:gd name="connsiteY1" fmla="*/ 0 h 2254464"/>
                <a:gd name="connsiteX2" fmla="*/ 4895896 w 4895896"/>
                <a:gd name="connsiteY2" fmla="*/ 2254464 h 2254464"/>
                <a:gd name="connsiteX3" fmla="*/ 0 w 4895896"/>
                <a:gd name="connsiteY3" fmla="*/ 2254464 h 2254464"/>
                <a:gd name="connsiteX4" fmla="*/ 0 w 4895896"/>
                <a:gd name="connsiteY4" fmla="*/ 0 h 2254464"/>
                <a:gd name="connsiteX0" fmla="*/ 0 w 5103080"/>
                <a:gd name="connsiteY0" fmla="*/ 0 h 2254464"/>
                <a:gd name="connsiteX1" fmla="*/ 4895896 w 5103080"/>
                <a:gd name="connsiteY1" fmla="*/ 0 h 2254464"/>
                <a:gd name="connsiteX2" fmla="*/ 4895896 w 5103080"/>
                <a:gd name="connsiteY2" fmla="*/ 2254464 h 2254464"/>
                <a:gd name="connsiteX3" fmla="*/ 0 w 5103080"/>
                <a:gd name="connsiteY3" fmla="*/ 2254464 h 2254464"/>
                <a:gd name="connsiteX4" fmla="*/ 0 w 5103080"/>
                <a:gd name="connsiteY4" fmla="*/ 0 h 2254464"/>
                <a:gd name="connsiteX0" fmla="*/ 0 w 5212790"/>
                <a:gd name="connsiteY0" fmla="*/ 0 h 2254464"/>
                <a:gd name="connsiteX1" fmla="*/ 4895896 w 5212790"/>
                <a:gd name="connsiteY1" fmla="*/ 0 h 2254464"/>
                <a:gd name="connsiteX2" fmla="*/ 4895896 w 5212790"/>
                <a:gd name="connsiteY2" fmla="*/ 2254464 h 2254464"/>
                <a:gd name="connsiteX3" fmla="*/ 0 w 5212790"/>
                <a:gd name="connsiteY3" fmla="*/ 2254464 h 2254464"/>
                <a:gd name="connsiteX4" fmla="*/ 0 w 5212790"/>
                <a:gd name="connsiteY4" fmla="*/ 0 h 2254464"/>
                <a:gd name="connsiteX0" fmla="*/ 223121 w 5435911"/>
                <a:gd name="connsiteY0" fmla="*/ 0 h 2254464"/>
                <a:gd name="connsiteX1" fmla="*/ 5119017 w 5435911"/>
                <a:gd name="connsiteY1" fmla="*/ 0 h 2254464"/>
                <a:gd name="connsiteX2" fmla="*/ 5119017 w 5435911"/>
                <a:gd name="connsiteY2" fmla="*/ 2254464 h 2254464"/>
                <a:gd name="connsiteX3" fmla="*/ 223121 w 5435911"/>
                <a:gd name="connsiteY3" fmla="*/ 2254464 h 2254464"/>
                <a:gd name="connsiteX4" fmla="*/ 223121 w 5435911"/>
                <a:gd name="connsiteY4" fmla="*/ 0 h 2254464"/>
                <a:gd name="connsiteX0" fmla="*/ 301147 w 5513937"/>
                <a:gd name="connsiteY0" fmla="*/ 0 h 2254464"/>
                <a:gd name="connsiteX1" fmla="*/ 5197043 w 5513937"/>
                <a:gd name="connsiteY1" fmla="*/ 0 h 2254464"/>
                <a:gd name="connsiteX2" fmla="*/ 5197043 w 5513937"/>
                <a:gd name="connsiteY2" fmla="*/ 2254464 h 2254464"/>
                <a:gd name="connsiteX3" fmla="*/ 301147 w 5513937"/>
                <a:gd name="connsiteY3" fmla="*/ 2254464 h 2254464"/>
                <a:gd name="connsiteX4" fmla="*/ 301147 w 5513937"/>
                <a:gd name="connsiteY4" fmla="*/ 0 h 2254464"/>
                <a:gd name="connsiteX0" fmla="*/ 329788 w 5542578"/>
                <a:gd name="connsiteY0" fmla="*/ 0 h 2254464"/>
                <a:gd name="connsiteX1" fmla="*/ 5225684 w 5542578"/>
                <a:gd name="connsiteY1" fmla="*/ 0 h 2254464"/>
                <a:gd name="connsiteX2" fmla="*/ 5225684 w 5542578"/>
                <a:gd name="connsiteY2" fmla="*/ 2254464 h 2254464"/>
                <a:gd name="connsiteX3" fmla="*/ 329788 w 5542578"/>
                <a:gd name="connsiteY3" fmla="*/ 2254464 h 2254464"/>
                <a:gd name="connsiteX4" fmla="*/ 329788 w 5542578"/>
                <a:gd name="connsiteY4" fmla="*/ 0 h 2254464"/>
                <a:gd name="connsiteX0" fmla="*/ 357143 w 5569933"/>
                <a:gd name="connsiteY0" fmla="*/ 0 h 2254464"/>
                <a:gd name="connsiteX1" fmla="*/ 5253039 w 5569933"/>
                <a:gd name="connsiteY1" fmla="*/ 0 h 2254464"/>
                <a:gd name="connsiteX2" fmla="*/ 5253039 w 5569933"/>
                <a:gd name="connsiteY2" fmla="*/ 2254464 h 2254464"/>
                <a:gd name="connsiteX3" fmla="*/ 357143 w 5569933"/>
                <a:gd name="connsiteY3" fmla="*/ 2254464 h 2254464"/>
                <a:gd name="connsiteX4" fmla="*/ 357143 w 5569933"/>
                <a:gd name="connsiteY4" fmla="*/ 0 h 225446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569933" h="2254464">
                  <a:moveTo>
                    <a:pt x="357143" y="0"/>
                  </a:moveTo>
                  <a:lnTo>
                    <a:pt x="5253039" y="0"/>
                  </a:lnTo>
                  <a:cubicBezTo>
                    <a:pt x="5719203" y="823206"/>
                    <a:pt x="5629557" y="1520906"/>
                    <a:pt x="5253039" y="2254464"/>
                  </a:cubicBezTo>
                  <a:lnTo>
                    <a:pt x="357143" y="2254464"/>
                  </a:lnTo>
                  <a:cubicBezTo>
                    <a:pt x="-92497" y="1443559"/>
                    <a:pt x="-144880" y="823206"/>
                    <a:pt x="357143" y="0"/>
                  </a:cubicBezTo>
                  <a:close/>
                </a:path>
              </a:pathLst>
            </a:custGeom>
            <a:gradFill flip="none" rotWithShape="1">
              <a:gsLst>
                <a:gs pos="66000">
                  <a:schemeClr val="accent2">
                    <a:lumMod val="0"/>
                    <a:alpha val="0"/>
                  </a:schemeClr>
                </a:gs>
                <a:gs pos="47000">
                  <a:schemeClr val="accent2">
                    <a:lumMod val="0"/>
                    <a:alpha val="0"/>
                  </a:schemeClr>
                </a:gs>
                <a:gs pos="57000">
                  <a:schemeClr val="tx1">
                    <a:alpha val="0"/>
                  </a:schemeClr>
                </a:gs>
                <a:gs pos="88000">
                  <a:schemeClr val="tx1">
                    <a:alpha val="51000"/>
                  </a:schemeClr>
                </a:gs>
              </a:gsLst>
              <a:path path="shape">
                <a:fillToRect l="50000" t="50000" r="50000" b="50000"/>
              </a:path>
              <a:tileRect/>
            </a:gradFill>
            <a:ln>
              <a:gradFill>
                <a:gsLst>
                  <a:gs pos="0">
                    <a:schemeClr val="tx1"/>
                  </a:gs>
                  <a:gs pos="50000">
                    <a:schemeClr val="tx1">
                      <a:lumMod val="95000"/>
                    </a:schemeClr>
                  </a:gs>
                  <a:gs pos="99000">
                    <a:schemeClr val="tx1">
                      <a:lumMod val="95000"/>
                    </a:schemeClr>
                  </a:gs>
                </a:gsLst>
                <a:lin ang="5400000" scaled="0"/>
              </a:gradFill>
            </a:ln>
            <a:effectLst/>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33" name="32 Elipse"/>
            <p:cNvSpPr/>
            <p:nvPr/>
          </p:nvSpPr>
          <p:spPr>
            <a:xfrm>
              <a:off x="7236296" y="1923678"/>
              <a:ext cx="432048" cy="432048"/>
            </a:xfrm>
            <a:prstGeom prst="ellipse">
              <a:avLst/>
            </a:prstGeom>
            <a:solidFill>
              <a:srgbClr val="C00000"/>
            </a:solidFill>
            <a:ln>
              <a:solidFill>
                <a:schemeClr val="bg1"/>
              </a:solidFill>
            </a:ln>
            <a:scene3d>
              <a:camera prst="orthographicFront"/>
              <a:lightRig rig="flat" dir="t"/>
            </a:scene3d>
            <a:sp3d prstMaterial="metal">
              <a:bevelT w="2857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grpSp>
      <p:grpSp>
        <p:nvGrpSpPr>
          <p:cNvPr id="34" name="33 Grupo"/>
          <p:cNvGrpSpPr/>
          <p:nvPr/>
        </p:nvGrpSpPr>
        <p:grpSpPr>
          <a:xfrm flipH="1">
            <a:off x="7236296" y="730085"/>
            <a:ext cx="2160240" cy="530179"/>
            <a:chOff x="6372200" y="1851670"/>
            <a:chExt cx="2160240" cy="576064"/>
          </a:xfrm>
        </p:grpSpPr>
        <p:sp>
          <p:nvSpPr>
            <p:cNvPr id="35" name="2 Rectángulo"/>
            <p:cNvSpPr/>
            <p:nvPr/>
          </p:nvSpPr>
          <p:spPr>
            <a:xfrm>
              <a:off x="6372200" y="1851670"/>
              <a:ext cx="2160240" cy="576064"/>
            </a:xfrm>
            <a:custGeom>
              <a:avLst/>
              <a:gdLst>
                <a:gd name="connsiteX0" fmla="*/ 0 w 4895896"/>
                <a:gd name="connsiteY0" fmla="*/ 0 h 2254464"/>
                <a:gd name="connsiteX1" fmla="*/ 4895896 w 4895896"/>
                <a:gd name="connsiteY1" fmla="*/ 0 h 2254464"/>
                <a:gd name="connsiteX2" fmla="*/ 4895896 w 4895896"/>
                <a:gd name="connsiteY2" fmla="*/ 2254464 h 2254464"/>
                <a:gd name="connsiteX3" fmla="*/ 0 w 4895896"/>
                <a:gd name="connsiteY3" fmla="*/ 2254464 h 2254464"/>
                <a:gd name="connsiteX4" fmla="*/ 0 w 4895896"/>
                <a:gd name="connsiteY4" fmla="*/ 0 h 2254464"/>
                <a:gd name="connsiteX0" fmla="*/ 0 w 5103080"/>
                <a:gd name="connsiteY0" fmla="*/ 0 h 2254464"/>
                <a:gd name="connsiteX1" fmla="*/ 4895896 w 5103080"/>
                <a:gd name="connsiteY1" fmla="*/ 0 h 2254464"/>
                <a:gd name="connsiteX2" fmla="*/ 4895896 w 5103080"/>
                <a:gd name="connsiteY2" fmla="*/ 2254464 h 2254464"/>
                <a:gd name="connsiteX3" fmla="*/ 0 w 5103080"/>
                <a:gd name="connsiteY3" fmla="*/ 2254464 h 2254464"/>
                <a:gd name="connsiteX4" fmla="*/ 0 w 5103080"/>
                <a:gd name="connsiteY4" fmla="*/ 0 h 2254464"/>
                <a:gd name="connsiteX0" fmla="*/ 0 w 5212790"/>
                <a:gd name="connsiteY0" fmla="*/ 0 h 2254464"/>
                <a:gd name="connsiteX1" fmla="*/ 4895896 w 5212790"/>
                <a:gd name="connsiteY1" fmla="*/ 0 h 2254464"/>
                <a:gd name="connsiteX2" fmla="*/ 4895896 w 5212790"/>
                <a:gd name="connsiteY2" fmla="*/ 2254464 h 2254464"/>
                <a:gd name="connsiteX3" fmla="*/ 0 w 5212790"/>
                <a:gd name="connsiteY3" fmla="*/ 2254464 h 2254464"/>
                <a:gd name="connsiteX4" fmla="*/ 0 w 5212790"/>
                <a:gd name="connsiteY4" fmla="*/ 0 h 2254464"/>
                <a:gd name="connsiteX0" fmla="*/ 223121 w 5435911"/>
                <a:gd name="connsiteY0" fmla="*/ 0 h 2254464"/>
                <a:gd name="connsiteX1" fmla="*/ 5119017 w 5435911"/>
                <a:gd name="connsiteY1" fmla="*/ 0 h 2254464"/>
                <a:gd name="connsiteX2" fmla="*/ 5119017 w 5435911"/>
                <a:gd name="connsiteY2" fmla="*/ 2254464 h 2254464"/>
                <a:gd name="connsiteX3" fmla="*/ 223121 w 5435911"/>
                <a:gd name="connsiteY3" fmla="*/ 2254464 h 2254464"/>
                <a:gd name="connsiteX4" fmla="*/ 223121 w 5435911"/>
                <a:gd name="connsiteY4" fmla="*/ 0 h 2254464"/>
                <a:gd name="connsiteX0" fmla="*/ 301147 w 5513937"/>
                <a:gd name="connsiteY0" fmla="*/ 0 h 2254464"/>
                <a:gd name="connsiteX1" fmla="*/ 5197043 w 5513937"/>
                <a:gd name="connsiteY1" fmla="*/ 0 h 2254464"/>
                <a:gd name="connsiteX2" fmla="*/ 5197043 w 5513937"/>
                <a:gd name="connsiteY2" fmla="*/ 2254464 h 2254464"/>
                <a:gd name="connsiteX3" fmla="*/ 301147 w 5513937"/>
                <a:gd name="connsiteY3" fmla="*/ 2254464 h 2254464"/>
                <a:gd name="connsiteX4" fmla="*/ 301147 w 5513937"/>
                <a:gd name="connsiteY4" fmla="*/ 0 h 2254464"/>
                <a:gd name="connsiteX0" fmla="*/ 329788 w 5542578"/>
                <a:gd name="connsiteY0" fmla="*/ 0 h 2254464"/>
                <a:gd name="connsiteX1" fmla="*/ 5225684 w 5542578"/>
                <a:gd name="connsiteY1" fmla="*/ 0 h 2254464"/>
                <a:gd name="connsiteX2" fmla="*/ 5225684 w 5542578"/>
                <a:gd name="connsiteY2" fmla="*/ 2254464 h 2254464"/>
                <a:gd name="connsiteX3" fmla="*/ 329788 w 5542578"/>
                <a:gd name="connsiteY3" fmla="*/ 2254464 h 2254464"/>
                <a:gd name="connsiteX4" fmla="*/ 329788 w 5542578"/>
                <a:gd name="connsiteY4" fmla="*/ 0 h 2254464"/>
                <a:gd name="connsiteX0" fmla="*/ 357143 w 5569933"/>
                <a:gd name="connsiteY0" fmla="*/ 0 h 2254464"/>
                <a:gd name="connsiteX1" fmla="*/ 5253039 w 5569933"/>
                <a:gd name="connsiteY1" fmla="*/ 0 h 2254464"/>
                <a:gd name="connsiteX2" fmla="*/ 5253039 w 5569933"/>
                <a:gd name="connsiteY2" fmla="*/ 2254464 h 2254464"/>
                <a:gd name="connsiteX3" fmla="*/ 357143 w 5569933"/>
                <a:gd name="connsiteY3" fmla="*/ 2254464 h 2254464"/>
                <a:gd name="connsiteX4" fmla="*/ 357143 w 5569933"/>
                <a:gd name="connsiteY4" fmla="*/ 0 h 225446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569933" h="2254464">
                  <a:moveTo>
                    <a:pt x="357143" y="0"/>
                  </a:moveTo>
                  <a:lnTo>
                    <a:pt x="5253039" y="0"/>
                  </a:lnTo>
                  <a:cubicBezTo>
                    <a:pt x="5719203" y="823206"/>
                    <a:pt x="5629557" y="1520906"/>
                    <a:pt x="5253039" y="2254464"/>
                  </a:cubicBezTo>
                  <a:lnTo>
                    <a:pt x="357143" y="2254464"/>
                  </a:lnTo>
                  <a:cubicBezTo>
                    <a:pt x="-92497" y="1443559"/>
                    <a:pt x="-144880" y="823206"/>
                    <a:pt x="357143" y="0"/>
                  </a:cubicBezTo>
                  <a:close/>
                </a:path>
              </a:pathLst>
            </a:custGeom>
            <a:gradFill flip="none" rotWithShape="1">
              <a:gsLst>
                <a:gs pos="66000">
                  <a:schemeClr val="accent2">
                    <a:lumMod val="0"/>
                    <a:alpha val="0"/>
                  </a:schemeClr>
                </a:gs>
                <a:gs pos="47000">
                  <a:schemeClr val="accent2">
                    <a:lumMod val="0"/>
                    <a:alpha val="0"/>
                  </a:schemeClr>
                </a:gs>
                <a:gs pos="57000">
                  <a:schemeClr val="tx1">
                    <a:alpha val="0"/>
                  </a:schemeClr>
                </a:gs>
                <a:gs pos="88000">
                  <a:schemeClr val="tx1">
                    <a:alpha val="51000"/>
                  </a:schemeClr>
                </a:gs>
              </a:gsLst>
              <a:path path="shape">
                <a:fillToRect l="50000" t="50000" r="50000" b="50000"/>
              </a:path>
              <a:tileRect/>
            </a:gradFill>
            <a:ln>
              <a:gradFill>
                <a:gsLst>
                  <a:gs pos="0">
                    <a:schemeClr val="tx1"/>
                  </a:gs>
                  <a:gs pos="50000">
                    <a:schemeClr val="tx1">
                      <a:lumMod val="95000"/>
                    </a:schemeClr>
                  </a:gs>
                  <a:gs pos="99000">
                    <a:schemeClr val="tx1">
                      <a:lumMod val="95000"/>
                    </a:schemeClr>
                  </a:gs>
                </a:gsLst>
                <a:lin ang="5400000" scaled="0"/>
              </a:gradFill>
            </a:ln>
            <a:effectLst/>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36" name="35 Elipse"/>
            <p:cNvSpPr/>
            <p:nvPr/>
          </p:nvSpPr>
          <p:spPr>
            <a:xfrm>
              <a:off x="7236296" y="1923678"/>
              <a:ext cx="432048" cy="432048"/>
            </a:xfrm>
            <a:prstGeom prst="ellipse">
              <a:avLst/>
            </a:prstGeom>
            <a:solidFill>
              <a:schemeClr val="accent6">
                <a:lumMod val="20000"/>
                <a:lumOff val="80000"/>
              </a:schemeClr>
            </a:solidFill>
            <a:ln>
              <a:solidFill>
                <a:schemeClr val="bg1"/>
              </a:solidFill>
            </a:ln>
            <a:scene3d>
              <a:camera prst="orthographicFront"/>
              <a:lightRig rig="flood" dir="t"/>
            </a:scene3d>
            <a:sp3d prstMaterial="metal">
              <a:bevelT w="2857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grpSp>
      <p:grpSp>
        <p:nvGrpSpPr>
          <p:cNvPr id="37" name="36 Grupo"/>
          <p:cNvGrpSpPr/>
          <p:nvPr/>
        </p:nvGrpSpPr>
        <p:grpSpPr>
          <a:xfrm flipH="1">
            <a:off x="6372200" y="1342085"/>
            <a:ext cx="2160240" cy="530179"/>
            <a:chOff x="6372200" y="1851670"/>
            <a:chExt cx="2160240" cy="576064"/>
          </a:xfrm>
        </p:grpSpPr>
        <p:sp>
          <p:nvSpPr>
            <p:cNvPr id="38" name="2 Rectángulo"/>
            <p:cNvSpPr/>
            <p:nvPr/>
          </p:nvSpPr>
          <p:spPr>
            <a:xfrm>
              <a:off x="6372200" y="1851670"/>
              <a:ext cx="2160240" cy="576064"/>
            </a:xfrm>
            <a:custGeom>
              <a:avLst/>
              <a:gdLst>
                <a:gd name="connsiteX0" fmla="*/ 0 w 4895896"/>
                <a:gd name="connsiteY0" fmla="*/ 0 h 2254464"/>
                <a:gd name="connsiteX1" fmla="*/ 4895896 w 4895896"/>
                <a:gd name="connsiteY1" fmla="*/ 0 h 2254464"/>
                <a:gd name="connsiteX2" fmla="*/ 4895896 w 4895896"/>
                <a:gd name="connsiteY2" fmla="*/ 2254464 h 2254464"/>
                <a:gd name="connsiteX3" fmla="*/ 0 w 4895896"/>
                <a:gd name="connsiteY3" fmla="*/ 2254464 h 2254464"/>
                <a:gd name="connsiteX4" fmla="*/ 0 w 4895896"/>
                <a:gd name="connsiteY4" fmla="*/ 0 h 2254464"/>
                <a:gd name="connsiteX0" fmla="*/ 0 w 5103080"/>
                <a:gd name="connsiteY0" fmla="*/ 0 h 2254464"/>
                <a:gd name="connsiteX1" fmla="*/ 4895896 w 5103080"/>
                <a:gd name="connsiteY1" fmla="*/ 0 h 2254464"/>
                <a:gd name="connsiteX2" fmla="*/ 4895896 w 5103080"/>
                <a:gd name="connsiteY2" fmla="*/ 2254464 h 2254464"/>
                <a:gd name="connsiteX3" fmla="*/ 0 w 5103080"/>
                <a:gd name="connsiteY3" fmla="*/ 2254464 h 2254464"/>
                <a:gd name="connsiteX4" fmla="*/ 0 w 5103080"/>
                <a:gd name="connsiteY4" fmla="*/ 0 h 2254464"/>
                <a:gd name="connsiteX0" fmla="*/ 0 w 5212790"/>
                <a:gd name="connsiteY0" fmla="*/ 0 h 2254464"/>
                <a:gd name="connsiteX1" fmla="*/ 4895896 w 5212790"/>
                <a:gd name="connsiteY1" fmla="*/ 0 h 2254464"/>
                <a:gd name="connsiteX2" fmla="*/ 4895896 w 5212790"/>
                <a:gd name="connsiteY2" fmla="*/ 2254464 h 2254464"/>
                <a:gd name="connsiteX3" fmla="*/ 0 w 5212790"/>
                <a:gd name="connsiteY3" fmla="*/ 2254464 h 2254464"/>
                <a:gd name="connsiteX4" fmla="*/ 0 w 5212790"/>
                <a:gd name="connsiteY4" fmla="*/ 0 h 2254464"/>
                <a:gd name="connsiteX0" fmla="*/ 223121 w 5435911"/>
                <a:gd name="connsiteY0" fmla="*/ 0 h 2254464"/>
                <a:gd name="connsiteX1" fmla="*/ 5119017 w 5435911"/>
                <a:gd name="connsiteY1" fmla="*/ 0 h 2254464"/>
                <a:gd name="connsiteX2" fmla="*/ 5119017 w 5435911"/>
                <a:gd name="connsiteY2" fmla="*/ 2254464 h 2254464"/>
                <a:gd name="connsiteX3" fmla="*/ 223121 w 5435911"/>
                <a:gd name="connsiteY3" fmla="*/ 2254464 h 2254464"/>
                <a:gd name="connsiteX4" fmla="*/ 223121 w 5435911"/>
                <a:gd name="connsiteY4" fmla="*/ 0 h 2254464"/>
                <a:gd name="connsiteX0" fmla="*/ 301147 w 5513937"/>
                <a:gd name="connsiteY0" fmla="*/ 0 h 2254464"/>
                <a:gd name="connsiteX1" fmla="*/ 5197043 w 5513937"/>
                <a:gd name="connsiteY1" fmla="*/ 0 h 2254464"/>
                <a:gd name="connsiteX2" fmla="*/ 5197043 w 5513937"/>
                <a:gd name="connsiteY2" fmla="*/ 2254464 h 2254464"/>
                <a:gd name="connsiteX3" fmla="*/ 301147 w 5513937"/>
                <a:gd name="connsiteY3" fmla="*/ 2254464 h 2254464"/>
                <a:gd name="connsiteX4" fmla="*/ 301147 w 5513937"/>
                <a:gd name="connsiteY4" fmla="*/ 0 h 2254464"/>
                <a:gd name="connsiteX0" fmla="*/ 329788 w 5542578"/>
                <a:gd name="connsiteY0" fmla="*/ 0 h 2254464"/>
                <a:gd name="connsiteX1" fmla="*/ 5225684 w 5542578"/>
                <a:gd name="connsiteY1" fmla="*/ 0 h 2254464"/>
                <a:gd name="connsiteX2" fmla="*/ 5225684 w 5542578"/>
                <a:gd name="connsiteY2" fmla="*/ 2254464 h 2254464"/>
                <a:gd name="connsiteX3" fmla="*/ 329788 w 5542578"/>
                <a:gd name="connsiteY3" fmla="*/ 2254464 h 2254464"/>
                <a:gd name="connsiteX4" fmla="*/ 329788 w 5542578"/>
                <a:gd name="connsiteY4" fmla="*/ 0 h 2254464"/>
                <a:gd name="connsiteX0" fmla="*/ 357143 w 5569933"/>
                <a:gd name="connsiteY0" fmla="*/ 0 h 2254464"/>
                <a:gd name="connsiteX1" fmla="*/ 5253039 w 5569933"/>
                <a:gd name="connsiteY1" fmla="*/ 0 h 2254464"/>
                <a:gd name="connsiteX2" fmla="*/ 5253039 w 5569933"/>
                <a:gd name="connsiteY2" fmla="*/ 2254464 h 2254464"/>
                <a:gd name="connsiteX3" fmla="*/ 357143 w 5569933"/>
                <a:gd name="connsiteY3" fmla="*/ 2254464 h 2254464"/>
                <a:gd name="connsiteX4" fmla="*/ 357143 w 5569933"/>
                <a:gd name="connsiteY4" fmla="*/ 0 h 225446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569933" h="2254464">
                  <a:moveTo>
                    <a:pt x="357143" y="0"/>
                  </a:moveTo>
                  <a:lnTo>
                    <a:pt x="5253039" y="0"/>
                  </a:lnTo>
                  <a:cubicBezTo>
                    <a:pt x="5719203" y="823206"/>
                    <a:pt x="5629557" y="1520906"/>
                    <a:pt x="5253039" y="2254464"/>
                  </a:cubicBezTo>
                  <a:lnTo>
                    <a:pt x="357143" y="2254464"/>
                  </a:lnTo>
                  <a:cubicBezTo>
                    <a:pt x="-92497" y="1443559"/>
                    <a:pt x="-144880" y="823206"/>
                    <a:pt x="357143" y="0"/>
                  </a:cubicBezTo>
                  <a:close/>
                </a:path>
              </a:pathLst>
            </a:custGeom>
            <a:gradFill flip="none" rotWithShape="1">
              <a:gsLst>
                <a:gs pos="66000">
                  <a:schemeClr val="accent2">
                    <a:lumMod val="0"/>
                    <a:alpha val="0"/>
                  </a:schemeClr>
                </a:gs>
                <a:gs pos="47000">
                  <a:schemeClr val="accent2">
                    <a:lumMod val="0"/>
                    <a:alpha val="0"/>
                  </a:schemeClr>
                </a:gs>
                <a:gs pos="57000">
                  <a:schemeClr val="tx1">
                    <a:alpha val="0"/>
                  </a:schemeClr>
                </a:gs>
                <a:gs pos="88000">
                  <a:schemeClr val="tx1">
                    <a:alpha val="51000"/>
                  </a:schemeClr>
                </a:gs>
              </a:gsLst>
              <a:path path="shape">
                <a:fillToRect l="50000" t="50000" r="50000" b="50000"/>
              </a:path>
              <a:tileRect/>
            </a:gradFill>
            <a:ln>
              <a:gradFill>
                <a:gsLst>
                  <a:gs pos="0">
                    <a:schemeClr val="tx1"/>
                  </a:gs>
                  <a:gs pos="50000">
                    <a:schemeClr val="tx1">
                      <a:lumMod val="95000"/>
                    </a:schemeClr>
                  </a:gs>
                  <a:gs pos="99000">
                    <a:schemeClr val="tx1">
                      <a:lumMod val="95000"/>
                    </a:schemeClr>
                  </a:gs>
                </a:gsLst>
                <a:lin ang="5400000" scaled="0"/>
              </a:gradFill>
            </a:ln>
            <a:effectLst/>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39" name="38 Elipse"/>
            <p:cNvSpPr/>
            <p:nvPr/>
          </p:nvSpPr>
          <p:spPr>
            <a:xfrm>
              <a:off x="7236296" y="1923678"/>
              <a:ext cx="432048" cy="432048"/>
            </a:xfrm>
            <a:prstGeom prst="ellipse">
              <a:avLst/>
            </a:prstGeom>
            <a:solidFill>
              <a:srgbClr val="C00000"/>
            </a:solidFill>
            <a:ln>
              <a:solidFill>
                <a:schemeClr val="bg1"/>
              </a:solidFill>
            </a:ln>
            <a:scene3d>
              <a:camera prst="orthographicFront"/>
              <a:lightRig rig="flat" dir="t"/>
            </a:scene3d>
            <a:sp3d prstMaterial="metal">
              <a:bevelT w="2857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grpSp>
      <p:grpSp>
        <p:nvGrpSpPr>
          <p:cNvPr id="40" name="39 Grupo"/>
          <p:cNvGrpSpPr/>
          <p:nvPr/>
        </p:nvGrpSpPr>
        <p:grpSpPr>
          <a:xfrm flipH="1">
            <a:off x="5292080" y="1954085"/>
            <a:ext cx="2160240" cy="530179"/>
            <a:chOff x="6372200" y="1851670"/>
            <a:chExt cx="2160240" cy="576064"/>
          </a:xfrm>
        </p:grpSpPr>
        <p:sp>
          <p:nvSpPr>
            <p:cNvPr id="41" name="2 Rectángulo"/>
            <p:cNvSpPr/>
            <p:nvPr/>
          </p:nvSpPr>
          <p:spPr>
            <a:xfrm>
              <a:off x="6372200" y="1851670"/>
              <a:ext cx="2160240" cy="576064"/>
            </a:xfrm>
            <a:custGeom>
              <a:avLst/>
              <a:gdLst>
                <a:gd name="connsiteX0" fmla="*/ 0 w 4895896"/>
                <a:gd name="connsiteY0" fmla="*/ 0 h 2254464"/>
                <a:gd name="connsiteX1" fmla="*/ 4895896 w 4895896"/>
                <a:gd name="connsiteY1" fmla="*/ 0 h 2254464"/>
                <a:gd name="connsiteX2" fmla="*/ 4895896 w 4895896"/>
                <a:gd name="connsiteY2" fmla="*/ 2254464 h 2254464"/>
                <a:gd name="connsiteX3" fmla="*/ 0 w 4895896"/>
                <a:gd name="connsiteY3" fmla="*/ 2254464 h 2254464"/>
                <a:gd name="connsiteX4" fmla="*/ 0 w 4895896"/>
                <a:gd name="connsiteY4" fmla="*/ 0 h 2254464"/>
                <a:gd name="connsiteX0" fmla="*/ 0 w 5103080"/>
                <a:gd name="connsiteY0" fmla="*/ 0 h 2254464"/>
                <a:gd name="connsiteX1" fmla="*/ 4895896 w 5103080"/>
                <a:gd name="connsiteY1" fmla="*/ 0 h 2254464"/>
                <a:gd name="connsiteX2" fmla="*/ 4895896 w 5103080"/>
                <a:gd name="connsiteY2" fmla="*/ 2254464 h 2254464"/>
                <a:gd name="connsiteX3" fmla="*/ 0 w 5103080"/>
                <a:gd name="connsiteY3" fmla="*/ 2254464 h 2254464"/>
                <a:gd name="connsiteX4" fmla="*/ 0 w 5103080"/>
                <a:gd name="connsiteY4" fmla="*/ 0 h 2254464"/>
                <a:gd name="connsiteX0" fmla="*/ 0 w 5212790"/>
                <a:gd name="connsiteY0" fmla="*/ 0 h 2254464"/>
                <a:gd name="connsiteX1" fmla="*/ 4895896 w 5212790"/>
                <a:gd name="connsiteY1" fmla="*/ 0 h 2254464"/>
                <a:gd name="connsiteX2" fmla="*/ 4895896 w 5212790"/>
                <a:gd name="connsiteY2" fmla="*/ 2254464 h 2254464"/>
                <a:gd name="connsiteX3" fmla="*/ 0 w 5212790"/>
                <a:gd name="connsiteY3" fmla="*/ 2254464 h 2254464"/>
                <a:gd name="connsiteX4" fmla="*/ 0 w 5212790"/>
                <a:gd name="connsiteY4" fmla="*/ 0 h 2254464"/>
                <a:gd name="connsiteX0" fmla="*/ 223121 w 5435911"/>
                <a:gd name="connsiteY0" fmla="*/ 0 h 2254464"/>
                <a:gd name="connsiteX1" fmla="*/ 5119017 w 5435911"/>
                <a:gd name="connsiteY1" fmla="*/ 0 h 2254464"/>
                <a:gd name="connsiteX2" fmla="*/ 5119017 w 5435911"/>
                <a:gd name="connsiteY2" fmla="*/ 2254464 h 2254464"/>
                <a:gd name="connsiteX3" fmla="*/ 223121 w 5435911"/>
                <a:gd name="connsiteY3" fmla="*/ 2254464 h 2254464"/>
                <a:gd name="connsiteX4" fmla="*/ 223121 w 5435911"/>
                <a:gd name="connsiteY4" fmla="*/ 0 h 2254464"/>
                <a:gd name="connsiteX0" fmla="*/ 301147 w 5513937"/>
                <a:gd name="connsiteY0" fmla="*/ 0 h 2254464"/>
                <a:gd name="connsiteX1" fmla="*/ 5197043 w 5513937"/>
                <a:gd name="connsiteY1" fmla="*/ 0 h 2254464"/>
                <a:gd name="connsiteX2" fmla="*/ 5197043 w 5513937"/>
                <a:gd name="connsiteY2" fmla="*/ 2254464 h 2254464"/>
                <a:gd name="connsiteX3" fmla="*/ 301147 w 5513937"/>
                <a:gd name="connsiteY3" fmla="*/ 2254464 h 2254464"/>
                <a:gd name="connsiteX4" fmla="*/ 301147 w 5513937"/>
                <a:gd name="connsiteY4" fmla="*/ 0 h 2254464"/>
                <a:gd name="connsiteX0" fmla="*/ 329788 w 5542578"/>
                <a:gd name="connsiteY0" fmla="*/ 0 h 2254464"/>
                <a:gd name="connsiteX1" fmla="*/ 5225684 w 5542578"/>
                <a:gd name="connsiteY1" fmla="*/ 0 h 2254464"/>
                <a:gd name="connsiteX2" fmla="*/ 5225684 w 5542578"/>
                <a:gd name="connsiteY2" fmla="*/ 2254464 h 2254464"/>
                <a:gd name="connsiteX3" fmla="*/ 329788 w 5542578"/>
                <a:gd name="connsiteY3" fmla="*/ 2254464 h 2254464"/>
                <a:gd name="connsiteX4" fmla="*/ 329788 w 5542578"/>
                <a:gd name="connsiteY4" fmla="*/ 0 h 2254464"/>
                <a:gd name="connsiteX0" fmla="*/ 357143 w 5569933"/>
                <a:gd name="connsiteY0" fmla="*/ 0 h 2254464"/>
                <a:gd name="connsiteX1" fmla="*/ 5253039 w 5569933"/>
                <a:gd name="connsiteY1" fmla="*/ 0 h 2254464"/>
                <a:gd name="connsiteX2" fmla="*/ 5253039 w 5569933"/>
                <a:gd name="connsiteY2" fmla="*/ 2254464 h 2254464"/>
                <a:gd name="connsiteX3" fmla="*/ 357143 w 5569933"/>
                <a:gd name="connsiteY3" fmla="*/ 2254464 h 2254464"/>
                <a:gd name="connsiteX4" fmla="*/ 357143 w 5569933"/>
                <a:gd name="connsiteY4" fmla="*/ 0 h 225446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569933" h="2254464">
                  <a:moveTo>
                    <a:pt x="357143" y="0"/>
                  </a:moveTo>
                  <a:lnTo>
                    <a:pt x="5253039" y="0"/>
                  </a:lnTo>
                  <a:cubicBezTo>
                    <a:pt x="5719203" y="823206"/>
                    <a:pt x="5629557" y="1520906"/>
                    <a:pt x="5253039" y="2254464"/>
                  </a:cubicBezTo>
                  <a:lnTo>
                    <a:pt x="357143" y="2254464"/>
                  </a:lnTo>
                  <a:cubicBezTo>
                    <a:pt x="-92497" y="1443559"/>
                    <a:pt x="-144880" y="823206"/>
                    <a:pt x="357143" y="0"/>
                  </a:cubicBezTo>
                  <a:close/>
                </a:path>
              </a:pathLst>
            </a:custGeom>
            <a:gradFill flip="none" rotWithShape="1">
              <a:gsLst>
                <a:gs pos="66000">
                  <a:schemeClr val="accent2">
                    <a:lumMod val="0"/>
                    <a:alpha val="0"/>
                  </a:schemeClr>
                </a:gs>
                <a:gs pos="47000">
                  <a:schemeClr val="accent2">
                    <a:lumMod val="0"/>
                    <a:alpha val="0"/>
                  </a:schemeClr>
                </a:gs>
                <a:gs pos="57000">
                  <a:schemeClr val="tx1">
                    <a:alpha val="0"/>
                  </a:schemeClr>
                </a:gs>
                <a:gs pos="88000">
                  <a:schemeClr val="tx1">
                    <a:alpha val="51000"/>
                  </a:schemeClr>
                </a:gs>
              </a:gsLst>
              <a:path path="shape">
                <a:fillToRect l="50000" t="50000" r="50000" b="50000"/>
              </a:path>
              <a:tileRect/>
            </a:gradFill>
            <a:ln>
              <a:gradFill>
                <a:gsLst>
                  <a:gs pos="0">
                    <a:schemeClr val="tx1"/>
                  </a:gs>
                  <a:gs pos="50000">
                    <a:schemeClr val="tx1">
                      <a:lumMod val="95000"/>
                    </a:schemeClr>
                  </a:gs>
                  <a:gs pos="99000">
                    <a:schemeClr val="tx1">
                      <a:lumMod val="95000"/>
                    </a:schemeClr>
                  </a:gs>
                </a:gsLst>
                <a:lin ang="5400000" scaled="0"/>
              </a:gradFill>
            </a:ln>
            <a:effectLst/>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42" name="41 Elipse"/>
            <p:cNvSpPr/>
            <p:nvPr/>
          </p:nvSpPr>
          <p:spPr>
            <a:xfrm>
              <a:off x="7236296" y="1923678"/>
              <a:ext cx="432048" cy="432048"/>
            </a:xfrm>
            <a:prstGeom prst="ellipse">
              <a:avLst/>
            </a:prstGeom>
            <a:solidFill>
              <a:schemeClr val="accent6">
                <a:lumMod val="20000"/>
                <a:lumOff val="80000"/>
              </a:schemeClr>
            </a:solidFill>
            <a:ln>
              <a:solidFill>
                <a:schemeClr val="bg1"/>
              </a:solidFill>
            </a:ln>
            <a:scene3d>
              <a:camera prst="orthographicFront"/>
              <a:lightRig rig="flood" dir="t"/>
            </a:scene3d>
            <a:sp3d prstMaterial="metal">
              <a:bevelT w="2857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grpSp>
      <p:grpSp>
        <p:nvGrpSpPr>
          <p:cNvPr id="43" name="42 Grupo"/>
          <p:cNvGrpSpPr/>
          <p:nvPr/>
        </p:nvGrpSpPr>
        <p:grpSpPr>
          <a:xfrm flipH="1" flipV="1">
            <a:off x="8316416" y="4427082"/>
            <a:ext cx="2160240" cy="577462"/>
            <a:chOff x="6372200" y="1851670"/>
            <a:chExt cx="2160240" cy="576064"/>
          </a:xfrm>
        </p:grpSpPr>
        <p:sp>
          <p:nvSpPr>
            <p:cNvPr id="44" name="2 Rectángulo"/>
            <p:cNvSpPr/>
            <p:nvPr/>
          </p:nvSpPr>
          <p:spPr>
            <a:xfrm>
              <a:off x="6372200" y="1851670"/>
              <a:ext cx="2160240" cy="576064"/>
            </a:xfrm>
            <a:custGeom>
              <a:avLst/>
              <a:gdLst>
                <a:gd name="connsiteX0" fmla="*/ 0 w 4895896"/>
                <a:gd name="connsiteY0" fmla="*/ 0 h 2254464"/>
                <a:gd name="connsiteX1" fmla="*/ 4895896 w 4895896"/>
                <a:gd name="connsiteY1" fmla="*/ 0 h 2254464"/>
                <a:gd name="connsiteX2" fmla="*/ 4895896 w 4895896"/>
                <a:gd name="connsiteY2" fmla="*/ 2254464 h 2254464"/>
                <a:gd name="connsiteX3" fmla="*/ 0 w 4895896"/>
                <a:gd name="connsiteY3" fmla="*/ 2254464 h 2254464"/>
                <a:gd name="connsiteX4" fmla="*/ 0 w 4895896"/>
                <a:gd name="connsiteY4" fmla="*/ 0 h 2254464"/>
                <a:gd name="connsiteX0" fmla="*/ 0 w 5103080"/>
                <a:gd name="connsiteY0" fmla="*/ 0 h 2254464"/>
                <a:gd name="connsiteX1" fmla="*/ 4895896 w 5103080"/>
                <a:gd name="connsiteY1" fmla="*/ 0 h 2254464"/>
                <a:gd name="connsiteX2" fmla="*/ 4895896 w 5103080"/>
                <a:gd name="connsiteY2" fmla="*/ 2254464 h 2254464"/>
                <a:gd name="connsiteX3" fmla="*/ 0 w 5103080"/>
                <a:gd name="connsiteY3" fmla="*/ 2254464 h 2254464"/>
                <a:gd name="connsiteX4" fmla="*/ 0 w 5103080"/>
                <a:gd name="connsiteY4" fmla="*/ 0 h 2254464"/>
                <a:gd name="connsiteX0" fmla="*/ 0 w 5212790"/>
                <a:gd name="connsiteY0" fmla="*/ 0 h 2254464"/>
                <a:gd name="connsiteX1" fmla="*/ 4895896 w 5212790"/>
                <a:gd name="connsiteY1" fmla="*/ 0 h 2254464"/>
                <a:gd name="connsiteX2" fmla="*/ 4895896 w 5212790"/>
                <a:gd name="connsiteY2" fmla="*/ 2254464 h 2254464"/>
                <a:gd name="connsiteX3" fmla="*/ 0 w 5212790"/>
                <a:gd name="connsiteY3" fmla="*/ 2254464 h 2254464"/>
                <a:gd name="connsiteX4" fmla="*/ 0 w 5212790"/>
                <a:gd name="connsiteY4" fmla="*/ 0 h 2254464"/>
                <a:gd name="connsiteX0" fmla="*/ 223121 w 5435911"/>
                <a:gd name="connsiteY0" fmla="*/ 0 h 2254464"/>
                <a:gd name="connsiteX1" fmla="*/ 5119017 w 5435911"/>
                <a:gd name="connsiteY1" fmla="*/ 0 h 2254464"/>
                <a:gd name="connsiteX2" fmla="*/ 5119017 w 5435911"/>
                <a:gd name="connsiteY2" fmla="*/ 2254464 h 2254464"/>
                <a:gd name="connsiteX3" fmla="*/ 223121 w 5435911"/>
                <a:gd name="connsiteY3" fmla="*/ 2254464 h 2254464"/>
                <a:gd name="connsiteX4" fmla="*/ 223121 w 5435911"/>
                <a:gd name="connsiteY4" fmla="*/ 0 h 2254464"/>
                <a:gd name="connsiteX0" fmla="*/ 301147 w 5513937"/>
                <a:gd name="connsiteY0" fmla="*/ 0 h 2254464"/>
                <a:gd name="connsiteX1" fmla="*/ 5197043 w 5513937"/>
                <a:gd name="connsiteY1" fmla="*/ 0 h 2254464"/>
                <a:gd name="connsiteX2" fmla="*/ 5197043 w 5513937"/>
                <a:gd name="connsiteY2" fmla="*/ 2254464 h 2254464"/>
                <a:gd name="connsiteX3" fmla="*/ 301147 w 5513937"/>
                <a:gd name="connsiteY3" fmla="*/ 2254464 h 2254464"/>
                <a:gd name="connsiteX4" fmla="*/ 301147 w 5513937"/>
                <a:gd name="connsiteY4" fmla="*/ 0 h 2254464"/>
                <a:gd name="connsiteX0" fmla="*/ 329788 w 5542578"/>
                <a:gd name="connsiteY0" fmla="*/ 0 h 2254464"/>
                <a:gd name="connsiteX1" fmla="*/ 5225684 w 5542578"/>
                <a:gd name="connsiteY1" fmla="*/ 0 h 2254464"/>
                <a:gd name="connsiteX2" fmla="*/ 5225684 w 5542578"/>
                <a:gd name="connsiteY2" fmla="*/ 2254464 h 2254464"/>
                <a:gd name="connsiteX3" fmla="*/ 329788 w 5542578"/>
                <a:gd name="connsiteY3" fmla="*/ 2254464 h 2254464"/>
                <a:gd name="connsiteX4" fmla="*/ 329788 w 5542578"/>
                <a:gd name="connsiteY4" fmla="*/ 0 h 2254464"/>
                <a:gd name="connsiteX0" fmla="*/ 357143 w 5569933"/>
                <a:gd name="connsiteY0" fmla="*/ 0 h 2254464"/>
                <a:gd name="connsiteX1" fmla="*/ 5253039 w 5569933"/>
                <a:gd name="connsiteY1" fmla="*/ 0 h 2254464"/>
                <a:gd name="connsiteX2" fmla="*/ 5253039 w 5569933"/>
                <a:gd name="connsiteY2" fmla="*/ 2254464 h 2254464"/>
                <a:gd name="connsiteX3" fmla="*/ 357143 w 5569933"/>
                <a:gd name="connsiteY3" fmla="*/ 2254464 h 2254464"/>
                <a:gd name="connsiteX4" fmla="*/ 357143 w 5569933"/>
                <a:gd name="connsiteY4" fmla="*/ 0 h 225446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569933" h="2254464">
                  <a:moveTo>
                    <a:pt x="357143" y="0"/>
                  </a:moveTo>
                  <a:lnTo>
                    <a:pt x="5253039" y="0"/>
                  </a:lnTo>
                  <a:cubicBezTo>
                    <a:pt x="5719203" y="823206"/>
                    <a:pt x="5629557" y="1520906"/>
                    <a:pt x="5253039" y="2254464"/>
                  </a:cubicBezTo>
                  <a:lnTo>
                    <a:pt x="357143" y="2254464"/>
                  </a:lnTo>
                  <a:cubicBezTo>
                    <a:pt x="-92497" y="1443559"/>
                    <a:pt x="-144880" y="823206"/>
                    <a:pt x="357143" y="0"/>
                  </a:cubicBezTo>
                  <a:close/>
                </a:path>
              </a:pathLst>
            </a:custGeom>
            <a:gradFill flip="none" rotWithShape="1">
              <a:gsLst>
                <a:gs pos="66000">
                  <a:schemeClr val="accent2">
                    <a:lumMod val="0"/>
                    <a:alpha val="0"/>
                  </a:schemeClr>
                </a:gs>
                <a:gs pos="47000">
                  <a:schemeClr val="accent2">
                    <a:lumMod val="0"/>
                    <a:alpha val="0"/>
                  </a:schemeClr>
                </a:gs>
                <a:gs pos="57000">
                  <a:schemeClr val="tx1">
                    <a:alpha val="0"/>
                  </a:schemeClr>
                </a:gs>
                <a:gs pos="88000">
                  <a:schemeClr val="tx1">
                    <a:alpha val="51000"/>
                  </a:schemeClr>
                </a:gs>
              </a:gsLst>
              <a:path path="shape">
                <a:fillToRect l="50000" t="50000" r="50000" b="50000"/>
              </a:path>
              <a:tileRect/>
            </a:gradFill>
            <a:ln>
              <a:gradFill>
                <a:gsLst>
                  <a:gs pos="0">
                    <a:schemeClr val="tx1"/>
                  </a:gs>
                  <a:gs pos="50000">
                    <a:schemeClr val="tx1">
                      <a:lumMod val="95000"/>
                    </a:schemeClr>
                  </a:gs>
                  <a:gs pos="99000">
                    <a:schemeClr val="tx1">
                      <a:lumMod val="95000"/>
                    </a:schemeClr>
                  </a:gs>
                </a:gsLst>
                <a:lin ang="5400000" scaled="0"/>
              </a:gradFill>
            </a:ln>
            <a:effectLst/>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45" name="44 Elipse"/>
            <p:cNvSpPr/>
            <p:nvPr/>
          </p:nvSpPr>
          <p:spPr>
            <a:xfrm>
              <a:off x="7236296" y="1923678"/>
              <a:ext cx="432048" cy="432048"/>
            </a:xfrm>
            <a:prstGeom prst="ellipse">
              <a:avLst/>
            </a:prstGeom>
            <a:solidFill>
              <a:srgbClr val="C00000"/>
            </a:solidFill>
            <a:ln>
              <a:solidFill>
                <a:schemeClr val="bg1"/>
              </a:solidFill>
            </a:ln>
            <a:scene3d>
              <a:camera prst="orthographicFront"/>
              <a:lightRig rig="flat" dir="t"/>
            </a:scene3d>
            <a:sp3d prstMaterial="metal">
              <a:bevelT w="2857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grpSp>
      <p:grpSp>
        <p:nvGrpSpPr>
          <p:cNvPr id="46" name="45 Grupo"/>
          <p:cNvGrpSpPr/>
          <p:nvPr/>
        </p:nvGrpSpPr>
        <p:grpSpPr>
          <a:xfrm flipH="1" flipV="1">
            <a:off x="7236296" y="3803488"/>
            <a:ext cx="2160240" cy="577462"/>
            <a:chOff x="6372200" y="1851670"/>
            <a:chExt cx="2160240" cy="576064"/>
          </a:xfrm>
        </p:grpSpPr>
        <p:sp>
          <p:nvSpPr>
            <p:cNvPr id="47" name="2 Rectángulo"/>
            <p:cNvSpPr/>
            <p:nvPr/>
          </p:nvSpPr>
          <p:spPr>
            <a:xfrm>
              <a:off x="6372200" y="1851670"/>
              <a:ext cx="2160240" cy="576064"/>
            </a:xfrm>
            <a:custGeom>
              <a:avLst/>
              <a:gdLst>
                <a:gd name="connsiteX0" fmla="*/ 0 w 4895896"/>
                <a:gd name="connsiteY0" fmla="*/ 0 h 2254464"/>
                <a:gd name="connsiteX1" fmla="*/ 4895896 w 4895896"/>
                <a:gd name="connsiteY1" fmla="*/ 0 h 2254464"/>
                <a:gd name="connsiteX2" fmla="*/ 4895896 w 4895896"/>
                <a:gd name="connsiteY2" fmla="*/ 2254464 h 2254464"/>
                <a:gd name="connsiteX3" fmla="*/ 0 w 4895896"/>
                <a:gd name="connsiteY3" fmla="*/ 2254464 h 2254464"/>
                <a:gd name="connsiteX4" fmla="*/ 0 w 4895896"/>
                <a:gd name="connsiteY4" fmla="*/ 0 h 2254464"/>
                <a:gd name="connsiteX0" fmla="*/ 0 w 5103080"/>
                <a:gd name="connsiteY0" fmla="*/ 0 h 2254464"/>
                <a:gd name="connsiteX1" fmla="*/ 4895896 w 5103080"/>
                <a:gd name="connsiteY1" fmla="*/ 0 h 2254464"/>
                <a:gd name="connsiteX2" fmla="*/ 4895896 w 5103080"/>
                <a:gd name="connsiteY2" fmla="*/ 2254464 h 2254464"/>
                <a:gd name="connsiteX3" fmla="*/ 0 w 5103080"/>
                <a:gd name="connsiteY3" fmla="*/ 2254464 h 2254464"/>
                <a:gd name="connsiteX4" fmla="*/ 0 w 5103080"/>
                <a:gd name="connsiteY4" fmla="*/ 0 h 2254464"/>
                <a:gd name="connsiteX0" fmla="*/ 0 w 5212790"/>
                <a:gd name="connsiteY0" fmla="*/ 0 h 2254464"/>
                <a:gd name="connsiteX1" fmla="*/ 4895896 w 5212790"/>
                <a:gd name="connsiteY1" fmla="*/ 0 h 2254464"/>
                <a:gd name="connsiteX2" fmla="*/ 4895896 w 5212790"/>
                <a:gd name="connsiteY2" fmla="*/ 2254464 h 2254464"/>
                <a:gd name="connsiteX3" fmla="*/ 0 w 5212790"/>
                <a:gd name="connsiteY3" fmla="*/ 2254464 h 2254464"/>
                <a:gd name="connsiteX4" fmla="*/ 0 w 5212790"/>
                <a:gd name="connsiteY4" fmla="*/ 0 h 2254464"/>
                <a:gd name="connsiteX0" fmla="*/ 223121 w 5435911"/>
                <a:gd name="connsiteY0" fmla="*/ 0 h 2254464"/>
                <a:gd name="connsiteX1" fmla="*/ 5119017 w 5435911"/>
                <a:gd name="connsiteY1" fmla="*/ 0 h 2254464"/>
                <a:gd name="connsiteX2" fmla="*/ 5119017 w 5435911"/>
                <a:gd name="connsiteY2" fmla="*/ 2254464 h 2254464"/>
                <a:gd name="connsiteX3" fmla="*/ 223121 w 5435911"/>
                <a:gd name="connsiteY3" fmla="*/ 2254464 h 2254464"/>
                <a:gd name="connsiteX4" fmla="*/ 223121 w 5435911"/>
                <a:gd name="connsiteY4" fmla="*/ 0 h 2254464"/>
                <a:gd name="connsiteX0" fmla="*/ 301147 w 5513937"/>
                <a:gd name="connsiteY0" fmla="*/ 0 h 2254464"/>
                <a:gd name="connsiteX1" fmla="*/ 5197043 w 5513937"/>
                <a:gd name="connsiteY1" fmla="*/ 0 h 2254464"/>
                <a:gd name="connsiteX2" fmla="*/ 5197043 w 5513937"/>
                <a:gd name="connsiteY2" fmla="*/ 2254464 h 2254464"/>
                <a:gd name="connsiteX3" fmla="*/ 301147 w 5513937"/>
                <a:gd name="connsiteY3" fmla="*/ 2254464 h 2254464"/>
                <a:gd name="connsiteX4" fmla="*/ 301147 w 5513937"/>
                <a:gd name="connsiteY4" fmla="*/ 0 h 2254464"/>
                <a:gd name="connsiteX0" fmla="*/ 329788 w 5542578"/>
                <a:gd name="connsiteY0" fmla="*/ 0 h 2254464"/>
                <a:gd name="connsiteX1" fmla="*/ 5225684 w 5542578"/>
                <a:gd name="connsiteY1" fmla="*/ 0 h 2254464"/>
                <a:gd name="connsiteX2" fmla="*/ 5225684 w 5542578"/>
                <a:gd name="connsiteY2" fmla="*/ 2254464 h 2254464"/>
                <a:gd name="connsiteX3" fmla="*/ 329788 w 5542578"/>
                <a:gd name="connsiteY3" fmla="*/ 2254464 h 2254464"/>
                <a:gd name="connsiteX4" fmla="*/ 329788 w 5542578"/>
                <a:gd name="connsiteY4" fmla="*/ 0 h 2254464"/>
                <a:gd name="connsiteX0" fmla="*/ 357143 w 5569933"/>
                <a:gd name="connsiteY0" fmla="*/ 0 h 2254464"/>
                <a:gd name="connsiteX1" fmla="*/ 5253039 w 5569933"/>
                <a:gd name="connsiteY1" fmla="*/ 0 h 2254464"/>
                <a:gd name="connsiteX2" fmla="*/ 5253039 w 5569933"/>
                <a:gd name="connsiteY2" fmla="*/ 2254464 h 2254464"/>
                <a:gd name="connsiteX3" fmla="*/ 357143 w 5569933"/>
                <a:gd name="connsiteY3" fmla="*/ 2254464 h 2254464"/>
                <a:gd name="connsiteX4" fmla="*/ 357143 w 5569933"/>
                <a:gd name="connsiteY4" fmla="*/ 0 h 225446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569933" h="2254464">
                  <a:moveTo>
                    <a:pt x="357143" y="0"/>
                  </a:moveTo>
                  <a:lnTo>
                    <a:pt x="5253039" y="0"/>
                  </a:lnTo>
                  <a:cubicBezTo>
                    <a:pt x="5719203" y="823206"/>
                    <a:pt x="5629557" y="1520906"/>
                    <a:pt x="5253039" y="2254464"/>
                  </a:cubicBezTo>
                  <a:lnTo>
                    <a:pt x="357143" y="2254464"/>
                  </a:lnTo>
                  <a:cubicBezTo>
                    <a:pt x="-92497" y="1443559"/>
                    <a:pt x="-144880" y="823206"/>
                    <a:pt x="357143" y="0"/>
                  </a:cubicBezTo>
                  <a:close/>
                </a:path>
              </a:pathLst>
            </a:custGeom>
            <a:gradFill flip="none" rotWithShape="1">
              <a:gsLst>
                <a:gs pos="66000">
                  <a:schemeClr val="accent2">
                    <a:lumMod val="0"/>
                    <a:alpha val="0"/>
                  </a:schemeClr>
                </a:gs>
                <a:gs pos="47000">
                  <a:schemeClr val="accent2">
                    <a:lumMod val="0"/>
                    <a:alpha val="0"/>
                  </a:schemeClr>
                </a:gs>
                <a:gs pos="57000">
                  <a:schemeClr val="tx1">
                    <a:alpha val="0"/>
                  </a:schemeClr>
                </a:gs>
                <a:gs pos="88000">
                  <a:schemeClr val="tx1">
                    <a:alpha val="51000"/>
                  </a:schemeClr>
                </a:gs>
              </a:gsLst>
              <a:path path="shape">
                <a:fillToRect l="50000" t="50000" r="50000" b="50000"/>
              </a:path>
              <a:tileRect/>
            </a:gradFill>
            <a:ln>
              <a:gradFill>
                <a:gsLst>
                  <a:gs pos="0">
                    <a:schemeClr val="tx1"/>
                  </a:gs>
                  <a:gs pos="50000">
                    <a:schemeClr val="tx1">
                      <a:lumMod val="95000"/>
                    </a:schemeClr>
                  </a:gs>
                  <a:gs pos="99000">
                    <a:schemeClr val="tx1">
                      <a:lumMod val="95000"/>
                    </a:schemeClr>
                  </a:gs>
                </a:gsLst>
                <a:lin ang="5400000" scaled="0"/>
              </a:gradFill>
            </a:ln>
            <a:effectLst/>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48" name="47 Elipse"/>
            <p:cNvSpPr/>
            <p:nvPr/>
          </p:nvSpPr>
          <p:spPr>
            <a:xfrm>
              <a:off x="7236296" y="1923678"/>
              <a:ext cx="432048" cy="432048"/>
            </a:xfrm>
            <a:prstGeom prst="ellipse">
              <a:avLst/>
            </a:prstGeom>
            <a:solidFill>
              <a:schemeClr val="accent6">
                <a:lumMod val="20000"/>
                <a:lumOff val="80000"/>
              </a:schemeClr>
            </a:solidFill>
            <a:ln>
              <a:solidFill>
                <a:schemeClr val="bg1"/>
              </a:solidFill>
            </a:ln>
            <a:scene3d>
              <a:camera prst="orthographicFront"/>
              <a:lightRig rig="flood" dir="t"/>
            </a:scene3d>
            <a:sp3d prstMaterial="metal">
              <a:bevelT w="2857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grpSp>
      <p:grpSp>
        <p:nvGrpSpPr>
          <p:cNvPr id="49" name="48 Grupo"/>
          <p:cNvGrpSpPr/>
          <p:nvPr/>
        </p:nvGrpSpPr>
        <p:grpSpPr>
          <a:xfrm flipH="1" flipV="1">
            <a:off x="6372200" y="3190003"/>
            <a:ext cx="2160240" cy="577462"/>
            <a:chOff x="6372200" y="1851670"/>
            <a:chExt cx="2160240" cy="576064"/>
          </a:xfrm>
        </p:grpSpPr>
        <p:sp>
          <p:nvSpPr>
            <p:cNvPr id="50" name="2 Rectángulo"/>
            <p:cNvSpPr/>
            <p:nvPr/>
          </p:nvSpPr>
          <p:spPr>
            <a:xfrm>
              <a:off x="6372200" y="1851670"/>
              <a:ext cx="2160240" cy="576064"/>
            </a:xfrm>
            <a:custGeom>
              <a:avLst/>
              <a:gdLst>
                <a:gd name="connsiteX0" fmla="*/ 0 w 4895896"/>
                <a:gd name="connsiteY0" fmla="*/ 0 h 2254464"/>
                <a:gd name="connsiteX1" fmla="*/ 4895896 w 4895896"/>
                <a:gd name="connsiteY1" fmla="*/ 0 h 2254464"/>
                <a:gd name="connsiteX2" fmla="*/ 4895896 w 4895896"/>
                <a:gd name="connsiteY2" fmla="*/ 2254464 h 2254464"/>
                <a:gd name="connsiteX3" fmla="*/ 0 w 4895896"/>
                <a:gd name="connsiteY3" fmla="*/ 2254464 h 2254464"/>
                <a:gd name="connsiteX4" fmla="*/ 0 w 4895896"/>
                <a:gd name="connsiteY4" fmla="*/ 0 h 2254464"/>
                <a:gd name="connsiteX0" fmla="*/ 0 w 5103080"/>
                <a:gd name="connsiteY0" fmla="*/ 0 h 2254464"/>
                <a:gd name="connsiteX1" fmla="*/ 4895896 w 5103080"/>
                <a:gd name="connsiteY1" fmla="*/ 0 h 2254464"/>
                <a:gd name="connsiteX2" fmla="*/ 4895896 w 5103080"/>
                <a:gd name="connsiteY2" fmla="*/ 2254464 h 2254464"/>
                <a:gd name="connsiteX3" fmla="*/ 0 w 5103080"/>
                <a:gd name="connsiteY3" fmla="*/ 2254464 h 2254464"/>
                <a:gd name="connsiteX4" fmla="*/ 0 w 5103080"/>
                <a:gd name="connsiteY4" fmla="*/ 0 h 2254464"/>
                <a:gd name="connsiteX0" fmla="*/ 0 w 5212790"/>
                <a:gd name="connsiteY0" fmla="*/ 0 h 2254464"/>
                <a:gd name="connsiteX1" fmla="*/ 4895896 w 5212790"/>
                <a:gd name="connsiteY1" fmla="*/ 0 h 2254464"/>
                <a:gd name="connsiteX2" fmla="*/ 4895896 w 5212790"/>
                <a:gd name="connsiteY2" fmla="*/ 2254464 h 2254464"/>
                <a:gd name="connsiteX3" fmla="*/ 0 w 5212790"/>
                <a:gd name="connsiteY3" fmla="*/ 2254464 h 2254464"/>
                <a:gd name="connsiteX4" fmla="*/ 0 w 5212790"/>
                <a:gd name="connsiteY4" fmla="*/ 0 h 2254464"/>
                <a:gd name="connsiteX0" fmla="*/ 223121 w 5435911"/>
                <a:gd name="connsiteY0" fmla="*/ 0 h 2254464"/>
                <a:gd name="connsiteX1" fmla="*/ 5119017 w 5435911"/>
                <a:gd name="connsiteY1" fmla="*/ 0 h 2254464"/>
                <a:gd name="connsiteX2" fmla="*/ 5119017 w 5435911"/>
                <a:gd name="connsiteY2" fmla="*/ 2254464 h 2254464"/>
                <a:gd name="connsiteX3" fmla="*/ 223121 w 5435911"/>
                <a:gd name="connsiteY3" fmla="*/ 2254464 h 2254464"/>
                <a:gd name="connsiteX4" fmla="*/ 223121 w 5435911"/>
                <a:gd name="connsiteY4" fmla="*/ 0 h 2254464"/>
                <a:gd name="connsiteX0" fmla="*/ 301147 w 5513937"/>
                <a:gd name="connsiteY0" fmla="*/ 0 h 2254464"/>
                <a:gd name="connsiteX1" fmla="*/ 5197043 w 5513937"/>
                <a:gd name="connsiteY1" fmla="*/ 0 h 2254464"/>
                <a:gd name="connsiteX2" fmla="*/ 5197043 w 5513937"/>
                <a:gd name="connsiteY2" fmla="*/ 2254464 h 2254464"/>
                <a:gd name="connsiteX3" fmla="*/ 301147 w 5513937"/>
                <a:gd name="connsiteY3" fmla="*/ 2254464 h 2254464"/>
                <a:gd name="connsiteX4" fmla="*/ 301147 w 5513937"/>
                <a:gd name="connsiteY4" fmla="*/ 0 h 2254464"/>
                <a:gd name="connsiteX0" fmla="*/ 329788 w 5542578"/>
                <a:gd name="connsiteY0" fmla="*/ 0 h 2254464"/>
                <a:gd name="connsiteX1" fmla="*/ 5225684 w 5542578"/>
                <a:gd name="connsiteY1" fmla="*/ 0 h 2254464"/>
                <a:gd name="connsiteX2" fmla="*/ 5225684 w 5542578"/>
                <a:gd name="connsiteY2" fmla="*/ 2254464 h 2254464"/>
                <a:gd name="connsiteX3" fmla="*/ 329788 w 5542578"/>
                <a:gd name="connsiteY3" fmla="*/ 2254464 h 2254464"/>
                <a:gd name="connsiteX4" fmla="*/ 329788 w 5542578"/>
                <a:gd name="connsiteY4" fmla="*/ 0 h 2254464"/>
                <a:gd name="connsiteX0" fmla="*/ 357143 w 5569933"/>
                <a:gd name="connsiteY0" fmla="*/ 0 h 2254464"/>
                <a:gd name="connsiteX1" fmla="*/ 5253039 w 5569933"/>
                <a:gd name="connsiteY1" fmla="*/ 0 h 2254464"/>
                <a:gd name="connsiteX2" fmla="*/ 5253039 w 5569933"/>
                <a:gd name="connsiteY2" fmla="*/ 2254464 h 2254464"/>
                <a:gd name="connsiteX3" fmla="*/ 357143 w 5569933"/>
                <a:gd name="connsiteY3" fmla="*/ 2254464 h 2254464"/>
                <a:gd name="connsiteX4" fmla="*/ 357143 w 5569933"/>
                <a:gd name="connsiteY4" fmla="*/ 0 h 225446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569933" h="2254464">
                  <a:moveTo>
                    <a:pt x="357143" y="0"/>
                  </a:moveTo>
                  <a:lnTo>
                    <a:pt x="5253039" y="0"/>
                  </a:lnTo>
                  <a:cubicBezTo>
                    <a:pt x="5719203" y="823206"/>
                    <a:pt x="5629557" y="1520906"/>
                    <a:pt x="5253039" y="2254464"/>
                  </a:cubicBezTo>
                  <a:lnTo>
                    <a:pt x="357143" y="2254464"/>
                  </a:lnTo>
                  <a:cubicBezTo>
                    <a:pt x="-92497" y="1443559"/>
                    <a:pt x="-144880" y="823206"/>
                    <a:pt x="357143" y="0"/>
                  </a:cubicBezTo>
                  <a:close/>
                </a:path>
              </a:pathLst>
            </a:custGeom>
            <a:gradFill flip="none" rotWithShape="1">
              <a:gsLst>
                <a:gs pos="66000">
                  <a:schemeClr val="accent2">
                    <a:lumMod val="0"/>
                    <a:alpha val="0"/>
                  </a:schemeClr>
                </a:gs>
                <a:gs pos="47000">
                  <a:schemeClr val="accent2">
                    <a:lumMod val="0"/>
                    <a:alpha val="0"/>
                  </a:schemeClr>
                </a:gs>
                <a:gs pos="57000">
                  <a:schemeClr val="tx1">
                    <a:alpha val="0"/>
                  </a:schemeClr>
                </a:gs>
                <a:gs pos="88000">
                  <a:schemeClr val="tx1">
                    <a:alpha val="51000"/>
                  </a:schemeClr>
                </a:gs>
              </a:gsLst>
              <a:path path="shape">
                <a:fillToRect l="50000" t="50000" r="50000" b="50000"/>
              </a:path>
              <a:tileRect/>
            </a:gradFill>
            <a:ln>
              <a:gradFill>
                <a:gsLst>
                  <a:gs pos="0">
                    <a:schemeClr val="tx1"/>
                  </a:gs>
                  <a:gs pos="50000">
                    <a:schemeClr val="tx1">
                      <a:lumMod val="95000"/>
                    </a:schemeClr>
                  </a:gs>
                  <a:gs pos="99000">
                    <a:schemeClr val="tx1">
                      <a:lumMod val="95000"/>
                    </a:schemeClr>
                  </a:gs>
                </a:gsLst>
                <a:lin ang="5400000" scaled="0"/>
              </a:gradFill>
            </a:ln>
            <a:effectLst/>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51" name="50 Elipse"/>
            <p:cNvSpPr/>
            <p:nvPr/>
          </p:nvSpPr>
          <p:spPr>
            <a:xfrm>
              <a:off x="7236296" y="1923678"/>
              <a:ext cx="432048" cy="432048"/>
            </a:xfrm>
            <a:prstGeom prst="ellipse">
              <a:avLst/>
            </a:prstGeom>
            <a:solidFill>
              <a:srgbClr val="C00000"/>
            </a:solidFill>
            <a:ln>
              <a:solidFill>
                <a:schemeClr val="bg1"/>
              </a:solidFill>
            </a:ln>
            <a:scene3d>
              <a:camera prst="orthographicFront"/>
              <a:lightRig rig="flat" dir="t"/>
            </a:scene3d>
            <a:sp3d prstMaterial="metal">
              <a:bevelT w="2857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grpSp>
      <p:grpSp>
        <p:nvGrpSpPr>
          <p:cNvPr id="52" name="51 Grupo"/>
          <p:cNvGrpSpPr/>
          <p:nvPr/>
        </p:nvGrpSpPr>
        <p:grpSpPr>
          <a:xfrm flipH="1" flipV="1">
            <a:off x="5292080" y="2576518"/>
            <a:ext cx="2160240" cy="577462"/>
            <a:chOff x="6372200" y="1851670"/>
            <a:chExt cx="2160240" cy="576064"/>
          </a:xfrm>
        </p:grpSpPr>
        <p:sp>
          <p:nvSpPr>
            <p:cNvPr id="53" name="2 Rectángulo"/>
            <p:cNvSpPr/>
            <p:nvPr/>
          </p:nvSpPr>
          <p:spPr>
            <a:xfrm>
              <a:off x="6372200" y="1851670"/>
              <a:ext cx="2160240" cy="576064"/>
            </a:xfrm>
            <a:custGeom>
              <a:avLst/>
              <a:gdLst>
                <a:gd name="connsiteX0" fmla="*/ 0 w 4895896"/>
                <a:gd name="connsiteY0" fmla="*/ 0 h 2254464"/>
                <a:gd name="connsiteX1" fmla="*/ 4895896 w 4895896"/>
                <a:gd name="connsiteY1" fmla="*/ 0 h 2254464"/>
                <a:gd name="connsiteX2" fmla="*/ 4895896 w 4895896"/>
                <a:gd name="connsiteY2" fmla="*/ 2254464 h 2254464"/>
                <a:gd name="connsiteX3" fmla="*/ 0 w 4895896"/>
                <a:gd name="connsiteY3" fmla="*/ 2254464 h 2254464"/>
                <a:gd name="connsiteX4" fmla="*/ 0 w 4895896"/>
                <a:gd name="connsiteY4" fmla="*/ 0 h 2254464"/>
                <a:gd name="connsiteX0" fmla="*/ 0 w 5103080"/>
                <a:gd name="connsiteY0" fmla="*/ 0 h 2254464"/>
                <a:gd name="connsiteX1" fmla="*/ 4895896 w 5103080"/>
                <a:gd name="connsiteY1" fmla="*/ 0 h 2254464"/>
                <a:gd name="connsiteX2" fmla="*/ 4895896 w 5103080"/>
                <a:gd name="connsiteY2" fmla="*/ 2254464 h 2254464"/>
                <a:gd name="connsiteX3" fmla="*/ 0 w 5103080"/>
                <a:gd name="connsiteY3" fmla="*/ 2254464 h 2254464"/>
                <a:gd name="connsiteX4" fmla="*/ 0 w 5103080"/>
                <a:gd name="connsiteY4" fmla="*/ 0 h 2254464"/>
                <a:gd name="connsiteX0" fmla="*/ 0 w 5212790"/>
                <a:gd name="connsiteY0" fmla="*/ 0 h 2254464"/>
                <a:gd name="connsiteX1" fmla="*/ 4895896 w 5212790"/>
                <a:gd name="connsiteY1" fmla="*/ 0 h 2254464"/>
                <a:gd name="connsiteX2" fmla="*/ 4895896 w 5212790"/>
                <a:gd name="connsiteY2" fmla="*/ 2254464 h 2254464"/>
                <a:gd name="connsiteX3" fmla="*/ 0 w 5212790"/>
                <a:gd name="connsiteY3" fmla="*/ 2254464 h 2254464"/>
                <a:gd name="connsiteX4" fmla="*/ 0 w 5212790"/>
                <a:gd name="connsiteY4" fmla="*/ 0 h 2254464"/>
                <a:gd name="connsiteX0" fmla="*/ 223121 w 5435911"/>
                <a:gd name="connsiteY0" fmla="*/ 0 h 2254464"/>
                <a:gd name="connsiteX1" fmla="*/ 5119017 w 5435911"/>
                <a:gd name="connsiteY1" fmla="*/ 0 h 2254464"/>
                <a:gd name="connsiteX2" fmla="*/ 5119017 w 5435911"/>
                <a:gd name="connsiteY2" fmla="*/ 2254464 h 2254464"/>
                <a:gd name="connsiteX3" fmla="*/ 223121 w 5435911"/>
                <a:gd name="connsiteY3" fmla="*/ 2254464 h 2254464"/>
                <a:gd name="connsiteX4" fmla="*/ 223121 w 5435911"/>
                <a:gd name="connsiteY4" fmla="*/ 0 h 2254464"/>
                <a:gd name="connsiteX0" fmla="*/ 301147 w 5513937"/>
                <a:gd name="connsiteY0" fmla="*/ 0 h 2254464"/>
                <a:gd name="connsiteX1" fmla="*/ 5197043 w 5513937"/>
                <a:gd name="connsiteY1" fmla="*/ 0 h 2254464"/>
                <a:gd name="connsiteX2" fmla="*/ 5197043 w 5513937"/>
                <a:gd name="connsiteY2" fmla="*/ 2254464 h 2254464"/>
                <a:gd name="connsiteX3" fmla="*/ 301147 w 5513937"/>
                <a:gd name="connsiteY3" fmla="*/ 2254464 h 2254464"/>
                <a:gd name="connsiteX4" fmla="*/ 301147 w 5513937"/>
                <a:gd name="connsiteY4" fmla="*/ 0 h 2254464"/>
                <a:gd name="connsiteX0" fmla="*/ 329788 w 5542578"/>
                <a:gd name="connsiteY0" fmla="*/ 0 h 2254464"/>
                <a:gd name="connsiteX1" fmla="*/ 5225684 w 5542578"/>
                <a:gd name="connsiteY1" fmla="*/ 0 h 2254464"/>
                <a:gd name="connsiteX2" fmla="*/ 5225684 w 5542578"/>
                <a:gd name="connsiteY2" fmla="*/ 2254464 h 2254464"/>
                <a:gd name="connsiteX3" fmla="*/ 329788 w 5542578"/>
                <a:gd name="connsiteY3" fmla="*/ 2254464 h 2254464"/>
                <a:gd name="connsiteX4" fmla="*/ 329788 w 5542578"/>
                <a:gd name="connsiteY4" fmla="*/ 0 h 2254464"/>
                <a:gd name="connsiteX0" fmla="*/ 357143 w 5569933"/>
                <a:gd name="connsiteY0" fmla="*/ 0 h 2254464"/>
                <a:gd name="connsiteX1" fmla="*/ 5253039 w 5569933"/>
                <a:gd name="connsiteY1" fmla="*/ 0 h 2254464"/>
                <a:gd name="connsiteX2" fmla="*/ 5253039 w 5569933"/>
                <a:gd name="connsiteY2" fmla="*/ 2254464 h 2254464"/>
                <a:gd name="connsiteX3" fmla="*/ 357143 w 5569933"/>
                <a:gd name="connsiteY3" fmla="*/ 2254464 h 2254464"/>
                <a:gd name="connsiteX4" fmla="*/ 357143 w 5569933"/>
                <a:gd name="connsiteY4" fmla="*/ 0 h 225446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569933" h="2254464">
                  <a:moveTo>
                    <a:pt x="357143" y="0"/>
                  </a:moveTo>
                  <a:lnTo>
                    <a:pt x="5253039" y="0"/>
                  </a:lnTo>
                  <a:cubicBezTo>
                    <a:pt x="5719203" y="823206"/>
                    <a:pt x="5629557" y="1520906"/>
                    <a:pt x="5253039" y="2254464"/>
                  </a:cubicBezTo>
                  <a:lnTo>
                    <a:pt x="357143" y="2254464"/>
                  </a:lnTo>
                  <a:cubicBezTo>
                    <a:pt x="-92497" y="1443559"/>
                    <a:pt x="-144880" y="823206"/>
                    <a:pt x="357143" y="0"/>
                  </a:cubicBezTo>
                  <a:close/>
                </a:path>
              </a:pathLst>
            </a:custGeom>
            <a:gradFill flip="none" rotWithShape="1">
              <a:gsLst>
                <a:gs pos="66000">
                  <a:schemeClr val="accent2">
                    <a:lumMod val="0"/>
                    <a:alpha val="0"/>
                  </a:schemeClr>
                </a:gs>
                <a:gs pos="47000">
                  <a:schemeClr val="accent2">
                    <a:lumMod val="0"/>
                    <a:alpha val="0"/>
                  </a:schemeClr>
                </a:gs>
                <a:gs pos="57000">
                  <a:schemeClr val="tx1">
                    <a:alpha val="0"/>
                  </a:schemeClr>
                </a:gs>
                <a:gs pos="88000">
                  <a:schemeClr val="tx1">
                    <a:alpha val="51000"/>
                  </a:schemeClr>
                </a:gs>
              </a:gsLst>
              <a:path path="shape">
                <a:fillToRect l="50000" t="50000" r="50000" b="50000"/>
              </a:path>
              <a:tileRect/>
            </a:gradFill>
            <a:ln>
              <a:gradFill>
                <a:gsLst>
                  <a:gs pos="0">
                    <a:schemeClr val="tx1"/>
                  </a:gs>
                  <a:gs pos="50000">
                    <a:schemeClr val="tx1">
                      <a:lumMod val="95000"/>
                    </a:schemeClr>
                  </a:gs>
                  <a:gs pos="99000">
                    <a:schemeClr val="tx1">
                      <a:lumMod val="95000"/>
                    </a:schemeClr>
                  </a:gs>
                </a:gsLst>
                <a:lin ang="5400000" scaled="0"/>
              </a:gradFill>
            </a:ln>
            <a:effectLst/>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54" name="53 Elipse"/>
            <p:cNvSpPr/>
            <p:nvPr/>
          </p:nvSpPr>
          <p:spPr>
            <a:xfrm>
              <a:off x="7236296" y="1923678"/>
              <a:ext cx="432048" cy="432048"/>
            </a:xfrm>
            <a:prstGeom prst="ellipse">
              <a:avLst/>
            </a:prstGeom>
            <a:solidFill>
              <a:schemeClr val="accent6">
                <a:lumMod val="20000"/>
                <a:lumOff val="80000"/>
              </a:schemeClr>
            </a:solidFill>
            <a:ln>
              <a:solidFill>
                <a:schemeClr val="bg1"/>
              </a:solidFill>
            </a:ln>
            <a:scene3d>
              <a:camera prst="orthographicFront"/>
              <a:lightRig rig="flood" dir="t"/>
            </a:scene3d>
            <a:sp3d prstMaterial="metal">
              <a:bevelT w="2857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grpSp>
      <p:sp>
        <p:nvSpPr>
          <p:cNvPr id="57" name="56 Rectángulo"/>
          <p:cNvSpPr/>
          <p:nvPr/>
        </p:nvSpPr>
        <p:spPr>
          <a:xfrm>
            <a:off x="-1404664" y="-359485"/>
            <a:ext cx="12025336" cy="5502985"/>
          </a:xfrm>
          <a:prstGeom prst="rect">
            <a:avLst/>
          </a:prstGeom>
          <a:gradFill flip="none" rotWithShape="1">
            <a:gsLst>
              <a:gs pos="0">
                <a:srgbClr val="CCCCFF">
                  <a:lumMod val="48000"/>
                  <a:lumOff val="52000"/>
                </a:srgbClr>
              </a:gs>
              <a:gs pos="77000">
                <a:srgbClr val="A278FF"/>
              </a:gs>
              <a:gs pos="28000">
                <a:srgbClr val="9966FF">
                  <a:lumMod val="99000"/>
                  <a:lumOff val="1000"/>
                </a:srgbClr>
              </a:gs>
              <a:gs pos="100000">
                <a:srgbClr val="CCB3FF"/>
              </a:gs>
              <a:gs pos="53000">
                <a:srgbClr val="CC99FF">
                  <a:lumMod val="73000"/>
                  <a:lumOff val="27000"/>
                </a:srgbClr>
              </a:gs>
              <a:gs pos="100000">
                <a:srgbClr val="CCCCFF">
                  <a:lumMod val="71000"/>
                  <a:lumOff val="29000"/>
                </a:srgbClr>
              </a:gs>
            </a:gsLst>
            <a:lin ang="189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22888368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4000" fill="hold"/>
                                        <p:tgtEl>
                                          <p:spTgt spid="6"/>
                                        </p:tgtEl>
                                        <p:attrNameLst>
                                          <p:attrName>ppt_x</p:attrName>
                                        </p:attrNameLst>
                                      </p:cBhvr>
                                      <p:tavLst>
                                        <p:tav tm="0">
                                          <p:val>
                                            <p:strVal val="1+#ppt_w/2"/>
                                          </p:val>
                                        </p:tav>
                                        <p:tav tm="100000">
                                          <p:val>
                                            <p:strVal val="#ppt_x"/>
                                          </p:val>
                                        </p:tav>
                                      </p:tavLst>
                                    </p:anim>
                                    <p:anim calcmode="lin" valueType="num">
                                      <p:cBhvr additive="base">
                                        <p:cTn id="8" dur="4000" fill="hold"/>
                                        <p:tgtEl>
                                          <p:spTgt spid="6"/>
                                        </p:tgtEl>
                                        <p:attrNameLst>
                                          <p:attrName>ppt_y</p:attrName>
                                        </p:attrNameLst>
                                      </p:cBhvr>
                                      <p:tavLst>
                                        <p:tav tm="0">
                                          <p:val>
                                            <p:strVal val="#ppt_y"/>
                                          </p:val>
                                        </p:tav>
                                        <p:tav tm="100000">
                                          <p:val>
                                            <p:strVal val="#ppt_y"/>
                                          </p:val>
                                        </p:tav>
                                      </p:tavLst>
                                    </p:anim>
                                  </p:childTnLst>
                                </p:cTn>
                              </p:par>
                              <p:par>
                                <p:cTn id="9" presetID="19" presetClass="entr" presetSubtype="10"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p:cTn id="11" dur="5000" fill="hold"/>
                                        <p:tgtEl>
                                          <p:spTgt spid="6"/>
                                        </p:tgtEl>
                                        <p:attrNameLst>
                                          <p:attrName>ppt_w</p:attrName>
                                        </p:attrNameLst>
                                      </p:cBhvr>
                                      <p:tavLst>
                                        <p:tav tm="0" fmla="#ppt_w*sin(2.5*pi*$)">
                                          <p:val>
                                            <p:fltVal val="0"/>
                                          </p:val>
                                        </p:tav>
                                        <p:tav tm="100000">
                                          <p:val>
                                            <p:fltVal val="1"/>
                                          </p:val>
                                        </p:tav>
                                      </p:tavLst>
                                    </p:anim>
                                    <p:anim calcmode="lin" valueType="num">
                                      <p:cBhvr>
                                        <p:cTn id="12" dur="5000" fill="hold"/>
                                        <p:tgtEl>
                                          <p:spTgt spid="6"/>
                                        </p:tgtEl>
                                        <p:attrNameLst>
                                          <p:attrName>ppt_h</p:attrName>
                                        </p:attrNameLst>
                                      </p:cBhvr>
                                      <p:tavLst>
                                        <p:tav tm="0">
                                          <p:val>
                                            <p:strVal val="#ppt_h"/>
                                          </p:val>
                                        </p:tav>
                                        <p:tav tm="100000">
                                          <p:val>
                                            <p:strVal val="#ppt_h"/>
                                          </p:val>
                                        </p:tav>
                                      </p:tavLst>
                                    </p:anim>
                                  </p:childTnLst>
                                </p:cTn>
                              </p:par>
                              <p:par>
                                <p:cTn id="13" presetID="2" presetClass="exit" presetSubtype="2" fill="hold" nodeType="withEffect">
                                  <p:stCondLst>
                                    <p:cond delay="0"/>
                                  </p:stCondLst>
                                  <p:childTnLst>
                                    <p:anim calcmode="lin" valueType="num">
                                      <p:cBhvr additive="base">
                                        <p:cTn id="14" dur="4000"/>
                                        <p:tgtEl>
                                          <p:spTgt spid="6"/>
                                        </p:tgtEl>
                                        <p:attrNameLst>
                                          <p:attrName>ppt_x</p:attrName>
                                        </p:attrNameLst>
                                      </p:cBhvr>
                                      <p:tavLst>
                                        <p:tav tm="0">
                                          <p:val>
                                            <p:strVal val="ppt_x"/>
                                          </p:val>
                                        </p:tav>
                                        <p:tav tm="100000">
                                          <p:val>
                                            <p:strVal val="1+ppt_w/2"/>
                                          </p:val>
                                        </p:tav>
                                      </p:tavLst>
                                    </p:anim>
                                    <p:anim calcmode="lin" valueType="num">
                                      <p:cBhvr additive="base">
                                        <p:cTn id="15" dur="4000"/>
                                        <p:tgtEl>
                                          <p:spTgt spid="6"/>
                                        </p:tgtEl>
                                        <p:attrNameLst>
                                          <p:attrName>ppt_y</p:attrName>
                                        </p:attrNameLst>
                                      </p:cBhvr>
                                      <p:tavLst>
                                        <p:tav tm="0">
                                          <p:val>
                                            <p:strVal val="ppt_y"/>
                                          </p:val>
                                        </p:tav>
                                        <p:tav tm="100000">
                                          <p:val>
                                            <p:strVal val="ppt_y"/>
                                          </p:val>
                                        </p:tav>
                                      </p:tavLst>
                                    </p:anim>
                                    <p:set>
                                      <p:cBhvr>
                                        <p:cTn id="16" dur="1" fill="hold">
                                          <p:stCondLst>
                                            <p:cond delay="3999"/>
                                          </p:stCondLst>
                                        </p:cTn>
                                        <p:tgtEl>
                                          <p:spTgt spid="6"/>
                                        </p:tgtEl>
                                        <p:attrNameLst>
                                          <p:attrName>style.visibility</p:attrName>
                                        </p:attrNameLst>
                                      </p:cBhvr>
                                      <p:to>
                                        <p:strVal val="hidden"/>
                                      </p:to>
                                    </p:set>
                                  </p:childTnLst>
                                </p:cTn>
                              </p:par>
                              <p:par>
                                <p:cTn id="17" presetID="2" presetClass="entr" presetSubtype="2" fill="hold" nodeType="with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4000" fill="hold"/>
                                        <p:tgtEl>
                                          <p:spTgt spid="8"/>
                                        </p:tgtEl>
                                        <p:attrNameLst>
                                          <p:attrName>ppt_x</p:attrName>
                                        </p:attrNameLst>
                                      </p:cBhvr>
                                      <p:tavLst>
                                        <p:tav tm="0">
                                          <p:val>
                                            <p:strVal val="1+#ppt_w/2"/>
                                          </p:val>
                                        </p:tav>
                                        <p:tav tm="100000">
                                          <p:val>
                                            <p:strVal val="#ppt_x"/>
                                          </p:val>
                                        </p:tav>
                                      </p:tavLst>
                                    </p:anim>
                                    <p:anim calcmode="lin" valueType="num">
                                      <p:cBhvr additive="base">
                                        <p:cTn id="20" dur="4000" fill="hold"/>
                                        <p:tgtEl>
                                          <p:spTgt spid="8"/>
                                        </p:tgtEl>
                                        <p:attrNameLst>
                                          <p:attrName>ppt_y</p:attrName>
                                        </p:attrNameLst>
                                      </p:cBhvr>
                                      <p:tavLst>
                                        <p:tav tm="0">
                                          <p:val>
                                            <p:strVal val="#ppt_y"/>
                                          </p:val>
                                        </p:tav>
                                        <p:tav tm="100000">
                                          <p:val>
                                            <p:strVal val="#ppt_y"/>
                                          </p:val>
                                        </p:tav>
                                      </p:tavLst>
                                    </p:anim>
                                  </p:childTnLst>
                                </p:cTn>
                              </p:par>
                              <p:par>
                                <p:cTn id="21" presetID="19" presetClass="entr" presetSubtype="10" fill="hold" nodeType="withEffect">
                                  <p:stCondLst>
                                    <p:cond delay="0"/>
                                  </p:stCondLst>
                                  <p:childTnLst>
                                    <p:set>
                                      <p:cBhvr>
                                        <p:cTn id="22" dur="1" fill="hold">
                                          <p:stCondLst>
                                            <p:cond delay="0"/>
                                          </p:stCondLst>
                                        </p:cTn>
                                        <p:tgtEl>
                                          <p:spTgt spid="8"/>
                                        </p:tgtEl>
                                        <p:attrNameLst>
                                          <p:attrName>style.visibility</p:attrName>
                                        </p:attrNameLst>
                                      </p:cBhvr>
                                      <p:to>
                                        <p:strVal val="visible"/>
                                      </p:to>
                                    </p:set>
                                    <p:anim calcmode="lin" valueType="num">
                                      <p:cBhvr>
                                        <p:cTn id="23" dur="5000" fill="hold"/>
                                        <p:tgtEl>
                                          <p:spTgt spid="8"/>
                                        </p:tgtEl>
                                        <p:attrNameLst>
                                          <p:attrName>ppt_w</p:attrName>
                                        </p:attrNameLst>
                                      </p:cBhvr>
                                      <p:tavLst>
                                        <p:tav tm="0" fmla="#ppt_w*sin(2.5*pi*$)">
                                          <p:val>
                                            <p:fltVal val="0"/>
                                          </p:val>
                                        </p:tav>
                                        <p:tav tm="100000">
                                          <p:val>
                                            <p:fltVal val="1"/>
                                          </p:val>
                                        </p:tav>
                                      </p:tavLst>
                                    </p:anim>
                                    <p:anim calcmode="lin" valueType="num">
                                      <p:cBhvr>
                                        <p:cTn id="24" dur="5000" fill="hold"/>
                                        <p:tgtEl>
                                          <p:spTgt spid="8"/>
                                        </p:tgtEl>
                                        <p:attrNameLst>
                                          <p:attrName>ppt_h</p:attrName>
                                        </p:attrNameLst>
                                      </p:cBhvr>
                                      <p:tavLst>
                                        <p:tav tm="0">
                                          <p:val>
                                            <p:strVal val="#ppt_h"/>
                                          </p:val>
                                        </p:tav>
                                        <p:tav tm="100000">
                                          <p:val>
                                            <p:strVal val="#ppt_h"/>
                                          </p:val>
                                        </p:tav>
                                      </p:tavLst>
                                    </p:anim>
                                  </p:childTnLst>
                                </p:cTn>
                              </p:par>
                              <p:par>
                                <p:cTn id="25" presetID="2" presetClass="exit" presetSubtype="2" fill="hold" nodeType="withEffect">
                                  <p:stCondLst>
                                    <p:cond delay="0"/>
                                  </p:stCondLst>
                                  <p:childTnLst>
                                    <p:anim calcmode="lin" valueType="num">
                                      <p:cBhvr additive="base">
                                        <p:cTn id="26" dur="4000"/>
                                        <p:tgtEl>
                                          <p:spTgt spid="8"/>
                                        </p:tgtEl>
                                        <p:attrNameLst>
                                          <p:attrName>ppt_x</p:attrName>
                                        </p:attrNameLst>
                                      </p:cBhvr>
                                      <p:tavLst>
                                        <p:tav tm="0">
                                          <p:val>
                                            <p:strVal val="ppt_x"/>
                                          </p:val>
                                        </p:tav>
                                        <p:tav tm="100000">
                                          <p:val>
                                            <p:strVal val="1+ppt_w/2"/>
                                          </p:val>
                                        </p:tav>
                                      </p:tavLst>
                                    </p:anim>
                                    <p:anim calcmode="lin" valueType="num">
                                      <p:cBhvr additive="base">
                                        <p:cTn id="27" dur="4000"/>
                                        <p:tgtEl>
                                          <p:spTgt spid="8"/>
                                        </p:tgtEl>
                                        <p:attrNameLst>
                                          <p:attrName>ppt_y</p:attrName>
                                        </p:attrNameLst>
                                      </p:cBhvr>
                                      <p:tavLst>
                                        <p:tav tm="0">
                                          <p:val>
                                            <p:strVal val="ppt_y"/>
                                          </p:val>
                                        </p:tav>
                                        <p:tav tm="100000">
                                          <p:val>
                                            <p:strVal val="ppt_y"/>
                                          </p:val>
                                        </p:tav>
                                      </p:tavLst>
                                    </p:anim>
                                    <p:set>
                                      <p:cBhvr>
                                        <p:cTn id="28" dur="1" fill="hold">
                                          <p:stCondLst>
                                            <p:cond delay="3999"/>
                                          </p:stCondLst>
                                        </p:cTn>
                                        <p:tgtEl>
                                          <p:spTgt spid="8"/>
                                        </p:tgtEl>
                                        <p:attrNameLst>
                                          <p:attrName>style.visibility</p:attrName>
                                        </p:attrNameLst>
                                      </p:cBhvr>
                                      <p:to>
                                        <p:strVal val="hidden"/>
                                      </p:to>
                                    </p:set>
                                  </p:childTnLst>
                                </p:cTn>
                              </p:par>
                              <p:par>
                                <p:cTn id="29" presetID="2" presetClass="entr" presetSubtype="2" fill="hold" nodeType="withEffect">
                                  <p:stCondLst>
                                    <p:cond delay="0"/>
                                  </p:stCondLst>
                                  <p:childTnLst>
                                    <p:set>
                                      <p:cBhvr>
                                        <p:cTn id="30" dur="1" fill="hold">
                                          <p:stCondLst>
                                            <p:cond delay="0"/>
                                          </p:stCondLst>
                                        </p:cTn>
                                        <p:tgtEl>
                                          <p:spTgt spid="11"/>
                                        </p:tgtEl>
                                        <p:attrNameLst>
                                          <p:attrName>style.visibility</p:attrName>
                                        </p:attrNameLst>
                                      </p:cBhvr>
                                      <p:to>
                                        <p:strVal val="visible"/>
                                      </p:to>
                                    </p:set>
                                    <p:anim calcmode="lin" valueType="num">
                                      <p:cBhvr additive="base">
                                        <p:cTn id="31" dur="4000" fill="hold"/>
                                        <p:tgtEl>
                                          <p:spTgt spid="11"/>
                                        </p:tgtEl>
                                        <p:attrNameLst>
                                          <p:attrName>ppt_x</p:attrName>
                                        </p:attrNameLst>
                                      </p:cBhvr>
                                      <p:tavLst>
                                        <p:tav tm="0">
                                          <p:val>
                                            <p:strVal val="1+#ppt_w/2"/>
                                          </p:val>
                                        </p:tav>
                                        <p:tav tm="100000">
                                          <p:val>
                                            <p:strVal val="#ppt_x"/>
                                          </p:val>
                                        </p:tav>
                                      </p:tavLst>
                                    </p:anim>
                                    <p:anim calcmode="lin" valueType="num">
                                      <p:cBhvr additive="base">
                                        <p:cTn id="32" dur="4000" fill="hold"/>
                                        <p:tgtEl>
                                          <p:spTgt spid="11"/>
                                        </p:tgtEl>
                                        <p:attrNameLst>
                                          <p:attrName>ppt_y</p:attrName>
                                        </p:attrNameLst>
                                      </p:cBhvr>
                                      <p:tavLst>
                                        <p:tav tm="0">
                                          <p:val>
                                            <p:strVal val="#ppt_y"/>
                                          </p:val>
                                        </p:tav>
                                        <p:tav tm="100000">
                                          <p:val>
                                            <p:strVal val="#ppt_y"/>
                                          </p:val>
                                        </p:tav>
                                      </p:tavLst>
                                    </p:anim>
                                  </p:childTnLst>
                                </p:cTn>
                              </p:par>
                              <p:par>
                                <p:cTn id="33" presetID="19" presetClass="entr" presetSubtype="10" fill="hold" nodeType="withEffect">
                                  <p:stCondLst>
                                    <p:cond delay="0"/>
                                  </p:stCondLst>
                                  <p:childTnLst>
                                    <p:set>
                                      <p:cBhvr>
                                        <p:cTn id="34" dur="1" fill="hold">
                                          <p:stCondLst>
                                            <p:cond delay="0"/>
                                          </p:stCondLst>
                                        </p:cTn>
                                        <p:tgtEl>
                                          <p:spTgt spid="11"/>
                                        </p:tgtEl>
                                        <p:attrNameLst>
                                          <p:attrName>style.visibility</p:attrName>
                                        </p:attrNameLst>
                                      </p:cBhvr>
                                      <p:to>
                                        <p:strVal val="visible"/>
                                      </p:to>
                                    </p:set>
                                    <p:anim calcmode="lin" valueType="num">
                                      <p:cBhvr>
                                        <p:cTn id="35" dur="5000" fill="hold"/>
                                        <p:tgtEl>
                                          <p:spTgt spid="11"/>
                                        </p:tgtEl>
                                        <p:attrNameLst>
                                          <p:attrName>ppt_w</p:attrName>
                                        </p:attrNameLst>
                                      </p:cBhvr>
                                      <p:tavLst>
                                        <p:tav tm="0" fmla="#ppt_w*sin(2.5*pi*$)">
                                          <p:val>
                                            <p:fltVal val="0"/>
                                          </p:val>
                                        </p:tav>
                                        <p:tav tm="100000">
                                          <p:val>
                                            <p:fltVal val="1"/>
                                          </p:val>
                                        </p:tav>
                                      </p:tavLst>
                                    </p:anim>
                                    <p:anim calcmode="lin" valueType="num">
                                      <p:cBhvr>
                                        <p:cTn id="36" dur="5000" fill="hold"/>
                                        <p:tgtEl>
                                          <p:spTgt spid="11"/>
                                        </p:tgtEl>
                                        <p:attrNameLst>
                                          <p:attrName>ppt_h</p:attrName>
                                        </p:attrNameLst>
                                      </p:cBhvr>
                                      <p:tavLst>
                                        <p:tav tm="0">
                                          <p:val>
                                            <p:strVal val="#ppt_h"/>
                                          </p:val>
                                        </p:tav>
                                        <p:tav tm="100000">
                                          <p:val>
                                            <p:strVal val="#ppt_h"/>
                                          </p:val>
                                        </p:tav>
                                      </p:tavLst>
                                    </p:anim>
                                  </p:childTnLst>
                                </p:cTn>
                              </p:par>
                              <p:par>
                                <p:cTn id="37" presetID="2" presetClass="exit" presetSubtype="2" fill="hold" nodeType="withEffect">
                                  <p:stCondLst>
                                    <p:cond delay="0"/>
                                  </p:stCondLst>
                                  <p:childTnLst>
                                    <p:anim calcmode="lin" valueType="num">
                                      <p:cBhvr additive="base">
                                        <p:cTn id="38" dur="4000"/>
                                        <p:tgtEl>
                                          <p:spTgt spid="11"/>
                                        </p:tgtEl>
                                        <p:attrNameLst>
                                          <p:attrName>ppt_x</p:attrName>
                                        </p:attrNameLst>
                                      </p:cBhvr>
                                      <p:tavLst>
                                        <p:tav tm="0">
                                          <p:val>
                                            <p:strVal val="ppt_x"/>
                                          </p:val>
                                        </p:tav>
                                        <p:tav tm="100000">
                                          <p:val>
                                            <p:strVal val="1+ppt_w/2"/>
                                          </p:val>
                                        </p:tav>
                                      </p:tavLst>
                                    </p:anim>
                                    <p:anim calcmode="lin" valueType="num">
                                      <p:cBhvr additive="base">
                                        <p:cTn id="39" dur="4000"/>
                                        <p:tgtEl>
                                          <p:spTgt spid="11"/>
                                        </p:tgtEl>
                                        <p:attrNameLst>
                                          <p:attrName>ppt_y</p:attrName>
                                        </p:attrNameLst>
                                      </p:cBhvr>
                                      <p:tavLst>
                                        <p:tav tm="0">
                                          <p:val>
                                            <p:strVal val="ppt_y"/>
                                          </p:val>
                                        </p:tav>
                                        <p:tav tm="100000">
                                          <p:val>
                                            <p:strVal val="ppt_y"/>
                                          </p:val>
                                        </p:tav>
                                      </p:tavLst>
                                    </p:anim>
                                    <p:set>
                                      <p:cBhvr>
                                        <p:cTn id="40" dur="1" fill="hold">
                                          <p:stCondLst>
                                            <p:cond delay="3999"/>
                                          </p:stCondLst>
                                        </p:cTn>
                                        <p:tgtEl>
                                          <p:spTgt spid="11"/>
                                        </p:tgtEl>
                                        <p:attrNameLst>
                                          <p:attrName>style.visibility</p:attrName>
                                        </p:attrNameLst>
                                      </p:cBhvr>
                                      <p:to>
                                        <p:strVal val="hidden"/>
                                      </p:to>
                                    </p:set>
                                  </p:childTnLst>
                                </p:cTn>
                              </p:par>
                              <p:par>
                                <p:cTn id="41" presetID="2" presetClass="entr" presetSubtype="2" fill="hold" nodeType="withEffect">
                                  <p:stCondLst>
                                    <p:cond delay="0"/>
                                  </p:stCondLst>
                                  <p:childTnLst>
                                    <p:set>
                                      <p:cBhvr>
                                        <p:cTn id="42" dur="1" fill="hold">
                                          <p:stCondLst>
                                            <p:cond delay="0"/>
                                          </p:stCondLst>
                                        </p:cTn>
                                        <p:tgtEl>
                                          <p:spTgt spid="14"/>
                                        </p:tgtEl>
                                        <p:attrNameLst>
                                          <p:attrName>style.visibility</p:attrName>
                                        </p:attrNameLst>
                                      </p:cBhvr>
                                      <p:to>
                                        <p:strVal val="visible"/>
                                      </p:to>
                                    </p:set>
                                    <p:anim calcmode="lin" valueType="num">
                                      <p:cBhvr additive="base">
                                        <p:cTn id="43" dur="4000" fill="hold"/>
                                        <p:tgtEl>
                                          <p:spTgt spid="14"/>
                                        </p:tgtEl>
                                        <p:attrNameLst>
                                          <p:attrName>ppt_x</p:attrName>
                                        </p:attrNameLst>
                                      </p:cBhvr>
                                      <p:tavLst>
                                        <p:tav tm="0">
                                          <p:val>
                                            <p:strVal val="1+#ppt_w/2"/>
                                          </p:val>
                                        </p:tav>
                                        <p:tav tm="100000">
                                          <p:val>
                                            <p:strVal val="#ppt_x"/>
                                          </p:val>
                                        </p:tav>
                                      </p:tavLst>
                                    </p:anim>
                                    <p:anim calcmode="lin" valueType="num">
                                      <p:cBhvr additive="base">
                                        <p:cTn id="44" dur="4000" fill="hold"/>
                                        <p:tgtEl>
                                          <p:spTgt spid="14"/>
                                        </p:tgtEl>
                                        <p:attrNameLst>
                                          <p:attrName>ppt_y</p:attrName>
                                        </p:attrNameLst>
                                      </p:cBhvr>
                                      <p:tavLst>
                                        <p:tav tm="0">
                                          <p:val>
                                            <p:strVal val="#ppt_y"/>
                                          </p:val>
                                        </p:tav>
                                        <p:tav tm="100000">
                                          <p:val>
                                            <p:strVal val="#ppt_y"/>
                                          </p:val>
                                        </p:tav>
                                      </p:tavLst>
                                    </p:anim>
                                  </p:childTnLst>
                                </p:cTn>
                              </p:par>
                              <p:par>
                                <p:cTn id="45" presetID="19" presetClass="entr" presetSubtype="10" fill="hold" nodeType="withEffect">
                                  <p:stCondLst>
                                    <p:cond delay="0"/>
                                  </p:stCondLst>
                                  <p:childTnLst>
                                    <p:set>
                                      <p:cBhvr>
                                        <p:cTn id="46" dur="1" fill="hold">
                                          <p:stCondLst>
                                            <p:cond delay="0"/>
                                          </p:stCondLst>
                                        </p:cTn>
                                        <p:tgtEl>
                                          <p:spTgt spid="14"/>
                                        </p:tgtEl>
                                        <p:attrNameLst>
                                          <p:attrName>style.visibility</p:attrName>
                                        </p:attrNameLst>
                                      </p:cBhvr>
                                      <p:to>
                                        <p:strVal val="visible"/>
                                      </p:to>
                                    </p:set>
                                    <p:anim calcmode="lin" valueType="num">
                                      <p:cBhvr>
                                        <p:cTn id="47" dur="5000" fill="hold"/>
                                        <p:tgtEl>
                                          <p:spTgt spid="14"/>
                                        </p:tgtEl>
                                        <p:attrNameLst>
                                          <p:attrName>ppt_w</p:attrName>
                                        </p:attrNameLst>
                                      </p:cBhvr>
                                      <p:tavLst>
                                        <p:tav tm="0" fmla="#ppt_w*sin(2.5*pi*$)">
                                          <p:val>
                                            <p:fltVal val="0"/>
                                          </p:val>
                                        </p:tav>
                                        <p:tav tm="100000">
                                          <p:val>
                                            <p:fltVal val="1"/>
                                          </p:val>
                                        </p:tav>
                                      </p:tavLst>
                                    </p:anim>
                                    <p:anim calcmode="lin" valueType="num">
                                      <p:cBhvr>
                                        <p:cTn id="48" dur="5000" fill="hold"/>
                                        <p:tgtEl>
                                          <p:spTgt spid="14"/>
                                        </p:tgtEl>
                                        <p:attrNameLst>
                                          <p:attrName>ppt_h</p:attrName>
                                        </p:attrNameLst>
                                      </p:cBhvr>
                                      <p:tavLst>
                                        <p:tav tm="0">
                                          <p:val>
                                            <p:strVal val="#ppt_h"/>
                                          </p:val>
                                        </p:tav>
                                        <p:tav tm="100000">
                                          <p:val>
                                            <p:strVal val="#ppt_h"/>
                                          </p:val>
                                        </p:tav>
                                      </p:tavLst>
                                    </p:anim>
                                  </p:childTnLst>
                                </p:cTn>
                              </p:par>
                              <p:par>
                                <p:cTn id="49" presetID="2" presetClass="exit" presetSubtype="2" fill="hold" nodeType="withEffect">
                                  <p:stCondLst>
                                    <p:cond delay="0"/>
                                  </p:stCondLst>
                                  <p:childTnLst>
                                    <p:anim calcmode="lin" valueType="num">
                                      <p:cBhvr additive="base">
                                        <p:cTn id="50" dur="4000"/>
                                        <p:tgtEl>
                                          <p:spTgt spid="14"/>
                                        </p:tgtEl>
                                        <p:attrNameLst>
                                          <p:attrName>ppt_x</p:attrName>
                                        </p:attrNameLst>
                                      </p:cBhvr>
                                      <p:tavLst>
                                        <p:tav tm="0">
                                          <p:val>
                                            <p:strVal val="ppt_x"/>
                                          </p:val>
                                        </p:tav>
                                        <p:tav tm="100000">
                                          <p:val>
                                            <p:strVal val="1+ppt_w/2"/>
                                          </p:val>
                                        </p:tav>
                                      </p:tavLst>
                                    </p:anim>
                                    <p:anim calcmode="lin" valueType="num">
                                      <p:cBhvr additive="base">
                                        <p:cTn id="51" dur="4000"/>
                                        <p:tgtEl>
                                          <p:spTgt spid="14"/>
                                        </p:tgtEl>
                                        <p:attrNameLst>
                                          <p:attrName>ppt_y</p:attrName>
                                        </p:attrNameLst>
                                      </p:cBhvr>
                                      <p:tavLst>
                                        <p:tav tm="0">
                                          <p:val>
                                            <p:strVal val="ppt_y"/>
                                          </p:val>
                                        </p:tav>
                                        <p:tav tm="100000">
                                          <p:val>
                                            <p:strVal val="ppt_y"/>
                                          </p:val>
                                        </p:tav>
                                      </p:tavLst>
                                    </p:anim>
                                    <p:set>
                                      <p:cBhvr>
                                        <p:cTn id="52" dur="1" fill="hold">
                                          <p:stCondLst>
                                            <p:cond delay="3999"/>
                                          </p:stCondLst>
                                        </p:cTn>
                                        <p:tgtEl>
                                          <p:spTgt spid="14"/>
                                        </p:tgtEl>
                                        <p:attrNameLst>
                                          <p:attrName>style.visibility</p:attrName>
                                        </p:attrNameLst>
                                      </p:cBhvr>
                                      <p:to>
                                        <p:strVal val="hidden"/>
                                      </p:to>
                                    </p:set>
                                  </p:childTnLst>
                                </p:cTn>
                              </p:par>
                              <p:par>
                                <p:cTn id="53" presetID="2" presetClass="entr" presetSubtype="2" fill="hold" nodeType="withEffect">
                                  <p:stCondLst>
                                    <p:cond delay="0"/>
                                  </p:stCondLst>
                                  <p:childTnLst>
                                    <p:set>
                                      <p:cBhvr>
                                        <p:cTn id="54" dur="1" fill="hold">
                                          <p:stCondLst>
                                            <p:cond delay="0"/>
                                          </p:stCondLst>
                                        </p:cTn>
                                        <p:tgtEl>
                                          <p:spTgt spid="26"/>
                                        </p:tgtEl>
                                        <p:attrNameLst>
                                          <p:attrName>style.visibility</p:attrName>
                                        </p:attrNameLst>
                                      </p:cBhvr>
                                      <p:to>
                                        <p:strVal val="visible"/>
                                      </p:to>
                                    </p:set>
                                    <p:anim calcmode="lin" valueType="num">
                                      <p:cBhvr additive="base">
                                        <p:cTn id="55" dur="4000" fill="hold"/>
                                        <p:tgtEl>
                                          <p:spTgt spid="26"/>
                                        </p:tgtEl>
                                        <p:attrNameLst>
                                          <p:attrName>ppt_x</p:attrName>
                                        </p:attrNameLst>
                                      </p:cBhvr>
                                      <p:tavLst>
                                        <p:tav tm="0">
                                          <p:val>
                                            <p:strVal val="1+#ppt_w/2"/>
                                          </p:val>
                                        </p:tav>
                                        <p:tav tm="100000">
                                          <p:val>
                                            <p:strVal val="#ppt_x"/>
                                          </p:val>
                                        </p:tav>
                                      </p:tavLst>
                                    </p:anim>
                                    <p:anim calcmode="lin" valueType="num">
                                      <p:cBhvr additive="base">
                                        <p:cTn id="56" dur="4000" fill="hold"/>
                                        <p:tgtEl>
                                          <p:spTgt spid="26"/>
                                        </p:tgtEl>
                                        <p:attrNameLst>
                                          <p:attrName>ppt_y</p:attrName>
                                        </p:attrNameLst>
                                      </p:cBhvr>
                                      <p:tavLst>
                                        <p:tav tm="0">
                                          <p:val>
                                            <p:strVal val="#ppt_y"/>
                                          </p:val>
                                        </p:tav>
                                        <p:tav tm="100000">
                                          <p:val>
                                            <p:strVal val="#ppt_y"/>
                                          </p:val>
                                        </p:tav>
                                      </p:tavLst>
                                    </p:anim>
                                  </p:childTnLst>
                                </p:cTn>
                              </p:par>
                              <p:par>
                                <p:cTn id="57" presetID="19" presetClass="entr" presetSubtype="10" fill="hold" nodeType="withEffect">
                                  <p:stCondLst>
                                    <p:cond delay="0"/>
                                  </p:stCondLst>
                                  <p:childTnLst>
                                    <p:set>
                                      <p:cBhvr>
                                        <p:cTn id="58" dur="1" fill="hold">
                                          <p:stCondLst>
                                            <p:cond delay="0"/>
                                          </p:stCondLst>
                                        </p:cTn>
                                        <p:tgtEl>
                                          <p:spTgt spid="26"/>
                                        </p:tgtEl>
                                        <p:attrNameLst>
                                          <p:attrName>style.visibility</p:attrName>
                                        </p:attrNameLst>
                                      </p:cBhvr>
                                      <p:to>
                                        <p:strVal val="visible"/>
                                      </p:to>
                                    </p:set>
                                    <p:anim calcmode="lin" valueType="num">
                                      <p:cBhvr>
                                        <p:cTn id="59" dur="5000" fill="hold"/>
                                        <p:tgtEl>
                                          <p:spTgt spid="26"/>
                                        </p:tgtEl>
                                        <p:attrNameLst>
                                          <p:attrName>ppt_w</p:attrName>
                                        </p:attrNameLst>
                                      </p:cBhvr>
                                      <p:tavLst>
                                        <p:tav tm="0" fmla="#ppt_w*sin(2.5*pi*$)">
                                          <p:val>
                                            <p:fltVal val="0"/>
                                          </p:val>
                                        </p:tav>
                                        <p:tav tm="100000">
                                          <p:val>
                                            <p:fltVal val="1"/>
                                          </p:val>
                                        </p:tav>
                                      </p:tavLst>
                                    </p:anim>
                                    <p:anim calcmode="lin" valueType="num">
                                      <p:cBhvr>
                                        <p:cTn id="60" dur="5000" fill="hold"/>
                                        <p:tgtEl>
                                          <p:spTgt spid="26"/>
                                        </p:tgtEl>
                                        <p:attrNameLst>
                                          <p:attrName>ppt_h</p:attrName>
                                        </p:attrNameLst>
                                      </p:cBhvr>
                                      <p:tavLst>
                                        <p:tav tm="0">
                                          <p:val>
                                            <p:strVal val="#ppt_h"/>
                                          </p:val>
                                        </p:tav>
                                        <p:tav tm="100000">
                                          <p:val>
                                            <p:strVal val="#ppt_h"/>
                                          </p:val>
                                        </p:tav>
                                      </p:tavLst>
                                    </p:anim>
                                  </p:childTnLst>
                                </p:cTn>
                              </p:par>
                              <p:par>
                                <p:cTn id="61" presetID="2" presetClass="exit" presetSubtype="2" fill="hold" nodeType="withEffect">
                                  <p:stCondLst>
                                    <p:cond delay="0"/>
                                  </p:stCondLst>
                                  <p:childTnLst>
                                    <p:anim calcmode="lin" valueType="num">
                                      <p:cBhvr additive="base">
                                        <p:cTn id="62" dur="4000"/>
                                        <p:tgtEl>
                                          <p:spTgt spid="26"/>
                                        </p:tgtEl>
                                        <p:attrNameLst>
                                          <p:attrName>ppt_x</p:attrName>
                                        </p:attrNameLst>
                                      </p:cBhvr>
                                      <p:tavLst>
                                        <p:tav tm="0">
                                          <p:val>
                                            <p:strVal val="ppt_x"/>
                                          </p:val>
                                        </p:tav>
                                        <p:tav tm="100000">
                                          <p:val>
                                            <p:strVal val="1+ppt_w/2"/>
                                          </p:val>
                                        </p:tav>
                                      </p:tavLst>
                                    </p:anim>
                                    <p:anim calcmode="lin" valueType="num">
                                      <p:cBhvr additive="base">
                                        <p:cTn id="63" dur="4000"/>
                                        <p:tgtEl>
                                          <p:spTgt spid="26"/>
                                        </p:tgtEl>
                                        <p:attrNameLst>
                                          <p:attrName>ppt_y</p:attrName>
                                        </p:attrNameLst>
                                      </p:cBhvr>
                                      <p:tavLst>
                                        <p:tav tm="0">
                                          <p:val>
                                            <p:strVal val="ppt_y"/>
                                          </p:val>
                                        </p:tav>
                                        <p:tav tm="100000">
                                          <p:val>
                                            <p:strVal val="ppt_y"/>
                                          </p:val>
                                        </p:tav>
                                      </p:tavLst>
                                    </p:anim>
                                    <p:set>
                                      <p:cBhvr>
                                        <p:cTn id="64" dur="1" fill="hold">
                                          <p:stCondLst>
                                            <p:cond delay="3999"/>
                                          </p:stCondLst>
                                        </p:cTn>
                                        <p:tgtEl>
                                          <p:spTgt spid="26"/>
                                        </p:tgtEl>
                                        <p:attrNameLst>
                                          <p:attrName>style.visibility</p:attrName>
                                        </p:attrNameLst>
                                      </p:cBhvr>
                                      <p:to>
                                        <p:strVal val="hidden"/>
                                      </p:to>
                                    </p:set>
                                  </p:childTnLst>
                                </p:cTn>
                              </p:par>
                              <p:par>
                                <p:cTn id="65" presetID="2" presetClass="entr" presetSubtype="2" fill="hold" nodeType="withEffect">
                                  <p:stCondLst>
                                    <p:cond delay="0"/>
                                  </p:stCondLst>
                                  <p:childTnLst>
                                    <p:set>
                                      <p:cBhvr>
                                        <p:cTn id="66" dur="1" fill="hold">
                                          <p:stCondLst>
                                            <p:cond delay="0"/>
                                          </p:stCondLst>
                                        </p:cTn>
                                        <p:tgtEl>
                                          <p:spTgt spid="17"/>
                                        </p:tgtEl>
                                        <p:attrNameLst>
                                          <p:attrName>style.visibility</p:attrName>
                                        </p:attrNameLst>
                                      </p:cBhvr>
                                      <p:to>
                                        <p:strVal val="visible"/>
                                      </p:to>
                                    </p:set>
                                    <p:anim calcmode="lin" valueType="num">
                                      <p:cBhvr additive="base">
                                        <p:cTn id="67" dur="4000" fill="hold"/>
                                        <p:tgtEl>
                                          <p:spTgt spid="17"/>
                                        </p:tgtEl>
                                        <p:attrNameLst>
                                          <p:attrName>ppt_x</p:attrName>
                                        </p:attrNameLst>
                                      </p:cBhvr>
                                      <p:tavLst>
                                        <p:tav tm="0">
                                          <p:val>
                                            <p:strVal val="1+#ppt_w/2"/>
                                          </p:val>
                                        </p:tav>
                                        <p:tav tm="100000">
                                          <p:val>
                                            <p:strVal val="#ppt_x"/>
                                          </p:val>
                                        </p:tav>
                                      </p:tavLst>
                                    </p:anim>
                                    <p:anim calcmode="lin" valueType="num">
                                      <p:cBhvr additive="base">
                                        <p:cTn id="68" dur="4000" fill="hold"/>
                                        <p:tgtEl>
                                          <p:spTgt spid="17"/>
                                        </p:tgtEl>
                                        <p:attrNameLst>
                                          <p:attrName>ppt_y</p:attrName>
                                        </p:attrNameLst>
                                      </p:cBhvr>
                                      <p:tavLst>
                                        <p:tav tm="0">
                                          <p:val>
                                            <p:strVal val="#ppt_y"/>
                                          </p:val>
                                        </p:tav>
                                        <p:tav tm="100000">
                                          <p:val>
                                            <p:strVal val="#ppt_y"/>
                                          </p:val>
                                        </p:tav>
                                      </p:tavLst>
                                    </p:anim>
                                  </p:childTnLst>
                                </p:cTn>
                              </p:par>
                              <p:par>
                                <p:cTn id="69" presetID="19" presetClass="entr" presetSubtype="10" fill="hold" nodeType="withEffect">
                                  <p:stCondLst>
                                    <p:cond delay="0"/>
                                  </p:stCondLst>
                                  <p:childTnLst>
                                    <p:set>
                                      <p:cBhvr>
                                        <p:cTn id="70" dur="1" fill="hold">
                                          <p:stCondLst>
                                            <p:cond delay="0"/>
                                          </p:stCondLst>
                                        </p:cTn>
                                        <p:tgtEl>
                                          <p:spTgt spid="17"/>
                                        </p:tgtEl>
                                        <p:attrNameLst>
                                          <p:attrName>style.visibility</p:attrName>
                                        </p:attrNameLst>
                                      </p:cBhvr>
                                      <p:to>
                                        <p:strVal val="visible"/>
                                      </p:to>
                                    </p:set>
                                    <p:anim calcmode="lin" valueType="num">
                                      <p:cBhvr>
                                        <p:cTn id="71" dur="5000" fill="hold"/>
                                        <p:tgtEl>
                                          <p:spTgt spid="17"/>
                                        </p:tgtEl>
                                        <p:attrNameLst>
                                          <p:attrName>ppt_w</p:attrName>
                                        </p:attrNameLst>
                                      </p:cBhvr>
                                      <p:tavLst>
                                        <p:tav tm="0" fmla="#ppt_w*sin(2.5*pi*$)">
                                          <p:val>
                                            <p:fltVal val="0"/>
                                          </p:val>
                                        </p:tav>
                                        <p:tav tm="100000">
                                          <p:val>
                                            <p:fltVal val="1"/>
                                          </p:val>
                                        </p:tav>
                                      </p:tavLst>
                                    </p:anim>
                                    <p:anim calcmode="lin" valueType="num">
                                      <p:cBhvr>
                                        <p:cTn id="72" dur="5000" fill="hold"/>
                                        <p:tgtEl>
                                          <p:spTgt spid="17"/>
                                        </p:tgtEl>
                                        <p:attrNameLst>
                                          <p:attrName>ppt_h</p:attrName>
                                        </p:attrNameLst>
                                      </p:cBhvr>
                                      <p:tavLst>
                                        <p:tav tm="0">
                                          <p:val>
                                            <p:strVal val="#ppt_h"/>
                                          </p:val>
                                        </p:tav>
                                        <p:tav tm="100000">
                                          <p:val>
                                            <p:strVal val="#ppt_h"/>
                                          </p:val>
                                        </p:tav>
                                      </p:tavLst>
                                    </p:anim>
                                  </p:childTnLst>
                                </p:cTn>
                              </p:par>
                              <p:par>
                                <p:cTn id="73" presetID="2" presetClass="exit" presetSubtype="2" fill="hold" nodeType="withEffect">
                                  <p:stCondLst>
                                    <p:cond delay="0"/>
                                  </p:stCondLst>
                                  <p:childTnLst>
                                    <p:anim calcmode="lin" valueType="num">
                                      <p:cBhvr additive="base">
                                        <p:cTn id="74" dur="4000"/>
                                        <p:tgtEl>
                                          <p:spTgt spid="17"/>
                                        </p:tgtEl>
                                        <p:attrNameLst>
                                          <p:attrName>ppt_x</p:attrName>
                                        </p:attrNameLst>
                                      </p:cBhvr>
                                      <p:tavLst>
                                        <p:tav tm="0">
                                          <p:val>
                                            <p:strVal val="ppt_x"/>
                                          </p:val>
                                        </p:tav>
                                        <p:tav tm="100000">
                                          <p:val>
                                            <p:strVal val="1+ppt_w/2"/>
                                          </p:val>
                                        </p:tav>
                                      </p:tavLst>
                                    </p:anim>
                                    <p:anim calcmode="lin" valueType="num">
                                      <p:cBhvr additive="base">
                                        <p:cTn id="75" dur="4000"/>
                                        <p:tgtEl>
                                          <p:spTgt spid="17"/>
                                        </p:tgtEl>
                                        <p:attrNameLst>
                                          <p:attrName>ppt_y</p:attrName>
                                        </p:attrNameLst>
                                      </p:cBhvr>
                                      <p:tavLst>
                                        <p:tav tm="0">
                                          <p:val>
                                            <p:strVal val="ppt_y"/>
                                          </p:val>
                                        </p:tav>
                                        <p:tav tm="100000">
                                          <p:val>
                                            <p:strVal val="ppt_y"/>
                                          </p:val>
                                        </p:tav>
                                      </p:tavLst>
                                    </p:anim>
                                    <p:set>
                                      <p:cBhvr>
                                        <p:cTn id="76" dur="1" fill="hold">
                                          <p:stCondLst>
                                            <p:cond delay="3999"/>
                                          </p:stCondLst>
                                        </p:cTn>
                                        <p:tgtEl>
                                          <p:spTgt spid="17"/>
                                        </p:tgtEl>
                                        <p:attrNameLst>
                                          <p:attrName>style.visibility</p:attrName>
                                        </p:attrNameLst>
                                      </p:cBhvr>
                                      <p:to>
                                        <p:strVal val="hidden"/>
                                      </p:to>
                                    </p:set>
                                  </p:childTnLst>
                                </p:cTn>
                              </p:par>
                              <p:par>
                                <p:cTn id="77" presetID="2" presetClass="entr" presetSubtype="2" fill="hold" nodeType="withEffect">
                                  <p:stCondLst>
                                    <p:cond delay="0"/>
                                  </p:stCondLst>
                                  <p:childTnLst>
                                    <p:set>
                                      <p:cBhvr>
                                        <p:cTn id="78" dur="1" fill="hold">
                                          <p:stCondLst>
                                            <p:cond delay="0"/>
                                          </p:stCondLst>
                                        </p:cTn>
                                        <p:tgtEl>
                                          <p:spTgt spid="20"/>
                                        </p:tgtEl>
                                        <p:attrNameLst>
                                          <p:attrName>style.visibility</p:attrName>
                                        </p:attrNameLst>
                                      </p:cBhvr>
                                      <p:to>
                                        <p:strVal val="visible"/>
                                      </p:to>
                                    </p:set>
                                    <p:anim calcmode="lin" valueType="num">
                                      <p:cBhvr additive="base">
                                        <p:cTn id="79" dur="4000" fill="hold"/>
                                        <p:tgtEl>
                                          <p:spTgt spid="20"/>
                                        </p:tgtEl>
                                        <p:attrNameLst>
                                          <p:attrName>ppt_x</p:attrName>
                                        </p:attrNameLst>
                                      </p:cBhvr>
                                      <p:tavLst>
                                        <p:tav tm="0">
                                          <p:val>
                                            <p:strVal val="1+#ppt_w/2"/>
                                          </p:val>
                                        </p:tav>
                                        <p:tav tm="100000">
                                          <p:val>
                                            <p:strVal val="#ppt_x"/>
                                          </p:val>
                                        </p:tav>
                                      </p:tavLst>
                                    </p:anim>
                                    <p:anim calcmode="lin" valueType="num">
                                      <p:cBhvr additive="base">
                                        <p:cTn id="80" dur="4000" fill="hold"/>
                                        <p:tgtEl>
                                          <p:spTgt spid="20"/>
                                        </p:tgtEl>
                                        <p:attrNameLst>
                                          <p:attrName>ppt_y</p:attrName>
                                        </p:attrNameLst>
                                      </p:cBhvr>
                                      <p:tavLst>
                                        <p:tav tm="0">
                                          <p:val>
                                            <p:strVal val="#ppt_y"/>
                                          </p:val>
                                        </p:tav>
                                        <p:tav tm="100000">
                                          <p:val>
                                            <p:strVal val="#ppt_y"/>
                                          </p:val>
                                        </p:tav>
                                      </p:tavLst>
                                    </p:anim>
                                  </p:childTnLst>
                                </p:cTn>
                              </p:par>
                              <p:par>
                                <p:cTn id="81" presetID="19" presetClass="entr" presetSubtype="10" fill="hold" nodeType="withEffect">
                                  <p:stCondLst>
                                    <p:cond delay="0"/>
                                  </p:stCondLst>
                                  <p:childTnLst>
                                    <p:set>
                                      <p:cBhvr>
                                        <p:cTn id="82" dur="1" fill="hold">
                                          <p:stCondLst>
                                            <p:cond delay="0"/>
                                          </p:stCondLst>
                                        </p:cTn>
                                        <p:tgtEl>
                                          <p:spTgt spid="20"/>
                                        </p:tgtEl>
                                        <p:attrNameLst>
                                          <p:attrName>style.visibility</p:attrName>
                                        </p:attrNameLst>
                                      </p:cBhvr>
                                      <p:to>
                                        <p:strVal val="visible"/>
                                      </p:to>
                                    </p:set>
                                    <p:anim calcmode="lin" valueType="num">
                                      <p:cBhvr>
                                        <p:cTn id="83" dur="5000" fill="hold"/>
                                        <p:tgtEl>
                                          <p:spTgt spid="20"/>
                                        </p:tgtEl>
                                        <p:attrNameLst>
                                          <p:attrName>ppt_w</p:attrName>
                                        </p:attrNameLst>
                                      </p:cBhvr>
                                      <p:tavLst>
                                        <p:tav tm="0" fmla="#ppt_w*sin(2.5*pi*$)">
                                          <p:val>
                                            <p:fltVal val="0"/>
                                          </p:val>
                                        </p:tav>
                                        <p:tav tm="100000">
                                          <p:val>
                                            <p:fltVal val="1"/>
                                          </p:val>
                                        </p:tav>
                                      </p:tavLst>
                                    </p:anim>
                                    <p:anim calcmode="lin" valueType="num">
                                      <p:cBhvr>
                                        <p:cTn id="84" dur="5000" fill="hold"/>
                                        <p:tgtEl>
                                          <p:spTgt spid="20"/>
                                        </p:tgtEl>
                                        <p:attrNameLst>
                                          <p:attrName>ppt_h</p:attrName>
                                        </p:attrNameLst>
                                      </p:cBhvr>
                                      <p:tavLst>
                                        <p:tav tm="0">
                                          <p:val>
                                            <p:strVal val="#ppt_h"/>
                                          </p:val>
                                        </p:tav>
                                        <p:tav tm="100000">
                                          <p:val>
                                            <p:strVal val="#ppt_h"/>
                                          </p:val>
                                        </p:tav>
                                      </p:tavLst>
                                    </p:anim>
                                  </p:childTnLst>
                                </p:cTn>
                              </p:par>
                              <p:par>
                                <p:cTn id="85" presetID="2" presetClass="exit" presetSubtype="2" fill="hold" nodeType="withEffect">
                                  <p:stCondLst>
                                    <p:cond delay="0"/>
                                  </p:stCondLst>
                                  <p:childTnLst>
                                    <p:anim calcmode="lin" valueType="num">
                                      <p:cBhvr additive="base">
                                        <p:cTn id="86" dur="4000"/>
                                        <p:tgtEl>
                                          <p:spTgt spid="20"/>
                                        </p:tgtEl>
                                        <p:attrNameLst>
                                          <p:attrName>ppt_x</p:attrName>
                                        </p:attrNameLst>
                                      </p:cBhvr>
                                      <p:tavLst>
                                        <p:tav tm="0">
                                          <p:val>
                                            <p:strVal val="ppt_x"/>
                                          </p:val>
                                        </p:tav>
                                        <p:tav tm="100000">
                                          <p:val>
                                            <p:strVal val="1+ppt_w/2"/>
                                          </p:val>
                                        </p:tav>
                                      </p:tavLst>
                                    </p:anim>
                                    <p:anim calcmode="lin" valueType="num">
                                      <p:cBhvr additive="base">
                                        <p:cTn id="87" dur="4000"/>
                                        <p:tgtEl>
                                          <p:spTgt spid="20"/>
                                        </p:tgtEl>
                                        <p:attrNameLst>
                                          <p:attrName>ppt_y</p:attrName>
                                        </p:attrNameLst>
                                      </p:cBhvr>
                                      <p:tavLst>
                                        <p:tav tm="0">
                                          <p:val>
                                            <p:strVal val="ppt_y"/>
                                          </p:val>
                                        </p:tav>
                                        <p:tav tm="100000">
                                          <p:val>
                                            <p:strVal val="ppt_y"/>
                                          </p:val>
                                        </p:tav>
                                      </p:tavLst>
                                    </p:anim>
                                    <p:set>
                                      <p:cBhvr>
                                        <p:cTn id="88" dur="1" fill="hold">
                                          <p:stCondLst>
                                            <p:cond delay="3999"/>
                                          </p:stCondLst>
                                        </p:cTn>
                                        <p:tgtEl>
                                          <p:spTgt spid="20"/>
                                        </p:tgtEl>
                                        <p:attrNameLst>
                                          <p:attrName>style.visibility</p:attrName>
                                        </p:attrNameLst>
                                      </p:cBhvr>
                                      <p:to>
                                        <p:strVal val="hidden"/>
                                      </p:to>
                                    </p:set>
                                  </p:childTnLst>
                                </p:cTn>
                              </p:par>
                              <p:par>
                                <p:cTn id="89" presetID="2" presetClass="entr" presetSubtype="2" fill="hold" nodeType="withEffect">
                                  <p:stCondLst>
                                    <p:cond delay="0"/>
                                  </p:stCondLst>
                                  <p:childTnLst>
                                    <p:set>
                                      <p:cBhvr>
                                        <p:cTn id="90" dur="1" fill="hold">
                                          <p:stCondLst>
                                            <p:cond delay="0"/>
                                          </p:stCondLst>
                                        </p:cTn>
                                        <p:tgtEl>
                                          <p:spTgt spid="23"/>
                                        </p:tgtEl>
                                        <p:attrNameLst>
                                          <p:attrName>style.visibility</p:attrName>
                                        </p:attrNameLst>
                                      </p:cBhvr>
                                      <p:to>
                                        <p:strVal val="visible"/>
                                      </p:to>
                                    </p:set>
                                    <p:anim calcmode="lin" valueType="num">
                                      <p:cBhvr additive="base">
                                        <p:cTn id="91" dur="4000" fill="hold"/>
                                        <p:tgtEl>
                                          <p:spTgt spid="23"/>
                                        </p:tgtEl>
                                        <p:attrNameLst>
                                          <p:attrName>ppt_x</p:attrName>
                                        </p:attrNameLst>
                                      </p:cBhvr>
                                      <p:tavLst>
                                        <p:tav tm="0">
                                          <p:val>
                                            <p:strVal val="1+#ppt_w/2"/>
                                          </p:val>
                                        </p:tav>
                                        <p:tav tm="100000">
                                          <p:val>
                                            <p:strVal val="#ppt_x"/>
                                          </p:val>
                                        </p:tav>
                                      </p:tavLst>
                                    </p:anim>
                                    <p:anim calcmode="lin" valueType="num">
                                      <p:cBhvr additive="base">
                                        <p:cTn id="92" dur="4000" fill="hold"/>
                                        <p:tgtEl>
                                          <p:spTgt spid="23"/>
                                        </p:tgtEl>
                                        <p:attrNameLst>
                                          <p:attrName>ppt_y</p:attrName>
                                        </p:attrNameLst>
                                      </p:cBhvr>
                                      <p:tavLst>
                                        <p:tav tm="0">
                                          <p:val>
                                            <p:strVal val="#ppt_y"/>
                                          </p:val>
                                        </p:tav>
                                        <p:tav tm="100000">
                                          <p:val>
                                            <p:strVal val="#ppt_y"/>
                                          </p:val>
                                        </p:tav>
                                      </p:tavLst>
                                    </p:anim>
                                  </p:childTnLst>
                                </p:cTn>
                              </p:par>
                              <p:par>
                                <p:cTn id="93" presetID="19" presetClass="entr" presetSubtype="10" fill="hold" nodeType="withEffect">
                                  <p:stCondLst>
                                    <p:cond delay="0"/>
                                  </p:stCondLst>
                                  <p:childTnLst>
                                    <p:set>
                                      <p:cBhvr>
                                        <p:cTn id="94" dur="1" fill="hold">
                                          <p:stCondLst>
                                            <p:cond delay="0"/>
                                          </p:stCondLst>
                                        </p:cTn>
                                        <p:tgtEl>
                                          <p:spTgt spid="23"/>
                                        </p:tgtEl>
                                        <p:attrNameLst>
                                          <p:attrName>style.visibility</p:attrName>
                                        </p:attrNameLst>
                                      </p:cBhvr>
                                      <p:to>
                                        <p:strVal val="visible"/>
                                      </p:to>
                                    </p:set>
                                    <p:anim calcmode="lin" valueType="num">
                                      <p:cBhvr>
                                        <p:cTn id="95" dur="5000" fill="hold"/>
                                        <p:tgtEl>
                                          <p:spTgt spid="23"/>
                                        </p:tgtEl>
                                        <p:attrNameLst>
                                          <p:attrName>ppt_w</p:attrName>
                                        </p:attrNameLst>
                                      </p:cBhvr>
                                      <p:tavLst>
                                        <p:tav tm="0" fmla="#ppt_w*sin(2.5*pi*$)">
                                          <p:val>
                                            <p:fltVal val="0"/>
                                          </p:val>
                                        </p:tav>
                                        <p:tav tm="100000">
                                          <p:val>
                                            <p:fltVal val="1"/>
                                          </p:val>
                                        </p:tav>
                                      </p:tavLst>
                                    </p:anim>
                                    <p:anim calcmode="lin" valueType="num">
                                      <p:cBhvr>
                                        <p:cTn id="96" dur="5000" fill="hold"/>
                                        <p:tgtEl>
                                          <p:spTgt spid="23"/>
                                        </p:tgtEl>
                                        <p:attrNameLst>
                                          <p:attrName>ppt_h</p:attrName>
                                        </p:attrNameLst>
                                      </p:cBhvr>
                                      <p:tavLst>
                                        <p:tav tm="0">
                                          <p:val>
                                            <p:strVal val="#ppt_h"/>
                                          </p:val>
                                        </p:tav>
                                        <p:tav tm="100000">
                                          <p:val>
                                            <p:strVal val="#ppt_h"/>
                                          </p:val>
                                        </p:tav>
                                      </p:tavLst>
                                    </p:anim>
                                  </p:childTnLst>
                                </p:cTn>
                              </p:par>
                              <p:par>
                                <p:cTn id="97" presetID="2" presetClass="exit" presetSubtype="2" fill="hold" nodeType="withEffect">
                                  <p:stCondLst>
                                    <p:cond delay="0"/>
                                  </p:stCondLst>
                                  <p:childTnLst>
                                    <p:anim calcmode="lin" valueType="num">
                                      <p:cBhvr additive="base">
                                        <p:cTn id="98" dur="4000"/>
                                        <p:tgtEl>
                                          <p:spTgt spid="23"/>
                                        </p:tgtEl>
                                        <p:attrNameLst>
                                          <p:attrName>ppt_x</p:attrName>
                                        </p:attrNameLst>
                                      </p:cBhvr>
                                      <p:tavLst>
                                        <p:tav tm="0">
                                          <p:val>
                                            <p:strVal val="ppt_x"/>
                                          </p:val>
                                        </p:tav>
                                        <p:tav tm="100000">
                                          <p:val>
                                            <p:strVal val="1+ppt_w/2"/>
                                          </p:val>
                                        </p:tav>
                                      </p:tavLst>
                                    </p:anim>
                                    <p:anim calcmode="lin" valueType="num">
                                      <p:cBhvr additive="base">
                                        <p:cTn id="99" dur="4000"/>
                                        <p:tgtEl>
                                          <p:spTgt spid="23"/>
                                        </p:tgtEl>
                                        <p:attrNameLst>
                                          <p:attrName>ppt_y</p:attrName>
                                        </p:attrNameLst>
                                      </p:cBhvr>
                                      <p:tavLst>
                                        <p:tav tm="0">
                                          <p:val>
                                            <p:strVal val="ppt_y"/>
                                          </p:val>
                                        </p:tav>
                                        <p:tav tm="100000">
                                          <p:val>
                                            <p:strVal val="ppt_y"/>
                                          </p:val>
                                        </p:tav>
                                      </p:tavLst>
                                    </p:anim>
                                    <p:set>
                                      <p:cBhvr>
                                        <p:cTn id="100" dur="1" fill="hold">
                                          <p:stCondLst>
                                            <p:cond delay="3999"/>
                                          </p:stCondLst>
                                        </p:cTn>
                                        <p:tgtEl>
                                          <p:spTgt spid="23"/>
                                        </p:tgtEl>
                                        <p:attrNameLst>
                                          <p:attrName>style.visibility</p:attrName>
                                        </p:attrNameLst>
                                      </p:cBhvr>
                                      <p:to>
                                        <p:strVal val="hidden"/>
                                      </p:to>
                                    </p:set>
                                  </p:childTnLst>
                                </p:cTn>
                              </p:par>
                              <p:par>
                                <p:cTn id="101" presetID="2" presetClass="entr" presetSubtype="8" fill="hold" nodeType="withEffect">
                                  <p:stCondLst>
                                    <p:cond delay="0"/>
                                  </p:stCondLst>
                                  <p:childTnLst>
                                    <p:set>
                                      <p:cBhvr>
                                        <p:cTn id="102" dur="1" fill="hold">
                                          <p:stCondLst>
                                            <p:cond delay="0"/>
                                          </p:stCondLst>
                                        </p:cTn>
                                        <p:tgtEl>
                                          <p:spTgt spid="31"/>
                                        </p:tgtEl>
                                        <p:attrNameLst>
                                          <p:attrName>style.visibility</p:attrName>
                                        </p:attrNameLst>
                                      </p:cBhvr>
                                      <p:to>
                                        <p:strVal val="visible"/>
                                      </p:to>
                                    </p:set>
                                    <p:anim calcmode="lin" valueType="num">
                                      <p:cBhvr additive="base">
                                        <p:cTn id="103" dur="4000" fill="hold"/>
                                        <p:tgtEl>
                                          <p:spTgt spid="31"/>
                                        </p:tgtEl>
                                        <p:attrNameLst>
                                          <p:attrName>ppt_x</p:attrName>
                                        </p:attrNameLst>
                                      </p:cBhvr>
                                      <p:tavLst>
                                        <p:tav tm="0">
                                          <p:val>
                                            <p:strVal val="0-#ppt_w/2"/>
                                          </p:val>
                                        </p:tav>
                                        <p:tav tm="100000">
                                          <p:val>
                                            <p:strVal val="#ppt_x"/>
                                          </p:val>
                                        </p:tav>
                                      </p:tavLst>
                                    </p:anim>
                                    <p:anim calcmode="lin" valueType="num">
                                      <p:cBhvr additive="base">
                                        <p:cTn id="104" dur="4000" fill="hold"/>
                                        <p:tgtEl>
                                          <p:spTgt spid="31"/>
                                        </p:tgtEl>
                                        <p:attrNameLst>
                                          <p:attrName>ppt_y</p:attrName>
                                        </p:attrNameLst>
                                      </p:cBhvr>
                                      <p:tavLst>
                                        <p:tav tm="0">
                                          <p:val>
                                            <p:strVal val="#ppt_y"/>
                                          </p:val>
                                        </p:tav>
                                        <p:tav tm="100000">
                                          <p:val>
                                            <p:strVal val="#ppt_y"/>
                                          </p:val>
                                        </p:tav>
                                      </p:tavLst>
                                    </p:anim>
                                  </p:childTnLst>
                                </p:cTn>
                              </p:par>
                              <p:par>
                                <p:cTn id="105" presetID="19" presetClass="entr" presetSubtype="10" fill="hold" nodeType="withEffect">
                                  <p:stCondLst>
                                    <p:cond delay="0"/>
                                  </p:stCondLst>
                                  <p:childTnLst>
                                    <p:set>
                                      <p:cBhvr>
                                        <p:cTn id="106" dur="1" fill="hold">
                                          <p:stCondLst>
                                            <p:cond delay="0"/>
                                          </p:stCondLst>
                                        </p:cTn>
                                        <p:tgtEl>
                                          <p:spTgt spid="31"/>
                                        </p:tgtEl>
                                        <p:attrNameLst>
                                          <p:attrName>style.visibility</p:attrName>
                                        </p:attrNameLst>
                                      </p:cBhvr>
                                      <p:to>
                                        <p:strVal val="visible"/>
                                      </p:to>
                                    </p:set>
                                    <p:anim calcmode="lin" valueType="num">
                                      <p:cBhvr>
                                        <p:cTn id="107" dur="5000" fill="hold"/>
                                        <p:tgtEl>
                                          <p:spTgt spid="31"/>
                                        </p:tgtEl>
                                        <p:attrNameLst>
                                          <p:attrName>ppt_w</p:attrName>
                                        </p:attrNameLst>
                                      </p:cBhvr>
                                      <p:tavLst>
                                        <p:tav tm="0" fmla="#ppt_w*sin(2.5*pi*$)">
                                          <p:val>
                                            <p:fltVal val="0"/>
                                          </p:val>
                                        </p:tav>
                                        <p:tav tm="100000">
                                          <p:val>
                                            <p:fltVal val="1"/>
                                          </p:val>
                                        </p:tav>
                                      </p:tavLst>
                                    </p:anim>
                                    <p:anim calcmode="lin" valueType="num">
                                      <p:cBhvr>
                                        <p:cTn id="108" dur="5000" fill="hold"/>
                                        <p:tgtEl>
                                          <p:spTgt spid="31"/>
                                        </p:tgtEl>
                                        <p:attrNameLst>
                                          <p:attrName>ppt_h</p:attrName>
                                        </p:attrNameLst>
                                      </p:cBhvr>
                                      <p:tavLst>
                                        <p:tav tm="0">
                                          <p:val>
                                            <p:strVal val="#ppt_h"/>
                                          </p:val>
                                        </p:tav>
                                        <p:tav tm="100000">
                                          <p:val>
                                            <p:strVal val="#ppt_h"/>
                                          </p:val>
                                        </p:tav>
                                      </p:tavLst>
                                    </p:anim>
                                  </p:childTnLst>
                                </p:cTn>
                              </p:par>
                              <p:par>
                                <p:cTn id="109" presetID="2" presetClass="exit" presetSubtype="8" fill="hold" nodeType="withEffect">
                                  <p:stCondLst>
                                    <p:cond delay="0"/>
                                  </p:stCondLst>
                                  <p:childTnLst>
                                    <p:anim calcmode="lin" valueType="num">
                                      <p:cBhvr additive="base">
                                        <p:cTn id="110" dur="4000"/>
                                        <p:tgtEl>
                                          <p:spTgt spid="31"/>
                                        </p:tgtEl>
                                        <p:attrNameLst>
                                          <p:attrName>ppt_x</p:attrName>
                                        </p:attrNameLst>
                                      </p:cBhvr>
                                      <p:tavLst>
                                        <p:tav tm="0">
                                          <p:val>
                                            <p:strVal val="ppt_x"/>
                                          </p:val>
                                        </p:tav>
                                        <p:tav tm="100000">
                                          <p:val>
                                            <p:strVal val="0-ppt_w/2"/>
                                          </p:val>
                                        </p:tav>
                                      </p:tavLst>
                                    </p:anim>
                                    <p:anim calcmode="lin" valueType="num">
                                      <p:cBhvr additive="base">
                                        <p:cTn id="111" dur="4000"/>
                                        <p:tgtEl>
                                          <p:spTgt spid="31"/>
                                        </p:tgtEl>
                                        <p:attrNameLst>
                                          <p:attrName>ppt_y</p:attrName>
                                        </p:attrNameLst>
                                      </p:cBhvr>
                                      <p:tavLst>
                                        <p:tav tm="0">
                                          <p:val>
                                            <p:strVal val="ppt_y"/>
                                          </p:val>
                                        </p:tav>
                                        <p:tav tm="100000">
                                          <p:val>
                                            <p:strVal val="ppt_y"/>
                                          </p:val>
                                        </p:tav>
                                      </p:tavLst>
                                    </p:anim>
                                    <p:set>
                                      <p:cBhvr>
                                        <p:cTn id="112" dur="1" fill="hold">
                                          <p:stCondLst>
                                            <p:cond delay="3999"/>
                                          </p:stCondLst>
                                        </p:cTn>
                                        <p:tgtEl>
                                          <p:spTgt spid="31"/>
                                        </p:tgtEl>
                                        <p:attrNameLst>
                                          <p:attrName>style.visibility</p:attrName>
                                        </p:attrNameLst>
                                      </p:cBhvr>
                                      <p:to>
                                        <p:strVal val="hidden"/>
                                      </p:to>
                                    </p:set>
                                  </p:childTnLst>
                                </p:cTn>
                              </p:par>
                              <p:par>
                                <p:cTn id="113" presetID="2" presetClass="entr" presetSubtype="8" fill="hold" nodeType="withEffect">
                                  <p:stCondLst>
                                    <p:cond delay="0"/>
                                  </p:stCondLst>
                                  <p:childTnLst>
                                    <p:set>
                                      <p:cBhvr>
                                        <p:cTn id="114" dur="1" fill="hold">
                                          <p:stCondLst>
                                            <p:cond delay="0"/>
                                          </p:stCondLst>
                                        </p:cTn>
                                        <p:tgtEl>
                                          <p:spTgt spid="34"/>
                                        </p:tgtEl>
                                        <p:attrNameLst>
                                          <p:attrName>style.visibility</p:attrName>
                                        </p:attrNameLst>
                                      </p:cBhvr>
                                      <p:to>
                                        <p:strVal val="visible"/>
                                      </p:to>
                                    </p:set>
                                    <p:anim calcmode="lin" valueType="num">
                                      <p:cBhvr additive="base">
                                        <p:cTn id="115" dur="4000" fill="hold"/>
                                        <p:tgtEl>
                                          <p:spTgt spid="34"/>
                                        </p:tgtEl>
                                        <p:attrNameLst>
                                          <p:attrName>ppt_x</p:attrName>
                                        </p:attrNameLst>
                                      </p:cBhvr>
                                      <p:tavLst>
                                        <p:tav tm="0">
                                          <p:val>
                                            <p:strVal val="0-#ppt_w/2"/>
                                          </p:val>
                                        </p:tav>
                                        <p:tav tm="100000">
                                          <p:val>
                                            <p:strVal val="#ppt_x"/>
                                          </p:val>
                                        </p:tav>
                                      </p:tavLst>
                                    </p:anim>
                                    <p:anim calcmode="lin" valueType="num">
                                      <p:cBhvr additive="base">
                                        <p:cTn id="116" dur="4000" fill="hold"/>
                                        <p:tgtEl>
                                          <p:spTgt spid="34"/>
                                        </p:tgtEl>
                                        <p:attrNameLst>
                                          <p:attrName>ppt_y</p:attrName>
                                        </p:attrNameLst>
                                      </p:cBhvr>
                                      <p:tavLst>
                                        <p:tav tm="0">
                                          <p:val>
                                            <p:strVal val="#ppt_y"/>
                                          </p:val>
                                        </p:tav>
                                        <p:tav tm="100000">
                                          <p:val>
                                            <p:strVal val="#ppt_y"/>
                                          </p:val>
                                        </p:tav>
                                      </p:tavLst>
                                    </p:anim>
                                  </p:childTnLst>
                                </p:cTn>
                              </p:par>
                              <p:par>
                                <p:cTn id="117" presetID="19" presetClass="entr" presetSubtype="10" fill="hold" nodeType="withEffect">
                                  <p:stCondLst>
                                    <p:cond delay="0"/>
                                  </p:stCondLst>
                                  <p:childTnLst>
                                    <p:set>
                                      <p:cBhvr>
                                        <p:cTn id="118" dur="1" fill="hold">
                                          <p:stCondLst>
                                            <p:cond delay="0"/>
                                          </p:stCondLst>
                                        </p:cTn>
                                        <p:tgtEl>
                                          <p:spTgt spid="34"/>
                                        </p:tgtEl>
                                        <p:attrNameLst>
                                          <p:attrName>style.visibility</p:attrName>
                                        </p:attrNameLst>
                                      </p:cBhvr>
                                      <p:to>
                                        <p:strVal val="visible"/>
                                      </p:to>
                                    </p:set>
                                    <p:anim calcmode="lin" valueType="num">
                                      <p:cBhvr>
                                        <p:cTn id="119" dur="5000" fill="hold"/>
                                        <p:tgtEl>
                                          <p:spTgt spid="34"/>
                                        </p:tgtEl>
                                        <p:attrNameLst>
                                          <p:attrName>ppt_w</p:attrName>
                                        </p:attrNameLst>
                                      </p:cBhvr>
                                      <p:tavLst>
                                        <p:tav tm="0" fmla="#ppt_w*sin(2.5*pi*$)">
                                          <p:val>
                                            <p:fltVal val="0"/>
                                          </p:val>
                                        </p:tav>
                                        <p:tav tm="100000">
                                          <p:val>
                                            <p:fltVal val="1"/>
                                          </p:val>
                                        </p:tav>
                                      </p:tavLst>
                                    </p:anim>
                                    <p:anim calcmode="lin" valueType="num">
                                      <p:cBhvr>
                                        <p:cTn id="120" dur="5000" fill="hold"/>
                                        <p:tgtEl>
                                          <p:spTgt spid="34"/>
                                        </p:tgtEl>
                                        <p:attrNameLst>
                                          <p:attrName>ppt_h</p:attrName>
                                        </p:attrNameLst>
                                      </p:cBhvr>
                                      <p:tavLst>
                                        <p:tav tm="0">
                                          <p:val>
                                            <p:strVal val="#ppt_h"/>
                                          </p:val>
                                        </p:tav>
                                        <p:tav tm="100000">
                                          <p:val>
                                            <p:strVal val="#ppt_h"/>
                                          </p:val>
                                        </p:tav>
                                      </p:tavLst>
                                    </p:anim>
                                  </p:childTnLst>
                                </p:cTn>
                              </p:par>
                              <p:par>
                                <p:cTn id="121" presetID="2" presetClass="exit" presetSubtype="8" fill="hold" nodeType="withEffect">
                                  <p:stCondLst>
                                    <p:cond delay="0"/>
                                  </p:stCondLst>
                                  <p:childTnLst>
                                    <p:anim calcmode="lin" valueType="num">
                                      <p:cBhvr additive="base">
                                        <p:cTn id="122" dur="4000"/>
                                        <p:tgtEl>
                                          <p:spTgt spid="34"/>
                                        </p:tgtEl>
                                        <p:attrNameLst>
                                          <p:attrName>ppt_x</p:attrName>
                                        </p:attrNameLst>
                                      </p:cBhvr>
                                      <p:tavLst>
                                        <p:tav tm="0">
                                          <p:val>
                                            <p:strVal val="ppt_x"/>
                                          </p:val>
                                        </p:tav>
                                        <p:tav tm="100000">
                                          <p:val>
                                            <p:strVal val="0-ppt_w/2"/>
                                          </p:val>
                                        </p:tav>
                                      </p:tavLst>
                                    </p:anim>
                                    <p:anim calcmode="lin" valueType="num">
                                      <p:cBhvr additive="base">
                                        <p:cTn id="123" dur="4000"/>
                                        <p:tgtEl>
                                          <p:spTgt spid="34"/>
                                        </p:tgtEl>
                                        <p:attrNameLst>
                                          <p:attrName>ppt_y</p:attrName>
                                        </p:attrNameLst>
                                      </p:cBhvr>
                                      <p:tavLst>
                                        <p:tav tm="0">
                                          <p:val>
                                            <p:strVal val="ppt_y"/>
                                          </p:val>
                                        </p:tav>
                                        <p:tav tm="100000">
                                          <p:val>
                                            <p:strVal val="ppt_y"/>
                                          </p:val>
                                        </p:tav>
                                      </p:tavLst>
                                    </p:anim>
                                    <p:set>
                                      <p:cBhvr>
                                        <p:cTn id="124" dur="1" fill="hold">
                                          <p:stCondLst>
                                            <p:cond delay="3999"/>
                                          </p:stCondLst>
                                        </p:cTn>
                                        <p:tgtEl>
                                          <p:spTgt spid="34"/>
                                        </p:tgtEl>
                                        <p:attrNameLst>
                                          <p:attrName>style.visibility</p:attrName>
                                        </p:attrNameLst>
                                      </p:cBhvr>
                                      <p:to>
                                        <p:strVal val="hidden"/>
                                      </p:to>
                                    </p:set>
                                  </p:childTnLst>
                                </p:cTn>
                              </p:par>
                              <p:par>
                                <p:cTn id="125" presetID="2" presetClass="entr" presetSubtype="8" fill="hold" nodeType="withEffect">
                                  <p:stCondLst>
                                    <p:cond delay="0"/>
                                  </p:stCondLst>
                                  <p:childTnLst>
                                    <p:set>
                                      <p:cBhvr>
                                        <p:cTn id="126" dur="1" fill="hold">
                                          <p:stCondLst>
                                            <p:cond delay="0"/>
                                          </p:stCondLst>
                                        </p:cTn>
                                        <p:tgtEl>
                                          <p:spTgt spid="37"/>
                                        </p:tgtEl>
                                        <p:attrNameLst>
                                          <p:attrName>style.visibility</p:attrName>
                                        </p:attrNameLst>
                                      </p:cBhvr>
                                      <p:to>
                                        <p:strVal val="visible"/>
                                      </p:to>
                                    </p:set>
                                    <p:anim calcmode="lin" valueType="num">
                                      <p:cBhvr additive="base">
                                        <p:cTn id="127" dur="4000" fill="hold"/>
                                        <p:tgtEl>
                                          <p:spTgt spid="37"/>
                                        </p:tgtEl>
                                        <p:attrNameLst>
                                          <p:attrName>ppt_x</p:attrName>
                                        </p:attrNameLst>
                                      </p:cBhvr>
                                      <p:tavLst>
                                        <p:tav tm="0">
                                          <p:val>
                                            <p:strVal val="0-#ppt_w/2"/>
                                          </p:val>
                                        </p:tav>
                                        <p:tav tm="100000">
                                          <p:val>
                                            <p:strVal val="#ppt_x"/>
                                          </p:val>
                                        </p:tav>
                                      </p:tavLst>
                                    </p:anim>
                                    <p:anim calcmode="lin" valueType="num">
                                      <p:cBhvr additive="base">
                                        <p:cTn id="128" dur="4000" fill="hold"/>
                                        <p:tgtEl>
                                          <p:spTgt spid="37"/>
                                        </p:tgtEl>
                                        <p:attrNameLst>
                                          <p:attrName>ppt_y</p:attrName>
                                        </p:attrNameLst>
                                      </p:cBhvr>
                                      <p:tavLst>
                                        <p:tav tm="0">
                                          <p:val>
                                            <p:strVal val="#ppt_y"/>
                                          </p:val>
                                        </p:tav>
                                        <p:tav tm="100000">
                                          <p:val>
                                            <p:strVal val="#ppt_y"/>
                                          </p:val>
                                        </p:tav>
                                      </p:tavLst>
                                    </p:anim>
                                  </p:childTnLst>
                                </p:cTn>
                              </p:par>
                              <p:par>
                                <p:cTn id="129" presetID="19" presetClass="entr" presetSubtype="10" fill="hold" nodeType="withEffect">
                                  <p:stCondLst>
                                    <p:cond delay="0"/>
                                  </p:stCondLst>
                                  <p:childTnLst>
                                    <p:set>
                                      <p:cBhvr>
                                        <p:cTn id="130" dur="1" fill="hold">
                                          <p:stCondLst>
                                            <p:cond delay="0"/>
                                          </p:stCondLst>
                                        </p:cTn>
                                        <p:tgtEl>
                                          <p:spTgt spid="37"/>
                                        </p:tgtEl>
                                        <p:attrNameLst>
                                          <p:attrName>style.visibility</p:attrName>
                                        </p:attrNameLst>
                                      </p:cBhvr>
                                      <p:to>
                                        <p:strVal val="visible"/>
                                      </p:to>
                                    </p:set>
                                    <p:anim calcmode="lin" valueType="num">
                                      <p:cBhvr>
                                        <p:cTn id="131" dur="5000" fill="hold"/>
                                        <p:tgtEl>
                                          <p:spTgt spid="37"/>
                                        </p:tgtEl>
                                        <p:attrNameLst>
                                          <p:attrName>ppt_w</p:attrName>
                                        </p:attrNameLst>
                                      </p:cBhvr>
                                      <p:tavLst>
                                        <p:tav tm="0" fmla="#ppt_w*sin(2.5*pi*$)">
                                          <p:val>
                                            <p:fltVal val="0"/>
                                          </p:val>
                                        </p:tav>
                                        <p:tav tm="100000">
                                          <p:val>
                                            <p:fltVal val="1"/>
                                          </p:val>
                                        </p:tav>
                                      </p:tavLst>
                                    </p:anim>
                                    <p:anim calcmode="lin" valueType="num">
                                      <p:cBhvr>
                                        <p:cTn id="132" dur="5000" fill="hold"/>
                                        <p:tgtEl>
                                          <p:spTgt spid="37"/>
                                        </p:tgtEl>
                                        <p:attrNameLst>
                                          <p:attrName>ppt_h</p:attrName>
                                        </p:attrNameLst>
                                      </p:cBhvr>
                                      <p:tavLst>
                                        <p:tav tm="0">
                                          <p:val>
                                            <p:strVal val="#ppt_h"/>
                                          </p:val>
                                        </p:tav>
                                        <p:tav tm="100000">
                                          <p:val>
                                            <p:strVal val="#ppt_h"/>
                                          </p:val>
                                        </p:tav>
                                      </p:tavLst>
                                    </p:anim>
                                  </p:childTnLst>
                                </p:cTn>
                              </p:par>
                              <p:par>
                                <p:cTn id="133" presetID="2" presetClass="exit" presetSubtype="8" fill="hold" nodeType="withEffect">
                                  <p:stCondLst>
                                    <p:cond delay="0"/>
                                  </p:stCondLst>
                                  <p:childTnLst>
                                    <p:anim calcmode="lin" valueType="num">
                                      <p:cBhvr additive="base">
                                        <p:cTn id="134" dur="4000"/>
                                        <p:tgtEl>
                                          <p:spTgt spid="37"/>
                                        </p:tgtEl>
                                        <p:attrNameLst>
                                          <p:attrName>ppt_x</p:attrName>
                                        </p:attrNameLst>
                                      </p:cBhvr>
                                      <p:tavLst>
                                        <p:tav tm="0">
                                          <p:val>
                                            <p:strVal val="ppt_x"/>
                                          </p:val>
                                        </p:tav>
                                        <p:tav tm="100000">
                                          <p:val>
                                            <p:strVal val="0-ppt_w/2"/>
                                          </p:val>
                                        </p:tav>
                                      </p:tavLst>
                                    </p:anim>
                                    <p:anim calcmode="lin" valueType="num">
                                      <p:cBhvr additive="base">
                                        <p:cTn id="135" dur="4000"/>
                                        <p:tgtEl>
                                          <p:spTgt spid="37"/>
                                        </p:tgtEl>
                                        <p:attrNameLst>
                                          <p:attrName>ppt_y</p:attrName>
                                        </p:attrNameLst>
                                      </p:cBhvr>
                                      <p:tavLst>
                                        <p:tav tm="0">
                                          <p:val>
                                            <p:strVal val="ppt_y"/>
                                          </p:val>
                                        </p:tav>
                                        <p:tav tm="100000">
                                          <p:val>
                                            <p:strVal val="ppt_y"/>
                                          </p:val>
                                        </p:tav>
                                      </p:tavLst>
                                    </p:anim>
                                    <p:set>
                                      <p:cBhvr>
                                        <p:cTn id="136" dur="1" fill="hold">
                                          <p:stCondLst>
                                            <p:cond delay="3999"/>
                                          </p:stCondLst>
                                        </p:cTn>
                                        <p:tgtEl>
                                          <p:spTgt spid="37"/>
                                        </p:tgtEl>
                                        <p:attrNameLst>
                                          <p:attrName>style.visibility</p:attrName>
                                        </p:attrNameLst>
                                      </p:cBhvr>
                                      <p:to>
                                        <p:strVal val="hidden"/>
                                      </p:to>
                                    </p:set>
                                  </p:childTnLst>
                                </p:cTn>
                              </p:par>
                              <p:par>
                                <p:cTn id="137" presetID="2" presetClass="entr" presetSubtype="8" fill="hold" nodeType="withEffect">
                                  <p:stCondLst>
                                    <p:cond delay="0"/>
                                  </p:stCondLst>
                                  <p:childTnLst>
                                    <p:set>
                                      <p:cBhvr>
                                        <p:cTn id="138" dur="1" fill="hold">
                                          <p:stCondLst>
                                            <p:cond delay="0"/>
                                          </p:stCondLst>
                                        </p:cTn>
                                        <p:tgtEl>
                                          <p:spTgt spid="40"/>
                                        </p:tgtEl>
                                        <p:attrNameLst>
                                          <p:attrName>style.visibility</p:attrName>
                                        </p:attrNameLst>
                                      </p:cBhvr>
                                      <p:to>
                                        <p:strVal val="visible"/>
                                      </p:to>
                                    </p:set>
                                    <p:anim calcmode="lin" valueType="num">
                                      <p:cBhvr additive="base">
                                        <p:cTn id="139" dur="4000" fill="hold"/>
                                        <p:tgtEl>
                                          <p:spTgt spid="40"/>
                                        </p:tgtEl>
                                        <p:attrNameLst>
                                          <p:attrName>ppt_x</p:attrName>
                                        </p:attrNameLst>
                                      </p:cBhvr>
                                      <p:tavLst>
                                        <p:tav tm="0">
                                          <p:val>
                                            <p:strVal val="0-#ppt_w/2"/>
                                          </p:val>
                                        </p:tav>
                                        <p:tav tm="100000">
                                          <p:val>
                                            <p:strVal val="#ppt_x"/>
                                          </p:val>
                                        </p:tav>
                                      </p:tavLst>
                                    </p:anim>
                                    <p:anim calcmode="lin" valueType="num">
                                      <p:cBhvr additive="base">
                                        <p:cTn id="140" dur="4000" fill="hold"/>
                                        <p:tgtEl>
                                          <p:spTgt spid="40"/>
                                        </p:tgtEl>
                                        <p:attrNameLst>
                                          <p:attrName>ppt_y</p:attrName>
                                        </p:attrNameLst>
                                      </p:cBhvr>
                                      <p:tavLst>
                                        <p:tav tm="0">
                                          <p:val>
                                            <p:strVal val="#ppt_y"/>
                                          </p:val>
                                        </p:tav>
                                        <p:tav tm="100000">
                                          <p:val>
                                            <p:strVal val="#ppt_y"/>
                                          </p:val>
                                        </p:tav>
                                      </p:tavLst>
                                    </p:anim>
                                  </p:childTnLst>
                                </p:cTn>
                              </p:par>
                              <p:par>
                                <p:cTn id="141" presetID="19" presetClass="entr" presetSubtype="10" fill="hold" nodeType="withEffect">
                                  <p:stCondLst>
                                    <p:cond delay="0"/>
                                  </p:stCondLst>
                                  <p:childTnLst>
                                    <p:set>
                                      <p:cBhvr>
                                        <p:cTn id="142" dur="1" fill="hold">
                                          <p:stCondLst>
                                            <p:cond delay="0"/>
                                          </p:stCondLst>
                                        </p:cTn>
                                        <p:tgtEl>
                                          <p:spTgt spid="40"/>
                                        </p:tgtEl>
                                        <p:attrNameLst>
                                          <p:attrName>style.visibility</p:attrName>
                                        </p:attrNameLst>
                                      </p:cBhvr>
                                      <p:to>
                                        <p:strVal val="visible"/>
                                      </p:to>
                                    </p:set>
                                    <p:anim calcmode="lin" valueType="num">
                                      <p:cBhvr>
                                        <p:cTn id="143" dur="5000" fill="hold"/>
                                        <p:tgtEl>
                                          <p:spTgt spid="40"/>
                                        </p:tgtEl>
                                        <p:attrNameLst>
                                          <p:attrName>ppt_w</p:attrName>
                                        </p:attrNameLst>
                                      </p:cBhvr>
                                      <p:tavLst>
                                        <p:tav tm="0" fmla="#ppt_w*sin(2.5*pi*$)">
                                          <p:val>
                                            <p:fltVal val="0"/>
                                          </p:val>
                                        </p:tav>
                                        <p:tav tm="100000">
                                          <p:val>
                                            <p:fltVal val="1"/>
                                          </p:val>
                                        </p:tav>
                                      </p:tavLst>
                                    </p:anim>
                                    <p:anim calcmode="lin" valueType="num">
                                      <p:cBhvr>
                                        <p:cTn id="144" dur="5000" fill="hold"/>
                                        <p:tgtEl>
                                          <p:spTgt spid="40"/>
                                        </p:tgtEl>
                                        <p:attrNameLst>
                                          <p:attrName>ppt_h</p:attrName>
                                        </p:attrNameLst>
                                      </p:cBhvr>
                                      <p:tavLst>
                                        <p:tav tm="0">
                                          <p:val>
                                            <p:strVal val="#ppt_h"/>
                                          </p:val>
                                        </p:tav>
                                        <p:tav tm="100000">
                                          <p:val>
                                            <p:strVal val="#ppt_h"/>
                                          </p:val>
                                        </p:tav>
                                      </p:tavLst>
                                    </p:anim>
                                  </p:childTnLst>
                                </p:cTn>
                              </p:par>
                              <p:par>
                                <p:cTn id="145" presetID="2" presetClass="exit" presetSubtype="8" fill="hold" nodeType="withEffect">
                                  <p:stCondLst>
                                    <p:cond delay="0"/>
                                  </p:stCondLst>
                                  <p:childTnLst>
                                    <p:anim calcmode="lin" valueType="num">
                                      <p:cBhvr additive="base">
                                        <p:cTn id="146" dur="4000"/>
                                        <p:tgtEl>
                                          <p:spTgt spid="40"/>
                                        </p:tgtEl>
                                        <p:attrNameLst>
                                          <p:attrName>ppt_x</p:attrName>
                                        </p:attrNameLst>
                                      </p:cBhvr>
                                      <p:tavLst>
                                        <p:tav tm="0">
                                          <p:val>
                                            <p:strVal val="ppt_x"/>
                                          </p:val>
                                        </p:tav>
                                        <p:tav tm="100000">
                                          <p:val>
                                            <p:strVal val="0-ppt_w/2"/>
                                          </p:val>
                                        </p:tav>
                                      </p:tavLst>
                                    </p:anim>
                                    <p:anim calcmode="lin" valueType="num">
                                      <p:cBhvr additive="base">
                                        <p:cTn id="147" dur="4000"/>
                                        <p:tgtEl>
                                          <p:spTgt spid="40"/>
                                        </p:tgtEl>
                                        <p:attrNameLst>
                                          <p:attrName>ppt_y</p:attrName>
                                        </p:attrNameLst>
                                      </p:cBhvr>
                                      <p:tavLst>
                                        <p:tav tm="0">
                                          <p:val>
                                            <p:strVal val="ppt_y"/>
                                          </p:val>
                                        </p:tav>
                                        <p:tav tm="100000">
                                          <p:val>
                                            <p:strVal val="ppt_y"/>
                                          </p:val>
                                        </p:tav>
                                      </p:tavLst>
                                    </p:anim>
                                    <p:set>
                                      <p:cBhvr>
                                        <p:cTn id="148" dur="1" fill="hold">
                                          <p:stCondLst>
                                            <p:cond delay="3999"/>
                                          </p:stCondLst>
                                        </p:cTn>
                                        <p:tgtEl>
                                          <p:spTgt spid="40"/>
                                        </p:tgtEl>
                                        <p:attrNameLst>
                                          <p:attrName>style.visibility</p:attrName>
                                        </p:attrNameLst>
                                      </p:cBhvr>
                                      <p:to>
                                        <p:strVal val="hidden"/>
                                      </p:to>
                                    </p:set>
                                  </p:childTnLst>
                                </p:cTn>
                              </p:par>
                              <p:par>
                                <p:cTn id="149" presetID="2" presetClass="entr" presetSubtype="8" fill="hold" nodeType="withEffect">
                                  <p:stCondLst>
                                    <p:cond delay="0"/>
                                  </p:stCondLst>
                                  <p:childTnLst>
                                    <p:set>
                                      <p:cBhvr>
                                        <p:cTn id="150" dur="1" fill="hold">
                                          <p:stCondLst>
                                            <p:cond delay="0"/>
                                          </p:stCondLst>
                                        </p:cTn>
                                        <p:tgtEl>
                                          <p:spTgt spid="52"/>
                                        </p:tgtEl>
                                        <p:attrNameLst>
                                          <p:attrName>style.visibility</p:attrName>
                                        </p:attrNameLst>
                                      </p:cBhvr>
                                      <p:to>
                                        <p:strVal val="visible"/>
                                      </p:to>
                                    </p:set>
                                    <p:anim calcmode="lin" valueType="num">
                                      <p:cBhvr additive="base">
                                        <p:cTn id="151" dur="4000" fill="hold"/>
                                        <p:tgtEl>
                                          <p:spTgt spid="52"/>
                                        </p:tgtEl>
                                        <p:attrNameLst>
                                          <p:attrName>ppt_x</p:attrName>
                                        </p:attrNameLst>
                                      </p:cBhvr>
                                      <p:tavLst>
                                        <p:tav tm="0">
                                          <p:val>
                                            <p:strVal val="0-#ppt_w/2"/>
                                          </p:val>
                                        </p:tav>
                                        <p:tav tm="100000">
                                          <p:val>
                                            <p:strVal val="#ppt_x"/>
                                          </p:val>
                                        </p:tav>
                                      </p:tavLst>
                                    </p:anim>
                                    <p:anim calcmode="lin" valueType="num">
                                      <p:cBhvr additive="base">
                                        <p:cTn id="152" dur="4000" fill="hold"/>
                                        <p:tgtEl>
                                          <p:spTgt spid="52"/>
                                        </p:tgtEl>
                                        <p:attrNameLst>
                                          <p:attrName>ppt_y</p:attrName>
                                        </p:attrNameLst>
                                      </p:cBhvr>
                                      <p:tavLst>
                                        <p:tav tm="0">
                                          <p:val>
                                            <p:strVal val="#ppt_y"/>
                                          </p:val>
                                        </p:tav>
                                        <p:tav tm="100000">
                                          <p:val>
                                            <p:strVal val="#ppt_y"/>
                                          </p:val>
                                        </p:tav>
                                      </p:tavLst>
                                    </p:anim>
                                  </p:childTnLst>
                                </p:cTn>
                              </p:par>
                              <p:par>
                                <p:cTn id="153" presetID="19" presetClass="entr" presetSubtype="10" fill="hold" nodeType="withEffect">
                                  <p:stCondLst>
                                    <p:cond delay="0"/>
                                  </p:stCondLst>
                                  <p:childTnLst>
                                    <p:set>
                                      <p:cBhvr>
                                        <p:cTn id="154" dur="1" fill="hold">
                                          <p:stCondLst>
                                            <p:cond delay="0"/>
                                          </p:stCondLst>
                                        </p:cTn>
                                        <p:tgtEl>
                                          <p:spTgt spid="52"/>
                                        </p:tgtEl>
                                        <p:attrNameLst>
                                          <p:attrName>style.visibility</p:attrName>
                                        </p:attrNameLst>
                                      </p:cBhvr>
                                      <p:to>
                                        <p:strVal val="visible"/>
                                      </p:to>
                                    </p:set>
                                    <p:anim calcmode="lin" valueType="num">
                                      <p:cBhvr>
                                        <p:cTn id="155" dur="5000" fill="hold"/>
                                        <p:tgtEl>
                                          <p:spTgt spid="52"/>
                                        </p:tgtEl>
                                        <p:attrNameLst>
                                          <p:attrName>ppt_w</p:attrName>
                                        </p:attrNameLst>
                                      </p:cBhvr>
                                      <p:tavLst>
                                        <p:tav tm="0" fmla="#ppt_w*sin(2.5*pi*$)">
                                          <p:val>
                                            <p:fltVal val="0"/>
                                          </p:val>
                                        </p:tav>
                                        <p:tav tm="100000">
                                          <p:val>
                                            <p:fltVal val="1"/>
                                          </p:val>
                                        </p:tav>
                                      </p:tavLst>
                                    </p:anim>
                                    <p:anim calcmode="lin" valueType="num">
                                      <p:cBhvr>
                                        <p:cTn id="156" dur="5000" fill="hold"/>
                                        <p:tgtEl>
                                          <p:spTgt spid="52"/>
                                        </p:tgtEl>
                                        <p:attrNameLst>
                                          <p:attrName>ppt_h</p:attrName>
                                        </p:attrNameLst>
                                      </p:cBhvr>
                                      <p:tavLst>
                                        <p:tav tm="0">
                                          <p:val>
                                            <p:strVal val="#ppt_h"/>
                                          </p:val>
                                        </p:tav>
                                        <p:tav tm="100000">
                                          <p:val>
                                            <p:strVal val="#ppt_h"/>
                                          </p:val>
                                        </p:tav>
                                      </p:tavLst>
                                    </p:anim>
                                  </p:childTnLst>
                                </p:cTn>
                              </p:par>
                              <p:par>
                                <p:cTn id="157" presetID="2" presetClass="exit" presetSubtype="8" fill="hold" nodeType="withEffect">
                                  <p:stCondLst>
                                    <p:cond delay="0"/>
                                  </p:stCondLst>
                                  <p:childTnLst>
                                    <p:anim calcmode="lin" valueType="num">
                                      <p:cBhvr additive="base">
                                        <p:cTn id="158" dur="4000"/>
                                        <p:tgtEl>
                                          <p:spTgt spid="52"/>
                                        </p:tgtEl>
                                        <p:attrNameLst>
                                          <p:attrName>ppt_x</p:attrName>
                                        </p:attrNameLst>
                                      </p:cBhvr>
                                      <p:tavLst>
                                        <p:tav tm="0">
                                          <p:val>
                                            <p:strVal val="ppt_x"/>
                                          </p:val>
                                        </p:tav>
                                        <p:tav tm="100000">
                                          <p:val>
                                            <p:strVal val="0-ppt_w/2"/>
                                          </p:val>
                                        </p:tav>
                                      </p:tavLst>
                                    </p:anim>
                                    <p:anim calcmode="lin" valueType="num">
                                      <p:cBhvr additive="base">
                                        <p:cTn id="159" dur="4000"/>
                                        <p:tgtEl>
                                          <p:spTgt spid="52"/>
                                        </p:tgtEl>
                                        <p:attrNameLst>
                                          <p:attrName>ppt_y</p:attrName>
                                        </p:attrNameLst>
                                      </p:cBhvr>
                                      <p:tavLst>
                                        <p:tav tm="0">
                                          <p:val>
                                            <p:strVal val="ppt_y"/>
                                          </p:val>
                                        </p:tav>
                                        <p:tav tm="100000">
                                          <p:val>
                                            <p:strVal val="ppt_y"/>
                                          </p:val>
                                        </p:tav>
                                      </p:tavLst>
                                    </p:anim>
                                    <p:set>
                                      <p:cBhvr>
                                        <p:cTn id="160" dur="1" fill="hold">
                                          <p:stCondLst>
                                            <p:cond delay="3999"/>
                                          </p:stCondLst>
                                        </p:cTn>
                                        <p:tgtEl>
                                          <p:spTgt spid="52"/>
                                        </p:tgtEl>
                                        <p:attrNameLst>
                                          <p:attrName>style.visibility</p:attrName>
                                        </p:attrNameLst>
                                      </p:cBhvr>
                                      <p:to>
                                        <p:strVal val="hidden"/>
                                      </p:to>
                                    </p:set>
                                  </p:childTnLst>
                                </p:cTn>
                              </p:par>
                              <p:par>
                                <p:cTn id="161" presetID="2" presetClass="entr" presetSubtype="8" fill="hold" nodeType="withEffect">
                                  <p:stCondLst>
                                    <p:cond delay="0"/>
                                  </p:stCondLst>
                                  <p:childTnLst>
                                    <p:set>
                                      <p:cBhvr>
                                        <p:cTn id="162" dur="1" fill="hold">
                                          <p:stCondLst>
                                            <p:cond delay="0"/>
                                          </p:stCondLst>
                                        </p:cTn>
                                        <p:tgtEl>
                                          <p:spTgt spid="49"/>
                                        </p:tgtEl>
                                        <p:attrNameLst>
                                          <p:attrName>style.visibility</p:attrName>
                                        </p:attrNameLst>
                                      </p:cBhvr>
                                      <p:to>
                                        <p:strVal val="visible"/>
                                      </p:to>
                                    </p:set>
                                    <p:anim calcmode="lin" valueType="num">
                                      <p:cBhvr additive="base">
                                        <p:cTn id="163" dur="4000" fill="hold"/>
                                        <p:tgtEl>
                                          <p:spTgt spid="49"/>
                                        </p:tgtEl>
                                        <p:attrNameLst>
                                          <p:attrName>ppt_x</p:attrName>
                                        </p:attrNameLst>
                                      </p:cBhvr>
                                      <p:tavLst>
                                        <p:tav tm="0">
                                          <p:val>
                                            <p:strVal val="0-#ppt_w/2"/>
                                          </p:val>
                                        </p:tav>
                                        <p:tav tm="100000">
                                          <p:val>
                                            <p:strVal val="#ppt_x"/>
                                          </p:val>
                                        </p:tav>
                                      </p:tavLst>
                                    </p:anim>
                                    <p:anim calcmode="lin" valueType="num">
                                      <p:cBhvr additive="base">
                                        <p:cTn id="164" dur="4000" fill="hold"/>
                                        <p:tgtEl>
                                          <p:spTgt spid="49"/>
                                        </p:tgtEl>
                                        <p:attrNameLst>
                                          <p:attrName>ppt_y</p:attrName>
                                        </p:attrNameLst>
                                      </p:cBhvr>
                                      <p:tavLst>
                                        <p:tav tm="0">
                                          <p:val>
                                            <p:strVal val="#ppt_y"/>
                                          </p:val>
                                        </p:tav>
                                        <p:tav tm="100000">
                                          <p:val>
                                            <p:strVal val="#ppt_y"/>
                                          </p:val>
                                        </p:tav>
                                      </p:tavLst>
                                    </p:anim>
                                  </p:childTnLst>
                                </p:cTn>
                              </p:par>
                              <p:par>
                                <p:cTn id="165" presetID="19" presetClass="entr" presetSubtype="10" fill="hold" nodeType="withEffect">
                                  <p:stCondLst>
                                    <p:cond delay="0"/>
                                  </p:stCondLst>
                                  <p:childTnLst>
                                    <p:set>
                                      <p:cBhvr>
                                        <p:cTn id="166" dur="1" fill="hold">
                                          <p:stCondLst>
                                            <p:cond delay="0"/>
                                          </p:stCondLst>
                                        </p:cTn>
                                        <p:tgtEl>
                                          <p:spTgt spid="49"/>
                                        </p:tgtEl>
                                        <p:attrNameLst>
                                          <p:attrName>style.visibility</p:attrName>
                                        </p:attrNameLst>
                                      </p:cBhvr>
                                      <p:to>
                                        <p:strVal val="visible"/>
                                      </p:to>
                                    </p:set>
                                    <p:anim calcmode="lin" valueType="num">
                                      <p:cBhvr>
                                        <p:cTn id="167" dur="5000" fill="hold"/>
                                        <p:tgtEl>
                                          <p:spTgt spid="49"/>
                                        </p:tgtEl>
                                        <p:attrNameLst>
                                          <p:attrName>ppt_w</p:attrName>
                                        </p:attrNameLst>
                                      </p:cBhvr>
                                      <p:tavLst>
                                        <p:tav tm="0" fmla="#ppt_w*sin(2.5*pi*$)">
                                          <p:val>
                                            <p:fltVal val="0"/>
                                          </p:val>
                                        </p:tav>
                                        <p:tav tm="100000">
                                          <p:val>
                                            <p:fltVal val="1"/>
                                          </p:val>
                                        </p:tav>
                                      </p:tavLst>
                                    </p:anim>
                                    <p:anim calcmode="lin" valueType="num">
                                      <p:cBhvr>
                                        <p:cTn id="168" dur="5000" fill="hold"/>
                                        <p:tgtEl>
                                          <p:spTgt spid="49"/>
                                        </p:tgtEl>
                                        <p:attrNameLst>
                                          <p:attrName>ppt_h</p:attrName>
                                        </p:attrNameLst>
                                      </p:cBhvr>
                                      <p:tavLst>
                                        <p:tav tm="0">
                                          <p:val>
                                            <p:strVal val="#ppt_h"/>
                                          </p:val>
                                        </p:tav>
                                        <p:tav tm="100000">
                                          <p:val>
                                            <p:strVal val="#ppt_h"/>
                                          </p:val>
                                        </p:tav>
                                      </p:tavLst>
                                    </p:anim>
                                  </p:childTnLst>
                                </p:cTn>
                              </p:par>
                              <p:par>
                                <p:cTn id="169" presetID="2" presetClass="exit" presetSubtype="8" fill="hold" nodeType="withEffect">
                                  <p:stCondLst>
                                    <p:cond delay="0"/>
                                  </p:stCondLst>
                                  <p:childTnLst>
                                    <p:anim calcmode="lin" valueType="num">
                                      <p:cBhvr additive="base">
                                        <p:cTn id="170" dur="4000"/>
                                        <p:tgtEl>
                                          <p:spTgt spid="49"/>
                                        </p:tgtEl>
                                        <p:attrNameLst>
                                          <p:attrName>ppt_x</p:attrName>
                                        </p:attrNameLst>
                                      </p:cBhvr>
                                      <p:tavLst>
                                        <p:tav tm="0">
                                          <p:val>
                                            <p:strVal val="ppt_x"/>
                                          </p:val>
                                        </p:tav>
                                        <p:tav tm="100000">
                                          <p:val>
                                            <p:strVal val="0-ppt_w/2"/>
                                          </p:val>
                                        </p:tav>
                                      </p:tavLst>
                                    </p:anim>
                                    <p:anim calcmode="lin" valueType="num">
                                      <p:cBhvr additive="base">
                                        <p:cTn id="171" dur="4000"/>
                                        <p:tgtEl>
                                          <p:spTgt spid="49"/>
                                        </p:tgtEl>
                                        <p:attrNameLst>
                                          <p:attrName>ppt_y</p:attrName>
                                        </p:attrNameLst>
                                      </p:cBhvr>
                                      <p:tavLst>
                                        <p:tav tm="0">
                                          <p:val>
                                            <p:strVal val="ppt_y"/>
                                          </p:val>
                                        </p:tav>
                                        <p:tav tm="100000">
                                          <p:val>
                                            <p:strVal val="ppt_y"/>
                                          </p:val>
                                        </p:tav>
                                      </p:tavLst>
                                    </p:anim>
                                    <p:set>
                                      <p:cBhvr>
                                        <p:cTn id="172" dur="1" fill="hold">
                                          <p:stCondLst>
                                            <p:cond delay="3999"/>
                                          </p:stCondLst>
                                        </p:cTn>
                                        <p:tgtEl>
                                          <p:spTgt spid="49"/>
                                        </p:tgtEl>
                                        <p:attrNameLst>
                                          <p:attrName>style.visibility</p:attrName>
                                        </p:attrNameLst>
                                      </p:cBhvr>
                                      <p:to>
                                        <p:strVal val="hidden"/>
                                      </p:to>
                                    </p:set>
                                  </p:childTnLst>
                                </p:cTn>
                              </p:par>
                              <p:par>
                                <p:cTn id="173" presetID="2" presetClass="entr" presetSubtype="8" fill="hold" nodeType="withEffect">
                                  <p:stCondLst>
                                    <p:cond delay="0"/>
                                  </p:stCondLst>
                                  <p:childTnLst>
                                    <p:set>
                                      <p:cBhvr>
                                        <p:cTn id="174" dur="1" fill="hold">
                                          <p:stCondLst>
                                            <p:cond delay="0"/>
                                          </p:stCondLst>
                                        </p:cTn>
                                        <p:tgtEl>
                                          <p:spTgt spid="46"/>
                                        </p:tgtEl>
                                        <p:attrNameLst>
                                          <p:attrName>style.visibility</p:attrName>
                                        </p:attrNameLst>
                                      </p:cBhvr>
                                      <p:to>
                                        <p:strVal val="visible"/>
                                      </p:to>
                                    </p:set>
                                    <p:anim calcmode="lin" valueType="num">
                                      <p:cBhvr additive="base">
                                        <p:cTn id="175" dur="4000" fill="hold"/>
                                        <p:tgtEl>
                                          <p:spTgt spid="46"/>
                                        </p:tgtEl>
                                        <p:attrNameLst>
                                          <p:attrName>ppt_x</p:attrName>
                                        </p:attrNameLst>
                                      </p:cBhvr>
                                      <p:tavLst>
                                        <p:tav tm="0">
                                          <p:val>
                                            <p:strVal val="0-#ppt_w/2"/>
                                          </p:val>
                                        </p:tav>
                                        <p:tav tm="100000">
                                          <p:val>
                                            <p:strVal val="#ppt_x"/>
                                          </p:val>
                                        </p:tav>
                                      </p:tavLst>
                                    </p:anim>
                                    <p:anim calcmode="lin" valueType="num">
                                      <p:cBhvr additive="base">
                                        <p:cTn id="176" dur="4000" fill="hold"/>
                                        <p:tgtEl>
                                          <p:spTgt spid="46"/>
                                        </p:tgtEl>
                                        <p:attrNameLst>
                                          <p:attrName>ppt_y</p:attrName>
                                        </p:attrNameLst>
                                      </p:cBhvr>
                                      <p:tavLst>
                                        <p:tav tm="0">
                                          <p:val>
                                            <p:strVal val="#ppt_y"/>
                                          </p:val>
                                        </p:tav>
                                        <p:tav tm="100000">
                                          <p:val>
                                            <p:strVal val="#ppt_y"/>
                                          </p:val>
                                        </p:tav>
                                      </p:tavLst>
                                    </p:anim>
                                  </p:childTnLst>
                                </p:cTn>
                              </p:par>
                              <p:par>
                                <p:cTn id="177" presetID="19" presetClass="entr" presetSubtype="10" fill="hold" nodeType="withEffect">
                                  <p:stCondLst>
                                    <p:cond delay="0"/>
                                  </p:stCondLst>
                                  <p:childTnLst>
                                    <p:set>
                                      <p:cBhvr>
                                        <p:cTn id="178" dur="1" fill="hold">
                                          <p:stCondLst>
                                            <p:cond delay="0"/>
                                          </p:stCondLst>
                                        </p:cTn>
                                        <p:tgtEl>
                                          <p:spTgt spid="46"/>
                                        </p:tgtEl>
                                        <p:attrNameLst>
                                          <p:attrName>style.visibility</p:attrName>
                                        </p:attrNameLst>
                                      </p:cBhvr>
                                      <p:to>
                                        <p:strVal val="visible"/>
                                      </p:to>
                                    </p:set>
                                    <p:anim calcmode="lin" valueType="num">
                                      <p:cBhvr>
                                        <p:cTn id="179" dur="5000" fill="hold"/>
                                        <p:tgtEl>
                                          <p:spTgt spid="46"/>
                                        </p:tgtEl>
                                        <p:attrNameLst>
                                          <p:attrName>ppt_w</p:attrName>
                                        </p:attrNameLst>
                                      </p:cBhvr>
                                      <p:tavLst>
                                        <p:tav tm="0" fmla="#ppt_w*sin(2.5*pi*$)">
                                          <p:val>
                                            <p:fltVal val="0"/>
                                          </p:val>
                                        </p:tav>
                                        <p:tav tm="100000">
                                          <p:val>
                                            <p:fltVal val="1"/>
                                          </p:val>
                                        </p:tav>
                                      </p:tavLst>
                                    </p:anim>
                                    <p:anim calcmode="lin" valueType="num">
                                      <p:cBhvr>
                                        <p:cTn id="180" dur="5000" fill="hold"/>
                                        <p:tgtEl>
                                          <p:spTgt spid="46"/>
                                        </p:tgtEl>
                                        <p:attrNameLst>
                                          <p:attrName>ppt_h</p:attrName>
                                        </p:attrNameLst>
                                      </p:cBhvr>
                                      <p:tavLst>
                                        <p:tav tm="0">
                                          <p:val>
                                            <p:strVal val="#ppt_h"/>
                                          </p:val>
                                        </p:tav>
                                        <p:tav tm="100000">
                                          <p:val>
                                            <p:strVal val="#ppt_h"/>
                                          </p:val>
                                        </p:tav>
                                      </p:tavLst>
                                    </p:anim>
                                  </p:childTnLst>
                                </p:cTn>
                              </p:par>
                              <p:par>
                                <p:cTn id="181" presetID="2" presetClass="exit" presetSubtype="8" fill="hold" nodeType="withEffect">
                                  <p:stCondLst>
                                    <p:cond delay="0"/>
                                  </p:stCondLst>
                                  <p:childTnLst>
                                    <p:anim calcmode="lin" valueType="num">
                                      <p:cBhvr additive="base">
                                        <p:cTn id="182" dur="4000"/>
                                        <p:tgtEl>
                                          <p:spTgt spid="46"/>
                                        </p:tgtEl>
                                        <p:attrNameLst>
                                          <p:attrName>ppt_x</p:attrName>
                                        </p:attrNameLst>
                                      </p:cBhvr>
                                      <p:tavLst>
                                        <p:tav tm="0">
                                          <p:val>
                                            <p:strVal val="ppt_x"/>
                                          </p:val>
                                        </p:tav>
                                        <p:tav tm="100000">
                                          <p:val>
                                            <p:strVal val="0-ppt_w/2"/>
                                          </p:val>
                                        </p:tav>
                                      </p:tavLst>
                                    </p:anim>
                                    <p:anim calcmode="lin" valueType="num">
                                      <p:cBhvr additive="base">
                                        <p:cTn id="183" dur="4000"/>
                                        <p:tgtEl>
                                          <p:spTgt spid="46"/>
                                        </p:tgtEl>
                                        <p:attrNameLst>
                                          <p:attrName>ppt_y</p:attrName>
                                        </p:attrNameLst>
                                      </p:cBhvr>
                                      <p:tavLst>
                                        <p:tav tm="0">
                                          <p:val>
                                            <p:strVal val="ppt_y"/>
                                          </p:val>
                                        </p:tav>
                                        <p:tav tm="100000">
                                          <p:val>
                                            <p:strVal val="ppt_y"/>
                                          </p:val>
                                        </p:tav>
                                      </p:tavLst>
                                    </p:anim>
                                    <p:set>
                                      <p:cBhvr>
                                        <p:cTn id="184" dur="1" fill="hold">
                                          <p:stCondLst>
                                            <p:cond delay="3999"/>
                                          </p:stCondLst>
                                        </p:cTn>
                                        <p:tgtEl>
                                          <p:spTgt spid="46"/>
                                        </p:tgtEl>
                                        <p:attrNameLst>
                                          <p:attrName>style.visibility</p:attrName>
                                        </p:attrNameLst>
                                      </p:cBhvr>
                                      <p:to>
                                        <p:strVal val="hidden"/>
                                      </p:to>
                                    </p:set>
                                  </p:childTnLst>
                                </p:cTn>
                              </p:par>
                              <p:par>
                                <p:cTn id="185" presetID="2" presetClass="entr" presetSubtype="8" fill="hold" nodeType="withEffect">
                                  <p:stCondLst>
                                    <p:cond delay="0"/>
                                  </p:stCondLst>
                                  <p:childTnLst>
                                    <p:set>
                                      <p:cBhvr>
                                        <p:cTn id="186" dur="1" fill="hold">
                                          <p:stCondLst>
                                            <p:cond delay="0"/>
                                          </p:stCondLst>
                                        </p:cTn>
                                        <p:tgtEl>
                                          <p:spTgt spid="43"/>
                                        </p:tgtEl>
                                        <p:attrNameLst>
                                          <p:attrName>style.visibility</p:attrName>
                                        </p:attrNameLst>
                                      </p:cBhvr>
                                      <p:to>
                                        <p:strVal val="visible"/>
                                      </p:to>
                                    </p:set>
                                    <p:anim calcmode="lin" valueType="num">
                                      <p:cBhvr additive="base">
                                        <p:cTn id="187" dur="4000" fill="hold"/>
                                        <p:tgtEl>
                                          <p:spTgt spid="43"/>
                                        </p:tgtEl>
                                        <p:attrNameLst>
                                          <p:attrName>ppt_x</p:attrName>
                                        </p:attrNameLst>
                                      </p:cBhvr>
                                      <p:tavLst>
                                        <p:tav tm="0">
                                          <p:val>
                                            <p:strVal val="0-#ppt_w/2"/>
                                          </p:val>
                                        </p:tav>
                                        <p:tav tm="100000">
                                          <p:val>
                                            <p:strVal val="#ppt_x"/>
                                          </p:val>
                                        </p:tav>
                                      </p:tavLst>
                                    </p:anim>
                                    <p:anim calcmode="lin" valueType="num">
                                      <p:cBhvr additive="base">
                                        <p:cTn id="188" dur="4000" fill="hold"/>
                                        <p:tgtEl>
                                          <p:spTgt spid="43"/>
                                        </p:tgtEl>
                                        <p:attrNameLst>
                                          <p:attrName>ppt_y</p:attrName>
                                        </p:attrNameLst>
                                      </p:cBhvr>
                                      <p:tavLst>
                                        <p:tav tm="0">
                                          <p:val>
                                            <p:strVal val="#ppt_y"/>
                                          </p:val>
                                        </p:tav>
                                        <p:tav tm="100000">
                                          <p:val>
                                            <p:strVal val="#ppt_y"/>
                                          </p:val>
                                        </p:tav>
                                      </p:tavLst>
                                    </p:anim>
                                  </p:childTnLst>
                                </p:cTn>
                              </p:par>
                              <p:par>
                                <p:cTn id="189" presetID="19" presetClass="entr" presetSubtype="10" fill="hold" nodeType="withEffect">
                                  <p:stCondLst>
                                    <p:cond delay="0"/>
                                  </p:stCondLst>
                                  <p:childTnLst>
                                    <p:set>
                                      <p:cBhvr>
                                        <p:cTn id="190" dur="1" fill="hold">
                                          <p:stCondLst>
                                            <p:cond delay="0"/>
                                          </p:stCondLst>
                                        </p:cTn>
                                        <p:tgtEl>
                                          <p:spTgt spid="43"/>
                                        </p:tgtEl>
                                        <p:attrNameLst>
                                          <p:attrName>style.visibility</p:attrName>
                                        </p:attrNameLst>
                                      </p:cBhvr>
                                      <p:to>
                                        <p:strVal val="visible"/>
                                      </p:to>
                                    </p:set>
                                    <p:anim calcmode="lin" valueType="num">
                                      <p:cBhvr>
                                        <p:cTn id="191" dur="5000" fill="hold"/>
                                        <p:tgtEl>
                                          <p:spTgt spid="43"/>
                                        </p:tgtEl>
                                        <p:attrNameLst>
                                          <p:attrName>ppt_w</p:attrName>
                                        </p:attrNameLst>
                                      </p:cBhvr>
                                      <p:tavLst>
                                        <p:tav tm="0" fmla="#ppt_w*sin(2.5*pi*$)">
                                          <p:val>
                                            <p:fltVal val="0"/>
                                          </p:val>
                                        </p:tav>
                                        <p:tav tm="100000">
                                          <p:val>
                                            <p:fltVal val="1"/>
                                          </p:val>
                                        </p:tav>
                                      </p:tavLst>
                                    </p:anim>
                                    <p:anim calcmode="lin" valueType="num">
                                      <p:cBhvr>
                                        <p:cTn id="192" dur="5000" fill="hold"/>
                                        <p:tgtEl>
                                          <p:spTgt spid="43"/>
                                        </p:tgtEl>
                                        <p:attrNameLst>
                                          <p:attrName>ppt_h</p:attrName>
                                        </p:attrNameLst>
                                      </p:cBhvr>
                                      <p:tavLst>
                                        <p:tav tm="0">
                                          <p:val>
                                            <p:strVal val="#ppt_h"/>
                                          </p:val>
                                        </p:tav>
                                        <p:tav tm="100000">
                                          <p:val>
                                            <p:strVal val="#ppt_h"/>
                                          </p:val>
                                        </p:tav>
                                      </p:tavLst>
                                    </p:anim>
                                  </p:childTnLst>
                                </p:cTn>
                              </p:par>
                              <p:par>
                                <p:cTn id="193" presetID="2" presetClass="exit" presetSubtype="8" fill="hold" nodeType="withEffect">
                                  <p:stCondLst>
                                    <p:cond delay="0"/>
                                  </p:stCondLst>
                                  <p:childTnLst>
                                    <p:anim calcmode="lin" valueType="num">
                                      <p:cBhvr additive="base">
                                        <p:cTn id="194" dur="4000"/>
                                        <p:tgtEl>
                                          <p:spTgt spid="43"/>
                                        </p:tgtEl>
                                        <p:attrNameLst>
                                          <p:attrName>ppt_x</p:attrName>
                                        </p:attrNameLst>
                                      </p:cBhvr>
                                      <p:tavLst>
                                        <p:tav tm="0">
                                          <p:val>
                                            <p:strVal val="ppt_x"/>
                                          </p:val>
                                        </p:tav>
                                        <p:tav tm="100000">
                                          <p:val>
                                            <p:strVal val="0-ppt_w/2"/>
                                          </p:val>
                                        </p:tav>
                                      </p:tavLst>
                                    </p:anim>
                                    <p:anim calcmode="lin" valueType="num">
                                      <p:cBhvr additive="base">
                                        <p:cTn id="195" dur="4000"/>
                                        <p:tgtEl>
                                          <p:spTgt spid="43"/>
                                        </p:tgtEl>
                                        <p:attrNameLst>
                                          <p:attrName>ppt_y</p:attrName>
                                        </p:attrNameLst>
                                      </p:cBhvr>
                                      <p:tavLst>
                                        <p:tav tm="0">
                                          <p:val>
                                            <p:strVal val="ppt_y"/>
                                          </p:val>
                                        </p:tav>
                                        <p:tav tm="100000">
                                          <p:val>
                                            <p:strVal val="ppt_y"/>
                                          </p:val>
                                        </p:tav>
                                      </p:tavLst>
                                    </p:anim>
                                    <p:set>
                                      <p:cBhvr>
                                        <p:cTn id="196" dur="1" fill="hold">
                                          <p:stCondLst>
                                            <p:cond delay="3999"/>
                                          </p:stCondLst>
                                        </p:cTn>
                                        <p:tgtEl>
                                          <p:spTgt spid="43"/>
                                        </p:tgtEl>
                                        <p:attrNameLst>
                                          <p:attrName>style.visibility</p:attrName>
                                        </p:attrNameLst>
                                      </p:cBhvr>
                                      <p:to>
                                        <p:strVal val="hidden"/>
                                      </p:to>
                                    </p:set>
                                  </p:childTnLst>
                                </p:cTn>
                              </p:par>
                              <p:par>
                                <p:cTn id="197" presetID="23" presetClass="entr" presetSubtype="272" fill="hold" nodeType="withEffect">
                                  <p:stCondLst>
                                    <p:cond delay="500"/>
                                  </p:stCondLst>
                                  <p:childTnLst>
                                    <p:set>
                                      <p:cBhvr>
                                        <p:cTn id="198" dur="1" fill="hold">
                                          <p:stCondLst>
                                            <p:cond delay="0"/>
                                          </p:stCondLst>
                                        </p:cTn>
                                        <p:tgtEl>
                                          <p:spTgt spid="56"/>
                                        </p:tgtEl>
                                        <p:attrNameLst>
                                          <p:attrName>style.visibility</p:attrName>
                                        </p:attrNameLst>
                                      </p:cBhvr>
                                      <p:to>
                                        <p:strVal val="visible"/>
                                      </p:to>
                                    </p:set>
                                    <p:anim calcmode="lin" valueType="num">
                                      <p:cBhvr>
                                        <p:cTn id="199" dur="3250" fill="hold"/>
                                        <p:tgtEl>
                                          <p:spTgt spid="56"/>
                                        </p:tgtEl>
                                        <p:attrNameLst>
                                          <p:attrName>ppt_w</p:attrName>
                                        </p:attrNameLst>
                                      </p:cBhvr>
                                      <p:tavLst>
                                        <p:tav tm="0">
                                          <p:val>
                                            <p:strVal val="2/3*#ppt_w"/>
                                          </p:val>
                                        </p:tav>
                                        <p:tav tm="100000">
                                          <p:val>
                                            <p:strVal val="#ppt_w"/>
                                          </p:val>
                                        </p:tav>
                                      </p:tavLst>
                                    </p:anim>
                                    <p:anim calcmode="lin" valueType="num">
                                      <p:cBhvr>
                                        <p:cTn id="200" dur="3250" fill="hold"/>
                                        <p:tgtEl>
                                          <p:spTgt spid="56"/>
                                        </p:tgtEl>
                                        <p:attrNameLst>
                                          <p:attrName>ppt_h</p:attrName>
                                        </p:attrNameLst>
                                      </p:cBhvr>
                                      <p:tavLst>
                                        <p:tav tm="0">
                                          <p:val>
                                            <p:strVal val="2/3*#ppt_h"/>
                                          </p:val>
                                        </p:tav>
                                        <p:tav tm="100000">
                                          <p:val>
                                            <p:strVal val="#ppt_h"/>
                                          </p:val>
                                        </p:tav>
                                      </p:tavLst>
                                    </p:anim>
                                  </p:childTnLst>
                                </p:cTn>
                              </p:par>
                              <p:par>
                                <p:cTn id="201" presetID="16" presetClass="entr" presetSubtype="37" fill="hold" nodeType="withEffect">
                                  <p:stCondLst>
                                    <p:cond delay="500"/>
                                  </p:stCondLst>
                                  <p:childTnLst>
                                    <p:set>
                                      <p:cBhvr>
                                        <p:cTn id="202" dur="1" fill="hold">
                                          <p:stCondLst>
                                            <p:cond delay="0"/>
                                          </p:stCondLst>
                                        </p:cTn>
                                        <p:tgtEl>
                                          <p:spTgt spid="56"/>
                                        </p:tgtEl>
                                        <p:attrNameLst>
                                          <p:attrName>style.visibility</p:attrName>
                                        </p:attrNameLst>
                                      </p:cBhvr>
                                      <p:to>
                                        <p:strVal val="visible"/>
                                      </p:to>
                                    </p:set>
                                    <p:animEffect transition="in" filter="barn(outVertical)">
                                      <p:cBhvr>
                                        <p:cTn id="203" dur="3250"/>
                                        <p:tgtEl>
                                          <p:spTgt spid="56"/>
                                        </p:tgtEl>
                                      </p:cBhvr>
                                    </p:animEffect>
                                  </p:childTnLst>
                                </p:cTn>
                              </p:par>
                              <p:par>
                                <p:cTn id="204" presetID="9" presetClass="emph" presetSubtype="0" grpId="0" nodeType="withEffect">
                                  <p:stCondLst>
                                    <p:cond delay="0"/>
                                  </p:stCondLst>
                                  <p:childTnLst>
                                    <p:set>
                                      <p:cBhvr rctx="PPT">
                                        <p:cTn id="205" dur="indefinite"/>
                                        <p:tgtEl>
                                          <p:spTgt spid="57"/>
                                        </p:tgtEl>
                                        <p:attrNameLst>
                                          <p:attrName>style.opacity</p:attrName>
                                        </p:attrNameLst>
                                      </p:cBhvr>
                                      <p:to>
                                        <p:strVal val="0"/>
                                      </p:to>
                                    </p:set>
                                    <p:animEffect filter="image" prLst="opacity: 0">
                                      <p:cBhvr rctx="IE">
                                        <p:cTn id="206" dur="indefinite"/>
                                        <p:tgtEl>
                                          <p:spTgt spid="5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7"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0" name="69 Imagen" descr="MORASSSSSSSSSSSSSSS"/>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32048" y="0"/>
            <a:ext cx="9144000" cy="5143500"/>
          </a:xfrm>
          <a:prstGeom prst="rect">
            <a:avLst/>
          </a:prstGeom>
          <a:noFill/>
          <a:ln>
            <a:noFill/>
          </a:ln>
        </p:spPr>
      </p:pic>
      <p:sp>
        <p:nvSpPr>
          <p:cNvPr id="36" name="35 Triángulo isósceles"/>
          <p:cNvSpPr/>
          <p:nvPr/>
        </p:nvSpPr>
        <p:spPr>
          <a:xfrm rot="19584055" flipH="1" flipV="1">
            <a:off x="-879638" y="4277612"/>
            <a:ext cx="1514692" cy="1484190"/>
          </a:xfrm>
          <a:prstGeom prst="triangle">
            <a:avLst/>
          </a:prstGeom>
          <a:gradFill>
            <a:gsLst>
              <a:gs pos="0">
                <a:srgbClr val="31D51B"/>
              </a:gs>
              <a:gs pos="18000">
                <a:srgbClr val="A729AA"/>
              </a:gs>
              <a:gs pos="24000">
                <a:srgbClr val="CCFF33">
                  <a:alpha val="0"/>
                </a:srgbClr>
              </a:gs>
              <a:gs pos="34000">
                <a:schemeClr val="tx1"/>
              </a:gs>
              <a:gs pos="15000">
                <a:srgbClr val="CCFF33">
                  <a:alpha val="0"/>
                </a:srgbClr>
              </a:gs>
              <a:gs pos="32000">
                <a:schemeClr val="accent1">
                  <a:tint val="44500"/>
                  <a:satMod val="160000"/>
                  <a:alpha val="0"/>
                </a:schemeClr>
              </a:gs>
              <a:gs pos="37000">
                <a:srgbClr val="CAF754">
                  <a:alpha val="0"/>
                </a:srgbClr>
              </a:gs>
              <a:gs pos="63000">
                <a:srgbClr val="CCFF33">
                  <a:alpha val="0"/>
                </a:srgbClr>
              </a:gs>
              <a:gs pos="53000">
                <a:srgbClr val="CCFF33">
                  <a:alpha val="0"/>
                </a:srgbClr>
              </a:gs>
            </a:gsLst>
            <a:path path="circle">
              <a:fillToRect l="100000" t="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37" name="36 Triángulo isósceles"/>
          <p:cNvSpPr/>
          <p:nvPr/>
        </p:nvSpPr>
        <p:spPr>
          <a:xfrm rot="19584055" flipH="1" flipV="1">
            <a:off x="-900608" y="3618428"/>
            <a:ext cx="1514692" cy="1484190"/>
          </a:xfrm>
          <a:prstGeom prst="triangle">
            <a:avLst/>
          </a:prstGeom>
          <a:gradFill>
            <a:gsLst>
              <a:gs pos="0">
                <a:srgbClr val="66FF33"/>
              </a:gs>
              <a:gs pos="18000">
                <a:srgbClr val="A729AA"/>
              </a:gs>
              <a:gs pos="24000">
                <a:srgbClr val="CCFF33">
                  <a:alpha val="0"/>
                </a:srgbClr>
              </a:gs>
              <a:gs pos="34000">
                <a:schemeClr val="tx1"/>
              </a:gs>
              <a:gs pos="15000">
                <a:srgbClr val="CCFF33">
                  <a:alpha val="0"/>
                </a:srgbClr>
              </a:gs>
              <a:gs pos="32000">
                <a:schemeClr val="accent1">
                  <a:tint val="44500"/>
                  <a:satMod val="160000"/>
                  <a:alpha val="0"/>
                </a:schemeClr>
              </a:gs>
              <a:gs pos="37000">
                <a:srgbClr val="CAF754">
                  <a:alpha val="0"/>
                </a:srgbClr>
              </a:gs>
              <a:gs pos="63000">
                <a:srgbClr val="CCFF33">
                  <a:alpha val="0"/>
                </a:srgbClr>
              </a:gs>
              <a:gs pos="53000">
                <a:srgbClr val="CCFF33">
                  <a:alpha val="0"/>
                </a:srgbClr>
              </a:gs>
            </a:gsLst>
            <a:path path="circle">
              <a:fillToRect l="100000" t="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38" name="37 Triángulo isósceles"/>
          <p:cNvSpPr/>
          <p:nvPr/>
        </p:nvSpPr>
        <p:spPr>
          <a:xfrm rot="19584055" flipH="1" flipV="1">
            <a:off x="-885593" y="2970356"/>
            <a:ext cx="1514692" cy="1484190"/>
          </a:xfrm>
          <a:prstGeom prst="triangle">
            <a:avLst/>
          </a:prstGeom>
          <a:gradFill>
            <a:gsLst>
              <a:gs pos="0">
                <a:srgbClr val="66FF33"/>
              </a:gs>
              <a:gs pos="18000">
                <a:srgbClr val="A729AA"/>
              </a:gs>
              <a:gs pos="24000">
                <a:srgbClr val="CCFF33">
                  <a:alpha val="0"/>
                </a:srgbClr>
              </a:gs>
              <a:gs pos="34000">
                <a:schemeClr val="tx1"/>
              </a:gs>
              <a:gs pos="15000">
                <a:srgbClr val="CCFF33">
                  <a:alpha val="0"/>
                </a:srgbClr>
              </a:gs>
              <a:gs pos="32000">
                <a:schemeClr val="accent1">
                  <a:tint val="44500"/>
                  <a:satMod val="160000"/>
                  <a:alpha val="0"/>
                </a:schemeClr>
              </a:gs>
              <a:gs pos="37000">
                <a:srgbClr val="CAF754">
                  <a:alpha val="0"/>
                </a:srgbClr>
              </a:gs>
              <a:gs pos="63000">
                <a:srgbClr val="CCFF33">
                  <a:alpha val="0"/>
                </a:srgbClr>
              </a:gs>
              <a:gs pos="53000">
                <a:srgbClr val="CCFF33">
                  <a:alpha val="0"/>
                </a:srgbClr>
              </a:gs>
            </a:gsLst>
            <a:path path="circle">
              <a:fillToRect l="100000" t="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39" name="38 Triángulo isósceles"/>
          <p:cNvSpPr/>
          <p:nvPr/>
        </p:nvSpPr>
        <p:spPr>
          <a:xfrm rot="19584055" flipH="1" flipV="1">
            <a:off x="-875911" y="2302712"/>
            <a:ext cx="1514692" cy="1484190"/>
          </a:xfrm>
          <a:prstGeom prst="triangle">
            <a:avLst/>
          </a:prstGeom>
          <a:gradFill>
            <a:gsLst>
              <a:gs pos="0">
                <a:srgbClr val="66FF33"/>
              </a:gs>
              <a:gs pos="18000">
                <a:srgbClr val="A729AA"/>
              </a:gs>
              <a:gs pos="24000">
                <a:srgbClr val="CCFF33">
                  <a:alpha val="0"/>
                </a:srgbClr>
              </a:gs>
              <a:gs pos="34000">
                <a:schemeClr val="tx1"/>
              </a:gs>
              <a:gs pos="15000">
                <a:srgbClr val="CCFF33">
                  <a:alpha val="0"/>
                </a:srgbClr>
              </a:gs>
              <a:gs pos="32000">
                <a:schemeClr val="accent1">
                  <a:tint val="44500"/>
                  <a:satMod val="160000"/>
                  <a:alpha val="0"/>
                </a:schemeClr>
              </a:gs>
              <a:gs pos="37000">
                <a:srgbClr val="CAF754">
                  <a:alpha val="0"/>
                </a:srgbClr>
              </a:gs>
              <a:gs pos="63000">
                <a:srgbClr val="CCFF33">
                  <a:alpha val="0"/>
                </a:srgbClr>
              </a:gs>
              <a:gs pos="53000">
                <a:srgbClr val="CCFF33">
                  <a:alpha val="0"/>
                </a:srgbClr>
              </a:gs>
            </a:gsLst>
            <a:path path="circle">
              <a:fillToRect l="100000" t="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40" name="39 Triángulo isósceles"/>
          <p:cNvSpPr/>
          <p:nvPr/>
        </p:nvSpPr>
        <p:spPr>
          <a:xfrm rot="19584055" flipH="1" flipV="1">
            <a:off x="-896881" y="1643528"/>
            <a:ext cx="1514692" cy="1484190"/>
          </a:xfrm>
          <a:prstGeom prst="triangle">
            <a:avLst/>
          </a:prstGeom>
          <a:gradFill>
            <a:gsLst>
              <a:gs pos="0">
                <a:srgbClr val="66FF33"/>
              </a:gs>
              <a:gs pos="18000">
                <a:srgbClr val="A729AA"/>
              </a:gs>
              <a:gs pos="24000">
                <a:srgbClr val="CCFF33">
                  <a:alpha val="0"/>
                </a:srgbClr>
              </a:gs>
              <a:gs pos="34000">
                <a:schemeClr val="tx1"/>
              </a:gs>
              <a:gs pos="15000">
                <a:srgbClr val="CCFF33">
                  <a:alpha val="0"/>
                </a:srgbClr>
              </a:gs>
              <a:gs pos="32000">
                <a:schemeClr val="accent1">
                  <a:tint val="44500"/>
                  <a:satMod val="160000"/>
                  <a:alpha val="0"/>
                </a:schemeClr>
              </a:gs>
              <a:gs pos="37000">
                <a:srgbClr val="CAF754">
                  <a:alpha val="0"/>
                </a:srgbClr>
              </a:gs>
              <a:gs pos="63000">
                <a:srgbClr val="CCFF33">
                  <a:alpha val="0"/>
                </a:srgbClr>
              </a:gs>
              <a:gs pos="53000">
                <a:srgbClr val="CCFF33">
                  <a:alpha val="0"/>
                </a:srgbClr>
              </a:gs>
            </a:gsLst>
            <a:path path="circle">
              <a:fillToRect l="100000" t="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41" name="40 Triángulo isósceles"/>
          <p:cNvSpPr/>
          <p:nvPr/>
        </p:nvSpPr>
        <p:spPr>
          <a:xfrm rot="19584055" flipH="1" flipV="1">
            <a:off x="-881866" y="995457"/>
            <a:ext cx="1514692" cy="1484190"/>
          </a:xfrm>
          <a:prstGeom prst="triangle">
            <a:avLst/>
          </a:prstGeom>
          <a:gradFill>
            <a:gsLst>
              <a:gs pos="0">
                <a:srgbClr val="66FF33"/>
              </a:gs>
              <a:gs pos="18000">
                <a:srgbClr val="A729AA"/>
              </a:gs>
              <a:gs pos="24000">
                <a:srgbClr val="CCFF33">
                  <a:alpha val="0"/>
                </a:srgbClr>
              </a:gs>
              <a:gs pos="34000">
                <a:schemeClr val="tx1"/>
              </a:gs>
              <a:gs pos="15000">
                <a:srgbClr val="CCFF33">
                  <a:alpha val="0"/>
                </a:srgbClr>
              </a:gs>
              <a:gs pos="32000">
                <a:schemeClr val="accent1">
                  <a:tint val="44500"/>
                  <a:satMod val="160000"/>
                  <a:alpha val="0"/>
                </a:schemeClr>
              </a:gs>
              <a:gs pos="37000">
                <a:srgbClr val="CAF754">
                  <a:alpha val="0"/>
                </a:srgbClr>
              </a:gs>
              <a:gs pos="63000">
                <a:srgbClr val="CCFF33">
                  <a:alpha val="0"/>
                </a:srgbClr>
              </a:gs>
              <a:gs pos="53000">
                <a:srgbClr val="CCFF33">
                  <a:alpha val="0"/>
                </a:srgbClr>
              </a:gs>
            </a:gsLst>
            <a:path path="circle">
              <a:fillToRect l="100000" t="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42" name="41 Triángulo isósceles"/>
          <p:cNvSpPr/>
          <p:nvPr/>
        </p:nvSpPr>
        <p:spPr>
          <a:xfrm rot="19584055" flipH="1" flipV="1">
            <a:off x="-900608" y="347846"/>
            <a:ext cx="1514692" cy="1484190"/>
          </a:xfrm>
          <a:prstGeom prst="triangle">
            <a:avLst/>
          </a:prstGeom>
          <a:gradFill>
            <a:gsLst>
              <a:gs pos="0">
                <a:srgbClr val="66FF33"/>
              </a:gs>
              <a:gs pos="18000">
                <a:srgbClr val="A729AA"/>
              </a:gs>
              <a:gs pos="24000">
                <a:srgbClr val="CCFF33">
                  <a:alpha val="0"/>
                </a:srgbClr>
              </a:gs>
              <a:gs pos="34000">
                <a:schemeClr val="tx1"/>
              </a:gs>
              <a:gs pos="15000">
                <a:srgbClr val="CCFF33">
                  <a:alpha val="0"/>
                </a:srgbClr>
              </a:gs>
              <a:gs pos="32000">
                <a:schemeClr val="accent1">
                  <a:tint val="44500"/>
                  <a:satMod val="160000"/>
                  <a:alpha val="0"/>
                </a:schemeClr>
              </a:gs>
              <a:gs pos="37000">
                <a:srgbClr val="CAF754">
                  <a:alpha val="0"/>
                </a:srgbClr>
              </a:gs>
              <a:gs pos="63000">
                <a:srgbClr val="CCFF33">
                  <a:alpha val="0"/>
                </a:srgbClr>
              </a:gs>
              <a:gs pos="53000">
                <a:srgbClr val="CCFF33">
                  <a:alpha val="0"/>
                </a:srgbClr>
              </a:gs>
            </a:gsLst>
            <a:path path="circle">
              <a:fillToRect l="100000" t="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43" name="42 Triángulo isósceles"/>
          <p:cNvSpPr/>
          <p:nvPr/>
        </p:nvSpPr>
        <p:spPr>
          <a:xfrm rot="19584055" flipH="1" flipV="1">
            <a:off x="-899873" y="-294389"/>
            <a:ext cx="1514692" cy="1484190"/>
          </a:xfrm>
          <a:prstGeom prst="triangle">
            <a:avLst/>
          </a:prstGeom>
          <a:gradFill>
            <a:gsLst>
              <a:gs pos="0">
                <a:srgbClr val="66FF33"/>
              </a:gs>
              <a:gs pos="18000">
                <a:srgbClr val="A729AA"/>
              </a:gs>
              <a:gs pos="24000">
                <a:srgbClr val="CCFF33">
                  <a:alpha val="0"/>
                </a:srgbClr>
              </a:gs>
              <a:gs pos="34000">
                <a:schemeClr val="tx1"/>
              </a:gs>
              <a:gs pos="15000">
                <a:srgbClr val="CCFF33">
                  <a:alpha val="0"/>
                </a:srgbClr>
              </a:gs>
              <a:gs pos="32000">
                <a:schemeClr val="accent1">
                  <a:tint val="44500"/>
                  <a:satMod val="160000"/>
                  <a:alpha val="0"/>
                </a:schemeClr>
              </a:gs>
              <a:gs pos="37000">
                <a:srgbClr val="CAF754">
                  <a:alpha val="0"/>
                </a:srgbClr>
              </a:gs>
              <a:gs pos="63000">
                <a:srgbClr val="CCFF33">
                  <a:alpha val="0"/>
                </a:srgbClr>
              </a:gs>
              <a:gs pos="53000">
                <a:srgbClr val="CCFF33">
                  <a:alpha val="0"/>
                </a:srgbClr>
              </a:gs>
            </a:gsLst>
            <a:path path="circle">
              <a:fillToRect l="100000" t="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44" name="43 Triángulo isósceles"/>
          <p:cNvSpPr/>
          <p:nvPr/>
        </p:nvSpPr>
        <p:spPr>
          <a:xfrm rot="19584055" flipH="1" flipV="1">
            <a:off x="87885" y="4263431"/>
            <a:ext cx="1514692" cy="1484190"/>
          </a:xfrm>
          <a:prstGeom prst="triangle">
            <a:avLst/>
          </a:prstGeom>
          <a:gradFill>
            <a:gsLst>
              <a:gs pos="0">
                <a:srgbClr val="31D51B"/>
              </a:gs>
              <a:gs pos="18000">
                <a:srgbClr val="A729AA"/>
              </a:gs>
              <a:gs pos="24000">
                <a:srgbClr val="CCFF33">
                  <a:alpha val="0"/>
                </a:srgbClr>
              </a:gs>
              <a:gs pos="34000">
                <a:schemeClr val="tx1"/>
              </a:gs>
              <a:gs pos="15000">
                <a:srgbClr val="CCFF33">
                  <a:alpha val="0"/>
                </a:srgbClr>
              </a:gs>
              <a:gs pos="32000">
                <a:schemeClr val="accent1">
                  <a:tint val="44500"/>
                  <a:satMod val="160000"/>
                  <a:alpha val="0"/>
                </a:schemeClr>
              </a:gs>
              <a:gs pos="37000">
                <a:srgbClr val="CAF754">
                  <a:alpha val="0"/>
                </a:srgbClr>
              </a:gs>
              <a:gs pos="63000">
                <a:srgbClr val="CCFF33">
                  <a:alpha val="0"/>
                </a:srgbClr>
              </a:gs>
              <a:gs pos="53000">
                <a:srgbClr val="CCFF33">
                  <a:alpha val="0"/>
                </a:srgbClr>
              </a:gs>
            </a:gsLst>
            <a:path path="circle">
              <a:fillToRect l="100000" t="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45" name="44 Triángulo isósceles"/>
          <p:cNvSpPr/>
          <p:nvPr/>
        </p:nvSpPr>
        <p:spPr>
          <a:xfrm rot="19584055" flipH="1" flipV="1">
            <a:off x="66915" y="3604247"/>
            <a:ext cx="1514692" cy="1484190"/>
          </a:xfrm>
          <a:prstGeom prst="triangle">
            <a:avLst/>
          </a:prstGeom>
          <a:gradFill>
            <a:gsLst>
              <a:gs pos="0">
                <a:srgbClr val="66FF33"/>
              </a:gs>
              <a:gs pos="18000">
                <a:srgbClr val="A729AA"/>
              </a:gs>
              <a:gs pos="24000">
                <a:srgbClr val="CCFF33">
                  <a:alpha val="0"/>
                </a:srgbClr>
              </a:gs>
              <a:gs pos="34000">
                <a:schemeClr val="tx1"/>
              </a:gs>
              <a:gs pos="15000">
                <a:srgbClr val="CCFF33">
                  <a:alpha val="0"/>
                </a:srgbClr>
              </a:gs>
              <a:gs pos="32000">
                <a:schemeClr val="accent1">
                  <a:tint val="44500"/>
                  <a:satMod val="160000"/>
                  <a:alpha val="0"/>
                </a:schemeClr>
              </a:gs>
              <a:gs pos="37000">
                <a:srgbClr val="CAF754">
                  <a:alpha val="0"/>
                </a:srgbClr>
              </a:gs>
              <a:gs pos="63000">
                <a:srgbClr val="CCFF33">
                  <a:alpha val="0"/>
                </a:srgbClr>
              </a:gs>
              <a:gs pos="53000">
                <a:srgbClr val="CCFF33">
                  <a:alpha val="0"/>
                </a:srgbClr>
              </a:gs>
            </a:gsLst>
            <a:path path="circle">
              <a:fillToRect l="100000" t="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46" name="45 Triángulo isósceles"/>
          <p:cNvSpPr/>
          <p:nvPr/>
        </p:nvSpPr>
        <p:spPr>
          <a:xfrm rot="19584055" flipH="1" flipV="1">
            <a:off x="81930" y="2956175"/>
            <a:ext cx="1514692" cy="1484190"/>
          </a:xfrm>
          <a:prstGeom prst="triangle">
            <a:avLst/>
          </a:prstGeom>
          <a:gradFill>
            <a:gsLst>
              <a:gs pos="0">
                <a:srgbClr val="66FF33"/>
              </a:gs>
              <a:gs pos="18000">
                <a:srgbClr val="A729AA"/>
              </a:gs>
              <a:gs pos="24000">
                <a:srgbClr val="CCFF33">
                  <a:alpha val="0"/>
                </a:srgbClr>
              </a:gs>
              <a:gs pos="34000">
                <a:schemeClr val="tx1"/>
              </a:gs>
              <a:gs pos="15000">
                <a:srgbClr val="CCFF33">
                  <a:alpha val="0"/>
                </a:srgbClr>
              </a:gs>
              <a:gs pos="32000">
                <a:schemeClr val="accent1">
                  <a:tint val="44500"/>
                  <a:satMod val="160000"/>
                  <a:alpha val="0"/>
                </a:schemeClr>
              </a:gs>
              <a:gs pos="37000">
                <a:srgbClr val="CAF754">
                  <a:alpha val="0"/>
                </a:srgbClr>
              </a:gs>
              <a:gs pos="63000">
                <a:srgbClr val="CCFF33">
                  <a:alpha val="0"/>
                </a:srgbClr>
              </a:gs>
              <a:gs pos="53000">
                <a:srgbClr val="CCFF33">
                  <a:alpha val="0"/>
                </a:srgbClr>
              </a:gs>
            </a:gsLst>
            <a:path path="circle">
              <a:fillToRect l="100000" t="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47" name="46 Triángulo isósceles"/>
          <p:cNvSpPr/>
          <p:nvPr/>
        </p:nvSpPr>
        <p:spPr>
          <a:xfrm rot="19584055" flipH="1" flipV="1">
            <a:off x="91611" y="2288531"/>
            <a:ext cx="1514692" cy="1484190"/>
          </a:xfrm>
          <a:prstGeom prst="triangle">
            <a:avLst/>
          </a:prstGeom>
          <a:gradFill>
            <a:gsLst>
              <a:gs pos="0">
                <a:srgbClr val="66FF33"/>
              </a:gs>
              <a:gs pos="18000">
                <a:srgbClr val="A729AA"/>
              </a:gs>
              <a:gs pos="24000">
                <a:srgbClr val="CCFF33">
                  <a:alpha val="0"/>
                </a:srgbClr>
              </a:gs>
              <a:gs pos="34000">
                <a:schemeClr val="tx1"/>
              </a:gs>
              <a:gs pos="15000">
                <a:srgbClr val="CCFF33">
                  <a:alpha val="0"/>
                </a:srgbClr>
              </a:gs>
              <a:gs pos="32000">
                <a:schemeClr val="accent1">
                  <a:tint val="44500"/>
                  <a:satMod val="160000"/>
                  <a:alpha val="0"/>
                </a:schemeClr>
              </a:gs>
              <a:gs pos="37000">
                <a:srgbClr val="CAF754">
                  <a:alpha val="0"/>
                </a:srgbClr>
              </a:gs>
              <a:gs pos="63000">
                <a:srgbClr val="CCFF33">
                  <a:alpha val="0"/>
                </a:srgbClr>
              </a:gs>
              <a:gs pos="53000">
                <a:srgbClr val="CCFF33">
                  <a:alpha val="0"/>
                </a:srgbClr>
              </a:gs>
            </a:gsLst>
            <a:path path="circle">
              <a:fillToRect l="100000" t="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48" name="47 Triángulo isósceles"/>
          <p:cNvSpPr/>
          <p:nvPr/>
        </p:nvSpPr>
        <p:spPr>
          <a:xfrm rot="19584055" flipH="1" flipV="1">
            <a:off x="70641" y="1629347"/>
            <a:ext cx="1514692" cy="1484190"/>
          </a:xfrm>
          <a:prstGeom prst="triangle">
            <a:avLst/>
          </a:prstGeom>
          <a:gradFill>
            <a:gsLst>
              <a:gs pos="0">
                <a:srgbClr val="66FF33"/>
              </a:gs>
              <a:gs pos="18000">
                <a:srgbClr val="A729AA"/>
              </a:gs>
              <a:gs pos="24000">
                <a:srgbClr val="CCFF33">
                  <a:alpha val="0"/>
                </a:srgbClr>
              </a:gs>
              <a:gs pos="34000">
                <a:schemeClr val="tx1"/>
              </a:gs>
              <a:gs pos="15000">
                <a:srgbClr val="CCFF33">
                  <a:alpha val="0"/>
                </a:srgbClr>
              </a:gs>
              <a:gs pos="32000">
                <a:schemeClr val="accent1">
                  <a:tint val="44500"/>
                  <a:satMod val="160000"/>
                  <a:alpha val="0"/>
                </a:schemeClr>
              </a:gs>
              <a:gs pos="37000">
                <a:srgbClr val="CAF754">
                  <a:alpha val="0"/>
                </a:srgbClr>
              </a:gs>
              <a:gs pos="63000">
                <a:srgbClr val="CCFF33">
                  <a:alpha val="0"/>
                </a:srgbClr>
              </a:gs>
              <a:gs pos="53000">
                <a:srgbClr val="CCFF33">
                  <a:alpha val="0"/>
                </a:srgbClr>
              </a:gs>
            </a:gsLst>
            <a:path path="circle">
              <a:fillToRect l="100000" t="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49" name="48 Triángulo isósceles"/>
          <p:cNvSpPr/>
          <p:nvPr/>
        </p:nvSpPr>
        <p:spPr>
          <a:xfrm rot="19584055" flipH="1" flipV="1">
            <a:off x="85656" y="981276"/>
            <a:ext cx="1514692" cy="1484190"/>
          </a:xfrm>
          <a:prstGeom prst="triangle">
            <a:avLst/>
          </a:prstGeom>
          <a:gradFill>
            <a:gsLst>
              <a:gs pos="0">
                <a:srgbClr val="66FF33"/>
              </a:gs>
              <a:gs pos="18000">
                <a:srgbClr val="A729AA"/>
              </a:gs>
              <a:gs pos="24000">
                <a:srgbClr val="CCFF33">
                  <a:alpha val="0"/>
                </a:srgbClr>
              </a:gs>
              <a:gs pos="34000">
                <a:schemeClr val="tx1"/>
              </a:gs>
              <a:gs pos="15000">
                <a:srgbClr val="CCFF33">
                  <a:alpha val="0"/>
                </a:srgbClr>
              </a:gs>
              <a:gs pos="32000">
                <a:schemeClr val="accent1">
                  <a:tint val="44500"/>
                  <a:satMod val="160000"/>
                  <a:alpha val="0"/>
                </a:schemeClr>
              </a:gs>
              <a:gs pos="37000">
                <a:srgbClr val="CAF754">
                  <a:alpha val="0"/>
                </a:srgbClr>
              </a:gs>
              <a:gs pos="63000">
                <a:srgbClr val="CCFF33">
                  <a:alpha val="0"/>
                </a:srgbClr>
              </a:gs>
              <a:gs pos="53000">
                <a:srgbClr val="CCFF33">
                  <a:alpha val="0"/>
                </a:srgbClr>
              </a:gs>
            </a:gsLst>
            <a:path path="circle">
              <a:fillToRect l="100000" t="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50" name="49 Triángulo isósceles"/>
          <p:cNvSpPr/>
          <p:nvPr/>
        </p:nvSpPr>
        <p:spPr>
          <a:xfrm rot="19584055" flipH="1" flipV="1">
            <a:off x="66915" y="333665"/>
            <a:ext cx="1514692" cy="1484190"/>
          </a:xfrm>
          <a:prstGeom prst="triangle">
            <a:avLst/>
          </a:prstGeom>
          <a:gradFill>
            <a:gsLst>
              <a:gs pos="0">
                <a:srgbClr val="66FF33"/>
              </a:gs>
              <a:gs pos="18000">
                <a:srgbClr val="A729AA"/>
              </a:gs>
              <a:gs pos="24000">
                <a:srgbClr val="CCFF33">
                  <a:alpha val="0"/>
                </a:srgbClr>
              </a:gs>
              <a:gs pos="34000">
                <a:schemeClr val="tx1"/>
              </a:gs>
              <a:gs pos="15000">
                <a:srgbClr val="CCFF33">
                  <a:alpha val="0"/>
                </a:srgbClr>
              </a:gs>
              <a:gs pos="32000">
                <a:schemeClr val="accent1">
                  <a:tint val="44500"/>
                  <a:satMod val="160000"/>
                  <a:alpha val="0"/>
                </a:schemeClr>
              </a:gs>
              <a:gs pos="37000">
                <a:srgbClr val="CAF754">
                  <a:alpha val="0"/>
                </a:srgbClr>
              </a:gs>
              <a:gs pos="63000">
                <a:srgbClr val="CCFF33">
                  <a:alpha val="0"/>
                </a:srgbClr>
              </a:gs>
              <a:gs pos="53000">
                <a:srgbClr val="CCFF33">
                  <a:alpha val="0"/>
                </a:srgbClr>
              </a:gs>
            </a:gsLst>
            <a:path path="circle">
              <a:fillToRect l="100000" t="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51" name="50 Triángulo isósceles"/>
          <p:cNvSpPr/>
          <p:nvPr/>
        </p:nvSpPr>
        <p:spPr>
          <a:xfrm rot="19584055" flipH="1" flipV="1">
            <a:off x="67650" y="-308570"/>
            <a:ext cx="1514692" cy="1484190"/>
          </a:xfrm>
          <a:prstGeom prst="triangle">
            <a:avLst/>
          </a:prstGeom>
          <a:gradFill>
            <a:gsLst>
              <a:gs pos="0">
                <a:srgbClr val="66FF33"/>
              </a:gs>
              <a:gs pos="18000">
                <a:srgbClr val="A729AA"/>
              </a:gs>
              <a:gs pos="24000">
                <a:srgbClr val="CCFF33">
                  <a:alpha val="0"/>
                </a:srgbClr>
              </a:gs>
              <a:gs pos="34000">
                <a:schemeClr val="tx1"/>
              </a:gs>
              <a:gs pos="15000">
                <a:srgbClr val="CCFF33">
                  <a:alpha val="0"/>
                </a:srgbClr>
              </a:gs>
              <a:gs pos="32000">
                <a:schemeClr val="accent1">
                  <a:tint val="44500"/>
                  <a:satMod val="160000"/>
                  <a:alpha val="0"/>
                </a:schemeClr>
              </a:gs>
              <a:gs pos="37000">
                <a:srgbClr val="CAF754">
                  <a:alpha val="0"/>
                </a:srgbClr>
              </a:gs>
              <a:gs pos="63000">
                <a:srgbClr val="CCFF33">
                  <a:alpha val="0"/>
                </a:srgbClr>
              </a:gs>
              <a:gs pos="53000">
                <a:srgbClr val="CCFF33">
                  <a:alpha val="0"/>
                </a:srgbClr>
              </a:gs>
            </a:gsLst>
            <a:path path="circle">
              <a:fillToRect l="100000" t="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52" name="51 Triángulo isósceles"/>
          <p:cNvSpPr/>
          <p:nvPr/>
        </p:nvSpPr>
        <p:spPr>
          <a:xfrm rot="19584055" flipH="1" flipV="1">
            <a:off x="1023885" y="4277612"/>
            <a:ext cx="1514692" cy="1484190"/>
          </a:xfrm>
          <a:prstGeom prst="triangle">
            <a:avLst/>
          </a:prstGeom>
          <a:gradFill>
            <a:gsLst>
              <a:gs pos="0">
                <a:srgbClr val="31D51B"/>
              </a:gs>
              <a:gs pos="18000">
                <a:srgbClr val="A729AA"/>
              </a:gs>
              <a:gs pos="24000">
                <a:srgbClr val="CCFF33">
                  <a:alpha val="0"/>
                </a:srgbClr>
              </a:gs>
              <a:gs pos="34000">
                <a:schemeClr val="tx1"/>
              </a:gs>
              <a:gs pos="15000">
                <a:srgbClr val="CCFF33">
                  <a:alpha val="0"/>
                </a:srgbClr>
              </a:gs>
              <a:gs pos="32000">
                <a:schemeClr val="accent1">
                  <a:tint val="44500"/>
                  <a:satMod val="160000"/>
                  <a:alpha val="0"/>
                </a:schemeClr>
              </a:gs>
              <a:gs pos="37000">
                <a:srgbClr val="CAF754">
                  <a:alpha val="0"/>
                </a:srgbClr>
              </a:gs>
              <a:gs pos="63000">
                <a:srgbClr val="CCFF33">
                  <a:alpha val="0"/>
                </a:srgbClr>
              </a:gs>
              <a:gs pos="53000">
                <a:srgbClr val="CCFF33">
                  <a:alpha val="0"/>
                </a:srgbClr>
              </a:gs>
            </a:gsLst>
            <a:path path="circle">
              <a:fillToRect l="100000" t="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53" name="52 Triángulo isósceles"/>
          <p:cNvSpPr/>
          <p:nvPr/>
        </p:nvSpPr>
        <p:spPr>
          <a:xfrm rot="19584055" flipH="1" flipV="1">
            <a:off x="1002915" y="3618428"/>
            <a:ext cx="1514692" cy="1484190"/>
          </a:xfrm>
          <a:prstGeom prst="triangle">
            <a:avLst/>
          </a:prstGeom>
          <a:gradFill>
            <a:gsLst>
              <a:gs pos="0">
                <a:srgbClr val="66FF33"/>
              </a:gs>
              <a:gs pos="18000">
                <a:srgbClr val="A729AA"/>
              </a:gs>
              <a:gs pos="24000">
                <a:srgbClr val="CCFF33">
                  <a:alpha val="0"/>
                </a:srgbClr>
              </a:gs>
              <a:gs pos="34000">
                <a:schemeClr val="tx1"/>
              </a:gs>
              <a:gs pos="15000">
                <a:srgbClr val="CCFF33">
                  <a:alpha val="0"/>
                </a:srgbClr>
              </a:gs>
              <a:gs pos="32000">
                <a:schemeClr val="accent1">
                  <a:tint val="44500"/>
                  <a:satMod val="160000"/>
                  <a:alpha val="0"/>
                </a:schemeClr>
              </a:gs>
              <a:gs pos="37000">
                <a:srgbClr val="CAF754">
                  <a:alpha val="0"/>
                </a:srgbClr>
              </a:gs>
              <a:gs pos="63000">
                <a:srgbClr val="CCFF33">
                  <a:alpha val="0"/>
                </a:srgbClr>
              </a:gs>
              <a:gs pos="53000">
                <a:srgbClr val="CCFF33">
                  <a:alpha val="0"/>
                </a:srgbClr>
              </a:gs>
            </a:gsLst>
            <a:path path="circle">
              <a:fillToRect l="100000" t="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54" name="53 Triángulo isósceles"/>
          <p:cNvSpPr/>
          <p:nvPr/>
        </p:nvSpPr>
        <p:spPr>
          <a:xfrm rot="19584055" flipH="1" flipV="1">
            <a:off x="1017930" y="2970356"/>
            <a:ext cx="1514692" cy="1484190"/>
          </a:xfrm>
          <a:prstGeom prst="triangle">
            <a:avLst/>
          </a:prstGeom>
          <a:gradFill>
            <a:gsLst>
              <a:gs pos="0">
                <a:srgbClr val="66FF33"/>
              </a:gs>
              <a:gs pos="18000">
                <a:srgbClr val="A729AA"/>
              </a:gs>
              <a:gs pos="24000">
                <a:srgbClr val="CCFF33">
                  <a:alpha val="0"/>
                </a:srgbClr>
              </a:gs>
              <a:gs pos="34000">
                <a:schemeClr val="tx1"/>
              </a:gs>
              <a:gs pos="15000">
                <a:srgbClr val="CCFF33">
                  <a:alpha val="0"/>
                </a:srgbClr>
              </a:gs>
              <a:gs pos="32000">
                <a:schemeClr val="accent1">
                  <a:tint val="44500"/>
                  <a:satMod val="160000"/>
                  <a:alpha val="0"/>
                </a:schemeClr>
              </a:gs>
              <a:gs pos="37000">
                <a:srgbClr val="CAF754">
                  <a:alpha val="0"/>
                </a:srgbClr>
              </a:gs>
              <a:gs pos="63000">
                <a:srgbClr val="CCFF33">
                  <a:alpha val="0"/>
                </a:srgbClr>
              </a:gs>
              <a:gs pos="53000">
                <a:srgbClr val="CCFF33">
                  <a:alpha val="0"/>
                </a:srgbClr>
              </a:gs>
            </a:gsLst>
            <a:path path="circle">
              <a:fillToRect l="100000" t="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55" name="54 Triángulo isósceles"/>
          <p:cNvSpPr/>
          <p:nvPr/>
        </p:nvSpPr>
        <p:spPr>
          <a:xfrm rot="19584055" flipH="1" flipV="1">
            <a:off x="1027611" y="2302712"/>
            <a:ext cx="1514692" cy="1484190"/>
          </a:xfrm>
          <a:prstGeom prst="triangle">
            <a:avLst/>
          </a:prstGeom>
          <a:gradFill>
            <a:gsLst>
              <a:gs pos="0">
                <a:srgbClr val="66FF33"/>
              </a:gs>
              <a:gs pos="18000">
                <a:srgbClr val="A729AA"/>
              </a:gs>
              <a:gs pos="24000">
                <a:srgbClr val="CCFF33">
                  <a:alpha val="0"/>
                </a:srgbClr>
              </a:gs>
              <a:gs pos="34000">
                <a:schemeClr val="tx1"/>
              </a:gs>
              <a:gs pos="15000">
                <a:srgbClr val="CCFF33">
                  <a:alpha val="0"/>
                </a:srgbClr>
              </a:gs>
              <a:gs pos="32000">
                <a:schemeClr val="accent1">
                  <a:tint val="44500"/>
                  <a:satMod val="160000"/>
                  <a:alpha val="0"/>
                </a:schemeClr>
              </a:gs>
              <a:gs pos="37000">
                <a:srgbClr val="CAF754">
                  <a:alpha val="0"/>
                </a:srgbClr>
              </a:gs>
              <a:gs pos="63000">
                <a:srgbClr val="CCFF33">
                  <a:alpha val="0"/>
                </a:srgbClr>
              </a:gs>
              <a:gs pos="53000">
                <a:srgbClr val="CCFF33">
                  <a:alpha val="0"/>
                </a:srgbClr>
              </a:gs>
            </a:gsLst>
            <a:path path="circle">
              <a:fillToRect l="100000" t="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56" name="55 Triángulo isósceles"/>
          <p:cNvSpPr/>
          <p:nvPr/>
        </p:nvSpPr>
        <p:spPr>
          <a:xfrm rot="19584055" flipH="1" flipV="1">
            <a:off x="1006641" y="1643528"/>
            <a:ext cx="1514692" cy="1484190"/>
          </a:xfrm>
          <a:prstGeom prst="triangle">
            <a:avLst/>
          </a:prstGeom>
          <a:gradFill>
            <a:gsLst>
              <a:gs pos="0">
                <a:srgbClr val="66FF33"/>
              </a:gs>
              <a:gs pos="18000">
                <a:srgbClr val="A729AA"/>
              </a:gs>
              <a:gs pos="24000">
                <a:srgbClr val="CCFF33">
                  <a:alpha val="0"/>
                </a:srgbClr>
              </a:gs>
              <a:gs pos="34000">
                <a:schemeClr val="tx1"/>
              </a:gs>
              <a:gs pos="15000">
                <a:srgbClr val="CCFF33">
                  <a:alpha val="0"/>
                </a:srgbClr>
              </a:gs>
              <a:gs pos="32000">
                <a:schemeClr val="accent1">
                  <a:tint val="44500"/>
                  <a:satMod val="160000"/>
                  <a:alpha val="0"/>
                </a:schemeClr>
              </a:gs>
              <a:gs pos="37000">
                <a:srgbClr val="CAF754">
                  <a:alpha val="0"/>
                </a:srgbClr>
              </a:gs>
              <a:gs pos="63000">
                <a:srgbClr val="CCFF33">
                  <a:alpha val="0"/>
                </a:srgbClr>
              </a:gs>
              <a:gs pos="53000">
                <a:srgbClr val="CCFF33">
                  <a:alpha val="0"/>
                </a:srgbClr>
              </a:gs>
            </a:gsLst>
            <a:path path="circle">
              <a:fillToRect l="100000" t="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57" name="56 Triángulo isósceles"/>
          <p:cNvSpPr/>
          <p:nvPr/>
        </p:nvSpPr>
        <p:spPr>
          <a:xfrm rot="19584055" flipH="1" flipV="1">
            <a:off x="1021656" y="995457"/>
            <a:ext cx="1514692" cy="1484190"/>
          </a:xfrm>
          <a:prstGeom prst="triangle">
            <a:avLst/>
          </a:prstGeom>
          <a:gradFill>
            <a:gsLst>
              <a:gs pos="0">
                <a:srgbClr val="66FF33"/>
              </a:gs>
              <a:gs pos="18000">
                <a:srgbClr val="A729AA"/>
              </a:gs>
              <a:gs pos="24000">
                <a:srgbClr val="CCFF33">
                  <a:alpha val="0"/>
                </a:srgbClr>
              </a:gs>
              <a:gs pos="34000">
                <a:schemeClr val="tx1"/>
              </a:gs>
              <a:gs pos="15000">
                <a:srgbClr val="CCFF33">
                  <a:alpha val="0"/>
                </a:srgbClr>
              </a:gs>
              <a:gs pos="32000">
                <a:schemeClr val="accent1">
                  <a:tint val="44500"/>
                  <a:satMod val="160000"/>
                  <a:alpha val="0"/>
                </a:schemeClr>
              </a:gs>
              <a:gs pos="37000">
                <a:srgbClr val="CAF754">
                  <a:alpha val="0"/>
                </a:srgbClr>
              </a:gs>
              <a:gs pos="63000">
                <a:srgbClr val="CCFF33">
                  <a:alpha val="0"/>
                </a:srgbClr>
              </a:gs>
              <a:gs pos="53000">
                <a:srgbClr val="CCFF33">
                  <a:alpha val="0"/>
                </a:srgbClr>
              </a:gs>
            </a:gsLst>
            <a:path path="circle">
              <a:fillToRect l="100000" t="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58" name="57 Triángulo isósceles"/>
          <p:cNvSpPr/>
          <p:nvPr/>
        </p:nvSpPr>
        <p:spPr>
          <a:xfrm rot="19584055" flipH="1" flipV="1">
            <a:off x="1002915" y="347846"/>
            <a:ext cx="1514692" cy="1484190"/>
          </a:xfrm>
          <a:prstGeom prst="triangle">
            <a:avLst/>
          </a:prstGeom>
          <a:gradFill>
            <a:gsLst>
              <a:gs pos="0">
                <a:srgbClr val="66FF33"/>
              </a:gs>
              <a:gs pos="18000">
                <a:srgbClr val="A729AA"/>
              </a:gs>
              <a:gs pos="24000">
                <a:srgbClr val="CCFF33">
                  <a:alpha val="0"/>
                </a:srgbClr>
              </a:gs>
              <a:gs pos="34000">
                <a:schemeClr val="tx1"/>
              </a:gs>
              <a:gs pos="15000">
                <a:srgbClr val="CCFF33">
                  <a:alpha val="0"/>
                </a:srgbClr>
              </a:gs>
              <a:gs pos="32000">
                <a:schemeClr val="accent1">
                  <a:tint val="44500"/>
                  <a:satMod val="160000"/>
                  <a:alpha val="0"/>
                </a:schemeClr>
              </a:gs>
              <a:gs pos="37000">
                <a:srgbClr val="CAF754">
                  <a:alpha val="0"/>
                </a:srgbClr>
              </a:gs>
              <a:gs pos="63000">
                <a:srgbClr val="CCFF33">
                  <a:alpha val="0"/>
                </a:srgbClr>
              </a:gs>
              <a:gs pos="53000">
                <a:srgbClr val="CCFF33">
                  <a:alpha val="0"/>
                </a:srgbClr>
              </a:gs>
            </a:gsLst>
            <a:path path="circle">
              <a:fillToRect l="100000" t="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59" name="58 Triángulo isósceles"/>
          <p:cNvSpPr/>
          <p:nvPr/>
        </p:nvSpPr>
        <p:spPr>
          <a:xfrm rot="19584055" flipH="1" flipV="1">
            <a:off x="1003650" y="-294389"/>
            <a:ext cx="1514692" cy="1484190"/>
          </a:xfrm>
          <a:prstGeom prst="triangle">
            <a:avLst/>
          </a:prstGeom>
          <a:gradFill>
            <a:gsLst>
              <a:gs pos="0">
                <a:srgbClr val="66FF33"/>
              </a:gs>
              <a:gs pos="18000">
                <a:srgbClr val="A729AA"/>
              </a:gs>
              <a:gs pos="24000">
                <a:srgbClr val="CCFF33">
                  <a:alpha val="0"/>
                </a:srgbClr>
              </a:gs>
              <a:gs pos="34000">
                <a:schemeClr val="tx1"/>
              </a:gs>
              <a:gs pos="15000">
                <a:srgbClr val="CCFF33">
                  <a:alpha val="0"/>
                </a:srgbClr>
              </a:gs>
              <a:gs pos="32000">
                <a:schemeClr val="accent1">
                  <a:tint val="44500"/>
                  <a:satMod val="160000"/>
                  <a:alpha val="0"/>
                </a:schemeClr>
              </a:gs>
              <a:gs pos="37000">
                <a:srgbClr val="CAF754">
                  <a:alpha val="0"/>
                </a:srgbClr>
              </a:gs>
              <a:gs pos="63000">
                <a:srgbClr val="CCFF33">
                  <a:alpha val="0"/>
                </a:srgbClr>
              </a:gs>
              <a:gs pos="53000">
                <a:srgbClr val="CCFF33">
                  <a:alpha val="0"/>
                </a:srgbClr>
              </a:gs>
            </a:gsLst>
            <a:path path="circle">
              <a:fillToRect l="100000" t="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60" name="59 Triángulo isósceles"/>
          <p:cNvSpPr/>
          <p:nvPr/>
        </p:nvSpPr>
        <p:spPr>
          <a:xfrm rot="19584055" flipH="1" flipV="1">
            <a:off x="1928674" y="4277612"/>
            <a:ext cx="1514692" cy="1484190"/>
          </a:xfrm>
          <a:prstGeom prst="triangle">
            <a:avLst/>
          </a:prstGeom>
          <a:gradFill>
            <a:gsLst>
              <a:gs pos="0">
                <a:srgbClr val="31D51B"/>
              </a:gs>
              <a:gs pos="18000">
                <a:srgbClr val="A729AA"/>
              </a:gs>
              <a:gs pos="24000">
                <a:srgbClr val="CCFF33">
                  <a:alpha val="0"/>
                </a:srgbClr>
              </a:gs>
              <a:gs pos="34000">
                <a:schemeClr val="tx1"/>
              </a:gs>
              <a:gs pos="15000">
                <a:srgbClr val="CCFF33">
                  <a:alpha val="0"/>
                </a:srgbClr>
              </a:gs>
              <a:gs pos="32000">
                <a:schemeClr val="accent1">
                  <a:tint val="44500"/>
                  <a:satMod val="160000"/>
                  <a:alpha val="0"/>
                </a:schemeClr>
              </a:gs>
              <a:gs pos="37000">
                <a:srgbClr val="CAF754">
                  <a:alpha val="0"/>
                </a:srgbClr>
              </a:gs>
              <a:gs pos="63000">
                <a:srgbClr val="CCFF33">
                  <a:alpha val="0"/>
                </a:srgbClr>
              </a:gs>
              <a:gs pos="53000">
                <a:srgbClr val="CCFF33">
                  <a:alpha val="0"/>
                </a:srgbClr>
              </a:gs>
            </a:gsLst>
            <a:path path="circle">
              <a:fillToRect l="100000" t="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61" name="60 Triángulo isósceles"/>
          <p:cNvSpPr/>
          <p:nvPr/>
        </p:nvSpPr>
        <p:spPr>
          <a:xfrm rot="19584055" flipH="1" flipV="1">
            <a:off x="1907704" y="3618428"/>
            <a:ext cx="1514692" cy="1484190"/>
          </a:xfrm>
          <a:prstGeom prst="triangle">
            <a:avLst/>
          </a:prstGeom>
          <a:gradFill>
            <a:gsLst>
              <a:gs pos="0">
                <a:srgbClr val="66FF33"/>
              </a:gs>
              <a:gs pos="18000">
                <a:srgbClr val="A729AA"/>
              </a:gs>
              <a:gs pos="24000">
                <a:srgbClr val="CCFF33">
                  <a:alpha val="0"/>
                </a:srgbClr>
              </a:gs>
              <a:gs pos="34000">
                <a:schemeClr val="tx1"/>
              </a:gs>
              <a:gs pos="15000">
                <a:srgbClr val="CCFF33">
                  <a:alpha val="0"/>
                </a:srgbClr>
              </a:gs>
              <a:gs pos="32000">
                <a:schemeClr val="accent1">
                  <a:tint val="44500"/>
                  <a:satMod val="160000"/>
                  <a:alpha val="0"/>
                </a:schemeClr>
              </a:gs>
              <a:gs pos="37000">
                <a:srgbClr val="CAF754">
                  <a:alpha val="0"/>
                </a:srgbClr>
              </a:gs>
              <a:gs pos="63000">
                <a:srgbClr val="CCFF33">
                  <a:alpha val="0"/>
                </a:srgbClr>
              </a:gs>
              <a:gs pos="53000">
                <a:srgbClr val="CCFF33">
                  <a:alpha val="0"/>
                </a:srgbClr>
              </a:gs>
            </a:gsLst>
            <a:path path="circle">
              <a:fillToRect l="100000" t="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62" name="61 Triángulo isósceles"/>
          <p:cNvSpPr/>
          <p:nvPr/>
        </p:nvSpPr>
        <p:spPr>
          <a:xfrm rot="19584055" flipH="1" flipV="1">
            <a:off x="1922719" y="2970356"/>
            <a:ext cx="1514692" cy="1484190"/>
          </a:xfrm>
          <a:prstGeom prst="triangle">
            <a:avLst/>
          </a:prstGeom>
          <a:gradFill>
            <a:gsLst>
              <a:gs pos="0">
                <a:srgbClr val="66FF33"/>
              </a:gs>
              <a:gs pos="18000">
                <a:srgbClr val="A729AA"/>
              </a:gs>
              <a:gs pos="24000">
                <a:srgbClr val="CCFF33">
                  <a:alpha val="0"/>
                </a:srgbClr>
              </a:gs>
              <a:gs pos="34000">
                <a:schemeClr val="tx1"/>
              </a:gs>
              <a:gs pos="15000">
                <a:srgbClr val="CCFF33">
                  <a:alpha val="0"/>
                </a:srgbClr>
              </a:gs>
              <a:gs pos="32000">
                <a:schemeClr val="accent1">
                  <a:tint val="44500"/>
                  <a:satMod val="160000"/>
                  <a:alpha val="0"/>
                </a:schemeClr>
              </a:gs>
              <a:gs pos="37000">
                <a:srgbClr val="CAF754">
                  <a:alpha val="0"/>
                </a:srgbClr>
              </a:gs>
              <a:gs pos="63000">
                <a:srgbClr val="CCFF33">
                  <a:alpha val="0"/>
                </a:srgbClr>
              </a:gs>
              <a:gs pos="53000">
                <a:srgbClr val="CCFF33">
                  <a:alpha val="0"/>
                </a:srgbClr>
              </a:gs>
            </a:gsLst>
            <a:path path="circle">
              <a:fillToRect l="100000" t="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63" name="62 Triángulo isósceles"/>
          <p:cNvSpPr/>
          <p:nvPr/>
        </p:nvSpPr>
        <p:spPr>
          <a:xfrm rot="19584055" flipH="1" flipV="1">
            <a:off x="1932400" y="2302712"/>
            <a:ext cx="1514692" cy="1484190"/>
          </a:xfrm>
          <a:prstGeom prst="triangle">
            <a:avLst/>
          </a:prstGeom>
          <a:gradFill>
            <a:gsLst>
              <a:gs pos="0">
                <a:srgbClr val="66FF33"/>
              </a:gs>
              <a:gs pos="18000">
                <a:srgbClr val="A729AA"/>
              </a:gs>
              <a:gs pos="24000">
                <a:srgbClr val="CCFF33">
                  <a:alpha val="0"/>
                </a:srgbClr>
              </a:gs>
              <a:gs pos="34000">
                <a:schemeClr val="tx1"/>
              </a:gs>
              <a:gs pos="15000">
                <a:srgbClr val="CCFF33">
                  <a:alpha val="0"/>
                </a:srgbClr>
              </a:gs>
              <a:gs pos="32000">
                <a:schemeClr val="accent1">
                  <a:tint val="44500"/>
                  <a:satMod val="160000"/>
                  <a:alpha val="0"/>
                </a:schemeClr>
              </a:gs>
              <a:gs pos="37000">
                <a:srgbClr val="CAF754">
                  <a:alpha val="0"/>
                </a:srgbClr>
              </a:gs>
              <a:gs pos="63000">
                <a:srgbClr val="CCFF33">
                  <a:alpha val="0"/>
                </a:srgbClr>
              </a:gs>
              <a:gs pos="53000">
                <a:srgbClr val="CCFF33">
                  <a:alpha val="0"/>
                </a:srgbClr>
              </a:gs>
            </a:gsLst>
            <a:path path="circle">
              <a:fillToRect l="100000" t="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64" name="63 Triángulo isósceles"/>
          <p:cNvSpPr/>
          <p:nvPr/>
        </p:nvSpPr>
        <p:spPr>
          <a:xfrm rot="19584055" flipH="1" flipV="1">
            <a:off x="1911430" y="1643528"/>
            <a:ext cx="1514692" cy="1484190"/>
          </a:xfrm>
          <a:prstGeom prst="triangle">
            <a:avLst/>
          </a:prstGeom>
          <a:gradFill>
            <a:gsLst>
              <a:gs pos="0">
                <a:srgbClr val="66FF33"/>
              </a:gs>
              <a:gs pos="18000">
                <a:srgbClr val="A729AA"/>
              </a:gs>
              <a:gs pos="24000">
                <a:srgbClr val="CCFF33">
                  <a:alpha val="0"/>
                </a:srgbClr>
              </a:gs>
              <a:gs pos="34000">
                <a:schemeClr val="tx1"/>
              </a:gs>
              <a:gs pos="15000">
                <a:srgbClr val="CCFF33">
                  <a:alpha val="0"/>
                </a:srgbClr>
              </a:gs>
              <a:gs pos="32000">
                <a:schemeClr val="accent1">
                  <a:tint val="44500"/>
                  <a:satMod val="160000"/>
                  <a:alpha val="0"/>
                </a:schemeClr>
              </a:gs>
              <a:gs pos="37000">
                <a:srgbClr val="CAF754">
                  <a:alpha val="0"/>
                </a:srgbClr>
              </a:gs>
              <a:gs pos="63000">
                <a:srgbClr val="CCFF33">
                  <a:alpha val="0"/>
                </a:srgbClr>
              </a:gs>
              <a:gs pos="53000">
                <a:srgbClr val="CCFF33">
                  <a:alpha val="0"/>
                </a:srgbClr>
              </a:gs>
            </a:gsLst>
            <a:path path="circle">
              <a:fillToRect l="100000" t="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65" name="64 Triángulo isósceles"/>
          <p:cNvSpPr/>
          <p:nvPr/>
        </p:nvSpPr>
        <p:spPr>
          <a:xfrm rot="19584055" flipH="1" flipV="1">
            <a:off x="1926445" y="995457"/>
            <a:ext cx="1514692" cy="1484190"/>
          </a:xfrm>
          <a:prstGeom prst="triangle">
            <a:avLst/>
          </a:prstGeom>
          <a:gradFill>
            <a:gsLst>
              <a:gs pos="0">
                <a:srgbClr val="66FF33"/>
              </a:gs>
              <a:gs pos="18000">
                <a:srgbClr val="A729AA"/>
              </a:gs>
              <a:gs pos="24000">
                <a:srgbClr val="CCFF33">
                  <a:alpha val="0"/>
                </a:srgbClr>
              </a:gs>
              <a:gs pos="34000">
                <a:schemeClr val="tx1"/>
              </a:gs>
              <a:gs pos="15000">
                <a:srgbClr val="CCFF33">
                  <a:alpha val="0"/>
                </a:srgbClr>
              </a:gs>
              <a:gs pos="32000">
                <a:schemeClr val="accent1">
                  <a:tint val="44500"/>
                  <a:satMod val="160000"/>
                  <a:alpha val="0"/>
                </a:schemeClr>
              </a:gs>
              <a:gs pos="37000">
                <a:srgbClr val="CAF754">
                  <a:alpha val="0"/>
                </a:srgbClr>
              </a:gs>
              <a:gs pos="63000">
                <a:srgbClr val="CCFF33">
                  <a:alpha val="0"/>
                </a:srgbClr>
              </a:gs>
              <a:gs pos="53000">
                <a:srgbClr val="CCFF33">
                  <a:alpha val="0"/>
                </a:srgbClr>
              </a:gs>
            </a:gsLst>
            <a:path path="circle">
              <a:fillToRect l="100000" t="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66" name="65 Triángulo isósceles"/>
          <p:cNvSpPr/>
          <p:nvPr/>
        </p:nvSpPr>
        <p:spPr>
          <a:xfrm rot="19584055" flipH="1" flipV="1">
            <a:off x="1907704" y="347846"/>
            <a:ext cx="1514692" cy="1484190"/>
          </a:xfrm>
          <a:prstGeom prst="triangle">
            <a:avLst/>
          </a:prstGeom>
          <a:gradFill>
            <a:gsLst>
              <a:gs pos="0">
                <a:srgbClr val="66FF33"/>
              </a:gs>
              <a:gs pos="18000">
                <a:srgbClr val="A729AA"/>
              </a:gs>
              <a:gs pos="24000">
                <a:srgbClr val="CCFF33">
                  <a:alpha val="0"/>
                </a:srgbClr>
              </a:gs>
              <a:gs pos="34000">
                <a:schemeClr val="tx1"/>
              </a:gs>
              <a:gs pos="15000">
                <a:srgbClr val="CCFF33">
                  <a:alpha val="0"/>
                </a:srgbClr>
              </a:gs>
              <a:gs pos="32000">
                <a:schemeClr val="accent1">
                  <a:tint val="44500"/>
                  <a:satMod val="160000"/>
                  <a:alpha val="0"/>
                </a:schemeClr>
              </a:gs>
              <a:gs pos="37000">
                <a:srgbClr val="CAF754">
                  <a:alpha val="0"/>
                </a:srgbClr>
              </a:gs>
              <a:gs pos="63000">
                <a:srgbClr val="CCFF33">
                  <a:alpha val="0"/>
                </a:srgbClr>
              </a:gs>
              <a:gs pos="53000">
                <a:srgbClr val="CCFF33">
                  <a:alpha val="0"/>
                </a:srgbClr>
              </a:gs>
            </a:gsLst>
            <a:path path="circle">
              <a:fillToRect l="100000" t="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67" name="66 Triángulo isósceles"/>
          <p:cNvSpPr/>
          <p:nvPr/>
        </p:nvSpPr>
        <p:spPr>
          <a:xfrm rot="19584055" flipH="1" flipV="1">
            <a:off x="1908439" y="-294389"/>
            <a:ext cx="1514692" cy="1484190"/>
          </a:xfrm>
          <a:prstGeom prst="triangle">
            <a:avLst/>
          </a:prstGeom>
          <a:gradFill>
            <a:gsLst>
              <a:gs pos="0">
                <a:srgbClr val="66FF33"/>
              </a:gs>
              <a:gs pos="18000">
                <a:srgbClr val="A729AA"/>
              </a:gs>
              <a:gs pos="24000">
                <a:srgbClr val="CCFF33">
                  <a:alpha val="0"/>
                </a:srgbClr>
              </a:gs>
              <a:gs pos="34000">
                <a:schemeClr val="tx1"/>
              </a:gs>
              <a:gs pos="15000">
                <a:srgbClr val="CCFF33">
                  <a:alpha val="0"/>
                </a:srgbClr>
              </a:gs>
              <a:gs pos="32000">
                <a:schemeClr val="accent1">
                  <a:tint val="44500"/>
                  <a:satMod val="160000"/>
                  <a:alpha val="0"/>
                </a:schemeClr>
              </a:gs>
              <a:gs pos="37000">
                <a:srgbClr val="CAF754">
                  <a:alpha val="0"/>
                </a:srgbClr>
              </a:gs>
              <a:gs pos="63000">
                <a:srgbClr val="CCFF33">
                  <a:alpha val="0"/>
                </a:srgbClr>
              </a:gs>
              <a:gs pos="53000">
                <a:srgbClr val="CCFF33">
                  <a:alpha val="0"/>
                </a:srgbClr>
              </a:gs>
            </a:gsLst>
            <a:path path="circle">
              <a:fillToRect l="100000" t="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68" name="67 Triángulo isósceles"/>
          <p:cNvSpPr/>
          <p:nvPr/>
        </p:nvSpPr>
        <p:spPr>
          <a:xfrm rot="2015945" flipV="1">
            <a:off x="8464158" y="4298182"/>
            <a:ext cx="1514692" cy="1484190"/>
          </a:xfrm>
          <a:prstGeom prst="triangle">
            <a:avLst/>
          </a:prstGeom>
          <a:gradFill>
            <a:gsLst>
              <a:gs pos="0">
                <a:srgbClr val="31D51B"/>
              </a:gs>
              <a:gs pos="18000">
                <a:srgbClr val="A729AA"/>
              </a:gs>
              <a:gs pos="24000">
                <a:srgbClr val="CCFF33">
                  <a:alpha val="0"/>
                </a:srgbClr>
              </a:gs>
              <a:gs pos="34000">
                <a:schemeClr val="tx1"/>
              </a:gs>
              <a:gs pos="15000">
                <a:srgbClr val="CCFF33">
                  <a:alpha val="0"/>
                </a:srgbClr>
              </a:gs>
              <a:gs pos="32000">
                <a:schemeClr val="accent1">
                  <a:tint val="44500"/>
                  <a:satMod val="160000"/>
                  <a:alpha val="0"/>
                </a:schemeClr>
              </a:gs>
              <a:gs pos="37000">
                <a:srgbClr val="CAF754">
                  <a:alpha val="0"/>
                </a:srgbClr>
              </a:gs>
              <a:gs pos="63000">
                <a:srgbClr val="CCFF33">
                  <a:alpha val="0"/>
                </a:srgbClr>
              </a:gs>
              <a:gs pos="53000">
                <a:srgbClr val="CCFF33">
                  <a:alpha val="0"/>
                </a:srgbClr>
              </a:gs>
            </a:gsLst>
            <a:path path="circle">
              <a:fillToRect l="100000" t="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69" name="68 Triángulo isósceles"/>
          <p:cNvSpPr/>
          <p:nvPr/>
        </p:nvSpPr>
        <p:spPr>
          <a:xfrm rot="2015945" flipV="1">
            <a:off x="8485128" y="3638998"/>
            <a:ext cx="1514692" cy="1484190"/>
          </a:xfrm>
          <a:prstGeom prst="triangle">
            <a:avLst/>
          </a:prstGeom>
          <a:gradFill>
            <a:gsLst>
              <a:gs pos="0">
                <a:srgbClr val="66FF33"/>
              </a:gs>
              <a:gs pos="18000">
                <a:srgbClr val="A729AA"/>
              </a:gs>
              <a:gs pos="24000">
                <a:srgbClr val="CCFF33">
                  <a:alpha val="0"/>
                </a:srgbClr>
              </a:gs>
              <a:gs pos="34000">
                <a:schemeClr val="tx1"/>
              </a:gs>
              <a:gs pos="15000">
                <a:srgbClr val="CCFF33">
                  <a:alpha val="0"/>
                </a:srgbClr>
              </a:gs>
              <a:gs pos="32000">
                <a:schemeClr val="accent1">
                  <a:tint val="44500"/>
                  <a:satMod val="160000"/>
                  <a:alpha val="0"/>
                </a:schemeClr>
              </a:gs>
              <a:gs pos="37000">
                <a:srgbClr val="CAF754">
                  <a:alpha val="0"/>
                </a:srgbClr>
              </a:gs>
              <a:gs pos="63000">
                <a:srgbClr val="CCFF33">
                  <a:alpha val="0"/>
                </a:srgbClr>
              </a:gs>
              <a:gs pos="53000">
                <a:srgbClr val="CCFF33">
                  <a:alpha val="0"/>
                </a:srgbClr>
              </a:gs>
            </a:gsLst>
            <a:path path="circle">
              <a:fillToRect l="100000" t="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71" name="70 Triángulo isósceles"/>
          <p:cNvSpPr/>
          <p:nvPr/>
        </p:nvSpPr>
        <p:spPr>
          <a:xfrm rot="2015945" flipV="1">
            <a:off x="8470113" y="2990926"/>
            <a:ext cx="1514692" cy="1484190"/>
          </a:xfrm>
          <a:prstGeom prst="triangle">
            <a:avLst/>
          </a:prstGeom>
          <a:gradFill>
            <a:gsLst>
              <a:gs pos="0">
                <a:srgbClr val="66FF33"/>
              </a:gs>
              <a:gs pos="18000">
                <a:srgbClr val="A729AA"/>
              </a:gs>
              <a:gs pos="24000">
                <a:srgbClr val="CCFF33">
                  <a:alpha val="0"/>
                </a:srgbClr>
              </a:gs>
              <a:gs pos="34000">
                <a:schemeClr val="tx1"/>
              </a:gs>
              <a:gs pos="15000">
                <a:srgbClr val="CCFF33">
                  <a:alpha val="0"/>
                </a:srgbClr>
              </a:gs>
              <a:gs pos="32000">
                <a:schemeClr val="accent1">
                  <a:tint val="44500"/>
                  <a:satMod val="160000"/>
                  <a:alpha val="0"/>
                </a:schemeClr>
              </a:gs>
              <a:gs pos="37000">
                <a:srgbClr val="CAF754">
                  <a:alpha val="0"/>
                </a:srgbClr>
              </a:gs>
              <a:gs pos="63000">
                <a:srgbClr val="CCFF33">
                  <a:alpha val="0"/>
                </a:srgbClr>
              </a:gs>
              <a:gs pos="53000">
                <a:srgbClr val="CCFF33">
                  <a:alpha val="0"/>
                </a:srgbClr>
              </a:gs>
            </a:gsLst>
            <a:path path="circle">
              <a:fillToRect l="100000" t="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72" name="71 Triángulo isósceles"/>
          <p:cNvSpPr/>
          <p:nvPr/>
        </p:nvSpPr>
        <p:spPr>
          <a:xfrm rot="2015945" flipV="1">
            <a:off x="8460431" y="2323282"/>
            <a:ext cx="1514692" cy="1484190"/>
          </a:xfrm>
          <a:prstGeom prst="triangle">
            <a:avLst/>
          </a:prstGeom>
          <a:gradFill>
            <a:gsLst>
              <a:gs pos="0">
                <a:srgbClr val="66FF33"/>
              </a:gs>
              <a:gs pos="18000">
                <a:srgbClr val="A729AA"/>
              </a:gs>
              <a:gs pos="24000">
                <a:srgbClr val="CCFF33">
                  <a:alpha val="0"/>
                </a:srgbClr>
              </a:gs>
              <a:gs pos="34000">
                <a:schemeClr val="tx1"/>
              </a:gs>
              <a:gs pos="15000">
                <a:srgbClr val="CCFF33">
                  <a:alpha val="0"/>
                </a:srgbClr>
              </a:gs>
              <a:gs pos="32000">
                <a:schemeClr val="accent1">
                  <a:tint val="44500"/>
                  <a:satMod val="160000"/>
                  <a:alpha val="0"/>
                </a:schemeClr>
              </a:gs>
              <a:gs pos="37000">
                <a:srgbClr val="CAF754">
                  <a:alpha val="0"/>
                </a:srgbClr>
              </a:gs>
              <a:gs pos="63000">
                <a:srgbClr val="CCFF33">
                  <a:alpha val="0"/>
                </a:srgbClr>
              </a:gs>
              <a:gs pos="53000">
                <a:srgbClr val="CCFF33">
                  <a:alpha val="0"/>
                </a:srgbClr>
              </a:gs>
            </a:gsLst>
            <a:path path="circle">
              <a:fillToRect l="100000" t="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73" name="72 Triángulo isósceles"/>
          <p:cNvSpPr/>
          <p:nvPr/>
        </p:nvSpPr>
        <p:spPr>
          <a:xfrm rot="2015945" flipV="1">
            <a:off x="8481401" y="1664098"/>
            <a:ext cx="1514692" cy="1484190"/>
          </a:xfrm>
          <a:prstGeom prst="triangle">
            <a:avLst/>
          </a:prstGeom>
          <a:gradFill>
            <a:gsLst>
              <a:gs pos="0">
                <a:srgbClr val="66FF33"/>
              </a:gs>
              <a:gs pos="18000">
                <a:srgbClr val="A729AA"/>
              </a:gs>
              <a:gs pos="24000">
                <a:srgbClr val="CCFF33">
                  <a:alpha val="0"/>
                </a:srgbClr>
              </a:gs>
              <a:gs pos="34000">
                <a:schemeClr val="tx1"/>
              </a:gs>
              <a:gs pos="15000">
                <a:srgbClr val="CCFF33">
                  <a:alpha val="0"/>
                </a:srgbClr>
              </a:gs>
              <a:gs pos="32000">
                <a:schemeClr val="accent1">
                  <a:tint val="44500"/>
                  <a:satMod val="160000"/>
                  <a:alpha val="0"/>
                </a:schemeClr>
              </a:gs>
              <a:gs pos="37000">
                <a:srgbClr val="CAF754">
                  <a:alpha val="0"/>
                </a:srgbClr>
              </a:gs>
              <a:gs pos="63000">
                <a:srgbClr val="CCFF33">
                  <a:alpha val="0"/>
                </a:srgbClr>
              </a:gs>
              <a:gs pos="53000">
                <a:srgbClr val="CCFF33">
                  <a:alpha val="0"/>
                </a:srgbClr>
              </a:gs>
            </a:gsLst>
            <a:path path="circle">
              <a:fillToRect l="100000" t="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74" name="73 Triángulo isósceles"/>
          <p:cNvSpPr/>
          <p:nvPr/>
        </p:nvSpPr>
        <p:spPr>
          <a:xfrm rot="2015945" flipV="1">
            <a:off x="8466386" y="1016027"/>
            <a:ext cx="1514692" cy="1484190"/>
          </a:xfrm>
          <a:prstGeom prst="triangle">
            <a:avLst/>
          </a:prstGeom>
          <a:gradFill>
            <a:gsLst>
              <a:gs pos="0">
                <a:srgbClr val="66FF33"/>
              </a:gs>
              <a:gs pos="18000">
                <a:srgbClr val="A729AA"/>
              </a:gs>
              <a:gs pos="24000">
                <a:srgbClr val="CCFF33">
                  <a:alpha val="0"/>
                </a:srgbClr>
              </a:gs>
              <a:gs pos="34000">
                <a:schemeClr val="tx1"/>
              </a:gs>
              <a:gs pos="15000">
                <a:srgbClr val="CCFF33">
                  <a:alpha val="0"/>
                </a:srgbClr>
              </a:gs>
              <a:gs pos="32000">
                <a:schemeClr val="accent1">
                  <a:tint val="44500"/>
                  <a:satMod val="160000"/>
                  <a:alpha val="0"/>
                </a:schemeClr>
              </a:gs>
              <a:gs pos="37000">
                <a:srgbClr val="CAF754">
                  <a:alpha val="0"/>
                </a:srgbClr>
              </a:gs>
              <a:gs pos="63000">
                <a:srgbClr val="CCFF33">
                  <a:alpha val="0"/>
                </a:srgbClr>
              </a:gs>
              <a:gs pos="53000">
                <a:srgbClr val="CCFF33">
                  <a:alpha val="0"/>
                </a:srgbClr>
              </a:gs>
            </a:gsLst>
            <a:path path="circle">
              <a:fillToRect l="100000" t="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75" name="74 Triángulo isósceles"/>
          <p:cNvSpPr/>
          <p:nvPr/>
        </p:nvSpPr>
        <p:spPr>
          <a:xfrm rot="2015945" flipV="1">
            <a:off x="8485128" y="368416"/>
            <a:ext cx="1514692" cy="1484190"/>
          </a:xfrm>
          <a:prstGeom prst="triangle">
            <a:avLst/>
          </a:prstGeom>
          <a:gradFill>
            <a:gsLst>
              <a:gs pos="0">
                <a:srgbClr val="66FF33"/>
              </a:gs>
              <a:gs pos="18000">
                <a:srgbClr val="A729AA"/>
              </a:gs>
              <a:gs pos="24000">
                <a:srgbClr val="CCFF33">
                  <a:alpha val="0"/>
                </a:srgbClr>
              </a:gs>
              <a:gs pos="34000">
                <a:schemeClr val="tx1"/>
              </a:gs>
              <a:gs pos="15000">
                <a:srgbClr val="CCFF33">
                  <a:alpha val="0"/>
                </a:srgbClr>
              </a:gs>
              <a:gs pos="32000">
                <a:schemeClr val="accent1">
                  <a:tint val="44500"/>
                  <a:satMod val="160000"/>
                  <a:alpha val="0"/>
                </a:schemeClr>
              </a:gs>
              <a:gs pos="37000">
                <a:srgbClr val="CAF754">
                  <a:alpha val="0"/>
                </a:srgbClr>
              </a:gs>
              <a:gs pos="63000">
                <a:srgbClr val="CCFF33">
                  <a:alpha val="0"/>
                </a:srgbClr>
              </a:gs>
              <a:gs pos="53000">
                <a:srgbClr val="CCFF33">
                  <a:alpha val="0"/>
                </a:srgbClr>
              </a:gs>
            </a:gsLst>
            <a:path path="circle">
              <a:fillToRect l="100000" t="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76" name="75 Triángulo isósceles"/>
          <p:cNvSpPr/>
          <p:nvPr/>
        </p:nvSpPr>
        <p:spPr>
          <a:xfrm rot="2015945" flipV="1">
            <a:off x="8484393" y="-273819"/>
            <a:ext cx="1514692" cy="1484190"/>
          </a:xfrm>
          <a:prstGeom prst="triangle">
            <a:avLst/>
          </a:prstGeom>
          <a:gradFill>
            <a:gsLst>
              <a:gs pos="0">
                <a:srgbClr val="66FF33"/>
              </a:gs>
              <a:gs pos="18000">
                <a:srgbClr val="A729AA"/>
              </a:gs>
              <a:gs pos="24000">
                <a:srgbClr val="CCFF33">
                  <a:alpha val="0"/>
                </a:srgbClr>
              </a:gs>
              <a:gs pos="34000">
                <a:schemeClr val="tx1"/>
              </a:gs>
              <a:gs pos="15000">
                <a:srgbClr val="CCFF33">
                  <a:alpha val="0"/>
                </a:srgbClr>
              </a:gs>
              <a:gs pos="32000">
                <a:schemeClr val="accent1">
                  <a:tint val="44500"/>
                  <a:satMod val="160000"/>
                  <a:alpha val="0"/>
                </a:schemeClr>
              </a:gs>
              <a:gs pos="37000">
                <a:srgbClr val="CAF754">
                  <a:alpha val="0"/>
                </a:srgbClr>
              </a:gs>
              <a:gs pos="63000">
                <a:srgbClr val="CCFF33">
                  <a:alpha val="0"/>
                </a:srgbClr>
              </a:gs>
              <a:gs pos="53000">
                <a:srgbClr val="CCFF33">
                  <a:alpha val="0"/>
                </a:srgbClr>
              </a:gs>
            </a:gsLst>
            <a:path path="circle">
              <a:fillToRect l="100000" t="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77" name="76 Triángulo isósceles"/>
          <p:cNvSpPr/>
          <p:nvPr/>
        </p:nvSpPr>
        <p:spPr>
          <a:xfrm rot="2015945" flipV="1">
            <a:off x="7496635" y="4284001"/>
            <a:ext cx="1514692" cy="1484190"/>
          </a:xfrm>
          <a:prstGeom prst="triangle">
            <a:avLst/>
          </a:prstGeom>
          <a:gradFill>
            <a:gsLst>
              <a:gs pos="0">
                <a:srgbClr val="31D51B"/>
              </a:gs>
              <a:gs pos="18000">
                <a:srgbClr val="A729AA"/>
              </a:gs>
              <a:gs pos="24000">
                <a:srgbClr val="CCFF33">
                  <a:alpha val="0"/>
                </a:srgbClr>
              </a:gs>
              <a:gs pos="34000">
                <a:schemeClr val="tx1"/>
              </a:gs>
              <a:gs pos="15000">
                <a:srgbClr val="CCFF33">
                  <a:alpha val="0"/>
                </a:srgbClr>
              </a:gs>
              <a:gs pos="32000">
                <a:schemeClr val="accent1">
                  <a:tint val="44500"/>
                  <a:satMod val="160000"/>
                  <a:alpha val="0"/>
                </a:schemeClr>
              </a:gs>
              <a:gs pos="37000">
                <a:srgbClr val="CAF754">
                  <a:alpha val="0"/>
                </a:srgbClr>
              </a:gs>
              <a:gs pos="63000">
                <a:srgbClr val="CCFF33">
                  <a:alpha val="0"/>
                </a:srgbClr>
              </a:gs>
              <a:gs pos="53000">
                <a:srgbClr val="CCFF33">
                  <a:alpha val="0"/>
                </a:srgbClr>
              </a:gs>
            </a:gsLst>
            <a:path path="circle">
              <a:fillToRect l="100000" t="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78" name="77 Triángulo isósceles"/>
          <p:cNvSpPr/>
          <p:nvPr/>
        </p:nvSpPr>
        <p:spPr>
          <a:xfrm rot="2015945" flipV="1">
            <a:off x="7517605" y="3624817"/>
            <a:ext cx="1514692" cy="1484190"/>
          </a:xfrm>
          <a:prstGeom prst="triangle">
            <a:avLst/>
          </a:prstGeom>
          <a:gradFill>
            <a:gsLst>
              <a:gs pos="0">
                <a:srgbClr val="66FF33"/>
              </a:gs>
              <a:gs pos="18000">
                <a:srgbClr val="A729AA"/>
              </a:gs>
              <a:gs pos="24000">
                <a:srgbClr val="CCFF33">
                  <a:alpha val="0"/>
                </a:srgbClr>
              </a:gs>
              <a:gs pos="34000">
                <a:schemeClr val="tx1"/>
              </a:gs>
              <a:gs pos="15000">
                <a:srgbClr val="CCFF33">
                  <a:alpha val="0"/>
                </a:srgbClr>
              </a:gs>
              <a:gs pos="32000">
                <a:schemeClr val="accent1">
                  <a:tint val="44500"/>
                  <a:satMod val="160000"/>
                  <a:alpha val="0"/>
                </a:schemeClr>
              </a:gs>
              <a:gs pos="37000">
                <a:srgbClr val="CAF754">
                  <a:alpha val="0"/>
                </a:srgbClr>
              </a:gs>
              <a:gs pos="63000">
                <a:srgbClr val="CCFF33">
                  <a:alpha val="0"/>
                </a:srgbClr>
              </a:gs>
              <a:gs pos="53000">
                <a:srgbClr val="CCFF33">
                  <a:alpha val="0"/>
                </a:srgbClr>
              </a:gs>
            </a:gsLst>
            <a:path path="circle">
              <a:fillToRect l="100000" t="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79" name="78 Triángulo isósceles"/>
          <p:cNvSpPr/>
          <p:nvPr/>
        </p:nvSpPr>
        <p:spPr>
          <a:xfrm rot="2015945" flipV="1">
            <a:off x="7502590" y="2976745"/>
            <a:ext cx="1514692" cy="1484190"/>
          </a:xfrm>
          <a:prstGeom prst="triangle">
            <a:avLst/>
          </a:prstGeom>
          <a:gradFill>
            <a:gsLst>
              <a:gs pos="0">
                <a:srgbClr val="66FF33"/>
              </a:gs>
              <a:gs pos="18000">
                <a:srgbClr val="A729AA"/>
              </a:gs>
              <a:gs pos="24000">
                <a:srgbClr val="CCFF33">
                  <a:alpha val="0"/>
                </a:srgbClr>
              </a:gs>
              <a:gs pos="34000">
                <a:schemeClr val="tx1"/>
              </a:gs>
              <a:gs pos="15000">
                <a:srgbClr val="CCFF33">
                  <a:alpha val="0"/>
                </a:srgbClr>
              </a:gs>
              <a:gs pos="32000">
                <a:schemeClr val="accent1">
                  <a:tint val="44500"/>
                  <a:satMod val="160000"/>
                  <a:alpha val="0"/>
                </a:schemeClr>
              </a:gs>
              <a:gs pos="37000">
                <a:srgbClr val="CAF754">
                  <a:alpha val="0"/>
                </a:srgbClr>
              </a:gs>
              <a:gs pos="63000">
                <a:srgbClr val="CCFF33">
                  <a:alpha val="0"/>
                </a:srgbClr>
              </a:gs>
              <a:gs pos="53000">
                <a:srgbClr val="CCFF33">
                  <a:alpha val="0"/>
                </a:srgbClr>
              </a:gs>
            </a:gsLst>
            <a:path path="circle">
              <a:fillToRect l="100000" t="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80" name="79 Triángulo isósceles"/>
          <p:cNvSpPr/>
          <p:nvPr/>
        </p:nvSpPr>
        <p:spPr>
          <a:xfrm rot="2015945" flipV="1">
            <a:off x="7492909" y="2309101"/>
            <a:ext cx="1514692" cy="1484190"/>
          </a:xfrm>
          <a:prstGeom prst="triangle">
            <a:avLst/>
          </a:prstGeom>
          <a:gradFill>
            <a:gsLst>
              <a:gs pos="0">
                <a:srgbClr val="66FF33"/>
              </a:gs>
              <a:gs pos="18000">
                <a:srgbClr val="A729AA"/>
              </a:gs>
              <a:gs pos="24000">
                <a:srgbClr val="CCFF33">
                  <a:alpha val="0"/>
                </a:srgbClr>
              </a:gs>
              <a:gs pos="34000">
                <a:schemeClr val="tx1"/>
              </a:gs>
              <a:gs pos="15000">
                <a:srgbClr val="CCFF33">
                  <a:alpha val="0"/>
                </a:srgbClr>
              </a:gs>
              <a:gs pos="32000">
                <a:schemeClr val="accent1">
                  <a:tint val="44500"/>
                  <a:satMod val="160000"/>
                  <a:alpha val="0"/>
                </a:schemeClr>
              </a:gs>
              <a:gs pos="37000">
                <a:srgbClr val="CAF754">
                  <a:alpha val="0"/>
                </a:srgbClr>
              </a:gs>
              <a:gs pos="63000">
                <a:srgbClr val="CCFF33">
                  <a:alpha val="0"/>
                </a:srgbClr>
              </a:gs>
              <a:gs pos="53000">
                <a:srgbClr val="CCFF33">
                  <a:alpha val="0"/>
                </a:srgbClr>
              </a:gs>
            </a:gsLst>
            <a:path path="circle">
              <a:fillToRect l="100000" t="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81" name="80 Triángulo isósceles"/>
          <p:cNvSpPr/>
          <p:nvPr/>
        </p:nvSpPr>
        <p:spPr>
          <a:xfrm rot="2015945" flipV="1">
            <a:off x="7513879" y="1649917"/>
            <a:ext cx="1514692" cy="1484190"/>
          </a:xfrm>
          <a:prstGeom prst="triangle">
            <a:avLst/>
          </a:prstGeom>
          <a:gradFill>
            <a:gsLst>
              <a:gs pos="0">
                <a:srgbClr val="66FF33"/>
              </a:gs>
              <a:gs pos="18000">
                <a:srgbClr val="A729AA"/>
              </a:gs>
              <a:gs pos="24000">
                <a:srgbClr val="CCFF33">
                  <a:alpha val="0"/>
                </a:srgbClr>
              </a:gs>
              <a:gs pos="34000">
                <a:schemeClr val="tx1"/>
              </a:gs>
              <a:gs pos="15000">
                <a:srgbClr val="CCFF33">
                  <a:alpha val="0"/>
                </a:srgbClr>
              </a:gs>
              <a:gs pos="32000">
                <a:schemeClr val="accent1">
                  <a:tint val="44500"/>
                  <a:satMod val="160000"/>
                  <a:alpha val="0"/>
                </a:schemeClr>
              </a:gs>
              <a:gs pos="37000">
                <a:srgbClr val="CAF754">
                  <a:alpha val="0"/>
                </a:srgbClr>
              </a:gs>
              <a:gs pos="63000">
                <a:srgbClr val="CCFF33">
                  <a:alpha val="0"/>
                </a:srgbClr>
              </a:gs>
              <a:gs pos="53000">
                <a:srgbClr val="CCFF33">
                  <a:alpha val="0"/>
                </a:srgbClr>
              </a:gs>
            </a:gsLst>
            <a:path path="circle">
              <a:fillToRect l="100000" t="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82" name="81 Triángulo isósceles"/>
          <p:cNvSpPr/>
          <p:nvPr/>
        </p:nvSpPr>
        <p:spPr>
          <a:xfrm rot="2015945" flipV="1">
            <a:off x="7498864" y="1001846"/>
            <a:ext cx="1514692" cy="1484190"/>
          </a:xfrm>
          <a:prstGeom prst="triangle">
            <a:avLst/>
          </a:prstGeom>
          <a:gradFill>
            <a:gsLst>
              <a:gs pos="0">
                <a:srgbClr val="66FF33"/>
              </a:gs>
              <a:gs pos="18000">
                <a:srgbClr val="A729AA"/>
              </a:gs>
              <a:gs pos="24000">
                <a:srgbClr val="CCFF33">
                  <a:alpha val="0"/>
                </a:srgbClr>
              </a:gs>
              <a:gs pos="34000">
                <a:schemeClr val="tx1"/>
              </a:gs>
              <a:gs pos="15000">
                <a:srgbClr val="CCFF33">
                  <a:alpha val="0"/>
                </a:srgbClr>
              </a:gs>
              <a:gs pos="32000">
                <a:schemeClr val="accent1">
                  <a:tint val="44500"/>
                  <a:satMod val="160000"/>
                  <a:alpha val="0"/>
                </a:schemeClr>
              </a:gs>
              <a:gs pos="37000">
                <a:srgbClr val="CAF754">
                  <a:alpha val="0"/>
                </a:srgbClr>
              </a:gs>
              <a:gs pos="63000">
                <a:srgbClr val="CCFF33">
                  <a:alpha val="0"/>
                </a:srgbClr>
              </a:gs>
              <a:gs pos="53000">
                <a:srgbClr val="CCFF33">
                  <a:alpha val="0"/>
                </a:srgbClr>
              </a:gs>
            </a:gsLst>
            <a:path path="circle">
              <a:fillToRect l="100000" t="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83" name="82 Triángulo isósceles"/>
          <p:cNvSpPr/>
          <p:nvPr/>
        </p:nvSpPr>
        <p:spPr>
          <a:xfrm rot="2015945" flipV="1">
            <a:off x="7517605" y="354235"/>
            <a:ext cx="1514692" cy="1484190"/>
          </a:xfrm>
          <a:prstGeom prst="triangle">
            <a:avLst/>
          </a:prstGeom>
          <a:gradFill>
            <a:gsLst>
              <a:gs pos="0">
                <a:srgbClr val="66FF33"/>
              </a:gs>
              <a:gs pos="18000">
                <a:srgbClr val="A729AA"/>
              </a:gs>
              <a:gs pos="24000">
                <a:srgbClr val="CCFF33">
                  <a:alpha val="0"/>
                </a:srgbClr>
              </a:gs>
              <a:gs pos="34000">
                <a:schemeClr val="tx1"/>
              </a:gs>
              <a:gs pos="15000">
                <a:srgbClr val="CCFF33">
                  <a:alpha val="0"/>
                </a:srgbClr>
              </a:gs>
              <a:gs pos="32000">
                <a:schemeClr val="accent1">
                  <a:tint val="44500"/>
                  <a:satMod val="160000"/>
                  <a:alpha val="0"/>
                </a:schemeClr>
              </a:gs>
              <a:gs pos="37000">
                <a:srgbClr val="CAF754">
                  <a:alpha val="0"/>
                </a:srgbClr>
              </a:gs>
              <a:gs pos="63000">
                <a:srgbClr val="CCFF33">
                  <a:alpha val="0"/>
                </a:srgbClr>
              </a:gs>
              <a:gs pos="53000">
                <a:srgbClr val="CCFF33">
                  <a:alpha val="0"/>
                </a:srgbClr>
              </a:gs>
            </a:gsLst>
            <a:path path="circle">
              <a:fillToRect l="100000" t="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84" name="83 Triángulo isósceles"/>
          <p:cNvSpPr/>
          <p:nvPr/>
        </p:nvSpPr>
        <p:spPr>
          <a:xfrm rot="2015945" flipV="1">
            <a:off x="7516870" y="-288000"/>
            <a:ext cx="1514692" cy="1484190"/>
          </a:xfrm>
          <a:prstGeom prst="triangle">
            <a:avLst/>
          </a:prstGeom>
          <a:gradFill>
            <a:gsLst>
              <a:gs pos="0">
                <a:srgbClr val="66FF33"/>
              </a:gs>
              <a:gs pos="18000">
                <a:srgbClr val="A729AA"/>
              </a:gs>
              <a:gs pos="24000">
                <a:srgbClr val="CCFF33">
                  <a:alpha val="0"/>
                </a:srgbClr>
              </a:gs>
              <a:gs pos="34000">
                <a:schemeClr val="tx1"/>
              </a:gs>
              <a:gs pos="15000">
                <a:srgbClr val="CCFF33">
                  <a:alpha val="0"/>
                </a:srgbClr>
              </a:gs>
              <a:gs pos="32000">
                <a:schemeClr val="accent1">
                  <a:tint val="44500"/>
                  <a:satMod val="160000"/>
                  <a:alpha val="0"/>
                </a:schemeClr>
              </a:gs>
              <a:gs pos="37000">
                <a:srgbClr val="CAF754">
                  <a:alpha val="0"/>
                </a:srgbClr>
              </a:gs>
              <a:gs pos="63000">
                <a:srgbClr val="CCFF33">
                  <a:alpha val="0"/>
                </a:srgbClr>
              </a:gs>
              <a:gs pos="53000">
                <a:srgbClr val="CCFF33">
                  <a:alpha val="0"/>
                </a:srgbClr>
              </a:gs>
            </a:gsLst>
            <a:path path="circle">
              <a:fillToRect l="100000" t="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85" name="84 Triángulo isósceles"/>
          <p:cNvSpPr/>
          <p:nvPr/>
        </p:nvSpPr>
        <p:spPr>
          <a:xfrm rot="2015945" flipV="1">
            <a:off x="6560635" y="4298182"/>
            <a:ext cx="1514692" cy="1484190"/>
          </a:xfrm>
          <a:prstGeom prst="triangle">
            <a:avLst/>
          </a:prstGeom>
          <a:gradFill>
            <a:gsLst>
              <a:gs pos="0">
                <a:srgbClr val="31D51B"/>
              </a:gs>
              <a:gs pos="18000">
                <a:srgbClr val="A729AA"/>
              </a:gs>
              <a:gs pos="24000">
                <a:srgbClr val="CCFF33">
                  <a:alpha val="0"/>
                </a:srgbClr>
              </a:gs>
              <a:gs pos="34000">
                <a:schemeClr val="tx1"/>
              </a:gs>
              <a:gs pos="15000">
                <a:srgbClr val="CCFF33">
                  <a:alpha val="0"/>
                </a:srgbClr>
              </a:gs>
              <a:gs pos="32000">
                <a:schemeClr val="accent1">
                  <a:tint val="44500"/>
                  <a:satMod val="160000"/>
                  <a:alpha val="0"/>
                </a:schemeClr>
              </a:gs>
              <a:gs pos="37000">
                <a:srgbClr val="CAF754">
                  <a:alpha val="0"/>
                </a:srgbClr>
              </a:gs>
              <a:gs pos="63000">
                <a:srgbClr val="CCFF33">
                  <a:alpha val="0"/>
                </a:srgbClr>
              </a:gs>
              <a:gs pos="53000">
                <a:srgbClr val="CCFF33">
                  <a:alpha val="0"/>
                </a:srgbClr>
              </a:gs>
            </a:gsLst>
            <a:path path="circle">
              <a:fillToRect l="100000" t="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86" name="85 Triángulo isósceles"/>
          <p:cNvSpPr/>
          <p:nvPr/>
        </p:nvSpPr>
        <p:spPr>
          <a:xfrm rot="2015945" flipV="1">
            <a:off x="6581605" y="3638998"/>
            <a:ext cx="1514692" cy="1484190"/>
          </a:xfrm>
          <a:prstGeom prst="triangle">
            <a:avLst/>
          </a:prstGeom>
          <a:gradFill>
            <a:gsLst>
              <a:gs pos="0">
                <a:srgbClr val="66FF33"/>
              </a:gs>
              <a:gs pos="18000">
                <a:srgbClr val="A729AA"/>
              </a:gs>
              <a:gs pos="24000">
                <a:srgbClr val="CCFF33">
                  <a:alpha val="0"/>
                </a:srgbClr>
              </a:gs>
              <a:gs pos="34000">
                <a:schemeClr val="tx1"/>
              </a:gs>
              <a:gs pos="15000">
                <a:srgbClr val="CCFF33">
                  <a:alpha val="0"/>
                </a:srgbClr>
              </a:gs>
              <a:gs pos="32000">
                <a:schemeClr val="accent1">
                  <a:tint val="44500"/>
                  <a:satMod val="160000"/>
                  <a:alpha val="0"/>
                </a:schemeClr>
              </a:gs>
              <a:gs pos="37000">
                <a:srgbClr val="CAF754">
                  <a:alpha val="0"/>
                </a:srgbClr>
              </a:gs>
              <a:gs pos="63000">
                <a:srgbClr val="CCFF33">
                  <a:alpha val="0"/>
                </a:srgbClr>
              </a:gs>
              <a:gs pos="53000">
                <a:srgbClr val="CCFF33">
                  <a:alpha val="0"/>
                </a:srgbClr>
              </a:gs>
            </a:gsLst>
            <a:path path="circle">
              <a:fillToRect l="100000" t="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87" name="86 Triángulo isósceles"/>
          <p:cNvSpPr/>
          <p:nvPr/>
        </p:nvSpPr>
        <p:spPr>
          <a:xfrm rot="2015945" flipV="1">
            <a:off x="6566590" y="2990926"/>
            <a:ext cx="1514692" cy="1484190"/>
          </a:xfrm>
          <a:prstGeom prst="triangle">
            <a:avLst/>
          </a:prstGeom>
          <a:gradFill>
            <a:gsLst>
              <a:gs pos="0">
                <a:srgbClr val="66FF33"/>
              </a:gs>
              <a:gs pos="18000">
                <a:srgbClr val="A729AA"/>
              </a:gs>
              <a:gs pos="24000">
                <a:srgbClr val="CCFF33">
                  <a:alpha val="0"/>
                </a:srgbClr>
              </a:gs>
              <a:gs pos="34000">
                <a:schemeClr val="tx1"/>
              </a:gs>
              <a:gs pos="15000">
                <a:srgbClr val="CCFF33">
                  <a:alpha val="0"/>
                </a:srgbClr>
              </a:gs>
              <a:gs pos="32000">
                <a:schemeClr val="accent1">
                  <a:tint val="44500"/>
                  <a:satMod val="160000"/>
                  <a:alpha val="0"/>
                </a:schemeClr>
              </a:gs>
              <a:gs pos="37000">
                <a:srgbClr val="CAF754">
                  <a:alpha val="0"/>
                </a:srgbClr>
              </a:gs>
              <a:gs pos="63000">
                <a:srgbClr val="CCFF33">
                  <a:alpha val="0"/>
                </a:srgbClr>
              </a:gs>
              <a:gs pos="53000">
                <a:srgbClr val="CCFF33">
                  <a:alpha val="0"/>
                </a:srgbClr>
              </a:gs>
            </a:gsLst>
            <a:path path="circle">
              <a:fillToRect l="100000" t="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88" name="87 Triángulo isósceles"/>
          <p:cNvSpPr/>
          <p:nvPr/>
        </p:nvSpPr>
        <p:spPr>
          <a:xfrm rot="2015945" flipV="1">
            <a:off x="6556909" y="2323282"/>
            <a:ext cx="1514692" cy="1484190"/>
          </a:xfrm>
          <a:prstGeom prst="triangle">
            <a:avLst/>
          </a:prstGeom>
          <a:gradFill>
            <a:gsLst>
              <a:gs pos="0">
                <a:srgbClr val="66FF33"/>
              </a:gs>
              <a:gs pos="18000">
                <a:srgbClr val="A729AA"/>
              </a:gs>
              <a:gs pos="24000">
                <a:srgbClr val="CCFF33">
                  <a:alpha val="0"/>
                </a:srgbClr>
              </a:gs>
              <a:gs pos="34000">
                <a:schemeClr val="tx1"/>
              </a:gs>
              <a:gs pos="15000">
                <a:srgbClr val="CCFF33">
                  <a:alpha val="0"/>
                </a:srgbClr>
              </a:gs>
              <a:gs pos="32000">
                <a:schemeClr val="accent1">
                  <a:tint val="44500"/>
                  <a:satMod val="160000"/>
                  <a:alpha val="0"/>
                </a:schemeClr>
              </a:gs>
              <a:gs pos="37000">
                <a:srgbClr val="CAF754">
                  <a:alpha val="0"/>
                </a:srgbClr>
              </a:gs>
              <a:gs pos="63000">
                <a:srgbClr val="CCFF33">
                  <a:alpha val="0"/>
                </a:srgbClr>
              </a:gs>
              <a:gs pos="53000">
                <a:srgbClr val="CCFF33">
                  <a:alpha val="0"/>
                </a:srgbClr>
              </a:gs>
            </a:gsLst>
            <a:path path="circle">
              <a:fillToRect l="100000" t="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89" name="88 Triángulo isósceles"/>
          <p:cNvSpPr/>
          <p:nvPr/>
        </p:nvSpPr>
        <p:spPr>
          <a:xfrm rot="2015945" flipV="1">
            <a:off x="6577879" y="1664098"/>
            <a:ext cx="1514692" cy="1484190"/>
          </a:xfrm>
          <a:prstGeom prst="triangle">
            <a:avLst/>
          </a:prstGeom>
          <a:gradFill>
            <a:gsLst>
              <a:gs pos="0">
                <a:srgbClr val="66FF33"/>
              </a:gs>
              <a:gs pos="18000">
                <a:srgbClr val="A729AA"/>
              </a:gs>
              <a:gs pos="24000">
                <a:srgbClr val="CCFF33">
                  <a:alpha val="0"/>
                </a:srgbClr>
              </a:gs>
              <a:gs pos="34000">
                <a:schemeClr val="tx1"/>
              </a:gs>
              <a:gs pos="15000">
                <a:srgbClr val="CCFF33">
                  <a:alpha val="0"/>
                </a:srgbClr>
              </a:gs>
              <a:gs pos="32000">
                <a:schemeClr val="accent1">
                  <a:tint val="44500"/>
                  <a:satMod val="160000"/>
                  <a:alpha val="0"/>
                </a:schemeClr>
              </a:gs>
              <a:gs pos="37000">
                <a:srgbClr val="CAF754">
                  <a:alpha val="0"/>
                </a:srgbClr>
              </a:gs>
              <a:gs pos="63000">
                <a:srgbClr val="CCFF33">
                  <a:alpha val="0"/>
                </a:srgbClr>
              </a:gs>
              <a:gs pos="53000">
                <a:srgbClr val="CCFF33">
                  <a:alpha val="0"/>
                </a:srgbClr>
              </a:gs>
            </a:gsLst>
            <a:path path="circle">
              <a:fillToRect l="100000" t="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90" name="89 Triángulo isósceles"/>
          <p:cNvSpPr/>
          <p:nvPr/>
        </p:nvSpPr>
        <p:spPr>
          <a:xfrm rot="2015945" flipV="1">
            <a:off x="6562864" y="1016027"/>
            <a:ext cx="1514692" cy="1484190"/>
          </a:xfrm>
          <a:prstGeom prst="triangle">
            <a:avLst/>
          </a:prstGeom>
          <a:gradFill>
            <a:gsLst>
              <a:gs pos="0">
                <a:srgbClr val="66FF33"/>
              </a:gs>
              <a:gs pos="18000">
                <a:srgbClr val="A729AA"/>
              </a:gs>
              <a:gs pos="24000">
                <a:srgbClr val="CCFF33">
                  <a:alpha val="0"/>
                </a:srgbClr>
              </a:gs>
              <a:gs pos="34000">
                <a:schemeClr val="tx1"/>
              </a:gs>
              <a:gs pos="15000">
                <a:srgbClr val="CCFF33">
                  <a:alpha val="0"/>
                </a:srgbClr>
              </a:gs>
              <a:gs pos="32000">
                <a:schemeClr val="accent1">
                  <a:tint val="44500"/>
                  <a:satMod val="160000"/>
                  <a:alpha val="0"/>
                </a:schemeClr>
              </a:gs>
              <a:gs pos="37000">
                <a:srgbClr val="CAF754">
                  <a:alpha val="0"/>
                </a:srgbClr>
              </a:gs>
              <a:gs pos="63000">
                <a:srgbClr val="CCFF33">
                  <a:alpha val="0"/>
                </a:srgbClr>
              </a:gs>
              <a:gs pos="53000">
                <a:srgbClr val="CCFF33">
                  <a:alpha val="0"/>
                </a:srgbClr>
              </a:gs>
            </a:gsLst>
            <a:path path="circle">
              <a:fillToRect l="100000" t="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91" name="90 Triángulo isósceles"/>
          <p:cNvSpPr/>
          <p:nvPr/>
        </p:nvSpPr>
        <p:spPr>
          <a:xfrm rot="2015945" flipV="1">
            <a:off x="6581605" y="368416"/>
            <a:ext cx="1514692" cy="1484190"/>
          </a:xfrm>
          <a:prstGeom prst="triangle">
            <a:avLst/>
          </a:prstGeom>
          <a:gradFill>
            <a:gsLst>
              <a:gs pos="0">
                <a:srgbClr val="66FF33"/>
              </a:gs>
              <a:gs pos="18000">
                <a:srgbClr val="A729AA"/>
              </a:gs>
              <a:gs pos="24000">
                <a:srgbClr val="CCFF33">
                  <a:alpha val="0"/>
                </a:srgbClr>
              </a:gs>
              <a:gs pos="34000">
                <a:schemeClr val="tx1"/>
              </a:gs>
              <a:gs pos="15000">
                <a:srgbClr val="CCFF33">
                  <a:alpha val="0"/>
                </a:srgbClr>
              </a:gs>
              <a:gs pos="32000">
                <a:schemeClr val="accent1">
                  <a:tint val="44500"/>
                  <a:satMod val="160000"/>
                  <a:alpha val="0"/>
                </a:schemeClr>
              </a:gs>
              <a:gs pos="37000">
                <a:srgbClr val="CAF754">
                  <a:alpha val="0"/>
                </a:srgbClr>
              </a:gs>
              <a:gs pos="63000">
                <a:srgbClr val="CCFF33">
                  <a:alpha val="0"/>
                </a:srgbClr>
              </a:gs>
              <a:gs pos="53000">
                <a:srgbClr val="CCFF33">
                  <a:alpha val="0"/>
                </a:srgbClr>
              </a:gs>
            </a:gsLst>
            <a:path path="circle">
              <a:fillToRect l="100000" t="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92" name="91 Triángulo isósceles"/>
          <p:cNvSpPr/>
          <p:nvPr/>
        </p:nvSpPr>
        <p:spPr>
          <a:xfrm rot="2015945" flipV="1">
            <a:off x="6580870" y="-273819"/>
            <a:ext cx="1514692" cy="1484190"/>
          </a:xfrm>
          <a:prstGeom prst="triangle">
            <a:avLst/>
          </a:prstGeom>
          <a:gradFill>
            <a:gsLst>
              <a:gs pos="0">
                <a:srgbClr val="66FF33"/>
              </a:gs>
              <a:gs pos="18000">
                <a:srgbClr val="A729AA"/>
              </a:gs>
              <a:gs pos="24000">
                <a:srgbClr val="CCFF33">
                  <a:alpha val="0"/>
                </a:srgbClr>
              </a:gs>
              <a:gs pos="34000">
                <a:schemeClr val="tx1"/>
              </a:gs>
              <a:gs pos="15000">
                <a:srgbClr val="CCFF33">
                  <a:alpha val="0"/>
                </a:srgbClr>
              </a:gs>
              <a:gs pos="32000">
                <a:schemeClr val="accent1">
                  <a:tint val="44500"/>
                  <a:satMod val="160000"/>
                  <a:alpha val="0"/>
                </a:schemeClr>
              </a:gs>
              <a:gs pos="37000">
                <a:srgbClr val="CAF754">
                  <a:alpha val="0"/>
                </a:srgbClr>
              </a:gs>
              <a:gs pos="63000">
                <a:srgbClr val="CCFF33">
                  <a:alpha val="0"/>
                </a:srgbClr>
              </a:gs>
              <a:gs pos="53000">
                <a:srgbClr val="CCFF33">
                  <a:alpha val="0"/>
                </a:srgbClr>
              </a:gs>
            </a:gsLst>
            <a:path path="circle">
              <a:fillToRect l="100000" t="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93" name="92 Triángulo isósceles"/>
          <p:cNvSpPr/>
          <p:nvPr/>
        </p:nvSpPr>
        <p:spPr>
          <a:xfrm rot="2015945" flipV="1">
            <a:off x="5655846" y="4298182"/>
            <a:ext cx="1514692" cy="1484190"/>
          </a:xfrm>
          <a:prstGeom prst="triangle">
            <a:avLst/>
          </a:prstGeom>
          <a:gradFill>
            <a:gsLst>
              <a:gs pos="0">
                <a:srgbClr val="31D51B"/>
              </a:gs>
              <a:gs pos="18000">
                <a:srgbClr val="A729AA"/>
              </a:gs>
              <a:gs pos="24000">
                <a:srgbClr val="CCFF33">
                  <a:alpha val="0"/>
                </a:srgbClr>
              </a:gs>
              <a:gs pos="34000">
                <a:schemeClr val="tx1"/>
              </a:gs>
              <a:gs pos="15000">
                <a:srgbClr val="CCFF33">
                  <a:alpha val="0"/>
                </a:srgbClr>
              </a:gs>
              <a:gs pos="32000">
                <a:schemeClr val="accent1">
                  <a:tint val="44500"/>
                  <a:satMod val="160000"/>
                  <a:alpha val="0"/>
                </a:schemeClr>
              </a:gs>
              <a:gs pos="37000">
                <a:srgbClr val="CAF754">
                  <a:alpha val="0"/>
                </a:srgbClr>
              </a:gs>
              <a:gs pos="63000">
                <a:srgbClr val="CCFF33">
                  <a:alpha val="0"/>
                </a:srgbClr>
              </a:gs>
              <a:gs pos="53000">
                <a:srgbClr val="CCFF33">
                  <a:alpha val="0"/>
                </a:srgbClr>
              </a:gs>
            </a:gsLst>
            <a:path path="circle">
              <a:fillToRect l="100000" t="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94" name="93 Triángulo isósceles"/>
          <p:cNvSpPr/>
          <p:nvPr/>
        </p:nvSpPr>
        <p:spPr>
          <a:xfrm rot="2015945" flipV="1">
            <a:off x="5676816" y="3638998"/>
            <a:ext cx="1514692" cy="1484190"/>
          </a:xfrm>
          <a:prstGeom prst="triangle">
            <a:avLst/>
          </a:prstGeom>
          <a:gradFill>
            <a:gsLst>
              <a:gs pos="0">
                <a:srgbClr val="66FF33"/>
              </a:gs>
              <a:gs pos="18000">
                <a:srgbClr val="A729AA"/>
              </a:gs>
              <a:gs pos="24000">
                <a:srgbClr val="CCFF33">
                  <a:alpha val="0"/>
                </a:srgbClr>
              </a:gs>
              <a:gs pos="34000">
                <a:schemeClr val="tx1"/>
              </a:gs>
              <a:gs pos="15000">
                <a:srgbClr val="CCFF33">
                  <a:alpha val="0"/>
                </a:srgbClr>
              </a:gs>
              <a:gs pos="32000">
                <a:schemeClr val="accent1">
                  <a:tint val="44500"/>
                  <a:satMod val="160000"/>
                  <a:alpha val="0"/>
                </a:schemeClr>
              </a:gs>
              <a:gs pos="37000">
                <a:srgbClr val="CAF754">
                  <a:alpha val="0"/>
                </a:srgbClr>
              </a:gs>
              <a:gs pos="63000">
                <a:srgbClr val="CCFF33">
                  <a:alpha val="0"/>
                </a:srgbClr>
              </a:gs>
              <a:gs pos="53000">
                <a:srgbClr val="CCFF33">
                  <a:alpha val="0"/>
                </a:srgbClr>
              </a:gs>
            </a:gsLst>
            <a:path path="circle">
              <a:fillToRect l="100000" t="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95" name="94 Triángulo isósceles"/>
          <p:cNvSpPr/>
          <p:nvPr/>
        </p:nvSpPr>
        <p:spPr>
          <a:xfrm rot="2015945" flipV="1">
            <a:off x="5661801" y="2990926"/>
            <a:ext cx="1514692" cy="1484190"/>
          </a:xfrm>
          <a:prstGeom prst="triangle">
            <a:avLst/>
          </a:prstGeom>
          <a:gradFill>
            <a:gsLst>
              <a:gs pos="0">
                <a:srgbClr val="66FF33"/>
              </a:gs>
              <a:gs pos="18000">
                <a:srgbClr val="A729AA"/>
              </a:gs>
              <a:gs pos="24000">
                <a:srgbClr val="CCFF33">
                  <a:alpha val="0"/>
                </a:srgbClr>
              </a:gs>
              <a:gs pos="34000">
                <a:schemeClr val="tx1"/>
              </a:gs>
              <a:gs pos="15000">
                <a:srgbClr val="CCFF33">
                  <a:alpha val="0"/>
                </a:srgbClr>
              </a:gs>
              <a:gs pos="32000">
                <a:schemeClr val="accent1">
                  <a:tint val="44500"/>
                  <a:satMod val="160000"/>
                  <a:alpha val="0"/>
                </a:schemeClr>
              </a:gs>
              <a:gs pos="37000">
                <a:srgbClr val="CAF754">
                  <a:alpha val="0"/>
                </a:srgbClr>
              </a:gs>
              <a:gs pos="63000">
                <a:srgbClr val="CCFF33">
                  <a:alpha val="0"/>
                </a:srgbClr>
              </a:gs>
              <a:gs pos="53000">
                <a:srgbClr val="CCFF33">
                  <a:alpha val="0"/>
                </a:srgbClr>
              </a:gs>
            </a:gsLst>
            <a:path path="circle">
              <a:fillToRect l="100000" t="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96" name="95 Triángulo isósceles"/>
          <p:cNvSpPr/>
          <p:nvPr/>
        </p:nvSpPr>
        <p:spPr>
          <a:xfrm rot="2015945" flipV="1">
            <a:off x="5652120" y="2323282"/>
            <a:ext cx="1514692" cy="1484190"/>
          </a:xfrm>
          <a:prstGeom prst="triangle">
            <a:avLst/>
          </a:prstGeom>
          <a:gradFill>
            <a:gsLst>
              <a:gs pos="0">
                <a:srgbClr val="66FF33"/>
              </a:gs>
              <a:gs pos="18000">
                <a:srgbClr val="A729AA"/>
              </a:gs>
              <a:gs pos="24000">
                <a:srgbClr val="CCFF33">
                  <a:alpha val="0"/>
                </a:srgbClr>
              </a:gs>
              <a:gs pos="34000">
                <a:schemeClr val="tx1"/>
              </a:gs>
              <a:gs pos="15000">
                <a:srgbClr val="CCFF33">
                  <a:alpha val="0"/>
                </a:srgbClr>
              </a:gs>
              <a:gs pos="32000">
                <a:schemeClr val="accent1">
                  <a:tint val="44500"/>
                  <a:satMod val="160000"/>
                  <a:alpha val="0"/>
                </a:schemeClr>
              </a:gs>
              <a:gs pos="37000">
                <a:srgbClr val="CAF754">
                  <a:alpha val="0"/>
                </a:srgbClr>
              </a:gs>
              <a:gs pos="63000">
                <a:srgbClr val="CCFF33">
                  <a:alpha val="0"/>
                </a:srgbClr>
              </a:gs>
              <a:gs pos="53000">
                <a:srgbClr val="CCFF33">
                  <a:alpha val="0"/>
                </a:srgbClr>
              </a:gs>
            </a:gsLst>
            <a:path path="circle">
              <a:fillToRect l="100000" t="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97" name="96 Triángulo isósceles"/>
          <p:cNvSpPr/>
          <p:nvPr/>
        </p:nvSpPr>
        <p:spPr>
          <a:xfrm rot="2015945" flipV="1">
            <a:off x="5673090" y="1664098"/>
            <a:ext cx="1514692" cy="1484190"/>
          </a:xfrm>
          <a:prstGeom prst="triangle">
            <a:avLst/>
          </a:prstGeom>
          <a:gradFill>
            <a:gsLst>
              <a:gs pos="0">
                <a:srgbClr val="66FF33"/>
              </a:gs>
              <a:gs pos="18000">
                <a:srgbClr val="A729AA"/>
              </a:gs>
              <a:gs pos="24000">
                <a:srgbClr val="CCFF33">
                  <a:alpha val="0"/>
                </a:srgbClr>
              </a:gs>
              <a:gs pos="34000">
                <a:schemeClr val="tx1"/>
              </a:gs>
              <a:gs pos="15000">
                <a:srgbClr val="CCFF33">
                  <a:alpha val="0"/>
                </a:srgbClr>
              </a:gs>
              <a:gs pos="32000">
                <a:schemeClr val="accent1">
                  <a:tint val="44500"/>
                  <a:satMod val="160000"/>
                  <a:alpha val="0"/>
                </a:schemeClr>
              </a:gs>
              <a:gs pos="37000">
                <a:srgbClr val="CAF754">
                  <a:alpha val="0"/>
                </a:srgbClr>
              </a:gs>
              <a:gs pos="63000">
                <a:srgbClr val="CCFF33">
                  <a:alpha val="0"/>
                </a:srgbClr>
              </a:gs>
              <a:gs pos="53000">
                <a:srgbClr val="CCFF33">
                  <a:alpha val="0"/>
                </a:srgbClr>
              </a:gs>
            </a:gsLst>
            <a:path path="circle">
              <a:fillToRect l="100000" t="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98" name="97 Triángulo isósceles"/>
          <p:cNvSpPr/>
          <p:nvPr/>
        </p:nvSpPr>
        <p:spPr>
          <a:xfrm rot="2015945" flipV="1">
            <a:off x="5658075" y="1016027"/>
            <a:ext cx="1514692" cy="1484190"/>
          </a:xfrm>
          <a:prstGeom prst="triangle">
            <a:avLst/>
          </a:prstGeom>
          <a:gradFill>
            <a:gsLst>
              <a:gs pos="0">
                <a:srgbClr val="66FF33"/>
              </a:gs>
              <a:gs pos="18000">
                <a:srgbClr val="A729AA"/>
              </a:gs>
              <a:gs pos="24000">
                <a:srgbClr val="CCFF33">
                  <a:alpha val="0"/>
                </a:srgbClr>
              </a:gs>
              <a:gs pos="34000">
                <a:schemeClr val="tx1"/>
              </a:gs>
              <a:gs pos="15000">
                <a:srgbClr val="CCFF33">
                  <a:alpha val="0"/>
                </a:srgbClr>
              </a:gs>
              <a:gs pos="32000">
                <a:schemeClr val="accent1">
                  <a:tint val="44500"/>
                  <a:satMod val="160000"/>
                  <a:alpha val="0"/>
                </a:schemeClr>
              </a:gs>
              <a:gs pos="37000">
                <a:srgbClr val="CAF754">
                  <a:alpha val="0"/>
                </a:srgbClr>
              </a:gs>
              <a:gs pos="63000">
                <a:srgbClr val="CCFF33">
                  <a:alpha val="0"/>
                </a:srgbClr>
              </a:gs>
              <a:gs pos="53000">
                <a:srgbClr val="CCFF33">
                  <a:alpha val="0"/>
                </a:srgbClr>
              </a:gs>
            </a:gsLst>
            <a:path path="circle">
              <a:fillToRect l="100000" t="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99" name="98 Triángulo isósceles"/>
          <p:cNvSpPr/>
          <p:nvPr/>
        </p:nvSpPr>
        <p:spPr>
          <a:xfrm rot="2015945" flipV="1">
            <a:off x="5676816" y="368416"/>
            <a:ext cx="1514692" cy="1484190"/>
          </a:xfrm>
          <a:prstGeom prst="triangle">
            <a:avLst/>
          </a:prstGeom>
          <a:gradFill>
            <a:gsLst>
              <a:gs pos="0">
                <a:srgbClr val="66FF33"/>
              </a:gs>
              <a:gs pos="18000">
                <a:srgbClr val="A729AA"/>
              </a:gs>
              <a:gs pos="24000">
                <a:srgbClr val="CCFF33">
                  <a:alpha val="0"/>
                </a:srgbClr>
              </a:gs>
              <a:gs pos="34000">
                <a:schemeClr val="tx1"/>
              </a:gs>
              <a:gs pos="15000">
                <a:srgbClr val="CCFF33">
                  <a:alpha val="0"/>
                </a:srgbClr>
              </a:gs>
              <a:gs pos="32000">
                <a:schemeClr val="accent1">
                  <a:tint val="44500"/>
                  <a:satMod val="160000"/>
                  <a:alpha val="0"/>
                </a:schemeClr>
              </a:gs>
              <a:gs pos="37000">
                <a:srgbClr val="CAF754">
                  <a:alpha val="0"/>
                </a:srgbClr>
              </a:gs>
              <a:gs pos="63000">
                <a:srgbClr val="CCFF33">
                  <a:alpha val="0"/>
                </a:srgbClr>
              </a:gs>
              <a:gs pos="53000">
                <a:srgbClr val="CCFF33">
                  <a:alpha val="0"/>
                </a:srgbClr>
              </a:gs>
            </a:gsLst>
            <a:path path="circle">
              <a:fillToRect l="100000" t="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00" name="99 Triángulo isósceles"/>
          <p:cNvSpPr/>
          <p:nvPr/>
        </p:nvSpPr>
        <p:spPr>
          <a:xfrm rot="2015945" flipV="1">
            <a:off x="5676081" y="-273819"/>
            <a:ext cx="1514692" cy="1484190"/>
          </a:xfrm>
          <a:prstGeom prst="triangle">
            <a:avLst/>
          </a:prstGeom>
          <a:gradFill>
            <a:gsLst>
              <a:gs pos="0">
                <a:srgbClr val="66FF33"/>
              </a:gs>
              <a:gs pos="18000">
                <a:srgbClr val="A729AA"/>
              </a:gs>
              <a:gs pos="24000">
                <a:srgbClr val="CCFF33">
                  <a:alpha val="0"/>
                </a:srgbClr>
              </a:gs>
              <a:gs pos="34000">
                <a:schemeClr val="tx1"/>
              </a:gs>
              <a:gs pos="15000">
                <a:srgbClr val="CCFF33">
                  <a:alpha val="0"/>
                </a:srgbClr>
              </a:gs>
              <a:gs pos="32000">
                <a:schemeClr val="accent1">
                  <a:tint val="44500"/>
                  <a:satMod val="160000"/>
                  <a:alpha val="0"/>
                </a:schemeClr>
              </a:gs>
              <a:gs pos="37000">
                <a:srgbClr val="CAF754">
                  <a:alpha val="0"/>
                </a:srgbClr>
              </a:gs>
              <a:gs pos="63000">
                <a:srgbClr val="CCFF33">
                  <a:alpha val="0"/>
                </a:srgbClr>
              </a:gs>
              <a:gs pos="53000">
                <a:srgbClr val="CCFF33">
                  <a:alpha val="0"/>
                </a:srgbClr>
              </a:gs>
            </a:gsLst>
            <a:path path="circle">
              <a:fillToRect l="100000" t="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01" name="100 Rectángulo"/>
          <p:cNvSpPr/>
          <p:nvPr/>
        </p:nvSpPr>
        <p:spPr>
          <a:xfrm>
            <a:off x="-1332656" y="-26136"/>
            <a:ext cx="11737304" cy="5328592"/>
          </a:xfrm>
          <a:prstGeom prst="rect">
            <a:avLst/>
          </a:prstGeom>
          <a:gradFill flip="none" rotWithShape="1">
            <a:gsLst>
              <a:gs pos="0">
                <a:srgbClr val="CCCCFF">
                  <a:lumMod val="48000"/>
                  <a:lumOff val="52000"/>
                </a:srgbClr>
              </a:gs>
              <a:gs pos="77000">
                <a:srgbClr val="A278FF"/>
              </a:gs>
              <a:gs pos="28000">
                <a:srgbClr val="9966FF">
                  <a:lumMod val="99000"/>
                  <a:lumOff val="1000"/>
                </a:srgbClr>
              </a:gs>
              <a:gs pos="100000">
                <a:srgbClr val="CCB3FF"/>
              </a:gs>
              <a:gs pos="53000">
                <a:srgbClr val="CC99FF">
                  <a:lumMod val="73000"/>
                  <a:lumOff val="27000"/>
                </a:srgbClr>
              </a:gs>
              <a:gs pos="100000">
                <a:srgbClr val="CCCCFF">
                  <a:lumMod val="71000"/>
                  <a:lumOff val="29000"/>
                </a:srgb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9676587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36"/>
                                        </p:tgtEl>
                                        <p:attrNameLst>
                                          <p:attrName>style.visibility</p:attrName>
                                        </p:attrNameLst>
                                      </p:cBhvr>
                                      <p:to>
                                        <p:strVal val="visible"/>
                                      </p:to>
                                    </p:set>
                                    <p:anim calcmode="lin" valueType="num">
                                      <p:cBhvr additive="base">
                                        <p:cTn id="7" dur="3000" fill="hold"/>
                                        <p:tgtEl>
                                          <p:spTgt spid="36"/>
                                        </p:tgtEl>
                                        <p:attrNameLst>
                                          <p:attrName>ppt_x</p:attrName>
                                        </p:attrNameLst>
                                      </p:cBhvr>
                                      <p:tavLst>
                                        <p:tav tm="0">
                                          <p:val>
                                            <p:strVal val="0-#ppt_w/2"/>
                                          </p:val>
                                        </p:tav>
                                        <p:tav tm="100000">
                                          <p:val>
                                            <p:strVal val="#ppt_x"/>
                                          </p:val>
                                        </p:tav>
                                      </p:tavLst>
                                    </p:anim>
                                    <p:anim calcmode="lin" valueType="num">
                                      <p:cBhvr additive="base">
                                        <p:cTn id="8" dur="3000" fill="hold"/>
                                        <p:tgtEl>
                                          <p:spTgt spid="36"/>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37"/>
                                        </p:tgtEl>
                                        <p:attrNameLst>
                                          <p:attrName>style.visibility</p:attrName>
                                        </p:attrNameLst>
                                      </p:cBhvr>
                                      <p:to>
                                        <p:strVal val="visible"/>
                                      </p:to>
                                    </p:set>
                                    <p:anim calcmode="lin" valueType="num">
                                      <p:cBhvr additive="base">
                                        <p:cTn id="11" dur="3000" fill="hold"/>
                                        <p:tgtEl>
                                          <p:spTgt spid="37"/>
                                        </p:tgtEl>
                                        <p:attrNameLst>
                                          <p:attrName>ppt_x</p:attrName>
                                        </p:attrNameLst>
                                      </p:cBhvr>
                                      <p:tavLst>
                                        <p:tav tm="0">
                                          <p:val>
                                            <p:strVal val="0-#ppt_w/2"/>
                                          </p:val>
                                        </p:tav>
                                        <p:tav tm="100000">
                                          <p:val>
                                            <p:strVal val="#ppt_x"/>
                                          </p:val>
                                        </p:tav>
                                      </p:tavLst>
                                    </p:anim>
                                    <p:anim calcmode="lin" valueType="num">
                                      <p:cBhvr additive="base">
                                        <p:cTn id="12" dur="3000" fill="hold"/>
                                        <p:tgtEl>
                                          <p:spTgt spid="37"/>
                                        </p:tgtEl>
                                        <p:attrNameLst>
                                          <p:attrName>ppt_y</p:attrName>
                                        </p:attrNameLst>
                                      </p:cBhvr>
                                      <p:tavLst>
                                        <p:tav tm="0">
                                          <p:val>
                                            <p:strVal val="#ppt_y"/>
                                          </p:val>
                                        </p:tav>
                                        <p:tav tm="100000">
                                          <p:val>
                                            <p:strVal val="#ppt_y"/>
                                          </p:val>
                                        </p:tav>
                                      </p:tavLst>
                                    </p:anim>
                                  </p:childTnLst>
                                </p:cTn>
                              </p:par>
                              <p:par>
                                <p:cTn id="13" presetID="2" presetClass="entr" presetSubtype="8" fill="hold" grpId="0" nodeType="withEffect">
                                  <p:stCondLst>
                                    <p:cond delay="0"/>
                                  </p:stCondLst>
                                  <p:childTnLst>
                                    <p:set>
                                      <p:cBhvr>
                                        <p:cTn id="14" dur="1" fill="hold">
                                          <p:stCondLst>
                                            <p:cond delay="0"/>
                                          </p:stCondLst>
                                        </p:cTn>
                                        <p:tgtEl>
                                          <p:spTgt spid="38"/>
                                        </p:tgtEl>
                                        <p:attrNameLst>
                                          <p:attrName>style.visibility</p:attrName>
                                        </p:attrNameLst>
                                      </p:cBhvr>
                                      <p:to>
                                        <p:strVal val="visible"/>
                                      </p:to>
                                    </p:set>
                                    <p:anim calcmode="lin" valueType="num">
                                      <p:cBhvr additive="base">
                                        <p:cTn id="15" dur="3000" fill="hold"/>
                                        <p:tgtEl>
                                          <p:spTgt spid="38"/>
                                        </p:tgtEl>
                                        <p:attrNameLst>
                                          <p:attrName>ppt_x</p:attrName>
                                        </p:attrNameLst>
                                      </p:cBhvr>
                                      <p:tavLst>
                                        <p:tav tm="0">
                                          <p:val>
                                            <p:strVal val="0-#ppt_w/2"/>
                                          </p:val>
                                        </p:tav>
                                        <p:tav tm="100000">
                                          <p:val>
                                            <p:strVal val="#ppt_x"/>
                                          </p:val>
                                        </p:tav>
                                      </p:tavLst>
                                    </p:anim>
                                    <p:anim calcmode="lin" valueType="num">
                                      <p:cBhvr additive="base">
                                        <p:cTn id="16" dur="3000" fill="hold"/>
                                        <p:tgtEl>
                                          <p:spTgt spid="38"/>
                                        </p:tgtEl>
                                        <p:attrNameLst>
                                          <p:attrName>ppt_y</p:attrName>
                                        </p:attrNameLst>
                                      </p:cBhvr>
                                      <p:tavLst>
                                        <p:tav tm="0">
                                          <p:val>
                                            <p:strVal val="#ppt_y"/>
                                          </p:val>
                                        </p:tav>
                                        <p:tav tm="100000">
                                          <p:val>
                                            <p:strVal val="#ppt_y"/>
                                          </p:val>
                                        </p:tav>
                                      </p:tavLst>
                                    </p:anim>
                                  </p:childTnLst>
                                </p:cTn>
                              </p:par>
                              <p:par>
                                <p:cTn id="17" presetID="2" presetClass="entr" presetSubtype="8" fill="hold" grpId="0" nodeType="withEffect">
                                  <p:stCondLst>
                                    <p:cond delay="0"/>
                                  </p:stCondLst>
                                  <p:childTnLst>
                                    <p:set>
                                      <p:cBhvr>
                                        <p:cTn id="18" dur="1" fill="hold">
                                          <p:stCondLst>
                                            <p:cond delay="0"/>
                                          </p:stCondLst>
                                        </p:cTn>
                                        <p:tgtEl>
                                          <p:spTgt spid="39"/>
                                        </p:tgtEl>
                                        <p:attrNameLst>
                                          <p:attrName>style.visibility</p:attrName>
                                        </p:attrNameLst>
                                      </p:cBhvr>
                                      <p:to>
                                        <p:strVal val="visible"/>
                                      </p:to>
                                    </p:set>
                                    <p:anim calcmode="lin" valueType="num">
                                      <p:cBhvr additive="base">
                                        <p:cTn id="19" dur="3000" fill="hold"/>
                                        <p:tgtEl>
                                          <p:spTgt spid="39"/>
                                        </p:tgtEl>
                                        <p:attrNameLst>
                                          <p:attrName>ppt_x</p:attrName>
                                        </p:attrNameLst>
                                      </p:cBhvr>
                                      <p:tavLst>
                                        <p:tav tm="0">
                                          <p:val>
                                            <p:strVal val="0-#ppt_w/2"/>
                                          </p:val>
                                        </p:tav>
                                        <p:tav tm="100000">
                                          <p:val>
                                            <p:strVal val="#ppt_x"/>
                                          </p:val>
                                        </p:tav>
                                      </p:tavLst>
                                    </p:anim>
                                    <p:anim calcmode="lin" valueType="num">
                                      <p:cBhvr additive="base">
                                        <p:cTn id="20" dur="3000" fill="hold"/>
                                        <p:tgtEl>
                                          <p:spTgt spid="39"/>
                                        </p:tgtEl>
                                        <p:attrNameLst>
                                          <p:attrName>ppt_y</p:attrName>
                                        </p:attrNameLst>
                                      </p:cBhvr>
                                      <p:tavLst>
                                        <p:tav tm="0">
                                          <p:val>
                                            <p:strVal val="#ppt_y"/>
                                          </p:val>
                                        </p:tav>
                                        <p:tav tm="100000">
                                          <p:val>
                                            <p:strVal val="#ppt_y"/>
                                          </p:val>
                                        </p:tav>
                                      </p:tavLst>
                                    </p:anim>
                                  </p:childTnLst>
                                </p:cTn>
                              </p:par>
                              <p:par>
                                <p:cTn id="21" presetID="2" presetClass="entr" presetSubtype="8" fill="hold" grpId="0" nodeType="withEffect">
                                  <p:stCondLst>
                                    <p:cond delay="0"/>
                                  </p:stCondLst>
                                  <p:childTnLst>
                                    <p:set>
                                      <p:cBhvr>
                                        <p:cTn id="22" dur="1" fill="hold">
                                          <p:stCondLst>
                                            <p:cond delay="0"/>
                                          </p:stCondLst>
                                        </p:cTn>
                                        <p:tgtEl>
                                          <p:spTgt spid="40"/>
                                        </p:tgtEl>
                                        <p:attrNameLst>
                                          <p:attrName>style.visibility</p:attrName>
                                        </p:attrNameLst>
                                      </p:cBhvr>
                                      <p:to>
                                        <p:strVal val="visible"/>
                                      </p:to>
                                    </p:set>
                                    <p:anim calcmode="lin" valueType="num">
                                      <p:cBhvr additive="base">
                                        <p:cTn id="23" dur="3000" fill="hold"/>
                                        <p:tgtEl>
                                          <p:spTgt spid="40"/>
                                        </p:tgtEl>
                                        <p:attrNameLst>
                                          <p:attrName>ppt_x</p:attrName>
                                        </p:attrNameLst>
                                      </p:cBhvr>
                                      <p:tavLst>
                                        <p:tav tm="0">
                                          <p:val>
                                            <p:strVal val="0-#ppt_w/2"/>
                                          </p:val>
                                        </p:tav>
                                        <p:tav tm="100000">
                                          <p:val>
                                            <p:strVal val="#ppt_x"/>
                                          </p:val>
                                        </p:tav>
                                      </p:tavLst>
                                    </p:anim>
                                    <p:anim calcmode="lin" valueType="num">
                                      <p:cBhvr additive="base">
                                        <p:cTn id="24" dur="3000" fill="hold"/>
                                        <p:tgtEl>
                                          <p:spTgt spid="40"/>
                                        </p:tgtEl>
                                        <p:attrNameLst>
                                          <p:attrName>ppt_y</p:attrName>
                                        </p:attrNameLst>
                                      </p:cBhvr>
                                      <p:tavLst>
                                        <p:tav tm="0">
                                          <p:val>
                                            <p:strVal val="#ppt_y"/>
                                          </p:val>
                                        </p:tav>
                                        <p:tav tm="100000">
                                          <p:val>
                                            <p:strVal val="#ppt_y"/>
                                          </p:val>
                                        </p:tav>
                                      </p:tavLst>
                                    </p:anim>
                                  </p:childTnLst>
                                </p:cTn>
                              </p:par>
                              <p:par>
                                <p:cTn id="25" presetID="2" presetClass="entr" presetSubtype="8" fill="hold" grpId="0" nodeType="withEffect">
                                  <p:stCondLst>
                                    <p:cond delay="0"/>
                                  </p:stCondLst>
                                  <p:childTnLst>
                                    <p:set>
                                      <p:cBhvr>
                                        <p:cTn id="26" dur="1" fill="hold">
                                          <p:stCondLst>
                                            <p:cond delay="0"/>
                                          </p:stCondLst>
                                        </p:cTn>
                                        <p:tgtEl>
                                          <p:spTgt spid="41"/>
                                        </p:tgtEl>
                                        <p:attrNameLst>
                                          <p:attrName>style.visibility</p:attrName>
                                        </p:attrNameLst>
                                      </p:cBhvr>
                                      <p:to>
                                        <p:strVal val="visible"/>
                                      </p:to>
                                    </p:set>
                                    <p:anim calcmode="lin" valueType="num">
                                      <p:cBhvr additive="base">
                                        <p:cTn id="27" dur="3000" fill="hold"/>
                                        <p:tgtEl>
                                          <p:spTgt spid="41"/>
                                        </p:tgtEl>
                                        <p:attrNameLst>
                                          <p:attrName>ppt_x</p:attrName>
                                        </p:attrNameLst>
                                      </p:cBhvr>
                                      <p:tavLst>
                                        <p:tav tm="0">
                                          <p:val>
                                            <p:strVal val="0-#ppt_w/2"/>
                                          </p:val>
                                        </p:tav>
                                        <p:tav tm="100000">
                                          <p:val>
                                            <p:strVal val="#ppt_x"/>
                                          </p:val>
                                        </p:tav>
                                      </p:tavLst>
                                    </p:anim>
                                    <p:anim calcmode="lin" valueType="num">
                                      <p:cBhvr additive="base">
                                        <p:cTn id="28" dur="3000" fill="hold"/>
                                        <p:tgtEl>
                                          <p:spTgt spid="41"/>
                                        </p:tgtEl>
                                        <p:attrNameLst>
                                          <p:attrName>ppt_y</p:attrName>
                                        </p:attrNameLst>
                                      </p:cBhvr>
                                      <p:tavLst>
                                        <p:tav tm="0">
                                          <p:val>
                                            <p:strVal val="#ppt_y"/>
                                          </p:val>
                                        </p:tav>
                                        <p:tav tm="100000">
                                          <p:val>
                                            <p:strVal val="#ppt_y"/>
                                          </p:val>
                                        </p:tav>
                                      </p:tavLst>
                                    </p:anim>
                                  </p:childTnLst>
                                </p:cTn>
                              </p:par>
                              <p:par>
                                <p:cTn id="29" presetID="2" presetClass="entr" presetSubtype="8" fill="hold" grpId="0" nodeType="withEffect">
                                  <p:stCondLst>
                                    <p:cond delay="0"/>
                                  </p:stCondLst>
                                  <p:childTnLst>
                                    <p:set>
                                      <p:cBhvr>
                                        <p:cTn id="30" dur="1" fill="hold">
                                          <p:stCondLst>
                                            <p:cond delay="0"/>
                                          </p:stCondLst>
                                        </p:cTn>
                                        <p:tgtEl>
                                          <p:spTgt spid="42"/>
                                        </p:tgtEl>
                                        <p:attrNameLst>
                                          <p:attrName>style.visibility</p:attrName>
                                        </p:attrNameLst>
                                      </p:cBhvr>
                                      <p:to>
                                        <p:strVal val="visible"/>
                                      </p:to>
                                    </p:set>
                                    <p:anim calcmode="lin" valueType="num">
                                      <p:cBhvr additive="base">
                                        <p:cTn id="31" dur="3000" fill="hold"/>
                                        <p:tgtEl>
                                          <p:spTgt spid="42"/>
                                        </p:tgtEl>
                                        <p:attrNameLst>
                                          <p:attrName>ppt_x</p:attrName>
                                        </p:attrNameLst>
                                      </p:cBhvr>
                                      <p:tavLst>
                                        <p:tav tm="0">
                                          <p:val>
                                            <p:strVal val="0-#ppt_w/2"/>
                                          </p:val>
                                        </p:tav>
                                        <p:tav tm="100000">
                                          <p:val>
                                            <p:strVal val="#ppt_x"/>
                                          </p:val>
                                        </p:tav>
                                      </p:tavLst>
                                    </p:anim>
                                    <p:anim calcmode="lin" valueType="num">
                                      <p:cBhvr additive="base">
                                        <p:cTn id="32" dur="3000" fill="hold"/>
                                        <p:tgtEl>
                                          <p:spTgt spid="42"/>
                                        </p:tgtEl>
                                        <p:attrNameLst>
                                          <p:attrName>ppt_y</p:attrName>
                                        </p:attrNameLst>
                                      </p:cBhvr>
                                      <p:tavLst>
                                        <p:tav tm="0">
                                          <p:val>
                                            <p:strVal val="#ppt_y"/>
                                          </p:val>
                                        </p:tav>
                                        <p:tav tm="100000">
                                          <p:val>
                                            <p:strVal val="#ppt_y"/>
                                          </p:val>
                                        </p:tav>
                                      </p:tavLst>
                                    </p:anim>
                                  </p:childTnLst>
                                </p:cTn>
                              </p:par>
                              <p:par>
                                <p:cTn id="33" presetID="2" presetClass="entr" presetSubtype="8" fill="hold" grpId="0" nodeType="withEffect">
                                  <p:stCondLst>
                                    <p:cond delay="0"/>
                                  </p:stCondLst>
                                  <p:childTnLst>
                                    <p:set>
                                      <p:cBhvr>
                                        <p:cTn id="34" dur="1" fill="hold">
                                          <p:stCondLst>
                                            <p:cond delay="0"/>
                                          </p:stCondLst>
                                        </p:cTn>
                                        <p:tgtEl>
                                          <p:spTgt spid="43"/>
                                        </p:tgtEl>
                                        <p:attrNameLst>
                                          <p:attrName>style.visibility</p:attrName>
                                        </p:attrNameLst>
                                      </p:cBhvr>
                                      <p:to>
                                        <p:strVal val="visible"/>
                                      </p:to>
                                    </p:set>
                                    <p:anim calcmode="lin" valueType="num">
                                      <p:cBhvr additive="base">
                                        <p:cTn id="35" dur="3000" fill="hold"/>
                                        <p:tgtEl>
                                          <p:spTgt spid="43"/>
                                        </p:tgtEl>
                                        <p:attrNameLst>
                                          <p:attrName>ppt_x</p:attrName>
                                        </p:attrNameLst>
                                      </p:cBhvr>
                                      <p:tavLst>
                                        <p:tav tm="0">
                                          <p:val>
                                            <p:strVal val="0-#ppt_w/2"/>
                                          </p:val>
                                        </p:tav>
                                        <p:tav tm="100000">
                                          <p:val>
                                            <p:strVal val="#ppt_x"/>
                                          </p:val>
                                        </p:tav>
                                      </p:tavLst>
                                    </p:anim>
                                    <p:anim calcmode="lin" valueType="num">
                                      <p:cBhvr additive="base">
                                        <p:cTn id="36" dur="3000" fill="hold"/>
                                        <p:tgtEl>
                                          <p:spTgt spid="43"/>
                                        </p:tgtEl>
                                        <p:attrNameLst>
                                          <p:attrName>ppt_y</p:attrName>
                                        </p:attrNameLst>
                                      </p:cBhvr>
                                      <p:tavLst>
                                        <p:tav tm="0">
                                          <p:val>
                                            <p:strVal val="#ppt_y"/>
                                          </p:val>
                                        </p:tav>
                                        <p:tav tm="100000">
                                          <p:val>
                                            <p:strVal val="#ppt_y"/>
                                          </p:val>
                                        </p:tav>
                                      </p:tavLst>
                                    </p:anim>
                                  </p:childTnLst>
                                </p:cTn>
                              </p:par>
                              <p:par>
                                <p:cTn id="37" presetID="2" presetClass="entr" presetSubtype="8" fill="hold" grpId="0" nodeType="withEffect">
                                  <p:stCondLst>
                                    <p:cond delay="0"/>
                                  </p:stCondLst>
                                  <p:childTnLst>
                                    <p:set>
                                      <p:cBhvr>
                                        <p:cTn id="38" dur="1" fill="hold">
                                          <p:stCondLst>
                                            <p:cond delay="0"/>
                                          </p:stCondLst>
                                        </p:cTn>
                                        <p:tgtEl>
                                          <p:spTgt spid="44"/>
                                        </p:tgtEl>
                                        <p:attrNameLst>
                                          <p:attrName>style.visibility</p:attrName>
                                        </p:attrNameLst>
                                      </p:cBhvr>
                                      <p:to>
                                        <p:strVal val="visible"/>
                                      </p:to>
                                    </p:set>
                                    <p:anim calcmode="lin" valueType="num">
                                      <p:cBhvr additive="base">
                                        <p:cTn id="39" dur="3000" fill="hold"/>
                                        <p:tgtEl>
                                          <p:spTgt spid="44"/>
                                        </p:tgtEl>
                                        <p:attrNameLst>
                                          <p:attrName>ppt_x</p:attrName>
                                        </p:attrNameLst>
                                      </p:cBhvr>
                                      <p:tavLst>
                                        <p:tav tm="0">
                                          <p:val>
                                            <p:strVal val="0-#ppt_w/2"/>
                                          </p:val>
                                        </p:tav>
                                        <p:tav tm="100000">
                                          <p:val>
                                            <p:strVal val="#ppt_x"/>
                                          </p:val>
                                        </p:tav>
                                      </p:tavLst>
                                    </p:anim>
                                    <p:anim calcmode="lin" valueType="num">
                                      <p:cBhvr additive="base">
                                        <p:cTn id="40" dur="3000" fill="hold"/>
                                        <p:tgtEl>
                                          <p:spTgt spid="44"/>
                                        </p:tgtEl>
                                        <p:attrNameLst>
                                          <p:attrName>ppt_y</p:attrName>
                                        </p:attrNameLst>
                                      </p:cBhvr>
                                      <p:tavLst>
                                        <p:tav tm="0">
                                          <p:val>
                                            <p:strVal val="#ppt_y"/>
                                          </p:val>
                                        </p:tav>
                                        <p:tav tm="100000">
                                          <p:val>
                                            <p:strVal val="#ppt_y"/>
                                          </p:val>
                                        </p:tav>
                                      </p:tavLst>
                                    </p:anim>
                                  </p:childTnLst>
                                </p:cTn>
                              </p:par>
                              <p:par>
                                <p:cTn id="41" presetID="2" presetClass="entr" presetSubtype="8" fill="hold" grpId="0" nodeType="withEffect">
                                  <p:stCondLst>
                                    <p:cond delay="0"/>
                                  </p:stCondLst>
                                  <p:childTnLst>
                                    <p:set>
                                      <p:cBhvr>
                                        <p:cTn id="42" dur="1" fill="hold">
                                          <p:stCondLst>
                                            <p:cond delay="0"/>
                                          </p:stCondLst>
                                        </p:cTn>
                                        <p:tgtEl>
                                          <p:spTgt spid="45"/>
                                        </p:tgtEl>
                                        <p:attrNameLst>
                                          <p:attrName>style.visibility</p:attrName>
                                        </p:attrNameLst>
                                      </p:cBhvr>
                                      <p:to>
                                        <p:strVal val="visible"/>
                                      </p:to>
                                    </p:set>
                                    <p:anim calcmode="lin" valueType="num">
                                      <p:cBhvr additive="base">
                                        <p:cTn id="43" dur="3000" fill="hold"/>
                                        <p:tgtEl>
                                          <p:spTgt spid="45"/>
                                        </p:tgtEl>
                                        <p:attrNameLst>
                                          <p:attrName>ppt_x</p:attrName>
                                        </p:attrNameLst>
                                      </p:cBhvr>
                                      <p:tavLst>
                                        <p:tav tm="0">
                                          <p:val>
                                            <p:strVal val="0-#ppt_w/2"/>
                                          </p:val>
                                        </p:tav>
                                        <p:tav tm="100000">
                                          <p:val>
                                            <p:strVal val="#ppt_x"/>
                                          </p:val>
                                        </p:tav>
                                      </p:tavLst>
                                    </p:anim>
                                    <p:anim calcmode="lin" valueType="num">
                                      <p:cBhvr additive="base">
                                        <p:cTn id="44" dur="3000" fill="hold"/>
                                        <p:tgtEl>
                                          <p:spTgt spid="45"/>
                                        </p:tgtEl>
                                        <p:attrNameLst>
                                          <p:attrName>ppt_y</p:attrName>
                                        </p:attrNameLst>
                                      </p:cBhvr>
                                      <p:tavLst>
                                        <p:tav tm="0">
                                          <p:val>
                                            <p:strVal val="#ppt_y"/>
                                          </p:val>
                                        </p:tav>
                                        <p:tav tm="100000">
                                          <p:val>
                                            <p:strVal val="#ppt_y"/>
                                          </p:val>
                                        </p:tav>
                                      </p:tavLst>
                                    </p:anim>
                                  </p:childTnLst>
                                </p:cTn>
                              </p:par>
                              <p:par>
                                <p:cTn id="45" presetID="2" presetClass="entr" presetSubtype="8" fill="hold" grpId="0" nodeType="withEffect">
                                  <p:stCondLst>
                                    <p:cond delay="0"/>
                                  </p:stCondLst>
                                  <p:childTnLst>
                                    <p:set>
                                      <p:cBhvr>
                                        <p:cTn id="46" dur="1" fill="hold">
                                          <p:stCondLst>
                                            <p:cond delay="0"/>
                                          </p:stCondLst>
                                        </p:cTn>
                                        <p:tgtEl>
                                          <p:spTgt spid="46"/>
                                        </p:tgtEl>
                                        <p:attrNameLst>
                                          <p:attrName>style.visibility</p:attrName>
                                        </p:attrNameLst>
                                      </p:cBhvr>
                                      <p:to>
                                        <p:strVal val="visible"/>
                                      </p:to>
                                    </p:set>
                                    <p:anim calcmode="lin" valueType="num">
                                      <p:cBhvr additive="base">
                                        <p:cTn id="47" dur="3000" fill="hold"/>
                                        <p:tgtEl>
                                          <p:spTgt spid="46"/>
                                        </p:tgtEl>
                                        <p:attrNameLst>
                                          <p:attrName>ppt_x</p:attrName>
                                        </p:attrNameLst>
                                      </p:cBhvr>
                                      <p:tavLst>
                                        <p:tav tm="0">
                                          <p:val>
                                            <p:strVal val="0-#ppt_w/2"/>
                                          </p:val>
                                        </p:tav>
                                        <p:tav tm="100000">
                                          <p:val>
                                            <p:strVal val="#ppt_x"/>
                                          </p:val>
                                        </p:tav>
                                      </p:tavLst>
                                    </p:anim>
                                    <p:anim calcmode="lin" valueType="num">
                                      <p:cBhvr additive="base">
                                        <p:cTn id="48" dur="3000" fill="hold"/>
                                        <p:tgtEl>
                                          <p:spTgt spid="46"/>
                                        </p:tgtEl>
                                        <p:attrNameLst>
                                          <p:attrName>ppt_y</p:attrName>
                                        </p:attrNameLst>
                                      </p:cBhvr>
                                      <p:tavLst>
                                        <p:tav tm="0">
                                          <p:val>
                                            <p:strVal val="#ppt_y"/>
                                          </p:val>
                                        </p:tav>
                                        <p:tav tm="100000">
                                          <p:val>
                                            <p:strVal val="#ppt_y"/>
                                          </p:val>
                                        </p:tav>
                                      </p:tavLst>
                                    </p:anim>
                                  </p:childTnLst>
                                </p:cTn>
                              </p:par>
                              <p:par>
                                <p:cTn id="49" presetID="2" presetClass="entr" presetSubtype="8" fill="hold" grpId="0" nodeType="withEffect">
                                  <p:stCondLst>
                                    <p:cond delay="0"/>
                                  </p:stCondLst>
                                  <p:childTnLst>
                                    <p:set>
                                      <p:cBhvr>
                                        <p:cTn id="50" dur="1" fill="hold">
                                          <p:stCondLst>
                                            <p:cond delay="0"/>
                                          </p:stCondLst>
                                        </p:cTn>
                                        <p:tgtEl>
                                          <p:spTgt spid="47"/>
                                        </p:tgtEl>
                                        <p:attrNameLst>
                                          <p:attrName>style.visibility</p:attrName>
                                        </p:attrNameLst>
                                      </p:cBhvr>
                                      <p:to>
                                        <p:strVal val="visible"/>
                                      </p:to>
                                    </p:set>
                                    <p:anim calcmode="lin" valueType="num">
                                      <p:cBhvr additive="base">
                                        <p:cTn id="51" dur="3000" fill="hold"/>
                                        <p:tgtEl>
                                          <p:spTgt spid="47"/>
                                        </p:tgtEl>
                                        <p:attrNameLst>
                                          <p:attrName>ppt_x</p:attrName>
                                        </p:attrNameLst>
                                      </p:cBhvr>
                                      <p:tavLst>
                                        <p:tav tm="0">
                                          <p:val>
                                            <p:strVal val="0-#ppt_w/2"/>
                                          </p:val>
                                        </p:tav>
                                        <p:tav tm="100000">
                                          <p:val>
                                            <p:strVal val="#ppt_x"/>
                                          </p:val>
                                        </p:tav>
                                      </p:tavLst>
                                    </p:anim>
                                    <p:anim calcmode="lin" valueType="num">
                                      <p:cBhvr additive="base">
                                        <p:cTn id="52" dur="3000" fill="hold"/>
                                        <p:tgtEl>
                                          <p:spTgt spid="47"/>
                                        </p:tgtEl>
                                        <p:attrNameLst>
                                          <p:attrName>ppt_y</p:attrName>
                                        </p:attrNameLst>
                                      </p:cBhvr>
                                      <p:tavLst>
                                        <p:tav tm="0">
                                          <p:val>
                                            <p:strVal val="#ppt_y"/>
                                          </p:val>
                                        </p:tav>
                                        <p:tav tm="100000">
                                          <p:val>
                                            <p:strVal val="#ppt_y"/>
                                          </p:val>
                                        </p:tav>
                                      </p:tavLst>
                                    </p:anim>
                                  </p:childTnLst>
                                </p:cTn>
                              </p:par>
                              <p:par>
                                <p:cTn id="53" presetID="2" presetClass="entr" presetSubtype="8" fill="hold" grpId="0" nodeType="withEffect">
                                  <p:stCondLst>
                                    <p:cond delay="0"/>
                                  </p:stCondLst>
                                  <p:childTnLst>
                                    <p:set>
                                      <p:cBhvr>
                                        <p:cTn id="54" dur="1" fill="hold">
                                          <p:stCondLst>
                                            <p:cond delay="0"/>
                                          </p:stCondLst>
                                        </p:cTn>
                                        <p:tgtEl>
                                          <p:spTgt spid="48"/>
                                        </p:tgtEl>
                                        <p:attrNameLst>
                                          <p:attrName>style.visibility</p:attrName>
                                        </p:attrNameLst>
                                      </p:cBhvr>
                                      <p:to>
                                        <p:strVal val="visible"/>
                                      </p:to>
                                    </p:set>
                                    <p:anim calcmode="lin" valueType="num">
                                      <p:cBhvr additive="base">
                                        <p:cTn id="55" dur="3000" fill="hold"/>
                                        <p:tgtEl>
                                          <p:spTgt spid="48"/>
                                        </p:tgtEl>
                                        <p:attrNameLst>
                                          <p:attrName>ppt_x</p:attrName>
                                        </p:attrNameLst>
                                      </p:cBhvr>
                                      <p:tavLst>
                                        <p:tav tm="0">
                                          <p:val>
                                            <p:strVal val="0-#ppt_w/2"/>
                                          </p:val>
                                        </p:tav>
                                        <p:tav tm="100000">
                                          <p:val>
                                            <p:strVal val="#ppt_x"/>
                                          </p:val>
                                        </p:tav>
                                      </p:tavLst>
                                    </p:anim>
                                    <p:anim calcmode="lin" valueType="num">
                                      <p:cBhvr additive="base">
                                        <p:cTn id="56" dur="3000" fill="hold"/>
                                        <p:tgtEl>
                                          <p:spTgt spid="48"/>
                                        </p:tgtEl>
                                        <p:attrNameLst>
                                          <p:attrName>ppt_y</p:attrName>
                                        </p:attrNameLst>
                                      </p:cBhvr>
                                      <p:tavLst>
                                        <p:tav tm="0">
                                          <p:val>
                                            <p:strVal val="#ppt_y"/>
                                          </p:val>
                                        </p:tav>
                                        <p:tav tm="100000">
                                          <p:val>
                                            <p:strVal val="#ppt_y"/>
                                          </p:val>
                                        </p:tav>
                                      </p:tavLst>
                                    </p:anim>
                                  </p:childTnLst>
                                </p:cTn>
                              </p:par>
                              <p:par>
                                <p:cTn id="57" presetID="2" presetClass="entr" presetSubtype="8" fill="hold" grpId="0" nodeType="withEffect">
                                  <p:stCondLst>
                                    <p:cond delay="0"/>
                                  </p:stCondLst>
                                  <p:childTnLst>
                                    <p:set>
                                      <p:cBhvr>
                                        <p:cTn id="58" dur="1" fill="hold">
                                          <p:stCondLst>
                                            <p:cond delay="0"/>
                                          </p:stCondLst>
                                        </p:cTn>
                                        <p:tgtEl>
                                          <p:spTgt spid="49"/>
                                        </p:tgtEl>
                                        <p:attrNameLst>
                                          <p:attrName>style.visibility</p:attrName>
                                        </p:attrNameLst>
                                      </p:cBhvr>
                                      <p:to>
                                        <p:strVal val="visible"/>
                                      </p:to>
                                    </p:set>
                                    <p:anim calcmode="lin" valueType="num">
                                      <p:cBhvr additive="base">
                                        <p:cTn id="59" dur="3000" fill="hold"/>
                                        <p:tgtEl>
                                          <p:spTgt spid="49"/>
                                        </p:tgtEl>
                                        <p:attrNameLst>
                                          <p:attrName>ppt_x</p:attrName>
                                        </p:attrNameLst>
                                      </p:cBhvr>
                                      <p:tavLst>
                                        <p:tav tm="0">
                                          <p:val>
                                            <p:strVal val="0-#ppt_w/2"/>
                                          </p:val>
                                        </p:tav>
                                        <p:tav tm="100000">
                                          <p:val>
                                            <p:strVal val="#ppt_x"/>
                                          </p:val>
                                        </p:tav>
                                      </p:tavLst>
                                    </p:anim>
                                    <p:anim calcmode="lin" valueType="num">
                                      <p:cBhvr additive="base">
                                        <p:cTn id="60" dur="3000" fill="hold"/>
                                        <p:tgtEl>
                                          <p:spTgt spid="49"/>
                                        </p:tgtEl>
                                        <p:attrNameLst>
                                          <p:attrName>ppt_y</p:attrName>
                                        </p:attrNameLst>
                                      </p:cBhvr>
                                      <p:tavLst>
                                        <p:tav tm="0">
                                          <p:val>
                                            <p:strVal val="#ppt_y"/>
                                          </p:val>
                                        </p:tav>
                                        <p:tav tm="100000">
                                          <p:val>
                                            <p:strVal val="#ppt_y"/>
                                          </p:val>
                                        </p:tav>
                                      </p:tavLst>
                                    </p:anim>
                                  </p:childTnLst>
                                </p:cTn>
                              </p:par>
                              <p:par>
                                <p:cTn id="61" presetID="2" presetClass="entr" presetSubtype="8" fill="hold" grpId="0" nodeType="withEffect">
                                  <p:stCondLst>
                                    <p:cond delay="0"/>
                                  </p:stCondLst>
                                  <p:childTnLst>
                                    <p:set>
                                      <p:cBhvr>
                                        <p:cTn id="62" dur="1" fill="hold">
                                          <p:stCondLst>
                                            <p:cond delay="0"/>
                                          </p:stCondLst>
                                        </p:cTn>
                                        <p:tgtEl>
                                          <p:spTgt spid="50"/>
                                        </p:tgtEl>
                                        <p:attrNameLst>
                                          <p:attrName>style.visibility</p:attrName>
                                        </p:attrNameLst>
                                      </p:cBhvr>
                                      <p:to>
                                        <p:strVal val="visible"/>
                                      </p:to>
                                    </p:set>
                                    <p:anim calcmode="lin" valueType="num">
                                      <p:cBhvr additive="base">
                                        <p:cTn id="63" dur="3000" fill="hold"/>
                                        <p:tgtEl>
                                          <p:spTgt spid="50"/>
                                        </p:tgtEl>
                                        <p:attrNameLst>
                                          <p:attrName>ppt_x</p:attrName>
                                        </p:attrNameLst>
                                      </p:cBhvr>
                                      <p:tavLst>
                                        <p:tav tm="0">
                                          <p:val>
                                            <p:strVal val="0-#ppt_w/2"/>
                                          </p:val>
                                        </p:tav>
                                        <p:tav tm="100000">
                                          <p:val>
                                            <p:strVal val="#ppt_x"/>
                                          </p:val>
                                        </p:tav>
                                      </p:tavLst>
                                    </p:anim>
                                    <p:anim calcmode="lin" valueType="num">
                                      <p:cBhvr additive="base">
                                        <p:cTn id="64" dur="3000" fill="hold"/>
                                        <p:tgtEl>
                                          <p:spTgt spid="50"/>
                                        </p:tgtEl>
                                        <p:attrNameLst>
                                          <p:attrName>ppt_y</p:attrName>
                                        </p:attrNameLst>
                                      </p:cBhvr>
                                      <p:tavLst>
                                        <p:tav tm="0">
                                          <p:val>
                                            <p:strVal val="#ppt_y"/>
                                          </p:val>
                                        </p:tav>
                                        <p:tav tm="100000">
                                          <p:val>
                                            <p:strVal val="#ppt_y"/>
                                          </p:val>
                                        </p:tav>
                                      </p:tavLst>
                                    </p:anim>
                                  </p:childTnLst>
                                </p:cTn>
                              </p:par>
                              <p:par>
                                <p:cTn id="65" presetID="2" presetClass="entr" presetSubtype="8" fill="hold" grpId="0" nodeType="withEffect">
                                  <p:stCondLst>
                                    <p:cond delay="0"/>
                                  </p:stCondLst>
                                  <p:childTnLst>
                                    <p:set>
                                      <p:cBhvr>
                                        <p:cTn id="66" dur="1" fill="hold">
                                          <p:stCondLst>
                                            <p:cond delay="0"/>
                                          </p:stCondLst>
                                        </p:cTn>
                                        <p:tgtEl>
                                          <p:spTgt spid="51"/>
                                        </p:tgtEl>
                                        <p:attrNameLst>
                                          <p:attrName>style.visibility</p:attrName>
                                        </p:attrNameLst>
                                      </p:cBhvr>
                                      <p:to>
                                        <p:strVal val="visible"/>
                                      </p:to>
                                    </p:set>
                                    <p:anim calcmode="lin" valueType="num">
                                      <p:cBhvr additive="base">
                                        <p:cTn id="67" dur="3000" fill="hold"/>
                                        <p:tgtEl>
                                          <p:spTgt spid="51"/>
                                        </p:tgtEl>
                                        <p:attrNameLst>
                                          <p:attrName>ppt_x</p:attrName>
                                        </p:attrNameLst>
                                      </p:cBhvr>
                                      <p:tavLst>
                                        <p:tav tm="0">
                                          <p:val>
                                            <p:strVal val="0-#ppt_w/2"/>
                                          </p:val>
                                        </p:tav>
                                        <p:tav tm="100000">
                                          <p:val>
                                            <p:strVal val="#ppt_x"/>
                                          </p:val>
                                        </p:tav>
                                      </p:tavLst>
                                    </p:anim>
                                    <p:anim calcmode="lin" valueType="num">
                                      <p:cBhvr additive="base">
                                        <p:cTn id="68" dur="3000" fill="hold"/>
                                        <p:tgtEl>
                                          <p:spTgt spid="51"/>
                                        </p:tgtEl>
                                        <p:attrNameLst>
                                          <p:attrName>ppt_y</p:attrName>
                                        </p:attrNameLst>
                                      </p:cBhvr>
                                      <p:tavLst>
                                        <p:tav tm="0">
                                          <p:val>
                                            <p:strVal val="#ppt_y"/>
                                          </p:val>
                                        </p:tav>
                                        <p:tav tm="100000">
                                          <p:val>
                                            <p:strVal val="#ppt_y"/>
                                          </p:val>
                                        </p:tav>
                                      </p:tavLst>
                                    </p:anim>
                                  </p:childTnLst>
                                </p:cTn>
                              </p:par>
                              <p:par>
                                <p:cTn id="69" presetID="2" presetClass="entr" presetSubtype="8" fill="hold" grpId="0" nodeType="withEffect">
                                  <p:stCondLst>
                                    <p:cond delay="0"/>
                                  </p:stCondLst>
                                  <p:childTnLst>
                                    <p:set>
                                      <p:cBhvr>
                                        <p:cTn id="70" dur="1" fill="hold">
                                          <p:stCondLst>
                                            <p:cond delay="0"/>
                                          </p:stCondLst>
                                        </p:cTn>
                                        <p:tgtEl>
                                          <p:spTgt spid="52"/>
                                        </p:tgtEl>
                                        <p:attrNameLst>
                                          <p:attrName>style.visibility</p:attrName>
                                        </p:attrNameLst>
                                      </p:cBhvr>
                                      <p:to>
                                        <p:strVal val="visible"/>
                                      </p:to>
                                    </p:set>
                                    <p:anim calcmode="lin" valueType="num">
                                      <p:cBhvr additive="base">
                                        <p:cTn id="71" dur="3000" fill="hold"/>
                                        <p:tgtEl>
                                          <p:spTgt spid="52"/>
                                        </p:tgtEl>
                                        <p:attrNameLst>
                                          <p:attrName>ppt_x</p:attrName>
                                        </p:attrNameLst>
                                      </p:cBhvr>
                                      <p:tavLst>
                                        <p:tav tm="0">
                                          <p:val>
                                            <p:strVal val="0-#ppt_w/2"/>
                                          </p:val>
                                        </p:tav>
                                        <p:tav tm="100000">
                                          <p:val>
                                            <p:strVal val="#ppt_x"/>
                                          </p:val>
                                        </p:tav>
                                      </p:tavLst>
                                    </p:anim>
                                    <p:anim calcmode="lin" valueType="num">
                                      <p:cBhvr additive="base">
                                        <p:cTn id="72" dur="3000" fill="hold"/>
                                        <p:tgtEl>
                                          <p:spTgt spid="52"/>
                                        </p:tgtEl>
                                        <p:attrNameLst>
                                          <p:attrName>ppt_y</p:attrName>
                                        </p:attrNameLst>
                                      </p:cBhvr>
                                      <p:tavLst>
                                        <p:tav tm="0">
                                          <p:val>
                                            <p:strVal val="#ppt_y"/>
                                          </p:val>
                                        </p:tav>
                                        <p:tav tm="100000">
                                          <p:val>
                                            <p:strVal val="#ppt_y"/>
                                          </p:val>
                                        </p:tav>
                                      </p:tavLst>
                                    </p:anim>
                                  </p:childTnLst>
                                </p:cTn>
                              </p:par>
                              <p:par>
                                <p:cTn id="73" presetID="2" presetClass="entr" presetSubtype="8" fill="hold" grpId="0" nodeType="withEffect">
                                  <p:stCondLst>
                                    <p:cond delay="0"/>
                                  </p:stCondLst>
                                  <p:childTnLst>
                                    <p:set>
                                      <p:cBhvr>
                                        <p:cTn id="74" dur="1" fill="hold">
                                          <p:stCondLst>
                                            <p:cond delay="0"/>
                                          </p:stCondLst>
                                        </p:cTn>
                                        <p:tgtEl>
                                          <p:spTgt spid="53"/>
                                        </p:tgtEl>
                                        <p:attrNameLst>
                                          <p:attrName>style.visibility</p:attrName>
                                        </p:attrNameLst>
                                      </p:cBhvr>
                                      <p:to>
                                        <p:strVal val="visible"/>
                                      </p:to>
                                    </p:set>
                                    <p:anim calcmode="lin" valueType="num">
                                      <p:cBhvr additive="base">
                                        <p:cTn id="75" dur="3000" fill="hold"/>
                                        <p:tgtEl>
                                          <p:spTgt spid="53"/>
                                        </p:tgtEl>
                                        <p:attrNameLst>
                                          <p:attrName>ppt_x</p:attrName>
                                        </p:attrNameLst>
                                      </p:cBhvr>
                                      <p:tavLst>
                                        <p:tav tm="0">
                                          <p:val>
                                            <p:strVal val="0-#ppt_w/2"/>
                                          </p:val>
                                        </p:tav>
                                        <p:tav tm="100000">
                                          <p:val>
                                            <p:strVal val="#ppt_x"/>
                                          </p:val>
                                        </p:tav>
                                      </p:tavLst>
                                    </p:anim>
                                    <p:anim calcmode="lin" valueType="num">
                                      <p:cBhvr additive="base">
                                        <p:cTn id="76" dur="3000" fill="hold"/>
                                        <p:tgtEl>
                                          <p:spTgt spid="53"/>
                                        </p:tgtEl>
                                        <p:attrNameLst>
                                          <p:attrName>ppt_y</p:attrName>
                                        </p:attrNameLst>
                                      </p:cBhvr>
                                      <p:tavLst>
                                        <p:tav tm="0">
                                          <p:val>
                                            <p:strVal val="#ppt_y"/>
                                          </p:val>
                                        </p:tav>
                                        <p:tav tm="100000">
                                          <p:val>
                                            <p:strVal val="#ppt_y"/>
                                          </p:val>
                                        </p:tav>
                                      </p:tavLst>
                                    </p:anim>
                                  </p:childTnLst>
                                </p:cTn>
                              </p:par>
                              <p:par>
                                <p:cTn id="77" presetID="2" presetClass="entr" presetSubtype="8" fill="hold" grpId="0" nodeType="withEffect">
                                  <p:stCondLst>
                                    <p:cond delay="0"/>
                                  </p:stCondLst>
                                  <p:childTnLst>
                                    <p:set>
                                      <p:cBhvr>
                                        <p:cTn id="78" dur="1" fill="hold">
                                          <p:stCondLst>
                                            <p:cond delay="0"/>
                                          </p:stCondLst>
                                        </p:cTn>
                                        <p:tgtEl>
                                          <p:spTgt spid="54"/>
                                        </p:tgtEl>
                                        <p:attrNameLst>
                                          <p:attrName>style.visibility</p:attrName>
                                        </p:attrNameLst>
                                      </p:cBhvr>
                                      <p:to>
                                        <p:strVal val="visible"/>
                                      </p:to>
                                    </p:set>
                                    <p:anim calcmode="lin" valueType="num">
                                      <p:cBhvr additive="base">
                                        <p:cTn id="79" dur="3000" fill="hold"/>
                                        <p:tgtEl>
                                          <p:spTgt spid="54"/>
                                        </p:tgtEl>
                                        <p:attrNameLst>
                                          <p:attrName>ppt_x</p:attrName>
                                        </p:attrNameLst>
                                      </p:cBhvr>
                                      <p:tavLst>
                                        <p:tav tm="0">
                                          <p:val>
                                            <p:strVal val="0-#ppt_w/2"/>
                                          </p:val>
                                        </p:tav>
                                        <p:tav tm="100000">
                                          <p:val>
                                            <p:strVal val="#ppt_x"/>
                                          </p:val>
                                        </p:tav>
                                      </p:tavLst>
                                    </p:anim>
                                    <p:anim calcmode="lin" valueType="num">
                                      <p:cBhvr additive="base">
                                        <p:cTn id="80" dur="3000" fill="hold"/>
                                        <p:tgtEl>
                                          <p:spTgt spid="54"/>
                                        </p:tgtEl>
                                        <p:attrNameLst>
                                          <p:attrName>ppt_y</p:attrName>
                                        </p:attrNameLst>
                                      </p:cBhvr>
                                      <p:tavLst>
                                        <p:tav tm="0">
                                          <p:val>
                                            <p:strVal val="#ppt_y"/>
                                          </p:val>
                                        </p:tav>
                                        <p:tav tm="100000">
                                          <p:val>
                                            <p:strVal val="#ppt_y"/>
                                          </p:val>
                                        </p:tav>
                                      </p:tavLst>
                                    </p:anim>
                                  </p:childTnLst>
                                </p:cTn>
                              </p:par>
                              <p:par>
                                <p:cTn id="81" presetID="2" presetClass="entr" presetSubtype="8" fill="hold" grpId="0" nodeType="withEffect">
                                  <p:stCondLst>
                                    <p:cond delay="0"/>
                                  </p:stCondLst>
                                  <p:childTnLst>
                                    <p:set>
                                      <p:cBhvr>
                                        <p:cTn id="82" dur="1" fill="hold">
                                          <p:stCondLst>
                                            <p:cond delay="0"/>
                                          </p:stCondLst>
                                        </p:cTn>
                                        <p:tgtEl>
                                          <p:spTgt spid="55"/>
                                        </p:tgtEl>
                                        <p:attrNameLst>
                                          <p:attrName>style.visibility</p:attrName>
                                        </p:attrNameLst>
                                      </p:cBhvr>
                                      <p:to>
                                        <p:strVal val="visible"/>
                                      </p:to>
                                    </p:set>
                                    <p:anim calcmode="lin" valueType="num">
                                      <p:cBhvr additive="base">
                                        <p:cTn id="83" dur="3000" fill="hold"/>
                                        <p:tgtEl>
                                          <p:spTgt spid="55"/>
                                        </p:tgtEl>
                                        <p:attrNameLst>
                                          <p:attrName>ppt_x</p:attrName>
                                        </p:attrNameLst>
                                      </p:cBhvr>
                                      <p:tavLst>
                                        <p:tav tm="0">
                                          <p:val>
                                            <p:strVal val="0-#ppt_w/2"/>
                                          </p:val>
                                        </p:tav>
                                        <p:tav tm="100000">
                                          <p:val>
                                            <p:strVal val="#ppt_x"/>
                                          </p:val>
                                        </p:tav>
                                      </p:tavLst>
                                    </p:anim>
                                    <p:anim calcmode="lin" valueType="num">
                                      <p:cBhvr additive="base">
                                        <p:cTn id="84" dur="3000" fill="hold"/>
                                        <p:tgtEl>
                                          <p:spTgt spid="55"/>
                                        </p:tgtEl>
                                        <p:attrNameLst>
                                          <p:attrName>ppt_y</p:attrName>
                                        </p:attrNameLst>
                                      </p:cBhvr>
                                      <p:tavLst>
                                        <p:tav tm="0">
                                          <p:val>
                                            <p:strVal val="#ppt_y"/>
                                          </p:val>
                                        </p:tav>
                                        <p:tav tm="100000">
                                          <p:val>
                                            <p:strVal val="#ppt_y"/>
                                          </p:val>
                                        </p:tav>
                                      </p:tavLst>
                                    </p:anim>
                                  </p:childTnLst>
                                </p:cTn>
                              </p:par>
                              <p:par>
                                <p:cTn id="85" presetID="2" presetClass="entr" presetSubtype="8" fill="hold" grpId="0" nodeType="withEffect">
                                  <p:stCondLst>
                                    <p:cond delay="0"/>
                                  </p:stCondLst>
                                  <p:childTnLst>
                                    <p:set>
                                      <p:cBhvr>
                                        <p:cTn id="86" dur="1" fill="hold">
                                          <p:stCondLst>
                                            <p:cond delay="0"/>
                                          </p:stCondLst>
                                        </p:cTn>
                                        <p:tgtEl>
                                          <p:spTgt spid="56"/>
                                        </p:tgtEl>
                                        <p:attrNameLst>
                                          <p:attrName>style.visibility</p:attrName>
                                        </p:attrNameLst>
                                      </p:cBhvr>
                                      <p:to>
                                        <p:strVal val="visible"/>
                                      </p:to>
                                    </p:set>
                                    <p:anim calcmode="lin" valueType="num">
                                      <p:cBhvr additive="base">
                                        <p:cTn id="87" dur="3000" fill="hold"/>
                                        <p:tgtEl>
                                          <p:spTgt spid="56"/>
                                        </p:tgtEl>
                                        <p:attrNameLst>
                                          <p:attrName>ppt_x</p:attrName>
                                        </p:attrNameLst>
                                      </p:cBhvr>
                                      <p:tavLst>
                                        <p:tav tm="0">
                                          <p:val>
                                            <p:strVal val="0-#ppt_w/2"/>
                                          </p:val>
                                        </p:tav>
                                        <p:tav tm="100000">
                                          <p:val>
                                            <p:strVal val="#ppt_x"/>
                                          </p:val>
                                        </p:tav>
                                      </p:tavLst>
                                    </p:anim>
                                    <p:anim calcmode="lin" valueType="num">
                                      <p:cBhvr additive="base">
                                        <p:cTn id="88" dur="3000" fill="hold"/>
                                        <p:tgtEl>
                                          <p:spTgt spid="56"/>
                                        </p:tgtEl>
                                        <p:attrNameLst>
                                          <p:attrName>ppt_y</p:attrName>
                                        </p:attrNameLst>
                                      </p:cBhvr>
                                      <p:tavLst>
                                        <p:tav tm="0">
                                          <p:val>
                                            <p:strVal val="#ppt_y"/>
                                          </p:val>
                                        </p:tav>
                                        <p:tav tm="100000">
                                          <p:val>
                                            <p:strVal val="#ppt_y"/>
                                          </p:val>
                                        </p:tav>
                                      </p:tavLst>
                                    </p:anim>
                                  </p:childTnLst>
                                </p:cTn>
                              </p:par>
                              <p:par>
                                <p:cTn id="89" presetID="2" presetClass="entr" presetSubtype="8" fill="hold" grpId="0" nodeType="withEffect">
                                  <p:stCondLst>
                                    <p:cond delay="0"/>
                                  </p:stCondLst>
                                  <p:childTnLst>
                                    <p:set>
                                      <p:cBhvr>
                                        <p:cTn id="90" dur="1" fill="hold">
                                          <p:stCondLst>
                                            <p:cond delay="0"/>
                                          </p:stCondLst>
                                        </p:cTn>
                                        <p:tgtEl>
                                          <p:spTgt spid="57"/>
                                        </p:tgtEl>
                                        <p:attrNameLst>
                                          <p:attrName>style.visibility</p:attrName>
                                        </p:attrNameLst>
                                      </p:cBhvr>
                                      <p:to>
                                        <p:strVal val="visible"/>
                                      </p:to>
                                    </p:set>
                                    <p:anim calcmode="lin" valueType="num">
                                      <p:cBhvr additive="base">
                                        <p:cTn id="91" dur="3000" fill="hold"/>
                                        <p:tgtEl>
                                          <p:spTgt spid="57"/>
                                        </p:tgtEl>
                                        <p:attrNameLst>
                                          <p:attrName>ppt_x</p:attrName>
                                        </p:attrNameLst>
                                      </p:cBhvr>
                                      <p:tavLst>
                                        <p:tav tm="0">
                                          <p:val>
                                            <p:strVal val="0-#ppt_w/2"/>
                                          </p:val>
                                        </p:tav>
                                        <p:tav tm="100000">
                                          <p:val>
                                            <p:strVal val="#ppt_x"/>
                                          </p:val>
                                        </p:tav>
                                      </p:tavLst>
                                    </p:anim>
                                    <p:anim calcmode="lin" valueType="num">
                                      <p:cBhvr additive="base">
                                        <p:cTn id="92" dur="3000" fill="hold"/>
                                        <p:tgtEl>
                                          <p:spTgt spid="57"/>
                                        </p:tgtEl>
                                        <p:attrNameLst>
                                          <p:attrName>ppt_y</p:attrName>
                                        </p:attrNameLst>
                                      </p:cBhvr>
                                      <p:tavLst>
                                        <p:tav tm="0">
                                          <p:val>
                                            <p:strVal val="#ppt_y"/>
                                          </p:val>
                                        </p:tav>
                                        <p:tav tm="100000">
                                          <p:val>
                                            <p:strVal val="#ppt_y"/>
                                          </p:val>
                                        </p:tav>
                                      </p:tavLst>
                                    </p:anim>
                                  </p:childTnLst>
                                </p:cTn>
                              </p:par>
                              <p:par>
                                <p:cTn id="93" presetID="2" presetClass="entr" presetSubtype="8" fill="hold" grpId="0" nodeType="withEffect">
                                  <p:stCondLst>
                                    <p:cond delay="0"/>
                                  </p:stCondLst>
                                  <p:childTnLst>
                                    <p:set>
                                      <p:cBhvr>
                                        <p:cTn id="94" dur="1" fill="hold">
                                          <p:stCondLst>
                                            <p:cond delay="0"/>
                                          </p:stCondLst>
                                        </p:cTn>
                                        <p:tgtEl>
                                          <p:spTgt spid="58"/>
                                        </p:tgtEl>
                                        <p:attrNameLst>
                                          <p:attrName>style.visibility</p:attrName>
                                        </p:attrNameLst>
                                      </p:cBhvr>
                                      <p:to>
                                        <p:strVal val="visible"/>
                                      </p:to>
                                    </p:set>
                                    <p:anim calcmode="lin" valueType="num">
                                      <p:cBhvr additive="base">
                                        <p:cTn id="95" dur="3000" fill="hold"/>
                                        <p:tgtEl>
                                          <p:spTgt spid="58"/>
                                        </p:tgtEl>
                                        <p:attrNameLst>
                                          <p:attrName>ppt_x</p:attrName>
                                        </p:attrNameLst>
                                      </p:cBhvr>
                                      <p:tavLst>
                                        <p:tav tm="0">
                                          <p:val>
                                            <p:strVal val="0-#ppt_w/2"/>
                                          </p:val>
                                        </p:tav>
                                        <p:tav tm="100000">
                                          <p:val>
                                            <p:strVal val="#ppt_x"/>
                                          </p:val>
                                        </p:tav>
                                      </p:tavLst>
                                    </p:anim>
                                    <p:anim calcmode="lin" valueType="num">
                                      <p:cBhvr additive="base">
                                        <p:cTn id="96" dur="3000" fill="hold"/>
                                        <p:tgtEl>
                                          <p:spTgt spid="58"/>
                                        </p:tgtEl>
                                        <p:attrNameLst>
                                          <p:attrName>ppt_y</p:attrName>
                                        </p:attrNameLst>
                                      </p:cBhvr>
                                      <p:tavLst>
                                        <p:tav tm="0">
                                          <p:val>
                                            <p:strVal val="#ppt_y"/>
                                          </p:val>
                                        </p:tav>
                                        <p:tav tm="100000">
                                          <p:val>
                                            <p:strVal val="#ppt_y"/>
                                          </p:val>
                                        </p:tav>
                                      </p:tavLst>
                                    </p:anim>
                                  </p:childTnLst>
                                </p:cTn>
                              </p:par>
                              <p:par>
                                <p:cTn id="97" presetID="2" presetClass="entr" presetSubtype="8" fill="hold" grpId="0" nodeType="withEffect">
                                  <p:stCondLst>
                                    <p:cond delay="0"/>
                                  </p:stCondLst>
                                  <p:childTnLst>
                                    <p:set>
                                      <p:cBhvr>
                                        <p:cTn id="98" dur="1" fill="hold">
                                          <p:stCondLst>
                                            <p:cond delay="0"/>
                                          </p:stCondLst>
                                        </p:cTn>
                                        <p:tgtEl>
                                          <p:spTgt spid="59"/>
                                        </p:tgtEl>
                                        <p:attrNameLst>
                                          <p:attrName>style.visibility</p:attrName>
                                        </p:attrNameLst>
                                      </p:cBhvr>
                                      <p:to>
                                        <p:strVal val="visible"/>
                                      </p:to>
                                    </p:set>
                                    <p:anim calcmode="lin" valueType="num">
                                      <p:cBhvr additive="base">
                                        <p:cTn id="99" dur="3000" fill="hold"/>
                                        <p:tgtEl>
                                          <p:spTgt spid="59"/>
                                        </p:tgtEl>
                                        <p:attrNameLst>
                                          <p:attrName>ppt_x</p:attrName>
                                        </p:attrNameLst>
                                      </p:cBhvr>
                                      <p:tavLst>
                                        <p:tav tm="0">
                                          <p:val>
                                            <p:strVal val="0-#ppt_w/2"/>
                                          </p:val>
                                        </p:tav>
                                        <p:tav tm="100000">
                                          <p:val>
                                            <p:strVal val="#ppt_x"/>
                                          </p:val>
                                        </p:tav>
                                      </p:tavLst>
                                    </p:anim>
                                    <p:anim calcmode="lin" valueType="num">
                                      <p:cBhvr additive="base">
                                        <p:cTn id="100" dur="3000" fill="hold"/>
                                        <p:tgtEl>
                                          <p:spTgt spid="59"/>
                                        </p:tgtEl>
                                        <p:attrNameLst>
                                          <p:attrName>ppt_y</p:attrName>
                                        </p:attrNameLst>
                                      </p:cBhvr>
                                      <p:tavLst>
                                        <p:tav tm="0">
                                          <p:val>
                                            <p:strVal val="#ppt_y"/>
                                          </p:val>
                                        </p:tav>
                                        <p:tav tm="100000">
                                          <p:val>
                                            <p:strVal val="#ppt_y"/>
                                          </p:val>
                                        </p:tav>
                                      </p:tavLst>
                                    </p:anim>
                                  </p:childTnLst>
                                </p:cTn>
                              </p:par>
                              <p:par>
                                <p:cTn id="101" presetID="2" presetClass="entr" presetSubtype="8" fill="hold" grpId="0" nodeType="withEffect">
                                  <p:stCondLst>
                                    <p:cond delay="0"/>
                                  </p:stCondLst>
                                  <p:childTnLst>
                                    <p:set>
                                      <p:cBhvr>
                                        <p:cTn id="102" dur="1" fill="hold">
                                          <p:stCondLst>
                                            <p:cond delay="0"/>
                                          </p:stCondLst>
                                        </p:cTn>
                                        <p:tgtEl>
                                          <p:spTgt spid="60"/>
                                        </p:tgtEl>
                                        <p:attrNameLst>
                                          <p:attrName>style.visibility</p:attrName>
                                        </p:attrNameLst>
                                      </p:cBhvr>
                                      <p:to>
                                        <p:strVal val="visible"/>
                                      </p:to>
                                    </p:set>
                                    <p:anim calcmode="lin" valueType="num">
                                      <p:cBhvr additive="base">
                                        <p:cTn id="103" dur="3000" fill="hold"/>
                                        <p:tgtEl>
                                          <p:spTgt spid="60"/>
                                        </p:tgtEl>
                                        <p:attrNameLst>
                                          <p:attrName>ppt_x</p:attrName>
                                        </p:attrNameLst>
                                      </p:cBhvr>
                                      <p:tavLst>
                                        <p:tav tm="0">
                                          <p:val>
                                            <p:strVal val="0-#ppt_w/2"/>
                                          </p:val>
                                        </p:tav>
                                        <p:tav tm="100000">
                                          <p:val>
                                            <p:strVal val="#ppt_x"/>
                                          </p:val>
                                        </p:tav>
                                      </p:tavLst>
                                    </p:anim>
                                    <p:anim calcmode="lin" valueType="num">
                                      <p:cBhvr additive="base">
                                        <p:cTn id="104" dur="3000" fill="hold"/>
                                        <p:tgtEl>
                                          <p:spTgt spid="60"/>
                                        </p:tgtEl>
                                        <p:attrNameLst>
                                          <p:attrName>ppt_y</p:attrName>
                                        </p:attrNameLst>
                                      </p:cBhvr>
                                      <p:tavLst>
                                        <p:tav tm="0">
                                          <p:val>
                                            <p:strVal val="#ppt_y"/>
                                          </p:val>
                                        </p:tav>
                                        <p:tav tm="100000">
                                          <p:val>
                                            <p:strVal val="#ppt_y"/>
                                          </p:val>
                                        </p:tav>
                                      </p:tavLst>
                                    </p:anim>
                                  </p:childTnLst>
                                </p:cTn>
                              </p:par>
                              <p:par>
                                <p:cTn id="105" presetID="2" presetClass="entr" presetSubtype="8" fill="hold" grpId="0" nodeType="withEffect">
                                  <p:stCondLst>
                                    <p:cond delay="0"/>
                                  </p:stCondLst>
                                  <p:childTnLst>
                                    <p:set>
                                      <p:cBhvr>
                                        <p:cTn id="106" dur="1" fill="hold">
                                          <p:stCondLst>
                                            <p:cond delay="0"/>
                                          </p:stCondLst>
                                        </p:cTn>
                                        <p:tgtEl>
                                          <p:spTgt spid="61"/>
                                        </p:tgtEl>
                                        <p:attrNameLst>
                                          <p:attrName>style.visibility</p:attrName>
                                        </p:attrNameLst>
                                      </p:cBhvr>
                                      <p:to>
                                        <p:strVal val="visible"/>
                                      </p:to>
                                    </p:set>
                                    <p:anim calcmode="lin" valueType="num">
                                      <p:cBhvr additive="base">
                                        <p:cTn id="107" dur="3000" fill="hold"/>
                                        <p:tgtEl>
                                          <p:spTgt spid="61"/>
                                        </p:tgtEl>
                                        <p:attrNameLst>
                                          <p:attrName>ppt_x</p:attrName>
                                        </p:attrNameLst>
                                      </p:cBhvr>
                                      <p:tavLst>
                                        <p:tav tm="0">
                                          <p:val>
                                            <p:strVal val="0-#ppt_w/2"/>
                                          </p:val>
                                        </p:tav>
                                        <p:tav tm="100000">
                                          <p:val>
                                            <p:strVal val="#ppt_x"/>
                                          </p:val>
                                        </p:tav>
                                      </p:tavLst>
                                    </p:anim>
                                    <p:anim calcmode="lin" valueType="num">
                                      <p:cBhvr additive="base">
                                        <p:cTn id="108" dur="3000" fill="hold"/>
                                        <p:tgtEl>
                                          <p:spTgt spid="61"/>
                                        </p:tgtEl>
                                        <p:attrNameLst>
                                          <p:attrName>ppt_y</p:attrName>
                                        </p:attrNameLst>
                                      </p:cBhvr>
                                      <p:tavLst>
                                        <p:tav tm="0">
                                          <p:val>
                                            <p:strVal val="#ppt_y"/>
                                          </p:val>
                                        </p:tav>
                                        <p:tav tm="100000">
                                          <p:val>
                                            <p:strVal val="#ppt_y"/>
                                          </p:val>
                                        </p:tav>
                                      </p:tavLst>
                                    </p:anim>
                                  </p:childTnLst>
                                </p:cTn>
                              </p:par>
                              <p:par>
                                <p:cTn id="109" presetID="2" presetClass="entr" presetSubtype="8" fill="hold" grpId="0" nodeType="withEffect">
                                  <p:stCondLst>
                                    <p:cond delay="0"/>
                                  </p:stCondLst>
                                  <p:childTnLst>
                                    <p:set>
                                      <p:cBhvr>
                                        <p:cTn id="110" dur="1" fill="hold">
                                          <p:stCondLst>
                                            <p:cond delay="0"/>
                                          </p:stCondLst>
                                        </p:cTn>
                                        <p:tgtEl>
                                          <p:spTgt spid="62"/>
                                        </p:tgtEl>
                                        <p:attrNameLst>
                                          <p:attrName>style.visibility</p:attrName>
                                        </p:attrNameLst>
                                      </p:cBhvr>
                                      <p:to>
                                        <p:strVal val="visible"/>
                                      </p:to>
                                    </p:set>
                                    <p:anim calcmode="lin" valueType="num">
                                      <p:cBhvr additive="base">
                                        <p:cTn id="111" dur="3000" fill="hold"/>
                                        <p:tgtEl>
                                          <p:spTgt spid="62"/>
                                        </p:tgtEl>
                                        <p:attrNameLst>
                                          <p:attrName>ppt_x</p:attrName>
                                        </p:attrNameLst>
                                      </p:cBhvr>
                                      <p:tavLst>
                                        <p:tav tm="0">
                                          <p:val>
                                            <p:strVal val="0-#ppt_w/2"/>
                                          </p:val>
                                        </p:tav>
                                        <p:tav tm="100000">
                                          <p:val>
                                            <p:strVal val="#ppt_x"/>
                                          </p:val>
                                        </p:tav>
                                      </p:tavLst>
                                    </p:anim>
                                    <p:anim calcmode="lin" valueType="num">
                                      <p:cBhvr additive="base">
                                        <p:cTn id="112" dur="3000" fill="hold"/>
                                        <p:tgtEl>
                                          <p:spTgt spid="62"/>
                                        </p:tgtEl>
                                        <p:attrNameLst>
                                          <p:attrName>ppt_y</p:attrName>
                                        </p:attrNameLst>
                                      </p:cBhvr>
                                      <p:tavLst>
                                        <p:tav tm="0">
                                          <p:val>
                                            <p:strVal val="#ppt_y"/>
                                          </p:val>
                                        </p:tav>
                                        <p:tav tm="100000">
                                          <p:val>
                                            <p:strVal val="#ppt_y"/>
                                          </p:val>
                                        </p:tav>
                                      </p:tavLst>
                                    </p:anim>
                                  </p:childTnLst>
                                </p:cTn>
                              </p:par>
                              <p:par>
                                <p:cTn id="113" presetID="2" presetClass="entr" presetSubtype="8" fill="hold" grpId="0" nodeType="withEffect">
                                  <p:stCondLst>
                                    <p:cond delay="0"/>
                                  </p:stCondLst>
                                  <p:childTnLst>
                                    <p:set>
                                      <p:cBhvr>
                                        <p:cTn id="114" dur="1" fill="hold">
                                          <p:stCondLst>
                                            <p:cond delay="0"/>
                                          </p:stCondLst>
                                        </p:cTn>
                                        <p:tgtEl>
                                          <p:spTgt spid="63"/>
                                        </p:tgtEl>
                                        <p:attrNameLst>
                                          <p:attrName>style.visibility</p:attrName>
                                        </p:attrNameLst>
                                      </p:cBhvr>
                                      <p:to>
                                        <p:strVal val="visible"/>
                                      </p:to>
                                    </p:set>
                                    <p:anim calcmode="lin" valueType="num">
                                      <p:cBhvr additive="base">
                                        <p:cTn id="115" dur="3000" fill="hold"/>
                                        <p:tgtEl>
                                          <p:spTgt spid="63"/>
                                        </p:tgtEl>
                                        <p:attrNameLst>
                                          <p:attrName>ppt_x</p:attrName>
                                        </p:attrNameLst>
                                      </p:cBhvr>
                                      <p:tavLst>
                                        <p:tav tm="0">
                                          <p:val>
                                            <p:strVal val="0-#ppt_w/2"/>
                                          </p:val>
                                        </p:tav>
                                        <p:tav tm="100000">
                                          <p:val>
                                            <p:strVal val="#ppt_x"/>
                                          </p:val>
                                        </p:tav>
                                      </p:tavLst>
                                    </p:anim>
                                    <p:anim calcmode="lin" valueType="num">
                                      <p:cBhvr additive="base">
                                        <p:cTn id="116" dur="3000" fill="hold"/>
                                        <p:tgtEl>
                                          <p:spTgt spid="63"/>
                                        </p:tgtEl>
                                        <p:attrNameLst>
                                          <p:attrName>ppt_y</p:attrName>
                                        </p:attrNameLst>
                                      </p:cBhvr>
                                      <p:tavLst>
                                        <p:tav tm="0">
                                          <p:val>
                                            <p:strVal val="#ppt_y"/>
                                          </p:val>
                                        </p:tav>
                                        <p:tav tm="100000">
                                          <p:val>
                                            <p:strVal val="#ppt_y"/>
                                          </p:val>
                                        </p:tav>
                                      </p:tavLst>
                                    </p:anim>
                                  </p:childTnLst>
                                </p:cTn>
                              </p:par>
                              <p:par>
                                <p:cTn id="117" presetID="2" presetClass="entr" presetSubtype="8" fill="hold" grpId="0" nodeType="withEffect">
                                  <p:stCondLst>
                                    <p:cond delay="0"/>
                                  </p:stCondLst>
                                  <p:childTnLst>
                                    <p:set>
                                      <p:cBhvr>
                                        <p:cTn id="118" dur="1" fill="hold">
                                          <p:stCondLst>
                                            <p:cond delay="0"/>
                                          </p:stCondLst>
                                        </p:cTn>
                                        <p:tgtEl>
                                          <p:spTgt spid="64"/>
                                        </p:tgtEl>
                                        <p:attrNameLst>
                                          <p:attrName>style.visibility</p:attrName>
                                        </p:attrNameLst>
                                      </p:cBhvr>
                                      <p:to>
                                        <p:strVal val="visible"/>
                                      </p:to>
                                    </p:set>
                                    <p:anim calcmode="lin" valueType="num">
                                      <p:cBhvr additive="base">
                                        <p:cTn id="119" dur="3000" fill="hold"/>
                                        <p:tgtEl>
                                          <p:spTgt spid="64"/>
                                        </p:tgtEl>
                                        <p:attrNameLst>
                                          <p:attrName>ppt_x</p:attrName>
                                        </p:attrNameLst>
                                      </p:cBhvr>
                                      <p:tavLst>
                                        <p:tav tm="0">
                                          <p:val>
                                            <p:strVal val="0-#ppt_w/2"/>
                                          </p:val>
                                        </p:tav>
                                        <p:tav tm="100000">
                                          <p:val>
                                            <p:strVal val="#ppt_x"/>
                                          </p:val>
                                        </p:tav>
                                      </p:tavLst>
                                    </p:anim>
                                    <p:anim calcmode="lin" valueType="num">
                                      <p:cBhvr additive="base">
                                        <p:cTn id="120" dur="3000" fill="hold"/>
                                        <p:tgtEl>
                                          <p:spTgt spid="64"/>
                                        </p:tgtEl>
                                        <p:attrNameLst>
                                          <p:attrName>ppt_y</p:attrName>
                                        </p:attrNameLst>
                                      </p:cBhvr>
                                      <p:tavLst>
                                        <p:tav tm="0">
                                          <p:val>
                                            <p:strVal val="#ppt_y"/>
                                          </p:val>
                                        </p:tav>
                                        <p:tav tm="100000">
                                          <p:val>
                                            <p:strVal val="#ppt_y"/>
                                          </p:val>
                                        </p:tav>
                                      </p:tavLst>
                                    </p:anim>
                                  </p:childTnLst>
                                </p:cTn>
                              </p:par>
                              <p:par>
                                <p:cTn id="121" presetID="2" presetClass="entr" presetSubtype="8" fill="hold" grpId="0" nodeType="withEffect">
                                  <p:stCondLst>
                                    <p:cond delay="0"/>
                                  </p:stCondLst>
                                  <p:childTnLst>
                                    <p:set>
                                      <p:cBhvr>
                                        <p:cTn id="122" dur="1" fill="hold">
                                          <p:stCondLst>
                                            <p:cond delay="0"/>
                                          </p:stCondLst>
                                        </p:cTn>
                                        <p:tgtEl>
                                          <p:spTgt spid="65"/>
                                        </p:tgtEl>
                                        <p:attrNameLst>
                                          <p:attrName>style.visibility</p:attrName>
                                        </p:attrNameLst>
                                      </p:cBhvr>
                                      <p:to>
                                        <p:strVal val="visible"/>
                                      </p:to>
                                    </p:set>
                                    <p:anim calcmode="lin" valueType="num">
                                      <p:cBhvr additive="base">
                                        <p:cTn id="123" dur="3000" fill="hold"/>
                                        <p:tgtEl>
                                          <p:spTgt spid="65"/>
                                        </p:tgtEl>
                                        <p:attrNameLst>
                                          <p:attrName>ppt_x</p:attrName>
                                        </p:attrNameLst>
                                      </p:cBhvr>
                                      <p:tavLst>
                                        <p:tav tm="0">
                                          <p:val>
                                            <p:strVal val="0-#ppt_w/2"/>
                                          </p:val>
                                        </p:tav>
                                        <p:tav tm="100000">
                                          <p:val>
                                            <p:strVal val="#ppt_x"/>
                                          </p:val>
                                        </p:tav>
                                      </p:tavLst>
                                    </p:anim>
                                    <p:anim calcmode="lin" valueType="num">
                                      <p:cBhvr additive="base">
                                        <p:cTn id="124" dur="3000" fill="hold"/>
                                        <p:tgtEl>
                                          <p:spTgt spid="65"/>
                                        </p:tgtEl>
                                        <p:attrNameLst>
                                          <p:attrName>ppt_y</p:attrName>
                                        </p:attrNameLst>
                                      </p:cBhvr>
                                      <p:tavLst>
                                        <p:tav tm="0">
                                          <p:val>
                                            <p:strVal val="#ppt_y"/>
                                          </p:val>
                                        </p:tav>
                                        <p:tav tm="100000">
                                          <p:val>
                                            <p:strVal val="#ppt_y"/>
                                          </p:val>
                                        </p:tav>
                                      </p:tavLst>
                                    </p:anim>
                                  </p:childTnLst>
                                </p:cTn>
                              </p:par>
                              <p:par>
                                <p:cTn id="125" presetID="2" presetClass="entr" presetSubtype="8" fill="hold" grpId="0" nodeType="withEffect">
                                  <p:stCondLst>
                                    <p:cond delay="0"/>
                                  </p:stCondLst>
                                  <p:childTnLst>
                                    <p:set>
                                      <p:cBhvr>
                                        <p:cTn id="126" dur="1" fill="hold">
                                          <p:stCondLst>
                                            <p:cond delay="0"/>
                                          </p:stCondLst>
                                        </p:cTn>
                                        <p:tgtEl>
                                          <p:spTgt spid="66"/>
                                        </p:tgtEl>
                                        <p:attrNameLst>
                                          <p:attrName>style.visibility</p:attrName>
                                        </p:attrNameLst>
                                      </p:cBhvr>
                                      <p:to>
                                        <p:strVal val="visible"/>
                                      </p:to>
                                    </p:set>
                                    <p:anim calcmode="lin" valueType="num">
                                      <p:cBhvr additive="base">
                                        <p:cTn id="127" dur="3000" fill="hold"/>
                                        <p:tgtEl>
                                          <p:spTgt spid="66"/>
                                        </p:tgtEl>
                                        <p:attrNameLst>
                                          <p:attrName>ppt_x</p:attrName>
                                        </p:attrNameLst>
                                      </p:cBhvr>
                                      <p:tavLst>
                                        <p:tav tm="0">
                                          <p:val>
                                            <p:strVal val="0-#ppt_w/2"/>
                                          </p:val>
                                        </p:tav>
                                        <p:tav tm="100000">
                                          <p:val>
                                            <p:strVal val="#ppt_x"/>
                                          </p:val>
                                        </p:tav>
                                      </p:tavLst>
                                    </p:anim>
                                    <p:anim calcmode="lin" valueType="num">
                                      <p:cBhvr additive="base">
                                        <p:cTn id="128" dur="3000" fill="hold"/>
                                        <p:tgtEl>
                                          <p:spTgt spid="66"/>
                                        </p:tgtEl>
                                        <p:attrNameLst>
                                          <p:attrName>ppt_y</p:attrName>
                                        </p:attrNameLst>
                                      </p:cBhvr>
                                      <p:tavLst>
                                        <p:tav tm="0">
                                          <p:val>
                                            <p:strVal val="#ppt_y"/>
                                          </p:val>
                                        </p:tav>
                                        <p:tav tm="100000">
                                          <p:val>
                                            <p:strVal val="#ppt_y"/>
                                          </p:val>
                                        </p:tav>
                                      </p:tavLst>
                                    </p:anim>
                                  </p:childTnLst>
                                </p:cTn>
                              </p:par>
                              <p:par>
                                <p:cTn id="129" presetID="2" presetClass="entr" presetSubtype="8" fill="hold" grpId="0" nodeType="withEffect">
                                  <p:stCondLst>
                                    <p:cond delay="0"/>
                                  </p:stCondLst>
                                  <p:childTnLst>
                                    <p:set>
                                      <p:cBhvr>
                                        <p:cTn id="130" dur="1" fill="hold">
                                          <p:stCondLst>
                                            <p:cond delay="0"/>
                                          </p:stCondLst>
                                        </p:cTn>
                                        <p:tgtEl>
                                          <p:spTgt spid="67"/>
                                        </p:tgtEl>
                                        <p:attrNameLst>
                                          <p:attrName>style.visibility</p:attrName>
                                        </p:attrNameLst>
                                      </p:cBhvr>
                                      <p:to>
                                        <p:strVal val="visible"/>
                                      </p:to>
                                    </p:set>
                                    <p:anim calcmode="lin" valueType="num">
                                      <p:cBhvr additive="base">
                                        <p:cTn id="131" dur="3000" fill="hold"/>
                                        <p:tgtEl>
                                          <p:spTgt spid="67"/>
                                        </p:tgtEl>
                                        <p:attrNameLst>
                                          <p:attrName>ppt_x</p:attrName>
                                        </p:attrNameLst>
                                      </p:cBhvr>
                                      <p:tavLst>
                                        <p:tav tm="0">
                                          <p:val>
                                            <p:strVal val="0-#ppt_w/2"/>
                                          </p:val>
                                        </p:tav>
                                        <p:tav tm="100000">
                                          <p:val>
                                            <p:strVal val="#ppt_x"/>
                                          </p:val>
                                        </p:tav>
                                      </p:tavLst>
                                    </p:anim>
                                    <p:anim calcmode="lin" valueType="num">
                                      <p:cBhvr additive="base">
                                        <p:cTn id="132" dur="3000" fill="hold"/>
                                        <p:tgtEl>
                                          <p:spTgt spid="67"/>
                                        </p:tgtEl>
                                        <p:attrNameLst>
                                          <p:attrName>ppt_y</p:attrName>
                                        </p:attrNameLst>
                                      </p:cBhvr>
                                      <p:tavLst>
                                        <p:tav tm="0">
                                          <p:val>
                                            <p:strVal val="#ppt_y"/>
                                          </p:val>
                                        </p:tav>
                                        <p:tav tm="100000">
                                          <p:val>
                                            <p:strVal val="#ppt_y"/>
                                          </p:val>
                                        </p:tav>
                                      </p:tavLst>
                                    </p:anim>
                                  </p:childTnLst>
                                </p:cTn>
                              </p:par>
                              <p:par>
                                <p:cTn id="133" presetID="8" presetClass="emph" presetSubtype="0" fill="hold" grpId="1" nodeType="withEffect">
                                  <p:stCondLst>
                                    <p:cond delay="0"/>
                                  </p:stCondLst>
                                  <p:childTnLst>
                                    <p:animRot by="21600000">
                                      <p:cBhvr>
                                        <p:cTn id="134" dur="4750" fill="hold"/>
                                        <p:tgtEl>
                                          <p:spTgt spid="36"/>
                                        </p:tgtEl>
                                        <p:attrNameLst>
                                          <p:attrName>r</p:attrName>
                                        </p:attrNameLst>
                                      </p:cBhvr>
                                    </p:animRot>
                                  </p:childTnLst>
                                </p:cTn>
                              </p:par>
                              <p:par>
                                <p:cTn id="135" presetID="8" presetClass="emph" presetSubtype="0" fill="hold" grpId="1" nodeType="withEffect">
                                  <p:stCondLst>
                                    <p:cond delay="0"/>
                                  </p:stCondLst>
                                  <p:childTnLst>
                                    <p:animRot by="21600000">
                                      <p:cBhvr>
                                        <p:cTn id="136" dur="4750" fill="hold"/>
                                        <p:tgtEl>
                                          <p:spTgt spid="37"/>
                                        </p:tgtEl>
                                        <p:attrNameLst>
                                          <p:attrName>r</p:attrName>
                                        </p:attrNameLst>
                                      </p:cBhvr>
                                    </p:animRot>
                                  </p:childTnLst>
                                </p:cTn>
                              </p:par>
                              <p:par>
                                <p:cTn id="137" presetID="8" presetClass="emph" presetSubtype="0" fill="hold" grpId="1" nodeType="withEffect">
                                  <p:stCondLst>
                                    <p:cond delay="0"/>
                                  </p:stCondLst>
                                  <p:childTnLst>
                                    <p:animRot by="21600000">
                                      <p:cBhvr>
                                        <p:cTn id="138" dur="4750" fill="hold"/>
                                        <p:tgtEl>
                                          <p:spTgt spid="38"/>
                                        </p:tgtEl>
                                        <p:attrNameLst>
                                          <p:attrName>r</p:attrName>
                                        </p:attrNameLst>
                                      </p:cBhvr>
                                    </p:animRot>
                                  </p:childTnLst>
                                </p:cTn>
                              </p:par>
                              <p:par>
                                <p:cTn id="139" presetID="8" presetClass="emph" presetSubtype="0" fill="hold" grpId="1" nodeType="withEffect">
                                  <p:stCondLst>
                                    <p:cond delay="0"/>
                                  </p:stCondLst>
                                  <p:childTnLst>
                                    <p:animRot by="21600000">
                                      <p:cBhvr>
                                        <p:cTn id="140" dur="4750" fill="hold"/>
                                        <p:tgtEl>
                                          <p:spTgt spid="39"/>
                                        </p:tgtEl>
                                        <p:attrNameLst>
                                          <p:attrName>r</p:attrName>
                                        </p:attrNameLst>
                                      </p:cBhvr>
                                    </p:animRot>
                                  </p:childTnLst>
                                </p:cTn>
                              </p:par>
                              <p:par>
                                <p:cTn id="141" presetID="8" presetClass="emph" presetSubtype="0" fill="hold" grpId="1" nodeType="withEffect">
                                  <p:stCondLst>
                                    <p:cond delay="0"/>
                                  </p:stCondLst>
                                  <p:childTnLst>
                                    <p:animRot by="21600000">
                                      <p:cBhvr>
                                        <p:cTn id="142" dur="4750" fill="hold"/>
                                        <p:tgtEl>
                                          <p:spTgt spid="40"/>
                                        </p:tgtEl>
                                        <p:attrNameLst>
                                          <p:attrName>r</p:attrName>
                                        </p:attrNameLst>
                                      </p:cBhvr>
                                    </p:animRot>
                                  </p:childTnLst>
                                </p:cTn>
                              </p:par>
                              <p:par>
                                <p:cTn id="143" presetID="8" presetClass="emph" presetSubtype="0" fill="hold" grpId="1" nodeType="withEffect">
                                  <p:stCondLst>
                                    <p:cond delay="0"/>
                                  </p:stCondLst>
                                  <p:childTnLst>
                                    <p:animRot by="21600000">
                                      <p:cBhvr>
                                        <p:cTn id="144" dur="4750" fill="hold"/>
                                        <p:tgtEl>
                                          <p:spTgt spid="41"/>
                                        </p:tgtEl>
                                        <p:attrNameLst>
                                          <p:attrName>r</p:attrName>
                                        </p:attrNameLst>
                                      </p:cBhvr>
                                    </p:animRot>
                                  </p:childTnLst>
                                </p:cTn>
                              </p:par>
                              <p:par>
                                <p:cTn id="145" presetID="8" presetClass="emph" presetSubtype="0" fill="hold" grpId="1" nodeType="withEffect">
                                  <p:stCondLst>
                                    <p:cond delay="0"/>
                                  </p:stCondLst>
                                  <p:childTnLst>
                                    <p:animRot by="21600000">
                                      <p:cBhvr>
                                        <p:cTn id="146" dur="4750" fill="hold"/>
                                        <p:tgtEl>
                                          <p:spTgt spid="42"/>
                                        </p:tgtEl>
                                        <p:attrNameLst>
                                          <p:attrName>r</p:attrName>
                                        </p:attrNameLst>
                                      </p:cBhvr>
                                    </p:animRot>
                                  </p:childTnLst>
                                </p:cTn>
                              </p:par>
                              <p:par>
                                <p:cTn id="147" presetID="8" presetClass="emph" presetSubtype="0" fill="hold" grpId="1" nodeType="withEffect">
                                  <p:stCondLst>
                                    <p:cond delay="0"/>
                                  </p:stCondLst>
                                  <p:childTnLst>
                                    <p:animRot by="21600000">
                                      <p:cBhvr>
                                        <p:cTn id="148" dur="4750" fill="hold"/>
                                        <p:tgtEl>
                                          <p:spTgt spid="43"/>
                                        </p:tgtEl>
                                        <p:attrNameLst>
                                          <p:attrName>r</p:attrName>
                                        </p:attrNameLst>
                                      </p:cBhvr>
                                    </p:animRot>
                                  </p:childTnLst>
                                </p:cTn>
                              </p:par>
                              <p:par>
                                <p:cTn id="149" presetID="8" presetClass="emph" presetSubtype="0" fill="hold" grpId="1" nodeType="withEffect">
                                  <p:stCondLst>
                                    <p:cond delay="0"/>
                                  </p:stCondLst>
                                  <p:childTnLst>
                                    <p:animRot by="21600000">
                                      <p:cBhvr>
                                        <p:cTn id="150" dur="4750" fill="hold"/>
                                        <p:tgtEl>
                                          <p:spTgt spid="44"/>
                                        </p:tgtEl>
                                        <p:attrNameLst>
                                          <p:attrName>r</p:attrName>
                                        </p:attrNameLst>
                                      </p:cBhvr>
                                    </p:animRot>
                                  </p:childTnLst>
                                </p:cTn>
                              </p:par>
                              <p:par>
                                <p:cTn id="151" presetID="8" presetClass="emph" presetSubtype="0" fill="hold" grpId="1" nodeType="withEffect">
                                  <p:stCondLst>
                                    <p:cond delay="0"/>
                                  </p:stCondLst>
                                  <p:childTnLst>
                                    <p:animRot by="21600000">
                                      <p:cBhvr>
                                        <p:cTn id="152" dur="4750" fill="hold"/>
                                        <p:tgtEl>
                                          <p:spTgt spid="45"/>
                                        </p:tgtEl>
                                        <p:attrNameLst>
                                          <p:attrName>r</p:attrName>
                                        </p:attrNameLst>
                                      </p:cBhvr>
                                    </p:animRot>
                                  </p:childTnLst>
                                </p:cTn>
                              </p:par>
                              <p:par>
                                <p:cTn id="153" presetID="8" presetClass="emph" presetSubtype="0" fill="hold" grpId="1" nodeType="withEffect">
                                  <p:stCondLst>
                                    <p:cond delay="0"/>
                                  </p:stCondLst>
                                  <p:childTnLst>
                                    <p:animRot by="21600000">
                                      <p:cBhvr>
                                        <p:cTn id="154" dur="4750" fill="hold"/>
                                        <p:tgtEl>
                                          <p:spTgt spid="46"/>
                                        </p:tgtEl>
                                        <p:attrNameLst>
                                          <p:attrName>r</p:attrName>
                                        </p:attrNameLst>
                                      </p:cBhvr>
                                    </p:animRot>
                                  </p:childTnLst>
                                </p:cTn>
                              </p:par>
                              <p:par>
                                <p:cTn id="155" presetID="8" presetClass="emph" presetSubtype="0" fill="hold" grpId="1" nodeType="withEffect">
                                  <p:stCondLst>
                                    <p:cond delay="0"/>
                                  </p:stCondLst>
                                  <p:childTnLst>
                                    <p:animRot by="21600000">
                                      <p:cBhvr>
                                        <p:cTn id="156" dur="4750" fill="hold"/>
                                        <p:tgtEl>
                                          <p:spTgt spid="47"/>
                                        </p:tgtEl>
                                        <p:attrNameLst>
                                          <p:attrName>r</p:attrName>
                                        </p:attrNameLst>
                                      </p:cBhvr>
                                    </p:animRot>
                                  </p:childTnLst>
                                </p:cTn>
                              </p:par>
                              <p:par>
                                <p:cTn id="157" presetID="8" presetClass="emph" presetSubtype="0" fill="hold" grpId="1" nodeType="withEffect">
                                  <p:stCondLst>
                                    <p:cond delay="0"/>
                                  </p:stCondLst>
                                  <p:childTnLst>
                                    <p:animRot by="21600000">
                                      <p:cBhvr>
                                        <p:cTn id="158" dur="4750" fill="hold"/>
                                        <p:tgtEl>
                                          <p:spTgt spid="48"/>
                                        </p:tgtEl>
                                        <p:attrNameLst>
                                          <p:attrName>r</p:attrName>
                                        </p:attrNameLst>
                                      </p:cBhvr>
                                    </p:animRot>
                                  </p:childTnLst>
                                </p:cTn>
                              </p:par>
                              <p:par>
                                <p:cTn id="159" presetID="8" presetClass="emph" presetSubtype="0" fill="hold" grpId="1" nodeType="withEffect">
                                  <p:stCondLst>
                                    <p:cond delay="0"/>
                                  </p:stCondLst>
                                  <p:childTnLst>
                                    <p:animRot by="21600000">
                                      <p:cBhvr>
                                        <p:cTn id="160" dur="4750" fill="hold"/>
                                        <p:tgtEl>
                                          <p:spTgt spid="49"/>
                                        </p:tgtEl>
                                        <p:attrNameLst>
                                          <p:attrName>r</p:attrName>
                                        </p:attrNameLst>
                                      </p:cBhvr>
                                    </p:animRot>
                                  </p:childTnLst>
                                </p:cTn>
                              </p:par>
                              <p:par>
                                <p:cTn id="161" presetID="8" presetClass="emph" presetSubtype="0" fill="hold" grpId="1" nodeType="withEffect">
                                  <p:stCondLst>
                                    <p:cond delay="0"/>
                                  </p:stCondLst>
                                  <p:childTnLst>
                                    <p:animRot by="21600000">
                                      <p:cBhvr>
                                        <p:cTn id="162" dur="4750" fill="hold"/>
                                        <p:tgtEl>
                                          <p:spTgt spid="50"/>
                                        </p:tgtEl>
                                        <p:attrNameLst>
                                          <p:attrName>r</p:attrName>
                                        </p:attrNameLst>
                                      </p:cBhvr>
                                    </p:animRot>
                                  </p:childTnLst>
                                </p:cTn>
                              </p:par>
                              <p:par>
                                <p:cTn id="163" presetID="8" presetClass="emph" presetSubtype="0" fill="hold" grpId="1" nodeType="withEffect">
                                  <p:stCondLst>
                                    <p:cond delay="0"/>
                                  </p:stCondLst>
                                  <p:childTnLst>
                                    <p:animRot by="21600000">
                                      <p:cBhvr>
                                        <p:cTn id="164" dur="4750" fill="hold"/>
                                        <p:tgtEl>
                                          <p:spTgt spid="51"/>
                                        </p:tgtEl>
                                        <p:attrNameLst>
                                          <p:attrName>r</p:attrName>
                                        </p:attrNameLst>
                                      </p:cBhvr>
                                    </p:animRot>
                                  </p:childTnLst>
                                </p:cTn>
                              </p:par>
                              <p:par>
                                <p:cTn id="165" presetID="8" presetClass="emph" presetSubtype="0" fill="hold" grpId="1" nodeType="withEffect">
                                  <p:stCondLst>
                                    <p:cond delay="0"/>
                                  </p:stCondLst>
                                  <p:childTnLst>
                                    <p:animRot by="21600000">
                                      <p:cBhvr>
                                        <p:cTn id="166" dur="4750" fill="hold"/>
                                        <p:tgtEl>
                                          <p:spTgt spid="52"/>
                                        </p:tgtEl>
                                        <p:attrNameLst>
                                          <p:attrName>r</p:attrName>
                                        </p:attrNameLst>
                                      </p:cBhvr>
                                    </p:animRot>
                                  </p:childTnLst>
                                </p:cTn>
                              </p:par>
                              <p:par>
                                <p:cTn id="167" presetID="8" presetClass="emph" presetSubtype="0" fill="hold" grpId="1" nodeType="withEffect">
                                  <p:stCondLst>
                                    <p:cond delay="0"/>
                                  </p:stCondLst>
                                  <p:childTnLst>
                                    <p:animRot by="21600000">
                                      <p:cBhvr>
                                        <p:cTn id="168" dur="4750" fill="hold"/>
                                        <p:tgtEl>
                                          <p:spTgt spid="53"/>
                                        </p:tgtEl>
                                        <p:attrNameLst>
                                          <p:attrName>r</p:attrName>
                                        </p:attrNameLst>
                                      </p:cBhvr>
                                    </p:animRot>
                                  </p:childTnLst>
                                </p:cTn>
                              </p:par>
                              <p:par>
                                <p:cTn id="169" presetID="8" presetClass="emph" presetSubtype="0" fill="hold" grpId="1" nodeType="withEffect">
                                  <p:stCondLst>
                                    <p:cond delay="0"/>
                                  </p:stCondLst>
                                  <p:childTnLst>
                                    <p:animRot by="21600000">
                                      <p:cBhvr>
                                        <p:cTn id="170" dur="4750" fill="hold"/>
                                        <p:tgtEl>
                                          <p:spTgt spid="54"/>
                                        </p:tgtEl>
                                        <p:attrNameLst>
                                          <p:attrName>r</p:attrName>
                                        </p:attrNameLst>
                                      </p:cBhvr>
                                    </p:animRot>
                                  </p:childTnLst>
                                </p:cTn>
                              </p:par>
                              <p:par>
                                <p:cTn id="171" presetID="8" presetClass="emph" presetSubtype="0" fill="hold" grpId="1" nodeType="withEffect">
                                  <p:stCondLst>
                                    <p:cond delay="0"/>
                                  </p:stCondLst>
                                  <p:childTnLst>
                                    <p:animRot by="21600000">
                                      <p:cBhvr>
                                        <p:cTn id="172" dur="4750" fill="hold"/>
                                        <p:tgtEl>
                                          <p:spTgt spid="55"/>
                                        </p:tgtEl>
                                        <p:attrNameLst>
                                          <p:attrName>r</p:attrName>
                                        </p:attrNameLst>
                                      </p:cBhvr>
                                    </p:animRot>
                                  </p:childTnLst>
                                </p:cTn>
                              </p:par>
                              <p:par>
                                <p:cTn id="173" presetID="8" presetClass="emph" presetSubtype="0" fill="hold" grpId="1" nodeType="withEffect">
                                  <p:stCondLst>
                                    <p:cond delay="0"/>
                                  </p:stCondLst>
                                  <p:childTnLst>
                                    <p:animRot by="21600000">
                                      <p:cBhvr>
                                        <p:cTn id="174" dur="4750" fill="hold"/>
                                        <p:tgtEl>
                                          <p:spTgt spid="56"/>
                                        </p:tgtEl>
                                        <p:attrNameLst>
                                          <p:attrName>r</p:attrName>
                                        </p:attrNameLst>
                                      </p:cBhvr>
                                    </p:animRot>
                                  </p:childTnLst>
                                </p:cTn>
                              </p:par>
                              <p:par>
                                <p:cTn id="175" presetID="8" presetClass="emph" presetSubtype="0" fill="hold" grpId="1" nodeType="withEffect">
                                  <p:stCondLst>
                                    <p:cond delay="0"/>
                                  </p:stCondLst>
                                  <p:childTnLst>
                                    <p:animRot by="21600000">
                                      <p:cBhvr>
                                        <p:cTn id="176" dur="4750" fill="hold"/>
                                        <p:tgtEl>
                                          <p:spTgt spid="57"/>
                                        </p:tgtEl>
                                        <p:attrNameLst>
                                          <p:attrName>r</p:attrName>
                                        </p:attrNameLst>
                                      </p:cBhvr>
                                    </p:animRot>
                                  </p:childTnLst>
                                </p:cTn>
                              </p:par>
                              <p:par>
                                <p:cTn id="177" presetID="8" presetClass="emph" presetSubtype="0" fill="hold" grpId="1" nodeType="withEffect">
                                  <p:stCondLst>
                                    <p:cond delay="0"/>
                                  </p:stCondLst>
                                  <p:childTnLst>
                                    <p:animRot by="21600000">
                                      <p:cBhvr>
                                        <p:cTn id="178" dur="4750" fill="hold"/>
                                        <p:tgtEl>
                                          <p:spTgt spid="58"/>
                                        </p:tgtEl>
                                        <p:attrNameLst>
                                          <p:attrName>r</p:attrName>
                                        </p:attrNameLst>
                                      </p:cBhvr>
                                    </p:animRot>
                                  </p:childTnLst>
                                </p:cTn>
                              </p:par>
                              <p:par>
                                <p:cTn id="179" presetID="8" presetClass="emph" presetSubtype="0" fill="hold" grpId="1" nodeType="withEffect">
                                  <p:stCondLst>
                                    <p:cond delay="0"/>
                                  </p:stCondLst>
                                  <p:childTnLst>
                                    <p:animRot by="21600000">
                                      <p:cBhvr>
                                        <p:cTn id="180" dur="4750" fill="hold"/>
                                        <p:tgtEl>
                                          <p:spTgt spid="59"/>
                                        </p:tgtEl>
                                        <p:attrNameLst>
                                          <p:attrName>r</p:attrName>
                                        </p:attrNameLst>
                                      </p:cBhvr>
                                    </p:animRot>
                                  </p:childTnLst>
                                </p:cTn>
                              </p:par>
                              <p:par>
                                <p:cTn id="181" presetID="8" presetClass="emph" presetSubtype="0" fill="hold" grpId="1" nodeType="withEffect">
                                  <p:stCondLst>
                                    <p:cond delay="0"/>
                                  </p:stCondLst>
                                  <p:childTnLst>
                                    <p:animRot by="21600000">
                                      <p:cBhvr>
                                        <p:cTn id="182" dur="4750" fill="hold"/>
                                        <p:tgtEl>
                                          <p:spTgt spid="60"/>
                                        </p:tgtEl>
                                        <p:attrNameLst>
                                          <p:attrName>r</p:attrName>
                                        </p:attrNameLst>
                                      </p:cBhvr>
                                    </p:animRot>
                                  </p:childTnLst>
                                </p:cTn>
                              </p:par>
                              <p:par>
                                <p:cTn id="183" presetID="8" presetClass="emph" presetSubtype="0" fill="hold" grpId="1" nodeType="withEffect">
                                  <p:stCondLst>
                                    <p:cond delay="0"/>
                                  </p:stCondLst>
                                  <p:childTnLst>
                                    <p:animRot by="21600000">
                                      <p:cBhvr>
                                        <p:cTn id="184" dur="4750" fill="hold"/>
                                        <p:tgtEl>
                                          <p:spTgt spid="61"/>
                                        </p:tgtEl>
                                        <p:attrNameLst>
                                          <p:attrName>r</p:attrName>
                                        </p:attrNameLst>
                                      </p:cBhvr>
                                    </p:animRot>
                                  </p:childTnLst>
                                </p:cTn>
                              </p:par>
                              <p:par>
                                <p:cTn id="185" presetID="8" presetClass="emph" presetSubtype="0" fill="hold" grpId="1" nodeType="withEffect">
                                  <p:stCondLst>
                                    <p:cond delay="0"/>
                                  </p:stCondLst>
                                  <p:childTnLst>
                                    <p:animRot by="21600000">
                                      <p:cBhvr>
                                        <p:cTn id="186" dur="4750" fill="hold"/>
                                        <p:tgtEl>
                                          <p:spTgt spid="62"/>
                                        </p:tgtEl>
                                        <p:attrNameLst>
                                          <p:attrName>r</p:attrName>
                                        </p:attrNameLst>
                                      </p:cBhvr>
                                    </p:animRot>
                                  </p:childTnLst>
                                </p:cTn>
                              </p:par>
                              <p:par>
                                <p:cTn id="187" presetID="8" presetClass="emph" presetSubtype="0" fill="hold" grpId="1" nodeType="withEffect">
                                  <p:stCondLst>
                                    <p:cond delay="0"/>
                                  </p:stCondLst>
                                  <p:childTnLst>
                                    <p:animRot by="21600000">
                                      <p:cBhvr>
                                        <p:cTn id="188" dur="4750" fill="hold"/>
                                        <p:tgtEl>
                                          <p:spTgt spid="63"/>
                                        </p:tgtEl>
                                        <p:attrNameLst>
                                          <p:attrName>r</p:attrName>
                                        </p:attrNameLst>
                                      </p:cBhvr>
                                    </p:animRot>
                                  </p:childTnLst>
                                </p:cTn>
                              </p:par>
                              <p:par>
                                <p:cTn id="189" presetID="8" presetClass="emph" presetSubtype="0" fill="hold" grpId="1" nodeType="withEffect">
                                  <p:stCondLst>
                                    <p:cond delay="0"/>
                                  </p:stCondLst>
                                  <p:childTnLst>
                                    <p:animRot by="21600000">
                                      <p:cBhvr>
                                        <p:cTn id="190" dur="4750" fill="hold"/>
                                        <p:tgtEl>
                                          <p:spTgt spid="64"/>
                                        </p:tgtEl>
                                        <p:attrNameLst>
                                          <p:attrName>r</p:attrName>
                                        </p:attrNameLst>
                                      </p:cBhvr>
                                    </p:animRot>
                                  </p:childTnLst>
                                </p:cTn>
                              </p:par>
                              <p:par>
                                <p:cTn id="191" presetID="8" presetClass="emph" presetSubtype="0" fill="hold" grpId="1" nodeType="withEffect">
                                  <p:stCondLst>
                                    <p:cond delay="0"/>
                                  </p:stCondLst>
                                  <p:childTnLst>
                                    <p:animRot by="21600000">
                                      <p:cBhvr>
                                        <p:cTn id="192" dur="4750" fill="hold"/>
                                        <p:tgtEl>
                                          <p:spTgt spid="65"/>
                                        </p:tgtEl>
                                        <p:attrNameLst>
                                          <p:attrName>r</p:attrName>
                                        </p:attrNameLst>
                                      </p:cBhvr>
                                    </p:animRot>
                                  </p:childTnLst>
                                </p:cTn>
                              </p:par>
                              <p:par>
                                <p:cTn id="193" presetID="8" presetClass="emph" presetSubtype="0" fill="hold" grpId="1" nodeType="withEffect">
                                  <p:stCondLst>
                                    <p:cond delay="0"/>
                                  </p:stCondLst>
                                  <p:childTnLst>
                                    <p:animRot by="21600000">
                                      <p:cBhvr>
                                        <p:cTn id="194" dur="4750" fill="hold"/>
                                        <p:tgtEl>
                                          <p:spTgt spid="66"/>
                                        </p:tgtEl>
                                        <p:attrNameLst>
                                          <p:attrName>r</p:attrName>
                                        </p:attrNameLst>
                                      </p:cBhvr>
                                    </p:animRot>
                                  </p:childTnLst>
                                </p:cTn>
                              </p:par>
                              <p:par>
                                <p:cTn id="195" presetID="8" presetClass="emph" presetSubtype="0" fill="hold" grpId="1" nodeType="withEffect">
                                  <p:stCondLst>
                                    <p:cond delay="0"/>
                                  </p:stCondLst>
                                  <p:childTnLst>
                                    <p:animRot by="21600000">
                                      <p:cBhvr>
                                        <p:cTn id="196" dur="4750" fill="hold"/>
                                        <p:tgtEl>
                                          <p:spTgt spid="67"/>
                                        </p:tgtEl>
                                        <p:attrNameLst>
                                          <p:attrName>r</p:attrName>
                                        </p:attrNameLst>
                                      </p:cBhvr>
                                    </p:animRot>
                                  </p:childTnLst>
                                </p:cTn>
                              </p:par>
                              <p:par>
                                <p:cTn id="197" presetID="2" presetClass="exit" presetSubtype="2" fill="hold" grpId="2" nodeType="withEffect">
                                  <p:stCondLst>
                                    <p:cond delay="0"/>
                                  </p:stCondLst>
                                  <p:childTnLst>
                                    <p:anim calcmode="lin" valueType="num">
                                      <p:cBhvr additive="base">
                                        <p:cTn id="198" dur="4500"/>
                                        <p:tgtEl>
                                          <p:spTgt spid="36"/>
                                        </p:tgtEl>
                                        <p:attrNameLst>
                                          <p:attrName>ppt_x</p:attrName>
                                        </p:attrNameLst>
                                      </p:cBhvr>
                                      <p:tavLst>
                                        <p:tav tm="0">
                                          <p:val>
                                            <p:strVal val="ppt_x"/>
                                          </p:val>
                                        </p:tav>
                                        <p:tav tm="100000">
                                          <p:val>
                                            <p:strVal val="1+ppt_w/2"/>
                                          </p:val>
                                        </p:tav>
                                      </p:tavLst>
                                    </p:anim>
                                    <p:anim calcmode="lin" valueType="num">
                                      <p:cBhvr additive="base">
                                        <p:cTn id="199" dur="4500"/>
                                        <p:tgtEl>
                                          <p:spTgt spid="36"/>
                                        </p:tgtEl>
                                        <p:attrNameLst>
                                          <p:attrName>ppt_y</p:attrName>
                                        </p:attrNameLst>
                                      </p:cBhvr>
                                      <p:tavLst>
                                        <p:tav tm="0">
                                          <p:val>
                                            <p:strVal val="ppt_y"/>
                                          </p:val>
                                        </p:tav>
                                        <p:tav tm="100000">
                                          <p:val>
                                            <p:strVal val="ppt_y"/>
                                          </p:val>
                                        </p:tav>
                                      </p:tavLst>
                                    </p:anim>
                                    <p:set>
                                      <p:cBhvr>
                                        <p:cTn id="200" dur="1" fill="hold">
                                          <p:stCondLst>
                                            <p:cond delay="4499"/>
                                          </p:stCondLst>
                                        </p:cTn>
                                        <p:tgtEl>
                                          <p:spTgt spid="36"/>
                                        </p:tgtEl>
                                        <p:attrNameLst>
                                          <p:attrName>style.visibility</p:attrName>
                                        </p:attrNameLst>
                                      </p:cBhvr>
                                      <p:to>
                                        <p:strVal val="hidden"/>
                                      </p:to>
                                    </p:set>
                                  </p:childTnLst>
                                </p:cTn>
                              </p:par>
                              <p:par>
                                <p:cTn id="201" presetID="2" presetClass="exit" presetSubtype="2" fill="hold" grpId="2" nodeType="withEffect">
                                  <p:stCondLst>
                                    <p:cond delay="0"/>
                                  </p:stCondLst>
                                  <p:childTnLst>
                                    <p:anim calcmode="lin" valueType="num">
                                      <p:cBhvr additive="base">
                                        <p:cTn id="202" dur="4500"/>
                                        <p:tgtEl>
                                          <p:spTgt spid="37"/>
                                        </p:tgtEl>
                                        <p:attrNameLst>
                                          <p:attrName>ppt_x</p:attrName>
                                        </p:attrNameLst>
                                      </p:cBhvr>
                                      <p:tavLst>
                                        <p:tav tm="0">
                                          <p:val>
                                            <p:strVal val="ppt_x"/>
                                          </p:val>
                                        </p:tav>
                                        <p:tav tm="100000">
                                          <p:val>
                                            <p:strVal val="1+ppt_w/2"/>
                                          </p:val>
                                        </p:tav>
                                      </p:tavLst>
                                    </p:anim>
                                    <p:anim calcmode="lin" valueType="num">
                                      <p:cBhvr additive="base">
                                        <p:cTn id="203" dur="4500"/>
                                        <p:tgtEl>
                                          <p:spTgt spid="37"/>
                                        </p:tgtEl>
                                        <p:attrNameLst>
                                          <p:attrName>ppt_y</p:attrName>
                                        </p:attrNameLst>
                                      </p:cBhvr>
                                      <p:tavLst>
                                        <p:tav tm="0">
                                          <p:val>
                                            <p:strVal val="ppt_y"/>
                                          </p:val>
                                        </p:tav>
                                        <p:tav tm="100000">
                                          <p:val>
                                            <p:strVal val="ppt_y"/>
                                          </p:val>
                                        </p:tav>
                                      </p:tavLst>
                                    </p:anim>
                                    <p:set>
                                      <p:cBhvr>
                                        <p:cTn id="204" dur="1" fill="hold">
                                          <p:stCondLst>
                                            <p:cond delay="4499"/>
                                          </p:stCondLst>
                                        </p:cTn>
                                        <p:tgtEl>
                                          <p:spTgt spid="37"/>
                                        </p:tgtEl>
                                        <p:attrNameLst>
                                          <p:attrName>style.visibility</p:attrName>
                                        </p:attrNameLst>
                                      </p:cBhvr>
                                      <p:to>
                                        <p:strVal val="hidden"/>
                                      </p:to>
                                    </p:set>
                                  </p:childTnLst>
                                </p:cTn>
                              </p:par>
                              <p:par>
                                <p:cTn id="205" presetID="2" presetClass="exit" presetSubtype="2" fill="hold" grpId="2" nodeType="withEffect">
                                  <p:stCondLst>
                                    <p:cond delay="0"/>
                                  </p:stCondLst>
                                  <p:childTnLst>
                                    <p:anim calcmode="lin" valueType="num">
                                      <p:cBhvr additive="base">
                                        <p:cTn id="206" dur="4500"/>
                                        <p:tgtEl>
                                          <p:spTgt spid="38"/>
                                        </p:tgtEl>
                                        <p:attrNameLst>
                                          <p:attrName>ppt_x</p:attrName>
                                        </p:attrNameLst>
                                      </p:cBhvr>
                                      <p:tavLst>
                                        <p:tav tm="0">
                                          <p:val>
                                            <p:strVal val="ppt_x"/>
                                          </p:val>
                                        </p:tav>
                                        <p:tav tm="100000">
                                          <p:val>
                                            <p:strVal val="1+ppt_w/2"/>
                                          </p:val>
                                        </p:tav>
                                      </p:tavLst>
                                    </p:anim>
                                    <p:anim calcmode="lin" valueType="num">
                                      <p:cBhvr additive="base">
                                        <p:cTn id="207" dur="4500"/>
                                        <p:tgtEl>
                                          <p:spTgt spid="38"/>
                                        </p:tgtEl>
                                        <p:attrNameLst>
                                          <p:attrName>ppt_y</p:attrName>
                                        </p:attrNameLst>
                                      </p:cBhvr>
                                      <p:tavLst>
                                        <p:tav tm="0">
                                          <p:val>
                                            <p:strVal val="ppt_y"/>
                                          </p:val>
                                        </p:tav>
                                        <p:tav tm="100000">
                                          <p:val>
                                            <p:strVal val="ppt_y"/>
                                          </p:val>
                                        </p:tav>
                                      </p:tavLst>
                                    </p:anim>
                                    <p:set>
                                      <p:cBhvr>
                                        <p:cTn id="208" dur="1" fill="hold">
                                          <p:stCondLst>
                                            <p:cond delay="4499"/>
                                          </p:stCondLst>
                                        </p:cTn>
                                        <p:tgtEl>
                                          <p:spTgt spid="38"/>
                                        </p:tgtEl>
                                        <p:attrNameLst>
                                          <p:attrName>style.visibility</p:attrName>
                                        </p:attrNameLst>
                                      </p:cBhvr>
                                      <p:to>
                                        <p:strVal val="hidden"/>
                                      </p:to>
                                    </p:set>
                                  </p:childTnLst>
                                </p:cTn>
                              </p:par>
                              <p:par>
                                <p:cTn id="209" presetID="2" presetClass="exit" presetSubtype="2" fill="hold" grpId="2" nodeType="withEffect">
                                  <p:stCondLst>
                                    <p:cond delay="0"/>
                                  </p:stCondLst>
                                  <p:childTnLst>
                                    <p:anim calcmode="lin" valueType="num">
                                      <p:cBhvr additive="base">
                                        <p:cTn id="210" dur="4500"/>
                                        <p:tgtEl>
                                          <p:spTgt spid="39"/>
                                        </p:tgtEl>
                                        <p:attrNameLst>
                                          <p:attrName>ppt_x</p:attrName>
                                        </p:attrNameLst>
                                      </p:cBhvr>
                                      <p:tavLst>
                                        <p:tav tm="0">
                                          <p:val>
                                            <p:strVal val="ppt_x"/>
                                          </p:val>
                                        </p:tav>
                                        <p:tav tm="100000">
                                          <p:val>
                                            <p:strVal val="1+ppt_w/2"/>
                                          </p:val>
                                        </p:tav>
                                      </p:tavLst>
                                    </p:anim>
                                    <p:anim calcmode="lin" valueType="num">
                                      <p:cBhvr additive="base">
                                        <p:cTn id="211" dur="4500"/>
                                        <p:tgtEl>
                                          <p:spTgt spid="39"/>
                                        </p:tgtEl>
                                        <p:attrNameLst>
                                          <p:attrName>ppt_y</p:attrName>
                                        </p:attrNameLst>
                                      </p:cBhvr>
                                      <p:tavLst>
                                        <p:tav tm="0">
                                          <p:val>
                                            <p:strVal val="ppt_y"/>
                                          </p:val>
                                        </p:tav>
                                        <p:tav tm="100000">
                                          <p:val>
                                            <p:strVal val="ppt_y"/>
                                          </p:val>
                                        </p:tav>
                                      </p:tavLst>
                                    </p:anim>
                                    <p:set>
                                      <p:cBhvr>
                                        <p:cTn id="212" dur="1" fill="hold">
                                          <p:stCondLst>
                                            <p:cond delay="4499"/>
                                          </p:stCondLst>
                                        </p:cTn>
                                        <p:tgtEl>
                                          <p:spTgt spid="39"/>
                                        </p:tgtEl>
                                        <p:attrNameLst>
                                          <p:attrName>style.visibility</p:attrName>
                                        </p:attrNameLst>
                                      </p:cBhvr>
                                      <p:to>
                                        <p:strVal val="hidden"/>
                                      </p:to>
                                    </p:set>
                                  </p:childTnLst>
                                </p:cTn>
                              </p:par>
                              <p:par>
                                <p:cTn id="213" presetID="2" presetClass="exit" presetSubtype="2" fill="hold" grpId="2" nodeType="withEffect">
                                  <p:stCondLst>
                                    <p:cond delay="0"/>
                                  </p:stCondLst>
                                  <p:childTnLst>
                                    <p:anim calcmode="lin" valueType="num">
                                      <p:cBhvr additive="base">
                                        <p:cTn id="214" dur="4500"/>
                                        <p:tgtEl>
                                          <p:spTgt spid="40"/>
                                        </p:tgtEl>
                                        <p:attrNameLst>
                                          <p:attrName>ppt_x</p:attrName>
                                        </p:attrNameLst>
                                      </p:cBhvr>
                                      <p:tavLst>
                                        <p:tav tm="0">
                                          <p:val>
                                            <p:strVal val="ppt_x"/>
                                          </p:val>
                                        </p:tav>
                                        <p:tav tm="100000">
                                          <p:val>
                                            <p:strVal val="1+ppt_w/2"/>
                                          </p:val>
                                        </p:tav>
                                      </p:tavLst>
                                    </p:anim>
                                    <p:anim calcmode="lin" valueType="num">
                                      <p:cBhvr additive="base">
                                        <p:cTn id="215" dur="4500"/>
                                        <p:tgtEl>
                                          <p:spTgt spid="40"/>
                                        </p:tgtEl>
                                        <p:attrNameLst>
                                          <p:attrName>ppt_y</p:attrName>
                                        </p:attrNameLst>
                                      </p:cBhvr>
                                      <p:tavLst>
                                        <p:tav tm="0">
                                          <p:val>
                                            <p:strVal val="ppt_y"/>
                                          </p:val>
                                        </p:tav>
                                        <p:tav tm="100000">
                                          <p:val>
                                            <p:strVal val="ppt_y"/>
                                          </p:val>
                                        </p:tav>
                                      </p:tavLst>
                                    </p:anim>
                                    <p:set>
                                      <p:cBhvr>
                                        <p:cTn id="216" dur="1" fill="hold">
                                          <p:stCondLst>
                                            <p:cond delay="4499"/>
                                          </p:stCondLst>
                                        </p:cTn>
                                        <p:tgtEl>
                                          <p:spTgt spid="40"/>
                                        </p:tgtEl>
                                        <p:attrNameLst>
                                          <p:attrName>style.visibility</p:attrName>
                                        </p:attrNameLst>
                                      </p:cBhvr>
                                      <p:to>
                                        <p:strVal val="hidden"/>
                                      </p:to>
                                    </p:set>
                                  </p:childTnLst>
                                </p:cTn>
                              </p:par>
                              <p:par>
                                <p:cTn id="217" presetID="2" presetClass="exit" presetSubtype="2" fill="hold" grpId="2" nodeType="withEffect">
                                  <p:stCondLst>
                                    <p:cond delay="0"/>
                                  </p:stCondLst>
                                  <p:childTnLst>
                                    <p:anim calcmode="lin" valueType="num">
                                      <p:cBhvr additive="base">
                                        <p:cTn id="218" dur="4500"/>
                                        <p:tgtEl>
                                          <p:spTgt spid="41"/>
                                        </p:tgtEl>
                                        <p:attrNameLst>
                                          <p:attrName>ppt_x</p:attrName>
                                        </p:attrNameLst>
                                      </p:cBhvr>
                                      <p:tavLst>
                                        <p:tav tm="0">
                                          <p:val>
                                            <p:strVal val="ppt_x"/>
                                          </p:val>
                                        </p:tav>
                                        <p:tav tm="100000">
                                          <p:val>
                                            <p:strVal val="1+ppt_w/2"/>
                                          </p:val>
                                        </p:tav>
                                      </p:tavLst>
                                    </p:anim>
                                    <p:anim calcmode="lin" valueType="num">
                                      <p:cBhvr additive="base">
                                        <p:cTn id="219" dur="4500"/>
                                        <p:tgtEl>
                                          <p:spTgt spid="41"/>
                                        </p:tgtEl>
                                        <p:attrNameLst>
                                          <p:attrName>ppt_y</p:attrName>
                                        </p:attrNameLst>
                                      </p:cBhvr>
                                      <p:tavLst>
                                        <p:tav tm="0">
                                          <p:val>
                                            <p:strVal val="ppt_y"/>
                                          </p:val>
                                        </p:tav>
                                        <p:tav tm="100000">
                                          <p:val>
                                            <p:strVal val="ppt_y"/>
                                          </p:val>
                                        </p:tav>
                                      </p:tavLst>
                                    </p:anim>
                                    <p:set>
                                      <p:cBhvr>
                                        <p:cTn id="220" dur="1" fill="hold">
                                          <p:stCondLst>
                                            <p:cond delay="4499"/>
                                          </p:stCondLst>
                                        </p:cTn>
                                        <p:tgtEl>
                                          <p:spTgt spid="41"/>
                                        </p:tgtEl>
                                        <p:attrNameLst>
                                          <p:attrName>style.visibility</p:attrName>
                                        </p:attrNameLst>
                                      </p:cBhvr>
                                      <p:to>
                                        <p:strVal val="hidden"/>
                                      </p:to>
                                    </p:set>
                                  </p:childTnLst>
                                </p:cTn>
                              </p:par>
                              <p:par>
                                <p:cTn id="221" presetID="2" presetClass="exit" presetSubtype="2" fill="hold" grpId="2" nodeType="withEffect">
                                  <p:stCondLst>
                                    <p:cond delay="0"/>
                                  </p:stCondLst>
                                  <p:childTnLst>
                                    <p:anim calcmode="lin" valueType="num">
                                      <p:cBhvr additive="base">
                                        <p:cTn id="222" dur="4500"/>
                                        <p:tgtEl>
                                          <p:spTgt spid="42"/>
                                        </p:tgtEl>
                                        <p:attrNameLst>
                                          <p:attrName>ppt_x</p:attrName>
                                        </p:attrNameLst>
                                      </p:cBhvr>
                                      <p:tavLst>
                                        <p:tav tm="0">
                                          <p:val>
                                            <p:strVal val="ppt_x"/>
                                          </p:val>
                                        </p:tav>
                                        <p:tav tm="100000">
                                          <p:val>
                                            <p:strVal val="1+ppt_w/2"/>
                                          </p:val>
                                        </p:tav>
                                      </p:tavLst>
                                    </p:anim>
                                    <p:anim calcmode="lin" valueType="num">
                                      <p:cBhvr additive="base">
                                        <p:cTn id="223" dur="4500"/>
                                        <p:tgtEl>
                                          <p:spTgt spid="42"/>
                                        </p:tgtEl>
                                        <p:attrNameLst>
                                          <p:attrName>ppt_y</p:attrName>
                                        </p:attrNameLst>
                                      </p:cBhvr>
                                      <p:tavLst>
                                        <p:tav tm="0">
                                          <p:val>
                                            <p:strVal val="ppt_y"/>
                                          </p:val>
                                        </p:tav>
                                        <p:tav tm="100000">
                                          <p:val>
                                            <p:strVal val="ppt_y"/>
                                          </p:val>
                                        </p:tav>
                                      </p:tavLst>
                                    </p:anim>
                                    <p:set>
                                      <p:cBhvr>
                                        <p:cTn id="224" dur="1" fill="hold">
                                          <p:stCondLst>
                                            <p:cond delay="4499"/>
                                          </p:stCondLst>
                                        </p:cTn>
                                        <p:tgtEl>
                                          <p:spTgt spid="42"/>
                                        </p:tgtEl>
                                        <p:attrNameLst>
                                          <p:attrName>style.visibility</p:attrName>
                                        </p:attrNameLst>
                                      </p:cBhvr>
                                      <p:to>
                                        <p:strVal val="hidden"/>
                                      </p:to>
                                    </p:set>
                                  </p:childTnLst>
                                </p:cTn>
                              </p:par>
                              <p:par>
                                <p:cTn id="225" presetID="2" presetClass="exit" presetSubtype="2" fill="hold" grpId="2" nodeType="withEffect">
                                  <p:stCondLst>
                                    <p:cond delay="0"/>
                                  </p:stCondLst>
                                  <p:childTnLst>
                                    <p:anim calcmode="lin" valueType="num">
                                      <p:cBhvr additive="base">
                                        <p:cTn id="226" dur="4500"/>
                                        <p:tgtEl>
                                          <p:spTgt spid="43"/>
                                        </p:tgtEl>
                                        <p:attrNameLst>
                                          <p:attrName>ppt_x</p:attrName>
                                        </p:attrNameLst>
                                      </p:cBhvr>
                                      <p:tavLst>
                                        <p:tav tm="0">
                                          <p:val>
                                            <p:strVal val="ppt_x"/>
                                          </p:val>
                                        </p:tav>
                                        <p:tav tm="100000">
                                          <p:val>
                                            <p:strVal val="1+ppt_w/2"/>
                                          </p:val>
                                        </p:tav>
                                      </p:tavLst>
                                    </p:anim>
                                    <p:anim calcmode="lin" valueType="num">
                                      <p:cBhvr additive="base">
                                        <p:cTn id="227" dur="4500"/>
                                        <p:tgtEl>
                                          <p:spTgt spid="43"/>
                                        </p:tgtEl>
                                        <p:attrNameLst>
                                          <p:attrName>ppt_y</p:attrName>
                                        </p:attrNameLst>
                                      </p:cBhvr>
                                      <p:tavLst>
                                        <p:tav tm="0">
                                          <p:val>
                                            <p:strVal val="ppt_y"/>
                                          </p:val>
                                        </p:tav>
                                        <p:tav tm="100000">
                                          <p:val>
                                            <p:strVal val="ppt_y"/>
                                          </p:val>
                                        </p:tav>
                                      </p:tavLst>
                                    </p:anim>
                                    <p:set>
                                      <p:cBhvr>
                                        <p:cTn id="228" dur="1" fill="hold">
                                          <p:stCondLst>
                                            <p:cond delay="4499"/>
                                          </p:stCondLst>
                                        </p:cTn>
                                        <p:tgtEl>
                                          <p:spTgt spid="43"/>
                                        </p:tgtEl>
                                        <p:attrNameLst>
                                          <p:attrName>style.visibility</p:attrName>
                                        </p:attrNameLst>
                                      </p:cBhvr>
                                      <p:to>
                                        <p:strVal val="hidden"/>
                                      </p:to>
                                    </p:set>
                                  </p:childTnLst>
                                </p:cTn>
                              </p:par>
                              <p:par>
                                <p:cTn id="229" presetID="2" presetClass="exit" presetSubtype="2" fill="hold" grpId="2" nodeType="withEffect">
                                  <p:stCondLst>
                                    <p:cond delay="0"/>
                                  </p:stCondLst>
                                  <p:childTnLst>
                                    <p:anim calcmode="lin" valueType="num">
                                      <p:cBhvr additive="base">
                                        <p:cTn id="230" dur="4500"/>
                                        <p:tgtEl>
                                          <p:spTgt spid="44"/>
                                        </p:tgtEl>
                                        <p:attrNameLst>
                                          <p:attrName>ppt_x</p:attrName>
                                        </p:attrNameLst>
                                      </p:cBhvr>
                                      <p:tavLst>
                                        <p:tav tm="0">
                                          <p:val>
                                            <p:strVal val="ppt_x"/>
                                          </p:val>
                                        </p:tav>
                                        <p:tav tm="100000">
                                          <p:val>
                                            <p:strVal val="1+ppt_w/2"/>
                                          </p:val>
                                        </p:tav>
                                      </p:tavLst>
                                    </p:anim>
                                    <p:anim calcmode="lin" valueType="num">
                                      <p:cBhvr additive="base">
                                        <p:cTn id="231" dur="4500"/>
                                        <p:tgtEl>
                                          <p:spTgt spid="44"/>
                                        </p:tgtEl>
                                        <p:attrNameLst>
                                          <p:attrName>ppt_y</p:attrName>
                                        </p:attrNameLst>
                                      </p:cBhvr>
                                      <p:tavLst>
                                        <p:tav tm="0">
                                          <p:val>
                                            <p:strVal val="ppt_y"/>
                                          </p:val>
                                        </p:tav>
                                        <p:tav tm="100000">
                                          <p:val>
                                            <p:strVal val="ppt_y"/>
                                          </p:val>
                                        </p:tav>
                                      </p:tavLst>
                                    </p:anim>
                                    <p:set>
                                      <p:cBhvr>
                                        <p:cTn id="232" dur="1" fill="hold">
                                          <p:stCondLst>
                                            <p:cond delay="4499"/>
                                          </p:stCondLst>
                                        </p:cTn>
                                        <p:tgtEl>
                                          <p:spTgt spid="44"/>
                                        </p:tgtEl>
                                        <p:attrNameLst>
                                          <p:attrName>style.visibility</p:attrName>
                                        </p:attrNameLst>
                                      </p:cBhvr>
                                      <p:to>
                                        <p:strVal val="hidden"/>
                                      </p:to>
                                    </p:set>
                                  </p:childTnLst>
                                </p:cTn>
                              </p:par>
                              <p:par>
                                <p:cTn id="233" presetID="2" presetClass="exit" presetSubtype="2" fill="hold" grpId="2" nodeType="withEffect">
                                  <p:stCondLst>
                                    <p:cond delay="0"/>
                                  </p:stCondLst>
                                  <p:childTnLst>
                                    <p:anim calcmode="lin" valueType="num">
                                      <p:cBhvr additive="base">
                                        <p:cTn id="234" dur="4500"/>
                                        <p:tgtEl>
                                          <p:spTgt spid="45"/>
                                        </p:tgtEl>
                                        <p:attrNameLst>
                                          <p:attrName>ppt_x</p:attrName>
                                        </p:attrNameLst>
                                      </p:cBhvr>
                                      <p:tavLst>
                                        <p:tav tm="0">
                                          <p:val>
                                            <p:strVal val="ppt_x"/>
                                          </p:val>
                                        </p:tav>
                                        <p:tav tm="100000">
                                          <p:val>
                                            <p:strVal val="1+ppt_w/2"/>
                                          </p:val>
                                        </p:tav>
                                      </p:tavLst>
                                    </p:anim>
                                    <p:anim calcmode="lin" valueType="num">
                                      <p:cBhvr additive="base">
                                        <p:cTn id="235" dur="4500"/>
                                        <p:tgtEl>
                                          <p:spTgt spid="45"/>
                                        </p:tgtEl>
                                        <p:attrNameLst>
                                          <p:attrName>ppt_y</p:attrName>
                                        </p:attrNameLst>
                                      </p:cBhvr>
                                      <p:tavLst>
                                        <p:tav tm="0">
                                          <p:val>
                                            <p:strVal val="ppt_y"/>
                                          </p:val>
                                        </p:tav>
                                        <p:tav tm="100000">
                                          <p:val>
                                            <p:strVal val="ppt_y"/>
                                          </p:val>
                                        </p:tav>
                                      </p:tavLst>
                                    </p:anim>
                                    <p:set>
                                      <p:cBhvr>
                                        <p:cTn id="236" dur="1" fill="hold">
                                          <p:stCondLst>
                                            <p:cond delay="4499"/>
                                          </p:stCondLst>
                                        </p:cTn>
                                        <p:tgtEl>
                                          <p:spTgt spid="45"/>
                                        </p:tgtEl>
                                        <p:attrNameLst>
                                          <p:attrName>style.visibility</p:attrName>
                                        </p:attrNameLst>
                                      </p:cBhvr>
                                      <p:to>
                                        <p:strVal val="hidden"/>
                                      </p:to>
                                    </p:set>
                                  </p:childTnLst>
                                </p:cTn>
                              </p:par>
                              <p:par>
                                <p:cTn id="237" presetID="2" presetClass="exit" presetSubtype="2" fill="hold" grpId="2" nodeType="withEffect">
                                  <p:stCondLst>
                                    <p:cond delay="0"/>
                                  </p:stCondLst>
                                  <p:childTnLst>
                                    <p:anim calcmode="lin" valueType="num">
                                      <p:cBhvr additive="base">
                                        <p:cTn id="238" dur="4500"/>
                                        <p:tgtEl>
                                          <p:spTgt spid="46"/>
                                        </p:tgtEl>
                                        <p:attrNameLst>
                                          <p:attrName>ppt_x</p:attrName>
                                        </p:attrNameLst>
                                      </p:cBhvr>
                                      <p:tavLst>
                                        <p:tav tm="0">
                                          <p:val>
                                            <p:strVal val="ppt_x"/>
                                          </p:val>
                                        </p:tav>
                                        <p:tav tm="100000">
                                          <p:val>
                                            <p:strVal val="1+ppt_w/2"/>
                                          </p:val>
                                        </p:tav>
                                      </p:tavLst>
                                    </p:anim>
                                    <p:anim calcmode="lin" valueType="num">
                                      <p:cBhvr additive="base">
                                        <p:cTn id="239" dur="4500"/>
                                        <p:tgtEl>
                                          <p:spTgt spid="46"/>
                                        </p:tgtEl>
                                        <p:attrNameLst>
                                          <p:attrName>ppt_y</p:attrName>
                                        </p:attrNameLst>
                                      </p:cBhvr>
                                      <p:tavLst>
                                        <p:tav tm="0">
                                          <p:val>
                                            <p:strVal val="ppt_y"/>
                                          </p:val>
                                        </p:tav>
                                        <p:tav tm="100000">
                                          <p:val>
                                            <p:strVal val="ppt_y"/>
                                          </p:val>
                                        </p:tav>
                                      </p:tavLst>
                                    </p:anim>
                                    <p:set>
                                      <p:cBhvr>
                                        <p:cTn id="240" dur="1" fill="hold">
                                          <p:stCondLst>
                                            <p:cond delay="4499"/>
                                          </p:stCondLst>
                                        </p:cTn>
                                        <p:tgtEl>
                                          <p:spTgt spid="46"/>
                                        </p:tgtEl>
                                        <p:attrNameLst>
                                          <p:attrName>style.visibility</p:attrName>
                                        </p:attrNameLst>
                                      </p:cBhvr>
                                      <p:to>
                                        <p:strVal val="hidden"/>
                                      </p:to>
                                    </p:set>
                                  </p:childTnLst>
                                </p:cTn>
                              </p:par>
                              <p:par>
                                <p:cTn id="241" presetID="2" presetClass="exit" presetSubtype="2" fill="hold" grpId="2" nodeType="withEffect">
                                  <p:stCondLst>
                                    <p:cond delay="0"/>
                                  </p:stCondLst>
                                  <p:childTnLst>
                                    <p:anim calcmode="lin" valueType="num">
                                      <p:cBhvr additive="base">
                                        <p:cTn id="242" dur="4500"/>
                                        <p:tgtEl>
                                          <p:spTgt spid="47"/>
                                        </p:tgtEl>
                                        <p:attrNameLst>
                                          <p:attrName>ppt_x</p:attrName>
                                        </p:attrNameLst>
                                      </p:cBhvr>
                                      <p:tavLst>
                                        <p:tav tm="0">
                                          <p:val>
                                            <p:strVal val="ppt_x"/>
                                          </p:val>
                                        </p:tav>
                                        <p:tav tm="100000">
                                          <p:val>
                                            <p:strVal val="1+ppt_w/2"/>
                                          </p:val>
                                        </p:tav>
                                      </p:tavLst>
                                    </p:anim>
                                    <p:anim calcmode="lin" valueType="num">
                                      <p:cBhvr additive="base">
                                        <p:cTn id="243" dur="4500"/>
                                        <p:tgtEl>
                                          <p:spTgt spid="47"/>
                                        </p:tgtEl>
                                        <p:attrNameLst>
                                          <p:attrName>ppt_y</p:attrName>
                                        </p:attrNameLst>
                                      </p:cBhvr>
                                      <p:tavLst>
                                        <p:tav tm="0">
                                          <p:val>
                                            <p:strVal val="ppt_y"/>
                                          </p:val>
                                        </p:tav>
                                        <p:tav tm="100000">
                                          <p:val>
                                            <p:strVal val="ppt_y"/>
                                          </p:val>
                                        </p:tav>
                                      </p:tavLst>
                                    </p:anim>
                                    <p:set>
                                      <p:cBhvr>
                                        <p:cTn id="244" dur="1" fill="hold">
                                          <p:stCondLst>
                                            <p:cond delay="4499"/>
                                          </p:stCondLst>
                                        </p:cTn>
                                        <p:tgtEl>
                                          <p:spTgt spid="47"/>
                                        </p:tgtEl>
                                        <p:attrNameLst>
                                          <p:attrName>style.visibility</p:attrName>
                                        </p:attrNameLst>
                                      </p:cBhvr>
                                      <p:to>
                                        <p:strVal val="hidden"/>
                                      </p:to>
                                    </p:set>
                                  </p:childTnLst>
                                </p:cTn>
                              </p:par>
                              <p:par>
                                <p:cTn id="245" presetID="2" presetClass="exit" presetSubtype="2" fill="hold" grpId="2" nodeType="withEffect">
                                  <p:stCondLst>
                                    <p:cond delay="0"/>
                                  </p:stCondLst>
                                  <p:childTnLst>
                                    <p:anim calcmode="lin" valueType="num">
                                      <p:cBhvr additive="base">
                                        <p:cTn id="246" dur="4500"/>
                                        <p:tgtEl>
                                          <p:spTgt spid="48"/>
                                        </p:tgtEl>
                                        <p:attrNameLst>
                                          <p:attrName>ppt_x</p:attrName>
                                        </p:attrNameLst>
                                      </p:cBhvr>
                                      <p:tavLst>
                                        <p:tav tm="0">
                                          <p:val>
                                            <p:strVal val="ppt_x"/>
                                          </p:val>
                                        </p:tav>
                                        <p:tav tm="100000">
                                          <p:val>
                                            <p:strVal val="1+ppt_w/2"/>
                                          </p:val>
                                        </p:tav>
                                      </p:tavLst>
                                    </p:anim>
                                    <p:anim calcmode="lin" valueType="num">
                                      <p:cBhvr additive="base">
                                        <p:cTn id="247" dur="4500"/>
                                        <p:tgtEl>
                                          <p:spTgt spid="48"/>
                                        </p:tgtEl>
                                        <p:attrNameLst>
                                          <p:attrName>ppt_y</p:attrName>
                                        </p:attrNameLst>
                                      </p:cBhvr>
                                      <p:tavLst>
                                        <p:tav tm="0">
                                          <p:val>
                                            <p:strVal val="ppt_y"/>
                                          </p:val>
                                        </p:tav>
                                        <p:tav tm="100000">
                                          <p:val>
                                            <p:strVal val="ppt_y"/>
                                          </p:val>
                                        </p:tav>
                                      </p:tavLst>
                                    </p:anim>
                                    <p:set>
                                      <p:cBhvr>
                                        <p:cTn id="248" dur="1" fill="hold">
                                          <p:stCondLst>
                                            <p:cond delay="4499"/>
                                          </p:stCondLst>
                                        </p:cTn>
                                        <p:tgtEl>
                                          <p:spTgt spid="48"/>
                                        </p:tgtEl>
                                        <p:attrNameLst>
                                          <p:attrName>style.visibility</p:attrName>
                                        </p:attrNameLst>
                                      </p:cBhvr>
                                      <p:to>
                                        <p:strVal val="hidden"/>
                                      </p:to>
                                    </p:set>
                                  </p:childTnLst>
                                </p:cTn>
                              </p:par>
                              <p:par>
                                <p:cTn id="249" presetID="2" presetClass="exit" presetSubtype="2" fill="hold" grpId="2" nodeType="withEffect">
                                  <p:stCondLst>
                                    <p:cond delay="0"/>
                                  </p:stCondLst>
                                  <p:childTnLst>
                                    <p:anim calcmode="lin" valueType="num">
                                      <p:cBhvr additive="base">
                                        <p:cTn id="250" dur="4500"/>
                                        <p:tgtEl>
                                          <p:spTgt spid="49"/>
                                        </p:tgtEl>
                                        <p:attrNameLst>
                                          <p:attrName>ppt_x</p:attrName>
                                        </p:attrNameLst>
                                      </p:cBhvr>
                                      <p:tavLst>
                                        <p:tav tm="0">
                                          <p:val>
                                            <p:strVal val="ppt_x"/>
                                          </p:val>
                                        </p:tav>
                                        <p:tav tm="100000">
                                          <p:val>
                                            <p:strVal val="1+ppt_w/2"/>
                                          </p:val>
                                        </p:tav>
                                      </p:tavLst>
                                    </p:anim>
                                    <p:anim calcmode="lin" valueType="num">
                                      <p:cBhvr additive="base">
                                        <p:cTn id="251" dur="4500"/>
                                        <p:tgtEl>
                                          <p:spTgt spid="49"/>
                                        </p:tgtEl>
                                        <p:attrNameLst>
                                          <p:attrName>ppt_y</p:attrName>
                                        </p:attrNameLst>
                                      </p:cBhvr>
                                      <p:tavLst>
                                        <p:tav tm="0">
                                          <p:val>
                                            <p:strVal val="ppt_y"/>
                                          </p:val>
                                        </p:tav>
                                        <p:tav tm="100000">
                                          <p:val>
                                            <p:strVal val="ppt_y"/>
                                          </p:val>
                                        </p:tav>
                                      </p:tavLst>
                                    </p:anim>
                                    <p:set>
                                      <p:cBhvr>
                                        <p:cTn id="252" dur="1" fill="hold">
                                          <p:stCondLst>
                                            <p:cond delay="4499"/>
                                          </p:stCondLst>
                                        </p:cTn>
                                        <p:tgtEl>
                                          <p:spTgt spid="49"/>
                                        </p:tgtEl>
                                        <p:attrNameLst>
                                          <p:attrName>style.visibility</p:attrName>
                                        </p:attrNameLst>
                                      </p:cBhvr>
                                      <p:to>
                                        <p:strVal val="hidden"/>
                                      </p:to>
                                    </p:set>
                                  </p:childTnLst>
                                </p:cTn>
                              </p:par>
                              <p:par>
                                <p:cTn id="253" presetID="2" presetClass="exit" presetSubtype="2" fill="hold" grpId="2" nodeType="withEffect">
                                  <p:stCondLst>
                                    <p:cond delay="0"/>
                                  </p:stCondLst>
                                  <p:childTnLst>
                                    <p:anim calcmode="lin" valueType="num">
                                      <p:cBhvr additive="base">
                                        <p:cTn id="254" dur="4500"/>
                                        <p:tgtEl>
                                          <p:spTgt spid="50"/>
                                        </p:tgtEl>
                                        <p:attrNameLst>
                                          <p:attrName>ppt_x</p:attrName>
                                        </p:attrNameLst>
                                      </p:cBhvr>
                                      <p:tavLst>
                                        <p:tav tm="0">
                                          <p:val>
                                            <p:strVal val="ppt_x"/>
                                          </p:val>
                                        </p:tav>
                                        <p:tav tm="100000">
                                          <p:val>
                                            <p:strVal val="1+ppt_w/2"/>
                                          </p:val>
                                        </p:tav>
                                      </p:tavLst>
                                    </p:anim>
                                    <p:anim calcmode="lin" valueType="num">
                                      <p:cBhvr additive="base">
                                        <p:cTn id="255" dur="4500"/>
                                        <p:tgtEl>
                                          <p:spTgt spid="50"/>
                                        </p:tgtEl>
                                        <p:attrNameLst>
                                          <p:attrName>ppt_y</p:attrName>
                                        </p:attrNameLst>
                                      </p:cBhvr>
                                      <p:tavLst>
                                        <p:tav tm="0">
                                          <p:val>
                                            <p:strVal val="ppt_y"/>
                                          </p:val>
                                        </p:tav>
                                        <p:tav tm="100000">
                                          <p:val>
                                            <p:strVal val="ppt_y"/>
                                          </p:val>
                                        </p:tav>
                                      </p:tavLst>
                                    </p:anim>
                                    <p:set>
                                      <p:cBhvr>
                                        <p:cTn id="256" dur="1" fill="hold">
                                          <p:stCondLst>
                                            <p:cond delay="4499"/>
                                          </p:stCondLst>
                                        </p:cTn>
                                        <p:tgtEl>
                                          <p:spTgt spid="50"/>
                                        </p:tgtEl>
                                        <p:attrNameLst>
                                          <p:attrName>style.visibility</p:attrName>
                                        </p:attrNameLst>
                                      </p:cBhvr>
                                      <p:to>
                                        <p:strVal val="hidden"/>
                                      </p:to>
                                    </p:set>
                                  </p:childTnLst>
                                </p:cTn>
                              </p:par>
                              <p:par>
                                <p:cTn id="257" presetID="2" presetClass="exit" presetSubtype="2" fill="hold" grpId="2" nodeType="withEffect">
                                  <p:stCondLst>
                                    <p:cond delay="0"/>
                                  </p:stCondLst>
                                  <p:childTnLst>
                                    <p:anim calcmode="lin" valueType="num">
                                      <p:cBhvr additive="base">
                                        <p:cTn id="258" dur="4500"/>
                                        <p:tgtEl>
                                          <p:spTgt spid="51"/>
                                        </p:tgtEl>
                                        <p:attrNameLst>
                                          <p:attrName>ppt_x</p:attrName>
                                        </p:attrNameLst>
                                      </p:cBhvr>
                                      <p:tavLst>
                                        <p:tav tm="0">
                                          <p:val>
                                            <p:strVal val="ppt_x"/>
                                          </p:val>
                                        </p:tav>
                                        <p:tav tm="100000">
                                          <p:val>
                                            <p:strVal val="1+ppt_w/2"/>
                                          </p:val>
                                        </p:tav>
                                      </p:tavLst>
                                    </p:anim>
                                    <p:anim calcmode="lin" valueType="num">
                                      <p:cBhvr additive="base">
                                        <p:cTn id="259" dur="4500"/>
                                        <p:tgtEl>
                                          <p:spTgt spid="51"/>
                                        </p:tgtEl>
                                        <p:attrNameLst>
                                          <p:attrName>ppt_y</p:attrName>
                                        </p:attrNameLst>
                                      </p:cBhvr>
                                      <p:tavLst>
                                        <p:tav tm="0">
                                          <p:val>
                                            <p:strVal val="ppt_y"/>
                                          </p:val>
                                        </p:tav>
                                        <p:tav tm="100000">
                                          <p:val>
                                            <p:strVal val="ppt_y"/>
                                          </p:val>
                                        </p:tav>
                                      </p:tavLst>
                                    </p:anim>
                                    <p:set>
                                      <p:cBhvr>
                                        <p:cTn id="260" dur="1" fill="hold">
                                          <p:stCondLst>
                                            <p:cond delay="4499"/>
                                          </p:stCondLst>
                                        </p:cTn>
                                        <p:tgtEl>
                                          <p:spTgt spid="51"/>
                                        </p:tgtEl>
                                        <p:attrNameLst>
                                          <p:attrName>style.visibility</p:attrName>
                                        </p:attrNameLst>
                                      </p:cBhvr>
                                      <p:to>
                                        <p:strVal val="hidden"/>
                                      </p:to>
                                    </p:set>
                                  </p:childTnLst>
                                </p:cTn>
                              </p:par>
                              <p:par>
                                <p:cTn id="261" presetID="2" presetClass="exit" presetSubtype="2" fill="hold" grpId="2" nodeType="withEffect">
                                  <p:stCondLst>
                                    <p:cond delay="0"/>
                                  </p:stCondLst>
                                  <p:childTnLst>
                                    <p:anim calcmode="lin" valueType="num">
                                      <p:cBhvr additive="base">
                                        <p:cTn id="262" dur="4500"/>
                                        <p:tgtEl>
                                          <p:spTgt spid="52"/>
                                        </p:tgtEl>
                                        <p:attrNameLst>
                                          <p:attrName>ppt_x</p:attrName>
                                        </p:attrNameLst>
                                      </p:cBhvr>
                                      <p:tavLst>
                                        <p:tav tm="0">
                                          <p:val>
                                            <p:strVal val="ppt_x"/>
                                          </p:val>
                                        </p:tav>
                                        <p:tav tm="100000">
                                          <p:val>
                                            <p:strVal val="1+ppt_w/2"/>
                                          </p:val>
                                        </p:tav>
                                      </p:tavLst>
                                    </p:anim>
                                    <p:anim calcmode="lin" valueType="num">
                                      <p:cBhvr additive="base">
                                        <p:cTn id="263" dur="4500"/>
                                        <p:tgtEl>
                                          <p:spTgt spid="52"/>
                                        </p:tgtEl>
                                        <p:attrNameLst>
                                          <p:attrName>ppt_y</p:attrName>
                                        </p:attrNameLst>
                                      </p:cBhvr>
                                      <p:tavLst>
                                        <p:tav tm="0">
                                          <p:val>
                                            <p:strVal val="ppt_y"/>
                                          </p:val>
                                        </p:tav>
                                        <p:tav tm="100000">
                                          <p:val>
                                            <p:strVal val="ppt_y"/>
                                          </p:val>
                                        </p:tav>
                                      </p:tavLst>
                                    </p:anim>
                                    <p:set>
                                      <p:cBhvr>
                                        <p:cTn id="264" dur="1" fill="hold">
                                          <p:stCondLst>
                                            <p:cond delay="4499"/>
                                          </p:stCondLst>
                                        </p:cTn>
                                        <p:tgtEl>
                                          <p:spTgt spid="52"/>
                                        </p:tgtEl>
                                        <p:attrNameLst>
                                          <p:attrName>style.visibility</p:attrName>
                                        </p:attrNameLst>
                                      </p:cBhvr>
                                      <p:to>
                                        <p:strVal val="hidden"/>
                                      </p:to>
                                    </p:set>
                                  </p:childTnLst>
                                </p:cTn>
                              </p:par>
                              <p:par>
                                <p:cTn id="265" presetID="2" presetClass="exit" presetSubtype="2" fill="hold" grpId="2" nodeType="withEffect">
                                  <p:stCondLst>
                                    <p:cond delay="0"/>
                                  </p:stCondLst>
                                  <p:childTnLst>
                                    <p:anim calcmode="lin" valueType="num">
                                      <p:cBhvr additive="base">
                                        <p:cTn id="266" dur="4500"/>
                                        <p:tgtEl>
                                          <p:spTgt spid="53"/>
                                        </p:tgtEl>
                                        <p:attrNameLst>
                                          <p:attrName>ppt_x</p:attrName>
                                        </p:attrNameLst>
                                      </p:cBhvr>
                                      <p:tavLst>
                                        <p:tav tm="0">
                                          <p:val>
                                            <p:strVal val="ppt_x"/>
                                          </p:val>
                                        </p:tav>
                                        <p:tav tm="100000">
                                          <p:val>
                                            <p:strVal val="1+ppt_w/2"/>
                                          </p:val>
                                        </p:tav>
                                      </p:tavLst>
                                    </p:anim>
                                    <p:anim calcmode="lin" valueType="num">
                                      <p:cBhvr additive="base">
                                        <p:cTn id="267" dur="4500"/>
                                        <p:tgtEl>
                                          <p:spTgt spid="53"/>
                                        </p:tgtEl>
                                        <p:attrNameLst>
                                          <p:attrName>ppt_y</p:attrName>
                                        </p:attrNameLst>
                                      </p:cBhvr>
                                      <p:tavLst>
                                        <p:tav tm="0">
                                          <p:val>
                                            <p:strVal val="ppt_y"/>
                                          </p:val>
                                        </p:tav>
                                        <p:tav tm="100000">
                                          <p:val>
                                            <p:strVal val="ppt_y"/>
                                          </p:val>
                                        </p:tav>
                                      </p:tavLst>
                                    </p:anim>
                                    <p:set>
                                      <p:cBhvr>
                                        <p:cTn id="268" dur="1" fill="hold">
                                          <p:stCondLst>
                                            <p:cond delay="4499"/>
                                          </p:stCondLst>
                                        </p:cTn>
                                        <p:tgtEl>
                                          <p:spTgt spid="53"/>
                                        </p:tgtEl>
                                        <p:attrNameLst>
                                          <p:attrName>style.visibility</p:attrName>
                                        </p:attrNameLst>
                                      </p:cBhvr>
                                      <p:to>
                                        <p:strVal val="hidden"/>
                                      </p:to>
                                    </p:set>
                                  </p:childTnLst>
                                </p:cTn>
                              </p:par>
                              <p:par>
                                <p:cTn id="269" presetID="2" presetClass="exit" presetSubtype="2" fill="hold" grpId="2" nodeType="withEffect">
                                  <p:stCondLst>
                                    <p:cond delay="0"/>
                                  </p:stCondLst>
                                  <p:childTnLst>
                                    <p:anim calcmode="lin" valueType="num">
                                      <p:cBhvr additive="base">
                                        <p:cTn id="270" dur="4500"/>
                                        <p:tgtEl>
                                          <p:spTgt spid="54"/>
                                        </p:tgtEl>
                                        <p:attrNameLst>
                                          <p:attrName>ppt_x</p:attrName>
                                        </p:attrNameLst>
                                      </p:cBhvr>
                                      <p:tavLst>
                                        <p:tav tm="0">
                                          <p:val>
                                            <p:strVal val="ppt_x"/>
                                          </p:val>
                                        </p:tav>
                                        <p:tav tm="100000">
                                          <p:val>
                                            <p:strVal val="1+ppt_w/2"/>
                                          </p:val>
                                        </p:tav>
                                      </p:tavLst>
                                    </p:anim>
                                    <p:anim calcmode="lin" valueType="num">
                                      <p:cBhvr additive="base">
                                        <p:cTn id="271" dur="4500"/>
                                        <p:tgtEl>
                                          <p:spTgt spid="54"/>
                                        </p:tgtEl>
                                        <p:attrNameLst>
                                          <p:attrName>ppt_y</p:attrName>
                                        </p:attrNameLst>
                                      </p:cBhvr>
                                      <p:tavLst>
                                        <p:tav tm="0">
                                          <p:val>
                                            <p:strVal val="ppt_y"/>
                                          </p:val>
                                        </p:tav>
                                        <p:tav tm="100000">
                                          <p:val>
                                            <p:strVal val="ppt_y"/>
                                          </p:val>
                                        </p:tav>
                                      </p:tavLst>
                                    </p:anim>
                                    <p:set>
                                      <p:cBhvr>
                                        <p:cTn id="272" dur="1" fill="hold">
                                          <p:stCondLst>
                                            <p:cond delay="4499"/>
                                          </p:stCondLst>
                                        </p:cTn>
                                        <p:tgtEl>
                                          <p:spTgt spid="54"/>
                                        </p:tgtEl>
                                        <p:attrNameLst>
                                          <p:attrName>style.visibility</p:attrName>
                                        </p:attrNameLst>
                                      </p:cBhvr>
                                      <p:to>
                                        <p:strVal val="hidden"/>
                                      </p:to>
                                    </p:set>
                                  </p:childTnLst>
                                </p:cTn>
                              </p:par>
                              <p:par>
                                <p:cTn id="273" presetID="2" presetClass="exit" presetSubtype="2" fill="hold" grpId="2" nodeType="withEffect">
                                  <p:stCondLst>
                                    <p:cond delay="0"/>
                                  </p:stCondLst>
                                  <p:childTnLst>
                                    <p:anim calcmode="lin" valueType="num">
                                      <p:cBhvr additive="base">
                                        <p:cTn id="274" dur="4500"/>
                                        <p:tgtEl>
                                          <p:spTgt spid="55"/>
                                        </p:tgtEl>
                                        <p:attrNameLst>
                                          <p:attrName>ppt_x</p:attrName>
                                        </p:attrNameLst>
                                      </p:cBhvr>
                                      <p:tavLst>
                                        <p:tav tm="0">
                                          <p:val>
                                            <p:strVal val="ppt_x"/>
                                          </p:val>
                                        </p:tav>
                                        <p:tav tm="100000">
                                          <p:val>
                                            <p:strVal val="1+ppt_w/2"/>
                                          </p:val>
                                        </p:tav>
                                      </p:tavLst>
                                    </p:anim>
                                    <p:anim calcmode="lin" valueType="num">
                                      <p:cBhvr additive="base">
                                        <p:cTn id="275" dur="4500"/>
                                        <p:tgtEl>
                                          <p:spTgt spid="55"/>
                                        </p:tgtEl>
                                        <p:attrNameLst>
                                          <p:attrName>ppt_y</p:attrName>
                                        </p:attrNameLst>
                                      </p:cBhvr>
                                      <p:tavLst>
                                        <p:tav tm="0">
                                          <p:val>
                                            <p:strVal val="ppt_y"/>
                                          </p:val>
                                        </p:tav>
                                        <p:tav tm="100000">
                                          <p:val>
                                            <p:strVal val="ppt_y"/>
                                          </p:val>
                                        </p:tav>
                                      </p:tavLst>
                                    </p:anim>
                                    <p:set>
                                      <p:cBhvr>
                                        <p:cTn id="276" dur="1" fill="hold">
                                          <p:stCondLst>
                                            <p:cond delay="4499"/>
                                          </p:stCondLst>
                                        </p:cTn>
                                        <p:tgtEl>
                                          <p:spTgt spid="55"/>
                                        </p:tgtEl>
                                        <p:attrNameLst>
                                          <p:attrName>style.visibility</p:attrName>
                                        </p:attrNameLst>
                                      </p:cBhvr>
                                      <p:to>
                                        <p:strVal val="hidden"/>
                                      </p:to>
                                    </p:set>
                                  </p:childTnLst>
                                </p:cTn>
                              </p:par>
                              <p:par>
                                <p:cTn id="277" presetID="2" presetClass="exit" presetSubtype="2" fill="hold" grpId="2" nodeType="withEffect">
                                  <p:stCondLst>
                                    <p:cond delay="0"/>
                                  </p:stCondLst>
                                  <p:childTnLst>
                                    <p:anim calcmode="lin" valueType="num">
                                      <p:cBhvr additive="base">
                                        <p:cTn id="278" dur="4500"/>
                                        <p:tgtEl>
                                          <p:spTgt spid="56"/>
                                        </p:tgtEl>
                                        <p:attrNameLst>
                                          <p:attrName>ppt_x</p:attrName>
                                        </p:attrNameLst>
                                      </p:cBhvr>
                                      <p:tavLst>
                                        <p:tav tm="0">
                                          <p:val>
                                            <p:strVal val="ppt_x"/>
                                          </p:val>
                                        </p:tav>
                                        <p:tav tm="100000">
                                          <p:val>
                                            <p:strVal val="1+ppt_w/2"/>
                                          </p:val>
                                        </p:tav>
                                      </p:tavLst>
                                    </p:anim>
                                    <p:anim calcmode="lin" valueType="num">
                                      <p:cBhvr additive="base">
                                        <p:cTn id="279" dur="4500"/>
                                        <p:tgtEl>
                                          <p:spTgt spid="56"/>
                                        </p:tgtEl>
                                        <p:attrNameLst>
                                          <p:attrName>ppt_y</p:attrName>
                                        </p:attrNameLst>
                                      </p:cBhvr>
                                      <p:tavLst>
                                        <p:tav tm="0">
                                          <p:val>
                                            <p:strVal val="ppt_y"/>
                                          </p:val>
                                        </p:tav>
                                        <p:tav tm="100000">
                                          <p:val>
                                            <p:strVal val="ppt_y"/>
                                          </p:val>
                                        </p:tav>
                                      </p:tavLst>
                                    </p:anim>
                                    <p:set>
                                      <p:cBhvr>
                                        <p:cTn id="280" dur="1" fill="hold">
                                          <p:stCondLst>
                                            <p:cond delay="4499"/>
                                          </p:stCondLst>
                                        </p:cTn>
                                        <p:tgtEl>
                                          <p:spTgt spid="56"/>
                                        </p:tgtEl>
                                        <p:attrNameLst>
                                          <p:attrName>style.visibility</p:attrName>
                                        </p:attrNameLst>
                                      </p:cBhvr>
                                      <p:to>
                                        <p:strVal val="hidden"/>
                                      </p:to>
                                    </p:set>
                                  </p:childTnLst>
                                </p:cTn>
                              </p:par>
                              <p:par>
                                <p:cTn id="281" presetID="2" presetClass="exit" presetSubtype="2" fill="hold" grpId="2" nodeType="withEffect">
                                  <p:stCondLst>
                                    <p:cond delay="0"/>
                                  </p:stCondLst>
                                  <p:childTnLst>
                                    <p:anim calcmode="lin" valueType="num">
                                      <p:cBhvr additive="base">
                                        <p:cTn id="282" dur="4500"/>
                                        <p:tgtEl>
                                          <p:spTgt spid="57"/>
                                        </p:tgtEl>
                                        <p:attrNameLst>
                                          <p:attrName>ppt_x</p:attrName>
                                        </p:attrNameLst>
                                      </p:cBhvr>
                                      <p:tavLst>
                                        <p:tav tm="0">
                                          <p:val>
                                            <p:strVal val="ppt_x"/>
                                          </p:val>
                                        </p:tav>
                                        <p:tav tm="100000">
                                          <p:val>
                                            <p:strVal val="1+ppt_w/2"/>
                                          </p:val>
                                        </p:tav>
                                      </p:tavLst>
                                    </p:anim>
                                    <p:anim calcmode="lin" valueType="num">
                                      <p:cBhvr additive="base">
                                        <p:cTn id="283" dur="4500"/>
                                        <p:tgtEl>
                                          <p:spTgt spid="57"/>
                                        </p:tgtEl>
                                        <p:attrNameLst>
                                          <p:attrName>ppt_y</p:attrName>
                                        </p:attrNameLst>
                                      </p:cBhvr>
                                      <p:tavLst>
                                        <p:tav tm="0">
                                          <p:val>
                                            <p:strVal val="ppt_y"/>
                                          </p:val>
                                        </p:tav>
                                        <p:tav tm="100000">
                                          <p:val>
                                            <p:strVal val="ppt_y"/>
                                          </p:val>
                                        </p:tav>
                                      </p:tavLst>
                                    </p:anim>
                                    <p:set>
                                      <p:cBhvr>
                                        <p:cTn id="284" dur="1" fill="hold">
                                          <p:stCondLst>
                                            <p:cond delay="4499"/>
                                          </p:stCondLst>
                                        </p:cTn>
                                        <p:tgtEl>
                                          <p:spTgt spid="57"/>
                                        </p:tgtEl>
                                        <p:attrNameLst>
                                          <p:attrName>style.visibility</p:attrName>
                                        </p:attrNameLst>
                                      </p:cBhvr>
                                      <p:to>
                                        <p:strVal val="hidden"/>
                                      </p:to>
                                    </p:set>
                                  </p:childTnLst>
                                </p:cTn>
                              </p:par>
                              <p:par>
                                <p:cTn id="285" presetID="2" presetClass="exit" presetSubtype="2" fill="hold" grpId="2" nodeType="withEffect">
                                  <p:stCondLst>
                                    <p:cond delay="0"/>
                                  </p:stCondLst>
                                  <p:childTnLst>
                                    <p:anim calcmode="lin" valueType="num">
                                      <p:cBhvr additive="base">
                                        <p:cTn id="286" dur="4500"/>
                                        <p:tgtEl>
                                          <p:spTgt spid="58"/>
                                        </p:tgtEl>
                                        <p:attrNameLst>
                                          <p:attrName>ppt_x</p:attrName>
                                        </p:attrNameLst>
                                      </p:cBhvr>
                                      <p:tavLst>
                                        <p:tav tm="0">
                                          <p:val>
                                            <p:strVal val="ppt_x"/>
                                          </p:val>
                                        </p:tav>
                                        <p:tav tm="100000">
                                          <p:val>
                                            <p:strVal val="1+ppt_w/2"/>
                                          </p:val>
                                        </p:tav>
                                      </p:tavLst>
                                    </p:anim>
                                    <p:anim calcmode="lin" valueType="num">
                                      <p:cBhvr additive="base">
                                        <p:cTn id="287" dur="4500"/>
                                        <p:tgtEl>
                                          <p:spTgt spid="58"/>
                                        </p:tgtEl>
                                        <p:attrNameLst>
                                          <p:attrName>ppt_y</p:attrName>
                                        </p:attrNameLst>
                                      </p:cBhvr>
                                      <p:tavLst>
                                        <p:tav tm="0">
                                          <p:val>
                                            <p:strVal val="ppt_y"/>
                                          </p:val>
                                        </p:tav>
                                        <p:tav tm="100000">
                                          <p:val>
                                            <p:strVal val="ppt_y"/>
                                          </p:val>
                                        </p:tav>
                                      </p:tavLst>
                                    </p:anim>
                                    <p:set>
                                      <p:cBhvr>
                                        <p:cTn id="288" dur="1" fill="hold">
                                          <p:stCondLst>
                                            <p:cond delay="4499"/>
                                          </p:stCondLst>
                                        </p:cTn>
                                        <p:tgtEl>
                                          <p:spTgt spid="58"/>
                                        </p:tgtEl>
                                        <p:attrNameLst>
                                          <p:attrName>style.visibility</p:attrName>
                                        </p:attrNameLst>
                                      </p:cBhvr>
                                      <p:to>
                                        <p:strVal val="hidden"/>
                                      </p:to>
                                    </p:set>
                                  </p:childTnLst>
                                </p:cTn>
                              </p:par>
                              <p:par>
                                <p:cTn id="289" presetID="2" presetClass="exit" presetSubtype="2" fill="hold" grpId="2" nodeType="withEffect">
                                  <p:stCondLst>
                                    <p:cond delay="0"/>
                                  </p:stCondLst>
                                  <p:childTnLst>
                                    <p:anim calcmode="lin" valueType="num">
                                      <p:cBhvr additive="base">
                                        <p:cTn id="290" dur="4500"/>
                                        <p:tgtEl>
                                          <p:spTgt spid="59"/>
                                        </p:tgtEl>
                                        <p:attrNameLst>
                                          <p:attrName>ppt_x</p:attrName>
                                        </p:attrNameLst>
                                      </p:cBhvr>
                                      <p:tavLst>
                                        <p:tav tm="0">
                                          <p:val>
                                            <p:strVal val="ppt_x"/>
                                          </p:val>
                                        </p:tav>
                                        <p:tav tm="100000">
                                          <p:val>
                                            <p:strVal val="1+ppt_w/2"/>
                                          </p:val>
                                        </p:tav>
                                      </p:tavLst>
                                    </p:anim>
                                    <p:anim calcmode="lin" valueType="num">
                                      <p:cBhvr additive="base">
                                        <p:cTn id="291" dur="4500"/>
                                        <p:tgtEl>
                                          <p:spTgt spid="59"/>
                                        </p:tgtEl>
                                        <p:attrNameLst>
                                          <p:attrName>ppt_y</p:attrName>
                                        </p:attrNameLst>
                                      </p:cBhvr>
                                      <p:tavLst>
                                        <p:tav tm="0">
                                          <p:val>
                                            <p:strVal val="ppt_y"/>
                                          </p:val>
                                        </p:tav>
                                        <p:tav tm="100000">
                                          <p:val>
                                            <p:strVal val="ppt_y"/>
                                          </p:val>
                                        </p:tav>
                                      </p:tavLst>
                                    </p:anim>
                                    <p:set>
                                      <p:cBhvr>
                                        <p:cTn id="292" dur="1" fill="hold">
                                          <p:stCondLst>
                                            <p:cond delay="4499"/>
                                          </p:stCondLst>
                                        </p:cTn>
                                        <p:tgtEl>
                                          <p:spTgt spid="59"/>
                                        </p:tgtEl>
                                        <p:attrNameLst>
                                          <p:attrName>style.visibility</p:attrName>
                                        </p:attrNameLst>
                                      </p:cBhvr>
                                      <p:to>
                                        <p:strVal val="hidden"/>
                                      </p:to>
                                    </p:set>
                                  </p:childTnLst>
                                </p:cTn>
                              </p:par>
                              <p:par>
                                <p:cTn id="293" presetID="2" presetClass="exit" presetSubtype="2" fill="hold" grpId="2" nodeType="withEffect">
                                  <p:stCondLst>
                                    <p:cond delay="0"/>
                                  </p:stCondLst>
                                  <p:childTnLst>
                                    <p:anim calcmode="lin" valueType="num">
                                      <p:cBhvr additive="base">
                                        <p:cTn id="294" dur="4500"/>
                                        <p:tgtEl>
                                          <p:spTgt spid="60"/>
                                        </p:tgtEl>
                                        <p:attrNameLst>
                                          <p:attrName>ppt_x</p:attrName>
                                        </p:attrNameLst>
                                      </p:cBhvr>
                                      <p:tavLst>
                                        <p:tav tm="0">
                                          <p:val>
                                            <p:strVal val="ppt_x"/>
                                          </p:val>
                                        </p:tav>
                                        <p:tav tm="100000">
                                          <p:val>
                                            <p:strVal val="1+ppt_w/2"/>
                                          </p:val>
                                        </p:tav>
                                      </p:tavLst>
                                    </p:anim>
                                    <p:anim calcmode="lin" valueType="num">
                                      <p:cBhvr additive="base">
                                        <p:cTn id="295" dur="4500"/>
                                        <p:tgtEl>
                                          <p:spTgt spid="60"/>
                                        </p:tgtEl>
                                        <p:attrNameLst>
                                          <p:attrName>ppt_y</p:attrName>
                                        </p:attrNameLst>
                                      </p:cBhvr>
                                      <p:tavLst>
                                        <p:tav tm="0">
                                          <p:val>
                                            <p:strVal val="ppt_y"/>
                                          </p:val>
                                        </p:tav>
                                        <p:tav tm="100000">
                                          <p:val>
                                            <p:strVal val="ppt_y"/>
                                          </p:val>
                                        </p:tav>
                                      </p:tavLst>
                                    </p:anim>
                                    <p:set>
                                      <p:cBhvr>
                                        <p:cTn id="296" dur="1" fill="hold">
                                          <p:stCondLst>
                                            <p:cond delay="4499"/>
                                          </p:stCondLst>
                                        </p:cTn>
                                        <p:tgtEl>
                                          <p:spTgt spid="60"/>
                                        </p:tgtEl>
                                        <p:attrNameLst>
                                          <p:attrName>style.visibility</p:attrName>
                                        </p:attrNameLst>
                                      </p:cBhvr>
                                      <p:to>
                                        <p:strVal val="hidden"/>
                                      </p:to>
                                    </p:set>
                                  </p:childTnLst>
                                </p:cTn>
                              </p:par>
                              <p:par>
                                <p:cTn id="297" presetID="2" presetClass="exit" presetSubtype="2" fill="hold" grpId="2" nodeType="withEffect">
                                  <p:stCondLst>
                                    <p:cond delay="0"/>
                                  </p:stCondLst>
                                  <p:childTnLst>
                                    <p:anim calcmode="lin" valueType="num">
                                      <p:cBhvr additive="base">
                                        <p:cTn id="298" dur="4500"/>
                                        <p:tgtEl>
                                          <p:spTgt spid="61"/>
                                        </p:tgtEl>
                                        <p:attrNameLst>
                                          <p:attrName>ppt_x</p:attrName>
                                        </p:attrNameLst>
                                      </p:cBhvr>
                                      <p:tavLst>
                                        <p:tav tm="0">
                                          <p:val>
                                            <p:strVal val="ppt_x"/>
                                          </p:val>
                                        </p:tav>
                                        <p:tav tm="100000">
                                          <p:val>
                                            <p:strVal val="1+ppt_w/2"/>
                                          </p:val>
                                        </p:tav>
                                      </p:tavLst>
                                    </p:anim>
                                    <p:anim calcmode="lin" valueType="num">
                                      <p:cBhvr additive="base">
                                        <p:cTn id="299" dur="4500"/>
                                        <p:tgtEl>
                                          <p:spTgt spid="61"/>
                                        </p:tgtEl>
                                        <p:attrNameLst>
                                          <p:attrName>ppt_y</p:attrName>
                                        </p:attrNameLst>
                                      </p:cBhvr>
                                      <p:tavLst>
                                        <p:tav tm="0">
                                          <p:val>
                                            <p:strVal val="ppt_y"/>
                                          </p:val>
                                        </p:tav>
                                        <p:tav tm="100000">
                                          <p:val>
                                            <p:strVal val="ppt_y"/>
                                          </p:val>
                                        </p:tav>
                                      </p:tavLst>
                                    </p:anim>
                                    <p:set>
                                      <p:cBhvr>
                                        <p:cTn id="300" dur="1" fill="hold">
                                          <p:stCondLst>
                                            <p:cond delay="4499"/>
                                          </p:stCondLst>
                                        </p:cTn>
                                        <p:tgtEl>
                                          <p:spTgt spid="61"/>
                                        </p:tgtEl>
                                        <p:attrNameLst>
                                          <p:attrName>style.visibility</p:attrName>
                                        </p:attrNameLst>
                                      </p:cBhvr>
                                      <p:to>
                                        <p:strVal val="hidden"/>
                                      </p:to>
                                    </p:set>
                                  </p:childTnLst>
                                </p:cTn>
                              </p:par>
                              <p:par>
                                <p:cTn id="301" presetID="2" presetClass="exit" presetSubtype="2" fill="hold" grpId="2" nodeType="withEffect">
                                  <p:stCondLst>
                                    <p:cond delay="0"/>
                                  </p:stCondLst>
                                  <p:childTnLst>
                                    <p:anim calcmode="lin" valueType="num">
                                      <p:cBhvr additive="base">
                                        <p:cTn id="302" dur="4500"/>
                                        <p:tgtEl>
                                          <p:spTgt spid="62"/>
                                        </p:tgtEl>
                                        <p:attrNameLst>
                                          <p:attrName>ppt_x</p:attrName>
                                        </p:attrNameLst>
                                      </p:cBhvr>
                                      <p:tavLst>
                                        <p:tav tm="0">
                                          <p:val>
                                            <p:strVal val="ppt_x"/>
                                          </p:val>
                                        </p:tav>
                                        <p:tav tm="100000">
                                          <p:val>
                                            <p:strVal val="1+ppt_w/2"/>
                                          </p:val>
                                        </p:tav>
                                      </p:tavLst>
                                    </p:anim>
                                    <p:anim calcmode="lin" valueType="num">
                                      <p:cBhvr additive="base">
                                        <p:cTn id="303" dur="4500"/>
                                        <p:tgtEl>
                                          <p:spTgt spid="62"/>
                                        </p:tgtEl>
                                        <p:attrNameLst>
                                          <p:attrName>ppt_y</p:attrName>
                                        </p:attrNameLst>
                                      </p:cBhvr>
                                      <p:tavLst>
                                        <p:tav tm="0">
                                          <p:val>
                                            <p:strVal val="ppt_y"/>
                                          </p:val>
                                        </p:tav>
                                        <p:tav tm="100000">
                                          <p:val>
                                            <p:strVal val="ppt_y"/>
                                          </p:val>
                                        </p:tav>
                                      </p:tavLst>
                                    </p:anim>
                                    <p:set>
                                      <p:cBhvr>
                                        <p:cTn id="304" dur="1" fill="hold">
                                          <p:stCondLst>
                                            <p:cond delay="4499"/>
                                          </p:stCondLst>
                                        </p:cTn>
                                        <p:tgtEl>
                                          <p:spTgt spid="62"/>
                                        </p:tgtEl>
                                        <p:attrNameLst>
                                          <p:attrName>style.visibility</p:attrName>
                                        </p:attrNameLst>
                                      </p:cBhvr>
                                      <p:to>
                                        <p:strVal val="hidden"/>
                                      </p:to>
                                    </p:set>
                                  </p:childTnLst>
                                </p:cTn>
                              </p:par>
                              <p:par>
                                <p:cTn id="305" presetID="2" presetClass="exit" presetSubtype="2" fill="hold" grpId="2" nodeType="withEffect">
                                  <p:stCondLst>
                                    <p:cond delay="0"/>
                                  </p:stCondLst>
                                  <p:childTnLst>
                                    <p:anim calcmode="lin" valueType="num">
                                      <p:cBhvr additive="base">
                                        <p:cTn id="306" dur="4500"/>
                                        <p:tgtEl>
                                          <p:spTgt spid="63"/>
                                        </p:tgtEl>
                                        <p:attrNameLst>
                                          <p:attrName>ppt_x</p:attrName>
                                        </p:attrNameLst>
                                      </p:cBhvr>
                                      <p:tavLst>
                                        <p:tav tm="0">
                                          <p:val>
                                            <p:strVal val="ppt_x"/>
                                          </p:val>
                                        </p:tav>
                                        <p:tav tm="100000">
                                          <p:val>
                                            <p:strVal val="1+ppt_w/2"/>
                                          </p:val>
                                        </p:tav>
                                      </p:tavLst>
                                    </p:anim>
                                    <p:anim calcmode="lin" valueType="num">
                                      <p:cBhvr additive="base">
                                        <p:cTn id="307" dur="4500"/>
                                        <p:tgtEl>
                                          <p:spTgt spid="63"/>
                                        </p:tgtEl>
                                        <p:attrNameLst>
                                          <p:attrName>ppt_y</p:attrName>
                                        </p:attrNameLst>
                                      </p:cBhvr>
                                      <p:tavLst>
                                        <p:tav tm="0">
                                          <p:val>
                                            <p:strVal val="ppt_y"/>
                                          </p:val>
                                        </p:tav>
                                        <p:tav tm="100000">
                                          <p:val>
                                            <p:strVal val="ppt_y"/>
                                          </p:val>
                                        </p:tav>
                                      </p:tavLst>
                                    </p:anim>
                                    <p:set>
                                      <p:cBhvr>
                                        <p:cTn id="308" dur="1" fill="hold">
                                          <p:stCondLst>
                                            <p:cond delay="4499"/>
                                          </p:stCondLst>
                                        </p:cTn>
                                        <p:tgtEl>
                                          <p:spTgt spid="63"/>
                                        </p:tgtEl>
                                        <p:attrNameLst>
                                          <p:attrName>style.visibility</p:attrName>
                                        </p:attrNameLst>
                                      </p:cBhvr>
                                      <p:to>
                                        <p:strVal val="hidden"/>
                                      </p:to>
                                    </p:set>
                                  </p:childTnLst>
                                </p:cTn>
                              </p:par>
                              <p:par>
                                <p:cTn id="309" presetID="2" presetClass="exit" presetSubtype="2" fill="hold" grpId="2" nodeType="withEffect">
                                  <p:stCondLst>
                                    <p:cond delay="0"/>
                                  </p:stCondLst>
                                  <p:childTnLst>
                                    <p:anim calcmode="lin" valueType="num">
                                      <p:cBhvr additive="base">
                                        <p:cTn id="310" dur="4500"/>
                                        <p:tgtEl>
                                          <p:spTgt spid="64"/>
                                        </p:tgtEl>
                                        <p:attrNameLst>
                                          <p:attrName>ppt_x</p:attrName>
                                        </p:attrNameLst>
                                      </p:cBhvr>
                                      <p:tavLst>
                                        <p:tav tm="0">
                                          <p:val>
                                            <p:strVal val="ppt_x"/>
                                          </p:val>
                                        </p:tav>
                                        <p:tav tm="100000">
                                          <p:val>
                                            <p:strVal val="1+ppt_w/2"/>
                                          </p:val>
                                        </p:tav>
                                      </p:tavLst>
                                    </p:anim>
                                    <p:anim calcmode="lin" valueType="num">
                                      <p:cBhvr additive="base">
                                        <p:cTn id="311" dur="4500"/>
                                        <p:tgtEl>
                                          <p:spTgt spid="64"/>
                                        </p:tgtEl>
                                        <p:attrNameLst>
                                          <p:attrName>ppt_y</p:attrName>
                                        </p:attrNameLst>
                                      </p:cBhvr>
                                      <p:tavLst>
                                        <p:tav tm="0">
                                          <p:val>
                                            <p:strVal val="ppt_y"/>
                                          </p:val>
                                        </p:tav>
                                        <p:tav tm="100000">
                                          <p:val>
                                            <p:strVal val="ppt_y"/>
                                          </p:val>
                                        </p:tav>
                                      </p:tavLst>
                                    </p:anim>
                                    <p:set>
                                      <p:cBhvr>
                                        <p:cTn id="312" dur="1" fill="hold">
                                          <p:stCondLst>
                                            <p:cond delay="4499"/>
                                          </p:stCondLst>
                                        </p:cTn>
                                        <p:tgtEl>
                                          <p:spTgt spid="64"/>
                                        </p:tgtEl>
                                        <p:attrNameLst>
                                          <p:attrName>style.visibility</p:attrName>
                                        </p:attrNameLst>
                                      </p:cBhvr>
                                      <p:to>
                                        <p:strVal val="hidden"/>
                                      </p:to>
                                    </p:set>
                                  </p:childTnLst>
                                </p:cTn>
                              </p:par>
                              <p:par>
                                <p:cTn id="313" presetID="2" presetClass="exit" presetSubtype="2" fill="hold" grpId="2" nodeType="withEffect">
                                  <p:stCondLst>
                                    <p:cond delay="0"/>
                                  </p:stCondLst>
                                  <p:childTnLst>
                                    <p:anim calcmode="lin" valueType="num">
                                      <p:cBhvr additive="base">
                                        <p:cTn id="314" dur="4500"/>
                                        <p:tgtEl>
                                          <p:spTgt spid="65"/>
                                        </p:tgtEl>
                                        <p:attrNameLst>
                                          <p:attrName>ppt_x</p:attrName>
                                        </p:attrNameLst>
                                      </p:cBhvr>
                                      <p:tavLst>
                                        <p:tav tm="0">
                                          <p:val>
                                            <p:strVal val="ppt_x"/>
                                          </p:val>
                                        </p:tav>
                                        <p:tav tm="100000">
                                          <p:val>
                                            <p:strVal val="1+ppt_w/2"/>
                                          </p:val>
                                        </p:tav>
                                      </p:tavLst>
                                    </p:anim>
                                    <p:anim calcmode="lin" valueType="num">
                                      <p:cBhvr additive="base">
                                        <p:cTn id="315" dur="4500"/>
                                        <p:tgtEl>
                                          <p:spTgt spid="65"/>
                                        </p:tgtEl>
                                        <p:attrNameLst>
                                          <p:attrName>ppt_y</p:attrName>
                                        </p:attrNameLst>
                                      </p:cBhvr>
                                      <p:tavLst>
                                        <p:tav tm="0">
                                          <p:val>
                                            <p:strVal val="ppt_y"/>
                                          </p:val>
                                        </p:tav>
                                        <p:tav tm="100000">
                                          <p:val>
                                            <p:strVal val="ppt_y"/>
                                          </p:val>
                                        </p:tav>
                                      </p:tavLst>
                                    </p:anim>
                                    <p:set>
                                      <p:cBhvr>
                                        <p:cTn id="316" dur="1" fill="hold">
                                          <p:stCondLst>
                                            <p:cond delay="4499"/>
                                          </p:stCondLst>
                                        </p:cTn>
                                        <p:tgtEl>
                                          <p:spTgt spid="65"/>
                                        </p:tgtEl>
                                        <p:attrNameLst>
                                          <p:attrName>style.visibility</p:attrName>
                                        </p:attrNameLst>
                                      </p:cBhvr>
                                      <p:to>
                                        <p:strVal val="hidden"/>
                                      </p:to>
                                    </p:set>
                                  </p:childTnLst>
                                </p:cTn>
                              </p:par>
                              <p:par>
                                <p:cTn id="317" presetID="2" presetClass="exit" presetSubtype="2" fill="hold" grpId="2" nodeType="withEffect">
                                  <p:stCondLst>
                                    <p:cond delay="0"/>
                                  </p:stCondLst>
                                  <p:childTnLst>
                                    <p:anim calcmode="lin" valueType="num">
                                      <p:cBhvr additive="base">
                                        <p:cTn id="318" dur="4500"/>
                                        <p:tgtEl>
                                          <p:spTgt spid="66"/>
                                        </p:tgtEl>
                                        <p:attrNameLst>
                                          <p:attrName>ppt_x</p:attrName>
                                        </p:attrNameLst>
                                      </p:cBhvr>
                                      <p:tavLst>
                                        <p:tav tm="0">
                                          <p:val>
                                            <p:strVal val="ppt_x"/>
                                          </p:val>
                                        </p:tav>
                                        <p:tav tm="100000">
                                          <p:val>
                                            <p:strVal val="1+ppt_w/2"/>
                                          </p:val>
                                        </p:tav>
                                      </p:tavLst>
                                    </p:anim>
                                    <p:anim calcmode="lin" valueType="num">
                                      <p:cBhvr additive="base">
                                        <p:cTn id="319" dur="4500"/>
                                        <p:tgtEl>
                                          <p:spTgt spid="66"/>
                                        </p:tgtEl>
                                        <p:attrNameLst>
                                          <p:attrName>ppt_y</p:attrName>
                                        </p:attrNameLst>
                                      </p:cBhvr>
                                      <p:tavLst>
                                        <p:tav tm="0">
                                          <p:val>
                                            <p:strVal val="ppt_y"/>
                                          </p:val>
                                        </p:tav>
                                        <p:tav tm="100000">
                                          <p:val>
                                            <p:strVal val="ppt_y"/>
                                          </p:val>
                                        </p:tav>
                                      </p:tavLst>
                                    </p:anim>
                                    <p:set>
                                      <p:cBhvr>
                                        <p:cTn id="320" dur="1" fill="hold">
                                          <p:stCondLst>
                                            <p:cond delay="4499"/>
                                          </p:stCondLst>
                                        </p:cTn>
                                        <p:tgtEl>
                                          <p:spTgt spid="66"/>
                                        </p:tgtEl>
                                        <p:attrNameLst>
                                          <p:attrName>style.visibility</p:attrName>
                                        </p:attrNameLst>
                                      </p:cBhvr>
                                      <p:to>
                                        <p:strVal val="hidden"/>
                                      </p:to>
                                    </p:set>
                                  </p:childTnLst>
                                </p:cTn>
                              </p:par>
                              <p:par>
                                <p:cTn id="321" presetID="2" presetClass="exit" presetSubtype="2" fill="hold" grpId="2" nodeType="withEffect">
                                  <p:stCondLst>
                                    <p:cond delay="0"/>
                                  </p:stCondLst>
                                  <p:childTnLst>
                                    <p:anim calcmode="lin" valueType="num">
                                      <p:cBhvr additive="base">
                                        <p:cTn id="322" dur="4500"/>
                                        <p:tgtEl>
                                          <p:spTgt spid="67"/>
                                        </p:tgtEl>
                                        <p:attrNameLst>
                                          <p:attrName>ppt_x</p:attrName>
                                        </p:attrNameLst>
                                      </p:cBhvr>
                                      <p:tavLst>
                                        <p:tav tm="0">
                                          <p:val>
                                            <p:strVal val="ppt_x"/>
                                          </p:val>
                                        </p:tav>
                                        <p:tav tm="100000">
                                          <p:val>
                                            <p:strVal val="1+ppt_w/2"/>
                                          </p:val>
                                        </p:tav>
                                      </p:tavLst>
                                    </p:anim>
                                    <p:anim calcmode="lin" valueType="num">
                                      <p:cBhvr additive="base">
                                        <p:cTn id="323" dur="4500"/>
                                        <p:tgtEl>
                                          <p:spTgt spid="67"/>
                                        </p:tgtEl>
                                        <p:attrNameLst>
                                          <p:attrName>ppt_y</p:attrName>
                                        </p:attrNameLst>
                                      </p:cBhvr>
                                      <p:tavLst>
                                        <p:tav tm="0">
                                          <p:val>
                                            <p:strVal val="ppt_y"/>
                                          </p:val>
                                        </p:tav>
                                        <p:tav tm="100000">
                                          <p:val>
                                            <p:strVal val="ppt_y"/>
                                          </p:val>
                                        </p:tav>
                                      </p:tavLst>
                                    </p:anim>
                                    <p:set>
                                      <p:cBhvr>
                                        <p:cTn id="324" dur="1" fill="hold">
                                          <p:stCondLst>
                                            <p:cond delay="4499"/>
                                          </p:stCondLst>
                                        </p:cTn>
                                        <p:tgtEl>
                                          <p:spTgt spid="67"/>
                                        </p:tgtEl>
                                        <p:attrNameLst>
                                          <p:attrName>style.visibility</p:attrName>
                                        </p:attrNameLst>
                                      </p:cBhvr>
                                      <p:to>
                                        <p:strVal val="hidden"/>
                                      </p:to>
                                    </p:set>
                                  </p:childTnLst>
                                </p:cTn>
                              </p:par>
                              <p:par>
                                <p:cTn id="325" presetID="2" presetClass="entr" presetSubtype="2" fill="hold" grpId="0" nodeType="withEffect">
                                  <p:stCondLst>
                                    <p:cond delay="0"/>
                                  </p:stCondLst>
                                  <p:childTnLst>
                                    <p:set>
                                      <p:cBhvr>
                                        <p:cTn id="326" dur="1" fill="hold">
                                          <p:stCondLst>
                                            <p:cond delay="0"/>
                                          </p:stCondLst>
                                        </p:cTn>
                                        <p:tgtEl>
                                          <p:spTgt spid="68"/>
                                        </p:tgtEl>
                                        <p:attrNameLst>
                                          <p:attrName>style.visibility</p:attrName>
                                        </p:attrNameLst>
                                      </p:cBhvr>
                                      <p:to>
                                        <p:strVal val="visible"/>
                                      </p:to>
                                    </p:set>
                                    <p:anim calcmode="lin" valueType="num">
                                      <p:cBhvr additive="base">
                                        <p:cTn id="327" dur="3000" fill="hold"/>
                                        <p:tgtEl>
                                          <p:spTgt spid="68"/>
                                        </p:tgtEl>
                                        <p:attrNameLst>
                                          <p:attrName>ppt_x</p:attrName>
                                        </p:attrNameLst>
                                      </p:cBhvr>
                                      <p:tavLst>
                                        <p:tav tm="0">
                                          <p:val>
                                            <p:strVal val="1+#ppt_w/2"/>
                                          </p:val>
                                        </p:tav>
                                        <p:tav tm="100000">
                                          <p:val>
                                            <p:strVal val="#ppt_x"/>
                                          </p:val>
                                        </p:tav>
                                      </p:tavLst>
                                    </p:anim>
                                    <p:anim calcmode="lin" valueType="num">
                                      <p:cBhvr additive="base">
                                        <p:cTn id="328" dur="3000" fill="hold"/>
                                        <p:tgtEl>
                                          <p:spTgt spid="68"/>
                                        </p:tgtEl>
                                        <p:attrNameLst>
                                          <p:attrName>ppt_y</p:attrName>
                                        </p:attrNameLst>
                                      </p:cBhvr>
                                      <p:tavLst>
                                        <p:tav tm="0">
                                          <p:val>
                                            <p:strVal val="#ppt_y"/>
                                          </p:val>
                                        </p:tav>
                                        <p:tav tm="100000">
                                          <p:val>
                                            <p:strVal val="#ppt_y"/>
                                          </p:val>
                                        </p:tav>
                                      </p:tavLst>
                                    </p:anim>
                                  </p:childTnLst>
                                </p:cTn>
                              </p:par>
                              <p:par>
                                <p:cTn id="329" presetID="2" presetClass="entr" presetSubtype="2" fill="hold" grpId="0" nodeType="withEffect">
                                  <p:stCondLst>
                                    <p:cond delay="0"/>
                                  </p:stCondLst>
                                  <p:childTnLst>
                                    <p:set>
                                      <p:cBhvr>
                                        <p:cTn id="330" dur="1" fill="hold">
                                          <p:stCondLst>
                                            <p:cond delay="0"/>
                                          </p:stCondLst>
                                        </p:cTn>
                                        <p:tgtEl>
                                          <p:spTgt spid="69"/>
                                        </p:tgtEl>
                                        <p:attrNameLst>
                                          <p:attrName>style.visibility</p:attrName>
                                        </p:attrNameLst>
                                      </p:cBhvr>
                                      <p:to>
                                        <p:strVal val="visible"/>
                                      </p:to>
                                    </p:set>
                                    <p:anim calcmode="lin" valueType="num">
                                      <p:cBhvr additive="base">
                                        <p:cTn id="331" dur="3000" fill="hold"/>
                                        <p:tgtEl>
                                          <p:spTgt spid="69"/>
                                        </p:tgtEl>
                                        <p:attrNameLst>
                                          <p:attrName>ppt_x</p:attrName>
                                        </p:attrNameLst>
                                      </p:cBhvr>
                                      <p:tavLst>
                                        <p:tav tm="0">
                                          <p:val>
                                            <p:strVal val="1+#ppt_w/2"/>
                                          </p:val>
                                        </p:tav>
                                        <p:tav tm="100000">
                                          <p:val>
                                            <p:strVal val="#ppt_x"/>
                                          </p:val>
                                        </p:tav>
                                      </p:tavLst>
                                    </p:anim>
                                    <p:anim calcmode="lin" valueType="num">
                                      <p:cBhvr additive="base">
                                        <p:cTn id="332" dur="3000" fill="hold"/>
                                        <p:tgtEl>
                                          <p:spTgt spid="69"/>
                                        </p:tgtEl>
                                        <p:attrNameLst>
                                          <p:attrName>ppt_y</p:attrName>
                                        </p:attrNameLst>
                                      </p:cBhvr>
                                      <p:tavLst>
                                        <p:tav tm="0">
                                          <p:val>
                                            <p:strVal val="#ppt_y"/>
                                          </p:val>
                                        </p:tav>
                                        <p:tav tm="100000">
                                          <p:val>
                                            <p:strVal val="#ppt_y"/>
                                          </p:val>
                                        </p:tav>
                                      </p:tavLst>
                                    </p:anim>
                                  </p:childTnLst>
                                </p:cTn>
                              </p:par>
                              <p:par>
                                <p:cTn id="333" presetID="2" presetClass="entr" presetSubtype="2" fill="hold" grpId="0" nodeType="withEffect">
                                  <p:stCondLst>
                                    <p:cond delay="0"/>
                                  </p:stCondLst>
                                  <p:childTnLst>
                                    <p:set>
                                      <p:cBhvr>
                                        <p:cTn id="334" dur="1" fill="hold">
                                          <p:stCondLst>
                                            <p:cond delay="0"/>
                                          </p:stCondLst>
                                        </p:cTn>
                                        <p:tgtEl>
                                          <p:spTgt spid="71"/>
                                        </p:tgtEl>
                                        <p:attrNameLst>
                                          <p:attrName>style.visibility</p:attrName>
                                        </p:attrNameLst>
                                      </p:cBhvr>
                                      <p:to>
                                        <p:strVal val="visible"/>
                                      </p:to>
                                    </p:set>
                                    <p:anim calcmode="lin" valueType="num">
                                      <p:cBhvr additive="base">
                                        <p:cTn id="335" dur="3000" fill="hold"/>
                                        <p:tgtEl>
                                          <p:spTgt spid="71"/>
                                        </p:tgtEl>
                                        <p:attrNameLst>
                                          <p:attrName>ppt_x</p:attrName>
                                        </p:attrNameLst>
                                      </p:cBhvr>
                                      <p:tavLst>
                                        <p:tav tm="0">
                                          <p:val>
                                            <p:strVal val="1+#ppt_w/2"/>
                                          </p:val>
                                        </p:tav>
                                        <p:tav tm="100000">
                                          <p:val>
                                            <p:strVal val="#ppt_x"/>
                                          </p:val>
                                        </p:tav>
                                      </p:tavLst>
                                    </p:anim>
                                    <p:anim calcmode="lin" valueType="num">
                                      <p:cBhvr additive="base">
                                        <p:cTn id="336" dur="3000" fill="hold"/>
                                        <p:tgtEl>
                                          <p:spTgt spid="71"/>
                                        </p:tgtEl>
                                        <p:attrNameLst>
                                          <p:attrName>ppt_y</p:attrName>
                                        </p:attrNameLst>
                                      </p:cBhvr>
                                      <p:tavLst>
                                        <p:tav tm="0">
                                          <p:val>
                                            <p:strVal val="#ppt_y"/>
                                          </p:val>
                                        </p:tav>
                                        <p:tav tm="100000">
                                          <p:val>
                                            <p:strVal val="#ppt_y"/>
                                          </p:val>
                                        </p:tav>
                                      </p:tavLst>
                                    </p:anim>
                                  </p:childTnLst>
                                </p:cTn>
                              </p:par>
                              <p:par>
                                <p:cTn id="337" presetID="2" presetClass="entr" presetSubtype="2" fill="hold" grpId="0" nodeType="withEffect">
                                  <p:stCondLst>
                                    <p:cond delay="0"/>
                                  </p:stCondLst>
                                  <p:childTnLst>
                                    <p:set>
                                      <p:cBhvr>
                                        <p:cTn id="338" dur="1" fill="hold">
                                          <p:stCondLst>
                                            <p:cond delay="0"/>
                                          </p:stCondLst>
                                        </p:cTn>
                                        <p:tgtEl>
                                          <p:spTgt spid="72"/>
                                        </p:tgtEl>
                                        <p:attrNameLst>
                                          <p:attrName>style.visibility</p:attrName>
                                        </p:attrNameLst>
                                      </p:cBhvr>
                                      <p:to>
                                        <p:strVal val="visible"/>
                                      </p:to>
                                    </p:set>
                                    <p:anim calcmode="lin" valueType="num">
                                      <p:cBhvr additive="base">
                                        <p:cTn id="339" dur="3000" fill="hold"/>
                                        <p:tgtEl>
                                          <p:spTgt spid="72"/>
                                        </p:tgtEl>
                                        <p:attrNameLst>
                                          <p:attrName>ppt_x</p:attrName>
                                        </p:attrNameLst>
                                      </p:cBhvr>
                                      <p:tavLst>
                                        <p:tav tm="0">
                                          <p:val>
                                            <p:strVal val="1+#ppt_w/2"/>
                                          </p:val>
                                        </p:tav>
                                        <p:tav tm="100000">
                                          <p:val>
                                            <p:strVal val="#ppt_x"/>
                                          </p:val>
                                        </p:tav>
                                      </p:tavLst>
                                    </p:anim>
                                    <p:anim calcmode="lin" valueType="num">
                                      <p:cBhvr additive="base">
                                        <p:cTn id="340" dur="3000" fill="hold"/>
                                        <p:tgtEl>
                                          <p:spTgt spid="72"/>
                                        </p:tgtEl>
                                        <p:attrNameLst>
                                          <p:attrName>ppt_y</p:attrName>
                                        </p:attrNameLst>
                                      </p:cBhvr>
                                      <p:tavLst>
                                        <p:tav tm="0">
                                          <p:val>
                                            <p:strVal val="#ppt_y"/>
                                          </p:val>
                                        </p:tav>
                                        <p:tav tm="100000">
                                          <p:val>
                                            <p:strVal val="#ppt_y"/>
                                          </p:val>
                                        </p:tav>
                                      </p:tavLst>
                                    </p:anim>
                                  </p:childTnLst>
                                </p:cTn>
                              </p:par>
                              <p:par>
                                <p:cTn id="341" presetID="2" presetClass="entr" presetSubtype="2" fill="hold" grpId="0" nodeType="withEffect">
                                  <p:stCondLst>
                                    <p:cond delay="0"/>
                                  </p:stCondLst>
                                  <p:childTnLst>
                                    <p:set>
                                      <p:cBhvr>
                                        <p:cTn id="342" dur="1" fill="hold">
                                          <p:stCondLst>
                                            <p:cond delay="0"/>
                                          </p:stCondLst>
                                        </p:cTn>
                                        <p:tgtEl>
                                          <p:spTgt spid="73"/>
                                        </p:tgtEl>
                                        <p:attrNameLst>
                                          <p:attrName>style.visibility</p:attrName>
                                        </p:attrNameLst>
                                      </p:cBhvr>
                                      <p:to>
                                        <p:strVal val="visible"/>
                                      </p:to>
                                    </p:set>
                                    <p:anim calcmode="lin" valueType="num">
                                      <p:cBhvr additive="base">
                                        <p:cTn id="343" dur="3000" fill="hold"/>
                                        <p:tgtEl>
                                          <p:spTgt spid="73"/>
                                        </p:tgtEl>
                                        <p:attrNameLst>
                                          <p:attrName>ppt_x</p:attrName>
                                        </p:attrNameLst>
                                      </p:cBhvr>
                                      <p:tavLst>
                                        <p:tav tm="0">
                                          <p:val>
                                            <p:strVal val="1+#ppt_w/2"/>
                                          </p:val>
                                        </p:tav>
                                        <p:tav tm="100000">
                                          <p:val>
                                            <p:strVal val="#ppt_x"/>
                                          </p:val>
                                        </p:tav>
                                      </p:tavLst>
                                    </p:anim>
                                    <p:anim calcmode="lin" valueType="num">
                                      <p:cBhvr additive="base">
                                        <p:cTn id="344" dur="3000" fill="hold"/>
                                        <p:tgtEl>
                                          <p:spTgt spid="73"/>
                                        </p:tgtEl>
                                        <p:attrNameLst>
                                          <p:attrName>ppt_y</p:attrName>
                                        </p:attrNameLst>
                                      </p:cBhvr>
                                      <p:tavLst>
                                        <p:tav tm="0">
                                          <p:val>
                                            <p:strVal val="#ppt_y"/>
                                          </p:val>
                                        </p:tav>
                                        <p:tav tm="100000">
                                          <p:val>
                                            <p:strVal val="#ppt_y"/>
                                          </p:val>
                                        </p:tav>
                                      </p:tavLst>
                                    </p:anim>
                                  </p:childTnLst>
                                </p:cTn>
                              </p:par>
                              <p:par>
                                <p:cTn id="345" presetID="2" presetClass="entr" presetSubtype="2" fill="hold" grpId="0" nodeType="withEffect">
                                  <p:stCondLst>
                                    <p:cond delay="0"/>
                                  </p:stCondLst>
                                  <p:childTnLst>
                                    <p:set>
                                      <p:cBhvr>
                                        <p:cTn id="346" dur="1" fill="hold">
                                          <p:stCondLst>
                                            <p:cond delay="0"/>
                                          </p:stCondLst>
                                        </p:cTn>
                                        <p:tgtEl>
                                          <p:spTgt spid="74"/>
                                        </p:tgtEl>
                                        <p:attrNameLst>
                                          <p:attrName>style.visibility</p:attrName>
                                        </p:attrNameLst>
                                      </p:cBhvr>
                                      <p:to>
                                        <p:strVal val="visible"/>
                                      </p:to>
                                    </p:set>
                                    <p:anim calcmode="lin" valueType="num">
                                      <p:cBhvr additive="base">
                                        <p:cTn id="347" dur="3000" fill="hold"/>
                                        <p:tgtEl>
                                          <p:spTgt spid="74"/>
                                        </p:tgtEl>
                                        <p:attrNameLst>
                                          <p:attrName>ppt_x</p:attrName>
                                        </p:attrNameLst>
                                      </p:cBhvr>
                                      <p:tavLst>
                                        <p:tav tm="0">
                                          <p:val>
                                            <p:strVal val="1+#ppt_w/2"/>
                                          </p:val>
                                        </p:tav>
                                        <p:tav tm="100000">
                                          <p:val>
                                            <p:strVal val="#ppt_x"/>
                                          </p:val>
                                        </p:tav>
                                      </p:tavLst>
                                    </p:anim>
                                    <p:anim calcmode="lin" valueType="num">
                                      <p:cBhvr additive="base">
                                        <p:cTn id="348" dur="3000" fill="hold"/>
                                        <p:tgtEl>
                                          <p:spTgt spid="74"/>
                                        </p:tgtEl>
                                        <p:attrNameLst>
                                          <p:attrName>ppt_y</p:attrName>
                                        </p:attrNameLst>
                                      </p:cBhvr>
                                      <p:tavLst>
                                        <p:tav tm="0">
                                          <p:val>
                                            <p:strVal val="#ppt_y"/>
                                          </p:val>
                                        </p:tav>
                                        <p:tav tm="100000">
                                          <p:val>
                                            <p:strVal val="#ppt_y"/>
                                          </p:val>
                                        </p:tav>
                                      </p:tavLst>
                                    </p:anim>
                                  </p:childTnLst>
                                </p:cTn>
                              </p:par>
                              <p:par>
                                <p:cTn id="349" presetID="2" presetClass="entr" presetSubtype="2" fill="hold" grpId="0" nodeType="withEffect">
                                  <p:stCondLst>
                                    <p:cond delay="0"/>
                                  </p:stCondLst>
                                  <p:childTnLst>
                                    <p:set>
                                      <p:cBhvr>
                                        <p:cTn id="350" dur="1" fill="hold">
                                          <p:stCondLst>
                                            <p:cond delay="0"/>
                                          </p:stCondLst>
                                        </p:cTn>
                                        <p:tgtEl>
                                          <p:spTgt spid="75"/>
                                        </p:tgtEl>
                                        <p:attrNameLst>
                                          <p:attrName>style.visibility</p:attrName>
                                        </p:attrNameLst>
                                      </p:cBhvr>
                                      <p:to>
                                        <p:strVal val="visible"/>
                                      </p:to>
                                    </p:set>
                                    <p:anim calcmode="lin" valueType="num">
                                      <p:cBhvr additive="base">
                                        <p:cTn id="351" dur="3000" fill="hold"/>
                                        <p:tgtEl>
                                          <p:spTgt spid="75"/>
                                        </p:tgtEl>
                                        <p:attrNameLst>
                                          <p:attrName>ppt_x</p:attrName>
                                        </p:attrNameLst>
                                      </p:cBhvr>
                                      <p:tavLst>
                                        <p:tav tm="0">
                                          <p:val>
                                            <p:strVal val="1+#ppt_w/2"/>
                                          </p:val>
                                        </p:tav>
                                        <p:tav tm="100000">
                                          <p:val>
                                            <p:strVal val="#ppt_x"/>
                                          </p:val>
                                        </p:tav>
                                      </p:tavLst>
                                    </p:anim>
                                    <p:anim calcmode="lin" valueType="num">
                                      <p:cBhvr additive="base">
                                        <p:cTn id="352" dur="3000" fill="hold"/>
                                        <p:tgtEl>
                                          <p:spTgt spid="75"/>
                                        </p:tgtEl>
                                        <p:attrNameLst>
                                          <p:attrName>ppt_y</p:attrName>
                                        </p:attrNameLst>
                                      </p:cBhvr>
                                      <p:tavLst>
                                        <p:tav tm="0">
                                          <p:val>
                                            <p:strVal val="#ppt_y"/>
                                          </p:val>
                                        </p:tav>
                                        <p:tav tm="100000">
                                          <p:val>
                                            <p:strVal val="#ppt_y"/>
                                          </p:val>
                                        </p:tav>
                                      </p:tavLst>
                                    </p:anim>
                                  </p:childTnLst>
                                </p:cTn>
                              </p:par>
                              <p:par>
                                <p:cTn id="353" presetID="2" presetClass="entr" presetSubtype="2" fill="hold" grpId="0" nodeType="withEffect">
                                  <p:stCondLst>
                                    <p:cond delay="0"/>
                                  </p:stCondLst>
                                  <p:childTnLst>
                                    <p:set>
                                      <p:cBhvr>
                                        <p:cTn id="354" dur="1" fill="hold">
                                          <p:stCondLst>
                                            <p:cond delay="0"/>
                                          </p:stCondLst>
                                        </p:cTn>
                                        <p:tgtEl>
                                          <p:spTgt spid="76"/>
                                        </p:tgtEl>
                                        <p:attrNameLst>
                                          <p:attrName>style.visibility</p:attrName>
                                        </p:attrNameLst>
                                      </p:cBhvr>
                                      <p:to>
                                        <p:strVal val="visible"/>
                                      </p:to>
                                    </p:set>
                                    <p:anim calcmode="lin" valueType="num">
                                      <p:cBhvr additive="base">
                                        <p:cTn id="355" dur="3000" fill="hold"/>
                                        <p:tgtEl>
                                          <p:spTgt spid="76"/>
                                        </p:tgtEl>
                                        <p:attrNameLst>
                                          <p:attrName>ppt_x</p:attrName>
                                        </p:attrNameLst>
                                      </p:cBhvr>
                                      <p:tavLst>
                                        <p:tav tm="0">
                                          <p:val>
                                            <p:strVal val="1+#ppt_w/2"/>
                                          </p:val>
                                        </p:tav>
                                        <p:tav tm="100000">
                                          <p:val>
                                            <p:strVal val="#ppt_x"/>
                                          </p:val>
                                        </p:tav>
                                      </p:tavLst>
                                    </p:anim>
                                    <p:anim calcmode="lin" valueType="num">
                                      <p:cBhvr additive="base">
                                        <p:cTn id="356" dur="3000" fill="hold"/>
                                        <p:tgtEl>
                                          <p:spTgt spid="76"/>
                                        </p:tgtEl>
                                        <p:attrNameLst>
                                          <p:attrName>ppt_y</p:attrName>
                                        </p:attrNameLst>
                                      </p:cBhvr>
                                      <p:tavLst>
                                        <p:tav tm="0">
                                          <p:val>
                                            <p:strVal val="#ppt_y"/>
                                          </p:val>
                                        </p:tav>
                                        <p:tav tm="100000">
                                          <p:val>
                                            <p:strVal val="#ppt_y"/>
                                          </p:val>
                                        </p:tav>
                                      </p:tavLst>
                                    </p:anim>
                                  </p:childTnLst>
                                </p:cTn>
                              </p:par>
                              <p:par>
                                <p:cTn id="357" presetID="2" presetClass="entr" presetSubtype="2" fill="hold" grpId="0" nodeType="withEffect">
                                  <p:stCondLst>
                                    <p:cond delay="0"/>
                                  </p:stCondLst>
                                  <p:childTnLst>
                                    <p:set>
                                      <p:cBhvr>
                                        <p:cTn id="358" dur="1" fill="hold">
                                          <p:stCondLst>
                                            <p:cond delay="0"/>
                                          </p:stCondLst>
                                        </p:cTn>
                                        <p:tgtEl>
                                          <p:spTgt spid="77"/>
                                        </p:tgtEl>
                                        <p:attrNameLst>
                                          <p:attrName>style.visibility</p:attrName>
                                        </p:attrNameLst>
                                      </p:cBhvr>
                                      <p:to>
                                        <p:strVal val="visible"/>
                                      </p:to>
                                    </p:set>
                                    <p:anim calcmode="lin" valueType="num">
                                      <p:cBhvr additive="base">
                                        <p:cTn id="359" dur="3000" fill="hold"/>
                                        <p:tgtEl>
                                          <p:spTgt spid="77"/>
                                        </p:tgtEl>
                                        <p:attrNameLst>
                                          <p:attrName>ppt_x</p:attrName>
                                        </p:attrNameLst>
                                      </p:cBhvr>
                                      <p:tavLst>
                                        <p:tav tm="0">
                                          <p:val>
                                            <p:strVal val="1+#ppt_w/2"/>
                                          </p:val>
                                        </p:tav>
                                        <p:tav tm="100000">
                                          <p:val>
                                            <p:strVal val="#ppt_x"/>
                                          </p:val>
                                        </p:tav>
                                      </p:tavLst>
                                    </p:anim>
                                    <p:anim calcmode="lin" valueType="num">
                                      <p:cBhvr additive="base">
                                        <p:cTn id="360" dur="3000" fill="hold"/>
                                        <p:tgtEl>
                                          <p:spTgt spid="77"/>
                                        </p:tgtEl>
                                        <p:attrNameLst>
                                          <p:attrName>ppt_y</p:attrName>
                                        </p:attrNameLst>
                                      </p:cBhvr>
                                      <p:tavLst>
                                        <p:tav tm="0">
                                          <p:val>
                                            <p:strVal val="#ppt_y"/>
                                          </p:val>
                                        </p:tav>
                                        <p:tav tm="100000">
                                          <p:val>
                                            <p:strVal val="#ppt_y"/>
                                          </p:val>
                                        </p:tav>
                                      </p:tavLst>
                                    </p:anim>
                                  </p:childTnLst>
                                </p:cTn>
                              </p:par>
                              <p:par>
                                <p:cTn id="361" presetID="2" presetClass="entr" presetSubtype="2" fill="hold" grpId="0" nodeType="withEffect">
                                  <p:stCondLst>
                                    <p:cond delay="0"/>
                                  </p:stCondLst>
                                  <p:childTnLst>
                                    <p:set>
                                      <p:cBhvr>
                                        <p:cTn id="362" dur="1" fill="hold">
                                          <p:stCondLst>
                                            <p:cond delay="0"/>
                                          </p:stCondLst>
                                        </p:cTn>
                                        <p:tgtEl>
                                          <p:spTgt spid="78"/>
                                        </p:tgtEl>
                                        <p:attrNameLst>
                                          <p:attrName>style.visibility</p:attrName>
                                        </p:attrNameLst>
                                      </p:cBhvr>
                                      <p:to>
                                        <p:strVal val="visible"/>
                                      </p:to>
                                    </p:set>
                                    <p:anim calcmode="lin" valueType="num">
                                      <p:cBhvr additive="base">
                                        <p:cTn id="363" dur="3000" fill="hold"/>
                                        <p:tgtEl>
                                          <p:spTgt spid="78"/>
                                        </p:tgtEl>
                                        <p:attrNameLst>
                                          <p:attrName>ppt_x</p:attrName>
                                        </p:attrNameLst>
                                      </p:cBhvr>
                                      <p:tavLst>
                                        <p:tav tm="0">
                                          <p:val>
                                            <p:strVal val="1+#ppt_w/2"/>
                                          </p:val>
                                        </p:tav>
                                        <p:tav tm="100000">
                                          <p:val>
                                            <p:strVal val="#ppt_x"/>
                                          </p:val>
                                        </p:tav>
                                      </p:tavLst>
                                    </p:anim>
                                    <p:anim calcmode="lin" valueType="num">
                                      <p:cBhvr additive="base">
                                        <p:cTn id="364" dur="3000" fill="hold"/>
                                        <p:tgtEl>
                                          <p:spTgt spid="78"/>
                                        </p:tgtEl>
                                        <p:attrNameLst>
                                          <p:attrName>ppt_y</p:attrName>
                                        </p:attrNameLst>
                                      </p:cBhvr>
                                      <p:tavLst>
                                        <p:tav tm="0">
                                          <p:val>
                                            <p:strVal val="#ppt_y"/>
                                          </p:val>
                                        </p:tav>
                                        <p:tav tm="100000">
                                          <p:val>
                                            <p:strVal val="#ppt_y"/>
                                          </p:val>
                                        </p:tav>
                                      </p:tavLst>
                                    </p:anim>
                                  </p:childTnLst>
                                </p:cTn>
                              </p:par>
                              <p:par>
                                <p:cTn id="365" presetID="2" presetClass="entr" presetSubtype="2" fill="hold" grpId="0" nodeType="withEffect">
                                  <p:stCondLst>
                                    <p:cond delay="0"/>
                                  </p:stCondLst>
                                  <p:childTnLst>
                                    <p:set>
                                      <p:cBhvr>
                                        <p:cTn id="366" dur="1" fill="hold">
                                          <p:stCondLst>
                                            <p:cond delay="0"/>
                                          </p:stCondLst>
                                        </p:cTn>
                                        <p:tgtEl>
                                          <p:spTgt spid="79"/>
                                        </p:tgtEl>
                                        <p:attrNameLst>
                                          <p:attrName>style.visibility</p:attrName>
                                        </p:attrNameLst>
                                      </p:cBhvr>
                                      <p:to>
                                        <p:strVal val="visible"/>
                                      </p:to>
                                    </p:set>
                                    <p:anim calcmode="lin" valueType="num">
                                      <p:cBhvr additive="base">
                                        <p:cTn id="367" dur="3000" fill="hold"/>
                                        <p:tgtEl>
                                          <p:spTgt spid="79"/>
                                        </p:tgtEl>
                                        <p:attrNameLst>
                                          <p:attrName>ppt_x</p:attrName>
                                        </p:attrNameLst>
                                      </p:cBhvr>
                                      <p:tavLst>
                                        <p:tav tm="0">
                                          <p:val>
                                            <p:strVal val="1+#ppt_w/2"/>
                                          </p:val>
                                        </p:tav>
                                        <p:tav tm="100000">
                                          <p:val>
                                            <p:strVal val="#ppt_x"/>
                                          </p:val>
                                        </p:tav>
                                      </p:tavLst>
                                    </p:anim>
                                    <p:anim calcmode="lin" valueType="num">
                                      <p:cBhvr additive="base">
                                        <p:cTn id="368" dur="3000" fill="hold"/>
                                        <p:tgtEl>
                                          <p:spTgt spid="79"/>
                                        </p:tgtEl>
                                        <p:attrNameLst>
                                          <p:attrName>ppt_y</p:attrName>
                                        </p:attrNameLst>
                                      </p:cBhvr>
                                      <p:tavLst>
                                        <p:tav tm="0">
                                          <p:val>
                                            <p:strVal val="#ppt_y"/>
                                          </p:val>
                                        </p:tav>
                                        <p:tav tm="100000">
                                          <p:val>
                                            <p:strVal val="#ppt_y"/>
                                          </p:val>
                                        </p:tav>
                                      </p:tavLst>
                                    </p:anim>
                                  </p:childTnLst>
                                </p:cTn>
                              </p:par>
                              <p:par>
                                <p:cTn id="369" presetID="2" presetClass="entr" presetSubtype="2" fill="hold" grpId="0" nodeType="withEffect">
                                  <p:stCondLst>
                                    <p:cond delay="0"/>
                                  </p:stCondLst>
                                  <p:childTnLst>
                                    <p:set>
                                      <p:cBhvr>
                                        <p:cTn id="370" dur="1" fill="hold">
                                          <p:stCondLst>
                                            <p:cond delay="0"/>
                                          </p:stCondLst>
                                        </p:cTn>
                                        <p:tgtEl>
                                          <p:spTgt spid="80"/>
                                        </p:tgtEl>
                                        <p:attrNameLst>
                                          <p:attrName>style.visibility</p:attrName>
                                        </p:attrNameLst>
                                      </p:cBhvr>
                                      <p:to>
                                        <p:strVal val="visible"/>
                                      </p:to>
                                    </p:set>
                                    <p:anim calcmode="lin" valueType="num">
                                      <p:cBhvr additive="base">
                                        <p:cTn id="371" dur="3000" fill="hold"/>
                                        <p:tgtEl>
                                          <p:spTgt spid="80"/>
                                        </p:tgtEl>
                                        <p:attrNameLst>
                                          <p:attrName>ppt_x</p:attrName>
                                        </p:attrNameLst>
                                      </p:cBhvr>
                                      <p:tavLst>
                                        <p:tav tm="0">
                                          <p:val>
                                            <p:strVal val="1+#ppt_w/2"/>
                                          </p:val>
                                        </p:tav>
                                        <p:tav tm="100000">
                                          <p:val>
                                            <p:strVal val="#ppt_x"/>
                                          </p:val>
                                        </p:tav>
                                      </p:tavLst>
                                    </p:anim>
                                    <p:anim calcmode="lin" valueType="num">
                                      <p:cBhvr additive="base">
                                        <p:cTn id="372" dur="3000" fill="hold"/>
                                        <p:tgtEl>
                                          <p:spTgt spid="80"/>
                                        </p:tgtEl>
                                        <p:attrNameLst>
                                          <p:attrName>ppt_y</p:attrName>
                                        </p:attrNameLst>
                                      </p:cBhvr>
                                      <p:tavLst>
                                        <p:tav tm="0">
                                          <p:val>
                                            <p:strVal val="#ppt_y"/>
                                          </p:val>
                                        </p:tav>
                                        <p:tav tm="100000">
                                          <p:val>
                                            <p:strVal val="#ppt_y"/>
                                          </p:val>
                                        </p:tav>
                                      </p:tavLst>
                                    </p:anim>
                                  </p:childTnLst>
                                </p:cTn>
                              </p:par>
                              <p:par>
                                <p:cTn id="373" presetID="2" presetClass="entr" presetSubtype="2" fill="hold" grpId="0" nodeType="withEffect">
                                  <p:stCondLst>
                                    <p:cond delay="0"/>
                                  </p:stCondLst>
                                  <p:childTnLst>
                                    <p:set>
                                      <p:cBhvr>
                                        <p:cTn id="374" dur="1" fill="hold">
                                          <p:stCondLst>
                                            <p:cond delay="0"/>
                                          </p:stCondLst>
                                        </p:cTn>
                                        <p:tgtEl>
                                          <p:spTgt spid="81"/>
                                        </p:tgtEl>
                                        <p:attrNameLst>
                                          <p:attrName>style.visibility</p:attrName>
                                        </p:attrNameLst>
                                      </p:cBhvr>
                                      <p:to>
                                        <p:strVal val="visible"/>
                                      </p:to>
                                    </p:set>
                                    <p:anim calcmode="lin" valueType="num">
                                      <p:cBhvr additive="base">
                                        <p:cTn id="375" dur="3000" fill="hold"/>
                                        <p:tgtEl>
                                          <p:spTgt spid="81"/>
                                        </p:tgtEl>
                                        <p:attrNameLst>
                                          <p:attrName>ppt_x</p:attrName>
                                        </p:attrNameLst>
                                      </p:cBhvr>
                                      <p:tavLst>
                                        <p:tav tm="0">
                                          <p:val>
                                            <p:strVal val="1+#ppt_w/2"/>
                                          </p:val>
                                        </p:tav>
                                        <p:tav tm="100000">
                                          <p:val>
                                            <p:strVal val="#ppt_x"/>
                                          </p:val>
                                        </p:tav>
                                      </p:tavLst>
                                    </p:anim>
                                    <p:anim calcmode="lin" valueType="num">
                                      <p:cBhvr additive="base">
                                        <p:cTn id="376" dur="3000" fill="hold"/>
                                        <p:tgtEl>
                                          <p:spTgt spid="81"/>
                                        </p:tgtEl>
                                        <p:attrNameLst>
                                          <p:attrName>ppt_y</p:attrName>
                                        </p:attrNameLst>
                                      </p:cBhvr>
                                      <p:tavLst>
                                        <p:tav tm="0">
                                          <p:val>
                                            <p:strVal val="#ppt_y"/>
                                          </p:val>
                                        </p:tav>
                                        <p:tav tm="100000">
                                          <p:val>
                                            <p:strVal val="#ppt_y"/>
                                          </p:val>
                                        </p:tav>
                                      </p:tavLst>
                                    </p:anim>
                                  </p:childTnLst>
                                </p:cTn>
                              </p:par>
                              <p:par>
                                <p:cTn id="377" presetID="2" presetClass="entr" presetSubtype="2" fill="hold" grpId="0" nodeType="withEffect">
                                  <p:stCondLst>
                                    <p:cond delay="0"/>
                                  </p:stCondLst>
                                  <p:childTnLst>
                                    <p:set>
                                      <p:cBhvr>
                                        <p:cTn id="378" dur="1" fill="hold">
                                          <p:stCondLst>
                                            <p:cond delay="0"/>
                                          </p:stCondLst>
                                        </p:cTn>
                                        <p:tgtEl>
                                          <p:spTgt spid="82"/>
                                        </p:tgtEl>
                                        <p:attrNameLst>
                                          <p:attrName>style.visibility</p:attrName>
                                        </p:attrNameLst>
                                      </p:cBhvr>
                                      <p:to>
                                        <p:strVal val="visible"/>
                                      </p:to>
                                    </p:set>
                                    <p:anim calcmode="lin" valueType="num">
                                      <p:cBhvr additive="base">
                                        <p:cTn id="379" dur="3000" fill="hold"/>
                                        <p:tgtEl>
                                          <p:spTgt spid="82"/>
                                        </p:tgtEl>
                                        <p:attrNameLst>
                                          <p:attrName>ppt_x</p:attrName>
                                        </p:attrNameLst>
                                      </p:cBhvr>
                                      <p:tavLst>
                                        <p:tav tm="0">
                                          <p:val>
                                            <p:strVal val="1+#ppt_w/2"/>
                                          </p:val>
                                        </p:tav>
                                        <p:tav tm="100000">
                                          <p:val>
                                            <p:strVal val="#ppt_x"/>
                                          </p:val>
                                        </p:tav>
                                      </p:tavLst>
                                    </p:anim>
                                    <p:anim calcmode="lin" valueType="num">
                                      <p:cBhvr additive="base">
                                        <p:cTn id="380" dur="3000" fill="hold"/>
                                        <p:tgtEl>
                                          <p:spTgt spid="82"/>
                                        </p:tgtEl>
                                        <p:attrNameLst>
                                          <p:attrName>ppt_y</p:attrName>
                                        </p:attrNameLst>
                                      </p:cBhvr>
                                      <p:tavLst>
                                        <p:tav tm="0">
                                          <p:val>
                                            <p:strVal val="#ppt_y"/>
                                          </p:val>
                                        </p:tav>
                                        <p:tav tm="100000">
                                          <p:val>
                                            <p:strVal val="#ppt_y"/>
                                          </p:val>
                                        </p:tav>
                                      </p:tavLst>
                                    </p:anim>
                                  </p:childTnLst>
                                </p:cTn>
                              </p:par>
                              <p:par>
                                <p:cTn id="381" presetID="2" presetClass="entr" presetSubtype="2" fill="hold" grpId="0" nodeType="withEffect">
                                  <p:stCondLst>
                                    <p:cond delay="0"/>
                                  </p:stCondLst>
                                  <p:childTnLst>
                                    <p:set>
                                      <p:cBhvr>
                                        <p:cTn id="382" dur="1" fill="hold">
                                          <p:stCondLst>
                                            <p:cond delay="0"/>
                                          </p:stCondLst>
                                        </p:cTn>
                                        <p:tgtEl>
                                          <p:spTgt spid="83"/>
                                        </p:tgtEl>
                                        <p:attrNameLst>
                                          <p:attrName>style.visibility</p:attrName>
                                        </p:attrNameLst>
                                      </p:cBhvr>
                                      <p:to>
                                        <p:strVal val="visible"/>
                                      </p:to>
                                    </p:set>
                                    <p:anim calcmode="lin" valueType="num">
                                      <p:cBhvr additive="base">
                                        <p:cTn id="383" dur="3000" fill="hold"/>
                                        <p:tgtEl>
                                          <p:spTgt spid="83"/>
                                        </p:tgtEl>
                                        <p:attrNameLst>
                                          <p:attrName>ppt_x</p:attrName>
                                        </p:attrNameLst>
                                      </p:cBhvr>
                                      <p:tavLst>
                                        <p:tav tm="0">
                                          <p:val>
                                            <p:strVal val="1+#ppt_w/2"/>
                                          </p:val>
                                        </p:tav>
                                        <p:tav tm="100000">
                                          <p:val>
                                            <p:strVal val="#ppt_x"/>
                                          </p:val>
                                        </p:tav>
                                      </p:tavLst>
                                    </p:anim>
                                    <p:anim calcmode="lin" valueType="num">
                                      <p:cBhvr additive="base">
                                        <p:cTn id="384" dur="3000" fill="hold"/>
                                        <p:tgtEl>
                                          <p:spTgt spid="83"/>
                                        </p:tgtEl>
                                        <p:attrNameLst>
                                          <p:attrName>ppt_y</p:attrName>
                                        </p:attrNameLst>
                                      </p:cBhvr>
                                      <p:tavLst>
                                        <p:tav tm="0">
                                          <p:val>
                                            <p:strVal val="#ppt_y"/>
                                          </p:val>
                                        </p:tav>
                                        <p:tav tm="100000">
                                          <p:val>
                                            <p:strVal val="#ppt_y"/>
                                          </p:val>
                                        </p:tav>
                                      </p:tavLst>
                                    </p:anim>
                                  </p:childTnLst>
                                </p:cTn>
                              </p:par>
                              <p:par>
                                <p:cTn id="385" presetID="2" presetClass="entr" presetSubtype="2" fill="hold" grpId="0" nodeType="withEffect">
                                  <p:stCondLst>
                                    <p:cond delay="0"/>
                                  </p:stCondLst>
                                  <p:childTnLst>
                                    <p:set>
                                      <p:cBhvr>
                                        <p:cTn id="386" dur="1" fill="hold">
                                          <p:stCondLst>
                                            <p:cond delay="0"/>
                                          </p:stCondLst>
                                        </p:cTn>
                                        <p:tgtEl>
                                          <p:spTgt spid="84"/>
                                        </p:tgtEl>
                                        <p:attrNameLst>
                                          <p:attrName>style.visibility</p:attrName>
                                        </p:attrNameLst>
                                      </p:cBhvr>
                                      <p:to>
                                        <p:strVal val="visible"/>
                                      </p:to>
                                    </p:set>
                                    <p:anim calcmode="lin" valueType="num">
                                      <p:cBhvr additive="base">
                                        <p:cTn id="387" dur="3000" fill="hold"/>
                                        <p:tgtEl>
                                          <p:spTgt spid="84"/>
                                        </p:tgtEl>
                                        <p:attrNameLst>
                                          <p:attrName>ppt_x</p:attrName>
                                        </p:attrNameLst>
                                      </p:cBhvr>
                                      <p:tavLst>
                                        <p:tav tm="0">
                                          <p:val>
                                            <p:strVal val="1+#ppt_w/2"/>
                                          </p:val>
                                        </p:tav>
                                        <p:tav tm="100000">
                                          <p:val>
                                            <p:strVal val="#ppt_x"/>
                                          </p:val>
                                        </p:tav>
                                      </p:tavLst>
                                    </p:anim>
                                    <p:anim calcmode="lin" valueType="num">
                                      <p:cBhvr additive="base">
                                        <p:cTn id="388" dur="3000" fill="hold"/>
                                        <p:tgtEl>
                                          <p:spTgt spid="84"/>
                                        </p:tgtEl>
                                        <p:attrNameLst>
                                          <p:attrName>ppt_y</p:attrName>
                                        </p:attrNameLst>
                                      </p:cBhvr>
                                      <p:tavLst>
                                        <p:tav tm="0">
                                          <p:val>
                                            <p:strVal val="#ppt_y"/>
                                          </p:val>
                                        </p:tav>
                                        <p:tav tm="100000">
                                          <p:val>
                                            <p:strVal val="#ppt_y"/>
                                          </p:val>
                                        </p:tav>
                                      </p:tavLst>
                                    </p:anim>
                                  </p:childTnLst>
                                </p:cTn>
                              </p:par>
                              <p:par>
                                <p:cTn id="389" presetID="2" presetClass="entr" presetSubtype="2" fill="hold" grpId="0" nodeType="withEffect">
                                  <p:stCondLst>
                                    <p:cond delay="0"/>
                                  </p:stCondLst>
                                  <p:childTnLst>
                                    <p:set>
                                      <p:cBhvr>
                                        <p:cTn id="390" dur="1" fill="hold">
                                          <p:stCondLst>
                                            <p:cond delay="0"/>
                                          </p:stCondLst>
                                        </p:cTn>
                                        <p:tgtEl>
                                          <p:spTgt spid="85"/>
                                        </p:tgtEl>
                                        <p:attrNameLst>
                                          <p:attrName>style.visibility</p:attrName>
                                        </p:attrNameLst>
                                      </p:cBhvr>
                                      <p:to>
                                        <p:strVal val="visible"/>
                                      </p:to>
                                    </p:set>
                                    <p:anim calcmode="lin" valueType="num">
                                      <p:cBhvr additive="base">
                                        <p:cTn id="391" dur="3000" fill="hold"/>
                                        <p:tgtEl>
                                          <p:spTgt spid="85"/>
                                        </p:tgtEl>
                                        <p:attrNameLst>
                                          <p:attrName>ppt_x</p:attrName>
                                        </p:attrNameLst>
                                      </p:cBhvr>
                                      <p:tavLst>
                                        <p:tav tm="0">
                                          <p:val>
                                            <p:strVal val="1+#ppt_w/2"/>
                                          </p:val>
                                        </p:tav>
                                        <p:tav tm="100000">
                                          <p:val>
                                            <p:strVal val="#ppt_x"/>
                                          </p:val>
                                        </p:tav>
                                      </p:tavLst>
                                    </p:anim>
                                    <p:anim calcmode="lin" valueType="num">
                                      <p:cBhvr additive="base">
                                        <p:cTn id="392" dur="3000" fill="hold"/>
                                        <p:tgtEl>
                                          <p:spTgt spid="85"/>
                                        </p:tgtEl>
                                        <p:attrNameLst>
                                          <p:attrName>ppt_y</p:attrName>
                                        </p:attrNameLst>
                                      </p:cBhvr>
                                      <p:tavLst>
                                        <p:tav tm="0">
                                          <p:val>
                                            <p:strVal val="#ppt_y"/>
                                          </p:val>
                                        </p:tav>
                                        <p:tav tm="100000">
                                          <p:val>
                                            <p:strVal val="#ppt_y"/>
                                          </p:val>
                                        </p:tav>
                                      </p:tavLst>
                                    </p:anim>
                                  </p:childTnLst>
                                </p:cTn>
                              </p:par>
                              <p:par>
                                <p:cTn id="393" presetID="2" presetClass="entr" presetSubtype="2" fill="hold" grpId="0" nodeType="withEffect">
                                  <p:stCondLst>
                                    <p:cond delay="0"/>
                                  </p:stCondLst>
                                  <p:childTnLst>
                                    <p:set>
                                      <p:cBhvr>
                                        <p:cTn id="394" dur="1" fill="hold">
                                          <p:stCondLst>
                                            <p:cond delay="0"/>
                                          </p:stCondLst>
                                        </p:cTn>
                                        <p:tgtEl>
                                          <p:spTgt spid="86"/>
                                        </p:tgtEl>
                                        <p:attrNameLst>
                                          <p:attrName>style.visibility</p:attrName>
                                        </p:attrNameLst>
                                      </p:cBhvr>
                                      <p:to>
                                        <p:strVal val="visible"/>
                                      </p:to>
                                    </p:set>
                                    <p:anim calcmode="lin" valueType="num">
                                      <p:cBhvr additive="base">
                                        <p:cTn id="395" dur="3000" fill="hold"/>
                                        <p:tgtEl>
                                          <p:spTgt spid="86"/>
                                        </p:tgtEl>
                                        <p:attrNameLst>
                                          <p:attrName>ppt_x</p:attrName>
                                        </p:attrNameLst>
                                      </p:cBhvr>
                                      <p:tavLst>
                                        <p:tav tm="0">
                                          <p:val>
                                            <p:strVal val="1+#ppt_w/2"/>
                                          </p:val>
                                        </p:tav>
                                        <p:tav tm="100000">
                                          <p:val>
                                            <p:strVal val="#ppt_x"/>
                                          </p:val>
                                        </p:tav>
                                      </p:tavLst>
                                    </p:anim>
                                    <p:anim calcmode="lin" valueType="num">
                                      <p:cBhvr additive="base">
                                        <p:cTn id="396" dur="3000" fill="hold"/>
                                        <p:tgtEl>
                                          <p:spTgt spid="86"/>
                                        </p:tgtEl>
                                        <p:attrNameLst>
                                          <p:attrName>ppt_y</p:attrName>
                                        </p:attrNameLst>
                                      </p:cBhvr>
                                      <p:tavLst>
                                        <p:tav tm="0">
                                          <p:val>
                                            <p:strVal val="#ppt_y"/>
                                          </p:val>
                                        </p:tav>
                                        <p:tav tm="100000">
                                          <p:val>
                                            <p:strVal val="#ppt_y"/>
                                          </p:val>
                                        </p:tav>
                                      </p:tavLst>
                                    </p:anim>
                                  </p:childTnLst>
                                </p:cTn>
                              </p:par>
                              <p:par>
                                <p:cTn id="397" presetID="2" presetClass="entr" presetSubtype="2" fill="hold" grpId="0" nodeType="withEffect">
                                  <p:stCondLst>
                                    <p:cond delay="0"/>
                                  </p:stCondLst>
                                  <p:childTnLst>
                                    <p:set>
                                      <p:cBhvr>
                                        <p:cTn id="398" dur="1" fill="hold">
                                          <p:stCondLst>
                                            <p:cond delay="0"/>
                                          </p:stCondLst>
                                        </p:cTn>
                                        <p:tgtEl>
                                          <p:spTgt spid="87"/>
                                        </p:tgtEl>
                                        <p:attrNameLst>
                                          <p:attrName>style.visibility</p:attrName>
                                        </p:attrNameLst>
                                      </p:cBhvr>
                                      <p:to>
                                        <p:strVal val="visible"/>
                                      </p:to>
                                    </p:set>
                                    <p:anim calcmode="lin" valueType="num">
                                      <p:cBhvr additive="base">
                                        <p:cTn id="399" dur="3000" fill="hold"/>
                                        <p:tgtEl>
                                          <p:spTgt spid="87"/>
                                        </p:tgtEl>
                                        <p:attrNameLst>
                                          <p:attrName>ppt_x</p:attrName>
                                        </p:attrNameLst>
                                      </p:cBhvr>
                                      <p:tavLst>
                                        <p:tav tm="0">
                                          <p:val>
                                            <p:strVal val="1+#ppt_w/2"/>
                                          </p:val>
                                        </p:tav>
                                        <p:tav tm="100000">
                                          <p:val>
                                            <p:strVal val="#ppt_x"/>
                                          </p:val>
                                        </p:tav>
                                      </p:tavLst>
                                    </p:anim>
                                    <p:anim calcmode="lin" valueType="num">
                                      <p:cBhvr additive="base">
                                        <p:cTn id="400" dur="3000" fill="hold"/>
                                        <p:tgtEl>
                                          <p:spTgt spid="87"/>
                                        </p:tgtEl>
                                        <p:attrNameLst>
                                          <p:attrName>ppt_y</p:attrName>
                                        </p:attrNameLst>
                                      </p:cBhvr>
                                      <p:tavLst>
                                        <p:tav tm="0">
                                          <p:val>
                                            <p:strVal val="#ppt_y"/>
                                          </p:val>
                                        </p:tav>
                                        <p:tav tm="100000">
                                          <p:val>
                                            <p:strVal val="#ppt_y"/>
                                          </p:val>
                                        </p:tav>
                                      </p:tavLst>
                                    </p:anim>
                                  </p:childTnLst>
                                </p:cTn>
                              </p:par>
                              <p:par>
                                <p:cTn id="401" presetID="2" presetClass="entr" presetSubtype="2" fill="hold" grpId="0" nodeType="withEffect">
                                  <p:stCondLst>
                                    <p:cond delay="0"/>
                                  </p:stCondLst>
                                  <p:childTnLst>
                                    <p:set>
                                      <p:cBhvr>
                                        <p:cTn id="402" dur="1" fill="hold">
                                          <p:stCondLst>
                                            <p:cond delay="0"/>
                                          </p:stCondLst>
                                        </p:cTn>
                                        <p:tgtEl>
                                          <p:spTgt spid="88"/>
                                        </p:tgtEl>
                                        <p:attrNameLst>
                                          <p:attrName>style.visibility</p:attrName>
                                        </p:attrNameLst>
                                      </p:cBhvr>
                                      <p:to>
                                        <p:strVal val="visible"/>
                                      </p:to>
                                    </p:set>
                                    <p:anim calcmode="lin" valueType="num">
                                      <p:cBhvr additive="base">
                                        <p:cTn id="403" dur="3000" fill="hold"/>
                                        <p:tgtEl>
                                          <p:spTgt spid="88"/>
                                        </p:tgtEl>
                                        <p:attrNameLst>
                                          <p:attrName>ppt_x</p:attrName>
                                        </p:attrNameLst>
                                      </p:cBhvr>
                                      <p:tavLst>
                                        <p:tav tm="0">
                                          <p:val>
                                            <p:strVal val="1+#ppt_w/2"/>
                                          </p:val>
                                        </p:tav>
                                        <p:tav tm="100000">
                                          <p:val>
                                            <p:strVal val="#ppt_x"/>
                                          </p:val>
                                        </p:tav>
                                      </p:tavLst>
                                    </p:anim>
                                    <p:anim calcmode="lin" valueType="num">
                                      <p:cBhvr additive="base">
                                        <p:cTn id="404" dur="3000" fill="hold"/>
                                        <p:tgtEl>
                                          <p:spTgt spid="88"/>
                                        </p:tgtEl>
                                        <p:attrNameLst>
                                          <p:attrName>ppt_y</p:attrName>
                                        </p:attrNameLst>
                                      </p:cBhvr>
                                      <p:tavLst>
                                        <p:tav tm="0">
                                          <p:val>
                                            <p:strVal val="#ppt_y"/>
                                          </p:val>
                                        </p:tav>
                                        <p:tav tm="100000">
                                          <p:val>
                                            <p:strVal val="#ppt_y"/>
                                          </p:val>
                                        </p:tav>
                                      </p:tavLst>
                                    </p:anim>
                                  </p:childTnLst>
                                </p:cTn>
                              </p:par>
                              <p:par>
                                <p:cTn id="405" presetID="2" presetClass="entr" presetSubtype="2" fill="hold" grpId="0" nodeType="withEffect">
                                  <p:stCondLst>
                                    <p:cond delay="0"/>
                                  </p:stCondLst>
                                  <p:childTnLst>
                                    <p:set>
                                      <p:cBhvr>
                                        <p:cTn id="406" dur="1" fill="hold">
                                          <p:stCondLst>
                                            <p:cond delay="0"/>
                                          </p:stCondLst>
                                        </p:cTn>
                                        <p:tgtEl>
                                          <p:spTgt spid="89"/>
                                        </p:tgtEl>
                                        <p:attrNameLst>
                                          <p:attrName>style.visibility</p:attrName>
                                        </p:attrNameLst>
                                      </p:cBhvr>
                                      <p:to>
                                        <p:strVal val="visible"/>
                                      </p:to>
                                    </p:set>
                                    <p:anim calcmode="lin" valueType="num">
                                      <p:cBhvr additive="base">
                                        <p:cTn id="407" dur="3000" fill="hold"/>
                                        <p:tgtEl>
                                          <p:spTgt spid="89"/>
                                        </p:tgtEl>
                                        <p:attrNameLst>
                                          <p:attrName>ppt_x</p:attrName>
                                        </p:attrNameLst>
                                      </p:cBhvr>
                                      <p:tavLst>
                                        <p:tav tm="0">
                                          <p:val>
                                            <p:strVal val="1+#ppt_w/2"/>
                                          </p:val>
                                        </p:tav>
                                        <p:tav tm="100000">
                                          <p:val>
                                            <p:strVal val="#ppt_x"/>
                                          </p:val>
                                        </p:tav>
                                      </p:tavLst>
                                    </p:anim>
                                    <p:anim calcmode="lin" valueType="num">
                                      <p:cBhvr additive="base">
                                        <p:cTn id="408" dur="3000" fill="hold"/>
                                        <p:tgtEl>
                                          <p:spTgt spid="89"/>
                                        </p:tgtEl>
                                        <p:attrNameLst>
                                          <p:attrName>ppt_y</p:attrName>
                                        </p:attrNameLst>
                                      </p:cBhvr>
                                      <p:tavLst>
                                        <p:tav tm="0">
                                          <p:val>
                                            <p:strVal val="#ppt_y"/>
                                          </p:val>
                                        </p:tav>
                                        <p:tav tm="100000">
                                          <p:val>
                                            <p:strVal val="#ppt_y"/>
                                          </p:val>
                                        </p:tav>
                                      </p:tavLst>
                                    </p:anim>
                                  </p:childTnLst>
                                </p:cTn>
                              </p:par>
                              <p:par>
                                <p:cTn id="409" presetID="2" presetClass="entr" presetSubtype="2" fill="hold" grpId="0" nodeType="withEffect">
                                  <p:stCondLst>
                                    <p:cond delay="0"/>
                                  </p:stCondLst>
                                  <p:childTnLst>
                                    <p:set>
                                      <p:cBhvr>
                                        <p:cTn id="410" dur="1" fill="hold">
                                          <p:stCondLst>
                                            <p:cond delay="0"/>
                                          </p:stCondLst>
                                        </p:cTn>
                                        <p:tgtEl>
                                          <p:spTgt spid="90"/>
                                        </p:tgtEl>
                                        <p:attrNameLst>
                                          <p:attrName>style.visibility</p:attrName>
                                        </p:attrNameLst>
                                      </p:cBhvr>
                                      <p:to>
                                        <p:strVal val="visible"/>
                                      </p:to>
                                    </p:set>
                                    <p:anim calcmode="lin" valueType="num">
                                      <p:cBhvr additive="base">
                                        <p:cTn id="411" dur="3000" fill="hold"/>
                                        <p:tgtEl>
                                          <p:spTgt spid="90"/>
                                        </p:tgtEl>
                                        <p:attrNameLst>
                                          <p:attrName>ppt_x</p:attrName>
                                        </p:attrNameLst>
                                      </p:cBhvr>
                                      <p:tavLst>
                                        <p:tav tm="0">
                                          <p:val>
                                            <p:strVal val="1+#ppt_w/2"/>
                                          </p:val>
                                        </p:tav>
                                        <p:tav tm="100000">
                                          <p:val>
                                            <p:strVal val="#ppt_x"/>
                                          </p:val>
                                        </p:tav>
                                      </p:tavLst>
                                    </p:anim>
                                    <p:anim calcmode="lin" valueType="num">
                                      <p:cBhvr additive="base">
                                        <p:cTn id="412" dur="3000" fill="hold"/>
                                        <p:tgtEl>
                                          <p:spTgt spid="90"/>
                                        </p:tgtEl>
                                        <p:attrNameLst>
                                          <p:attrName>ppt_y</p:attrName>
                                        </p:attrNameLst>
                                      </p:cBhvr>
                                      <p:tavLst>
                                        <p:tav tm="0">
                                          <p:val>
                                            <p:strVal val="#ppt_y"/>
                                          </p:val>
                                        </p:tav>
                                        <p:tav tm="100000">
                                          <p:val>
                                            <p:strVal val="#ppt_y"/>
                                          </p:val>
                                        </p:tav>
                                      </p:tavLst>
                                    </p:anim>
                                  </p:childTnLst>
                                </p:cTn>
                              </p:par>
                              <p:par>
                                <p:cTn id="413" presetID="2" presetClass="entr" presetSubtype="2" fill="hold" grpId="0" nodeType="withEffect">
                                  <p:stCondLst>
                                    <p:cond delay="0"/>
                                  </p:stCondLst>
                                  <p:childTnLst>
                                    <p:set>
                                      <p:cBhvr>
                                        <p:cTn id="414" dur="1" fill="hold">
                                          <p:stCondLst>
                                            <p:cond delay="0"/>
                                          </p:stCondLst>
                                        </p:cTn>
                                        <p:tgtEl>
                                          <p:spTgt spid="91"/>
                                        </p:tgtEl>
                                        <p:attrNameLst>
                                          <p:attrName>style.visibility</p:attrName>
                                        </p:attrNameLst>
                                      </p:cBhvr>
                                      <p:to>
                                        <p:strVal val="visible"/>
                                      </p:to>
                                    </p:set>
                                    <p:anim calcmode="lin" valueType="num">
                                      <p:cBhvr additive="base">
                                        <p:cTn id="415" dur="3000" fill="hold"/>
                                        <p:tgtEl>
                                          <p:spTgt spid="91"/>
                                        </p:tgtEl>
                                        <p:attrNameLst>
                                          <p:attrName>ppt_x</p:attrName>
                                        </p:attrNameLst>
                                      </p:cBhvr>
                                      <p:tavLst>
                                        <p:tav tm="0">
                                          <p:val>
                                            <p:strVal val="1+#ppt_w/2"/>
                                          </p:val>
                                        </p:tav>
                                        <p:tav tm="100000">
                                          <p:val>
                                            <p:strVal val="#ppt_x"/>
                                          </p:val>
                                        </p:tav>
                                      </p:tavLst>
                                    </p:anim>
                                    <p:anim calcmode="lin" valueType="num">
                                      <p:cBhvr additive="base">
                                        <p:cTn id="416" dur="3000" fill="hold"/>
                                        <p:tgtEl>
                                          <p:spTgt spid="91"/>
                                        </p:tgtEl>
                                        <p:attrNameLst>
                                          <p:attrName>ppt_y</p:attrName>
                                        </p:attrNameLst>
                                      </p:cBhvr>
                                      <p:tavLst>
                                        <p:tav tm="0">
                                          <p:val>
                                            <p:strVal val="#ppt_y"/>
                                          </p:val>
                                        </p:tav>
                                        <p:tav tm="100000">
                                          <p:val>
                                            <p:strVal val="#ppt_y"/>
                                          </p:val>
                                        </p:tav>
                                      </p:tavLst>
                                    </p:anim>
                                  </p:childTnLst>
                                </p:cTn>
                              </p:par>
                              <p:par>
                                <p:cTn id="417" presetID="2" presetClass="entr" presetSubtype="2" fill="hold" grpId="0" nodeType="withEffect">
                                  <p:stCondLst>
                                    <p:cond delay="0"/>
                                  </p:stCondLst>
                                  <p:childTnLst>
                                    <p:set>
                                      <p:cBhvr>
                                        <p:cTn id="418" dur="1" fill="hold">
                                          <p:stCondLst>
                                            <p:cond delay="0"/>
                                          </p:stCondLst>
                                        </p:cTn>
                                        <p:tgtEl>
                                          <p:spTgt spid="92"/>
                                        </p:tgtEl>
                                        <p:attrNameLst>
                                          <p:attrName>style.visibility</p:attrName>
                                        </p:attrNameLst>
                                      </p:cBhvr>
                                      <p:to>
                                        <p:strVal val="visible"/>
                                      </p:to>
                                    </p:set>
                                    <p:anim calcmode="lin" valueType="num">
                                      <p:cBhvr additive="base">
                                        <p:cTn id="419" dur="3000" fill="hold"/>
                                        <p:tgtEl>
                                          <p:spTgt spid="92"/>
                                        </p:tgtEl>
                                        <p:attrNameLst>
                                          <p:attrName>ppt_x</p:attrName>
                                        </p:attrNameLst>
                                      </p:cBhvr>
                                      <p:tavLst>
                                        <p:tav tm="0">
                                          <p:val>
                                            <p:strVal val="1+#ppt_w/2"/>
                                          </p:val>
                                        </p:tav>
                                        <p:tav tm="100000">
                                          <p:val>
                                            <p:strVal val="#ppt_x"/>
                                          </p:val>
                                        </p:tav>
                                      </p:tavLst>
                                    </p:anim>
                                    <p:anim calcmode="lin" valueType="num">
                                      <p:cBhvr additive="base">
                                        <p:cTn id="420" dur="3000" fill="hold"/>
                                        <p:tgtEl>
                                          <p:spTgt spid="92"/>
                                        </p:tgtEl>
                                        <p:attrNameLst>
                                          <p:attrName>ppt_y</p:attrName>
                                        </p:attrNameLst>
                                      </p:cBhvr>
                                      <p:tavLst>
                                        <p:tav tm="0">
                                          <p:val>
                                            <p:strVal val="#ppt_y"/>
                                          </p:val>
                                        </p:tav>
                                        <p:tav tm="100000">
                                          <p:val>
                                            <p:strVal val="#ppt_y"/>
                                          </p:val>
                                        </p:tav>
                                      </p:tavLst>
                                    </p:anim>
                                  </p:childTnLst>
                                </p:cTn>
                              </p:par>
                              <p:par>
                                <p:cTn id="421" presetID="2" presetClass="entr" presetSubtype="2" fill="hold" grpId="0" nodeType="withEffect">
                                  <p:stCondLst>
                                    <p:cond delay="0"/>
                                  </p:stCondLst>
                                  <p:childTnLst>
                                    <p:set>
                                      <p:cBhvr>
                                        <p:cTn id="422" dur="1" fill="hold">
                                          <p:stCondLst>
                                            <p:cond delay="0"/>
                                          </p:stCondLst>
                                        </p:cTn>
                                        <p:tgtEl>
                                          <p:spTgt spid="93"/>
                                        </p:tgtEl>
                                        <p:attrNameLst>
                                          <p:attrName>style.visibility</p:attrName>
                                        </p:attrNameLst>
                                      </p:cBhvr>
                                      <p:to>
                                        <p:strVal val="visible"/>
                                      </p:to>
                                    </p:set>
                                    <p:anim calcmode="lin" valueType="num">
                                      <p:cBhvr additive="base">
                                        <p:cTn id="423" dur="3000" fill="hold"/>
                                        <p:tgtEl>
                                          <p:spTgt spid="93"/>
                                        </p:tgtEl>
                                        <p:attrNameLst>
                                          <p:attrName>ppt_x</p:attrName>
                                        </p:attrNameLst>
                                      </p:cBhvr>
                                      <p:tavLst>
                                        <p:tav tm="0">
                                          <p:val>
                                            <p:strVal val="1+#ppt_w/2"/>
                                          </p:val>
                                        </p:tav>
                                        <p:tav tm="100000">
                                          <p:val>
                                            <p:strVal val="#ppt_x"/>
                                          </p:val>
                                        </p:tav>
                                      </p:tavLst>
                                    </p:anim>
                                    <p:anim calcmode="lin" valueType="num">
                                      <p:cBhvr additive="base">
                                        <p:cTn id="424" dur="3000" fill="hold"/>
                                        <p:tgtEl>
                                          <p:spTgt spid="93"/>
                                        </p:tgtEl>
                                        <p:attrNameLst>
                                          <p:attrName>ppt_y</p:attrName>
                                        </p:attrNameLst>
                                      </p:cBhvr>
                                      <p:tavLst>
                                        <p:tav tm="0">
                                          <p:val>
                                            <p:strVal val="#ppt_y"/>
                                          </p:val>
                                        </p:tav>
                                        <p:tav tm="100000">
                                          <p:val>
                                            <p:strVal val="#ppt_y"/>
                                          </p:val>
                                        </p:tav>
                                      </p:tavLst>
                                    </p:anim>
                                  </p:childTnLst>
                                </p:cTn>
                              </p:par>
                              <p:par>
                                <p:cTn id="425" presetID="2" presetClass="entr" presetSubtype="2" fill="hold" grpId="0" nodeType="withEffect">
                                  <p:stCondLst>
                                    <p:cond delay="0"/>
                                  </p:stCondLst>
                                  <p:childTnLst>
                                    <p:set>
                                      <p:cBhvr>
                                        <p:cTn id="426" dur="1" fill="hold">
                                          <p:stCondLst>
                                            <p:cond delay="0"/>
                                          </p:stCondLst>
                                        </p:cTn>
                                        <p:tgtEl>
                                          <p:spTgt spid="94"/>
                                        </p:tgtEl>
                                        <p:attrNameLst>
                                          <p:attrName>style.visibility</p:attrName>
                                        </p:attrNameLst>
                                      </p:cBhvr>
                                      <p:to>
                                        <p:strVal val="visible"/>
                                      </p:to>
                                    </p:set>
                                    <p:anim calcmode="lin" valueType="num">
                                      <p:cBhvr additive="base">
                                        <p:cTn id="427" dur="3000" fill="hold"/>
                                        <p:tgtEl>
                                          <p:spTgt spid="94"/>
                                        </p:tgtEl>
                                        <p:attrNameLst>
                                          <p:attrName>ppt_x</p:attrName>
                                        </p:attrNameLst>
                                      </p:cBhvr>
                                      <p:tavLst>
                                        <p:tav tm="0">
                                          <p:val>
                                            <p:strVal val="1+#ppt_w/2"/>
                                          </p:val>
                                        </p:tav>
                                        <p:tav tm="100000">
                                          <p:val>
                                            <p:strVal val="#ppt_x"/>
                                          </p:val>
                                        </p:tav>
                                      </p:tavLst>
                                    </p:anim>
                                    <p:anim calcmode="lin" valueType="num">
                                      <p:cBhvr additive="base">
                                        <p:cTn id="428" dur="3000" fill="hold"/>
                                        <p:tgtEl>
                                          <p:spTgt spid="94"/>
                                        </p:tgtEl>
                                        <p:attrNameLst>
                                          <p:attrName>ppt_y</p:attrName>
                                        </p:attrNameLst>
                                      </p:cBhvr>
                                      <p:tavLst>
                                        <p:tav tm="0">
                                          <p:val>
                                            <p:strVal val="#ppt_y"/>
                                          </p:val>
                                        </p:tav>
                                        <p:tav tm="100000">
                                          <p:val>
                                            <p:strVal val="#ppt_y"/>
                                          </p:val>
                                        </p:tav>
                                      </p:tavLst>
                                    </p:anim>
                                  </p:childTnLst>
                                </p:cTn>
                              </p:par>
                              <p:par>
                                <p:cTn id="429" presetID="2" presetClass="entr" presetSubtype="2" fill="hold" grpId="0" nodeType="withEffect">
                                  <p:stCondLst>
                                    <p:cond delay="0"/>
                                  </p:stCondLst>
                                  <p:childTnLst>
                                    <p:set>
                                      <p:cBhvr>
                                        <p:cTn id="430" dur="1" fill="hold">
                                          <p:stCondLst>
                                            <p:cond delay="0"/>
                                          </p:stCondLst>
                                        </p:cTn>
                                        <p:tgtEl>
                                          <p:spTgt spid="95"/>
                                        </p:tgtEl>
                                        <p:attrNameLst>
                                          <p:attrName>style.visibility</p:attrName>
                                        </p:attrNameLst>
                                      </p:cBhvr>
                                      <p:to>
                                        <p:strVal val="visible"/>
                                      </p:to>
                                    </p:set>
                                    <p:anim calcmode="lin" valueType="num">
                                      <p:cBhvr additive="base">
                                        <p:cTn id="431" dur="3000" fill="hold"/>
                                        <p:tgtEl>
                                          <p:spTgt spid="95"/>
                                        </p:tgtEl>
                                        <p:attrNameLst>
                                          <p:attrName>ppt_x</p:attrName>
                                        </p:attrNameLst>
                                      </p:cBhvr>
                                      <p:tavLst>
                                        <p:tav tm="0">
                                          <p:val>
                                            <p:strVal val="1+#ppt_w/2"/>
                                          </p:val>
                                        </p:tav>
                                        <p:tav tm="100000">
                                          <p:val>
                                            <p:strVal val="#ppt_x"/>
                                          </p:val>
                                        </p:tav>
                                      </p:tavLst>
                                    </p:anim>
                                    <p:anim calcmode="lin" valueType="num">
                                      <p:cBhvr additive="base">
                                        <p:cTn id="432" dur="3000" fill="hold"/>
                                        <p:tgtEl>
                                          <p:spTgt spid="95"/>
                                        </p:tgtEl>
                                        <p:attrNameLst>
                                          <p:attrName>ppt_y</p:attrName>
                                        </p:attrNameLst>
                                      </p:cBhvr>
                                      <p:tavLst>
                                        <p:tav tm="0">
                                          <p:val>
                                            <p:strVal val="#ppt_y"/>
                                          </p:val>
                                        </p:tav>
                                        <p:tav tm="100000">
                                          <p:val>
                                            <p:strVal val="#ppt_y"/>
                                          </p:val>
                                        </p:tav>
                                      </p:tavLst>
                                    </p:anim>
                                  </p:childTnLst>
                                </p:cTn>
                              </p:par>
                              <p:par>
                                <p:cTn id="433" presetID="2" presetClass="entr" presetSubtype="2" fill="hold" grpId="0" nodeType="withEffect">
                                  <p:stCondLst>
                                    <p:cond delay="0"/>
                                  </p:stCondLst>
                                  <p:childTnLst>
                                    <p:set>
                                      <p:cBhvr>
                                        <p:cTn id="434" dur="1" fill="hold">
                                          <p:stCondLst>
                                            <p:cond delay="0"/>
                                          </p:stCondLst>
                                        </p:cTn>
                                        <p:tgtEl>
                                          <p:spTgt spid="96"/>
                                        </p:tgtEl>
                                        <p:attrNameLst>
                                          <p:attrName>style.visibility</p:attrName>
                                        </p:attrNameLst>
                                      </p:cBhvr>
                                      <p:to>
                                        <p:strVal val="visible"/>
                                      </p:to>
                                    </p:set>
                                    <p:anim calcmode="lin" valueType="num">
                                      <p:cBhvr additive="base">
                                        <p:cTn id="435" dur="3000" fill="hold"/>
                                        <p:tgtEl>
                                          <p:spTgt spid="96"/>
                                        </p:tgtEl>
                                        <p:attrNameLst>
                                          <p:attrName>ppt_x</p:attrName>
                                        </p:attrNameLst>
                                      </p:cBhvr>
                                      <p:tavLst>
                                        <p:tav tm="0">
                                          <p:val>
                                            <p:strVal val="1+#ppt_w/2"/>
                                          </p:val>
                                        </p:tav>
                                        <p:tav tm="100000">
                                          <p:val>
                                            <p:strVal val="#ppt_x"/>
                                          </p:val>
                                        </p:tav>
                                      </p:tavLst>
                                    </p:anim>
                                    <p:anim calcmode="lin" valueType="num">
                                      <p:cBhvr additive="base">
                                        <p:cTn id="436" dur="3000" fill="hold"/>
                                        <p:tgtEl>
                                          <p:spTgt spid="96"/>
                                        </p:tgtEl>
                                        <p:attrNameLst>
                                          <p:attrName>ppt_y</p:attrName>
                                        </p:attrNameLst>
                                      </p:cBhvr>
                                      <p:tavLst>
                                        <p:tav tm="0">
                                          <p:val>
                                            <p:strVal val="#ppt_y"/>
                                          </p:val>
                                        </p:tav>
                                        <p:tav tm="100000">
                                          <p:val>
                                            <p:strVal val="#ppt_y"/>
                                          </p:val>
                                        </p:tav>
                                      </p:tavLst>
                                    </p:anim>
                                  </p:childTnLst>
                                </p:cTn>
                              </p:par>
                              <p:par>
                                <p:cTn id="437" presetID="2" presetClass="entr" presetSubtype="2" fill="hold" grpId="0" nodeType="withEffect">
                                  <p:stCondLst>
                                    <p:cond delay="0"/>
                                  </p:stCondLst>
                                  <p:childTnLst>
                                    <p:set>
                                      <p:cBhvr>
                                        <p:cTn id="438" dur="1" fill="hold">
                                          <p:stCondLst>
                                            <p:cond delay="0"/>
                                          </p:stCondLst>
                                        </p:cTn>
                                        <p:tgtEl>
                                          <p:spTgt spid="97"/>
                                        </p:tgtEl>
                                        <p:attrNameLst>
                                          <p:attrName>style.visibility</p:attrName>
                                        </p:attrNameLst>
                                      </p:cBhvr>
                                      <p:to>
                                        <p:strVal val="visible"/>
                                      </p:to>
                                    </p:set>
                                    <p:anim calcmode="lin" valueType="num">
                                      <p:cBhvr additive="base">
                                        <p:cTn id="439" dur="3000" fill="hold"/>
                                        <p:tgtEl>
                                          <p:spTgt spid="97"/>
                                        </p:tgtEl>
                                        <p:attrNameLst>
                                          <p:attrName>ppt_x</p:attrName>
                                        </p:attrNameLst>
                                      </p:cBhvr>
                                      <p:tavLst>
                                        <p:tav tm="0">
                                          <p:val>
                                            <p:strVal val="1+#ppt_w/2"/>
                                          </p:val>
                                        </p:tav>
                                        <p:tav tm="100000">
                                          <p:val>
                                            <p:strVal val="#ppt_x"/>
                                          </p:val>
                                        </p:tav>
                                      </p:tavLst>
                                    </p:anim>
                                    <p:anim calcmode="lin" valueType="num">
                                      <p:cBhvr additive="base">
                                        <p:cTn id="440" dur="3000" fill="hold"/>
                                        <p:tgtEl>
                                          <p:spTgt spid="97"/>
                                        </p:tgtEl>
                                        <p:attrNameLst>
                                          <p:attrName>ppt_y</p:attrName>
                                        </p:attrNameLst>
                                      </p:cBhvr>
                                      <p:tavLst>
                                        <p:tav tm="0">
                                          <p:val>
                                            <p:strVal val="#ppt_y"/>
                                          </p:val>
                                        </p:tav>
                                        <p:tav tm="100000">
                                          <p:val>
                                            <p:strVal val="#ppt_y"/>
                                          </p:val>
                                        </p:tav>
                                      </p:tavLst>
                                    </p:anim>
                                  </p:childTnLst>
                                </p:cTn>
                              </p:par>
                              <p:par>
                                <p:cTn id="441" presetID="2" presetClass="entr" presetSubtype="2" fill="hold" grpId="0" nodeType="withEffect">
                                  <p:stCondLst>
                                    <p:cond delay="0"/>
                                  </p:stCondLst>
                                  <p:childTnLst>
                                    <p:set>
                                      <p:cBhvr>
                                        <p:cTn id="442" dur="1" fill="hold">
                                          <p:stCondLst>
                                            <p:cond delay="0"/>
                                          </p:stCondLst>
                                        </p:cTn>
                                        <p:tgtEl>
                                          <p:spTgt spid="98"/>
                                        </p:tgtEl>
                                        <p:attrNameLst>
                                          <p:attrName>style.visibility</p:attrName>
                                        </p:attrNameLst>
                                      </p:cBhvr>
                                      <p:to>
                                        <p:strVal val="visible"/>
                                      </p:to>
                                    </p:set>
                                    <p:anim calcmode="lin" valueType="num">
                                      <p:cBhvr additive="base">
                                        <p:cTn id="443" dur="3000" fill="hold"/>
                                        <p:tgtEl>
                                          <p:spTgt spid="98"/>
                                        </p:tgtEl>
                                        <p:attrNameLst>
                                          <p:attrName>ppt_x</p:attrName>
                                        </p:attrNameLst>
                                      </p:cBhvr>
                                      <p:tavLst>
                                        <p:tav tm="0">
                                          <p:val>
                                            <p:strVal val="1+#ppt_w/2"/>
                                          </p:val>
                                        </p:tav>
                                        <p:tav tm="100000">
                                          <p:val>
                                            <p:strVal val="#ppt_x"/>
                                          </p:val>
                                        </p:tav>
                                      </p:tavLst>
                                    </p:anim>
                                    <p:anim calcmode="lin" valueType="num">
                                      <p:cBhvr additive="base">
                                        <p:cTn id="444" dur="3000" fill="hold"/>
                                        <p:tgtEl>
                                          <p:spTgt spid="98"/>
                                        </p:tgtEl>
                                        <p:attrNameLst>
                                          <p:attrName>ppt_y</p:attrName>
                                        </p:attrNameLst>
                                      </p:cBhvr>
                                      <p:tavLst>
                                        <p:tav tm="0">
                                          <p:val>
                                            <p:strVal val="#ppt_y"/>
                                          </p:val>
                                        </p:tav>
                                        <p:tav tm="100000">
                                          <p:val>
                                            <p:strVal val="#ppt_y"/>
                                          </p:val>
                                        </p:tav>
                                      </p:tavLst>
                                    </p:anim>
                                  </p:childTnLst>
                                </p:cTn>
                              </p:par>
                              <p:par>
                                <p:cTn id="445" presetID="2" presetClass="entr" presetSubtype="2" fill="hold" grpId="0" nodeType="withEffect">
                                  <p:stCondLst>
                                    <p:cond delay="0"/>
                                  </p:stCondLst>
                                  <p:childTnLst>
                                    <p:set>
                                      <p:cBhvr>
                                        <p:cTn id="446" dur="1" fill="hold">
                                          <p:stCondLst>
                                            <p:cond delay="0"/>
                                          </p:stCondLst>
                                        </p:cTn>
                                        <p:tgtEl>
                                          <p:spTgt spid="99"/>
                                        </p:tgtEl>
                                        <p:attrNameLst>
                                          <p:attrName>style.visibility</p:attrName>
                                        </p:attrNameLst>
                                      </p:cBhvr>
                                      <p:to>
                                        <p:strVal val="visible"/>
                                      </p:to>
                                    </p:set>
                                    <p:anim calcmode="lin" valueType="num">
                                      <p:cBhvr additive="base">
                                        <p:cTn id="447" dur="3000" fill="hold"/>
                                        <p:tgtEl>
                                          <p:spTgt spid="99"/>
                                        </p:tgtEl>
                                        <p:attrNameLst>
                                          <p:attrName>ppt_x</p:attrName>
                                        </p:attrNameLst>
                                      </p:cBhvr>
                                      <p:tavLst>
                                        <p:tav tm="0">
                                          <p:val>
                                            <p:strVal val="1+#ppt_w/2"/>
                                          </p:val>
                                        </p:tav>
                                        <p:tav tm="100000">
                                          <p:val>
                                            <p:strVal val="#ppt_x"/>
                                          </p:val>
                                        </p:tav>
                                      </p:tavLst>
                                    </p:anim>
                                    <p:anim calcmode="lin" valueType="num">
                                      <p:cBhvr additive="base">
                                        <p:cTn id="448" dur="3000" fill="hold"/>
                                        <p:tgtEl>
                                          <p:spTgt spid="99"/>
                                        </p:tgtEl>
                                        <p:attrNameLst>
                                          <p:attrName>ppt_y</p:attrName>
                                        </p:attrNameLst>
                                      </p:cBhvr>
                                      <p:tavLst>
                                        <p:tav tm="0">
                                          <p:val>
                                            <p:strVal val="#ppt_y"/>
                                          </p:val>
                                        </p:tav>
                                        <p:tav tm="100000">
                                          <p:val>
                                            <p:strVal val="#ppt_y"/>
                                          </p:val>
                                        </p:tav>
                                      </p:tavLst>
                                    </p:anim>
                                  </p:childTnLst>
                                </p:cTn>
                              </p:par>
                              <p:par>
                                <p:cTn id="449" presetID="2" presetClass="entr" presetSubtype="2" fill="hold" grpId="0" nodeType="withEffect">
                                  <p:stCondLst>
                                    <p:cond delay="0"/>
                                  </p:stCondLst>
                                  <p:childTnLst>
                                    <p:set>
                                      <p:cBhvr>
                                        <p:cTn id="450" dur="1" fill="hold">
                                          <p:stCondLst>
                                            <p:cond delay="0"/>
                                          </p:stCondLst>
                                        </p:cTn>
                                        <p:tgtEl>
                                          <p:spTgt spid="100"/>
                                        </p:tgtEl>
                                        <p:attrNameLst>
                                          <p:attrName>style.visibility</p:attrName>
                                        </p:attrNameLst>
                                      </p:cBhvr>
                                      <p:to>
                                        <p:strVal val="visible"/>
                                      </p:to>
                                    </p:set>
                                    <p:anim calcmode="lin" valueType="num">
                                      <p:cBhvr additive="base">
                                        <p:cTn id="451" dur="3000" fill="hold"/>
                                        <p:tgtEl>
                                          <p:spTgt spid="100"/>
                                        </p:tgtEl>
                                        <p:attrNameLst>
                                          <p:attrName>ppt_x</p:attrName>
                                        </p:attrNameLst>
                                      </p:cBhvr>
                                      <p:tavLst>
                                        <p:tav tm="0">
                                          <p:val>
                                            <p:strVal val="1+#ppt_w/2"/>
                                          </p:val>
                                        </p:tav>
                                        <p:tav tm="100000">
                                          <p:val>
                                            <p:strVal val="#ppt_x"/>
                                          </p:val>
                                        </p:tav>
                                      </p:tavLst>
                                    </p:anim>
                                    <p:anim calcmode="lin" valueType="num">
                                      <p:cBhvr additive="base">
                                        <p:cTn id="452" dur="3000" fill="hold"/>
                                        <p:tgtEl>
                                          <p:spTgt spid="100"/>
                                        </p:tgtEl>
                                        <p:attrNameLst>
                                          <p:attrName>ppt_y</p:attrName>
                                        </p:attrNameLst>
                                      </p:cBhvr>
                                      <p:tavLst>
                                        <p:tav tm="0">
                                          <p:val>
                                            <p:strVal val="#ppt_y"/>
                                          </p:val>
                                        </p:tav>
                                        <p:tav tm="100000">
                                          <p:val>
                                            <p:strVal val="#ppt_y"/>
                                          </p:val>
                                        </p:tav>
                                      </p:tavLst>
                                    </p:anim>
                                  </p:childTnLst>
                                </p:cTn>
                              </p:par>
                              <p:par>
                                <p:cTn id="453" presetID="8" presetClass="emph" presetSubtype="0" fill="hold" grpId="1" nodeType="withEffect">
                                  <p:stCondLst>
                                    <p:cond delay="0"/>
                                  </p:stCondLst>
                                  <p:childTnLst>
                                    <p:animRot by="-21600000">
                                      <p:cBhvr>
                                        <p:cTn id="454" dur="4750" fill="hold"/>
                                        <p:tgtEl>
                                          <p:spTgt spid="68"/>
                                        </p:tgtEl>
                                        <p:attrNameLst>
                                          <p:attrName>r</p:attrName>
                                        </p:attrNameLst>
                                      </p:cBhvr>
                                    </p:animRot>
                                  </p:childTnLst>
                                </p:cTn>
                              </p:par>
                              <p:par>
                                <p:cTn id="455" presetID="8" presetClass="emph" presetSubtype="0" fill="hold" grpId="1" nodeType="withEffect">
                                  <p:stCondLst>
                                    <p:cond delay="0"/>
                                  </p:stCondLst>
                                  <p:childTnLst>
                                    <p:animRot by="-21600000">
                                      <p:cBhvr>
                                        <p:cTn id="456" dur="4750" fill="hold"/>
                                        <p:tgtEl>
                                          <p:spTgt spid="69"/>
                                        </p:tgtEl>
                                        <p:attrNameLst>
                                          <p:attrName>r</p:attrName>
                                        </p:attrNameLst>
                                      </p:cBhvr>
                                    </p:animRot>
                                  </p:childTnLst>
                                </p:cTn>
                              </p:par>
                              <p:par>
                                <p:cTn id="457" presetID="8" presetClass="emph" presetSubtype="0" fill="hold" grpId="1" nodeType="withEffect">
                                  <p:stCondLst>
                                    <p:cond delay="0"/>
                                  </p:stCondLst>
                                  <p:childTnLst>
                                    <p:animRot by="-21600000">
                                      <p:cBhvr>
                                        <p:cTn id="458" dur="4750" fill="hold"/>
                                        <p:tgtEl>
                                          <p:spTgt spid="71"/>
                                        </p:tgtEl>
                                        <p:attrNameLst>
                                          <p:attrName>r</p:attrName>
                                        </p:attrNameLst>
                                      </p:cBhvr>
                                    </p:animRot>
                                  </p:childTnLst>
                                </p:cTn>
                              </p:par>
                              <p:par>
                                <p:cTn id="459" presetID="8" presetClass="emph" presetSubtype="0" fill="hold" grpId="1" nodeType="withEffect">
                                  <p:stCondLst>
                                    <p:cond delay="0"/>
                                  </p:stCondLst>
                                  <p:childTnLst>
                                    <p:animRot by="-21600000">
                                      <p:cBhvr>
                                        <p:cTn id="460" dur="4750" fill="hold"/>
                                        <p:tgtEl>
                                          <p:spTgt spid="72"/>
                                        </p:tgtEl>
                                        <p:attrNameLst>
                                          <p:attrName>r</p:attrName>
                                        </p:attrNameLst>
                                      </p:cBhvr>
                                    </p:animRot>
                                  </p:childTnLst>
                                </p:cTn>
                              </p:par>
                              <p:par>
                                <p:cTn id="461" presetID="8" presetClass="emph" presetSubtype="0" fill="hold" grpId="1" nodeType="withEffect">
                                  <p:stCondLst>
                                    <p:cond delay="0"/>
                                  </p:stCondLst>
                                  <p:childTnLst>
                                    <p:animRot by="-21600000">
                                      <p:cBhvr>
                                        <p:cTn id="462" dur="4750" fill="hold"/>
                                        <p:tgtEl>
                                          <p:spTgt spid="73"/>
                                        </p:tgtEl>
                                        <p:attrNameLst>
                                          <p:attrName>r</p:attrName>
                                        </p:attrNameLst>
                                      </p:cBhvr>
                                    </p:animRot>
                                  </p:childTnLst>
                                </p:cTn>
                              </p:par>
                              <p:par>
                                <p:cTn id="463" presetID="8" presetClass="emph" presetSubtype="0" fill="hold" grpId="1" nodeType="withEffect">
                                  <p:stCondLst>
                                    <p:cond delay="0"/>
                                  </p:stCondLst>
                                  <p:childTnLst>
                                    <p:animRot by="-21600000">
                                      <p:cBhvr>
                                        <p:cTn id="464" dur="4750" fill="hold"/>
                                        <p:tgtEl>
                                          <p:spTgt spid="74"/>
                                        </p:tgtEl>
                                        <p:attrNameLst>
                                          <p:attrName>r</p:attrName>
                                        </p:attrNameLst>
                                      </p:cBhvr>
                                    </p:animRot>
                                  </p:childTnLst>
                                </p:cTn>
                              </p:par>
                              <p:par>
                                <p:cTn id="465" presetID="8" presetClass="emph" presetSubtype="0" fill="hold" grpId="1" nodeType="withEffect">
                                  <p:stCondLst>
                                    <p:cond delay="0"/>
                                  </p:stCondLst>
                                  <p:childTnLst>
                                    <p:animRot by="-21600000">
                                      <p:cBhvr>
                                        <p:cTn id="466" dur="4750" fill="hold"/>
                                        <p:tgtEl>
                                          <p:spTgt spid="75"/>
                                        </p:tgtEl>
                                        <p:attrNameLst>
                                          <p:attrName>r</p:attrName>
                                        </p:attrNameLst>
                                      </p:cBhvr>
                                    </p:animRot>
                                  </p:childTnLst>
                                </p:cTn>
                              </p:par>
                              <p:par>
                                <p:cTn id="467" presetID="8" presetClass="emph" presetSubtype="0" fill="hold" grpId="1" nodeType="withEffect">
                                  <p:stCondLst>
                                    <p:cond delay="0"/>
                                  </p:stCondLst>
                                  <p:childTnLst>
                                    <p:animRot by="-21600000">
                                      <p:cBhvr>
                                        <p:cTn id="468" dur="4750" fill="hold"/>
                                        <p:tgtEl>
                                          <p:spTgt spid="76"/>
                                        </p:tgtEl>
                                        <p:attrNameLst>
                                          <p:attrName>r</p:attrName>
                                        </p:attrNameLst>
                                      </p:cBhvr>
                                    </p:animRot>
                                  </p:childTnLst>
                                </p:cTn>
                              </p:par>
                              <p:par>
                                <p:cTn id="469" presetID="8" presetClass="emph" presetSubtype="0" fill="hold" grpId="1" nodeType="withEffect">
                                  <p:stCondLst>
                                    <p:cond delay="0"/>
                                  </p:stCondLst>
                                  <p:childTnLst>
                                    <p:animRot by="-21600000">
                                      <p:cBhvr>
                                        <p:cTn id="470" dur="4750" fill="hold"/>
                                        <p:tgtEl>
                                          <p:spTgt spid="77"/>
                                        </p:tgtEl>
                                        <p:attrNameLst>
                                          <p:attrName>r</p:attrName>
                                        </p:attrNameLst>
                                      </p:cBhvr>
                                    </p:animRot>
                                  </p:childTnLst>
                                </p:cTn>
                              </p:par>
                              <p:par>
                                <p:cTn id="471" presetID="8" presetClass="emph" presetSubtype="0" fill="hold" grpId="1" nodeType="withEffect">
                                  <p:stCondLst>
                                    <p:cond delay="0"/>
                                  </p:stCondLst>
                                  <p:childTnLst>
                                    <p:animRot by="-21600000">
                                      <p:cBhvr>
                                        <p:cTn id="472" dur="4750" fill="hold"/>
                                        <p:tgtEl>
                                          <p:spTgt spid="78"/>
                                        </p:tgtEl>
                                        <p:attrNameLst>
                                          <p:attrName>r</p:attrName>
                                        </p:attrNameLst>
                                      </p:cBhvr>
                                    </p:animRot>
                                  </p:childTnLst>
                                </p:cTn>
                              </p:par>
                              <p:par>
                                <p:cTn id="473" presetID="8" presetClass="emph" presetSubtype="0" fill="hold" grpId="1" nodeType="withEffect">
                                  <p:stCondLst>
                                    <p:cond delay="0"/>
                                  </p:stCondLst>
                                  <p:childTnLst>
                                    <p:animRot by="-21600000">
                                      <p:cBhvr>
                                        <p:cTn id="474" dur="4750" fill="hold"/>
                                        <p:tgtEl>
                                          <p:spTgt spid="79"/>
                                        </p:tgtEl>
                                        <p:attrNameLst>
                                          <p:attrName>r</p:attrName>
                                        </p:attrNameLst>
                                      </p:cBhvr>
                                    </p:animRot>
                                  </p:childTnLst>
                                </p:cTn>
                              </p:par>
                              <p:par>
                                <p:cTn id="475" presetID="8" presetClass="emph" presetSubtype="0" fill="hold" grpId="1" nodeType="withEffect">
                                  <p:stCondLst>
                                    <p:cond delay="0"/>
                                  </p:stCondLst>
                                  <p:childTnLst>
                                    <p:animRot by="-21600000">
                                      <p:cBhvr>
                                        <p:cTn id="476" dur="4750" fill="hold"/>
                                        <p:tgtEl>
                                          <p:spTgt spid="80"/>
                                        </p:tgtEl>
                                        <p:attrNameLst>
                                          <p:attrName>r</p:attrName>
                                        </p:attrNameLst>
                                      </p:cBhvr>
                                    </p:animRot>
                                  </p:childTnLst>
                                </p:cTn>
                              </p:par>
                              <p:par>
                                <p:cTn id="477" presetID="8" presetClass="emph" presetSubtype="0" fill="hold" grpId="1" nodeType="withEffect">
                                  <p:stCondLst>
                                    <p:cond delay="0"/>
                                  </p:stCondLst>
                                  <p:childTnLst>
                                    <p:animRot by="-21600000">
                                      <p:cBhvr>
                                        <p:cTn id="478" dur="4750" fill="hold"/>
                                        <p:tgtEl>
                                          <p:spTgt spid="81"/>
                                        </p:tgtEl>
                                        <p:attrNameLst>
                                          <p:attrName>r</p:attrName>
                                        </p:attrNameLst>
                                      </p:cBhvr>
                                    </p:animRot>
                                  </p:childTnLst>
                                </p:cTn>
                              </p:par>
                              <p:par>
                                <p:cTn id="479" presetID="8" presetClass="emph" presetSubtype="0" fill="hold" grpId="1" nodeType="withEffect">
                                  <p:stCondLst>
                                    <p:cond delay="0"/>
                                  </p:stCondLst>
                                  <p:childTnLst>
                                    <p:animRot by="-21600000">
                                      <p:cBhvr>
                                        <p:cTn id="480" dur="4750" fill="hold"/>
                                        <p:tgtEl>
                                          <p:spTgt spid="82"/>
                                        </p:tgtEl>
                                        <p:attrNameLst>
                                          <p:attrName>r</p:attrName>
                                        </p:attrNameLst>
                                      </p:cBhvr>
                                    </p:animRot>
                                  </p:childTnLst>
                                </p:cTn>
                              </p:par>
                              <p:par>
                                <p:cTn id="481" presetID="8" presetClass="emph" presetSubtype="0" fill="hold" grpId="1" nodeType="withEffect">
                                  <p:stCondLst>
                                    <p:cond delay="0"/>
                                  </p:stCondLst>
                                  <p:childTnLst>
                                    <p:animRot by="-21600000">
                                      <p:cBhvr>
                                        <p:cTn id="482" dur="4750" fill="hold"/>
                                        <p:tgtEl>
                                          <p:spTgt spid="83"/>
                                        </p:tgtEl>
                                        <p:attrNameLst>
                                          <p:attrName>r</p:attrName>
                                        </p:attrNameLst>
                                      </p:cBhvr>
                                    </p:animRot>
                                  </p:childTnLst>
                                </p:cTn>
                              </p:par>
                              <p:par>
                                <p:cTn id="483" presetID="8" presetClass="emph" presetSubtype="0" fill="hold" grpId="1" nodeType="withEffect">
                                  <p:stCondLst>
                                    <p:cond delay="0"/>
                                  </p:stCondLst>
                                  <p:childTnLst>
                                    <p:animRot by="-21600000">
                                      <p:cBhvr>
                                        <p:cTn id="484" dur="4750" fill="hold"/>
                                        <p:tgtEl>
                                          <p:spTgt spid="84"/>
                                        </p:tgtEl>
                                        <p:attrNameLst>
                                          <p:attrName>r</p:attrName>
                                        </p:attrNameLst>
                                      </p:cBhvr>
                                    </p:animRot>
                                  </p:childTnLst>
                                </p:cTn>
                              </p:par>
                              <p:par>
                                <p:cTn id="485" presetID="8" presetClass="emph" presetSubtype="0" fill="hold" grpId="1" nodeType="withEffect">
                                  <p:stCondLst>
                                    <p:cond delay="0"/>
                                  </p:stCondLst>
                                  <p:childTnLst>
                                    <p:animRot by="-21600000">
                                      <p:cBhvr>
                                        <p:cTn id="486" dur="4750" fill="hold"/>
                                        <p:tgtEl>
                                          <p:spTgt spid="85"/>
                                        </p:tgtEl>
                                        <p:attrNameLst>
                                          <p:attrName>r</p:attrName>
                                        </p:attrNameLst>
                                      </p:cBhvr>
                                    </p:animRot>
                                  </p:childTnLst>
                                </p:cTn>
                              </p:par>
                              <p:par>
                                <p:cTn id="487" presetID="8" presetClass="emph" presetSubtype="0" fill="hold" grpId="1" nodeType="withEffect">
                                  <p:stCondLst>
                                    <p:cond delay="0"/>
                                  </p:stCondLst>
                                  <p:childTnLst>
                                    <p:animRot by="-21600000">
                                      <p:cBhvr>
                                        <p:cTn id="488" dur="4750" fill="hold"/>
                                        <p:tgtEl>
                                          <p:spTgt spid="86"/>
                                        </p:tgtEl>
                                        <p:attrNameLst>
                                          <p:attrName>r</p:attrName>
                                        </p:attrNameLst>
                                      </p:cBhvr>
                                    </p:animRot>
                                  </p:childTnLst>
                                </p:cTn>
                              </p:par>
                              <p:par>
                                <p:cTn id="489" presetID="8" presetClass="emph" presetSubtype="0" fill="hold" grpId="1" nodeType="withEffect">
                                  <p:stCondLst>
                                    <p:cond delay="0"/>
                                  </p:stCondLst>
                                  <p:childTnLst>
                                    <p:animRot by="-21600000">
                                      <p:cBhvr>
                                        <p:cTn id="490" dur="4750" fill="hold"/>
                                        <p:tgtEl>
                                          <p:spTgt spid="87"/>
                                        </p:tgtEl>
                                        <p:attrNameLst>
                                          <p:attrName>r</p:attrName>
                                        </p:attrNameLst>
                                      </p:cBhvr>
                                    </p:animRot>
                                  </p:childTnLst>
                                </p:cTn>
                              </p:par>
                              <p:par>
                                <p:cTn id="491" presetID="8" presetClass="emph" presetSubtype="0" fill="hold" grpId="1" nodeType="withEffect">
                                  <p:stCondLst>
                                    <p:cond delay="0"/>
                                  </p:stCondLst>
                                  <p:childTnLst>
                                    <p:animRot by="-21600000">
                                      <p:cBhvr>
                                        <p:cTn id="492" dur="4750" fill="hold"/>
                                        <p:tgtEl>
                                          <p:spTgt spid="88"/>
                                        </p:tgtEl>
                                        <p:attrNameLst>
                                          <p:attrName>r</p:attrName>
                                        </p:attrNameLst>
                                      </p:cBhvr>
                                    </p:animRot>
                                  </p:childTnLst>
                                </p:cTn>
                              </p:par>
                              <p:par>
                                <p:cTn id="493" presetID="8" presetClass="emph" presetSubtype="0" fill="hold" grpId="1" nodeType="withEffect">
                                  <p:stCondLst>
                                    <p:cond delay="0"/>
                                  </p:stCondLst>
                                  <p:childTnLst>
                                    <p:animRot by="-21600000">
                                      <p:cBhvr>
                                        <p:cTn id="494" dur="4750" fill="hold"/>
                                        <p:tgtEl>
                                          <p:spTgt spid="89"/>
                                        </p:tgtEl>
                                        <p:attrNameLst>
                                          <p:attrName>r</p:attrName>
                                        </p:attrNameLst>
                                      </p:cBhvr>
                                    </p:animRot>
                                  </p:childTnLst>
                                </p:cTn>
                              </p:par>
                              <p:par>
                                <p:cTn id="495" presetID="8" presetClass="emph" presetSubtype="0" fill="hold" grpId="1" nodeType="withEffect">
                                  <p:stCondLst>
                                    <p:cond delay="0"/>
                                  </p:stCondLst>
                                  <p:childTnLst>
                                    <p:animRot by="-21600000">
                                      <p:cBhvr>
                                        <p:cTn id="496" dur="4750" fill="hold"/>
                                        <p:tgtEl>
                                          <p:spTgt spid="90"/>
                                        </p:tgtEl>
                                        <p:attrNameLst>
                                          <p:attrName>r</p:attrName>
                                        </p:attrNameLst>
                                      </p:cBhvr>
                                    </p:animRot>
                                  </p:childTnLst>
                                </p:cTn>
                              </p:par>
                              <p:par>
                                <p:cTn id="497" presetID="8" presetClass="emph" presetSubtype="0" fill="hold" grpId="1" nodeType="withEffect">
                                  <p:stCondLst>
                                    <p:cond delay="0"/>
                                  </p:stCondLst>
                                  <p:childTnLst>
                                    <p:animRot by="-21600000">
                                      <p:cBhvr>
                                        <p:cTn id="498" dur="4750" fill="hold"/>
                                        <p:tgtEl>
                                          <p:spTgt spid="91"/>
                                        </p:tgtEl>
                                        <p:attrNameLst>
                                          <p:attrName>r</p:attrName>
                                        </p:attrNameLst>
                                      </p:cBhvr>
                                    </p:animRot>
                                  </p:childTnLst>
                                </p:cTn>
                              </p:par>
                              <p:par>
                                <p:cTn id="499" presetID="8" presetClass="emph" presetSubtype="0" fill="hold" grpId="1" nodeType="withEffect">
                                  <p:stCondLst>
                                    <p:cond delay="0"/>
                                  </p:stCondLst>
                                  <p:childTnLst>
                                    <p:animRot by="-21600000">
                                      <p:cBhvr>
                                        <p:cTn id="500" dur="4750" fill="hold"/>
                                        <p:tgtEl>
                                          <p:spTgt spid="92"/>
                                        </p:tgtEl>
                                        <p:attrNameLst>
                                          <p:attrName>r</p:attrName>
                                        </p:attrNameLst>
                                      </p:cBhvr>
                                    </p:animRot>
                                  </p:childTnLst>
                                </p:cTn>
                              </p:par>
                              <p:par>
                                <p:cTn id="501" presetID="8" presetClass="emph" presetSubtype="0" fill="hold" grpId="1" nodeType="withEffect">
                                  <p:stCondLst>
                                    <p:cond delay="0"/>
                                  </p:stCondLst>
                                  <p:childTnLst>
                                    <p:animRot by="-21600000">
                                      <p:cBhvr>
                                        <p:cTn id="502" dur="4750" fill="hold"/>
                                        <p:tgtEl>
                                          <p:spTgt spid="93"/>
                                        </p:tgtEl>
                                        <p:attrNameLst>
                                          <p:attrName>r</p:attrName>
                                        </p:attrNameLst>
                                      </p:cBhvr>
                                    </p:animRot>
                                  </p:childTnLst>
                                </p:cTn>
                              </p:par>
                              <p:par>
                                <p:cTn id="503" presetID="8" presetClass="emph" presetSubtype="0" fill="hold" grpId="1" nodeType="withEffect">
                                  <p:stCondLst>
                                    <p:cond delay="0"/>
                                  </p:stCondLst>
                                  <p:childTnLst>
                                    <p:animRot by="-21600000">
                                      <p:cBhvr>
                                        <p:cTn id="504" dur="4750" fill="hold"/>
                                        <p:tgtEl>
                                          <p:spTgt spid="94"/>
                                        </p:tgtEl>
                                        <p:attrNameLst>
                                          <p:attrName>r</p:attrName>
                                        </p:attrNameLst>
                                      </p:cBhvr>
                                    </p:animRot>
                                  </p:childTnLst>
                                </p:cTn>
                              </p:par>
                              <p:par>
                                <p:cTn id="505" presetID="8" presetClass="emph" presetSubtype="0" fill="hold" grpId="1" nodeType="withEffect">
                                  <p:stCondLst>
                                    <p:cond delay="0"/>
                                  </p:stCondLst>
                                  <p:childTnLst>
                                    <p:animRot by="-21600000">
                                      <p:cBhvr>
                                        <p:cTn id="506" dur="4750" fill="hold"/>
                                        <p:tgtEl>
                                          <p:spTgt spid="95"/>
                                        </p:tgtEl>
                                        <p:attrNameLst>
                                          <p:attrName>r</p:attrName>
                                        </p:attrNameLst>
                                      </p:cBhvr>
                                    </p:animRot>
                                  </p:childTnLst>
                                </p:cTn>
                              </p:par>
                              <p:par>
                                <p:cTn id="507" presetID="8" presetClass="emph" presetSubtype="0" fill="hold" grpId="1" nodeType="withEffect">
                                  <p:stCondLst>
                                    <p:cond delay="0"/>
                                  </p:stCondLst>
                                  <p:childTnLst>
                                    <p:animRot by="-21600000">
                                      <p:cBhvr>
                                        <p:cTn id="508" dur="4750" fill="hold"/>
                                        <p:tgtEl>
                                          <p:spTgt spid="96"/>
                                        </p:tgtEl>
                                        <p:attrNameLst>
                                          <p:attrName>r</p:attrName>
                                        </p:attrNameLst>
                                      </p:cBhvr>
                                    </p:animRot>
                                  </p:childTnLst>
                                </p:cTn>
                              </p:par>
                              <p:par>
                                <p:cTn id="509" presetID="8" presetClass="emph" presetSubtype="0" fill="hold" grpId="1" nodeType="withEffect">
                                  <p:stCondLst>
                                    <p:cond delay="0"/>
                                  </p:stCondLst>
                                  <p:childTnLst>
                                    <p:animRot by="-21600000">
                                      <p:cBhvr>
                                        <p:cTn id="510" dur="4750" fill="hold"/>
                                        <p:tgtEl>
                                          <p:spTgt spid="97"/>
                                        </p:tgtEl>
                                        <p:attrNameLst>
                                          <p:attrName>r</p:attrName>
                                        </p:attrNameLst>
                                      </p:cBhvr>
                                    </p:animRot>
                                  </p:childTnLst>
                                </p:cTn>
                              </p:par>
                              <p:par>
                                <p:cTn id="511" presetID="8" presetClass="emph" presetSubtype="0" fill="hold" grpId="1" nodeType="withEffect">
                                  <p:stCondLst>
                                    <p:cond delay="0"/>
                                  </p:stCondLst>
                                  <p:childTnLst>
                                    <p:animRot by="-21600000">
                                      <p:cBhvr>
                                        <p:cTn id="512" dur="4750" fill="hold"/>
                                        <p:tgtEl>
                                          <p:spTgt spid="98"/>
                                        </p:tgtEl>
                                        <p:attrNameLst>
                                          <p:attrName>r</p:attrName>
                                        </p:attrNameLst>
                                      </p:cBhvr>
                                    </p:animRot>
                                  </p:childTnLst>
                                </p:cTn>
                              </p:par>
                              <p:par>
                                <p:cTn id="513" presetID="8" presetClass="emph" presetSubtype="0" fill="hold" grpId="1" nodeType="withEffect">
                                  <p:stCondLst>
                                    <p:cond delay="0"/>
                                  </p:stCondLst>
                                  <p:childTnLst>
                                    <p:animRot by="-21600000">
                                      <p:cBhvr>
                                        <p:cTn id="514" dur="4750" fill="hold"/>
                                        <p:tgtEl>
                                          <p:spTgt spid="99"/>
                                        </p:tgtEl>
                                        <p:attrNameLst>
                                          <p:attrName>r</p:attrName>
                                        </p:attrNameLst>
                                      </p:cBhvr>
                                    </p:animRot>
                                  </p:childTnLst>
                                </p:cTn>
                              </p:par>
                              <p:par>
                                <p:cTn id="515" presetID="8" presetClass="emph" presetSubtype="0" fill="hold" grpId="1" nodeType="withEffect">
                                  <p:stCondLst>
                                    <p:cond delay="0"/>
                                  </p:stCondLst>
                                  <p:childTnLst>
                                    <p:animRot by="-21600000">
                                      <p:cBhvr>
                                        <p:cTn id="516" dur="4750" fill="hold"/>
                                        <p:tgtEl>
                                          <p:spTgt spid="100"/>
                                        </p:tgtEl>
                                        <p:attrNameLst>
                                          <p:attrName>r</p:attrName>
                                        </p:attrNameLst>
                                      </p:cBhvr>
                                    </p:animRot>
                                  </p:childTnLst>
                                </p:cTn>
                              </p:par>
                              <p:par>
                                <p:cTn id="517" presetID="2" presetClass="exit" presetSubtype="8" fill="hold" grpId="2" nodeType="withEffect">
                                  <p:stCondLst>
                                    <p:cond delay="0"/>
                                  </p:stCondLst>
                                  <p:childTnLst>
                                    <p:anim calcmode="lin" valueType="num">
                                      <p:cBhvr additive="base">
                                        <p:cTn id="518" dur="4500"/>
                                        <p:tgtEl>
                                          <p:spTgt spid="68"/>
                                        </p:tgtEl>
                                        <p:attrNameLst>
                                          <p:attrName>ppt_x</p:attrName>
                                        </p:attrNameLst>
                                      </p:cBhvr>
                                      <p:tavLst>
                                        <p:tav tm="0">
                                          <p:val>
                                            <p:strVal val="ppt_x"/>
                                          </p:val>
                                        </p:tav>
                                        <p:tav tm="100000">
                                          <p:val>
                                            <p:strVal val="0-ppt_w/2"/>
                                          </p:val>
                                        </p:tav>
                                      </p:tavLst>
                                    </p:anim>
                                    <p:anim calcmode="lin" valueType="num">
                                      <p:cBhvr additive="base">
                                        <p:cTn id="519" dur="4500"/>
                                        <p:tgtEl>
                                          <p:spTgt spid="68"/>
                                        </p:tgtEl>
                                        <p:attrNameLst>
                                          <p:attrName>ppt_y</p:attrName>
                                        </p:attrNameLst>
                                      </p:cBhvr>
                                      <p:tavLst>
                                        <p:tav tm="0">
                                          <p:val>
                                            <p:strVal val="ppt_y"/>
                                          </p:val>
                                        </p:tav>
                                        <p:tav tm="100000">
                                          <p:val>
                                            <p:strVal val="ppt_y"/>
                                          </p:val>
                                        </p:tav>
                                      </p:tavLst>
                                    </p:anim>
                                    <p:set>
                                      <p:cBhvr>
                                        <p:cTn id="520" dur="1" fill="hold">
                                          <p:stCondLst>
                                            <p:cond delay="4499"/>
                                          </p:stCondLst>
                                        </p:cTn>
                                        <p:tgtEl>
                                          <p:spTgt spid="68"/>
                                        </p:tgtEl>
                                        <p:attrNameLst>
                                          <p:attrName>style.visibility</p:attrName>
                                        </p:attrNameLst>
                                      </p:cBhvr>
                                      <p:to>
                                        <p:strVal val="hidden"/>
                                      </p:to>
                                    </p:set>
                                  </p:childTnLst>
                                </p:cTn>
                              </p:par>
                              <p:par>
                                <p:cTn id="521" presetID="2" presetClass="exit" presetSubtype="8" fill="hold" grpId="2" nodeType="withEffect">
                                  <p:stCondLst>
                                    <p:cond delay="0"/>
                                  </p:stCondLst>
                                  <p:childTnLst>
                                    <p:anim calcmode="lin" valueType="num">
                                      <p:cBhvr additive="base">
                                        <p:cTn id="522" dur="4500"/>
                                        <p:tgtEl>
                                          <p:spTgt spid="69"/>
                                        </p:tgtEl>
                                        <p:attrNameLst>
                                          <p:attrName>ppt_x</p:attrName>
                                        </p:attrNameLst>
                                      </p:cBhvr>
                                      <p:tavLst>
                                        <p:tav tm="0">
                                          <p:val>
                                            <p:strVal val="ppt_x"/>
                                          </p:val>
                                        </p:tav>
                                        <p:tav tm="100000">
                                          <p:val>
                                            <p:strVal val="0-ppt_w/2"/>
                                          </p:val>
                                        </p:tav>
                                      </p:tavLst>
                                    </p:anim>
                                    <p:anim calcmode="lin" valueType="num">
                                      <p:cBhvr additive="base">
                                        <p:cTn id="523" dur="4500"/>
                                        <p:tgtEl>
                                          <p:spTgt spid="69"/>
                                        </p:tgtEl>
                                        <p:attrNameLst>
                                          <p:attrName>ppt_y</p:attrName>
                                        </p:attrNameLst>
                                      </p:cBhvr>
                                      <p:tavLst>
                                        <p:tav tm="0">
                                          <p:val>
                                            <p:strVal val="ppt_y"/>
                                          </p:val>
                                        </p:tav>
                                        <p:tav tm="100000">
                                          <p:val>
                                            <p:strVal val="ppt_y"/>
                                          </p:val>
                                        </p:tav>
                                      </p:tavLst>
                                    </p:anim>
                                    <p:set>
                                      <p:cBhvr>
                                        <p:cTn id="524" dur="1" fill="hold">
                                          <p:stCondLst>
                                            <p:cond delay="4499"/>
                                          </p:stCondLst>
                                        </p:cTn>
                                        <p:tgtEl>
                                          <p:spTgt spid="69"/>
                                        </p:tgtEl>
                                        <p:attrNameLst>
                                          <p:attrName>style.visibility</p:attrName>
                                        </p:attrNameLst>
                                      </p:cBhvr>
                                      <p:to>
                                        <p:strVal val="hidden"/>
                                      </p:to>
                                    </p:set>
                                  </p:childTnLst>
                                </p:cTn>
                              </p:par>
                              <p:par>
                                <p:cTn id="525" presetID="2" presetClass="exit" presetSubtype="8" fill="hold" grpId="2" nodeType="withEffect">
                                  <p:stCondLst>
                                    <p:cond delay="0"/>
                                  </p:stCondLst>
                                  <p:childTnLst>
                                    <p:anim calcmode="lin" valueType="num">
                                      <p:cBhvr additive="base">
                                        <p:cTn id="526" dur="4500"/>
                                        <p:tgtEl>
                                          <p:spTgt spid="71"/>
                                        </p:tgtEl>
                                        <p:attrNameLst>
                                          <p:attrName>ppt_x</p:attrName>
                                        </p:attrNameLst>
                                      </p:cBhvr>
                                      <p:tavLst>
                                        <p:tav tm="0">
                                          <p:val>
                                            <p:strVal val="ppt_x"/>
                                          </p:val>
                                        </p:tav>
                                        <p:tav tm="100000">
                                          <p:val>
                                            <p:strVal val="0-ppt_w/2"/>
                                          </p:val>
                                        </p:tav>
                                      </p:tavLst>
                                    </p:anim>
                                    <p:anim calcmode="lin" valueType="num">
                                      <p:cBhvr additive="base">
                                        <p:cTn id="527" dur="4500"/>
                                        <p:tgtEl>
                                          <p:spTgt spid="71"/>
                                        </p:tgtEl>
                                        <p:attrNameLst>
                                          <p:attrName>ppt_y</p:attrName>
                                        </p:attrNameLst>
                                      </p:cBhvr>
                                      <p:tavLst>
                                        <p:tav tm="0">
                                          <p:val>
                                            <p:strVal val="ppt_y"/>
                                          </p:val>
                                        </p:tav>
                                        <p:tav tm="100000">
                                          <p:val>
                                            <p:strVal val="ppt_y"/>
                                          </p:val>
                                        </p:tav>
                                      </p:tavLst>
                                    </p:anim>
                                    <p:set>
                                      <p:cBhvr>
                                        <p:cTn id="528" dur="1" fill="hold">
                                          <p:stCondLst>
                                            <p:cond delay="4499"/>
                                          </p:stCondLst>
                                        </p:cTn>
                                        <p:tgtEl>
                                          <p:spTgt spid="71"/>
                                        </p:tgtEl>
                                        <p:attrNameLst>
                                          <p:attrName>style.visibility</p:attrName>
                                        </p:attrNameLst>
                                      </p:cBhvr>
                                      <p:to>
                                        <p:strVal val="hidden"/>
                                      </p:to>
                                    </p:set>
                                  </p:childTnLst>
                                </p:cTn>
                              </p:par>
                              <p:par>
                                <p:cTn id="529" presetID="2" presetClass="exit" presetSubtype="8" fill="hold" grpId="2" nodeType="withEffect">
                                  <p:stCondLst>
                                    <p:cond delay="0"/>
                                  </p:stCondLst>
                                  <p:childTnLst>
                                    <p:anim calcmode="lin" valueType="num">
                                      <p:cBhvr additive="base">
                                        <p:cTn id="530" dur="4500"/>
                                        <p:tgtEl>
                                          <p:spTgt spid="72"/>
                                        </p:tgtEl>
                                        <p:attrNameLst>
                                          <p:attrName>ppt_x</p:attrName>
                                        </p:attrNameLst>
                                      </p:cBhvr>
                                      <p:tavLst>
                                        <p:tav tm="0">
                                          <p:val>
                                            <p:strVal val="ppt_x"/>
                                          </p:val>
                                        </p:tav>
                                        <p:tav tm="100000">
                                          <p:val>
                                            <p:strVal val="0-ppt_w/2"/>
                                          </p:val>
                                        </p:tav>
                                      </p:tavLst>
                                    </p:anim>
                                    <p:anim calcmode="lin" valueType="num">
                                      <p:cBhvr additive="base">
                                        <p:cTn id="531" dur="4500"/>
                                        <p:tgtEl>
                                          <p:spTgt spid="72"/>
                                        </p:tgtEl>
                                        <p:attrNameLst>
                                          <p:attrName>ppt_y</p:attrName>
                                        </p:attrNameLst>
                                      </p:cBhvr>
                                      <p:tavLst>
                                        <p:tav tm="0">
                                          <p:val>
                                            <p:strVal val="ppt_y"/>
                                          </p:val>
                                        </p:tav>
                                        <p:tav tm="100000">
                                          <p:val>
                                            <p:strVal val="ppt_y"/>
                                          </p:val>
                                        </p:tav>
                                      </p:tavLst>
                                    </p:anim>
                                    <p:set>
                                      <p:cBhvr>
                                        <p:cTn id="532" dur="1" fill="hold">
                                          <p:stCondLst>
                                            <p:cond delay="4499"/>
                                          </p:stCondLst>
                                        </p:cTn>
                                        <p:tgtEl>
                                          <p:spTgt spid="72"/>
                                        </p:tgtEl>
                                        <p:attrNameLst>
                                          <p:attrName>style.visibility</p:attrName>
                                        </p:attrNameLst>
                                      </p:cBhvr>
                                      <p:to>
                                        <p:strVal val="hidden"/>
                                      </p:to>
                                    </p:set>
                                  </p:childTnLst>
                                </p:cTn>
                              </p:par>
                              <p:par>
                                <p:cTn id="533" presetID="2" presetClass="exit" presetSubtype="8" fill="hold" grpId="2" nodeType="withEffect">
                                  <p:stCondLst>
                                    <p:cond delay="0"/>
                                  </p:stCondLst>
                                  <p:childTnLst>
                                    <p:anim calcmode="lin" valueType="num">
                                      <p:cBhvr additive="base">
                                        <p:cTn id="534" dur="4500"/>
                                        <p:tgtEl>
                                          <p:spTgt spid="73"/>
                                        </p:tgtEl>
                                        <p:attrNameLst>
                                          <p:attrName>ppt_x</p:attrName>
                                        </p:attrNameLst>
                                      </p:cBhvr>
                                      <p:tavLst>
                                        <p:tav tm="0">
                                          <p:val>
                                            <p:strVal val="ppt_x"/>
                                          </p:val>
                                        </p:tav>
                                        <p:tav tm="100000">
                                          <p:val>
                                            <p:strVal val="0-ppt_w/2"/>
                                          </p:val>
                                        </p:tav>
                                      </p:tavLst>
                                    </p:anim>
                                    <p:anim calcmode="lin" valueType="num">
                                      <p:cBhvr additive="base">
                                        <p:cTn id="535" dur="4500"/>
                                        <p:tgtEl>
                                          <p:spTgt spid="73"/>
                                        </p:tgtEl>
                                        <p:attrNameLst>
                                          <p:attrName>ppt_y</p:attrName>
                                        </p:attrNameLst>
                                      </p:cBhvr>
                                      <p:tavLst>
                                        <p:tav tm="0">
                                          <p:val>
                                            <p:strVal val="ppt_y"/>
                                          </p:val>
                                        </p:tav>
                                        <p:tav tm="100000">
                                          <p:val>
                                            <p:strVal val="ppt_y"/>
                                          </p:val>
                                        </p:tav>
                                      </p:tavLst>
                                    </p:anim>
                                    <p:set>
                                      <p:cBhvr>
                                        <p:cTn id="536" dur="1" fill="hold">
                                          <p:stCondLst>
                                            <p:cond delay="4499"/>
                                          </p:stCondLst>
                                        </p:cTn>
                                        <p:tgtEl>
                                          <p:spTgt spid="73"/>
                                        </p:tgtEl>
                                        <p:attrNameLst>
                                          <p:attrName>style.visibility</p:attrName>
                                        </p:attrNameLst>
                                      </p:cBhvr>
                                      <p:to>
                                        <p:strVal val="hidden"/>
                                      </p:to>
                                    </p:set>
                                  </p:childTnLst>
                                </p:cTn>
                              </p:par>
                              <p:par>
                                <p:cTn id="537" presetID="2" presetClass="exit" presetSubtype="8" fill="hold" grpId="2" nodeType="withEffect">
                                  <p:stCondLst>
                                    <p:cond delay="0"/>
                                  </p:stCondLst>
                                  <p:childTnLst>
                                    <p:anim calcmode="lin" valueType="num">
                                      <p:cBhvr additive="base">
                                        <p:cTn id="538" dur="4500"/>
                                        <p:tgtEl>
                                          <p:spTgt spid="74"/>
                                        </p:tgtEl>
                                        <p:attrNameLst>
                                          <p:attrName>ppt_x</p:attrName>
                                        </p:attrNameLst>
                                      </p:cBhvr>
                                      <p:tavLst>
                                        <p:tav tm="0">
                                          <p:val>
                                            <p:strVal val="ppt_x"/>
                                          </p:val>
                                        </p:tav>
                                        <p:tav tm="100000">
                                          <p:val>
                                            <p:strVal val="0-ppt_w/2"/>
                                          </p:val>
                                        </p:tav>
                                      </p:tavLst>
                                    </p:anim>
                                    <p:anim calcmode="lin" valueType="num">
                                      <p:cBhvr additive="base">
                                        <p:cTn id="539" dur="4500"/>
                                        <p:tgtEl>
                                          <p:spTgt spid="74"/>
                                        </p:tgtEl>
                                        <p:attrNameLst>
                                          <p:attrName>ppt_y</p:attrName>
                                        </p:attrNameLst>
                                      </p:cBhvr>
                                      <p:tavLst>
                                        <p:tav tm="0">
                                          <p:val>
                                            <p:strVal val="ppt_y"/>
                                          </p:val>
                                        </p:tav>
                                        <p:tav tm="100000">
                                          <p:val>
                                            <p:strVal val="ppt_y"/>
                                          </p:val>
                                        </p:tav>
                                      </p:tavLst>
                                    </p:anim>
                                    <p:set>
                                      <p:cBhvr>
                                        <p:cTn id="540" dur="1" fill="hold">
                                          <p:stCondLst>
                                            <p:cond delay="4499"/>
                                          </p:stCondLst>
                                        </p:cTn>
                                        <p:tgtEl>
                                          <p:spTgt spid="74"/>
                                        </p:tgtEl>
                                        <p:attrNameLst>
                                          <p:attrName>style.visibility</p:attrName>
                                        </p:attrNameLst>
                                      </p:cBhvr>
                                      <p:to>
                                        <p:strVal val="hidden"/>
                                      </p:to>
                                    </p:set>
                                  </p:childTnLst>
                                </p:cTn>
                              </p:par>
                              <p:par>
                                <p:cTn id="541" presetID="2" presetClass="exit" presetSubtype="8" fill="hold" grpId="2" nodeType="withEffect">
                                  <p:stCondLst>
                                    <p:cond delay="0"/>
                                  </p:stCondLst>
                                  <p:childTnLst>
                                    <p:anim calcmode="lin" valueType="num">
                                      <p:cBhvr additive="base">
                                        <p:cTn id="542" dur="4500"/>
                                        <p:tgtEl>
                                          <p:spTgt spid="75"/>
                                        </p:tgtEl>
                                        <p:attrNameLst>
                                          <p:attrName>ppt_x</p:attrName>
                                        </p:attrNameLst>
                                      </p:cBhvr>
                                      <p:tavLst>
                                        <p:tav tm="0">
                                          <p:val>
                                            <p:strVal val="ppt_x"/>
                                          </p:val>
                                        </p:tav>
                                        <p:tav tm="100000">
                                          <p:val>
                                            <p:strVal val="0-ppt_w/2"/>
                                          </p:val>
                                        </p:tav>
                                      </p:tavLst>
                                    </p:anim>
                                    <p:anim calcmode="lin" valueType="num">
                                      <p:cBhvr additive="base">
                                        <p:cTn id="543" dur="4500"/>
                                        <p:tgtEl>
                                          <p:spTgt spid="75"/>
                                        </p:tgtEl>
                                        <p:attrNameLst>
                                          <p:attrName>ppt_y</p:attrName>
                                        </p:attrNameLst>
                                      </p:cBhvr>
                                      <p:tavLst>
                                        <p:tav tm="0">
                                          <p:val>
                                            <p:strVal val="ppt_y"/>
                                          </p:val>
                                        </p:tav>
                                        <p:tav tm="100000">
                                          <p:val>
                                            <p:strVal val="ppt_y"/>
                                          </p:val>
                                        </p:tav>
                                      </p:tavLst>
                                    </p:anim>
                                    <p:set>
                                      <p:cBhvr>
                                        <p:cTn id="544" dur="1" fill="hold">
                                          <p:stCondLst>
                                            <p:cond delay="4499"/>
                                          </p:stCondLst>
                                        </p:cTn>
                                        <p:tgtEl>
                                          <p:spTgt spid="75"/>
                                        </p:tgtEl>
                                        <p:attrNameLst>
                                          <p:attrName>style.visibility</p:attrName>
                                        </p:attrNameLst>
                                      </p:cBhvr>
                                      <p:to>
                                        <p:strVal val="hidden"/>
                                      </p:to>
                                    </p:set>
                                  </p:childTnLst>
                                </p:cTn>
                              </p:par>
                              <p:par>
                                <p:cTn id="545" presetID="2" presetClass="exit" presetSubtype="8" fill="hold" grpId="2" nodeType="withEffect">
                                  <p:stCondLst>
                                    <p:cond delay="0"/>
                                  </p:stCondLst>
                                  <p:childTnLst>
                                    <p:anim calcmode="lin" valueType="num">
                                      <p:cBhvr additive="base">
                                        <p:cTn id="546" dur="4500"/>
                                        <p:tgtEl>
                                          <p:spTgt spid="76"/>
                                        </p:tgtEl>
                                        <p:attrNameLst>
                                          <p:attrName>ppt_x</p:attrName>
                                        </p:attrNameLst>
                                      </p:cBhvr>
                                      <p:tavLst>
                                        <p:tav tm="0">
                                          <p:val>
                                            <p:strVal val="ppt_x"/>
                                          </p:val>
                                        </p:tav>
                                        <p:tav tm="100000">
                                          <p:val>
                                            <p:strVal val="0-ppt_w/2"/>
                                          </p:val>
                                        </p:tav>
                                      </p:tavLst>
                                    </p:anim>
                                    <p:anim calcmode="lin" valueType="num">
                                      <p:cBhvr additive="base">
                                        <p:cTn id="547" dur="4500"/>
                                        <p:tgtEl>
                                          <p:spTgt spid="76"/>
                                        </p:tgtEl>
                                        <p:attrNameLst>
                                          <p:attrName>ppt_y</p:attrName>
                                        </p:attrNameLst>
                                      </p:cBhvr>
                                      <p:tavLst>
                                        <p:tav tm="0">
                                          <p:val>
                                            <p:strVal val="ppt_y"/>
                                          </p:val>
                                        </p:tav>
                                        <p:tav tm="100000">
                                          <p:val>
                                            <p:strVal val="ppt_y"/>
                                          </p:val>
                                        </p:tav>
                                      </p:tavLst>
                                    </p:anim>
                                    <p:set>
                                      <p:cBhvr>
                                        <p:cTn id="548" dur="1" fill="hold">
                                          <p:stCondLst>
                                            <p:cond delay="4499"/>
                                          </p:stCondLst>
                                        </p:cTn>
                                        <p:tgtEl>
                                          <p:spTgt spid="76"/>
                                        </p:tgtEl>
                                        <p:attrNameLst>
                                          <p:attrName>style.visibility</p:attrName>
                                        </p:attrNameLst>
                                      </p:cBhvr>
                                      <p:to>
                                        <p:strVal val="hidden"/>
                                      </p:to>
                                    </p:set>
                                  </p:childTnLst>
                                </p:cTn>
                              </p:par>
                              <p:par>
                                <p:cTn id="549" presetID="2" presetClass="exit" presetSubtype="8" fill="hold" grpId="2" nodeType="withEffect">
                                  <p:stCondLst>
                                    <p:cond delay="0"/>
                                  </p:stCondLst>
                                  <p:childTnLst>
                                    <p:anim calcmode="lin" valueType="num">
                                      <p:cBhvr additive="base">
                                        <p:cTn id="550" dur="4500"/>
                                        <p:tgtEl>
                                          <p:spTgt spid="77"/>
                                        </p:tgtEl>
                                        <p:attrNameLst>
                                          <p:attrName>ppt_x</p:attrName>
                                        </p:attrNameLst>
                                      </p:cBhvr>
                                      <p:tavLst>
                                        <p:tav tm="0">
                                          <p:val>
                                            <p:strVal val="ppt_x"/>
                                          </p:val>
                                        </p:tav>
                                        <p:tav tm="100000">
                                          <p:val>
                                            <p:strVal val="0-ppt_w/2"/>
                                          </p:val>
                                        </p:tav>
                                      </p:tavLst>
                                    </p:anim>
                                    <p:anim calcmode="lin" valueType="num">
                                      <p:cBhvr additive="base">
                                        <p:cTn id="551" dur="4500"/>
                                        <p:tgtEl>
                                          <p:spTgt spid="77"/>
                                        </p:tgtEl>
                                        <p:attrNameLst>
                                          <p:attrName>ppt_y</p:attrName>
                                        </p:attrNameLst>
                                      </p:cBhvr>
                                      <p:tavLst>
                                        <p:tav tm="0">
                                          <p:val>
                                            <p:strVal val="ppt_y"/>
                                          </p:val>
                                        </p:tav>
                                        <p:tav tm="100000">
                                          <p:val>
                                            <p:strVal val="ppt_y"/>
                                          </p:val>
                                        </p:tav>
                                      </p:tavLst>
                                    </p:anim>
                                    <p:set>
                                      <p:cBhvr>
                                        <p:cTn id="552" dur="1" fill="hold">
                                          <p:stCondLst>
                                            <p:cond delay="4499"/>
                                          </p:stCondLst>
                                        </p:cTn>
                                        <p:tgtEl>
                                          <p:spTgt spid="77"/>
                                        </p:tgtEl>
                                        <p:attrNameLst>
                                          <p:attrName>style.visibility</p:attrName>
                                        </p:attrNameLst>
                                      </p:cBhvr>
                                      <p:to>
                                        <p:strVal val="hidden"/>
                                      </p:to>
                                    </p:set>
                                  </p:childTnLst>
                                </p:cTn>
                              </p:par>
                              <p:par>
                                <p:cTn id="553" presetID="2" presetClass="exit" presetSubtype="8" fill="hold" grpId="2" nodeType="withEffect">
                                  <p:stCondLst>
                                    <p:cond delay="0"/>
                                  </p:stCondLst>
                                  <p:childTnLst>
                                    <p:anim calcmode="lin" valueType="num">
                                      <p:cBhvr additive="base">
                                        <p:cTn id="554" dur="4500"/>
                                        <p:tgtEl>
                                          <p:spTgt spid="78"/>
                                        </p:tgtEl>
                                        <p:attrNameLst>
                                          <p:attrName>ppt_x</p:attrName>
                                        </p:attrNameLst>
                                      </p:cBhvr>
                                      <p:tavLst>
                                        <p:tav tm="0">
                                          <p:val>
                                            <p:strVal val="ppt_x"/>
                                          </p:val>
                                        </p:tav>
                                        <p:tav tm="100000">
                                          <p:val>
                                            <p:strVal val="0-ppt_w/2"/>
                                          </p:val>
                                        </p:tav>
                                      </p:tavLst>
                                    </p:anim>
                                    <p:anim calcmode="lin" valueType="num">
                                      <p:cBhvr additive="base">
                                        <p:cTn id="555" dur="4500"/>
                                        <p:tgtEl>
                                          <p:spTgt spid="78"/>
                                        </p:tgtEl>
                                        <p:attrNameLst>
                                          <p:attrName>ppt_y</p:attrName>
                                        </p:attrNameLst>
                                      </p:cBhvr>
                                      <p:tavLst>
                                        <p:tav tm="0">
                                          <p:val>
                                            <p:strVal val="ppt_y"/>
                                          </p:val>
                                        </p:tav>
                                        <p:tav tm="100000">
                                          <p:val>
                                            <p:strVal val="ppt_y"/>
                                          </p:val>
                                        </p:tav>
                                      </p:tavLst>
                                    </p:anim>
                                    <p:set>
                                      <p:cBhvr>
                                        <p:cTn id="556" dur="1" fill="hold">
                                          <p:stCondLst>
                                            <p:cond delay="4499"/>
                                          </p:stCondLst>
                                        </p:cTn>
                                        <p:tgtEl>
                                          <p:spTgt spid="78"/>
                                        </p:tgtEl>
                                        <p:attrNameLst>
                                          <p:attrName>style.visibility</p:attrName>
                                        </p:attrNameLst>
                                      </p:cBhvr>
                                      <p:to>
                                        <p:strVal val="hidden"/>
                                      </p:to>
                                    </p:set>
                                  </p:childTnLst>
                                </p:cTn>
                              </p:par>
                              <p:par>
                                <p:cTn id="557" presetID="2" presetClass="exit" presetSubtype="8" fill="hold" grpId="2" nodeType="withEffect">
                                  <p:stCondLst>
                                    <p:cond delay="0"/>
                                  </p:stCondLst>
                                  <p:childTnLst>
                                    <p:anim calcmode="lin" valueType="num">
                                      <p:cBhvr additive="base">
                                        <p:cTn id="558" dur="4500"/>
                                        <p:tgtEl>
                                          <p:spTgt spid="79"/>
                                        </p:tgtEl>
                                        <p:attrNameLst>
                                          <p:attrName>ppt_x</p:attrName>
                                        </p:attrNameLst>
                                      </p:cBhvr>
                                      <p:tavLst>
                                        <p:tav tm="0">
                                          <p:val>
                                            <p:strVal val="ppt_x"/>
                                          </p:val>
                                        </p:tav>
                                        <p:tav tm="100000">
                                          <p:val>
                                            <p:strVal val="0-ppt_w/2"/>
                                          </p:val>
                                        </p:tav>
                                      </p:tavLst>
                                    </p:anim>
                                    <p:anim calcmode="lin" valueType="num">
                                      <p:cBhvr additive="base">
                                        <p:cTn id="559" dur="4500"/>
                                        <p:tgtEl>
                                          <p:spTgt spid="79"/>
                                        </p:tgtEl>
                                        <p:attrNameLst>
                                          <p:attrName>ppt_y</p:attrName>
                                        </p:attrNameLst>
                                      </p:cBhvr>
                                      <p:tavLst>
                                        <p:tav tm="0">
                                          <p:val>
                                            <p:strVal val="ppt_y"/>
                                          </p:val>
                                        </p:tav>
                                        <p:tav tm="100000">
                                          <p:val>
                                            <p:strVal val="ppt_y"/>
                                          </p:val>
                                        </p:tav>
                                      </p:tavLst>
                                    </p:anim>
                                    <p:set>
                                      <p:cBhvr>
                                        <p:cTn id="560" dur="1" fill="hold">
                                          <p:stCondLst>
                                            <p:cond delay="4499"/>
                                          </p:stCondLst>
                                        </p:cTn>
                                        <p:tgtEl>
                                          <p:spTgt spid="79"/>
                                        </p:tgtEl>
                                        <p:attrNameLst>
                                          <p:attrName>style.visibility</p:attrName>
                                        </p:attrNameLst>
                                      </p:cBhvr>
                                      <p:to>
                                        <p:strVal val="hidden"/>
                                      </p:to>
                                    </p:set>
                                  </p:childTnLst>
                                </p:cTn>
                              </p:par>
                              <p:par>
                                <p:cTn id="561" presetID="2" presetClass="exit" presetSubtype="8" fill="hold" grpId="2" nodeType="withEffect">
                                  <p:stCondLst>
                                    <p:cond delay="0"/>
                                  </p:stCondLst>
                                  <p:childTnLst>
                                    <p:anim calcmode="lin" valueType="num">
                                      <p:cBhvr additive="base">
                                        <p:cTn id="562" dur="4500"/>
                                        <p:tgtEl>
                                          <p:spTgt spid="80"/>
                                        </p:tgtEl>
                                        <p:attrNameLst>
                                          <p:attrName>ppt_x</p:attrName>
                                        </p:attrNameLst>
                                      </p:cBhvr>
                                      <p:tavLst>
                                        <p:tav tm="0">
                                          <p:val>
                                            <p:strVal val="ppt_x"/>
                                          </p:val>
                                        </p:tav>
                                        <p:tav tm="100000">
                                          <p:val>
                                            <p:strVal val="0-ppt_w/2"/>
                                          </p:val>
                                        </p:tav>
                                      </p:tavLst>
                                    </p:anim>
                                    <p:anim calcmode="lin" valueType="num">
                                      <p:cBhvr additive="base">
                                        <p:cTn id="563" dur="4500"/>
                                        <p:tgtEl>
                                          <p:spTgt spid="80"/>
                                        </p:tgtEl>
                                        <p:attrNameLst>
                                          <p:attrName>ppt_y</p:attrName>
                                        </p:attrNameLst>
                                      </p:cBhvr>
                                      <p:tavLst>
                                        <p:tav tm="0">
                                          <p:val>
                                            <p:strVal val="ppt_y"/>
                                          </p:val>
                                        </p:tav>
                                        <p:tav tm="100000">
                                          <p:val>
                                            <p:strVal val="ppt_y"/>
                                          </p:val>
                                        </p:tav>
                                      </p:tavLst>
                                    </p:anim>
                                    <p:set>
                                      <p:cBhvr>
                                        <p:cTn id="564" dur="1" fill="hold">
                                          <p:stCondLst>
                                            <p:cond delay="4499"/>
                                          </p:stCondLst>
                                        </p:cTn>
                                        <p:tgtEl>
                                          <p:spTgt spid="80"/>
                                        </p:tgtEl>
                                        <p:attrNameLst>
                                          <p:attrName>style.visibility</p:attrName>
                                        </p:attrNameLst>
                                      </p:cBhvr>
                                      <p:to>
                                        <p:strVal val="hidden"/>
                                      </p:to>
                                    </p:set>
                                  </p:childTnLst>
                                </p:cTn>
                              </p:par>
                              <p:par>
                                <p:cTn id="565" presetID="2" presetClass="exit" presetSubtype="8" fill="hold" grpId="2" nodeType="withEffect">
                                  <p:stCondLst>
                                    <p:cond delay="0"/>
                                  </p:stCondLst>
                                  <p:childTnLst>
                                    <p:anim calcmode="lin" valueType="num">
                                      <p:cBhvr additive="base">
                                        <p:cTn id="566" dur="4500"/>
                                        <p:tgtEl>
                                          <p:spTgt spid="81"/>
                                        </p:tgtEl>
                                        <p:attrNameLst>
                                          <p:attrName>ppt_x</p:attrName>
                                        </p:attrNameLst>
                                      </p:cBhvr>
                                      <p:tavLst>
                                        <p:tav tm="0">
                                          <p:val>
                                            <p:strVal val="ppt_x"/>
                                          </p:val>
                                        </p:tav>
                                        <p:tav tm="100000">
                                          <p:val>
                                            <p:strVal val="0-ppt_w/2"/>
                                          </p:val>
                                        </p:tav>
                                      </p:tavLst>
                                    </p:anim>
                                    <p:anim calcmode="lin" valueType="num">
                                      <p:cBhvr additive="base">
                                        <p:cTn id="567" dur="4500"/>
                                        <p:tgtEl>
                                          <p:spTgt spid="81"/>
                                        </p:tgtEl>
                                        <p:attrNameLst>
                                          <p:attrName>ppt_y</p:attrName>
                                        </p:attrNameLst>
                                      </p:cBhvr>
                                      <p:tavLst>
                                        <p:tav tm="0">
                                          <p:val>
                                            <p:strVal val="ppt_y"/>
                                          </p:val>
                                        </p:tav>
                                        <p:tav tm="100000">
                                          <p:val>
                                            <p:strVal val="ppt_y"/>
                                          </p:val>
                                        </p:tav>
                                      </p:tavLst>
                                    </p:anim>
                                    <p:set>
                                      <p:cBhvr>
                                        <p:cTn id="568" dur="1" fill="hold">
                                          <p:stCondLst>
                                            <p:cond delay="4499"/>
                                          </p:stCondLst>
                                        </p:cTn>
                                        <p:tgtEl>
                                          <p:spTgt spid="81"/>
                                        </p:tgtEl>
                                        <p:attrNameLst>
                                          <p:attrName>style.visibility</p:attrName>
                                        </p:attrNameLst>
                                      </p:cBhvr>
                                      <p:to>
                                        <p:strVal val="hidden"/>
                                      </p:to>
                                    </p:set>
                                  </p:childTnLst>
                                </p:cTn>
                              </p:par>
                              <p:par>
                                <p:cTn id="569" presetID="2" presetClass="exit" presetSubtype="8" fill="hold" grpId="2" nodeType="withEffect">
                                  <p:stCondLst>
                                    <p:cond delay="0"/>
                                  </p:stCondLst>
                                  <p:childTnLst>
                                    <p:anim calcmode="lin" valueType="num">
                                      <p:cBhvr additive="base">
                                        <p:cTn id="570" dur="4500"/>
                                        <p:tgtEl>
                                          <p:spTgt spid="82"/>
                                        </p:tgtEl>
                                        <p:attrNameLst>
                                          <p:attrName>ppt_x</p:attrName>
                                        </p:attrNameLst>
                                      </p:cBhvr>
                                      <p:tavLst>
                                        <p:tav tm="0">
                                          <p:val>
                                            <p:strVal val="ppt_x"/>
                                          </p:val>
                                        </p:tav>
                                        <p:tav tm="100000">
                                          <p:val>
                                            <p:strVal val="0-ppt_w/2"/>
                                          </p:val>
                                        </p:tav>
                                      </p:tavLst>
                                    </p:anim>
                                    <p:anim calcmode="lin" valueType="num">
                                      <p:cBhvr additive="base">
                                        <p:cTn id="571" dur="4500"/>
                                        <p:tgtEl>
                                          <p:spTgt spid="82"/>
                                        </p:tgtEl>
                                        <p:attrNameLst>
                                          <p:attrName>ppt_y</p:attrName>
                                        </p:attrNameLst>
                                      </p:cBhvr>
                                      <p:tavLst>
                                        <p:tav tm="0">
                                          <p:val>
                                            <p:strVal val="ppt_y"/>
                                          </p:val>
                                        </p:tav>
                                        <p:tav tm="100000">
                                          <p:val>
                                            <p:strVal val="ppt_y"/>
                                          </p:val>
                                        </p:tav>
                                      </p:tavLst>
                                    </p:anim>
                                    <p:set>
                                      <p:cBhvr>
                                        <p:cTn id="572" dur="1" fill="hold">
                                          <p:stCondLst>
                                            <p:cond delay="4499"/>
                                          </p:stCondLst>
                                        </p:cTn>
                                        <p:tgtEl>
                                          <p:spTgt spid="82"/>
                                        </p:tgtEl>
                                        <p:attrNameLst>
                                          <p:attrName>style.visibility</p:attrName>
                                        </p:attrNameLst>
                                      </p:cBhvr>
                                      <p:to>
                                        <p:strVal val="hidden"/>
                                      </p:to>
                                    </p:set>
                                  </p:childTnLst>
                                </p:cTn>
                              </p:par>
                              <p:par>
                                <p:cTn id="573" presetID="2" presetClass="exit" presetSubtype="8" fill="hold" grpId="2" nodeType="withEffect">
                                  <p:stCondLst>
                                    <p:cond delay="0"/>
                                  </p:stCondLst>
                                  <p:childTnLst>
                                    <p:anim calcmode="lin" valueType="num">
                                      <p:cBhvr additive="base">
                                        <p:cTn id="574" dur="4500"/>
                                        <p:tgtEl>
                                          <p:spTgt spid="83"/>
                                        </p:tgtEl>
                                        <p:attrNameLst>
                                          <p:attrName>ppt_x</p:attrName>
                                        </p:attrNameLst>
                                      </p:cBhvr>
                                      <p:tavLst>
                                        <p:tav tm="0">
                                          <p:val>
                                            <p:strVal val="ppt_x"/>
                                          </p:val>
                                        </p:tav>
                                        <p:tav tm="100000">
                                          <p:val>
                                            <p:strVal val="0-ppt_w/2"/>
                                          </p:val>
                                        </p:tav>
                                      </p:tavLst>
                                    </p:anim>
                                    <p:anim calcmode="lin" valueType="num">
                                      <p:cBhvr additive="base">
                                        <p:cTn id="575" dur="4500"/>
                                        <p:tgtEl>
                                          <p:spTgt spid="83"/>
                                        </p:tgtEl>
                                        <p:attrNameLst>
                                          <p:attrName>ppt_y</p:attrName>
                                        </p:attrNameLst>
                                      </p:cBhvr>
                                      <p:tavLst>
                                        <p:tav tm="0">
                                          <p:val>
                                            <p:strVal val="ppt_y"/>
                                          </p:val>
                                        </p:tav>
                                        <p:tav tm="100000">
                                          <p:val>
                                            <p:strVal val="ppt_y"/>
                                          </p:val>
                                        </p:tav>
                                      </p:tavLst>
                                    </p:anim>
                                    <p:set>
                                      <p:cBhvr>
                                        <p:cTn id="576" dur="1" fill="hold">
                                          <p:stCondLst>
                                            <p:cond delay="4499"/>
                                          </p:stCondLst>
                                        </p:cTn>
                                        <p:tgtEl>
                                          <p:spTgt spid="83"/>
                                        </p:tgtEl>
                                        <p:attrNameLst>
                                          <p:attrName>style.visibility</p:attrName>
                                        </p:attrNameLst>
                                      </p:cBhvr>
                                      <p:to>
                                        <p:strVal val="hidden"/>
                                      </p:to>
                                    </p:set>
                                  </p:childTnLst>
                                </p:cTn>
                              </p:par>
                              <p:par>
                                <p:cTn id="577" presetID="2" presetClass="exit" presetSubtype="8" fill="hold" grpId="2" nodeType="withEffect">
                                  <p:stCondLst>
                                    <p:cond delay="0"/>
                                  </p:stCondLst>
                                  <p:childTnLst>
                                    <p:anim calcmode="lin" valueType="num">
                                      <p:cBhvr additive="base">
                                        <p:cTn id="578" dur="4500"/>
                                        <p:tgtEl>
                                          <p:spTgt spid="84"/>
                                        </p:tgtEl>
                                        <p:attrNameLst>
                                          <p:attrName>ppt_x</p:attrName>
                                        </p:attrNameLst>
                                      </p:cBhvr>
                                      <p:tavLst>
                                        <p:tav tm="0">
                                          <p:val>
                                            <p:strVal val="ppt_x"/>
                                          </p:val>
                                        </p:tav>
                                        <p:tav tm="100000">
                                          <p:val>
                                            <p:strVal val="0-ppt_w/2"/>
                                          </p:val>
                                        </p:tav>
                                      </p:tavLst>
                                    </p:anim>
                                    <p:anim calcmode="lin" valueType="num">
                                      <p:cBhvr additive="base">
                                        <p:cTn id="579" dur="4500"/>
                                        <p:tgtEl>
                                          <p:spTgt spid="84"/>
                                        </p:tgtEl>
                                        <p:attrNameLst>
                                          <p:attrName>ppt_y</p:attrName>
                                        </p:attrNameLst>
                                      </p:cBhvr>
                                      <p:tavLst>
                                        <p:tav tm="0">
                                          <p:val>
                                            <p:strVal val="ppt_y"/>
                                          </p:val>
                                        </p:tav>
                                        <p:tav tm="100000">
                                          <p:val>
                                            <p:strVal val="ppt_y"/>
                                          </p:val>
                                        </p:tav>
                                      </p:tavLst>
                                    </p:anim>
                                    <p:set>
                                      <p:cBhvr>
                                        <p:cTn id="580" dur="1" fill="hold">
                                          <p:stCondLst>
                                            <p:cond delay="4499"/>
                                          </p:stCondLst>
                                        </p:cTn>
                                        <p:tgtEl>
                                          <p:spTgt spid="84"/>
                                        </p:tgtEl>
                                        <p:attrNameLst>
                                          <p:attrName>style.visibility</p:attrName>
                                        </p:attrNameLst>
                                      </p:cBhvr>
                                      <p:to>
                                        <p:strVal val="hidden"/>
                                      </p:to>
                                    </p:set>
                                  </p:childTnLst>
                                </p:cTn>
                              </p:par>
                              <p:par>
                                <p:cTn id="581" presetID="2" presetClass="exit" presetSubtype="8" fill="hold" grpId="2" nodeType="withEffect">
                                  <p:stCondLst>
                                    <p:cond delay="0"/>
                                  </p:stCondLst>
                                  <p:childTnLst>
                                    <p:anim calcmode="lin" valueType="num">
                                      <p:cBhvr additive="base">
                                        <p:cTn id="582" dur="4500"/>
                                        <p:tgtEl>
                                          <p:spTgt spid="85"/>
                                        </p:tgtEl>
                                        <p:attrNameLst>
                                          <p:attrName>ppt_x</p:attrName>
                                        </p:attrNameLst>
                                      </p:cBhvr>
                                      <p:tavLst>
                                        <p:tav tm="0">
                                          <p:val>
                                            <p:strVal val="ppt_x"/>
                                          </p:val>
                                        </p:tav>
                                        <p:tav tm="100000">
                                          <p:val>
                                            <p:strVal val="0-ppt_w/2"/>
                                          </p:val>
                                        </p:tav>
                                      </p:tavLst>
                                    </p:anim>
                                    <p:anim calcmode="lin" valueType="num">
                                      <p:cBhvr additive="base">
                                        <p:cTn id="583" dur="4500"/>
                                        <p:tgtEl>
                                          <p:spTgt spid="85"/>
                                        </p:tgtEl>
                                        <p:attrNameLst>
                                          <p:attrName>ppt_y</p:attrName>
                                        </p:attrNameLst>
                                      </p:cBhvr>
                                      <p:tavLst>
                                        <p:tav tm="0">
                                          <p:val>
                                            <p:strVal val="ppt_y"/>
                                          </p:val>
                                        </p:tav>
                                        <p:tav tm="100000">
                                          <p:val>
                                            <p:strVal val="ppt_y"/>
                                          </p:val>
                                        </p:tav>
                                      </p:tavLst>
                                    </p:anim>
                                    <p:set>
                                      <p:cBhvr>
                                        <p:cTn id="584" dur="1" fill="hold">
                                          <p:stCondLst>
                                            <p:cond delay="4499"/>
                                          </p:stCondLst>
                                        </p:cTn>
                                        <p:tgtEl>
                                          <p:spTgt spid="85"/>
                                        </p:tgtEl>
                                        <p:attrNameLst>
                                          <p:attrName>style.visibility</p:attrName>
                                        </p:attrNameLst>
                                      </p:cBhvr>
                                      <p:to>
                                        <p:strVal val="hidden"/>
                                      </p:to>
                                    </p:set>
                                  </p:childTnLst>
                                </p:cTn>
                              </p:par>
                              <p:par>
                                <p:cTn id="585" presetID="2" presetClass="exit" presetSubtype="8" fill="hold" grpId="2" nodeType="withEffect">
                                  <p:stCondLst>
                                    <p:cond delay="0"/>
                                  </p:stCondLst>
                                  <p:childTnLst>
                                    <p:anim calcmode="lin" valueType="num">
                                      <p:cBhvr additive="base">
                                        <p:cTn id="586" dur="4500"/>
                                        <p:tgtEl>
                                          <p:spTgt spid="86"/>
                                        </p:tgtEl>
                                        <p:attrNameLst>
                                          <p:attrName>ppt_x</p:attrName>
                                        </p:attrNameLst>
                                      </p:cBhvr>
                                      <p:tavLst>
                                        <p:tav tm="0">
                                          <p:val>
                                            <p:strVal val="ppt_x"/>
                                          </p:val>
                                        </p:tav>
                                        <p:tav tm="100000">
                                          <p:val>
                                            <p:strVal val="0-ppt_w/2"/>
                                          </p:val>
                                        </p:tav>
                                      </p:tavLst>
                                    </p:anim>
                                    <p:anim calcmode="lin" valueType="num">
                                      <p:cBhvr additive="base">
                                        <p:cTn id="587" dur="4500"/>
                                        <p:tgtEl>
                                          <p:spTgt spid="86"/>
                                        </p:tgtEl>
                                        <p:attrNameLst>
                                          <p:attrName>ppt_y</p:attrName>
                                        </p:attrNameLst>
                                      </p:cBhvr>
                                      <p:tavLst>
                                        <p:tav tm="0">
                                          <p:val>
                                            <p:strVal val="ppt_y"/>
                                          </p:val>
                                        </p:tav>
                                        <p:tav tm="100000">
                                          <p:val>
                                            <p:strVal val="ppt_y"/>
                                          </p:val>
                                        </p:tav>
                                      </p:tavLst>
                                    </p:anim>
                                    <p:set>
                                      <p:cBhvr>
                                        <p:cTn id="588" dur="1" fill="hold">
                                          <p:stCondLst>
                                            <p:cond delay="4499"/>
                                          </p:stCondLst>
                                        </p:cTn>
                                        <p:tgtEl>
                                          <p:spTgt spid="86"/>
                                        </p:tgtEl>
                                        <p:attrNameLst>
                                          <p:attrName>style.visibility</p:attrName>
                                        </p:attrNameLst>
                                      </p:cBhvr>
                                      <p:to>
                                        <p:strVal val="hidden"/>
                                      </p:to>
                                    </p:set>
                                  </p:childTnLst>
                                </p:cTn>
                              </p:par>
                              <p:par>
                                <p:cTn id="589" presetID="2" presetClass="exit" presetSubtype="8" fill="hold" grpId="2" nodeType="withEffect">
                                  <p:stCondLst>
                                    <p:cond delay="0"/>
                                  </p:stCondLst>
                                  <p:childTnLst>
                                    <p:anim calcmode="lin" valueType="num">
                                      <p:cBhvr additive="base">
                                        <p:cTn id="590" dur="4500"/>
                                        <p:tgtEl>
                                          <p:spTgt spid="87"/>
                                        </p:tgtEl>
                                        <p:attrNameLst>
                                          <p:attrName>ppt_x</p:attrName>
                                        </p:attrNameLst>
                                      </p:cBhvr>
                                      <p:tavLst>
                                        <p:tav tm="0">
                                          <p:val>
                                            <p:strVal val="ppt_x"/>
                                          </p:val>
                                        </p:tav>
                                        <p:tav tm="100000">
                                          <p:val>
                                            <p:strVal val="0-ppt_w/2"/>
                                          </p:val>
                                        </p:tav>
                                      </p:tavLst>
                                    </p:anim>
                                    <p:anim calcmode="lin" valueType="num">
                                      <p:cBhvr additive="base">
                                        <p:cTn id="591" dur="4500"/>
                                        <p:tgtEl>
                                          <p:spTgt spid="87"/>
                                        </p:tgtEl>
                                        <p:attrNameLst>
                                          <p:attrName>ppt_y</p:attrName>
                                        </p:attrNameLst>
                                      </p:cBhvr>
                                      <p:tavLst>
                                        <p:tav tm="0">
                                          <p:val>
                                            <p:strVal val="ppt_y"/>
                                          </p:val>
                                        </p:tav>
                                        <p:tav tm="100000">
                                          <p:val>
                                            <p:strVal val="ppt_y"/>
                                          </p:val>
                                        </p:tav>
                                      </p:tavLst>
                                    </p:anim>
                                    <p:set>
                                      <p:cBhvr>
                                        <p:cTn id="592" dur="1" fill="hold">
                                          <p:stCondLst>
                                            <p:cond delay="4499"/>
                                          </p:stCondLst>
                                        </p:cTn>
                                        <p:tgtEl>
                                          <p:spTgt spid="87"/>
                                        </p:tgtEl>
                                        <p:attrNameLst>
                                          <p:attrName>style.visibility</p:attrName>
                                        </p:attrNameLst>
                                      </p:cBhvr>
                                      <p:to>
                                        <p:strVal val="hidden"/>
                                      </p:to>
                                    </p:set>
                                  </p:childTnLst>
                                </p:cTn>
                              </p:par>
                              <p:par>
                                <p:cTn id="593" presetID="2" presetClass="exit" presetSubtype="8" fill="hold" grpId="2" nodeType="withEffect">
                                  <p:stCondLst>
                                    <p:cond delay="0"/>
                                  </p:stCondLst>
                                  <p:childTnLst>
                                    <p:anim calcmode="lin" valueType="num">
                                      <p:cBhvr additive="base">
                                        <p:cTn id="594" dur="4500"/>
                                        <p:tgtEl>
                                          <p:spTgt spid="88"/>
                                        </p:tgtEl>
                                        <p:attrNameLst>
                                          <p:attrName>ppt_x</p:attrName>
                                        </p:attrNameLst>
                                      </p:cBhvr>
                                      <p:tavLst>
                                        <p:tav tm="0">
                                          <p:val>
                                            <p:strVal val="ppt_x"/>
                                          </p:val>
                                        </p:tav>
                                        <p:tav tm="100000">
                                          <p:val>
                                            <p:strVal val="0-ppt_w/2"/>
                                          </p:val>
                                        </p:tav>
                                      </p:tavLst>
                                    </p:anim>
                                    <p:anim calcmode="lin" valueType="num">
                                      <p:cBhvr additive="base">
                                        <p:cTn id="595" dur="4500"/>
                                        <p:tgtEl>
                                          <p:spTgt spid="88"/>
                                        </p:tgtEl>
                                        <p:attrNameLst>
                                          <p:attrName>ppt_y</p:attrName>
                                        </p:attrNameLst>
                                      </p:cBhvr>
                                      <p:tavLst>
                                        <p:tav tm="0">
                                          <p:val>
                                            <p:strVal val="ppt_y"/>
                                          </p:val>
                                        </p:tav>
                                        <p:tav tm="100000">
                                          <p:val>
                                            <p:strVal val="ppt_y"/>
                                          </p:val>
                                        </p:tav>
                                      </p:tavLst>
                                    </p:anim>
                                    <p:set>
                                      <p:cBhvr>
                                        <p:cTn id="596" dur="1" fill="hold">
                                          <p:stCondLst>
                                            <p:cond delay="4499"/>
                                          </p:stCondLst>
                                        </p:cTn>
                                        <p:tgtEl>
                                          <p:spTgt spid="88"/>
                                        </p:tgtEl>
                                        <p:attrNameLst>
                                          <p:attrName>style.visibility</p:attrName>
                                        </p:attrNameLst>
                                      </p:cBhvr>
                                      <p:to>
                                        <p:strVal val="hidden"/>
                                      </p:to>
                                    </p:set>
                                  </p:childTnLst>
                                </p:cTn>
                              </p:par>
                              <p:par>
                                <p:cTn id="597" presetID="2" presetClass="exit" presetSubtype="8" fill="hold" grpId="2" nodeType="withEffect">
                                  <p:stCondLst>
                                    <p:cond delay="0"/>
                                  </p:stCondLst>
                                  <p:childTnLst>
                                    <p:anim calcmode="lin" valueType="num">
                                      <p:cBhvr additive="base">
                                        <p:cTn id="598" dur="4500"/>
                                        <p:tgtEl>
                                          <p:spTgt spid="89"/>
                                        </p:tgtEl>
                                        <p:attrNameLst>
                                          <p:attrName>ppt_x</p:attrName>
                                        </p:attrNameLst>
                                      </p:cBhvr>
                                      <p:tavLst>
                                        <p:tav tm="0">
                                          <p:val>
                                            <p:strVal val="ppt_x"/>
                                          </p:val>
                                        </p:tav>
                                        <p:tav tm="100000">
                                          <p:val>
                                            <p:strVal val="0-ppt_w/2"/>
                                          </p:val>
                                        </p:tav>
                                      </p:tavLst>
                                    </p:anim>
                                    <p:anim calcmode="lin" valueType="num">
                                      <p:cBhvr additive="base">
                                        <p:cTn id="599" dur="4500"/>
                                        <p:tgtEl>
                                          <p:spTgt spid="89"/>
                                        </p:tgtEl>
                                        <p:attrNameLst>
                                          <p:attrName>ppt_y</p:attrName>
                                        </p:attrNameLst>
                                      </p:cBhvr>
                                      <p:tavLst>
                                        <p:tav tm="0">
                                          <p:val>
                                            <p:strVal val="ppt_y"/>
                                          </p:val>
                                        </p:tav>
                                        <p:tav tm="100000">
                                          <p:val>
                                            <p:strVal val="ppt_y"/>
                                          </p:val>
                                        </p:tav>
                                      </p:tavLst>
                                    </p:anim>
                                    <p:set>
                                      <p:cBhvr>
                                        <p:cTn id="600" dur="1" fill="hold">
                                          <p:stCondLst>
                                            <p:cond delay="4499"/>
                                          </p:stCondLst>
                                        </p:cTn>
                                        <p:tgtEl>
                                          <p:spTgt spid="89"/>
                                        </p:tgtEl>
                                        <p:attrNameLst>
                                          <p:attrName>style.visibility</p:attrName>
                                        </p:attrNameLst>
                                      </p:cBhvr>
                                      <p:to>
                                        <p:strVal val="hidden"/>
                                      </p:to>
                                    </p:set>
                                  </p:childTnLst>
                                </p:cTn>
                              </p:par>
                              <p:par>
                                <p:cTn id="601" presetID="2" presetClass="exit" presetSubtype="8" fill="hold" grpId="2" nodeType="withEffect">
                                  <p:stCondLst>
                                    <p:cond delay="0"/>
                                  </p:stCondLst>
                                  <p:childTnLst>
                                    <p:anim calcmode="lin" valueType="num">
                                      <p:cBhvr additive="base">
                                        <p:cTn id="602" dur="4500"/>
                                        <p:tgtEl>
                                          <p:spTgt spid="90"/>
                                        </p:tgtEl>
                                        <p:attrNameLst>
                                          <p:attrName>ppt_x</p:attrName>
                                        </p:attrNameLst>
                                      </p:cBhvr>
                                      <p:tavLst>
                                        <p:tav tm="0">
                                          <p:val>
                                            <p:strVal val="ppt_x"/>
                                          </p:val>
                                        </p:tav>
                                        <p:tav tm="100000">
                                          <p:val>
                                            <p:strVal val="0-ppt_w/2"/>
                                          </p:val>
                                        </p:tav>
                                      </p:tavLst>
                                    </p:anim>
                                    <p:anim calcmode="lin" valueType="num">
                                      <p:cBhvr additive="base">
                                        <p:cTn id="603" dur="4500"/>
                                        <p:tgtEl>
                                          <p:spTgt spid="90"/>
                                        </p:tgtEl>
                                        <p:attrNameLst>
                                          <p:attrName>ppt_y</p:attrName>
                                        </p:attrNameLst>
                                      </p:cBhvr>
                                      <p:tavLst>
                                        <p:tav tm="0">
                                          <p:val>
                                            <p:strVal val="ppt_y"/>
                                          </p:val>
                                        </p:tav>
                                        <p:tav tm="100000">
                                          <p:val>
                                            <p:strVal val="ppt_y"/>
                                          </p:val>
                                        </p:tav>
                                      </p:tavLst>
                                    </p:anim>
                                    <p:set>
                                      <p:cBhvr>
                                        <p:cTn id="604" dur="1" fill="hold">
                                          <p:stCondLst>
                                            <p:cond delay="4499"/>
                                          </p:stCondLst>
                                        </p:cTn>
                                        <p:tgtEl>
                                          <p:spTgt spid="90"/>
                                        </p:tgtEl>
                                        <p:attrNameLst>
                                          <p:attrName>style.visibility</p:attrName>
                                        </p:attrNameLst>
                                      </p:cBhvr>
                                      <p:to>
                                        <p:strVal val="hidden"/>
                                      </p:to>
                                    </p:set>
                                  </p:childTnLst>
                                </p:cTn>
                              </p:par>
                              <p:par>
                                <p:cTn id="605" presetID="2" presetClass="exit" presetSubtype="8" fill="hold" grpId="2" nodeType="withEffect">
                                  <p:stCondLst>
                                    <p:cond delay="0"/>
                                  </p:stCondLst>
                                  <p:childTnLst>
                                    <p:anim calcmode="lin" valueType="num">
                                      <p:cBhvr additive="base">
                                        <p:cTn id="606" dur="4500"/>
                                        <p:tgtEl>
                                          <p:spTgt spid="91"/>
                                        </p:tgtEl>
                                        <p:attrNameLst>
                                          <p:attrName>ppt_x</p:attrName>
                                        </p:attrNameLst>
                                      </p:cBhvr>
                                      <p:tavLst>
                                        <p:tav tm="0">
                                          <p:val>
                                            <p:strVal val="ppt_x"/>
                                          </p:val>
                                        </p:tav>
                                        <p:tav tm="100000">
                                          <p:val>
                                            <p:strVal val="0-ppt_w/2"/>
                                          </p:val>
                                        </p:tav>
                                      </p:tavLst>
                                    </p:anim>
                                    <p:anim calcmode="lin" valueType="num">
                                      <p:cBhvr additive="base">
                                        <p:cTn id="607" dur="4500"/>
                                        <p:tgtEl>
                                          <p:spTgt spid="91"/>
                                        </p:tgtEl>
                                        <p:attrNameLst>
                                          <p:attrName>ppt_y</p:attrName>
                                        </p:attrNameLst>
                                      </p:cBhvr>
                                      <p:tavLst>
                                        <p:tav tm="0">
                                          <p:val>
                                            <p:strVal val="ppt_y"/>
                                          </p:val>
                                        </p:tav>
                                        <p:tav tm="100000">
                                          <p:val>
                                            <p:strVal val="ppt_y"/>
                                          </p:val>
                                        </p:tav>
                                      </p:tavLst>
                                    </p:anim>
                                    <p:set>
                                      <p:cBhvr>
                                        <p:cTn id="608" dur="1" fill="hold">
                                          <p:stCondLst>
                                            <p:cond delay="4499"/>
                                          </p:stCondLst>
                                        </p:cTn>
                                        <p:tgtEl>
                                          <p:spTgt spid="91"/>
                                        </p:tgtEl>
                                        <p:attrNameLst>
                                          <p:attrName>style.visibility</p:attrName>
                                        </p:attrNameLst>
                                      </p:cBhvr>
                                      <p:to>
                                        <p:strVal val="hidden"/>
                                      </p:to>
                                    </p:set>
                                  </p:childTnLst>
                                </p:cTn>
                              </p:par>
                              <p:par>
                                <p:cTn id="609" presetID="2" presetClass="exit" presetSubtype="8" fill="hold" grpId="2" nodeType="withEffect">
                                  <p:stCondLst>
                                    <p:cond delay="0"/>
                                  </p:stCondLst>
                                  <p:childTnLst>
                                    <p:anim calcmode="lin" valueType="num">
                                      <p:cBhvr additive="base">
                                        <p:cTn id="610" dur="4500"/>
                                        <p:tgtEl>
                                          <p:spTgt spid="92"/>
                                        </p:tgtEl>
                                        <p:attrNameLst>
                                          <p:attrName>ppt_x</p:attrName>
                                        </p:attrNameLst>
                                      </p:cBhvr>
                                      <p:tavLst>
                                        <p:tav tm="0">
                                          <p:val>
                                            <p:strVal val="ppt_x"/>
                                          </p:val>
                                        </p:tav>
                                        <p:tav tm="100000">
                                          <p:val>
                                            <p:strVal val="0-ppt_w/2"/>
                                          </p:val>
                                        </p:tav>
                                      </p:tavLst>
                                    </p:anim>
                                    <p:anim calcmode="lin" valueType="num">
                                      <p:cBhvr additive="base">
                                        <p:cTn id="611" dur="4500"/>
                                        <p:tgtEl>
                                          <p:spTgt spid="92"/>
                                        </p:tgtEl>
                                        <p:attrNameLst>
                                          <p:attrName>ppt_y</p:attrName>
                                        </p:attrNameLst>
                                      </p:cBhvr>
                                      <p:tavLst>
                                        <p:tav tm="0">
                                          <p:val>
                                            <p:strVal val="ppt_y"/>
                                          </p:val>
                                        </p:tav>
                                        <p:tav tm="100000">
                                          <p:val>
                                            <p:strVal val="ppt_y"/>
                                          </p:val>
                                        </p:tav>
                                      </p:tavLst>
                                    </p:anim>
                                    <p:set>
                                      <p:cBhvr>
                                        <p:cTn id="612" dur="1" fill="hold">
                                          <p:stCondLst>
                                            <p:cond delay="4499"/>
                                          </p:stCondLst>
                                        </p:cTn>
                                        <p:tgtEl>
                                          <p:spTgt spid="92"/>
                                        </p:tgtEl>
                                        <p:attrNameLst>
                                          <p:attrName>style.visibility</p:attrName>
                                        </p:attrNameLst>
                                      </p:cBhvr>
                                      <p:to>
                                        <p:strVal val="hidden"/>
                                      </p:to>
                                    </p:set>
                                  </p:childTnLst>
                                </p:cTn>
                              </p:par>
                              <p:par>
                                <p:cTn id="613" presetID="2" presetClass="exit" presetSubtype="8" fill="hold" grpId="2" nodeType="withEffect">
                                  <p:stCondLst>
                                    <p:cond delay="0"/>
                                  </p:stCondLst>
                                  <p:childTnLst>
                                    <p:anim calcmode="lin" valueType="num">
                                      <p:cBhvr additive="base">
                                        <p:cTn id="614" dur="4500"/>
                                        <p:tgtEl>
                                          <p:spTgt spid="93"/>
                                        </p:tgtEl>
                                        <p:attrNameLst>
                                          <p:attrName>ppt_x</p:attrName>
                                        </p:attrNameLst>
                                      </p:cBhvr>
                                      <p:tavLst>
                                        <p:tav tm="0">
                                          <p:val>
                                            <p:strVal val="ppt_x"/>
                                          </p:val>
                                        </p:tav>
                                        <p:tav tm="100000">
                                          <p:val>
                                            <p:strVal val="0-ppt_w/2"/>
                                          </p:val>
                                        </p:tav>
                                      </p:tavLst>
                                    </p:anim>
                                    <p:anim calcmode="lin" valueType="num">
                                      <p:cBhvr additive="base">
                                        <p:cTn id="615" dur="4500"/>
                                        <p:tgtEl>
                                          <p:spTgt spid="93"/>
                                        </p:tgtEl>
                                        <p:attrNameLst>
                                          <p:attrName>ppt_y</p:attrName>
                                        </p:attrNameLst>
                                      </p:cBhvr>
                                      <p:tavLst>
                                        <p:tav tm="0">
                                          <p:val>
                                            <p:strVal val="ppt_y"/>
                                          </p:val>
                                        </p:tav>
                                        <p:tav tm="100000">
                                          <p:val>
                                            <p:strVal val="ppt_y"/>
                                          </p:val>
                                        </p:tav>
                                      </p:tavLst>
                                    </p:anim>
                                    <p:set>
                                      <p:cBhvr>
                                        <p:cTn id="616" dur="1" fill="hold">
                                          <p:stCondLst>
                                            <p:cond delay="4499"/>
                                          </p:stCondLst>
                                        </p:cTn>
                                        <p:tgtEl>
                                          <p:spTgt spid="93"/>
                                        </p:tgtEl>
                                        <p:attrNameLst>
                                          <p:attrName>style.visibility</p:attrName>
                                        </p:attrNameLst>
                                      </p:cBhvr>
                                      <p:to>
                                        <p:strVal val="hidden"/>
                                      </p:to>
                                    </p:set>
                                  </p:childTnLst>
                                </p:cTn>
                              </p:par>
                              <p:par>
                                <p:cTn id="617" presetID="2" presetClass="exit" presetSubtype="8" fill="hold" grpId="2" nodeType="withEffect">
                                  <p:stCondLst>
                                    <p:cond delay="0"/>
                                  </p:stCondLst>
                                  <p:childTnLst>
                                    <p:anim calcmode="lin" valueType="num">
                                      <p:cBhvr additive="base">
                                        <p:cTn id="618" dur="4500"/>
                                        <p:tgtEl>
                                          <p:spTgt spid="94"/>
                                        </p:tgtEl>
                                        <p:attrNameLst>
                                          <p:attrName>ppt_x</p:attrName>
                                        </p:attrNameLst>
                                      </p:cBhvr>
                                      <p:tavLst>
                                        <p:tav tm="0">
                                          <p:val>
                                            <p:strVal val="ppt_x"/>
                                          </p:val>
                                        </p:tav>
                                        <p:tav tm="100000">
                                          <p:val>
                                            <p:strVal val="0-ppt_w/2"/>
                                          </p:val>
                                        </p:tav>
                                      </p:tavLst>
                                    </p:anim>
                                    <p:anim calcmode="lin" valueType="num">
                                      <p:cBhvr additive="base">
                                        <p:cTn id="619" dur="4500"/>
                                        <p:tgtEl>
                                          <p:spTgt spid="94"/>
                                        </p:tgtEl>
                                        <p:attrNameLst>
                                          <p:attrName>ppt_y</p:attrName>
                                        </p:attrNameLst>
                                      </p:cBhvr>
                                      <p:tavLst>
                                        <p:tav tm="0">
                                          <p:val>
                                            <p:strVal val="ppt_y"/>
                                          </p:val>
                                        </p:tav>
                                        <p:tav tm="100000">
                                          <p:val>
                                            <p:strVal val="ppt_y"/>
                                          </p:val>
                                        </p:tav>
                                      </p:tavLst>
                                    </p:anim>
                                    <p:set>
                                      <p:cBhvr>
                                        <p:cTn id="620" dur="1" fill="hold">
                                          <p:stCondLst>
                                            <p:cond delay="4499"/>
                                          </p:stCondLst>
                                        </p:cTn>
                                        <p:tgtEl>
                                          <p:spTgt spid="94"/>
                                        </p:tgtEl>
                                        <p:attrNameLst>
                                          <p:attrName>style.visibility</p:attrName>
                                        </p:attrNameLst>
                                      </p:cBhvr>
                                      <p:to>
                                        <p:strVal val="hidden"/>
                                      </p:to>
                                    </p:set>
                                  </p:childTnLst>
                                </p:cTn>
                              </p:par>
                              <p:par>
                                <p:cTn id="621" presetID="2" presetClass="exit" presetSubtype="8" fill="hold" grpId="2" nodeType="withEffect">
                                  <p:stCondLst>
                                    <p:cond delay="0"/>
                                  </p:stCondLst>
                                  <p:childTnLst>
                                    <p:anim calcmode="lin" valueType="num">
                                      <p:cBhvr additive="base">
                                        <p:cTn id="622" dur="4500"/>
                                        <p:tgtEl>
                                          <p:spTgt spid="95"/>
                                        </p:tgtEl>
                                        <p:attrNameLst>
                                          <p:attrName>ppt_x</p:attrName>
                                        </p:attrNameLst>
                                      </p:cBhvr>
                                      <p:tavLst>
                                        <p:tav tm="0">
                                          <p:val>
                                            <p:strVal val="ppt_x"/>
                                          </p:val>
                                        </p:tav>
                                        <p:tav tm="100000">
                                          <p:val>
                                            <p:strVal val="0-ppt_w/2"/>
                                          </p:val>
                                        </p:tav>
                                      </p:tavLst>
                                    </p:anim>
                                    <p:anim calcmode="lin" valueType="num">
                                      <p:cBhvr additive="base">
                                        <p:cTn id="623" dur="4500"/>
                                        <p:tgtEl>
                                          <p:spTgt spid="95"/>
                                        </p:tgtEl>
                                        <p:attrNameLst>
                                          <p:attrName>ppt_y</p:attrName>
                                        </p:attrNameLst>
                                      </p:cBhvr>
                                      <p:tavLst>
                                        <p:tav tm="0">
                                          <p:val>
                                            <p:strVal val="ppt_y"/>
                                          </p:val>
                                        </p:tav>
                                        <p:tav tm="100000">
                                          <p:val>
                                            <p:strVal val="ppt_y"/>
                                          </p:val>
                                        </p:tav>
                                      </p:tavLst>
                                    </p:anim>
                                    <p:set>
                                      <p:cBhvr>
                                        <p:cTn id="624" dur="1" fill="hold">
                                          <p:stCondLst>
                                            <p:cond delay="4499"/>
                                          </p:stCondLst>
                                        </p:cTn>
                                        <p:tgtEl>
                                          <p:spTgt spid="95"/>
                                        </p:tgtEl>
                                        <p:attrNameLst>
                                          <p:attrName>style.visibility</p:attrName>
                                        </p:attrNameLst>
                                      </p:cBhvr>
                                      <p:to>
                                        <p:strVal val="hidden"/>
                                      </p:to>
                                    </p:set>
                                  </p:childTnLst>
                                </p:cTn>
                              </p:par>
                              <p:par>
                                <p:cTn id="625" presetID="2" presetClass="exit" presetSubtype="8" fill="hold" grpId="2" nodeType="withEffect">
                                  <p:stCondLst>
                                    <p:cond delay="0"/>
                                  </p:stCondLst>
                                  <p:childTnLst>
                                    <p:anim calcmode="lin" valueType="num">
                                      <p:cBhvr additive="base">
                                        <p:cTn id="626" dur="4500"/>
                                        <p:tgtEl>
                                          <p:spTgt spid="96"/>
                                        </p:tgtEl>
                                        <p:attrNameLst>
                                          <p:attrName>ppt_x</p:attrName>
                                        </p:attrNameLst>
                                      </p:cBhvr>
                                      <p:tavLst>
                                        <p:tav tm="0">
                                          <p:val>
                                            <p:strVal val="ppt_x"/>
                                          </p:val>
                                        </p:tav>
                                        <p:tav tm="100000">
                                          <p:val>
                                            <p:strVal val="0-ppt_w/2"/>
                                          </p:val>
                                        </p:tav>
                                      </p:tavLst>
                                    </p:anim>
                                    <p:anim calcmode="lin" valueType="num">
                                      <p:cBhvr additive="base">
                                        <p:cTn id="627" dur="4500"/>
                                        <p:tgtEl>
                                          <p:spTgt spid="96"/>
                                        </p:tgtEl>
                                        <p:attrNameLst>
                                          <p:attrName>ppt_y</p:attrName>
                                        </p:attrNameLst>
                                      </p:cBhvr>
                                      <p:tavLst>
                                        <p:tav tm="0">
                                          <p:val>
                                            <p:strVal val="ppt_y"/>
                                          </p:val>
                                        </p:tav>
                                        <p:tav tm="100000">
                                          <p:val>
                                            <p:strVal val="ppt_y"/>
                                          </p:val>
                                        </p:tav>
                                      </p:tavLst>
                                    </p:anim>
                                    <p:set>
                                      <p:cBhvr>
                                        <p:cTn id="628" dur="1" fill="hold">
                                          <p:stCondLst>
                                            <p:cond delay="4499"/>
                                          </p:stCondLst>
                                        </p:cTn>
                                        <p:tgtEl>
                                          <p:spTgt spid="96"/>
                                        </p:tgtEl>
                                        <p:attrNameLst>
                                          <p:attrName>style.visibility</p:attrName>
                                        </p:attrNameLst>
                                      </p:cBhvr>
                                      <p:to>
                                        <p:strVal val="hidden"/>
                                      </p:to>
                                    </p:set>
                                  </p:childTnLst>
                                </p:cTn>
                              </p:par>
                              <p:par>
                                <p:cTn id="629" presetID="2" presetClass="exit" presetSubtype="8" fill="hold" grpId="2" nodeType="withEffect">
                                  <p:stCondLst>
                                    <p:cond delay="0"/>
                                  </p:stCondLst>
                                  <p:childTnLst>
                                    <p:anim calcmode="lin" valueType="num">
                                      <p:cBhvr additive="base">
                                        <p:cTn id="630" dur="4500"/>
                                        <p:tgtEl>
                                          <p:spTgt spid="97"/>
                                        </p:tgtEl>
                                        <p:attrNameLst>
                                          <p:attrName>ppt_x</p:attrName>
                                        </p:attrNameLst>
                                      </p:cBhvr>
                                      <p:tavLst>
                                        <p:tav tm="0">
                                          <p:val>
                                            <p:strVal val="ppt_x"/>
                                          </p:val>
                                        </p:tav>
                                        <p:tav tm="100000">
                                          <p:val>
                                            <p:strVal val="0-ppt_w/2"/>
                                          </p:val>
                                        </p:tav>
                                      </p:tavLst>
                                    </p:anim>
                                    <p:anim calcmode="lin" valueType="num">
                                      <p:cBhvr additive="base">
                                        <p:cTn id="631" dur="4500"/>
                                        <p:tgtEl>
                                          <p:spTgt spid="97"/>
                                        </p:tgtEl>
                                        <p:attrNameLst>
                                          <p:attrName>ppt_y</p:attrName>
                                        </p:attrNameLst>
                                      </p:cBhvr>
                                      <p:tavLst>
                                        <p:tav tm="0">
                                          <p:val>
                                            <p:strVal val="ppt_y"/>
                                          </p:val>
                                        </p:tav>
                                        <p:tav tm="100000">
                                          <p:val>
                                            <p:strVal val="ppt_y"/>
                                          </p:val>
                                        </p:tav>
                                      </p:tavLst>
                                    </p:anim>
                                    <p:set>
                                      <p:cBhvr>
                                        <p:cTn id="632" dur="1" fill="hold">
                                          <p:stCondLst>
                                            <p:cond delay="4499"/>
                                          </p:stCondLst>
                                        </p:cTn>
                                        <p:tgtEl>
                                          <p:spTgt spid="97"/>
                                        </p:tgtEl>
                                        <p:attrNameLst>
                                          <p:attrName>style.visibility</p:attrName>
                                        </p:attrNameLst>
                                      </p:cBhvr>
                                      <p:to>
                                        <p:strVal val="hidden"/>
                                      </p:to>
                                    </p:set>
                                  </p:childTnLst>
                                </p:cTn>
                              </p:par>
                              <p:par>
                                <p:cTn id="633" presetID="2" presetClass="exit" presetSubtype="8" fill="hold" grpId="2" nodeType="withEffect">
                                  <p:stCondLst>
                                    <p:cond delay="0"/>
                                  </p:stCondLst>
                                  <p:childTnLst>
                                    <p:anim calcmode="lin" valueType="num">
                                      <p:cBhvr additive="base">
                                        <p:cTn id="634" dur="4500"/>
                                        <p:tgtEl>
                                          <p:spTgt spid="98"/>
                                        </p:tgtEl>
                                        <p:attrNameLst>
                                          <p:attrName>ppt_x</p:attrName>
                                        </p:attrNameLst>
                                      </p:cBhvr>
                                      <p:tavLst>
                                        <p:tav tm="0">
                                          <p:val>
                                            <p:strVal val="ppt_x"/>
                                          </p:val>
                                        </p:tav>
                                        <p:tav tm="100000">
                                          <p:val>
                                            <p:strVal val="0-ppt_w/2"/>
                                          </p:val>
                                        </p:tav>
                                      </p:tavLst>
                                    </p:anim>
                                    <p:anim calcmode="lin" valueType="num">
                                      <p:cBhvr additive="base">
                                        <p:cTn id="635" dur="4500"/>
                                        <p:tgtEl>
                                          <p:spTgt spid="98"/>
                                        </p:tgtEl>
                                        <p:attrNameLst>
                                          <p:attrName>ppt_y</p:attrName>
                                        </p:attrNameLst>
                                      </p:cBhvr>
                                      <p:tavLst>
                                        <p:tav tm="0">
                                          <p:val>
                                            <p:strVal val="ppt_y"/>
                                          </p:val>
                                        </p:tav>
                                        <p:tav tm="100000">
                                          <p:val>
                                            <p:strVal val="ppt_y"/>
                                          </p:val>
                                        </p:tav>
                                      </p:tavLst>
                                    </p:anim>
                                    <p:set>
                                      <p:cBhvr>
                                        <p:cTn id="636" dur="1" fill="hold">
                                          <p:stCondLst>
                                            <p:cond delay="4499"/>
                                          </p:stCondLst>
                                        </p:cTn>
                                        <p:tgtEl>
                                          <p:spTgt spid="98"/>
                                        </p:tgtEl>
                                        <p:attrNameLst>
                                          <p:attrName>style.visibility</p:attrName>
                                        </p:attrNameLst>
                                      </p:cBhvr>
                                      <p:to>
                                        <p:strVal val="hidden"/>
                                      </p:to>
                                    </p:set>
                                  </p:childTnLst>
                                </p:cTn>
                              </p:par>
                              <p:par>
                                <p:cTn id="637" presetID="2" presetClass="exit" presetSubtype="8" fill="hold" grpId="2" nodeType="withEffect">
                                  <p:stCondLst>
                                    <p:cond delay="0"/>
                                  </p:stCondLst>
                                  <p:childTnLst>
                                    <p:anim calcmode="lin" valueType="num">
                                      <p:cBhvr additive="base">
                                        <p:cTn id="638" dur="4500"/>
                                        <p:tgtEl>
                                          <p:spTgt spid="99"/>
                                        </p:tgtEl>
                                        <p:attrNameLst>
                                          <p:attrName>ppt_x</p:attrName>
                                        </p:attrNameLst>
                                      </p:cBhvr>
                                      <p:tavLst>
                                        <p:tav tm="0">
                                          <p:val>
                                            <p:strVal val="ppt_x"/>
                                          </p:val>
                                        </p:tav>
                                        <p:tav tm="100000">
                                          <p:val>
                                            <p:strVal val="0-ppt_w/2"/>
                                          </p:val>
                                        </p:tav>
                                      </p:tavLst>
                                    </p:anim>
                                    <p:anim calcmode="lin" valueType="num">
                                      <p:cBhvr additive="base">
                                        <p:cTn id="639" dur="4500"/>
                                        <p:tgtEl>
                                          <p:spTgt spid="99"/>
                                        </p:tgtEl>
                                        <p:attrNameLst>
                                          <p:attrName>ppt_y</p:attrName>
                                        </p:attrNameLst>
                                      </p:cBhvr>
                                      <p:tavLst>
                                        <p:tav tm="0">
                                          <p:val>
                                            <p:strVal val="ppt_y"/>
                                          </p:val>
                                        </p:tav>
                                        <p:tav tm="100000">
                                          <p:val>
                                            <p:strVal val="ppt_y"/>
                                          </p:val>
                                        </p:tav>
                                      </p:tavLst>
                                    </p:anim>
                                    <p:set>
                                      <p:cBhvr>
                                        <p:cTn id="640" dur="1" fill="hold">
                                          <p:stCondLst>
                                            <p:cond delay="4499"/>
                                          </p:stCondLst>
                                        </p:cTn>
                                        <p:tgtEl>
                                          <p:spTgt spid="99"/>
                                        </p:tgtEl>
                                        <p:attrNameLst>
                                          <p:attrName>style.visibility</p:attrName>
                                        </p:attrNameLst>
                                      </p:cBhvr>
                                      <p:to>
                                        <p:strVal val="hidden"/>
                                      </p:to>
                                    </p:set>
                                  </p:childTnLst>
                                </p:cTn>
                              </p:par>
                              <p:par>
                                <p:cTn id="641" presetID="2" presetClass="exit" presetSubtype="8" fill="hold" grpId="2" nodeType="withEffect">
                                  <p:stCondLst>
                                    <p:cond delay="0"/>
                                  </p:stCondLst>
                                  <p:childTnLst>
                                    <p:anim calcmode="lin" valueType="num">
                                      <p:cBhvr additive="base">
                                        <p:cTn id="642" dur="4500"/>
                                        <p:tgtEl>
                                          <p:spTgt spid="100"/>
                                        </p:tgtEl>
                                        <p:attrNameLst>
                                          <p:attrName>ppt_x</p:attrName>
                                        </p:attrNameLst>
                                      </p:cBhvr>
                                      <p:tavLst>
                                        <p:tav tm="0">
                                          <p:val>
                                            <p:strVal val="ppt_x"/>
                                          </p:val>
                                        </p:tav>
                                        <p:tav tm="100000">
                                          <p:val>
                                            <p:strVal val="0-ppt_w/2"/>
                                          </p:val>
                                        </p:tav>
                                      </p:tavLst>
                                    </p:anim>
                                    <p:anim calcmode="lin" valueType="num">
                                      <p:cBhvr additive="base">
                                        <p:cTn id="643" dur="4500"/>
                                        <p:tgtEl>
                                          <p:spTgt spid="100"/>
                                        </p:tgtEl>
                                        <p:attrNameLst>
                                          <p:attrName>ppt_y</p:attrName>
                                        </p:attrNameLst>
                                      </p:cBhvr>
                                      <p:tavLst>
                                        <p:tav tm="0">
                                          <p:val>
                                            <p:strVal val="ppt_y"/>
                                          </p:val>
                                        </p:tav>
                                        <p:tav tm="100000">
                                          <p:val>
                                            <p:strVal val="ppt_y"/>
                                          </p:val>
                                        </p:tav>
                                      </p:tavLst>
                                    </p:anim>
                                    <p:set>
                                      <p:cBhvr>
                                        <p:cTn id="644" dur="1" fill="hold">
                                          <p:stCondLst>
                                            <p:cond delay="4499"/>
                                          </p:stCondLst>
                                        </p:cTn>
                                        <p:tgtEl>
                                          <p:spTgt spid="100"/>
                                        </p:tgtEl>
                                        <p:attrNameLst>
                                          <p:attrName>style.visibility</p:attrName>
                                        </p:attrNameLst>
                                      </p:cBhvr>
                                      <p:to>
                                        <p:strVal val="hidden"/>
                                      </p:to>
                                    </p:set>
                                  </p:childTnLst>
                                </p:cTn>
                              </p:par>
                              <p:par>
                                <p:cTn id="645" presetID="23" presetClass="entr" presetSubtype="272" fill="hold" nodeType="withEffect">
                                  <p:stCondLst>
                                    <p:cond delay="500"/>
                                  </p:stCondLst>
                                  <p:childTnLst>
                                    <p:set>
                                      <p:cBhvr>
                                        <p:cTn id="646" dur="1" fill="hold">
                                          <p:stCondLst>
                                            <p:cond delay="0"/>
                                          </p:stCondLst>
                                        </p:cTn>
                                        <p:tgtEl>
                                          <p:spTgt spid="70"/>
                                        </p:tgtEl>
                                        <p:attrNameLst>
                                          <p:attrName>style.visibility</p:attrName>
                                        </p:attrNameLst>
                                      </p:cBhvr>
                                      <p:to>
                                        <p:strVal val="visible"/>
                                      </p:to>
                                    </p:set>
                                    <p:anim calcmode="lin" valueType="num">
                                      <p:cBhvr>
                                        <p:cTn id="647" dur="4000" fill="hold"/>
                                        <p:tgtEl>
                                          <p:spTgt spid="70"/>
                                        </p:tgtEl>
                                        <p:attrNameLst>
                                          <p:attrName>ppt_w</p:attrName>
                                        </p:attrNameLst>
                                      </p:cBhvr>
                                      <p:tavLst>
                                        <p:tav tm="0">
                                          <p:val>
                                            <p:strVal val="2/3*#ppt_w"/>
                                          </p:val>
                                        </p:tav>
                                        <p:tav tm="100000">
                                          <p:val>
                                            <p:strVal val="#ppt_w"/>
                                          </p:val>
                                        </p:tav>
                                      </p:tavLst>
                                    </p:anim>
                                    <p:anim calcmode="lin" valueType="num">
                                      <p:cBhvr>
                                        <p:cTn id="648" dur="4000" fill="hold"/>
                                        <p:tgtEl>
                                          <p:spTgt spid="70"/>
                                        </p:tgtEl>
                                        <p:attrNameLst>
                                          <p:attrName>ppt_h</p:attrName>
                                        </p:attrNameLst>
                                      </p:cBhvr>
                                      <p:tavLst>
                                        <p:tav tm="0">
                                          <p:val>
                                            <p:strVal val="2/3*#ppt_h"/>
                                          </p:val>
                                        </p:tav>
                                        <p:tav tm="100000">
                                          <p:val>
                                            <p:strVal val="#ppt_h"/>
                                          </p:val>
                                        </p:tav>
                                      </p:tavLst>
                                    </p:anim>
                                  </p:childTnLst>
                                </p:cTn>
                              </p:par>
                              <p:par>
                                <p:cTn id="649" presetID="16" presetClass="entr" presetSubtype="37" fill="hold" nodeType="withEffect">
                                  <p:stCondLst>
                                    <p:cond delay="500"/>
                                  </p:stCondLst>
                                  <p:childTnLst>
                                    <p:set>
                                      <p:cBhvr>
                                        <p:cTn id="650" dur="1" fill="hold">
                                          <p:stCondLst>
                                            <p:cond delay="0"/>
                                          </p:stCondLst>
                                        </p:cTn>
                                        <p:tgtEl>
                                          <p:spTgt spid="70"/>
                                        </p:tgtEl>
                                        <p:attrNameLst>
                                          <p:attrName>style.visibility</p:attrName>
                                        </p:attrNameLst>
                                      </p:cBhvr>
                                      <p:to>
                                        <p:strVal val="visible"/>
                                      </p:to>
                                    </p:set>
                                    <p:animEffect transition="in" filter="barn(outVertical)">
                                      <p:cBhvr>
                                        <p:cTn id="651" dur="4000"/>
                                        <p:tgtEl>
                                          <p:spTgt spid="70"/>
                                        </p:tgtEl>
                                      </p:cBhvr>
                                    </p:animEffect>
                                  </p:childTnLst>
                                </p:cTn>
                              </p:par>
                              <p:par>
                                <p:cTn id="652" presetID="9" presetClass="emph" presetSubtype="0" grpId="0" nodeType="withEffect">
                                  <p:stCondLst>
                                    <p:cond delay="0"/>
                                  </p:stCondLst>
                                  <p:childTnLst>
                                    <p:set>
                                      <p:cBhvr rctx="PPT">
                                        <p:cTn id="653" dur="indefinite"/>
                                        <p:tgtEl>
                                          <p:spTgt spid="101"/>
                                        </p:tgtEl>
                                        <p:attrNameLst>
                                          <p:attrName>style.opacity</p:attrName>
                                        </p:attrNameLst>
                                      </p:cBhvr>
                                      <p:to>
                                        <p:strVal val="0"/>
                                      </p:to>
                                    </p:set>
                                    <p:animEffect filter="image" prLst="opacity: 0">
                                      <p:cBhvr rctx="IE">
                                        <p:cTn id="654" dur="indefinite"/>
                                        <p:tgtEl>
                                          <p:spTgt spid="10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 grpId="0" animBg="1"/>
      <p:bldP spid="36" grpId="1" animBg="1"/>
      <p:bldP spid="36" grpId="2" animBg="1"/>
      <p:bldP spid="37" grpId="0" animBg="1"/>
      <p:bldP spid="37" grpId="1" animBg="1"/>
      <p:bldP spid="37" grpId="2" animBg="1"/>
      <p:bldP spid="38" grpId="0" animBg="1"/>
      <p:bldP spid="38" grpId="1" animBg="1"/>
      <p:bldP spid="38" grpId="2" animBg="1"/>
      <p:bldP spid="39" grpId="0" animBg="1"/>
      <p:bldP spid="39" grpId="1" animBg="1"/>
      <p:bldP spid="39" grpId="2" animBg="1"/>
      <p:bldP spid="40" grpId="0" animBg="1"/>
      <p:bldP spid="40" grpId="1" animBg="1"/>
      <p:bldP spid="40" grpId="2" animBg="1"/>
      <p:bldP spid="41" grpId="0" animBg="1"/>
      <p:bldP spid="41" grpId="1" animBg="1"/>
      <p:bldP spid="41" grpId="2" animBg="1"/>
      <p:bldP spid="42" grpId="0" animBg="1"/>
      <p:bldP spid="42" grpId="1" animBg="1"/>
      <p:bldP spid="42" grpId="2" animBg="1"/>
      <p:bldP spid="43" grpId="0" animBg="1"/>
      <p:bldP spid="43" grpId="1" animBg="1"/>
      <p:bldP spid="43" grpId="2" animBg="1"/>
      <p:bldP spid="44" grpId="0" animBg="1"/>
      <p:bldP spid="44" grpId="1" animBg="1"/>
      <p:bldP spid="44" grpId="2" animBg="1"/>
      <p:bldP spid="45" grpId="0" animBg="1"/>
      <p:bldP spid="45" grpId="1" animBg="1"/>
      <p:bldP spid="45" grpId="2" animBg="1"/>
      <p:bldP spid="46" grpId="0" animBg="1"/>
      <p:bldP spid="46" grpId="1" animBg="1"/>
      <p:bldP spid="46" grpId="2" animBg="1"/>
      <p:bldP spid="47" grpId="0" animBg="1"/>
      <p:bldP spid="47" grpId="1" animBg="1"/>
      <p:bldP spid="47" grpId="2" animBg="1"/>
      <p:bldP spid="48" grpId="0" animBg="1"/>
      <p:bldP spid="48" grpId="1" animBg="1"/>
      <p:bldP spid="48" grpId="2" animBg="1"/>
      <p:bldP spid="49" grpId="0" animBg="1"/>
      <p:bldP spid="49" grpId="1" animBg="1"/>
      <p:bldP spid="49" grpId="2" animBg="1"/>
      <p:bldP spid="50" grpId="0" animBg="1"/>
      <p:bldP spid="50" grpId="1" animBg="1"/>
      <p:bldP spid="50" grpId="2" animBg="1"/>
      <p:bldP spid="51" grpId="0" animBg="1"/>
      <p:bldP spid="51" grpId="1" animBg="1"/>
      <p:bldP spid="51" grpId="2" animBg="1"/>
      <p:bldP spid="52" grpId="0" animBg="1"/>
      <p:bldP spid="52" grpId="1" animBg="1"/>
      <p:bldP spid="52" grpId="2" animBg="1"/>
      <p:bldP spid="53" grpId="0" animBg="1"/>
      <p:bldP spid="53" grpId="1" animBg="1"/>
      <p:bldP spid="53" grpId="2" animBg="1"/>
      <p:bldP spid="54" grpId="0" animBg="1"/>
      <p:bldP spid="54" grpId="1" animBg="1"/>
      <p:bldP spid="54" grpId="2" animBg="1"/>
      <p:bldP spid="55" grpId="0" animBg="1"/>
      <p:bldP spid="55" grpId="1" animBg="1"/>
      <p:bldP spid="55" grpId="2" animBg="1"/>
      <p:bldP spid="56" grpId="0" animBg="1"/>
      <p:bldP spid="56" grpId="1" animBg="1"/>
      <p:bldP spid="56" grpId="2" animBg="1"/>
      <p:bldP spid="57" grpId="0" animBg="1"/>
      <p:bldP spid="57" grpId="1" animBg="1"/>
      <p:bldP spid="57" grpId="2" animBg="1"/>
      <p:bldP spid="58" grpId="0" animBg="1"/>
      <p:bldP spid="58" grpId="1" animBg="1"/>
      <p:bldP spid="58" grpId="2" animBg="1"/>
      <p:bldP spid="59" grpId="0" animBg="1"/>
      <p:bldP spid="59" grpId="1" animBg="1"/>
      <p:bldP spid="59" grpId="2" animBg="1"/>
      <p:bldP spid="60" grpId="0" animBg="1"/>
      <p:bldP spid="60" grpId="1" animBg="1"/>
      <p:bldP spid="60" grpId="2" animBg="1"/>
      <p:bldP spid="61" grpId="0" animBg="1"/>
      <p:bldP spid="61" grpId="1" animBg="1"/>
      <p:bldP spid="61" grpId="2" animBg="1"/>
      <p:bldP spid="62" grpId="0" animBg="1"/>
      <p:bldP spid="62" grpId="1" animBg="1"/>
      <p:bldP spid="62" grpId="2" animBg="1"/>
      <p:bldP spid="63" grpId="0" animBg="1"/>
      <p:bldP spid="63" grpId="1" animBg="1"/>
      <p:bldP spid="63" grpId="2" animBg="1"/>
      <p:bldP spid="64" grpId="0" animBg="1"/>
      <p:bldP spid="64" grpId="1" animBg="1"/>
      <p:bldP spid="64" grpId="2" animBg="1"/>
      <p:bldP spid="65" grpId="0" animBg="1"/>
      <p:bldP spid="65" grpId="1" animBg="1"/>
      <p:bldP spid="65" grpId="2" animBg="1"/>
      <p:bldP spid="66" grpId="0" animBg="1"/>
      <p:bldP spid="66" grpId="1" animBg="1"/>
      <p:bldP spid="66" grpId="2" animBg="1"/>
      <p:bldP spid="67" grpId="0" animBg="1"/>
      <p:bldP spid="67" grpId="1" animBg="1"/>
      <p:bldP spid="67" grpId="2" animBg="1"/>
      <p:bldP spid="68" grpId="0" animBg="1"/>
      <p:bldP spid="68" grpId="1" animBg="1"/>
      <p:bldP spid="68" grpId="2" animBg="1"/>
      <p:bldP spid="69" grpId="0" animBg="1"/>
      <p:bldP spid="69" grpId="1" animBg="1"/>
      <p:bldP spid="69" grpId="2" animBg="1"/>
      <p:bldP spid="71" grpId="0" animBg="1"/>
      <p:bldP spid="71" grpId="1" animBg="1"/>
      <p:bldP spid="71" grpId="2" animBg="1"/>
      <p:bldP spid="72" grpId="0" animBg="1"/>
      <p:bldP spid="72" grpId="1" animBg="1"/>
      <p:bldP spid="72" grpId="2" animBg="1"/>
      <p:bldP spid="73" grpId="0" animBg="1"/>
      <p:bldP spid="73" grpId="1" animBg="1"/>
      <p:bldP spid="73" grpId="2" animBg="1"/>
      <p:bldP spid="74" grpId="0" animBg="1"/>
      <p:bldP spid="74" grpId="1" animBg="1"/>
      <p:bldP spid="74" grpId="2" animBg="1"/>
      <p:bldP spid="75" grpId="0" animBg="1"/>
      <p:bldP spid="75" grpId="1" animBg="1"/>
      <p:bldP spid="75" grpId="2" animBg="1"/>
      <p:bldP spid="76" grpId="0" animBg="1"/>
      <p:bldP spid="76" grpId="1" animBg="1"/>
      <p:bldP spid="76" grpId="2" animBg="1"/>
      <p:bldP spid="77" grpId="0" animBg="1"/>
      <p:bldP spid="77" grpId="1" animBg="1"/>
      <p:bldP spid="77" grpId="2" animBg="1"/>
      <p:bldP spid="78" grpId="0" animBg="1"/>
      <p:bldP spid="78" grpId="1" animBg="1"/>
      <p:bldP spid="78" grpId="2" animBg="1"/>
      <p:bldP spid="79" grpId="0" animBg="1"/>
      <p:bldP spid="79" grpId="1" animBg="1"/>
      <p:bldP spid="79" grpId="2" animBg="1"/>
      <p:bldP spid="80" grpId="0" animBg="1"/>
      <p:bldP spid="80" grpId="1" animBg="1"/>
      <p:bldP spid="80" grpId="2" animBg="1"/>
      <p:bldP spid="81" grpId="0" animBg="1"/>
      <p:bldP spid="81" grpId="1" animBg="1"/>
      <p:bldP spid="81" grpId="2" animBg="1"/>
      <p:bldP spid="82" grpId="0" animBg="1"/>
      <p:bldP spid="82" grpId="1" animBg="1"/>
      <p:bldP spid="82" grpId="2" animBg="1"/>
      <p:bldP spid="83" grpId="0" animBg="1"/>
      <p:bldP spid="83" grpId="1" animBg="1"/>
      <p:bldP spid="83" grpId="2" animBg="1"/>
      <p:bldP spid="84" grpId="0" animBg="1"/>
      <p:bldP spid="84" grpId="1" animBg="1"/>
      <p:bldP spid="84" grpId="2" animBg="1"/>
      <p:bldP spid="85" grpId="0" animBg="1"/>
      <p:bldP spid="85" grpId="1" animBg="1"/>
      <p:bldP spid="85" grpId="2" animBg="1"/>
      <p:bldP spid="86" grpId="0" animBg="1"/>
      <p:bldP spid="86" grpId="1" animBg="1"/>
      <p:bldP spid="86" grpId="2" animBg="1"/>
      <p:bldP spid="87" grpId="0" animBg="1"/>
      <p:bldP spid="87" grpId="1" animBg="1"/>
      <p:bldP spid="87" grpId="2" animBg="1"/>
      <p:bldP spid="88" grpId="0" animBg="1"/>
      <p:bldP spid="88" grpId="1" animBg="1"/>
      <p:bldP spid="88" grpId="2" animBg="1"/>
      <p:bldP spid="89" grpId="0" animBg="1"/>
      <p:bldP spid="89" grpId="1" animBg="1"/>
      <p:bldP spid="89" grpId="2" animBg="1"/>
      <p:bldP spid="90" grpId="0" animBg="1"/>
      <p:bldP spid="90" grpId="1" animBg="1"/>
      <p:bldP spid="90" grpId="2" animBg="1"/>
      <p:bldP spid="91" grpId="0" animBg="1"/>
      <p:bldP spid="91" grpId="1" animBg="1"/>
      <p:bldP spid="91" grpId="2" animBg="1"/>
      <p:bldP spid="92" grpId="0" animBg="1"/>
      <p:bldP spid="92" grpId="1" animBg="1"/>
      <p:bldP spid="92" grpId="2" animBg="1"/>
      <p:bldP spid="93" grpId="0" animBg="1"/>
      <p:bldP spid="93" grpId="1" animBg="1"/>
      <p:bldP spid="93" grpId="2" animBg="1"/>
      <p:bldP spid="94" grpId="0" animBg="1"/>
      <p:bldP spid="94" grpId="1" animBg="1"/>
      <p:bldP spid="94" grpId="2" animBg="1"/>
      <p:bldP spid="95" grpId="0" animBg="1"/>
      <p:bldP spid="95" grpId="1" animBg="1"/>
      <p:bldP spid="95" grpId="2" animBg="1"/>
      <p:bldP spid="96" grpId="0" animBg="1"/>
      <p:bldP spid="96" grpId="1" animBg="1"/>
      <p:bldP spid="96" grpId="2" animBg="1"/>
      <p:bldP spid="97" grpId="0" animBg="1"/>
      <p:bldP spid="97" grpId="1" animBg="1"/>
      <p:bldP spid="97" grpId="2" animBg="1"/>
      <p:bldP spid="98" grpId="0" animBg="1"/>
      <p:bldP spid="98" grpId="1" animBg="1"/>
      <p:bldP spid="98" grpId="2" animBg="1"/>
      <p:bldP spid="99" grpId="0" animBg="1"/>
      <p:bldP spid="99" grpId="1" animBg="1"/>
      <p:bldP spid="99" grpId="2" animBg="1"/>
      <p:bldP spid="100" grpId="0" animBg="1"/>
      <p:bldP spid="100" grpId="1" animBg="1"/>
      <p:bldP spid="100" grpId="2" animBg="1"/>
      <p:bldP spid="101"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 name="20 Imagen" descr="Diapositiva8"/>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1421" y="0"/>
            <a:ext cx="9144000" cy="5128662"/>
          </a:xfrm>
          <a:prstGeom prst="rect">
            <a:avLst/>
          </a:prstGeom>
          <a:noFill/>
          <a:ln>
            <a:noFill/>
          </a:ln>
        </p:spPr>
      </p:pic>
      <p:sp>
        <p:nvSpPr>
          <p:cNvPr id="2" name="Forma libre 19"/>
          <p:cNvSpPr/>
          <p:nvPr/>
        </p:nvSpPr>
        <p:spPr>
          <a:xfrm rot="15629113" flipH="1">
            <a:off x="1017865" y="540000"/>
            <a:ext cx="1169334" cy="3419872"/>
          </a:xfrm>
          <a:custGeom>
            <a:avLst/>
            <a:gdLst>
              <a:gd name="connsiteX0" fmla="*/ 774114 w 2760001"/>
              <a:gd name="connsiteY0" fmla="*/ 921210 h 5102344"/>
              <a:gd name="connsiteX1" fmla="*/ 857586 w 2760001"/>
              <a:gd name="connsiteY1" fmla="*/ 829273 h 5102344"/>
              <a:gd name="connsiteX2" fmla="*/ 996266 w 2760001"/>
              <a:gd name="connsiteY2" fmla="*/ 694049 h 5102344"/>
              <a:gd name="connsiteX3" fmla="*/ 2671801 w 2760001"/>
              <a:gd name="connsiteY3" fmla="*/ 10314 h 5102344"/>
              <a:gd name="connsiteX4" fmla="*/ 2760001 w 2760001"/>
              <a:gd name="connsiteY4" fmla="*/ 31669 h 5102344"/>
              <a:gd name="connsiteX5" fmla="*/ 2687498 w 2760001"/>
              <a:gd name="connsiteY5" fmla="*/ 26682 h 5102344"/>
              <a:gd name="connsiteX6" fmla="*/ 1570485 w 2760001"/>
              <a:gd name="connsiteY6" fmla="*/ 475069 h 5102344"/>
              <a:gd name="connsiteX7" fmla="*/ 1506177 w 2760001"/>
              <a:gd name="connsiteY7" fmla="*/ 527515 h 5102344"/>
              <a:gd name="connsiteX8" fmla="*/ 1439572 w 2760001"/>
              <a:gd name="connsiteY8" fmla="*/ 549734 h 5102344"/>
              <a:gd name="connsiteX9" fmla="*/ 825501 w 2760001"/>
              <a:gd name="connsiteY9" fmla="*/ 882020 h 5102344"/>
              <a:gd name="connsiteX10" fmla="*/ 390376 w 2760001"/>
              <a:gd name="connsiteY10" fmla="*/ 2141965 h 5102344"/>
              <a:gd name="connsiteX11" fmla="*/ 443090 w 2760001"/>
              <a:gd name="connsiteY11" fmla="*/ 2011871 h 5102344"/>
              <a:gd name="connsiteX12" fmla="*/ 540306 w 2760001"/>
              <a:gd name="connsiteY12" fmla="*/ 1816199 h 5102344"/>
              <a:gd name="connsiteX13" fmla="*/ 2237310 w 2760001"/>
              <a:gd name="connsiteY13" fmla="*/ 561847 h 5102344"/>
              <a:gd name="connsiteX14" fmla="*/ 2358176 w 2760001"/>
              <a:gd name="connsiteY14" fmla="*/ 562809 h 5102344"/>
              <a:gd name="connsiteX15" fmla="*/ 2265732 w 2760001"/>
              <a:gd name="connsiteY15" fmla="*/ 576699 h 5102344"/>
              <a:gd name="connsiteX16" fmla="*/ 1130318 w 2760001"/>
              <a:gd name="connsiteY16" fmla="*/ 1404243 h 5102344"/>
              <a:gd name="connsiteX17" fmla="*/ 1079597 w 2760001"/>
              <a:gd name="connsiteY17" fmla="*/ 1482996 h 5102344"/>
              <a:gd name="connsiteX18" fmla="*/ 1009410 w 2760001"/>
              <a:gd name="connsiteY18" fmla="*/ 1527063 h 5102344"/>
              <a:gd name="connsiteX19" fmla="*/ 432400 w 2760001"/>
              <a:gd name="connsiteY19" fmla="*/ 2082212 h 5102344"/>
              <a:gd name="connsiteX20" fmla="*/ 391159 w 2760001"/>
              <a:gd name="connsiteY20" fmla="*/ 4920644 h 5102344"/>
              <a:gd name="connsiteX21" fmla="*/ 380387 w 2760001"/>
              <a:gd name="connsiteY21" fmla="*/ 4636175 h 5102344"/>
              <a:gd name="connsiteX22" fmla="*/ 1539451 w 2760001"/>
              <a:gd name="connsiteY22" fmla="*/ 2143117 h 5102344"/>
              <a:gd name="connsiteX23" fmla="*/ 1678284 w 2760001"/>
              <a:gd name="connsiteY23" fmla="*/ 2068861 h 5102344"/>
              <a:gd name="connsiteX24" fmla="*/ 1581213 w 2760001"/>
              <a:gd name="connsiteY24" fmla="*/ 2142388 h 5102344"/>
              <a:gd name="connsiteX25" fmla="*/ 798424 w 2760001"/>
              <a:gd name="connsiteY25" fmla="*/ 3797027 h 5102344"/>
              <a:gd name="connsiteX26" fmla="*/ 789499 w 2760001"/>
              <a:gd name="connsiteY26" fmla="*/ 3918747 h 5102344"/>
              <a:gd name="connsiteX27" fmla="*/ 736692 w 2760001"/>
              <a:gd name="connsiteY27" fmla="*/ 4012921 h 5102344"/>
              <a:gd name="connsiteX28" fmla="*/ 422774 w 2760001"/>
              <a:gd name="connsiteY28" fmla="*/ 5007783 h 5102344"/>
              <a:gd name="connsiteX29" fmla="*/ 411952 w 2760001"/>
              <a:gd name="connsiteY29" fmla="*/ 5102344 h 5102344"/>
              <a:gd name="connsiteX30" fmla="*/ 0 w 2760001"/>
              <a:gd name="connsiteY30" fmla="*/ 3778293 h 5102344"/>
              <a:gd name="connsiteX31" fmla="*/ 31187 w 2760001"/>
              <a:gd name="connsiteY31" fmla="*/ 3604342 h 5102344"/>
              <a:gd name="connsiteX32" fmla="*/ 98984 w 2760001"/>
              <a:gd name="connsiteY32" fmla="*/ 3337548 h 5102344"/>
              <a:gd name="connsiteX33" fmla="*/ 1784787 w 2760001"/>
              <a:gd name="connsiteY33" fmla="*/ 1318465 h 5102344"/>
              <a:gd name="connsiteX34" fmla="*/ 1925842 w 2760001"/>
              <a:gd name="connsiteY34" fmla="*/ 1284878 h 5102344"/>
              <a:gd name="connsiteX35" fmla="*/ 1821355 w 2760001"/>
              <a:gd name="connsiteY35" fmla="*/ 1328419 h 5102344"/>
              <a:gd name="connsiteX36" fmla="*/ 690716 w 2760001"/>
              <a:gd name="connsiteY36" fmla="*/ 2665040 h 5102344"/>
              <a:gd name="connsiteX37" fmla="*/ 649919 w 2760001"/>
              <a:gd name="connsiteY37" fmla="*/ 2775751 h 5102344"/>
              <a:gd name="connsiteX38" fmla="*/ 578380 w 2760001"/>
              <a:gd name="connsiteY38" fmla="*/ 2849724 h 5102344"/>
              <a:gd name="connsiteX39" fmla="*/ 35079 w 2760001"/>
              <a:gd name="connsiteY39" fmla="*/ 3693274 h 51023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2760001" h="5102344">
                <a:moveTo>
                  <a:pt x="774114" y="921210"/>
                </a:moveTo>
                <a:lnTo>
                  <a:pt x="857586" y="829273"/>
                </a:lnTo>
                <a:cubicBezTo>
                  <a:pt x="901868" y="783381"/>
                  <a:pt x="948113" y="738247"/>
                  <a:pt x="996266" y="694049"/>
                </a:cubicBezTo>
                <a:cubicBezTo>
                  <a:pt x="1544012" y="191308"/>
                  <a:pt x="2191341" y="-54934"/>
                  <a:pt x="2671801" y="10314"/>
                </a:cubicBezTo>
                <a:lnTo>
                  <a:pt x="2760001" y="31669"/>
                </a:lnTo>
                <a:lnTo>
                  <a:pt x="2687498" y="26682"/>
                </a:lnTo>
                <a:cubicBezTo>
                  <a:pt x="2342180" y="32509"/>
                  <a:pt x="1936981" y="187942"/>
                  <a:pt x="1570485" y="475069"/>
                </a:cubicBezTo>
                <a:lnTo>
                  <a:pt x="1506177" y="527515"/>
                </a:lnTo>
                <a:lnTo>
                  <a:pt x="1439572" y="549734"/>
                </a:lnTo>
                <a:cubicBezTo>
                  <a:pt x="1236085" y="625989"/>
                  <a:pt x="1027532" y="737548"/>
                  <a:pt x="825501" y="882020"/>
                </a:cubicBezTo>
                <a:close/>
                <a:moveTo>
                  <a:pt x="390376" y="2141965"/>
                </a:moveTo>
                <a:lnTo>
                  <a:pt x="443090" y="2011871"/>
                </a:lnTo>
                <a:cubicBezTo>
                  <a:pt x="472639" y="1946221"/>
                  <a:pt x="505034" y="1880922"/>
                  <a:pt x="540306" y="1816199"/>
                </a:cubicBezTo>
                <a:cubicBezTo>
                  <a:pt x="941518" y="1079973"/>
                  <a:pt x="1606992" y="616290"/>
                  <a:pt x="2237310" y="561847"/>
                </a:cubicBezTo>
                <a:lnTo>
                  <a:pt x="2358176" y="562809"/>
                </a:lnTo>
                <a:lnTo>
                  <a:pt x="2265732" y="576699"/>
                </a:lnTo>
                <a:cubicBezTo>
                  <a:pt x="1841702" y="677415"/>
                  <a:pt x="1425857" y="969175"/>
                  <a:pt x="1130318" y="1404243"/>
                </a:cubicBezTo>
                <a:lnTo>
                  <a:pt x="1079597" y="1482996"/>
                </a:lnTo>
                <a:lnTo>
                  <a:pt x="1009410" y="1527063"/>
                </a:lnTo>
                <a:cubicBezTo>
                  <a:pt x="799586" y="1671476"/>
                  <a:pt x="602908" y="1858508"/>
                  <a:pt x="432400" y="2082212"/>
                </a:cubicBezTo>
                <a:close/>
                <a:moveTo>
                  <a:pt x="391159" y="4920644"/>
                </a:moveTo>
                <a:cubicBezTo>
                  <a:pt x="384036" y="4827114"/>
                  <a:pt x="380387" y="4732213"/>
                  <a:pt x="380387" y="4636175"/>
                </a:cubicBezTo>
                <a:cubicBezTo>
                  <a:pt x="380387" y="3543754"/>
                  <a:pt x="852490" y="2598381"/>
                  <a:pt x="1539451" y="2143117"/>
                </a:cubicBezTo>
                <a:lnTo>
                  <a:pt x="1678284" y="2068861"/>
                </a:lnTo>
                <a:lnTo>
                  <a:pt x="1581213" y="2142388"/>
                </a:lnTo>
                <a:cubicBezTo>
                  <a:pt x="1159024" y="2521979"/>
                  <a:pt x="865267" y="3115029"/>
                  <a:pt x="798424" y="3797027"/>
                </a:cubicBezTo>
                <a:lnTo>
                  <a:pt x="789499" y="3918747"/>
                </a:lnTo>
                <a:lnTo>
                  <a:pt x="736692" y="4012921"/>
                </a:lnTo>
                <a:cubicBezTo>
                  <a:pt x="586725" y="4308954"/>
                  <a:pt x="478356" y="4645548"/>
                  <a:pt x="422774" y="5007783"/>
                </a:cubicBezTo>
                <a:lnTo>
                  <a:pt x="411952" y="5102344"/>
                </a:lnTo>
                <a:close/>
                <a:moveTo>
                  <a:pt x="0" y="3778293"/>
                </a:moveTo>
                <a:lnTo>
                  <a:pt x="31187" y="3604342"/>
                </a:lnTo>
                <a:cubicBezTo>
                  <a:pt x="50359" y="3515711"/>
                  <a:pt x="72929" y="3426692"/>
                  <a:pt x="98984" y="3337548"/>
                </a:cubicBezTo>
                <a:cubicBezTo>
                  <a:pt x="395364" y="2323534"/>
                  <a:pt x="1063001" y="1566187"/>
                  <a:pt x="1784787" y="1318465"/>
                </a:cubicBezTo>
                <a:lnTo>
                  <a:pt x="1925842" y="1284878"/>
                </a:lnTo>
                <a:lnTo>
                  <a:pt x="1821355" y="1328419"/>
                </a:lnTo>
                <a:cubicBezTo>
                  <a:pt x="1350688" y="1573297"/>
                  <a:pt x="933958" y="2049007"/>
                  <a:pt x="690716" y="2665040"/>
                </a:cubicBezTo>
                <a:lnTo>
                  <a:pt x="649919" y="2775751"/>
                </a:lnTo>
                <a:lnTo>
                  <a:pt x="578380" y="2849724"/>
                </a:lnTo>
                <a:cubicBezTo>
                  <a:pt x="367459" y="3086336"/>
                  <a:pt x="181761" y="3371186"/>
                  <a:pt x="35079" y="3693274"/>
                </a:cubicBezTo>
                <a:close/>
              </a:path>
            </a:pathLst>
          </a:custGeom>
          <a:gradFill flip="none" rotWithShape="1">
            <a:gsLst>
              <a:gs pos="55000">
                <a:srgbClr val="FFC000">
                  <a:alpha val="60000"/>
                  <a:lumMod val="0"/>
                  <a:lumOff val="100000"/>
                </a:srgbClr>
              </a:gs>
              <a:gs pos="1000">
                <a:srgbClr val="FF6600">
                  <a:lumMod val="0"/>
                  <a:lumOff val="100000"/>
                  <a:alpha val="51000"/>
                </a:srgbClr>
              </a:gs>
              <a:gs pos="100000">
                <a:srgbClr val="FFC000">
                  <a:alpha val="71000"/>
                </a:srgbClr>
              </a:gs>
            </a:gsLst>
            <a:lin ang="16200000" scaled="1"/>
            <a:tileRect/>
          </a:gradFill>
          <a:ln w="9525">
            <a:solidFill>
              <a:schemeClr val="accent6">
                <a:lumMod val="40000"/>
                <a:lumOff val="60000"/>
                <a:alpha val="89000"/>
              </a:schemeClr>
            </a:solidFill>
          </a:ln>
          <a:scene3d>
            <a:camera prst="orthographicFront"/>
            <a:lightRig rig="morning"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5" name="Forma libre 19"/>
          <p:cNvSpPr/>
          <p:nvPr/>
        </p:nvSpPr>
        <p:spPr>
          <a:xfrm rot="15629113" flipH="1">
            <a:off x="1017865" y="-79106"/>
            <a:ext cx="1169334" cy="3419872"/>
          </a:xfrm>
          <a:custGeom>
            <a:avLst/>
            <a:gdLst>
              <a:gd name="connsiteX0" fmla="*/ 774114 w 2760001"/>
              <a:gd name="connsiteY0" fmla="*/ 921210 h 5102344"/>
              <a:gd name="connsiteX1" fmla="*/ 857586 w 2760001"/>
              <a:gd name="connsiteY1" fmla="*/ 829273 h 5102344"/>
              <a:gd name="connsiteX2" fmla="*/ 996266 w 2760001"/>
              <a:gd name="connsiteY2" fmla="*/ 694049 h 5102344"/>
              <a:gd name="connsiteX3" fmla="*/ 2671801 w 2760001"/>
              <a:gd name="connsiteY3" fmla="*/ 10314 h 5102344"/>
              <a:gd name="connsiteX4" fmla="*/ 2760001 w 2760001"/>
              <a:gd name="connsiteY4" fmla="*/ 31669 h 5102344"/>
              <a:gd name="connsiteX5" fmla="*/ 2687498 w 2760001"/>
              <a:gd name="connsiteY5" fmla="*/ 26682 h 5102344"/>
              <a:gd name="connsiteX6" fmla="*/ 1570485 w 2760001"/>
              <a:gd name="connsiteY6" fmla="*/ 475069 h 5102344"/>
              <a:gd name="connsiteX7" fmla="*/ 1506177 w 2760001"/>
              <a:gd name="connsiteY7" fmla="*/ 527515 h 5102344"/>
              <a:gd name="connsiteX8" fmla="*/ 1439572 w 2760001"/>
              <a:gd name="connsiteY8" fmla="*/ 549734 h 5102344"/>
              <a:gd name="connsiteX9" fmla="*/ 825501 w 2760001"/>
              <a:gd name="connsiteY9" fmla="*/ 882020 h 5102344"/>
              <a:gd name="connsiteX10" fmla="*/ 390376 w 2760001"/>
              <a:gd name="connsiteY10" fmla="*/ 2141965 h 5102344"/>
              <a:gd name="connsiteX11" fmla="*/ 443090 w 2760001"/>
              <a:gd name="connsiteY11" fmla="*/ 2011871 h 5102344"/>
              <a:gd name="connsiteX12" fmla="*/ 540306 w 2760001"/>
              <a:gd name="connsiteY12" fmla="*/ 1816199 h 5102344"/>
              <a:gd name="connsiteX13" fmla="*/ 2237310 w 2760001"/>
              <a:gd name="connsiteY13" fmla="*/ 561847 h 5102344"/>
              <a:gd name="connsiteX14" fmla="*/ 2358176 w 2760001"/>
              <a:gd name="connsiteY14" fmla="*/ 562809 h 5102344"/>
              <a:gd name="connsiteX15" fmla="*/ 2265732 w 2760001"/>
              <a:gd name="connsiteY15" fmla="*/ 576699 h 5102344"/>
              <a:gd name="connsiteX16" fmla="*/ 1130318 w 2760001"/>
              <a:gd name="connsiteY16" fmla="*/ 1404243 h 5102344"/>
              <a:gd name="connsiteX17" fmla="*/ 1079597 w 2760001"/>
              <a:gd name="connsiteY17" fmla="*/ 1482996 h 5102344"/>
              <a:gd name="connsiteX18" fmla="*/ 1009410 w 2760001"/>
              <a:gd name="connsiteY18" fmla="*/ 1527063 h 5102344"/>
              <a:gd name="connsiteX19" fmla="*/ 432400 w 2760001"/>
              <a:gd name="connsiteY19" fmla="*/ 2082212 h 5102344"/>
              <a:gd name="connsiteX20" fmla="*/ 391159 w 2760001"/>
              <a:gd name="connsiteY20" fmla="*/ 4920644 h 5102344"/>
              <a:gd name="connsiteX21" fmla="*/ 380387 w 2760001"/>
              <a:gd name="connsiteY21" fmla="*/ 4636175 h 5102344"/>
              <a:gd name="connsiteX22" fmla="*/ 1539451 w 2760001"/>
              <a:gd name="connsiteY22" fmla="*/ 2143117 h 5102344"/>
              <a:gd name="connsiteX23" fmla="*/ 1678284 w 2760001"/>
              <a:gd name="connsiteY23" fmla="*/ 2068861 h 5102344"/>
              <a:gd name="connsiteX24" fmla="*/ 1581213 w 2760001"/>
              <a:gd name="connsiteY24" fmla="*/ 2142388 h 5102344"/>
              <a:gd name="connsiteX25" fmla="*/ 798424 w 2760001"/>
              <a:gd name="connsiteY25" fmla="*/ 3797027 h 5102344"/>
              <a:gd name="connsiteX26" fmla="*/ 789499 w 2760001"/>
              <a:gd name="connsiteY26" fmla="*/ 3918747 h 5102344"/>
              <a:gd name="connsiteX27" fmla="*/ 736692 w 2760001"/>
              <a:gd name="connsiteY27" fmla="*/ 4012921 h 5102344"/>
              <a:gd name="connsiteX28" fmla="*/ 422774 w 2760001"/>
              <a:gd name="connsiteY28" fmla="*/ 5007783 h 5102344"/>
              <a:gd name="connsiteX29" fmla="*/ 411952 w 2760001"/>
              <a:gd name="connsiteY29" fmla="*/ 5102344 h 5102344"/>
              <a:gd name="connsiteX30" fmla="*/ 0 w 2760001"/>
              <a:gd name="connsiteY30" fmla="*/ 3778293 h 5102344"/>
              <a:gd name="connsiteX31" fmla="*/ 31187 w 2760001"/>
              <a:gd name="connsiteY31" fmla="*/ 3604342 h 5102344"/>
              <a:gd name="connsiteX32" fmla="*/ 98984 w 2760001"/>
              <a:gd name="connsiteY32" fmla="*/ 3337548 h 5102344"/>
              <a:gd name="connsiteX33" fmla="*/ 1784787 w 2760001"/>
              <a:gd name="connsiteY33" fmla="*/ 1318465 h 5102344"/>
              <a:gd name="connsiteX34" fmla="*/ 1925842 w 2760001"/>
              <a:gd name="connsiteY34" fmla="*/ 1284878 h 5102344"/>
              <a:gd name="connsiteX35" fmla="*/ 1821355 w 2760001"/>
              <a:gd name="connsiteY35" fmla="*/ 1328419 h 5102344"/>
              <a:gd name="connsiteX36" fmla="*/ 690716 w 2760001"/>
              <a:gd name="connsiteY36" fmla="*/ 2665040 h 5102344"/>
              <a:gd name="connsiteX37" fmla="*/ 649919 w 2760001"/>
              <a:gd name="connsiteY37" fmla="*/ 2775751 h 5102344"/>
              <a:gd name="connsiteX38" fmla="*/ 578380 w 2760001"/>
              <a:gd name="connsiteY38" fmla="*/ 2849724 h 5102344"/>
              <a:gd name="connsiteX39" fmla="*/ 35079 w 2760001"/>
              <a:gd name="connsiteY39" fmla="*/ 3693274 h 51023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2760001" h="5102344">
                <a:moveTo>
                  <a:pt x="774114" y="921210"/>
                </a:moveTo>
                <a:lnTo>
                  <a:pt x="857586" y="829273"/>
                </a:lnTo>
                <a:cubicBezTo>
                  <a:pt x="901868" y="783381"/>
                  <a:pt x="948113" y="738247"/>
                  <a:pt x="996266" y="694049"/>
                </a:cubicBezTo>
                <a:cubicBezTo>
                  <a:pt x="1544012" y="191308"/>
                  <a:pt x="2191341" y="-54934"/>
                  <a:pt x="2671801" y="10314"/>
                </a:cubicBezTo>
                <a:lnTo>
                  <a:pt x="2760001" y="31669"/>
                </a:lnTo>
                <a:lnTo>
                  <a:pt x="2687498" y="26682"/>
                </a:lnTo>
                <a:cubicBezTo>
                  <a:pt x="2342180" y="32509"/>
                  <a:pt x="1936981" y="187942"/>
                  <a:pt x="1570485" y="475069"/>
                </a:cubicBezTo>
                <a:lnTo>
                  <a:pt x="1506177" y="527515"/>
                </a:lnTo>
                <a:lnTo>
                  <a:pt x="1439572" y="549734"/>
                </a:lnTo>
                <a:cubicBezTo>
                  <a:pt x="1236085" y="625989"/>
                  <a:pt x="1027532" y="737548"/>
                  <a:pt x="825501" y="882020"/>
                </a:cubicBezTo>
                <a:close/>
                <a:moveTo>
                  <a:pt x="390376" y="2141965"/>
                </a:moveTo>
                <a:lnTo>
                  <a:pt x="443090" y="2011871"/>
                </a:lnTo>
                <a:cubicBezTo>
                  <a:pt x="472639" y="1946221"/>
                  <a:pt x="505034" y="1880922"/>
                  <a:pt x="540306" y="1816199"/>
                </a:cubicBezTo>
                <a:cubicBezTo>
                  <a:pt x="941518" y="1079973"/>
                  <a:pt x="1606992" y="616290"/>
                  <a:pt x="2237310" y="561847"/>
                </a:cubicBezTo>
                <a:lnTo>
                  <a:pt x="2358176" y="562809"/>
                </a:lnTo>
                <a:lnTo>
                  <a:pt x="2265732" y="576699"/>
                </a:lnTo>
                <a:cubicBezTo>
                  <a:pt x="1841702" y="677415"/>
                  <a:pt x="1425857" y="969175"/>
                  <a:pt x="1130318" y="1404243"/>
                </a:cubicBezTo>
                <a:lnTo>
                  <a:pt x="1079597" y="1482996"/>
                </a:lnTo>
                <a:lnTo>
                  <a:pt x="1009410" y="1527063"/>
                </a:lnTo>
                <a:cubicBezTo>
                  <a:pt x="799586" y="1671476"/>
                  <a:pt x="602908" y="1858508"/>
                  <a:pt x="432400" y="2082212"/>
                </a:cubicBezTo>
                <a:close/>
                <a:moveTo>
                  <a:pt x="391159" y="4920644"/>
                </a:moveTo>
                <a:cubicBezTo>
                  <a:pt x="384036" y="4827114"/>
                  <a:pt x="380387" y="4732213"/>
                  <a:pt x="380387" y="4636175"/>
                </a:cubicBezTo>
                <a:cubicBezTo>
                  <a:pt x="380387" y="3543754"/>
                  <a:pt x="852490" y="2598381"/>
                  <a:pt x="1539451" y="2143117"/>
                </a:cubicBezTo>
                <a:lnTo>
                  <a:pt x="1678284" y="2068861"/>
                </a:lnTo>
                <a:lnTo>
                  <a:pt x="1581213" y="2142388"/>
                </a:lnTo>
                <a:cubicBezTo>
                  <a:pt x="1159024" y="2521979"/>
                  <a:pt x="865267" y="3115029"/>
                  <a:pt x="798424" y="3797027"/>
                </a:cubicBezTo>
                <a:lnTo>
                  <a:pt x="789499" y="3918747"/>
                </a:lnTo>
                <a:lnTo>
                  <a:pt x="736692" y="4012921"/>
                </a:lnTo>
                <a:cubicBezTo>
                  <a:pt x="586725" y="4308954"/>
                  <a:pt x="478356" y="4645548"/>
                  <a:pt x="422774" y="5007783"/>
                </a:cubicBezTo>
                <a:lnTo>
                  <a:pt x="411952" y="5102344"/>
                </a:lnTo>
                <a:close/>
                <a:moveTo>
                  <a:pt x="0" y="3778293"/>
                </a:moveTo>
                <a:lnTo>
                  <a:pt x="31187" y="3604342"/>
                </a:lnTo>
                <a:cubicBezTo>
                  <a:pt x="50359" y="3515711"/>
                  <a:pt x="72929" y="3426692"/>
                  <a:pt x="98984" y="3337548"/>
                </a:cubicBezTo>
                <a:cubicBezTo>
                  <a:pt x="395364" y="2323534"/>
                  <a:pt x="1063001" y="1566187"/>
                  <a:pt x="1784787" y="1318465"/>
                </a:cubicBezTo>
                <a:lnTo>
                  <a:pt x="1925842" y="1284878"/>
                </a:lnTo>
                <a:lnTo>
                  <a:pt x="1821355" y="1328419"/>
                </a:lnTo>
                <a:cubicBezTo>
                  <a:pt x="1350688" y="1573297"/>
                  <a:pt x="933958" y="2049007"/>
                  <a:pt x="690716" y="2665040"/>
                </a:cubicBezTo>
                <a:lnTo>
                  <a:pt x="649919" y="2775751"/>
                </a:lnTo>
                <a:lnTo>
                  <a:pt x="578380" y="2849724"/>
                </a:lnTo>
                <a:cubicBezTo>
                  <a:pt x="367459" y="3086336"/>
                  <a:pt x="181761" y="3371186"/>
                  <a:pt x="35079" y="3693274"/>
                </a:cubicBezTo>
                <a:close/>
              </a:path>
            </a:pathLst>
          </a:custGeom>
          <a:gradFill flip="none" rotWithShape="1">
            <a:gsLst>
              <a:gs pos="55000">
                <a:srgbClr val="FFC000">
                  <a:alpha val="60000"/>
                  <a:lumMod val="0"/>
                  <a:lumOff val="100000"/>
                </a:srgbClr>
              </a:gs>
              <a:gs pos="1000">
                <a:srgbClr val="FF6600">
                  <a:lumMod val="0"/>
                  <a:lumOff val="100000"/>
                  <a:alpha val="51000"/>
                </a:srgbClr>
              </a:gs>
              <a:gs pos="100000">
                <a:srgbClr val="FFC000">
                  <a:alpha val="71000"/>
                </a:srgbClr>
              </a:gs>
            </a:gsLst>
            <a:lin ang="16200000" scaled="1"/>
            <a:tileRect/>
          </a:gradFill>
          <a:ln w="9525">
            <a:solidFill>
              <a:schemeClr val="accent6">
                <a:lumMod val="40000"/>
                <a:lumOff val="60000"/>
                <a:alpha val="89000"/>
              </a:schemeClr>
            </a:solidFill>
          </a:ln>
          <a:scene3d>
            <a:camera prst="orthographicFront"/>
            <a:lightRig rig="morning"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6" name="Forma libre 19"/>
          <p:cNvSpPr/>
          <p:nvPr/>
        </p:nvSpPr>
        <p:spPr>
          <a:xfrm rot="15629113" flipH="1">
            <a:off x="1017864" y="-727180"/>
            <a:ext cx="1169334" cy="3419872"/>
          </a:xfrm>
          <a:custGeom>
            <a:avLst/>
            <a:gdLst>
              <a:gd name="connsiteX0" fmla="*/ 774114 w 2760001"/>
              <a:gd name="connsiteY0" fmla="*/ 921210 h 5102344"/>
              <a:gd name="connsiteX1" fmla="*/ 857586 w 2760001"/>
              <a:gd name="connsiteY1" fmla="*/ 829273 h 5102344"/>
              <a:gd name="connsiteX2" fmla="*/ 996266 w 2760001"/>
              <a:gd name="connsiteY2" fmla="*/ 694049 h 5102344"/>
              <a:gd name="connsiteX3" fmla="*/ 2671801 w 2760001"/>
              <a:gd name="connsiteY3" fmla="*/ 10314 h 5102344"/>
              <a:gd name="connsiteX4" fmla="*/ 2760001 w 2760001"/>
              <a:gd name="connsiteY4" fmla="*/ 31669 h 5102344"/>
              <a:gd name="connsiteX5" fmla="*/ 2687498 w 2760001"/>
              <a:gd name="connsiteY5" fmla="*/ 26682 h 5102344"/>
              <a:gd name="connsiteX6" fmla="*/ 1570485 w 2760001"/>
              <a:gd name="connsiteY6" fmla="*/ 475069 h 5102344"/>
              <a:gd name="connsiteX7" fmla="*/ 1506177 w 2760001"/>
              <a:gd name="connsiteY7" fmla="*/ 527515 h 5102344"/>
              <a:gd name="connsiteX8" fmla="*/ 1439572 w 2760001"/>
              <a:gd name="connsiteY8" fmla="*/ 549734 h 5102344"/>
              <a:gd name="connsiteX9" fmla="*/ 825501 w 2760001"/>
              <a:gd name="connsiteY9" fmla="*/ 882020 h 5102344"/>
              <a:gd name="connsiteX10" fmla="*/ 390376 w 2760001"/>
              <a:gd name="connsiteY10" fmla="*/ 2141965 h 5102344"/>
              <a:gd name="connsiteX11" fmla="*/ 443090 w 2760001"/>
              <a:gd name="connsiteY11" fmla="*/ 2011871 h 5102344"/>
              <a:gd name="connsiteX12" fmla="*/ 540306 w 2760001"/>
              <a:gd name="connsiteY12" fmla="*/ 1816199 h 5102344"/>
              <a:gd name="connsiteX13" fmla="*/ 2237310 w 2760001"/>
              <a:gd name="connsiteY13" fmla="*/ 561847 h 5102344"/>
              <a:gd name="connsiteX14" fmla="*/ 2358176 w 2760001"/>
              <a:gd name="connsiteY14" fmla="*/ 562809 h 5102344"/>
              <a:gd name="connsiteX15" fmla="*/ 2265732 w 2760001"/>
              <a:gd name="connsiteY15" fmla="*/ 576699 h 5102344"/>
              <a:gd name="connsiteX16" fmla="*/ 1130318 w 2760001"/>
              <a:gd name="connsiteY16" fmla="*/ 1404243 h 5102344"/>
              <a:gd name="connsiteX17" fmla="*/ 1079597 w 2760001"/>
              <a:gd name="connsiteY17" fmla="*/ 1482996 h 5102344"/>
              <a:gd name="connsiteX18" fmla="*/ 1009410 w 2760001"/>
              <a:gd name="connsiteY18" fmla="*/ 1527063 h 5102344"/>
              <a:gd name="connsiteX19" fmla="*/ 432400 w 2760001"/>
              <a:gd name="connsiteY19" fmla="*/ 2082212 h 5102344"/>
              <a:gd name="connsiteX20" fmla="*/ 391159 w 2760001"/>
              <a:gd name="connsiteY20" fmla="*/ 4920644 h 5102344"/>
              <a:gd name="connsiteX21" fmla="*/ 380387 w 2760001"/>
              <a:gd name="connsiteY21" fmla="*/ 4636175 h 5102344"/>
              <a:gd name="connsiteX22" fmla="*/ 1539451 w 2760001"/>
              <a:gd name="connsiteY22" fmla="*/ 2143117 h 5102344"/>
              <a:gd name="connsiteX23" fmla="*/ 1678284 w 2760001"/>
              <a:gd name="connsiteY23" fmla="*/ 2068861 h 5102344"/>
              <a:gd name="connsiteX24" fmla="*/ 1581213 w 2760001"/>
              <a:gd name="connsiteY24" fmla="*/ 2142388 h 5102344"/>
              <a:gd name="connsiteX25" fmla="*/ 798424 w 2760001"/>
              <a:gd name="connsiteY25" fmla="*/ 3797027 h 5102344"/>
              <a:gd name="connsiteX26" fmla="*/ 789499 w 2760001"/>
              <a:gd name="connsiteY26" fmla="*/ 3918747 h 5102344"/>
              <a:gd name="connsiteX27" fmla="*/ 736692 w 2760001"/>
              <a:gd name="connsiteY27" fmla="*/ 4012921 h 5102344"/>
              <a:gd name="connsiteX28" fmla="*/ 422774 w 2760001"/>
              <a:gd name="connsiteY28" fmla="*/ 5007783 h 5102344"/>
              <a:gd name="connsiteX29" fmla="*/ 411952 w 2760001"/>
              <a:gd name="connsiteY29" fmla="*/ 5102344 h 5102344"/>
              <a:gd name="connsiteX30" fmla="*/ 0 w 2760001"/>
              <a:gd name="connsiteY30" fmla="*/ 3778293 h 5102344"/>
              <a:gd name="connsiteX31" fmla="*/ 31187 w 2760001"/>
              <a:gd name="connsiteY31" fmla="*/ 3604342 h 5102344"/>
              <a:gd name="connsiteX32" fmla="*/ 98984 w 2760001"/>
              <a:gd name="connsiteY32" fmla="*/ 3337548 h 5102344"/>
              <a:gd name="connsiteX33" fmla="*/ 1784787 w 2760001"/>
              <a:gd name="connsiteY33" fmla="*/ 1318465 h 5102344"/>
              <a:gd name="connsiteX34" fmla="*/ 1925842 w 2760001"/>
              <a:gd name="connsiteY34" fmla="*/ 1284878 h 5102344"/>
              <a:gd name="connsiteX35" fmla="*/ 1821355 w 2760001"/>
              <a:gd name="connsiteY35" fmla="*/ 1328419 h 5102344"/>
              <a:gd name="connsiteX36" fmla="*/ 690716 w 2760001"/>
              <a:gd name="connsiteY36" fmla="*/ 2665040 h 5102344"/>
              <a:gd name="connsiteX37" fmla="*/ 649919 w 2760001"/>
              <a:gd name="connsiteY37" fmla="*/ 2775751 h 5102344"/>
              <a:gd name="connsiteX38" fmla="*/ 578380 w 2760001"/>
              <a:gd name="connsiteY38" fmla="*/ 2849724 h 5102344"/>
              <a:gd name="connsiteX39" fmla="*/ 35079 w 2760001"/>
              <a:gd name="connsiteY39" fmla="*/ 3693274 h 51023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2760001" h="5102344">
                <a:moveTo>
                  <a:pt x="774114" y="921210"/>
                </a:moveTo>
                <a:lnTo>
                  <a:pt x="857586" y="829273"/>
                </a:lnTo>
                <a:cubicBezTo>
                  <a:pt x="901868" y="783381"/>
                  <a:pt x="948113" y="738247"/>
                  <a:pt x="996266" y="694049"/>
                </a:cubicBezTo>
                <a:cubicBezTo>
                  <a:pt x="1544012" y="191308"/>
                  <a:pt x="2191341" y="-54934"/>
                  <a:pt x="2671801" y="10314"/>
                </a:cubicBezTo>
                <a:lnTo>
                  <a:pt x="2760001" y="31669"/>
                </a:lnTo>
                <a:lnTo>
                  <a:pt x="2687498" y="26682"/>
                </a:lnTo>
                <a:cubicBezTo>
                  <a:pt x="2342180" y="32509"/>
                  <a:pt x="1936981" y="187942"/>
                  <a:pt x="1570485" y="475069"/>
                </a:cubicBezTo>
                <a:lnTo>
                  <a:pt x="1506177" y="527515"/>
                </a:lnTo>
                <a:lnTo>
                  <a:pt x="1439572" y="549734"/>
                </a:lnTo>
                <a:cubicBezTo>
                  <a:pt x="1236085" y="625989"/>
                  <a:pt x="1027532" y="737548"/>
                  <a:pt x="825501" y="882020"/>
                </a:cubicBezTo>
                <a:close/>
                <a:moveTo>
                  <a:pt x="390376" y="2141965"/>
                </a:moveTo>
                <a:lnTo>
                  <a:pt x="443090" y="2011871"/>
                </a:lnTo>
                <a:cubicBezTo>
                  <a:pt x="472639" y="1946221"/>
                  <a:pt x="505034" y="1880922"/>
                  <a:pt x="540306" y="1816199"/>
                </a:cubicBezTo>
                <a:cubicBezTo>
                  <a:pt x="941518" y="1079973"/>
                  <a:pt x="1606992" y="616290"/>
                  <a:pt x="2237310" y="561847"/>
                </a:cubicBezTo>
                <a:lnTo>
                  <a:pt x="2358176" y="562809"/>
                </a:lnTo>
                <a:lnTo>
                  <a:pt x="2265732" y="576699"/>
                </a:lnTo>
                <a:cubicBezTo>
                  <a:pt x="1841702" y="677415"/>
                  <a:pt x="1425857" y="969175"/>
                  <a:pt x="1130318" y="1404243"/>
                </a:cubicBezTo>
                <a:lnTo>
                  <a:pt x="1079597" y="1482996"/>
                </a:lnTo>
                <a:lnTo>
                  <a:pt x="1009410" y="1527063"/>
                </a:lnTo>
                <a:cubicBezTo>
                  <a:pt x="799586" y="1671476"/>
                  <a:pt x="602908" y="1858508"/>
                  <a:pt x="432400" y="2082212"/>
                </a:cubicBezTo>
                <a:close/>
                <a:moveTo>
                  <a:pt x="391159" y="4920644"/>
                </a:moveTo>
                <a:cubicBezTo>
                  <a:pt x="384036" y="4827114"/>
                  <a:pt x="380387" y="4732213"/>
                  <a:pt x="380387" y="4636175"/>
                </a:cubicBezTo>
                <a:cubicBezTo>
                  <a:pt x="380387" y="3543754"/>
                  <a:pt x="852490" y="2598381"/>
                  <a:pt x="1539451" y="2143117"/>
                </a:cubicBezTo>
                <a:lnTo>
                  <a:pt x="1678284" y="2068861"/>
                </a:lnTo>
                <a:lnTo>
                  <a:pt x="1581213" y="2142388"/>
                </a:lnTo>
                <a:cubicBezTo>
                  <a:pt x="1159024" y="2521979"/>
                  <a:pt x="865267" y="3115029"/>
                  <a:pt x="798424" y="3797027"/>
                </a:cubicBezTo>
                <a:lnTo>
                  <a:pt x="789499" y="3918747"/>
                </a:lnTo>
                <a:lnTo>
                  <a:pt x="736692" y="4012921"/>
                </a:lnTo>
                <a:cubicBezTo>
                  <a:pt x="586725" y="4308954"/>
                  <a:pt x="478356" y="4645548"/>
                  <a:pt x="422774" y="5007783"/>
                </a:cubicBezTo>
                <a:lnTo>
                  <a:pt x="411952" y="5102344"/>
                </a:lnTo>
                <a:close/>
                <a:moveTo>
                  <a:pt x="0" y="3778293"/>
                </a:moveTo>
                <a:lnTo>
                  <a:pt x="31187" y="3604342"/>
                </a:lnTo>
                <a:cubicBezTo>
                  <a:pt x="50359" y="3515711"/>
                  <a:pt x="72929" y="3426692"/>
                  <a:pt x="98984" y="3337548"/>
                </a:cubicBezTo>
                <a:cubicBezTo>
                  <a:pt x="395364" y="2323534"/>
                  <a:pt x="1063001" y="1566187"/>
                  <a:pt x="1784787" y="1318465"/>
                </a:cubicBezTo>
                <a:lnTo>
                  <a:pt x="1925842" y="1284878"/>
                </a:lnTo>
                <a:lnTo>
                  <a:pt x="1821355" y="1328419"/>
                </a:lnTo>
                <a:cubicBezTo>
                  <a:pt x="1350688" y="1573297"/>
                  <a:pt x="933958" y="2049007"/>
                  <a:pt x="690716" y="2665040"/>
                </a:cubicBezTo>
                <a:lnTo>
                  <a:pt x="649919" y="2775751"/>
                </a:lnTo>
                <a:lnTo>
                  <a:pt x="578380" y="2849724"/>
                </a:lnTo>
                <a:cubicBezTo>
                  <a:pt x="367459" y="3086336"/>
                  <a:pt x="181761" y="3371186"/>
                  <a:pt x="35079" y="3693274"/>
                </a:cubicBezTo>
                <a:close/>
              </a:path>
            </a:pathLst>
          </a:custGeom>
          <a:gradFill flip="none" rotWithShape="1">
            <a:gsLst>
              <a:gs pos="55000">
                <a:srgbClr val="FFC000">
                  <a:alpha val="60000"/>
                  <a:lumMod val="0"/>
                  <a:lumOff val="100000"/>
                </a:srgbClr>
              </a:gs>
              <a:gs pos="1000">
                <a:srgbClr val="FF6600">
                  <a:lumMod val="0"/>
                  <a:lumOff val="100000"/>
                  <a:alpha val="51000"/>
                </a:srgbClr>
              </a:gs>
              <a:gs pos="100000">
                <a:srgbClr val="FFC000">
                  <a:alpha val="71000"/>
                </a:srgbClr>
              </a:gs>
            </a:gsLst>
            <a:lin ang="16200000" scaled="1"/>
            <a:tileRect/>
          </a:gradFill>
          <a:ln w="9525">
            <a:solidFill>
              <a:schemeClr val="accent6">
                <a:lumMod val="40000"/>
                <a:lumOff val="60000"/>
                <a:alpha val="89000"/>
              </a:schemeClr>
            </a:solidFill>
          </a:ln>
          <a:scene3d>
            <a:camera prst="orthographicFront"/>
            <a:lightRig rig="morning"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9" name="Forma libre 19"/>
          <p:cNvSpPr/>
          <p:nvPr/>
        </p:nvSpPr>
        <p:spPr>
          <a:xfrm rot="5970887">
            <a:off x="6849396" y="553421"/>
            <a:ext cx="1169334" cy="3419872"/>
          </a:xfrm>
          <a:custGeom>
            <a:avLst/>
            <a:gdLst>
              <a:gd name="connsiteX0" fmla="*/ 774114 w 2760001"/>
              <a:gd name="connsiteY0" fmla="*/ 921210 h 5102344"/>
              <a:gd name="connsiteX1" fmla="*/ 857586 w 2760001"/>
              <a:gd name="connsiteY1" fmla="*/ 829273 h 5102344"/>
              <a:gd name="connsiteX2" fmla="*/ 996266 w 2760001"/>
              <a:gd name="connsiteY2" fmla="*/ 694049 h 5102344"/>
              <a:gd name="connsiteX3" fmla="*/ 2671801 w 2760001"/>
              <a:gd name="connsiteY3" fmla="*/ 10314 h 5102344"/>
              <a:gd name="connsiteX4" fmla="*/ 2760001 w 2760001"/>
              <a:gd name="connsiteY4" fmla="*/ 31669 h 5102344"/>
              <a:gd name="connsiteX5" fmla="*/ 2687498 w 2760001"/>
              <a:gd name="connsiteY5" fmla="*/ 26682 h 5102344"/>
              <a:gd name="connsiteX6" fmla="*/ 1570485 w 2760001"/>
              <a:gd name="connsiteY6" fmla="*/ 475069 h 5102344"/>
              <a:gd name="connsiteX7" fmla="*/ 1506177 w 2760001"/>
              <a:gd name="connsiteY7" fmla="*/ 527515 h 5102344"/>
              <a:gd name="connsiteX8" fmla="*/ 1439572 w 2760001"/>
              <a:gd name="connsiteY8" fmla="*/ 549734 h 5102344"/>
              <a:gd name="connsiteX9" fmla="*/ 825501 w 2760001"/>
              <a:gd name="connsiteY9" fmla="*/ 882020 h 5102344"/>
              <a:gd name="connsiteX10" fmla="*/ 390376 w 2760001"/>
              <a:gd name="connsiteY10" fmla="*/ 2141965 h 5102344"/>
              <a:gd name="connsiteX11" fmla="*/ 443090 w 2760001"/>
              <a:gd name="connsiteY11" fmla="*/ 2011871 h 5102344"/>
              <a:gd name="connsiteX12" fmla="*/ 540306 w 2760001"/>
              <a:gd name="connsiteY12" fmla="*/ 1816199 h 5102344"/>
              <a:gd name="connsiteX13" fmla="*/ 2237310 w 2760001"/>
              <a:gd name="connsiteY13" fmla="*/ 561847 h 5102344"/>
              <a:gd name="connsiteX14" fmla="*/ 2358176 w 2760001"/>
              <a:gd name="connsiteY14" fmla="*/ 562809 h 5102344"/>
              <a:gd name="connsiteX15" fmla="*/ 2265732 w 2760001"/>
              <a:gd name="connsiteY15" fmla="*/ 576699 h 5102344"/>
              <a:gd name="connsiteX16" fmla="*/ 1130318 w 2760001"/>
              <a:gd name="connsiteY16" fmla="*/ 1404243 h 5102344"/>
              <a:gd name="connsiteX17" fmla="*/ 1079597 w 2760001"/>
              <a:gd name="connsiteY17" fmla="*/ 1482996 h 5102344"/>
              <a:gd name="connsiteX18" fmla="*/ 1009410 w 2760001"/>
              <a:gd name="connsiteY18" fmla="*/ 1527063 h 5102344"/>
              <a:gd name="connsiteX19" fmla="*/ 432400 w 2760001"/>
              <a:gd name="connsiteY19" fmla="*/ 2082212 h 5102344"/>
              <a:gd name="connsiteX20" fmla="*/ 391159 w 2760001"/>
              <a:gd name="connsiteY20" fmla="*/ 4920644 h 5102344"/>
              <a:gd name="connsiteX21" fmla="*/ 380387 w 2760001"/>
              <a:gd name="connsiteY21" fmla="*/ 4636175 h 5102344"/>
              <a:gd name="connsiteX22" fmla="*/ 1539451 w 2760001"/>
              <a:gd name="connsiteY22" fmla="*/ 2143117 h 5102344"/>
              <a:gd name="connsiteX23" fmla="*/ 1678284 w 2760001"/>
              <a:gd name="connsiteY23" fmla="*/ 2068861 h 5102344"/>
              <a:gd name="connsiteX24" fmla="*/ 1581213 w 2760001"/>
              <a:gd name="connsiteY24" fmla="*/ 2142388 h 5102344"/>
              <a:gd name="connsiteX25" fmla="*/ 798424 w 2760001"/>
              <a:gd name="connsiteY25" fmla="*/ 3797027 h 5102344"/>
              <a:gd name="connsiteX26" fmla="*/ 789499 w 2760001"/>
              <a:gd name="connsiteY26" fmla="*/ 3918747 h 5102344"/>
              <a:gd name="connsiteX27" fmla="*/ 736692 w 2760001"/>
              <a:gd name="connsiteY27" fmla="*/ 4012921 h 5102344"/>
              <a:gd name="connsiteX28" fmla="*/ 422774 w 2760001"/>
              <a:gd name="connsiteY28" fmla="*/ 5007783 h 5102344"/>
              <a:gd name="connsiteX29" fmla="*/ 411952 w 2760001"/>
              <a:gd name="connsiteY29" fmla="*/ 5102344 h 5102344"/>
              <a:gd name="connsiteX30" fmla="*/ 0 w 2760001"/>
              <a:gd name="connsiteY30" fmla="*/ 3778293 h 5102344"/>
              <a:gd name="connsiteX31" fmla="*/ 31187 w 2760001"/>
              <a:gd name="connsiteY31" fmla="*/ 3604342 h 5102344"/>
              <a:gd name="connsiteX32" fmla="*/ 98984 w 2760001"/>
              <a:gd name="connsiteY32" fmla="*/ 3337548 h 5102344"/>
              <a:gd name="connsiteX33" fmla="*/ 1784787 w 2760001"/>
              <a:gd name="connsiteY33" fmla="*/ 1318465 h 5102344"/>
              <a:gd name="connsiteX34" fmla="*/ 1925842 w 2760001"/>
              <a:gd name="connsiteY34" fmla="*/ 1284878 h 5102344"/>
              <a:gd name="connsiteX35" fmla="*/ 1821355 w 2760001"/>
              <a:gd name="connsiteY35" fmla="*/ 1328419 h 5102344"/>
              <a:gd name="connsiteX36" fmla="*/ 690716 w 2760001"/>
              <a:gd name="connsiteY36" fmla="*/ 2665040 h 5102344"/>
              <a:gd name="connsiteX37" fmla="*/ 649919 w 2760001"/>
              <a:gd name="connsiteY37" fmla="*/ 2775751 h 5102344"/>
              <a:gd name="connsiteX38" fmla="*/ 578380 w 2760001"/>
              <a:gd name="connsiteY38" fmla="*/ 2849724 h 5102344"/>
              <a:gd name="connsiteX39" fmla="*/ 35079 w 2760001"/>
              <a:gd name="connsiteY39" fmla="*/ 3693274 h 51023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2760001" h="5102344">
                <a:moveTo>
                  <a:pt x="774114" y="921210"/>
                </a:moveTo>
                <a:lnTo>
                  <a:pt x="857586" y="829273"/>
                </a:lnTo>
                <a:cubicBezTo>
                  <a:pt x="901868" y="783381"/>
                  <a:pt x="948113" y="738247"/>
                  <a:pt x="996266" y="694049"/>
                </a:cubicBezTo>
                <a:cubicBezTo>
                  <a:pt x="1544012" y="191308"/>
                  <a:pt x="2191341" y="-54934"/>
                  <a:pt x="2671801" y="10314"/>
                </a:cubicBezTo>
                <a:lnTo>
                  <a:pt x="2760001" y="31669"/>
                </a:lnTo>
                <a:lnTo>
                  <a:pt x="2687498" y="26682"/>
                </a:lnTo>
                <a:cubicBezTo>
                  <a:pt x="2342180" y="32509"/>
                  <a:pt x="1936981" y="187942"/>
                  <a:pt x="1570485" y="475069"/>
                </a:cubicBezTo>
                <a:lnTo>
                  <a:pt x="1506177" y="527515"/>
                </a:lnTo>
                <a:lnTo>
                  <a:pt x="1439572" y="549734"/>
                </a:lnTo>
                <a:cubicBezTo>
                  <a:pt x="1236085" y="625989"/>
                  <a:pt x="1027532" y="737548"/>
                  <a:pt x="825501" y="882020"/>
                </a:cubicBezTo>
                <a:close/>
                <a:moveTo>
                  <a:pt x="390376" y="2141965"/>
                </a:moveTo>
                <a:lnTo>
                  <a:pt x="443090" y="2011871"/>
                </a:lnTo>
                <a:cubicBezTo>
                  <a:pt x="472639" y="1946221"/>
                  <a:pt x="505034" y="1880922"/>
                  <a:pt x="540306" y="1816199"/>
                </a:cubicBezTo>
                <a:cubicBezTo>
                  <a:pt x="941518" y="1079973"/>
                  <a:pt x="1606992" y="616290"/>
                  <a:pt x="2237310" y="561847"/>
                </a:cubicBezTo>
                <a:lnTo>
                  <a:pt x="2358176" y="562809"/>
                </a:lnTo>
                <a:lnTo>
                  <a:pt x="2265732" y="576699"/>
                </a:lnTo>
                <a:cubicBezTo>
                  <a:pt x="1841702" y="677415"/>
                  <a:pt x="1425857" y="969175"/>
                  <a:pt x="1130318" y="1404243"/>
                </a:cubicBezTo>
                <a:lnTo>
                  <a:pt x="1079597" y="1482996"/>
                </a:lnTo>
                <a:lnTo>
                  <a:pt x="1009410" y="1527063"/>
                </a:lnTo>
                <a:cubicBezTo>
                  <a:pt x="799586" y="1671476"/>
                  <a:pt x="602908" y="1858508"/>
                  <a:pt x="432400" y="2082212"/>
                </a:cubicBezTo>
                <a:close/>
                <a:moveTo>
                  <a:pt x="391159" y="4920644"/>
                </a:moveTo>
                <a:cubicBezTo>
                  <a:pt x="384036" y="4827114"/>
                  <a:pt x="380387" y="4732213"/>
                  <a:pt x="380387" y="4636175"/>
                </a:cubicBezTo>
                <a:cubicBezTo>
                  <a:pt x="380387" y="3543754"/>
                  <a:pt x="852490" y="2598381"/>
                  <a:pt x="1539451" y="2143117"/>
                </a:cubicBezTo>
                <a:lnTo>
                  <a:pt x="1678284" y="2068861"/>
                </a:lnTo>
                <a:lnTo>
                  <a:pt x="1581213" y="2142388"/>
                </a:lnTo>
                <a:cubicBezTo>
                  <a:pt x="1159024" y="2521979"/>
                  <a:pt x="865267" y="3115029"/>
                  <a:pt x="798424" y="3797027"/>
                </a:cubicBezTo>
                <a:lnTo>
                  <a:pt x="789499" y="3918747"/>
                </a:lnTo>
                <a:lnTo>
                  <a:pt x="736692" y="4012921"/>
                </a:lnTo>
                <a:cubicBezTo>
                  <a:pt x="586725" y="4308954"/>
                  <a:pt x="478356" y="4645548"/>
                  <a:pt x="422774" y="5007783"/>
                </a:cubicBezTo>
                <a:lnTo>
                  <a:pt x="411952" y="5102344"/>
                </a:lnTo>
                <a:close/>
                <a:moveTo>
                  <a:pt x="0" y="3778293"/>
                </a:moveTo>
                <a:lnTo>
                  <a:pt x="31187" y="3604342"/>
                </a:lnTo>
                <a:cubicBezTo>
                  <a:pt x="50359" y="3515711"/>
                  <a:pt x="72929" y="3426692"/>
                  <a:pt x="98984" y="3337548"/>
                </a:cubicBezTo>
                <a:cubicBezTo>
                  <a:pt x="395364" y="2323534"/>
                  <a:pt x="1063001" y="1566187"/>
                  <a:pt x="1784787" y="1318465"/>
                </a:cubicBezTo>
                <a:lnTo>
                  <a:pt x="1925842" y="1284878"/>
                </a:lnTo>
                <a:lnTo>
                  <a:pt x="1821355" y="1328419"/>
                </a:lnTo>
                <a:cubicBezTo>
                  <a:pt x="1350688" y="1573297"/>
                  <a:pt x="933958" y="2049007"/>
                  <a:pt x="690716" y="2665040"/>
                </a:cubicBezTo>
                <a:lnTo>
                  <a:pt x="649919" y="2775751"/>
                </a:lnTo>
                <a:lnTo>
                  <a:pt x="578380" y="2849724"/>
                </a:lnTo>
                <a:cubicBezTo>
                  <a:pt x="367459" y="3086336"/>
                  <a:pt x="181761" y="3371186"/>
                  <a:pt x="35079" y="3693274"/>
                </a:cubicBezTo>
                <a:close/>
              </a:path>
            </a:pathLst>
          </a:custGeom>
          <a:gradFill flip="none" rotWithShape="1">
            <a:gsLst>
              <a:gs pos="55000">
                <a:srgbClr val="FFC000">
                  <a:alpha val="60000"/>
                  <a:lumMod val="0"/>
                  <a:lumOff val="100000"/>
                </a:srgbClr>
              </a:gs>
              <a:gs pos="1000">
                <a:srgbClr val="FF6600">
                  <a:lumMod val="0"/>
                  <a:lumOff val="100000"/>
                  <a:alpha val="51000"/>
                </a:srgbClr>
              </a:gs>
              <a:gs pos="100000">
                <a:srgbClr val="FFC000">
                  <a:alpha val="71000"/>
                </a:srgbClr>
              </a:gs>
            </a:gsLst>
            <a:lin ang="16200000" scaled="1"/>
            <a:tileRect/>
          </a:gradFill>
          <a:ln w="9525">
            <a:solidFill>
              <a:schemeClr val="accent6">
                <a:lumMod val="40000"/>
                <a:lumOff val="60000"/>
                <a:alpha val="89000"/>
              </a:schemeClr>
            </a:solidFill>
          </a:ln>
          <a:scene3d>
            <a:camera prst="orthographicFront"/>
            <a:lightRig rig="morning"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10" name="Forma libre 19"/>
          <p:cNvSpPr/>
          <p:nvPr/>
        </p:nvSpPr>
        <p:spPr>
          <a:xfrm rot="5970887">
            <a:off x="6849396" y="-65685"/>
            <a:ext cx="1169334" cy="3419872"/>
          </a:xfrm>
          <a:custGeom>
            <a:avLst/>
            <a:gdLst>
              <a:gd name="connsiteX0" fmla="*/ 774114 w 2760001"/>
              <a:gd name="connsiteY0" fmla="*/ 921210 h 5102344"/>
              <a:gd name="connsiteX1" fmla="*/ 857586 w 2760001"/>
              <a:gd name="connsiteY1" fmla="*/ 829273 h 5102344"/>
              <a:gd name="connsiteX2" fmla="*/ 996266 w 2760001"/>
              <a:gd name="connsiteY2" fmla="*/ 694049 h 5102344"/>
              <a:gd name="connsiteX3" fmla="*/ 2671801 w 2760001"/>
              <a:gd name="connsiteY3" fmla="*/ 10314 h 5102344"/>
              <a:gd name="connsiteX4" fmla="*/ 2760001 w 2760001"/>
              <a:gd name="connsiteY4" fmla="*/ 31669 h 5102344"/>
              <a:gd name="connsiteX5" fmla="*/ 2687498 w 2760001"/>
              <a:gd name="connsiteY5" fmla="*/ 26682 h 5102344"/>
              <a:gd name="connsiteX6" fmla="*/ 1570485 w 2760001"/>
              <a:gd name="connsiteY6" fmla="*/ 475069 h 5102344"/>
              <a:gd name="connsiteX7" fmla="*/ 1506177 w 2760001"/>
              <a:gd name="connsiteY7" fmla="*/ 527515 h 5102344"/>
              <a:gd name="connsiteX8" fmla="*/ 1439572 w 2760001"/>
              <a:gd name="connsiteY8" fmla="*/ 549734 h 5102344"/>
              <a:gd name="connsiteX9" fmla="*/ 825501 w 2760001"/>
              <a:gd name="connsiteY9" fmla="*/ 882020 h 5102344"/>
              <a:gd name="connsiteX10" fmla="*/ 390376 w 2760001"/>
              <a:gd name="connsiteY10" fmla="*/ 2141965 h 5102344"/>
              <a:gd name="connsiteX11" fmla="*/ 443090 w 2760001"/>
              <a:gd name="connsiteY11" fmla="*/ 2011871 h 5102344"/>
              <a:gd name="connsiteX12" fmla="*/ 540306 w 2760001"/>
              <a:gd name="connsiteY12" fmla="*/ 1816199 h 5102344"/>
              <a:gd name="connsiteX13" fmla="*/ 2237310 w 2760001"/>
              <a:gd name="connsiteY13" fmla="*/ 561847 h 5102344"/>
              <a:gd name="connsiteX14" fmla="*/ 2358176 w 2760001"/>
              <a:gd name="connsiteY14" fmla="*/ 562809 h 5102344"/>
              <a:gd name="connsiteX15" fmla="*/ 2265732 w 2760001"/>
              <a:gd name="connsiteY15" fmla="*/ 576699 h 5102344"/>
              <a:gd name="connsiteX16" fmla="*/ 1130318 w 2760001"/>
              <a:gd name="connsiteY16" fmla="*/ 1404243 h 5102344"/>
              <a:gd name="connsiteX17" fmla="*/ 1079597 w 2760001"/>
              <a:gd name="connsiteY17" fmla="*/ 1482996 h 5102344"/>
              <a:gd name="connsiteX18" fmla="*/ 1009410 w 2760001"/>
              <a:gd name="connsiteY18" fmla="*/ 1527063 h 5102344"/>
              <a:gd name="connsiteX19" fmla="*/ 432400 w 2760001"/>
              <a:gd name="connsiteY19" fmla="*/ 2082212 h 5102344"/>
              <a:gd name="connsiteX20" fmla="*/ 391159 w 2760001"/>
              <a:gd name="connsiteY20" fmla="*/ 4920644 h 5102344"/>
              <a:gd name="connsiteX21" fmla="*/ 380387 w 2760001"/>
              <a:gd name="connsiteY21" fmla="*/ 4636175 h 5102344"/>
              <a:gd name="connsiteX22" fmla="*/ 1539451 w 2760001"/>
              <a:gd name="connsiteY22" fmla="*/ 2143117 h 5102344"/>
              <a:gd name="connsiteX23" fmla="*/ 1678284 w 2760001"/>
              <a:gd name="connsiteY23" fmla="*/ 2068861 h 5102344"/>
              <a:gd name="connsiteX24" fmla="*/ 1581213 w 2760001"/>
              <a:gd name="connsiteY24" fmla="*/ 2142388 h 5102344"/>
              <a:gd name="connsiteX25" fmla="*/ 798424 w 2760001"/>
              <a:gd name="connsiteY25" fmla="*/ 3797027 h 5102344"/>
              <a:gd name="connsiteX26" fmla="*/ 789499 w 2760001"/>
              <a:gd name="connsiteY26" fmla="*/ 3918747 h 5102344"/>
              <a:gd name="connsiteX27" fmla="*/ 736692 w 2760001"/>
              <a:gd name="connsiteY27" fmla="*/ 4012921 h 5102344"/>
              <a:gd name="connsiteX28" fmla="*/ 422774 w 2760001"/>
              <a:gd name="connsiteY28" fmla="*/ 5007783 h 5102344"/>
              <a:gd name="connsiteX29" fmla="*/ 411952 w 2760001"/>
              <a:gd name="connsiteY29" fmla="*/ 5102344 h 5102344"/>
              <a:gd name="connsiteX30" fmla="*/ 0 w 2760001"/>
              <a:gd name="connsiteY30" fmla="*/ 3778293 h 5102344"/>
              <a:gd name="connsiteX31" fmla="*/ 31187 w 2760001"/>
              <a:gd name="connsiteY31" fmla="*/ 3604342 h 5102344"/>
              <a:gd name="connsiteX32" fmla="*/ 98984 w 2760001"/>
              <a:gd name="connsiteY32" fmla="*/ 3337548 h 5102344"/>
              <a:gd name="connsiteX33" fmla="*/ 1784787 w 2760001"/>
              <a:gd name="connsiteY33" fmla="*/ 1318465 h 5102344"/>
              <a:gd name="connsiteX34" fmla="*/ 1925842 w 2760001"/>
              <a:gd name="connsiteY34" fmla="*/ 1284878 h 5102344"/>
              <a:gd name="connsiteX35" fmla="*/ 1821355 w 2760001"/>
              <a:gd name="connsiteY35" fmla="*/ 1328419 h 5102344"/>
              <a:gd name="connsiteX36" fmla="*/ 690716 w 2760001"/>
              <a:gd name="connsiteY36" fmla="*/ 2665040 h 5102344"/>
              <a:gd name="connsiteX37" fmla="*/ 649919 w 2760001"/>
              <a:gd name="connsiteY37" fmla="*/ 2775751 h 5102344"/>
              <a:gd name="connsiteX38" fmla="*/ 578380 w 2760001"/>
              <a:gd name="connsiteY38" fmla="*/ 2849724 h 5102344"/>
              <a:gd name="connsiteX39" fmla="*/ 35079 w 2760001"/>
              <a:gd name="connsiteY39" fmla="*/ 3693274 h 51023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2760001" h="5102344">
                <a:moveTo>
                  <a:pt x="774114" y="921210"/>
                </a:moveTo>
                <a:lnTo>
                  <a:pt x="857586" y="829273"/>
                </a:lnTo>
                <a:cubicBezTo>
                  <a:pt x="901868" y="783381"/>
                  <a:pt x="948113" y="738247"/>
                  <a:pt x="996266" y="694049"/>
                </a:cubicBezTo>
                <a:cubicBezTo>
                  <a:pt x="1544012" y="191308"/>
                  <a:pt x="2191341" y="-54934"/>
                  <a:pt x="2671801" y="10314"/>
                </a:cubicBezTo>
                <a:lnTo>
                  <a:pt x="2760001" y="31669"/>
                </a:lnTo>
                <a:lnTo>
                  <a:pt x="2687498" y="26682"/>
                </a:lnTo>
                <a:cubicBezTo>
                  <a:pt x="2342180" y="32509"/>
                  <a:pt x="1936981" y="187942"/>
                  <a:pt x="1570485" y="475069"/>
                </a:cubicBezTo>
                <a:lnTo>
                  <a:pt x="1506177" y="527515"/>
                </a:lnTo>
                <a:lnTo>
                  <a:pt x="1439572" y="549734"/>
                </a:lnTo>
                <a:cubicBezTo>
                  <a:pt x="1236085" y="625989"/>
                  <a:pt x="1027532" y="737548"/>
                  <a:pt x="825501" y="882020"/>
                </a:cubicBezTo>
                <a:close/>
                <a:moveTo>
                  <a:pt x="390376" y="2141965"/>
                </a:moveTo>
                <a:lnTo>
                  <a:pt x="443090" y="2011871"/>
                </a:lnTo>
                <a:cubicBezTo>
                  <a:pt x="472639" y="1946221"/>
                  <a:pt x="505034" y="1880922"/>
                  <a:pt x="540306" y="1816199"/>
                </a:cubicBezTo>
                <a:cubicBezTo>
                  <a:pt x="941518" y="1079973"/>
                  <a:pt x="1606992" y="616290"/>
                  <a:pt x="2237310" y="561847"/>
                </a:cubicBezTo>
                <a:lnTo>
                  <a:pt x="2358176" y="562809"/>
                </a:lnTo>
                <a:lnTo>
                  <a:pt x="2265732" y="576699"/>
                </a:lnTo>
                <a:cubicBezTo>
                  <a:pt x="1841702" y="677415"/>
                  <a:pt x="1425857" y="969175"/>
                  <a:pt x="1130318" y="1404243"/>
                </a:cubicBezTo>
                <a:lnTo>
                  <a:pt x="1079597" y="1482996"/>
                </a:lnTo>
                <a:lnTo>
                  <a:pt x="1009410" y="1527063"/>
                </a:lnTo>
                <a:cubicBezTo>
                  <a:pt x="799586" y="1671476"/>
                  <a:pt x="602908" y="1858508"/>
                  <a:pt x="432400" y="2082212"/>
                </a:cubicBezTo>
                <a:close/>
                <a:moveTo>
                  <a:pt x="391159" y="4920644"/>
                </a:moveTo>
                <a:cubicBezTo>
                  <a:pt x="384036" y="4827114"/>
                  <a:pt x="380387" y="4732213"/>
                  <a:pt x="380387" y="4636175"/>
                </a:cubicBezTo>
                <a:cubicBezTo>
                  <a:pt x="380387" y="3543754"/>
                  <a:pt x="852490" y="2598381"/>
                  <a:pt x="1539451" y="2143117"/>
                </a:cubicBezTo>
                <a:lnTo>
                  <a:pt x="1678284" y="2068861"/>
                </a:lnTo>
                <a:lnTo>
                  <a:pt x="1581213" y="2142388"/>
                </a:lnTo>
                <a:cubicBezTo>
                  <a:pt x="1159024" y="2521979"/>
                  <a:pt x="865267" y="3115029"/>
                  <a:pt x="798424" y="3797027"/>
                </a:cubicBezTo>
                <a:lnTo>
                  <a:pt x="789499" y="3918747"/>
                </a:lnTo>
                <a:lnTo>
                  <a:pt x="736692" y="4012921"/>
                </a:lnTo>
                <a:cubicBezTo>
                  <a:pt x="586725" y="4308954"/>
                  <a:pt x="478356" y="4645548"/>
                  <a:pt x="422774" y="5007783"/>
                </a:cubicBezTo>
                <a:lnTo>
                  <a:pt x="411952" y="5102344"/>
                </a:lnTo>
                <a:close/>
                <a:moveTo>
                  <a:pt x="0" y="3778293"/>
                </a:moveTo>
                <a:lnTo>
                  <a:pt x="31187" y="3604342"/>
                </a:lnTo>
                <a:cubicBezTo>
                  <a:pt x="50359" y="3515711"/>
                  <a:pt x="72929" y="3426692"/>
                  <a:pt x="98984" y="3337548"/>
                </a:cubicBezTo>
                <a:cubicBezTo>
                  <a:pt x="395364" y="2323534"/>
                  <a:pt x="1063001" y="1566187"/>
                  <a:pt x="1784787" y="1318465"/>
                </a:cubicBezTo>
                <a:lnTo>
                  <a:pt x="1925842" y="1284878"/>
                </a:lnTo>
                <a:lnTo>
                  <a:pt x="1821355" y="1328419"/>
                </a:lnTo>
                <a:cubicBezTo>
                  <a:pt x="1350688" y="1573297"/>
                  <a:pt x="933958" y="2049007"/>
                  <a:pt x="690716" y="2665040"/>
                </a:cubicBezTo>
                <a:lnTo>
                  <a:pt x="649919" y="2775751"/>
                </a:lnTo>
                <a:lnTo>
                  <a:pt x="578380" y="2849724"/>
                </a:lnTo>
                <a:cubicBezTo>
                  <a:pt x="367459" y="3086336"/>
                  <a:pt x="181761" y="3371186"/>
                  <a:pt x="35079" y="3693274"/>
                </a:cubicBezTo>
                <a:close/>
              </a:path>
            </a:pathLst>
          </a:custGeom>
          <a:gradFill flip="none" rotWithShape="1">
            <a:gsLst>
              <a:gs pos="55000">
                <a:srgbClr val="FFC000">
                  <a:alpha val="60000"/>
                  <a:lumMod val="0"/>
                  <a:lumOff val="100000"/>
                </a:srgbClr>
              </a:gs>
              <a:gs pos="1000">
                <a:srgbClr val="FF6600">
                  <a:lumMod val="0"/>
                  <a:lumOff val="100000"/>
                  <a:alpha val="51000"/>
                </a:srgbClr>
              </a:gs>
              <a:gs pos="100000">
                <a:srgbClr val="FFC000">
                  <a:alpha val="71000"/>
                </a:srgbClr>
              </a:gs>
            </a:gsLst>
            <a:lin ang="16200000" scaled="1"/>
            <a:tileRect/>
          </a:gradFill>
          <a:ln w="9525">
            <a:solidFill>
              <a:schemeClr val="accent6">
                <a:lumMod val="40000"/>
                <a:lumOff val="60000"/>
                <a:alpha val="89000"/>
              </a:schemeClr>
            </a:solidFill>
          </a:ln>
          <a:scene3d>
            <a:camera prst="orthographicFront"/>
            <a:lightRig rig="morning"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11" name="Forma libre 19"/>
          <p:cNvSpPr/>
          <p:nvPr/>
        </p:nvSpPr>
        <p:spPr>
          <a:xfrm rot="5970887">
            <a:off x="6849397" y="-713759"/>
            <a:ext cx="1169334" cy="3419872"/>
          </a:xfrm>
          <a:custGeom>
            <a:avLst/>
            <a:gdLst>
              <a:gd name="connsiteX0" fmla="*/ 774114 w 2760001"/>
              <a:gd name="connsiteY0" fmla="*/ 921210 h 5102344"/>
              <a:gd name="connsiteX1" fmla="*/ 857586 w 2760001"/>
              <a:gd name="connsiteY1" fmla="*/ 829273 h 5102344"/>
              <a:gd name="connsiteX2" fmla="*/ 996266 w 2760001"/>
              <a:gd name="connsiteY2" fmla="*/ 694049 h 5102344"/>
              <a:gd name="connsiteX3" fmla="*/ 2671801 w 2760001"/>
              <a:gd name="connsiteY3" fmla="*/ 10314 h 5102344"/>
              <a:gd name="connsiteX4" fmla="*/ 2760001 w 2760001"/>
              <a:gd name="connsiteY4" fmla="*/ 31669 h 5102344"/>
              <a:gd name="connsiteX5" fmla="*/ 2687498 w 2760001"/>
              <a:gd name="connsiteY5" fmla="*/ 26682 h 5102344"/>
              <a:gd name="connsiteX6" fmla="*/ 1570485 w 2760001"/>
              <a:gd name="connsiteY6" fmla="*/ 475069 h 5102344"/>
              <a:gd name="connsiteX7" fmla="*/ 1506177 w 2760001"/>
              <a:gd name="connsiteY7" fmla="*/ 527515 h 5102344"/>
              <a:gd name="connsiteX8" fmla="*/ 1439572 w 2760001"/>
              <a:gd name="connsiteY8" fmla="*/ 549734 h 5102344"/>
              <a:gd name="connsiteX9" fmla="*/ 825501 w 2760001"/>
              <a:gd name="connsiteY9" fmla="*/ 882020 h 5102344"/>
              <a:gd name="connsiteX10" fmla="*/ 390376 w 2760001"/>
              <a:gd name="connsiteY10" fmla="*/ 2141965 h 5102344"/>
              <a:gd name="connsiteX11" fmla="*/ 443090 w 2760001"/>
              <a:gd name="connsiteY11" fmla="*/ 2011871 h 5102344"/>
              <a:gd name="connsiteX12" fmla="*/ 540306 w 2760001"/>
              <a:gd name="connsiteY12" fmla="*/ 1816199 h 5102344"/>
              <a:gd name="connsiteX13" fmla="*/ 2237310 w 2760001"/>
              <a:gd name="connsiteY13" fmla="*/ 561847 h 5102344"/>
              <a:gd name="connsiteX14" fmla="*/ 2358176 w 2760001"/>
              <a:gd name="connsiteY14" fmla="*/ 562809 h 5102344"/>
              <a:gd name="connsiteX15" fmla="*/ 2265732 w 2760001"/>
              <a:gd name="connsiteY15" fmla="*/ 576699 h 5102344"/>
              <a:gd name="connsiteX16" fmla="*/ 1130318 w 2760001"/>
              <a:gd name="connsiteY16" fmla="*/ 1404243 h 5102344"/>
              <a:gd name="connsiteX17" fmla="*/ 1079597 w 2760001"/>
              <a:gd name="connsiteY17" fmla="*/ 1482996 h 5102344"/>
              <a:gd name="connsiteX18" fmla="*/ 1009410 w 2760001"/>
              <a:gd name="connsiteY18" fmla="*/ 1527063 h 5102344"/>
              <a:gd name="connsiteX19" fmla="*/ 432400 w 2760001"/>
              <a:gd name="connsiteY19" fmla="*/ 2082212 h 5102344"/>
              <a:gd name="connsiteX20" fmla="*/ 391159 w 2760001"/>
              <a:gd name="connsiteY20" fmla="*/ 4920644 h 5102344"/>
              <a:gd name="connsiteX21" fmla="*/ 380387 w 2760001"/>
              <a:gd name="connsiteY21" fmla="*/ 4636175 h 5102344"/>
              <a:gd name="connsiteX22" fmla="*/ 1539451 w 2760001"/>
              <a:gd name="connsiteY22" fmla="*/ 2143117 h 5102344"/>
              <a:gd name="connsiteX23" fmla="*/ 1678284 w 2760001"/>
              <a:gd name="connsiteY23" fmla="*/ 2068861 h 5102344"/>
              <a:gd name="connsiteX24" fmla="*/ 1581213 w 2760001"/>
              <a:gd name="connsiteY24" fmla="*/ 2142388 h 5102344"/>
              <a:gd name="connsiteX25" fmla="*/ 798424 w 2760001"/>
              <a:gd name="connsiteY25" fmla="*/ 3797027 h 5102344"/>
              <a:gd name="connsiteX26" fmla="*/ 789499 w 2760001"/>
              <a:gd name="connsiteY26" fmla="*/ 3918747 h 5102344"/>
              <a:gd name="connsiteX27" fmla="*/ 736692 w 2760001"/>
              <a:gd name="connsiteY27" fmla="*/ 4012921 h 5102344"/>
              <a:gd name="connsiteX28" fmla="*/ 422774 w 2760001"/>
              <a:gd name="connsiteY28" fmla="*/ 5007783 h 5102344"/>
              <a:gd name="connsiteX29" fmla="*/ 411952 w 2760001"/>
              <a:gd name="connsiteY29" fmla="*/ 5102344 h 5102344"/>
              <a:gd name="connsiteX30" fmla="*/ 0 w 2760001"/>
              <a:gd name="connsiteY30" fmla="*/ 3778293 h 5102344"/>
              <a:gd name="connsiteX31" fmla="*/ 31187 w 2760001"/>
              <a:gd name="connsiteY31" fmla="*/ 3604342 h 5102344"/>
              <a:gd name="connsiteX32" fmla="*/ 98984 w 2760001"/>
              <a:gd name="connsiteY32" fmla="*/ 3337548 h 5102344"/>
              <a:gd name="connsiteX33" fmla="*/ 1784787 w 2760001"/>
              <a:gd name="connsiteY33" fmla="*/ 1318465 h 5102344"/>
              <a:gd name="connsiteX34" fmla="*/ 1925842 w 2760001"/>
              <a:gd name="connsiteY34" fmla="*/ 1284878 h 5102344"/>
              <a:gd name="connsiteX35" fmla="*/ 1821355 w 2760001"/>
              <a:gd name="connsiteY35" fmla="*/ 1328419 h 5102344"/>
              <a:gd name="connsiteX36" fmla="*/ 690716 w 2760001"/>
              <a:gd name="connsiteY36" fmla="*/ 2665040 h 5102344"/>
              <a:gd name="connsiteX37" fmla="*/ 649919 w 2760001"/>
              <a:gd name="connsiteY37" fmla="*/ 2775751 h 5102344"/>
              <a:gd name="connsiteX38" fmla="*/ 578380 w 2760001"/>
              <a:gd name="connsiteY38" fmla="*/ 2849724 h 5102344"/>
              <a:gd name="connsiteX39" fmla="*/ 35079 w 2760001"/>
              <a:gd name="connsiteY39" fmla="*/ 3693274 h 51023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2760001" h="5102344">
                <a:moveTo>
                  <a:pt x="774114" y="921210"/>
                </a:moveTo>
                <a:lnTo>
                  <a:pt x="857586" y="829273"/>
                </a:lnTo>
                <a:cubicBezTo>
                  <a:pt x="901868" y="783381"/>
                  <a:pt x="948113" y="738247"/>
                  <a:pt x="996266" y="694049"/>
                </a:cubicBezTo>
                <a:cubicBezTo>
                  <a:pt x="1544012" y="191308"/>
                  <a:pt x="2191341" y="-54934"/>
                  <a:pt x="2671801" y="10314"/>
                </a:cubicBezTo>
                <a:lnTo>
                  <a:pt x="2760001" y="31669"/>
                </a:lnTo>
                <a:lnTo>
                  <a:pt x="2687498" y="26682"/>
                </a:lnTo>
                <a:cubicBezTo>
                  <a:pt x="2342180" y="32509"/>
                  <a:pt x="1936981" y="187942"/>
                  <a:pt x="1570485" y="475069"/>
                </a:cubicBezTo>
                <a:lnTo>
                  <a:pt x="1506177" y="527515"/>
                </a:lnTo>
                <a:lnTo>
                  <a:pt x="1439572" y="549734"/>
                </a:lnTo>
                <a:cubicBezTo>
                  <a:pt x="1236085" y="625989"/>
                  <a:pt x="1027532" y="737548"/>
                  <a:pt x="825501" y="882020"/>
                </a:cubicBezTo>
                <a:close/>
                <a:moveTo>
                  <a:pt x="390376" y="2141965"/>
                </a:moveTo>
                <a:lnTo>
                  <a:pt x="443090" y="2011871"/>
                </a:lnTo>
                <a:cubicBezTo>
                  <a:pt x="472639" y="1946221"/>
                  <a:pt x="505034" y="1880922"/>
                  <a:pt x="540306" y="1816199"/>
                </a:cubicBezTo>
                <a:cubicBezTo>
                  <a:pt x="941518" y="1079973"/>
                  <a:pt x="1606992" y="616290"/>
                  <a:pt x="2237310" y="561847"/>
                </a:cubicBezTo>
                <a:lnTo>
                  <a:pt x="2358176" y="562809"/>
                </a:lnTo>
                <a:lnTo>
                  <a:pt x="2265732" y="576699"/>
                </a:lnTo>
                <a:cubicBezTo>
                  <a:pt x="1841702" y="677415"/>
                  <a:pt x="1425857" y="969175"/>
                  <a:pt x="1130318" y="1404243"/>
                </a:cubicBezTo>
                <a:lnTo>
                  <a:pt x="1079597" y="1482996"/>
                </a:lnTo>
                <a:lnTo>
                  <a:pt x="1009410" y="1527063"/>
                </a:lnTo>
                <a:cubicBezTo>
                  <a:pt x="799586" y="1671476"/>
                  <a:pt x="602908" y="1858508"/>
                  <a:pt x="432400" y="2082212"/>
                </a:cubicBezTo>
                <a:close/>
                <a:moveTo>
                  <a:pt x="391159" y="4920644"/>
                </a:moveTo>
                <a:cubicBezTo>
                  <a:pt x="384036" y="4827114"/>
                  <a:pt x="380387" y="4732213"/>
                  <a:pt x="380387" y="4636175"/>
                </a:cubicBezTo>
                <a:cubicBezTo>
                  <a:pt x="380387" y="3543754"/>
                  <a:pt x="852490" y="2598381"/>
                  <a:pt x="1539451" y="2143117"/>
                </a:cubicBezTo>
                <a:lnTo>
                  <a:pt x="1678284" y="2068861"/>
                </a:lnTo>
                <a:lnTo>
                  <a:pt x="1581213" y="2142388"/>
                </a:lnTo>
                <a:cubicBezTo>
                  <a:pt x="1159024" y="2521979"/>
                  <a:pt x="865267" y="3115029"/>
                  <a:pt x="798424" y="3797027"/>
                </a:cubicBezTo>
                <a:lnTo>
                  <a:pt x="789499" y="3918747"/>
                </a:lnTo>
                <a:lnTo>
                  <a:pt x="736692" y="4012921"/>
                </a:lnTo>
                <a:cubicBezTo>
                  <a:pt x="586725" y="4308954"/>
                  <a:pt x="478356" y="4645548"/>
                  <a:pt x="422774" y="5007783"/>
                </a:cubicBezTo>
                <a:lnTo>
                  <a:pt x="411952" y="5102344"/>
                </a:lnTo>
                <a:close/>
                <a:moveTo>
                  <a:pt x="0" y="3778293"/>
                </a:moveTo>
                <a:lnTo>
                  <a:pt x="31187" y="3604342"/>
                </a:lnTo>
                <a:cubicBezTo>
                  <a:pt x="50359" y="3515711"/>
                  <a:pt x="72929" y="3426692"/>
                  <a:pt x="98984" y="3337548"/>
                </a:cubicBezTo>
                <a:cubicBezTo>
                  <a:pt x="395364" y="2323534"/>
                  <a:pt x="1063001" y="1566187"/>
                  <a:pt x="1784787" y="1318465"/>
                </a:cubicBezTo>
                <a:lnTo>
                  <a:pt x="1925842" y="1284878"/>
                </a:lnTo>
                <a:lnTo>
                  <a:pt x="1821355" y="1328419"/>
                </a:lnTo>
                <a:cubicBezTo>
                  <a:pt x="1350688" y="1573297"/>
                  <a:pt x="933958" y="2049007"/>
                  <a:pt x="690716" y="2665040"/>
                </a:cubicBezTo>
                <a:lnTo>
                  <a:pt x="649919" y="2775751"/>
                </a:lnTo>
                <a:lnTo>
                  <a:pt x="578380" y="2849724"/>
                </a:lnTo>
                <a:cubicBezTo>
                  <a:pt x="367459" y="3086336"/>
                  <a:pt x="181761" y="3371186"/>
                  <a:pt x="35079" y="3693274"/>
                </a:cubicBezTo>
                <a:close/>
              </a:path>
            </a:pathLst>
          </a:custGeom>
          <a:gradFill flip="none" rotWithShape="1">
            <a:gsLst>
              <a:gs pos="55000">
                <a:srgbClr val="FFC000">
                  <a:alpha val="60000"/>
                  <a:lumMod val="0"/>
                  <a:lumOff val="100000"/>
                </a:srgbClr>
              </a:gs>
              <a:gs pos="1000">
                <a:srgbClr val="FF6600">
                  <a:lumMod val="0"/>
                  <a:lumOff val="100000"/>
                  <a:alpha val="51000"/>
                </a:srgbClr>
              </a:gs>
              <a:gs pos="100000">
                <a:srgbClr val="FFC000">
                  <a:alpha val="71000"/>
                </a:srgbClr>
              </a:gs>
            </a:gsLst>
            <a:lin ang="16200000" scaled="1"/>
            <a:tileRect/>
          </a:gradFill>
          <a:ln w="9525">
            <a:solidFill>
              <a:schemeClr val="accent6">
                <a:lumMod val="40000"/>
                <a:lumOff val="60000"/>
                <a:alpha val="89000"/>
              </a:schemeClr>
            </a:solidFill>
          </a:ln>
          <a:scene3d>
            <a:camera prst="orthographicFront"/>
            <a:lightRig rig="morning"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13" name="Forma libre 19"/>
          <p:cNvSpPr/>
          <p:nvPr/>
        </p:nvSpPr>
        <p:spPr>
          <a:xfrm rot="5970887" flipH="1" flipV="1">
            <a:off x="1017865" y="1156152"/>
            <a:ext cx="1169334" cy="3419872"/>
          </a:xfrm>
          <a:custGeom>
            <a:avLst/>
            <a:gdLst>
              <a:gd name="connsiteX0" fmla="*/ 774114 w 2760001"/>
              <a:gd name="connsiteY0" fmla="*/ 921210 h 5102344"/>
              <a:gd name="connsiteX1" fmla="*/ 857586 w 2760001"/>
              <a:gd name="connsiteY1" fmla="*/ 829273 h 5102344"/>
              <a:gd name="connsiteX2" fmla="*/ 996266 w 2760001"/>
              <a:gd name="connsiteY2" fmla="*/ 694049 h 5102344"/>
              <a:gd name="connsiteX3" fmla="*/ 2671801 w 2760001"/>
              <a:gd name="connsiteY3" fmla="*/ 10314 h 5102344"/>
              <a:gd name="connsiteX4" fmla="*/ 2760001 w 2760001"/>
              <a:gd name="connsiteY4" fmla="*/ 31669 h 5102344"/>
              <a:gd name="connsiteX5" fmla="*/ 2687498 w 2760001"/>
              <a:gd name="connsiteY5" fmla="*/ 26682 h 5102344"/>
              <a:gd name="connsiteX6" fmla="*/ 1570485 w 2760001"/>
              <a:gd name="connsiteY6" fmla="*/ 475069 h 5102344"/>
              <a:gd name="connsiteX7" fmla="*/ 1506177 w 2760001"/>
              <a:gd name="connsiteY7" fmla="*/ 527515 h 5102344"/>
              <a:gd name="connsiteX8" fmla="*/ 1439572 w 2760001"/>
              <a:gd name="connsiteY8" fmla="*/ 549734 h 5102344"/>
              <a:gd name="connsiteX9" fmla="*/ 825501 w 2760001"/>
              <a:gd name="connsiteY9" fmla="*/ 882020 h 5102344"/>
              <a:gd name="connsiteX10" fmla="*/ 390376 w 2760001"/>
              <a:gd name="connsiteY10" fmla="*/ 2141965 h 5102344"/>
              <a:gd name="connsiteX11" fmla="*/ 443090 w 2760001"/>
              <a:gd name="connsiteY11" fmla="*/ 2011871 h 5102344"/>
              <a:gd name="connsiteX12" fmla="*/ 540306 w 2760001"/>
              <a:gd name="connsiteY12" fmla="*/ 1816199 h 5102344"/>
              <a:gd name="connsiteX13" fmla="*/ 2237310 w 2760001"/>
              <a:gd name="connsiteY13" fmla="*/ 561847 h 5102344"/>
              <a:gd name="connsiteX14" fmla="*/ 2358176 w 2760001"/>
              <a:gd name="connsiteY14" fmla="*/ 562809 h 5102344"/>
              <a:gd name="connsiteX15" fmla="*/ 2265732 w 2760001"/>
              <a:gd name="connsiteY15" fmla="*/ 576699 h 5102344"/>
              <a:gd name="connsiteX16" fmla="*/ 1130318 w 2760001"/>
              <a:gd name="connsiteY16" fmla="*/ 1404243 h 5102344"/>
              <a:gd name="connsiteX17" fmla="*/ 1079597 w 2760001"/>
              <a:gd name="connsiteY17" fmla="*/ 1482996 h 5102344"/>
              <a:gd name="connsiteX18" fmla="*/ 1009410 w 2760001"/>
              <a:gd name="connsiteY18" fmla="*/ 1527063 h 5102344"/>
              <a:gd name="connsiteX19" fmla="*/ 432400 w 2760001"/>
              <a:gd name="connsiteY19" fmla="*/ 2082212 h 5102344"/>
              <a:gd name="connsiteX20" fmla="*/ 391159 w 2760001"/>
              <a:gd name="connsiteY20" fmla="*/ 4920644 h 5102344"/>
              <a:gd name="connsiteX21" fmla="*/ 380387 w 2760001"/>
              <a:gd name="connsiteY21" fmla="*/ 4636175 h 5102344"/>
              <a:gd name="connsiteX22" fmla="*/ 1539451 w 2760001"/>
              <a:gd name="connsiteY22" fmla="*/ 2143117 h 5102344"/>
              <a:gd name="connsiteX23" fmla="*/ 1678284 w 2760001"/>
              <a:gd name="connsiteY23" fmla="*/ 2068861 h 5102344"/>
              <a:gd name="connsiteX24" fmla="*/ 1581213 w 2760001"/>
              <a:gd name="connsiteY24" fmla="*/ 2142388 h 5102344"/>
              <a:gd name="connsiteX25" fmla="*/ 798424 w 2760001"/>
              <a:gd name="connsiteY25" fmla="*/ 3797027 h 5102344"/>
              <a:gd name="connsiteX26" fmla="*/ 789499 w 2760001"/>
              <a:gd name="connsiteY26" fmla="*/ 3918747 h 5102344"/>
              <a:gd name="connsiteX27" fmla="*/ 736692 w 2760001"/>
              <a:gd name="connsiteY27" fmla="*/ 4012921 h 5102344"/>
              <a:gd name="connsiteX28" fmla="*/ 422774 w 2760001"/>
              <a:gd name="connsiteY28" fmla="*/ 5007783 h 5102344"/>
              <a:gd name="connsiteX29" fmla="*/ 411952 w 2760001"/>
              <a:gd name="connsiteY29" fmla="*/ 5102344 h 5102344"/>
              <a:gd name="connsiteX30" fmla="*/ 0 w 2760001"/>
              <a:gd name="connsiteY30" fmla="*/ 3778293 h 5102344"/>
              <a:gd name="connsiteX31" fmla="*/ 31187 w 2760001"/>
              <a:gd name="connsiteY31" fmla="*/ 3604342 h 5102344"/>
              <a:gd name="connsiteX32" fmla="*/ 98984 w 2760001"/>
              <a:gd name="connsiteY32" fmla="*/ 3337548 h 5102344"/>
              <a:gd name="connsiteX33" fmla="*/ 1784787 w 2760001"/>
              <a:gd name="connsiteY33" fmla="*/ 1318465 h 5102344"/>
              <a:gd name="connsiteX34" fmla="*/ 1925842 w 2760001"/>
              <a:gd name="connsiteY34" fmla="*/ 1284878 h 5102344"/>
              <a:gd name="connsiteX35" fmla="*/ 1821355 w 2760001"/>
              <a:gd name="connsiteY35" fmla="*/ 1328419 h 5102344"/>
              <a:gd name="connsiteX36" fmla="*/ 690716 w 2760001"/>
              <a:gd name="connsiteY36" fmla="*/ 2665040 h 5102344"/>
              <a:gd name="connsiteX37" fmla="*/ 649919 w 2760001"/>
              <a:gd name="connsiteY37" fmla="*/ 2775751 h 5102344"/>
              <a:gd name="connsiteX38" fmla="*/ 578380 w 2760001"/>
              <a:gd name="connsiteY38" fmla="*/ 2849724 h 5102344"/>
              <a:gd name="connsiteX39" fmla="*/ 35079 w 2760001"/>
              <a:gd name="connsiteY39" fmla="*/ 3693274 h 51023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2760001" h="5102344">
                <a:moveTo>
                  <a:pt x="774114" y="921210"/>
                </a:moveTo>
                <a:lnTo>
                  <a:pt x="857586" y="829273"/>
                </a:lnTo>
                <a:cubicBezTo>
                  <a:pt x="901868" y="783381"/>
                  <a:pt x="948113" y="738247"/>
                  <a:pt x="996266" y="694049"/>
                </a:cubicBezTo>
                <a:cubicBezTo>
                  <a:pt x="1544012" y="191308"/>
                  <a:pt x="2191341" y="-54934"/>
                  <a:pt x="2671801" y="10314"/>
                </a:cubicBezTo>
                <a:lnTo>
                  <a:pt x="2760001" y="31669"/>
                </a:lnTo>
                <a:lnTo>
                  <a:pt x="2687498" y="26682"/>
                </a:lnTo>
                <a:cubicBezTo>
                  <a:pt x="2342180" y="32509"/>
                  <a:pt x="1936981" y="187942"/>
                  <a:pt x="1570485" y="475069"/>
                </a:cubicBezTo>
                <a:lnTo>
                  <a:pt x="1506177" y="527515"/>
                </a:lnTo>
                <a:lnTo>
                  <a:pt x="1439572" y="549734"/>
                </a:lnTo>
                <a:cubicBezTo>
                  <a:pt x="1236085" y="625989"/>
                  <a:pt x="1027532" y="737548"/>
                  <a:pt x="825501" y="882020"/>
                </a:cubicBezTo>
                <a:close/>
                <a:moveTo>
                  <a:pt x="390376" y="2141965"/>
                </a:moveTo>
                <a:lnTo>
                  <a:pt x="443090" y="2011871"/>
                </a:lnTo>
                <a:cubicBezTo>
                  <a:pt x="472639" y="1946221"/>
                  <a:pt x="505034" y="1880922"/>
                  <a:pt x="540306" y="1816199"/>
                </a:cubicBezTo>
                <a:cubicBezTo>
                  <a:pt x="941518" y="1079973"/>
                  <a:pt x="1606992" y="616290"/>
                  <a:pt x="2237310" y="561847"/>
                </a:cubicBezTo>
                <a:lnTo>
                  <a:pt x="2358176" y="562809"/>
                </a:lnTo>
                <a:lnTo>
                  <a:pt x="2265732" y="576699"/>
                </a:lnTo>
                <a:cubicBezTo>
                  <a:pt x="1841702" y="677415"/>
                  <a:pt x="1425857" y="969175"/>
                  <a:pt x="1130318" y="1404243"/>
                </a:cubicBezTo>
                <a:lnTo>
                  <a:pt x="1079597" y="1482996"/>
                </a:lnTo>
                <a:lnTo>
                  <a:pt x="1009410" y="1527063"/>
                </a:lnTo>
                <a:cubicBezTo>
                  <a:pt x="799586" y="1671476"/>
                  <a:pt x="602908" y="1858508"/>
                  <a:pt x="432400" y="2082212"/>
                </a:cubicBezTo>
                <a:close/>
                <a:moveTo>
                  <a:pt x="391159" y="4920644"/>
                </a:moveTo>
                <a:cubicBezTo>
                  <a:pt x="384036" y="4827114"/>
                  <a:pt x="380387" y="4732213"/>
                  <a:pt x="380387" y="4636175"/>
                </a:cubicBezTo>
                <a:cubicBezTo>
                  <a:pt x="380387" y="3543754"/>
                  <a:pt x="852490" y="2598381"/>
                  <a:pt x="1539451" y="2143117"/>
                </a:cubicBezTo>
                <a:lnTo>
                  <a:pt x="1678284" y="2068861"/>
                </a:lnTo>
                <a:lnTo>
                  <a:pt x="1581213" y="2142388"/>
                </a:lnTo>
                <a:cubicBezTo>
                  <a:pt x="1159024" y="2521979"/>
                  <a:pt x="865267" y="3115029"/>
                  <a:pt x="798424" y="3797027"/>
                </a:cubicBezTo>
                <a:lnTo>
                  <a:pt x="789499" y="3918747"/>
                </a:lnTo>
                <a:lnTo>
                  <a:pt x="736692" y="4012921"/>
                </a:lnTo>
                <a:cubicBezTo>
                  <a:pt x="586725" y="4308954"/>
                  <a:pt x="478356" y="4645548"/>
                  <a:pt x="422774" y="5007783"/>
                </a:cubicBezTo>
                <a:lnTo>
                  <a:pt x="411952" y="5102344"/>
                </a:lnTo>
                <a:close/>
                <a:moveTo>
                  <a:pt x="0" y="3778293"/>
                </a:moveTo>
                <a:lnTo>
                  <a:pt x="31187" y="3604342"/>
                </a:lnTo>
                <a:cubicBezTo>
                  <a:pt x="50359" y="3515711"/>
                  <a:pt x="72929" y="3426692"/>
                  <a:pt x="98984" y="3337548"/>
                </a:cubicBezTo>
                <a:cubicBezTo>
                  <a:pt x="395364" y="2323534"/>
                  <a:pt x="1063001" y="1566187"/>
                  <a:pt x="1784787" y="1318465"/>
                </a:cubicBezTo>
                <a:lnTo>
                  <a:pt x="1925842" y="1284878"/>
                </a:lnTo>
                <a:lnTo>
                  <a:pt x="1821355" y="1328419"/>
                </a:lnTo>
                <a:cubicBezTo>
                  <a:pt x="1350688" y="1573297"/>
                  <a:pt x="933958" y="2049007"/>
                  <a:pt x="690716" y="2665040"/>
                </a:cubicBezTo>
                <a:lnTo>
                  <a:pt x="649919" y="2775751"/>
                </a:lnTo>
                <a:lnTo>
                  <a:pt x="578380" y="2849724"/>
                </a:lnTo>
                <a:cubicBezTo>
                  <a:pt x="367459" y="3086336"/>
                  <a:pt x="181761" y="3371186"/>
                  <a:pt x="35079" y="3693274"/>
                </a:cubicBezTo>
                <a:close/>
              </a:path>
            </a:pathLst>
          </a:custGeom>
          <a:gradFill flip="none" rotWithShape="1">
            <a:gsLst>
              <a:gs pos="55000">
                <a:srgbClr val="FFC000">
                  <a:alpha val="60000"/>
                  <a:lumMod val="0"/>
                  <a:lumOff val="100000"/>
                </a:srgbClr>
              </a:gs>
              <a:gs pos="1000">
                <a:srgbClr val="FF6600">
                  <a:lumMod val="0"/>
                  <a:lumOff val="100000"/>
                  <a:alpha val="51000"/>
                </a:srgbClr>
              </a:gs>
              <a:gs pos="100000">
                <a:srgbClr val="FFC000">
                  <a:alpha val="71000"/>
                </a:srgbClr>
              </a:gs>
            </a:gsLst>
            <a:lin ang="16200000" scaled="1"/>
            <a:tileRect/>
          </a:gradFill>
          <a:ln w="9525">
            <a:solidFill>
              <a:schemeClr val="accent6">
                <a:lumMod val="40000"/>
                <a:lumOff val="60000"/>
                <a:alpha val="89000"/>
              </a:schemeClr>
            </a:solidFill>
          </a:ln>
          <a:scene3d>
            <a:camera prst="orthographicFront"/>
            <a:lightRig rig="morning"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14" name="Forma libre 19"/>
          <p:cNvSpPr/>
          <p:nvPr/>
        </p:nvSpPr>
        <p:spPr>
          <a:xfrm rot="5970887" flipH="1" flipV="1">
            <a:off x="1017865" y="1775258"/>
            <a:ext cx="1169334" cy="3419872"/>
          </a:xfrm>
          <a:custGeom>
            <a:avLst/>
            <a:gdLst>
              <a:gd name="connsiteX0" fmla="*/ 774114 w 2760001"/>
              <a:gd name="connsiteY0" fmla="*/ 921210 h 5102344"/>
              <a:gd name="connsiteX1" fmla="*/ 857586 w 2760001"/>
              <a:gd name="connsiteY1" fmla="*/ 829273 h 5102344"/>
              <a:gd name="connsiteX2" fmla="*/ 996266 w 2760001"/>
              <a:gd name="connsiteY2" fmla="*/ 694049 h 5102344"/>
              <a:gd name="connsiteX3" fmla="*/ 2671801 w 2760001"/>
              <a:gd name="connsiteY3" fmla="*/ 10314 h 5102344"/>
              <a:gd name="connsiteX4" fmla="*/ 2760001 w 2760001"/>
              <a:gd name="connsiteY4" fmla="*/ 31669 h 5102344"/>
              <a:gd name="connsiteX5" fmla="*/ 2687498 w 2760001"/>
              <a:gd name="connsiteY5" fmla="*/ 26682 h 5102344"/>
              <a:gd name="connsiteX6" fmla="*/ 1570485 w 2760001"/>
              <a:gd name="connsiteY6" fmla="*/ 475069 h 5102344"/>
              <a:gd name="connsiteX7" fmla="*/ 1506177 w 2760001"/>
              <a:gd name="connsiteY7" fmla="*/ 527515 h 5102344"/>
              <a:gd name="connsiteX8" fmla="*/ 1439572 w 2760001"/>
              <a:gd name="connsiteY8" fmla="*/ 549734 h 5102344"/>
              <a:gd name="connsiteX9" fmla="*/ 825501 w 2760001"/>
              <a:gd name="connsiteY9" fmla="*/ 882020 h 5102344"/>
              <a:gd name="connsiteX10" fmla="*/ 390376 w 2760001"/>
              <a:gd name="connsiteY10" fmla="*/ 2141965 h 5102344"/>
              <a:gd name="connsiteX11" fmla="*/ 443090 w 2760001"/>
              <a:gd name="connsiteY11" fmla="*/ 2011871 h 5102344"/>
              <a:gd name="connsiteX12" fmla="*/ 540306 w 2760001"/>
              <a:gd name="connsiteY12" fmla="*/ 1816199 h 5102344"/>
              <a:gd name="connsiteX13" fmla="*/ 2237310 w 2760001"/>
              <a:gd name="connsiteY13" fmla="*/ 561847 h 5102344"/>
              <a:gd name="connsiteX14" fmla="*/ 2358176 w 2760001"/>
              <a:gd name="connsiteY14" fmla="*/ 562809 h 5102344"/>
              <a:gd name="connsiteX15" fmla="*/ 2265732 w 2760001"/>
              <a:gd name="connsiteY15" fmla="*/ 576699 h 5102344"/>
              <a:gd name="connsiteX16" fmla="*/ 1130318 w 2760001"/>
              <a:gd name="connsiteY16" fmla="*/ 1404243 h 5102344"/>
              <a:gd name="connsiteX17" fmla="*/ 1079597 w 2760001"/>
              <a:gd name="connsiteY17" fmla="*/ 1482996 h 5102344"/>
              <a:gd name="connsiteX18" fmla="*/ 1009410 w 2760001"/>
              <a:gd name="connsiteY18" fmla="*/ 1527063 h 5102344"/>
              <a:gd name="connsiteX19" fmla="*/ 432400 w 2760001"/>
              <a:gd name="connsiteY19" fmla="*/ 2082212 h 5102344"/>
              <a:gd name="connsiteX20" fmla="*/ 391159 w 2760001"/>
              <a:gd name="connsiteY20" fmla="*/ 4920644 h 5102344"/>
              <a:gd name="connsiteX21" fmla="*/ 380387 w 2760001"/>
              <a:gd name="connsiteY21" fmla="*/ 4636175 h 5102344"/>
              <a:gd name="connsiteX22" fmla="*/ 1539451 w 2760001"/>
              <a:gd name="connsiteY22" fmla="*/ 2143117 h 5102344"/>
              <a:gd name="connsiteX23" fmla="*/ 1678284 w 2760001"/>
              <a:gd name="connsiteY23" fmla="*/ 2068861 h 5102344"/>
              <a:gd name="connsiteX24" fmla="*/ 1581213 w 2760001"/>
              <a:gd name="connsiteY24" fmla="*/ 2142388 h 5102344"/>
              <a:gd name="connsiteX25" fmla="*/ 798424 w 2760001"/>
              <a:gd name="connsiteY25" fmla="*/ 3797027 h 5102344"/>
              <a:gd name="connsiteX26" fmla="*/ 789499 w 2760001"/>
              <a:gd name="connsiteY26" fmla="*/ 3918747 h 5102344"/>
              <a:gd name="connsiteX27" fmla="*/ 736692 w 2760001"/>
              <a:gd name="connsiteY27" fmla="*/ 4012921 h 5102344"/>
              <a:gd name="connsiteX28" fmla="*/ 422774 w 2760001"/>
              <a:gd name="connsiteY28" fmla="*/ 5007783 h 5102344"/>
              <a:gd name="connsiteX29" fmla="*/ 411952 w 2760001"/>
              <a:gd name="connsiteY29" fmla="*/ 5102344 h 5102344"/>
              <a:gd name="connsiteX30" fmla="*/ 0 w 2760001"/>
              <a:gd name="connsiteY30" fmla="*/ 3778293 h 5102344"/>
              <a:gd name="connsiteX31" fmla="*/ 31187 w 2760001"/>
              <a:gd name="connsiteY31" fmla="*/ 3604342 h 5102344"/>
              <a:gd name="connsiteX32" fmla="*/ 98984 w 2760001"/>
              <a:gd name="connsiteY32" fmla="*/ 3337548 h 5102344"/>
              <a:gd name="connsiteX33" fmla="*/ 1784787 w 2760001"/>
              <a:gd name="connsiteY33" fmla="*/ 1318465 h 5102344"/>
              <a:gd name="connsiteX34" fmla="*/ 1925842 w 2760001"/>
              <a:gd name="connsiteY34" fmla="*/ 1284878 h 5102344"/>
              <a:gd name="connsiteX35" fmla="*/ 1821355 w 2760001"/>
              <a:gd name="connsiteY35" fmla="*/ 1328419 h 5102344"/>
              <a:gd name="connsiteX36" fmla="*/ 690716 w 2760001"/>
              <a:gd name="connsiteY36" fmla="*/ 2665040 h 5102344"/>
              <a:gd name="connsiteX37" fmla="*/ 649919 w 2760001"/>
              <a:gd name="connsiteY37" fmla="*/ 2775751 h 5102344"/>
              <a:gd name="connsiteX38" fmla="*/ 578380 w 2760001"/>
              <a:gd name="connsiteY38" fmla="*/ 2849724 h 5102344"/>
              <a:gd name="connsiteX39" fmla="*/ 35079 w 2760001"/>
              <a:gd name="connsiteY39" fmla="*/ 3693274 h 51023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2760001" h="5102344">
                <a:moveTo>
                  <a:pt x="774114" y="921210"/>
                </a:moveTo>
                <a:lnTo>
                  <a:pt x="857586" y="829273"/>
                </a:lnTo>
                <a:cubicBezTo>
                  <a:pt x="901868" y="783381"/>
                  <a:pt x="948113" y="738247"/>
                  <a:pt x="996266" y="694049"/>
                </a:cubicBezTo>
                <a:cubicBezTo>
                  <a:pt x="1544012" y="191308"/>
                  <a:pt x="2191341" y="-54934"/>
                  <a:pt x="2671801" y="10314"/>
                </a:cubicBezTo>
                <a:lnTo>
                  <a:pt x="2760001" y="31669"/>
                </a:lnTo>
                <a:lnTo>
                  <a:pt x="2687498" y="26682"/>
                </a:lnTo>
                <a:cubicBezTo>
                  <a:pt x="2342180" y="32509"/>
                  <a:pt x="1936981" y="187942"/>
                  <a:pt x="1570485" y="475069"/>
                </a:cubicBezTo>
                <a:lnTo>
                  <a:pt x="1506177" y="527515"/>
                </a:lnTo>
                <a:lnTo>
                  <a:pt x="1439572" y="549734"/>
                </a:lnTo>
                <a:cubicBezTo>
                  <a:pt x="1236085" y="625989"/>
                  <a:pt x="1027532" y="737548"/>
                  <a:pt x="825501" y="882020"/>
                </a:cubicBezTo>
                <a:close/>
                <a:moveTo>
                  <a:pt x="390376" y="2141965"/>
                </a:moveTo>
                <a:lnTo>
                  <a:pt x="443090" y="2011871"/>
                </a:lnTo>
                <a:cubicBezTo>
                  <a:pt x="472639" y="1946221"/>
                  <a:pt x="505034" y="1880922"/>
                  <a:pt x="540306" y="1816199"/>
                </a:cubicBezTo>
                <a:cubicBezTo>
                  <a:pt x="941518" y="1079973"/>
                  <a:pt x="1606992" y="616290"/>
                  <a:pt x="2237310" y="561847"/>
                </a:cubicBezTo>
                <a:lnTo>
                  <a:pt x="2358176" y="562809"/>
                </a:lnTo>
                <a:lnTo>
                  <a:pt x="2265732" y="576699"/>
                </a:lnTo>
                <a:cubicBezTo>
                  <a:pt x="1841702" y="677415"/>
                  <a:pt x="1425857" y="969175"/>
                  <a:pt x="1130318" y="1404243"/>
                </a:cubicBezTo>
                <a:lnTo>
                  <a:pt x="1079597" y="1482996"/>
                </a:lnTo>
                <a:lnTo>
                  <a:pt x="1009410" y="1527063"/>
                </a:lnTo>
                <a:cubicBezTo>
                  <a:pt x="799586" y="1671476"/>
                  <a:pt x="602908" y="1858508"/>
                  <a:pt x="432400" y="2082212"/>
                </a:cubicBezTo>
                <a:close/>
                <a:moveTo>
                  <a:pt x="391159" y="4920644"/>
                </a:moveTo>
                <a:cubicBezTo>
                  <a:pt x="384036" y="4827114"/>
                  <a:pt x="380387" y="4732213"/>
                  <a:pt x="380387" y="4636175"/>
                </a:cubicBezTo>
                <a:cubicBezTo>
                  <a:pt x="380387" y="3543754"/>
                  <a:pt x="852490" y="2598381"/>
                  <a:pt x="1539451" y="2143117"/>
                </a:cubicBezTo>
                <a:lnTo>
                  <a:pt x="1678284" y="2068861"/>
                </a:lnTo>
                <a:lnTo>
                  <a:pt x="1581213" y="2142388"/>
                </a:lnTo>
                <a:cubicBezTo>
                  <a:pt x="1159024" y="2521979"/>
                  <a:pt x="865267" y="3115029"/>
                  <a:pt x="798424" y="3797027"/>
                </a:cubicBezTo>
                <a:lnTo>
                  <a:pt x="789499" y="3918747"/>
                </a:lnTo>
                <a:lnTo>
                  <a:pt x="736692" y="4012921"/>
                </a:lnTo>
                <a:cubicBezTo>
                  <a:pt x="586725" y="4308954"/>
                  <a:pt x="478356" y="4645548"/>
                  <a:pt x="422774" y="5007783"/>
                </a:cubicBezTo>
                <a:lnTo>
                  <a:pt x="411952" y="5102344"/>
                </a:lnTo>
                <a:close/>
                <a:moveTo>
                  <a:pt x="0" y="3778293"/>
                </a:moveTo>
                <a:lnTo>
                  <a:pt x="31187" y="3604342"/>
                </a:lnTo>
                <a:cubicBezTo>
                  <a:pt x="50359" y="3515711"/>
                  <a:pt x="72929" y="3426692"/>
                  <a:pt x="98984" y="3337548"/>
                </a:cubicBezTo>
                <a:cubicBezTo>
                  <a:pt x="395364" y="2323534"/>
                  <a:pt x="1063001" y="1566187"/>
                  <a:pt x="1784787" y="1318465"/>
                </a:cubicBezTo>
                <a:lnTo>
                  <a:pt x="1925842" y="1284878"/>
                </a:lnTo>
                <a:lnTo>
                  <a:pt x="1821355" y="1328419"/>
                </a:lnTo>
                <a:cubicBezTo>
                  <a:pt x="1350688" y="1573297"/>
                  <a:pt x="933958" y="2049007"/>
                  <a:pt x="690716" y="2665040"/>
                </a:cubicBezTo>
                <a:lnTo>
                  <a:pt x="649919" y="2775751"/>
                </a:lnTo>
                <a:lnTo>
                  <a:pt x="578380" y="2849724"/>
                </a:lnTo>
                <a:cubicBezTo>
                  <a:pt x="367459" y="3086336"/>
                  <a:pt x="181761" y="3371186"/>
                  <a:pt x="35079" y="3693274"/>
                </a:cubicBezTo>
                <a:close/>
              </a:path>
            </a:pathLst>
          </a:custGeom>
          <a:gradFill flip="none" rotWithShape="1">
            <a:gsLst>
              <a:gs pos="55000">
                <a:srgbClr val="FFC000">
                  <a:alpha val="60000"/>
                  <a:lumMod val="0"/>
                  <a:lumOff val="100000"/>
                </a:srgbClr>
              </a:gs>
              <a:gs pos="1000">
                <a:srgbClr val="FF6600">
                  <a:lumMod val="0"/>
                  <a:lumOff val="100000"/>
                  <a:alpha val="51000"/>
                </a:srgbClr>
              </a:gs>
              <a:gs pos="100000">
                <a:srgbClr val="FFC000">
                  <a:alpha val="71000"/>
                </a:srgbClr>
              </a:gs>
            </a:gsLst>
            <a:lin ang="16200000" scaled="1"/>
            <a:tileRect/>
          </a:gradFill>
          <a:ln w="9525">
            <a:solidFill>
              <a:schemeClr val="accent6">
                <a:lumMod val="40000"/>
                <a:lumOff val="60000"/>
                <a:alpha val="89000"/>
              </a:schemeClr>
            </a:solidFill>
          </a:ln>
          <a:scene3d>
            <a:camera prst="orthographicFront"/>
            <a:lightRig rig="morning"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15" name="Forma libre 19"/>
          <p:cNvSpPr/>
          <p:nvPr/>
        </p:nvSpPr>
        <p:spPr>
          <a:xfrm rot="5970887" flipH="1" flipV="1">
            <a:off x="1017864" y="2423332"/>
            <a:ext cx="1169334" cy="3419872"/>
          </a:xfrm>
          <a:custGeom>
            <a:avLst/>
            <a:gdLst>
              <a:gd name="connsiteX0" fmla="*/ 774114 w 2760001"/>
              <a:gd name="connsiteY0" fmla="*/ 921210 h 5102344"/>
              <a:gd name="connsiteX1" fmla="*/ 857586 w 2760001"/>
              <a:gd name="connsiteY1" fmla="*/ 829273 h 5102344"/>
              <a:gd name="connsiteX2" fmla="*/ 996266 w 2760001"/>
              <a:gd name="connsiteY2" fmla="*/ 694049 h 5102344"/>
              <a:gd name="connsiteX3" fmla="*/ 2671801 w 2760001"/>
              <a:gd name="connsiteY3" fmla="*/ 10314 h 5102344"/>
              <a:gd name="connsiteX4" fmla="*/ 2760001 w 2760001"/>
              <a:gd name="connsiteY4" fmla="*/ 31669 h 5102344"/>
              <a:gd name="connsiteX5" fmla="*/ 2687498 w 2760001"/>
              <a:gd name="connsiteY5" fmla="*/ 26682 h 5102344"/>
              <a:gd name="connsiteX6" fmla="*/ 1570485 w 2760001"/>
              <a:gd name="connsiteY6" fmla="*/ 475069 h 5102344"/>
              <a:gd name="connsiteX7" fmla="*/ 1506177 w 2760001"/>
              <a:gd name="connsiteY7" fmla="*/ 527515 h 5102344"/>
              <a:gd name="connsiteX8" fmla="*/ 1439572 w 2760001"/>
              <a:gd name="connsiteY8" fmla="*/ 549734 h 5102344"/>
              <a:gd name="connsiteX9" fmla="*/ 825501 w 2760001"/>
              <a:gd name="connsiteY9" fmla="*/ 882020 h 5102344"/>
              <a:gd name="connsiteX10" fmla="*/ 390376 w 2760001"/>
              <a:gd name="connsiteY10" fmla="*/ 2141965 h 5102344"/>
              <a:gd name="connsiteX11" fmla="*/ 443090 w 2760001"/>
              <a:gd name="connsiteY11" fmla="*/ 2011871 h 5102344"/>
              <a:gd name="connsiteX12" fmla="*/ 540306 w 2760001"/>
              <a:gd name="connsiteY12" fmla="*/ 1816199 h 5102344"/>
              <a:gd name="connsiteX13" fmla="*/ 2237310 w 2760001"/>
              <a:gd name="connsiteY13" fmla="*/ 561847 h 5102344"/>
              <a:gd name="connsiteX14" fmla="*/ 2358176 w 2760001"/>
              <a:gd name="connsiteY14" fmla="*/ 562809 h 5102344"/>
              <a:gd name="connsiteX15" fmla="*/ 2265732 w 2760001"/>
              <a:gd name="connsiteY15" fmla="*/ 576699 h 5102344"/>
              <a:gd name="connsiteX16" fmla="*/ 1130318 w 2760001"/>
              <a:gd name="connsiteY16" fmla="*/ 1404243 h 5102344"/>
              <a:gd name="connsiteX17" fmla="*/ 1079597 w 2760001"/>
              <a:gd name="connsiteY17" fmla="*/ 1482996 h 5102344"/>
              <a:gd name="connsiteX18" fmla="*/ 1009410 w 2760001"/>
              <a:gd name="connsiteY18" fmla="*/ 1527063 h 5102344"/>
              <a:gd name="connsiteX19" fmla="*/ 432400 w 2760001"/>
              <a:gd name="connsiteY19" fmla="*/ 2082212 h 5102344"/>
              <a:gd name="connsiteX20" fmla="*/ 391159 w 2760001"/>
              <a:gd name="connsiteY20" fmla="*/ 4920644 h 5102344"/>
              <a:gd name="connsiteX21" fmla="*/ 380387 w 2760001"/>
              <a:gd name="connsiteY21" fmla="*/ 4636175 h 5102344"/>
              <a:gd name="connsiteX22" fmla="*/ 1539451 w 2760001"/>
              <a:gd name="connsiteY22" fmla="*/ 2143117 h 5102344"/>
              <a:gd name="connsiteX23" fmla="*/ 1678284 w 2760001"/>
              <a:gd name="connsiteY23" fmla="*/ 2068861 h 5102344"/>
              <a:gd name="connsiteX24" fmla="*/ 1581213 w 2760001"/>
              <a:gd name="connsiteY24" fmla="*/ 2142388 h 5102344"/>
              <a:gd name="connsiteX25" fmla="*/ 798424 w 2760001"/>
              <a:gd name="connsiteY25" fmla="*/ 3797027 h 5102344"/>
              <a:gd name="connsiteX26" fmla="*/ 789499 w 2760001"/>
              <a:gd name="connsiteY26" fmla="*/ 3918747 h 5102344"/>
              <a:gd name="connsiteX27" fmla="*/ 736692 w 2760001"/>
              <a:gd name="connsiteY27" fmla="*/ 4012921 h 5102344"/>
              <a:gd name="connsiteX28" fmla="*/ 422774 w 2760001"/>
              <a:gd name="connsiteY28" fmla="*/ 5007783 h 5102344"/>
              <a:gd name="connsiteX29" fmla="*/ 411952 w 2760001"/>
              <a:gd name="connsiteY29" fmla="*/ 5102344 h 5102344"/>
              <a:gd name="connsiteX30" fmla="*/ 0 w 2760001"/>
              <a:gd name="connsiteY30" fmla="*/ 3778293 h 5102344"/>
              <a:gd name="connsiteX31" fmla="*/ 31187 w 2760001"/>
              <a:gd name="connsiteY31" fmla="*/ 3604342 h 5102344"/>
              <a:gd name="connsiteX32" fmla="*/ 98984 w 2760001"/>
              <a:gd name="connsiteY32" fmla="*/ 3337548 h 5102344"/>
              <a:gd name="connsiteX33" fmla="*/ 1784787 w 2760001"/>
              <a:gd name="connsiteY33" fmla="*/ 1318465 h 5102344"/>
              <a:gd name="connsiteX34" fmla="*/ 1925842 w 2760001"/>
              <a:gd name="connsiteY34" fmla="*/ 1284878 h 5102344"/>
              <a:gd name="connsiteX35" fmla="*/ 1821355 w 2760001"/>
              <a:gd name="connsiteY35" fmla="*/ 1328419 h 5102344"/>
              <a:gd name="connsiteX36" fmla="*/ 690716 w 2760001"/>
              <a:gd name="connsiteY36" fmla="*/ 2665040 h 5102344"/>
              <a:gd name="connsiteX37" fmla="*/ 649919 w 2760001"/>
              <a:gd name="connsiteY37" fmla="*/ 2775751 h 5102344"/>
              <a:gd name="connsiteX38" fmla="*/ 578380 w 2760001"/>
              <a:gd name="connsiteY38" fmla="*/ 2849724 h 5102344"/>
              <a:gd name="connsiteX39" fmla="*/ 35079 w 2760001"/>
              <a:gd name="connsiteY39" fmla="*/ 3693274 h 51023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2760001" h="5102344">
                <a:moveTo>
                  <a:pt x="774114" y="921210"/>
                </a:moveTo>
                <a:lnTo>
                  <a:pt x="857586" y="829273"/>
                </a:lnTo>
                <a:cubicBezTo>
                  <a:pt x="901868" y="783381"/>
                  <a:pt x="948113" y="738247"/>
                  <a:pt x="996266" y="694049"/>
                </a:cubicBezTo>
                <a:cubicBezTo>
                  <a:pt x="1544012" y="191308"/>
                  <a:pt x="2191341" y="-54934"/>
                  <a:pt x="2671801" y="10314"/>
                </a:cubicBezTo>
                <a:lnTo>
                  <a:pt x="2760001" y="31669"/>
                </a:lnTo>
                <a:lnTo>
                  <a:pt x="2687498" y="26682"/>
                </a:lnTo>
                <a:cubicBezTo>
                  <a:pt x="2342180" y="32509"/>
                  <a:pt x="1936981" y="187942"/>
                  <a:pt x="1570485" y="475069"/>
                </a:cubicBezTo>
                <a:lnTo>
                  <a:pt x="1506177" y="527515"/>
                </a:lnTo>
                <a:lnTo>
                  <a:pt x="1439572" y="549734"/>
                </a:lnTo>
                <a:cubicBezTo>
                  <a:pt x="1236085" y="625989"/>
                  <a:pt x="1027532" y="737548"/>
                  <a:pt x="825501" y="882020"/>
                </a:cubicBezTo>
                <a:close/>
                <a:moveTo>
                  <a:pt x="390376" y="2141965"/>
                </a:moveTo>
                <a:lnTo>
                  <a:pt x="443090" y="2011871"/>
                </a:lnTo>
                <a:cubicBezTo>
                  <a:pt x="472639" y="1946221"/>
                  <a:pt x="505034" y="1880922"/>
                  <a:pt x="540306" y="1816199"/>
                </a:cubicBezTo>
                <a:cubicBezTo>
                  <a:pt x="941518" y="1079973"/>
                  <a:pt x="1606992" y="616290"/>
                  <a:pt x="2237310" y="561847"/>
                </a:cubicBezTo>
                <a:lnTo>
                  <a:pt x="2358176" y="562809"/>
                </a:lnTo>
                <a:lnTo>
                  <a:pt x="2265732" y="576699"/>
                </a:lnTo>
                <a:cubicBezTo>
                  <a:pt x="1841702" y="677415"/>
                  <a:pt x="1425857" y="969175"/>
                  <a:pt x="1130318" y="1404243"/>
                </a:cubicBezTo>
                <a:lnTo>
                  <a:pt x="1079597" y="1482996"/>
                </a:lnTo>
                <a:lnTo>
                  <a:pt x="1009410" y="1527063"/>
                </a:lnTo>
                <a:cubicBezTo>
                  <a:pt x="799586" y="1671476"/>
                  <a:pt x="602908" y="1858508"/>
                  <a:pt x="432400" y="2082212"/>
                </a:cubicBezTo>
                <a:close/>
                <a:moveTo>
                  <a:pt x="391159" y="4920644"/>
                </a:moveTo>
                <a:cubicBezTo>
                  <a:pt x="384036" y="4827114"/>
                  <a:pt x="380387" y="4732213"/>
                  <a:pt x="380387" y="4636175"/>
                </a:cubicBezTo>
                <a:cubicBezTo>
                  <a:pt x="380387" y="3543754"/>
                  <a:pt x="852490" y="2598381"/>
                  <a:pt x="1539451" y="2143117"/>
                </a:cubicBezTo>
                <a:lnTo>
                  <a:pt x="1678284" y="2068861"/>
                </a:lnTo>
                <a:lnTo>
                  <a:pt x="1581213" y="2142388"/>
                </a:lnTo>
                <a:cubicBezTo>
                  <a:pt x="1159024" y="2521979"/>
                  <a:pt x="865267" y="3115029"/>
                  <a:pt x="798424" y="3797027"/>
                </a:cubicBezTo>
                <a:lnTo>
                  <a:pt x="789499" y="3918747"/>
                </a:lnTo>
                <a:lnTo>
                  <a:pt x="736692" y="4012921"/>
                </a:lnTo>
                <a:cubicBezTo>
                  <a:pt x="586725" y="4308954"/>
                  <a:pt x="478356" y="4645548"/>
                  <a:pt x="422774" y="5007783"/>
                </a:cubicBezTo>
                <a:lnTo>
                  <a:pt x="411952" y="5102344"/>
                </a:lnTo>
                <a:close/>
                <a:moveTo>
                  <a:pt x="0" y="3778293"/>
                </a:moveTo>
                <a:lnTo>
                  <a:pt x="31187" y="3604342"/>
                </a:lnTo>
                <a:cubicBezTo>
                  <a:pt x="50359" y="3515711"/>
                  <a:pt x="72929" y="3426692"/>
                  <a:pt x="98984" y="3337548"/>
                </a:cubicBezTo>
                <a:cubicBezTo>
                  <a:pt x="395364" y="2323534"/>
                  <a:pt x="1063001" y="1566187"/>
                  <a:pt x="1784787" y="1318465"/>
                </a:cubicBezTo>
                <a:lnTo>
                  <a:pt x="1925842" y="1284878"/>
                </a:lnTo>
                <a:lnTo>
                  <a:pt x="1821355" y="1328419"/>
                </a:lnTo>
                <a:cubicBezTo>
                  <a:pt x="1350688" y="1573297"/>
                  <a:pt x="933958" y="2049007"/>
                  <a:pt x="690716" y="2665040"/>
                </a:cubicBezTo>
                <a:lnTo>
                  <a:pt x="649919" y="2775751"/>
                </a:lnTo>
                <a:lnTo>
                  <a:pt x="578380" y="2849724"/>
                </a:lnTo>
                <a:cubicBezTo>
                  <a:pt x="367459" y="3086336"/>
                  <a:pt x="181761" y="3371186"/>
                  <a:pt x="35079" y="3693274"/>
                </a:cubicBezTo>
                <a:close/>
              </a:path>
            </a:pathLst>
          </a:custGeom>
          <a:gradFill flip="none" rotWithShape="1">
            <a:gsLst>
              <a:gs pos="55000">
                <a:srgbClr val="FFC000">
                  <a:alpha val="60000"/>
                  <a:lumMod val="0"/>
                  <a:lumOff val="100000"/>
                </a:srgbClr>
              </a:gs>
              <a:gs pos="1000">
                <a:srgbClr val="FF6600">
                  <a:lumMod val="0"/>
                  <a:lumOff val="100000"/>
                  <a:alpha val="51000"/>
                </a:srgbClr>
              </a:gs>
              <a:gs pos="100000">
                <a:srgbClr val="FFC000">
                  <a:alpha val="71000"/>
                </a:srgbClr>
              </a:gs>
            </a:gsLst>
            <a:lin ang="16200000" scaled="1"/>
            <a:tileRect/>
          </a:gradFill>
          <a:ln w="9525">
            <a:solidFill>
              <a:schemeClr val="accent6">
                <a:lumMod val="40000"/>
                <a:lumOff val="60000"/>
                <a:alpha val="89000"/>
              </a:schemeClr>
            </a:solidFill>
          </a:ln>
          <a:scene3d>
            <a:camera prst="orthographicFront"/>
            <a:lightRig rig="morning"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17" name="Forma libre 19"/>
          <p:cNvSpPr/>
          <p:nvPr/>
        </p:nvSpPr>
        <p:spPr>
          <a:xfrm rot="15629113" flipV="1">
            <a:off x="6849396" y="1142731"/>
            <a:ext cx="1169334" cy="3419872"/>
          </a:xfrm>
          <a:custGeom>
            <a:avLst/>
            <a:gdLst>
              <a:gd name="connsiteX0" fmla="*/ 774114 w 2760001"/>
              <a:gd name="connsiteY0" fmla="*/ 921210 h 5102344"/>
              <a:gd name="connsiteX1" fmla="*/ 857586 w 2760001"/>
              <a:gd name="connsiteY1" fmla="*/ 829273 h 5102344"/>
              <a:gd name="connsiteX2" fmla="*/ 996266 w 2760001"/>
              <a:gd name="connsiteY2" fmla="*/ 694049 h 5102344"/>
              <a:gd name="connsiteX3" fmla="*/ 2671801 w 2760001"/>
              <a:gd name="connsiteY3" fmla="*/ 10314 h 5102344"/>
              <a:gd name="connsiteX4" fmla="*/ 2760001 w 2760001"/>
              <a:gd name="connsiteY4" fmla="*/ 31669 h 5102344"/>
              <a:gd name="connsiteX5" fmla="*/ 2687498 w 2760001"/>
              <a:gd name="connsiteY5" fmla="*/ 26682 h 5102344"/>
              <a:gd name="connsiteX6" fmla="*/ 1570485 w 2760001"/>
              <a:gd name="connsiteY6" fmla="*/ 475069 h 5102344"/>
              <a:gd name="connsiteX7" fmla="*/ 1506177 w 2760001"/>
              <a:gd name="connsiteY7" fmla="*/ 527515 h 5102344"/>
              <a:gd name="connsiteX8" fmla="*/ 1439572 w 2760001"/>
              <a:gd name="connsiteY8" fmla="*/ 549734 h 5102344"/>
              <a:gd name="connsiteX9" fmla="*/ 825501 w 2760001"/>
              <a:gd name="connsiteY9" fmla="*/ 882020 h 5102344"/>
              <a:gd name="connsiteX10" fmla="*/ 390376 w 2760001"/>
              <a:gd name="connsiteY10" fmla="*/ 2141965 h 5102344"/>
              <a:gd name="connsiteX11" fmla="*/ 443090 w 2760001"/>
              <a:gd name="connsiteY11" fmla="*/ 2011871 h 5102344"/>
              <a:gd name="connsiteX12" fmla="*/ 540306 w 2760001"/>
              <a:gd name="connsiteY12" fmla="*/ 1816199 h 5102344"/>
              <a:gd name="connsiteX13" fmla="*/ 2237310 w 2760001"/>
              <a:gd name="connsiteY13" fmla="*/ 561847 h 5102344"/>
              <a:gd name="connsiteX14" fmla="*/ 2358176 w 2760001"/>
              <a:gd name="connsiteY14" fmla="*/ 562809 h 5102344"/>
              <a:gd name="connsiteX15" fmla="*/ 2265732 w 2760001"/>
              <a:gd name="connsiteY15" fmla="*/ 576699 h 5102344"/>
              <a:gd name="connsiteX16" fmla="*/ 1130318 w 2760001"/>
              <a:gd name="connsiteY16" fmla="*/ 1404243 h 5102344"/>
              <a:gd name="connsiteX17" fmla="*/ 1079597 w 2760001"/>
              <a:gd name="connsiteY17" fmla="*/ 1482996 h 5102344"/>
              <a:gd name="connsiteX18" fmla="*/ 1009410 w 2760001"/>
              <a:gd name="connsiteY18" fmla="*/ 1527063 h 5102344"/>
              <a:gd name="connsiteX19" fmla="*/ 432400 w 2760001"/>
              <a:gd name="connsiteY19" fmla="*/ 2082212 h 5102344"/>
              <a:gd name="connsiteX20" fmla="*/ 391159 w 2760001"/>
              <a:gd name="connsiteY20" fmla="*/ 4920644 h 5102344"/>
              <a:gd name="connsiteX21" fmla="*/ 380387 w 2760001"/>
              <a:gd name="connsiteY21" fmla="*/ 4636175 h 5102344"/>
              <a:gd name="connsiteX22" fmla="*/ 1539451 w 2760001"/>
              <a:gd name="connsiteY22" fmla="*/ 2143117 h 5102344"/>
              <a:gd name="connsiteX23" fmla="*/ 1678284 w 2760001"/>
              <a:gd name="connsiteY23" fmla="*/ 2068861 h 5102344"/>
              <a:gd name="connsiteX24" fmla="*/ 1581213 w 2760001"/>
              <a:gd name="connsiteY24" fmla="*/ 2142388 h 5102344"/>
              <a:gd name="connsiteX25" fmla="*/ 798424 w 2760001"/>
              <a:gd name="connsiteY25" fmla="*/ 3797027 h 5102344"/>
              <a:gd name="connsiteX26" fmla="*/ 789499 w 2760001"/>
              <a:gd name="connsiteY26" fmla="*/ 3918747 h 5102344"/>
              <a:gd name="connsiteX27" fmla="*/ 736692 w 2760001"/>
              <a:gd name="connsiteY27" fmla="*/ 4012921 h 5102344"/>
              <a:gd name="connsiteX28" fmla="*/ 422774 w 2760001"/>
              <a:gd name="connsiteY28" fmla="*/ 5007783 h 5102344"/>
              <a:gd name="connsiteX29" fmla="*/ 411952 w 2760001"/>
              <a:gd name="connsiteY29" fmla="*/ 5102344 h 5102344"/>
              <a:gd name="connsiteX30" fmla="*/ 0 w 2760001"/>
              <a:gd name="connsiteY30" fmla="*/ 3778293 h 5102344"/>
              <a:gd name="connsiteX31" fmla="*/ 31187 w 2760001"/>
              <a:gd name="connsiteY31" fmla="*/ 3604342 h 5102344"/>
              <a:gd name="connsiteX32" fmla="*/ 98984 w 2760001"/>
              <a:gd name="connsiteY32" fmla="*/ 3337548 h 5102344"/>
              <a:gd name="connsiteX33" fmla="*/ 1784787 w 2760001"/>
              <a:gd name="connsiteY33" fmla="*/ 1318465 h 5102344"/>
              <a:gd name="connsiteX34" fmla="*/ 1925842 w 2760001"/>
              <a:gd name="connsiteY34" fmla="*/ 1284878 h 5102344"/>
              <a:gd name="connsiteX35" fmla="*/ 1821355 w 2760001"/>
              <a:gd name="connsiteY35" fmla="*/ 1328419 h 5102344"/>
              <a:gd name="connsiteX36" fmla="*/ 690716 w 2760001"/>
              <a:gd name="connsiteY36" fmla="*/ 2665040 h 5102344"/>
              <a:gd name="connsiteX37" fmla="*/ 649919 w 2760001"/>
              <a:gd name="connsiteY37" fmla="*/ 2775751 h 5102344"/>
              <a:gd name="connsiteX38" fmla="*/ 578380 w 2760001"/>
              <a:gd name="connsiteY38" fmla="*/ 2849724 h 5102344"/>
              <a:gd name="connsiteX39" fmla="*/ 35079 w 2760001"/>
              <a:gd name="connsiteY39" fmla="*/ 3693274 h 51023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2760001" h="5102344">
                <a:moveTo>
                  <a:pt x="774114" y="921210"/>
                </a:moveTo>
                <a:lnTo>
                  <a:pt x="857586" y="829273"/>
                </a:lnTo>
                <a:cubicBezTo>
                  <a:pt x="901868" y="783381"/>
                  <a:pt x="948113" y="738247"/>
                  <a:pt x="996266" y="694049"/>
                </a:cubicBezTo>
                <a:cubicBezTo>
                  <a:pt x="1544012" y="191308"/>
                  <a:pt x="2191341" y="-54934"/>
                  <a:pt x="2671801" y="10314"/>
                </a:cubicBezTo>
                <a:lnTo>
                  <a:pt x="2760001" y="31669"/>
                </a:lnTo>
                <a:lnTo>
                  <a:pt x="2687498" y="26682"/>
                </a:lnTo>
                <a:cubicBezTo>
                  <a:pt x="2342180" y="32509"/>
                  <a:pt x="1936981" y="187942"/>
                  <a:pt x="1570485" y="475069"/>
                </a:cubicBezTo>
                <a:lnTo>
                  <a:pt x="1506177" y="527515"/>
                </a:lnTo>
                <a:lnTo>
                  <a:pt x="1439572" y="549734"/>
                </a:lnTo>
                <a:cubicBezTo>
                  <a:pt x="1236085" y="625989"/>
                  <a:pt x="1027532" y="737548"/>
                  <a:pt x="825501" y="882020"/>
                </a:cubicBezTo>
                <a:close/>
                <a:moveTo>
                  <a:pt x="390376" y="2141965"/>
                </a:moveTo>
                <a:lnTo>
                  <a:pt x="443090" y="2011871"/>
                </a:lnTo>
                <a:cubicBezTo>
                  <a:pt x="472639" y="1946221"/>
                  <a:pt x="505034" y="1880922"/>
                  <a:pt x="540306" y="1816199"/>
                </a:cubicBezTo>
                <a:cubicBezTo>
                  <a:pt x="941518" y="1079973"/>
                  <a:pt x="1606992" y="616290"/>
                  <a:pt x="2237310" y="561847"/>
                </a:cubicBezTo>
                <a:lnTo>
                  <a:pt x="2358176" y="562809"/>
                </a:lnTo>
                <a:lnTo>
                  <a:pt x="2265732" y="576699"/>
                </a:lnTo>
                <a:cubicBezTo>
                  <a:pt x="1841702" y="677415"/>
                  <a:pt x="1425857" y="969175"/>
                  <a:pt x="1130318" y="1404243"/>
                </a:cubicBezTo>
                <a:lnTo>
                  <a:pt x="1079597" y="1482996"/>
                </a:lnTo>
                <a:lnTo>
                  <a:pt x="1009410" y="1527063"/>
                </a:lnTo>
                <a:cubicBezTo>
                  <a:pt x="799586" y="1671476"/>
                  <a:pt x="602908" y="1858508"/>
                  <a:pt x="432400" y="2082212"/>
                </a:cubicBezTo>
                <a:close/>
                <a:moveTo>
                  <a:pt x="391159" y="4920644"/>
                </a:moveTo>
                <a:cubicBezTo>
                  <a:pt x="384036" y="4827114"/>
                  <a:pt x="380387" y="4732213"/>
                  <a:pt x="380387" y="4636175"/>
                </a:cubicBezTo>
                <a:cubicBezTo>
                  <a:pt x="380387" y="3543754"/>
                  <a:pt x="852490" y="2598381"/>
                  <a:pt x="1539451" y="2143117"/>
                </a:cubicBezTo>
                <a:lnTo>
                  <a:pt x="1678284" y="2068861"/>
                </a:lnTo>
                <a:lnTo>
                  <a:pt x="1581213" y="2142388"/>
                </a:lnTo>
                <a:cubicBezTo>
                  <a:pt x="1159024" y="2521979"/>
                  <a:pt x="865267" y="3115029"/>
                  <a:pt x="798424" y="3797027"/>
                </a:cubicBezTo>
                <a:lnTo>
                  <a:pt x="789499" y="3918747"/>
                </a:lnTo>
                <a:lnTo>
                  <a:pt x="736692" y="4012921"/>
                </a:lnTo>
                <a:cubicBezTo>
                  <a:pt x="586725" y="4308954"/>
                  <a:pt x="478356" y="4645548"/>
                  <a:pt x="422774" y="5007783"/>
                </a:cubicBezTo>
                <a:lnTo>
                  <a:pt x="411952" y="5102344"/>
                </a:lnTo>
                <a:close/>
                <a:moveTo>
                  <a:pt x="0" y="3778293"/>
                </a:moveTo>
                <a:lnTo>
                  <a:pt x="31187" y="3604342"/>
                </a:lnTo>
                <a:cubicBezTo>
                  <a:pt x="50359" y="3515711"/>
                  <a:pt x="72929" y="3426692"/>
                  <a:pt x="98984" y="3337548"/>
                </a:cubicBezTo>
                <a:cubicBezTo>
                  <a:pt x="395364" y="2323534"/>
                  <a:pt x="1063001" y="1566187"/>
                  <a:pt x="1784787" y="1318465"/>
                </a:cubicBezTo>
                <a:lnTo>
                  <a:pt x="1925842" y="1284878"/>
                </a:lnTo>
                <a:lnTo>
                  <a:pt x="1821355" y="1328419"/>
                </a:lnTo>
                <a:cubicBezTo>
                  <a:pt x="1350688" y="1573297"/>
                  <a:pt x="933958" y="2049007"/>
                  <a:pt x="690716" y="2665040"/>
                </a:cubicBezTo>
                <a:lnTo>
                  <a:pt x="649919" y="2775751"/>
                </a:lnTo>
                <a:lnTo>
                  <a:pt x="578380" y="2849724"/>
                </a:lnTo>
                <a:cubicBezTo>
                  <a:pt x="367459" y="3086336"/>
                  <a:pt x="181761" y="3371186"/>
                  <a:pt x="35079" y="3693274"/>
                </a:cubicBezTo>
                <a:close/>
              </a:path>
            </a:pathLst>
          </a:custGeom>
          <a:gradFill flip="none" rotWithShape="1">
            <a:gsLst>
              <a:gs pos="55000">
                <a:srgbClr val="FFC000">
                  <a:alpha val="60000"/>
                  <a:lumMod val="0"/>
                  <a:lumOff val="100000"/>
                </a:srgbClr>
              </a:gs>
              <a:gs pos="1000">
                <a:srgbClr val="FF6600">
                  <a:lumMod val="0"/>
                  <a:lumOff val="100000"/>
                  <a:alpha val="51000"/>
                </a:srgbClr>
              </a:gs>
              <a:gs pos="100000">
                <a:srgbClr val="FFC000">
                  <a:alpha val="71000"/>
                </a:srgbClr>
              </a:gs>
            </a:gsLst>
            <a:lin ang="16200000" scaled="1"/>
            <a:tileRect/>
          </a:gradFill>
          <a:ln w="9525">
            <a:solidFill>
              <a:schemeClr val="accent6">
                <a:lumMod val="40000"/>
                <a:lumOff val="60000"/>
                <a:alpha val="89000"/>
              </a:schemeClr>
            </a:solidFill>
          </a:ln>
          <a:scene3d>
            <a:camera prst="orthographicFront"/>
            <a:lightRig rig="morning"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18" name="Forma libre 19"/>
          <p:cNvSpPr/>
          <p:nvPr/>
        </p:nvSpPr>
        <p:spPr>
          <a:xfrm rot="15629113" flipV="1">
            <a:off x="6849396" y="1761837"/>
            <a:ext cx="1169334" cy="3419872"/>
          </a:xfrm>
          <a:custGeom>
            <a:avLst/>
            <a:gdLst>
              <a:gd name="connsiteX0" fmla="*/ 774114 w 2760001"/>
              <a:gd name="connsiteY0" fmla="*/ 921210 h 5102344"/>
              <a:gd name="connsiteX1" fmla="*/ 857586 w 2760001"/>
              <a:gd name="connsiteY1" fmla="*/ 829273 h 5102344"/>
              <a:gd name="connsiteX2" fmla="*/ 996266 w 2760001"/>
              <a:gd name="connsiteY2" fmla="*/ 694049 h 5102344"/>
              <a:gd name="connsiteX3" fmla="*/ 2671801 w 2760001"/>
              <a:gd name="connsiteY3" fmla="*/ 10314 h 5102344"/>
              <a:gd name="connsiteX4" fmla="*/ 2760001 w 2760001"/>
              <a:gd name="connsiteY4" fmla="*/ 31669 h 5102344"/>
              <a:gd name="connsiteX5" fmla="*/ 2687498 w 2760001"/>
              <a:gd name="connsiteY5" fmla="*/ 26682 h 5102344"/>
              <a:gd name="connsiteX6" fmla="*/ 1570485 w 2760001"/>
              <a:gd name="connsiteY6" fmla="*/ 475069 h 5102344"/>
              <a:gd name="connsiteX7" fmla="*/ 1506177 w 2760001"/>
              <a:gd name="connsiteY7" fmla="*/ 527515 h 5102344"/>
              <a:gd name="connsiteX8" fmla="*/ 1439572 w 2760001"/>
              <a:gd name="connsiteY8" fmla="*/ 549734 h 5102344"/>
              <a:gd name="connsiteX9" fmla="*/ 825501 w 2760001"/>
              <a:gd name="connsiteY9" fmla="*/ 882020 h 5102344"/>
              <a:gd name="connsiteX10" fmla="*/ 390376 w 2760001"/>
              <a:gd name="connsiteY10" fmla="*/ 2141965 h 5102344"/>
              <a:gd name="connsiteX11" fmla="*/ 443090 w 2760001"/>
              <a:gd name="connsiteY11" fmla="*/ 2011871 h 5102344"/>
              <a:gd name="connsiteX12" fmla="*/ 540306 w 2760001"/>
              <a:gd name="connsiteY12" fmla="*/ 1816199 h 5102344"/>
              <a:gd name="connsiteX13" fmla="*/ 2237310 w 2760001"/>
              <a:gd name="connsiteY13" fmla="*/ 561847 h 5102344"/>
              <a:gd name="connsiteX14" fmla="*/ 2358176 w 2760001"/>
              <a:gd name="connsiteY14" fmla="*/ 562809 h 5102344"/>
              <a:gd name="connsiteX15" fmla="*/ 2265732 w 2760001"/>
              <a:gd name="connsiteY15" fmla="*/ 576699 h 5102344"/>
              <a:gd name="connsiteX16" fmla="*/ 1130318 w 2760001"/>
              <a:gd name="connsiteY16" fmla="*/ 1404243 h 5102344"/>
              <a:gd name="connsiteX17" fmla="*/ 1079597 w 2760001"/>
              <a:gd name="connsiteY17" fmla="*/ 1482996 h 5102344"/>
              <a:gd name="connsiteX18" fmla="*/ 1009410 w 2760001"/>
              <a:gd name="connsiteY18" fmla="*/ 1527063 h 5102344"/>
              <a:gd name="connsiteX19" fmla="*/ 432400 w 2760001"/>
              <a:gd name="connsiteY19" fmla="*/ 2082212 h 5102344"/>
              <a:gd name="connsiteX20" fmla="*/ 391159 w 2760001"/>
              <a:gd name="connsiteY20" fmla="*/ 4920644 h 5102344"/>
              <a:gd name="connsiteX21" fmla="*/ 380387 w 2760001"/>
              <a:gd name="connsiteY21" fmla="*/ 4636175 h 5102344"/>
              <a:gd name="connsiteX22" fmla="*/ 1539451 w 2760001"/>
              <a:gd name="connsiteY22" fmla="*/ 2143117 h 5102344"/>
              <a:gd name="connsiteX23" fmla="*/ 1678284 w 2760001"/>
              <a:gd name="connsiteY23" fmla="*/ 2068861 h 5102344"/>
              <a:gd name="connsiteX24" fmla="*/ 1581213 w 2760001"/>
              <a:gd name="connsiteY24" fmla="*/ 2142388 h 5102344"/>
              <a:gd name="connsiteX25" fmla="*/ 798424 w 2760001"/>
              <a:gd name="connsiteY25" fmla="*/ 3797027 h 5102344"/>
              <a:gd name="connsiteX26" fmla="*/ 789499 w 2760001"/>
              <a:gd name="connsiteY26" fmla="*/ 3918747 h 5102344"/>
              <a:gd name="connsiteX27" fmla="*/ 736692 w 2760001"/>
              <a:gd name="connsiteY27" fmla="*/ 4012921 h 5102344"/>
              <a:gd name="connsiteX28" fmla="*/ 422774 w 2760001"/>
              <a:gd name="connsiteY28" fmla="*/ 5007783 h 5102344"/>
              <a:gd name="connsiteX29" fmla="*/ 411952 w 2760001"/>
              <a:gd name="connsiteY29" fmla="*/ 5102344 h 5102344"/>
              <a:gd name="connsiteX30" fmla="*/ 0 w 2760001"/>
              <a:gd name="connsiteY30" fmla="*/ 3778293 h 5102344"/>
              <a:gd name="connsiteX31" fmla="*/ 31187 w 2760001"/>
              <a:gd name="connsiteY31" fmla="*/ 3604342 h 5102344"/>
              <a:gd name="connsiteX32" fmla="*/ 98984 w 2760001"/>
              <a:gd name="connsiteY32" fmla="*/ 3337548 h 5102344"/>
              <a:gd name="connsiteX33" fmla="*/ 1784787 w 2760001"/>
              <a:gd name="connsiteY33" fmla="*/ 1318465 h 5102344"/>
              <a:gd name="connsiteX34" fmla="*/ 1925842 w 2760001"/>
              <a:gd name="connsiteY34" fmla="*/ 1284878 h 5102344"/>
              <a:gd name="connsiteX35" fmla="*/ 1821355 w 2760001"/>
              <a:gd name="connsiteY35" fmla="*/ 1328419 h 5102344"/>
              <a:gd name="connsiteX36" fmla="*/ 690716 w 2760001"/>
              <a:gd name="connsiteY36" fmla="*/ 2665040 h 5102344"/>
              <a:gd name="connsiteX37" fmla="*/ 649919 w 2760001"/>
              <a:gd name="connsiteY37" fmla="*/ 2775751 h 5102344"/>
              <a:gd name="connsiteX38" fmla="*/ 578380 w 2760001"/>
              <a:gd name="connsiteY38" fmla="*/ 2849724 h 5102344"/>
              <a:gd name="connsiteX39" fmla="*/ 35079 w 2760001"/>
              <a:gd name="connsiteY39" fmla="*/ 3693274 h 51023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2760001" h="5102344">
                <a:moveTo>
                  <a:pt x="774114" y="921210"/>
                </a:moveTo>
                <a:lnTo>
                  <a:pt x="857586" y="829273"/>
                </a:lnTo>
                <a:cubicBezTo>
                  <a:pt x="901868" y="783381"/>
                  <a:pt x="948113" y="738247"/>
                  <a:pt x="996266" y="694049"/>
                </a:cubicBezTo>
                <a:cubicBezTo>
                  <a:pt x="1544012" y="191308"/>
                  <a:pt x="2191341" y="-54934"/>
                  <a:pt x="2671801" y="10314"/>
                </a:cubicBezTo>
                <a:lnTo>
                  <a:pt x="2760001" y="31669"/>
                </a:lnTo>
                <a:lnTo>
                  <a:pt x="2687498" y="26682"/>
                </a:lnTo>
                <a:cubicBezTo>
                  <a:pt x="2342180" y="32509"/>
                  <a:pt x="1936981" y="187942"/>
                  <a:pt x="1570485" y="475069"/>
                </a:cubicBezTo>
                <a:lnTo>
                  <a:pt x="1506177" y="527515"/>
                </a:lnTo>
                <a:lnTo>
                  <a:pt x="1439572" y="549734"/>
                </a:lnTo>
                <a:cubicBezTo>
                  <a:pt x="1236085" y="625989"/>
                  <a:pt x="1027532" y="737548"/>
                  <a:pt x="825501" y="882020"/>
                </a:cubicBezTo>
                <a:close/>
                <a:moveTo>
                  <a:pt x="390376" y="2141965"/>
                </a:moveTo>
                <a:lnTo>
                  <a:pt x="443090" y="2011871"/>
                </a:lnTo>
                <a:cubicBezTo>
                  <a:pt x="472639" y="1946221"/>
                  <a:pt x="505034" y="1880922"/>
                  <a:pt x="540306" y="1816199"/>
                </a:cubicBezTo>
                <a:cubicBezTo>
                  <a:pt x="941518" y="1079973"/>
                  <a:pt x="1606992" y="616290"/>
                  <a:pt x="2237310" y="561847"/>
                </a:cubicBezTo>
                <a:lnTo>
                  <a:pt x="2358176" y="562809"/>
                </a:lnTo>
                <a:lnTo>
                  <a:pt x="2265732" y="576699"/>
                </a:lnTo>
                <a:cubicBezTo>
                  <a:pt x="1841702" y="677415"/>
                  <a:pt x="1425857" y="969175"/>
                  <a:pt x="1130318" y="1404243"/>
                </a:cubicBezTo>
                <a:lnTo>
                  <a:pt x="1079597" y="1482996"/>
                </a:lnTo>
                <a:lnTo>
                  <a:pt x="1009410" y="1527063"/>
                </a:lnTo>
                <a:cubicBezTo>
                  <a:pt x="799586" y="1671476"/>
                  <a:pt x="602908" y="1858508"/>
                  <a:pt x="432400" y="2082212"/>
                </a:cubicBezTo>
                <a:close/>
                <a:moveTo>
                  <a:pt x="391159" y="4920644"/>
                </a:moveTo>
                <a:cubicBezTo>
                  <a:pt x="384036" y="4827114"/>
                  <a:pt x="380387" y="4732213"/>
                  <a:pt x="380387" y="4636175"/>
                </a:cubicBezTo>
                <a:cubicBezTo>
                  <a:pt x="380387" y="3543754"/>
                  <a:pt x="852490" y="2598381"/>
                  <a:pt x="1539451" y="2143117"/>
                </a:cubicBezTo>
                <a:lnTo>
                  <a:pt x="1678284" y="2068861"/>
                </a:lnTo>
                <a:lnTo>
                  <a:pt x="1581213" y="2142388"/>
                </a:lnTo>
                <a:cubicBezTo>
                  <a:pt x="1159024" y="2521979"/>
                  <a:pt x="865267" y="3115029"/>
                  <a:pt x="798424" y="3797027"/>
                </a:cubicBezTo>
                <a:lnTo>
                  <a:pt x="789499" y="3918747"/>
                </a:lnTo>
                <a:lnTo>
                  <a:pt x="736692" y="4012921"/>
                </a:lnTo>
                <a:cubicBezTo>
                  <a:pt x="586725" y="4308954"/>
                  <a:pt x="478356" y="4645548"/>
                  <a:pt x="422774" y="5007783"/>
                </a:cubicBezTo>
                <a:lnTo>
                  <a:pt x="411952" y="5102344"/>
                </a:lnTo>
                <a:close/>
                <a:moveTo>
                  <a:pt x="0" y="3778293"/>
                </a:moveTo>
                <a:lnTo>
                  <a:pt x="31187" y="3604342"/>
                </a:lnTo>
                <a:cubicBezTo>
                  <a:pt x="50359" y="3515711"/>
                  <a:pt x="72929" y="3426692"/>
                  <a:pt x="98984" y="3337548"/>
                </a:cubicBezTo>
                <a:cubicBezTo>
                  <a:pt x="395364" y="2323534"/>
                  <a:pt x="1063001" y="1566187"/>
                  <a:pt x="1784787" y="1318465"/>
                </a:cubicBezTo>
                <a:lnTo>
                  <a:pt x="1925842" y="1284878"/>
                </a:lnTo>
                <a:lnTo>
                  <a:pt x="1821355" y="1328419"/>
                </a:lnTo>
                <a:cubicBezTo>
                  <a:pt x="1350688" y="1573297"/>
                  <a:pt x="933958" y="2049007"/>
                  <a:pt x="690716" y="2665040"/>
                </a:cubicBezTo>
                <a:lnTo>
                  <a:pt x="649919" y="2775751"/>
                </a:lnTo>
                <a:lnTo>
                  <a:pt x="578380" y="2849724"/>
                </a:lnTo>
                <a:cubicBezTo>
                  <a:pt x="367459" y="3086336"/>
                  <a:pt x="181761" y="3371186"/>
                  <a:pt x="35079" y="3693274"/>
                </a:cubicBezTo>
                <a:close/>
              </a:path>
            </a:pathLst>
          </a:custGeom>
          <a:gradFill flip="none" rotWithShape="1">
            <a:gsLst>
              <a:gs pos="55000">
                <a:srgbClr val="FFC000">
                  <a:alpha val="60000"/>
                  <a:lumMod val="0"/>
                  <a:lumOff val="100000"/>
                </a:srgbClr>
              </a:gs>
              <a:gs pos="1000">
                <a:srgbClr val="FF6600">
                  <a:lumMod val="0"/>
                  <a:lumOff val="100000"/>
                  <a:alpha val="51000"/>
                </a:srgbClr>
              </a:gs>
              <a:gs pos="100000">
                <a:srgbClr val="FFC000">
                  <a:alpha val="71000"/>
                </a:srgbClr>
              </a:gs>
            </a:gsLst>
            <a:lin ang="16200000" scaled="1"/>
            <a:tileRect/>
          </a:gradFill>
          <a:ln w="9525">
            <a:solidFill>
              <a:schemeClr val="accent6">
                <a:lumMod val="40000"/>
                <a:lumOff val="60000"/>
                <a:alpha val="89000"/>
              </a:schemeClr>
            </a:solidFill>
          </a:ln>
          <a:scene3d>
            <a:camera prst="orthographicFront"/>
            <a:lightRig rig="morning"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19" name="Forma libre 19"/>
          <p:cNvSpPr/>
          <p:nvPr/>
        </p:nvSpPr>
        <p:spPr>
          <a:xfrm rot="15629113" flipV="1">
            <a:off x="6849397" y="2409911"/>
            <a:ext cx="1169334" cy="3419872"/>
          </a:xfrm>
          <a:custGeom>
            <a:avLst/>
            <a:gdLst>
              <a:gd name="connsiteX0" fmla="*/ 774114 w 2760001"/>
              <a:gd name="connsiteY0" fmla="*/ 921210 h 5102344"/>
              <a:gd name="connsiteX1" fmla="*/ 857586 w 2760001"/>
              <a:gd name="connsiteY1" fmla="*/ 829273 h 5102344"/>
              <a:gd name="connsiteX2" fmla="*/ 996266 w 2760001"/>
              <a:gd name="connsiteY2" fmla="*/ 694049 h 5102344"/>
              <a:gd name="connsiteX3" fmla="*/ 2671801 w 2760001"/>
              <a:gd name="connsiteY3" fmla="*/ 10314 h 5102344"/>
              <a:gd name="connsiteX4" fmla="*/ 2760001 w 2760001"/>
              <a:gd name="connsiteY4" fmla="*/ 31669 h 5102344"/>
              <a:gd name="connsiteX5" fmla="*/ 2687498 w 2760001"/>
              <a:gd name="connsiteY5" fmla="*/ 26682 h 5102344"/>
              <a:gd name="connsiteX6" fmla="*/ 1570485 w 2760001"/>
              <a:gd name="connsiteY6" fmla="*/ 475069 h 5102344"/>
              <a:gd name="connsiteX7" fmla="*/ 1506177 w 2760001"/>
              <a:gd name="connsiteY7" fmla="*/ 527515 h 5102344"/>
              <a:gd name="connsiteX8" fmla="*/ 1439572 w 2760001"/>
              <a:gd name="connsiteY8" fmla="*/ 549734 h 5102344"/>
              <a:gd name="connsiteX9" fmla="*/ 825501 w 2760001"/>
              <a:gd name="connsiteY9" fmla="*/ 882020 h 5102344"/>
              <a:gd name="connsiteX10" fmla="*/ 390376 w 2760001"/>
              <a:gd name="connsiteY10" fmla="*/ 2141965 h 5102344"/>
              <a:gd name="connsiteX11" fmla="*/ 443090 w 2760001"/>
              <a:gd name="connsiteY11" fmla="*/ 2011871 h 5102344"/>
              <a:gd name="connsiteX12" fmla="*/ 540306 w 2760001"/>
              <a:gd name="connsiteY12" fmla="*/ 1816199 h 5102344"/>
              <a:gd name="connsiteX13" fmla="*/ 2237310 w 2760001"/>
              <a:gd name="connsiteY13" fmla="*/ 561847 h 5102344"/>
              <a:gd name="connsiteX14" fmla="*/ 2358176 w 2760001"/>
              <a:gd name="connsiteY14" fmla="*/ 562809 h 5102344"/>
              <a:gd name="connsiteX15" fmla="*/ 2265732 w 2760001"/>
              <a:gd name="connsiteY15" fmla="*/ 576699 h 5102344"/>
              <a:gd name="connsiteX16" fmla="*/ 1130318 w 2760001"/>
              <a:gd name="connsiteY16" fmla="*/ 1404243 h 5102344"/>
              <a:gd name="connsiteX17" fmla="*/ 1079597 w 2760001"/>
              <a:gd name="connsiteY17" fmla="*/ 1482996 h 5102344"/>
              <a:gd name="connsiteX18" fmla="*/ 1009410 w 2760001"/>
              <a:gd name="connsiteY18" fmla="*/ 1527063 h 5102344"/>
              <a:gd name="connsiteX19" fmla="*/ 432400 w 2760001"/>
              <a:gd name="connsiteY19" fmla="*/ 2082212 h 5102344"/>
              <a:gd name="connsiteX20" fmla="*/ 391159 w 2760001"/>
              <a:gd name="connsiteY20" fmla="*/ 4920644 h 5102344"/>
              <a:gd name="connsiteX21" fmla="*/ 380387 w 2760001"/>
              <a:gd name="connsiteY21" fmla="*/ 4636175 h 5102344"/>
              <a:gd name="connsiteX22" fmla="*/ 1539451 w 2760001"/>
              <a:gd name="connsiteY22" fmla="*/ 2143117 h 5102344"/>
              <a:gd name="connsiteX23" fmla="*/ 1678284 w 2760001"/>
              <a:gd name="connsiteY23" fmla="*/ 2068861 h 5102344"/>
              <a:gd name="connsiteX24" fmla="*/ 1581213 w 2760001"/>
              <a:gd name="connsiteY24" fmla="*/ 2142388 h 5102344"/>
              <a:gd name="connsiteX25" fmla="*/ 798424 w 2760001"/>
              <a:gd name="connsiteY25" fmla="*/ 3797027 h 5102344"/>
              <a:gd name="connsiteX26" fmla="*/ 789499 w 2760001"/>
              <a:gd name="connsiteY26" fmla="*/ 3918747 h 5102344"/>
              <a:gd name="connsiteX27" fmla="*/ 736692 w 2760001"/>
              <a:gd name="connsiteY27" fmla="*/ 4012921 h 5102344"/>
              <a:gd name="connsiteX28" fmla="*/ 422774 w 2760001"/>
              <a:gd name="connsiteY28" fmla="*/ 5007783 h 5102344"/>
              <a:gd name="connsiteX29" fmla="*/ 411952 w 2760001"/>
              <a:gd name="connsiteY29" fmla="*/ 5102344 h 5102344"/>
              <a:gd name="connsiteX30" fmla="*/ 0 w 2760001"/>
              <a:gd name="connsiteY30" fmla="*/ 3778293 h 5102344"/>
              <a:gd name="connsiteX31" fmla="*/ 31187 w 2760001"/>
              <a:gd name="connsiteY31" fmla="*/ 3604342 h 5102344"/>
              <a:gd name="connsiteX32" fmla="*/ 98984 w 2760001"/>
              <a:gd name="connsiteY32" fmla="*/ 3337548 h 5102344"/>
              <a:gd name="connsiteX33" fmla="*/ 1784787 w 2760001"/>
              <a:gd name="connsiteY33" fmla="*/ 1318465 h 5102344"/>
              <a:gd name="connsiteX34" fmla="*/ 1925842 w 2760001"/>
              <a:gd name="connsiteY34" fmla="*/ 1284878 h 5102344"/>
              <a:gd name="connsiteX35" fmla="*/ 1821355 w 2760001"/>
              <a:gd name="connsiteY35" fmla="*/ 1328419 h 5102344"/>
              <a:gd name="connsiteX36" fmla="*/ 690716 w 2760001"/>
              <a:gd name="connsiteY36" fmla="*/ 2665040 h 5102344"/>
              <a:gd name="connsiteX37" fmla="*/ 649919 w 2760001"/>
              <a:gd name="connsiteY37" fmla="*/ 2775751 h 5102344"/>
              <a:gd name="connsiteX38" fmla="*/ 578380 w 2760001"/>
              <a:gd name="connsiteY38" fmla="*/ 2849724 h 5102344"/>
              <a:gd name="connsiteX39" fmla="*/ 35079 w 2760001"/>
              <a:gd name="connsiteY39" fmla="*/ 3693274 h 51023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2760001" h="5102344">
                <a:moveTo>
                  <a:pt x="774114" y="921210"/>
                </a:moveTo>
                <a:lnTo>
                  <a:pt x="857586" y="829273"/>
                </a:lnTo>
                <a:cubicBezTo>
                  <a:pt x="901868" y="783381"/>
                  <a:pt x="948113" y="738247"/>
                  <a:pt x="996266" y="694049"/>
                </a:cubicBezTo>
                <a:cubicBezTo>
                  <a:pt x="1544012" y="191308"/>
                  <a:pt x="2191341" y="-54934"/>
                  <a:pt x="2671801" y="10314"/>
                </a:cubicBezTo>
                <a:lnTo>
                  <a:pt x="2760001" y="31669"/>
                </a:lnTo>
                <a:lnTo>
                  <a:pt x="2687498" y="26682"/>
                </a:lnTo>
                <a:cubicBezTo>
                  <a:pt x="2342180" y="32509"/>
                  <a:pt x="1936981" y="187942"/>
                  <a:pt x="1570485" y="475069"/>
                </a:cubicBezTo>
                <a:lnTo>
                  <a:pt x="1506177" y="527515"/>
                </a:lnTo>
                <a:lnTo>
                  <a:pt x="1439572" y="549734"/>
                </a:lnTo>
                <a:cubicBezTo>
                  <a:pt x="1236085" y="625989"/>
                  <a:pt x="1027532" y="737548"/>
                  <a:pt x="825501" y="882020"/>
                </a:cubicBezTo>
                <a:close/>
                <a:moveTo>
                  <a:pt x="390376" y="2141965"/>
                </a:moveTo>
                <a:lnTo>
                  <a:pt x="443090" y="2011871"/>
                </a:lnTo>
                <a:cubicBezTo>
                  <a:pt x="472639" y="1946221"/>
                  <a:pt x="505034" y="1880922"/>
                  <a:pt x="540306" y="1816199"/>
                </a:cubicBezTo>
                <a:cubicBezTo>
                  <a:pt x="941518" y="1079973"/>
                  <a:pt x="1606992" y="616290"/>
                  <a:pt x="2237310" y="561847"/>
                </a:cubicBezTo>
                <a:lnTo>
                  <a:pt x="2358176" y="562809"/>
                </a:lnTo>
                <a:lnTo>
                  <a:pt x="2265732" y="576699"/>
                </a:lnTo>
                <a:cubicBezTo>
                  <a:pt x="1841702" y="677415"/>
                  <a:pt x="1425857" y="969175"/>
                  <a:pt x="1130318" y="1404243"/>
                </a:cubicBezTo>
                <a:lnTo>
                  <a:pt x="1079597" y="1482996"/>
                </a:lnTo>
                <a:lnTo>
                  <a:pt x="1009410" y="1527063"/>
                </a:lnTo>
                <a:cubicBezTo>
                  <a:pt x="799586" y="1671476"/>
                  <a:pt x="602908" y="1858508"/>
                  <a:pt x="432400" y="2082212"/>
                </a:cubicBezTo>
                <a:close/>
                <a:moveTo>
                  <a:pt x="391159" y="4920644"/>
                </a:moveTo>
                <a:cubicBezTo>
                  <a:pt x="384036" y="4827114"/>
                  <a:pt x="380387" y="4732213"/>
                  <a:pt x="380387" y="4636175"/>
                </a:cubicBezTo>
                <a:cubicBezTo>
                  <a:pt x="380387" y="3543754"/>
                  <a:pt x="852490" y="2598381"/>
                  <a:pt x="1539451" y="2143117"/>
                </a:cubicBezTo>
                <a:lnTo>
                  <a:pt x="1678284" y="2068861"/>
                </a:lnTo>
                <a:lnTo>
                  <a:pt x="1581213" y="2142388"/>
                </a:lnTo>
                <a:cubicBezTo>
                  <a:pt x="1159024" y="2521979"/>
                  <a:pt x="865267" y="3115029"/>
                  <a:pt x="798424" y="3797027"/>
                </a:cubicBezTo>
                <a:lnTo>
                  <a:pt x="789499" y="3918747"/>
                </a:lnTo>
                <a:lnTo>
                  <a:pt x="736692" y="4012921"/>
                </a:lnTo>
                <a:cubicBezTo>
                  <a:pt x="586725" y="4308954"/>
                  <a:pt x="478356" y="4645548"/>
                  <a:pt x="422774" y="5007783"/>
                </a:cubicBezTo>
                <a:lnTo>
                  <a:pt x="411952" y="5102344"/>
                </a:lnTo>
                <a:close/>
                <a:moveTo>
                  <a:pt x="0" y="3778293"/>
                </a:moveTo>
                <a:lnTo>
                  <a:pt x="31187" y="3604342"/>
                </a:lnTo>
                <a:cubicBezTo>
                  <a:pt x="50359" y="3515711"/>
                  <a:pt x="72929" y="3426692"/>
                  <a:pt x="98984" y="3337548"/>
                </a:cubicBezTo>
                <a:cubicBezTo>
                  <a:pt x="395364" y="2323534"/>
                  <a:pt x="1063001" y="1566187"/>
                  <a:pt x="1784787" y="1318465"/>
                </a:cubicBezTo>
                <a:lnTo>
                  <a:pt x="1925842" y="1284878"/>
                </a:lnTo>
                <a:lnTo>
                  <a:pt x="1821355" y="1328419"/>
                </a:lnTo>
                <a:cubicBezTo>
                  <a:pt x="1350688" y="1573297"/>
                  <a:pt x="933958" y="2049007"/>
                  <a:pt x="690716" y="2665040"/>
                </a:cubicBezTo>
                <a:lnTo>
                  <a:pt x="649919" y="2775751"/>
                </a:lnTo>
                <a:lnTo>
                  <a:pt x="578380" y="2849724"/>
                </a:lnTo>
                <a:cubicBezTo>
                  <a:pt x="367459" y="3086336"/>
                  <a:pt x="181761" y="3371186"/>
                  <a:pt x="35079" y="3693274"/>
                </a:cubicBezTo>
                <a:close/>
              </a:path>
            </a:pathLst>
          </a:custGeom>
          <a:gradFill flip="none" rotWithShape="1">
            <a:gsLst>
              <a:gs pos="55000">
                <a:srgbClr val="FFC000">
                  <a:alpha val="60000"/>
                  <a:lumMod val="0"/>
                  <a:lumOff val="100000"/>
                </a:srgbClr>
              </a:gs>
              <a:gs pos="1000">
                <a:srgbClr val="FF6600">
                  <a:lumMod val="0"/>
                  <a:lumOff val="100000"/>
                  <a:alpha val="51000"/>
                </a:srgbClr>
              </a:gs>
              <a:gs pos="100000">
                <a:srgbClr val="FFC000">
                  <a:alpha val="71000"/>
                </a:srgbClr>
              </a:gs>
            </a:gsLst>
            <a:lin ang="16200000" scaled="1"/>
            <a:tileRect/>
          </a:gradFill>
          <a:ln w="9525">
            <a:solidFill>
              <a:schemeClr val="accent6">
                <a:lumMod val="40000"/>
                <a:lumOff val="60000"/>
                <a:alpha val="89000"/>
              </a:schemeClr>
            </a:solidFill>
          </a:ln>
          <a:scene3d>
            <a:camera prst="orthographicFront"/>
            <a:lightRig rig="morning"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20" name="19 Rectángulo"/>
          <p:cNvSpPr/>
          <p:nvPr/>
        </p:nvSpPr>
        <p:spPr>
          <a:xfrm>
            <a:off x="-88114" y="0"/>
            <a:ext cx="9252520" cy="5308054"/>
          </a:xfrm>
          <a:prstGeom prst="rect">
            <a:avLst/>
          </a:prstGeom>
          <a:gradFill flip="none" rotWithShape="1">
            <a:gsLst>
              <a:gs pos="0">
                <a:srgbClr val="CCCCFF">
                  <a:lumMod val="48000"/>
                  <a:lumOff val="52000"/>
                </a:srgbClr>
              </a:gs>
              <a:gs pos="77000">
                <a:srgbClr val="A278FF"/>
              </a:gs>
              <a:gs pos="28000">
                <a:srgbClr val="9966FF">
                  <a:lumMod val="99000"/>
                  <a:lumOff val="1000"/>
                </a:srgbClr>
              </a:gs>
              <a:gs pos="100000">
                <a:srgbClr val="CCB3FF"/>
              </a:gs>
              <a:gs pos="53000">
                <a:srgbClr val="CC99FF">
                  <a:lumMod val="73000"/>
                  <a:lumOff val="27000"/>
                </a:srgbClr>
              </a:gs>
              <a:gs pos="100000">
                <a:srgbClr val="CCCCFF">
                  <a:lumMod val="71000"/>
                  <a:lumOff val="29000"/>
                </a:srgbClr>
              </a:gs>
            </a:gsLst>
            <a:lin ang="189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32100900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4000" fill="hold"/>
                                        <p:tgtEl>
                                          <p:spTgt spid="6"/>
                                        </p:tgtEl>
                                        <p:attrNameLst>
                                          <p:attrName>ppt_x</p:attrName>
                                        </p:attrNameLst>
                                      </p:cBhvr>
                                      <p:tavLst>
                                        <p:tav tm="0">
                                          <p:val>
                                            <p:strVal val="1+#ppt_w/2"/>
                                          </p:val>
                                        </p:tav>
                                        <p:tav tm="100000">
                                          <p:val>
                                            <p:strVal val="#ppt_x"/>
                                          </p:val>
                                        </p:tav>
                                      </p:tavLst>
                                    </p:anim>
                                    <p:anim calcmode="lin" valueType="num">
                                      <p:cBhvr additive="base">
                                        <p:cTn id="8" dur="4000" fill="hold"/>
                                        <p:tgtEl>
                                          <p:spTgt spid="6"/>
                                        </p:tgtEl>
                                        <p:attrNameLst>
                                          <p:attrName>ppt_y</p:attrName>
                                        </p:attrNameLst>
                                      </p:cBhvr>
                                      <p:tavLst>
                                        <p:tav tm="0">
                                          <p:val>
                                            <p:strVal val="#ppt_y"/>
                                          </p:val>
                                        </p:tav>
                                        <p:tav tm="100000">
                                          <p:val>
                                            <p:strVal val="#ppt_y"/>
                                          </p:val>
                                        </p:tav>
                                      </p:tavLst>
                                    </p:anim>
                                  </p:childTnLst>
                                </p:cTn>
                              </p:par>
                              <p:par>
                                <p:cTn id="9" presetID="2" presetClass="exit" presetSubtype="2" fill="hold" grpId="1" nodeType="withEffect">
                                  <p:stCondLst>
                                    <p:cond delay="0"/>
                                  </p:stCondLst>
                                  <p:childTnLst>
                                    <p:anim calcmode="lin" valueType="num">
                                      <p:cBhvr additive="base">
                                        <p:cTn id="10" dur="5000"/>
                                        <p:tgtEl>
                                          <p:spTgt spid="6"/>
                                        </p:tgtEl>
                                        <p:attrNameLst>
                                          <p:attrName>ppt_x</p:attrName>
                                        </p:attrNameLst>
                                      </p:cBhvr>
                                      <p:tavLst>
                                        <p:tav tm="0">
                                          <p:val>
                                            <p:strVal val="ppt_x"/>
                                          </p:val>
                                        </p:tav>
                                        <p:tav tm="100000">
                                          <p:val>
                                            <p:strVal val="1+ppt_w/2"/>
                                          </p:val>
                                        </p:tav>
                                      </p:tavLst>
                                    </p:anim>
                                    <p:anim calcmode="lin" valueType="num">
                                      <p:cBhvr additive="base">
                                        <p:cTn id="11" dur="5000"/>
                                        <p:tgtEl>
                                          <p:spTgt spid="6"/>
                                        </p:tgtEl>
                                        <p:attrNameLst>
                                          <p:attrName>ppt_y</p:attrName>
                                        </p:attrNameLst>
                                      </p:cBhvr>
                                      <p:tavLst>
                                        <p:tav tm="0">
                                          <p:val>
                                            <p:strVal val="ppt_y"/>
                                          </p:val>
                                        </p:tav>
                                        <p:tav tm="100000">
                                          <p:val>
                                            <p:strVal val="ppt_y"/>
                                          </p:val>
                                        </p:tav>
                                      </p:tavLst>
                                    </p:anim>
                                    <p:set>
                                      <p:cBhvr>
                                        <p:cTn id="12" dur="1" fill="hold">
                                          <p:stCondLst>
                                            <p:cond delay="4999"/>
                                          </p:stCondLst>
                                        </p:cTn>
                                        <p:tgtEl>
                                          <p:spTgt spid="6"/>
                                        </p:tgtEl>
                                        <p:attrNameLst>
                                          <p:attrName>style.visibility</p:attrName>
                                        </p:attrNameLst>
                                      </p:cBhvr>
                                      <p:to>
                                        <p:strVal val="hidden"/>
                                      </p:to>
                                    </p:set>
                                  </p:childTnLst>
                                </p:cTn>
                              </p:par>
                              <p:par>
                                <p:cTn id="13" presetID="19" presetClass="exit" presetSubtype="5" fill="hold" grpId="2" nodeType="withEffect">
                                  <p:stCondLst>
                                    <p:cond delay="0"/>
                                  </p:stCondLst>
                                  <p:childTnLst>
                                    <p:anim calcmode="lin" valueType="num">
                                      <p:cBhvr>
                                        <p:cTn id="14" dur="4000"/>
                                        <p:tgtEl>
                                          <p:spTgt spid="6"/>
                                        </p:tgtEl>
                                        <p:attrNameLst>
                                          <p:attrName>ppt_w</p:attrName>
                                        </p:attrNameLst>
                                      </p:cBhvr>
                                      <p:tavLst>
                                        <p:tav tm="0">
                                          <p:val>
                                            <p:strVal val="ppt_w"/>
                                          </p:val>
                                        </p:tav>
                                        <p:tav tm="100000">
                                          <p:val>
                                            <p:strVal val="ppt_w"/>
                                          </p:val>
                                        </p:tav>
                                      </p:tavLst>
                                    </p:anim>
                                    <p:anim calcmode="lin" valueType="num">
                                      <p:cBhvr>
                                        <p:cTn id="15" dur="4000"/>
                                        <p:tgtEl>
                                          <p:spTgt spid="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6" dur="1" fill="hold">
                                          <p:stCondLst>
                                            <p:cond delay="3999"/>
                                          </p:stCondLst>
                                        </p:cTn>
                                        <p:tgtEl>
                                          <p:spTgt spid="6"/>
                                        </p:tgtEl>
                                        <p:attrNameLst>
                                          <p:attrName>style.visibility</p:attrName>
                                        </p:attrNameLst>
                                      </p:cBhvr>
                                      <p:to>
                                        <p:strVal val="hidden"/>
                                      </p:to>
                                    </p:set>
                                  </p:childTnLst>
                                </p:cTn>
                              </p:par>
                              <p:par>
                                <p:cTn id="17" presetID="8" presetClass="emph" presetSubtype="0" fill="hold" grpId="3" nodeType="withEffect">
                                  <p:stCondLst>
                                    <p:cond delay="0"/>
                                  </p:stCondLst>
                                  <p:childTnLst>
                                    <p:animRot by="21600000">
                                      <p:cBhvr>
                                        <p:cTn id="18" dur="4000" fill="hold"/>
                                        <p:tgtEl>
                                          <p:spTgt spid="6"/>
                                        </p:tgtEl>
                                        <p:attrNameLst>
                                          <p:attrName>r</p:attrName>
                                        </p:attrNameLst>
                                      </p:cBhvr>
                                    </p:animRot>
                                  </p:childTnLst>
                                </p:cTn>
                              </p:par>
                              <p:par>
                                <p:cTn id="19" presetID="2" presetClass="entr" presetSubtype="2" fill="hold" grpId="0" nodeType="withEffect">
                                  <p:stCondLst>
                                    <p:cond delay="0"/>
                                  </p:stCondLst>
                                  <p:childTnLst>
                                    <p:set>
                                      <p:cBhvr>
                                        <p:cTn id="20" dur="1" fill="hold">
                                          <p:stCondLst>
                                            <p:cond delay="0"/>
                                          </p:stCondLst>
                                        </p:cTn>
                                        <p:tgtEl>
                                          <p:spTgt spid="5"/>
                                        </p:tgtEl>
                                        <p:attrNameLst>
                                          <p:attrName>style.visibility</p:attrName>
                                        </p:attrNameLst>
                                      </p:cBhvr>
                                      <p:to>
                                        <p:strVal val="visible"/>
                                      </p:to>
                                    </p:set>
                                    <p:anim calcmode="lin" valueType="num">
                                      <p:cBhvr additive="base">
                                        <p:cTn id="21" dur="4000" fill="hold"/>
                                        <p:tgtEl>
                                          <p:spTgt spid="5"/>
                                        </p:tgtEl>
                                        <p:attrNameLst>
                                          <p:attrName>ppt_x</p:attrName>
                                        </p:attrNameLst>
                                      </p:cBhvr>
                                      <p:tavLst>
                                        <p:tav tm="0">
                                          <p:val>
                                            <p:strVal val="1+#ppt_w/2"/>
                                          </p:val>
                                        </p:tav>
                                        <p:tav tm="100000">
                                          <p:val>
                                            <p:strVal val="#ppt_x"/>
                                          </p:val>
                                        </p:tav>
                                      </p:tavLst>
                                    </p:anim>
                                    <p:anim calcmode="lin" valueType="num">
                                      <p:cBhvr additive="base">
                                        <p:cTn id="22" dur="4000" fill="hold"/>
                                        <p:tgtEl>
                                          <p:spTgt spid="5"/>
                                        </p:tgtEl>
                                        <p:attrNameLst>
                                          <p:attrName>ppt_y</p:attrName>
                                        </p:attrNameLst>
                                      </p:cBhvr>
                                      <p:tavLst>
                                        <p:tav tm="0">
                                          <p:val>
                                            <p:strVal val="#ppt_y"/>
                                          </p:val>
                                        </p:tav>
                                        <p:tav tm="100000">
                                          <p:val>
                                            <p:strVal val="#ppt_y"/>
                                          </p:val>
                                        </p:tav>
                                      </p:tavLst>
                                    </p:anim>
                                  </p:childTnLst>
                                </p:cTn>
                              </p:par>
                              <p:par>
                                <p:cTn id="23" presetID="2" presetClass="exit" presetSubtype="2" fill="hold" grpId="1" nodeType="withEffect">
                                  <p:stCondLst>
                                    <p:cond delay="0"/>
                                  </p:stCondLst>
                                  <p:childTnLst>
                                    <p:anim calcmode="lin" valueType="num">
                                      <p:cBhvr additive="base">
                                        <p:cTn id="24" dur="5000"/>
                                        <p:tgtEl>
                                          <p:spTgt spid="5"/>
                                        </p:tgtEl>
                                        <p:attrNameLst>
                                          <p:attrName>ppt_x</p:attrName>
                                        </p:attrNameLst>
                                      </p:cBhvr>
                                      <p:tavLst>
                                        <p:tav tm="0">
                                          <p:val>
                                            <p:strVal val="ppt_x"/>
                                          </p:val>
                                        </p:tav>
                                        <p:tav tm="100000">
                                          <p:val>
                                            <p:strVal val="1+ppt_w/2"/>
                                          </p:val>
                                        </p:tav>
                                      </p:tavLst>
                                    </p:anim>
                                    <p:anim calcmode="lin" valueType="num">
                                      <p:cBhvr additive="base">
                                        <p:cTn id="25" dur="5000"/>
                                        <p:tgtEl>
                                          <p:spTgt spid="5"/>
                                        </p:tgtEl>
                                        <p:attrNameLst>
                                          <p:attrName>ppt_y</p:attrName>
                                        </p:attrNameLst>
                                      </p:cBhvr>
                                      <p:tavLst>
                                        <p:tav tm="0">
                                          <p:val>
                                            <p:strVal val="ppt_y"/>
                                          </p:val>
                                        </p:tav>
                                        <p:tav tm="100000">
                                          <p:val>
                                            <p:strVal val="ppt_y"/>
                                          </p:val>
                                        </p:tav>
                                      </p:tavLst>
                                    </p:anim>
                                    <p:set>
                                      <p:cBhvr>
                                        <p:cTn id="26" dur="1" fill="hold">
                                          <p:stCondLst>
                                            <p:cond delay="4999"/>
                                          </p:stCondLst>
                                        </p:cTn>
                                        <p:tgtEl>
                                          <p:spTgt spid="5"/>
                                        </p:tgtEl>
                                        <p:attrNameLst>
                                          <p:attrName>style.visibility</p:attrName>
                                        </p:attrNameLst>
                                      </p:cBhvr>
                                      <p:to>
                                        <p:strVal val="hidden"/>
                                      </p:to>
                                    </p:set>
                                  </p:childTnLst>
                                </p:cTn>
                              </p:par>
                              <p:par>
                                <p:cTn id="27" presetID="19" presetClass="exit" presetSubtype="5" fill="hold" grpId="2" nodeType="withEffect">
                                  <p:stCondLst>
                                    <p:cond delay="0"/>
                                  </p:stCondLst>
                                  <p:childTnLst>
                                    <p:anim calcmode="lin" valueType="num">
                                      <p:cBhvr>
                                        <p:cTn id="28" dur="4000"/>
                                        <p:tgtEl>
                                          <p:spTgt spid="5"/>
                                        </p:tgtEl>
                                        <p:attrNameLst>
                                          <p:attrName>ppt_w</p:attrName>
                                        </p:attrNameLst>
                                      </p:cBhvr>
                                      <p:tavLst>
                                        <p:tav tm="0">
                                          <p:val>
                                            <p:strVal val="ppt_w"/>
                                          </p:val>
                                        </p:tav>
                                        <p:tav tm="100000">
                                          <p:val>
                                            <p:strVal val="ppt_w"/>
                                          </p:val>
                                        </p:tav>
                                      </p:tavLst>
                                    </p:anim>
                                    <p:anim calcmode="lin" valueType="num">
                                      <p:cBhvr>
                                        <p:cTn id="29" dur="4000"/>
                                        <p:tgtEl>
                                          <p:spTgt spid="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0" dur="1" fill="hold">
                                          <p:stCondLst>
                                            <p:cond delay="3999"/>
                                          </p:stCondLst>
                                        </p:cTn>
                                        <p:tgtEl>
                                          <p:spTgt spid="5"/>
                                        </p:tgtEl>
                                        <p:attrNameLst>
                                          <p:attrName>style.visibility</p:attrName>
                                        </p:attrNameLst>
                                      </p:cBhvr>
                                      <p:to>
                                        <p:strVal val="hidden"/>
                                      </p:to>
                                    </p:set>
                                  </p:childTnLst>
                                </p:cTn>
                              </p:par>
                              <p:par>
                                <p:cTn id="31" presetID="8" presetClass="emph" presetSubtype="0" fill="hold" grpId="3" nodeType="withEffect">
                                  <p:stCondLst>
                                    <p:cond delay="0"/>
                                  </p:stCondLst>
                                  <p:childTnLst>
                                    <p:animRot by="21600000">
                                      <p:cBhvr>
                                        <p:cTn id="32" dur="4000" fill="hold"/>
                                        <p:tgtEl>
                                          <p:spTgt spid="5"/>
                                        </p:tgtEl>
                                        <p:attrNameLst>
                                          <p:attrName>r</p:attrName>
                                        </p:attrNameLst>
                                      </p:cBhvr>
                                    </p:animRot>
                                  </p:childTnLst>
                                </p:cTn>
                              </p:par>
                              <p:par>
                                <p:cTn id="33" presetID="2" presetClass="entr" presetSubtype="2" fill="hold" grpId="0" nodeType="withEffect">
                                  <p:stCondLst>
                                    <p:cond delay="0"/>
                                  </p:stCondLst>
                                  <p:childTnLst>
                                    <p:set>
                                      <p:cBhvr>
                                        <p:cTn id="34" dur="1" fill="hold">
                                          <p:stCondLst>
                                            <p:cond delay="0"/>
                                          </p:stCondLst>
                                        </p:cTn>
                                        <p:tgtEl>
                                          <p:spTgt spid="2"/>
                                        </p:tgtEl>
                                        <p:attrNameLst>
                                          <p:attrName>style.visibility</p:attrName>
                                        </p:attrNameLst>
                                      </p:cBhvr>
                                      <p:to>
                                        <p:strVal val="visible"/>
                                      </p:to>
                                    </p:set>
                                    <p:anim calcmode="lin" valueType="num">
                                      <p:cBhvr additive="base">
                                        <p:cTn id="35" dur="4000" fill="hold"/>
                                        <p:tgtEl>
                                          <p:spTgt spid="2"/>
                                        </p:tgtEl>
                                        <p:attrNameLst>
                                          <p:attrName>ppt_x</p:attrName>
                                        </p:attrNameLst>
                                      </p:cBhvr>
                                      <p:tavLst>
                                        <p:tav tm="0">
                                          <p:val>
                                            <p:strVal val="1+#ppt_w/2"/>
                                          </p:val>
                                        </p:tav>
                                        <p:tav tm="100000">
                                          <p:val>
                                            <p:strVal val="#ppt_x"/>
                                          </p:val>
                                        </p:tav>
                                      </p:tavLst>
                                    </p:anim>
                                    <p:anim calcmode="lin" valueType="num">
                                      <p:cBhvr additive="base">
                                        <p:cTn id="36" dur="4000" fill="hold"/>
                                        <p:tgtEl>
                                          <p:spTgt spid="2"/>
                                        </p:tgtEl>
                                        <p:attrNameLst>
                                          <p:attrName>ppt_y</p:attrName>
                                        </p:attrNameLst>
                                      </p:cBhvr>
                                      <p:tavLst>
                                        <p:tav tm="0">
                                          <p:val>
                                            <p:strVal val="#ppt_y"/>
                                          </p:val>
                                        </p:tav>
                                        <p:tav tm="100000">
                                          <p:val>
                                            <p:strVal val="#ppt_y"/>
                                          </p:val>
                                        </p:tav>
                                      </p:tavLst>
                                    </p:anim>
                                  </p:childTnLst>
                                </p:cTn>
                              </p:par>
                              <p:par>
                                <p:cTn id="37" presetID="2" presetClass="exit" presetSubtype="2" fill="hold" grpId="1" nodeType="withEffect">
                                  <p:stCondLst>
                                    <p:cond delay="0"/>
                                  </p:stCondLst>
                                  <p:childTnLst>
                                    <p:anim calcmode="lin" valueType="num">
                                      <p:cBhvr additive="base">
                                        <p:cTn id="38" dur="5000"/>
                                        <p:tgtEl>
                                          <p:spTgt spid="2"/>
                                        </p:tgtEl>
                                        <p:attrNameLst>
                                          <p:attrName>ppt_x</p:attrName>
                                        </p:attrNameLst>
                                      </p:cBhvr>
                                      <p:tavLst>
                                        <p:tav tm="0">
                                          <p:val>
                                            <p:strVal val="ppt_x"/>
                                          </p:val>
                                        </p:tav>
                                        <p:tav tm="100000">
                                          <p:val>
                                            <p:strVal val="1+ppt_w/2"/>
                                          </p:val>
                                        </p:tav>
                                      </p:tavLst>
                                    </p:anim>
                                    <p:anim calcmode="lin" valueType="num">
                                      <p:cBhvr additive="base">
                                        <p:cTn id="39" dur="5000"/>
                                        <p:tgtEl>
                                          <p:spTgt spid="2"/>
                                        </p:tgtEl>
                                        <p:attrNameLst>
                                          <p:attrName>ppt_y</p:attrName>
                                        </p:attrNameLst>
                                      </p:cBhvr>
                                      <p:tavLst>
                                        <p:tav tm="0">
                                          <p:val>
                                            <p:strVal val="ppt_y"/>
                                          </p:val>
                                        </p:tav>
                                        <p:tav tm="100000">
                                          <p:val>
                                            <p:strVal val="ppt_y"/>
                                          </p:val>
                                        </p:tav>
                                      </p:tavLst>
                                    </p:anim>
                                    <p:set>
                                      <p:cBhvr>
                                        <p:cTn id="40" dur="1" fill="hold">
                                          <p:stCondLst>
                                            <p:cond delay="4999"/>
                                          </p:stCondLst>
                                        </p:cTn>
                                        <p:tgtEl>
                                          <p:spTgt spid="2"/>
                                        </p:tgtEl>
                                        <p:attrNameLst>
                                          <p:attrName>style.visibility</p:attrName>
                                        </p:attrNameLst>
                                      </p:cBhvr>
                                      <p:to>
                                        <p:strVal val="hidden"/>
                                      </p:to>
                                    </p:set>
                                  </p:childTnLst>
                                </p:cTn>
                              </p:par>
                              <p:par>
                                <p:cTn id="41" presetID="19" presetClass="exit" presetSubtype="5" fill="hold" grpId="2" nodeType="withEffect">
                                  <p:stCondLst>
                                    <p:cond delay="0"/>
                                  </p:stCondLst>
                                  <p:childTnLst>
                                    <p:anim calcmode="lin" valueType="num">
                                      <p:cBhvr>
                                        <p:cTn id="42" dur="4000"/>
                                        <p:tgtEl>
                                          <p:spTgt spid="2"/>
                                        </p:tgtEl>
                                        <p:attrNameLst>
                                          <p:attrName>ppt_w</p:attrName>
                                        </p:attrNameLst>
                                      </p:cBhvr>
                                      <p:tavLst>
                                        <p:tav tm="0">
                                          <p:val>
                                            <p:strVal val="ppt_w"/>
                                          </p:val>
                                        </p:tav>
                                        <p:tav tm="100000">
                                          <p:val>
                                            <p:strVal val="ppt_w"/>
                                          </p:val>
                                        </p:tav>
                                      </p:tavLst>
                                    </p:anim>
                                    <p:anim calcmode="lin" valueType="num">
                                      <p:cBhvr>
                                        <p:cTn id="43" dur="4000"/>
                                        <p:tgtEl>
                                          <p:spTgt spid="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4" dur="1" fill="hold">
                                          <p:stCondLst>
                                            <p:cond delay="3999"/>
                                          </p:stCondLst>
                                        </p:cTn>
                                        <p:tgtEl>
                                          <p:spTgt spid="2"/>
                                        </p:tgtEl>
                                        <p:attrNameLst>
                                          <p:attrName>style.visibility</p:attrName>
                                        </p:attrNameLst>
                                      </p:cBhvr>
                                      <p:to>
                                        <p:strVal val="hidden"/>
                                      </p:to>
                                    </p:set>
                                  </p:childTnLst>
                                </p:cTn>
                              </p:par>
                              <p:par>
                                <p:cTn id="45" presetID="8" presetClass="emph" presetSubtype="0" fill="hold" grpId="3" nodeType="withEffect">
                                  <p:stCondLst>
                                    <p:cond delay="0"/>
                                  </p:stCondLst>
                                  <p:childTnLst>
                                    <p:animRot by="21600000">
                                      <p:cBhvr>
                                        <p:cTn id="46" dur="4000" fill="hold"/>
                                        <p:tgtEl>
                                          <p:spTgt spid="2"/>
                                        </p:tgtEl>
                                        <p:attrNameLst>
                                          <p:attrName>r</p:attrName>
                                        </p:attrNameLst>
                                      </p:cBhvr>
                                    </p:animRot>
                                  </p:childTnLst>
                                </p:cTn>
                              </p:par>
                              <p:par>
                                <p:cTn id="47" presetID="2" presetClass="entr" presetSubtype="8" fill="hold" grpId="0" nodeType="withEffect">
                                  <p:stCondLst>
                                    <p:cond delay="0"/>
                                  </p:stCondLst>
                                  <p:childTnLst>
                                    <p:set>
                                      <p:cBhvr>
                                        <p:cTn id="48" dur="1" fill="hold">
                                          <p:stCondLst>
                                            <p:cond delay="0"/>
                                          </p:stCondLst>
                                        </p:cTn>
                                        <p:tgtEl>
                                          <p:spTgt spid="11"/>
                                        </p:tgtEl>
                                        <p:attrNameLst>
                                          <p:attrName>style.visibility</p:attrName>
                                        </p:attrNameLst>
                                      </p:cBhvr>
                                      <p:to>
                                        <p:strVal val="visible"/>
                                      </p:to>
                                    </p:set>
                                    <p:anim calcmode="lin" valueType="num">
                                      <p:cBhvr additive="base">
                                        <p:cTn id="49" dur="4000" fill="hold"/>
                                        <p:tgtEl>
                                          <p:spTgt spid="11"/>
                                        </p:tgtEl>
                                        <p:attrNameLst>
                                          <p:attrName>ppt_x</p:attrName>
                                        </p:attrNameLst>
                                      </p:cBhvr>
                                      <p:tavLst>
                                        <p:tav tm="0">
                                          <p:val>
                                            <p:strVal val="0-#ppt_w/2"/>
                                          </p:val>
                                        </p:tav>
                                        <p:tav tm="100000">
                                          <p:val>
                                            <p:strVal val="#ppt_x"/>
                                          </p:val>
                                        </p:tav>
                                      </p:tavLst>
                                    </p:anim>
                                    <p:anim calcmode="lin" valueType="num">
                                      <p:cBhvr additive="base">
                                        <p:cTn id="50" dur="4000" fill="hold"/>
                                        <p:tgtEl>
                                          <p:spTgt spid="11"/>
                                        </p:tgtEl>
                                        <p:attrNameLst>
                                          <p:attrName>ppt_y</p:attrName>
                                        </p:attrNameLst>
                                      </p:cBhvr>
                                      <p:tavLst>
                                        <p:tav tm="0">
                                          <p:val>
                                            <p:strVal val="#ppt_y"/>
                                          </p:val>
                                        </p:tav>
                                        <p:tav tm="100000">
                                          <p:val>
                                            <p:strVal val="#ppt_y"/>
                                          </p:val>
                                        </p:tav>
                                      </p:tavLst>
                                    </p:anim>
                                  </p:childTnLst>
                                </p:cTn>
                              </p:par>
                              <p:par>
                                <p:cTn id="51" presetID="2" presetClass="exit" presetSubtype="8" fill="hold" grpId="1" nodeType="withEffect">
                                  <p:stCondLst>
                                    <p:cond delay="0"/>
                                  </p:stCondLst>
                                  <p:childTnLst>
                                    <p:anim calcmode="lin" valueType="num">
                                      <p:cBhvr additive="base">
                                        <p:cTn id="52" dur="5000"/>
                                        <p:tgtEl>
                                          <p:spTgt spid="11"/>
                                        </p:tgtEl>
                                        <p:attrNameLst>
                                          <p:attrName>ppt_x</p:attrName>
                                        </p:attrNameLst>
                                      </p:cBhvr>
                                      <p:tavLst>
                                        <p:tav tm="0">
                                          <p:val>
                                            <p:strVal val="ppt_x"/>
                                          </p:val>
                                        </p:tav>
                                        <p:tav tm="100000">
                                          <p:val>
                                            <p:strVal val="0-ppt_w/2"/>
                                          </p:val>
                                        </p:tav>
                                      </p:tavLst>
                                    </p:anim>
                                    <p:anim calcmode="lin" valueType="num">
                                      <p:cBhvr additive="base">
                                        <p:cTn id="53" dur="5000"/>
                                        <p:tgtEl>
                                          <p:spTgt spid="11"/>
                                        </p:tgtEl>
                                        <p:attrNameLst>
                                          <p:attrName>ppt_y</p:attrName>
                                        </p:attrNameLst>
                                      </p:cBhvr>
                                      <p:tavLst>
                                        <p:tav tm="0">
                                          <p:val>
                                            <p:strVal val="ppt_y"/>
                                          </p:val>
                                        </p:tav>
                                        <p:tav tm="100000">
                                          <p:val>
                                            <p:strVal val="ppt_y"/>
                                          </p:val>
                                        </p:tav>
                                      </p:tavLst>
                                    </p:anim>
                                    <p:set>
                                      <p:cBhvr>
                                        <p:cTn id="54" dur="1" fill="hold">
                                          <p:stCondLst>
                                            <p:cond delay="4999"/>
                                          </p:stCondLst>
                                        </p:cTn>
                                        <p:tgtEl>
                                          <p:spTgt spid="11"/>
                                        </p:tgtEl>
                                        <p:attrNameLst>
                                          <p:attrName>style.visibility</p:attrName>
                                        </p:attrNameLst>
                                      </p:cBhvr>
                                      <p:to>
                                        <p:strVal val="hidden"/>
                                      </p:to>
                                    </p:set>
                                  </p:childTnLst>
                                </p:cTn>
                              </p:par>
                              <p:par>
                                <p:cTn id="55" presetID="8" presetClass="emph" presetSubtype="0" fill="hold" grpId="2" nodeType="withEffect">
                                  <p:stCondLst>
                                    <p:cond delay="0"/>
                                  </p:stCondLst>
                                  <p:childTnLst>
                                    <p:animRot by="-21600000">
                                      <p:cBhvr>
                                        <p:cTn id="56" dur="4000" fill="hold"/>
                                        <p:tgtEl>
                                          <p:spTgt spid="11"/>
                                        </p:tgtEl>
                                        <p:attrNameLst>
                                          <p:attrName>r</p:attrName>
                                        </p:attrNameLst>
                                      </p:cBhvr>
                                    </p:animRot>
                                  </p:childTnLst>
                                </p:cTn>
                              </p:par>
                              <p:par>
                                <p:cTn id="57" presetID="19" presetClass="exit" presetSubtype="5" fill="hold" grpId="3" nodeType="withEffect">
                                  <p:stCondLst>
                                    <p:cond delay="0"/>
                                  </p:stCondLst>
                                  <p:childTnLst>
                                    <p:anim calcmode="lin" valueType="num">
                                      <p:cBhvr>
                                        <p:cTn id="58" dur="4000"/>
                                        <p:tgtEl>
                                          <p:spTgt spid="11"/>
                                        </p:tgtEl>
                                        <p:attrNameLst>
                                          <p:attrName>ppt_w</p:attrName>
                                        </p:attrNameLst>
                                      </p:cBhvr>
                                      <p:tavLst>
                                        <p:tav tm="0">
                                          <p:val>
                                            <p:strVal val="ppt_w"/>
                                          </p:val>
                                        </p:tav>
                                        <p:tav tm="100000">
                                          <p:val>
                                            <p:strVal val="ppt_w"/>
                                          </p:val>
                                        </p:tav>
                                      </p:tavLst>
                                    </p:anim>
                                    <p:anim calcmode="lin" valueType="num">
                                      <p:cBhvr>
                                        <p:cTn id="59" dur="4000"/>
                                        <p:tgtEl>
                                          <p:spTgt spid="1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60" dur="1" fill="hold">
                                          <p:stCondLst>
                                            <p:cond delay="3999"/>
                                          </p:stCondLst>
                                        </p:cTn>
                                        <p:tgtEl>
                                          <p:spTgt spid="11"/>
                                        </p:tgtEl>
                                        <p:attrNameLst>
                                          <p:attrName>style.visibility</p:attrName>
                                        </p:attrNameLst>
                                      </p:cBhvr>
                                      <p:to>
                                        <p:strVal val="hidden"/>
                                      </p:to>
                                    </p:set>
                                  </p:childTnLst>
                                </p:cTn>
                              </p:par>
                              <p:par>
                                <p:cTn id="61" presetID="2" presetClass="entr" presetSubtype="8" fill="hold" grpId="0" nodeType="withEffect">
                                  <p:stCondLst>
                                    <p:cond delay="0"/>
                                  </p:stCondLst>
                                  <p:childTnLst>
                                    <p:set>
                                      <p:cBhvr>
                                        <p:cTn id="62" dur="1" fill="hold">
                                          <p:stCondLst>
                                            <p:cond delay="0"/>
                                          </p:stCondLst>
                                        </p:cTn>
                                        <p:tgtEl>
                                          <p:spTgt spid="9"/>
                                        </p:tgtEl>
                                        <p:attrNameLst>
                                          <p:attrName>style.visibility</p:attrName>
                                        </p:attrNameLst>
                                      </p:cBhvr>
                                      <p:to>
                                        <p:strVal val="visible"/>
                                      </p:to>
                                    </p:set>
                                    <p:anim calcmode="lin" valueType="num">
                                      <p:cBhvr additive="base">
                                        <p:cTn id="63" dur="4000" fill="hold"/>
                                        <p:tgtEl>
                                          <p:spTgt spid="9"/>
                                        </p:tgtEl>
                                        <p:attrNameLst>
                                          <p:attrName>ppt_x</p:attrName>
                                        </p:attrNameLst>
                                      </p:cBhvr>
                                      <p:tavLst>
                                        <p:tav tm="0">
                                          <p:val>
                                            <p:strVal val="0-#ppt_w/2"/>
                                          </p:val>
                                        </p:tav>
                                        <p:tav tm="100000">
                                          <p:val>
                                            <p:strVal val="#ppt_x"/>
                                          </p:val>
                                        </p:tav>
                                      </p:tavLst>
                                    </p:anim>
                                    <p:anim calcmode="lin" valueType="num">
                                      <p:cBhvr additive="base">
                                        <p:cTn id="64" dur="4000" fill="hold"/>
                                        <p:tgtEl>
                                          <p:spTgt spid="9"/>
                                        </p:tgtEl>
                                        <p:attrNameLst>
                                          <p:attrName>ppt_y</p:attrName>
                                        </p:attrNameLst>
                                      </p:cBhvr>
                                      <p:tavLst>
                                        <p:tav tm="0">
                                          <p:val>
                                            <p:strVal val="#ppt_y"/>
                                          </p:val>
                                        </p:tav>
                                        <p:tav tm="100000">
                                          <p:val>
                                            <p:strVal val="#ppt_y"/>
                                          </p:val>
                                        </p:tav>
                                      </p:tavLst>
                                    </p:anim>
                                  </p:childTnLst>
                                </p:cTn>
                              </p:par>
                              <p:par>
                                <p:cTn id="65" presetID="2" presetClass="exit" presetSubtype="8" fill="hold" grpId="1" nodeType="withEffect">
                                  <p:stCondLst>
                                    <p:cond delay="0"/>
                                  </p:stCondLst>
                                  <p:childTnLst>
                                    <p:anim calcmode="lin" valueType="num">
                                      <p:cBhvr additive="base">
                                        <p:cTn id="66" dur="5000"/>
                                        <p:tgtEl>
                                          <p:spTgt spid="9"/>
                                        </p:tgtEl>
                                        <p:attrNameLst>
                                          <p:attrName>ppt_x</p:attrName>
                                        </p:attrNameLst>
                                      </p:cBhvr>
                                      <p:tavLst>
                                        <p:tav tm="0">
                                          <p:val>
                                            <p:strVal val="ppt_x"/>
                                          </p:val>
                                        </p:tav>
                                        <p:tav tm="100000">
                                          <p:val>
                                            <p:strVal val="0-ppt_w/2"/>
                                          </p:val>
                                        </p:tav>
                                      </p:tavLst>
                                    </p:anim>
                                    <p:anim calcmode="lin" valueType="num">
                                      <p:cBhvr additive="base">
                                        <p:cTn id="67" dur="5000"/>
                                        <p:tgtEl>
                                          <p:spTgt spid="9"/>
                                        </p:tgtEl>
                                        <p:attrNameLst>
                                          <p:attrName>ppt_y</p:attrName>
                                        </p:attrNameLst>
                                      </p:cBhvr>
                                      <p:tavLst>
                                        <p:tav tm="0">
                                          <p:val>
                                            <p:strVal val="ppt_y"/>
                                          </p:val>
                                        </p:tav>
                                        <p:tav tm="100000">
                                          <p:val>
                                            <p:strVal val="ppt_y"/>
                                          </p:val>
                                        </p:tav>
                                      </p:tavLst>
                                    </p:anim>
                                    <p:set>
                                      <p:cBhvr>
                                        <p:cTn id="68" dur="1" fill="hold">
                                          <p:stCondLst>
                                            <p:cond delay="4999"/>
                                          </p:stCondLst>
                                        </p:cTn>
                                        <p:tgtEl>
                                          <p:spTgt spid="9"/>
                                        </p:tgtEl>
                                        <p:attrNameLst>
                                          <p:attrName>style.visibility</p:attrName>
                                        </p:attrNameLst>
                                      </p:cBhvr>
                                      <p:to>
                                        <p:strVal val="hidden"/>
                                      </p:to>
                                    </p:set>
                                  </p:childTnLst>
                                </p:cTn>
                              </p:par>
                              <p:par>
                                <p:cTn id="69" presetID="8" presetClass="emph" presetSubtype="0" fill="hold" grpId="2" nodeType="withEffect">
                                  <p:stCondLst>
                                    <p:cond delay="0"/>
                                  </p:stCondLst>
                                  <p:childTnLst>
                                    <p:animRot by="-21600000">
                                      <p:cBhvr>
                                        <p:cTn id="70" dur="4000" fill="hold"/>
                                        <p:tgtEl>
                                          <p:spTgt spid="9"/>
                                        </p:tgtEl>
                                        <p:attrNameLst>
                                          <p:attrName>r</p:attrName>
                                        </p:attrNameLst>
                                      </p:cBhvr>
                                    </p:animRot>
                                  </p:childTnLst>
                                </p:cTn>
                              </p:par>
                              <p:par>
                                <p:cTn id="71" presetID="19" presetClass="exit" presetSubtype="5" fill="hold" grpId="3" nodeType="withEffect">
                                  <p:stCondLst>
                                    <p:cond delay="0"/>
                                  </p:stCondLst>
                                  <p:childTnLst>
                                    <p:anim calcmode="lin" valueType="num">
                                      <p:cBhvr>
                                        <p:cTn id="72" dur="4000"/>
                                        <p:tgtEl>
                                          <p:spTgt spid="9"/>
                                        </p:tgtEl>
                                        <p:attrNameLst>
                                          <p:attrName>ppt_w</p:attrName>
                                        </p:attrNameLst>
                                      </p:cBhvr>
                                      <p:tavLst>
                                        <p:tav tm="0">
                                          <p:val>
                                            <p:strVal val="ppt_w"/>
                                          </p:val>
                                        </p:tav>
                                        <p:tav tm="100000">
                                          <p:val>
                                            <p:strVal val="ppt_w"/>
                                          </p:val>
                                        </p:tav>
                                      </p:tavLst>
                                    </p:anim>
                                    <p:anim calcmode="lin" valueType="num">
                                      <p:cBhvr>
                                        <p:cTn id="73" dur="4000"/>
                                        <p:tgtEl>
                                          <p:spTgt spid="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74" dur="1" fill="hold">
                                          <p:stCondLst>
                                            <p:cond delay="3999"/>
                                          </p:stCondLst>
                                        </p:cTn>
                                        <p:tgtEl>
                                          <p:spTgt spid="9"/>
                                        </p:tgtEl>
                                        <p:attrNameLst>
                                          <p:attrName>style.visibility</p:attrName>
                                        </p:attrNameLst>
                                      </p:cBhvr>
                                      <p:to>
                                        <p:strVal val="hidden"/>
                                      </p:to>
                                    </p:set>
                                  </p:childTnLst>
                                </p:cTn>
                              </p:par>
                              <p:par>
                                <p:cTn id="75" presetID="2" presetClass="entr" presetSubtype="8" fill="hold" grpId="0" nodeType="withEffect">
                                  <p:stCondLst>
                                    <p:cond delay="0"/>
                                  </p:stCondLst>
                                  <p:childTnLst>
                                    <p:set>
                                      <p:cBhvr>
                                        <p:cTn id="76" dur="1" fill="hold">
                                          <p:stCondLst>
                                            <p:cond delay="0"/>
                                          </p:stCondLst>
                                        </p:cTn>
                                        <p:tgtEl>
                                          <p:spTgt spid="10"/>
                                        </p:tgtEl>
                                        <p:attrNameLst>
                                          <p:attrName>style.visibility</p:attrName>
                                        </p:attrNameLst>
                                      </p:cBhvr>
                                      <p:to>
                                        <p:strVal val="visible"/>
                                      </p:to>
                                    </p:set>
                                    <p:anim calcmode="lin" valueType="num">
                                      <p:cBhvr additive="base">
                                        <p:cTn id="77" dur="4000" fill="hold"/>
                                        <p:tgtEl>
                                          <p:spTgt spid="10"/>
                                        </p:tgtEl>
                                        <p:attrNameLst>
                                          <p:attrName>ppt_x</p:attrName>
                                        </p:attrNameLst>
                                      </p:cBhvr>
                                      <p:tavLst>
                                        <p:tav tm="0">
                                          <p:val>
                                            <p:strVal val="0-#ppt_w/2"/>
                                          </p:val>
                                        </p:tav>
                                        <p:tav tm="100000">
                                          <p:val>
                                            <p:strVal val="#ppt_x"/>
                                          </p:val>
                                        </p:tav>
                                      </p:tavLst>
                                    </p:anim>
                                    <p:anim calcmode="lin" valueType="num">
                                      <p:cBhvr additive="base">
                                        <p:cTn id="78" dur="4000" fill="hold"/>
                                        <p:tgtEl>
                                          <p:spTgt spid="10"/>
                                        </p:tgtEl>
                                        <p:attrNameLst>
                                          <p:attrName>ppt_y</p:attrName>
                                        </p:attrNameLst>
                                      </p:cBhvr>
                                      <p:tavLst>
                                        <p:tav tm="0">
                                          <p:val>
                                            <p:strVal val="#ppt_y"/>
                                          </p:val>
                                        </p:tav>
                                        <p:tav tm="100000">
                                          <p:val>
                                            <p:strVal val="#ppt_y"/>
                                          </p:val>
                                        </p:tav>
                                      </p:tavLst>
                                    </p:anim>
                                  </p:childTnLst>
                                </p:cTn>
                              </p:par>
                              <p:par>
                                <p:cTn id="79" presetID="2" presetClass="exit" presetSubtype="8" fill="hold" grpId="1" nodeType="withEffect">
                                  <p:stCondLst>
                                    <p:cond delay="0"/>
                                  </p:stCondLst>
                                  <p:childTnLst>
                                    <p:anim calcmode="lin" valueType="num">
                                      <p:cBhvr additive="base">
                                        <p:cTn id="80" dur="5000"/>
                                        <p:tgtEl>
                                          <p:spTgt spid="10"/>
                                        </p:tgtEl>
                                        <p:attrNameLst>
                                          <p:attrName>ppt_x</p:attrName>
                                        </p:attrNameLst>
                                      </p:cBhvr>
                                      <p:tavLst>
                                        <p:tav tm="0">
                                          <p:val>
                                            <p:strVal val="ppt_x"/>
                                          </p:val>
                                        </p:tav>
                                        <p:tav tm="100000">
                                          <p:val>
                                            <p:strVal val="0-ppt_w/2"/>
                                          </p:val>
                                        </p:tav>
                                      </p:tavLst>
                                    </p:anim>
                                    <p:anim calcmode="lin" valueType="num">
                                      <p:cBhvr additive="base">
                                        <p:cTn id="81" dur="5000"/>
                                        <p:tgtEl>
                                          <p:spTgt spid="10"/>
                                        </p:tgtEl>
                                        <p:attrNameLst>
                                          <p:attrName>ppt_y</p:attrName>
                                        </p:attrNameLst>
                                      </p:cBhvr>
                                      <p:tavLst>
                                        <p:tav tm="0">
                                          <p:val>
                                            <p:strVal val="ppt_y"/>
                                          </p:val>
                                        </p:tav>
                                        <p:tav tm="100000">
                                          <p:val>
                                            <p:strVal val="ppt_y"/>
                                          </p:val>
                                        </p:tav>
                                      </p:tavLst>
                                    </p:anim>
                                    <p:set>
                                      <p:cBhvr>
                                        <p:cTn id="82" dur="1" fill="hold">
                                          <p:stCondLst>
                                            <p:cond delay="4999"/>
                                          </p:stCondLst>
                                        </p:cTn>
                                        <p:tgtEl>
                                          <p:spTgt spid="10"/>
                                        </p:tgtEl>
                                        <p:attrNameLst>
                                          <p:attrName>style.visibility</p:attrName>
                                        </p:attrNameLst>
                                      </p:cBhvr>
                                      <p:to>
                                        <p:strVal val="hidden"/>
                                      </p:to>
                                    </p:set>
                                  </p:childTnLst>
                                </p:cTn>
                              </p:par>
                              <p:par>
                                <p:cTn id="83" presetID="8" presetClass="emph" presetSubtype="0" fill="hold" grpId="2" nodeType="withEffect">
                                  <p:stCondLst>
                                    <p:cond delay="0"/>
                                  </p:stCondLst>
                                  <p:childTnLst>
                                    <p:animRot by="-21600000">
                                      <p:cBhvr>
                                        <p:cTn id="84" dur="4000" fill="hold"/>
                                        <p:tgtEl>
                                          <p:spTgt spid="10"/>
                                        </p:tgtEl>
                                        <p:attrNameLst>
                                          <p:attrName>r</p:attrName>
                                        </p:attrNameLst>
                                      </p:cBhvr>
                                    </p:animRot>
                                  </p:childTnLst>
                                </p:cTn>
                              </p:par>
                              <p:par>
                                <p:cTn id="85" presetID="19" presetClass="exit" presetSubtype="5" fill="hold" grpId="3" nodeType="withEffect">
                                  <p:stCondLst>
                                    <p:cond delay="0"/>
                                  </p:stCondLst>
                                  <p:childTnLst>
                                    <p:anim calcmode="lin" valueType="num">
                                      <p:cBhvr>
                                        <p:cTn id="86" dur="4000"/>
                                        <p:tgtEl>
                                          <p:spTgt spid="10"/>
                                        </p:tgtEl>
                                        <p:attrNameLst>
                                          <p:attrName>ppt_w</p:attrName>
                                        </p:attrNameLst>
                                      </p:cBhvr>
                                      <p:tavLst>
                                        <p:tav tm="0">
                                          <p:val>
                                            <p:strVal val="ppt_w"/>
                                          </p:val>
                                        </p:tav>
                                        <p:tav tm="100000">
                                          <p:val>
                                            <p:strVal val="ppt_w"/>
                                          </p:val>
                                        </p:tav>
                                      </p:tavLst>
                                    </p:anim>
                                    <p:anim calcmode="lin" valueType="num">
                                      <p:cBhvr>
                                        <p:cTn id="87" dur="4000"/>
                                        <p:tgtEl>
                                          <p:spTgt spid="1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88" dur="1" fill="hold">
                                          <p:stCondLst>
                                            <p:cond delay="3999"/>
                                          </p:stCondLst>
                                        </p:cTn>
                                        <p:tgtEl>
                                          <p:spTgt spid="10"/>
                                        </p:tgtEl>
                                        <p:attrNameLst>
                                          <p:attrName>style.visibility</p:attrName>
                                        </p:attrNameLst>
                                      </p:cBhvr>
                                      <p:to>
                                        <p:strVal val="hidden"/>
                                      </p:to>
                                    </p:set>
                                  </p:childTnLst>
                                </p:cTn>
                              </p:par>
                              <p:par>
                                <p:cTn id="89" presetID="2" presetClass="entr" presetSubtype="2" fill="hold" grpId="0" nodeType="withEffect">
                                  <p:stCondLst>
                                    <p:cond delay="0"/>
                                  </p:stCondLst>
                                  <p:childTnLst>
                                    <p:set>
                                      <p:cBhvr>
                                        <p:cTn id="90" dur="1" fill="hold">
                                          <p:stCondLst>
                                            <p:cond delay="0"/>
                                          </p:stCondLst>
                                        </p:cTn>
                                        <p:tgtEl>
                                          <p:spTgt spid="15"/>
                                        </p:tgtEl>
                                        <p:attrNameLst>
                                          <p:attrName>style.visibility</p:attrName>
                                        </p:attrNameLst>
                                      </p:cBhvr>
                                      <p:to>
                                        <p:strVal val="visible"/>
                                      </p:to>
                                    </p:set>
                                    <p:anim calcmode="lin" valueType="num">
                                      <p:cBhvr additive="base">
                                        <p:cTn id="91" dur="4000" fill="hold"/>
                                        <p:tgtEl>
                                          <p:spTgt spid="15"/>
                                        </p:tgtEl>
                                        <p:attrNameLst>
                                          <p:attrName>ppt_x</p:attrName>
                                        </p:attrNameLst>
                                      </p:cBhvr>
                                      <p:tavLst>
                                        <p:tav tm="0">
                                          <p:val>
                                            <p:strVal val="1+#ppt_w/2"/>
                                          </p:val>
                                        </p:tav>
                                        <p:tav tm="100000">
                                          <p:val>
                                            <p:strVal val="#ppt_x"/>
                                          </p:val>
                                        </p:tav>
                                      </p:tavLst>
                                    </p:anim>
                                    <p:anim calcmode="lin" valueType="num">
                                      <p:cBhvr additive="base">
                                        <p:cTn id="92" dur="4000" fill="hold"/>
                                        <p:tgtEl>
                                          <p:spTgt spid="15"/>
                                        </p:tgtEl>
                                        <p:attrNameLst>
                                          <p:attrName>ppt_y</p:attrName>
                                        </p:attrNameLst>
                                      </p:cBhvr>
                                      <p:tavLst>
                                        <p:tav tm="0">
                                          <p:val>
                                            <p:strVal val="#ppt_y"/>
                                          </p:val>
                                        </p:tav>
                                        <p:tav tm="100000">
                                          <p:val>
                                            <p:strVal val="#ppt_y"/>
                                          </p:val>
                                        </p:tav>
                                      </p:tavLst>
                                    </p:anim>
                                  </p:childTnLst>
                                </p:cTn>
                              </p:par>
                              <p:par>
                                <p:cTn id="93" presetID="2" presetClass="exit" presetSubtype="2" fill="hold" grpId="1" nodeType="withEffect">
                                  <p:stCondLst>
                                    <p:cond delay="0"/>
                                  </p:stCondLst>
                                  <p:childTnLst>
                                    <p:anim calcmode="lin" valueType="num">
                                      <p:cBhvr additive="base">
                                        <p:cTn id="94" dur="5000"/>
                                        <p:tgtEl>
                                          <p:spTgt spid="15"/>
                                        </p:tgtEl>
                                        <p:attrNameLst>
                                          <p:attrName>ppt_x</p:attrName>
                                        </p:attrNameLst>
                                      </p:cBhvr>
                                      <p:tavLst>
                                        <p:tav tm="0">
                                          <p:val>
                                            <p:strVal val="ppt_x"/>
                                          </p:val>
                                        </p:tav>
                                        <p:tav tm="100000">
                                          <p:val>
                                            <p:strVal val="1+ppt_w/2"/>
                                          </p:val>
                                        </p:tav>
                                      </p:tavLst>
                                    </p:anim>
                                    <p:anim calcmode="lin" valueType="num">
                                      <p:cBhvr additive="base">
                                        <p:cTn id="95" dur="5000"/>
                                        <p:tgtEl>
                                          <p:spTgt spid="15"/>
                                        </p:tgtEl>
                                        <p:attrNameLst>
                                          <p:attrName>ppt_y</p:attrName>
                                        </p:attrNameLst>
                                      </p:cBhvr>
                                      <p:tavLst>
                                        <p:tav tm="0">
                                          <p:val>
                                            <p:strVal val="ppt_y"/>
                                          </p:val>
                                        </p:tav>
                                        <p:tav tm="100000">
                                          <p:val>
                                            <p:strVal val="ppt_y"/>
                                          </p:val>
                                        </p:tav>
                                      </p:tavLst>
                                    </p:anim>
                                    <p:set>
                                      <p:cBhvr>
                                        <p:cTn id="96" dur="1" fill="hold">
                                          <p:stCondLst>
                                            <p:cond delay="4999"/>
                                          </p:stCondLst>
                                        </p:cTn>
                                        <p:tgtEl>
                                          <p:spTgt spid="15"/>
                                        </p:tgtEl>
                                        <p:attrNameLst>
                                          <p:attrName>style.visibility</p:attrName>
                                        </p:attrNameLst>
                                      </p:cBhvr>
                                      <p:to>
                                        <p:strVal val="hidden"/>
                                      </p:to>
                                    </p:set>
                                  </p:childTnLst>
                                </p:cTn>
                              </p:par>
                              <p:par>
                                <p:cTn id="97" presetID="8" presetClass="emph" presetSubtype="0" fill="hold" grpId="2" nodeType="withEffect">
                                  <p:stCondLst>
                                    <p:cond delay="0"/>
                                  </p:stCondLst>
                                  <p:childTnLst>
                                    <p:animRot by="-21600000">
                                      <p:cBhvr>
                                        <p:cTn id="98" dur="4000" fill="hold"/>
                                        <p:tgtEl>
                                          <p:spTgt spid="15"/>
                                        </p:tgtEl>
                                        <p:attrNameLst>
                                          <p:attrName>r</p:attrName>
                                        </p:attrNameLst>
                                      </p:cBhvr>
                                    </p:animRot>
                                  </p:childTnLst>
                                </p:cTn>
                              </p:par>
                              <p:par>
                                <p:cTn id="99" presetID="19" presetClass="exit" presetSubtype="5" fill="hold" grpId="3" nodeType="withEffect">
                                  <p:stCondLst>
                                    <p:cond delay="0"/>
                                  </p:stCondLst>
                                  <p:childTnLst>
                                    <p:anim calcmode="lin" valueType="num">
                                      <p:cBhvr>
                                        <p:cTn id="100" dur="4000"/>
                                        <p:tgtEl>
                                          <p:spTgt spid="15"/>
                                        </p:tgtEl>
                                        <p:attrNameLst>
                                          <p:attrName>ppt_w</p:attrName>
                                        </p:attrNameLst>
                                      </p:cBhvr>
                                      <p:tavLst>
                                        <p:tav tm="0">
                                          <p:val>
                                            <p:strVal val="ppt_w"/>
                                          </p:val>
                                        </p:tav>
                                        <p:tav tm="100000">
                                          <p:val>
                                            <p:strVal val="ppt_w"/>
                                          </p:val>
                                        </p:tav>
                                      </p:tavLst>
                                    </p:anim>
                                    <p:anim calcmode="lin" valueType="num">
                                      <p:cBhvr>
                                        <p:cTn id="101" dur="4000"/>
                                        <p:tgtEl>
                                          <p:spTgt spid="1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02" dur="1" fill="hold">
                                          <p:stCondLst>
                                            <p:cond delay="3999"/>
                                          </p:stCondLst>
                                        </p:cTn>
                                        <p:tgtEl>
                                          <p:spTgt spid="15"/>
                                        </p:tgtEl>
                                        <p:attrNameLst>
                                          <p:attrName>style.visibility</p:attrName>
                                        </p:attrNameLst>
                                      </p:cBhvr>
                                      <p:to>
                                        <p:strVal val="hidden"/>
                                      </p:to>
                                    </p:set>
                                  </p:childTnLst>
                                </p:cTn>
                              </p:par>
                              <p:par>
                                <p:cTn id="103" presetID="2" presetClass="entr" presetSubtype="2" fill="hold" grpId="0" nodeType="withEffect">
                                  <p:stCondLst>
                                    <p:cond delay="0"/>
                                  </p:stCondLst>
                                  <p:childTnLst>
                                    <p:set>
                                      <p:cBhvr>
                                        <p:cTn id="104" dur="1" fill="hold">
                                          <p:stCondLst>
                                            <p:cond delay="0"/>
                                          </p:stCondLst>
                                        </p:cTn>
                                        <p:tgtEl>
                                          <p:spTgt spid="14"/>
                                        </p:tgtEl>
                                        <p:attrNameLst>
                                          <p:attrName>style.visibility</p:attrName>
                                        </p:attrNameLst>
                                      </p:cBhvr>
                                      <p:to>
                                        <p:strVal val="visible"/>
                                      </p:to>
                                    </p:set>
                                    <p:anim calcmode="lin" valueType="num">
                                      <p:cBhvr additive="base">
                                        <p:cTn id="105" dur="4000" fill="hold"/>
                                        <p:tgtEl>
                                          <p:spTgt spid="14"/>
                                        </p:tgtEl>
                                        <p:attrNameLst>
                                          <p:attrName>ppt_x</p:attrName>
                                        </p:attrNameLst>
                                      </p:cBhvr>
                                      <p:tavLst>
                                        <p:tav tm="0">
                                          <p:val>
                                            <p:strVal val="1+#ppt_w/2"/>
                                          </p:val>
                                        </p:tav>
                                        <p:tav tm="100000">
                                          <p:val>
                                            <p:strVal val="#ppt_x"/>
                                          </p:val>
                                        </p:tav>
                                      </p:tavLst>
                                    </p:anim>
                                    <p:anim calcmode="lin" valueType="num">
                                      <p:cBhvr additive="base">
                                        <p:cTn id="106" dur="4000" fill="hold"/>
                                        <p:tgtEl>
                                          <p:spTgt spid="14"/>
                                        </p:tgtEl>
                                        <p:attrNameLst>
                                          <p:attrName>ppt_y</p:attrName>
                                        </p:attrNameLst>
                                      </p:cBhvr>
                                      <p:tavLst>
                                        <p:tav tm="0">
                                          <p:val>
                                            <p:strVal val="#ppt_y"/>
                                          </p:val>
                                        </p:tav>
                                        <p:tav tm="100000">
                                          <p:val>
                                            <p:strVal val="#ppt_y"/>
                                          </p:val>
                                        </p:tav>
                                      </p:tavLst>
                                    </p:anim>
                                  </p:childTnLst>
                                </p:cTn>
                              </p:par>
                              <p:par>
                                <p:cTn id="107" presetID="2" presetClass="exit" presetSubtype="2" fill="hold" grpId="1" nodeType="withEffect">
                                  <p:stCondLst>
                                    <p:cond delay="0"/>
                                  </p:stCondLst>
                                  <p:childTnLst>
                                    <p:anim calcmode="lin" valueType="num">
                                      <p:cBhvr additive="base">
                                        <p:cTn id="108" dur="5000"/>
                                        <p:tgtEl>
                                          <p:spTgt spid="14"/>
                                        </p:tgtEl>
                                        <p:attrNameLst>
                                          <p:attrName>ppt_x</p:attrName>
                                        </p:attrNameLst>
                                      </p:cBhvr>
                                      <p:tavLst>
                                        <p:tav tm="0">
                                          <p:val>
                                            <p:strVal val="ppt_x"/>
                                          </p:val>
                                        </p:tav>
                                        <p:tav tm="100000">
                                          <p:val>
                                            <p:strVal val="1+ppt_w/2"/>
                                          </p:val>
                                        </p:tav>
                                      </p:tavLst>
                                    </p:anim>
                                    <p:anim calcmode="lin" valueType="num">
                                      <p:cBhvr additive="base">
                                        <p:cTn id="109" dur="5000"/>
                                        <p:tgtEl>
                                          <p:spTgt spid="14"/>
                                        </p:tgtEl>
                                        <p:attrNameLst>
                                          <p:attrName>ppt_y</p:attrName>
                                        </p:attrNameLst>
                                      </p:cBhvr>
                                      <p:tavLst>
                                        <p:tav tm="0">
                                          <p:val>
                                            <p:strVal val="ppt_y"/>
                                          </p:val>
                                        </p:tav>
                                        <p:tav tm="100000">
                                          <p:val>
                                            <p:strVal val="ppt_y"/>
                                          </p:val>
                                        </p:tav>
                                      </p:tavLst>
                                    </p:anim>
                                    <p:set>
                                      <p:cBhvr>
                                        <p:cTn id="110" dur="1" fill="hold">
                                          <p:stCondLst>
                                            <p:cond delay="4999"/>
                                          </p:stCondLst>
                                        </p:cTn>
                                        <p:tgtEl>
                                          <p:spTgt spid="14"/>
                                        </p:tgtEl>
                                        <p:attrNameLst>
                                          <p:attrName>style.visibility</p:attrName>
                                        </p:attrNameLst>
                                      </p:cBhvr>
                                      <p:to>
                                        <p:strVal val="hidden"/>
                                      </p:to>
                                    </p:set>
                                  </p:childTnLst>
                                </p:cTn>
                              </p:par>
                              <p:par>
                                <p:cTn id="111" presetID="8" presetClass="emph" presetSubtype="0" fill="hold" grpId="2" nodeType="withEffect">
                                  <p:stCondLst>
                                    <p:cond delay="0"/>
                                  </p:stCondLst>
                                  <p:childTnLst>
                                    <p:animRot by="-21600000">
                                      <p:cBhvr>
                                        <p:cTn id="112" dur="4000" fill="hold"/>
                                        <p:tgtEl>
                                          <p:spTgt spid="14"/>
                                        </p:tgtEl>
                                        <p:attrNameLst>
                                          <p:attrName>r</p:attrName>
                                        </p:attrNameLst>
                                      </p:cBhvr>
                                    </p:animRot>
                                  </p:childTnLst>
                                </p:cTn>
                              </p:par>
                              <p:par>
                                <p:cTn id="113" presetID="19" presetClass="exit" presetSubtype="5" fill="hold" grpId="3" nodeType="withEffect">
                                  <p:stCondLst>
                                    <p:cond delay="0"/>
                                  </p:stCondLst>
                                  <p:childTnLst>
                                    <p:anim calcmode="lin" valueType="num">
                                      <p:cBhvr>
                                        <p:cTn id="114" dur="4000"/>
                                        <p:tgtEl>
                                          <p:spTgt spid="14"/>
                                        </p:tgtEl>
                                        <p:attrNameLst>
                                          <p:attrName>ppt_w</p:attrName>
                                        </p:attrNameLst>
                                      </p:cBhvr>
                                      <p:tavLst>
                                        <p:tav tm="0">
                                          <p:val>
                                            <p:strVal val="ppt_w"/>
                                          </p:val>
                                        </p:tav>
                                        <p:tav tm="100000">
                                          <p:val>
                                            <p:strVal val="ppt_w"/>
                                          </p:val>
                                        </p:tav>
                                      </p:tavLst>
                                    </p:anim>
                                    <p:anim calcmode="lin" valueType="num">
                                      <p:cBhvr>
                                        <p:cTn id="115" dur="4000"/>
                                        <p:tgtEl>
                                          <p:spTgt spid="1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16" dur="1" fill="hold">
                                          <p:stCondLst>
                                            <p:cond delay="3999"/>
                                          </p:stCondLst>
                                        </p:cTn>
                                        <p:tgtEl>
                                          <p:spTgt spid="14"/>
                                        </p:tgtEl>
                                        <p:attrNameLst>
                                          <p:attrName>style.visibility</p:attrName>
                                        </p:attrNameLst>
                                      </p:cBhvr>
                                      <p:to>
                                        <p:strVal val="hidden"/>
                                      </p:to>
                                    </p:set>
                                  </p:childTnLst>
                                </p:cTn>
                              </p:par>
                              <p:par>
                                <p:cTn id="117" presetID="2" presetClass="entr" presetSubtype="2" fill="hold" grpId="0" nodeType="withEffect">
                                  <p:stCondLst>
                                    <p:cond delay="0"/>
                                  </p:stCondLst>
                                  <p:childTnLst>
                                    <p:set>
                                      <p:cBhvr>
                                        <p:cTn id="118" dur="1" fill="hold">
                                          <p:stCondLst>
                                            <p:cond delay="0"/>
                                          </p:stCondLst>
                                        </p:cTn>
                                        <p:tgtEl>
                                          <p:spTgt spid="13"/>
                                        </p:tgtEl>
                                        <p:attrNameLst>
                                          <p:attrName>style.visibility</p:attrName>
                                        </p:attrNameLst>
                                      </p:cBhvr>
                                      <p:to>
                                        <p:strVal val="visible"/>
                                      </p:to>
                                    </p:set>
                                    <p:anim calcmode="lin" valueType="num">
                                      <p:cBhvr additive="base">
                                        <p:cTn id="119" dur="4000" fill="hold"/>
                                        <p:tgtEl>
                                          <p:spTgt spid="13"/>
                                        </p:tgtEl>
                                        <p:attrNameLst>
                                          <p:attrName>ppt_x</p:attrName>
                                        </p:attrNameLst>
                                      </p:cBhvr>
                                      <p:tavLst>
                                        <p:tav tm="0">
                                          <p:val>
                                            <p:strVal val="1+#ppt_w/2"/>
                                          </p:val>
                                        </p:tav>
                                        <p:tav tm="100000">
                                          <p:val>
                                            <p:strVal val="#ppt_x"/>
                                          </p:val>
                                        </p:tav>
                                      </p:tavLst>
                                    </p:anim>
                                    <p:anim calcmode="lin" valueType="num">
                                      <p:cBhvr additive="base">
                                        <p:cTn id="120" dur="4000" fill="hold"/>
                                        <p:tgtEl>
                                          <p:spTgt spid="13"/>
                                        </p:tgtEl>
                                        <p:attrNameLst>
                                          <p:attrName>ppt_y</p:attrName>
                                        </p:attrNameLst>
                                      </p:cBhvr>
                                      <p:tavLst>
                                        <p:tav tm="0">
                                          <p:val>
                                            <p:strVal val="#ppt_y"/>
                                          </p:val>
                                        </p:tav>
                                        <p:tav tm="100000">
                                          <p:val>
                                            <p:strVal val="#ppt_y"/>
                                          </p:val>
                                        </p:tav>
                                      </p:tavLst>
                                    </p:anim>
                                  </p:childTnLst>
                                </p:cTn>
                              </p:par>
                              <p:par>
                                <p:cTn id="121" presetID="2" presetClass="exit" presetSubtype="2" fill="hold" grpId="1" nodeType="withEffect">
                                  <p:stCondLst>
                                    <p:cond delay="0"/>
                                  </p:stCondLst>
                                  <p:childTnLst>
                                    <p:anim calcmode="lin" valueType="num">
                                      <p:cBhvr additive="base">
                                        <p:cTn id="122" dur="5000"/>
                                        <p:tgtEl>
                                          <p:spTgt spid="13"/>
                                        </p:tgtEl>
                                        <p:attrNameLst>
                                          <p:attrName>ppt_x</p:attrName>
                                        </p:attrNameLst>
                                      </p:cBhvr>
                                      <p:tavLst>
                                        <p:tav tm="0">
                                          <p:val>
                                            <p:strVal val="ppt_x"/>
                                          </p:val>
                                        </p:tav>
                                        <p:tav tm="100000">
                                          <p:val>
                                            <p:strVal val="1+ppt_w/2"/>
                                          </p:val>
                                        </p:tav>
                                      </p:tavLst>
                                    </p:anim>
                                    <p:anim calcmode="lin" valueType="num">
                                      <p:cBhvr additive="base">
                                        <p:cTn id="123" dur="5000"/>
                                        <p:tgtEl>
                                          <p:spTgt spid="13"/>
                                        </p:tgtEl>
                                        <p:attrNameLst>
                                          <p:attrName>ppt_y</p:attrName>
                                        </p:attrNameLst>
                                      </p:cBhvr>
                                      <p:tavLst>
                                        <p:tav tm="0">
                                          <p:val>
                                            <p:strVal val="ppt_y"/>
                                          </p:val>
                                        </p:tav>
                                        <p:tav tm="100000">
                                          <p:val>
                                            <p:strVal val="ppt_y"/>
                                          </p:val>
                                        </p:tav>
                                      </p:tavLst>
                                    </p:anim>
                                    <p:set>
                                      <p:cBhvr>
                                        <p:cTn id="124" dur="1" fill="hold">
                                          <p:stCondLst>
                                            <p:cond delay="4999"/>
                                          </p:stCondLst>
                                        </p:cTn>
                                        <p:tgtEl>
                                          <p:spTgt spid="13"/>
                                        </p:tgtEl>
                                        <p:attrNameLst>
                                          <p:attrName>style.visibility</p:attrName>
                                        </p:attrNameLst>
                                      </p:cBhvr>
                                      <p:to>
                                        <p:strVal val="hidden"/>
                                      </p:to>
                                    </p:set>
                                  </p:childTnLst>
                                </p:cTn>
                              </p:par>
                              <p:par>
                                <p:cTn id="125" presetID="8" presetClass="emph" presetSubtype="0" fill="hold" grpId="2" nodeType="withEffect">
                                  <p:stCondLst>
                                    <p:cond delay="0"/>
                                  </p:stCondLst>
                                  <p:childTnLst>
                                    <p:animRot by="-21600000">
                                      <p:cBhvr>
                                        <p:cTn id="126" dur="4000" fill="hold"/>
                                        <p:tgtEl>
                                          <p:spTgt spid="13"/>
                                        </p:tgtEl>
                                        <p:attrNameLst>
                                          <p:attrName>r</p:attrName>
                                        </p:attrNameLst>
                                      </p:cBhvr>
                                    </p:animRot>
                                  </p:childTnLst>
                                </p:cTn>
                              </p:par>
                              <p:par>
                                <p:cTn id="127" presetID="19" presetClass="exit" presetSubtype="5" fill="hold" grpId="3" nodeType="withEffect">
                                  <p:stCondLst>
                                    <p:cond delay="0"/>
                                  </p:stCondLst>
                                  <p:childTnLst>
                                    <p:anim calcmode="lin" valueType="num">
                                      <p:cBhvr>
                                        <p:cTn id="128" dur="4000"/>
                                        <p:tgtEl>
                                          <p:spTgt spid="13"/>
                                        </p:tgtEl>
                                        <p:attrNameLst>
                                          <p:attrName>ppt_w</p:attrName>
                                        </p:attrNameLst>
                                      </p:cBhvr>
                                      <p:tavLst>
                                        <p:tav tm="0">
                                          <p:val>
                                            <p:strVal val="ppt_w"/>
                                          </p:val>
                                        </p:tav>
                                        <p:tav tm="100000">
                                          <p:val>
                                            <p:strVal val="ppt_w"/>
                                          </p:val>
                                        </p:tav>
                                      </p:tavLst>
                                    </p:anim>
                                    <p:anim calcmode="lin" valueType="num">
                                      <p:cBhvr>
                                        <p:cTn id="129" dur="4000"/>
                                        <p:tgtEl>
                                          <p:spTgt spid="1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30" dur="1" fill="hold">
                                          <p:stCondLst>
                                            <p:cond delay="3999"/>
                                          </p:stCondLst>
                                        </p:cTn>
                                        <p:tgtEl>
                                          <p:spTgt spid="13"/>
                                        </p:tgtEl>
                                        <p:attrNameLst>
                                          <p:attrName>style.visibility</p:attrName>
                                        </p:attrNameLst>
                                      </p:cBhvr>
                                      <p:to>
                                        <p:strVal val="hidden"/>
                                      </p:to>
                                    </p:set>
                                  </p:childTnLst>
                                </p:cTn>
                              </p:par>
                              <p:par>
                                <p:cTn id="131" presetID="2" presetClass="entr" presetSubtype="8" fill="hold" grpId="0" nodeType="withEffect">
                                  <p:stCondLst>
                                    <p:cond delay="0"/>
                                  </p:stCondLst>
                                  <p:childTnLst>
                                    <p:set>
                                      <p:cBhvr>
                                        <p:cTn id="132" dur="1" fill="hold">
                                          <p:stCondLst>
                                            <p:cond delay="0"/>
                                          </p:stCondLst>
                                        </p:cTn>
                                        <p:tgtEl>
                                          <p:spTgt spid="17"/>
                                        </p:tgtEl>
                                        <p:attrNameLst>
                                          <p:attrName>style.visibility</p:attrName>
                                        </p:attrNameLst>
                                      </p:cBhvr>
                                      <p:to>
                                        <p:strVal val="visible"/>
                                      </p:to>
                                    </p:set>
                                    <p:anim calcmode="lin" valueType="num">
                                      <p:cBhvr additive="base">
                                        <p:cTn id="133" dur="4000" fill="hold"/>
                                        <p:tgtEl>
                                          <p:spTgt spid="17"/>
                                        </p:tgtEl>
                                        <p:attrNameLst>
                                          <p:attrName>ppt_x</p:attrName>
                                        </p:attrNameLst>
                                      </p:cBhvr>
                                      <p:tavLst>
                                        <p:tav tm="0">
                                          <p:val>
                                            <p:strVal val="0-#ppt_w/2"/>
                                          </p:val>
                                        </p:tav>
                                        <p:tav tm="100000">
                                          <p:val>
                                            <p:strVal val="#ppt_x"/>
                                          </p:val>
                                        </p:tav>
                                      </p:tavLst>
                                    </p:anim>
                                    <p:anim calcmode="lin" valueType="num">
                                      <p:cBhvr additive="base">
                                        <p:cTn id="134" dur="4000" fill="hold"/>
                                        <p:tgtEl>
                                          <p:spTgt spid="17"/>
                                        </p:tgtEl>
                                        <p:attrNameLst>
                                          <p:attrName>ppt_y</p:attrName>
                                        </p:attrNameLst>
                                      </p:cBhvr>
                                      <p:tavLst>
                                        <p:tav tm="0">
                                          <p:val>
                                            <p:strVal val="#ppt_y"/>
                                          </p:val>
                                        </p:tav>
                                        <p:tav tm="100000">
                                          <p:val>
                                            <p:strVal val="#ppt_y"/>
                                          </p:val>
                                        </p:tav>
                                      </p:tavLst>
                                    </p:anim>
                                  </p:childTnLst>
                                </p:cTn>
                              </p:par>
                              <p:par>
                                <p:cTn id="135" presetID="2" presetClass="exit" presetSubtype="8" fill="hold" grpId="1" nodeType="withEffect">
                                  <p:stCondLst>
                                    <p:cond delay="0"/>
                                  </p:stCondLst>
                                  <p:childTnLst>
                                    <p:anim calcmode="lin" valueType="num">
                                      <p:cBhvr additive="base">
                                        <p:cTn id="136" dur="5000"/>
                                        <p:tgtEl>
                                          <p:spTgt spid="17"/>
                                        </p:tgtEl>
                                        <p:attrNameLst>
                                          <p:attrName>ppt_x</p:attrName>
                                        </p:attrNameLst>
                                      </p:cBhvr>
                                      <p:tavLst>
                                        <p:tav tm="0">
                                          <p:val>
                                            <p:strVal val="ppt_x"/>
                                          </p:val>
                                        </p:tav>
                                        <p:tav tm="100000">
                                          <p:val>
                                            <p:strVal val="0-ppt_w/2"/>
                                          </p:val>
                                        </p:tav>
                                      </p:tavLst>
                                    </p:anim>
                                    <p:anim calcmode="lin" valueType="num">
                                      <p:cBhvr additive="base">
                                        <p:cTn id="137" dur="5000"/>
                                        <p:tgtEl>
                                          <p:spTgt spid="17"/>
                                        </p:tgtEl>
                                        <p:attrNameLst>
                                          <p:attrName>ppt_y</p:attrName>
                                        </p:attrNameLst>
                                      </p:cBhvr>
                                      <p:tavLst>
                                        <p:tav tm="0">
                                          <p:val>
                                            <p:strVal val="ppt_y"/>
                                          </p:val>
                                        </p:tav>
                                        <p:tav tm="100000">
                                          <p:val>
                                            <p:strVal val="ppt_y"/>
                                          </p:val>
                                        </p:tav>
                                      </p:tavLst>
                                    </p:anim>
                                    <p:set>
                                      <p:cBhvr>
                                        <p:cTn id="138" dur="1" fill="hold">
                                          <p:stCondLst>
                                            <p:cond delay="4999"/>
                                          </p:stCondLst>
                                        </p:cTn>
                                        <p:tgtEl>
                                          <p:spTgt spid="17"/>
                                        </p:tgtEl>
                                        <p:attrNameLst>
                                          <p:attrName>style.visibility</p:attrName>
                                        </p:attrNameLst>
                                      </p:cBhvr>
                                      <p:to>
                                        <p:strVal val="hidden"/>
                                      </p:to>
                                    </p:set>
                                  </p:childTnLst>
                                </p:cTn>
                              </p:par>
                              <p:par>
                                <p:cTn id="139" presetID="8" presetClass="emph" presetSubtype="0" fill="hold" grpId="2" nodeType="withEffect">
                                  <p:stCondLst>
                                    <p:cond delay="0"/>
                                  </p:stCondLst>
                                  <p:childTnLst>
                                    <p:animRot by="21600000">
                                      <p:cBhvr>
                                        <p:cTn id="140" dur="4000" fill="hold"/>
                                        <p:tgtEl>
                                          <p:spTgt spid="17"/>
                                        </p:tgtEl>
                                        <p:attrNameLst>
                                          <p:attrName>r</p:attrName>
                                        </p:attrNameLst>
                                      </p:cBhvr>
                                    </p:animRot>
                                  </p:childTnLst>
                                </p:cTn>
                              </p:par>
                              <p:par>
                                <p:cTn id="141" presetID="19" presetClass="exit" presetSubtype="5" fill="hold" grpId="3" nodeType="withEffect">
                                  <p:stCondLst>
                                    <p:cond delay="0"/>
                                  </p:stCondLst>
                                  <p:childTnLst>
                                    <p:anim calcmode="lin" valueType="num">
                                      <p:cBhvr>
                                        <p:cTn id="142" dur="4000"/>
                                        <p:tgtEl>
                                          <p:spTgt spid="17"/>
                                        </p:tgtEl>
                                        <p:attrNameLst>
                                          <p:attrName>ppt_w</p:attrName>
                                        </p:attrNameLst>
                                      </p:cBhvr>
                                      <p:tavLst>
                                        <p:tav tm="0">
                                          <p:val>
                                            <p:strVal val="ppt_w"/>
                                          </p:val>
                                        </p:tav>
                                        <p:tav tm="100000">
                                          <p:val>
                                            <p:strVal val="ppt_w"/>
                                          </p:val>
                                        </p:tav>
                                      </p:tavLst>
                                    </p:anim>
                                    <p:anim calcmode="lin" valueType="num">
                                      <p:cBhvr>
                                        <p:cTn id="143" dur="4000"/>
                                        <p:tgtEl>
                                          <p:spTgt spid="1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44" dur="1" fill="hold">
                                          <p:stCondLst>
                                            <p:cond delay="3999"/>
                                          </p:stCondLst>
                                        </p:cTn>
                                        <p:tgtEl>
                                          <p:spTgt spid="17"/>
                                        </p:tgtEl>
                                        <p:attrNameLst>
                                          <p:attrName>style.visibility</p:attrName>
                                        </p:attrNameLst>
                                      </p:cBhvr>
                                      <p:to>
                                        <p:strVal val="hidden"/>
                                      </p:to>
                                    </p:set>
                                  </p:childTnLst>
                                </p:cTn>
                              </p:par>
                              <p:par>
                                <p:cTn id="145" presetID="2" presetClass="entr" presetSubtype="8" fill="hold" grpId="0" nodeType="withEffect">
                                  <p:stCondLst>
                                    <p:cond delay="0"/>
                                  </p:stCondLst>
                                  <p:childTnLst>
                                    <p:set>
                                      <p:cBhvr>
                                        <p:cTn id="146" dur="1" fill="hold">
                                          <p:stCondLst>
                                            <p:cond delay="0"/>
                                          </p:stCondLst>
                                        </p:cTn>
                                        <p:tgtEl>
                                          <p:spTgt spid="18"/>
                                        </p:tgtEl>
                                        <p:attrNameLst>
                                          <p:attrName>style.visibility</p:attrName>
                                        </p:attrNameLst>
                                      </p:cBhvr>
                                      <p:to>
                                        <p:strVal val="visible"/>
                                      </p:to>
                                    </p:set>
                                    <p:anim calcmode="lin" valueType="num">
                                      <p:cBhvr additive="base">
                                        <p:cTn id="147" dur="4000" fill="hold"/>
                                        <p:tgtEl>
                                          <p:spTgt spid="18"/>
                                        </p:tgtEl>
                                        <p:attrNameLst>
                                          <p:attrName>ppt_x</p:attrName>
                                        </p:attrNameLst>
                                      </p:cBhvr>
                                      <p:tavLst>
                                        <p:tav tm="0">
                                          <p:val>
                                            <p:strVal val="0-#ppt_w/2"/>
                                          </p:val>
                                        </p:tav>
                                        <p:tav tm="100000">
                                          <p:val>
                                            <p:strVal val="#ppt_x"/>
                                          </p:val>
                                        </p:tav>
                                      </p:tavLst>
                                    </p:anim>
                                    <p:anim calcmode="lin" valueType="num">
                                      <p:cBhvr additive="base">
                                        <p:cTn id="148" dur="4000" fill="hold"/>
                                        <p:tgtEl>
                                          <p:spTgt spid="18"/>
                                        </p:tgtEl>
                                        <p:attrNameLst>
                                          <p:attrName>ppt_y</p:attrName>
                                        </p:attrNameLst>
                                      </p:cBhvr>
                                      <p:tavLst>
                                        <p:tav tm="0">
                                          <p:val>
                                            <p:strVal val="#ppt_y"/>
                                          </p:val>
                                        </p:tav>
                                        <p:tav tm="100000">
                                          <p:val>
                                            <p:strVal val="#ppt_y"/>
                                          </p:val>
                                        </p:tav>
                                      </p:tavLst>
                                    </p:anim>
                                  </p:childTnLst>
                                </p:cTn>
                              </p:par>
                              <p:par>
                                <p:cTn id="149" presetID="2" presetClass="exit" presetSubtype="8" fill="hold" grpId="1" nodeType="withEffect">
                                  <p:stCondLst>
                                    <p:cond delay="0"/>
                                  </p:stCondLst>
                                  <p:childTnLst>
                                    <p:anim calcmode="lin" valueType="num">
                                      <p:cBhvr additive="base">
                                        <p:cTn id="150" dur="5000"/>
                                        <p:tgtEl>
                                          <p:spTgt spid="18"/>
                                        </p:tgtEl>
                                        <p:attrNameLst>
                                          <p:attrName>ppt_x</p:attrName>
                                        </p:attrNameLst>
                                      </p:cBhvr>
                                      <p:tavLst>
                                        <p:tav tm="0">
                                          <p:val>
                                            <p:strVal val="ppt_x"/>
                                          </p:val>
                                        </p:tav>
                                        <p:tav tm="100000">
                                          <p:val>
                                            <p:strVal val="0-ppt_w/2"/>
                                          </p:val>
                                        </p:tav>
                                      </p:tavLst>
                                    </p:anim>
                                    <p:anim calcmode="lin" valueType="num">
                                      <p:cBhvr additive="base">
                                        <p:cTn id="151" dur="5000"/>
                                        <p:tgtEl>
                                          <p:spTgt spid="18"/>
                                        </p:tgtEl>
                                        <p:attrNameLst>
                                          <p:attrName>ppt_y</p:attrName>
                                        </p:attrNameLst>
                                      </p:cBhvr>
                                      <p:tavLst>
                                        <p:tav tm="0">
                                          <p:val>
                                            <p:strVal val="ppt_y"/>
                                          </p:val>
                                        </p:tav>
                                        <p:tav tm="100000">
                                          <p:val>
                                            <p:strVal val="ppt_y"/>
                                          </p:val>
                                        </p:tav>
                                      </p:tavLst>
                                    </p:anim>
                                    <p:set>
                                      <p:cBhvr>
                                        <p:cTn id="152" dur="1" fill="hold">
                                          <p:stCondLst>
                                            <p:cond delay="4999"/>
                                          </p:stCondLst>
                                        </p:cTn>
                                        <p:tgtEl>
                                          <p:spTgt spid="18"/>
                                        </p:tgtEl>
                                        <p:attrNameLst>
                                          <p:attrName>style.visibility</p:attrName>
                                        </p:attrNameLst>
                                      </p:cBhvr>
                                      <p:to>
                                        <p:strVal val="hidden"/>
                                      </p:to>
                                    </p:set>
                                  </p:childTnLst>
                                </p:cTn>
                              </p:par>
                              <p:par>
                                <p:cTn id="153" presetID="8" presetClass="emph" presetSubtype="0" fill="hold" grpId="2" nodeType="withEffect">
                                  <p:stCondLst>
                                    <p:cond delay="0"/>
                                  </p:stCondLst>
                                  <p:childTnLst>
                                    <p:animRot by="21600000">
                                      <p:cBhvr>
                                        <p:cTn id="154" dur="4000" fill="hold"/>
                                        <p:tgtEl>
                                          <p:spTgt spid="18"/>
                                        </p:tgtEl>
                                        <p:attrNameLst>
                                          <p:attrName>r</p:attrName>
                                        </p:attrNameLst>
                                      </p:cBhvr>
                                    </p:animRot>
                                  </p:childTnLst>
                                </p:cTn>
                              </p:par>
                              <p:par>
                                <p:cTn id="155" presetID="19" presetClass="exit" presetSubtype="5" fill="hold" grpId="3" nodeType="withEffect">
                                  <p:stCondLst>
                                    <p:cond delay="0"/>
                                  </p:stCondLst>
                                  <p:childTnLst>
                                    <p:anim calcmode="lin" valueType="num">
                                      <p:cBhvr>
                                        <p:cTn id="156" dur="4000"/>
                                        <p:tgtEl>
                                          <p:spTgt spid="18"/>
                                        </p:tgtEl>
                                        <p:attrNameLst>
                                          <p:attrName>ppt_w</p:attrName>
                                        </p:attrNameLst>
                                      </p:cBhvr>
                                      <p:tavLst>
                                        <p:tav tm="0">
                                          <p:val>
                                            <p:strVal val="ppt_w"/>
                                          </p:val>
                                        </p:tav>
                                        <p:tav tm="100000">
                                          <p:val>
                                            <p:strVal val="ppt_w"/>
                                          </p:val>
                                        </p:tav>
                                      </p:tavLst>
                                    </p:anim>
                                    <p:anim calcmode="lin" valueType="num">
                                      <p:cBhvr>
                                        <p:cTn id="157" dur="4000"/>
                                        <p:tgtEl>
                                          <p:spTgt spid="1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58" dur="1" fill="hold">
                                          <p:stCondLst>
                                            <p:cond delay="3999"/>
                                          </p:stCondLst>
                                        </p:cTn>
                                        <p:tgtEl>
                                          <p:spTgt spid="18"/>
                                        </p:tgtEl>
                                        <p:attrNameLst>
                                          <p:attrName>style.visibility</p:attrName>
                                        </p:attrNameLst>
                                      </p:cBhvr>
                                      <p:to>
                                        <p:strVal val="hidden"/>
                                      </p:to>
                                    </p:set>
                                  </p:childTnLst>
                                </p:cTn>
                              </p:par>
                              <p:par>
                                <p:cTn id="159" presetID="2" presetClass="entr" presetSubtype="8" fill="hold" grpId="0" nodeType="withEffect">
                                  <p:stCondLst>
                                    <p:cond delay="0"/>
                                  </p:stCondLst>
                                  <p:childTnLst>
                                    <p:set>
                                      <p:cBhvr>
                                        <p:cTn id="160" dur="1" fill="hold">
                                          <p:stCondLst>
                                            <p:cond delay="0"/>
                                          </p:stCondLst>
                                        </p:cTn>
                                        <p:tgtEl>
                                          <p:spTgt spid="19"/>
                                        </p:tgtEl>
                                        <p:attrNameLst>
                                          <p:attrName>style.visibility</p:attrName>
                                        </p:attrNameLst>
                                      </p:cBhvr>
                                      <p:to>
                                        <p:strVal val="visible"/>
                                      </p:to>
                                    </p:set>
                                    <p:anim calcmode="lin" valueType="num">
                                      <p:cBhvr additive="base">
                                        <p:cTn id="161" dur="4000" fill="hold"/>
                                        <p:tgtEl>
                                          <p:spTgt spid="19"/>
                                        </p:tgtEl>
                                        <p:attrNameLst>
                                          <p:attrName>ppt_x</p:attrName>
                                        </p:attrNameLst>
                                      </p:cBhvr>
                                      <p:tavLst>
                                        <p:tav tm="0">
                                          <p:val>
                                            <p:strVal val="0-#ppt_w/2"/>
                                          </p:val>
                                        </p:tav>
                                        <p:tav tm="100000">
                                          <p:val>
                                            <p:strVal val="#ppt_x"/>
                                          </p:val>
                                        </p:tav>
                                      </p:tavLst>
                                    </p:anim>
                                    <p:anim calcmode="lin" valueType="num">
                                      <p:cBhvr additive="base">
                                        <p:cTn id="162" dur="4000" fill="hold"/>
                                        <p:tgtEl>
                                          <p:spTgt spid="19"/>
                                        </p:tgtEl>
                                        <p:attrNameLst>
                                          <p:attrName>ppt_y</p:attrName>
                                        </p:attrNameLst>
                                      </p:cBhvr>
                                      <p:tavLst>
                                        <p:tav tm="0">
                                          <p:val>
                                            <p:strVal val="#ppt_y"/>
                                          </p:val>
                                        </p:tav>
                                        <p:tav tm="100000">
                                          <p:val>
                                            <p:strVal val="#ppt_y"/>
                                          </p:val>
                                        </p:tav>
                                      </p:tavLst>
                                    </p:anim>
                                  </p:childTnLst>
                                </p:cTn>
                              </p:par>
                              <p:par>
                                <p:cTn id="163" presetID="2" presetClass="exit" presetSubtype="8" fill="hold" grpId="1" nodeType="withEffect">
                                  <p:stCondLst>
                                    <p:cond delay="0"/>
                                  </p:stCondLst>
                                  <p:childTnLst>
                                    <p:anim calcmode="lin" valueType="num">
                                      <p:cBhvr additive="base">
                                        <p:cTn id="164" dur="5000"/>
                                        <p:tgtEl>
                                          <p:spTgt spid="19"/>
                                        </p:tgtEl>
                                        <p:attrNameLst>
                                          <p:attrName>ppt_x</p:attrName>
                                        </p:attrNameLst>
                                      </p:cBhvr>
                                      <p:tavLst>
                                        <p:tav tm="0">
                                          <p:val>
                                            <p:strVal val="ppt_x"/>
                                          </p:val>
                                        </p:tav>
                                        <p:tav tm="100000">
                                          <p:val>
                                            <p:strVal val="0-ppt_w/2"/>
                                          </p:val>
                                        </p:tav>
                                      </p:tavLst>
                                    </p:anim>
                                    <p:anim calcmode="lin" valueType="num">
                                      <p:cBhvr additive="base">
                                        <p:cTn id="165" dur="5000"/>
                                        <p:tgtEl>
                                          <p:spTgt spid="19"/>
                                        </p:tgtEl>
                                        <p:attrNameLst>
                                          <p:attrName>ppt_y</p:attrName>
                                        </p:attrNameLst>
                                      </p:cBhvr>
                                      <p:tavLst>
                                        <p:tav tm="0">
                                          <p:val>
                                            <p:strVal val="ppt_y"/>
                                          </p:val>
                                        </p:tav>
                                        <p:tav tm="100000">
                                          <p:val>
                                            <p:strVal val="ppt_y"/>
                                          </p:val>
                                        </p:tav>
                                      </p:tavLst>
                                    </p:anim>
                                    <p:set>
                                      <p:cBhvr>
                                        <p:cTn id="166" dur="1" fill="hold">
                                          <p:stCondLst>
                                            <p:cond delay="4999"/>
                                          </p:stCondLst>
                                        </p:cTn>
                                        <p:tgtEl>
                                          <p:spTgt spid="19"/>
                                        </p:tgtEl>
                                        <p:attrNameLst>
                                          <p:attrName>style.visibility</p:attrName>
                                        </p:attrNameLst>
                                      </p:cBhvr>
                                      <p:to>
                                        <p:strVal val="hidden"/>
                                      </p:to>
                                    </p:set>
                                  </p:childTnLst>
                                </p:cTn>
                              </p:par>
                              <p:par>
                                <p:cTn id="167" presetID="8" presetClass="emph" presetSubtype="0" fill="hold" grpId="2" nodeType="withEffect">
                                  <p:stCondLst>
                                    <p:cond delay="0"/>
                                  </p:stCondLst>
                                  <p:childTnLst>
                                    <p:animRot by="21600000">
                                      <p:cBhvr>
                                        <p:cTn id="168" dur="4000" fill="hold"/>
                                        <p:tgtEl>
                                          <p:spTgt spid="19"/>
                                        </p:tgtEl>
                                        <p:attrNameLst>
                                          <p:attrName>r</p:attrName>
                                        </p:attrNameLst>
                                      </p:cBhvr>
                                    </p:animRot>
                                  </p:childTnLst>
                                </p:cTn>
                              </p:par>
                              <p:par>
                                <p:cTn id="169" presetID="19" presetClass="exit" presetSubtype="5" fill="hold" grpId="3" nodeType="withEffect">
                                  <p:stCondLst>
                                    <p:cond delay="0"/>
                                  </p:stCondLst>
                                  <p:childTnLst>
                                    <p:anim calcmode="lin" valueType="num">
                                      <p:cBhvr>
                                        <p:cTn id="170" dur="4000"/>
                                        <p:tgtEl>
                                          <p:spTgt spid="19"/>
                                        </p:tgtEl>
                                        <p:attrNameLst>
                                          <p:attrName>ppt_w</p:attrName>
                                        </p:attrNameLst>
                                      </p:cBhvr>
                                      <p:tavLst>
                                        <p:tav tm="0">
                                          <p:val>
                                            <p:strVal val="ppt_w"/>
                                          </p:val>
                                        </p:tav>
                                        <p:tav tm="100000">
                                          <p:val>
                                            <p:strVal val="ppt_w"/>
                                          </p:val>
                                        </p:tav>
                                      </p:tavLst>
                                    </p:anim>
                                    <p:anim calcmode="lin" valueType="num">
                                      <p:cBhvr>
                                        <p:cTn id="171" dur="4000"/>
                                        <p:tgtEl>
                                          <p:spTgt spid="1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72" dur="1" fill="hold">
                                          <p:stCondLst>
                                            <p:cond delay="3999"/>
                                          </p:stCondLst>
                                        </p:cTn>
                                        <p:tgtEl>
                                          <p:spTgt spid="19"/>
                                        </p:tgtEl>
                                        <p:attrNameLst>
                                          <p:attrName>style.visibility</p:attrName>
                                        </p:attrNameLst>
                                      </p:cBhvr>
                                      <p:to>
                                        <p:strVal val="hidden"/>
                                      </p:to>
                                    </p:set>
                                  </p:childTnLst>
                                </p:cTn>
                              </p:par>
                              <p:par>
                                <p:cTn id="173" presetID="23" presetClass="entr" presetSubtype="272" fill="hold" nodeType="withEffect">
                                  <p:stCondLst>
                                    <p:cond delay="0"/>
                                  </p:stCondLst>
                                  <p:childTnLst>
                                    <p:set>
                                      <p:cBhvr>
                                        <p:cTn id="174" dur="1" fill="hold">
                                          <p:stCondLst>
                                            <p:cond delay="0"/>
                                          </p:stCondLst>
                                        </p:cTn>
                                        <p:tgtEl>
                                          <p:spTgt spid="21"/>
                                        </p:tgtEl>
                                        <p:attrNameLst>
                                          <p:attrName>style.visibility</p:attrName>
                                        </p:attrNameLst>
                                      </p:cBhvr>
                                      <p:to>
                                        <p:strVal val="visible"/>
                                      </p:to>
                                    </p:set>
                                    <p:anim calcmode="lin" valueType="num">
                                      <p:cBhvr>
                                        <p:cTn id="175" dur="4500" fill="hold"/>
                                        <p:tgtEl>
                                          <p:spTgt spid="21"/>
                                        </p:tgtEl>
                                        <p:attrNameLst>
                                          <p:attrName>ppt_w</p:attrName>
                                        </p:attrNameLst>
                                      </p:cBhvr>
                                      <p:tavLst>
                                        <p:tav tm="0">
                                          <p:val>
                                            <p:strVal val="2/3*#ppt_w"/>
                                          </p:val>
                                        </p:tav>
                                        <p:tav tm="100000">
                                          <p:val>
                                            <p:strVal val="#ppt_w"/>
                                          </p:val>
                                        </p:tav>
                                      </p:tavLst>
                                    </p:anim>
                                    <p:anim calcmode="lin" valueType="num">
                                      <p:cBhvr>
                                        <p:cTn id="176" dur="4500" fill="hold"/>
                                        <p:tgtEl>
                                          <p:spTgt spid="21"/>
                                        </p:tgtEl>
                                        <p:attrNameLst>
                                          <p:attrName>ppt_h</p:attrName>
                                        </p:attrNameLst>
                                      </p:cBhvr>
                                      <p:tavLst>
                                        <p:tav tm="0">
                                          <p:val>
                                            <p:strVal val="2/3*#ppt_h"/>
                                          </p:val>
                                        </p:tav>
                                        <p:tav tm="100000">
                                          <p:val>
                                            <p:strVal val="#ppt_h"/>
                                          </p:val>
                                        </p:tav>
                                      </p:tavLst>
                                    </p:anim>
                                  </p:childTnLst>
                                </p:cTn>
                              </p:par>
                              <p:par>
                                <p:cTn id="177" presetID="16" presetClass="entr" presetSubtype="37" fill="hold" nodeType="withEffect">
                                  <p:stCondLst>
                                    <p:cond delay="0"/>
                                  </p:stCondLst>
                                  <p:childTnLst>
                                    <p:set>
                                      <p:cBhvr>
                                        <p:cTn id="178" dur="1" fill="hold">
                                          <p:stCondLst>
                                            <p:cond delay="0"/>
                                          </p:stCondLst>
                                        </p:cTn>
                                        <p:tgtEl>
                                          <p:spTgt spid="21"/>
                                        </p:tgtEl>
                                        <p:attrNameLst>
                                          <p:attrName>style.visibility</p:attrName>
                                        </p:attrNameLst>
                                      </p:cBhvr>
                                      <p:to>
                                        <p:strVal val="visible"/>
                                      </p:to>
                                    </p:set>
                                    <p:animEffect transition="in" filter="barn(outVertical)">
                                      <p:cBhvr>
                                        <p:cTn id="179" dur="4500"/>
                                        <p:tgtEl>
                                          <p:spTgt spid="21"/>
                                        </p:tgtEl>
                                      </p:cBhvr>
                                    </p:animEffect>
                                  </p:childTnLst>
                                </p:cTn>
                              </p:par>
                              <p:par>
                                <p:cTn id="180" presetID="9" presetClass="emph" presetSubtype="0" grpId="0" nodeType="withEffect">
                                  <p:stCondLst>
                                    <p:cond delay="0"/>
                                  </p:stCondLst>
                                  <p:childTnLst>
                                    <p:set>
                                      <p:cBhvr rctx="PPT">
                                        <p:cTn id="181" dur="indefinite"/>
                                        <p:tgtEl>
                                          <p:spTgt spid="20"/>
                                        </p:tgtEl>
                                        <p:attrNameLst>
                                          <p:attrName>style.opacity</p:attrName>
                                        </p:attrNameLst>
                                      </p:cBhvr>
                                      <p:to>
                                        <p:strVal val="0"/>
                                      </p:to>
                                    </p:set>
                                    <p:animEffect filter="image" prLst="opacity: 0">
                                      <p:cBhvr rctx="IE">
                                        <p:cTn id="182" dur="indefinite"/>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 grpId="1" animBg="1"/>
      <p:bldP spid="2" grpId="2" animBg="1"/>
      <p:bldP spid="2" grpId="3" animBg="1"/>
      <p:bldP spid="5" grpId="0" animBg="1"/>
      <p:bldP spid="5" grpId="1" animBg="1"/>
      <p:bldP spid="5" grpId="2" animBg="1"/>
      <p:bldP spid="5" grpId="3" animBg="1"/>
      <p:bldP spid="6" grpId="0" animBg="1"/>
      <p:bldP spid="6" grpId="1" animBg="1"/>
      <p:bldP spid="6" grpId="2" animBg="1"/>
      <p:bldP spid="6"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MORASSSSSSSSSSSSSSS"/>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4" name="3 Rectángulo"/>
          <p:cNvSpPr/>
          <p:nvPr/>
        </p:nvSpPr>
        <p:spPr>
          <a:xfrm>
            <a:off x="720000" y="828000"/>
            <a:ext cx="5760640" cy="3662541"/>
          </a:xfrm>
          <a:prstGeom prst="rect">
            <a:avLst/>
          </a:prstGeom>
        </p:spPr>
        <p:txBody>
          <a:bodyPr wrap="square">
            <a:spAutoFit/>
            <a:scene3d>
              <a:camera prst="obliqueBottomLeft"/>
              <a:lightRig rig="threePt" dir="t"/>
            </a:scene3d>
            <a:sp3d extrusionH="25400">
              <a:extrusionClr>
                <a:schemeClr val="accent4">
                  <a:lumMod val="20000"/>
                  <a:lumOff val="80000"/>
                </a:schemeClr>
              </a:extrusionClr>
            </a:sp3d>
          </a:bodyPr>
          <a:lstStyle/>
          <a:p>
            <a:pPr algn="ctr"/>
            <a:r>
              <a:rPr lang="es-ES" sz="1600" dirty="0" smtClean="0">
                <a:solidFill>
                  <a:srgbClr val="1B123E"/>
                </a:solidFill>
                <a:latin typeface="Hobo Std" pitchFamily="34" charset="0"/>
              </a:rPr>
              <a:t>ESTOS FRUTOS DE ARBUSTO SON </a:t>
            </a:r>
          </a:p>
          <a:p>
            <a:pPr algn="ctr"/>
            <a:r>
              <a:rPr lang="es-ES" sz="1600" dirty="0" smtClean="0">
                <a:solidFill>
                  <a:srgbClr val="1B123E"/>
                </a:solidFill>
                <a:latin typeface="Hobo Std" pitchFamily="34" charset="0"/>
              </a:rPr>
              <a:t>MUY APRECIADOS EN LA GASTRONOMÍA, </a:t>
            </a:r>
          </a:p>
          <a:p>
            <a:pPr algn="ctr"/>
            <a:r>
              <a:rPr lang="es-ES" sz="1600" dirty="0" smtClean="0">
                <a:solidFill>
                  <a:srgbClr val="1B123E"/>
                </a:solidFill>
                <a:latin typeface="Hobo Std" pitchFamily="34" charset="0"/>
              </a:rPr>
              <a:t>EN LA ESTÉTICA Y EN LA MEDICINA NATURAL</a:t>
            </a:r>
          </a:p>
          <a:p>
            <a:pPr algn="ctr"/>
            <a:r>
              <a:rPr lang="es-ES" sz="1400" dirty="0" smtClean="0">
                <a:solidFill>
                  <a:srgbClr val="1B123E"/>
                </a:solidFill>
                <a:latin typeface="Hobo Std" pitchFamily="34" charset="0"/>
              </a:rPr>
              <a:t>En este último caso destaca la capacidad de las moras para </a:t>
            </a:r>
          </a:p>
          <a:p>
            <a:pPr algn="ctr"/>
            <a:r>
              <a:rPr lang="es-ES" sz="1400" dirty="0" smtClean="0">
                <a:solidFill>
                  <a:srgbClr val="1B123E"/>
                </a:solidFill>
                <a:latin typeface="Hobo Std" pitchFamily="34" charset="0"/>
              </a:rPr>
              <a:t>prevenir infecciones (mayormente del tracto respiratorio) y ralentizar enfermedades de la vista (las del tipo degenerativo).</a:t>
            </a:r>
          </a:p>
          <a:p>
            <a:pPr algn="ctr"/>
            <a:r>
              <a:rPr lang="es-ES" sz="1400" dirty="0" smtClean="0">
                <a:solidFill>
                  <a:srgbClr val="1B123E"/>
                </a:solidFill>
                <a:latin typeface="Hobo Std" pitchFamily="34" charset="0"/>
              </a:rPr>
              <a:t>    Las también llamadas zarzamoras tienen propiedades antienvejecimiento y previenen la formación de ciertos tumores.</a:t>
            </a:r>
          </a:p>
          <a:p>
            <a:pPr algn="ctr"/>
            <a:r>
              <a:rPr lang="es-ES" sz="1400" dirty="0" smtClean="0">
                <a:solidFill>
                  <a:srgbClr val="1B123E"/>
                </a:solidFill>
                <a:latin typeface="Hobo Std" pitchFamily="34" charset="0"/>
              </a:rPr>
              <a:t>    Por su contenido en flavonoides protegen las células de los daños ambientales (contaminación, radiaciones, </a:t>
            </a:r>
            <a:r>
              <a:rPr lang="es-ES" sz="1400" dirty="0" err="1" smtClean="0">
                <a:solidFill>
                  <a:srgbClr val="1B123E"/>
                </a:solidFill>
                <a:latin typeface="Hobo Std" pitchFamily="34" charset="0"/>
              </a:rPr>
              <a:t>etc</a:t>
            </a:r>
            <a:r>
              <a:rPr lang="es-ES" sz="1400" dirty="0" smtClean="0">
                <a:solidFill>
                  <a:srgbClr val="1B123E"/>
                </a:solidFill>
                <a:latin typeface="Hobo Std" pitchFamily="34" charset="0"/>
              </a:rPr>
              <a:t>).</a:t>
            </a:r>
          </a:p>
          <a:p>
            <a:pPr algn="ctr"/>
            <a:r>
              <a:rPr lang="es-ES" sz="1400" dirty="0" smtClean="0">
                <a:solidFill>
                  <a:srgbClr val="1B123E"/>
                </a:solidFill>
                <a:latin typeface="Hobo Std" pitchFamily="34" charset="0"/>
              </a:rPr>
              <a:t>    Como si no fuese suficiente, los antioxidantes de las moras mantienen bajos los niveles de colesterol malo (LDL) en sangre.</a:t>
            </a:r>
          </a:p>
          <a:p>
            <a:pPr algn="ctr"/>
            <a:r>
              <a:rPr lang="es-ES" sz="1400" dirty="0" smtClean="0">
                <a:solidFill>
                  <a:srgbClr val="1B123E"/>
                </a:solidFill>
                <a:latin typeface="Hobo Std" pitchFamily="34" charset="0"/>
              </a:rPr>
              <a:t>    También tienen efectos antiinflamatorios que sirven en el </a:t>
            </a:r>
          </a:p>
          <a:p>
            <a:pPr algn="ctr"/>
            <a:r>
              <a:rPr lang="es-ES" sz="1400" dirty="0" smtClean="0">
                <a:solidFill>
                  <a:srgbClr val="1B123E"/>
                </a:solidFill>
                <a:latin typeface="Hobo Std" pitchFamily="34" charset="0"/>
              </a:rPr>
              <a:t>caso de padecer enfermedades articulares (artritis</a:t>
            </a:r>
          </a:p>
          <a:p>
            <a:pPr algn="ctr"/>
            <a:r>
              <a:rPr lang="es-ES" sz="1400" dirty="0" smtClean="0">
                <a:solidFill>
                  <a:srgbClr val="1B123E"/>
                </a:solidFill>
                <a:latin typeface="Hobo Std" pitchFamily="34" charset="0"/>
              </a:rPr>
              <a:t>artrosis, etc.).</a:t>
            </a:r>
          </a:p>
          <a:p>
            <a:pPr algn="ctr"/>
            <a:endParaRPr lang="es-ES" sz="1600" dirty="0">
              <a:solidFill>
                <a:srgbClr val="1B123E"/>
              </a:solidFill>
              <a:latin typeface="Hobo Std" pitchFamily="34" charset="0"/>
            </a:endParaRPr>
          </a:p>
        </p:txBody>
      </p:sp>
    </p:spTree>
    <p:extLst>
      <p:ext uri="{BB962C8B-B14F-4D97-AF65-F5344CB8AC3E}">
        <p14:creationId xmlns:p14="http://schemas.microsoft.com/office/powerpoint/2010/main" val="5919668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500"/>
                                        <p:tgtEl>
                                          <p:spTgt spid="4"/>
                                        </p:tgtEl>
                                      </p:cBhvr>
                                    </p:animEffect>
                                    <p:anim calcmode="lin" valueType="num">
                                      <p:cBhvr>
                                        <p:cTn id="8" dur="1500" fill="hold"/>
                                        <p:tgtEl>
                                          <p:spTgt spid="4"/>
                                        </p:tgtEl>
                                        <p:attrNameLst>
                                          <p:attrName>ppt_x</p:attrName>
                                        </p:attrNameLst>
                                      </p:cBhvr>
                                      <p:tavLst>
                                        <p:tav tm="0">
                                          <p:val>
                                            <p:strVal val="#ppt_x"/>
                                          </p:val>
                                        </p:tav>
                                        <p:tav tm="100000">
                                          <p:val>
                                            <p:strVal val="#ppt_x"/>
                                          </p:val>
                                        </p:tav>
                                      </p:tavLst>
                                    </p:anim>
                                    <p:anim calcmode="lin" valueType="num">
                                      <p:cBhvr>
                                        <p:cTn id="9" dur="15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2" name="51 Imagen" descr="Diapositiva10"/>
          <p:cNvPicPr>
            <a:picLocks noGrp="1" noChangeAspect="1"/>
          </p:cNvPicPr>
          <p:nvPr isPhoto="1"/>
        </p:nvPicPr>
        <p:blipFill>
          <a:blip r:embed="rId3">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grpSp>
        <p:nvGrpSpPr>
          <p:cNvPr id="4" name="3 Grupo"/>
          <p:cNvGrpSpPr/>
          <p:nvPr/>
        </p:nvGrpSpPr>
        <p:grpSpPr>
          <a:xfrm rot="16200000">
            <a:off x="-2012709" y="-337170"/>
            <a:ext cx="2123728" cy="663526"/>
            <a:chOff x="611560" y="1188000"/>
            <a:chExt cx="2123728" cy="663526"/>
          </a:xfrm>
        </p:grpSpPr>
        <p:sp>
          <p:nvSpPr>
            <p:cNvPr id="2" name="1 Rectángulo"/>
            <p:cNvSpPr/>
            <p:nvPr/>
          </p:nvSpPr>
          <p:spPr>
            <a:xfrm>
              <a:off x="611560" y="1188000"/>
              <a:ext cx="2123728" cy="663526"/>
            </a:xfrm>
            <a:prstGeom prst="rect">
              <a:avLst/>
            </a:prstGeom>
            <a:gradFill flip="none" rotWithShape="1">
              <a:gsLst>
                <a:gs pos="66000">
                  <a:schemeClr val="accent2">
                    <a:lumMod val="0"/>
                    <a:alpha val="0"/>
                  </a:schemeClr>
                </a:gs>
                <a:gs pos="47000">
                  <a:schemeClr val="accent2">
                    <a:lumMod val="0"/>
                    <a:alpha val="0"/>
                  </a:schemeClr>
                </a:gs>
                <a:gs pos="57000">
                  <a:schemeClr val="tx1">
                    <a:alpha val="0"/>
                  </a:schemeClr>
                </a:gs>
                <a:gs pos="88000">
                  <a:schemeClr val="tx1">
                    <a:alpha val="51000"/>
                  </a:schemeClr>
                </a:gs>
              </a:gsLst>
              <a:path path="shape">
                <a:fillToRect l="50000" t="50000" r="50000" b="50000"/>
              </a:path>
              <a:tileRect/>
            </a:gradFill>
            <a:ln>
              <a:gradFill>
                <a:gsLst>
                  <a:gs pos="0">
                    <a:schemeClr val="tx1"/>
                  </a:gs>
                  <a:gs pos="50000">
                    <a:schemeClr val="tx1">
                      <a:lumMod val="95000"/>
                    </a:schemeClr>
                  </a:gs>
                  <a:gs pos="99000">
                    <a:schemeClr val="tx1">
                      <a:lumMod val="95000"/>
                    </a:schemeClr>
                  </a:gs>
                </a:gsLst>
                <a:lin ang="5400000" scaled="0"/>
              </a:gradFill>
            </a:ln>
            <a:effectLst/>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3" name="2 Elipse"/>
            <p:cNvSpPr/>
            <p:nvPr/>
          </p:nvSpPr>
          <p:spPr>
            <a:xfrm>
              <a:off x="1439143" y="1312764"/>
              <a:ext cx="432048" cy="360040"/>
            </a:xfrm>
            <a:prstGeom prst="ellipse">
              <a:avLst/>
            </a:prstGeom>
            <a:solidFill>
              <a:srgbClr val="C00000"/>
            </a:solidFill>
            <a:ln>
              <a:noFill/>
            </a:ln>
            <a:scene3d>
              <a:camera prst="orthographicFront"/>
              <a:lightRig rig="flat" dir="t"/>
            </a:scene3d>
            <a:sp3d prstMaterial="metal">
              <a:bevelT w="2857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grpSp>
      <p:grpSp>
        <p:nvGrpSpPr>
          <p:cNvPr id="5" name="4 Grupo"/>
          <p:cNvGrpSpPr/>
          <p:nvPr/>
        </p:nvGrpSpPr>
        <p:grpSpPr>
          <a:xfrm rot="16200000">
            <a:off x="-972616" y="339502"/>
            <a:ext cx="2123728" cy="663526"/>
            <a:chOff x="611560" y="1188000"/>
            <a:chExt cx="2123728" cy="663526"/>
          </a:xfrm>
        </p:grpSpPr>
        <p:sp>
          <p:nvSpPr>
            <p:cNvPr id="6" name="5 Rectángulo"/>
            <p:cNvSpPr/>
            <p:nvPr/>
          </p:nvSpPr>
          <p:spPr>
            <a:xfrm>
              <a:off x="611560" y="1188000"/>
              <a:ext cx="2123728" cy="663526"/>
            </a:xfrm>
            <a:prstGeom prst="rect">
              <a:avLst/>
            </a:prstGeom>
            <a:gradFill flip="none" rotWithShape="1">
              <a:gsLst>
                <a:gs pos="66000">
                  <a:schemeClr val="accent2">
                    <a:lumMod val="0"/>
                    <a:alpha val="0"/>
                  </a:schemeClr>
                </a:gs>
                <a:gs pos="47000">
                  <a:schemeClr val="accent2">
                    <a:lumMod val="0"/>
                    <a:alpha val="0"/>
                  </a:schemeClr>
                </a:gs>
                <a:gs pos="57000">
                  <a:schemeClr val="tx1">
                    <a:alpha val="0"/>
                  </a:schemeClr>
                </a:gs>
                <a:gs pos="88000">
                  <a:schemeClr val="tx1">
                    <a:alpha val="51000"/>
                  </a:schemeClr>
                </a:gs>
              </a:gsLst>
              <a:path path="shape">
                <a:fillToRect l="50000" t="50000" r="50000" b="50000"/>
              </a:path>
              <a:tileRect/>
            </a:gradFill>
            <a:ln>
              <a:gradFill>
                <a:gsLst>
                  <a:gs pos="0">
                    <a:schemeClr val="tx1"/>
                  </a:gs>
                  <a:gs pos="50000">
                    <a:schemeClr val="tx1">
                      <a:lumMod val="95000"/>
                    </a:schemeClr>
                  </a:gs>
                  <a:gs pos="99000">
                    <a:schemeClr val="tx1">
                      <a:lumMod val="95000"/>
                    </a:schemeClr>
                  </a:gs>
                </a:gsLst>
                <a:lin ang="5400000" scaled="0"/>
              </a:gradFill>
            </a:ln>
            <a:effectLst/>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7" name="6 Elipse"/>
            <p:cNvSpPr/>
            <p:nvPr/>
          </p:nvSpPr>
          <p:spPr>
            <a:xfrm>
              <a:off x="1439143" y="1312764"/>
              <a:ext cx="432048" cy="360040"/>
            </a:xfrm>
            <a:prstGeom prst="ellipse">
              <a:avLst/>
            </a:prstGeom>
            <a:solidFill>
              <a:srgbClr val="FFC000"/>
            </a:solidFill>
            <a:ln>
              <a:noFill/>
            </a:ln>
            <a:scene3d>
              <a:camera prst="orthographicFront"/>
              <a:lightRig rig="flat" dir="t"/>
            </a:scene3d>
            <a:sp3d prstMaterial="metal">
              <a:bevelT w="2857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grpSp>
      <p:grpSp>
        <p:nvGrpSpPr>
          <p:cNvPr id="8" name="7 Grupo"/>
          <p:cNvGrpSpPr/>
          <p:nvPr/>
        </p:nvGrpSpPr>
        <p:grpSpPr>
          <a:xfrm rot="16200000">
            <a:off x="-36512" y="1059582"/>
            <a:ext cx="2123728" cy="663526"/>
            <a:chOff x="611560" y="1188000"/>
            <a:chExt cx="2123728" cy="663526"/>
          </a:xfrm>
        </p:grpSpPr>
        <p:sp>
          <p:nvSpPr>
            <p:cNvPr id="9" name="8 Rectángulo"/>
            <p:cNvSpPr/>
            <p:nvPr/>
          </p:nvSpPr>
          <p:spPr>
            <a:xfrm>
              <a:off x="611560" y="1188000"/>
              <a:ext cx="2123728" cy="663526"/>
            </a:xfrm>
            <a:prstGeom prst="rect">
              <a:avLst/>
            </a:prstGeom>
            <a:gradFill flip="none" rotWithShape="1">
              <a:gsLst>
                <a:gs pos="66000">
                  <a:schemeClr val="accent2">
                    <a:lumMod val="0"/>
                    <a:alpha val="0"/>
                  </a:schemeClr>
                </a:gs>
                <a:gs pos="47000">
                  <a:schemeClr val="accent2">
                    <a:lumMod val="0"/>
                    <a:alpha val="0"/>
                  </a:schemeClr>
                </a:gs>
                <a:gs pos="57000">
                  <a:schemeClr val="tx1">
                    <a:alpha val="0"/>
                  </a:schemeClr>
                </a:gs>
                <a:gs pos="88000">
                  <a:schemeClr val="tx1">
                    <a:alpha val="51000"/>
                  </a:schemeClr>
                </a:gs>
              </a:gsLst>
              <a:path path="shape">
                <a:fillToRect l="50000" t="50000" r="50000" b="50000"/>
              </a:path>
              <a:tileRect/>
            </a:gradFill>
            <a:ln>
              <a:gradFill>
                <a:gsLst>
                  <a:gs pos="0">
                    <a:schemeClr val="tx1"/>
                  </a:gs>
                  <a:gs pos="50000">
                    <a:schemeClr val="tx1">
                      <a:lumMod val="95000"/>
                    </a:schemeClr>
                  </a:gs>
                  <a:gs pos="99000">
                    <a:schemeClr val="tx1">
                      <a:lumMod val="95000"/>
                    </a:schemeClr>
                  </a:gs>
                </a:gsLst>
                <a:lin ang="5400000" scaled="0"/>
              </a:gradFill>
            </a:ln>
            <a:effectLst/>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0" name="9 Elipse"/>
            <p:cNvSpPr/>
            <p:nvPr/>
          </p:nvSpPr>
          <p:spPr>
            <a:xfrm>
              <a:off x="1439143" y="1312764"/>
              <a:ext cx="432048" cy="360040"/>
            </a:xfrm>
            <a:prstGeom prst="ellipse">
              <a:avLst/>
            </a:prstGeom>
            <a:solidFill>
              <a:srgbClr val="007E00"/>
            </a:solidFill>
            <a:ln>
              <a:noFill/>
            </a:ln>
            <a:scene3d>
              <a:camera prst="orthographicFront"/>
              <a:lightRig rig="flat" dir="t"/>
            </a:scene3d>
            <a:sp3d prstMaterial="metal">
              <a:bevelT w="2857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grpSp>
      <p:grpSp>
        <p:nvGrpSpPr>
          <p:cNvPr id="11" name="10 Grupo"/>
          <p:cNvGrpSpPr/>
          <p:nvPr/>
        </p:nvGrpSpPr>
        <p:grpSpPr>
          <a:xfrm rot="16200000">
            <a:off x="971600" y="1779662"/>
            <a:ext cx="2123728" cy="663526"/>
            <a:chOff x="611560" y="1188000"/>
            <a:chExt cx="2123728" cy="663526"/>
          </a:xfrm>
        </p:grpSpPr>
        <p:sp>
          <p:nvSpPr>
            <p:cNvPr id="12" name="11 Rectángulo"/>
            <p:cNvSpPr/>
            <p:nvPr/>
          </p:nvSpPr>
          <p:spPr>
            <a:xfrm>
              <a:off x="611560" y="1188000"/>
              <a:ext cx="2123728" cy="663526"/>
            </a:xfrm>
            <a:prstGeom prst="rect">
              <a:avLst/>
            </a:prstGeom>
            <a:gradFill flip="none" rotWithShape="1">
              <a:gsLst>
                <a:gs pos="66000">
                  <a:schemeClr val="accent2">
                    <a:lumMod val="0"/>
                    <a:alpha val="0"/>
                  </a:schemeClr>
                </a:gs>
                <a:gs pos="47000">
                  <a:schemeClr val="accent2">
                    <a:lumMod val="0"/>
                    <a:alpha val="0"/>
                  </a:schemeClr>
                </a:gs>
                <a:gs pos="57000">
                  <a:schemeClr val="tx1">
                    <a:alpha val="0"/>
                  </a:schemeClr>
                </a:gs>
                <a:gs pos="88000">
                  <a:schemeClr val="tx1">
                    <a:alpha val="51000"/>
                  </a:schemeClr>
                </a:gs>
              </a:gsLst>
              <a:path path="shape">
                <a:fillToRect l="50000" t="50000" r="50000" b="50000"/>
              </a:path>
              <a:tileRect/>
            </a:gradFill>
            <a:ln>
              <a:gradFill>
                <a:gsLst>
                  <a:gs pos="0">
                    <a:schemeClr val="tx1"/>
                  </a:gs>
                  <a:gs pos="50000">
                    <a:schemeClr val="tx1">
                      <a:lumMod val="95000"/>
                    </a:schemeClr>
                  </a:gs>
                  <a:gs pos="99000">
                    <a:schemeClr val="tx1">
                      <a:lumMod val="95000"/>
                    </a:schemeClr>
                  </a:gs>
                </a:gsLst>
                <a:lin ang="5400000" scaled="0"/>
              </a:gradFill>
            </a:ln>
            <a:effectLst/>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3" name="12 Elipse"/>
            <p:cNvSpPr/>
            <p:nvPr/>
          </p:nvSpPr>
          <p:spPr>
            <a:xfrm>
              <a:off x="1439143" y="1312764"/>
              <a:ext cx="432048" cy="360040"/>
            </a:xfrm>
            <a:prstGeom prst="ellipse">
              <a:avLst/>
            </a:prstGeom>
            <a:solidFill>
              <a:schemeClr val="tx1"/>
            </a:solidFill>
            <a:ln>
              <a:noFill/>
            </a:ln>
            <a:scene3d>
              <a:camera prst="orthographicFront"/>
              <a:lightRig rig="morning" dir="t"/>
            </a:scene3d>
            <a:sp3d prstMaterial="metal">
              <a:bevelT w="2857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grpSp>
      <p:grpSp>
        <p:nvGrpSpPr>
          <p:cNvPr id="62" name="61 Grupo"/>
          <p:cNvGrpSpPr/>
          <p:nvPr/>
        </p:nvGrpSpPr>
        <p:grpSpPr>
          <a:xfrm rot="5400000" flipH="1">
            <a:off x="8996469" y="-337170"/>
            <a:ext cx="2123728" cy="663526"/>
            <a:chOff x="611560" y="1188000"/>
            <a:chExt cx="2123728" cy="663526"/>
          </a:xfrm>
        </p:grpSpPr>
        <p:sp>
          <p:nvSpPr>
            <p:cNvPr id="75" name="74 Rectángulo"/>
            <p:cNvSpPr/>
            <p:nvPr/>
          </p:nvSpPr>
          <p:spPr>
            <a:xfrm>
              <a:off x="611560" y="1188000"/>
              <a:ext cx="2123728" cy="663526"/>
            </a:xfrm>
            <a:prstGeom prst="rect">
              <a:avLst/>
            </a:prstGeom>
            <a:gradFill flip="none" rotWithShape="1">
              <a:gsLst>
                <a:gs pos="66000">
                  <a:schemeClr val="accent2">
                    <a:lumMod val="0"/>
                    <a:alpha val="0"/>
                  </a:schemeClr>
                </a:gs>
                <a:gs pos="47000">
                  <a:schemeClr val="accent2">
                    <a:lumMod val="0"/>
                    <a:alpha val="0"/>
                  </a:schemeClr>
                </a:gs>
                <a:gs pos="57000">
                  <a:schemeClr val="tx1">
                    <a:alpha val="0"/>
                  </a:schemeClr>
                </a:gs>
                <a:gs pos="88000">
                  <a:schemeClr val="tx1">
                    <a:alpha val="51000"/>
                  </a:schemeClr>
                </a:gs>
              </a:gsLst>
              <a:path path="shape">
                <a:fillToRect l="50000" t="50000" r="50000" b="50000"/>
              </a:path>
              <a:tileRect/>
            </a:gradFill>
            <a:ln>
              <a:gradFill>
                <a:gsLst>
                  <a:gs pos="0">
                    <a:schemeClr val="tx1"/>
                  </a:gs>
                  <a:gs pos="50000">
                    <a:schemeClr val="tx1">
                      <a:lumMod val="95000"/>
                    </a:schemeClr>
                  </a:gs>
                  <a:gs pos="99000">
                    <a:schemeClr val="tx1">
                      <a:lumMod val="95000"/>
                    </a:schemeClr>
                  </a:gs>
                </a:gsLst>
                <a:lin ang="5400000" scaled="0"/>
              </a:gradFill>
            </a:ln>
            <a:effectLst/>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76" name="75 Elipse"/>
            <p:cNvSpPr/>
            <p:nvPr/>
          </p:nvSpPr>
          <p:spPr>
            <a:xfrm>
              <a:off x="1439143" y="1312764"/>
              <a:ext cx="432048" cy="360040"/>
            </a:xfrm>
            <a:prstGeom prst="ellipse">
              <a:avLst/>
            </a:prstGeom>
            <a:solidFill>
              <a:srgbClr val="C00000"/>
            </a:solidFill>
            <a:ln>
              <a:noFill/>
            </a:ln>
            <a:scene3d>
              <a:camera prst="orthographicFront"/>
              <a:lightRig rig="flat" dir="t"/>
            </a:scene3d>
            <a:sp3d prstMaterial="metal">
              <a:bevelT w="2857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grpSp>
      <p:grpSp>
        <p:nvGrpSpPr>
          <p:cNvPr id="63" name="62 Grupo"/>
          <p:cNvGrpSpPr/>
          <p:nvPr/>
        </p:nvGrpSpPr>
        <p:grpSpPr>
          <a:xfrm rot="5400000" flipH="1">
            <a:off x="7956376" y="339502"/>
            <a:ext cx="2123728" cy="663526"/>
            <a:chOff x="611560" y="1188000"/>
            <a:chExt cx="2123728" cy="663526"/>
          </a:xfrm>
        </p:grpSpPr>
        <p:sp>
          <p:nvSpPr>
            <p:cNvPr id="73" name="72 Rectángulo"/>
            <p:cNvSpPr/>
            <p:nvPr/>
          </p:nvSpPr>
          <p:spPr>
            <a:xfrm>
              <a:off x="611560" y="1188000"/>
              <a:ext cx="2123728" cy="663526"/>
            </a:xfrm>
            <a:prstGeom prst="rect">
              <a:avLst/>
            </a:prstGeom>
            <a:gradFill flip="none" rotWithShape="1">
              <a:gsLst>
                <a:gs pos="66000">
                  <a:schemeClr val="accent2">
                    <a:lumMod val="0"/>
                    <a:alpha val="0"/>
                  </a:schemeClr>
                </a:gs>
                <a:gs pos="47000">
                  <a:schemeClr val="accent2">
                    <a:lumMod val="0"/>
                    <a:alpha val="0"/>
                  </a:schemeClr>
                </a:gs>
                <a:gs pos="57000">
                  <a:schemeClr val="tx1">
                    <a:alpha val="0"/>
                  </a:schemeClr>
                </a:gs>
                <a:gs pos="88000">
                  <a:schemeClr val="tx1">
                    <a:alpha val="51000"/>
                  </a:schemeClr>
                </a:gs>
              </a:gsLst>
              <a:path path="shape">
                <a:fillToRect l="50000" t="50000" r="50000" b="50000"/>
              </a:path>
              <a:tileRect/>
            </a:gradFill>
            <a:ln>
              <a:gradFill>
                <a:gsLst>
                  <a:gs pos="0">
                    <a:schemeClr val="tx1"/>
                  </a:gs>
                  <a:gs pos="50000">
                    <a:schemeClr val="tx1">
                      <a:lumMod val="95000"/>
                    </a:schemeClr>
                  </a:gs>
                  <a:gs pos="99000">
                    <a:schemeClr val="tx1">
                      <a:lumMod val="95000"/>
                    </a:schemeClr>
                  </a:gs>
                </a:gsLst>
                <a:lin ang="5400000" scaled="0"/>
              </a:gradFill>
            </a:ln>
            <a:effectLst/>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74" name="73 Elipse"/>
            <p:cNvSpPr/>
            <p:nvPr/>
          </p:nvSpPr>
          <p:spPr>
            <a:xfrm>
              <a:off x="1439143" y="1312764"/>
              <a:ext cx="432048" cy="360040"/>
            </a:xfrm>
            <a:prstGeom prst="ellipse">
              <a:avLst/>
            </a:prstGeom>
            <a:solidFill>
              <a:srgbClr val="FFC000"/>
            </a:solidFill>
            <a:ln>
              <a:noFill/>
            </a:ln>
            <a:scene3d>
              <a:camera prst="orthographicFront"/>
              <a:lightRig rig="flat" dir="t"/>
            </a:scene3d>
            <a:sp3d prstMaterial="metal">
              <a:bevelT w="2857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grpSp>
      <p:grpSp>
        <p:nvGrpSpPr>
          <p:cNvPr id="64" name="63 Grupo"/>
          <p:cNvGrpSpPr/>
          <p:nvPr/>
        </p:nvGrpSpPr>
        <p:grpSpPr>
          <a:xfrm rot="5400000" flipH="1">
            <a:off x="7020272" y="1059582"/>
            <a:ext cx="2123728" cy="663526"/>
            <a:chOff x="611560" y="1188000"/>
            <a:chExt cx="2123728" cy="663526"/>
          </a:xfrm>
        </p:grpSpPr>
        <p:sp>
          <p:nvSpPr>
            <p:cNvPr id="71" name="70 Rectángulo"/>
            <p:cNvSpPr/>
            <p:nvPr/>
          </p:nvSpPr>
          <p:spPr>
            <a:xfrm>
              <a:off x="611560" y="1188000"/>
              <a:ext cx="2123728" cy="663526"/>
            </a:xfrm>
            <a:prstGeom prst="rect">
              <a:avLst/>
            </a:prstGeom>
            <a:gradFill flip="none" rotWithShape="1">
              <a:gsLst>
                <a:gs pos="66000">
                  <a:schemeClr val="accent2">
                    <a:lumMod val="0"/>
                    <a:alpha val="0"/>
                  </a:schemeClr>
                </a:gs>
                <a:gs pos="47000">
                  <a:schemeClr val="accent2">
                    <a:lumMod val="0"/>
                    <a:alpha val="0"/>
                  </a:schemeClr>
                </a:gs>
                <a:gs pos="57000">
                  <a:schemeClr val="tx1">
                    <a:alpha val="0"/>
                  </a:schemeClr>
                </a:gs>
                <a:gs pos="88000">
                  <a:schemeClr val="tx1">
                    <a:alpha val="51000"/>
                  </a:schemeClr>
                </a:gs>
              </a:gsLst>
              <a:path path="shape">
                <a:fillToRect l="50000" t="50000" r="50000" b="50000"/>
              </a:path>
              <a:tileRect/>
            </a:gradFill>
            <a:ln>
              <a:gradFill>
                <a:gsLst>
                  <a:gs pos="0">
                    <a:schemeClr val="tx1"/>
                  </a:gs>
                  <a:gs pos="50000">
                    <a:schemeClr val="tx1">
                      <a:lumMod val="95000"/>
                    </a:schemeClr>
                  </a:gs>
                  <a:gs pos="99000">
                    <a:schemeClr val="tx1">
                      <a:lumMod val="95000"/>
                    </a:schemeClr>
                  </a:gs>
                </a:gsLst>
                <a:lin ang="5400000" scaled="0"/>
              </a:gradFill>
            </a:ln>
            <a:effectLst/>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72" name="71 Elipse"/>
            <p:cNvSpPr/>
            <p:nvPr/>
          </p:nvSpPr>
          <p:spPr>
            <a:xfrm>
              <a:off x="1439143" y="1312764"/>
              <a:ext cx="432048" cy="360040"/>
            </a:xfrm>
            <a:prstGeom prst="ellipse">
              <a:avLst/>
            </a:prstGeom>
            <a:solidFill>
              <a:srgbClr val="007E00"/>
            </a:solidFill>
            <a:ln>
              <a:noFill/>
            </a:ln>
            <a:scene3d>
              <a:camera prst="orthographicFront"/>
              <a:lightRig rig="flat" dir="t"/>
            </a:scene3d>
            <a:sp3d prstMaterial="metal">
              <a:bevelT w="2857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grpSp>
      <p:grpSp>
        <p:nvGrpSpPr>
          <p:cNvPr id="65" name="64 Grupo"/>
          <p:cNvGrpSpPr/>
          <p:nvPr/>
        </p:nvGrpSpPr>
        <p:grpSpPr>
          <a:xfrm rot="5400000" flipH="1">
            <a:off x="6012160" y="1779662"/>
            <a:ext cx="2123728" cy="663526"/>
            <a:chOff x="611560" y="1188000"/>
            <a:chExt cx="2123728" cy="663526"/>
          </a:xfrm>
        </p:grpSpPr>
        <p:sp>
          <p:nvSpPr>
            <p:cNvPr id="69" name="68 Rectángulo"/>
            <p:cNvSpPr/>
            <p:nvPr/>
          </p:nvSpPr>
          <p:spPr>
            <a:xfrm>
              <a:off x="611560" y="1188000"/>
              <a:ext cx="2123728" cy="663526"/>
            </a:xfrm>
            <a:prstGeom prst="rect">
              <a:avLst/>
            </a:prstGeom>
            <a:gradFill flip="none" rotWithShape="1">
              <a:gsLst>
                <a:gs pos="66000">
                  <a:schemeClr val="accent2">
                    <a:lumMod val="0"/>
                    <a:alpha val="0"/>
                  </a:schemeClr>
                </a:gs>
                <a:gs pos="47000">
                  <a:schemeClr val="accent2">
                    <a:lumMod val="0"/>
                    <a:alpha val="0"/>
                  </a:schemeClr>
                </a:gs>
                <a:gs pos="57000">
                  <a:schemeClr val="tx1">
                    <a:alpha val="0"/>
                  </a:schemeClr>
                </a:gs>
                <a:gs pos="88000">
                  <a:schemeClr val="tx1">
                    <a:alpha val="51000"/>
                  </a:schemeClr>
                </a:gs>
              </a:gsLst>
              <a:path path="shape">
                <a:fillToRect l="50000" t="50000" r="50000" b="50000"/>
              </a:path>
              <a:tileRect/>
            </a:gradFill>
            <a:ln>
              <a:gradFill>
                <a:gsLst>
                  <a:gs pos="0">
                    <a:schemeClr val="tx1"/>
                  </a:gs>
                  <a:gs pos="50000">
                    <a:schemeClr val="tx1">
                      <a:lumMod val="95000"/>
                    </a:schemeClr>
                  </a:gs>
                  <a:gs pos="99000">
                    <a:schemeClr val="tx1">
                      <a:lumMod val="95000"/>
                    </a:schemeClr>
                  </a:gs>
                </a:gsLst>
                <a:lin ang="5400000" scaled="0"/>
              </a:gradFill>
            </a:ln>
            <a:effectLst/>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70" name="69 Elipse"/>
            <p:cNvSpPr/>
            <p:nvPr/>
          </p:nvSpPr>
          <p:spPr>
            <a:xfrm>
              <a:off x="1439143" y="1312764"/>
              <a:ext cx="432048" cy="360040"/>
            </a:xfrm>
            <a:prstGeom prst="ellipse">
              <a:avLst/>
            </a:prstGeom>
            <a:solidFill>
              <a:schemeClr val="tx1">
                <a:lumMod val="75000"/>
              </a:schemeClr>
            </a:solidFill>
            <a:ln>
              <a:noFill/>
            </a:ln>
            <a:scene3d>
              <a:camera prst="orthographicFront"/>
              <a:lightRig rig="morning" dir="t"/>
            </a:scene3d>
            <a:sp3d prstMaterial="powder">
              <a:bevelT w="2857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grpSp>
      <p:grpSp>
        <p:nvGrpSpPr>
          <p:cNvPr id="78" name="77 Grupo"/>
          <p:cNvGrpSpPr/>
          <p:nvPr/>
        </p:nvGrpSpPr>
        <p:grpSpPr>
          <a:xfrm rot="16200000" flipV="1">
            <a:off x="-2048005" y="4680232"/>
            <a:ext cx="2123728" cy="663526"/>
            <a:chOff x="611560" y="1188000"/>
            <a:chExt cx="2123728" cy="663526"/>
          </a:xfrm>
        </p:grpSpPr>
        <p:sp>
          <p:nvSpPr>
            <p:cNvPr id="91" name="90 Rectángulo"/>
            <p:cNvSpPr/>
            <p:nvPr/>
          </p:nvSpPr>
          <p:spPr>
            <a:xfrm>
              <a:off x="611560" y="1188000"/>
              <a:ext cx="2123728" cy="663526"/>
            </a:xfrm>
            <a:prstGeom prst="rect">
              <a:avLst/>
            </a:prstGeom>
            <a:gradFill flip="none" rotWithShape="1">
              <a:gsLst>
                <a:gs pos="66000">
                  <a:schemeClr val="accent2">
                    <a:lumMod val="0"/>
                    <a:alpha val="0"/>
                  </a:schemeClr>
                </a:gs>
                <a:gs pos="47000">
                  <a:schemeClr val="accent2">
                    <a:lumMod val="0"/>
                    <a:alpha val="0"/>
                  </a:schemeClr>
                </a:gs>
                <a:gs pos="57000">
                  <a:schemeClr val="tx1">
                    <a:alpha val="0"/>
                  </a:schemeClr>
                </a:gs>
                <a:gs pos="88000">
                  <a:schemeClr val="tx1">
                    <a:alpha val="51000"/>
                  </a:schemeClr>
                </a:gs>
              </a:gsLst>
              <a:path path="shape">
                <a:fillToRect l="50000" t="50000" r="50000" b="50000"/>
              </a:path>
              <a:tileRect/>
            </a:gradFill>
            <a:ln>
              <a:gradFill>
                <a:gsLst>
                  <a:gs pos="0">
                    <a:schemeClr val="tx1"/>
                  </a:gs>
                  <a:gs pos="50000">
                    <a:schemeClr val="tx1">
                      <a:lumMod val="95000"/>
                    </a:schemeClr>
                  </a:gs>
                  <a:gs pos="99000">
                    <a:schemeClr val="tx1">
                      <a:lumMod val="95000"/>
                    </a:schemeClr>
                  </a:gs>
                </a:gsLst>
                <a:lin ang="5400000" scaled="0"/>
              </a:gradFill>
            </a:ln>
            <a:effectLst/>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92" name="91 Elipse"/>
            <p:cNvSpPr/>
            <p:nvPr/>
          </p:nvSpPr>
          <p:spPr>
            <a:xfrm>
              <a:off x="1439143" y="1312764"/>
              <a:ext cx="432048" cy="360040"/>
            </a:xfrm>
            <a:prstGeom prst="ellipse">
              <a:avLst/>
            </a:prstGeom>
            <a:solidFill>
              <a:srgbClr val="C00000"/>
            </a:solidFill>
            <a:ln>
              <a:noFill/>
            </a:ln>
            <a:scene3d>
              <a:camera prst="orthographicFront"/>
              <a:lightRig rig="flat" dir="t"/>
            </a:scene3d>
            <a:sp3d prstMaterial="metal">
              <a:bevelT w="2857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grpSp>
      <p:grpSp>
        <p:nvGrpSpPr>
          <p:cNvPr id="79" name="78 Grupo"/>
          <p:cNvGrpSpPr/>
          <p:nvPr/>
        </p:nvGrpSpPr>
        <p:grpSpPr>
          <a:xfrm rot="16200000" flipV="1">
            <a:off x="-1007912" y="4003560"/>
            <a:ext cx="2123728" cy="663526"/>
            <a:chOff x="611560" y="1188000"/>
            <a:chExt cx="2123728" cy="663526"/>
          </a:xfrm>
        </p:grpSpPr>
        <p:sp>
          <p:nvSpPr>
            <p:cNvPr id="89" name="88 Rectángulo"/>
            <p:cNvSpPr/>
            <p:nvPr/>
          </p:nvSpPr>
          <p:spPr>
            <a:xfrm>
              <a:off x="611560" y="1188000"/>
              <a:ext cx="2123728" cy="663526"/>
            </a:xfrm>
            <a:prstGeom prst="rect">
              <a:avLst/>
            </a:prstGeom>
            <a:gradFill flip="none" rotWithShape="1">
              <a:gsLst>
                <a:gs pos="66000">
                  <a:schemeClr val="accent2">
                    <a:lumMod val="0"/>
                    <a:alpha val="0"/>
                  </a:schemeClr>
                </a:gs>
                <a:gs pos="47000">
                  <a:schemeClr val="accent2">
                    <a:lumMod val="0"/>
                    <a:alpha val="0"/>
                  </a:schemeClr>
                </a:gs>
                <a:gs pos="57000">
                  <a:schemeClr val="tx1">
                    <a:alpha val="0"/>
                  </a:schemeClr>
                </a:gs>
                <a:gs pos="88000">
                  <a:schemeClr val="tx1">
                    <a:alpha val="51000"/>
                  </a:schemeClr>
                </a:gs>
              </a:gsLst>
              <a:path path="shape">
                <a:fillToRect l="50000" t="50000" r="50000" b="50000"/>
              </a:path>
              <a:tileRect/>
            </a:gradFill>
            <a:ln>
              <a:gradFill>
                <a:gsLst>
                  <a:gs pos="0">
                    <a:schemeClr val="tx1"/>
                  </a:gs>
                  <a:gs pos="50000">
                    <a:schemeClr val="tx1">
                      <a:lumMod val="95000"/>
                    </a:schemeClr>
                  </a:gs>
                  <a:gs pos="99000">
                    <a:schemeClr val="tx1">
                      <a:lumMod val="95000"/>
                    </a:schemeClr>
                  </a:gs>
                </a:gsLst>
                <a:lin ang="5400000" scaled="0"/>
              </a:gradFill>
            </a:ln>
            <a:effectLst/>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90" name="89 Elipse"/>
            <p:cNvSpPr/>
            <p:nvPr/>
          </p:nvSpPr>
          <p:spPr>
            <a:xfrm>
              <a:off x="1439143" y="1312764"/>
              <a:ext cx="432048" cy="360040"/>
            </a:xfrm>
            <a:prstGeom prst="ellipse">
              <a:avLst/>
            </a:prstGeom>
            <a:solidFill>
              <a:srgbClr val="FFC000"/>
            </a:solidFill>
            <a:ln>
              <a:noFill/>
            </a:ln>
            <a:scene3d>
              <a:camera prst="orthographicFront"/>
              <a:lightRig rig="flat" dir="t"/>
            </a:scene3d>
            <a:sp3d prstMaterial="metal">
              <a:bevelT w="2857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grpSp>
      <p:grpSp>
        <p:nvGrpSpPr>
          <p:cNvPr id="80" name="79 Grupo"/>
          <p:cNvGrpSpPr/>
          <p:nvPr/>
        </p:nvGrpSpPr>
        <p:grpSpPr>
          <a:xfrm rot="16200000" flipV="1">
            <a:off x="-71808" y="3283480"/>
            <a:ext cx="2123728" cy="663526"/>
            <a:chOff x="611560" y="1188000"/>
            <a:chExt cx="2123728" cy="663526"/>
          </a:xfrm>
        </p:grpSpPr>
        <p:sp>
          <p:nvSpPr>
            <p:cNvPr id="87" name="86 Rectángulo"/>
            <p:cNvSpPr/>
            <p:nvPr/>
          </p:nvSpPr>
          <p:spPr>
            <a:xfrm>
              <a:off x="611560" y="1188000"/>
              <a:ext cx="2123728" cy="663526"/>
            </a:xfrm>
            <a:prstGeom prst="rect">
              <a:avLst/>
            </a:prstGeom>
            <a:gradFill flip="none" rotWithShape="1">
              <a:gsLst>
                <a:gs pos="66000">
                  <a:schemeClr val="accent2">
                    <a:lumMod val="0"/>
                    <a:alpha val="0"/>
                  </a:schemeClr>
                </a:gs>
                <a:gs pos="47000">
                  <a:schemeClr val="accent2">
                    <a:lumMod val="0"/>
                    <a:alpha val="0"/>
                  </a:schemeClr>
                </a:gs>
                <a:gs pos="57000">
                  <a:schemeClr val="tx1">
                    <a:alpha val="0"/>
                  </a:schemeClr>
                </a:gs>
                <a:gs pos="88000">
                  <a:schemeClr val="tx1">
                    <a:alpha val="51000"/>
                  </a:schemeClr>
                </a:gs>
              </a:gsLst>
              <a:path path="shape">
                <a:fillToRect l="50000" t="50000" r="50000" b="50000"/>
              </a:path>
              <a:tileRect/>
            </a:gradFill>
            <a:ln>
              <a:gradFill>
                <a:gsLst>
                  <a:gs pos="0">
                    <a:schemeClr val="tx1"/>
                  </a:gs>
                  <a:gs pos="50000">
                    <a:schemeClr val="tx1">
                      <a:lumMod val="95000"/>
                    </a:schemeClr>
                  </a:gs>
                  <a:gs pos="99000">
                    <a:schemeClr val="tx1">
                      <a:lumMod val="95000"/>
                    </a:schemeClr>
                  </a:gs>
                </a:gsLst>
                <a:lin ang="5400000" scaled="0"/>
              </a:gradFill>
            </a:ln>
            <a:effectLst/>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88" name="87 Elipse"/>
            <p:cNvSpPr/>
            <p:nvPr/>
          </p:nvSpPr>
          <p:spPr>
            <a:xfrm>
              <a:off x="1439143" y="1312764"/>
              <a:ext cx="432048" cy="360040"/>
            </a:xfrm>
            <a:prstGeom prst="ellipse">
              <a:avLst/>
            </a:prstGeom>
            <a:solidFill>
              <a:srgbClr val="007E00"/>
            </a:solidFill>
            <a:ln>
              <a:noFill/>
            </a:ln>
            <a:scene3d>
              <a:camera prst="orthographicFront"/>
              <a:lightRig rig="flat" dir="t"/>
            </a:scene3d>
            <a:sp3d prstMaterial="metal">
              <a:bevelT w="2857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grpSp>
      <p:grpSp>
        <p:nvGrpSpPr>
          <p:cNvPr id="81" name="80 Grupo"/>
          <p:cNvGrpSpPr/>
          <p:nvPr/>
        </p:nvGrpSpPr>
        <p:grpSpPr>
          <a:xfrm rot="16200000" flipV="1">
            <a:off x="936304" y="2563400"/>
            <a:ext cx="2123728" cy="663526"/>
            <a:chOff x="611560" y="1188000"/>
            <a:chExt cx="2123728" cy="663526"/>
          </a:xfrm>
        </p:grpSpPr>
        <p:sp>
          <p:nvSpPr>
            <p:cNvPr id="85" name="84 Rectángulo"/>
            <p:cNvSpPr/>
            <p:nvPr/>
          </p:nvSpPr>
          <p:spPr>
            <a:xfrm>
              <a:off x="611560" y="1188000"/>
              <a:ext cx="2123728" cy="663526"/>
            </a:xfrm>
            <a:prstGeom prst="rect">
              <a:avLst/>
            </a:prstGeom>
            <a:gradFill flip="none" rotWithShape="1">
              <a:gsLst>
                <a:gs pos="66000">
                  <a:schemeClr val="accent2">
                    <a:lumMod val="0"/>
                    <a:alpha val="0"/>
                  </a:schemeClr>
                </a:gs>
                <a:gs pos="47000">
                  <a:schemeClr val="accent2">
                    <a:lumMod val="0"/>
                    <a:alpha val="0"/>
                  </a:schemeClr>
                </a:gs>
                <a:gs pos="57000">
                  <a:schemeClr val="tx1">
                    <a:alpha val="0"/>
                  </a:schemeClr>
                </a:gs>
                <a:gs pos="88000">
                  <a:schemeClr val="tx1">
                    <a:alpha val="51000"/>
                  </a:schemeClr>
                </a:gs>
              </a:gsLst>
              <a:path path="shape">
                <a:fillToRect l="50000" t="50000" r="50000" b="50000"/>
              </a:path>
              <a:tileRect/>
            </a:gradFill>
            <a:ln>
              <a:gradFill>
                <a:gsLst>
                  <a:gs pos="0">
                    <a:schemeClr val="tx1"/>
                  </a:gs>
                  <a:gs pos="50000">
                    <a:schemeClr val="tx1">
                      <a:lumMod val="95000"/>
                    </a:schemeClr>
                  </a:gs>
                  <a:gs pos="99000">
                    <a:schemeClr val="tx1">
                      <a:lumMod val="95000"/>
                    </a:schemeClr>
                  </a:gs>
                </a:gsLst>
                <a:lin ang="5400000" scaled="0"/>
              </a:gradFill>
            </a:ln>
            <a:effectLst/>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86" name="85 Elipse"/>
            <p:cNvSpPr/>
            <p:nvPr/>
          </p:nvSpPr>
          <p:spPr>
            <a:xfrm>
              <a:off x="1439143" y="1312764"/>
              <a:ext cx="432048" cy="360040"/>
            </a:xfrm>
            <a:prstGeom prst="ellipse">
              <a:avLst/>
            </a:prstGeom>
            <a:solidFill>
              <a:schemeClr val="tx1">
                <a:lumMod val="75000"/>
              </a:schemeClr>
            </a:solidFill>
            <a:ln>
              <a:noFill/>
            </a:ln>
            <a:scene3d>
              <a:camera prst="orthographicFront"/>
              <a:lightRig rig="morning" dir="t"/>
            </a:scene3d>
            <a:sp3d prstMaterial="powder">
              <a:bevelT w="2857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grpSp>
      <p:grpSp>
        <p:nvGrpSpPr>
          <p:cNvPr id="94" name="93 Grupo"/>
          <p:cNvGrpSpPr/>
          <p:nvPr/>
        </p:nvGrpSpPr>
        <p:grpSpPr>
          <a:xfrm rot="5400000" flipH="1" flipV="1">
            <a:off x="8961173" y="4680232"/>
            <a:ext cx="2123728" cy="663526"/>
            <a:chOff x="611560" y="1188000"/>
            <a:chExt cx="2123728" cy="663526"/>
          </a:xfrm>
        </p:grpSpPr>
        <p:sp>
          <p:nvSpPr>
            <p:cNvPr id="107" name="106 Rectángulo"/>
            <p:cNvSpPr/>
            <p:nvPr/>
          </p:nvSpPr>
          <p:spPr>
            <a:xfrm>
              <a:off x="611560" y="1188000"/>
              <a:ext cx="2123728" cy="663526"/>
            </a:xfrm>
            <a:prstGeom prst="rect">
              <a:avLst/>
            </a:prstGeom>
            <a:gradFill flip="none" rotWithShape="1">
              <a:gsLst>
                <a:gs pos="66000">
                  <a:schemeClr val="accent2">
                    <a:lumMod val="0"/>
                    <a:alpha val="0"/>
                  </a:schemeClr>
                </a:gs>
                <a:gs pos="47000">
                  <a:schemeClr val="accent2">
                    <a:lumMod val="0"/>
                    <a:alpha val="0"/>
                  </a:schemeClr>
                </a:gs>
                <a:gs pos="57000">
                  <a:schemeClr val="tx1">
                    <a:alpha val="0"/>
                  </a:schemeClr>
                </a:gs>
                <a:gs pos="88000">
                  <a:schemeClr val="tx1">
                    <a:alpha val="51000"/>
                  </a:schemeClr>
                </a:gs>
              </a:gsLst>
              <a:path path="shape">
                <a:fillToRect l="50000" t="50000" r="50000" b="50000"/>
              </a:path>
              <a:tileRect/>
            </a:gradFill>
            <a:ln>
              <a:gradFill>
                <a:gsLst>
                  <a:gs pos="0">
                    <a:schemeClr val="tx1"/>
                  </a:gs>
                  <a:gs pos="50000">
                    <a:schemeClr val="tx1">
                      <a:lumMod val="95000"/>
                    </a:schemeClr>
                  </a:gs>
                  <a:gs pos="99000">
                    <a:schemeClr val="tx1">
                      <a:lumMod val="95000"/>
                    </a:schemeClr>
                  </a:gs>
                </a:gsLst>
                <a:lin ang="5400000" scaled="0"/>
              </a:gradFill>
            </a:ln>
            <a:effectLst/>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08" name="107 Elipse"/>
            <p:cNvSpPr/>
            <p:nvPr/>
          </p:nvSpPr>
          <p:spPr>
            <a:xfrm>
              <a:off x="1439143" y="1312764"/>
              <a:ext cx="432048" cy="360040"/>
            </a:xfrm>
            <a:prstGeom prst="ellipse">
              <a:avLst/>
            </a:prstGeom>
            <a:solidFill>
              <a:srgbClr val="C00000"/>
            </a:solidFill>
            <a:ln>
              <a:noFill/>
            </a:ln>
            <a:scene3d>
              <a:camera prst="orthographicFront"/>
              <a:lightRig rig="flat" dir="t"/>
            </a:scene3d>
            <a:sp3d prstMaterial="metal">
              <a:bevelT w="2857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grpSp>
      <p:grpSp>
        <p:nvGrpSpPr>
          <p:cNvPr id="95" name="94 Grupo"/>
          <p:cNvGrpSpPr/>
          <p:nvPr/>
        </p:nvGrpSpPr>
        <p:grpSpPr>
          <a:xfrm rot="5400000" flipH="1" flipV="1">
            <a:off x="7921080" y="4003560"/>
            <a:ext cx="2123728" cy="663526"/>
            <a:chOff x="611560" y="1188000"/>
            <a:chExt cx="2123728" cy="663526"/>
          </a:xfrm>
        </p:grpSpPr>
        <p:sp>
          <p:nvSpPr>
            <p:cNvPr id="105" name="104 Rectángulo"/>
            <p:cNvSpPr/>
            <p:nvPr/>
          </p:nvSpPr>
          <p:spPr>
            <a:xfrm>
              <a:off x="611560" y="1188000"/>
              <a:ext cx="2123728" cy="663526"/>
            </a:xfrm>
            <a:prstGeom prst="rect">
              <a:avLst/>
            </a:prstGeom>
            <a:gradFill flip="none" rotWithShape="1">
              <a:gsLst>
                <a:gs pos="66000">
                  <a:schemeClr val="accent2">
                    <a:lumMod val="0"/>
                    <a:alpha val="0"/>
                  </a:schemeClr>
                </a:gs>
                <a:gs pos="47000">
                  <a:schemeClr val="accent2">
                    <a:lumMod val="0"/>
                    <a:alpha val="0"/>
                  </a:schemeClr>
                </a:gs>
                <a:gs pos="57000">
                  <a:schemeClr val="tx1">
                    <a:alpha val="0"/>
                  </a:schemeClr>
                </a:gs>
                <a:gs pos="88000">
                  <a:schemeClr val="tx1">
                    <a:alpha val="51000"/>
                  </a:schemeClr>
                </a:gs>
              </a:gsLst>
              <a:path path="shape">
                <a:fillToRect l="50000" t="50000" r="50000" b="50000"/>
              </a:path>
              <a:tileRect/>
            </a:gradFill>
            <a:ln>
              <a:gradFill>
                <a:gsLst>
                  <a:gs pos="0">
                    <a:schemeClr val="tx1"/>
                  </a:gs>
                  <a:gs pos="50000">
                    <a:schemeClr val="tx1">
                      <a:lumMod val="95000"/>
                    </a:schemeClr>
                  </a:gs>
                  <a:gs pos="99000">
                    <a:schemeClr val="tx1">
                      <a:lumMod val="95000"/>
                    </a:schemeClr>
                  </a:gs>
                </a:gsLst>
                <a:lin ang="5400000" scaled="0"/>
              </a:gradFill>
            </a:ln>
            <a:effectLst/>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06" name="105 Elipse"/>
            <p:cNvSpPr/>
            <p:nvPr/>
          </p:nvSpPr>
          <p:spPr>
            <a:xfrm>
              <a:off x="1439143" y="1312764"/>
              <a:ext cx="432048" cy="360040"/>
            </a:xfrm>
            <a:prstGeom prst="ellipse">
              <a:avLst/>
            </a:prstGeom>
            <a:solidFill>
              <a:srgbClr val="FFC000"/>
            </a:solidFill>
            <a:ln>
              <a:noFill/>
            </a:ln>
            <a:scene3d>
              <a:camera prst="orthographicFront"/>
              <a:lightRig rig="flat" dir="t"/>
            </a:scene3d>
            <a:sp3d prstMaterial="metal">
              <a:bevelT w="2857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grpSp>
      <p:grpSp>
        <p:nvGrpSpPr>
          <p:cNvPr id="96" name="95 Grupo"/>
          <p:cNvGrpSpPr/>
          <p:nvPr/>
        </p:nvGrpSpPr>
        <p:grpSpPr>
          <a:xfrm rot="5400000" flipH="1" flipV="1">
            <a:off x="6984976" y="3283480"/>
            <a:ext cx="2123728" cy="663526"/>
            <a:chOff x="611560" y="1188000"/>
            <a:chExt cx="2123728" cy="663526"/>
          </a:xfrm>
        </p:grpSpPr>
        <p:sp>
          <p:nvSpPr>
            <p:cNvPr id="103" name="102 Rectángulo"/>
            <p:cNvSpPr/>
            <p:nvPr/>
          </p:nvSpPr>
          <p:spPr>
            <a:xfrm>
              <a:off x="611560" y="1188000"/>
              <a:ext cx="2123728" cy="663526"/>
            </a:xfrm>
            <a:prstGeom prst="rect">
              <a:avLst/>
            </a:prstGeom>
            <a:gradFill flip="none" rotWithShape="1">
              <a:gsLst>
                <a:gs pos="66000">
                  <a:schemeClr val="accent2">
                    <a:lumMod val="0"/>
                    <a:alpha val="0"/>
                  </a:schemeClr>
                </a:gs>
                <a:gs pos="47000">
                  <a:schemeClr val="accent2">
                    <a:lumMod val="0"/>
                    <a:alpha val="0"/>
                  </a:schemeClr>
                </a:gs>
                <a:gs pos="57000">
                  <a:schemeClr val="tx1">
                    <a:alpha val="0"/>
                  </a:schemeClr>
                </a:gs>
                <a:gs pos="88000">
                  <a:schemeClr val="tx1">
                    <a:alpha val="51000"/>
                  </a:schemeClr>
                </a:gs>
              </a:gsLst>
              <a:path path="shape">
                <a:fillToRect l="50000" t="50000" r="50000" b="50000"/>
              </a:path>
              <a:tileRect/>
            </a:gradFill>
            <a:ln>
              <a:gradFill>
                <a:gsLst>
                  <a:gs pos="0">
                    <a:schemeClr val="tx1"/>
                  </a:gs>
                  <a:gs pos="50000">
                    <a:schemeClr val="tx1">
                      <a:lumMod val="95000"/>
                    </a:schemeClr>
                  </a:gs>
                  <a:gs pos="99000">
                    <a:schemeClr val="tx1">
                      <a:lumMod val="95000"/>
                    </a:schemeClr>
                  </a:gs>
                </a:gsLst>
                <a:lin ang="5400000" scaled="0"/>
              </a:gradFill>
            </a:ln>
            <a:effectLst/>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04" name="103 Elipse"/>
            <p:cNvSpPr/>
            <p:nvPr/>
          </p:nvSpPr>
          <p:spPr>
            <a:xfrm>
              <a:off x="1439143" y="1312764"/>
              <a:ext cx="432048" cy="360040"/>
            </a:xfrm>
            <a:prstGeom prst="ellipse">
              <a:avLst/>
            </a:prstGeom>
            <a:solidFill>
              <a:srgbClr val="007E00"/>
            </a:solidFill>
            <a:ln>
              <a:noFill/>
            </a:ln>
            <a:scene3d>
              <a:camera prst="orthographicFront"/>
              <a:lightRig rig="flat" dir="t"/>
            </a:scene3d>
            <a:sp3d prstMaterial="metal">
              <a:bevelT w="2857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grpSp>
      <p:grpSp>
        <p:nvGrpSpPr>
          <p:cNvPr id="97" name="96 Grupo"/>
          <p:cNvGrpSpPr/>
          <p:nvPr/>
        </p:nvGrpSpPr>
        <p:grpSpPr>
          <a:xfrm rot="5400000" flipH="1" flipV="1">
            <a:off x="5976864" y="2563400"/>
            <a:ext cx="2123728" cy="663526"/>
            <a:chOff x="611560" y="1188000"/>
            <a:chExt cx="2123728" cy="663526"/>
          </a:xfrm>
        </p:grpSpPr>
        <p:sp>
          <p:nvSpPr>
            <p:cNvPr id="101" name="100 Rectángulo"/>
            <p:cNvSpPr/>
            <p:nvPr/>
          </p:nvSpPr>
          <p:spPr>
            <a:xfrm>
              <a:off x="611560" y="1188000"/>
              <a:ext cx="2123728" cy="663526"/>
            </a:xfrm>
            <a:prstGeom prst="rect">
              <a:avLst/>
            </a:prstGeom>
            <a:gradFill flip="none" rotWithShape="1">
              <a:gsLst>
                <a:gs pos="66000">
                  <a:schemeClr val="accent2">
                    <a:lumMod val="0"/>
                    <a:alpha val="0"/>
                  </a:schemeClr>
                </a:gs>
                <a:gs pos="47000">
                  <a:schemeClr val="accent2">
                    <a:lumMod val="0"/>
                    <a:alpha val="0"/>
                  </a:schemeClr>
                </a:gs>
                <a:gs pos="57000">
                  <a:schemeClr val="tx1">
                    <a:alpha val="0"/>
                  </a:schemeClr>
                </a:gs>
                <a:gs pos="88000">
                  <a:schemeClr val="tx1">
                    <a:alpha val="51000"/>
                  </a:schemeClr>
                </a:gs>
              </a:gsLst>
              <a:path path="shape">
                <a:fillToRect l="50000" t="50000" r="50000" b="50000"/>
              </a:path>
              <a:tileRect/>
            </a:gradFill>
            <a:ln>
              <a:gradFill>
                <a:gsLst>
                  <a:gs pos="0">
                    <a:schemeClr val="tx1"/>
                  </a:gs>
                  <a:gs pos="50000">
                    <a:schemeClr val="tx1">
                      <a:lumMod val="95000"/>
                    </a:schemeClr>
                  </a:gs>
                  <a:gs pos="99000">
                    <a:schemeClr val="tx1">
                      <a:lumMod val="95000"/>
                    </a:schemeClr>
                  </a:gs>
                </a:gsLst>
                <a:lin ang="5400000" scaled="0"/>
              </a:gradFill>
            </a:ln>
            <a:effectLst/>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02" name="101 Elipse"/>
            <p:cNvSpPr/>
            <p:nvPr/>
          </p:nvSpPr>
          <p:spPr>
            <a:xfrm>
              <a:off x="1439143" y="1312764"/>
              <a:ext cx="432048" cy="360040"/>
            </a:xfrm>
            <a:prstGeom prst="ellipse">
              <a:avLst/>
            </a:prstGeom>
            <a:solidFill>
              <a:schemeClr val="tx1">
                <a:lumMod val="75000"/>
              </a:schemeClr>
            </a:solidFill>
            <a:ln>
              <a:noFill/>
            </a:ln>
            <a:scene3d>
              <a:camera prst="orthographicFront"/>
              <a:lightRig rig="morning" dir="t"/>
            </a:scene3d>
            <a:sp3d prstMaterial="powder">
              <a:bevelT w="2857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grpSp>
      <p:sp>
        <p:nvSpPr>
          <p:cNvPr id="51" name="50 Rectángulo"/>
          <p:cNvSpPr/>
          <p:nvPr/>
        </p:nvSpPr>
        <p:spPr>
          <a:xfrm>
            <a:off x="-2196752" y="-1100658"/>
            <a:ext cx="13393488" cy="7200800"/>
          </a:xfrm>
          <a:prstGeom prst="rect">
            <a:avLst/>
          </a:prstGeom>
          <a:gradFill flip="none" rotWithShape="1">
            <a:gsLst>
              <a:gs pos="0">
                <a:srgbClr val="CCCCFF">
                  <a:lumMod val="48000"/>
                  <a:lumOff val="52000"/>
                </a:srgbClr>
              </a:gs>
              <a:gs pos="77000">
                <a:srgbClr val="A278FF"/>
              </a:gs>
              <a:gs pos="28000">
                <a:srgbClr val="9966FF">
                  <a:lumMod val="99000"/>
                  <a:lumOff val="1000"/>
                </a:srgbClr>
              </a:gs>
              <a:gs pos="100000">
                <a:srgbClr val="CCB3FF"/>
              </a:gs>
              <a:gs pos="53000">
                <a:srgbClr val="CC99FF">
                  <a:lumMod val="73000"/>
                  <a:lumOff val="27000"/>
                </a:srgbClr>
              </a:gs>
              <a:gs pos="100000">
                <a:srgbClr val="CCCCFF">
                  <a:lumMod val="71000"/>
                  <a:lumOff val="29000"/>
                </a:srgb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11009368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6"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3000" fill="hold"/>
                                        <p:tgtEl>
                                          <p:spTgt spid="4"/>
                                        </p:tgtEl>
                                        <p:attrNameLst>
                                          <p:attrName>ppt_x</p:attrName>
                                        </p:attrNameLst>
                                      </p:cBhvr>
                                      <p:tavLst>
                                        <p:tav tm="0">
                                          <p:val>
                                            <p:strVal val="1+#ppt_w/2"/>
                                          </p:val>
                                        </p:tav>
                                        <p:tav tm="100000">
                                          <p:val>
                                            <p:strVal val="#ppt_x"/>
                                          </p:val>
                                        </p:tav>
                                      </p:tavLst>
                                    </p:anim>
                                    <p:anim calcmode="lin" valueType="num">
                                      <p:cBhvr additive="base">
                                        <p:cTn id="8" dur="3000" fill="hold"/>
                                        <p:tgtEl>
                                          <p:spTgt spid="4"/>
                                        </p:tgtEl>
                                        <p:attrNameLst>
                                          <p:attrName>ppt_y</p:attrName>
                                        </p:attrNameLst>
                                      </p:cBhvr>
                                      <p:tavLst>
                                        <p:tav tm="0">
                                          <p:val>
                                            <p:strVal val="1+#ppt_h/2"/>
                                          </p:val>
                                        </p:tav>
                                        <p:tav tm="100000">
                                          <p:val>
                                            <p:strVal val="#ppt_y"/>
                                          </p:val>
                                        </p:tav>
                                      </p:tavLst>
                                    </p:anim>
                                  </p:childTnLst>
                                </p:cTn>
                              </p:par>
                              <p:par>
                                <p:cTn id="9" presetID="8" presetClass="emph" presetSubtype="0" fill="hold" nodeType="withEffect">
                                  <p:stCondLst>
                                    <p:cond delay="0"/>
                                  </p:stCondLst>
                                  <p:childTnLst>
                                    <p:animRot by="21600000">
                                      <p:cBhvr>
                                        <p:cTn id="10" dur="3000" fill="hold"/>
                                        <p:tgtEl>
                                          <p:spTgt spid="4"/>
                                        </p:tgtEl>
                                        <p:attrNameLst>
                                          <p:attrName>r</p:attrName>
                                        </p:attrNameLst>
                                      </p:cBhvr>
                                    </p:animRot>
                                  </p:childTnLst>
                                </p:cTn>
                              </p:par>
                              <p:par>
                                <p:cTn id="11" presetID="2" presetClass="entr" presetSubtype="6"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3000" fill="hold"/>
                                        <p:tgtEl>
                                          <p:spTgt spid="5"/>
                                        </p:tgtEl>
                                        <p:attrNameLst>
                                          <p:attrName>ppt_x</p:attrName>
                                        </p:attrNameLst>
                                      </p:cBhvr>
                                      <p:tavLst>
                                        <p:tav tm="0">
                                          <p:val>
                                            <p:strVal val="1+#ppt_w/2"/>
                                          </p:val>
                                        </p:tav>
                                        <p:tav tm="100000">
                                          <p:val>
                                            <p:strVal val="#ppt_x"/>
                                          </p:val>
                                        </p:tav>
                                      </p:tavLst>
                                    </p:anim>
                                    <p:anim calcmode="lin" valueType="num">
                                      <p:cBhvr additive="base">
                                        <p:cTn id="14" dur="3000" fill="hold"/>
                                        <p:tgtEl>
                                          <p:spTgt spid="5"/>
                                        </p:tgtEl>
                                        <p:attrNameLst>
                                          <p:attrName>ppt_y</p:attrName>
                                        </p:attrNameLst>
                                      </p:cBhvr>
                                      <p:tavLst>
                                        <p:tav tm="0">
                                          <p:val>
                                            <p:strVal val="1+#ppt_h/2"/>
                                          </p:val>
                                        </p:tav>
                                        <p:tav tm="100000">
                                          <p:val>
                                            <p:strVal val="#ppt_y"/>
                                          </p:val>
                                        </p:tav>
                                      </p:tavLst>
                                    </p:anim>
                                  </p:childTnLst>
                                </p:cTn>
                              </p:par>
                              <p:par>
                                <p:cTn id="15" presetID="8" presetClass="emph" presetSubtype="0" fill="hold" nodeType="withEffect">
                                  <p:stCondLst>
                                    <p:cond delay="0"/>
                                  </p:stCondLst>
                                  <p:childTnLst>
                                    <p:animRot by="21600000">
                                      <p:cBhvr>
                                        <p:cTn id="16" dur="3000" fill="hold"/>
                                        <p:tgtEl>
                                          <p:spTgt spid="5"/>
                                        </p:tgtEl>
                                        <p:attrNameLst>
                                          <p:attrName>r</p:attrName>
                                        </p:attrNameLst>
                                      </p:cBhvr>
                                    </p:animRot>
                                  </p:childTnLst>
                                </p:cTn>
                              </p:par>
                              <p:par>
                                <p:cTn id="17" presetID="2" presetClass="entr" presetSubtype="6" fill="hold" nodeType="with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3000" fill="hold"/>
                                        <p:tgtEl>
                                          <p:spTgt spid="8"/>
                                        </p:tgtEl>
                                        <p:attrNameLst>
                                          <p:attrName>ppt_x</p:attrName>
                                        </p:attrNameLst>
                                      </p:cBhvr>
                                      <p:tavLst>
                                        <p:tav tm="0">
                                          <p:val>
                                            <p:strVal val="1+#ppt_w/2"/>
                                          </p:val>
                                        </p:tav>
                                        <p:tav tm="100000">
                                          <p:val>
                                            <p:strVal val="#ppt_x"/>
                                          </p:val>
                                        </p:tav>
                                      </p:tavLst>
                                    </p:anim>
                                    <p:anim calcmode="lin" valueType="num">
                                      <p:cBhvr additive="base">
                                        <p:cTn id="20" dur="3000" fill="hold"/>
                                        <p:tgtEl>
                                          <p:spTgt spid="8"/>
                                        </p:tgtEl>
                                        <p:attrNameLst>
                                          <p:attrName>ppt_y</p:attrName>
                                        </p:attrNameLst>
                                      </p:cBhvr>
                                      <p:tavLst>
                                        <p:tav tm="0">
                                          <p:val>
                                            <p:strVal val="1+#ppt_h/2"/>
                                          </p:val>
                                        </p:tav>
                                        <p:tav tm="100000">
                                          <p:val>
                                            <p:strVal val="#ppt_y"/>
                                          </p:val>
                                        </p:tav>
                                      </p:tavLst>
                                    </p:anim>
                                  </p:childTnLst>
                                </p:cTn>
                              </p:par>
                              <p:par>
                                <p:cTn id="21" presetID="8" presetClass="emph" presetSubtype="0" fill="hold" nodeType="withEffect">
                                  <p:stCondLst>
                                    <p:cond delay="0"/>
                                  </p:stCondLst>
                                  <p:childTnLst>
                                    <p:animRot by="21600000">
                                      <p:cBhvr>
                                        <p:cTn id="22" dur="3000" fill="hold"/>
                                        <p:tgtEl>
                                          <p:spTgt spid="8"/>
                                        </p:tgtEl>
                                        <p:attrNameLst>
                                          <p:attrName>r</p:attrName>
                                        </p:attrNameLst>
                                      </p:cBhvr>
                                    </p:animRot>
                                  </p:childTnLst>
                                </p:cTn>
                              </p:par>
                              <p:par>
                                <p:cTn id="23" presetID="2" presetClass="entr" presetSubtype="6" fill="hold" nodeType="with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additive="base">
                                        <p:cTn id="25" dur="3000" fill="hold"/>
                                        <p:tgtEl>
                                          <p:spTgt spid="11"/>
                                        </p:tgtEl>
                                        <p:attrNameLst>
                                          <p:attrName>ppt_x</p:attrName>
                                        </p:attrNameLst>
                                      </p:cBhvr>
                                      <p:tavLst>
                                        <p:tav tm="0">
                                          <p:val>
                                            <p:strVal val="1+#ppt_w/2"/>
                                          </p:val>
                                        </p:tav>
                                        <p:tav tm="100000">
                                          <p:val>
                                            <p:strVal val="#ppt_x"/>
                                          </p:val>
                                        </p:tav>
                                      </p:tavLst>
                                    </p:anim>
                                    <p:anim calcmode="lin" valueType="num">
                                      <p:cBhvr additive="base">
                                        <p:cTn id="26" dur="3000" fill="hold"/>
                                        <p:tgtEl>
                                          <p:spTgt spid="11"/>
                                        </p:tgtEl>
                                        <p:attrNameLst>
                                          <p:attrName>ppt_y</p:attrName>
                                        </p:attrNameLst>
                                      </p:cBhvr>
                                      <p:tavLst>
                                        <p:tav tm="0">
                                          <p:val>
                                            <p:strVal val="1+#ppt_h/2"/>
                                          </p:val>
                                        </p:tav>
                                        <p:tav tm="100000">
                                          <p:val>
                                            <p:strVal val="#ppt_y"/>
                                          </p:val>
                                        </p:tav>
                                      </p:tavLst>
                                    </p:anim>
                                  </p:childTnLst>
                                </p:cTn>
                              </p:par>
                              <p:par>
                                <p:cTn id="27" presetID="8" presetClass="emph" presetSubtype="0" fill="hold" nodeType="withEffect">
                                  <p:stCondLst>
                                    <p:cond delay="0"/>
                                  </p:stCondLst>
                                  <p:childTnLst>
                                    <p:animRot by="21600000">
                                      <p:cBhvr>
                                        <p:cTn id="28" dur="3000" fill="hold"/>
                                        <p:tgtEl>
                                          <p:spTgt spid="11"/>
                                        </p:tgtEl>
                                        <p:attrNameLst>
                                          <p:attrName>r</p:attrName>
                                        </p:attrNameLst>
                                      </p:cBhvr>
                                    </p:animRot>
                                  </p:childTnLst>
                                </p:cTn>
                              </p:par>
                              <p:par>
                                <p:cTn id="29" presetID="2" presetClass="entr" presetSubtype="12" fill="hold" nodeType="withEffect">
                                  <p:stCondLst>
                                    <p:cond delay="0"/>
                                  </p:stCondLst>
                                  <p:childTnLst>
                                    <p:set>
                                      <p:cBhvr>
                                        <p:cTn id="30" dur="1" fill="hold">
                                          <p:stCondLst>
                                            <p:cond delay="0"/>
                                          </p:stCondLst>
                                        </p:cTn>
                                        <p:tgtEl>
                                          <p:spTgt spid="62"/>
                                        </p:tgtEl>
                                        <p:attrNameLst>
                                          <p:attrName>style.visibility</p:attrName>
                                        </p:attrNameLst>
                                      </p:cBhvr>
                                      <p:to>
                                        <p:strVal val="visible"/>
                                      </p:to>
                                    </p:set>
                                    <p:anim calcmode="lin" valueType="num">
                                      <p:cBhvr additive="base">
                                        <p:cTn id="31" dur="3000" fill="hold"/>
                                        <p:tgtEl>
                                          <p:spTgt spid="62"/>
                                        </p:tgtEl>
                                        <p:attrNameLst>
                                          <p:attrName>ppt_x</p:attrName>
                                        </p:attrNameLst>
                                      </p:cBhvr>
                                      <p:tavLst>
                                        <p:tav tm="0">
                                          <p:val>
                                            <p:strVal val="0-#ppt_w/2"/>
                                          </p:val>
                                        </p:tav>
                                        <p:tav tm="100000">
                                          <p:val>
                                            <p:strVal val="#ppt_x"/>
                                          </p:val>
                                        </p:tav>
                                      </p:tavLst>
                                    </p:anim>
                                    <p:anim calcmode="lin" valueType="num">
                                      <p:cBhvr additive="base">
                                        <p:cTn id="32" dur="3000" fill="hold"/>
                                        <p:tgtEl>
                                          <p:spTgt spid="62"/>
                                        </p:tgtEl>
                                        <p:attrNameLst>
                                          <p:attrName>ppt_y</p:attrName>
                                        </p:attrNameLst>
                                      </p:cBhvr>
                                      <p:tavLst>
                                        <p:tav tm="0">
                                          <p:val>
                                            <p:strVal val="1+#ppt_h/2"/>
                                          </p:val>
                                        </p:tav>
                                        <p:tav tm="100000">
                                          <p:val>
                                            <p:strVal val="#ppt_y"/>
                                          </p:val>
                                        </p:tav>
                                      </p:tavLst>
                                    </p:anim>
                                  </p:childTnLst>
                                </p:cTn>
                              </p:par>
                              <p:par>
                                <p:cTn id="33" presetID="8" presetClass="emph" presetSubtype="0" fill="hold" nodeType="withEffect">
                                  <p:stCondLst>
                                    <p:cond delay="0"/>
                                  </p:stCondLst>
                                  <p:childTnLst>
                                    <p:animRot by="-21600000">
                                      <p:cBhvr>
                                        <p:cTn id="34" dur="3000" fill="hold"/>
                                        <p:tgtEl>
                                          <p:spTgt spid="62"/>
                                        </p:tgtEl>
                                        <p:attrNameLst>
                                          <p:attrName>r</p:attrName>
                                        </p:attrNameLst>
                                      </p:cBhvr>
                                    </p:animRot>
                                  </p:childTnLst>
                                </p:cTn>
                              </p:par>
                              <p:par>
                                <p:cTn id="35" presetID="2" presetClass="entr" presetSubtype="12" fill="hold" nodeType="withEffect">
                                  <p:stCondLst>
                                    <p:cond delay="0"/>
                                  </p:stCondLst>
                                  <p:childTnLst>
                                    <p:set>
                                      <p:cBhvr>
                                        <p:cTn id="36" dur="1" fill="hold">
                                          <p:stCondLst>
                                            <p:cond delay="0"/>
                                          </p:stCondLst>
                                        </p:cTn>
                                        <p:tgtEl>
                                          <p:spTgt spid="63"/>
                                        </p:tgtEl>
                                        <p:attrNameLst>
                                          <p:attrName>style.visibility</p:attrName>
                                        </p:attrNameLst>
                                      </p:cBhvr>
                                      <p:to>
                                        <p:strVal val="visible"/>
                                      </p:to>
                                    </p:set>
                                    <p:anim calcmode="lin" valueType="num">
                                      <p:cBhvr additive="base">
                                        <p:cTn id="37" dur="3000" fill="hold"/>
                                        <p:tgtEl>
                                          <p:spTgt spid="63"/>
                                        </p:tgtEl>
                                        <p:attrNameLst>
                                          <p:attrName>ppt_x</p:attrName>
                                        </p:attrNameLst>
                                      </p:cBhvr>
                                      <p:tavLst>
                                        <p:tav tm="0">
                                          <p:val>
                                            <p:strVal val="0-#ppt_w/2"/>
                                          </p:val>
                                        </p:tav>
                                        <p:tav tm="100000">
                                          <p:val>
                                            <p:strVal val="#ppt_x"/>
                                          </p:val>
                                        </p:tav>
                                      </p:tavLst>
                                    </p:anim>
                                    <p:anim calcmode="lin" valueType="num">
                                      <p:cBhvr additive="base">
                                        <p:cTn id="38" dur="3000" fill="hold"/>
                                        <p:tgtEl>
                                          <p:spTgt spid="63"/>
                                        </p:tgtEl>
                                        <p:attrNameLst>
                                          <p:attrName>ppt_y</p:attrName>
                                        </p:attrNameLst>
                                      </p:cBhvr>
                                      <p:tavLst>
                                        <p:tav tm="0">
                                          <p:val>
                                            <p:strVal val="1+#ppt_h/2"/>
                                          </p:val>
                                        </p:tav>
                                        <p:tav tm="100000">
                                          <p:val>
                                            <p:strVal val="#ppt_y"/>
                                          </p:val>
                                        </p:tav>
                                      </p:tavLst>
                                    </p:anim>
                                  </p:childTnLst>
                                </p:cTn>
                              </p:par>
                              <p:par>
                                <p:cTn id="39" presetID="8" presetClass="emph" presetSubtype="0" fill="hold" nodeType="withEffect">
                                  <p:stCondLst>
                                    <p:cond delay="0"/>
                                  </p:stCondLst>
                                  <p:childTnLst>
                                    <p:animRot by="-21600000">
                                      <p:cBhvr>
                                        <p:cTn id="40" dur="3000" fill="hold"/>
                                        <p:tgtEl>
                                          <p:spTgt spid="63"/>
                                        </p:tgtEl>
                                        <p:attrNameLst>
                                          <p:attrName>r</p:attrName>
                                        </p:attrNameLst>
                                      </p:cBhvr>
                                    </p:animRot>
                                  </p:childTnLst>
                                </p:cTn>
                              </p:par>
                              <p:par>
                                <p:cTn id="41" presetID="2" presetClass="entr" presetSubtype="12" fill="hold" nodeType="withEffect">
                                  <p:stCondLst>
                                    <p:cond delay="0"/>
                                  </p:stCondLst>
                                  <p:childTnLst>
                                    <p:set>
                                      <p:cBhvr>
                                        <p:cTn id="42" dur="1" fill="hold">
                                          <p:stCondLst>
                                            <p:cond delay="0"/>
                                          </p:stCondLst>
                                        </p:cTn>
                                        <p:tgtEl>
                                          <p:spTgt spid="64"/>
                                        </p:tgtEl>
                                        <p:attrNameLst>
                                          <p:attrName>style.visibility</p:attrName>
                                        </p:attrNameLst>
                                      </p:cBhvr>
                                      <p:to>
                                        <p:strVal val="visible"/>
                                      </p:to>
                                    </p:set>
                                    <p:anim calcmode="lin" valueType="num">
                                      <p:cBhvr additive="base">
                                        <p:cTn id="43" dur="3000" fill="hold"/>
                                        <p:tgtEl>
                                          <p:spTgt spid="64"/>
                                        </p:tgtEl>
                                        <p:attrNameLst>
                                          <p:attrName>ppt_x</p:attrName>
                                        </p:attrNameLst>
                                      </p:cBhvr>
                                      <p:tavLst>
                                        <p:tav tm="0">
                                          <p:val>
                                            <p:strVal val="0-#ppt_w/2"/>
                                          </p:val>
                                        </p:tav>
                                        <p:tav tm="100000">
                                          <p:val>
                                            <p:strVal val="#ppt_x"/>
                                          </p:val>
                                        </p:tav>
                                      </p:tavLst>
                                    </p:anim>
                                    <p:anim calcmode="lin" valueType="num">
                                      <p:cBhvr additive="base">
                                        <p:cTn id="44" dur="3000" fill="hold"/>
                                        <p:tgtEl>
                                          <p:spTgt spid="64"/>
                                        </p:tgtEl>
                                        <p:attrNameLst>
                                          <p:attrName>ppt_y</p:attrName>
                                        </p:attrNameLst>
                                      </p:cBhvr>
                                      <p:tavLst>
                                        <p:tav tm="0">
                                          <p:val>
                                            <p:strVal val="1+#ppt_h/2"/>
                                          </p:val>
                                        </p:tav>
                                        <p:tav tm="100000">
                                          <p:val>
                                            <p:strVal val="#ppt_y"/>
                                          </p:val>
                                        </p:tav>
                                      </p:tavLst>
                                    </p:anim>
                                  </p:childTnLst>
                                </p:cTn>
                              </p:par>
                              <p:par>
                                <p:cTn id="45" presetID="8" presetClass="emph" presetSubtype="0" fill="hold" nodeType="withEffect">
                                  <p:stCondLst>
                                    <p:cond delay="0"/>
                                  </p:stCondLst>
                                  <p:childTnLst>
                                    <p:animRot by="-21600000">
                                      <p:cBhvr>
                                        <p:cTn id="46" dur="3000" fill="hold"/>
                                        <p:tgtEl>
                                          <p:spTgt spid="64"/>
                                        </p:tgtEl>
                                        <p:attrNameLst>
                                          <p:attrName>r</p:attrName>
                                        </p:attrNameLst>
                                      </p:cBhvr>
                                    </p:animRot>
                                  </p:childTnLst>
                                </p:cTn>
                              </p:par>
                              <p:par>
                                <p:cTn id="47" presetID="2" presetClass="entr" presetSubtype="12" fill="hold" nodeType="withEffect">
                                  <p:stCondLst>
                                    <p:cond delay="0"/>
                                  </p:stCondLst>
                                  <p:childTnLst>
                                    <p:set>
                                      <p:cBhvr>
                                        <p:cTn id="48" dur="1" fill="hold">
                                          <p:stCondLst>
                                            <p:cond delay="0"/>
                                          </p:stCondLst>
                                        </p:cTn>
                                        <p:tgtEl>
                                          <p:spTgt spid="65"/>
                                        </p:tgtEl>
                                        <p:attrNameLst>
                                          <p:attrName>style.visibility</p:attrName>
                                        </p:attrNameLst>
                                      </p:cBhvr>
                                      <p:to>
                                        <p:strVal val="visible"/>
                                      </p:to>
                                    </p:set>
                                    <p:anim calcmode="lin" valueType="num">
                                      <p:cBhvr additive="base">
                                        <p:cTn id="49" dur="3000" fill="hold"/>
                                        <p:tgtEl>
                                          <p:spTgt spid="65"/>
                                        </p:tgtEl>
                                        <p:attrNameLst>
                                          <p:attrName>ppt_x</p:attrName>
                                        </p:attrNameLst>
                                      </p:cBhvr>
                                      <p:tavLst>
                                        <p:tav tm="0">
                                          <p:val>
                                            <p:strVal val="0-#ppt_w/2"/>
                                          </p:val>
                                        </p:tav>
                                        <p:tav tm="100000">
                                          <p:val>
                                            <p:strVal val="#ppt_x"/>
                                          </p:val>
                                        </p:tav>
                                      </p:tavLst>
                                    </p:anim>
                                    <p:anim calcmode="lin" valueType="num">
                                      <p:cBhvr additive="base">
                                        <p:cTn id="50" dur="3000" fill="hold"/>
                                        <p:tgtEl>
                                          <p:spTgt spid="65"/>
                                        </p:tgtEl>
                                        <p:attrNameLst>
                                          <p:attrName>ppt_y</p:attrName>
                                        </p:attrNameLst>
                                      </p:cBhvr>
                                      <p:tavLst>
                                        <p:tav tm="0">
                                          <p:val>
                                            <p:strVal val="1+#ppt_h/2"/>
                                          </p:val>
                                        </p:tav>
                                        <p:tav tm="100000">
                                          <p:val>
                                            <p:strVal val="#ppt_y"/>
                                          </p:val>
                                        </p:tav>
                                      </p:tavLst>
                                    </p:anim>
                                  </p:childTnLst>
                                </p:cTn>
                              </p:par>
                              <p:par>
                                <p:cTn id="51" presetID="8" presetClass="emph" presetSubtype="0" fill="hold" nodeType="withEffect">
                                  <p:stCondLst>
                                    <p:cond delay="0"/>
                                  </p:stCondLst>
                                  <p:childTnLst>
                                    <p:animRot by="-21600000">
                                      <p:cBhvr>
                                        <p:cTn id="52" dur="3000" fill="hold"/>
                                        <p:tgtEl>
                                          <p:spTgt spid="65"/>
                                        </p:tgtEl>
                                        <p:attrNameLst>
                                          <p:attrName>r</p:attrName>
                                        </p:attrNameLst>
                                      </p:cBhvr>
                                    </p:animRot>
                                  </p:childTnLst>
                                </p:cTn>
                              </p:par>
                              <p:par>
                                <p:cTn id="53" presetID="2" presetClass="entr" presetSubtype="3" fill="hold" nodeType="withEffect">
                                  <p:stCondLst>
                                    <p:cond delay="0"/>
                                  </p:stCondLst>
                                  <p:childTnLst>
                                    <p:set>
                                      <p:cBhvr>
                                        <p:cTn id="54" dur="1" fill="hold">
                                          <p:stCondLst>
                                            <p:cond delay="0"/>
                                          </p:stCondLst>
                                        </p:cTn>
                                        <p:tgtEl>
                                          <p:spTgt spid="78"/>
                                        </p:tgtEl>
                                        <p:attrNameLst>
                                          <p:attrName>style.visibility</p:attrName>
                                        </p:attrNameLst>
                                      </p:cBhvr>
                                      <p:to>
                                        <p:strVal val="visible"/>
                                      </p:to>
                                    </p:set>
                                    <p:anim calcmode="lin" valueType="num">
                                      <p:cBhvr additive="base">
                                        <p:cTn id="55" dur="3000" fill="hold"/>
                                        <p:tgtEl>
                                          <p:spTgt spid="78"/>
                                        </p:tgtEl>
                                        <p:attrNameLst>
                                          <p:attrName>ppt_x</p:attrName>
                                        </p:attrNameLst>
                                      </p:cBhvr>
                                      <p:tavLst>
                                        <p:tav tm="0">
                                          <p:val>
                                            <p:strVal val="1+#ppt_w/2"/>
                                          </p:val>
                                        </p:tav>
                                        <p:tav tm="100000">
                                          <p:val>
                                            <p:strVal val="#ppt_x"/>
                                          </p:val>
                                        </p:tav>
                                      </p:tavLst>
                                    </p:anim>
                                    <p:anim calcmode="lin" valueType="num">
                                      <p:cBhvr additive="base">
                                        <p:cTn id="56" dur="3000" fill="hold"/>
                                        <p:tgtEl>
                                          <p:spTgt spid="78"/>
                                        </p:tgtEl>
                                        <p:attrNameLst>
                                          <p:attrName>ppt_y</p:attrName>
                                        </p:attrNameLst>
                                      </p:cBhvr>
                                      <p:tavLst>
                                        <p:tav tm="0">
                                          <p:val>
                                            <p:strVal val="0-#ppt_h/2"/>
                                          </p:val>
                                        </p:tav>
                                        <p:tav tm="100000">
                                          <p:val>
                                            <p:strVal val="#ppt_y"/>
                                          </p:val>
                                        </p:tav>
                                      </p:tavLst>
                                    </p:anim>
                                  </p:childTnLst>
                                </p:cTn>
                              </p:par>
                              <p:par>
                                <p:cTn id="57" presetID="8" presetClass="emph" presetSubtype="0" fill="hold" nodeType="withEffect">
                                  <p:stCondLst>
                                    <p:cond delay="0"/>
                                  </p:stCondLst>
                                  <p:childTnLst>
                                    <p:animRot by="-21600000">
                                      <p:cBhvr>
                                        <p:cTn id="58" dur="3000" fill="hold"/>
                                        <p:tgtEl>
                                          <p:spTgt spid="78"/>
                                        </p:tgtEl>
                                        <p:attrNameLst>
                                          <p:attrName>r</p:attrName>
                                        </p:attrNameLst>
                                      </p:cBhvr>
                                    </p:animRot>
                                  </p:childTnLst>
                                </p:cTn>
                              </p:par>
                              <p:par>
                                <p:cTn id="59" presetID="2" presetClass="entr" presetSubtype="3" fill="hold" nodeType="withEffect">
                                  <p:stCondLst>
                                    <p:cond delay="0"/>
                                  </p:stCondLst>
                                  <p:childTnLst>
                                    <p:set>
                                      <p:cBhvr>
                                        <p:cTn id="60" dur="1" fill="hold">
                                          <p:stCondLst>
                                            <p:cond delay="0"/>
                                          </p:stCondLst>
                                        </p:cTn>
                                        <p:tgtEl>
                                          <p:spTgt spid="79"/>
                                        </p:tgtEl>
                                        <p:attrNameLst>
                                          <p:attrName>style.visibility</p:attrName>
                                        </p:attrNameLst>
                                      </p:cBhvr>
                                      <p:to>
                                        <p:strVal val="visible"/>
                                      </p:to>
                                    </p:set>
                                    <p:anim calcmode="lin" valueType="num">
                                      <p:cBhvr additive="base">
                                        <p:cTn id="61" dur="3000" fill="hold"/>
                                        <p:tgtEl>
                                          <p:spTgt spid="79"/>
                                        </p:tgtEl>
                                        <p:attrNameLst>
                                          <p:attrName>ppt_x</p:attrName>
                                        </p:attrNameLst>
                                      </p:cBhvr>
                                      <p:tavLst>
                                        <p:tav tm="0">
                                          <p:val>
                                            <p:strVal val="1+#ppt_w/2"/>
                                          </p:val>
                                        </p:tav>
                                        <p:tav tm="100000">
                                          <p:val>
                                            <p:strVal val="#ppt_x"/>
                                          </p:val>
                                        </p:tav>
                                      </p:tavLst>
                                    </p:anim>
                                    <p:anim calcmode="lin" valueType="num">
                                      <p:cBhvr additive="base">
                                        <p:cTn id="62" dur="3000" fill="hold"/>
                                        <p:tgtEl>
                                          <p:spTgt spid="79"/>
                                        </p:tgtEl>
                                        <p:attrNameLst>
                                          <p:attrName>ppt_y</p:attrName>
                                        </p:attrNameLst>
                                      </p:cBhvr>
                                      <p:tavLst>
                                        <p:tav tm="0">
                                          <p:val>
                                            <p:strVal val="0-#ppt_h/2"/>
                                          </p:val>
                                        </p:tav>
                                        <p:tav tm="100000">
                                          <p:val>
                                            <p:strVal val="#ppt_y"/>
                                          </p:val>
                                        </p:tav>
                                      </p:tavLst>
                                    </p:anim>
                                  </p:childTnLst>
                                </p:cTn>
                              </p:par>
                              <p:par>
                                <p:cTn id="63" presetID="8" presetClass="emph" presetSubtype="0" fill="hold" nodeType="withEffect">
                                  <p:stCondLst>
                                    <p:cond delay="0"/>
                                  </p:stCondLst>
                                  <p:childTnLst>
                                    <p:animRot by="-21600000">
                                      <p:cBhvr>
                                        <p:cTn id="64" dur="3000" fill="hold"/>
                                        <p:tgtEl>
                                          <p:spTgt spid="79"/>
                                        </p:tgtEl>
                                        <p:attrNameLst>
                                          <p:attrName>r</p:attrName>
                                        </p:attrNameLst>
                                      </p:cBhvr>
                                    </p:animRot>
                                  </p:childTnLst>
                                </p:cTn>
                              </p:par>
                              <p:par>
                                <p:cTn id="65" presetID="2" presetClass="entr" presetSubtype="3" fill="hold" nodeType="withEffect">
                                  <p:stCondLst>
                                    <p:cond delay="0"/>
                                  </p:stCondLst>
                                  <p:childTnLst>
                                    <p:set>
                                      <p:cBhvr>
                                        <p:cTn id="66" dur="1" fill="hold">
                                          <p:stCondLst>
                                            <p:cond delay="0"/>
                                          </p:stCondLst>
                                        </p:cTn>
                                        <p:tgtEl>
                                          <p:spTgt spid="80"/>
                                        </p:tgtEl>
                                        <p:attrNameLst>
                                          <p:attrName>style.visibility</p:attrName>
                                        </p:attrNameLst>
                                      </p:cBhvr>
                                      <p:to>
                                        <p:strVal val="visible"/>
                                      </p:to>
                                    </p:set>
                                    <p:anim calcmode="lin" valueType="num">
                                      <p:cBhvr additive="base">
                                        <p:cTn id="67" dur="3000" fill="hold"/>
                                        <p:tgtEl>
                                          <p:spTgt spid="80"/>
                                        </p:tgtEl>
                                        <p:attrNameLst>
                                          <p:attrName>ppt_x</p:attrName>
                                        </p:attrNameLst>
                                      </p:cBhvr>
                                      <p:tavLst>
                                        <p:tav tm="0">
                                          <p:val>
                                            <p:strVal val="1+#ppt_w/2"/>
                                          </p:val>
                                        </p:tav>
                                        <p:tav tm="100000">
                                          <p:val>
                                            <p:strVal val="#ppt_x"/>
                                          </p:val>
                                        </p:tav>
                                      </p:tavLst>
                                    </p:anim>
                                    <p:anim calcmode="lin" valueType="num">
                                      <p:cBhvr additive="base">
                                        <p:cTn id="68" dur="3000" fill="hold"/>
                                        <p:tgtEl>
                                          <p:spTgt spid="80"/>
                                        </p:tgtEl>
                                        <p:attrNameLst>
                                          <p:attrName>ppt_y</p:attrName>
                                        </p:attrNameLst>
                                      </p:cBhvr>
                                      <p:tavLst>
                                        <p:tav tm="0">
                                          <p:val>
                                            <p:strVal val="0-#ppt_h/2"/>
                                          </p:val>
                                        </p:tav>
                                        <p:tav tm="100000">
                                          <p:val>
                                            <p:strVal val="#ppt_y"/>
                                          </p:val>
                                        </p:tav>
                                      </p:tavLst>
                                    </p:anim>
                                  </p:childTnLst>
                                </p:cTn>
                              </p:par>
                              <p:par>
                                <p:cTn id="69" presetID="8" presetClass="emph" presetSubtype="0" fill="hold" nodeType="withEffect">
                                  <p:stCondLst>
                                    <p:cond delay="0"/>
                                  </p:stCondLst>
                                  <p:childTnLst>
                                    <p:animRot by="-21600000">
                                      <p:cBhvr>
                                        <p:cTn id="70" dur="3000" fill="hold"/>
                                        <p:tgtEl>
                                          <p:spTgt spid="80"/>
                                        </p:tgtEl>
                                        <p:attrNameLst>
                                          <p:attrName>r</p:attrName>
                                        </p:attrNameLst>
                                      </p:cBhvr>
                                    </p:animRot>
                                  </p:childTnLst>
                                </p:cTn>
                              </p:par>
                              <p:par>
                                <p:cTn id="71" presetID="2" presetClass="entr" presetSubtype="3" fill="hold" nodeType="withEffect">
                                  <p:stCondLst>
                                    <p:cond delay="0"/>
                                  </p:stCondLst>
                                  <p:childTnLst>
                                    <p:set>
                                      <p:cBhvr>
                                        <p:cTn id="72" dur="1" fill="hold">
                                          <p:stCondLst>
                                            <p:cond delay="0"/>
                                          </p:stCondLst>
                                        </p:cTn>
                                        <p:tgtEl>
                                          <p:spTgt spid="81"/>
                                        </p:tgtEl>
                                        <p:attrNameLst>
                                          <p:attrName>style.visibility</p:attrName>
                                        </p:attrNameLst>
                                      </p:cBhvr>
                                      <p:to>
                                        <p:strVal val="visible"/>
                                      </p:to>
                                    </p:set>
                                    <p:anim calcmode="lin" valueType="num">
                                      <p:cBhvr additive="base">
                                        <p:cTn id="73" dur="3000" fill="hold"/>
                                        <p:tgtEl>
                                          <p:spTgt spid="81"/>
                                        </p:tgtEl>
                                        <p:attrNameLst>
                                          <p:attrName>ppt_x</p:attrName>
                                        </p:attrNameLst>
                                      </p:cBhvr>
                                      <p:tavLst>
                                        <p:tav tm="0">
                                          <p:val>
                                            <p:strVal val="1+#ppt_w/2"/>
                                          </p:val>
                                        </p:tav>
                                        <p:tav tm="100000">
                                          <p:val>
                                            <p:strVal val="#ppt_x"/>
                                          </p:val>
                                        </p:tav>
                                      </p:tavLst>
                                    </p:anim>
                                    <p:anim calcmode="lin" valueType="num">
                                      <p:cBhvr additive="base">
                                        <p:cTn id="74" dur="3000" fill="hold"/>
                                        <p:tgtEl>
                                          <p:spTgt spid="81"/>
                                        </p:tgtEl>
                                        <p:attrNameLst>
                                          <p:attrName>ppt_y</p:attrName>
                                        </p:attrNameLst>
                                      </p:cBhvr>
                                      <p:tavLst>
                                        <p:tav tm="0">
                                          <p:val>
                                            <p:strVal val="0-#ppt_h/2"/>
                                          </p:val>
                                        </p:tav>
                                        <p:tav tm="100000">
                                          <p:val>
                                            <p:strVal val="#ppt_y"/>
                                          </p:val>
                                        </p:tav>
                                      </p:tavLst>
                                    </p:anim>
                                  </p:childTnLst>
                                </p:cTn>
                              </p:par>
                              <p:par>
                                <p:cTn id="75" presetID="8" presetClass="emph" presetSubtype="0" fill="hold" nodeType="withEffect">
                                  <p:stCondLst>
                                    <p:cond delay="0"/>
                                  </p:stCondLst>
                                  <p:childTnLst>
                                    <p:animRot by="-21600000">
                                      <p:cBhvr>
                                        <p:cTn id="76" dur="3000" fill="hold"/>
                                        <p:tgtEl>
                                          <p:spTgt spid="81"/>
                                        </p:tgtEl>
                                        <p:attrNameLst>
                                          <p:attrName>r</p:attrName>
                                        </p:attrNameLst>
                                      </p:cBhvr>
                                    </p:animRot>
                                  </p:childTnLst>
                                </p:cTn>
                              </p:par>
                              <p:par>
                                <p:cTn id="77" presetID="2" presetClass="entr" presetSubtype="9" fill="hold" nodeType="withEffect">
                                  <p:stCondLst>
                                    <p:cond delay="0"/>
                                  </p:stCondLst>
                                  <p:childTnLst>
                                    <p:set>
                                      <p:cBhvr>
                                        <p:cTn id="78" dur="1" fill="hold">
                                          <p:stCondLst>
                                            <p:cond delay="0"/>
                                          </p:stCondLst>
                                        </p:cTn>
                                        <p:tgtEl>
                                          <p:spTgt spid="94"/>
                                        </p:tgtEl>
                                        <p:attrNameLst>
                                          <p:attrName>style.visibility</p:attrName>
                                        </p:attrNameLst>
                                      </p:cBhvr>
                                      <p:to>
                                        <p:strVal val="visible"/>
                                      </p:to>
                                    </p:set>
                                    <p:anim calcmode="lin" valueType="num">
                                      <p:cBhvr additive="base">
                                        <p:cTn id="79" dur="3000" fill="hold"/>
                                        <p:tgtEl>
                                          <p:spTgt spid="94"/>
                                        </p:tgtEl>
                                        <p:attrNameLst>
                                          <p:attrName>ppt_x</p:attrName>
                                        </p:attrNameLst>
                                      </p:cBhvr>
                                      <p:tavLst>
                                        <p:tav tm="0">
                                          <p:val>
                                            <p:strVal val="0-#ppt_w/2"/>
                                          </p:val>
                                        </p:tav>
                                        <p:tav tm="100000">
                                          <p:val>
                                            <p:strVal val="#ppt_x"/>
                                          </p:val>
                                        </p:tav>
                                      </p:tavLst>
                                    </p:anim>
                                    <p:anim calcmode="lin" valueType="num">
                                      <p:cBhvr additive="base">
                                        <p:cTn id="80" dur="3000" fill="hold"/>
                                        <p:tgtEl>
                                          <p:spTgt spid="94"/>
                                        </p:tgtEl>
                                        <p:attrNameLst>
                                          <p:attrName>ppt_y</p:attrName>
                                        </p:attrNameLst>
                                      </p:cBhvr>
                                      <p:tavLst>
                                        <p:tav tm="0">
                                          <p:val>
                                            <p:strVal val="0-#ppt_h/2"/>
                                          </p:val>
                                        </p:tav>
                                        <p:tav tm="100000">
                                          <p:val>
                                            <p:strVal val="#ppt_y"/>
                                          </p:val>
                                        </p:tav>
                                      </p:tavLst>
                                    </p:anim>
                                  </p:childTnLst>
                                </p:cTn>
                              </p:par>
                              <p:par>
                                <p:cTn id="81" presetID="8" presetClass="emph" presetSubtype="0" fill="hold" nodeType="withEffect">
                                  <p:stCondLst>
                                    <p:cond delay="0"/>
                                  </p:stCondLst>
                                  <p:childTnLst>
                                    <p:animRot by="21600000">
                                      <p:cBhvr>
                                        <p:cTn id="82" dur="3000" fill="hold"/>
                                        <p:tgtEl>
                                          <p:spTgt spid="94"/>
                                        </p:tgtEl>
                                        <p:attrNameLst>
                                          <p:attrName>r</p:attrName>
                                        </p:attrNameLst>
                                      </p:cBhvr>
                                    </p:animRot>
                                  </p:childTnLst>
                                </p:cTn>
                              </p:par>
                              <p:par>
                                <p:cTn id="83" presetID="2" presetClass="entr" presetSubtype="9" fill="hold" nodeType="withEffect">
                                  <p:stCondLst>
                                    <p:cond delay="0"/>
                                  </p:stCondLst>
                                  <p:childTnLst>
                                    <p:set>
                                      <p:cBhvr>
                                        <p:cTn id="84" dur="1" fill="hold">
                                          <p:stCondLst>
                                            <p:cond delay="0"/>
                                          </p:stCondLst>
                                        </p:cTn>
                                        <p:tgtEl>
                                          <p:spTgt spid="97"/>
                                        </p:tgtEl>
                                        <p:attrNameLst>
                                          <p:attrName>style.visibility</p:attrName>
                                        </p:attrNameLst>
                                      </p:cBhvr>
                                      <p:to>
                                        <p:strVal val="visible"/>
                                      </p:to>
                                    </p:set>
                                    <p:anim calcmode="lin" valueType="num">
                                      <p:cBhvr additive="base">
                                        <p:cTn id="85" dur="3000" fill="hold"/>
                                        <p:tgtEl>
                                          <p:spTgt spid="97"/>
                                        </p:tgtEl>
                                        <p:attrNameLst>
                                          <p:attrName>ppt_x</p:attrName>
                                        </p:attrNameLst>
                                      </p:cBhvr>
                                      <p:tavLst>
                                        <p:tav tm="0">
                                          <p:val>
                                            <p:strVal val="0-#ppt_w/2"/>
                                          </p:val>
                                        </p:tav>
                                        <p:tav tm="100000">
                                          <p:val>
                                            <p:strVal val="#ppt_x"/>
                                          </p:val>
                                        </p:tav>
                                      </p:tavLst>
                                    </p:anim>
                                    <p:anim calcmode="lin" valueType="num">
                                      <p:cBhvr additive="base">
                                        <p:cTn id="86" dur="3000" fill="hold"/>
                                        <p:tgtEl>
                                          <p:spTgt spid="97"/>
                                        </p:tgtEl>
                                        <p:attrNameLst>
                                          <p:attrName>ppt_y</p:attrName>
                                        </p:attrNameLst>
                                      </p:cBhvr>
                                      <p:tavLst>
                                        <p:tav tm="0">
                                          <p:val>
                                            <p:strVal val="0-#ppt_h/2"/>
                                          </p:val>
                                        </p:tav>
                                        <p:tav tm="100000">
                                          <p:val>
                                            <p:strVal val="#ppt_y"/>
                                          </p:val>
                                        </p:tav>
                                      </p:tavLst>
                                    </p:anim>
                                  </p:childTnLst>
                                </p:cTn>
                              </p:par>
                              <p:par>
                                <p:cTn id="87" presetID="8" presetClass="emph" presetSubtype="0" fill="hold" nodeType="withEffect">
                                  <p:stCondLst>
                                    <p:cond delay="0"/>
                                  </p:stCondLst>
                                  <p:childTnLst>
                                    <p:animRot by="21600000">
                                      <p:cBhvr>
                                        <p:cTn id="88" dur="3000" fill="hold"/>
                                        <p:tgtEl>
                                          <p:spTgt spid="97"/>
                                        </p:tgtEl>
                                        <p:attrNameLst>
                                          <p:attrName>r</p:attrName>
                                        </p:attrNameLst>
                                      </p:cBhvr>
                                    </p:animRot>
                                  </p:childTnLst>
                                </p:cTn>
                              </p:par>
                              <p:par>
                                <p:cTn id="89" presetID="2" presetClass="entr" presetSubtype="9" fill="hold" nodeType="withEffect">
                                  <p:stCondLst>
                                    <p:cond delay="0"/>
                                  </p:stCondLst>
                                  <p:childTnLst>
                                    <p:set>
                                      <p:cBhvr>
                                        <p:cTn id="90" dur="1" fill="hold">
                                          <p:stCondLst>
                                            <p:cond delay="0"/>
                                          </p:stCondLst>
                                        </p:cTn>
                                        <p:tgtEl>
                                          <p:spTgt spid="96"/>
                                        </p:tgtEl>
                                        <p:attrNameLst>
                                          <p:attrName>style.visibility</p:attrName>
                                        </p:attrNameLst>
                                      </p:cBhvr>
                                      <p:to>
                                        <p:strVal val="visible"/>
                                      </p:to>
                                    </p:set>
                                    <p:anim calcmode="lin" valueType="num">
                                      <p:cBhvr additive="base">
                                        <p:cTn id="91" dur="3000" fill="hold"/>
                                        <p:tgtEl>
                                          <p:spTgt spid="96"/>
                                        </p:tgtEl>
                                        <p:attrNameLst>
                                          <p:attrName>ppt_x</p:attrName>
                                        </p:attrNameLst>
                                      </p:cBhvr>
                                      <p:tavLst>
                                        <p:tav tm="0">
                                          <p:val>
                                            <p:strVal val="0-#ppt_w/2"/>
                                          </p:val>
                                        </p:tav>
                                        <p:tav tm="100000">
                                          <p:val>
                                            <p:strVal val="#ppt_x"/>
                                          </p:val>
                                        </p:tav>
                                      </p:tavLst>
                                    </p:anim>
                                    <p:anim calcmode="lin" valueType="num">
                                      <p:cBhvr additive="base">
                                        <p:cTn id="92" dur="3000" fill="hold"/>
                                        <p:tgtEl>
                                          <p:spTgt spid="96"/>
                                        </p:tgtEl>
                                        <p:attrNameLst>
                                          <p:attrName>ppt_y</p:attrName>
                                        </p:attrNameLst>
                                      </p:cBhvr>
                                      <p:tavLst>
                                        <p:tav tm="0">
                                          <p:val>
                                            <p:strVal val="0-#ppt_h/2"/>
                                          </p:val>
                                        </p:tav>
                                        <p:tav tm="100000">
                                          <p:val>
                                            <p:strVal val="#ppt_y"/>
                                          </p:val>
                                        </p:tav>
                                      </p:tavLst>
                                    </p:anim>
                                  </p:childTnLst>
                                </p:cTn>
                              </p:par>
                              <p:par>
                                <p:cTn id="93" presetID="8" presetClass="emph" presetSubtype="0" fill="hold" nodeType="withEffect">
                                  <p:stCondLst>
                                    <p:cond delay="0"/>
                                  </p:stCondLst>
                                  <p:childTnLst>
                                    <p:animRot by="21600000">
                                      <p:cBhvr>
                                        <p:cTn id="94" dur="3000" fill="hold"/>
                                        <p:tgtEl>
                                          <p:spTgt spid="96"/>
                                        </p:tgtEl>
                                        <p:attrNameLst>
                                          <p:attrName>r</p:attrName>
                                        </p:attrNameLst>
                                      </p:cBhvr>
                                    </p:animRot>
                                  </p:childTnLst>
                                </p:cTn>
                              </p:par>
                              <p:par>
                                <p:cTn id="95" presetID="2" presetClass="entr" presetSubtype="9" fill="hold" nodeType="withEffect">
                                  <p:stCondLst>
                                    <p:cond delay="0"/>
                                  </p:stCondLst>
                                  <p:childTnLst>
                                    <p:set>
                                      <p:cBhvr>
                                        <p:cTn id="96" dur="1" fill="hold">
                                          <p:stCondLst>
                                            <p:cond delay="0"/>
                                          </p:stCondLst>
                                        </p:cTn>
                                        <p:tgtEl>
                                          <p:spTgt spid="95"/>
                                        </p:tgtEl>
                                        <p:attrNameLst>
                                          <p:attrName>style.visibility</p:attrName>
                                        </p:attrNameLst>
                                      </p:cBhvr>
                                      <p:to>
                                        <p:strVal val="visible"/>
                                      </p:to>
                                    </p:set>
                                    <p:anim calcmode="lin" valueType="num">
                                      <p:cBhvr additive="base">
                                        <p:cTn id="97" dur="3000" fill="hold"/>
                                        <p:tgtEl>
                                          <p:spTgt spid="95"/>
                                        </p:tgtEl>
                                        <p:attrNameLst>
                                          <p:attrName>ppt_x</p:attrName>
                                        </p:attrNameLst>
                                      </p:cBhvr>
                                      <p:tavLst>
                                        <p:tav tm="0">
                                          <p:val>
                                            <p:strVal val="0-#ppt_w/2"/>
                                          </p:val>
                                        </p:tav>
                                        <p:tav tm="100000">
                                          <p:val>
                                            <p:strVal val="#ppt_x"/>
                                          </p:val>
                                        </p:tav>
                                      </p:tavLst>
                                    </p:anim>
                                    <p:anim calcmode="lin" valueType="num">
                                      <p:cBhvr additive="base">
                                        <p:cTn id="98" dur="3000" fill="hold"/>
                                        <p:tgtEl>
                                          <p:spTgt spid="95"/>
                                        </p:tgtEl>
                                        <p:attrNameLst>
                                          <p:attrName>ppt_y</p:attrName>
                                        </p:attrNameLst>
                                      </p:cBhvr>
                                      <p:tavLst>
                                        <p:tav tm="0">
                                          <p:val>
                                            <p:strVal val="0-#ppt_h/2"/>
                                          </p:val>
                                        </p:tav>
                                        <p:tav tm="100000">
                                          <p:val>
                                            <p:strVal val="#ppt_y"/>
                                          </p:val>
                                        </p:tav>
                                      </p:tavLst>
                                    </p:anim>
                                  </p:childTnLst>
                                </p:cTn>
                              </p:par>
                              <p:par>
                                <p:cTn id="99" presetID="8" presetClass="emph" presetSubtype="0" fill="hold" nodeType="withEffect">
                                  <p:stCondLst>
                                    <p:cond delay="0"/>
                                  </p:stCondLst>
                                  <p:childTnLst>
                                    <p:animRot by="21600000">
                                      <p:cBhvr>
                                        <p:cTn id="100" dur="3000" fill="hold"/>
                                        <p:tgtEl>
                                          <p:spTgt spid="95"/>
                                        </p:tgtEl>
                                        <p:attrNameLst>
                                          <p:attrName>r</p:attrName>
                                        </p:attrNameLst>
                                      </p:cBhvr>
                                    </p:animRot>
                                  </p:childTnLst>
                                </p:cTn>
                              </p:par>
                              <p:par>
                                <p:cTn id="101" presetID="9" presetClass="emph" presetSubtype="0" grpId="0" nodeType="withEffect">
                                  <p:stCondLst>
                                    <p:cond delay="0"/>
                                  </p:stCondLst>
                                  <p:childTnLst>
                                    <p:set>
                                      <p:cBhvr rctx="PPT">
                                        <p:cTn id="102" dur="indefinite"/>
                                        <p:tgtEl>
                                          <p:spTgt spid="51"/>
                                        </p:tgtEl>
                                        <p:attrNameLst>
                                          <p:attrName>style.opacity</p:attrName>
                                        </p:attrNameLst>
                                      </p:cBhvr>
                                      <p:to>
                                        <p:strVal val="0"/>
                                      </p:to>
                                    </p:set>
                                    <p:animEffect filter="image" prLst="opacity: 0">
                                      <p:cBhvr rctx="IE">
                                        <p:cTn id="103" dur="indefinite"/>
                                        <p:tgtEl>
                                          <p:spTgt spid="51"/>
                                        </p:tgtEl>
                                      </p:cBhvr>
                                    </p:animEffect>
                                  </p:childTnLst>
                                </p:cTn>
                              </p:par>
                              <p:par>
                                <p:cTn id="104" presetID="2" presetClass="exit" presetSubtype="6" fill="hold" nodeType="withEffect">
                                  <p:stCondLst>
                                    <p:cond delay="0"/>
                                  </p:stCondLst>
                                  <p:childTnLst>
                                    <p:anim calcmode="lin" valueType="num">
                                      <p:cBhvr additive="base">
                                        <p:cTn id="105" dur="3060"/>
                                        <p:tgtEl>
                                          <p:spTgt spid="4"/>
                                        </p:tgtEl>
                                        <p:attrNameLst>
                                          <p:attrName>ppt_x</p:attrName>
                                        </p:attrNameLst>
                                      </p:cBhvr>
                                      <p:tavLst>
                                        <p:tav tm="0">
                                          <p:val>
                                            <p:strVal val="ppt_x"/>
                                          </p:val>
                                        </p:tav>
                                        <p:tav tm="100000">
                                          <p:val>
                                            <p:strVal val="1+ppt_w/2"/>
                                          </p:val>
                                        </p:tav>
                                      </p:tavLst>
                                    </p:anim>
                                    <p:anim calcmode="lin" valueType="num">
                                      <p:cBhvr additive="base">
                                        <p:cTn id="106" dur="3060"/>
                                        <p:tgtEl>
                                          <p:spTgt spid="4"/>
                                        </p:tgtEl>
                                        <p:attrNameLst>
                                          <p:attrName>ppt_y</p:attrName>
                                        </p:attrNameLst>
                                      </p:cBhvr>
                                      <p:tavLst>
                                        <p:tav tm="0">
                                          <p:val>
                                            <p:strVal val="ppt_y"/>
                                          </p:val>
                                        </p:tav>
                                        <p:tav tm="100000">
                                          <p:val>
                                            <p:strVal val="1+ppt_h/2"/>
                                          </p:val>
                                        </p:tav>
                                      </p:tavLst>
                                    </p:anim>
                                    <p:set>
                                      <p:cBhvr>
                                        <p:cTn id="107" dur="1" fill="hold">
                                          <p:stCondLst>
                                            <p:cond delay="3059"/>
                                          </p:stCondLst>
                                        </p:cTn>
                                        <p:tgtEl>
                                          <p:spTgt spid="4"/>
                                        </p:tgtEl>
                                        <p:attrNameLst>
                                          <p:attrName>style.visibility</p:attrName>
                                        </p:attrNameLst>
                                      </p:cBhvr>
                                      <p:to>
                                        <p:strVal val="hidden"/>
                                      </p:to>
                                    </p:set>
                                  </p:childTnLst>
                                </p:cTn>
                              </p:par>
                              <p:par>
                                <p:cTn id="108" presetID="2" presetClass="exit" presetSubtype="6" fill="hold" nodeType="withEffect">
                                  <p:stCondLst>
                                    <p:cond delay="0"/>
                                  </p:stCondLst>
                                  <p:childTnLst>
                                    <p:anim calcmode="lin" valueType="num">
                                      <p:cBhvr additive="base">
                                        <p:cTn id="109" dur="3040"/>
                                        <p:tgtEl>
                                          <p:spTgt spid="5"/>
                                        </p:tgtEl>
                                        <p:attrNameLst>
                                          <p:attrName>ppt_x</p:attrName>
                                        </p:attrNameLst>
                                      </p:cBhvr>
                                      <p:tavLst>
                                        <p:tav tm="0">
                                          <p:val>
                                            <p:strVal val="ppt_x"/>
                                          </p:val>
                                        </p:tav>
                                        <p:tav tm="100000">
                                          <p:val>
                                            <p:strVal val="1+ppt_w/2"/>
                                          </p:val>
                                        </p:tav>
                                      </p:tavLst>
                                    </p:anim>
                                    <p:anim calcmode="lin" valueType="num">
                                      <p:cBhvr additive="base">
                                        <p:cTn id="110" dur="3040"/>
                                        <p:tgtEl>
                                          <p:spTgt spid="5"/>
                                        </p:tgtEl>
                                        <p:attrNameLst>
                                          <p:attrName>ppt_y</p:attrName>
                                        </p:attrNameLst>
                                      </p:cBhvr>
                                      <p:tavLst>
                                        <p:tav tm="0">
                                          <p:val>
                                            <p:strVal val="ppt_y"/>
                                          </p:val>
                                        </p:tav>
                                        <p:tav tm="100000">
                                          <p:val>
                                            <p:strVal val="1+ppt_h/2"/>
                                          </p:val>
                                        </p:tav>
                                      </p:tavLst>
                                    </p:anim>
                                    <p:set>
                                      <p:cBhvr>
                                        <p:cTn id="111" dur="1" fill="hold">
                                          <p:stCondLst>
                                            <p:cond delay="3039"/>
                                          </p:stCondLst>
                                        </p:cTn>
                                        <p:tgtEl>
                                          <p:spTgt spid="5"/>
                                        </p:tgtEl>
                                        <p:attrNameLst>
                                          <p:attrName>style.visibility</p:attrName>
                                        </p:attrNameLst>
                                      </p:cBhvr>
                                      <p:to>
                                        <p:strVal val="hidden"/>
                                      </p:to>
                                    </p:set>
                                  </p:childTnLst>
                                </p:cTn>
                              </p:par>
                              <p:par>
                                <p:cTn id="112" presetID="2" presetClass="exit" presetSubtype="6" fill="hold" nodeType="withEffect">
                                  <p:stCondLst>
                                    <p:cond delay="0"/>
                                  </p:stCondLst>
                                  <p:childTnLst>
                                    <p:anim calcmode="lin" valueType="num">
                                      <p:cBhvr additive="base">
                                        <p:cTn id="113" dur="3020"/>
                                        <p:tgtEl>
                                          <p:spTgt spid="8"/>
                                        </p:tgtEl>
                                        <p:attrNameLst>
                                          <p:attrName>ppt_x</p:attrName>
                                        </p:attrNameLst>
                                      </p:cBhvr>
                                      <p:tavLst>
                                        <p:tav tm="0">
                                          <p:val>
                                            <p:strVal val="ppt_x"/>
                                          </p:val>
                                        </p:tav>
                                        <p:tav tm="100000">
                                          <p:val>
                                            <p:strVal val="1+ppt_w/2"/>
                                          </p:val>
                                        </p:tav>
                                      </p:tavLst>
                                    </p:anim>
                                    <p:anim calcmode="lin" valueType="num">
                                      <p:cBhvr additive="base">
                                        <p:cTn id="114" dur="3020"/>
                                        <p:tgtEl>
                                          <p:spTgt spid="8"/>
                                        </p:tgtEl>
                                        <p:attrNameLst>
                                          <p:attrName>ppt_y</p:attrName>
                                        </p:attrNameLst>
                                      </p:cBhvr>
                                      <p:tavLst>
                                        <p:tav tm="0">
                                          <p:val>
                                            <p:strVal val="ppt_y"/>
                                          </p:val>
                                        </p:tav>
                                        <p:tav tm="100000">
                                          <p:val>
                                            <p:strVal val="1+ppt_h/2"/>
                                          </p:val>
                                        </p:tav>
                                      </p:tavLst>
                                    </p:anim>
                                    <p:set>
                                      <p:cBhvr>
                                        <p:cTn id="115" dur="1" fill="hold">
                                          <p:stCondLst>
                                            <p:cond delay="3019"/>
                                          </p:stCondLst>
                                        </p:cTn>
                                        <p:tgtEl>
                                          <p:spTgt spid="8"/>
                                        </p:tgtEl>
                                        <p:attrNameLst>
                                          <p:attrName>style.visibility</p:attrName>
                                        </p:attrNameLst>
                                      </p:cBhvr>
                                      <p:to>
                                        <p:strVal val="hidden"/>
                                      </p:to>
                                    </p:set>
                                  </p:childTnLst>
                                </p:cTn>
                              </p:par>
                              <p:par>
                                <p:cTn id="116" presetID="2" presetClass="exit" presetSubtype="6" fill="hold" nodeType="withEffect">
                                  <p:stCondLst>
                                    <p:cond delay="0"/>
                                  </p:stCondLst>
                                  <p:childTnLst>
                                    <p:anim calcmode="lin" valueType="num">
                                      <p:cBhvr additive="base">
                                        <p:cTn id="117" dur="3000"/>
                                        <p:tgtEl>
                                          <p:spTgt spid="11"/>
                                        </p:tgtEl>
                                        <p:attrNameLst>
                                          <p:attrName>ppt_x</p:attrName>
                                        </p:attrNameLst>
                                      </p:cBhvr>
                                      <p:tavLst>
                                        <p:tav tm="0">
                                          <p:val>
                                            <p:strVal val="ppt_x"/>
                                          </p:val>
                                        </p:tav>
                                        <p:tav tm="100000">
                                          <p:val>
                                            <p:strVal val="1+ppt_w/2"/>
                                          </p:val>
                                        </p:tav>
                                      </p:tavLst>
                                    </p:anim>
                                    <p:anim calcmode="lin" valueType="num">
                                      <p:cBhvr additive="base">
                                        <p:cTn id="118" dur="3000"/>
                                        <p:tgtEl>
                                          <p:spTgt spid="11"/>
                                        </p:tgtEl>
                                        <p:attrNameLst>
                                          <p:attrName>ppt_y</p:attrName>
                                        </p:attrNameLst>
                                      </p:cBhvr>
                                      <p:tavLst>
                                        <p:tav tm="0">
                                          <p:val>
                                            <p:strVal val="ppt_y"/>
                                          </p:val>
                                        </p:tav>
                                        <p:tav tm="100000">
                                          <p:val>
                                            <p:strVal val="1+ppt_h/2"/>
                                          </p:val>
                                        </p:tav>
                                      </p:tavLst>
                                    </p:anim>
                                    <p:set>
                                      <p:cBhvr>
                                        <p:cTn id="119" dur="1" fill="hold">
                                          <p:stCondLst>
                                            <p:cond delay="2999"/>
                                          </p:stCondLst>
                                        </p:cTn>
                                        <p:tgtEl>
                                          <p:spTgt spid="11"/>
                                        </p:tgtEl>
                                        <p:attrNameLst>
                                          <p:attrName>style.visibility</p:attrName>
                                        </p:attrNameLst>
                                      </p:cBhvr>
                                      <p:to>
                                        <p:strVal val="hidden"/>
                                      </p:to>
                                    </p:set>
                                  </p:childTnLst>
                                </p:cTn>
                              </p:par>
                              <p:par>
                                <p:cTn id="120" presetID="2" presetClass="exit" presetSubtype="12" fill="hold" nodeType="withEffect">
                                  <p:stCondLst>
                                    <p:cond delay="0"/>
                                  </p:stCondLst>
                                  <p:childTnLst>
                                    <p:anim calcmode="lin" valueType="num">
                                      <p:cBhvr additive="base">
                                        <p:cTn id="121" dur="3060"/>
                                        <p:tgtEl>
                                          <p:spTgt spid="62"/>
                                        </p:tgtEl>
                                        <p:attrNameLst>
                                          <p:attrName>ppt_x</p:attrName>
                                        </p:attrNameLst>
                                      </p:cBhvr>
                                      <p:tavLst>
                                        <p:tav tm="0">
                                          <p:val>
                                            <p:strVal val="ppt_x"/>
                                          </p:val>
                                        </p:tav>
                                        <p:tav tm="100000">
                                          <p:val>
                                            <p:strVal val="0-ppt_w/2"/>
                                          </p:val>
                                        </p:tav>
                                      </p:tavLst>
                                    </p:anim>
                                    <p:anim calcmode="lin" valueType="num">
                                      <p:cBhvr additive="base">
                                        <p:cTn id="122" dur="3060"/>
                                        <p:tgtEl>
                                          <p:spTgt spid="62"/>
                                        </p:tgtEl>
                                        <p:attrNameLst>
                                          <p:attrName>ppt_y</p:attrName>
                                        </p:attrNameLst>
                                      </p:cBhvr>
                                      <p:tavLst>
                                        <p:tav tm="0">
                                          <p:val>
                                            <p:strVal val="ppt_y"/>
                                          </p:val>
                                        </p:tav>
                                        <p:tav tm="100000">
                                          <p:val>
                                            <p:strVal val="1+ppt_h/2"/>
                                          </p:val>
                                        </p:tav>
                                      </p:tavLst>
                                    </p:anim>
                                    <p:set>
                                      <p:cBhvr>
                                        <p:cTn id="123" dur="1" fill="hold">
                                          <p:stCondLst>
                                            <p:cond delay="3059"/>
                                          </p:stCondLst>
                                        </p:cTn>
                                        <p:tgtEl>
                                          <p:spTgt spid="62"/>
                                        </p:tgtEl>
                                        <p:attrNameLst>
                                          <p:attrName>style.visibility</p:attrName>
                                        </p:attrNameLst>
                                      </p:cBhvr>
                                      <p:to>
                                        <p:strVal val="hidden"/>
                                      </p:to>
                                    </p:set>
                                  </p:childTnLst>
                                </p:cTn>
                              </p:par>
                              <p:par>
                                <p:cTn id="124" presetID="2" presetClass="exit" presetSubtype="12" fill="hold" nodeType="withEffect">
                                  <p:stCondLst>
                                    <p:cond delay="0"/>
                                  </p:stCondLst>
                                  <p:childTnLst>
                                    <p:anim calcmode="lin" valueType="num">
                                      <p:cBhvr additive="base">
                                        <p:cTn id="125" dur="3040"/>
                                        <p:tgtEl>
                                          <p:spTgt spid="63"/>
                                        </p:tgtEl>
                                        <p:attrNameLst>
                                          <p:attrName>ppt_x</p:attrName>
                                        </p:attrNameLst>
                                      </p:cBhvr>
                                      <p:tavLst>
                                        <p:tav tm="0">
                                          <p:val>
                                            <p:strVal val="ppt_x"/>
                                          </p:val>
                                        </p:tav>
                                        <p:tav tm="100000">
                                          <p:val>
                                            <p:strVal val="0-ppt_w/2"/>
                                          </p:val>
                                        </p:tav>
                                      </p:tavLst>
                                    </p:anim>
                                    <p:anim calcmode="lin" valueType="num">
                                      <p:cBhvr additive="base">
                                        <p:cTn id="126" dur="3040"/>
                                        <p:tgtEl>
                                          <p:spTgt spid="63"/>
                                        </p:tgtEl>
                                        <p:attrNameLst>
                                          <p:attrName>ppt_y</p:attrName>
                                        </p:attrNameLst>
                                      </p:cBhvr>
                                      <p:tavLst>
                                        <p:tav tm="0">
                                          <p:val>
                                            <p:strVal val="ppt_y"/>
                                          </p:val>
                                        </p:tav>
                                        <p:tav tm="100000">
                                          <p:val>
                                            <p:strVal val="1+ppt_h/2"/>
                                          </p:val>
                                        </p:tav>
                                      </p:tavLst>
                                    </p:anim>
                                    <p:set>
                                      <p:cBhvr>
                                        <p:cTn id="127" dur="1" fill="hold">
                                          <p:stCondLst>
                                            <p:cond delay="3039"/>
                                          </p:stCondLst>
                                        </p:cTn>
                                        <p:tgtEl>
                                          <p:spTgt spid="63"/>
                                        </p:tgtEl>
                                        <p:attrNameLst>
                                          <p:attrName>style.visibility</p:attrName>
                                        </p:attrNameLst>
                                      </p:cBhvr>
                                      <p:to>
                                        <p:strVal val="hidden"/>
                                      </p:to>
                                    </p:set>
                                  </p:childTnLst>
                                </p:cTn>
                              </p:par>
                              <p:par>
                                <p:cTn id="128" presetID="2" presetClass="exit" presetSubtype="12" fill="hold" nodeType="withEffect">
                                  <p:stCondLst>
                                    <p:cond delay="0"/>
                                  </p:stCondLst>
                                  <p:childTnLst>
                                    <p:anim calcmode="lin" valueType="num">
                                      <p:cBhvr additive="base">
                                        <p:cTn id="129" dur="3020"/>
                                        <p:tgtEl>
                                          <p:spTgt spid="64"/>
                                        </p:tgtEl>
                                        <p:attrNameLst>
                                          <p:attrName>ppt_x</p:attrName>
                                        </p:attrNameLst>
                                      </p:cBhvr>
                                      <p:tavLst>
                                        <p:tav tm="0">
                                          <p:val>
                                            <p:strVal val="ppt_x"/>
                                          </p:val>
                                        </p:tav>
                                        <p:tav tm="100000">
                                          <p:val>
                                            <p:strVal val="0-ppt_w/2"/>
                                          </p:val>
                                        </p:tav>
                                      </p:tavLst>
                                    </p:anim>
                                    <p:anim calcmode="lin" valueType="num">
                                      <p:cBhvr additive="base">
                                        <p:cTn id="130" dur="3020"/>
                                        <p:tgtEl>
                                          <p:spTgt spid="64"/>
                                        </p:tgtEl>
                                        <p:attrNameLst>
                                          <p:attrName>ppt_y</p:attrName>
                                        </p:attrNameLst>
                                      </p:cBhvr>
                                      <p:tavLst>
                                        <p:tav tm="0">
                                          <p:val>
                                            <p:strVal val="ppt_y"/>
                                          </p:val>
                                        </p:tav>
                                        <p:tav tm="100000">
                                          <p:val>
                                            <p:strVal val="1+ppt_h/2"/>
                                          </p:val>
                                        </p:tav>
                                      </p:tavLst>
                                    </p:anim>
                                    <p:set>
                                      <p:cBhvr>
                                        <p:cTn id="131" dur="1" fill="hold">
                                          <p:stCondLst>
                                            <p:cond delay="3019"/>
                                          </p:stCondLst>
                                        </p:cTn>
                                        <p:tgtEl>
                                          <p:spTgt spid="64"/>
                                        </p:tgtEl>
                                        <p:attrNameLst>
                                          <p:attrName>style.visibility</p:attrName>
                                        </p:attrNameLst>
                                      </p:cBhvr>
                                      <p:to>
                                        <p:strVal val="hidden"/>
                                      </p:to>
                                    </p:set>
                                  </p:childTnLst>
                                </p:cTn>
                              </p:par>
                              <p:par>
                                <p:cTn id="132" presetID="2" presetClass="exit" presetSubtype="12" fill="hold" nodeType="withEffect">
                                  <p:stCondLst>
                                    <p:cond delay="0"/>
                                  </p:stCondLst>
                                  <p:childTnLst>
                                    <p:anim calcmode="lin" valueType="num">
                                      <p:cBhvr additive="base">
                                        <p:cTn id="133" dur="3000"/>
                                        <p:tgtEl>
                                          <p:spTgt spid="65"/>
                                        </p:tgtEl>
                                        <p:attrNameLst>
                                          <p:attrName>ppt_x</p:attrName>
                                        </p:attrNameLst>
                                      </p:cBhvr>
                                      <p:tavLst>
                                        <p:tav tm="0">
                                          <p:val>
                                            <p:strVal val="ppt_x"/>
                                          </p:val>
                                        </p:tav>
                                        <p:tav tm="100000">
                                          <p:val>
                                            <p:strVal val="0-ppt_w/2"/>
                                          </p:val>
                                        </p:tav>
                                      </p:tavLst>
                                    </p:anim>
                                    <p:anim calcmode="lin" valueType="num">
                                      <p:cBhvr additive="base">
                                        <p:cTn id="134" dur="3000"/>
                                        <p:tgtEl>
                                          <p:spTgt spid="65"/>
                                        </p:tgtEl>
                                        <p:attrNameLst>
                                          <p:attrName>ppt_y</p:attrName>
                                        </p:attrNameLst>
                                      </p:cBhvr>
                                      <p:tavLst>
                                        <p:tav tm="0">
                                          <p:val>
                                            <p:strVal val="ppt_y"/>
                                          </p:val>
                                        </p:tav>
                                        <p:tav tm="100000">
                                          <p:val>
                                            <p:strVal val="1+ppt_h/2"/>
                                          </p:val>
                                        </p:tav>
                                      </p:tavLst>
                                    </p:anim>
                                    <p:set>
                                      <p:cBhvr>
                                        <p:cTn id="135" dur="1" fill="hold">
                                          <p:stCondLst>
                                            <p:cond delay="2999"/>
                                          </p:stCondLst>
                                        </p:cTn>
                                        <p:tgtEl>
                                          <p:spTgt spid="65"/>
                                        </p:tgtEl>
                                        <p:attrNameLst>
                                          <p:attrName>style.visibility</p:attrName>
                                        </p:attrNameLst>
                                      </p:cBhvr>
                                      <p:to>
                                        <p:strVal val="hidden"/>
                                      </p:to>
                                    </p:set>
                                  </p:childTnLst>
                                </p:cTn>
                              </p:par>
                              <p:par>
                                <p:cTn id="136" presetID="2" presetClass="exit" presetSubtype="3" fill="hold" nodeType="withEffect">
                                  <p:stCondLst>
                                    <p:cond delay="0"/>
                                  </p:stCondLst>
                                  <p:childTnLst>
                                    <p:anim calcmode="lin" valueType="num">
                                      <p:cBhvr additive="base">
                                        <p:cTn id="137" dur="3060"/>
                                        <p:tgtEl>
                                          <p:spTgt spid="78"/>
                                        </p:tgtEl>
                                        <p:attrNameLst>
                                          <p:attrName>ppt_x</p:attrName>
                                        </p:attrNameLst>
                                      </p:cBhvr>
                                      <p:tavLst>
                                        <p:tav tm="0">
                                          <p:val>
                                            <p:strVal val="ppt_x"/>
                                          </p:val>
                                        </p:tav>
                                        <p:tav tm="100000">
                                          <p:val>
                                            <p:strVal val="1+ppt_w/2"/>
                                          </p:val>
                                        </p:tav>
                                      </p:tavLst>
                                    </p:anim>
                                    <p:anim calcmode="lin" valueType="num">
                                      <p:cBhvr additive="base">
                                        <p:cTn id="138" dur="3060"/>
                                        <p:tgtEl>
                                          <p:spTgt spid="78"/>
                                        </p:tgtEl>
                                        <p:attrNameLst>
                                          <p:attrName>ppt_y</p:attrName>
                                        </p:attrNameLst>
                                      </p:cBhvr>
                                      <p:tavLst>
                                        <p:tav tm="0">
                                          <p:val>
                                            <p:strVal val="ppt_y"/>
                                          </p:val>
                                        </p:tav>
                                        <p:tav tm="100000">
                                          <p:val>
                                            <p:strVal val="0-ppt_h/2"/>
                                          </p:val>
                                        </p:tav>
                                      </p:tavLst>
                                    </p:anim>
                                    <p:set>
                                      <p:cBhvr>
                                        <p:cTn id="139" dur="1" fill="hold">
                                          <p:stCondLst>
                                            <p:cond delay="3059"/>
                                          </p:stCondLst>
                                        </p:cTn>
                                        <p:tgtEl>
                                          <p:spTgt spid="78"/>
                                        </p:tgtEl>
                                        <p:attrNameLst>
                                          <p:attrName>style.visibility</p:attrName>
                                        </p:attrNameLst>
                                      </p:cBhvr>
                                      <p:to>
                                        <p:strVal val="hidden"/>
                                      </p:to>
                                    </p:set>
                                  </p:childTnLst>
                                </p:cTn>
                              </p:par>
                              <p:par>
                                <p:cTn id="140" presetID="2" presetClass="exit" presetSubtype="3" fill="hold" nodeType="withEffect">
                                  <p:stCondLst>
                                    <p:cond delay="0"/>
                                  </p:stCondLst>
                                  <p:childTnLst>
                                    <p:anim calcmode="lin" valueType="num">
                                      <p:cBhvr additive="base">
                                        <p:cTn id="141" dur="3040"/>
                                        <p:tgtEl>
                                          <p:spTgt spid="79"/>
                                        </p:tgtEl>
                                        <p:attrNameLst>
                                          <p:attrName>ppt_x</p:attrName>
                                        </p:attrNameLst>
                                      </p:cBhvr>
                                      <p:tavLst>
                                        <p:tav tm="0">
                                          <p:val>
                                            <p:strVal val="ppt_x"/>
                                          </p:val>
                                        </p:tav>
                                        <p:tav tm="100000">
                                          <p:val>
                                            <p:strVal val="1+ppt_w/2"/>
                                          </p:val>
                                        </p:tav>
                                      </p:tavLst>
                                    </p:anim>
                                    <p:anim calcmode="lin" valueType="num">
                                      <p:cBhvr additive="base">
                                        <p:cTn id="142" dur="3040"/>
                                        <p:tgtEl>
                                          <p:spTgt spid="79"/>
                                        </p:tgtEl>
                                        <p:attrNameLst>
                                          <p:attrName>ppt_y</p:attrName>
                                        </p:attrNameLst>
                                      </p:cBhvr>
                                      <p:tavLst>
                                        <p:tav tm="0">
                                          <p:val>
                                            <p:strVal val="ppt_y"/>
                                          </p:val>
                                        </p:tav>
                                        <p:tav tm="100000">
                                          <p:val>
                                            <p:strVal val="0-ppt_h/2"/>
                                          </p:val>
                                        </p:tav>
                                      </p:tavLst>
                                    </p:anim>
                                    <p:set>
                                      <p:cBhvr>
                                        <p:cTn id="143" dur="1" fill="hold">
                                          <p:stCondLst>
                                            <p:cond delay="3039"/>
                                          </p:stCondLst>
                                        </p:cTn>
                                        <p:tgtEl>
                                          <p:spTgt spid="79"/>
                                        </p:tgtEl>
                                        <p:attrNameLst>
                                          <p:attrName>style.visibility</p:attrName>
                                        </p:attrNameLst>
                                      </p:cBhvr>
                                      <p:to>
                                        <p:strVal val="hidden"/>
                                      </p:to>
                                    </p:set>
                                  </p:childTnLst>
                                </p:cTn>
                              </p:par>
                              <p:par>
                                <p:cTn id="144" presetID="2" presetClass="exit" presetSubtype="3" fill="hold" nodeType="withEffect">
                                  <p:stCondLst>
                                    <p:cond delay="0"/>
                                  </p:stCondLst>
                                  <p:childTnLst>
                                    <p:anim calcmode="lin" valueType="num">
                                      <p:cBhvr additive="base">
                                        <p:cTn id="145" dur="3020"/>
                                        <p:tgtEl>
                                          <p:spTgt spid="80"/>
                                        </p:tgtEl>
                                        <p:attrNameLst>
                                          <p:attrName>ppt_x</p:attrName>
                                        </p:attrNameLst>
                                      </p:cBhvr>
                                      <p:tavLst>
                                        <p:tav tm="0">
                                          <p:val>
                                            <p:strVal val="ppt_x"/>
                                          </p:val>
                                        </p:tav>
                                        <p:tav tm="100000">
                                          <p:val>
                                            <p:strVal val="1+ppt_w/2"/>
                                          </p:val>
                                        </p:tav>
                                      </p:tavLst>
                                    </p:anim>
                                    <p:anim calcmode="lin" valueType="num">
                                      <p:cBhvr additive="base">
                                        <p:cTn id="146" dur="3020"/>
                                        <p:tgtEl>
                                          <p:spTgt spid="80"/>
                                        </p:tgtEl>
                                        <p:attrNameLst>
                                          <p:attrName>ppt_y</p:attrName>
                                        </p:attrNameLst>
                                      </p:cBhvr>
                                      <p:tavLst>
                                        <p:tav tm="0">
                                          <p:val>
                                            <p:strVal val="ppt_y"/>
                                          </p:val>
                                        </p:tav>
                                        <p:tav tm="100000">
                                          <p:val>
                                            <p:strVal val="0-ppt_h/2"/>
                                          </p:val>
                                        </p:tav>
                                      </p:tavLst>
                                    </p:anim>
                                    <p:set>
                                      <p:cBhvr>
                                        <p:cTn id="147" dur="1" fill="hold">
                                          <p:stCondLst>
                                            <p:cond delay="3019"/>
                                          </p:stCondLst>
                                        </p:cTn>
                                        <p:tgtEl>
                                          <p:spTgt spid="80"/>
                                        </p:tgtEl>
                                        <p:attrNameLst>
                                          <p:attrName>style.visibility</p:attrName>
                                        </p:attrNameLst>
                                      </p:cBhvr>
                                      <p:to>
                                        <p:strVal val="hidden"/>
                                      </p:to>
                                    </p:set>
                                  </p:childTnLst>
                                </p:cTn>
                              </p:par>
                              <p:par>
                                <p:cTn id="148" presetID="2" presetClass="exit" presetSubtype="3" fill="hold" nodeType="withEffect">
                                  <p:stCondLst>
                                    <p:cond delay="0"/>
                                  </p:stCondLst>
                                  <p:childTnLst>
                                    <p:anim calcmode="lin" valueType="num">
                                      <p:cBhvr additive="base">
                                        <p:cTn id="149" dur="3000"/>
                                        <p:tgtEl>
                                          <p:spTgt spid="81"/>
                                        </p:tgtEl>
                                        <p:attrNameLst>
                                          <p:attrName>ppt_x</p:attrName>
                                        </p:attrNameLst>
                                      </p:cBhvr>
                                      <p:tavLst>
                                        <p:tav tm="0">
                                          <p:val>
                                            <p:strVal val="ppt_x"/>
                                          </p:val>
                                        </p:tav>
                                        <p:tav tm="100000">
                                          <p:val>
                                            <p:strVal val="1+ppt_w/2"/>
                                          </p:val>
                                        </p:tav>
                                      </p:tavLst>
                                    </p:anim>
                                    <p:anim calcmode="lin" valueType="num">
                                      <p:cBhvr additive="base">
                                        <p:cTn id="150" dur="3000"/>
                                        <p:tgtEl>
                                          <p:spTgt spid="81"/>
                                        </p:tgtEl>
                                        <p:attrNameLst>
                                          <p:attrName>ppt_y</p:attrName>
                                        </p:attrNameLst>
                                      </p:cBhvr>
                                      <p:tavLst>
                                        <p:tav tm="0">
                                          <p:val>
                                            <p:strVal val="ppt_y"/>
                                          </p:val>
                                        </p:tav>
                                        <p:tav tm="100000">
                                          <p:val>
                                            <p:strVal val="0-ppt_h/2"/>
                                          </p:val>
                                        </p:tav>
                                      </p:tavLst>
                                    </p:anim>
                                    <p:set>
                                      <p:cBhvr>
                                        <p:cTn id="151" dur="1" fill="hold">
                                          <p:stCondLst>
                                            <p:cond delay="2999"/>
                                          </p:stCondLst>
                                        </p:cTn>
                                        <p:tgtEl>
                                          <p:spTgt spid="81"/>
                                        </p:tgtEl>
                                        <p:attrNameLst>
                                          <p:attrName>style.visibility</p:attrName>
                                        </p:attrNameLst>
                                      </p:cBhvr>
                                      <p:to>
                                        <p:strVal val="hidden"/>
                                      </p:to>
                                    </p:set>
                                  </p:childTnLst>
                                </p:cTn>
                              </p:par>
                              <p:par>
                                <p:cTn id="152" presetID="2" presetClass="exit" presetSubtype="9" fill="hold" nodeType="withEffect">
                                  <p:stCondLst>
                                    <p:cond delay="0"/>
                                  </p:stCondLst>
                                  <p:childTnLst>
                                    <p:anim calcmode="lin" valueType="num">
                                      <p:cBhvr additive="base">
                                        <p:cTn id="153" dur="3060"/>
                                        <p:tgtEl>
                                          <p:spTgt spid="94"/>
                                        </p:tgtEl>
                                        <p:attrNameLst>
                                          <p:attrName>ppt_x</p:attrName>
                                        </p:attrNameLst>
                                      </p:cBhvr>
                                      <p:tavLst>
                                        <p:tav tm="0">
                                          <p:val>
                                            <p:strVal val="ppt_x"/>
                                          </p:val>
                                        </p:tav>
                                        <p:tav tm="100000">
                                          <p:val>
                                            <p:strVal val="0-ppt_w/2"/>
                                          </p:val>
                                        </p:tav>
                                      </p:tavLst>
                                    </p:anim>
                                    <p:anim calcmode="lin" valueType="num">
                                      <p:cBhvr additive="base">
                                        <p:cTn id="154" dur="3060"/>
                                        <p:tgtEl>
                                          <p:spTgt spid="94"/>
                                        </p:tgtEl>
                                        <p:attrNameLst>
                                          <p:attrName>ppt_y</p:attrName>
                                        </p:attrNameLst>
                                      </p:cBhvr>
                                      <p:tavLst>
                                        <p:tav tm="0">
                                          <p:val>
                                            <p:strVal val="ppt_y"/>
                                          </p:val>
                                        </p:tav>
                                        <p:tav tm="100000">
                                          <p:val>
                                            <p:strVal val="0-ppt_h/2"/>
                                          </p:val>
                                        </p:tav>
                                      </p:tavLst>
                                    </p:anim>
                                    <p:set>
                                      <p:cBhvr>
                                        <p:cTn id="155" dur="1" fill="hold">
                                          <p:stCondLst>
                                            <p:cond delay="3059"/>
                                          </p:stCondLst>
                                        </p:cTn>
                                        <p:tgtEl>
                                          <p:spTgt spid="94"/>
                                        </p:tgtEl>
                                        <p:attrNameLst>
                                          <p:attrName>style.visibility</p:attrName>
                                        </p:attrNameLst>
                                      </p:cBhvr>
                                      <p:to>
                                        <p:strVal val="hidden"/>
                                      </p:to>
                                    </p:set>
                                  </p:childTnLst>
                                </p:cTn>
                              </p:par>
                              <p:par>
                                <p:cTn id="156" presetID="2" presetClass="exit" presetSubtype="9" fill="hold" nodeType="withEffect">
                                  <p:stCondLst>
                                    <p:cond delay="0"/>
                                  </p:stCondLst>
                                  <p:childTnLst>
                                    <p:anim calcmode="lin" valueType="num">
                                      <p:cBhvr additive="base">
                                        <p:cTn id="157" dur="3000"/>
                                        <p:tgtEl>
                                          <p:spTgt spid="97"/>
                                        </p:tgtEl>
                                        <p:attrNameLst>
                                          <p:attrName>ppt_x</p:attrName>
                                        </p:attrNameLst>
                                      </p:cBhvr>
                                      <p:tavLst>
                                        <p:tav tm="0">
                                          <p:val>
                                            <p:strVal val="ppt_x"/>
                                          </p:val>
                                        </p:tav>
                                        <p:tav tm="100000">
                                          <p:val>
                                            <p:strVal val="0-ppt_w/2"/>
                                          </p:val>
                                        </p:tav>
                                      </p:tavLst>
                                    </p:anim>
                                    <p:anim calcmode="lin" valueType="num">
                                      <p:cBhvr additive="base">
                                        <p:cTn id="158" dur="3000"/>
                                        <p:tgtEl>
                                          <p:spTgt spid="97"/>
                                        </p:tgtEl>
                                        <p:attrNameLst>
                                          <p:attrName>ppt_y</p:attrName>
                                        </p:attrNameLst>
                                      </p:cBhvr>
                                      <p:tavLst>
                                        <p:tav tm="0">
                                          <p:val>
                                            <p:strVal val="ppt_y"/>
                                          </p:val>
                                        </p:tav>
                                        <p:tav tm="100000">
                                          <p:val>
                                            <p:strVal val="0-ppt_h/2"/>
                                          </p:val>
                                        </p:tav>
                                      </p:tavLst>
                                    </p:anim>
                                    <p:set>
                                      <p:cBhvr>
                                        <p:cTn id="159" dur="1" fill="hold">
                                          <p:stCondLst>
                                            <p:cond delay="2999"/>
                                          </p:stCondLst>
                                        </p:cTn>
                                        <p:tgtEl>
                                          <p:spTgt spid="97"/>
                                        </p:tgtEl>
                                        <p:attrNameLst>
                                          <p:attrName>style.visibility</p:attrName>
                                        </p:attrNameLst>
                                      </p:cBhvr>
                                      <p:to>
                                        <p:strVal val="hidden"/>
                                      </p:to>
                                    </p:set>
                                  </p:childTnLst>
                                </p:cTn>
                              </p:par>
                              <p:par>
                                <p:cTn id="160" presetID="2" presetClass="exit" presetSubtype="9" fill="hold" nodeType="withEffect">
                                  <p:stCondLst>
                                    <p:cond delay="0"/>
                                  </p:stCondLst>
                                  <p:childTnLst>
                                    <p:anim calcmode="lin" valueType="num">
                                      <p:cBhvr additive="base">
                                        <p:cTn id="161" dur="3020"/>
                                        <p:tgtEl>
                                          <p:spTgt spid="96"/>
                                        </p:tgtEl>
                                        <p:attrNameLst>
                                          <p:attrName>ppt_x</p:attrName>
                                        </p:attrNameLst>
                                      </p:cBhvr>
                                      <p:tavLst>
                                        <p:tav tm="0">
                                          <p:val>
                                            <p:strVal val="ppt_x"/>
                                          </p:val>
                                        </p:tav>
                                        <p:tav tm="100000">
                                          <p:val>
                                            <p:strVal val="0-ppt_w/2"/>
                                          </p:val>
                                        </p:tav>
                                      </p:tavLst>
                                    </p:anim>
                                    <p:anim calcmode="lin" valueType="num">
                                      <p:cBhvr additive="base">
                                        <p:cTn id="162" dur="3020"/>
                                        <p:tgtEl>
                                          <p:spTgt spid="96"/>
                                        </p:tgtEl>
                                        <p:attrNameLst>
                                          <p:attrName>ppt_y</p:attrName>
                                        </p:attrNameLst>
                                      </p:cBhvr>
                                      <p:tavLst>
                                        <p:tav tm="0">
                                          <p:val>
                                            <p:strVal val="ppt_y"/>
                                          </p:val>
                                        </p:tav>
                                        <p:tav tm="100000">
                                          <p:val>
                                            <p:strVal val="0-ppt_h/2"/>
                                          </p:val>
                                        </p:tav>
                                      </p:tavLst>
                                    </p:anim>
                                    <p:set>
                                      <p:cBhvr>
                                        <p:cTn id="163" dur="1" fill="hold">
                                          <p:stCondLst>
                                            <p:cond delay="3019"/>
                                          </p:stCondLst>
                                        </p:cTn>
                                        <p:tgtEl>
                                          <p:spTgt spid="96"/>
                                        </p:tgtEl>
                                        <p:attrNameLst>
                                          <p:attrName>style.visibility</p:attrName>
                                        </p:attrNameLst>
                                      </p:cBhvr>
                                      <p:to>
                                        <p:strVal val="hidden"/>
                                      </p:to>
                                    </p:set>
                                  </p:childTnLst>
                                </p:cTn>
                              </p:par>
                              <p:par>
                                <p:cTn id="164" presetID="2" presetClass="exit" presetSubtype="9" fill="hold" nodeType="withEffect">
                                  <p:stCondLst>
                                    <p:cond delay="0"/>
                                  </p:stCondLst>
                                  <p:childTnLst>
                                    <p:anim calcmode="lin" valueType="num">
                                      <p:cBhvr additive="base">
                                        <p:cTn id="165" dur="3040"/>
                                        <p:tgtEl>
                                          <p:spTgt spid="95"/>
                                        </p:tgtEl>
                                        <p:attrNameLst>
                                          <p:attrName>ppt_x</p:attrName>
                                        </p:attrNameLst>
                                      </p:cBhvr>
                                      <p:tavLst>
                                        <p:tav tm="0">
                                          <p:val>
                                            <p:strVal val="ppt_x"/>
                                          </p:val>
                                        </p:tav>
                                        <p:tav tm="100000">
                                          <p:val>
                                            <p:strVal val="0-ppt_w/2"/>
                                          </p:val>
                                        </p:tav>
                                      </p:tavLst>
                                    </p:anim>
                                    <p:anim calcmode="lin" valueType="num">
                                      <p:cBhvr additive="base">
                                        <p:cTn id="166" dur="3040"/>
                                        <p:tgtEl>
                                          <p:spTgt spid="95"/>
                                        </p:tgtEl>
                                        <p:attrNameLst>
                                          <p:attrName>ppt_y</p:attrName>
                                        </p:attrNameLst>
                                      </p:cBhvr>
                                      <p:tavLst>
                                        <p:tav tm="0">
                                          <p:val>
                                            <p:strVal val="ppt_y"/>
                                          </p:val>
                                        </p:tav>
                                        <p:tav tm="100000">
                                          <p:val>
                                            <p:strVal val="0-ppt_h/2"/>
                                          </p:val>
                                        </p:tav>
                                      </p:tavLst>
                                    </p:anim>
                                    <p:set>
                                      <p:cBhvr>
                                        <p:cTn id="167" dur="1" fill="hold">
                                          <p:stCondLst>
                                            <p:cond delay="3039"/>
                                          </p:stCondLst>
                                        </p:cTn>
                                        <p:tgtEl>
                                          <p:spTgt spid="95"/>
                                        </p:tgtEl>
                                        <p:attrNameLst>
                                          <p:attrName>style.visibility</p:attrName>
                                        </p:attrNameLst>
                                      </p:cBhvr>
                                      <p:to>
                                        <p:strVal val="hidden"/>
                                      </p:to>
                                    </p:set>
                                  </p:childTnLst>
                                </p:cTn>
                              </p:par>
                              <p:par>
                                <p:cTn id="168" presetID="23" presetClass="entr" presetSubtype="272" fill="hold" nodeType="withEffect">
                                  <p:stCondLst>
                                    <p:cond delay="750"/>
                                  </p:stCondLst>
                                  <p:childTnLst>
                                    <p:set>
                                      <p:cBhvr>
                                        <p:cTn id="169" dur="1" fill="hold">
                                          <p:stCondLst>
                                            <p:cond delay="0"/>
                                          </p:stCondLst>
                                        </p:cTn>
                                        <p:tgtEl>
                                          <p:spTgt spid="52"/>
                                        </p:tgtEl>
                                        <p:attrNameLst>
                                          <p:attrName>style.visibility</p:attrName>
                                        </p:attrNameLst>
                                      </p:cBhvr>
                                      <p:to>
                                        <p:strVal val="visible"/>
                                      </p:to>
                                    </p:set>
                                    <p:anim calcmode="lin" valueType="num">
                                      <p:cBhvr>
                                        <p:cTn id="170" dur="2250" fill="hold"/>
                                        <p:tgtEl>
                                          <p:spTgt spid="52"/>
                                        </p:tgtEl>
                                        <p:attrNameLst>
                                          <p:attrName>ppt_w</p:attrName>
                                        </p:attrNameLst>
                                      </p:cBhvr>
                                      <p:tavLst>
                                        <p:tav tm="0">
                                          <p:val>
                                            <p:strVal val="2/3*#ppt_w"/>
                                          </p:val>
                                        </p:tav>
                                        <p:tav tm="100000">
                                          <p:val>
                                            <p:strVal val="#ppt_w"/>
                                          </p:val>
                                        </p:tav>
                                      </p:tavLst>
                                    </p:anim>
                                    <p:anim calcmode="lin" valueType="num">
                                      <p:cBhvr>
                                        <p:cTn id="171" dur="2250" fill="hold"/>
                                        <p:tgtEl>
                                          <p:spTgt spid="52"/>
                                        </p:tgtEl>
                                        <p:attrNameLst>
                                          <p:attrName>ppt_h</p:attrName>
                                        </p:attrNameLst>
                                      </p:cBhvr>
                                      <p:tavLst>
                                        <p:tav tm="0">
                                          <p:val>
                                            <p:strVal val="2/3*#ppt_h"/>
                                          </p:val>
                                        </p:tav>
                                        <p:tav tm="100000">
                                          <p:val>
                                            <p:strVal val="#ppt_h"/>
                                          </p:val>
                                        </p:tav>
                                      </p:tavLst>
                                    </p:anim>
                                  </p:childTnLst>
                                </p:cTn>
                              </p:par>
                              <p:par>
                                <p:cTn id="172" presetID="8" presetClass="entr" presetSubtype="32" fill="hold" nodeType="withEffect">
                                  <p:stCondLst>
                                    <p:cond delay="750"/>
                                  </p:stCondLst>
                                  <p:childTnLst>
                                    <p:set>
                                      <p:cBhvr>
                                        <p:cTn id="173" dur="1" fill="hold">
                                          <p:stCondLst>
                                            <p:cond delay="0"/>
                                          </p:stCondLst>
                                        </p:cTn>
                                        <p:tgtEl>
                                          <p:spTgt spid="52"/>
                                        </p:tgtEl>
                                        <p:attrNameLst>
                                          <p:attrName>style.visibility</p:attrName>
                                        </p:attrNameLst>
                                      </p:cBhvr>
                                      <p:to>
                                        <p:strVal val="visible"/>
                                      </p:to>
                                    </p:set>
                                    <p:animEffect transition="in" filter="diamond(out)">
                                      <p:cBhvr>
                                        <p:cTn id="174" dur="2250"/>
                                        <p:tgtEl>
                                          <p:spTgt spid="5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6 Imagen" descr="Diapositiva11"/>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34156" y="0"/>
            <a:ext cx="9144000" cy="5143500"/>
          </a:xfrm>
          <a:prstGeom prst="rect">
            <a:avLst/>
          </a:prstGeom>
          <a:noFill/>
          <a:ln>
            <a:noFill/>
          </a:ln>
        </p:spPr>
      </p:pic>
      <p:sp>
        <p:nvSpPr>
          <p:cNvPr id="3" name="Forma libre 14"/>
          <p:cNvSpPr/>
          <p:nvPr/>
        </p:nvSpPr>
        <p:spPr>
          <a:xfrm rot="5400000">
            <a:off x="1259885" y="-668862"/>
            <a:ext cx="2274194" cy="4578955"/>
          </a:xfrm>
          <a:custGeom>
            <a:avLst/>
            <a:gdLst>
              <a:gd name="connsiteX0" fmla="*/ 3460465 w 7271283"/>
              <a:gd name="connsiteY0" fmla="*/ 1505883 h 1625207"/>
              <a:gd name="connsiteX1" fmla="*/ 3478149 w 7271283"/>
              <a:gd name="connsiteY1" fmla="*/ 1447982 h 1625207"/>
              <a:gd name="connsiteX2" fmla="*/ 4071815 w 7271283"/>
              <a:gd name="connsiteY2" fmla="*/ 964598 h 1625207"/>
              <a:gd name="connsiteX3" fmla="*/ 4442242 w 7271283"/>
              <a:gd name="connsiteY3" fmla="*/ 1113193 h 1625207"/>
              <a:gd name="connsiteX4" fmla="*/ 4490449 w 7271283"/>
              <a:gd name="connsiteY4" fmla="*/ 1160533 h 1625207"/>
              <a:gd name="connsiteX5" fmla="*/ 4494762 w 7271283"/>
              <a:gd name="connsiteY5" fmla="*/ 1151909 h 1625207"/>
              <a:gd name="connsiteX6" fmla="*/ 4504298 w 7271283"/>
              <a:gd name="connsiteY6" fmla="*/ 1169573 h 1625207"/>
              <a:gd name="connsiteX7" fmla="*/ 4944127 w 7271283"/>
              <a:gd name="connsiteY7" fmla="*/ 1456899 h 1625207"/>
              <a:gd name="connsiteX8" fmla="*/ 5367190 w 7271283"/>
              <a:gd name="connsiteY8" fmla="*/ 1196466 h 1625207"/>
              <a:gd name="connsiteX9" fmla="*/ 5367441 w 7271283"/>
              <a:gd name="connsiteY9" fmla="*/ 1196057 h 1625207"/>
              <a:gd name="connsiteX10" fmla="*/ 5368933 w 7271283"/>
              <a:gd name="connsiteY10" fmla="*/ 1192963 h 1625207"/>
              <a:gd name="connsiteX11" fmla="*/ 5395720 w 7271283"/>
              <a:gd name="connsiteY11" fmla="*/ 1144993 h 1625207"/>
              <a:gd name="connsiteX12" fmla="*/ 5408975 w 7271283"/>
              <a:gd name="connsiteY12" fmla="*/ 1124358 h 1625207"/>
              <a:gd name="connsiteX13" fmla="*/ 5426464 w 7271283"/>
              <a:gd name="connsiteY13" fmla="*/ 1083922 h 1625207"/>
              <a:gd name="connsiteX14" fmla="*/ 5418773 w 7271283"/>
              <a:gd name="connsiteY14" fmla="*/ 1109106 h 1625207"/>
              <a:gd name="connsiteX15" fmla="*/ 5424883 w 7271283"/>
              <a:gd name="connsiteY15" fmla="*/ 1099594 h 1625207"/>
              <a:gd name="connsiteX16" fmla="*/ 5916635 w 7271283"/>
              <a:gd name="connsiteY16" fmla="*/ 812604 h 1625207"/>
              <a:gd name="connsiteX17" fmla="*/ 6287062 w 7271283"/>
              <a:gd name="connsiteY17" fmla="*/ 961200 h 1625207"/>
              <a:gd name="connsiteX18" fmla="*/ 6335268 w 7271283"/>
              <a:gd name="connsiteY18" fmla="*/ 1008539 h 1625207"/>
              <a:gd name="connsiteX19" fmla="*/ 6339582 w 7271283"/>
              <a:gd name="connsiteY19" fmla="*/ 999916 h 1625207"/>
              <a:gd name="connsiteX20" fmla="*/ 6349117 w 7271283"/>
              <a:gd name="connsiteY20" fmla="*/ 1017580 h 1625207"/>
              <a:gd name="connsiteX21" fmla="*/ 6788946 w 7271283"/>
              <a:gd name="connsiteY21" fmla="*/ 1304906 h 1625207"/>
              <a:gd name="connsiteX22" fmla="*/ 7253774 w 7271283"/>
              <a:gd name="connsiteY22" fmla="*/ 972412 h 1625207"/>
              <a:gd name="connsiteX23" fmla="*/ 7271283 w 7271283"/>
              <a:gd name="connsiteY23" fmla="*/ 931928 h 1625207"/>
              <a:gd name="connsiteX24" fmla="*/ 7253600 w 7271283"/>
              <a:gd name="connsiteY24" fmla="*/ 989829 h 1625207"/>
              <a:gd name="connsiteX25" fmla="*/ 6659933 w 7271283"/>
              <a:gd name="connsiteY25" fmla="*/ 1473214 h 1625207"/>
              <a:gd name="connsiteX26" fmla="*/ 6289506 w 7271283"/>
              <a:gd name="connsiteY26" fmla="*/ 1324618 h 1625207"/>
              <a:gd name="connsiteX27" fmla="*/ 6241300 w 7271283"/>
              <a:gd name="connsiteY27" fmla="*/ 1277279 h 1625207"/>
              <a:gd name="connsiteX28" fmla="*/ 6236986 w 7271283"/>
              <a:gd name="connsiteY28" fmla="*/ 1285902 h 1625207"/>
              <a:gd name="connsiteX29" fmla="*/ 6227451 w 7271283"/>
              <a:gd name="connsiteY29" fmla="*/ 1268238 h 1625207"/>
              <a:gd name="connsiteX30" fmla="*/ 5787622 w 7271283"/>
              <a:gd name="connsiteY30" fmla="*/ 980912 h 1625207"/>
              <a:gd name="connsiteX31" fmla="*/ 5364559 w 7271283"/>
              <a:gd name="connsiteY31" fmla="*/ 1241345 h 1625207"/>
              <a:gd name="connsiteX32" fmla="*/ 5364308 w 7271283"/>
              <a:gd name="connsiteY32" fmla="*/ 1241754 h 1625207"/>
              <a:gd name="connsiteX33" fmla="*/ 5362816 w 7271283"/>
              <a:gd name="connsiteY33" fmla="*/ 1244848 h 1625207"/>
              <a:gd name="connsiteX34" fmla="*/ 5336029 w 7271283"/>
              <a:gd name="connsiteY34" fmla="*/ 1292818 h 1625207"/>
              <a:gd name="connsiteX35" fmla="*/ 5322774 w 7271283"/>
              <a:gd name="connsiteY35" fmla="*/ 1313453 h 1625207"/>
              <a:gd name="connsiteX36" fmla="*/ 5305285 w 7271283"/>
              <a:gd name="connsiteY36" fmla="*/ 1353889 h 1625207"/>
              <a:gd name="connsiteX37" fmla="*/ 5312976 w 7271283"/>
              <a:gd name="connsiteY37" fmla="*/ 1328705 h 1625207"/>
              <a:gd name="connsiteX38" fmla="*/ 5306866 w 7271283"/>
              <a:gd name="connsiteY38" fmla="*/ 1338217 h 1625207"/>
              <a:gd name="connsiteX39" fmla="*/ 4815114 w 7271283"/>
              <a:gd name="connsiteY39" fmla="*/ 1625207 h 1625207"/>
              <a:gd name="connsiteX40" fmla="*/ 4444687 w 7271283"/>
              <a:gd name="connsiteY40" fmla="*/ 1476612 h 1625207"/>
              <a:gd name="connsiteX41" fmla="*/ 4396481 w 7271283"/>
              <a:gd name="connsiteY41" fmla="*/ 1429272 h 1625207"/>
              <a:gd name="connsiteX42" fmla="*/ 4392167 w 7271283"/>
              <a:gd name="connsiteY42" fmla="*/ 1437896 h 1625207"/>
              <a:gd name="connsiteX43" fmla="*/ 4382631 w 7271283"/>
              <a:gd name="connsiteY43" fmla="*/ 1420231 h 1625207"/>
              <a:gd name="connsiteX44" fmla="*/ 3942802 w 7271283"/>
              <a:gd name="connsiteY44" fmla="*/ 1132906 h 1625207"/>
              <a:gd name="connsiteX45" fmla="*/ 3477975 w 7271283"/>
              <a:gd name="connsiteY45" fmla="*/ 1465399 h 1625207"/>
              <a:gd name="connsiteX46" fmla="*/ 1730232 w 7271283"/>
              <a:gd name="connsiteY46" fmla="*/ 1099581 h 1625207"/>
              <a:gd name="connsiteX47" fmla="*/ 1747915 w 7271283"/>
              <a:gd name="connsiteY47" fmla="*/ 1041680 h 1625207"/>
              <a:gd name="connsiteX48" fmla="*/ 2341582 w 7271283"/>
              <a:gd name="connsiteY48" fmla="*/ 558296 h 1625207"/>
              <a:gd name="connsiteX49" fmla="*/ 2712010 w 7271283"/>
              <a:gd name="connsiteY49" fmla="*/ 706891 h 1625207"/>
              <a:gd name="connsiteX50" fmla="*/ 2760216 w 7271283"/>
              <a:gd name="connsiteY50" fmla="*/ 754231 h 1625207"/>
              <a:gd name="connsiteX51" fmla="*/ 2764530 w 7271283"/>
              <a:gd name="connsiteY51" fmla="*/ 745607 h 1625207"/>
              <a:gd name="connsiteX52" fmla="*/ 2774065 w 7271283"/>
              <a:gd name="connsiteY52" fmla="*/ 763271 h 1625207"/>
              <a:gd name="connsiteX53" fmla="*/ 3213894 w 7271283"/>
              <a:gd name="connsiteY53" fmla="*/ 1050597 h 1625207"/>
              <a:gd name="connsiteX54" fmla="*/ 3636957 w 7271283"/>
              <a:gd name="connsiteY54" fmla="*/ 790164 h 1625207"/>
              <a:gd name="connsiteX55" fmla="*/ 3637208 w 7271283"/>
              <a:gd name="connsiteY55" fmla="*/ 789755 h 1625207"/>
              <a:gd name="connsiteX56" fmla="*/ 3638700 w 7271283"/>
              <a:gd name="connsiteY56" fmla="*/ 786661 h 1625207"/>
              <a:gd name="connsiteX57" fmla="*/ 3665486 w 7271283"/>
              <a:gd name="connsiteY57" fmla="*/ 738691 h 1625207"/>
              <a:gd name="connsiteX58" fmla="*/ 3678742 w 7271283"/>
              <a:gd name="connsiteY58" fmla="*/ 718056 h 1625207"/>
              <a:gd name="connsiteX59" fmla="*/ 3696231 w 7271283"/>
              <a:gd name="connsiteY59" fmla="*/ 677620 h 1625207"/>
              <a:gd name="connsiteX60" fmla="*/ 3688540 w 7271283"/>
              <a:gd name="connsiteY60" fmla="*/ 702804 h 1625207"/>
              <a:gd name="connsiteX61" fmla="*/ 3694650 w 7271283"/>
              <a:gd name="connsiteY61" fmla="*/ 693292 h 1625207"/>
              <a:gd name="connsiteX62" fmla="*/ 4186402 w 7271283"/>
              <a:gd name="connsiteY62" fmla="*/ 406302 h 1625207"/>
              <a:gd name="connsiteX63" fmla="*/ 4556829 w 7271283"/>
              <a:gd name="connsiteY63" fmla="*/ 554898 h 1625207"/>
              <a:gd name="connsiteX64" fmla="*/ 4605035 w 7271283"/>
              <a:gd name="connsiteY64" fmla="*/ 602237 h 1625207"/>
              <a:gd name="connsiteX65" fmla="*/ 4609349 w 7271283"/>
              <a:gd name="connsiteY65" fmla="*/ 593614 h 1625207"/>
              <a:gd name="connsiteX66" fmla="*/ 4618884 w 7271283"/>
              <a:gd name="connsiteY66" fmla="*/ 611278 h 1625207"/>
              <a:gd name="connsiteX67" fmla="*/ 5058713 w 7271283"/>
              <a:gd name="connsiteY67" fmla="*/ 898604 h 1625207"/>
              <a:gd name="connsiteX68" fmla="*/ 5523541 w 7271283"/>
              <a:gd name="connsiteY68" fmla="*/ 566110 h 1625207"/>
              <a:gd name="connsiteX69" fmla="*/ 5541050 w 7271283"/>
              <a:gd name="connsiteY69" fmla="*/ 525626 h 1625207"/>
              <a:gd name="connsiteX70" fmla="*/ 5523367 w 7271283"/>
              <a:gd name="connsiteY70" fmla="*/ 583527 h 1625207"/>
              <a:gd name="connsiteX71" fmla="*/ 4929700 w 7271283"/>
              <a:gd name="connsiteY71" fmla="*/ 1066912 h 1625207"/>
              <a:gd name="connsiteX72" fmla="*/ 4559273 w 7271283"/>
              <a:gd name="connsiteY72" fmla="*/ 918316 h 1625207"/>
              <a:gd name="connsiteX73" fmla="*/ 4511067 w 7271283"/>
              <a:gd name="connsiteY73" fmla="*/ 870977 h 1625207"/>
              <a:gd name="connsiteX74" fmla="*/ 4506753 w 7271283"/>
              <a:gd name="connsiteY74" fmla="*/ 879600 h 1625207"/>
              <a:gd name="connsiteX75" fmla="*/ 4497218 w 7271283"/>
              <a:gd name="connsiteY75" fmla="*/ 861936 h 1625207"/>
              <a:gd name="connsiteX76" fmla="*/ 4057389 w 7271283"/>
              <a:gd name="connsiteY76" fmla="*/ 574610 h 1625207"/>
              <a:gd name="connsiteX77" fmla="*/ 3634326 w 7271283"/>
              <a:gd name="connsiteY77" fmla="*/ 835043 h 1625207"/>
              <a:gd name="connsiteX78" fmla="*/ 3634075 w 7271283"/>
              <a:gd name="connsiteY78" fmla="*/ 835452 h 1625207"/>
              <a:gd name="connsiteX79" fmla="*/ 3632583 w 7271283"/>
              <a:gd name="connsiteY79" fmla="*/ 838546 h 1625207"/>
              <a:gd name="connsiteX80" fmla="*/ 3605796 w 7271283"/>
              <a:gd name="connsiteY80" fmla="*/ 886516 h 1625207"/>
              <a:gd name="connsiteX81" fmla="*/ 3592541 w 7271283"/>
              <a:gd name="connsiteY81" fmla="*/ 907151 h 1625207"/>
              <a:gd name="connsiteX82" fmla="*/ 3575052 w 7271283"/>
              <a:gd name="connsiteY82" fmla="*/ 947587 h 1625207"/>
              <a:gd name="connsiteX83" fmla="*/ 3582743 w 7271283"/>
              <a:gd name="connsiteY83" fmla="*/ 922403 h 1625207"/>
              <a:gd name="connsiteX84" fmla="*/ 3576633 w 7271283"/>
              <a:gd name="connsiteY84" fmla="*/ 931915 h 1625207"/>
              <a:gd name="connsiteX85" fmla="*/ 3084881 w 7271283"/>
              <a:gd name="connsiteY85" fmla="*/ 1218905 h 1625207"/>
              <a:gd name="connsiteX86" fmla="*/ 2714454 w 7271283"/>
              <a:gd name="connsiteY86" fmla="*/ 1070310 h 1625207"/>
              <a:gd name="connsiteX87" fmla="*/ 2666248 w 7271283"/>
              <a:gd name="connsiteY87" fmla="*/ 1022970 h 1625207"/>
              <a:gd name="connsiteX88" fmla="*/ 2661934 w 7271283"/>
              <a:gd name="connsiteY88" fmla="*/ 1031594 h 1625207"/>
              <a:gd name="connsiteX89" fmla="*/ 2652398 w 7271283"/>
              <a:gd name="connsiteY89" fmla="*/ 1013930 h 1625207"/>
              <a:gd name="connsiteX90" fmla="*/ 2212569 w 7271283"/>
              <a:gd name="connsiteY90" fmla="*/ 726604 h 1625207"/>
              <a:gd name="connsiteX91" fmla="*/ 1747742 w 7271283"/>
              <a:gd name="connsiteY91" fmla="*/ 1059097 h 1625207"/>
              <a:gd name="connsiteX92" fmla="*/ 0 w 7271283"/>
              <a:gd name="connsiteY92" fmla="*/ 693279 h 1625207"/>
              <a:gd name="connsiteX93" fmla="*/ 17683 w 7271283"/>
              <a:gd name="connsiteY93" fmla="*/ 635378 h 1625207"/>
              <a:gd name="connsiteX94" fmla="*/ 611350 w 7271283"/>
              <a:gd name="connsiteY94" fmla="*/ 151994 h 1625207"/>
              <a:gd name="connsiteX95" fmla="*/ 981778 w 7271283"/>
              <a:gd name="connsiteY95" fmla="*/ 300589 h 1625207"/>
              <a:gd name="connsiteX96" fmla="*/ 1029984 w 7271283"/>
              <a:gd name="connsiteY96" fmla="*/ 347929 h 1625207"/>
              <a:gd name="connsiteX97" fmla="*/ 1034298 w 7271283"/>
              <a:gd name="connsiteY97" fmla="*/ 339305 h 1625207"/>
              <a:gd name="connsiteX98" fmla="*/ 1043833 w 7271283"/>
              <a:gd name="connsiteY98" fmla="*/ 356969 h 1625207"/>
              <a:gd name="connsiteX99" fmla="*/ 1483662 w 7271283"/>
              <a:gd name="connsiteY99" fmla="*/ 644295 h 1625207"/>
              <a:gd name="connsiteX100" fmla="*/ 1906725 w 7271283"/>
              <a:gd name="connsiteY100" fmla="*/ 383862 h 1625207"/>
              <a:gd name="connsiteX101" fmla="*/ 1906976 w 7271283"/>
              <a:gd name="connsiteY101" fmla="*/ 383453 h 1625207"/>
              <a:gd name="connsiteX102" fmla="*/ 1908468 w 7271283"/>
              <a:gd name="connsiteY102" fmla="*/ 380359 h 1625207"/>
              <a:gd name="connsiteX103" fmla="*/ 1935254 w 7271283"/>
              <a:gd name="connsiteY103" fmla="*/ 332389 h 1625207"/>
              <a:gd name="connsiteX104" fmla="*/ 1948510 w 7271283"/>
              <a:gd name="connsiteY104" fmla="*/ 311754 h 1625207"/>
              <a:gd name="connsiteX105" fmla="*/ 1965999 w 7271283"/>
              <a:gd name="connsiteY105" fmla="*/ 271318 h 1625207"/>
              <a:gd name="connsiteX106" fmla="*/ 1958308 w 7271283"/>
              <a:gd name="connsiteY106" fmla="*/ 296502 h 1625207"/>
              <a:gd name="connsiteX107" fmla="*/ 1964418 w 7271283"/>
              <a:gd name="connsiteY107" fmla="*/ 286991 h 1625207"/>
              <a:gd name="connsiteX108" fmla="*/ 2456169 w 7271283"/>
              <a:gd name="connsiteY108" fmla="*/ 0 h 1625207"/>
              <a:gd name="connsiteX109" fmla="*/ 2826597 w 7271283"/>
              <a:gd name="connsiteY109" fmla="*/ 148596 h 1625207"/>
              <a:gd name="connsiteX110" fmla="*/ 2874803 w 7271283"/>
              <a:gd name="connsiteY110" fmla="*/ 195935 h 1625207"/>
              <a:gd name="connsiteX111" fmla="*/ 2879117 w 7271283"/>
              <a:gd name="connsiteY111" fmla="*/ 187312 h 1625207"/>
              <a:gd name="connsiteX112" fmla="*/ 2888652 w 7271283"/>
              <a:gd name="connsiteY112" fmla="*/ 204976 h 1625207"/>
              <a:gd name="connsiteX113" fmla="*/ 3328481 w 7271283"/>
              <a:gd name="connsiteY113" fmla="*/ 492302 h 1625207"/>
              <a:gd name="connsiteX114" fmla="*/ 3793309 w 7271283"/>
              <a:gd name="connsiteY114" fmla="*/ 159808 h 1625207"/>
              <a:gd name="connsiteX115" fmla="*/ 3810818 w 7271283"/>
              <a:gd name="connsiteY115" fmla="*/ 119325 h 1625207"/>
              <a:gd name="connsiteX116" fmla="*/ 3793135 w 7271283"/>
              <a:gd name="connsiteY116" fmla="*/ 177225 h 1625207"/>
              <a:gd name="connsiteX117" fmla="*/ 3199468 w 7271283"/>
              <a:gd name="connsiteY117" fmla="*/ 660610 h 1625207"/>
              <a:gd name="connsiteX118" fmla="*/ 2829041 w 7271283"/>
              <a:gd name="connsiteY118" fmla="*/ 512014 h 1625207"/>
              <a:gd name="connsiteX119" fmla="*/ 2780835 w 7271283"/>
              <a:gd name="connsiteY119" fmla="*/ 464675 h 1625207"/>
              <a:gd name="connsiteX120" fmla="*/ 2776521 w 7271283"/>
              <a:gd name="connsiteY120" fmla="*/ 473298 h 1625207"/>
              <a:gd name="connsiteX121" fmla="*/ 2766986 w 7271283"/>
              <a:gd name="connsiteY121" fmla="*/ 455634 h 1625207"/>
              <a:gd name="connsiteX122" fmla="*/ 2327156 w 7271283"/>
              <a:gd name="connsiteY122" fmla="*/ 168308 h 1625207"/>
              <a:gd name="connsiteX123" fmla="*/ 1904094 w 7271283"/>
              <a:gd name="connsiteY123" fmla="*/ 428741 h 1625207"/>
              <a:gd name="connsiteX124" fmla="*/ 1903843 w 7271283"/>
              <a:gd name="connsiteY124" fmla="*/ 429150 h 1625207"/>
              <a:gd name="connsiteX125" fmla="*/ 1902351 w 7271283"/>
              <a:gd name="connsiteY125" fmla="*/ 432244 h 1625207"/>
              <a:gd name="connsiteX126" fmla="*/ 1875564 w 7271283"/>
              <a:gd name="connsiteY126" fmla="*/ 480214 h 1625207"/>
              <a:gd name="connsiteX127" fmla="*/ 1862309 w 7271283"/>
              <a:gd name="connsiteY127" fmla="*/ 500849 h 1625207"/>
              <a:gd name="connsiteX128" fmla="*/ 1844820 w 7271283"/>
              <a:gd name="connsiteY128" fmla="*/ 541285 h 1625207"/>
              <a:gd name="connsiteX129" fmla="*/ 1852511 w 7271283"/>
              <a:gd name="connsiteY129" fmla="*/ 516101 h 1625207"/>
              <a:gd name="connsiteX130" fmla="*/ 1846401 w 7271283"/>
              <a:gd name="connsiteY130" fmla="*/ 525613 h 1625207"/>
              <a:gd name="connsiteX131" fmla="*/ 1354649 w 7271283"/>
              <a:gd name="connsiteY131" fmla="*/ 812603 h 1625207"/>
              <a:gd name="connsiteX132" fmla="*/ 984222 w 7271283"/>
              <a:gd name="connsiteY132" fmla="*/ 664008 h 1625207"/>
              <a:gd name="connsiteX133" fmla="*/ 936016 w 7271283"/>
              <a:gd name="connsiteY133" fmla="*/ 616668 h 1625207"/>
              <a:gd name="connsiteX134" fmla="*/ 931702 w 7271283"/>
              <a:gd name="connsiteY134" fmla="*/ 625292 h 1625207"/>
              <a:gd name="connsiteX135" fmla="*/ 922166 w 7271283"/>
              <a:gd name="connsiteY135" fmla="*/ 607628 h 1625207"/>
              <a:gd name="connsiteX136" fmla="*/ 482337 w 7271283"/>
              <a:gd name="connsiteY136" fmla="*/ 320302 h 1625207"/>
              <a:gd name="connsiteX137" fmla="*/ 17510 w 7271283"/>
              <a:gd name="connsiteY137" fmla="*/ 652795 h 16252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Lst>
            <a:rect l="l" t="t" r="r" b="b"/>
            <a:pathLst>
              <a:path w="7271283" h="1625207">
                <a:moveTo>
                  <a:pt x="3460465" y="1505883"/>
                </a:moveTo>
                <a:lnTo>
                  <a:pt x="3478149" y="1447982"/>
                </a:lnTo>
                <a:cubicBezTo>
                  <a:pt x="3586560" y="1161486"/>
                  <a:pt x="3811679" y="964598"/>
                  <a:pt x="4071815" y="964598"/>
                </a:cubicBezTo>
                <a:cubicBezTo>
                  <a:pt x="4209030" y="964598"/>
                  <a:pt x="4336502" y="1019377"/>
                  <a:pt x="4442242" y="1113193"/>
                </a:cubicBezTo>
                <a:lnTo>
                  <a:pt x="4490449" y="1160533"/>
                </a:lnTo>
                <a:lnTo>
                  <a:pt x="4494762" y="1151909"/>
                </a:lnTo>
                <a:lnTo>
                  <a:pt x="4504298" y="1169573"/>
                </a:lnTo>
                <a:cubicBezTo>
                  <a:pt x="4608842" y="1345050"/>
                  <a:pt x="4767055" y="1456899"/>
                  <a:pt x="4944127" y="1456899"/>
                </a:cubicBezTo>
                <a:cubicBezTo>
                  <a:pt x="5111976" y="1456899"/>
                  <a:pt x="5262881" y="1356397"/>
                  <a:pt x="5367190" y="1196466"/>
                </a:cubicBezTo>
                <a:lnTo>
                  <a:pt x="5367441" y="1196057"/>
                </a:lnTo>
                <a:lnTo>
                  <a:pt x="5368933" y="1192963"/>
                </a:lnTo>
                <a:cubicBezTo>
                  <a:pt x="5377453" y="1176562"/>
                  <a:pt x="5386388" y="1160563"/>
                  <a:pt x="5395720" y="1144993"/>
                </a:cubicBezTo>
                <a:lnTo>
                  <a:pt x="5408975" y="1124358"/>
                </a:lnTo>
                <a:lnTo>
                  <a:pt x="5426464" y="1083922"/>
                </a:lnTo>
                <a:lnTo>
                  <a:pt x="5418773" y="1109106"/>
                </a:lnTo>
                <a:lnTo>
                  <a:pt x="5424883" y="1099594"/>
                </a:lnTo>
                <a:cubicBezTo>
                  <a:pt x="5546128" y="923354"/>
                  <a:pt x="5721533" y="812604"/>
                  <a:pt x="5916635" y="812604"/>
                </a:cubicBezTo>
                <a:cubicBezTo>
                  <a:pt x="6053849" y="812604"/>
                  <a:pt x="6181321" y="867384"/>
                  <a:pt x="6287062" y="961200"/>
                </a:cubicBezTo>
                <a:lnTo>
                  <a:pt x="6335268" y="1008539"/>
                </a:lnTo>
                <a:lnTo>
                  <a:pt x="6339582" y="999916"/>
                </a:lnTo>
                <a:lnTo>
                  <a:pt x="6349117" y="1017580"/>
                </a:lnTo>
                <a:cubicBezTo>
                  <a:pt x="6453661" y="1193057"/>
                  <a:pt x="6611875" y="1304906"/>
                  <a:pt x="6788946" y="1304906"/>
                </a:cubicBezTo>
                <a:cubicBezTo>
                  <a:pt x="6980774" y="1304906"/>
                  <a:pt x="7150470" y="1173638"/>
                  <a:pt x="7253774" y="972412"/>
                </a:cubicBezTo>
                <a:lnTo>
                  <a:pt x="7271283" y="931928"/>
                </a:lnTo>
                <a:lnTo>
                  <a:pt x="7253600" y="989829"/>
                </a:lnTo>
                <a:cubicBezTo>
                  <a:pt x="7145189" y="1276325"/>
                  <a:pt x="6920069" y="1473214"/>
                  <a:pt x="6659933" y="1473214"/>
                </a:cubicBezTo>
                <a:cubicBezTo>
                  <a:pt x="6522719" y="1473214"/>
                  <a:pt x="6395247" y="1418434"/>
                  <a:pt x="6289506" y="1324618"/>
                </a:cubicBezTo>
                <a:lnTo>
                  <a:pt x="6241300" y="1277279"/>
                </a:lnTo>
                <a:lnTo>
                  <a:pt x="6236986" y="1285902"/>
                </a:lnTo>
                <a:lnTo>
                  <a:pt x="6227451" y="1268238"/>
                </a:lnTo>
                <a:cubicBezTo>
                  <a:pt x="6122907" y="1092761"/>
                  <a:pt x="5964693" y="980912"/>
                  <a:pt x="5787622" y="980912"/>
                </a:cubicBezTo>
                <a:cubicBezTo>
                  <a:pt x="5619772" y="980912"/>
                  <a:pt x="5468868" y="1081414"/>
                  <a:pt x="5364559" y="1241345"/>
                </a:cubicBezTo>
                <a:lnTo>
                  <a:pt x="5364308" y="1241754"/>
                </a:lnTo>
                <a:lnTo>
                  <a:pt x="5362816" y="1244848"/>
                </a:lnTo>
                <a:cubicBezTo>
                  <a:pt x="5354296" y="1261250"/>
                  <a:pt x="5345361" y="1277248"/>
                  <a:pt x="5336029" y="1292818"/>
                </a:cubicBezTo>
                <a:lnTo>
                  <a:pt x="5322774" y="1313453"/>
                </a:lnTo>
                <a:lnTo>
                  <a:pt x="5305285" y="1353889"/>
                </a:lnTo>
                <a:lnTo>
                  <a:pt x="5312976" y="1328705"/>
                </a:lnTo>
                <a:lnTo>
                  <a:pt x="5306866" y="1338217"/>
                </a:lnTo>
                <a:cubicBezTo>
                  <a:pt x="5185622" y="1514457"/>
                  <a:pt x="5010216" y="1625207"/>
                  <a:pt x="4815114" y="1625207"/>
                </a:cubicBezTo>
                <a:cubicBezTo>
                  <a:pt x="4677899" y="1625207"/>
                  <a:pt x="4550428" y="1570427"/>
                  <a:pt x="4444687" y="1476612"/>
                </a:cubicBezTo>
                <a:lnTo>
                  <a:pt x="4396481" y="1429272"/>
                </a:lnTo>
                <a:lnTo>
                  <a:pt x="4392167" y="1437896"/>
                </a:lnTo>
                <a:lnTo>
                  <a:pt x="4382631" y="1420231"/>
                </a:lnTo>
                <a:cubicBezTo>
                  <a:pt x="4278087" y="1244754"/>
                  <a:pt x="4119874" y="1132906"/>
                  <a:pt x="3942802" y="1132906"/>
                </a:cubicBezTo>
                <a:cubicBezTo>
                  <a:pt x="3750974" y="1132906"/>
                  <a:pt x="3581279" y="1264173"/>
                  <a:pt x="3477975" y="1465399"/>
                </a:cubicBezTo>
                <a:close/>
                <a:moveTo>
                  <a:pt x="1730232" y="1099581"/>
                </a:moveTo>
                <a:lnTo>
                  <a:pt x="1747915" y="1041680"/>
                </a:lnTo>
                <a:cubicBezTo>
                  <a:pt x="1856327" y="755184"/>
                  <a:pt x="2081446" y="558296"/>
                  <a:pt x="2341582" y="558296"/>
                </a:cubicBezTo>
                <a:cubicBezTo>
                  <a:pt x="2478797" y="558296"/>
                  <a:pt x="2606269" y="613075"/>
                  <a:pt x="2712010" y="706891"/>
                </a:cubicBezTo>
                <a:lnTo>
                  <a:pt x="2760216" y="754231"/>
                </a:lnTo>
                <a:lnTo>
                  <a:pt x="2764530" y="745607"/>
                </a:lnTo>
                <a:lnTo>
                  <a:pt x="2774065" y="763271"/>
                </a:lnTo>
                <a:cubicBezTo>
                  <a:pt x="2878609" y="938748"/>
                  <a:pt x="3036822" y="1050597"/>
                  <a:pt x="3213894" y="1050597"/>
                </a:cubicBezTo>
                <a:cubicBezTo>
                  <a:pt x="3381743" y="1050597"/>
                  <a:pt x="3532648" y="950095"/>
                  <a:pt x="3636957" y="790164"/>
                </a:cubicBezTo>
                <a:lnTo>
                  <a:pt x="3637208" y="789755"/>
                </a:lnTo>
                <a:lnTo>
                  <a:pt x="3638700" y="786661"/>
                </a:lnTo>
                <a:cubicBezTo>
                  <a:pt x="3647220" y="770260"/>
                  <a:pt x="3656155" y="754261"/>
                  <a:pt x="3665486" y="738691"/>
                </a:cubicBezTo>
                <a:lnTo>
                  <a:pt x="3678742" y="718056"/>
                </a:lnTo>
                <a:lnTo>
                  <a:pt x="3696231" y="677620"/>
                </a:lnTo>
                <a:lnTo>
                  <a:pt x="3688540" y="702804"/>
                </a:lnTo>
                <a:lnTo>
                  <a:pt x="3694650" y="693292"/>
                </a:lnTo>
                <a:cubicBezTo>
                  <a:pt x="3815894" y="517052"/>
                  <a:pt x="3991299" y="406302"/>
                  <a:pt x="4186402" y="406302"/>
                </a:cubicBezTo>
                <a:cubicBezTo>
                  <a:pt x="4323616" y="406302"/>
                  <a:pt x="4451088" y="461082"/>
                  <a:pt x="4556829" y="554898"/>
                </a:cubicBezTo>
                <a:lnTo>
                  <a:pt x="4605035" y="602237"/>
                </a:lnTo>
                <a:lnTo>
                  <a:pt x="4609349" y="593614"/>
                </a:lnTo>
                <a:lnTo>
                  <a:pt x="4618884" y="611278"/>
                </a:lnTo>
                <a:cubicBezTo>
                  <a:pt x="4723428" y="786755"/>
                  <a:pt x="4881642" y="898604"/>
                  <a:pt x="5058713" y="898604"/>
                </a:cubicBezTo>
                <a:cubicBezTo>
                  <a:pt x="5250541" y="898604"/>
                  <a:pt x="5420237" y="767336"/>
                  <a:pt x="5523541" y="566110"/>
                </a:cubicBezTo>
                <a:lnTo>
                  <a:pt x="5541050" y="525626"/>
                </a:lnTo>
                <a:lnTo>
                  <a:pt x="5523367" y="583527"/>
                </a:lnTo>
                <a:cubicBezTo>
                  <a:pt x="5414956" y="870023"/>
                  <a:pt x="5189836" y="1066912"/>
                  <a:pt x="4929700" y="1066912"/>
                </a:cubicBezTo>
                <a:cubicBezTo>
                  <a:pt x="4792486" y="1066912"/>
                  <a:pt x="4665014" y="1012132"/>
                  <a:pt x="4559273" y="918316"/>
                </a:cubicBezTo>
                <a:lnTo>
                  <a:pt x="4511067" y="870977"/>
                </a:lnTo>
                <a:lnTo>
                  <a:pt x="4506753" y="879600"/>
                </a:lnTo>
                <a:lnTo>
                  <a:pt x="4497218" y="861936"/>
                </a:lnTo>
                <a:cubicBezTo>
                  <a:pt x="4392674" y="686459"/>
                  <a:pt x="4234460" y="574610"/>
                  <a:pt x="4057389" y="574610"/>
                </a:cubicBezTo>
                <a:cubicBezTo>
                  <a:pt x="3889539" y="574610"/>
                  <a:pt x="3738635" y="675112"/>
                  <a:pt x="3634326" y="835043"/>
                </a:cubicBezTo>
                <a:lnTo>
                  <a:pt x="3634075" y="835452"/>
                </a:lnTo>
                <a:lnTo>
                  <a:pt x="3632583" y="838546"/>
                </a:lnTo>
                <a:cubicBezTo>
                  <a:pt x="3624063" y="854948"/>
                  <a:pt x="3615128" y="870946"/>
                  <a:pt x="3605796" y="886516"/>
                </a:cubicBezTo>
                <a:lnTo>
                  <a:pt x="3592541" y="907151"/>
                </a:lnTo>
                <a:lnTo>
                  <a:pt x="3575052" y="947587"/>
                </a:lnTo>
                <a:lnTo>
                  <a:pt x="3582743" y="922403"/>
                </a:lnTo>
                <a:lnTo>
                  <a:pt x="3576633" y="931915"/>
                </a:lnTo>
                <a:cubicBezTo>
                  <a:pt x="3455389" y="1108155"/>
                  <a:pt x="3279983" y="1218905"/>
                  <a:pt x="3084881" y="1218905"/>
                </a:cubicBezTo>
                <a:cubicBezTo>
                  <a:pt x="2947666" y="1218905"/>
                  <a:pt x="2820195" y="1164125"/>
                  <a:pt x="2714454" y="1070310"/>
                </a:cubicBezTo>
                <a:lnTo>
                  <a:pt x="2666248" y="1022970"/>
                </a:lnTo>
                <a:lnTo>
                  <a:pt x="2661934" y="1031594"/>
                </a:lnTo>
                <a:lnTo>
                  <a:pt x="2652398" y="1013930"/>
                </a:lnTo>
                <a:cubicBezTo>
                  <a:pt x="2547854" y="838452"/>
                  <a:pt x="2389641" y="726604"/>
                  <a:pt x="2212569" y="726604"/>
                </a:cubicBezTo>
                <a:cubicBezTo>
                  <a:pt x="2020741" y="726604"/>
                  <a:pt x="1851046" y="857871"/>
                  <a:pt x="1747742" y="1059097"/>
                </a:cubicBezTo>
                <a:close/>
                <a:moveTo>
                  <a:pt x="0" y="693279"/>
                </a:moveTo>
                <a:lnTo>
                  <a:pt x="17683" y="635378"/>
                </a:lnTo>
                <a:cubicBezTo>
                  <a:pt x="126095" y="348882"/>
                  <a:pt x="351214" y="151994"/>
                  <a:pt x="611350" y="151994"/>
                </a:cubicBezTo>
                <a:cubicBezTo>
                  <a:pt x="748565" y="151994"/>
                  <a:pt x="876037" y="206773"/>
                  <a:pt x="981778" y="300589"/>
                </a:cubicBezTo>
                <a:lnTo>
                  <a:pt x="1029984" y="347929"/>
                </a:lnTo>
                <a:lnTo>
                  <a:pt x="1034298" y="339305"/>
                </a:lnTo>
                <a:lnTo>
                  <a:pt x="1043833" y="356969"/>
                </a:lnTo>
                <a:cubicBezTo>
                  <a:pt x="1148377" y="532446"/>
                  <a:pt x="1306590" y="644295"/>
                  <a:pt x="1483662" y="644295"/>
                </a:cubicBezTo>
                <a:cubicBezTo>
                  <a:pt x="1651511" y="644295"/>
                  <a:pt x="1802416" y="543793"/>
                  <a:pt x="1906725" y="383862"/>
                </a:cubicBezTo>
                <a:lnTo>
                  <a:pt x="1906976" y="383453"/>
                </a:lnTo>
                <a:lnTo>
                  <a:pt x="1908468" y="380359"/>
                </a:lnTo>
                <a:cubicBezTo>
                  <a:pt x="1916988" y="363958"/>
                  <a:pt x="1925923" y="347959"/>
                  <a:pt x="1935254" y="332389"/>
                </a:cubicBezTo>
                <a:lnTo>
                  <a:pt x="1948510" y="311754"/>
                </a:lnTo>
                <a:lnTo>
                  <a:pt x="1965999" y="271318"/>
                </a:lnTo>
                <a:lnTo>
                  <a:pt x="1958308" y="296502"/>
                </a:lnTo>
                <a:lnTo>
                  <a:pt x="1964418" y="286991"/>
                </a:lnTo>
                <a:cubicBezTo>
                  <a:pt x="2085662" y="110750"/>
                  <a:pt x="2261067" y="0"/>
                  <a:pt x="2456169" y="0"/>
                </a:cubicBezTo>
                <a:cubicBezTo>
                  <a:pt x="2593384" y="0"/>
                  <a:pt x="2720856" y="54780"/>
                  <a:pt x="2826597" y="148596"/>
                </a:cubicBezTo>
                <a:lnTo>
                  <a:pt x="2874803" y="195935"/>
                </a:lnTo>
                <a:lnTo>
                  <a:pt x="2879117" y="187312"/>
                </a:lnTo>
                <a:lnTo>
                  <a:pt x="2888652" y="204976"/>
                </a:lnTo>
                <a:cubicBezTo>
                  <a:pt x="2993196" y="380453"/>
                  <a:pt x="3151410" y="492302"/>
                  <a:pt x="3328481" y="492302"/>
                </a:cubicBezTo>
                <a:cubicBezTo>
                  <a:pt x="3520309" y="492302"/>
                  <a:pt x="3690004" y="361034"/>
                  <a:pt x="3793309" y="159808"/>
                </a:cubicBezTo>
                <a:lnTo>
                  <a:pt x="3810818" y="119325"/>
                </a:lnTo>
                <a:lnTo>
                  <a:pt x="3793135" y="177225"/>
                </a:lnTo>
                <a:cubicBezTo>
                  <a:pt x="3684724" y="463721"/>
                  <a:pt x="3459604" y="660610"/>
                  <a:pt x="3199468" y="660610"/>
                </a:cubicBezTo>
                <a:cubicBezTo>
                  <a:pt x="3062253" y="660610"/>
                  <a:pt x="2934782" y="605830"/>
                  <a:pt x="2829041" y="512014"/>
                </a:cubicBezTo>
                <a:lnTo>
                  <a:pt x="2780835" y="464675"/>
                </a:lnTo>
                <a:lnTo>
                  <a:pt x="2776521" y="473298"/>
                </a:lnTo>
                <a:lnTo>
                  <a:pt x="2766986" y="455634"/>
                </a:lnTo>
                <a:cubicBezTo>
                  <a:pt x="2662442" y="280157"/>
                  <a:pt x="2504228" y="168308"/>
                  <a:pt x="2327156" y="168308"/>
                </a:cubicBezTo>
                <a:cubicBezTo>
                  <a:pt x="2159307" y="168308"/>
                  <a:pt x="2008403" y="268810"/>
                  <a:pt x="1904094" y="428741"/>
                </a:cubicBezTo>
                <a:lnTo>
                  <a:pt x="1903843" y="429150"/>
                </a:lnTo>
                <a:lnTo>
                  <a:pt x="1902351" y="432244"/>
                </a:lnTo>
                <a:cubicBezTo>
                  <a:pt x="1893831" y="448646"/>
                  <a:pt x="1884896" y="464644"/>
                  <a:pt x="1875564" y="480214"/>
                </a:cubicBezTo>
                <a:lnTo>
                  <a:pt x="1862309" y="500849"/>
                </a:lnTo>
                <a:lnTo>
                  <a:pt x="1844820" y="541285"/>
                </a:lnTo>
                <a:lnTo>
                  <a:pt x="1852511" y="516101"/>
                </a:lnTo>
                <a:lnTo>
                  <a:pt x="1846401" y="525613"/>
                </a:lnTo>
                <a:cubicBezTo>
                  <a:pt x="1725157" y="701853"/>
                  <a:pt x="1549751" y="812603"/>
                  <a:pt x="1354649" y="812603"/>
                </a:cubicBezTo>
                <a:cubicBezTo>
                  <a:pt x="1217434" y="812603"/>
                  <a:pt x="1089963" y="757823"/>
                  <a:pt x="984222" y="664008"/>
                </a:cubicBezTo>
                <a:lnTo>
                  <a:pt x="936016" y="616668"/>
                </a:lnTo>
                <a:lnTo>
                  <a:pt x="931702" y="625292"/>
                </a:lnTo>
                <a:lnTo>
                  <a:pt x="922166" y="607628"/>
                </a:lnTo>
                <a:cubicBezTo>
                  <a:pt x="817622" y="432150"/>
                  <a:pt x="659409" y="320302"/>
                  <a:pt x="482337" y="320302"/>
                </a:cubicBezTo>
                <a:cubicBezTo>
                  <a:pt x="290509" y="320302"/>
                  <a:pt x="120814" y="451569"/>
                  <a:pt x="17510" y="652795"/>
                </a:cubicBezTo>
                <a:close/>
              </a:path>
            </a:pathLst>
          </a:custGeom>
          <a:gradFill>
            <a:gsLst>
              <a:gs pos="74000">
                <a:schemeClr val="tx1">
                  <a:lumMod val="75000"/>
                  <a:alpha val="61000"/>
                </a:schemeClr>
              </a:gs>
              <a:gs pos="19000">
                <a:schemeClr val="tx1">
                  <a:lumMod val="95000"/>
                  <a:alpha val="75000"/>
                </a:schemeClr>
              </a:gs>
              <a:gs pos="57000">
                <a:srgbClr val="EB3208">
                  <a:alpha val="0"/>
                </a:srgbClr>
              </a:gs>
              <a:gs pos="42000">
                <a:srgbClr val="FF0000">
                  <a:alpha val="72000"/>
                </a:srgbClr>
              </a:gs>
              <a:gs pos="32000">
                <a:srgbClr val="FF6600">
                  <a:alpha val="0"/>
                </a:srgbClr>
              </a:gs>
            </a:gsLst>
            <a:path path="circle">
              <a:fillToRect l="100000" t="100000"/>
            </a:path>
          </a:gradFill>
          <a:ln>
            <a:noFill/>
          </a:ln>
          <a:scene3d>
            <a:camera prst="orthographicFront"/>
            <a:lightRig rig="flat" dir="t"/>
          </a:scene3d>
          <a:sp3d>
            <a:bevelT w="247650" prst="slope"/>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4" name="Forma libre 14"/>
          <p:cNvSpPr/>
          <p:nvPr/>
        </p:nvSpPr>
        <p:spPr>
          <a:xfrm rot="16200000" flipH="1">
            <a:off x="5718651" y="-632858"/>
            <a:ext cx="2274194" cy="4578955"/>
          </a:xfrm>
          <a:custGeom>
            <a:avLst/>
            <a:gdLst>
              <a:gd name="connsiteX0" fmla="*/ 3460465 w 7271283"/>
              <a:gd name="connsiteY0" fmla="*/ 1505883 h 1625207"/>
              <a:gd name="connsiteX1" fmla="*/ 3478149 w 7271283"/>
              <a:gd name="connsiteY1" fmla="*/ 1447982 h 1625207"/>
              <a:gd name="connsiteX2" fmla="*/ 4071815 w 7271283"/>
              <a:gd name="connsiteY2" fmla="*/ 964598 h 1625207"/>
              <a:gd name="connsiteX3" fmla="*/ 4442242 w 7271283"/>
              <a:gd name="connsiteY3" fmla="*/ 1113193 h 1625207"/>
              <a:gd name="connsiteX4" fmla="*/ 4490449 w 7271283"/>
              <a:gd name="connsiteY4" fmla="*/ 1160533 h 1625207"/>
              <a:gd name="connsiteX5" fmla="*/ 4494762 w 7271283"/>
              <a:gd name="connsiteY5" fmla="*/ 1151909 h 1625207"/>
              <a:gd name="connsiteX6" fmla="*/ 4504298 w 7271283"/>
              <a:gd name="connsiteY6" fmla="*/ 1169573 h 1625207"/>
              <a:gd name="connsiteX7" fmla="*/ 4944127 w 7271283"/>
              <a:gd name="connsiteY7" fmla="*/ 1456899 h 1625207"/>
              <a:gd name="connsiteX8" fmla="*/ 5367190 w 7271283"/>
              <a:gd name="connsiteY8" fmla="*/ 1196466 h 1625207"/>
              <a:gd name="connsiteX9" fmla="*/ 5367441 w 7271283"/>
              <a:gd name="connsiteY9" fmla="*/ 1196057 h 1625207"/>
              <a:gd name="connsiteX10" fmla="*/ 5368933 w 7271283"/>
              <a:gd name="connsiteY10" fmla="*/ 1192963 h 1625207"/>
              <a:gd name="connsiteX11" fmla="*/ 5395720 w 7271283"/>
              <a:gd name="connsiteY11" fmla="*/ 1144993 h 1625207"/>
              <a:gd name="connsiteX12" fmla="*/ 5408975 w 7271283"/>
              <a:gd name="connsiteY12" fmla="*/ 1124358 h 1625207"/>
              <a:gd name="connsiteX13" fmla="*/ 5426464 w 7271283"/>
              <a:gd name="connsiteY13" fmla="*/ 1083922 h 1625207"/>
              <a:gd name="connsiteX14" fmla="*/ 5418773 w 7271283"/>
              <a:gd name="connsiteY14" fmla="*/ 1109106 h 1625207"/>
              <a:gd name="connsiteX15" fmla="*/ 5424883 w 7271283"/>
              <a:gd name="connsiteY15" fmla="*/ 1099594 h 1625207"/>
              <a:gd name="connsiteX16" fmla="*/ 5916635 w 7271283"/>
              <a:gd name="connsiteY16" fmla="*/ 812604 h 1625207"/>
              <a:gd name="connsiteX17" fmla="*/ 6287062 w 7271283"/>
              <a:gd name="connsiteY17" fmla="*/ 961200 h 1625207"/>
              <a:gd name="connsiteX18" fmla="*/ 6335268 w 7271283"/>
              <a:gd name="connsiteY18" fmla="*/ 1008539 h 1625207"/>
              <a:gd name="connsiteX19" fmla="*/ 6339582 w 7271283"/>
              <a:gd name="connsiteY19" fmla="*/ 999916 h 1625207"/>
              <a:gd name="connsiteX20" fmla="*/ 6349117 w 7271283"/>
              <a:gd name="connsiteY20" fmla="*/ 1017580 h 1625207"/>
              <a:gd name="connsiteX21" fmla="*/ 6788946 w 7271283"/>
              <a:gd name="connsiteY21" fmla="*/ 1304906 h 1625207"/>
              <a:gd name="connsiteX22" fmla="*/ 7253774 w 7271283"/>
              <a:gd name="connsiteY22" fmla="*/ 972412 h 1625207"/>
              <a:gd name="connsiteX23" fmla="*/ 7271283 w 7271283"/>
              <a:gd name="connsiteY23" fmla="*/ 931928 h 1625207"/>
              <a:gd name="connsiteX24" fmla="*/ 7253600 w 7271283"/>
              <a:gd name="connsiteY24" fmla="*/ 989829 h 1625207"/>
              <a:gd name="connsiteX25" fmla="*/ 6659933 w 7271283"/>
              <a:gd name="connsiteY25" fmla="*/ 1473214 h 1625207"/>
              <a:gd name="connsiteX26" fmla="*/ 6289506 w 7271283"/>
              <a:gd name="connsiteY26" fmla="*/ 1324618 h 1625207"/>
              <a:gd name="connsiteX27" fmla="*/ 6241300 w 7271283"/>
              <a:gd name="connsiteY27" fmla="*/ 1277279 h 1625207"/>
              <a:gd name="connsiteX28" fmla="*/ 6236986 w 7271283"/>
              <a:gd name="connsiteY28" fmla="*/ 1285902 h 1625207"/>
              <a:gd name="connsiteX29" fmla="*/ 6227451 w 7271283"/>
              <a:gd name="connsiteY29" fmla="*/ 1268238 h 1625207"/>
              <a:gd name="connsiteX30" fmla="*/ 5787622 w 7271283"/>
              <a:gd name="connsiteY30" fmla="*/ 980912 h 1625207"/>
              <a:gd name="connsiteX31" fmla="*/ 5364559 w 7271283"/>
              <a:gd name="connsiteY31" fmla="*/ 1241345 h 1625207"/>
              <a:gd name="connsiteX32" fmla="*/ 5364308 w 7271283"/>
              <a:gd name="connsiteY32" fmla="*/ 1241754 h 1625207"/>
              <a:gd name="connsiteX33" fmla="*/ 5362816 w 7271283"/>
              <a:gd name="connsiteY33" fmla="*/ 1244848 h 1625207"/>
              <a:gd name="connsiteX34" fmla="*/ 5336029 w 7271283"/>
              <a:gd name="connsiteY34" fmla="*/ 1292818 h 1625207"/>
              <a:gd name="connsiteX35" fmla="*/ 5322774 w 7271283"/>
              <a:gd name="connsiteY35" fmla="*/ 1313453 h 1625207"/>
              <a:gd name="connsiteX36" fmla="*/ 5305285 w 7271283"/>
              <a:gd name="connsiteY36" fmla="*/ 1353889 h 1625207"/>
              <a:gd name="connsiteX37" fmla="*/ 5312976 w 7271283"/>
              <a:gd name="connsiteY37" fmla="*/ 1328705 h 1625207"/>
              <a:gd name="connsiteX38" fmla="*/ 5306866 w 7271283"/>
              <a:gd name="connsiteY38" fmla="*/ 1338217 h 1625207"/>
              <a:gd name="connsiteX39" fmla="*/ 4815114 w 7271283"/>
              <a:gd name="connsiteY39" fmla="*/ 1625207 h 1625207"/>
              <a:gd name="connsiteX40" fmla="*/ 4444687 w 7271283"/>
              <a:gd name="connsiteY40" fmla="*/ 1476612 h 1625207"/>
              <a:gd name="connsiteX41" fmla="*/ 4396481 w 7271283"/>
              <a:gd name="connsiteY41" fmla="*/ 1429272 h 1625207"/>
              <a:gd name="connsiteX42" fmla="*/ 4392167 w 7271283"/>
              <a:gd name="connsiteY42" fmla="*/ 1437896 h 1625207"/>
              <a:gd name="connsiteX43" fmla="*/ 4382631 w 7271283"/>
              <a:gd name="connsiteY43" fmla="*/ 1420231 h 1625207"/>
              <a:gd name="connsiteX44" fmla="*/ 3942802 w 7271283"/>
              <a:gd name="connsiteY44" fmla="*/ 1132906 h 1625207"/>
              <a:gd name="connsiteX45" fmla="*/ 3477975 w 7271283"/>
              <a:gd name="connsiteY45" fmla="*/ 1465399 h 1625207"/>
              <a:gd name="connsiteX46" fmla="*/ 1730232 w 7271283"/>
              <a:gd name="connsiteY46" fmla="*/ 1099581 h 1625207"/>
              <a:gd name="connsiteX47" fmla="*/ 1747915 w 7271283"/>
              <a:gd name="connsiteY47" fmla="*/ 1041680 h 1625207"/>
              <a:gd name="connsiteX48" fmla="*/ 2341582 w 7271283"/>
              <a:gd name="connsiteY48" fmla="*/ 558296 h 1625207"/>
              <a:gd name="connsiteX49" fmla="*/ 2712010 w 7271283"/>
              <a:gd name="connsiteY49" fmla="*/ 706891 h 1625207"/>
              <a:gd name="connsiteX50" fmla="*/ 2760216 w 7271283"/>
              <a:gd name="connsiteY50" fmla="*/ 754231 h 1625207"/>
              <a:gd name="connsiteX51" fmla="*/ 2764530 w 7271283"/>
              <a:gd name="connsiteY51" fmla="*/ 745607 h 1625207"/>
              <a:gd name="connsiteX52" fmla="*/ 2774065 w 7271283"/>
              <a:gd name="connsiteY52" fmla="*/ 763271 h 1625207"/>
              <a:gd name="connsiteX53" fmla="*/ 3213894 w 7271283"/>
              <a:gd name="connsiteY53" fmla="*/ 1050597 h 1625207"/>
              <a:gd name="connsiteX54" fmla="*/ 3636957 w 7271283"/>
              <a:gd name="connsiteY54" fmla="*/ 790164 h 1625207"/>
              <a:gd name="connsiteX55" fmla="*/ 3637208 w 7271283"/>
              <a:gd name="connsiteY55" fmla="*/ 789755 h 1625207"/>
              <a:gd name="connsiteX56" fmla="*/ 3638700 w 7271283"/>
              <a:gd name="connsiteY56" fmla="*/ 786661 h 1625207"/>
              <a:gd name="connsiteX57" fmla="*/ 3665486 w 7271283"/>
              <a:gd name="connsiteY57" fmla="*/ 738691 h 1625207"/>
              <a:gd name="connsiteX58" fmla="*/ 3678742 w 7271283"/>
              <a:gd name="connsiteY58" fmla="*/ 718056 h 1625207"/>
              <a:gd name="connsiteX59" fmla="*/ 3696231 w 7271283"/>
              <a:gd name="connsiteY59" fmla="*/ 677620 h 1625207"/>
              <a:gd name="connsiteX60" fmla="*/ 3688540 w 7271283"/>
              <a:gd name="connsiteY60" fmla="*/ 702804 h 1625207"/>
              <a:gd name="connsiteX61" fmla="*/ 3694650 w 7271283"/>
              <a:gd name="connsiteY61" fmla="*/ 693292 h 1625207"/>
              <a:gd name="connsiteX62" fmla="*/ 4186402 w 7271283"/>
              <a:gd name="connsiteY62" fmla="*/ 406302 h 1625207"/>
              <a:gd name="connsiteX63" fmla="*/ 4556829 w 7271283"/>
              <a:gd name="connsiteY63" fmla="*/ 554898 h 1625207"/>
              <a:gd name="connsiteX64" fmla="*/ 4605035 w 7271283"/>
              <a:gd name="connsiteY64" fmla="*/ 602237 h 1625207"/>
              <a:gd name="connsiteX65" fmla="*/ 4609349 w 7271283"/>
              <a:gd name="connsiteY65" fmla="*/ 593614 h 1625207"/>
              <a:gd name="connsiteX66" fmla="*/ 4618884 w 7271283"/>
              <a:gd name="connsiteY66" fmla="*/ 611278 h 1625207"/>
              <a:gd name="connsiteX67" fmla="*/ 5058713 w 7271283"/>
              <a:gd name="connsiteY67" fmla="*/ 898604 h 1625207"/>
              <a:gd name="connsiteX68" fmla="*/ 5523541 w 7271283"/>
              <a:gd name="connsiteY68" fmla="*/ 566110 h 1625207"/>
              <a:gd name="connsiteX69" fmla="*/ 5541050 w 7271283"/>
              <a:gd name="connsiteY69" fmla="*/ 525626 h 1625207"/>
              <a:gd name="connsiteX70" fmla="*/ 5523367 w 7271283"/>
              <a:gd name="connsiteY70" fmla="*/ 583527 h 1625207"/>
              <a:gd name="connsiteX71" fmla="*/ 4929700 w 7271283"/>
              <a:gd name="connsiteY71" fmla="*/ 1066912 h 1625207"/>
              <a:gd name="connsiteX72" fmla="*/ 4559273 w 7271283"/>
              <a:gd name="connsiteY72" fmla="*/ 918316 h 1625207"/>
              <a:gd name="connsiteX73" fmla="*/ 4511067 w 7271283"/>
              <a:gd name="connsiteY73" fmla="*/ 870977 h 1625207"/>
              <a:gd name="connsiteX74" fmla="*/ 4506753 w 7271283"/>
              <a:gd name="connsiteY74" fmla="*/ 879600 h 1625207"/>
              <a:gd name="connsiteX75" fmla="*/ 4497218 w 7271283"/>
              <a:gd name="connsiteY75" fmla="*/ 861936 h 1625207"/>
              <a:gd name="connsiteX76" fmla="*/ 4057389 w 7271283"/>
              <a:gd name="connsiteY76" fmla="*/ 574610 h 1625207"/>
              <a:gd name="connsiteX77" fmla="*/ 3634326 w 7271283"/>
              <a:gd name="connsiteY77" fmla="*/ 835043 h 1625207"/>
              <a:gd name="connsiteX78" fmla="*/ 3634075 w 7271283"/>
              <a:gd name="connsiteY78" fmla="*/ 835452 h 1625207"/>
              <a:gd name="connsiteX79" fmla="*/ 3632583 w 7271283"/>
              <a:gd name="connsiteY79" fmla="*/ 838546 h 1625207"/>
              <a:gd name="connsiteX80" fmla="*/ 3605796 w 7271283"/>
              <a:gd name="connsiteY80" fmla="*/ 886516 h 1625207"/>
              <a:gd name="connsiteX81" fmla="*/ 3592541 w 7271283"/>
              <a:gd name="connsiteY81" fmla="*/ 907151 h 1625207"/>
              <a:gd name="connsiteX82" fmla="*/ 3575052 w 7271283"/>
              <a:gd name="connsiteY82" fmla="*/ 947587 h 1625207"/>
              <a:gd name="connsiteX83" fmla="*/ 3582743 w 7271283"/>
              <a:gd name="connsiteY83" fmla="*/ 922403 h 1625207"/>
              <a:gd name="connsiteX84" fmla="*/ 3576633 w 7271283"/>
              <a:gd name="connsiteY84" fmla="*/ 931915 h 1625207"/>
              <a:gd name="connsiteX85" fmla="*/ 3084881 w 7271283"/>
              <a:gd name="connsiteY85" fmla="*/ 1218905 h 1625207"/>
              <a:gd name="connsiteX86" fmla="*/ 2714454 w 7271283"/>
              <a:gd name="connsiteY86" fmla="*/ 1070310 h 1625207"/>
              <a:gd name="connsiteX87" fmla="*/ 2666248 w 7271283"/>
              <a:gd name="connsiteY87" fmla="*/ 1022970 h 1625207"/>
              <a:gd name="connsiteX88" fmla="*/ 2661934 w 7271283"/>
              <a:gd name="connsiteY88" fmla="*/ 1031594 h 1625207"/>
              <a:gd name="connsiteX89" fmla="*/ 2652398 w 7271283"/>
              <a:gd name="connsiteY89" fmla="*/ 1013930 h 1625207"/>
              <a:gd name="connsiteX90" fmla="*/ 2212569 w 7271283"/>
              <a:gd name="connsiteY90" fmla="*/ 726604 h 1625207"/>
              <a:gd name="connsiteX91" fmla="*/ 1747742 w 7271283"/>
              <a:gd name="connsiteY91" fmla="*/ 1059097 h 1625207"/>
              <a:gd name="connsiteX92" fmla="*/ 0 w 7271283"/>
              <a:gd name="connsiteY92" fmla="*/ 693279 h 1625207"/>
              <a:gd name="connsiteX93" fmla="*/ 17683 w 7271283"/>
              <a:gd name="connsiteY93" fmla="*/ 635378 h 1625207"/>
              <a:gd name="connsiteX94" fmla="*/ 611350 w 7271283"/>
              <a:gd name="connsiteY94" fmla="*/ 151994 h 1625207"/>
              <a:gd name="connsiteX95" fmla="*/ 981778 w 7271283"/>
              <a:gd name="connsiteY95" fmla="*/ 300589 h 1625207"/>
              <a:gd name="connsiteX96" fmla="*/ 1029984 w 7271283"/>
              <a:gd name="connsiteY96" fmla="*/ 347929 h 1625207"/>
              <a:gd name="connsiteX97" fmla="*/ 1034298 w 7271283"/>
              <a:gd name="connsiteY97" fmla="*/ 339305 h 1625207"/>
              <a:gd name="connsiteX98" fmla="*/ 1043833 w 7271283"/>
              <a:gd name="connsiteY98" fmla="*/ 356969 h 1625207"/>
              <a:gd name="connsiteX99" fmla="*/ 1483662 w 7271283"/>
              <a:gd name="connsiteY99" fmla="*/ 644295 h 1625207"/>
              <a:gd name="connsiteX100" fmla="*/ 1906725 w 7271283"/>
              <a:gd name="connsiteY100" fmla="*/ 383862 h 1625207"/>
              <a:gd name="connsiteX101" fmla="*/ 1906976 w 7271283"/>
              <a:gd name="connsiteY101" fmla="*/ 383453 h 1625207"/>
              <a:gd name="connsiteX102" fmla="*/ 1908468 w 7271283"/>
              <a:gd name="connsiteY102" fmla="*/ 380359 h 1625207"/>
              <a:gd name="connsiteX103" fmla="*/ 1935254 w 7271283"/>
              <a:gd name="connsiteY103" fmla="*/ 332389 h 1625207"/>
              <a:gd name="connsiteX104" fmla="*/ 1948510 w 7271283"/>
              <a:gd name="connsiteY104" fmla="*/ 311754 h 1625207"/>
              <a:gd name="connsiteX105" fmla="*/ 1965999 w 7271283"/>
              <a:gd name="connsiteY105" fmla="*/ 271318 h 1625207"/>
              <a:gd name="connsiteX106" fmla="*/ 1958308 w 7271283"/>
              <a:gd name="connsiteY106" fmla="*/ 296502 h 1625207"/>
              <a:gd name="connsiteX107" fmla="*/ 1964418 w 7271283"/>
              <a:gd name="connsiteY107" fmla="*/ 286991 h 1625207"/>
              <a:gd name="connsiteX108" fmla="*/ 2456169 w 7271283"/>
              <a:gd name="connsiteY108" fmla="*/ 0 h 1625207"/>
              <a:gd name="connsiteX109" fmla="*/ 2826597 w 7271283"/>
              <a:gd name="connsiteY109" fmla="*/ 148596 h 1625207"/>
              <a:gd name="connsiteX110" fmla="*/ 2874803 w 7271283"/>
              <a:gd name="connsiteY110" fmla="*/ 195935 h 1625207"/>
              <a:gd name="connsiteX111" fmla="*/ 2879117 w 7271283"/>
              <a:gd name="connsiteY111" fmla="*/ 187312 h 1625207"/>
              <a:gd name="connsiteX112" fmla="*/ 2888652 w 7271283"/>
              <a:gd name="connsiteY112" fmla="*/ 204976 h 1625207"/>
              <a:gd name="connsiteX113" fmla="*/ 3328481 w 7271283"/>
              <a:gd name="connsiteY113" fmla="*/ 492302 h 1625207"/>
              <a:gd name="connsiteX114" fmla="*/ 3793309 w 7271283"/>
              <a:gd name="connsiteY114" fmla="*/ 159808 h 1625207"/>
              <a:gd name="connsiteX115" fmla="*/ 3810818 w 7271283"/>
              <a:gd name="connsiteY115" fmla="*/ 119325 h 1625207"/>
              <a:gd name="connsiteX116" fmla="*/ 3793135 w 7271283"/>
              <a:gd name="connsiteY116" fmla="*/ 177225 h 1625207"/>
              <a:gd name="connsiteX117" fmla="*/ 3199468 w 7271283"/>
              <a:gd name="connsiteY117" fmla="*/ 660610 h 1625207"/>
              <a:gd name="connsiteX118" fmla="*/ 2829041 w 7271283"/>
              <a:gd name="connsiteY118" fmla="*/ 512014 h 1625207"/>
              <a:gd name="connsiteX119" fmla="*/ 2780835 w 7271283"/>
              <a:gd name="connsiteY119" fmla="*/ 464675 h 1625207"/>
              <a:gd name="connsiteX120" fmla="*/ 2776521 w 7271283"/>
              <a:gd name="connsiteY120" fmla="*/ 473298 h 1625207"/>
              <a:gd name="connsiteX121" fmla="*/ 2766986 w 7271283"/>
              <a:gd name="connsiteY121" fmla="*/ 455634 h 1625207"/>
              <a:gd name="connsiteX122" fmla="*/ 2327156 w 7271283"/>
              <a:gd name="connsiteY122" fmla="*/ 168308 h 1625207"/>
              <a:gd name="connsiteX123" fmla="*/ 1904094 w 7271283"/>
              <a:gd name="connsiteY123" fmla="*/ 428741 h 1625207"/>
              <a:gd name="connsiteX124" fmla="*/ 1903843 w 7271283"/>
              <a:gd name="connsiteY124" fmla="*/ 429150 h 1625207"/>
              <a:gd name="connsiteX125" fmla="*/ 1902351 w 7271283"/>
              <a:gd name="connsiteY125" fmla="*/ 432244 h 1625207"/>
              <a:gd name="connsiteX126" fmla="*/ 1875564 w 7271283"/>
              <a:gd name="connsiteY126" fmla="*/ 480214 h 1625207"/>
              <a:gd name="connsiteX127" fmla="*/ 1862309 w 7271283"/>
              <a:gd name="connsiteY127" fmla="*/ 500849 h 1625207"/>
              <a:gd name="connsiteX128" fmla="*/ 1844820 w 7271283"/>
              <a:gd name="connsiteY128" fmla="*/ 541285 h 1625207"/>
              <a:gd name="connsiteX129" fmla="*/ 1852511 w 7271283"/>
              <a:gd name="connsiteY129" fmla="*/ 516101 h 1625207"/>
              <a:gd name="connsiteX130" fmla="*/ 1846401 w 7271283"/>
              <a:gd name="connsiteY130" fmla="*/ 525613 h 1625207"/>
              <a:gd name="connsiteX131" fmla="*/ 1354649 w 7271283"/>
              <a:gd name="connsiteY131" fmla="*/ 812603 h 1625207"/>
              <a:gd name="connsiteX132" fmla="*/ 984222 w 7271283"/>
              <a:gd name="connsiteY132" fmla="*/ 664008 h 1625207"/>
              <a:gd name="connsiteX133" fmla="*/ 936016 w 7271283"/>
              <a:gd name="connsiteY133" fmla="*/ 616668 h 1625207"/>
              <a:gd name="connsiteX134" fmla="*/ 931702 w 7271283"/>
              <a:gd name="connsiteY134" fmla="*/ 625292 h 1625207"/>
              <a:gd name="connsiteX135" fmla="*/ 922166 w 7271283"/>
              <a:gd name="connsiteY135" fmla="*/ 607628 h 1625207"/>
              <a:gd name="connsiteX136" fmla="*/ 482337 w 7271283"/>
              <a:gd name="connsiteY136" fmla="*/ 320302 h 1625207"/>
              <a:gd name="connsiteX137" fmla="*/ 17510 w 7271283"/>
              <a:gd name="connsiteY137" fmla="*/ 652795 h 16252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Lst>
            <a:rect l="l" t="t" r="r" b="b"/>
            <a:pathLst>
              <a:path w="7271283" h="1625207">
                <a:moveTo>
                  <a:pt x="3460465" y="1505883"/>
                </a:moveTo>
                <a:lnTo>
                  <a:pt x="3478149" y="1447982"/>
                </a:lnTo>
                <a:cubicBezTo>
                  <a:pt x="3586560" y="1161486"/>
                  <a:pt x="3811679" y="964598"/>
                  <a:pt x="4071815" y="964598"/>
                </a:cubicBezTo>
                <a:cubicBezTo>
                  <a:pt x="4209030" y="964598"/>
                  <a:pt x="4336502" y="1019377"/>
                  <a:pt x="4442242" y="1113193"/>
                </a:cubicBezTo>
                <a:lnTo>
                  <a:pt x="4490449" y="1160533"/>
                </a:lnTo>
                <a:lnTo>
                  <a:pt x="4494762" y="1151909"/>
                </a:lnTo>
                <a:lnTo>
                  <a:pt x="4504298" y="1169573"/>
                </a:lnTo>
                <a:cubicBezTo>
                  <a:pt x="4608842" y="1345050"/>
                  <a:pt x="4767055" y="1456899"/>
                  <a:pt x="4944127" y="1456899"/>
                </a:cubicBezTo>
                <a:cubicBezTo>
                  <a:pt x="5111976" y="1456899"/>
                  <a:pt x="5262881" y="1356397"/>
                  <a:pt x="5367190" y="1196466"/>
                </a:cubicBezTo>
                <a:lnTo>
                  <a:pt x="5367441" y="1196057"/>
                </a:lnTo>
                <a:lnTo>
                  <a:pt x="5368933" y="1192963"/>
                </a:lnTo>
                <a:cubicBezTo>
                  <a:pt x="5377453" y="1176562"/>
                  <a:pt x="5386388" y="1160563"/>
                  <a:pt x="5395720" y="1144993"/>
                </a:cubicBezTo>
                <a:lnTo>
                  <a:pt x="5408975" y="1124358"/>
                </a:lnTo>
                <a:lnTo>
                  <a:pt x="5426464" y="1083922"/>
                </a:lnTo>
                <a:lnTo>
                  <a:pt x="5418773" y="1109106"/>
                </a:lnTo>
                <a:lnTo>
                  <a:pt x="5424883" y="1099594"/>
                </a:lnTo>
                <a:cubicBezTo>
                  <a:pt x="5546128" y="923354"/>
                  <a:pt x="5721533" y="812604"/>
                  <a:pt x="5916635" y="812604"/>
                </a:cubicBezTo>
                <a:cubicBezTo>
                  <a:pt x="6053849" y="812604"/>
                  <a:pt x="6181321" y="867384"/>
                  <a:pt x="6287062" y="961200"/>
                </a:cubicBezTo>
                <a:lnTo>
                  <a:pt x="6335268" y="1008539"/>
                </a:lnTo>
                <a:lnTo>
                  <a:pt x="6339582" y="999916"/>
                </a:lnTo>
                <a:lnTo>
                  <a:pt x="6349117" y="1017580"/>
                </a:lnTo>
                <a:cubicBezTo>
                  <a:pt x="6453661" y="1193057"/>
                  <a:pt x="6611875" y="1304906"/>
                  <a:pt x="6788946" y="1304906"/>
                </a:cubicBezTo>
                <a:cubicBezTo>
                  <a:pt x="6980774" y="1304906"/>
                  <a:pt x="7150470" y="1173638"/>
                  <a:pt x="7253774" y="972412"/>
                </a:cubicBezTo>
                <a:lnTo>
                  <a:pt x="7271283" y="931928"/>
                </a:lnTo>
                <a:lnTo>
                  <a:pt x="7253600" y="989829"/>
                </a:lnTo>
                <a:cubicBezTo>
                  <a:pt x="7145189" y="1276325"/>
                  <a:pt x="6920069" y="1473214"/>
                  <a:pt x="6659933" y="1473214"/>
                </a:cubicBezTo>
                <a:cubicBezTo>
                  <a:pt x="6522719" y="1473214"/>
                  <a:pt x="6395247" y="1418434"/>
                  <a:pt x="6289506" y="1324618"/>
                </a:cubicBezTo>
                <a:lnTo>
                  <a:pt x="6241300" y="1277279"/>
                </a:lnTo>
                <a:lnTo>
                  <a:pt x="6236986" y="1285902"/>
                </a:lnTo>
                <a:lnTo>
                  <a:pt x="6227451" y="1268238"/>
                </a:lnTo>
                <a:cubicBezTo>
                  <a:pt x="6122907" y="1092761"/>
                  <a:pt x="5964693" y="980912"/>
                  <a:pt x="5787622" y="980912"/>
                </a:cubicBezTo>
                <a:cubicBezTo>
                  <a:pt x="5619772" y="980912"/>
                  <a:pt x="5468868" y="1081414"/>
                  <a:pt x="5364559" y="1241345"/>
                </a:cubicBezTo>
                <a:lnTo>
                  <a:pt x="5364308" y="1241754"/>
                </a:lnTo>
                <a:lnTo>
                  <a:pt x="5362816" y="1244848"/>
                </a:lnTo>
                <a:cubicBezTo>
                  <a:pt x="5354296" y="1261250"/>
                  <a:pt x="5345361" y="1277248"/>
                  <a:pt x="5336029" y="1292818"/>
                </a:cubicBezTo>
                <a:lnTo>
                  <a:pt x="5322774" y="1313453"/>
                </a:lnTo>
                <a:lnTo>
                  <a:pt x="5305285" y="1353889"/>
                </a:lnTo>
                <a:lnTo>
                  <a:pt x="5312976" y="1328705"/>
                </a:lnTo>
                <a:lnTo>
                  <a:pt x="5306866" y="1338217"/>
                </a:lnTo>
                <a:cubicBezTo>
                  <a:pt x="5185622" y="1514457"/>
                  <a:pt x="5010216" y="1625207"/>
                  <a:pt x="4815114" y="1625207"/>
                </a:cubicBezTo>
                <a:cubicBezTo>
                  <a:pt x="4677899" y="1625207"/>
                  <a:pt x="4550428" y="1570427"/>
                  <a:pt x="4444687" y="1476612"/>
                </a:cubicBezTo>
                <a:lnTo>
                  <a:pt x="4396481" y="1429272"/>
                </a:lnTo>
                <a:lnTo>
                  <a:pt x="4392167" y="1437896"/>
                </a:lnTo>
                <a:lnTo>
                  <a:pt x="4382631" y="1420231"/>
                </a:lnTo>
                <a:cubicBezTo>
                  <a:pt x="4278087" y="1244754"/>
                  <a:pt x="4119874" y="1132906"/>
                  <a:pt x="3942802" y="1132906"/>
                </a:cubicBezTo>
                <a:cubicBezTo>
                  <a:pt x="3750974" y="1132906"/>
                  <a:pt x="3581279" y="1264173"/>
                  <a:pt x="3477975" y="1465399"/>
                </a:cubicBezTo>
                <a:close/>
                <a:moveTo>
                  <a:pt x="1730232" y="1099581"/>
                </a:moveTo>
                <a:lnTo>
                  <a:pt x="1747915" y="1041680"/>
                </a:lnTo>
                <a:cubicBezTo>
                  <a:pt x="1856327" y="755184"/>
                  <a:pt x="2081446" y="558296"/>
                  <a:pt x="2341582" y="558296"/>
                </a:cubicBezTo>
                <a:cubicBezTo>
                  <a:pt x="2478797" y="558296"/>
                  <a:pt x="2606269" y="613075"/>
                  <a:pt x="2712010" y="706891"/>
                </a:cubicBezTo>
                <a:lnTo>
                  <a:pt x="2760216" y="754231"/>
                </a:lnTo>
                <a:lnTo>
                  <a:pt x="2764530" y="745607"/>
                </a:lnTo>
                <a:lnTo>
                  <a:pt x="2774065" y="763271"/>
                </a:lnTo>
                <a:cubicBezTo>
                  <a:pt x="2878609" y="938748"/>
                  <a:pt x="3036822" y="1050597"/>
                  <a:pt x="3213894" y="1050597"/>
                </a:cubicBezTo>
                <a:cubicBezTo>
                  <a:pt x="3381743" y="1050597"/>
                  <a:pt x="3532648" y="950095"/>
                  <a:pt x="3636957" y="790164"/>
                </a:cubicBezTo>
                <a:lnTo>
                  <a:pt x="3637208" y="789755"/>
                </a:lnTo>
                <a:lnTo>
                  <a:pt x="3638700" y="786661"/>
                </a:lnTo>
                <a:cubicBezTo>
                  <a:pt x="3647220" y="770260"/>
                  <a:pt x="3656155" y="754261"/>
                  <a:pt x="3665486" y="738691"/>
                </a:cubicBezTo>
                <a:lnTo>
                  <a:pt x="3678742" y="718056"/>
                </a:lnTo>
                <a:lnTo>
                  <a:pt x="3696231" y="677620"/>
                </a:lnTo>
                <a:lnTo>
                  <a:pt x="3688540" y="702804"/>
                </a:lnTo>
                <a:lnTo>
                  <a:pt x="3694650" y="693292"/>
                </a:lnTo>
                <a:cubicBezTo>
                  <a:pt x="3815894" y="517052"/>
                  <a:pt x="3991299" y="406302"/>
                  <a:pt x="4186402" y="406302"/>
                </a:cubicBezTo>
                <a:cubicBezTo>
                  <a:pt x="4323616" y="406302"/>
                  <a:pt x="4451088" y="461082"/>
                  <a:pt x="4556829" y="554898"/>
                </a:cubicBezTo>
                <a:lnTo>
                  <a:pt x="4605035" y="602237"/>
                </a:lnTo>
                <a:lnTo>
                  <a:pt x="4609349" y="593614"/>
                </a:lnTo>
                <a:lnTo>
                  <a:pt x="4618884" y="611278"/>
                </a:lnTo>
                <a:cubicBezTo>
                  <a:pt x="4723428" y="786755"/>
                  <a:pt x="4881642" y="898604"/>
                  <a:pt x="5058713" y="898604"/>
                </a:cubicBezTo>
                <a:cubicBezTo>
                  <a:pt x="5250541" y="898604"/>
                  <a:pt x="5420237" y="767336"/>
                  <a:pt x="5523541" y="566110"/>
                </a:cubicBezTo>
                <a:lnTo>
                  <a:pt x="5541050" y="525626"/>
                </a:lnTo>
                <a:lnTo>
                  <a:pt x="5523367" y="583527"/>
                </a:lnTo>
                <a:cubicBezTo>
                  <a:pt x="5414956" y="870023"/>
                  <a:pt x="5189836" y="1066912"/>
                  <a:pt x="4929700" y="1066912"/>
                </a:cubicBezTo>
                <a:cubicBezTo>
                  <a:pt x="4792486" y="1066912"/>
                  <a:pt x="4665014" y="1012132"/>
                  <a:pt x="4559273" y="918316"/>
                </a:cubicBezTo>
                <a:lnTo>
                  <a:pt x="4511067" y="870977"/>
                </a:lnTo>
                <a:lnTo>
                  <a:pt x="4506753" y="879600"/>
                </a:lnTo>
                <a:lnTo>
                  <a:pt x="4497218" y="861936"/>
                </a:lnTo>
                <a:cubicBezTo>
                  <a:pt x="4392674" y="686459"/>
                  <a:pt x="4234460" y="574610"/>
                  <a:pt x="4057389" y="574610"/>
                </a:cubicBezTo>
                <a:cubicBezTo>
                  <a:pt x="3889539" y="574610"/>
                  <a:pt x="3738635" y="675112"/>
                  <a:pt x="3634326" y="835043"/>
                </a:cubicBezTo>
                <a:lnTo>
                  <a:pt x="3634075" y="835452"/>
                </a:lnTo>
                <a:lnTo>
                  <a:pt x="3632583" y="838546"/>
                </a:lnTo>
                <a:cubicBezTo>
                  <a:pt x="3624063" y="854948"/>
                  <a:pt x="3615128" y="870946"/>
                  <a:pt x="3605796" y="886516"/>
                </a:cubicBezTo>
                <a:lnTo>
                  <a:pt x="3592541" y="907151"/>
                </a:lnTo>
                <a:lnTo>
                  <a:pt x="3575052" y="947587"/>
                </a:lnTo>
                <a:lnTo>
                  <a:pt x="3582743" y="922403"/>
                </a:lnTo>
                <a:lnTo>
                  <a:pt x="3576633" y="931915"/>
                </a:lnTo>
                <a:cubicBezTo>
                  <a:pt x="3455389" y="1108155"/>
                  <a:pt x="3279983" y="1218905"/>
                  <a:pt x="3084881" y="1218905"/>
                </a:cubicBezTo>
                <a:cubicBezTo>
                  <a:pt x="2947666" y="1218905"/>
                  <a:pt x="2820195" y="1164125"/>
                  <a:pt x="2714454" y="1070310"/>
                </a:cubicBezTo>
                <a:lnTo>
                  <a:pt x="2666248" y="1022970"/>
                </a:lnTo>
                <a:lnTo>
                  <a:pt x="2661934" y="1031594"/>
                </a:lnTo>
                <a:lnTo>
                  <a:pt x="2652398" y="1013930"/>
                </a:lnTo>
                <a:cubicBezTo>
                  <a:pt x="2547854" y="838452"/>
                  <a:pt x="2389641" y="726604"/>
                  <a:pt x="2212569" y="726604"/>
                </a:cubicBezTo>
                <a:cubicBezTo>
                  <a:pt x="2020741" y="726604"/>
                  <a:pt x="1851046" y="857871"/>
                  <a:pt x="1747742" y="1059097"/>
                </a:cubicBezTo>
                <a:close/>
                <a:moveTo>
                  <a:pt x="0" y="693279"/>
                </a:moveTo>
                <a:lnTo>
                  <a:pt x="17683" y="635378"/>
                </a:lnTo>
                <a:cubicBezTo>
                  <a:pt x="126095" y="348882"/>
                  <a:pt x="351214" y="151994"/>
                  <a:pt x="611350" y="151994"/>
                </a:cubicBezTo>
                <a:cubicBezTo>
                  <a:pt x="748565" y="151994"/>
                  <a:pt x="876037" y="206773"/>
                  <a:pt x="981778" y="300589"/>
                </a:cubicBezTo>
                <a:lnTo>
                  <a:pt x="1029984" y="347929"/>
                </a:lnTo>
                <a:lnTo>
                  <a:pt x="1034298" y="339305"/>
                </a:lnTo>
                <a:lnTo>
                  <a:pt x="1043833" y="356969"/>
                </a:lnTo>
                <a:cubicBezTo>
                  <a:pt x="1148377" y="532446"/>
                  <a:pt x="1306590" y="644295"/>
                  <a:pt x="1483662" y="644295"/>
                </a:cubicBezTo>
                <a:cubicBezTo>
                  <a:pt x="1651511" y="644295"/>
                  <a:pt x="1802416" y="543793"/>
                  <a:pt x="1906725" y="383862"/>
                </a:cubicBezTo>
                <a:lnTo>
                  <a:pt x="1906976" y="383453"/>
                </a:lnTo>
                <a:lnTo>
                  <a:pt x="1908468" y="380359"/>
                </a:lnTo>
                <a:cubicBezTo>
                  <a:pt x="1916988" y="363958"/>
                  <a:pt x="1925923" y="347959"/>
                  <a:pt x="1935254" y="332389"/>
                </a:cubicBezTo>
                <a:lnTo>
                  <a:pt x="1948510" y="311754"/>
                </a:lnTo>
                <a:lnTo>
                  <a:pt x="1965999" y="271318"/>
                </a:lnTo>
                <a:lnTo>
                  <a:pt x="1958308" y="296502"/>
                </a:lnTo>
                <a:lnTo>
                  <a:pt x="1964418" y="286991"/>
                </a:lnTo>
                <a:cubicBezTo>
                  <a:pt x="2085662" y="110750"/>
                  <a:pt x="2261067" y="0"/>
                  <a:pt x="2456169" y="0"/>
                </a:cubicBezTo>
                <a:cubicBezTo>
                  <a:pt x="2593384" y="0"/>
                  <a:pt x="2720856" y="54780"/>
                  <a:pt x="2826597" y="148596"/>
                </a:cubicBezTo>
                <a:lnTo>
                  <a:pt x="2874803" y="195935"/>
                </a:lnTo>
                <a:lnTo>
                  <a:pt x="2879117" y="187312"/>
                </a:lnTo>
                <a:lnTo>
                  <a:pt x="2888652" y="204976"/>
                </a:lnTo>
                <a:cubicBezTo>
                  <a:pt x="2993196" y="380453"/>
                  <a:pt x="3151410" y="492302"/>
                  <a:pt x="3328481" y="492302"/>
                </a:cubicBezTo>
                <a:cubicBezTo>
                  <a:pt x="3520309" y="492302"/>
                  <a:pt x="3690004" y="361034"/>
                  <a:pt x="3793309" y="159808"/>
                </a:cubicBezTo>
                <a:lnTo>
                  <a:pt x="3810818" y="119325"/>
                </a:lnTo>
                <a:lnTo>
                  <a:pt x="3793135" y="177225"/>
                </a:lnTo>
                <a:cubicBezTo>
                  <a:pt x="3684724" y="463721"/>
                  <a:pt x="3459604" y="660610"/>
                  <a:pt x="3199468" y="660610"/>
                </a:cubicBezTo>
                <a:cubicBezTo>
                  <a:pt x="3062253" y="660610"/>
                  <a:pt x="2934782" y="605830"/>
                  <a:pt x="2829041" y="512014"/>
                </a:cubicBezTo>
                <a:lnTo>
                  <a:pt x="2780835" y="464675"/>
                </a:lnTo>
                <a:lnTo>
                  <a:pt x="2776521" y="473298"/>
                </a:lnTo>
                <a:lnTo>
                  <a:pt x="2766986" y="455634"/>
                </a:lnTo>
                <a:cubicBezTo>
                  <a:pt x="2662442" y="280157"/>
                  <a:pt x="2504228" y="168308"/>
                  <a:pt x="2327156" y="168308"/>
                </a:cubicBezTo>
                <a:cubicBezTo>
                  <a:pt x="2159307" y="168308"/>
                  <a:pt x="2008403" y="268810"/>
                  <a:pt x="1904094" y="428741"/>
                </a:cubicBezTo>
                <a:lnTo>
                  <a:pt x="1903843" y="429150"/>
                </a:lnTo>
                <a:lnTo>
                  <a:pt x="1902351" y="432244"/>
                </a:lnTo>
                <a:cubicBezTo>
                  <a:pt x="1893831" y="448646"/>
                  <a:pt x="1884896" y="464644"/>
                  <a:pt x="1875564" y="480214"/>
                </a:cubicBezTo>
                <a:lnTo>
                  <a:pt x="1862309" y="500849"/>
                </a:lnTo>
                <a:lnTo>
                  <a:pt x="1844820" y="541285"/>
                </a:lnTo>
                <a:lnTo>
                  <a:pt x="1852511" y="516101"/>
                </a:lnTo>
                <a:lnTo>
                  <a:pt x="1846401" y="525613"/>
                </a:lnTo>
                <a:cubicBezTo>
                  <a:pt x="1725157" y="701853"/>
                  <a:pt x="1549751" y="812603"/>
                  <a:pt x="1354649" y="812603"/>
                </a:cubicBezTo>
                <a:cubicBezTo>
                  <a:pt x="1217434" y="812603"/>
                  <a:pt x="1089963" y="757823"/>
                  <a:pt x="984222" y="664008"/>
                </a:cubicBezTo>
                <a:lnTo>
                  <a:pt x="936016" y="616668"/>
                </a:lnTo>
                <a:lnTo>
                  <a:pt x="931702" y="625292"/>
                </a:lnTo>
                <a:lnTo>
                  <a:pt x="922166" y="607628"/>
                </a:lnTo>
                <a:cubicBezTo>
                  <a:pt x="817622" y="432150"/>
                  <a:pt x="659409" y="320302"/>
                  <a:pt x="482337" y="320302"/>
                </a:cubicBezTo>
                <a:cubicBezTo>
                  <a:pt x="290509" y="320302"/>
                  <a:pt x="120814" y="451569"/>
                  <a:pt x="17510" y="652795"/>
                </a:cubicBezTo>
                <a:close/>
              </a:path>
            </a:pathLst>
          </a:custGeom>
          <a:gradFill>
            <a:gsLst>
              <a:gs pos="74000">
                <a:schemeClr val="tx1">
                  <a:lumMod val="75000"/>
                  <a:alpha val="61000"/>
                </a:schemeClr>
              </a:gs>
              <a:gs pos="19000">
                <a:schemeClr val="tx1">
                  <a:lumMod val="95000"/>
                  <a:alpha val="75000"/>
                </a:schemeClr>
              </a:gs>
              <a:gs pos="57000">
                <a:srgbClr val="EB3208">
                  <a:alpha val="0"/>
                </a:srgbClr>
              </a:gs>
              <a:gs pos="42000">
                <a:srgbClr val="FF0000">
                  <a:alpha val="72000"/>
                </a:srgbClr>
              </a:gs>
              <a:gs pos="32000">
                <a:srgbClr val="FF6600">
                  <a:alpha val="0"/>
                </a:srgbClr>
              </a:gs>
            </a:gsLst>
            <a:path path="circle">
              <a:fillToRect l="100000" t="100000"/>
            </a:path>
          </a:gradFill>
          <a:ln>
            <a:noFill/>
          </a:ln>
          <a:scene3d>
            <a:camera prst="orthographicFront"/>
            <a:lightRig rig="flat" dir="t"/>
          </a:scene3d>
          <a:sp3d>
            <a:bevelT w="247650" prst="slope"/>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5" name="Forma libre 14"/>
          <p:cNvSpPr/>
          <p:nvPr/>
        </p:nvSpPr>
        <p:spPr>
          <a:xfrm rot="16200000">
            <a:off x="5717425" y="1271034"/>
            <a:ext cx="2274194" cy="4578955"/>
          </a:xfrm>
          <a:custGeom>
            <a:avLst/>
            <a:gdLst>
              <a:gd name="connsiteX0" fmla="*/ 3460465 w 7271283"/>
              <a:gd name="connsiteY0" fmla="*/ 1505883 h 1625207"/>
              <a:gd name="connsiteX1" fmla="*/ 3478149 w 7271283"/>
              <a:gd name="connsiteY1" fmla="*/ 1447982 h 1625207"/>
              <a:gd name="connsiteX2" fmla="*/ 4071815 w 7271283"/>
              <a:gd name="connsiteY2" fmla="*/ 964598 h 1625207"/>
              <a:gd name="connsiteX3" fmla="*/ 4442242 w 7271283"/>
              <a:gd name="connsiteY3" fmla="*/ 1113193 h 1625207"/>
              <a:gd name="connsiteX4" fmla="*/ 4490449 w 7271283"/>
              <a:gd name="connsiteY4" fmla="*/ 1160533 h 1625207"/>
              <a:gd name="connsiteX5" fmla="*/ 4494762 w 7271283"/>
              <a:gd name="connsiteY5" fmla="*/ 1151909 h 1625207"/>
              <a:gd name="connsiteX6" fmla="*/ 4504298 w 7271283"/>
              <a:gd name="connsiteY6" fmla="*/ 1169573 h 1625207"/>
              <a:gd name="connsiteX7" fmla="*/ 4944127 w 7271283"/>
              <a:gd name="connsiteY7" fmla="*/ 1456899 h 1625207"/>
              <a:gd name="connsiteX8" fmla="*/ 5367190 w 7271283"/>
              <a:gd name="connsiteY8" fmla="*/ 1196466 h 1625207"/>
              <a:gd name="connsiteX9" fmla="*/ 5367441 w 7271283"/>
              <a:gd name="connsiteY9" fmla="*/ 1196057 h 1625207"/>
              <a:gd name="connsiteX10" fmla="*/ 5368933 w 7271283"/>
              <a:gd name="connsiteY10" fmla="*/ 1192963 h 1625207"/>
              <a:gd name="connsiteX11" fmla="*/ 5395720 w 7271283"/>
              <a:gd name="connsiteY11" fmla="*/ 1144993 h 1625207"/>
              <a:gd name="connsiteX12" fmla="*/ 5408975 w 7271283"/>
              <a:gd name="connsiteY12" fmla="*/ 1124358 h 1625207"/>
              <a:gd name="connsiteX13" fmla="*/ 5426464 w 7271283"/>
              <a:gd name="connsiteY13" fmla="*/ 1083922 h 1625207"/>
              <a:gd name="connsiteX14" fmla="*/ 5418773 w 7271283"/>
              <a:gd name="connsiteY14" fmla="*/ 1109106 h 1625207"/>
              <a:gd name="connsiteX15" fmla="*/ 5424883 w 7271283"/>
              <a:gd name="connsiteY15" fmla="*/ 1099594 h 1625207"/>
              <a:gd name="connsiteX16" fmla="*/ 5916635 w 7271283"/>
              <a:gd name="connsiteY16" fmla="*/ 812604 h 1625207"/>
              <a:gd name="connsiteX17" fmla="*/ 6287062 w 7271283"/>
              <a:gd name="connsiteY17" fmla="*/ 961200 h 1625207"/>
              <a:gd name="connsiteX18" fmla="*/ 6335268 w 7271283"/>
              <a:gd name="connsiteY18" fmla="*/ 1008539 h 1625207"/>
              <a:gd name="connsiteX19" fmla="*/ 6339582 w 7271283"/>
              <a:gd name="connsiteY19" fmla="*/ 999916 h 1625207"/>
              <a:gd name="connsiteX20" fmla="*/ 6349117 w 7271283"/>
              <a:gd name="connsiteY20" fmla="*/ 1017580 h 1625207"/>
              <a:gd name="connsiteX21" fmla="*/ 6788946 w 7271283"/>
              <a:gd name="connsiteY21" fmla="*/ 1304906 h 1625207"/>
              <a:gd name="connsiteX22" fmla="*/ 7253774 w 7271283"/>
              <a:gd name="connsiteY22" fmla="*/ 972412 h 1625207"/>
              <a:gd name="connsiteX23" fmla="*/ 7271283 w 7271283"/>
              <a:gd name="connsiteY23" fmla="*/ 931928 h 1625207"/>
              <a:gd name="connsiteX24" fmla="*/ 7253600 w 7271283"/>
              <a:gd name="connsiteY24" fmla="*/ 989829 h 1625207"/>
              <a:gd name="connsiteX25" fmla="*/ 6659933 w 7271283"/>
              <a:gd name="connsiteY25" fmla="*/ 1473214 h 1625207"/>
              <a:gd name="connsiteX26" fmla="*/ 6289506 w 7271283"/>
              <a:gd name="connsiteY26" fmla="*/ 1324618 h 1625207"/>
              <a:gd name="connsiteX27" fmla="*/ 6241300 w 7271283"/>
              <a:gd name="connsiteY27" fmla="*/ 1277279 h 1625207"/>
              <a:gd name="connsiteX28" fmla="*/ 6236986 w 7271283"/>
              <a:gd name="connsiteY28" fmla="*/ 1285902 h 1625207"/>
              <a:gd name="connsiteX29" fmla="*/ 6227451 w 7271283"/>
              <a:gd name="connsiteY29" fmla="*/ 1268238 h 1625207"/>
              <a:gd name="connsiteX30" fmla="*/ 5787622 w 7271283"/>
              <a:gd name="connsiteY30" fmla="*/ 980912 h 1625207"/>
              <a:gd name="connsiteX31" fmla="*/ 5364559 w 7271283"/>
              <a:gd name="connsiteY31" fmla="*/ 1241345 h 1625207"/>
              <a:gd name="connsiteX32" fmla="*/ 5364308 w 7271283"/>
              <a:gd name="connsiteY32" fmla="*/ 1241754 h 1625207"/>
              <a:gd name="connsiteX33" fmla="*/ 5362816 w 7271283"/>
              <a:gd name="connsiteY33" fmla="*/ 1244848 h 1625207"/>
              <a:gd name="connsiteX34" fmla="*/ 5336029 w 7271283"/>
              <a:gd name="connsiteY34" fmla="*/ 1292818 h 1625207"/>
              <a:gd name="connsiteX35" fmla="*/ 5322774 w 7271283"/>
              <a:gd name="connsiteY35" fmla="*/ 1313453 h 1625207"/>
              <a:gd name="connsiteX36" fmla="*/ 5305285 w 7271283"/>
              <a:gd name="connsiteY36" fmla="*/ 1353889 h 1625207"/>
              <a:gd name="connsiteX37" fmla="*/ 5312976 w 7271283"/>
              <a:gd name="connsiteY37" fmla="*/ 1328705 h 1625207"/>
              <a:gd name="connsiteX38" fmla="*/ 5306866 w 7271283"/>
              <a:gd name="connsiteY38" fmla="*/ 1338217 h 1625207"/>
              <a:gd name="connsiteX39" fmla="*/ 4815114 w 7271283"/>
              <a:gd name="connsiteY39" fmla="*/ 1625207 h 1625207"/>
              <a:gd name="connsiteX40" fmla="*/ 4444687 w 7271283"/>
              <a:gd name="connsiteY40" fmla="*/ 1476612 h 1625207"/>
              <a:gd name="connsiteX41" fmla="*/ 4396481 w 7271283"/>
              <a:gd name="connsiteY41" fmla="*/ 1429272 h 1625207"/>
              <a:gd name="connsiteX42" fmla="*/ 4392167 w 7271283"/>
              <a:gd name="connsiteY42" fmla="*/ 1437896 h 1625207"/>
              <a:gd name="connsiteX43" fmla="*/ 4382631 w 7271283"/>
              <a:gd name="connsiteY43" fmla="*/ 1420231 h 1625207"/>
              <a:gd name="connsiteX44" fmla="*/ 3942802 w 7271283"/>
              <a:gd name="connsiteY44" fmla="*/ 1132906 h 1625207"/>
              <a:gd name="connsiteX45" fmla="*/ 3477975 w 7271283"/>
              <a:gd name="connsiteY45" fmla="*/ 1465399 h 1625207"/>
              <a:gd name="connsiteX46" fmla="*/ 1730232 w 7271283"/>
              <a:gd name="connsiteY46" fmla="*/ 1099581 h 1625207"/>
              <a:gd name="connsiteX47" fmla="*/ 1747915 w 7271283"/>
              <a:gd name="connsiteY47" fmla="*/ 1041680 h 1625207"/>
              <a:gd name="connsiteX48" fmla="*/ 2341582 w 7271283"/>
              <a:gd name="connsiteY48" fmla="*/ 558296 h 1625207"/>
              <a:gd name="connsiteX49" fmla="*/ 2712010 w 7271283"/>
              <a:gd name="connsiteY49" fmla="*/ 706891 h 1625207"/>
              <a:gd name="connsiteX50" fmla="*/ 2760216 w 7271283"/>
              <a:gd name="connsiteY50" fmla="*/ 754231 h 1625207"/>
              <a:gd name="connsiteX51" fmla="*/ 2764530 w 7271283"/>
              <a:gd name="connsiteY51" fmla="*/ 745607 h 1625207"/>
              <a:gd name="connsiteX52" fmla="*/ 2774065 w 7271283"/>
              <a:gd name="connsiteY52" fmla="*/ 763271 h 1625207"/>
              <a:gd name="connsiteX53" fmla="*/ 3213894 w 7271283"/>
              <a:gd name="connsiteY53" fmla="*/ 1050597 h 1625207"/>
              <a:gd name="connsiteX54" fmla="*/ 3636957 w 7271283"/>
              <a:gd name="connsiteY54" fmla="*/ 790164 h 1625207"/>
              <a:gd name="connsiteX55" fmla="*/ 3637208 w 7271283"/>
              <a:gd name="connsiteY55" fmla="*/ 789755 h 1625207"/>
              <a:gd name="connsiteX56" fmla="*/ 3638700 w 7271283"/>
              <a:gd name="connsiteY56" fmla="*/ 786661 h 1625207"/>
              <a:gd name="connsiteX57" fmla="*/ 3665486 w 7271283"/>
              <a:gd name="connsiteY57" fmla="*/ 738691 h 1625207"/>
              <a:gd name="connsiteX58" fmla="*/ 3678742 w 7271283"/>
              <a:gd name="connsiteY58" fmla="*/ 718056 h 1625207"/>
              <a:gd name="connsiteX59" fmla="*/ 3696231 w 7271283"/>
              <a:gd name="connsiteY59" fmla="*/ 677620 h 1625207"/>
              <a:gd name="connsiteX60" fmla="*/ 3688540 w 7271283"/>
              <a:gd name="connsiteY60" fmla="*/ 702804 h 1625207"/>
              <a:gd name="connsiteX61" fmla="*/ 3694650 w 7271283"/>
              <a:gd name="connsiteY61" fmla="*/ 693292 h 1625207"/>
              <a:gd name="connsiteX62" fmla="*/ 4186402 w 7271283"/>
              <a:gd name="connsiteY62" fmla="*/ 406302 h 1625207"/>
              <a:gd name="connsiteX63" fmla="*/ 4556829 w 7271283"/>
              <a:gd name="connsiteY63" fmla="*/ 554898 h 1625207"/>
              <a:gd name="connsiteX64" fmla="*/ 4605035 w 7271283"/>
              <a:gd name="connsiteY64" fmla="*/ 602237 h 1625207"/>
              <a:gd name="connsiteX65" fmla="*/ 4609349 w 7271283"/>
              <a:gd name="connsiteY65" fmla="*/ 593614 h 1625207"/>
              <a:gd name="connsiteX66" fmla="*/ 4618884 w 7271283"/>
              <a:gd name="connsiteY66" fmla="*/ 611278 h 1625207"/>
              <a:gd name="connsiteX67" fmla="*/ 5058713 w 7271283"/>
              <a:gd name="connsiteY67" fmla="*/ 898604 h 1625207"/>
              <a:gd name="connsiteX68" fmla="*/ 5523541 w 7271283"/>
              <a:gd name="connsiteY68" fmla="*/ 566110 h 1625207"/>
              <a:gd name="connsiteX69" fmla="*/ 5541050 w 7271283"/>
              <a:gd name="connsiteY69" fmla="*/ 525626 h 1625207"/>
              <a:gd name="connsiteX70" fmla="*/ 5523367 w 7271283"/>
              <a:gd name="connsiteY70" fmla="*/ 583527 h 1625207"/>
              <a:gd name="connsiteX71" fmla="*/ 4929700 w 7271283"/>
              <a:gd name="connsiteY71" fmla="*/ 1066912 h 1625207"/>
              <a:gd name="connsiteX72" fmla="*/ 4559273 w 7271283"/>
              <a:gd name="connsiteY72" fmla="*/ 918316 h 1625207"/>
              <a:gd name="connsiteX73" fmla="*/ 4511067 w 7271283"/>
              <a:gd name="connsiteY73" fmla="*/ 870977 h 1625207"/>
              <a:gd name="connsiteX74" fmla="*/ 4506753 w 7271283"/>
              <a:gd name="connsiteY74" fmla="*/ 879600 h 1625207"/>
              <a:gd name="connsiteX75" fmla="*/ 4497218 w 7271283"/>
              <a:gd name="connsiteY75" fmla="*/ 861936 h 1625207"/>
              <a:gd name="connsiteX76" fmla="*/ 4057389 w 7271283"/>
              <a:gd name="connsiteY76" fmla="*/ 574610 h 1625207"/>
              <a:gd name="connsiteX77" fmla="*/ 3634326 w 7271283"/>
              <a:gd name="connsiteY77" fmla="*/ 835043 h 1625207"/>
              <a:gd name="connsiteX78" fmla="*/ 3634075 w 7271283"/>
              <a:gd name="connsiteY78" fmla="*/ 835452 h 1625207"/>
              <a:gd name="connsiteX79" fmla="*/ 3632583 w 7271283"/>
              <a:gd name="connsiteY79" fmla="*/ 838546 h 1625207"/>
              <a:gd name="connsiteX80" fmla="*/ 3605796 w 7271283"/>
              <a:gd name="connsiteY80" fmla="*/ 886516 h 1625207"/>
              <a:gd name="connsiteX81" fmla="*/ 3592541 w 7271283"/>
              <a:gd name="connsiteY81" fmla="*/ 907151 h 1625207"/>
              <a:gd name="connsiteX82" fmla="*/ 3575052 w 7271283"/>
              <a:gd name="connsiteY82" fmla="*/ 947587 h 1625207"/>
              <a:gd name="connsiteX83" fmla="*/ 3582743 w 7271283"/>
              <a:gd name="connsiteY83" fmla="*/ 922403 h 1625207"/>
              <a:gd name="connsiteX84" fmla="*/ 3576633 w 7271283"/>
              <a:gd name="connsiteY84" fmla="*/ 931915 h 1625207"/>
              <a:gd name="connsiteX85" fmla="*/ 3084881 w 7271283"/>
              <a:gd name="connsiteY85" fmla="*/ 1218905 h 1625207"/>
              <a:gd name="connsiteX86" fmla="*/ 2714454 w 7271283"/>
              <a:gd name="connsiteY86" fmla="*/ 1070310 h 1625207"/>
              <a:gd name="connsiteX87" fmla="*/ 2666248 w 7271283"/>
              <a:gd name="connsiteY87" fmla="*/ 1022970 h 1625207"/>
              <a:gd name="connsiteX88" fmla="*/ 2661934 w 7271283"/>
              <a:gd name="connsiteY88" fmla="*/ 1031594 h 1625207"/>
              <a:gd name="connsiteX89" fmla="*/ 2652398 w 7271283"/>
              <a:gd name="connsiteY89" fmla="*/ 1013930 h 1625207"/>
              <a:gd name="connsiteX90" fmla="*/ 2212569 w 7271283"/>
              <a:gd name="connsiteY90" fmla="*/ 726604 h 1625207"/>
              <a:gd name="connsiteX91" fmla="*/ 1747742 w 7271283"/>
              <a:gd name="connsiteY91" fmla="*/ 1059097 h 1625207"/>
              <a:gd name="connsiteX92" fmla="*/ 0 w 7271283"/>
              <a:gd name="connsiteY92" fmla="*/ 693279 h 1625207"/>
              <a:gd name="connsiteX93" fmla="*/ 17683 w 7271283"/>
              <a:gd name="connsiteY93" fmla="*/ 635378 h 1625207"/>
              <a:gd name="connsiteX94" fmla="*/ 611350 w 7271283"/>
              <a:gd name="connsiteY94" fmla="*/ 151994 h 1625207"/>
              <a:gd name="connsiteX95" fmla="*/ 981778 w 7271283"/>
              <a:gd name="connsiteY95" fmla="*/ 300589 h 1625207"/>
              <a:gd name="connsiteX96" fmla="*/ 1029984 w 7271283"/>
              <a:gd name="connsiteY96" fmla="*/ 347929 h 1625207"/>
              <a:gd name="connsiteX97" fmla="*/ 1034298 w 7271283"/>
              <a:gd name="connsiteY97" fmla="*/ 339305 h 1625207"/>
              <a:gd name="connsiteX98" fmla="*/ 1043833 w 7271283"/>
              <a:gd name="connsiteY98" fmla="*/ 356969 h 1625207"/>
              <a:gd name="connsiteX99" fmla="*/ 1483662 w 7271283"/>
              <a:gd name="connsiteY99" fmla="*/ 644295 h 1625207"/>
              <a:gd name="connsiteX100" fmla="*/ 1906725 w 7271283"/>
              <a:gd name="connsiteY100" fmla="*/ 383862 h 1625207"/>
              <a:gd name="connsiteX101" fmla="*/ 1906976 w 7271283"/>
              <a:gd name="connsiteY101" fmla="*/ 383453 h 1625207"/>
              <a:gd name="connsiteX102" fmla="*/ 1908468 w 7271283"/>
              <a:gd name="connsiteY102" fmla="*/ 380359 h 1625207"/>
              <a:gd name="connsiteX103" fmla="*/ 1935254 w 7271283"/>
              <a:gd name="connsiteY103" fmla="*/ 332389 h 1625207"/>
              <a:gd name="connsiteX104" fmla="*/ 1948510 w 7271283"/>
              <a:gd name="connsiteY104" fmla="*/ 311754 h 1625207"/>
              <a:gd name="connsiteX105" fmla="*/ 1965999 w 7271283"/>
              <a:gd name="connsiteY105" fmla="*/ 271318 h 1625207"/>
              <a:gd name="connsiteX106" fmla="*/ 1958308 w 7271283"/>
              <a:gd name="connsiteY106" fmla="*/ 296502 h 1625207"/>
              <a:gd name="connsiteX107" fmla="*/ 1964418 w 7271283"/>
              <a:gd name="connsiteY107" fmla="*/ 286991 h 1625207"/>
              <a:gd name="connsiteX108" fmla="*/ 2456169 w 7271283"/>
              <a:gd name="connsiteY108" fmla="*/ 0 h 1625207"/>
              <a:gd name="connsiteX109" fmla="*/ 2826597 w 7271283"/>
              <a:gd name="connsiteY109" fmla="*/ 148596 h 1625207"/>
              <a:gd name="connsiteX110" fmla="*/ 2874803 w 7271283"/>
              <a:gd name="connsiteY110" fmla="*/ 195935 h 1625207"/>
              <a:gd name="connsiteX111" fmla="*/ 2879117 w 7271283"/>
              <a:gd name="connsiteY111" fmla="*/ 187312 h 1625207"/>
              <a:gd name="connsiteX112" fmla="*/ 2888652 w 7271283"/>
              <a:gd name="connsiteY112" fmla="*/ 204976 h 1625207"/>
              <a:gd name="connsiteX113" fmla="*/ 3328481 w 7271283"/>
              <a:gd name="connsiteY113" fmla="*/ 492302 h 1625207"/>
              <a:gd name="connsiteX114" fmla="*/ 3793309 w 7271283"/>
              <a:gd name="connsiteY114" fmla="*/ 159808 h 1625207"/>
              <a:gd name="connsiteX115" fmla="*/ 3810818 w 7271283"/>
              <a:gd name="connsiteY115" fmla="*/ 119325 h 1625207"/>
              <a:gd name="connsiteX116" fmla="*/ 3793135 w 7271283"/>
              <a:gd name="connsiteY116" fmla="*/ 177225 h 1625207"/>
              <a:gd name="connsiteX117" fmla="*/ 3199468 w 7271283"/>
              <a:gd name="connsiteY117" fmla="*/ 660610 h 1625207"/>
              <a:gd name="connsiteX118" fmla="*/ 2829041 w 7271283"/>
              <a:gd name="connsiteY118" fmla="*/ 512014 h 1625207"/>
              <a:gd name="connsiteX119" fmla="*/ 2780835 w 7271283"/>
              <a:gd name="connsiteY119" fmla="*/ 464675 h 1625207"/>
              <a:gd name="connsiteX120" fmla="*/ 2776521 w 7271283"/>
              <a:gd name="connsiteY120" fmla="*/ 473298 h 1625207"/>
              <a:gd name="connsiteX121" fmla="*/ 2766986 w 7271283"/>
              <a:gd name="connsiteY121" fmla="*/ 455634 h 1625207"/>
              <a:gd name="connsiteX122" fmla="*/ 2327156 w 7271283"/>
              <a:gd name="connsiteY122" fmla="*/ 168308 h 1625207"/>
              <a:gd name="connsiteX123" fmla="*/ 1904094 w 7271283"/>
              <a:gd name="connsiteY123" fmla="*/ 428741 h 1625207"/>
              <a:gd name="connsiteX124" fmla="*/ 1903843 w 7271283"/>
              <a:gd name="connsiteY124" fmla="*/ 429150 h 1625207"/>
              <a:gd name="connsiteX125" fmla="*/ 1902351 w 7271283"/>
              <a:gd name="connsiteY125" fmla="*/ 432244 h 1625207"/>
              <a:gd name="connsiteX126" fmla="*/ 1875564 w 7271283"/>
              <a:gd name="connsiteY126" fmla="*/ 480214 h 1625207"/>
              <a:gd name="connsiteX127" fmla="*/ 1862309 w 7271283"/>
              <a:gd name="connsiteY127" fmla="*/ 500849 h 1625207"/>
              <a:gd name="connsiteX128" fmla="*/ 1844820 w 7271283"/>
              <a:gd name="connsiteY128" fmla="*/ 541285 h 1625207"/>
              <a:gd name="connsiteX129" fmla="*/ 1852511 w 7271283"/>
              <a:gd name="connsiteY129" fmla="*/ 516101 h 1625207"/>
              <a:gd name="connsiteX130" fmla="*/ 1846401 w 7271283"/>
              <a:gd name="connsiteY130" fmla="*/ 525613 h 1625207"/>
              <a:gd name="connsiteX131" fmla="*/ 1354649 w 7271283"/>
              <a:gd name="connsiteY131" fmla="*/ 812603 h 1625207"/>
              <a:gd name="connsiteX132" fmla="*/ 984222 w 7271283"/>
              <a:gd name="connsiteY132" fmla="*/ 664008 h 1625207"/>
              <a:gd name="connsiteX133" fmla="*/ 936016 w 7271283"/>
              <a:gd name="connsiteY133" fmla="*/ 616668 h 1625207"/>
              <a:gd name="connsiteX134" fmla="*/ 931702 w 7271283"/>
              <a:gd name="connsiteY134" fmla="*/ 625292 h 1625207"/>
              <a:gd name="connsiteX135" fmla="*/ 922166 w 7271283"/>
              <a:gd name="connsiteY135" fmla="*/ 607628 h 1625207"/>
              <a:gd name="connsiteX136" fmla="*/ 482337 w 7271283"/>
              <a:gd name="connsiteY136" fmla="*/ 320302 h 1625207"/>
              <a:gd name="connsiteX137" fmla="*/ 17510 w 7271283"/>
              <a:gd name="connsiteY137" fmla="*/ 652795 h 16252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Lst>
            <a:rect l="l" t="t" r="r" b="b"/>
            <a:pathLst>
              <a:path w="7271283" h="1625207">
                <a:moveTo>
                  <a:pt x="3460465" y="1505883"/>
                </a:moveTo>
                <a:lnTo>
                  <a:pt x="3478149" y="1447982"/>
                </a:lnTo>
                <a:cubicBezTo>
                  <a:pt x="3586560" y="1161486"/>
                  <a:pt x="3811679" y="964598"/>
                  <a:pt x="4071815" y="964598"/>
                </a:cubicBezTo>
                <a:cubicBezTo>
                  <a:pt x="4209030" y="964598"/>
                  <a:pt x="4336502" y="1019377"/>
                  <a:pt x="4442242" y="1113193"/>
                </a:cubicBezTo>
                <a:lnTo>
                  <a:pt x="4490449" y="1160533"/>
                </a:lnTo>
                <a:lnTo>
                  <a:pt x="4494762" y="1151909"/>
                </a:lnTo>
                <a:lnTo>
                  <a:pt x="4504298" y="1169573"/>
                </a:lnTo>
                <a:cubicBezTo>
                  <a:pt x="4608842" y="1345050"/>
                  <a:pt x="4767055" y="1456899"/>
                  <a:pt x="4944127" y="1456899"/>
                </a:cubicBezTo>
                <a:cubicBezTo>
                  <a:pt x="5111976" y="1456899"/>
                  <a:pt x="5262881" y="1356397"/>
                  <a:pt x="5367190" y="1196466"/>
                </a:cubicBezTo>
                <a:lnTo>
                  <a:pt x="5367441" y="1196057"/>
                </a:lnTo>
                <a:lnTo>
                  <a:pt x="5368933" y="1192963"/>
                </a:lnTo>
                <a:cubicBezTo>
                  <a:pt x="5377453" y="1176562"/>
                  <a:pt x="5386388" y="1160563"/>
                  <a:pt x="5395720" y="1144993"/>
                </a:cubicBezTo>
                <a:lnTo>
                  <a:pt x="5408975" y="1124358"/>
                </a:lnTo>
                <a:lnTo>
                  <a:pt x="5426464" y="1083922"/>
                </a:lnTo>
                <a:lnTo>
                  <a:pt x="5418773" y="1109106"/>
                </a:lnTo>
                <a:lnTo>
                  <a:pt x="5424883" y="1099594"/>
                </a:lnTo>
                <a:cubicBezTo>
                  <a:pt x="5546128" y="923354"/>
                  <a:pt x="5721533" y="812604"/>
                  <a:pt x="5916635" y="812604"/>
                </a:cubicBezTo>
                <a:cubicBezTo>
                  <a:pt x="6053849" y="812604"/>
                  <a:pt x="6181321" y="867384"/>
                  <a:pt x="6287062" y="961200"/>
                </a:cubicBezTo>
                <a:lnTo>
                  <a:pt x="6335268" y="1008539"/>
                </a:lnTo>
                <a:lnTo>
                  <a:pt x="6339582" y="999916"/>
                </a:lnTo>
                <a:lnTo>
                  <a:pt x="6349117" y="1017580"/>
                </a:lnTo>
                <a:cubicBezTo>
                  <a:pt x="6453661" y="1193057"/>
                  <a:pt x="6611875" y="1304906"/>
                  <a:pt x="6788946" y="1304906"/>
                </a:cubicBezTo>
                <a:cubicBezTo>
                  <a:pt x="6980774" y="1304906"/>
                  <a:pt x="7150470" y="1173638"/>
                  <a:pt x="7253774" y="972412"/>
                </a:cubicBezTo>
                <a:lnTo>
                  <a:pt x="7271283" y="931928"/>
                </a:lnTo>
                <a:lnTo>
                  <a:pt x="7253600" y="989829"/>
                </a:lnTo>
                <a:cubicBezTo>
                  <a:pt x="7145189" y="1276325"/>
                  <a:pt x="6920069" y="1473214"/>
                  <a:pt x="6659933" y="1473214"/>
                </a:cubicBezTo>
                <a:cubicBezTo>
                  <a:pt x="6522719" y="1473214"/>
                  <a:pt x="6395247" y="1418434"/>
                  <a:pt x="6289506" y="1324618"/>
                </a:cubicBezTo>
                <a:lnTo>
                  <a:pt x="6241300" y="1277279"/>
                </a:lnTo>
                <a:lnTo>
                  <a:pt x="6236986" y="1285902"/>
                </a:lnTo>
                <a:lnTo>
                  <a:pt x="6227451" y="1268238"/>
                </a:lnTo>
                <a:cubicBezTo>
                  <a:pt x="6122907" y="1092761"/>
                  <a:pt x="5964693" y="980912"/>
                  <a:pt x="5787622" y="980912"/>
                </a:cubicBezTo>
                <a:cubicBezTo>
                  <a:pt x="5619772" y="980912"/>
                  <a:pt x="5468868" y="1081414"/>
                  <a:pt x="5364559" y="1241345"/>
                </a:cubicBezTo>
                <a:lnTo>
                  <a:pt x="5364308" y="1241754"/>
                </a:lnTo>
                <a:lnTo>
                  <a:pt x="5362816" y="1244848"/>
                </a:lnTo>
                <a:cubicBezTo>
                  <a:pt x="5354296" y="1261250"/>
                  <a:pt x="5345361" y="1277248"/>
                  <a:pt x="5336029" y="1292818"/>
                </a:cubicBezTo>
                <a:lnTo>
                  <a:pt x="5322774" y="1313453"/>
                </a:lnTo>
                <a:lnTo>
                  <a:pt x="5305285" y="1353889"/>
                </a:lnTo>
                <a:lnTo>
                  <a:pt x="5312976" y="1328705"/>
                </a:lnTo>
                <a:lnTo>
                  <a:pt x="5306866" y="1338217"/>
                </a:lnTo>
                <a:cubicBezTo>
                  <a:pt x="5185622" y="1514457"/>
                  <a:pt x="5010216" y="1625207"/>
                  <a:pt x="4815114" y="1625207"/>
                </a:cubicBezTo>
                <a:cubicBezTo>
                  <a:pt x="4677899" y="1625207"/>
                  <a:pt x="4550428" y="1570427"/>
                  <a:pt x="4444687" y="1476612"/>
                </a:cubicBezTo>
                <a:lnTo>
                  <a:pt x="4396481" y="1429272"/>
                </a:lnTo>
                <a:lnTo>
                  <a:pt x="4392167" y="1437896"/>
                </a:lnTo>
                <a:lnTo>
                  <a:pt x="4382631" y="1420231"/>
                </a:lnTo>
                <a:cubicBezTo>
                  <a:pt x="4278087" y="1244754"/>
                  <a:pt x="4119874" y="1132906"/>
                  <a:pt x="3942802" y="1132906"/>
                </a:cubicBezTo>
                <a:cubicBezTo>
                  <a:pt x="3750974" y="1132906"/>
                  <a:pt x="3581279" y="1264173"/>
                  <a:pt x="3477975" y="1465399"/>
                </a:cubicBezTo>
                <a:close/>
                <a:moveTo>
                  <a:pt x="1730232" y="1099581"/>
                </a:moveTo>
                <a:lnTo>
                  <a:pt x="1747915" y="1041680"/>
                </a:lnTo>
                <a:cubicBezTo>
                  <a:pt x="1856327" y="755184"/>
                  <a:pt x="2081446" y="558296"/>
                  <a:pt x="2341582" y="558296"/>
                </a:cubicBezTo>
                <a:cubicBezTo>
                  <a:pt x="2478797" y="558296"/>
                  <a:pt x="2606269" y="613075"/>
                  <a:pt x="2712010" y="706891"/>
                </a:cubicBezTo>
                <a:lnTo>
                  <a:pt x="2760216" y="754231"/>
                </a:lnTo>
                <a:lnTo>
                  <a:pt x="2764530" y="745607"/>
                </a:lnTo>
                <a:lnTo>
                  <a:pt x="2774065" y="763271"/>
                </a:lnTo>
                <a:cubicBezTo>
                  <a:pt x="2878609" y="938748"/>
                  <a:pt x="3036822" y="1050597"/>
                  <a:pt x="3213894" y="1050597"/>
                </a:cubicBezTo>
                <a:cubicBezTo>
                  <a:pt x="3381743" y="1050597"/>
                  <a:pt x="3532648" y="950095"/>
                  <a:pt x="3636957" y="790164"/>
                </a:cubicBezTo>
                <a:lnTo>
                  <a:pt x="3637208" y="789755"/>
                </a:lnTo>
                <a:lnTo>
                  <a:pt x="3638700" y="786661"/>
                </a:lnTo>
                <a:cubicBezTo>
                  <a:pt x="3647220" y="770260"/>
                  <a:pt x="3656155" y="754261"/>
                  <a:pt x="3665486" y="738691"/>
                </a:cubicBezTo>
                <a:lnTo>
                  <a:pt x="3678742" y="718056"/>
                </a:lnTo>
                <a:lnTo>
                  <a:pt x="3696231" y="677620"/>
                </a:lnTo>
                <a:lnTo>
                  <a:pt x="3688540" y="702804"/>
                </a:lnTo>
                <a:lnTo>
                  <a:pt x="3694650" y="693292"/>
                </a:lnTo>
                <a:cubicBezTo>
                  <a:pt x="3815894" y="517052"/>
                  <a:pt x="3991299" y="406302"/>
                  <a:pt x="4186402" y="406302"/>
                </a:cubicBezTo>
                <a:cubicBezTo>
                  <a:pt x="4323616" y="406302"/>
                  <a:pt x="4451088" y="461082"/>
                  <a:pt x="4556829" y="554898"/>
                </a:cubicBezTo>
                <a:lnTo>
                  <a:pt x="4605035" y="602237"/>
                </a:lnTo>
                <a:lnTo>
                  <a:pt x="4609349" y="593614"/>
                </a:lnTo>
                <a:lnTo>
                  <a:pt x="4618884" y="611278"/>
                </a:lnTo>
                <a:cubicBezTo>
                  <a:pt x="4723428" y="786755"/>
                  <a:pt x="4881642" y="898604"/>
                  <a:pt x="5058713" y="898604"/>
                </a:cubicBezTo>
                <a:cubicBezTo>
                  <a:pt x="5250541" y="898604"/>
                  <a:pt x="5420237" y="767336"/>
                  <a:pt x="5523541" y="566110"/>
                </a:cubicBezTo>
                <a:lnTo>
                  <a:pt x="5541050" y="525626"/>
                </a:lnTo>
                <a:lnTo>
                  <a:pt x="5523367" y="583527"/>
                </a:lnTo>
                <a:cubicBezTo>
                  <a:pt x="5414956" y="870023"/>
                  <a:pt x="5189836" y="1066912"/>
                  <a:pt x="4929700" y="1066912"/>
                </a:cubicBezTo>
                <a:cubicBezTo>
                  <a:pt x="4792486" y="1066912"/>
                  <a:pt x="4665014" y="1012132"/>
                  <a:pt x="4559273" y="918316"/>
                </a:cubicBezTo>
                <a:lnTo>
                  <a:pt x="4511067" y="870977"/>
                </a:lnTo>
                <a:lnTo>
                  <a:pt x="4506753" y="879600"/>
                </a:lnTo>
                <a:lnTo>
                  <a:pt x="4497218" y="861936"/>
                </a:lnTo>
                <a:cubicBezTo>
                  <a:pt x="4392674" y="686459"/>
                  <a:pt x="4234460" y="574610"/>
                  <a:pt x="4057389" y="574610"/>
                </a:cubicBezTo>
                <a:cubicBezTo>
                  <a:pt x="3889539" y="574610"/>
                  <a:pt x="3738635" y="675112"/>
                  <a:pt x="3634326" y="835043"/>
                </a:cubicBezTo>
                <a:lnTo>
                  <a:pt x="3634075" y="835452"/>
                </a:lnTo>
                <a:lnTo>
                  <a:pt x="3632583" y="838546"/>
                </a:lnTo>
                <a:cubicBezTo>
                  <a:pt x="3624063" y="854948"/>
                  <a:pt x="3615128" y="870946"/>
                  <a:pt x="3605796" y="886516"/>
                </a:cubicBezTo>
                <a:lnTo>
                  <a:pt x="3592541" y="907151"/>
                </a:lnTo>
                <a:lnTo>
                  <a:pt x="3575052" y="947587"/>
                </a:lnTo>
                <a:lnTo>
                  <a:pt x="3582743" y="922403"/>
                </a:lnTo>
                <a:lnTo>
                  <a:pt x="3576633" y="931915"/>
                </a:lnTo>
                <a:cubicBezTo>
                  <a:pt x="3455389" y="1108155"/>
                  <a:pt x="3279983" y="1218905"/>
                  <a:pt x="3084881" y="1218905"/>
                </a:cubicBezTo>
                <a:cubicBezTo>
                  <a:pt x="2947666" y="1218905"/>
                  <a:pt x="2820195" y="1164125"/>
                  <a:pt x="2714454" y="1070310"/>
                </a:cubicBezTo>
                <a:lnTo>
                  <a:pt x="2666248" y="1022970"/>
                </a:lnTo>
                <a:lnTo>
                  <a:pt x="2661934" y="1031594"/>
                </a:lnTo>
                <a:lnTo>
                  <a:pt x="2652398" y="1013930"/>
                </a:lnTo>
                <a:cubicBezTo>
                  <a:pt x="2547854" y="838452"/>
                  <a:pt x="2389641" y="726604"/>
                  <a:pt x="2212569" y="726604"/>
                </a:cubicBezTo>
                <a:cubicBezTo>
                  <a:pt x="2020741" y="726604"/>
                  <a:pt x="1851046" y="857871"/>
                  <a:pt x="1747742" y="1059097"/>
                </a:cubicBezTo>
                <a:close/>
                <a:moveTo>
                  <a:pt x="0" y="693279"/>
                </a:moveTo>
                <a:lnTo>
                  <a:pt x="17683" y="635378"/>
                </a:lnTo>
                <a:cubicBezTo>
                  <a:pt x="126095" y="348882"/>
                  <a:pt x="351214" y="151994"/>
                  <a:pt x="611350" y="151994"/>
                </a:cubicBezTo>
                <a:cubicBezTo>
                  <a:pt x="748565" y="151994"/>
                  <a:pt x="876037" y="206773"/>
                  <a:pt x="981778" y="300589"/>
                </a:cubicBezTo>
                <a:lnTo>
                  <a:pt x="1029984" y="347929"/>
                </a:lnTo>
                <a:lnTo>
                  <a:pt x="1034298" y="339305"/>
                </a:lnTo>
                <a:lnTo>
                  <a:pt x="1043833" y="356969"/>
                </a:lnTo>
                <a:cubicBezTo>
                  <a:pt x="1148377" y="532446"/>
                  <a:pt x="1306590" y="644295"/>
                  <a:pt x="1483662" y="644295"/>
                </a:cubicBezTo>
                <a:cubicBezTo>
                  <a:pt x="1651511" y="644295"/>
                  <a:pt x="1802416" y="543793"/>
                  <a:pt x="1906725" y="383862"/>
                </a:cubicBezTo>
                <a:lnTo>
                  <a:pt x="1906976" y="383453"/>
                </a:lnTo>
                <a:lnTo>
                  <a:pt x="1908468" y="380359"/>
                </a:lnTo>
                <a:cubicBezTo>
                  <a:pt x="1916988" y="363958"/>
                  <a:pt x="1925923" y="347959"/>
                  <a:pt x="1935254" y="332389"/>
                </a:cubicBezTo>
                <a:lnTo>
                  <a:pt x="1948510" y="311754"/>
                </a:lnTo>
                <a:lnTo>
                  <a:pt x="1965999" y="271318"/>
                </a:lnTo>
                <a:lnTo>
                  <a:pt x="1958308" y="296502"/>
                </a:lnTo>
                <a:lnTo>
                  <a:pt x="1964418" y="286991"/>
                </a:lnTo>
                <a:cubicBezTo>
                  <a:pt x="2085662" y="110750"/>
                  <a:pt x="2261067" y="0"/>
                  <a:pt x="2456169" y="0"/>
                </a:cubicBezTo>
                <a:cubicBezTo>
                  <a:pt x="2593384" y="0"/>
                  <a:pt x="2720856" y="54780"/>
                  <a:pt x="2826597" y="148596"/>
                </a:cubicBezTo>
                <a:lnTo>
                  <a:pt x="2874803" y="195935"/>
                </a:lnTo>
                <a:lnTo>
                  <a:pt x="2879117" y="187312"/>
                </a:lnTo>
                <a:lnTo>
                  <a:pt x="2888652" y="204976"/>
                </a:lnTo>
                <a:cubicBezTo>
                  <a:pt x="2993196" y="380453"/>
                  <a:pt x="3151410" y="492302"/>
                  <a:pt x="3328481" y="492302"/>
                </a:cubicBezTo>
                <a:cubicBezTo>
                  <a:pt x="3520309" y="492302"/>
                  <a:pt x="3690004" y="361034"/>
                  <a:pt x="3793309" y="159808"/>
                </a:cubicBezTo>
                <a:lnTo>
                  <a:pt x="3810818" y="119325"/>
                </a:lnTo>
                <a:lnTo>
                  <a:pt x="3793135" y="177225"/>
                </a:lnTo>
                <a:cubicBezTo>
                  <a:pt x="3684724" y="463721"/>
                  <a:pt x="3459604" y="660610"/>
                  <a:pt x="3199468" y="660610"/>
                </a:cubicBezTo>
                <a:cubicBezTo>
                  <a:pt x="3062253" y="660610"/>
                  <a:pt x="2934782" y="605830"/>
                  <a:pt x="2829041" y="512014"/>
                </a:cubicBezTo>
                <a:lnTo>
                  <a:pt x="2780835" y="464675"/>
                </a:lnTo>
                <a:lnTo>
                  <a:pt x="2776521" y="473298"/>
                </a:lnTo>
                <a:lnTo>
                  <a:pt x="2766986" y="455634"/>
                </a:lnTo>
                <a:cubicBezTo>
                  <a:pt x="2662442" y="280157"/>
                  <a:pt x="2504228" y="168308"/>
                  <a:pt x="2327156" y="168308"/>
                </a:cubicBezTo>
                <a:cubicBezTo>
                  <a:pt x="2159307" y="168308"/>
                  <a:pt x="2008403" y="268810"/>
                  <a:pt x="1904094" y="428741"/>
                </a:cubicBezTo>
                <a:lnTo>
                  <a:pt x="1903843" y="429150"/>
                </a:lnTo>
                <a:lnTo>
                  <a:pt x="1902351" y="432244"/>
                </a:lnTo>
                <a:cubicBezTo>
                  <a:pt x="1893831" y="448646"/>
                  <a:pt x="1884896" y="464644"/>
                  <a:pt x="1875564" y="480214"/>
                </a:cubicBezTo>
                <a:lnTo>
                  <a:pt x="1862309" y="500849"/>
                </a:lnTo>
                <a:lnTo>
                  <a:pt x="1844820" y="541285"/>
                </a:lnTo>
                <a:lnTo>
                  <a:pt x="1852511" y="516101"/>
                </a:lnTo>
                <a:lnTo>
                  <a:pt x="1846401" y="525613"/>
                </a:lnTo>
                <a:cubicBezTo>
                  <a:pt x="1725157" y="701853"/>
                  <a:pt x="1549751" y="812603"/>
                  <a:pt x="1354649" y="812603"/>
                </a:cubicBezTo>
                <a:cubicBezTo>
                  <a:pt x="1217434" y="812603"/>
                  <a:pt x="1089963" y="757823"/>
                  <a:pt x="984222" y="664008"/>
                </a:cubicBezTo>
                <a:lnTo>
                  <a:pt x="936016" y="616668"/>
                </a:lnTo>
                <a:lnTo>
                  <a:pt x="931702" y="625292"/>
                </a:lnTo>
                <a:lnTo>
                  <a:pt x="922166" y="607628"/>
                </a:lnTo>
                <a:cubicBezTo>
                  <a:pt x="817622" y="432150"/>
                  <a:pt x="659409" y="320302"/>
                  <a:pt x="482337" y="320302"/>
                </a:cubicBezTo>
                <a:cubicBezTo>
                  <a:pt x="290509" y="320302"/>
                  <a:pt x="120814" y="451569"/>
                  <a:pt x="17510" y="652795"/>
                </a:cubicBezTo>
                <a:close/>
              </a:path>
            </a:pathLst>
          </a:custGeom>
          <a:gradFill>
            <a:gsLst>
              <a:gs pos="74000">
                <a:schemeClr val="tx1">
                  <a:lumMod val="75000"/>
                  <a:alpha val="61000"/>
                </a:schemeClr>
              </a:gs>
              <a:gs pos="19000">
                <a:schemeClr val="tx1">
                  <a:lumMod val="95000"/>
                  <a:alpha val="75000"/>
                </a:schemeClr>
              </a:gs>
              <a:gs pos="57000">
                <a:srgbClr val="EB3208">
                  <a:alpha val="0"/>
                </a:srgbClr>
              </a:gs>
              <a:gs pos="42000">
                <a:srgbClr val="FF0000">
                  <a:alpha val="72000"/>
                </a:srgbClr>
              </a:gs>
              <a:gs pos="32000">
                <a:srgbClr val="FF6600">
                  <a:alpha val="0"/>
                </a:srgbClr>
              </a:gs>
            </a:gsLst>
            <a:path path="circle">
              <a:fillToRect l="100000" t="100000"/>
            </a:path>
          </a:gradFill>
          <a:ln>
            <a:noFill/>
          </a:ln>
          <a:scene3d>
            <a:camera prst="orthographicFront"/>
            <a:lightRig rig="flat" dir="t"/>
          </a:scene3d>
          <a:sp3d>
            <a:bevelT w="247650" prst="slope"/>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6" name="Forma libre 14"/>
          <p:cNvSpPr/>
          <p:nvPr/>
        </p:nvSpPr>
        <p:spPr>
          <a:xfrm rot="16200000" flipV="1">
            <a:off x="1217521" y="1271034"/>
            <a:ext cx="2274194" cy="4578955"/>
          </a:xfrm>
          <a:custGeom>
            <a:avLst/>
            <a:gdLst>
              <a:gd name="connsiteX0" fmla="*/ 3460465 w 7271283"/>
              <a:gd name="connsiteY0" fmla="*/ 1505883 h 1625207"/>
              <a:gd name="connsiteX1" fmla="*/ 3478149 w 7271283"/>
              <a:gd name="connsiteY1" fmla="*/ 1447982 h 1625207"/>
              <a:gd name="connsiteX2" fmla="*/ 4071815 w 7271283"/>
              <a:gd name="connsiteY2" fmla="*/ 964598 h 1625207"/>
              <a:gd name="connsiteX3" fmla="*/ 4442242 w 7271283"/>
              <a:gd name="connsiteY3" fmla="*/ 1113193 h 1625207"/>
              <a:gd name="connsiteX4" fmla="*/ 4490449 w 7271283"/>
              <a:gd name="connsiteY4" fmla="*/ 1160533 h 1625207"/>
              <a:gd name="connsiteX5" fmla="*/ 4494762 w 7271283"/>
              <a:gd name="connsiteY5" fmla="*/ 1151909 h 1625207"/>
              <a:gd name="connsiteX6" fmla="*/ 4504298 w 7271283"/>
              <a:gd name="connsiteY6" fmla="*/ 1169573 h 1625207"/>
              <a:gd name="connsiteX7" fmla="*/ 4944127 w 7271283"/>
              <a:gd name="connsiteY7" fmla="*/ 1456899 h 1625207"/>
              <a:gd name="connsiteX8" fmla="*/ 5367190 w 7271283"/>
              <a:gd name="connsiteY8" fmla="*/ 1196466 h 1625207"/>
              <a:gd name="connsiteX9" fmla="*/ 5367441 w 7271283"/>
              <a:gd name="connsiteY9" fmla="*/ 1196057 h 1625207"/>
              <a:gd name="connsiteX10" fmla="*/ 5368933 w 7271283"/>
              <a:gd name="connsiteY10" fmla="*/ 1192963 h 1625207"/>
              <a:gd name="connsiteX11" fmla="*/ 5395720 w 7271283"/>
              <a:gd name="connsiteY11" fmla="*/ 1144993 h 1625207"/>
              <a:gd name="connsiteX12" fmla="*/ 5408975 w 7271283"/>
              <a:gd name="connsiteY12" fmla="*/ 1124358 h 1625207"/>
              <a:gd name="connsiteX13" fmla="*/ 5426464 w 7271283"/>
              <a:gd name="connsiteY13" fmla="*/ 1083922 h 1625207"/>
              <a:gd name="connsiteX14" fmla="*/ 5418773 w 7271283"/>
              <a:gd name="connsiteY14" fmla="*/ 1109106 h 1625207"/>
              <a:gd name="connsiteX15" fmla="*/ 5424883 w 7271283"/>
              <a:gd name="connsiteY15" fmla="*/ 1099594 h 1625207"/>
              <a:gd name="connsiteX16" fmla="*/ 5916635 w 7271283"/>
              <a:gd name="connsiteY16" fmla="*/ 812604 h 1625207"/>
              <a:gd name="connsiteX17" fmla="*/ 6287062 w 7271283"/>
              <a:gd name="connsiteY17" fmla="*/ 961200 h 1625207"/>
              <a:gd name="connsiteX18" fmla="*/ 6335268 w 7271283"/>
              <a:gd name="connsiteY18" fmla="*/ 1008539 h 1625207"/>
              <a:gd name="connsiteX19" fmla="*/ 6339582 w 7271283"/>
              <a:gd name="connsiteY19" fmla="*/ 999916 h 1625207"/>
              <a:gd name="connsiteX20" fmla="*/ 6349117 w 7271283"/>
              <a:gd name="connsiteY20" fmla="*/ 1017580 h 1625207"/>
              <a:gd name="connsiteX21" fmla="*/ 6788946 w 7271283"/>
              <a:gd name="connsiteY21" fmla="*/ 1304906 h 1625207"/>
              <a:gd name="connsiteX22" fmla="*/ 7253774 w 7271283"/>
              <a:gd name="connsiteY22" fmla="*/ 972412 h 1625207"/>
              <a:gd name="connsiteX23" fmla="*/ 7271283 w 7271283"/>
              <a:gd name="connsiteY23" fmla="*/ 931928 h 1625207"/>
              <a:gd name="connsiteX24" fmla="*/ 7253600 w 7271283"/>
              <a:gd name="connsiteY24" fmla="*/ 989829 h 1625207"/>
              <a:gd name="connsiteX25" fmla="*/ 6659933 w 7271283"/>
              <a:gd name="connsiteY25" fmla="*/ 1473214 h 1625207"/>
              <a:gd name="connsiteX26" fmla="*/ 6289506 w 7271283"/>
              <a:gd name="connsiteY26" fmla="*/ 1324618 h 1625207"/>
              <a:gd name="connsiteX27" fmla="*/ 6241300 w 7271283"/>
              <a:gd name="connsiteY27" fmla="*/ 1277279 h 1625207"/>
              <a:gd name="connsiteX28" fmla="*/ 6236986 w 7271283"/>
              <a:gd name="connsiteY28" fmla="*/ 1285902 h 1625207"/>
              <a:gd name="connsiteX29" fmla="*/ 6227451 w 7271283"/>
              <a:gd name="connsiteY29" fmla="*/ 1268238 h 1625207"/>
              <a:gd name="connsiteX30" fmla="*/ 5787622 w 7271283"/>
              <a:gd name="connsiteY30" fmla="*/ 980912 h 1625207"/>
              <a:gd name="connsiteX31" fmla="*/ 5364559 w 7271283"/>
              <a:gd name="connsiteY31" fmla="*/ 1241345 h 1625207"/>
              <a:gd name="connsiteX32" fmla="*/ 5364308 w 7271283"/>
              <a:gd name="connsiteY32" fmla="*/ 1241754 h 1625207"/>
              <a:gd name="connsiteX33" fmla="*/ 5362816 w 7271283"/>
              <a:gd name="connsiteY33" fmla="*/ 1244848 h 1625207"/>
              <a:gd name="connsiteX34" fmla="*/ 5336029 w 7271283"/>
              <a:gd name="connsiteY34" fmla="*/ 1292818 h 1625207"/>
              <a:gd name="connsiteX35" fmla="*/ 5322774 w 7271283"/>
              <a:gd name="connsiteY35" fmla="*/ 1313453 h 1625207"/>
              <a:gd name="connsiteX36" fmla="*/ 5305285 w 7271283"/>
              <a:gd name="connsiteY36" fmla="*/ 1353889 h 1625207"/>
              <a:gd name="connsiteX37" fmla="*/ 5312976 w 7271283"/>
              <a:gd name="connsiteY37" fmla="*/ 1328705 h 1625207"/>
              <a:gd name="connsiteX38" fmla="*/ 5306866 w 7271283"/>
              <a:gd name="connsiteY38" fmla="*/ 1338217 h 1625207"/>
              <a:gd name="connsiteX39" fmla="*/ 4815114 w 7271283"/>
              <a:gd name="connsiteY39" fmla="*/ 1625207 h 1625207"/>
              <a:gd name="connsiteX40" fmla="*/ 4444687 w 7271283"/>
              <a:gd name="connsiteY40" fmla="*/ 1476612 h 1625207"/>
              <a:gd name="connsiteX41" fmla="*/ 4396481 w 7271283"/>
              <a:gd name="connsiteY41" fmla="*/ 1429272 h 1625207"/>
              <a:gd name="connsiteX42" fmla="*/ 4392167 w 7271283"/>
              <a:gd name="connsiteY42" fmla="*/ 1437896 h 1625207"/>
              <a:gd name="connsiteX43" fmla="*/ 4382631 w 7271283"/>
              <a:gd name="connsiteY43" fmla="*/ 1420231 h 1625207"/>
              <a:gd name="connsiteX44" fmla="*/ 3942802 w 7271283"/>
              <a:gd name="connsiteY44" fmla="*/ 1132906 h 1625207"/>
              <a:gd name="connsiteX45" fmla="*/ 3477975 w 7271283"/>
              <a:gd name="connsiteY45" fmla="*/ 1465399 h 1625207"/>
              <a:gd name="connsiteX46" fmla="*/ 1730232 w 7271283"/>
              <a:gd name="connsiteY46" fmla="*/ 1099581 h 1625207"/>
              <a:gd name="connsiteX47" fmla="*/ 1747915 w 7271283"/>
              <a:gd name="connsiteY47" fmla="*/ 1041680 h 1625207"/>
              <a:gd name="connsiteX48" fmla="*/ 2341582 w 7271283"/>
              <a:gd name="connsiteY48" fmla="*/ 558296 h 1625207"/>
              <a:gd name="connsiteX49" fmla="*/ 2712010 w 7271283"/>
              <a:gd name="connsiteY49" fmla="*/ 706891 h 1625207"/>
              <a:gd name="connsiteX50" fmla="*/ 2760216 w 7271283"/>
              <a:gd name="connsiteY50" fmla="*/ 754231 h 1625207"/>
              <a:gd name="connsiteX51" fmla="*/ 2764530 w 7271283"/>
              <a:gd name="connsiteY51" fmla="*/ 745607 h 1625207"/>
              <a:gd name="connsiteX52" fmla="*/ 2774065 w 7271283"/>
              <a:gd name="connsiteY52" fmla="*/ 763271 h 1625207"/>
              <a:gd name="connsiteX53" fmla="*/ 3213894 w 7271283"/>
              <a:gd name="connsiteY53" fmla="*/ 1050597 h 1625207"/>
              <a:gd name="connsiteX54" fmla="*/ 3636957 w 7271283"/>
              <a:gd name="connsiteY54" fmla="*/ 790164 h 1625207"/>
              <a:gd name="connsiteX55" fmla="*/ 3637208 w 7271283"/>
              <a:gd name="connsiteY55" fmla="*/ 789755 h 1625207"/>
              <a:gd name="connsiteX56" fmla="*/ 3638700 w 7271283"/>
              <a:gd name="connsiteY56" fmla="*/ 786661 h 1625207"/>
              <a:gd name="connsiteX57" fmla="*/ 3665486 w 7271283"/>
              <a:gd name="connsiteY57" fmla="*/ 738691 h 1625207"/>
              <a:gd name="connsiteX58" fmla="*/ 3678742 w 7271283"/>
              <a:gd name="connsiteY58" fmla="*/ 718056 h 1625207"/>
              <a:gd name="connsiteX59" fmla="*/ 3696231 w 7271283"/>
              <a:gd name="connsiteY59" fmla="*/ 677620 h 1625207"/>
              <a:gd name="connsiteX60" fmla="*/ 3688540 w 7271283"/>
              <a:gd name="connsiteY60" fmla="*/ 702804 h 1625207"/>
              <a:gd name="connsiteX61" fmla="*/ 3694650 w 7271283"/>
              <a:gd name="connsiteY61" fmla="*/ 693292 h 1625207"/>
              <a:gd name="connsiteX62" fmla="*/ 4186402 w 7271283"/>
              <a:gd name="connsiteY62" fmla="*/ 406302 h 1625207"/>
              <a:gd name="connsiteX63" fmla="*/ 4556829 w 7271283"/>
              <a:gd name="connsiteY63" fmla="*/ 554898 h 1625207"/>
              <a:gd name="connsiteX64" fmla="*/ 4605035 w 7271283"/>
              <a:gd name="connsiteY64" fmla="*/ 602237 h 1625207"/>
              <a:gd name="connsiteX65" fmla="*/ 4609349 w 7271283"/>
              <a:gd name="connsiteY65" fmla="*/ 593614 h 1625207"/>
              <a:gd name="connsiteX66" fmla="*/ 4618884 w 7271283"/>
              <a:gd name="connsiteY66" fmla="*/ 611278 h 1625207"/>
              <a:gd name="connsiteX67" fmla="*/ 5058713 w 7271283"/>
              <a:gd name="connsiteY67" fmla="*/ 898604 h 1625207"/>
              <a:gd name="connsiteX68" fmla="*/ 5523541 w 7271283"/>
              <a:gd name="connsiteY68" fmla="*/ 566110 h 1625207"/>
              <a:gd name="connsiteX69" fmla="*/ 5541050 w 7271283"/>
              <a:gd name="connsiteY69" fmla="*/ 525626 h 1625207"/>
              <a:gd name="connsiteX70" fmla="*/ 5523367 w 7271283"/>
              <a:gd name="connsiteY70" fmla="*/ 583527 h 1625207"/>
              <a:gd name="connsiteX71" fmla="*/ 4929700 w 7271283"/>
              <a:gd name="connsiteY71" fmla="*/ 1066912 h 1625207"/>
              <a:gd name="connsiteX72" fmla="*/ 4559273 w 7271283"/>
              <a:gd name="connsiteY72" fmla="*/ 918316 h 1625207"/>
              <a:gd name="connsiteX73" fmla="*/ 4511067 w 7271283"/>
              <a:gd name="connsiteY73" fmla="*/ 870977 h 1625207"/>
              <a:gd name="connsiteX74" fmla="*/ 4506753 w 7271283"/>
              <a:gd name="connsiteY74" fmla="*/ 879600 h 1625207"/>
              <a:gd name="connsiteX75" fmla="*/ 4497218 w 7271283"/>
              <a:gd name="connsiteY75" fmla="*/ 861936 h 1625207"/>
              <a:gd name="connsiteX76" fmla="*/ 4057389 w 7271283"/>
              <a:gd name="connsiteY76" fmla="*/ 574610 h 1625207"/>
              <a:gd name="connsiteX77" fmla="*/ 3634326 w 7271283"/>
              <a:gd name="connsiteY77" fmla="*/ 835043 h 1625207"/>
              <a:gd name="connsiteX78" fmla="*/ 3634075 w 7271283"/>
              <a:gd name="connsiteY78" fmla="*/ 835452 h 1625207"/>
              <a:gd name="connsiteX79" fmla="*/ 3632583 w 7271283"/>
              <a:gd name="connsiteY79" fmla="*/ 838546 h 1625207"/>
              <a:gd name="connsiteX80" fmla="*/ 3605796 w 7271283"/>
              <a:gd name="connsiteY80" fmla="*/ 886516 h 1625207"/>
              <a:gd name="connsiteX81" fmla="*/ 3592541 w 7271283"/>
              <a:gd name="connsiteY81" fmla="*/ 907151 h 1625207"/>
              <a:gd name="connsiteX82" fmla="*/ 3575052 w 7271283"/>
              <a:gd name="connsiteY82" fmla="*/ 947587 h 1625207"/>
              <a:gd name="connsiteX83" fmla="*/ 3582743 w 7271283"/>
              <a:gd name="connsiteY83" fmla="*/ 922403 h 1625207"/>
              <a:gd name="connsiteX84" fmla="*/ 3576633 w 7271283"/>
              <a:gd name="connsiteY84" fmla="*/ 931915 h 1625207"/>
              <a:gd name="connsiteX85" fmla="*/ 3084881 w 7271283"/>
              <a:gd name="connsiteY85" fmla="*/ 1218905 h 1625207"/>
              <a:gd name="connsiteX86" fmla="*/ 2714454 w 7271283"/>
              <a:gd name="connsiteY86" fmla="*/ 1070310 h 1625207"/>
              <a:gd name="connsiteX87" fmla="*/ 2666248 w 7271283"/>
              <a:gd name="connsiteY87" fmla="*/ 1022970 h 1625207"/>
              <a:gd name="connsiteX88" fmla="*/ 2661934 w 7271283"/>
              <a:gd name="connsiteY88" fmla="*/ 1031594 h 1625207"/>
              <a:gd name="connsiteX89" fmla="*/ 2652398 w 7271283"/>
              <a:gd name="connsiteY89" fmla="*/ 1013930 h 1625207"/>
              <a:gd name="connsiteX90" fmla="*/ 2212569 w 7271283"/>
              <a:gd name="connsiteY90" fmla="*/ 726604 h 1625207"/>
              <a:gd name="connsiteX91" fmla="*/ 1747742 w 7271283"/>
              <a:gd name="connsiteY91" fmla="*/ 1059097 h 1625207"/>
              <a:gd name="connsiteX92" fmla="*/ 0 w 7271283"/>
              <a:gd name="connsiteY92" fmla="*/ 693279 h 1625207"/>
              <a:gd name="connsiteX93" fmla="*/ 17683 w 7271283"/>
              <a:gd name="connsiteY93" fmla="*/ 635378 h 1625207"/>
              <a:gd name="connsiteX94" fmla="*/ 611350 w 7271283"/>
              <a:gd name="connsiteY94" fmla="*/ 151994 h 1625207"/>
              <a:gd name="connsiteX95" fmla="*/ 981778 w 7271283"/>
              <a:gd name="connsiteY95" fmla="*/ 300589 h 1625207"/>
              <a:gd name="connsiteX96" fmla="*/ 1029984 w 7271283"/>
              <a:gd name="connsiteY96" fmla="*/ 347929 h 1625207"/>
              <a:gd name="connsiteX97" fmla="*/ 1034298 w 7271283"/>
              <a:gd name="connsiteY97" fmla="*/ 339305 h 1625207"/>
              <a:gd name="connsiteX98" fmla="*/ 1043833 w 7271283"/>
              <a:gd name="connsiteY98" fmla="*/ 356969 h 1625207"/>
              <a:gd name="connsiteX99" fmla="*/ 1483662 w 7271283"/>
              <a:gd name="connsiteY99" fmla="*/ 644295 h 1625207"/>
              <a:gd name="connsiteX100" fmla="*/ 1906725 w 7271283"/>
              <a:gd name="connsiteY100" fmla="*/ 383862 h 1625207"/>
              <a:gd name="connsiteX101" fmla="*/ 1906976 w 7271283"/>
              <a:gd name="connsiteY101" fmla="*/ 383453 h 1625207"/>
              <a:gd name="connsiteX102" fmla="*/ 1908468 w 7271283"/>
              <a:gd name="connsiteY102" fmla="*/ 380359 h 1625207"/>
              <a:gd name="connsiteX103" fmla="*/ 1935254 w 7271283"/>
              <a:gd name="connsiteY103" fmla="*/ 332389 h 1625207"/>
              <a:gd name="connsiteX104" fmla="*/ 1948510 w 7271283"/>
              <a:gd name="connsiteY104" fmla="*/ 311754 h 1625207"/>
              <a:gd name="connsiteX105" fmla="*/ 1965999 w 7271283"/>
              <a:gd name="connsiteY105" fmla="*/ 271318 h 1625207"/>
              <a:gd name="connsiteX106" fmla="*/ 1958308 w 7271283"/>
              <a:gd name="connsiteY106" fmla="*/ 296502 h 1625207"/>
              <a:gd name="connsiteX107" fmla="*/ 1964418 w 7271283"/>
              <a:gd name="connsiteY107" fmla="*/ 286991 h 1625207"/>
              <a:gd name="connsiteX108" fmla="*/ 2456169 w 7271283"/>
              <a:gd name="connsiteY108" fmla="*/ 0 h 1625207"/>
              <a:gd name="connsiteX109" fmla="*/ 2826597 w 7271283"/>
              <a:gd name="connsiteY109" fmla="*/ 148596 h 1625207"/>
              <a:gd name="connsiteX110" fmla="*/ 2874803 w 7271283"/>
              <a:gd name="connsiteY110" fmla="*/ 195935 h 1625207"/>
              <a:gd name="connsiteX111" fmla="*/ 2879117 w 7271283"/>
              <a:gd name="connsiteY111" fmla="*/ 187312 h 1625207"/>
              <a:gd name="connsiteX112" fmla="*/ 2888652 w 7271283"/>
              <a:gd name="connsiteY112" fmla="*/ 204976 h 1625207"/>
              <a:gd name="connsiteX113" fmla="*/ 3328481 w 7271283"/>
              <a:gd name="connsiteY113" fmla="*/ 492302 h 1625207"/>
              <a:gd name="connsiteX114" fmla="*/ 3793309 w 7271283"/>
              <a:gd name="connsiteY114" fmla="*/ 159808 h 1625207"/>
              <a:gd name="connsiteX115" fmla="*/ 3810818 w 7271283"/>
              <a:gd name="connsiteY115" fmla="*/ 119325 h 1625207"/>
              <a:gd name="connsiteX116" fmla="*/ 3793135 w 7271283"/>
              <a:gd name="connsiteY116" fmla="*/ 177225 h 1625207"/>
              <a:gd name="connsiteX117" fmla="*/ 3199468 w 7271283"/>
              <a:gd name="connsiteY117" fmla="*/ 660610 h 1625207"/>
              <a:gd name="connsiteX118" fmla="*/ 2829041 w 7271283"/>
              <a:gd name="connsiteY118" fmla="*/ 512014 h 1625207"/>
              <a:gd name="connsiteX119" fmla="*/ 2780835 w 7271283"/>
              <a:gd name="connsiteY119" fmla="*/ 464675 h 1625207"/>
              <a:gd name="connsiteX120" fmla="*/ 2776521 w 7271283"/>
              <a:gd name="connsiteY120" fmla="*/ 473298 h 1625207"/>
              <a:gd name="connsiteX121" fmla="*/ 2766986 w 7271283"/>
              <a:gd name="connsiteY121" fmla="*/ 455634 h 1625207"/>
              <a:gd name="connsiteX122" fmla="*/ 2327156 w 7271283"/>
              <a:gd name="connsiteY122" fmla="*/ 168308 h 1625207"/>
              <a:gd name="connsiteX123" fmla="*/ 1904094 w 7271283"/>
              <a:gd name="connsiteY123" fmla="*/ 428741 h 1625207"/>
              <a:gd name="connsiteX124" fmla="*/ 1903843 w 7271283"/>
              <a:gd name="connsiteY124" fmla="*/ 429150 h 1625207"/>
              <a:gd name="connsiteX125" fmla="*/ 1902351 w 7271283"/>
              <a:gd name="connsiteY125" fmla="*/ 432244 h 1625207"/>
              <a:gd name="connsiteX126" fmla="*/ 1875564 w 7271283"/>
              <a:gd name="connsiteY126" fmla="*/ 480214 h 1625207"/>
              <a:gd name="connsiteX127" fmla="*/ 1862309 w 7271283"/>
              <a:gd name="connsiteY127" fmla="*/ 500849 h 1625207"/>
              <a:gd name="connsiteX128" fmla="*/ 1844820 w 7271283"/>
              <a:gd name="connsiteY128" fmla="*/ 541285 h 1625207"/>
              <a:gd name="connsiteX129" fmla="*/ 1852511 w 7271283"/>
              <a:gd name="connsiteY129" fmla="*/ 516101 h 1625207"/>
              <a:gd name="connsiteX130" fmla="*/ 1846401 w 7271283"/>
              <a:gd name="connsiteY130" fmla="*/ 525613 h 1625207"/>
              <a:gd name="connsiteX131" fmla="*/ 1354649 w 7271283"/>
              <a:gd name="connsiteY131" fmla="*/ 812603 h 1625207"/>
              <a:gd name="connsiteX132" fmla="*/ 984222 w 7271283"/>
              <a:gd name="connsiteY132" fmla="*/ 664008 h 1625207"/>
              <a:gd name="connsiteX133" fmla="*/ 936016 w 7271283"/>
              <a:gd name="connsiteY133" fmla="*/ 616668 h 1625207"/>
              <a:gd name="connsiteX134" fmla="*/ 931702 w 7271283"/>
              <a:gd name="connsiteY134" fmla="*/ 625292 h 1625207"/>
              <a:gd name="connsiteX135" fmla="*/ 922166 w 7271283"/>
              <a:gd name="connsiteY135" fmla="*/ 607628 h 1625207"/>
              <a:gd name="connsiteX136" fmla="*/ 482337 w 7271283"/>
              <a:gd name="connsiteY136" fmla="*/ 320302 h 1625207"/>
              <a:gd name="connsiteX137" fmla="*/ 17510 w 7271283"/>
              <a:gd name="connsiteY137" fmla="*/ 652795 h 16252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Lst>
            <a:rect l="l" t="t" r="r" b="b"/>
            <a:pathLst>
              <a:path w="7271283" h="1625207">
                <a:moveTo>
                  <a:pt x="3460465" y="1505883"/>
                </a:moveTo>
                <a:lnTo>
                  <a:pt x="3478149" y="1447982"/>
                </a:lnTo>
                <a:cubicBezTo>
                  <a:pt x="3586560" y="1161486"/>
                  <a:pt x="3811679" y="964598"/>
                  <a:pt x="4071815" y="964598"/>
                </a:cubicBezTo>
                <a:cubicBezTo>
                  <a:pt x="4209030" y="964598"/>
                  <a:pt x="4336502" y="1019377"/>
                  <a:pt x="4442242" y="1113193"/>
                </a:cubicBezTo>
                <a:lnTo>
                  <a:pt x="4490449" y="1160533"/>
                </a:lnTo>
                <a:lnTo>
                  <a:pt x="4494762" y="1151909"/>
                </a:lnTo>
                <a:lnTo>
                  <a:pt x="4504298" y="1169573"/>
                </a:lnTo>
                <a:cubicBezTo>
                  <a:pt x="4608842" y="1345050"/>
                  <a:pt x="4767055" y="1456899"/>
                  <a:pt x="4944127" y="1456899"/>
                </a:cubicBezTo>
                <a:cubicBezTo>
                  <a:pt x="5111976" y="1456899"/>
                  <a:pt x="5262881" y="1356397"/>
                  <a:pt x="5367190" y="1196466"/>
                </a:cubicBezTo>
                <a:lnTo>
                  <a:pt x="5367441" y="1196057"/>
                </a:lnTo>
                <a:lnTo>
                  <a:pt x="5368933" y="1192963"/>
                </a:lnTo>
                <a:cubicBezTo>
                  <a:pt x="5377453" y="1176562"/>
                  <a:pt x="5386388" y="1160563"/>
                  <a:pt x="5395720" y="1144993"/>
                </a:cubicBezTo>
                <a:lnTo>
                  <a:pt x="5408975" y="1124358"/>
                </a:lnTo>
                <a:lnTo>
                  <a:pt x="5426464" y="1083922"/>
                </a:lnTo>
                <a:lnTo>
                  <a:pt x="5418773" y="1109106"/>
                </a:lnTo>
                <a:lnTo>
                  <a:pt x="5424883" y="1099594"/>
                </a:lnTo>
                <a:cubicBezTo>
                  <a:pt x="5546128" y="923354"/>
                  <a:pt x="5721533" y="812604"/>
                  <a:pt x="5916635" y="812604"/>
                </a:cubicBezTo>
                <a:cubicBezTo>
                  <a:pt x="6053849" y="812604"/>
                  <a:pt x="6181321" y="867384"/>
                  <a:pt x="6287062" y="961200"/>
                </a:cubicBezTo>
                <a:lnTo>
                  <a:pt x="6335268" y="1008539"/>
                </a:lnTo>
                <a:lnTo>
                  <a:pt x="6339582" y="999916"/>
                </a:lnTo>
                <a:lnTo>
                  <a:pt x="6349117" y="1017580"/>
                </a:lnTo>
                <a:cubicBezTo>
                  <a:pt x="6453661" y="1193057"/>
                  <a:pt x="6611875" y="1304906"/>
                  <a:pt x="6788946" y="1304906"/>
                </a:cubicBezTo>
                <a:cubicBezTo>
                  <a:pt x="6980774" y="1304906"/>
                  <a:pt x="7150470" y="1173638"/>
                  <a:pt x="7253774" y="972412"/>
                </a:cubicBezTo>
                <a:lnTo>
                  <a:pt x="7271283" y="931928"/>
                </a:lnTo>
                <a:lnTo>
                  <a:pt x="7253600" y="989829"/>
                </a:lnTo>
                <a:cubicBezTo>
                  <a:pt x="7145189" y="1276325"/>
                  <a:pt x="6920069" y="1473214"/>
                  <a:pt x="6659933" y="1473214"/>
                </a:cubicBezTo>
                <a:cubicBezTo>
                  <a:pt x="6522719" y="1473214"/>
                  <a:pt x="6395247" y="1418434"/>
                  <a:pt x="6289506" y="1324618"/>
                </a:cubicBezTo>
                <a:lnTo>
                  <a:pt x="6241300" y="1277279"/>
                </a:lnTo>
                <a:lnTo>
                  <a:pt x="6236986" y="1285902"/>
                </a:lnTo>
                <a:lnTo>
                  <a:pt x="6227451" y="1268238"/>
                </a:lnTo>
                <a:cubicBezTo>
                  <a:pt x="6122907" y="1092761"/>
                  <a:pt x="5964693" y="980912"/>
                  <a:pt x="5787622" y="980912"/>
                </a:cubicBezTo>
                <a:cubicBezTo>
                  <a:pt x="5619772" y="980912"/>
                  <a:pt x="5468868" y="1081414"/>
                  <a:pt x="5364559" y="1241345"/>
                </a:cubicBezTo>
                <a:lnTo>
                  <a:pt x="5364308" y="1241754"/>
                </a:lnTo>
                <a:lnTo>
                  <a:pt x="5362816" y="1244848"/>
                </a:lnTo>
                <a:cubicBezTo>
                  <a:pt x="5354296" y="1261250"/>
                  <a:pt x="5345361" y="1277248"/>
                  <a:pt x="5336029" y="1292818"/>
                </a:cubicBezTo>
                <a:lnTo>
                  <a:pt x="5322774" y="1313453"/>
                </a:lnTo>
                <a:lnTo>
                  <a:pt x="5305285" y="1353889"/>
                </a:lnTo>
                <a:lnTo>
                  <a:pt x="5312976" y="1328705"/>
                </a:lnTo>
                <a:lnTo>
                  <a:pt x="5306866" y="1338217"/>
                </a:lnTo>
                <a:cubicBezTo>
                  <a:pt x="5185622" y="1514457"/>
                  <a:pt x="5010216" y="1625207"/>
                  <a:pt x="4815114" y="1625207"/>
                </a:cubicBezTo>
                <a:cubicBezTo>
                  <a:pt x="4677899" y="1625207"/>
                  <a:pt x="4550428" y="1570427"/>
                  <a:pt x="4444687" y="1476612"/>
                </a:cubicBezTo>
                <a:lnTo>
                  <a:pt x="4396481" y="1429272"/>
                </a:lnTo>
                <a:lnTo>
                  <a:pt x="4392167" y="1437896"/>
                </a:lnTo>
                <a:lnTo>
                  <a:pt x="4382631" y="1420231"/>
                </a:lnTo>
                <a:cubicBezTo>
                  <a:pt x="4278087" y="1244754"/>
                  <a:pt x="4119874" y="1132906"/>
                  <a:pt x="3942802" y="1132906"/>
                </a:cubicBezTo>
                <a:cubicBezTo>
                  <a:pt x="3750974" y="1132906"/>
                  <a:pt x="3581279" y="1264173"/>
                  <a:pt x="3477975" y="1465399"/>
                </a:cubicBezTo>
                <a:close/>
                <a:moveTo>
                  <a:pt x="1730232" y="1099581"/>
                </a:moveTo>
                <a:lnTo>
                  <a:pt x="1747915" y="1041680"/>
                </a:lnTo>
                <a:cubicBezTo>
                  <a:pt x="1856327" y="755184"/>
                  <a:pt x="2081446" y="558296"/>
                  <a:pt x="2341582" y="558296"/>
                </a:cubicBezTo>
                <a:cubicBezTo>
                  <a:pt x="2478797" y="558296"/>
                  <a:pt x="2606269" y="613075"/>
                  <a:pt x="2712010" y="706891"/>
                </a:cubicBezTo>
                <a:lnTo>
                  <a:pt x="2760216" y="754231"/>
                </a:lnTo>
                <a:lnTo>
                  <a:pt x="2764530" y="745607"/>
                </a:lnTo>
                <a:lnTo>
                  <a:pt x="2774065" y="763271"/>
                </a:lnTo>
                <a:cubicBezTo>
                  <a:pt x="2878609" y="938748"/>
                  <a:pt x="3036822" y="1050597"/>
                  <a:pt x="3213894" y="1050597"/>
                </a:cubicBezTo>
                <a:cubicBezTo>
                  <a:pt x="3381743" y="1050597"/>
                  <a:pt x="3532648" y="950095"/>
                  <a:pt x="3636957" y="790164"/>
                </a:cubicBezTo>
                <a:lnTo>
                  <a:pt x="3637208" y="789755"/>
                </a:lnTo>
                <a:lnTo>
                  <a:pt x="3638700" y="786661"/>
                </a:lnTo>
                <a:cubicBezTo>
                  <a:pt x="3647220" y="770260"/>
                  <a:pt x="3656155" y="754261"/>
                  <a:pt x="3665486" y="738691"/>
                </a:cubicBezTo>
                <a:lnTo>
                  <a:pt x="3678742" y="718056"/>
                </a:lnTo>
                <a:lnTo>
                  <a:pt x="3696231" y="677620"/>
                </a:lnTo>
                <a:lnTo>
                  <a:pt x="3688540" y="702804"/>
                </a:lnTo>
                <a:lnTo>
                  <a:pt x="3694650" y="693292"/>
                </a:lnTo>
                <a:cubicBezTo>
                  <a:pt x="3815894" y="517052"/>
                  <a:pt x="3991299" y="406302"/>
                  <a:pt x="4186402" y="406302"/>
                </a:cubicBezTo>
                <a:cubicBezTo>
                  <a:pt x="4323616" y="406302"/>
                  <a:pt x="4451088" y="461082"/>
                  <a:pt x="4556829" y="554898"/>
                </a:cubicBezTo>
                <a:lnTo>
                  <a:pt x="4605035" y="602237"/>
                </a:lnTo>
                <a:lnTo>
                  <a:pt x="4609349" y="593614"/>
                </a:lnTo>
                <a:lnTo>
                  <a:pt x="4618884" y="611278"/>
                </a:lnTo>
                <a:cubicBezTo>
                  <a:pt x="4723428" y="786755"/>
                  <a:pt x="4881642" y="898604"/>
                  <a:pt x="5058713" y="898604"/>
                </a:cubicBezTo>
                <a:cubicBezTo>
                  <a:pt x="5250541" y="898604"/>
                  <a:pt x="5420237" y="767336"/>
                  <a:pt x="5523541" y="566110"/>
                </a:cubicBezTo>
                <a:lnTo>
                  <a:pt x="5541050" y="525626"/>
                </a:lnTo>
                <a:lnTo>
                  <a:pt x="5523367" y="583527"/>
                </a:lnTo>
                <a:cubicBezTo>
                  <a:pt x="5414956" y="870023"/>
                  <a:pt x="5189836" y="1066912"/>
                  <a:pt x="4929700" y="1066912"/>
                </a:cubicBezTo>
                <a:cubicBezTo>
                  <a:pt x="4792486" y="1066912"/>
                  <a:pt x="4665014" y="1012132"/>
                  <a:pt x="4559273" y="918316"/>
                </a:cubicBezTo>
                <a:lnTo>
                  <a:pt x="4511067" y="870977"/>
                </a:lnTo>
                <a:lnTo>
                  <a:pt x="4506753" y="879600"/>
                </a:lnTo>
                <a:lnTo>
                  <a:pt x="4497218" y="861936"/>
                </a:lnTo>
                <a:cubicBezTo>
                  <a:pt x="4392674" y="686459"/>
                  <a:pt x="4234460" y="574610"/>
                  <a:pt x="4057389" y="574610"/>
                </a:cubicBezTo>
                <a:cubicBezTo>
                  <a:pt x="3889539" y="574610"/>
                  <a:pt x="3738635" y="675112"/>
                  <a:pt x="3634326" y="835043"/>
                </a:cubicBezTo>
                <a:lnTo>
                  <a:pt x="3634075" y="835452"/>
                </a:lnTo>
                <a:lnTo>
                  <a:pt x="3632583" y="838546"/>
                </a:lnTo>
                <a:cubicBezTo>
                  <a:pt x="3624063" y="854948"/>
                  <a:pt x="3615128" y="870946"/>
                  <a:pt x="3605796" y="886516"/>
                </a:cubicBezTo>
                <a:lnTo>
                  <a:pt x="3592541" y="907151"/>
                </a:lnTo>
                <a:lnTo>
                  <a:pt x="3575052" y="947587"/>
                </a:lnTo>
                <a:lnTo>
                  <a:pt x="3582743" y="922403"/>
                </a:lnTo>
                <a:lnTo>
                  <a:pt x="3576633" y="931915"/>
                </a:lnTo>
                <a:cubicBezTo>
                  <a:pt x="3455389" y="1108155"/>
                  <a:pt x="3279983" y="1218905"/>
                  <a:pt x="3084881" y="1218905"/>
                </a:cubicBezTo>
                <a:cubicBezTo>
                  <a:pt x="2947666" y="1218905"/>
                  <a:pt x="2820195" y="1164125"/>
                  <a:pt x="2714454" y="1070310"/>
                </a:cubicBezTo>
                <a:lnTo>
                  <a:pt x="2666248" y="1022970"/>
                </a:lnTo>
                <a:lnTo>
                  <a:pt x="2661934" y="1031594"/>
                </a:lnTo>
                <a:lnTo>
                  <a:pt x="2652398" y="1013930"/>
                </a:lnTo>
                <a:cubicBezTo>
                  <a:pt x="2547854" y="838452"/>
                  <a:pt x="2389641" y="726604"/>
                  <a:pt x="2212569" y="726604"/>
                </a:cubicBezTo>
                <a:cubicBezTo>
                  <a:pt x="2020741" y="726604"/>
                  <a:pt x="1851046" y="857871"/>
                  <a:pt x="1747742" y="1059097"/>
                </a:cubicBezTo>
                <a:close/>
                <a:moveTo>
                  <a:pt x="0" y="693279"/>
                </a:moveTo>
                <a:lnTo>
                  <a:pt x="17683" y="635378"/>
                </a:lnTo>
                <a:cubicBezTo>
                  <a:pt x="126095" y="348882"/>
                  <a:pt x="351214" y="151994"/>
                  <a:pt x="611350" y="151994"/>
                </a:cubicBezTo>
                <a:cubicBezTo>
                  <a:pt x="748565" y="151994"/>
                  <a:pt x="876037" y="206773"/>
                  <a:pt x="981778" y="300589"/>
                </a:cubicBezTo>
                <a:lnTo>
                  <a:pt x="1029984" y="347929"/>
                </a:lnTo>
                <a:lnTo>
                  <a:pt x="1034298" y="339305"/>
                </a:lnTo>
                <a:lnTo>
                  <a:pt x="1043833" y="356969"/>
                </a:lnTo>
                <a:cubicBezTo>
                  <a:pt x="1148377" y="532446"/>
                  <a:pt x="1306590" y="644295"/>
                  <a:pt x="1483662" y="644295"/>
                </a:cubicBezTo>
                <a:cubicBezTo>
                  <a:pt x="1651511" y="644295"/>
                  <a:pt x="1802416" y="543793"/>
                  <a:pt x="1906725" y="383862"/>
                </a:cubicBezTo>
                <a:lnTo>
                  <a:pt x="1906976" y="383453"/>
                </a:lnTo>
                <a:lnTo>
                  <a:pt x="1908468" y="380359"/>
                </a:lnTo>
                <a:cubicBezTo>
                  <a:pt x="1916988" y="363958"/>
                  <a:pt x="1925923" y="347959"/>
                  <a:pt x="1935254" y="332389"/>
                </a:cubicBezTo>
                <a:lnTo>
                  <a:pt x="1948510" y="311754"/>
                </a:lnTo>
                <a:lnTo>
                  <a:pt x="1965999" y="271318"/>
                </a:lnTo>
                <a:lnTo>
                  <a:pt x="1958308" y="296502"/>
                </a:lnTo>
                <a:lnTo>
                  <a:pt x="1964418" y="286991"/>
                </a:lnTo>
                <a:cubicBezTo>
                  <a:pt x="2085662" y="110750"/>
                  <a:pt x="2261067" y="0"/>
                  <a:pt x="2456169" y="0"/>
                </a:cubicBezTo>
                <a:cubicBezTo>
                  <a:pt x="2593384" y="0"/>
                  <a:pt x="2720856" y="54780"/>
                  <a:pt x="2826597" y="148596"/>
                </a:cubicBezTo>
                <a:lnTo>
                  <a:pt x="2874803" y="195935"/>
                </a:lnTo>
                <a:lnTo>
                  <a:pt x="2879117" y="187312"/>
                </a:lnTo>
                <a:lnTo>
                  <a:pt x="2888652" y="204976"/>
                </a:lnTo>
                <a:cubicBezTo>
                  <a:pt x="2993196" y="380453"/>
                  <a:pt x="3151410" y="492302"/>
                  <a:pt x="3328481" y="492302"/>
                </a:cubicBezTo>
                <a:cubicBezTo>
                  <a:pt x="3520309" y="492302"/>
                  <a:pt x="3690004" y="361034"/>
                  <a:pt x="3793309" y="159808"/>
                </a:cubicBezTo>
                <a:lnTo>
                  <a:pt x="3810818" y="119325"/>
                </a:lnTo>
                <a:lnTo>
                  <a:pt x="3793135" y="177225"/>
                </a:lnTo>
                <a:cubicBezTo>
                  <a:pt x="3684724" y="463721"/>
                  <a:pt x="3459604" y="660610"/>
                  <a:pt x="3199468" y="660610"/>
                </a:cubicBezTo>
                <a:cubicBezTo>
                  <a:pt x="3062253" y="660610"/>
                  <a:pt x="2934782" y="605830"/>
                  <a:pt x="2829041" y="512014"/>
                </a:cubicBezTo>
                <a:lnTo>
                  <a:pt x="2780835" y="464675"/>
                </a:lnTo>
                <a:lnTo>
                  <a:pt x="2776521" y="473298"/>
                </a:lnTo>
                <a:lnTo>
                  <a:pt x="2766986" y="455634"/>
                </a:lnTo>
                <a:cubicBezTo>
                  <a:pt x="2662442" y="280157"/>
                  <a:pt x="2504228" y="168308"/>
                  <a:pt x="2327156" y="168308"/>
                </a:cubicBezTo>
                <a:cubicBezTo>
                  <a:pt x="2159307" y="168308"/>
                  <a:pt x="2008403" y="268810"/>
                  <a:pt x="1904094" y="428741"/>
                </a:cubicBezTo>
                <a:lnTo>
                  <a:pt x="1903843" y="429150"/>
                </a:lnTo>
                <a:lnTo>
                  <a:pt x="1902351" y="432244"/>
                </a:lnTo>
                <a:cubicBezTo>
                  <a:pt x="1893831" y="448646"/>
                  <a:pt x="1884896" y="464644"/>
                  <a:pt x="1875564" y="480214"/>
                </a:cubicBezTo>
                <a:lnTo>
                  <a:pt x="1862309" y="500849"/>
                </a:lnTo>
                <a:lnTo>
                  <a:pt x="1844820" y="541285"/>
                </a:lnTo>
                <a:lnTo>
                  <a:pt x="1852511" y="516101"/>
                </a:lnTo>
                <a:lnTo>
                  <a:pt x="1846401" y="525613"/>
                </a:lnTo>
                <a:cubicBezTo>
                  <a:pt x="1725157" y="701853"/>
                  <a:pt x="1549751" y="812603"/>
                  <a:pt x="1354649" y="812603"/>
                </a:cubicBezTo>
                <a:cubicBezTo>
                  <a:pt x="1217434" y="812603"/>
                  <a:pt x="1089963" y="757823"/>
                  <a:pt x="984222" y="664008"/>
                </a:cubicBezTo>
                <a:lnTo>
                  <a:pt x="936016" y="616668"/>
                </a:lnTo>
                <a:lnTo>
                  <a:pt x="931702" y="625292"/>
                </a:lnTo>
                <a:lnTo>
                  <a:pt x="922166" y="607628"/>
                </a:lnTo>
                <a:cubicBezTo>
                  <a:pt x="817622" y="432150"/>
                  <a:pt x="659409" y="320302"/>
                  <a:pt x="482337" y="320302"/>
                </a:cubicBezTo>
                <a:cubicBezTo>
                  <a:pt x="290509" y="320302"/>
                  <a:pt x="120814" y="451569"/>
                  <a:pt x="17510" y="652795"/>
                </a:cubicBezTo>
                <a:close/>
              </a:path>
            </a:pathLst>
          </a:custGeom>
          <a:gradFill>
            <a:gsLst>
              <a:gs pos="74000">
                <a:schemeClr val="tx1">
                  <a:lumMod val="75000"/>
                  <a:alpha val="61000"/>
                </a:schemeClr>
              </a:gs>
              <a:gs pos="19000">
                <a:schemeClr val="tx1">
                  <a:lumMod val="95000"/>
                  <a:alpha val="75000"/>
                </a:schemeClr>
              </a:gs>
              <a:gs pos="57000">
                <a:srgbClr val="EB3208">
                  <a:alpha val="0"/>
                </a:srgbClr>
              </a:gs>
              <a:gs pos="42000">
                <a:srgbClr val="FF0000">
                  <a:alpha val="72000"/>
                </a:srgbClr>
              </a:gs>
              <a:gs pos="32000">
                <a:srgbClr val="FF6600">
                  <a:alpha val="0"/>
                </a:srgbClr>
              </a:gs>
            </a:gsLst>
            <a:path path="circle">
              <a:fillToRect l="100000" t="100000"/>
            </a:path>
          </a:gradFill>
          <a:ln>
            <a:noFill/>
          </a:ln>
          <a:scene3d>
            <a:camera prst="orthographicFront"/>
            <a:lightRig rig="flat" dir="t"/>
          </a:scene3d>
          <a:sp3d>
            <a:bevelT w="247650" prst="slope"/>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8" name="7 Rectángulo"/>
          <p:cNvSpPr/>
          <p:nvPr/>
        </p:nvSpPr>
        <p:spPr>
          <a:xfrm>
            <a:off x="0" y="0"/>
            <a:ext cx="9252520" cy="5157673"/>
          </a:xfrm>
          <a:prstGeom prst="rect">
            <a:avLst/>
          </a:prstGeom>
          <a:gradFill flip="none" rotWithShape="1">
            <a:gsLst>
              <a:gs pos="0">
                <a:srgbClr val="CCCCFF">
                  <a:lumMod val="48000"/>
                  <a:lumOff val="52000"/>
                </a:srgbClr>
              </a:gs>
              <a:gs pos="77000">
                <a:srgbClr val="A278FF"/>
              </a:gs>
              <a:gs pos="28000">
                <a:srgbClr val="9966FF">
                  <a:lumMod val="99000"/>
                  <a:lumOff val="1000"/>
                </a:srgbClr>
              </a:gs>
              <a:gs pos="100000">
                <a:srgbClr val="CCB3FF"/>
              </a:gs>
              <a:gs pos="53000">
                <a:srgbClr val="CC99FF">
                  <a:lumMod val="73000"/>
                  <a:lumOff val="27000"/>
                </a:srgbClr>
              </a:gs>
              <a:gs pos="100000">
                <a:srgbClr val="CCCCFF">
                  <a:lumMod val="71000"/>
                  <a:lumOff val="29000"/>
                </a:srgbClr>
              </a:gs>
            </a:gsLst>
            <a:lin ang="189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39237710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4000" fill="hold"/>
                                        <p:tgtEl>
                                          <p:spTgt spid="3"/>
                                        </p:tgtEl>
                                        <p:attrNameLst>
                                          <p:attrName>ppt_x</p:attrName>
                                        </p:attrNameLst>
                                      </p:cBhvr>
                                      <p:tavLst>
                                        <p:tav tm="0">
                                          <p:val>
                                            <p:strVal val="1+#ppt_w/2"/>
                                          </p:val>
                                        </p:tav>
                                        <p:tav tm="100000">
                                          <p:val>
                                            <p:strVal val="#ppt_x"/>
                                          </p:val>
                                        </p:tav>
                                      </p:tavLst>
                                    </p:anim>
                                    <p:anim calcmode="lin" valueType="num">
                                      <p:cBhvr additive="base">
                                        <p:cTn id="8" dur="4000" fill="hold"/>
                                        <p:tgtEl>
                                          <p:spTgt spid="3"/>
                                        </p:tgtEl>
                                        <p:attrNameLst>
                                          <p:attrName>ppt_y</p:attrName>
                                        </p:attrNameLst>
                                      </p:cBhvr>
                                      <p:tavLst>
                                        <p:tav tm="0">
                                          <p:val>
                                            <p:strVal val="#ppt_y"/>
                                          </p:val>
                                        </p:tav>
                                        <p:tav tm="100000">
                                          <p:val>
                                            <p:strVal val="#ppt_y"/>
                                          </p:val>
                                        </p:tav>
                                      </p:tavLst>
                                    </p:anim>
                                  </p:childTnLst>
                                </p:cTn>
                              </p:par>
                              <p:par>
                                <p:cTn id="9" presetID="19" presetClass="entr" presetSubtype="10" fill="hold" grpId="1"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5000" fill="hold"/>
                                        <p:tgtEl>
                                          <p:spTgt spid="3"/>
                                        </p:tgtEl>
                                        <p:attrNameLst>
                                          <p:attrName>ppt_w</p:attrName>
                                        </p:attrNameLst>
                                      </p:cBhvr>
                                      <p:tavLst>
                                        <p:tav tm="0" fmla="#ppt_w*sin(2.5*pi*$)">
                                          <p:val>
                                            <p:fltVal val="0"/>
                                          </p:val>
                                        </p:tav>
                                        <p:tav tm="100000">
                                          <p:val>
                                            <p:fltVal val="1"/>
                                          </p:val>
                                        </p:tav>
                                      </p:tavLst>
                                    </p:anim>
                                    <p:anim calcmode="lin" valueType="num">
                                      <p:cBhvr>
                                        <p:cTn id="12" dur="5000" fill="hold"/>
                                        <p:tgtEl>
                                          <p:spTgt spid="3"/>
                                        </p:tgtEl>
                                        <p:attrNameLst>
                                          <p:attrName>ppt_h</p:attrName>
                                        </p:attrNameLst>
                                      </p:cBhvr>
                                      <p:tavLst>
                                        <p:tav tm="0">
                                          <p:val>
                                            <p:strVal val="#ppt_h"/>
                                          </p:val>
                                        </p:tav>
                                        <p:tav tm="100000">
                                          <p:val>
                                            <p:strVal val="#ppt_h"/>
                                          </p:val>
                                        </p:tav>
                                      </p:tavLst>
                                    </p:anim>
                                  </p:childTnLst>
                                </p:cTn>
                              </p:par>
                              <p:par>
                                <p:cTn id="13" presetID="2" presetClass="exit" presetSubtype="2" fill="hold" grpId="2" nodeType="withEffect">
                                  <p:stCondLst>
                                    <p:cond delay="0"/>
                                  </p:stCondLst>
                                  <p:childTnLst>
                                    <p:anim calcmode="lin" valueType="num">
                                      <p:cBhvr additive="base">
                                        <p:cTn id="14" dur="4000"/>
                                        <p:tgtEl>
                                          <p:spTgt spid="3"/>
                                        </p:tgtEl>
                                        <p:attrNameLst>
                                          <p:attrName>ppt_x</p:attrName>
                                        </p:attrNameLst>
                                      </p:cBhvr>
                                      <p:tavLst>
                                        <p:tav tm="0">
                                          <p:val>
                                            <p:strVal val="ppt_x"/>
                                          </p:val>
                                        </p:tav>
                                        <p:tav tm="100000">
                                          <p:val>
                                            <p:strVal val="1+ppt_w/2"/>
                                          </p:val>
                                        </p:tav>
                                      </p:tavLst>
                                    </p:anim>
                                    <p:anim calcmode="lin" valueType="num">
                                      <p:cBhvr additive="base">
                                        <p:cTn id="15" dur="4000"/>
                                        <p:tgtEl>
                                          <p:spTgt spid="3"/>
                                        </p:tgtEl>
                                        <p:attrNameLst>
                                          <p:attrName>ppt_y</p:attrName>
                                        </p:attrNameLst>
                                      </p:cBhvr>
                                      <p:tavLst>
                                        <p:tav tm="0">
                                          <p:val>
                                            <p:strVal val="ppt_y"/>
                                          </p:val>
                                        </p:tav>
                                        <p:tav tm="100000">
                                          <p:val>
                                            <p:strVal val="ppt_y"/>
                                          </p:val>
                                        </p:tav>
                                      </p:tavLst>
                                    </p:anim>
                                    <p:set>
                                      <p:cBhvr>
                                        <p:cTn id="16" dur="1" fill="hold">
                                          <p:stCondLst>
                                            <p:cond delay="3999"/>
                                          </p:stCondLst>
                                        </p:cTn>
                                        <p:tgtEl>
                                          <p:spTgt spid="3"/>
                                        </p:tgtEl>
                                        <p:attrNameLst>
                                          <p:attrName>style.visibility</p:attrName>
                                        </p:attrNameLst>
                                      </p:cBhvr>
                                      <p:to>
                                        <p:strVal val="hidden"/>
                                      </p:to>
                                    </p:set>
                                  </p:childTnLst>
                                </p:cTn>
                              </p:par>
                              <p:par>
                                <p:cTn id="17" presetID="2" presetClass="entr" presetSubtype="2" fill="hold" grpId="0" nodeType="with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4000" fill="hold"/>
                                        <p:tgtEl>
                                          <p:spTgt spid="6"/>
                                        </p:tgtEl>
                                        <p:attrNameLst>
                                          <p:attrName>ppt_x</p:attrName>
                                        </p:attrNameLst>
                                      </p:cBhvr>
                                      <p:tavLst>
                                        <p:tav tm="0">
                                          <p:val>
                                            <p:strVal val="1+#ppt_w/2"/>
                                          </p:val>
                                        </p:tav>
                                        <p:tav tm="100000">
                                          <p:val>
                                            <p:strVal val="#ppt_x"/>
                                          </p:val>
                                        </p:tav>
                                      </p:tavLst>
                                    </p:anim>
                                    <p:anim calcmode="lin" valueType="num">
                                      <p:cBhvr additive="base">
                                        <p:cTn id="20" dur="4000" fill="hold"/>
                                        <p:tgtEl>
                                          <p:spTgt spid="6"/>
                                        </p:tgtEl>
                                        <p:attrNameLst>
                                          <p:attrName>ppt_y</p:attrName>
                                        </p:attrNameLst>
                                      </p:cBhvr>
                                      <p:tavLst>
                                        <p:tav tm="0">
                                          <p:val>
                                            <p:strVal val="#ppt_y"/>
                                          </p:val>
                                        </p:tav>
                                        <p:tav tm="100000">
                                          <p:val>
                                            <p:strVal val="#ppt_y"/>
                                          </p:val>
                                        </p:tav>
                                      </p:tavLst>
                                    </p:anim>
                                  </p:childTnLst>
                                </p:cTn>
                              </p:par>
                              <p:par>
                                <p:cTn id="21" presetID="19" presetClass="entr" presetSubtype="10" fill="hold" grpId="1" nodeType="withEffect">
                                  <p:stCondLst>
                                    <p:cond delay="0"/>
                                  </p:stCondLst>
                                  <p:childTnLst>
                                    <p:set>
                                      <p:cBhvr>
                                        <p:cTn id="22" dur="1" fill="hold">
                                          <p:stCondLst>
                                            <p:cond delay="0"/>
                                          </p:stCondLst>
                                        </p:cTn>
                                        <p:tgtEl>
                                          <p:spTgt spid="6"/>
                                        </p:tgtEl>
                                        <p:attrNameLst>
                                          <p:attrName>style.visibility</p:attrName>
                                        </p:attrNameLst>
                                      </p:cBhvr>
                                      <p:to>
                                        <p:strVal val="visible"/>
                                      </p:to>
                                    </p:set>
                                    <p:anim calcmode="lin" valueType="num">
                                      <p:cBhvr>
                                        <p:cTn id="23" dur="5000" fill="hold"/>
                                        <p:tgtEl>
                                          <p:spTgt spid="6"/>
                                        </p:tgtEl>
                                        <p:attrNameLst>
                                          <p:attrName>ppt_w</p:attrName>
                                        </p:attrNameLst>
                                      </p:cBhvr>
                                      <p:tavLst>
                                        <p:tav tm="0" fmla="#ppt_w*sin(2.5*pi*$)">
                                          <p:val>
                                            <p:fltVal val="0"/>
                                          </p:val>
                                        </p:tav>
                                        <p:tav tm="100000">
                                          <p:val>
                                            <p:fltVal val="1"/>
                                          </p:val>
                                        </p:tav>
                                      </p:tavLst>
                                    </p:anim>
                                    <p:anim calcmode="lin" valueType="num">
                                      <p:cBhvr>
                                        <p:cTn id="24" dur="5000" fill="hold"/>
                                        <p:tgtEl>
                                          <p:spTgt spid="6"/>
                                        </p:tgtEl>
                                        <p:attrNameLst>
                                          <p:attrName>ppt_h</p:attrName>
                                        </p:attrNameLst>
                                      </p:cBhvr>
                                      <p:tavLst>
                                        <p:tav tm="0">
                                          <p:val>
                                            <p:strVal val="#ppt_h"/>
                                          </p:val>
                                        </p:tav>
                                        <p:tav tm="100000">
                                          <p:val>
                                            <p:strVal val="#ppt_h"/>
                                          </p:val>
                                        </p:tav>
                                      </p:tavLst>
                                    </p:anim>
                                  </p:childTnLst>
                                </p:cTn>
                              </p:par>
                              <p:par>
                                <p:cTn id="25" presetID="2" presetClass="exit" presetSubtype="2" fill="hold" grpId="2" nodeType="withEffect">
                                  <p:stCondLst>
                                    <p:cond delay="0"/>
                                  </p:stCondLst>
                                  <p:childTnLst>
                                    <p:anim calcmode="lin" valueType="num">
                                      <p:cBhvr additive="base">
                                        <p:cTn id="26" dur="4000"/>
                                        <p:tgtEl>
                                          <p:spTgt spid="6"/>
                                        </p:tgtEl>
                                        <p:attrNameLst>
                                          <p:attrName>ppt_x</p:attrName>
                                        </p:attrNameLst>
                                      </p:cBhvr>
                                      <p:tavLst>
                                        <p:tav tm="0">
                                          <p:val>
                                            <p:strVal val="ppt_x"/>
                                          </p:val>
                                        </p:tav>
                                        <p:tav tm="100000">
                                          <p:val>
                                            <p:strVal val="1+ppt_w/2"/>
                                          </p:val>
                                        </p:tav>
                                      </p:tavLst>
                                    </p:anim>
                                    <p:anim calcmode="lin" valueType="num">
                                      <p:cBhvr additive="base">
                                        <p:cTn id="27" dur="4000"/>
                                        <p:tgtEl>
                                          <p:spTgt spid="6"/>
                                        </p:tgtEl>
                                        <p:attrNameLst>
                                          <p:attrName>ppt_y</p:attrName>
                                        </p:attrNameLst>
                                      </p:cBhvr>
                                      <p:tavLst>
                                        <p:tav tm="0">
                                          <p:val>
                                            <p:strVal val="ppt_y"/>
                                          </p:val>
                                        </p:tav>
                                        <p:tav tm="100000">
                                          <p:val>
                                            <p:strVal val="ppt_y"/>
                                          </p:val>
                                        </p:tav>
                                      </p:tavLst>
                                    </p:anim>
                                    <p:set>
                                      <p:cBhvr>
                                        <p:cTn id="28" dur="1" fill="hold">
                                          <p:stCondLst>
                                            <p:cond delay="3999"/>
                                          </p:stCondLst>
                                        </p:cTn>
                                        <p:tgtEl>
                                          <p:spTgt spid="6"/>
                                        </p:tgtEl>
                                        <p:attrNameLst>
                                          <p:attrName>style.visibility</p:attrName>
                                        </p:attrNameLst>
                                      </p:cBhvr>
                                      <p:to>
                                        <p:strVal val="hidden"/>
                                      </p:to>
                                    </p:set>
                                  </p:childTnLst>
                                </p:cTn>
                              </p:par>
                              <p:par>
                                <p:cTn id="29" presetID="2" presetClass="entr" presetSubtype="8" fill="hold" grpId="0" nodeType="withEffect">
                                  <p:stCondLst>
                                    <p:cond delay="0"/>
                                  </p:stCondLst>
                                  <p:childTnLst>
                                    <p:set>
                                      <p:cBhvr>
                                        <p:cTn id="30" dur="1" fill="hold">
                                          <p:stCondLst>
                                            <p:cond delay="0"/>
                                          </p:stCondLst>
                                        </p:cTn>
                                        <p:tgtEl>
                                          <p:spTgt spid="4"/>
                                        </p:tgtEl>
                                        <p:attrNameLst>
                                          <p:attrName>style.visibility</p:attrName>
                                        </p:attrNameLst>
                                      </p:cBhvr>
                                      <p:to>
                                        <p:strVal val="visible"/>
                                      </p:to>
                                    </p:set>
                                    <p:anim calcmode="lin" valueType="num">
                                      <p:cBhvr additive="base">
                                        <p:cTn id="31" dur="4000" fill="hold"/>
                                        <p:tgtEl>
                                          <p:spTgt spid="4"/>
                                        </p:tgtEl>
                                        <p:attrNameLst>
                                          <p:attrName>ppt_x</p:attrName>
                                        </p:attrNameLst>
                                      </p:cBhvr>
                                      <p:tavLst>
                                        <p:tav tm="0">
                                          <p:val>
                                            <p:strVal val="0-#ppt_w/2"/>
                                          </p:val>
                                        </p:tav>
                                        <p:tav tm="100000">
                                          <p:val>
                                            <p:strVal val="#ppt_x"/>
                                          </p:val>
                                        </p:tav>
                                      </p:tavLst>
                                    </p:anim>
                                    <p:anim calcmode="lin" valueType="num">
                                      <p:cBhvr additive="base">
                                        <p:cTn id="32" dur="4000" fill="hold"/>
                                        <p:tgtEl>
                                          <p:spTgt spid="4"/>
                                        </p:tgtEl>
                                        <p:attrNameLst>
                                          <p:attrName>ppt_y</p:attrName>
                                        </p:attrNameLst>
                                      </p:cBhvr>
                                      <p:tavLst>
                                        <p:tav tm="0">
                                          <p:val>
                                            <p:strVal val="#ppt_y"/>
                                          </p:val>
                                        </p:tav>
                                        <p:tav tm="100000">
                                          <p:val>
                                            <p:strVal val="#ppt_y"/>
                                          </p:val>
                                        </p:tav>
                                      </p:tavLst>
                                    </p:anim>
                                  </p:childTnLst>
                                </p:cTn>
                              </p:par>
                              <p:par>
                                <p:cTn id="33" presetID="19" presetClass="entr" presetSubtype="10" fill="hold" grpId="1" nodeType="withEffect">
                                  <p:stCondLst>
                                    <p:cond delay="0"/>
                                  </p:stCondLst>
                                  <p:childTnLst>
                                    <p:set>
                                      <p:cBhvr>
                                        <p:cTn id="34" dur="1" fill="hold">
                                          <p:stCondLst>
                                            <p:cond delay="0"/>
                                          </p:stCondLst>
                                        </p:cTn>
                                        <p:tgtEl>
                                          <p:spTgt spid="4"/>
                                        </p:tgtEl>
                                        <p:attrNameLst>
                                          <p:attrName>style.visibility</p:attrName>
                                        </p:attrNameLst>
                                      </p:cBhvr>
                                      <p:to>
                                        <p:strVal val="visible"/>
                                      </p:to>
                                    </p:set>
                                    <p:anim calcmode="lin" valueType="num">
                                      <p:cBhvr>
                                        <p:cTn id="35" dur="5000" fill="hold"/>
                                        <p:tgtEl>
                                          <p:spTgt spid="4"/>
                                        </p:tgtEl>
                                        <p:attrNameLst>
                                          <p:attrName>ppt_w</p:attrName>
                                        </p:attrNameLst>
                                      </p:cBhvr>
                                      <p:tavLst>
                                        <p:tav tm="0" fmla="#ppt_w*sin(2.5*pi*$)">
                                          <p:val>
                                            <p:fltVal val="0"/>
                                          </p:val>
                                        </p:tav>
                                        <p:tav tm="100000">
                                          <p:val>
                                            <p:fltVal val="1"/>
                                          </p:val>
                                        </p:tav>
                                      </p:tavLst>
                                    </p:anim>
                                    <p:anim calcmode="lin" valueType="num">
                                      <p:cBhvr>
                                        <p:cTn id="36" dur="5000" fill="hold"/>
                                        <p:tgtEl>
                                          <p:spTgt spid="4"/>
                                        </p:tgtEl>
                                        <p:attrNameLst>
                                          <p:attrName>ppt_h</p:attrName>
                                        </p:attrNameLst>
                                      </p:cBhvr>
                                      <p:tavLst>
                                        <p:tav tm="0">
                                          <p:val>
                                            <p:strVal val="#ppt_h"/>
                                          </p:val>
                                        </p:tav>
                                        <p:tav tm="100000">
                                          <p:val>
                                            <p:strVal val="#ppt_h"/>
                                          </p:val>
                                        </p:tav>
                                      </p:tavLst>
                                    </p:anim>
                                  </p:childTnLst>
                                </p:cTn>
                              </p:par>
                              <p:par>
                                <p:cTn id="37" presetID="2" presetClass="exit" presetSubtype="8" fill="hold" grpId="2" nodeType="withEffect">
                                  <p:stCondLst>
                                    <p:cond delay="0"/>
                                  </p:stCondLst>
                                  <p:childTnLst>
                                    <p:anim calcmode="lin" valueType="num">
                                      <p:cBhvr additive="base">
                                        <p:cTn id="38" dur="4000"/>
                                        <p:tgtEl>
                                          <p:spTgt spid="4"/>
                                        </p:tgtEl>
                                        <p:attrNameLst>
                                          <p:attrName>ppt_x</p:attrName>
                                        </p:attrNameLst>
                                      </p:cBhvr>
                                      <p:tavLst>
                                        <p:tav tm="0">
                                          <p:val>
                                            <p:strVal val="ppt_x"/>
                                          </p:val>
                                        </p:tav>
                                        <p:tav tm="100000">
                                          <p:val>
                                            <p:strVal val="0-ppt_w/2"/>
                                          </p:val>
                                        </p:tav>
                                      </p:tavLst>
                                    </p:anim>
                                    <p:anim calcmode="lin" valueType="num">
                                      <p:cBhvr additive="base">
                                        <p:cTn id="39" dur="4000"/>
                                        <p:tgtEl>
                                          <p:spTgt spid="4"/>
                                        </p:tgtEl>
                                        <p:attrNameLst>
                                          <p:attrName>ppt_y</p:attrName>
                                        </p:attrNameLst>
                                      </p:cBhvr>
                                      <p:tavLst>
                                        <p:tav tm="0">
                                          <p:val>
                                            <p:strVal val="ppt_y"/>
                                          </p:val>
                                        </p:tav>
                                        <p:tav tm="100000">
                                          <p:val>
                                            <p:strVal val="ppt_y"/>
                                          </p:val>
                                        </p:tav>
                                      </p:tavLst>
                                    </p:anim>
                                    <p:set>
                                      <p:cBhvr>
                                        <p:cTn id="40" dur="1" fill="hold">
                                          <p:stCondLst>
                                            <p:cond delay="3999"/>
                                          </p:stCondLst>
                                        </p:cTn>
                                        <p:tgtEl>
                                          <p:spTgt spid="4"/>
                                        </p:tgtEl>
                                        <p:attrNameLst>
                                          <p:attrName>style.visibility</p:attrName>
                                        </p:attrNameLst>
                                      </p:cBhvr>
                                      <p:to>
                                        <p:strVal val="hidden"/>
                                      </p:to>
                                    </p:set>
                                  </p:childTnLst>
                                </p:cTn>
                              </p:par>
                              <p:par>
                                <p:cTn id="41" presetID="2" presetClass="entr" presetSubtype="8" fill="hold" grpId="0" nodeType="withEffect">
                                  <p:stCondLst>
                                    <p:cond delay="0"/>
                                  </p:stCondLst>
                                  <p:childTnLst>
                                    <p:set>
                                      <p:cBhvr>
                                        <p:cTn id="42" dur="1" fill="hold">
                                          <p:stCondLst>
                                            <p:cond delay="0"/>
                                          </p:stCondLst>
                                        </p:cTn>
                                        <p:tgtEl>
                                          <p:spTgt spid="5"/>
                                        </p:tgtEl>
                                        <p:attrNameLst>
                                          <p:attrName>style.visibility</p:attrName>
                                        </p:attrNameLst>
                                      </p:cBhvr>
                                      <p:to>
                                        <p:strVal val="visible"/>
                                      </p:to>
                                    </p:set>
                                    <p:anim calcmode="lin" valueType="num">
                                      <p:cBhvr additive="base">
                                        <p:cTn id="43" dur="4000" fill="hold"/>
                                        <p:tgtEl>
                                          <p:spTgt spid="5"/>
                                        </p:tgtEl>
                                        <p:attrNameLst>
                                          <p:attrName>ppt_x</p:attrName>
                                        </p:attrNameLst>
                                      </p:cBhvr>
                                      <p:tavLst>
                                        <p:tav tm="0">
                                          <p:val>
                                            <p:strVal val="0-#ppt_w/2"/>
                                          </p:val>
                                        </p:tav>
                                        <p:tav tm="100000">
                                          <p:val>
                                            <p:strVal val="#ppt_x"/>
                                          </p:val>
                                        </p:tav>
                                      </p:tavLst>
                                    </p:anim>
                                    <p:anim calcmode="lin" valueType="num">
                                      <p:cBhvr additive="base">
                                        <p:cTn id="44" dur="4000" fill="hold"/>
                                        <p:tgtEl>
                                          <p:spTgt spid="5"/>
                                        </p:tgtEl>
                                        <p:attrNameLst>
                                          <p:attrName>ppt_y</p:attrName>
                                        </p:attrNameLst>
                                      </p:cBhvr>
                                      <p:tavLst>
                                        <p:tav tm="0">
                                          <p:val>
                                            <p:strVal val="#ppt_y"/>
                                          </p:val>
                                        </p:tav>
                                        <p:tav tm="100000">
                                          <p:val>
                                            <p:strVal val="#ppt_y"/>
                                          </p:val>
                                        </p:tav>
                                      </p:tavLst>
                                    </p:anim>
                                  </p:childTnLst>
                                </p:cTn>
                              </p:par>
                              <p:par>
                                <p:cTn id="45" presetID="19" presetClass="entr" presetSubtype="10" fill="hold" grpId="1" nodeType="withEffect">
                                  <p:stCondLst>
                                    <p:cond delay="0"/>
                                  </p:stCondLst>
                                  <p:childTnLst>
                                    <p:set>
                                      <p:cBhvr>
                                        <p:cTn id="46" dur="1" fill="hold">
                                          <p:stCondLst>
                                            <p:cond delay="0"/>
                                          </p:stCondLst>
                                        </p:cTn>
                                        <p:tgtEl>
                                          <p:spTgt spid="5"/>
                                        </p:tgtEl>
                                        <p:attrNameLst>
                                          <p:attrName>style.visibility</p:attrName>
                                        </p:attrNameLst>
                                      </p:cBhvr>
                                      <p:to>
                                        <p:strVal val="visible"/>
                                      </p:to>
                                    </p:set>
                                    <p:anim calcmode="lin" valueType="num">
                                      <p:cBhvr>
                                        <p:cTn id="47" dur="5000" fill="hold"/>
                                        <p:tgtEl>
                                          <p:spTgt spid="5"/>
                                        </p:tgtEl>
                                        <p:attrNameLst>
                                          <p:attrName>ppt_w</p:attrName>
                                        </p:attrNameLst>
                                      </p:cBhvr>
                                      <p:tavLst>
                                        <p:tav tm="0" fmla="#ppt_w*sin(2.5*pi*$)">
                                          <p:val>
                                            <p:fltVal val="0"/>
                                          </p:val>
                                        </p:tav>
                                        <p:tav tm="100000">
                                          <p:val>
                                            <p:fltVal val="1"/>
                                          </p:val>
                                        </p:tav>
                                      </p:tavLst>
                                    </p:anim>
                                    <p:anim calcmode="lin" valueType="num">
                                      <p:cBhvr>
                                        <p:cTn id="48" dur="5000" fill="hold"/>
                                        <p:tgtEl>
                                          <p:spTgt spid="5"/>
                                        </p:tgtEl>
                                        <p:attrNameLst>
                                          <p:attrName>ppt_h</p:attrName>
                                        </p:attrNameLst>
                                      </p:cBhvr>
                                      <p:tavLst>
                                        <p:tav tm="0">
                                          <p:val>
                                            <p:strVal val="#ppt_h"/>
                                          </p:val>
                                        </p:tav>
                                        <p:tav tm="100000">
                                          <p:val>
                                            <p:strVal val="#ppt_h"/>
                                          </p:val>
                                        </p:tav>
                                      </p:tavLst>
                                    </p:anim>
                                  </p:childTnLst>
                                </p:cTn>
                              </p:par>
                              <p:par>
                                <p:cTn id="49" presetID="2" presetClass="exit" presetSubtype="8" fill="hold" grpId="2" nodeType="withEffect">
                                  <p:stCondLst>
                                    <p:cond delay="0"/>
                                  </p:stCondLst>
                                  <p:childTnLst>
                                    <p:anim calcmode="lin" valueType="num">
                                      <p:cBhvr additive="base">
                                        <p:cTn id="50" dur="4000"/>
                                        <p:tgtEl>
                                          <p:spTgt spid="5"/>
                                        </p:tgtEl>
                                        <p:attrNameLst>
                                          <p:attrName>ppt_x</p:attrName>
                                        </p:attrNameLst>
                                      </p:cBhvr>
                                      <p:tavLst>
                                        <p:tav tm="0">
                                          <p:val>
                                            <p:strVal val="ppt_x"/>
                                          </p:val>
                                        </p:tav>
                                        <p:tav tm="100000">
                                          <p:val>
                                            <p:strVal val="0-ppt_w/2"/>
                                          </p:val>
                                        </p:tav>
                                      </p:tavLst>
                                    </p:anim>
                                    <p:anim calcmode="lin" valueType="num">
                                      <p:cBhvr additive="base">
                                        <p:cTn id="51" dur="4000"/>
                                        <p:tgtEl>
                                          <p:spTgt spid="5"/>
                                        </p:tgtEl>
                                        <p:attrNameLst>
                                          <p:attrName>ppt_y</p:attrName>
                                        </p:attrNameLst>
                                      </p:cBhvr>
                                      <p:tavLst>
                                        <p:tav tm="0">
                                          <p:val>
                                            <p:strVal val="ppt_y"/>
                                          </p:val>
                                        </p:tav>
                                        <p:tav tm="100000">
                                          <p:val>
                                            <p:strVal val="ppt_y"/>
                                          </p:val>
                                        </p:tav>
                                      </p:tavLst>
                                    </p:anim>
                                    <p:set>
                                      <p:cBhvr>
                                        <p:cTn id="52" dur="1" fill="hold">
                                          <p:stCondLst>
                                            <p:cond delay="3999"/>
                                          </p:stCondLst>
                                        </p:cTn>
                                        <p:tgtEl>
                                          <p:spTgt spid="5"/>
                                        </p:tgtEl>
                                        <p:attrNameLst>
                                          <p:attrName>style.visibility</p:attrName>
                                        </p:attrNameLst>
                                      </p:cBhvr>
                                      <p:to>
                                        <p:strVal val="hidden"/>
                                      </p:to>
                                    </p:set>
                                  </p:childTnLst>
                                </p:cTn>
                              </p:par>
                              <p:par>
                                <p:cTn id="53" presetID="23" presetClass="entr" presetSubtype="272" fill="hold" nodeType="withEffect">
                                  <p:stCondLst>
                                    <p:cond delay="500"/>
                                  </p:stCondLst>
                                  <p:childTnLst>
                                    <p:set>
                                      <p:cBhvr>
                                        <p:cTn id="54" dur="1" fill="hold">
                                          <p:stCondLst>
                                            <p:cond delay="0"/>
                                          </p:stCondLst>
                                        </p:cTn>
                                        <p:tgtEl>
                                          <p:spTgt spid="7"/>
                                        </p:tgtEl>
                                        <p:attrNameLst>
                                          <p:attrName>style.visibility</p:attrName>
                                        </p:attrNameLst>
                                      </p:cBhvr>
                                      <p:to>
                                        <p:strVal val="visible"/>
                                      </p:to>
                                    </p:set>
                                    <p:anim calcmode="lin" valueType="num">
                                      <p:cBhvr>
                                        <p:cTn id="55" dur="3250" fill="hold"/>
                                        <p:tgtEl>
                                          <p:spTgt spid="7"/>
                                        </p:tgtEl>
                                        <p:attrNameLst>
                                          <p:attrName>ppt_w</p:attrName>
                                        </p:attrNameLst>
                                      </p:cBhvr>
                                      <p:tavLst>
                                        <p:tav tm="0">
                                          <p:val>
                                            <p:strVal val="2/3*#ppt_w"/>
                                          </p:val>
                                        </p:tav>
                                        <p:tav tm="100000">
                                          <p:val>
                                            <p:strVal val="#ppt_w"/>
                                          </p:val>
                                        </p:tav>
                                      </p:tavLst>
                                    </p:anim>
                                    <p:anim calcmode="lin" valueType="num">
                                      <p:cBhvr>
                                        <p:cTn id="56" dur="3250" fill="hold"/>
                                        <p:tgtEl>
                                          <p:spTgt spid="7"/>
                                        </p:tgtEl>
                                        <p:attrNameLst>
                                          <p:attrName>ppt_h</p:attrName>
                                        </p:attrNameLst>
                                      </p:cBhvr>
                                      <p:tavLst>
                                        <p:tav tm="0">
                                          <p:val>
                                            <p:strVal val="2/3*#ppt_h"/>
                                          </p:val>
                                        </p:tav>
                                        <p:tav tm="100000">
                                          <p:val>
                                            <p:strVal val="#ppt_h"/>
                                          </p:val>
                                        </p:tav>
                                      </p:tavLst>
                                    </p:anim>
                                  </p:childTnLst>
                                </p:cTn>
                              </p:par>
                              <p:par>
                                <p:cTn id="57" presetID="16" presetClass="entr" presetSubtype="37" fill="hold" nodeType="withEffect">
                                  <p:stCondLst>
                                    <p:cond delay="500"/>
                                  </p:stCondLst>
                                  <p:childTnLst>
                                    <p:set>
                                      <p:cBhvr>
                                        <p:cTn id="58" dur="1" fill="hold">
                                          <p:stCondLst>
                                            <p:cond delay="0"/>
                                          </p:stCondLst>
                                        </p:cTn>
                                        <p:tgtEl>
                                          <p:spTgt spid="7"/>
                                        </p:tgtEl>
                                        <p:attrNameLst>
                                          <p:attrName>style.visibility</p:attrName>
                                        </p:attrNameLst>
                                      </p:cBhvr>
                                      <p:to>
                                        <p:strVal val="visible"/>
                                      </p:to>
                                    </p:set>
                                    <p:animEffect transition="in" filter="barn(outVertical)">
                                      <p:cBhvr>
                                        <p:cTn id="59" dur="3250"/>
                                        <p:tgtEl>
                                          <p:spTgt spid="7"/>
                                        </p:tgtEl>
                                      </p:cBhvr>
                                    </p:animEffect>
                                  </p:childTnLst>
                                </p:cTn>
                              </p:par>
                              <p:par>
                                <p:cTn id="60" presetID="9" presetClass="emph" presetSubtype="0" grpId="0" nodeType="withEffect">
                                  <p:stCondLst>
                                    <p:cond delay="0"/>
                                  </p:stCondLst>
                                  <p:childTnLst>
                                    <p:set>
                                      <p:cBhvr rctx="PPT">
                                        <p:cTn id="61" dur="indefinite"/>
                                        <p:tgtEl>
                                          <p:spTgt spid="8"/>
                                        </p:tgtEl>
                                        <p:attrNameLst>
                                          <p:attrName>style.opacity</p:attrName>
                                        </p:attrNameLst>
                                      </p:cBhvr>
                                      <p:to>
                                        <p:strVal val="0"/>
                                      </p:to>
                                    </p:set>
                                    <p:animEffect filter="image" prLst="opacity: 0">
                                      <p:cBhvr rctx="IE">
                                        <p:cTn id="62" dur="indefinite"/>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4" grpId="0" animBg="1"/>
      <p:bldP spid="4" grpId="1" animBg="1"/>
      <p:bldP spid="4" grpId="2" animBg="1"/>
      <p:bldP spid="5" grpId="0" animBg="1"/>
      <p:bldP spid="5" grpId="1" animBg="1"/>
      <p:bldP spid="5" grpId="2" animBg="1"/>
      <p:bldP spid="6" grpId="0" animBg="1"/>
      <p:bldP spid="6" grpId="1" animBg="1"/>
      <p:bldP spid="6" grpId="2" animBg="1"/>
      <p:bldP spid="8"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6 Imagen" descr="Diapositiva18"/>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6" name="Forma libre 2"/>
          <p:cNvSpPr/>
          <p:nvPr/>
        </p:nvSpPr>
        <p:spPr>
          <a:xfrm rot="1362752">
            <a:off x="3006772" y="1177867"/>
            <a:ext cx="2995396" cy="2752702"/>
          </a:xfrm>
          <a:custGeom>
            <a:avLst/>
            <a:gdLst>
              <a:gd name="connsiteX0" fmla="*/ 3287516 w 6627726"/>
              <a:gd name="connsiteY0" fmla="*/ 5892216 h 6575122"/>
              <a:gd name="connsiteX1" fmla="*/ 3628970 w 6627726"/>
              <a:gd name="connsiteY1" fmla="*/ 6233669 h 6575122"/>
              <a:gd name="connsiteX2" fmla="*/ 3287516 w 6627726"/>
              <a:gd name="connsiteY2" fmla="*/ 6575122 h 6575122"/>
              <a:gd name="connsiteX3" fmla="*/ 2946062 w 6627726"/>
              <a:gd name="connsiteY3" fmla="*/ 6233669 h 6575122"/>
              <a:gd name="connsiteX4" fmla="*/ 3287516 w 6627726"/>
              <a:gd name="connsiteY4" fmla="*/ 5892216 h 6575122"/>
              <a:gd name="connsiteX5" fmla="*/ 2474852 w 6627726"/>
              <a:gd name="connsiteY5" fmla="*/ 5103431 h 6575122"/>
              <a:gd name="connsiteX6" fmla="*/ 2575011 w 6627726"/>
              <a:gd name="connsiteY6" fmla="*/ 5120775 h 6575122"/>
              <a:gd name="connsiteX7" fmla="*/ 2718811 w 6627726"/>
              <a:gd name="connsiteY7" fmla="*/ 5455307 h 6575122"/>
              <a:gd name="connsiteX8" fmla="*/ 2386114 w 6627726"/>
              <a:gd name="connsiteY8" fmla="*/ 5603306 h 6575122"/>
              <a:gd name="connsiteX9" fmla="*/ 2242314 w 6627726"/>
              <a:gd name="connsiteY9" fmla="*/ 5268773 h 6575122"/>
              <a:gd name="connsiteX10" fmla="*/ 2474852 w 6627726"/>
              <a:gd name="connsiteY10" fmla="*/ 5103431 h 6575122"/>
              <a:gd name="connsiteX11" fmla="*/ 4177050 w 6627726"/>
              <a:gd name="connsiteY11" fmla="*/ 5052371 h 6575122"/>
              <a:gd name="connsiteX12" fmla="*/ 4277209 w 6627726"/>
              <a:gd name="connsiteY12" fmla="*/ 5069715 h 6575122"/>
              <a:gd name="connsiteX13" fmla="*/ 4421009 w 6627726"/>
              <a:gd name="connsiteY13" fmla="*/ 5404248 h 6575122"/>
              <a:gd name="connsiteX14" fmla="*/ 4088312 w 6627726"/>
              <a:gd name="connsiteY14" fmla="*/ 5552246 h 6575122"/>
              <a:gd name="connsiteX15" fmla="*/ 3944512 w 6627726"/>
              <a:gd name="connsiteY15" fmla="*/ 5217713 h 6575122"/>
              <a:gd name="connsiteX16" fmla="*/ 4177050 w 6627726"/>
              <a:gd name="connsiteY16" fmla="*/ 5052371 h 6575122"/>
              <a:gd name="connsiteX17" fmla="*/ 5378060 w 6627726"/>
              <a:gd name="connsiteY17" fmla="*/ 5011803 h 6575122"/>
              <a:gd name="connsiteX18" fmla="*/ 5719514 w 6627726"/>
              <a:gd name="connsiteY18" fmla="*/ 5353256 h 6575122"/>
              <a:gd name="connsiteX19" fmla="*/ 5378060 w 6627726"/>
              <a:gd name="connsiteY19" fmla="*/ 5694709 h 6575122"/>
              <a:gd name="connsiteX20" fmla="*/ 5036606 w 6627726"/>
              <a:gd name="connsiteY20" fmla="*/ 5353256 h 6575122"/>
              <a:gd name="connsiteX21" fmla="*/ 5378060 w 6627726"/>
              <a:gd name="connsiteY21" fmla="*/ 5011803 h 6575122"/>
              <a:gd name="connsiteX22" fmla="*/ 1202109 w 6627726"/>
              <a:gd name="connsiteY22" fmla="*/ 5011803 h 6575122"/>
              <a:gd name="connsiteX23" fmla="*/ 1543562 w 6627726"/>
              <a:gd name="connsiteY23" fmla="*/ 5353256 h 6575122"/>
              <a:gd name="connsiteX24" fmla="*/ 1202109 w 6627726"/>
              <a:gd name="connsiteY24" fmla="*/ 5694709 h 6575122"/>
              <a:gd name="connsiteX25" fmla="*/ 860654 w 6627726"/>
              <a:gd name="connsiteY25" fmla="*/ 5353256 h 6575122"/>
              <a:gd name="connsiteX26" fmla="*/ 1202109 w 6627726"/>
              <a:gd name="connsiteY26" fmla="*/ 5011803 h 6575122"/>
              <a:gd name="connsiteX27" fmla="*/ 3288384 w 6627726"/>
              <a:gd name="connsiteY27" fmla="*/ 4681014 h 6575122"/>
              <a:gd name="connsiteX28" fmla="*/ 3417824 w 6627726"/>
              <a:gd name="connsiteY28" fmla="*/ 4739635 h 6575122"/>
              <a:gd name="connsiteX29" fmla="*/ 3413161 w 6627726"/>
              <a:gd name="connsiteY29" fmla="*/ 5000565 h 6575122"/>
              <a:gd name="connsiteX30" fmla="*/ 3152350 w 6627726"/>
              <a:gd name="connsiteY30" fmla="*/ 4991403 h 6575122"/>
              <a:gd name="connsiteX31" fmla="*/ 3157013 w 6627726"/>
              <a:gd name="connsiteY31" fmla="*/ 4730473 h 6575122"/>
              <a:gd name="connsiteX32" fmla="*/ 3288384 w 6627726"/>
              <a:gd name="connsiteY32" fmla="*/ 4681014 h 6575122"/>
              <a:gd name="connsiteX33" fmla="*/ 4432061 w 6627726"/>
              <a:gd name="connsiteY33" fmla="*/ 4278651 h 6575122"/>
              <a:gd name="connsiteX34" fmla="*/ 4561501 w 6627726"/>
              <a:gd name="connsiteY34" fmla="*/ 4337272 h 6575122"/>
              <a:gd name="connsiteX35" fmla="*/ 4556838 w 6627726"/>
              <a:gd name="connsiteY35" fmla="*/ 4598202 h 6575122"/>
              <a:gd name="connsiteX36" fmla="*/ 4296027 w 6627726"/>
              <a:gd name="connsiteY36" fmla="*/ 4589040 h 6575122"/>
              <a:gd name="connsiteX37" fmla="*/ 4300690 w 6627726"/>
              <a:gd name="connsiteY37" fmla="*/ 4328110 h 6575122"/>
              <a:gd name="connsiteX38" fmla="*/ 4432061 w 6627726"/>
              <a:gd name="connsiteY38" fmla="*/ 4278651 h 6575122"/>
              <a:gd name="connsiteX39" fmla="*/ 2162002 w 6627726"/>
              <a:gd name="connsiteY39" fmla="*/ 4178782 h 6575122"/>
              <a:gd name="connsiteX40" fmla="*/ 2291441 w 6627726"/>
              <a:gd name="connsiteY40" fmla="*/ 4237403 h 6575122"/>
              <a:gd name="connsiteX41" fmla="*/ 2286778 w 6627726"/>
              <a:gd name="connsiteY41" fmla="*/ 4498333 h 6575122"/>
              <a:gd name="connsiteX42" fmla="*/ 2025967 w 6627726"/>
              <a:gd name="connsiteY42" fmla="*/ 4489171 h 6575122"/>
              <a:gd name="connsiteX43" fmla="*/ 2030630 w 6627726"/>
              <a:gd name="connsiteY43" fmla="*/ 4228241 h 6575122"/>
              <a:gd name="connsiteX44" fmla="*/ 2162002 w 6627726"/>
              <a:gd name="connsiteY44" fmla="*/ 4178782 h 6575122"/>
              <a:gd name="connsiteX45" fmla="*/ 3643268 w 6627726"/>
              <a:gd name="connsiteY45" fmla="*/ 4079556 h 6575122"/>
              <a:gd name="connsiteX46" fmla="*/ 3686763 w 6627726"/>
              <a:gd name="connsiteY46" fmla="*/ 4090774 h 6575122"/>
              <a:gd name="connsiteX47" fmla="*/ 3740499 w 6627726"/>
              <a:gd name="connsiteY47" fmla="*/ 4240160 h 6575122"/>
              <a:gd name="connsiteX48" fmla="*/ 3590239 w 6627726"/>
              <a:gd name="connsiteY48" fmla="*/ 4291400 h 6575122"/>
              <a:gd name="connsiteX49" fmla="*/ 3536503 w 6627726"/>
              <a:gd name="connsiteY49" fmla="*/ 4142014 h 6575122"/>
              <a:gd name="connsiteX50" fmla="*/ 3643268 w 6627726"/>
              <a:gd name="connsiteY50" fmla="*/ 4079556 h 6575122"/>
              <a:gd name="connsiteX51" fmla="*/ 2894345 w 6627726"/>
              <a:gd name="connsiteY51" fmla="*/ 4037759 h 6575122"/>
              <a:gd name="connsiteX52" fmla="*/ 2937840 w 6627726"/>
              <a:gd name="connsiteY52" fmla="*/ 4048977 h 6575122"/>
              <a:gd name="connsiteX53" fmla="*/ 2991577 w 6627726"/>
              <a:gd name="connsiteY53" fmla="*/ 4198363 h 6575122"/>
              <a:gd name="connsiteX54" fmla="*/ 2841316 w 6627726"/>
              <a:gd name="connsiteY54" fmla="*/ 4249603 h 6575122"/>
              <a:gd name="connsiteX55" fmla="*/ 2787580 w 6627726"/>
              <a:gd name="connsiteY55" fmla="*/ 4100217 h 6575122"/>
              <a:gd name="connsiteX56" fmla="*/ 2894345 w 6627726"/>
              <a:gd name="connsiteY56" fmla="*/ 4037759 h 6575122"/>
              <a:gd name="connsiteX57" fmla="*/ 1263295 w 6627726"/>
              <a:gd name="connsiteY57" fmla="*/ 3911720 h 6575122"/>
              <a:gd name="connsiteX58" fmla="*/ 1363455 w 6627726"/>
              <a:gd name="connsiteY58" fmla="*/ 3929064 h 6575122"/>
              <a:gd name="connsiteX59" fmla="*/ 1507254 w 6627726"/>
              <a:gd name="connsiteY59" fmla="*/ 4263597 h 6575122"/>
              <a:gd name="connsiteX60" fmla="*/ 1174558 w 6627726"/>
              <a:gd name="connsiteY60" fmla="*/ 4411595 h 6575122"/>
              <a:gd name="connsiteX61" fmla="*/ 1030758 w 6627726"/>
              <a:gd name="connsiteY61" fmla="*/ 4077062 h 6575122"/>
              <a:gd name="connsiteX62" fmla="*/ 1263295 w 6627726"/>
              <a:gd name="connsiteY62" fmla="*/ 3911720 h 6575122"/>
              <a:gd name="connsiteX63" fmla="*/ 5382138 w 6627726"/>
              <a:gd name="connsiteY63" fmla="*/ 3840858 h 6575122"/>
              <a:gd name="connsiteX64" fmla="*/ 5482298 w 6627726"/>
              <a:gd name="connsiteY64" fmla="*/ 3858202 h 6575122"/>
              <a:gd name="connsiteX65" fmla="*/ 5626097 w 6627726"/>
              <a:gd name="connsiteY65" fmla="*/ 4192735 h 6575122"/>
              <a:gd name="connsiteX66" fmla="*/ 5293401 w 6627726"/>
              <a:gd name="connsiteY66" fmla="*/ 4340733 h 6575122"/>
              <a:gd name="connsiteX67" fmla="*/ 5149601 w 6627726"/>
              <a:gd name="connsiteY67" fmla="*/ 4006200 h 6575122"/>
              <a:gd name="connsiteX68" fmla="*/ 5382138 w 6627726"/>
              <a:gd name="connsiteY68" fmla="*/ 3840858 h 6575122"/>
              <a:gd name="connsiteX69" fmla="*/ 4206539 w 6627726"/>
              <a:gd name="connsiteY69" fmla="*/ 3603215 h 6575122"/>
              <a:gd name="connsiteX70" fmla="*/ 4250034 w 6627726"/>
              <a:gd name="connsiteY70" fmla="*/ 3614433 h 6575122"/>
              <a:gd name="connsiteX71" fmla="*/ 4303770 w 6627726"/>
              <a:gd name="connsiteY71" fmla="*/ 3763819 h 6575122"/>
              <a:gd name="connsiteX72" fmla="*/ 4153510 w 6627726"/>
              <a:gd name="connsiteY72" fmla="*/ 3815059 h 6575122"/>
              <a:gd name="connsiteX73" fmla="*/ 4099773 w 6627726"/>
              <a:gd name="connsiteY73" fmla="*/ 3665674 h 6575122"/>
              <a:gd name="connsiteX74" fmla="*/ 4206539 w 6627726"/>
              <a:gd name="connsiteY74" fmla="*/ 3603215 h 6575122"/>
              <a:gd name="connsiteX75" fmla="*/ 2395838 w 6627726"/>
              <a:gd name="connsiteY75" fmla="*/ 3479400 h 6575122"/>
              <a:gd name="connsiteX76" fmla="*/ 2439333 w 6627726"/>
              <a:gd name="connsiteY76" fmla="*/ 3490618 h 6575122"/>
              <a:gd name="connsiteX77" fmla="*/ 2493069 w 6627726"/>
              <a:gd name="connsiteY77" fmla="*/ 3640004 h 6575122"/>
              <a:gd name="connsiteX78" fmla="*/ 2342809 w 6627726"/>
              <a:gd name="connsiteY78" fmla="*/ 3691244 h 6575122"/>
              <a:gd name="connsiteX79" fmla="*/ 2289072 w 6627726"/>
              <a:gd name="connsiteY79" fmla="*/ 3541858 h 6575122"/>
              <a:gd name="connsiteX80" fmla="*/ 2395838 w 6627726"/>
              <a:gd name="connsiteY80" fmla="*/ 3479400 h 6575122"/>
              <a:gd name="connsiteX81" fmla="*/ 4906730 w 6627726"/>
              <a:gd name="connsiteY81" fmla="*/ 3146219 h 6575122"/>
              <a:gd name="connsiteX82" fmla="*/ 5036170 w 6627726"/>
              <a:gd name="connsiteY82" fmla="*/ 3204840 h 6575122"/>
              <a:gd name="connsiteX83" fmla="*/ 5031507 w 6627726"/>
              <a:gd name="connsiteY83" fmla="*/ 3465770 h 6575122"/>
              <a:gd name="connsiteX84" fmla="*/ 4770696 w 6627726"/>
              <a:gd name="connsiteY84" fmla="*/ 3456608 h 6575122"/>
              <a:gd name="connsiteX85" fmla="*/ 4775359 w 6627726"/>
              <a:gd name="connsiteY85" fmla="*/ 3195679 h 6575122"/>
              <a:gd name="connsiteX86" fmla="*/ 4906730 w 6627726"/>
              <a:gd name="connsiteY86" fmla="*/ 3146219 h 6575122"/>
              <a:gd name="connsiteX87" fmla="*/ 1722052 w 6627726"/>
              <a:gd name="connsiteY87" fmla="*/ 3029413 h 6575122"/>
              <a:gd name="connsiteX88" fmla="*/ 1851491 w 6627726"/>
              <a:gd name="connsiteY88" fmla="*/ 3088035 h 6575122"/>
              <a:gd name="connsiteX89" fmla="*/ 1846828 w 6627726"/>
              <a:gd name="connsiteY89" fmla="*/ 3348965 h 6575122"/>
              <a:gd name="connsiteX90" fmla="*/ 1586018 w 6627726"/>
              <a:gd name="connsiteY90" fmla="*/ 3339803 h 6575122"/>
              <a:gd name="connsiteX91" fmla="*/ 1590681 w 6627726"/>
              <a:gd name="connsiteY91" fmla="*/ 3078873 h 6575122"/>
              <a:gd name="connsiteX92" fmla="*/ 1722052 w 6627726"/>
              <a:gd name="connsiteY92" fmla="*/ 3029413 h 6575122"/>
              <a:gd name="connsiteX93" fmla="*/ 6286272 w 6627726"/>
              <a:gd name="connsiteY93" fmla="*/ 2946108 h 6575122"/>
              <a:gd name="connsiteX94" fmla="*/ 6627726 w 6627726"/>
              <a:gd name="connsiteY94" fmla="*/ 3287561 h 6575122"/>
              <a:gd name="connsiteX95" fmla="*/ 6286272 w 6627726"/>
              <a:gd name="connsiteY95" fmla="*/ 3629014 h 6575122"/>
              <a:gd name="connsiteX96" fmla="*/ 5944818 w 6627726"/>
              <a:gd name="connsiteY96" fmla="*/ 3287561 h 6575122"/>
              <a:gd name="connsiteX97" fmla="*/ 6286272 w 6627726"/>
              <a:gd name="connsiteY97" fmla="*/ 2946108 h 6575122"/>
              <a:gd name="connsiteX98" fmla="*/ 341454 w 6627726"/>
              <a:gd name="connsiteY98" fmla="*/ 2946108 h 6575122"/>
              <a:gd name="connsiteX99" fmla="*/ 682908 w 6627726"/>
              <a:gd name="connsiteY99" fmla="*/ 3287561 h 6575122"/>
              <a:gd name="connsiteX100" fmla="*/ 341454 w 6627726"/>
              <a:gd name="connsiteY100" fmla="*/ 3629014 h 6575122"/>
              <a:gd name="connsiteX101" fmla="*/ 0 w 6627726"/>
              <a:gd name="connsiteY101" fmla="*/ 3287561 h 6575122"/>
              <a:gd name="connsiteX102" fmla="*/ 341454 w 6627726"/>
              <a:gd name="connsiteY102" fmla="*/ 2946108 h 6575122"/>
              <a:gd name="connsiteX103" fmla="*/ 4231685 w 6627726"/>
              <a:gd name="connsiteY103" fmla="*/ 2856526 h 6575122"/>
              <a:gd name="connsiteX104" fmla="*/ 4275180 w 6627726"/>
              <a:gd name="connsiteY104" fmla="*/ 2867744 h 6575122"/>
              <a:gd name="connsiteX105" fmla="*/ 4328916 w 6627726"/>
              <a:gd name="connsiteY105" fmla="*/ 3017130 h 6575122"/>
              <a:gd name="connsiteX106" fmla="*/ 4178656 w 6627726"/>
              <a:gd name="connsiteY106" fmla="*/ 3068370 h 6575122"/>
              <a:gd name="connsiteX107" fmla="*/ 4124919 w 6627726"/>
              <a:gd name="connsiteY107" fmla="*/ 2918984 h 6575122"/>
              <a:gd name="connsiteX108" fmla="*/ 4231685 w 6627726"/>
              <a:gd name="connsiteY108" fmla="*/ 2856526 h 6575122"/>
              <a:gd name="connsiteX109" fmla="*/ 2430717 w 6627726"/>
              <a:gd name="connsiteY109" fmla="*/ 2748843 h 6575122"/>
              <a:gd name="connsiteX110" fmla="*/ 2474212 w 6627726"/>
              <a:gd name="connsiteY110" fmla="*/ 2760061 h 6575122"/>
              <a:gd name="connsiteX111" fmla="*/ 2527948 w 6627726"/>
              <a:gd name="connsiteY111" fmla="*/ 2909447 h 6575122"/>
              <a:gd name="connsiteX112" fmla="*/ 2377688 w 6627726"/>
              <a:gd name="connsiteY112" fmla="*/ 2960687 h 6575122"/>
              <a:gd name="connsiteX113" fmla="*/ 2323951 w 6627726"/>
              <a:gd name="connsiteY113" fmla="*/ 2811301 h 6575122"/>
              <a:gd name="connsiteX114" fmla="*/ 2430717 w 6627726"/>
              <a:gd name="connsiteY114" fmla="*/ 2748843 h 6575122"/>
              <a:gd name="connsiteX115" fmla="*/ 3727169 w 6627726"/>
              <a:gd name="connsiteY115" fmla="*/ 2306726 h 6575122"/>
              <a:gd name="connsiteX116" fmla="*/ 3770664 w 6627726"/>
              <a:gd name="connsiteY116" fmla="*/ 2317944 h 6575122"/>
              <a:gd name="connsiteX117" fmla="*/ 3824401 w 6627726"/>
              <a:gd name="connsiteY117" fmla="*/ 2467330 h 6575122"/>
              <a:gd name="connsiteX118" fmla="*/ 3674140 w 6627726"/>
              <a:gd name="connsiteY118" fmla="*/ 2518570 h 6575122"/>
              <a:gd name="connsiteX119" fmla="*/ 3620404 w 6627726"/>
              <a:gd name="connsiteY119" fmla="*/ 2369184 h 6575122"/>
              <a:gd name="connsiteX120" fmla="*/ 3727169 w 6627726"/>
              <a:gd name="connsiteY120" fmla="*/ 2306726 h 6575122"/>
              <a:gd name="connsiteX121" fmla="*/ 2984254 w 6627726"/>
              <a:gd name="connsiteY121" fmla="*/ 2256370 h 6575122"/>
              <a:gd name="connsiteX122" fmla="*/ 3027749 w 6627726"/>
              <a:gd name="connsiteY122" fmla="*/ 2267588 h 6575122"/>
              <a:gd name="connsiteX123" fmla="*/ 3081486 w 6627726"/>
              <a:gd name="connsiteY123" fmla="*/ 2416974 h 6575122"/>
              <a:gd name="connsiteX124" fmla="*/ 2931225 w 6627726"/>
              <a:gd name="connsiteY124" fmla="*/ 2468215 h 6575122"/>
              <a:gd name="connsiteX125" fmla="*/ 2877489 w 6627726"/>
              <a:gd name="connsiteY125" fmla="*/ 2318829 h 6575122"/>
              <a:gd name="connsiteX126" fmla="*/ 2984254 w 6627726"/>
              <a:gd name="connsiteY126" fmla="*/ 2256370 h 6575122"/>
              <a:gd name="connsiteX127" fmla="*/ 1234165 w 6627726"/>
              <a:gd name="connsiteY127" fmla="*/ 2217046 h 6575122"/>
              <a:gd name="connsiteX128" fmla="*/ 1334324 w 6627726"/>
              <a:gd name="connsiteY128" fmla="*/ 2234390 h 6575122"/>
              <a:gd name="connsiteX129" fmla="*/ 1478124 w 6627726"/>
              <a:gd name="connsiteY129" fmla="*/ 2568923 h 6575122"/>
              <a:gd name="connsiteX130" fmla="*/ 1145427 w 6627726"/>
              <a:gd name="connsiteY130" fmla="*/ 2716921 h 6575122"/>
              <a:gd name="connsiteX131" fmla="*/ 1001627 w 6627726"/>
              <a:gd name="connsiteY131" fmla="*/ 2382388 h 6575122"/>
              <a:gd name="connsiteX132" fmla="*/ 1234165 w 6627726"/>
              <a:gd name="connsiteY132" fmla="*/ 2217046 h 6575122"/>
              <a:gd name="connsiteX133" fmla="*/ 5328578 w 6627726"/>
              <a:gd name="connsiteY133" fmla="*/ 2110831 h 6575122"/>
              <a:gd name="connsiteX134" fmla="*/ 5428738 w 6627726"/>
              <a:gd name="connsiteY134" fmla="*/ 2128175 h 6575122"/>
              <a:gd name="connsiteX135" fmla="*/ 5572537 w 6627726"/>
              <a:gd name="connsiteY135" fmla="*/ 2462708 h 6575122"/>
              <a:gd name="connsiteX136" fmla="*/ 5239841 w 6627726"/>
              <a:gd name="connsiteY136" fmla="*/ 2610706 h 6575122"/>
              <a:gd name="connsiteX137" fmla="*/ 5096041 w 6627726"/>
              <a:gd name="connsiteY137" fmla="*/ 2276174 h 6575122"/>
              <a:gd name="connsiteX138" fmla="*/ 5328578 w 6627726"/>
              <a:gd name="connsiteY138" fmla="*/ 2110831 h 6575122"/>
              <a:gd name="connsiteX139" fmla="*/ 4452551 w 6627726"/>
              <a:gd name="connsiteY139" fmla="*/ 2006487 h 6575122"/>
              <a:gd name="connsiteX140" fmla="*/ 4581990 w 6627726"/>
              <a:gd name="connsiteY140" fmla="*/ 2065109 h 6575122"/>
              <a:gd name="connsiteX141" fmla="*/ 4577327 w 6627726"/>
              <a:gd name="connsiteY141" fmla="*/ 2326039 h 6575122"/>
              <a:gd name="connsiteX142" fmla="*/ 4316516 w 6627726"/>
              <a:gd name="connsiteY142" fmla="*/ 2316877 h 6575122"/>
              <a:gd name="connsiteX143" fmla="*/ 4321179 w 6627726"/>
              <a:gd name="connsiteY143" fmla="*/ 2055947 h 6575122"/>
              <a:gd name="connsiteX144" fmla="*/ 4452551 w 6627726"/>
              <a:gd name="connsiteY144" fmla="*/ 2006487 h 6575122"/>
              <a:gd name="connsiteX145" fmla="*/ 2202255 w 6627726"/>
              <a:gd name="connsiteY145" fmla="*/ 1927459 h 6575122"/>
              <a:gd name="connsiteX146" fmla="*/ 2331695 w 6627726"/>
              <a:gd name="connsiteY146" fmla="*/ 1986081 h 6575122"/>
              <a:gd name="connsiteX147" fmla="*/ 2327032 w 6627726"/>
              <a:gd name="connsiteY147" fmla="*/ 2247010 h 6575122"/>
              <a:gd name="connsiteX148" fmla="*/ 2066221 w 6627726"/>
              <a:gd name="connsiteY148" fmla="*/ 2237848 h 6575122"/>
              <a:gd name="connsiteX149" fmla="*/ 2070885 w 6627726"/>
              <a:gd name="connsiteY149" fmla="*/ 1976918 h 6575122"/>
              <a:gd name="connsiteX150" fmla="*/ 2202255 w 6627726"/>
              <a:gd name="connsiteY150" fmla="*/ 1927459 h 6575122"/>
              <a:gd name="connsiteX151" fmla="*/ 3340397 w 6627726"/>
              <a:gd name="connsiteY151" fmla="*/ 1494620 h 6575122"/>
              <a:gd name="connsiteX152" fmla="*/ 3469837 w 6627726"/>
              <a:gd name="connsiteY152" fmla="*/ 1553241 h 6575122"/>
              <a:gd name="connsiteX153" fmla="*/ 3465174 w 6627726"/>
              <a:gd name="connsiteY153" fmla="*/ 1814171 h 6575122"/>
              <a:gd name="connsiteX154" fmla="*/ 3204363 w 6627726"/>
              <a:gd name="connsiteY154" fmla="*/ 1805009 h 6575122"/>
              <a:gd name="connsiteX155" fmla="*/ 3209026 w 6627726"/>
              <a:gd name="connsiteY155" fmla="*/ 1544079 h 6575122"/>
              <a:gd name="connsiteX156" fmla="*/ 3340397 w 6627726"/>
              <a:gd name="connsiteY156" fmla="*/ 1494620 h 6575122"/>
              <a:gd name="connsiteX157" fmla="*/ 2414824 w 6627726"/>
              <a:gd name="connsiteY157" fmla="*/ 970181 h 6575122"/>
              <a:gd name="connsiteX158" fmla="*/ 2514984 w 6627726"/>
              <a:gd name="connsiteY158" fmla="*/ 987525 h 6575122"/>
              <a:gd name="connsiteX159" fmla="*/ 2658784 w 6627726"/>
              <a:gd name="connsiteY159" fmla="*/ 1322058 h 6575122"/>
              <a:gd name="connsiteX160" fmla="*/ 2326087 w 6627726"/>
              <a:gd name="connsiteY160" fmla="*/ 1470056 h 6575122"/>
              <a:gd name="connsiteX161" fmla="*/ 2182287 w 6627726"/>
              <a:gd name="connsiteY161" fmla="*/ 1135523 h 6575122"/>
              <a:gd name="connsiteX162" fmla="*/ 2414824 w 6627726"/>
              <a:gd name="connsiteY162" fmla="*/ 970181 h 6575122"/>
              <a:gd name="connsiteX163" fmla="*/ 4104684 w 6627726"/>
              <a:gd name="connsiteY163" fmla="*/ 940080 h 6575122"/>
              <a:gd name="connsiteX164" fmla="*/ 4204843 w 6627726"/>
              <a:gd name="connsiteY164" fmla="*/ 957424 h 6575122"/>
              <a:gd name="connsiteX165" fmla="*/ 4348643 w 6627726"/>
              <a:gd name="connsiteY165" fmla="*/ 1291957 h 6575122"/>
              <a:gd name="connsiteX166" fmla="*/ 4015946 w 6627726"/>
              <a:gd name="connsiteY166" fmla="*/ 1439955 h 6575122"/>
              <a:gd name="connsiteX167" fmla="*/ 3872147 w 6627726"/>
              <a:gd name="connsiteY167" fmla="*/ 1105422 h 6575122"/>
              <a:gd name="connsiteX168" fmla="*/ 4104684 w 6627726"/>
              <a:gd name="connsiteY168" fmla="*/ 940080 h 6575122"/>
              <a:gd name="connsiteX169" fmla="*/ 1202110 w 6627726"/>
              <a:gd name="connsiteY169" fmla="*/ 848766 h 6575122"/>
              <a:gd name="connsiteX170" fmla="*/ 1543564 w 6627726"/>
              <a:gd name="connsiteY170" fmla="*/ 1190219 h 6575122"/>
              <a:gd name="connsiteX171" fmla="*/ 1202110 w 6627726"/>
              <a:gd name="connsiteY171" fmla="*/ 1531672 h 6575122"/>
              <a:gd name="connsiteX172" fmla="*/ 860656 w 6627726"/>
              <a:gd name="connsiteY172" fmla="*/ 1190219 h 6575122"/>
              <a:gd name="connsiteX173" fmla="*/ 1202110 w 6627726"/>
              <a:gd name="connsiteY173" fmla="*/ 848766 h 6575122"/>
              <a:gd name="connsiteX174" fmla="*/ 5378060 w 6627726"/>
              <a:gd name="connsiteY174" fmla="*/ 848765 h 6575122"/>
              <a:gd name="connsiteX175" fmla="*/ 5719514 w 6627726"/>
              <a:gd name="connsiteY175" fmla="*/ 1190218 h 6575122"/>
              <a:gd name="connsiteX176" fmla="*/ 5378060 w 6627726"/>
              <a:gd name="connsiteY176" fmla="*/ 1531671 h 6575122"/>
              <a:gd name="connsiteX177" fmla="*/ 5036606 w 6627726"/>
              <a:gd name="connsiteY177" fmla="*/ 1190218 h 6575122"/>
              <a:gd name="connsiteX178" fmla="*/ 5378060 w 6627726"/>
              <a:gd name="connsiteY178" fmla="*/ 848765 h 6575122"/>
              <a:gd name="connsiteX179" fmla="*/ 3287516 w 6627726"/>
              <a:gd name="connsiteY179" fmla="*/ 0 h 6575122"/>
              <a:gd name="connsiteX180" fmla="*/ 3628970 w 6627726"/>
              <a:gd name="connsiteY180" fmla="*/ 341453 h 6575122"/>
              <a:gd name="connsiteX181" fmla="*/ 3287516 w 6627726"/>
              <a:gd name="connsiteY181" fmla="*/ 682906 h 6575122"/>
              <a:gd name="connsiteX182" fmla="*/ 2946062 w 6627726"/>
              <a:gd name="connsiteY182" fmla="*/ 341453 h 6575122"/>
              <a:gd name="connsiteX183" fmla="*/ 3287516 w 6627726"/>
              <a:gd name="connsiteY183" fmla="*/ 0 h 65751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Lst>
            <a:rect l="l" t="t" r="r" b="b"/>
            <a:pathLst>
              <a:path w="6627726" h="6575122">
                <a:moveTo>
                  <a:pt x="3287516" y="5892216"/>
                </a:moveTo>
                <a:cubicBezTo>
                  <a:pt x="3476096" y="5892216"/>
                  <a:pt x="3628970" y="6045090"/>
                  <a:pt x="3628970" y="6233669"/>
                </a:cubicBezTo>
                <a:cubicBezTo>
                  <a:pt x="3628970" y="6422248"/>
                  <a:pt x="3476096" y="6575122"/>
                  <a:pt x="3287516" y="6575122"/>
                </a:cubicBezTo>
                <a:cubicBezTo>
                  <a:pt x="3098936" y="6575122"/>
                  <a:pt x="2946062" y="6422248"/>
                  <a:pt x="2946062" y="6233669"/>
                </a:cubicBezTo>
                <a:cubicBezTo>
                  <a:pt x="2946062" y="6045090"/>
                  <a:pt x="3098936" y="5892216"/>
                  <a:pt x="3287516" y="5892216"/>
                </a:cubicBezTo>
                <a:close/>
                <a:moveTo>
                  <a:pt x="2474852" y="5103431"/>
                </a:moveTo>
                <a:cubicBezTo>
                  <a:pt x="2508135" y="5102380"/>
                  <a:pt x="2542116" y="5107897"/>
                  <a:pt x="2575011" y="5120775"/>
                </a:cubicBezTo>
                <a:cubicBezTo>
                  <a:pt x="2706592" y="5172285"/>
                  <a:pt x="2770973" y="5322060"/>
                  <a:pt x="2718811" y="5455307"/>
                </a:cubicBezTo>
                <a:cubicBezTo>
                  <a:pt x="2666648" y="5588554"/>
                  <a:pt x="2517695" y="5654816"/>
                  <a:pt x="2386114" y="5603306"/>
                </a:cubicBezTo>
                <a:cubicBezTo>
                  <a:pt x="2254533" y="5551796"/>
                  <a:pt x="2190152" y="5402020"/>
                  <a:pt x="2242314" y="5268773"/>
                </a:cubicBezTo>
                <a:cubicBezTo>
                  <a:pt x="2281436" y="5168838"/>
                  <a:pt x="2375003" y="5106582"/>
                  <a:pt x="2474852" y="5103431"/>
                </a:cubicBezTo>
                <a:close/>
                <a:moveTo>
                  <a:pt x="4177050" y="5052371"/>
                </a:moveTo>
                <a:cubicBezTo>
                  <a:pt x="4210333" y="5051321"/>
                  <a:pt x="4244314" y="5056838"/>
                  <a:pt x="4277209" y="5069715"/>
                </a:cubicBezTo>
                <a:cubicBezTo>
                  <a:pt x="4408790" y="5121225"/>
                  <a:pt x="4473171" y="5271001"/>
                  <a:pt x="4421009" y="5404248"/>
                </a:cubicBezTo>
                <a:cubicBezTo>
                  <a:pt x="4368847" y="5537495"/>
                  <a:pt x="4219893" y="5603756"/>
                  <a:pt x="4088312" y="5552246"/>
                </a:cubicBezTo>
                <a:cubicBezTo>
                  <a:pt x="3956731" y="5500736"/>
                  <a:pt x="3892350" y="5350960"/>
                  <a:pt x="3944512" y="5217713"/>
                </a:cubicBezTo>
                <a:cubicBezTo>
                  <a:pt x="3983634" y="5117778"/>
                  <a:pt x="4077201" y="5055522"/>
                  <a:pt x="4177050" y="5052371"/>
                </a:cubicBezTo>
                <a:close/>
                <a:moveTo>
                  <a:pt x="5378060" y="5011803"/>
                </a:moveTo>
                <a:cubicBezTo>
                  <a:pt x="5566640" y="5011803"/>
                  <a:pt x="5719514" y="5164677"/>
                  <a:pt x="5719514" y="5353256"/>
                </a:cubicBezTo>
                <a:cubicBezTo>
                  <a:pt x="5719514" y="5541835"/>
                  <a:pt x="5566640" y="5694709"/>
                  <a:pt x="5378060" y="5694709"/>
                </a:cubicBezTo>
                <a:cubicBezTo>
                  <a:pt x="5189480" y="5694709"/>
                  <a:pt x="5036606" y="5541835"/>
                  <a:pt x="5036606" y="5353256"/>
                </a:cubicBezTo>
                <a:cubicBezTo>
                  <a:pt x="5036606" y="5164677"/>
                  <a:pt x="5189480" y="5011803"/>
                  <a:pt x="5378060" y="5011803"/>
                </a:cubicBezTo>
                <a:close/>
                <a:moveTo>
                  <a:pt x="1202109" y="5011803"/>
                </a:moveTo>
                <a:cubicBezTo>
                  <a:pt x="1390688" y="5011803"/>
                  <a:pt x="1543562" y="5164677"/>
                  <a:pt x="1543562" y="5353256"/>
                </a:cubicBezTo>
                <a:cubicBezTo>
                  <a:pt x="1543562" y="5541835"/>
                  <a:pt x="1390688" y="5694709"/>
                  <a:pt x="1202109" y="5694709"/>
                </a:cubicBezTo>
                <a:cubicBezTo>
                  <a:pt x="1013529" y="5694709"/>
                  <a:pt x="860654" y="5541835"/>
                  <a:pt x="860654" y="5353256"/>
                </a:cubicBezTo>
                <a:cubicBezTo>
                  <a:pt x="860654" y="5164677"/>
                  <a:pt x="1013529" y="5011803"/>
                  <a:pt x="1202109" y="5011803"/>
                </a:cubicBezTo>
                <a:close/>
                <a:moveTo>
                  <a:pt x="3288384" y="4681014"/>
                </a:moveTo>
                <a:cubicBezTo>
                  <a:pt x="3335582" y="4682672"/>
                  <a:pt x="3382457" y="4702343"/>
                  <a:pt x="3417824" y="4739635"/>
                </a:cubicBezTo>
                <a:cubicBezTo>
                  <a:pt x="3488557" y="4814219"/>
                  <a:pt x="3486470" y="4931041"/>
                  <a:pt x="3413161" y="5000565"/>
                </a:cubicBezTo>
                <a:cubicBezTo>
                  <a:pt x="3339853" y="5070089"/>
                  <a:pt x="3223084" y="5065987"/>
                  <a:pt x="3152350" y="4991403"/>
                </a:cubicBezTo>
                <a:cubicBezTo>
                  <a:pt x="3081617" y="4916820"/>
                  <a:pt x="3083705" y="4799997"/>
                  <a:pt x="3157013" y="4730473"/>
                </a:cubicBezTo>
                <a:cubicBezTo>
                  <a:pt x="3193668" y="4695712"/>
                  <a:pt x="3241187" y="4679356"/>
                  <a:pt x="3288384" y="4681014"/>
                </a:cubicBezTo>
                <a:close/>
                <a:moveTo>
                  <a:pt x="4432061" y="4278651"/>
                </a:moveTo>
                <a:cubicBezTo>
                  <a:pt x="4479259" y="4280309"/>
                  <a:pt x="4526134" y="4299980"/>
                  <a:pt x="4561501" y="4337272"/>
                </a:cubicBezTo>
                <a:cubicBezTo>
                  <a:pt x="4632235" y="4411856"/>
                  <a:pt x="4630146" y="4528679"/>
                  <a:pt x="4556838" y="4598202"/>
                </a:cubicBezTo>
                <a:cubicBezTo>
                  <a:pt x="4483530" y="4667726"/>
                  <a:pt x="4366761" y="4663624"/>
                  <a:pt x="4296027" y="4589040"/>
                </a:cubicBezTo>
                <a:cubicBezTo>
                  <a:pt x="4225294" y="4514456"/>
                  <a:pt x="4227382" y="4397634"/>
                  <a:pt x="4300690" y="4328110"/>
                </a:cubicBezTo>
                <a:cubicBezTo>
                  <a:pt x="4337345" y="4293349"/>
                  <a:pt x="4384864" y="4276993"/>
                  <a:pt x="4432061" y="4278651"/>
                </a:cubicBezTo>
                <a:close/>
                <a:moveTo>
                  <a:pt x="2162002" y="4178782"/>
                </a:moveTo>
                <a:cubicBezTo>
                  <a:pt x="2209199" y="4180440"/>
                  <a:pt x="2256075" y="4200111"/>
                  <a:pt x="2291441" y="4237403"/>
                </a:cubicBezTo>
                <a:cubicBezTo>
                  <a:pt x="2362175" y="4311987"/>
                  <a:pt x="2360087" y="4428809"/>
                  <a:pt x="2286778" y="4498333"/>
                </a:cubicBezTo>
                <a:cubicBezTo>
                  <a:pt x="2213470" y="4567857"/>
                  <a:pt x="2096701" y="4563755"/>
                  <a:pt x="2025967" y="4489171"/>
                </a:cubicBezTo>
                <a:cubicBezTo>
                  <a:pt x="1955234" y="4414587"/>
                  <a:pt x="1957322" y="4297765"/>
                  <a:pt x="2030630" y="4228241"/>
                </a:cubicBezTo>
                <a:cubicBezTo>
                  <a:pt x="2067285" y="4193479"/>
                  <a:pt x="2114804" y="4177124"/>
                  <a:pt x="2162002" y="4178782"/>
                </a:cubicBezTo>
                <a:close/>
                <a:moveTo>
                  <a:pt x="3643268" y="4079556"/>
                </a:moveTo>
                <a:cubicBezTo>
                  <a:pt x="3657913" y="4080350"/>
                  <a:pt x="3672680" y="4083998"/>
                  <a:pt x="3686763" y="4090774"/>
                </a:cubicBezTo>
                <a:cubicBezTo>
                  <a:pt x="3743095" y="4117876"/>
                  <a:pt x="3767154" y="4184758"/>
                  <a:pt x="3740499" y="4240160"/>
                </a:cubicBezTo>
                <a:cubicBezTo>
                  <a:pt x="3713845" y="4295561"/>
                  <a:pt x="3646571" y="4318502"/>
                  <a:pt x="3590239" y="4291400"/>
                </a:cubicBezTo>
                <a:cubicBezTo>
                  <a:pt x="3533907" y="4264298"/>
                  <a:pt x="3509848" y="4197415"/>
                  <a:pt x="3536503" y="4142014"/>
                </a:cubicBezTo>
                <a:cubicBezTo>
                  <a:pt x="3556494" y="4100463"/>
                  <a:pt x="3599333" y="4077171"/>
                  <a:pt x="3643268" y="4079556"/>
                </a:cubicBezTo>
                <a:close/>
                <a:moveTo>
                  <a:pt x="2894345" y="4037759"/>
                </a:moveTo>
                <a:cubicBezTo>
                  <a:pt x="2908990" y="4038554"/>
                  <a:pt x="2923757" y="4042202"/>
                  <a:pt x="2937840" y="4048977"/>
                </a:cubicBezTo>
                <a:cubicBezTo>
                  <a:pt x="2994173" y="4076079"/>
                  <a:pt x="3018231" y="4142962"/>
                  <a:pt x="2991577" y="4198363"/>
                </a:cubicBezTo>
                <a:cubicBezTo>
                  <a:pt x="2964922" y="4253764"/>
                  <a:pt x="2897648" y="4276706"/>
                  <a:pt x="2841316" y="4249603"/>
                </a:cubicBezTo>
                <a:cubicBezTo>
                  <a:pt x="2784984" y="4222501"/>
                  <a:pt x="2760926" y="4155619"/>
                  <a:pt x="2787580" y="4100217"/>
                </a:cubicBezTo>
                <a:cubicBezTo>
                  <a:pt x="2807571" y="4058667"/>
                  <a:pt x="2850410" y="4035374"/>
                  <a:pt x="2894345" y="4037759"/>
                </a:cubicBezTo>
                <a:close/>
                <a:moveTo>
                  <a:pt x="1263295" y="3911720"/>
                </a:moveTo>
                <a:cubicBezTo>
                  <a:pt x="1296579" y="3910669"/>
                  <a:pt x="1330559" y="3916186"/>
                  <a:pt x="1363455" y="3929064"/>
                </a:cubicBezTo>
                <a:cubicBezTo>
                  <a:pt x="1495036" y="3980574"/>
                  <a:pt x="1559417" y="4130350"/>
                  <a:pt x="1507254" y="4263597"/>
                </a:cubicBezTo>
                <a:cubicBezTo>
                  <a:pt x="1455092" y="4396844"/>
                  <a:pt x="1306139" y="4463105"/>
                  <a:pt x="1174558" y="4411595"/>
                </a:cubicBezTo>
                <a:cubicBezTo>
                  <a:pt x="1042977" y="4360085"/>
                  <a:pt x="978596" y="4210309"/>
                  <a:pt x="1030758" y="4077062"/>
                </a:cubicBezTo>
                <a:cubicBezTo>
                  <a:pt x="1069880" y="3977127"/>
                  <a:pt x="1163446" y="3914871"/>
                  <a:pt x="1263295" y="3911720"/>
                </a:cubicBezTo>
                <a:close/>
                <a:moveTo>
                  <a:pt x="5382138" y="3840858"/>
                </a:moveTo>
                <a:cubicBezTo>
                  <a:pt x="5415421" y="3839808"/>
                  <a:pt x="5449403" y="3845324"/>
                  <a:pt x="5482298" y="3858202"/>
                </a:cubicBezTo>
                <a:cubicBezTo>
                  <a:pt x="5613879" y="3909712"/>
                  <a:pt x="5678259" y="4059489"/>
                  <a:pt x="5626097" y="4192735"/>
                </a:cubicBezTo>
                <a:cubicBezTo>
                  <a:pt x="5573935" y="4325982"/>
                  <a:pt x="5424982" y="4392243"/>
                  <a:pt x="5293401" y="4340733"/>
                </a:cubicBezTo>
                <a:cubicBezTo>
                  <a:pt x="5161820" y="4289223"/>
                  <a:pt x="5097439" y="4139447"/>
                  <a:pt x="5149601" y="4006200"/>
                </a:cubicBezTo>
                <a:cubicBezTo>
                  <a:pt x="5188723" y="3906265"/>
                  <a:pt x="5282289" y="3844009"/>
                  <a:pt x="5382138" y="3840858"/>
                </a:cubicBezTo>
                <a:close/>
                <a:moveTo>
                  <a:pt x="4206539" y="3603215"/>
                </a:moveTo>
                <a:cubicBezTo>
                  <a:pt x="4221184" y="3604010"/>
                  <a:pt x="4235951" y="3607658"/>
                  <a:pt x="4250034" y="3614433"/>
                </a:cubicBezTo>
                <a:cubicBezTo>
                  <a:pt x="4306366" y="3641535"/>
                  <a:pt x="4330424" y="3708418"/>
                  <a:pt x="4303770" y="3763819"/>
                </a:cubicBezTo>
                <a:cubicBezTo>
                  <a:pt x="4277116" y="3819220"/>
                  <a:pt x="4209842" y="3842162"/>
                  <a:pt x="4153510" y="3815059"/>
                </a:cubicBezTo>
                <a:cubicBezTo>
                  <a:pt x="4097177" y="3787957"/>
                  <a:pt x="4073119" y="3721075"/>
                  <a:pt x="4099773" y="3665674"/>
                </a:cubicBezTo>
                <a:cubicBezTo>
                  <a:pt x="4119764" y="3624123"/>
                  <a:pt x="4162603" y="3600831"/>
                  <a:pt x="4206539" y="3603215"/>
                </a:cubicBezTo>
                <a:close/>
                <a:moveTo>
                  <a:pt x="2395838" y="3479400"/>
                </a:moveTo>
                <a:cubicBezTo>
                  <a:pt x="2410483" y="3480194"/>
                  <a:pt x="2425250" y="3483842"/>
                  <a:pt x="2439333" y="3490618"/>
                </a:cubicBezTo>
                <a:cubicBezTo>
                  <a:pt x="2495665" y="3517720"/>
                  <a:pt x="2519723" y="3584602"/>
                  <a:pt x="2493069" y="3640004"/>
                </a:cubicBezTo>
                <a:cubicBezTo>
                  <a:pt x="2466415" y="3695405"/>
                  <a:pt x="2399141" y="3718346"/>
                  <a:pt x="2342809" y="3691244"/>
                </a:cubicBezTo>
                <a:cubicBezTo>
                  <a:pt x="2286476" y="3664142"/>
                  <a:pt x="2262418" y="3597259"/>
                  <a:pt x="2289072" y="3541858"/>
                </a:cubicBezTo>
                <a:cubicBezTo>
                  <a:pt x="2309063" y="3500307"/>
                  <a:pt x="2351902" y="3477015"/>
                  <a:pt x="2395838" y="3479400"/>
                </a:cubicBezTo>
                <a:close/>
                <a:moveTo>
                  <a:pt x="4906730" y="3146219"/>
                </a:moveTo>
                <a:cubicBezTo>
                  <a:pt x="4953927" y="3147877"/>
                  <a:pt x="5000803" y="3167548"/>
                  <a:pt x="5036170" y="3204840"/>
                </a:cubicBezTo>
                <a:cubicBezTo>
                  <a:pt x="5106903" y="3279424"/>
                  <a:pt x="5104815" y="3396247"/>
                  <a:pt x="5031507" y="3465770"/>
                </a:cubicBezTo>
                <a:cubicBezTo>
                  <a:pt x="4958198" y="3535294"/>
                  <a:pt x="4841429" y="3531192"/>
                  <a:pt x="4770696" y="3456608"/>
                </a:cubicBezTo>
                <a:cubicBezTo>
                  <a:pt x="4699963" y="3382025"/>
                  <a:pt x="4702050" y="3265203"/>
                  <a:pt x="4775359" y="3195679"/>
                </a:cubicBezTo>
                <a:cubicBezTo>
                  <a:pt x="4812013" y="3160917"/>
                  <a:pt x="4859532" y="3144561"/>
                  <a:pt x="4906730" y="3146219"/>
                </a:cubicBezTo>
                <a:close/>
                <a:moveTo>
                  <a:pt x="1722052" y="3029413"/>
                </a:moveTo>
                <a:cubicBezTo>
                  <a:pt x="1769249" y="3031072"/>
                  <a:pt x="1816125" y="3050743"/>
                  <a:pt x="1851491" y="3088035"/>
                </a:cubicBezTo>
                <a:cubicBezTo>
                  <a:pt x="1922225" y="3162619"/>
                  <a:pt x="1920137" y="3279441"/>
                  <a:pt x="1846828" y="3348965"/>
                </a:cubicBezTo>
                <a:cubicBezTo>
                  <a:pt x="1773520" y="3418488"/>
                  <a:pt x="1656751" y="3414387"/>
                  <a:pt x="1586018" y="3339803"/>
                </a:cubicBezTo>
                <a:cubicBezTo>
                  <a:pt x="1515284" y="3265219"/>
                  <a:pt x="1517372" y="3148397"/>
                  <a:pt x="1590681" y="3078873"/>
                </a:cubicBezTo>
                <a:cubicBezTo>
                  <a:pt x="1627335" y="3044111"/>
                  <a:pt x="1674854" y="3027755"/>
                  <a:pt x="1722052" y="3029413"/>
                </a:cubicBezTo>
                <a:close/>
                <a:moveTo>
                  <a:pt x="6286272" y="2946108"/>
                </a:moveTo>
                <a:cubicBezTo>
                  <a:pt x="6474852" y="2946108"/>
                  <a:pt x="6627726" y="3098983"/>
                  <a:pt x="6627726" y="3287561"/>
                </a:cubicBezTo>
                <a:cubicBezTo>
                  <a:pt x="6627726" y="3476140"/>
                  <a:pt x="6474852" y="3629014"/>
                  <a:pt x="6286272" y="3629014"/>
                </a:cubicBezTo>
                <a:cubicBezTo>
                  <a:pt x="6097692" y="3629014"/>
                  <a:pt x="5944818" y="3476140"/>
                  <a:pt x="5944818" y="3287561"/>
                </a:cubicBezTo>
                <a:cubicBezTo>
                  <a:pt x="5944818" y="3098983"/>
                  <a:pt x="6097692" y="2946108"/>
                  <a:pt x="6286272" y="2946108"/>
                </a:cubicBezTo>
                <a:close/>
                <a:moveTo>
                  <a:pt x="341454" y="2946108"/>
                </a:moveTo>
                <a:cubicBezTo>
                  <a:pt x="530034" y="2946108"/>
                  <a:pt x="682908" y="3098983"/>
                  <a:pt x="682908" y="3287561"/>
                </a:cubicBezTo>
                <a:cubicBezTo>
                  <a:pt x="682908" y="3476140"/>
                  <a:pt x="530034" y="3629014"/>
                  <a:pt x="341454" y="3629014"/>
                </a:cubicBezTo>
                <a:cubicBezTo>
                  <a:pt x="152874" y="3629014"/>
                  <a:pt x="0" y="3476140"/>
                  <a:pt x="0" y="3287561"/>
                </a:cubicBezTo>
                <a:cubicBezTo>
                  <a:pt x="0" y="3098983"/>
                  <a:pt x="152874" y="2946108"/>
                  <a:pt x="341454" y="2946108"/>
                </a:cubicBezTo>
                <a:close/>
                <a:moveTo>
                  <a:pt x="4231685" y="2856526"/>
                </a:moveTo>
                <a:cubicBezTo>
                  <a:pt x="4246330" y="2857321"/>
                  <a:pt x="4261097" y="2860968"/>
                  <a:pt x="4275180" y="2867744"/>
                </a:cubicBezTo>
                <a:cubicBezTo>
                  <a:pt x="4331512" y="2894846"/>
                  <a:pt x="4355570" y="2961729"/>
                  <a:pt x="4328916" y="3017130"/>
                </a:cubicBezTo>
                <a:cubicBezTo>
                  <a:pt x="4302262" y="3072531"/>
                  <a:pt x="4234988" y="3095472"/>
                  <a:pt x="4178656" y="3068370"/>
                </a:cubicBezTo>
                <a:cubicBezTo>
                  <a:pt x="4122323" y="3041268"/>
                  <a:pt x="4098265" y="2974385"/>
                  <a:pt x="4124919" y="2918984"/>
                </a:cubicBezTo>
                <a:cubicBezTo>
                  <a:pt x="4144910" y="2877433"/>
                  <a:pt x="4187749" y="2854141"/>
                  <a:pt x="4231685" y="2856526"/>
                </a:cubicBezTo>
                <a:close/>
                <a:moveTo>
                  <a:pt x="2430717" y="2748843"/>
                </a:moveTo>
                <a:cubicBezTo>
                  <a:pt x="2445362" y="2749638"/>
                  <a:pt x="2460129" y="2753285"/>
                  <a:pt x="2474212" y="2760061"/>
                </a:cubicBezTo>
                <a:cubicBezTo>
                  <a:pt x="2530544" y="2787163"/>
                  <a:pt x="2554603" y="2854046"/>
                  <a:pt x="2527948" y="2909447"/>
                </a:cubicBezTo>
                <a:cubicBezTo>
                  <a:pt x="2501294" y="2964848"/>
                  <a:pt x="2434020" y="2987789"/>
                  <a:pt x="2377688" y="2960687"/>
                </a:cubicBezTo>
                <a:cubicBezTo>
                  <a:pt x="2321356" y="2933585"/>
                  <a:pt x="2297297" y="2866702"/>
                  <a:pt x="2323951" y="2811301"/>
                </a:cubicBezTo>
                <a:cubicBezTo>
                  <a:pt x="2343942" y="2769750"/>
                  <a:pt x="2386781" y="2746458"/>
                  <a:pt x="2430717" y="2748843"/>
                </a:cubicBezTo>
                <a:close/>
                <a:moveTo>
                  <a:pt x="3727169" y="2306726"/>
                </a:moveTo>
                <a:cubicBezTo>
                  <a:pt x="3741814" y="2307521"/>
                  <a:pt x="3756581" y="2311168"/>
                  <a:pt x="3770664" y="2317944"/>
                </a:cubicBezTo>
                <a:cubicBezTo>
                  <a:pt x="3826997" y="2345046"/>
                  <a:pt x="3851055" y="2411929"/>
                  <a:pt x="3824401" y="2467330"/>
                </a:cubicBezTo>
                <a:cubicBezTo>
                  <a:pt x="3797746" y="2522731"/>
                  <a:pt x="3730473" y="2545672"/>
                  <a:pt x="3674140" y="2518570"/>
                </a:cubicBezTo>
                <a:cubicBezTo>
                  <a:pt x="3617808" y="2491468"/>
                  <a:pt x="3593750" y="2424586"/>
                  <a:pt x="3620404" y="2369184"/>
                </a:cubicBezTo>
                <a:cubicBezTo>
                  <a:pt x="3640395" y="2327633"/>
                  <a:pt x="3683234" y="2304341"/>
                  <a:pt x="3727169" y="2306726"/>
                </a:cubicBezTo>
                <a:close/>
                <a:moveTo>
                  <a:pt x="2984254" y="2256370"/>
                </a:moveTo>
                <a:cubicBezTo>
                  <a:pt x="2998900" y="2257165"/>
                  <a:pt x="3013666" y="2260813"/>
                  <a:pt x="3027749" y="2267588"/>
                </a:cubicBezTo>
                <a:cubicBezTo>
                  <a:pt x="3084082" y="2294691"/>
                  <a:pt x="3108140" y="2361573"/>
                  <a:pt x="3081486" y="2416974"/>
                </a:cubicBezTo>
                <a:cubicBezTo>
                  <a:pt x="3054831" y="2472375"/>
                  <a:pt x="2987558" y="2495317"/>
                  <a:pt x="2931225" y="2468215"/>
                </a:cubicBezTo>
                <a:cubicBezTo>
                  <a:pt x="2874893" y="2441112"/>
                  <a:pt x="2850835" y="2374230"/>
                  <a:pt x="2877489" y="2318829"/>
                </a:cubicBezTo>
                <a:cubicBezTo>
                  <a:pt x="2897480" y="2277278"/>
                  <a:pt x="2940319" y="2253985"/>
                  <a:pt x="2984254" y="2256370"/>
                </a:cubicBezTo>
                <a:close/>
                <a:moveTo>
                  <a:pt x="1234165" y="2217046"/>
                </a:moveTo>
                <a:cubicBezTo>
                  <a:pt x="1267447" y="2215995"/>
                  <a:pt x="1301429" y="2221512"/>
                  <a:pt x="1334324" y="2234390"/>
                </a:cubicBezTo>
                <a:cubicBezTo>
                  <a:pt x="1465905" y="2285900"/>
                  <a:pt x="1530286" y="2435676"/>
                  <a:pt x="1478124" y="2568923"/>
                </a:cubicBezTo>
                <a:cubicBezTo>
                  <a:pt x="1425962" y="2702169"/>
                  <a:pt x="1277008" y="2768431"/>
                  <a:pt x="1145427" y="2716921"/>
                </a:cubicBezTo>
                <a:cubicBezTo>
                  <a:pt x="1013846" y="2665410"/>
                  <a:pt x="949465" y="2515635"/>
                  <a:pt x="1001627" y="2382388"/>
                </a:cubicBezTo>
                <a:cubicBezTo>
                  <a:pt x="1040749" y="2282453"/>
                  <a:pt x="1134315" y="2220197"/>
                  <a:pt x="1234165" y="2217046"/>
                </a:cubicBezTo>
                <a:close/>
                <a:moveTo>
                  <a:pt x="5328578" y="2110831"/>
                </a:moveTo>
                <a:cubicBezTo>
                  <a:pt x="5361861" y="2109781"/>
                  <a:pt x="5395842" y="2115298"/>
                  <a:pt x="5428738" y="2128175"/>
                </a:cubicBezTo>
                <a:cubicBezTo>
                  <a:pt x="5560318" y="2179686"/>
                  <a:pt x="5624700" y="2329461"/>
                  <a:pt x="5572537" y="2462708"/>
                </a:cubicBezTo>
                <a:cubicBezTo>
                  <a:pt x="5520375" y="2595955"/>
                  <a:pt x="5371421" y="2662217"/>
                  <a:pt x="5239841" y="2610706"/>
                </a:cubicBezTo>
                <a:cubicBezTo>
                  <a:pt x="5108259" y="2559196"/>
                  <a:pt x="5043878" y="2409420"/>
                  <a:pt x="5096041" y="2276174"/>
                </a:cubicBezTo>
                <a:cubicBezTo>
                  <a:pt x="5135163" y="2176238"/>
                  <a:pt x="5228729" y="2113982"/>
                  <a:pt x="5328578" y="2110831"/>
                </a:cubicBezTo>
                <a:close/>
                <a:moveTo>
                  <a:pt x="4452551" y="2006487"/>
                </a:moveTo>
                <a:cubicBezTo>
                  <a:pt x="4499748" y="2008146"/>
                  <a:pt x="4546624" y="2027817"/>
                  <a:pt x="4581990" y="2065109"/>
                </a:cubicBezTo>
                <a:cubicBezTo>
                  <a:pt x="4652724" y="2139693"/>
                  <a:pt x="4650636" y="2256516"/>
                  <a:pt x="4577327" y="2326039"/>
                </a:cubicBezTo>
                <a:cubicBezTo>
                  <a:pt x="4504019" y="2395563"/>
                  <a:pt x="4387250" y="2391461"/>
                  <a:pt x="4316516" y="2316877"/>
                </a:cubicBezTo>
                <a:cubicBezTo>
                  <a:pt x="4245783" y="2242293"/>
                  <a:pt x="4247871" y="2125471"/>
                  <a:pt x="4321179" y="2055947"/>
                </a:cubicBezTo>
                <a:cubicBezTo>
                  <a:pt x="4357834" y="2021185"/>
                  <a:pt x="4405353" y="2004830"/>
                  <a:pt x="4452551" y="2006487"/>
                </a:cubicBezTo>
                <a:close/>
                <a:moveTo>
                  <a:pt x="2202255" y="1927459"/>
                </a:moveTo>
                <a:cubicBezTo>
                  <a:pt x="2249453" y="1929117"/>
                  <a:pt x="2296328" y="1948788"/>
                  <a:pt x="2331695" y="1986081"/>
                </a:cubicBezTo>
                <a:cubicBezTo>
                  <a:pt x="2402428" y="2060664"/>
                  <a:pt x="2400340" y="2177487"/>
                  <a:pt x="2327032" y="2247010"/>
                </a:cubicBezTo>
                <a:cubicBezTo>
                  <a:pt x="2253724" y="2316534"/>
                  <a:pt x="2136955" y="2312432"/>
                  <a:pt x="2066221" y="2237848"/>
                </a:cubicBezTo>
                <a:cubicBezTo>
                  <a:pt x="1995488" y="2163265"/>
                  <a:pt x="1997576" y="2046442"/>
                  <a:pt x="2070885" y="1976918"/>
                </a:cubicBezTo>
                <a:cubicBezTo>
                  <a:pt x="2107538" y="1942157"/>
                  <a:pt x="2155058" y="1925801"/>
                  <a:pt x="2202255" y="1927459"/>
                </a:cubicBezTo>
                <a:close/>
                <a:moveTo>
                  <a:pt x="3340397" y="1494620"/>
                </a:moveTo>
                <a:cubicBezTo>
                  <a:pt x="3387595" y="1496277"/>
                  <a:pt x="3434470" y="1515949"/>
                  <a:pt x="3469837" y="1553241"/>
                </a:cubicBezTo>
                <a:cubicBezTo>
                  <a:pt x="3540571" y="1627825"/>
                  <a:pt x="3538482" y="1744647"/>
                  <a:pt x="3465174" y="1814171"/>
                </a:cubicBezTo>
                <a:cubicBezTo>
                  <a:pt x="3391866" y="1883695"/>
                  <a:pt x="3275097" y="1879593"/>
                  <a:pt x="3204363" y="1805009"/>
                </a:cubicBezTo>
                <a:cubicBezTo>
                  <a:pt x="3133630" y="1730425"/>
                  <a:pt x="3135718" y="1613603"/>
                  <a:pt x="3209026" y="1544079"/>
                </a:cubicBezTo>
                <a:cubicBezTo>
                  <a:pt x="3245681" y="1509317"/>
                  <a:pt x="3293200" y="1492961"/>
                  <a:pt x="3340397" y="1494620"/>
                </a:cubicBezTo>
                <a:close/>
                <a:moveTo>
                  <a:pt x="2414824" y="970181"/>
                </a:moveTo>
                <a:cubicBezTo>
                  <a:pt x="2448107" y="969131"/>
                  <a:pt x="2482088" y="974648"/>
                  <a:pt x="2514984" y="987525"/>
                </a:cubicBezTo>
                <a:cubicBezTo>
                  <a:pt x="2646566" y="1039036"/>
                  <a:pt x="2710946" y="1188811"/>
                  <a:pt x="2658784" y="1322058"/>
                </a:cubicBezTo>
                <a:cubicBezTo>
                  <a:pt x="2606621" y="1455305"/>
                  <a:pt x="2457668" y="1521567"/>
                  <a:pt x="2326087" y="1470056"/>
                </a:cubicBezTo>
                <a:cubicBezTo>
                  <a:pt x="2194506" y="1418546"/>
                  <a:pt x="2130124" y="1268770"/>
                  <a:pt x="2182287" y="1135523"/>
                </a:cubicBezTo>
                <a:cubicBezTo>
                  <a:pt x="2221409" y="1035588"/>
                  <a:pt x="2314976" y="973332"/>
                  <a:pt x="2414824" y="970181"/>
                </a:cubicBezTo>
                <a:close/>
                <a:moveTo>
                  <a:pt x="4104684" y="940080"/>
                </a:moveTo>
                <a:cubicBezTo>
                  <a:pt x="4137967" y="939029"/>
                  <a:pt x="4171948" y="944546"/>
                  <a:pt x="4204843" y="957424"/>
                </a:cubicBezTo>
                <a:cubicBezTo>
                  <a:pt x="4336425" y="1008934"/>
                  <a:pt x="4400806" y="1158710"/>
                  <a:pt x="4348643" y="1291957"/>
                </a:cubicBezTo>
                <a:cubicBezTo>
                  <a:pt x="4296481" y="1425204"/>
                  <a:pt x="4147527" y="1491465"/>
                  <a:pt x="4015946" y="1439955"/>
                </a:cubicBezTo>
                <a:cubicBezTo>
                  <a:pt x="3884365" y="1388445"/>
                  <a:pt x="3819984" y="1238669"/>
                  <a:pt x="3872147" y="1105422"/>
                </a:cubicBezTo>
                <a:cubicBezTo>
                  <a:pt x="3911269" y="1005487"/>
                  <a:pt x="4004835" y="943231"/>
                  <a:pt x="4104684" y="940080"/>
                </a:cubicBezTo>
                <a:close/>
                <a:moveTo>
                  <a:pt x="1202110" y="848766"/>
                </a:moveTo>
                <a:cubicBezTo>
                  <a:pt x="1390691" y="848766"/>
                  <a:pt x="1543564" y="1001640"/>
                  <a:pt x="1543564" y="1190219"/>
                </a:cubicBezTo>
                <a:cubicBezTo>
                  <a:pt x="1543564" y="1378798"/>
                  <a:pt x="1390691" y="1531672"/>
                  <a:pt x="1202110" y="1531672"/>
                </a:cubicBezTo>
                <a:cubicBezTo>
                  <a:pt x="1013529" y="1531672"/>
                  <a:pt x="860656" y="1378798"/>
                  <a:pt x="860656" y="1190219"/>
                </a:cubicBezTo>
                <a:cubicBezTo>
                  <a:pt x="860656" y="1001640"/>
                  <a:pt x="1013529" y="848766"/>
                  <a:pt x="1202110" y="848766"/>
                </a:cubicBezTo>
                <a:close/>
                <a:moveTo>
                  <a:pt x="5378060" y="848765"/>
                </a:moveTo>
                <a:cubicBezTo>
                  <a:pt x="5566640" y="848765"/>
                  <a:pt x="5719514" y="1001639"/>
                  <a:pt x="5719514" y="1190218"/>
                </a:cubicBezTo>
                <a:cubicBezTo>
                  <a:pt x="5719514" y="1378797"/>
                  <a:pt x="5566640" y="1531671"/>
                  <a:pt x="5378060" y="1531671"/>
                </a:cubicBezTo>
                <a:cubicBezTo>
                  <a:pt x="5189480" y="1531671"/>
                  <a:pt x="5036606" y="1378797"/>
                  <a:pt x="5036606" y="1190218"/>
                </a:cubicBezTo>
                <a:cubicBezTo>
                  <a:pt x="5036606" y="1001639"/>
                  <a:pt x="5189480" y="848765"/>
                  <a:pt x="5378060" y="848765"/>
                </a:cubicBezTo>
                <a:close/>
                <a:moveTo>
                  <a:pt x="3287516" y="0"/>
                </a:moveTo>
                <a:cubicBezTo>
                  <a:pt x="3476096" y="0"/>
                  <a:pt x="3628970" y="152874"/>
                  <a:pt x="3628970" y="341453"/>
                </a:cubicBezTo>
                <a:cubicBezTo>
                  <a:pt x="3628970" y="530032"/>
                  <a:pt x="3476096" y="682906"/>
                  <a:pt x="3287516" y="682906"/>
                </a:cubicBezTo>
                <a:cubicBezTo>
                  <a:pt x="3098936" y="682906"/>
                  <a:pt x="2946062" y="530032"/>
                  <a:pt x="2946062" y="341453"/>
                </a:cubicBezTo>
                <a:cubicBezTo>
                  <a:pt x="2946062" y="152874"/>
                  <a:pt x="3098936" y="0"/>
                  <a:pt x="3287516" y="0"/>
                </a:cubicBezTo>
                <a:close/>
              </a:path>
            </a:pathLst>
          </a:custGeom>
          <a:gradFill>
            <a:gsLst>
              <a:gs pos="19000">
                <a:schemeClr val="tx1">
                  <a:alpha val="52000"/>
                </a:schemeClr>
              </a:gs>
              <a:gs pos="33000">
                <a:srgbClr val="262CA4">
                  <a:alpha val="75686"/>
                </a:srgbClr>
              </a:gs>
              <a:gs pos="68000">
                <a:schemeClr val="tx1">
                  <a:alpha val="63000"/>
                </a:schemeClr>
              </a:gs>
              <a:gs pos="39000">
                <a:schemeClr val="accent1">
                  <a:lumMod val="36000"/>
                  <a:alpha val="75000"/>
                </a:schemeClr>
              </a:gs>
            </a:gsLst>
            <a:path path="circle">
              <a:fillToRect l="50000" t="50000" r="50000" b="50000"/>
            </a:path>
          </a:gradFill>
          <a:ln w="3175">
            <a:noFill/>
          </a:ln>
          <a:scene3d>
            <a:camera prst="orthographicFront"/>
            <a:lightRig rig="flat" dir="t"/>
          </a:scene3d>
          <a:sp3d>
            <a:bevelT w="603250" h="10795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Forma libre 2"/>
          <p:cNvSpPr/>
          <p:nvPr/>
        </p:nvSpPr>
        <p:spPr>
          <a:xfrm>
            <a:off x="3059832" y="1203598"/>
            <a:ext cx="2995396" cy="2752702"/>
          </a:xfrm>
          <a:custGeom>
            <a:avLst/>
            <a:gdLst>
              <a:gd name="connsiteX0" fmla="*/ 3287516 w 6627726"/>
              <a:gd name="connsiteY0" fmla="*/ 5892216 h 6575122"/>
              <a:gd name="connsiteX1" fmla="*/ 3628970 w 6627726"/>
              <a:gd name="connsiteY1" fmla="*/ 6233669 h 6575122"/>
              <a:gd name="connsiteX2" fmla="*/ 3287516 w 6627726"/>
              <a:gd name="connsiteY2" fmla="*/ 6575122 h 6575122"/>
              <a:gd name="connsiteX3" fmla="*/ 2946062 w 6627726"/>
              <a:gd name="connsiteY3" fmla="*/ 6233669 h 6575122"/>
              <a:gd name="connsiteX4" fmla="*/ 3287516 w 6627726"/>
              <a:gd name="connsiteY4" fmla="*/ 5892216 h 6575122"/>
              <a:gd name="connsiteX5" fmla="*/ 2474852 w 6627726"/>
              <a:gd name="connsiteY5" fmla="*/ 5103431 h 6575122"/>
              <a:gd name="connsiteX6" fmla="*/ 2575011 w 6627726"/>
              <a:gd name="connsiteY6" fmla="*/ 5120775 h 6575122"/>
              <a:gd name="connsiteX7" fmla="*/ 2718811 w 6627726"/>
              <a:gd name="connsiteY7" fmla="*/ 5455307 h 6575122"/>
              <a:gd name="connsiteX8" fmla="*/ 2386114 w 6627726"/>
              <a:gd name="connsiteY8" fmla="*/ 5603306 h 6575122"/>
              <a:gd name="connsiteX9" fmla="*/ 2242314 w 6627726"/>
              <a:gd name="connsiteY9" fmla="*/ 5268773 h 6575122"/>
              <a:gd name="connsiteX10" fmla="*/ 2474852 w 6627726"/>
              <a:gd name="connsiteY10" fmla="*/ 5103431 h 6575122"/>
              <a:gd name="connsiteX11" fmla="*/ 4177050 w 6627726"/>
              <a:gd name="connsiteY11" fmla="*/ 5052371 h 6575122"/>
              <a:gd name="connsiteX12" fmla="*/ 4277209 w 6627726"/>
              <a:gd name="connsiteY12" fmla="*/ 5069715 h 6575122"/>
              <a:gd name="connsiteX13" fmla="*/ 4421009 w 6627726"/>
              <a:gd name="connsiteY13" fmla="*/ 5404248 h 6575122"/>
              <a:gd name="connsiteX14" fmla="*/ 4088312 w 6627726"/>
              <a:gd name="connsiteY14" fmla="*/ 5552246 h 6575122"/>
              <a:gd name="connsiteX15" fmla="*/ 3944512 w 6627726"/>
              <a:gd name="connsiteY15" fmla="*/ 5217713 h 6575122"/>
              <a:gd name="connsiteX16" fmla="*/ 4177050 w 6627726"/>
              <a:gd name="connsiteY16" fmla="*/ 5052371 h 6575122"/>
              <a:gd name="connsiteX17" fmla="*/ 5378060 w 6627726"/>
              <a:gd name="connsiteY17" fmla="*/ 5011803 h 6575122"/>
              <a:gd name="connsiteX18" fmla="*/ 5719514 w 6627726"/>
              <a:gd name="connsiteY18" fmla="*/ 5353256 h 6575122"/>
              <a:gd name="connsiteX19" fmla="*/ 5378060 w 6627726"/>
              <a:gd name="connsiteY19" fmla="*/ 5694709 h 6575122"/>
              <a:gd name="connsiteX20" fmla="*/ 5036606 w 6627726"/>
              <a:gd name="connsiteY20" fmla="*/ 5353256 h 6575122"/>
              <a:gd name="connsiteX21" fmla="*/ 5378060 w 6627726"/>
              <a:gd name="connsiteY21" fmla="*/ 5011803 h 6575122"/>
              <a:gd name="connsiteX22" fmla="*/ 1202109 w 6627726"/>
              <a:gd name="connsiteY22" fmla="*/ 5011803 h 6575122"/>
              <a:gd name="connsiteX23" fmla="*/ 1543562 w 6627726"/>
              <a:gd name="connsiteY23" fmla="*/ 5353256 h 6575122"/>
              <a:gd name="connsiteX24" fmla="*/ 1202109 w 6627726"/>
              <a:gd name="connsiteY24" fmla="*/ 5694709 h 6575122"/>
              <a:gd name="connsiteX25" fmla="*/ 860654 w 6627726"/>
              <a:gd name="connsiteY25" fmla="*/ 5353256 h 6575122"/>
              <a:gd name="connsiteX26" fmla="*/ 1202109 w 6627726"/>
              <a:gd name="connsiteY26" fmla="*/ 5011803 h 6575122"/>
              <a:gd name="connsiteX27" fmla="*/ 3288384 w 6627726"/>
              <a:gd name="connsiteY27" fmla="*/ 4681014 h 6575122"/>
              <a:gd name="connsiteX28" fmla="*/ 3417824 w 6627726"/>
              <a:gd name="connsiteY28" fmla="*/ 4739635 h 6575122"/>
              <a:gd name="connsiteX29" fmla="*/ 3413161 w 6627726"/>
              <a:gd name="connsiteY29" fmla="*/ 5000565 h 6575122"/>
              <a:gd name="connsiteX30" fmla="*/ 3152350 w 6627726"/>
              <a:gd name="connsiteY30" fmla="*/ 4991403 h 6575122"/>
              <a:gd name="connsiteX31" fmla="*/ 3157013 w 6627726"/>
              <a:gd name="connsiteY31" fmla="*/ 4730473 h 6575122"/>
              <a:gd name="connsiteX32" fmla="*/ 3288384 w 6627726"/>
              <a:gd name="connsiteY32" fmla="*/ 4681014 h 6575122"/>
              <a:gd name="connsiteX33" fmla="*/ 4432061 w 6627726"/>
              <a:gd name="connsiteY33" fmla="*/ 4278651 h 6575122"/>
              <a:gd name="connsiteX34" fmla="*/ 4561501 w 6627726"/>
              <a:gd name="connsiteY34" fmla="*/ 4337272 h 6575122"/>
              <a:gd name="connsiteX35" fmla="*/ 4556838 w 6627726"/>
              <a:gd name="connsiteY35" fmla="*/ 4598202 h 6575122"/>
              <a:gd name="connsiteX36" fmla="*/ 4296027 w 6627726"/>
              <a:gd name="connsiteY36" fmla="*/ 4589040 h 6575122"/>
              <a:gd name="connsiteX37" fmla="*/ 4300690 w 6627726"/>
              <a:gd name="connsiteY37" fmla="*/ 4328110 h 6575122"/>
              <a:gd name="connsiteX38" fmla="*/ 4432061 w 6627726"/>
              <a:gd name="connsiteY38" fmla="*/ 4278651 h 6575122"/>
              <a:gd name="connsiteX39" fmla="*/ 2162002 w 6627726"/>
              <a:gd name="connsiteY39" fmla="*/ 4178782 h 6575122"/>
              <a:gd name="connsiteX40" fmla="*/ 2291441 w 6627726"/>
              <a:gd name="connsiteY40" fmla="*/ 4237403 h 6575122"/>
              <a:gd name="connsiteX41" fmla="*/ 2286778 w 6627726"/>
              <a:gd name="connsiteY41" fmla="*/ 4498333 h 6575122"/>
              <a:gd name="connsiteX42" fmla="*/ 2025967 w 6627726"/>
              <a:gd name="connsiteY42" fmla="*/ 4489171 h 6575122"/>
              <a:gd name="connsiteX43" fmla="*/ 2030630 w 6627726"/>
              <a:gd name="connsiteY43" fmla="*/ 4228241 h 6575122"/>
              <a:gd name="connsiteX44" fmla="*/ 2162002 w 6627726"/>
              <a:gd name="connsiteY44" fmla="*/ 4178782 h 6575122"/>
              <a:gd name="connsiteX45" fmla="*/ 3643268 w 6627726"/>
              <a:gd name="connsiteY45" fmla="*/ 4079556 h 6575122"/>
              <a:gd name="connsiteX46" fmla="*/ 3686763 w 6627726"/>
              <a:gd name="connsiteY46" fmla="*/ 4090774 h 6575122"/>
              <a:gd name="connsiteX47" fmla="*/ 3740499 w 6627726"/>
              <a:gd name="connsiteY47" fmla="*/ 4240160 h 6575122"/>
              <a:gd name="connsiteX48" fmla="*/ 3590239 w 6627726"/>
              <a:gd name="connsiteY48" fmla="*/ 4291400 h 6575122"/>
              <a:gd name="connsiteX49" fmla="*/ 3536503 w 6627726"/>
              <a:gd name="connsiteY49" fmla="*/ 4142014 h 6575122"/>
              <a:gd name="connsiteX50" fmla="*/ 3643268 w 6627726"/>
              <a:gd name="connsiteY50" fmla="*/ 4079556 h 6575122"/>
              <a:gd name="connsiteX51" fmla="*/ 2894345 w 6627726"/>
              <a:gd name="connsiteY51" fmla="*/ 4037759 h 6575122"/>
              <a:gd name="connsiteX52" fmla="*/ 2937840 w 6627726"/>
              <a:gd name="connsiteY52" fmla="*/ 4048977 h 6575122"/>
              <a:gd name="connsiteX53" fmla="*/ 2991577 w 6627726"/>
              <a:gd name="connsiteY53" fmla="*/ 4198363 h 6575122"/>
              <a:gd name="connsiteX54" fmla="*/ 2841316 w 6627726"/>
              <a:gd name="connsiteY54" fmla="*/ 4249603 h 6575122"/>
              <a:gd name="connsiteX55" fmla="*/ 2787580 w 6627726"/>
              <a:gd name="connsiteY55" fmla="*/ 4100217 h 6575122"/>
              <a:gd name="connsiteX56" fmla="*/ 2894345 w 6627726"/>
              <a:gd name="connsiteY56" fmla="*/ 4037759 h 6575122"/>
              <a:gd name="connsiteX57" fmla="*/ 1263295 w 6627726"/>
              <a:gd name="connsiteY57" fmla="*/ 3911720 h 6575122"/>
              <a:gd name="connsiteX58" fmla="*/ 1363455 w 6627726"/>
              <a:gd name="connsiteY58" fmla="*/ 3929064 h 6575122"/>
              <a:gd name="connsiteX59" fmla="*/ 1507254 w 6627726"/>
              <a:gd name="connsiteY59" fmla="*/ 4263597 h 6575122"/>
              <a:gd name="connsiteX60" fmla="*/ 1174558 w 6627726"/>
              <a:gd name="connsiteY60" fmla="*/ 4411595 h 6575122"/>
              <a:gd name="connsiteX61" fmla="*/ 1030758 w 6627726"/>
              <a:gd name="connsiteY61" fmla="*/ 4077062 h 6575122"/>
              <a:gd name="connsiteX62" fmla="*/ 1263295 w 6627726"/>
              <a:gd name="connsiteY62" fmla="*/ 3911720 h 6575122"/>
              <a:gd name="connsiteX63" fmla="*/ 5382138 w 6627726"/>
              <a:gd name="connsiteY63" fmla="*/ 3840858 h 6575122"/>
              <a:gd name="connsiteX64" fmla="*/ 5482298 w 6627726"/>
              <a:gd name="connsiteY64" fmla="*/ 3858202 h 6575122"/>
              <a:gd name="connsiteX65" fmla="*/ 5626097 w 6627726"/>
              <a:gd name="connsiteY65" fmla="*/ 4192735 h 6575122"/>
              <a:gd name="connsiteX66" fmla="*/ 5293401 w 6627726"/>
              <a:gd name="connsiteY66" fmla="*/ 4340733 h 6575122"/>
              <a:gd name="connsiteX67" fmla="*/ 5149601 w 6627726"/>
              <a:gd name="connsiteY67" fmla="*/ 4006200 h 6575122"/>
              <a:gd name="connsiteX68" fmla="*/ 5382138 w 6627726"/>
              <a:gd name="connsiteY68" fmla="*/ 3840858 h 6575122"/>
              <a:gd name="connsiteX69" fmla="*/ 4206539 w 6627726"/>
              <a:gd name="connsiteY69" fmla="*/ 3603215 h 6575122"/>
              <a:gd name="connsiteX70" fmla="*/ 4250034 w 6627726"/>
              <a:gd name="connsiteY70" fmla="*/ 3614433 h 6575122"/>
              <a:gd name="connsiteX71" fmla="*/ 4303770 w 6627726"/>
              <a:gd name="connsiteY71" fmla="*/ 3763819 h 6575122"/>
              <a:gd name="connsiteX72" fmla="*/ 4153510 w 6627726"/>
              <a:gd name="connsiteY72" fmla="*/ 3815059 h 6575122"/>
              <a:gd name="connsiteX73" fmla="*/ 4099773 w 6627726"/>
              <a:gd name="connsiteY73" fmla="*/ 3665674 h 6575122"/>
              <a:gd name="connsiteX74" fmla="*/ 4206539 w 6627726"/>
              <a:gd name="connsiteY74" fmla="*/ 3603215 h 6575122"/>
              <a:gd name="connsiteX75" fmla="*/ 2395838 w 6627726"/>
              <a:gd name="connsiteY75" fmla="*/ 3479400 h 6575122"/>
              <a:gd name="connsiteX76" fmla="*/ 2439333 w 6627726"/>
              <a:gd name="connsiteY76" fmla="*/ 3490618 h 6575122"/>
              <a:gd name="connsiteX77" fmla="*/ 2493069 w 6627726"/>
              <a:gd name="connsiteY77" fmla="*/ 3640004 h 6575122"/>
              <a:gd name="connsiteX78" fmla="*/ 2342809 w 6627726"/>
              <a:gd name="connsiteY78" fmla="*/ 3691244 h 6575122"/>
              <a:gd name="connsiteX79" fmla="*/ 2289072 w 6627726"/>
              <a:gd name="connsiteY79" fmla="*/ 3541858 h 6575122"/>
              <a:gd name="connsiteX80" fmla="*/ 2395838 w 6627726"/>
              <a:gd name="connsiteY80" fmla="*/ 3479400 h 6575122"/>
              <a:gd name="connsiteX81" fmla="*/ 4906730 w 6627726"/>
              <a:gd name="connsiteY81" fmla="*/ 3146219 h 6575122"/>
              <a:gd name="connsiteX82" fmla="*/ 5036170 w 6627726"/>
              <a:gd name="connsiteY82" fmla="*/ 3204840 h 6575122"/>
              <a:gd name="connsiteX83" fmla="*/ 5031507 w 6627726"/>
              <a:gd name="connsiteY83" fmla="*/ 3465770 h 6575122"/>
              <a:gd name="connsiteX84" fmla="*/ 4770696 w 6627726"/>
              <a:gd name="connsiteY84" fmla="*/ 3456608 h 6575122"/>
              <a:gd name="connsiteX85" fmla="*/ 4775359 w 6627726"/>
              <a:gd name="connsiteY85" fmla="*/ 3195679 h 6575122"/>
              <a:gd name="connsiteX86" fmla="*/ 4906730 w 6627726"/>
              <a:gd name="connsiteY86" fmla="*/ 3146219 h 6575122"/>
              <a:gd name="connsiteX87" fmla="*/ 1722052 w 6627726"/>
              <a:gd name="connsiteY87" fmla="*/ 3029413 h 6575122"/>
              <a:gd name="connsiteX88" fmla="*/ 1851491 w 6627726"/>
              <a:gd name="connsiteY88" fmla="*/ 3088035 h 6575122"/>
              <a:gd name="connsiteX89" fmla="*/ 1846828 w 6627726"/>
              <a:gd name="connsiteY89" fmla="*/ 3348965 h 6575122"/>
              <a:gd name="connsiteX90" fmla="*/ 1586018 w 6627726"/>
              <a:gd name="connsiteY90" fmla="*/ 3339803 h 6575122"/>
              <a:gd name="connsiteX91" fmla="*/ 1590681 w 6627726"/>
              <a:gd name="connsiteY91" fmla="*/ 3078873 h 6575122"/>
              <a:gd name="connsiteX92" fmla="*/ 1722052 w 6627726"/>
              <a:gd name="connsiteY92" fmla="*/ 3029413 h 6575122"/>
              <a:gd name="connsiteX93" fmla="*/ 6286272 w 6627726"/>
              <a:gd name="connsiteY93" fmla="*/ 2946108 h 6575122"/>
              <a:gd name="connsiteX94" fmla="*/ 6627726 w 6627726"/>
              <a:gd name="connsiteY94" fmla="*/ 3287561 h 6575122"/>
              <a:gd name="connsiteX95" fmla="*/ 6286272 w 6627726"/>
              <a:gd name="connsiteY95" fmla="*/ 3629014 h 6575122"/>
              <a:gd name="connsiteX96" fmla="*/ 5944818 w 6627726"/>
              <a:gd name="connsiteY96" fmla="*/ 3287561 h 6575122"/>
              <a:gd name="connsiteX97" fmla="*/ 6286272 w 6627726"/>
              <a:gd name="connsiteY97" fmla="*/ 2946108 h 6575122"/>
              <a:gd name="connsiteX98" fmla="*/ 341454 w 6627726"/>
              <a:gd name="connsiteY98" fmla="*/ 2946108 h 6575122"/>
              <a:gd name="connsiteX99" fmla="*/ 682908 w 6627726"/>
              <a:gd name="connsiteY99" fmla="*/ 3287561 h 6575122"/>
              <a:gd name="connsiteX100" fmla="*/ 341454 w 6627726"/>
              <a:gd name="connsiteY100" fmla="*/ 3629014 h 6575122"/>
              <a:gd name="connsiteX101" fmla="*/ 0 w 6627726"/>
              <a:gd name="connsiteY101" fmla="*/ 3287561 h 6575122"/>
              <a:gd name="connsiteX102" fmla="*/ 341454 w 6627726"/>
              <a:gd name="connsiteY102" fmla="*/ 2946108 h 6575122"/>
              <a:gd name="connsiteX103" fmla="*/ 4231685 w 6627726"/>
              <a:gd name="connsiteY103" fmla="*/ 2856526 h 6575122"/>
              <a:gd name="connsiteX104" fmla="*/ 4275180 w 6627726"/>
              <a:gd name="connsiteY104" fmla="*/ 2867744 h 6575122"/>
              <a:gd name="connsiteX105" fmla="*/ 4328916 w 6627726"/>
              <a:gd name="connsiteY105" fmla="*/ 3017130 h 6575122"/>
              <a:gd name="connsiteX106" fmla="*/ 4178656 w 6627726"/>
              <a:gd name="connsiteY106" fmla="*/ 3068370 h 6575122"/>
              <a:gd name="connsiteX107" fmla="*/ 4124919 w 6627726"/>
              <a:gd name="connsiteY107" fmla="*/ 2918984 h 6575122"/>
              <a:gd name="connsiteX108" fmla="*/ 4231685 w 6627726"/>
              <a:gd name="connsiteY108" fmla="*/ 2856526 h 6575122"/>
              <a:gd name="connsiteX109" fmla="*/ 2430717 w 6627726"/>
              <a:gd name="connsiteY109" fmla="*/ 2748843 h 6575122"/>
              <a:gd name="connsiteX110" fmla="*/ 2474212 w 6627726"/>
              <a:gd name="connsiteY110" fmla="*/ 2760061 h 6575122"/>
              <a:gd name="connsiteX111" fmla="*/ 2527948 w 6627726"/>
              <a:gd name="connsiteY111" fmla="*/ 2909447 h 6575122"/>
              <a:gd name="connsiteX112" fmla="*/ 2377688 w 6627726"/>
              <a:gd name="connsiteY112" fmla="*/ 2960687 h 6575122"/>
              <a:gd name="connsiteX113" fmla="*/ 2323951 w 6627726"/>
              <a:gd name="connsiteY113" fmla="*/ 2811301 h 6575122"/>
              <a:gd name="connsiteX114" fmla="*/ 2430717 w 6627726"/>
              <a:gd name="connsiteY114" fmla="*/ 2748843 h 6575122"/>
              <a:gd name="connsiteX115" fmla="*/ 3727169 w 6627726"/>
              <a:gd name="connsiteY115" fmla="*/ 2306726 h 6575122"/>
              <a:gd name="connsiteX116" fmla="*/ 3770664 w 6627726"/>
              <a:gd name="connsiteY116" fmla="*/ 2317944 h 6575122"/>
              <a:gd name="connsiteX117" fmla="*/ 3824401 w 6627726"/>
              <a:gd name="connsiteY117" fmla="*/ 2467330 h 6575122"/>
              <a:gd name="connsiteX118" fmla="*/ 3674140 w 6627726"/>
              <a:gd name="connsiteY118" fmla="*/ 2518570 h 6575122"/>
              <a:gd name="connsiteX119" fmla="*/ 3620404 w 6627726"/>
              <a:gd name="connsiteY119" fmla="*/ 2369184 h 6575122"/>
              <a:gd name="connsiteX120" fmla="*/ 3727169 w 6627726"/>
              <a:gd name="connsiteY120" fmla="*/ 2306726 h 6575122"/>
              <a:gd name="connsiteX121" fmla="*/ 2984254 w 6627726"/>
              <a:gd name="connsiteY121" fmla="*/ 2256370 h 6575122"/>
              <a:gd name="connsiteX122" fmla="*/ 3027749 w 6627726"/>
              <a:gd name="connsiteY122" fmla="*/ 2267588 h 6575122"/>
              <a:gd name="connsiteX123" fmla="*/ 3081486 w 6627726"/>
              <a:gd name="connsiteY123" fmla="*/ 2416974 h 6575122"/>
              <a:gd name="connsiteX124" fmla="*/ 2931225 w 6627726"/>
              <a:gd name="connsiteY124" fmla="*/ 2468215 h 6575122"/>
              <a:gd name="connsiteX125" fmla="*/ 2877489 w 6627726"/>
              <a:gd name="connsiteY125" fmla="*/ 2318829 h 6575122"/>
              <a:gd name="connsiteX126" fmla="*/ 2984254 w 6627726"/>
              <a:gd name="connsiteY126" fmla="*/ 2256370 h 6575122"/>
              <a:gd name="connsiteX127" fmla="*/ 1234165 w 6627726"/>
              <a:gd name="connsiteY127" fmla="*/ 2217046 h 6575122"/>
              <a:gd name="connsiteX128" fmla="*/ 1334324 w 6627726"/>
              <a:gd name="connsiteY128" fmla="*/ 2234390 h 6575122"/>
              <a:gd name="connsiteX129" fmla="*/ 1478124 w 6627726"/>
              <a:gd name="connsiteY129" fmla="*/ 2568923 h 6575122"/>
              <a:gd name="connsiteX130" fmla="*/ 1145427 w 6627726"/>
              <a:gd name="connsiteY130" fmla="*/ 2716921 h 6575122"/>
              <a:gd name="connsiteX131" fmla="*/ 1001627 w 6627726"/>
              <a:gd name="connsiteY131" fmla="*/ 2382388 h 6575122"/>
              <a:gd name="connsiteX132" fmla="*/ 1234165 w 6627726"/>
              <a:gd name="connsiteY132" fmla="*/ 2217046 h 6575122"/>
              <a:gd name="connsiteX133" fmla="*/ 5328578 w 6627726"/>
              <a:gd name="connsiteY133" fmla="*/ 2110831 h 6575122"/>
              <a:gd name="connsiteX134" fmla="*/ 5428738 w 6627726"/>
              <a:gd name="connsiteY134" fmla="*/ 2128175 h 6575122"/>
              <a:gd name="connsiteX135" fmla="*/ 5572537 w 6627726"/>
              <a:gd name="connsiteY135" fmla="*/ 2462708 h 6575122"/>
              <a:gd name="connsiteX136" fmla="*/ 5239841 w 6627726"/>
              <a:gd name="connsiteY136" fmla="*/ 2610706 h 6575122"/>
              <a:gd name="connsiteX137" fmla="*/ 5096041 w 6627726"/>
              <a:gd name="connsiteY137" fmla="*/ 2276174 h 6575122"/>
              <a:gd name="connsiteX138" fmla="*/ 5328578 w 6627726"/>
              <a:gd name="connsiteY138" fmla="*/ 2110831 h 6575122"/>
              <a:gd name="connsiteX139" fmla="*/ 4452551 w 6627726"/>
              <a:gd name="connsiteY139" fmla="*/ 2006487 h 6575122"/>
              <a:gd name="connsiteX140" fmla="*/ 4581990 w 6627726"/>
              <a:gd name="connsiteY140" fmla="*/ 2065109 h 6575122"/>
              <a:gd name="connsiteX141" fmla="*/ 4577327 w 6627726"/>
              <a:gd name="connsiteY141" fmla="*/ 2326039 h 6575122"/>
              <a:gd name="connsiteX142" fmla="*/ 4316516 w 6627726"/>
              <a:gd name="connsiteY142" fmla="*/ 2316877 h 6575122"/>
              <a:gd name="connsiteX143" fmla="*/ 4321179 w 6627726"/>
              <a:gd name="connsiteY143" fmla="*/ 2055947 h 6575122"/>
              <a:gd name="connsiteX144" fmla="*/ 4452551 w 6627726"/>
              <a:gd name="connsiteY144" fmla="*/ 2006487 h 6575122"/>
              <a:gd name="connsiteX145" fmla="*/ 2202255 w 6627726"/>
              <a:gd name="connsiteY145" fmla="*/ 1927459 h 6575122"/>
              <a:gd name="connsiteX146" fmla="*/ 2331695 w 6627726"/>
              <a:gd name="connsiteY146" fmla="*/ 1986081 h 6575122"/>
              <a:gd name="connsiteX147" fmla="*/ 2327032 w 6627726"/>
              <a:gd name="connsiteY147" fmla="*/ 2247010 h 6575122"/>
              <a:gd name="connsiteX148" fmla="*/ 2066221 w 6627726"/>
              <a:gd name="connsiteY148" fmla="*/ 2237848 h 6575122"/>
              <a:gd name="connsiteX149" fmla="*/ 2070885 w 6627726"/>
              <a:gd name="connsiteY149" fmla="*/ 1976918 h 6575122"/>
              <a:gd name="connsiteX150" fmla="*/ 2202255 w 6627726"/>
              <a:gd name="connsiteY150" fmla="*/ 1927459 h 6575122"/>
              <a:gd name="connsiteX151" fmla="*/ 3340397 w 6627726"/>
              <a:gd name="connsiteY151" fmla="*/ 1494620 h 6575122"/>
              <a:gd name="connsiteX152" fmla="*/ 3469837 w 6627726"/>
              <a:gd name="connsiteY152" fmla="*/ 1553241 h 6575122"/>
              <a:gd name="connsiteX153" fmla="*/ 3465174 w 6627726"/>
              <a:gd name="connsiteY153" fmla="*/ 1814171 h 6575122"/>
              <a:gd name="connsiteX154" fmla="*/ 3204363 w 6627726"/>
              <a:gd name="connsiteY154" fmla="*/ 1805009 h 6575122"/>
              <a:gd name="connsiteX155" fmla="*/ 3209026 w 6627726"/>
              <a:gd name="connsiteY155" fmla="*/ 1544079 h 6575122"/>
              <a:gd name="connsiteX156" fmla="*/ 3340397 w 6627726"/>
              <a:gd name="connsiteY156" fmla="*/ 1494620 h 6575122"/>
              <a:gd name="connsiteX157" fmla="*/ 2414824 w 6627726"/>
              <a:gd name="connsiteY157" fmla="*/ 970181 h 6575122"/>
              <a:gd name="connsiteX158" fmla="*/ 2514984 w 6627726"/>
              <a:gd name="connsiteY158" fmla="*/ 987525 h 6575122"/>
              <a:gd name="connsiteX159" fmla="*/ 2658784 w 6627726"/>
              <a:gd name="connsiteY159" fmla="*/ 1322058 h 6575122"/>
              <a:gd name="connsiteX160" fmla="*/ 2326087 w 6627726"/>
              <a:gd name="connsiteY160" fmla="*/ 1470056 h 6575122"/>
              <a:gd name="connsiteX161" fmla="*/ 2182287 w 6627726"/>
              <a:gd name="connsiteY161" fmla="*/ 1135523 h 6575122"/>
              <a:gd name="connsiteX162" fmla="*/ 2414824 w 6627726"/>
              <a:gd name="connsiteY162" fmla="*/ 970181 h 6575122"/>
              <a:gd name="connsiteX163" fmla="*/ 4104684 w 6627726"/>
              <a:gd name="connsiteY163" fmla="*/ 940080 h 6575122"/>
              <a:gd name="connsiteX164" fmla="*/ 4204843 w 6627726"/>
              <a:gd name="connsiteY164" fmla="*/ 957424 h 6575122"/>
              <a:gd name="connsiteX165" fmla="*/ 4348643 w 6627726"/>
              <a:gd name="connsiteY165" fmla="*/ 1291957 h 6575122"/>
              <a:gd name="connsiteX166" fmla="*/ 4015946 w 6627726"/>
              <a:gd name="connsiteY166" fmla="*/ 1439955 h 6575122"/>
              <a:gd name="connsiteX167" fmla="*/ 3872147 w 6627726"/>
              <a:gd name="connsiteY167" fmla="*/ 1105422 h 6575122"/>
              <a:gd name="connsiteX168" fmla="*/ 4104684 w 6627726"/>
              <a:gd name="connsiteY168" fmla="*/ 940080 h 6575122"/>
              <a:gd name="connsiteX169" fmla="*/ 1202110 w 6627726"/>
              <a:gd name="connsiteY169" fmla="*/ 848766 h 6575122"/>
              <a:gd name="connsiteX170" fmla="*/ 1543564 w 6627726"/>
              <a:gd name="connsiteY170" fmla="*/ 1190219 h 6575122"/>
              <a:gd name="connsiteX171" fmla="*/ 1202110 w 6627726"/>
              <a:gd name="connsiteY171" fmla="*/ 1531672 h 6575122"/>
              <a:gd name="connsiteX172" fmla="*/ 860656 w 6627726"/>
              <a:gd name="connsiteY172" fmla="*/ 1190219 h 6575122"/>
              <a:gd name="connsiteX173" fmla="*/ 1202110 w 6627726"/>
              <a:gd name="connsiteY173" fmla="*/ 848766 h 6575122"/>
              <a:gd name="connsiteX174" fmla="*/ 5378060 w 6627726"/>
              <a:gd name="connsiteY174" fmla="*/ 848765 h 6575122"/>
              <a:gd name="connsiteX175" fmla="*/ 5719514 w 6627726"/>
              <a:gd name="connsiteY175" fmla="*/ 1190218 h 6575122"/>
              <a:gd name="connsiteX176" fmla="*/ 5378060 w 6627726"/>
              <a:gd name="connsiteY176" fmla="*/ 1531671 h 6575122"/>
              <a:gd name="connsiteX177" fmla="*/ 5036606 w 6627726"/>
              <a:gd name="connsiteY177" fmla="*/ 1190218 h 6575122"/>
              <a:gd name="connsiteX178" fmla="*/ 5378060 w 6627726"/>
              <a:gd name="connsiteY178" fmla="*/ 848765 h 6575122"/>
              <a:gd name="connsiteX179" fmla="*/ 3287516 w 6627726"/>
              <a:gd name="connsiteY179" fmla="*/ 0 h 6575122"/>
              <a:gd name="connsiteX180" fmla="*/ 3628970 w 6627726"/>
              <a:gd name="connsiteY180" fmla="*/ 341453 h 6575122"/>
              <a:gd name="connsiteX181" fmla="*/ 3287516 w 6627726"/>
              <a:gd name="connsiteY181" fmla="*/ 682906 h 6575122"/>
              <a:gd name="connsiteX182" fmla="*/ 2946062 w 6627726"/>
              <a:gd name="connsiteY182" fmla="*/ 341453 h 6575122"/>
              <a:gd name="connsiteX183" fmla="*/ 3287516 w 6627726"/>
              <a:gd name="connsiteY183" fmla="*/ 0 h 65751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Lst>
            <a:rect l="l" t="t" r="r" b="b"/>
            <a:pathLst>
              <a:path w="6627726" h="6575122">
                <a:moveTo>
                  <a:pt x="3287516" y="5892216"/>
                </a:moveTo>
                <a:cubicBezTo>
                  <a:pt x="3476096" y="5892216"/>
                  <a:pt x="3628970" y="6045090"/>
                  <a:pt x="3628970" y="6233669"/>
                </a:cubicBezTo>
                <a:cubicBezTo>
                  <a:pt x="3628970" y="6422248"/>
                  <a:pt x="3476096" y="6575122"/>
                  <a:pt x="3287516" y="6575122"/>
                </a:cubicBezTo>
                <a:cubicBezTo>
                  <a:pt x="3098936" y="6575122"/>
                  <a:pt x="2946062" y="6422248"/>
                  <a:pt x="2946062" y="6233669"/>
                </a:cubicBezTo>
                <a:cubicBezTo>
                  <a:pt x="2946062" y="6045090"/>
                  <a:pt x="3098936" y="5892216"/>
                  <a:pt x="3287516" y="5892216"/>
                </a:cubicBezTo>
                <a:close/>
                <a:moveTo>
                  <a:pt x="2474852" y="5103431"/>
                </a:moveTo>
                <a:cubicBezTo>
                  <a:pt x="2508135" y="5102380"/>
                  <a:pt x="2542116" y="5107897"/>
                  <a:pt x="2575011" y="5120775"/>
                </a:cubicBezTo>
                <a:cubicBezTo>
                  <a:pt x="2706592" y="5172285"/>
                  <a:pt x="2770973" y="5322060"/>
                  <a:pt x="2718811" y="5455307"/>
                </a:cubicBezTo>
                <a:cubicBezTo>
                  <a:pt x="2666648" y="5588554"/>
                  <a:pt x="2517695" y="5654816"/>
                  <a:pt x="2386114" y="5603306"/>
                </a:cubicBezTo>
                <a:cubicBezTo>
                  <a:pt x="2254533" y="5551796"/>
                  <a:pt x="2190152" y="5402020"/>
                  <a:pt x="2242314" y="5268773"/>
                </a:cubicBezTo>
                <a:cubicBezTo>
                  <a:pt x="2281436" y="5168838"/>
                  <a:pt x="2375003" y="5106582"/>
                  <a:pt x="2474852" y="5103431"/>
                </a:cubicBezTo>
                <a:close/>
                <a:moveTo>
                  <a:pt x="4177050" y="5052371"/>
                </a:moveTo>
                <a:cubicBezTo>
                  <a:pt x="4210333" y="5051321"/>
                  <a:pt x="4244314" y="5056838"/>
                  <a:pt x="4277209" y="5069715"/>
                </a:cubicBezTo>
                <a:cubicBezTo>
                  <a:pt x="4408790" y="5121225"/>
                  <a:pt x="4473171" y="5271001"/>
                  <a:pt x="4421009" y="5404248"/>
                </a:cubicBezTo>
                <a:cubicBezTo>
                  <a:pt x="4368847" y="5537495"/>
                  <a:pt x="4219893" y="5603756"/>
                  <a:pt x="4088312" y="5552246"/>
                </a:cubicBezTo>
                <a:cubicBezTo>
                  <a:pt x="3956731" y="5500736"/>
                  <a:pt x="3892350" y="5350960"/>
                  <a:pt x="3944512" y="5217713"/>
                </a:cubicBezTo>
                <a:cubicBezTo>
                  <a:pt x="3983634" y="5117778"/>
                  <a:pt x="4077201" y="5055522"/>
                  <a:pt x="4177050" y="5052371"/>
                </a:cubicBezTo>
                <a:close/>
                <a:moveTo>
                  <a:pt x="5378060" y="5011803"/>
                </a:moveTo>
                <a:cubicBezTo>
                  <a:pt x="5566640" y="5011803"/>
                  <a:pt x="5719514" y="5164677"/>
                  <a:pt x="5719514" y="5353256"/>
                </a:cubicBezTo>
                <a:cubicBezTo>
                  <a:pt x="5719514" y="5541835"/>
                  <a:pt x="5566640" y="5694709"/>
                  <a:pt x="5378060" y="5694709"/>
                </a:cubicBezTo>
                <a:cubicBezTo>
                  <a:pt x="5189480" y="5694709"/>
                  <a:pt x="5036606" y="5541835"/>
                  <a:pt x="5036606" y="5353256"/>
                </a:cubicBezTo>
                <a:cubicBezTo>
                  <a:pt x="5036606" y="5164677"/>
                  <a:pt x="5189480" y="5011803"/>
                  <a:pt x="5378060" y="5011803"/>
                </a:cubicBezTo>
                <a:close/>
                <a:moveTo>
                  <a:pt x="1202109" y="5011803"/>
                </a:moveTo>
                <a:cubicBezTo>
                  <a:pt x="1390688" y="5011803"/>
                  <a:pt x="1543562" y="5164677"/>
                  <a:pt x="1543562" y="5353256"/>
                </a:cubicBezTo>
                <a:cubicBezTo>
                  <a:pt x="1543562" y="5541835"/>
                  <a:pt x="1390688" y="5694709"/>
                  <a:pt x="1202109" y="5694709"/>
                </a:cubicBezTo>
                <a:cubicBezTo>
                  <a:pt x="1013529" y="5694709"/>
                  <a:pt x="860654" y="5541835"/>
                  <a:pt x="860654" y="5353256"/>
                </a:cubicBezTo>
                <a:cubicBezTo>
                  <a:pt x="860654" y="5164677"/>
                  <a:pt x="1013529" y="5011803"/>
                  <a:pt x="1202109" y="5011803"/>
                </a:cubicBezTo>
                <a:close/>
                <a:moveTo>
                  <a:pt x="3288384" y="4681014"/>
                </a:moveTo>
                <a:cubicBezTo>
                  <a:pt x="3335582" y="4682672"/>
                  <a:pt x="3382457" y="4702343"/>
                  <a:pt x="3417824" y="4739635"/>
                </a:cubicBezTo>
                <a:cubicBezTo>
                  <a:pt x="3488557" y="4814219"/>
                  <a:pt x="3486470" y="4931041"/>
                  <a:pt x="3413161" y="5000565"/>
                </a:cubicBezTo>
                <a:cubicBezTo>
                  <a:pt x="3339853" y="5070089"/>
                  <a:pt x="3223084" y="5065987"/>
                  <a:pt x="3152350" y="4991403"/>
                </a:cubicBezTo>
                <a:cubicBezTo>
                  <a:pt x="3081617" y="4916820"/>
                  <a:pt x="3083705" y="4799997"/>
                  <a:pt x="3157013" y="4730473"/>
                </a:cubicBezTo>
                <a:cubicBezTo>
                  <a:pt x="3193668" y="4695712"/>
                  <a:pt x="3241187" y="4679356"/>
                  <a:pt x="3288384" y="4681014"/>
                </a:cubicBezTo>
                <a:close/>
                <a:moveTo>
                  <a:pt x="4432061" y="4278651"/>
                </a:moveTo>
                <a:cubicBezTo>
                  <a:pt x="4479259" y="4280309"/>
                  <a:pt x="4526134" y="4299980"/>
                  <a:pt x="4561501" y="4337272"/>
                </a:cubicBezTo>
                <a:cubicBezTo>
                  <a:pt x="4632235" y="4411856"/>
                  <a:pt x="4630146" y="4528679"/>
                  <a:pt x="4556838" y="4598202"/>
                </a:cubicBezTo>
                <a:cubicBezTo>
                  <a:pt x="4483530" y="4667726"/>
                  <a:pt x="4366761" y="4663624"/>
                  <a:pt x="4296027" y="4589040"/>
                </a:cubicBezTo>
                <a:cubicBezTo>
                  <a:pt x="4225294" y="4514456"/>
                  <a:pt x="4227382" y="4397634"/>
                  <a:pt x="4300690" y="4328110"/>
                </a:cubicBezTo>
                <a:cubicBezTo>
                  <a:pt x="4337345" y="4293349"/>
                  <a:pt x="4384864" y="4276993"/>
                  <a:pt x="4432061" y="4278651"/>
                </a:cubicBezTo>
                <a:close/>
                <a:moveTo>
                  <a:pt x="2162002" y="4178782"/>
                </a:moveTo>
                <a:cubicBezTo>
                  <a:pt x="2209199" y="4180440"/>
                  <a:pt x="2256075" y="4200111"/>
                  <a:pt x="2291441" y="4237403"/>
                </a:cubicBezTo>
                <a:cubicBezTo>
                  <a:pt x="2362175" y="4311987"/>
                  <a:pt x="2360087" y="4428809"/>
                  <a:pt x="2286778" y="4498333"/>
                </a:cubicBezTo>
                <a:cubicBezTo>
                  <a:pt x="2213470" y="4567857"/>
                  <a:pt x="2096701" y="4563755"/>
                  <a:pt x="2025967" y="4489171"/>
                </a:cubicBezTo>
                <a:cubicBezTo>
                  <a:pt x="1955234" y="4414587"/>
                  <a:pt x="1957322" y="4297765"/>
                  <a:pt x="2030630" y="4228241"/>
                </a:cubicBezTo>
                <a:cubicBezTo>
                  <a:pt x="2067285" y="4193479"/>
                  <a:pt x="2114804" y="4177124"/>
                  <a:pt x="2162002" y="4178782"/>
                </a:cubicBezTo>
                <a:close/>
                <a:moveTo>
                  <a:pt x="3643268" y="4079556"/>
                </a:moveTo>
                <a:cubicBezTo>
                  <a:pt x="3657913" y="4080350"/>
                  <a:pt x="3672680" y="4083998"/>
                  <a:pt x="3686763" y="4090774"/>
                </a:cubicBezTo>
                <a:cubicBezTo>
                  <a:pt x="3743095" y="4117876"/>
                  <a:pt x="3767154" y="4184758"/>
                  <a:pt x="3740499" y="4240160"/>
                </a:cubicBezTo>
                <a:cubicBezTo>
                  <a:pt x="3713845" y="4295561"/>
                  <a:pt x="3646571" y="4318502"/>
                  <a:pt x="3590239" y="4291400"/>
                </a:cubicBezTo>
                <a:cubicBezTo>
                  <a:pt x="3533907" y="4264298"/>
                  <a:pt x="3509848" y="4197415"/>
                  <a:pt x="3536503" y="4142014"/>
                </a:cubicBezTo>
                <a:cubicBezTo>
                  <a:pt x="3556494" y="4100463"/>
                  <a:pt x="3599333" y="4077171"/>
                  <a:pt x="3643268" y="4079556"/>
                </a:cubicBezTo>
                <a:close/>
                <a:moveTo>
                  <a:pt x="2894345" y="4037759"/>
                </a:moveTo>
                <a:cubicBezTo>
                  <a:pt x="2908990" y="4038554"/>
                  <a:pt x="2923757" y="4042202"/>
                  <a:pt x="2937840" y="4048977"/>
                </a:cubicBezTo>
                <a:cubicBezTo>
                  <a:pt x="2994173" y="4076079"/>
                  <a:pt x="3018231" y="4142962"/>
                  <a:pt x="2991577" y="4198363"/>
                </a:cubicBezTo>
                <a:cubicBezTo>
                  <a:pt x="2964922" y="4253764"/>
                  <a:pt x="2897648" y="4276706"/>
                  <a:pt x="2841316" y="4249603"/>
                </a:cubicBezTo>
                <a:cubicBezTo>
                  <a:pt x="2784984" y="4222501"/>
                  <a:pt x="2760926" y="4155619"/>
                  <a:pt x="2787580" y="4100217"/>
                </a:cubicBezTo>
                <a:cubicBezTo>
                  <a:pt x="2807571" y="4058667"/>
                  <a:pt x="2850410" y="4035374"/>
                  <a:pt x="2894345" y="4037759"/>
                </a:cubicBezTo>
                <a:close/>
                <a:moveTo>
                  <a:pt x="1263295" y="3911720"/>
                </a:moveTo>
                <a:cubicBezTo>
                  <a:pt x="1296579" y="3910669"/>
                  <a:pt x="1330559" y="3916186"/>
                  <a:pt x="1363455" y="3929064"/>
                </a:cubicBezTo>
                <a:cubicBezTo>
                  <a:pt x="1495036" y="3980574"/>
                  <a:pt x="1559417" y="4130350"/>
                  <a:pt x="1507254" y="4263597"/>
                </a:cubicBezTo>
                <a:cubicBezTo>
                  <a:pt x="1455092" y="4396844"/>
                  <a:pt x="1306139" y="4463105"/>
                  <a:pt x="1174558" y="4411595"/>
                </a:cubicBezTo>
                <a:cubicBezTo>
                  <a:pt x="1042977" y="4360085"/>
                  <a:pt x="978596" y="4210309"/>
                  <a:pt x="1030758" y="4077062"/>
                </a:cubicBezTo>
                <a:cubicBezTo>
                  <a:pt x="1069880" y="3977127"/>
                  <a:pt x="1163446" y="3914871"/>
                  <a:pt x="1263295" y="3911720"/>
                </a:cubicBezTo>
                <a:close/>
                <a:moveTo>
                  <a:pt x="5382138" y="3840858"/>
                </a:moveTo>
                <a:cubicBezTo>
                  <a:pt x="5415421" y="3839808"/>
                  <a:pt x="5449403" y="3845324"/>
                  <a:pt x="5482298" y="3858202"/>
                </a:cubicBezTo>
                <a:cubicBezTo>
                  <a:pt x="5613879" y="3909712"/>
                  <a:pt x="5678259" y="4059489"/>
                  <a:pt x="5626097" y="4192735"/>
                </a:cubicBezTo>
                <a:cubicBezTo>
                  <a:pt x="5573935" y="4325982"/>
                  <a:pt x="5424982" y="4392243"/>
                  <a:pt x="5293401" y="4340733"/>
                </a:cubicBezTo>
                <a:cubicBezTo>
                  <a:pt x="5161820" y="4289223"/>
                  <a:pt x="5097439" y="4139447"/>
                  <a:pt x="5149601" y="4006200"/>
                </a:cubicBezTo>
                <a:cubicBezTo>
                  <a:pt x="5188723" y="3906265"/>
                  <a:pt x="5282289" y="3844009"/>
                  <a:pt x="5382138" y="3840858"/>
                </a:cubicBezTo>
                <a:close/>
                <a:moveTo>
                  <a:pt x="4206539" y="3603215"/>
                </a:moveTo>
                <a:cubicBezTo>
                  <a:pt x="4221184" y="3604010"/>
                  <a:pt x="4235951" y="3607658"/>
                  <a:pt x="4250034" y="3614433"/>
                </a:cubicBezTo>
                <a:cubicBezTo>
                  <a:pt x="4306366" y="3641535"/>
                  <a:pt x="4330424" y="3708418"/>
                  <a:pt x="4303770" y="3763819"/>
                </a:cubicBezTo>
                <a:cubicBezTo>
                  <a:pt x="4277116" y="3819220"/>
                  <a:pt x="4209842" y="3842162"/>
                  <a:pt x="4153510" y="3815059"/>
                </a:cubicBezTo>
                <a:cubicBezTo>
                  <a:pt x="4097177" y="3787957"/>
                  <a:pt x="4073119" y="3721075"/>
                  <a:pt x="4099773" y="3665674"/>
                </a:cubicBezTo>
                <a:cubicBezTo>
                  <a:pt x="4119764" y="3624123"/>
                  <a:pt x="4162603" y="3600831"/>
                  <a:pt x="4206539" y="3603215"/>
                </a:cubicBezTo>
                <a:close/>
                <a:moveTo>
                  <a:pt x="2395838" y="3479400"/>
                </a:moveTo>
                <a:cubicBezTo>
                  <a:pt x="2410483" y="3480194"/>
                  <a:pt x="2425250" y="3483842"/>
                  <a:pt x="2439333" y="3490618"/>
                </a:cubicBezTo>
                <a:cubicBezTo>
                  <a:pt x="2495665" y="3517720"/>
                  <a:pt x="2519723" y="3584602"/>
                  <a:pt x="2493069" y="3640004"/>
                </a:cubicBezTo>
                <a:cubicBezTo>
                  <a:pt x="2466415" y="3695405"/>
                  <a:pt x="2399141" y="3718346"/>
                  <a:pt x="2342809" y="3691244"/>
                </a:cubicBezTo>
                <a:cubicBezTo>
                  <a:pt x="2286476" y="3664142"/>
                  <a:pt x="2262418" y="3597259"/>
                  <a:pt x="2289072" y="3541858"/>
                </a:cubicBezTo>
                <a:cubicBezTo>
                  <a:pt x="2309063" y="3500307"/>
                  <a:pt x="2351902" y="3477015"/>
                  <a:pt x="2395838" y="3479400"/>
                </a:cubicBezTo>
                <a:close/>
                <a:moveTo>
                  <a:pt x="4906730" y="3146219"/>
                </a:moveTo>
                <a:cubicBezTo>
                  <a:pt x="4953927" y="3147877"/>
                  <a:pt x="5000803" y="3167548"/>
                  <a:pt x="5036170" y="3204840"/>
                </a:cubicBezTo>
                <a:cubicBezTo>
                  <a:pt x="5106903" y="3279424"/>
                  <a:pt x="5104815" y="3396247"/>
                  <a:pt x="5031507" y="3465770"/>
                </a:cubicBezTo>
                <a:cubicBezTo>
                  <a:pt x="4958198" y="3535294"/>
                  <a:pt x="4841429" y="3531192"/>
                  <a:pt x="4770696" y="3456608"/>
                </a:cubicBezTo>
                <a:cubicBezTo>
                  <a:pt x="4699963" y="3382025"/>
                  <a:pt x="4702050" y="3265203"/>
                  <a:pt x="4775359" y="3195679"/>
                </a:cubicBezTo>
                <a:cubicBezTo>
                  <a:pt x="4812013" y="3160917"/>
                  <a:pt x="4859532" y="3144561"/>
                  <a:pt x="4906730" y="3146219"/>
                </a:cubicBezTo>
                <a:close/>
                <a:moveTo>
                  <a:pt x="1722052" y="3029413"/>
                </a:moveTo>
                <a:cubicBezTo>
                  <a:pt x="1769249" y="3031072"/>
                  <a:pt x="1816125" y="3050743"/>
                  <a:pt x="1851491" y="3088035"/>
                </a:cubicBezTo>
                <a:cubicBezTo>
                  <a:pt x="1922225" y="3162619"/>
                  <a:pt x="1920137" y="3279441"/>
                  <a:pt x="1846828" y="3348965"/>
                </a:cubicBezTo>
                <a:cubicBezTo>
                  <a:pt x="1773520" y="3418488"/>
                  <a:pt x="1656751" y="3414387"/>
                  <a:pt x="1586018" y="3339803"/>
                </a:cubicBezTo>
                <a:cubicBezTo>
                  <a:pt x="1515284" y="3265219"/>
                  <a:pt x="1517372" y="3148397"/>
                  <a:pt x="1590681" y="3078873"/>
                </a:cubicBezTo>
                <a:cubicBezTo>
                  <a:pt x="1627335" y="3044111"/>
                  <a:pt x="1674854" y="3027755"/>
                  <a:pt x="1722052" y="3029413"/>
                </a:cubicBezTo>
                <a:close/>
                <a:moveTo>
                  <a:pt x="6286272" y="2946108"/>
                </a:moveTo>
                <a:cubicBezTo>
                  <a:pt x="6474852" y="2946108"/>
                  <a:pt x="6627726" y="3098983"/>
                  <a:pt x="6627726" y="3287561"/>
                </a:cubicBezTo>
                <a:cubicBezTo>
                  <a:pt x="6627726" y="3476140"/>
                  <a:pt x="6474852" y="3629014"/>
                  <a:pt x="6286272" y="3629014"/>
                </a:cubicBezTo>
                <a:cubicBezTo>
                  <a:pt x="6097692" y="3629014"/>
                  <a:pt x="5944818" y="3476140"/>
                  <a:pt x="5944818" y="3287561"/>
                </a:cubicBezTo>
                <a:cubicBezTo>
                  <a:pt x="5944818" y="3098983"/>
                  <a:pt x="6097692" y="2946108"/>
                  <a:pt x="6286272" y="2946108"/>
                </a:cubicBezTo>
                <a:close/>
                <a:moveTo>
                  <a:pt x="341454" y="2946108"/>
                </a:moveTo>
                <a:cubicBezTo>
                  <a:pt x="530034" y="2946108"/>
                  <a:pt x="682908" y="3098983"/>
                  <a:pt x="682908" y="3287561"/>
                </a:cubicBezTo>
                <a:cubicBezTo>
                  <a:pt x="682908" y="3476140"/>
                  <a:pt x="530034" y="3629014"/>
                  <a:pt x="341454" y="3629014"/>
                </a:cubicBezTo>
                <a:cubicBezTo>
                  <a:pt x="152874" y="3629014"/>
                  <a:pt x="0" y="3476140"/>
                  <a:pt x="0" y="3287561"/>
                </a:cubicBezTo>
                <a:cubicBezTo>
                  <a:pt x="0" y="3098983"/>
                  <a:pt x="152874" y="2946108"/>
                  <a:pt x="341454" y="2946108"/>
                </a:cubicBezTo>
                <a:close/>
                <a:moveTo>
                  <a:pt x="4231685" y="2856526"/>
                </a:moveTo>
                <a:cubicBezTo>
                  <a:pt x="4246330" y="2857321"/>
                  <a:pt x="4261097" y="2860968"/>
                  <a:pt x="4275180" y="2867744"/>
                </a:cubicBezTo>
                <a:cubicBezTo>
                  <a:pt x="4331512" y="2894846"/>
                  <a:pt x="4355570" y="2961729"/>
                  <a:pt x="4328916" y="3017130"/>
                </a:cubicBezTo>
                <a:cubicBezTo>
                  <a:pt x="4302262" y="3072531"/>
                  <a:pt x="4234988" y="3095472"/>
                  <a:pt x="4178656" y="3068370"/>
                </a:cubicBezTo>
                <a:cubicBezTo>
                  <a:pt x="4122323" y="3041268"/>
                  <a:pt x="4098265" y="2974385"/>
                  <a:pt x="4124919" y="2918984"/>
                </a:cubicBezTo>
                <a:cubicBezTo>
                  <a:pt x="4144910" y="2877433"/>
                  <a:pt x="4187749" y="2854141"/>
                  <a:pt x="4231685" y="2856526"/>
                </a:cubicBezTo>
                <a:close/>
                <a:moveTo>
                  <a:pt x="2430717" y="2748843"/>
                </a:moveTo>
                <a:cubicBezTo>
                  <a:pt x="2445362" y="2749638"/>
                  <a:pt x="2460129" y="2753285"/>
                  <a:pt x="2474212" y="2760061"/>
                </a:cubicBezTo>
                <a:cubicBezTo>
                  <a:pt x="2530544" y="2787163"/>
                  <a:pt x="2554603" y="2854046"/>
                  <a:pt x="2527948" y="2909447"/>
                </a:cubicBezTo>
                <a:cubicBezTo>
                  <a:pt x="2501294" y="2964848"/>
                  <a:pt x="2434020" y="2987789"/>
                  <a:pt x="2377688" y="2960687"/>
                </a:cubicBezTo>
                <a:cubicBezTo>
                  <a:pt x="2321356" y="2933585"/>
                  <a:pt x="2297297" y="2866702"/>
                  <a:pt x="2323951" y="2811301"/>
                </a:cubicBezTo>
                <a:cubicBezTo>
                  <a:pt x="2343942" y="2769750"/>
                  <a:pt x="2386781" y="2746458"/>
                  <a:pt x="2430717" y="2748843"/>
                </a:cubicBezTo>
                <a:close/>
                <a:moveTo>
                  <a:pt x="3727169" y="2306726"/>
                </a:moveTo>
                <a:cubicBezTo>
                  <a:pt x="3741814" y="2307521"/>
                  <a:pt x="3756581" y="2311168"/>
                  <a:pt x="3770664" y="2317944"/>
                </a:cubicBezTo>
                <a:cubicBezTo>
                  <a:pt x="3826997" y="2345046"/>
                  <a:pt x="3851055" y="2411929"/>
                  <a:pt x="3824401" y="2467330"/>
                </a:cubicBezTo>
                <a:cubicBezTo>
                  <a:pt x="3797746" y="2522731"/>
                  <a:pt x="3730473" y="2545672"/>
                  <a:pt x="3674140" y="2518570"/>
                </a:cubicBezTo>
                <a:cubicBezTo>
                  <a:pt x="3617808" y="2491468"/>
                  <a:pt x="3593750" y="2424586"/>
                  <a:pt x="3620404" y="2369184"/>
                </a:cubicBezTo>
                <a:cubicBezTo>
                  <a:pt x="3640395" y="2327633"/>
                  <a:pt x="3683234" y="2304341"/>
                  <a:pt x="3727169" y="2306726"/>
                </a:cubicBezTo>
                <a:close/>
                <a:moveTo>
                  <a:pt x="2984254" y="2256370"/>
                </a:moveTo>
                <a:cubicBezTo>
                  <a:pt x="2998900" y="2257165"/>
                  <a:pt x="3013666" y="2260813"/>
                  <a:pt x="3027749" y="2267588"/>
                </a:cubicBezTo>
                <a:cubicBezTo>
                  <a:pt x="3084082" y="2294691"/>
                  <a:pt x="3108140" y="2361573"/>
                  <a:pt x="3081486" y="2416974"/>
                </a:cubicBezTo>
                <a:cubicBezTo>
                  <a:pt x="3054831" y="2472375"/>
                  <a:pt x="2987558" y="2495317"/>
                  <a:pt x="2931225" y="2468215"/>
                </a:cubicBezTo>
                <a:cubicBezTo>
                  <a:pt x="2874893" y="2441112"/>
                  <a:pt x="2850835" y="2374230"/>
                  <a:pt x="2877489" y="2318829"/>
                </a:cubicBezTo>
                <a:cubicBezTo>
                  <a:pt x="2897480" y="2277278"/>
                  <a:pt x="2940319" y="2253985"/>
                  <a:pt x="2984254" y="2256370"/>
                </a:cubicBezTo>
                <a:close/>
                <a:moveTo>
                  <a:pt x="1234165" y="2217046"/>
                </a:moveTo>
                <a:cubicBezTo>
                  <a:pt x="1267447" y="2215995"/>
                  <a:pt x="1301429" y="2221512"/>
                  <a:pt x="1334324" y="2234390"/>
                </a:cubicBezTo>
                <a:cubicBezTo>
                  <a:pt x="1465905" y="2285900"/>
                  <a:pt x="1530286" y="2435676"/>
                  <a:pt x="1478124" y="2568923"/>
                </a:cubicBezTo>
                <a:cubicBezTo>
                  <a:pt x="1425962" y="2702169"/>
                  <a:pt x="1277008" y="2768431"/>
                  <a:pt x="1145427" y="2716921"/>
                </a:cubicBezTo>
                <a:cubicBezTo>
                  <a:pt x="1013846" y="2665410"/>
                  <a:pt x="949465" y="2515635"/>
                  <a:pt x="1001627" y="2382388"/>
                </a:cubicBezTo>
                <a:cubicBezTo>
                  <a:pt x="1040749" y="2282453"/>
                  <a:pt x="1134315" y="2220197"/>
                  <a:pt x="1234165" y="2217046"/>
                </a:cubicBezTo>
                <a:close/>
                <a:moveTo>
                  <a:pt x="5328578" y="2110831"/>
                </a:moveTo>
                <a:cubicBezTo>
                  <a:pt x="5361861" y="2109781"/>
                  <a:pt x="5395842" y="2115298"/>
                  <a:pt x="5428738" y="2128175"/>
                </a:cubicBezTo>
                <a:cubicBezTo>
                  <a:pt x="5560318" y="2179686"/>
                  <a:pt x="5624700" y="2329461"/>
                  <a:pt x="5572537" y="2462708"/>
                </a:cubicBezTo>
                <a:cubicBezTo>
                  <a:pt x="5520375" y="2595955"/>
                  <a:pt x="5371421" y="2662217"/>
                  <a:pt x="5239841" y="2610706"/>
                </a:cubicBezTo>
                <a:cubicBezTo>
                  <a:pt x="5108259" y="2559196"/>
                  <a:pt x="5043878" y="2409420"/>
                  <a:pt x="5096041" y="2276174"/>
                </a:cubicBezTo>
                <a:cubicBezTo>
                  <a:pt x="5135163" y="2176238"/>
                  <a:pt x="5228729" y="2113982"/>
                  <a:pt x="5328578" y="2110831"/>
                </a:cubicBezTo>
                <a:close/>
                <a:moveTo>
                  <a:pt x="4452551" y="2006487"/>
                </a:moveTo>
                <a:cubicBezTo>
                  <a:pt x="4499748" y="2008146"/>
                  <a:pt x="4546624" y="2027817"/>
                  <a:pt x="4581990" y="2065109"/>
                </a:cubicBezTo>
                <a:cubicBezTo>
                  <a:pt x="4652724" y="2139693"/>
                  <a:pt x="4650636" y="2256516"/>
                  <a:pt x="4577327" y="2326039"/>
                </a:cubicBezTo>
                <a:cubicBezTo>
                  <a:pt x="4504019" y="2395563"/>
                  <a:pt x="4387250" y="2391461"/>
                  <a:pt x="4316516" y="2316877"/>
                </a:cubicBezTo>
                <a:cubicBezTo>
                  <a:pt x="4245783" y="2242293"/>
                  <a:pt x="4247871" y="2125471"/>
                  <a:pt x="4321179" y="2055947"/>
                </a:cubicBezTo>
                <a:cubicBezTo>
                  <a:pt x="4357834" y="2021185"/>
                  <a:pt x="4405353" y="2004830"/>
                  <a:pt x="4452551" y="2006487"/>
                </a:cubicBezTo>
                <a:close/>
                <a:moveTo>
                  <a:pt x="2202255" y="1927459"/>
                </a:moveTo>
                <a:cubicBezTo>
                  <a:pt x="2249453" y="1929117"/>
                  <a:pt x="2296328" y="1948788"/>
                  <a:pt x="2331695" y="1986081"/>
                </a:cubicBezTo>
                <a:cubicBezTo>
                  <a:pt x="2402428" y="2060664"/>
                  <a:pt x="2400340" y="2177487"/>
                  <a:pt x="2327032" y="2247010"/>
                </a:cubicBezTo>
                <a:cubicBezTo>
                  <a:pt x="2253724" y="2316534"/>
                  <a:pt x="2136955" y="2312432"/>
                  <a:pt x="2066221" y="2237848"/>
                </a:cubicBezTo>
                <a:cubicBezTo>
                  <a:pt x="1995488" y="2163265"/>
                  <a:pt x="1997576" y="2046442"/>
                  <a:pt x="2070885" y="1976918"/>
                </a:cubicBezTo>
                <a:cubicBezTo>
                  <a:pt x="2107538" y="1942157"/>
                  <a:pt x="2155058" y="1925801"/>
                  <a:pt x="2202255" y="1927459"/>
                </a:cubicBezTo>
                <a:close/>
                <a:moveTo>
                  <a:pt x="3340397" y="1494620"/>
                </a:moveTo>
                <a:cubicBezTo>
                  <a:pt x="3387595" y="1496277"/>
                  <a:pt x="3434470" y="1515949"/>
                  <a:pt x="3469837" y="1553241"/>
                </a:cubicBezTo>
                <a:cubicBezTo>
                  <a:pt x="3540571" y="1627825"/>
                  <a:pt x="3538482" y="1744647"/>
                  <a:pt x="3465174" y="1814171"/>
                </a:cubicBezTo>
                <a:cubicBezTo>
                  <a:pt x="3391866" y="1883695"/>
                  <a:pt x="3275097" y="1879593"/>
                  <a:pt x="3204363" y="1805009"/>
                </a:cubicBezTo>
                <a:cubicBezTo>
                  <a:pt x="3133630" y="1730425"/>
                  <a:pt x="3135718" y="1613603"/>
                  <a:pt x="3209026" y="1544079"/>
                </a:cubicBezTo>
                <a:cubicBezTo>
                  <a:pt x="3245681" y="1509317"/>
                  <a:pt x="3293200" y="1492961"/>
                  <a:pt x="3340397" y="1494620"/>
                </a:cubicBezTo>
                <a:close/>
                <a:moveTo>
                  <a:pt x="2414824" y="970181"/>
                </a:moveTo>
                <a:cubicBezTo>
                  <a:pt x="2448107" y="969131"/>
                  <a:pt x="2482088" y="974648"/>
                  <a:pt x="2514984" y="987525"/>
                </a:cubicBezTo>
                <a:cubicBezTo>
                  <a:pt x="2646566" y="1039036"/>
                  <a:pt x="2710946" y="1188811"/>
                  <a:pt x="2658784" y="1322058"/>
                </a:cubicBezTo>
                <a:cubicBezTo>
                  <a:pt x="2606621" y="1455305"/>
                  <a:pt x="2457668" y="1521567"/>
                  <a:pt x="2326087" y="1470056"/>
                </a:cubicBezTo>
                <a:cubicBezTo>
                  <a:pt x="2194506" y="1418546"/>
                  <a:pt x="2130124" y="1268770"/>
                  <a:pt x="2182287" y="1135523"/>
                </a:cubicBezTo>
                <a:cubicBezTo>
                  <a:pt x="2221409" y="1035588"/>
                  <a:pt x="2314976" y="973332"/>
                  <a:pt x="2414824" y="970181"/>
                </a:cubicBezTo>
                <a:close/>
                <a:moveTo>
                  <a:pt x="4104684" y="940080"/>
                </a:moveTo>
                <a:cubicBezTo>
                  <a:pt x="4137967" y="939029"/>
                  <a:pt x="4171948" y="944546"/>
                  <a:pt x="4204843" y="957424"/>
                </a:cubicBezTo>
                <a:cubicBezTo>
                  <a:pt x="4336425" y="1008934"/>
                  <a:pt x="4400806" y="1158710"/>
                  <a:pt x="4348643" y="1291957"/>
                </a:cubicBezTo>
                <a:cubicBezTo>
                  <a:pt x="4296481" y="1425204"/>
                  <a:pt x="4147527" y="1491465"/>
                  <a:pt x="4015946" y="1439955"/>
                </a:cubicBezTo>
                <a:cubicBezTo>
                  <a:pt x="3884365" y="1388445"/>
                  <a:pt x="3819984" y="1238669"/>
                  <a:pt x="3872147" y="1105422"/>
                </a:cubicBezTo>
                <a:cubicBezTo>
                  <a:pt x="3911269" y="1005487"/>
                  <a:pt x="4004835" y="943231"/>
                  <a:pt x="4104684" y="940080"/>
                </a:cubicBezTo>
                <a:close/>
                <a:moveTo>
                  <a:pt x="1202110" y="848766"/>
                </a:moveTo>
                <a:cubicBezTo>
                  <a:pt x="1390691" y="848766"/>
                  <a:pt x="1543564" y="1001640"/>
                  <a:pt x="1543564" y="1190219"/>
                </a:cubicBezTo>
                <a:cubicBezTo>
                  <a:pt x="1543564" y="1378798"/>
                  <a:pt x="1390691" y="1531672"/>
                  <a:pt x="1202110" y="1531672"/>
                </a:cubicBezTo>
                <a:cubicBezTo>
                  <a:pt x="1013529" y="1531672"/>
                  <a:pt x="860656" y="1378798"/>
                  <a:pt x="860656" y="1190219"/>
                </a:cubicBezTo>
                <a:cubicBezTo>
                  <a:pt x="860656" y="1001640"/>
                  <a:pt x="1013529" y="848766"/>
                  <a:pt x="1202110" y="848766"/>
                </a:cubicBezTo>
                <a:close/>
                <a:moveTo>
                  <a:pt x="5378060" y="848765"/>
                </a:moveTo>
                <a:cubicBezTo>
                  <a:pt x="5566640" y="848765"/>
                  <a:pt x="5719514" y="1001639"/>
                  <a:pt x="5719514" y="1190218"/>
                </a:cubicBezTo>
                <a:cubicBezTo>
                  <a:pt x="5719514" y="1378797"/>
                  <a:pt x="5566640" y="1531671"/>
                  <a:pt x="5378060" y="1531671"/>
                </a:cubicBezTo>
                <a:cubicBezTo>
                  <a:pt x="5189480" y="1531671"/>
                  <a:pt x="5036606" y="1378797"/>
                  <a:pt x="5036606" y="1190218"/>
                </a:cubicBezTo>
                <a:cubicBezTo>
                  <a:pt x="5036606" y="1001639"/>
                  <a:pt x="5189480" y="848765"/>
                  <a:pt x="5378060" y="848765"/>
                </a:cubicBezTo>
                <a:close/>
                <a:moveTo>
                  <a:pt x="3287516" y="0"/>
                </a:moveTo>
                <a:cubicBezTo>
                  <a:pt x="3476096" y="0"/>
                  <a:pt x="3628970" y="152874"/>
                  <a:pt x="3628970" y="341453"/>
                </a:cubicBezTo>
                <a:cubicBezTo>
                  <a:pt x="3628970" y="530032"/>
                  <a:pt x="3476096" y="682906"/>
                  <a:pt x="3287516" y="682906"/>
                </a:cubicBezTo>
                <a:cubicBezTo>
                  <a:pt x="3098936" y="682906"/>
                  <a:pt x="2946062" y="530032"/>
                  <a:pt x="2946062" y="341453"/>
                </a:cubicBezTo>
                <a:cubicBezTo>
                  <a:pt x="2946062" y="152874"/>
                  <a:pt x="3098936" y="0"/>
                  <a:pt x="3287516" y="0"/>
                </a:cubicBezTo>
                <a:close/>
              </a:path>
            </a:pathLst>
          </a:custGeom>
          <a:gradFill>
            <a:gsLst>
              <a:gs pos="19000">
                <a:schemeClr val="tx1">
                  <a:alpha val="52000"/>
                </a:schemeClr>
              </a:gs>
              <a:gs pos="33000">
                <a:srgbClr val="262CA4">
                  <a:alpha val="75686"/>
                </a:srgbClr>
              </a:gs>
              <a:gs pos="68000">
                <a:schemeClr val="tx1">
                  <a:alpha val="63000"/>
                </a:schemeClr>
              </a:gs>
              <a:gs pos="39000">
                <a:schemeClr val="accent1">
                  <a:lumMod val="36000"/>
                  <a:alpha val="75000"/>
                </a:schemeClr>
              </a:gs>
            </a:gsLst>
            <a:path path="circle">
              <a:fillToRect l="50000" t="50000" r="50000" b="50000"/>
            </a:path>
          </a:gradFill>
          <a:ln w="3175">
            <a:noFill/>
          </a:ln>
          <a:scene3d>
            <a:camera prst="orthographicFront"/>
            <a:lightRig rig="flat" dir="t"/>
          </a:scene3d>
          <a:sp3d>
            <a:bevelT w="673100" h="10795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flipH="1">
            <a:off x="-108520" y="0"/>
            <a:ext cx="9252520" cy="5133975"/>
          </a:xfrm>
          <a:prstGeom prst="rect">
            <a:avLst/>
          </a:prstGeom>
          <a:gradFill flip="none" rotWithShape="1">
            <a:gsLst>
              <a:gs pos="0">
                <a:srgbClr val="CCCCFF">
                  <a:lumMod val="48000"/>
                  <a:lumOff val="52000"/>
                </a:srgbClr>
              </a:gs>
              <a:gs pos="77000">
                <a:srgbClr val="A278FF"/>
              </a:gs>
              <a:gs pos="28000">
                <a:srgbClr val="9966FF">
                  <a:lumMod val="99000"/>
                  <a:lumOff val="1000"/>
                </a:srgbClr>
              </a:gs>
              <a:gs pos="100000">
                <a:srgbClr val="CCB3FF"/>
              </a:gs>
              <a:gs pos="53000">
                <a:srgbClr val="CC99FF">
                  <a:lumMod val="73000"/>
                  <a:lumOff val="27000"/>
                </a:srgbClr>
              </a:gs>
              <a:gs pos="100000">
                <a:srgbClr val="CCCCFF">
                  <a:lumMod val="71000"/>
                  <a:lumOff val="29000"/>
                </a:srgbClr>
              </a:gs>
            </a:gsLst>
            <a:lin ang="189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26539281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3000" fill="hold"/>
                                        <p:tgtEl>
                                          <p:spTgt spid="5"/>
                                        </p:tgtEl>
                                        <p:attrNameLst>
                                          <p:attrName>ppt_w</p:attrName>
                                        </p:attrNameLst>
                                      </p:cBhvr>
                                      <p:tavLst>
                                        <p:tav tm="0">
                                          <p:val>
                                            <p:fltVal val="0"/>
                                          </p:val>
                                        </p:tav>
                                        <p:tav tm="100000">
                                          <p:val>
                                            <p:strVal val="#ppt_w"/>
                                          </p:val>
                                        </p:tav>
                                      </p:tavLst>
                                    </p:anim>
                                    <p:anim calcmode="lin" valueType="num">
                                      <p:cBhvr>
                                        <p:cTn id="8" dur="3000" fill="hold"/>
                                        <p:tgtEl>
                                          <p:spTgt spid="5"/>
                                        </p:tgtEl>
                                        <p:attrNameLst>
                                          <p:attrName>ppt_h</p:attrName>
                                        </p:attrNameLst>
                                      </p:cBhvr>
                                      <p:tavLst>
                                        <p:tav tm="0">
                                          <p:val>
                                            <p:fltVal val="0"/>
                                          </p:val>
                                        </p:tav>
                                        <p:tav tm="100000">
                                          <p:val>
                                            <p:strVal val="#ppt_h"/>
                                          </p:val>
                                        </p:tav>
                                      </p:tavLst>
                                    </p:anim>
                                  </p:childTnLst>
                                </p:cTn>
                              </p:par>
                              <p:par>
                                <p:cTn id="9" presetID="23" presetClass="entr" presetSubtype="32" fill="hold" grpId="0"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p:cTn id="11" dur="3000" fill="hold"/>
                                        <p:tgtEl>
                                          <p:spTgt spid="6"/>
                                        </p:tgtEl>
                                        <p:attrNameLst>
                                          <p:attrName>ppt_w</p:attrName>
                                        </p:attrNameLst>
                                      </p:cBhvr>
                                      <p:tavLst>
                                        <p:tav tm="0">
                                          <p:val>
                                            <p:strVal val="4*#ppt_w"/>
                                          </p:val>
                                        </p:tav>
                                        <p:tav tm="100000">
                                          <p:val>
                                            <p:strVal val="#ppt_w"/>
                                          </p:val>
                                        </p:tav>
                                      </p:tavLst>
                                    </p:anim>
                                    <p:anim calcmode="lin" valueType="num">
                                      <p:cBhvr>
                                        <p:cTn id="12" dur="3000" fill="hold"/>
                                        <p:tgtEl>
                                          <p:spTgt spid="6"/>
                                        </p:tgtEl>
                                        <p:attrNameLst>
                                          <p:attrName>ppt_h</p:attrName>
                                        </p:attrNameLst>
                                      </p:cBhvr>
                                      <p:tavLst>
                                        <p:tav tm="0">
                                          <p:val>
                                            <p:strVal val="4*#ppt_h"/>
                                          </p:val>
                                        </p:tav>
                                        <p:tav tm="100000">
                                          <p:val>
                                            <p:strVal val="#ppt_h"/>
                                          </p:val>
                                        </p:tav>
                                      </p:tavLst>
                                    </p:anim>
                                  </p:childTnLst>
                                </p:cTn>
                              </p:par>
                              <p:par>
                                <p:cTn id="13" presetID="23" presetClass="exit" presetSubtype="16" fill="hold" grpId="1" nodeType="withEffect">
                                  <p:stCondLst>
                                    <p:cond delay="0"/>
                                  </p:stCondLst>
                                  <p:childTnLst>
                                    <p:anim calcmode="lin" valueType="num">
                                      <p:cBhvr>
                                        <p:cTn id="14" dur="3000"/>
                                        <p:tgtEl>
                                          <p:spTgt spid="6"/>
                                        </p:tgtEl>
                                        <p:attrNameLst>
                                          <p:attrName>ppt_w</p:attrName>
                                        </p:attrNameLst>
                                      </p:cBhvr>
                                      <p:tavLst>
                                        <p:tav tm="0">
                                          <p:val>
                                            <p:strVal val="ppt_w"/>
                                          </p:val>
                                        </p:tav>
                                        <p:tav tm="100000">
                                          <p:val>
                                            <p:strVal val="4*ppt_w"/>
                                          </p:val>
                                        </p:tav>
                                      </p:tavLst>
                                    </p:anim>
                                    <p:anim calcmode="lin" valueType="num">
                                      <p:cBhvr>
                                        <p:cTn id="15" dur="3000"/>
                                        <p:tgtEl>
                                          <p:spTgt spid="6"/>
                                        </p:tgtEl>
                                        <p:attrNameLst>
                                          <p:attrName>ppt_h</p:attrName>
                                        </p:attrNameLst>
                                      </p:cBhvr>
                                      <p:tavLst>
                                        <p:tav tm="0">
                                          <p:val>
                                            <p:strVal val="ppt_h"/>
                                          </p:val>
                                        </p:tav>
                                        <p:tav tm="100000">
                                          <p:val>
                                            <p:strVal val="4*ppt_h"/>
                                          </p:val>
                                        </p:tav>
                                      </p:tavLst>
                                    </p:anim>
                                    <p:set>
                                      <p:cBhvr>
                                        <p:cTn id="16" dur="1" fill="hold">
                                          <p:stCondLst>
                                            <p:cond delay="2999"/>
                                          </p:stCondLst>
                                        </p:cTn>
                                        <p:tgtEl>
                                          <p:spTgt spid="6"/>
                                        </p:tgtEl>
                                        <p:attrNameLst>
                                          <p:attrName>style.visibility</p:attrName>
                                        </p:attrNameLst>
                                      </p:cBhvr>
                                      <p:to>
                                        <p:strVal val="hidden"/>
                                      </p:to>
                                    </p:set>
                                  </p:childTnLst>
                                </p:cTn>
                              </p:par>
                              <p:par>
                                <p:cTn id="17" presetID="23" presetClass="exit" presetSubtype="544" fill="hold" grpId="1" nodeType="withEffect">
                                  <p:stCondLst>
                                    <p:cond delay="0"/>
                                  </p:stCondLst>
                                  <p:childTnLst>
                                    <p:anim calcmode="lin" valueType="num">
                                      <p:cBhvr>
                                        <p:cTn id="18" dur="3000"/>
                                        <p:tgtEl>
                                          <p:spTgt spid="5"/>
                                        </p:tgtEl>
                                        <p:attrNameLst>
                                          <p:attrName>ppt_w</p:attrName>
                                        </p:attrNameLst>
                                      </p:cBhvr>
                                      <p:tavLst>
                                        <p:tav tm="0">
                                          <p:val>
                                            <p:strVal val="ppt_w"/>
                                          </p:val>
                                        </p:tav>
                                        <p:tav tm="100000">
                                          <p:val>
                                            <p:fltVal val="0"/>
                                          </p:val>
                                        </p:tav>
                                      </p:tavLst>
                                    </p:anim>
                                    <p:anim calcmode="lin" valueType="num">
                                      <p:cBhvr>
                                        <p:cTn id="19" dur="3000"/>
                                        <p:tgtEl>
                                          <p:spTgt spid="5"/>
                                        </p:tgtEl>
                                        <p:attrNameLst>
                                          <p:attrName>ppt_h</p:attrName>
                                        </p:attrNameLst>
                                      </p:cBhvr>
                                      <p:tavLst>
                                        <p:tav tm="0">
                                          <p:val>
                                            <p:strVal val="ppt_h"/>
                                          </p:val>
                                        </p:tav>
                                        <p:tav tm="100000">
                                          <p:val>
                                            <p:fltVal val="0"/>
                                          </p:val>
                                        </p:tav>
                                      </p:tavLst>
                                    </p:anim>
                                    <p:anim calcmode="lin" valueType="num">
                                      <p:cBhvr>
                                        <p:cTn id="20" dur="3000"/>
                                        <p:tgtEl>
                                          <p:spTgt spid="5"/>
                                        </p:tgtEl>
                                        <p:attrNameLst>
                                          <p:attrName>ppt_x</p:attrName>
                                        </p:attrNameLst>
                                      </p:cBhvr>
                                      <p:tavLst>
                                        <p:tav tm="0">
                                          <p:val>
                                            <p:strVal val="ppt_x"/>
                                          </p:val>
                                        </p:tav>
                                        <p:tav tm="100000">
                                          <p:val>
                                            <p:fltVal val="0.5"/>
                                          </p:val>
                                        </p:tav>
                                      </p:tavLst>
                                    </p:anim>
                                    <p:anim calcmode="lin" valueType="num">
                                      <p:cBhvr>
                                        <p:cTn id="21" dur="3000"/>
                                        <p:tgtEl>
                                          <p:spTgt spid="5"/>
                                        </p:tgtEl>
                                        <p:attrNameLst>
                                          <p:attrName>ppt_y</p:attrName>
                                        </p:attrNameLst>
                                      </p:cBhvr>
                                      <p:tavLst>
                                        <p:tav tm="0">
                                          <p:val>
                                            <p:strVal val="ppt_y"/>
                                          </p:val>
                                        </p:tav>
                                        <p:tav tm="100000">
                                          <p:val>
                                            <p:fltVal val="0.5"/>
                                          </p:val>
                                        </p:tav>
                                      </p:tavLst>
                                    </p:anim>
                                    <p:set>
                                      <p:cBhvr>
                                        <p:cTn id="22" dur="1" fill="hold">
                                          <p:stCondLst>
                                            <p:cond delay="2999"/>
                                          </p:stCondLst>
                                        </p:cTn>
                                        <p:tgtEl>
                                          <p:spTgt spid="5"/>
                                        </p:tgtEl>
                                        <p:attrNameLst>
                                          <p:attrName>style.visibility</p:attrName>
                                        </p:attrNameLst>
                                      </p:cBhvr>
                                      <p:to>
                                        <p:strVal val="hidden"/>
                                      </p:to>
                                    </p:set>
                                  </p:childTnLst>
                                </p:cTn>
                              </p:par>
                              <p:par>
                                <p:cTn id="23" presetID="23" presetClass="entr" presetSubtype="288" fill="hold"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p:cTn id="25" dur="3000" fill="hold"/>
                                        <p:tgtEl>
                                          <p:spTgt spid="7"/>
                                        </p:tgtEl>
                                        <p:attrNameLst>
                                          <p:attrName>ppt_w</p:attrName>
                                        </p:attrNameLst>
                                      </p:cBhvr>
                                      <p:tavLst>
                                        <p:tav tm="0">
                                          <p:val>
                                            <p:strVal val="4/3*#ppt_w"/>
                                          </p:val>
                                        </p:tav>
                                        <p:tav tm="100000">
                                          <p:val>
                                            <p:strVal val="#ppt_w"/>
                                          </p:val>
                                        </p:tav>
                                      </p:tavLst>
                                    </p:anim>
                                    <p:anim calcmode="lin" valueType="num">
                                      <p:cBhvr>
                                        <p:cTn id="26" dur="3000" fill="hold"/>
                                        <p:tgtEl>
                                          <p:spTgt spid="7"/>
                                        </p:tgtEl>
                                        <p:attrNameLst>
                                          <p:attrName>ppt_h</p:attrName>
                                        </p:attrNameLst>
                                      </p:cBhvr>
                                      <p:tavLst>
                                        <p:tav tm="0">
                                          <p:val>
                                            <p:strVal val="4/3*#ppt_h"/>
                                          </p:val>
                                        </p:tav>
                                        <p:tav tm="100000">
                                          <p:val>
                                            <p:strVal val="#ppt_h"/>
                                          </p:val>
                                        </p:tav>
                                      </p:tavLst>
                                    </p:anim>
                                  </p:childTnLst>
                                </p:cTn>
                              </p:par>
                              <p:par>
                                <p:cTn id="27" presetID="10" presetClass="entr" presetSubtype="0" fill="hold" nodeType="withEffect">
                                  <p:stCondLst>
                                    <p:cond delay="0"/>
                                  </p:stCondLst>
                                  <p:childTnLst>
                                    <p:set>
                                      <p:cBhvr>
                                        <p:cTn id="28" dur="1" fill="hold">
                                          <p:stCondLst>
                                            <p:cond delay="0"/>
                                          </p:stCondLst>
                                        </p:cTn>
                                        <p:tgtEl>
                                          <p:spTgt spid="7"/>
                                        </p:tgtEl>
                                        <p:attrNameLst>
                                          <p:attrName>style.visibility</p:attrName>
                                        </p:attrNameLst>
                                      </p:cBhvr>
                                      <p:to>
                                        <p:strVal val="visible"/>
                                      </p:to>
                                    </p:set>
                                    <p:animEffect transition="in" filter="fade">
                                      <p:cBhvr>
                                        <p:cTn id="29" dur="3000"/>
                                        <p:tgtEl>
                                          <p:spTgt spid="7"/>
                                        </p:tgtEl>
                                      </p:cBhvr>
                                    </p:animEffect>
                                  </p:childTnLst>
                                </p:cTn>
                              </p:par>
                              <p:par>
                                <p:cTn id="30" presetID="9" presetClass="emph" presetSubtype="0" grpId="0" nodeType="withEffect">
                                  <p:stCondLst>
                                    <p:cond delay="0"/>
                                  </p:stCondLst>
                                  <p:childTnLst>
                                    <p:set>
                                      <p:cBhvr rctx="PPT">
                                        <p:cTn id="31" dur="indefinite"/>
                                        <p:tgtEl>
                                          <p:spTgt spid="8"/>
                                        </p:tgtEl>
                                        <p:attrNameLst>
                                          <p:attrName>style.opacity</p:attrName>
                                        </p:attrNameLst>
                                      </p:cBhvr>
                                      <p:to>
                                        <p:strVal val="0"/>
                                      </p:to>
                                    </p:set>
                                    <p:animEffect filter="image" prLst="opacity: 0">
                                      <p:cBhvr rctx="IE">
                                        <p:cTn id="32" dur="indefinite"/>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5" grpId="0" animBg="1"/>
      <p:bldP spid="5" grpId="1" animBg="1"/>
      <p:bldP spid="8"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9 Imagen" descr="Diapositiva13"/>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26544" y="13734"/>
            <a:ext cx="9144000" cy="5129766"/>
          </a:xfrm>
          <a:prstGeom prst="rect">
            <a:avLst/>
          </a:prstGeom>
          <a:noFill/>
          <a:ln>
            <a:noFill/>
          </a:ln>
        </p:spPr>
      </p:pic>
      <p:sp>
        <p:nvSpPr>
          <p:cNvPr id="3" name="Forma libre 27"/>
          <p:cNvSpPr/>
          <p:nvPr/>
        </p:nvSpPr>
        <p:spPr>
          <a:xfrm rot="3001671">
            <a:off x="1806478" y="2574497"/>
            <a:ext cx="2045476" cy="2757402"/>
          </a:xfrm>
          <a:custGeom>
            <a:avLst/>
            <a:gdLst>
              <a:gd name="connsiteX0" fmla="*/ 1354649 w 14191711"/>
              <a:gd name="connsiteY0" fmla="*/ 812608 h 812608"/>
              <a:gd name="connsiteX1" fmla="*/ 984222 w 14191711"/>
              <a:gd name="connsiteY1" fmla="*/ 664012 h 812608"/>
              <a:gd name="connsiteX2" fmla="*/ 936015 w 14191711"/>
              <a:gd name="connsiteY2" fmla="*/ 616673 h 812608"/>
              <a:gd name="connsiteX3" fmla="*/ 931702 w 14191711"/>
              <a:gd name="connsiteY3" fmla="*/ 625297 h 812608"/>
              <a:gd name="connsiteX4" fmla="*/ 922166 w 14191711"/>
              <a:gd name="connsiteY4" fmla="*/ 607632 h 812608"/>
              <a:gd name="connsiteX5" fmla="*/ 482337 w 14191711"/>
              <a:gd name="connsiteY5" fmla="*/ 320306 h 812608"/>
              <a:gd name="connsiteX6" fmla="*/ 17510 w 14191711"/>
              <a:gd name="connsiteY6" fmla="*/ 652800 h 812608"/>
              <a:gd name="connsiteX7" fmla="*/ 0 w 14191711"/>
              <a:gd name="connsiteY7" fmla="*/ 693284 h 812608"/>
              <a:gd name="connsiteX8" fmla="*/ 17683 w 14191711"/>
              <a:gd name="connsiteY8" fmla="*/ 635383 h 812608"/>
              <a:gd name="connsiteX9" fmla="*/ 611350 w 14191711"/>
              <a:gd name="connsiteY9" fmla="*/ 151998 h 812608"/>
              <a:gd name="connsiteX10" fmla="*/ 981777 w 14191711"/>
              <a:gd name="connsiteY10" fmla="*/ 300594 h 812608"/>
              <a:gd name="connsiteX11" fmla="*/ 1029983 w 14191711"/>
              <a:gd name="connsiteY11" fmla="*/ 347933 h 812608"/>
              <a:gd name="connsiteX12" fmla="*/ 1034297 w 14191711"/>
              <a:gd name="connsiteY12" fmla="*/ 339310 h 812608"/>
              <a:gd name="connsiteX13" fmla="*/ 1043833 w 14191711"/>
              <a:gd name="connsiteY13" fmla="*/ 356974 h 812608"/>
              <a:gd name="connsiteX14" fmla="*/ 1483662 w 14191711"/>
              <a:gd name="connsiteY14" fmla="*/ 644300 h 812608"/>
              <a:gd name="connsiteX15" fmla="*/ 1906724 w 14191711"/>
              <a:gd name="connsiteY15" fmla="*/ 383867 h 812608"/>
              <a:gd name="connsiteX16" fmla="*/ 1906976 w 14191711"/>
              <a:gd name="connsiteY16" fmla="*/ 383458 h 812608"/>
              <a:gd name="connsiteX17" fmla="*/ 1908468 w 14191711"/>
              <a:gd name="connsiteY17" fmla="*/ 380364 h 812608"/>
              <a:gd name="connsiteX18" fmla="*/ 1935254 w 14191711"/>
              <a:gd name="connsiteY18" fmla="*/ 332394 h 812608"/>
              <a:gd name="connsiteX19" fmla="*/ 1948509 w 14191711"/>
              <a:gd name="connsiteY19" fmla="*/ 311759 h 812608"/>
              <a:gd name="connsiteX20" fmla="*/ 1965999 w 14191711"/>
              <a:gd name="connsiteY20" fmla="*/ 271323 h 812608"/>
              <a:gd name="connsiteX21" fmla="*/ 1958307 w 14191711"/>
              <a:gd name="connsiteY21" fmla="*/ 296507 h 812608"/>
              <a:gd name="connsiteX22" fmla="*/ 1964417 w 14191711"/>
              <a:gd name="connsiteY22" fmla="*/ 286995 h 812608"/>
              <a:gd name="connsiteX23" fmla="*/ 2456169 w 14191711"/>
              <a:gd name="connsiteY23" fmla="*/ 5 h 812608"/>
              <a:gd name="connsiteX24" fmla="*/ 2826596 w 14191711"/>
              <a:gd name="connsiteY24" fmla="*/ 148601 h 812608"/>
              <a:gd name="connsiteX25" fmla="*/ 2874802 w 14191711"/>
              <a:gd name="connsiteY25" fmla="*/ 195940 h 812608"/>
              <a:gd name="connsiteX26" fmla="*/ 2879116 w 14191711"/>
              <a:gd name="connsiteY26" fmla="*/ 187316 h 812608"/>
              <a:gd name="connsiteX27" fmla="*/ 2888652 w 14191711"/>
              <a:gd name="connsiteY27" fmla="*/ 204981 h 812608"/>
              <a:gd name="connsiteX28" fmla="*/ 3328481 w 14191711"/>
              <a:gd name="connsiteY28" fmla="*/ 492306 h 812608"/>
              <a:gd name="connsiteX29" fmla="*/ 3594091 w 14191711"/>
              <a:gd name="connsiteY29" fmla="*/ 401519 h 812608"/>
              <a:gd name="connsiteX30" fmla="*/ 3639295 w 14191711"/>
              <a:gd name="connsiteY30" fmla="*/ 363610 h 812608"/>
              <a:gd name="connsiteX31" fmla="*/ 3644872 w 14191711"/>
              <a:gd name="connsiteY31" fmla="*/ 356534 h 812608"/>
              <a:gd name="connsiteX32" fmla="*/ 3679001 w 14191711"/>
              <a:gd name="connsiteY32" fmla="*/ 323696 h 812608"/>
              <a:gd name="connsiteX33" fmla="*/ 3704073 w 14191711"/>
              <a:gd name="connsiteY33" fmla="*/ 296657 h 812608"/>
              <a:gd name="connsiteX34" fmla="*/ 3793308 w 14191711"/>
              <a:gd name="connsiteY34" fmla="*/ 159813 h 812608"/>
              <a:gd name="connsiteX35" fmla="*/ 3810818 w 14191711"/>
              <a:gd name="connsiteY35" fmla="*/ 119329 h 812608"/>
              <a:gd name="connsiteX36" fmla="*/ 3793135 w 14191711"/>
              <a:gd name="connsiteY36" fmla="*/ 177230 h 812608"/>
              <a:gd name="connsiteX37" fmla="*/ 3756797 w 14191711"/>
              <a:gd name="connsiteY37" fmla="*/ 258678 h 812608"/>
              <a:gd name="connsiteX38" fmla="*/ 3798075 w 14191711"/>
              <a:gd name="connsiteY38" fmla="*/ 229401 h 812608"/>
              <a:gd name="connsiteX39" fmla="*/ 4071648 w 14191711"/>
              <a:gd name="connsiteY39" fmla="*/ 151996 h 812608"/>
              <a:gd name="connsiteX40" fmla="*/ 4442075 w 14191711"/>
              <a:gd name="connsiteY40" fmla="*/ 300592 h 812608"/>
              <a:gd name="connsiteX41" fmla="*/ 4490281 w 14191711"/>
              <a:gd name="connsiteY41" fmla="*/ 347931 h 812608"/>
              <a:gd name="connsiteX42" fmla="*/ 4494595 w 14191711"/>
              <a:gd name="connsiteY42" fmla="*/ 339308 h 812608"/>
              <a:gd name="connsiteX43" fmla="*/ 4504131 w 14191711"/>
              <a:gd name="connsiteY43" fmla="*/ 356972 h 812608"/>
              <a:gd name="connsiteX44" fmla="*/ 4943960 w 14191711"/>
              <a:gd name="connsiteY44" fmla="*/ 644298 h 812608"/>
              <a:gd name="connsiteX45" fmla="*/ 5367022 w 14191711"/>
              <a:gd name="connsiteY45" fmla="*/ 383865 h 812608"/>
              <a:gd name="connsiteX46" fmla="*/ 5367274 w 14191711"/>
              <a:gd name="connsiteY46" fmla="*/ 383456 h 812608"/>
              <a:gd name="connsiteX47" fmla="*/ 5368766 w 14191711"/>
              <a:gd name="connsiteY47" fmla="*/ 380362 h 812608"/>
              <a:gd name="connsiteX48" fmla="*/ 5395552 w 14191711"/>
              <a:gd name="connsiteY48" fmla="*/ 332392 h 812608"/>
              <a:gd name="connsiteX49" fmla="*/ 5408807 w 14191711"/>
              <a:gd name="connsiteY49" fmla="*/ 311757 h 812608"/>
              <a:gd name="connsiteX50" fmla="*/ 5426297 w 14191711"/>
              <a:gd name="connsiteY50" fmla="*/ 271321 h 812608"/>
              <a:gd name="connsiteX51" fmla="*/ 5418605 w 14191711"/>
              <a:gd name="connsiteY51" fmla="*/ 296505 h 812608"/>
              <a:gd name="connsiteX52" fmla="*/ 5424715 w 14191711"/>
              <a:gd name="connsiteY52" fmla="*/ 286993 h 812608"/>
              <a:gd name="connsiteX53" fmla="*/ 5916467 w 14191711"/>
              <a:gd name="connsiteY53" fmla="*/ 3 h 812608"/>
              <a:gd name="connsiteX54" fmla="*/ 6286894 w 14191711"/>
              <a:gd name="connsiteY54" fmla="*/ 148599 h 812608"/>
              <a:gd name="connsiteX55" fmla="*/ 6335100 w 14191711"/>
              <a:gd name="connsiteY55" fmla="*/ 195938 h 812608"/>
              <a:gd name="connsiteX56" fmla="*/ 6339414 w 14191711"/>
              <a:gd name="connsiteY56" fmla="*/ 187314 h 812608"/>
              <a:gd name="connsiteX57" fmla="*/ 6348950 w 14191711"/>
              <a:gd name="connsiteY57" fmla="*/ 204979 h 812608"/>
              <a:gd name="connsiteX58" fmla="*/ 6788779 w 14191711"/>
              <a:gd name="connsiteY58" fmla="*/ 492304 h 812608"/>
              <a:gd name="connsiteX59" fmla="*/ 7054389 w 14191711"/>
              <a:gd name="connsiteY59" fmla="*/ 401517 h 812608"/>
              <a:gd name="connsiteX60" fmla="*/ 7099593 w 14191711"/>
              <a:gd name="connsiteY60" fmla="*/ 363608 h 812608"/>
              <a:gd name="connsiteX61" fmla="*/ 7105170 w 14191711"/>
              <a:gd name="connsiteY61" fmla="*/ 356532 h 812608"/>
              <a:gd name="connsiteX62" fmla="*/ 7139299 w 14191711"/>
              <a:gd name="connsiteY62" fmla="*/ 323694 h 812608"/>
              <a:gd name="connsiteX63" fmla="*/ 7164371 w 14191711"/>
              <a:gd name="connsiteY63" fmla="*/ 296655 h 812608"/>
              <a:gd name="connsiteX64" fmla="*/ 7253606 w 14191711"/>
              <a:gd name="connsiteY64" fmla="*/ 159811 h 812608"/>
              <a:gd name="connsiteX65" fmla="*/ 7271116 w 14191711"/>
              <a:gd name="connsiteY65" fmla="*/ 119327 h 812608"/>
              <a:gd name="connsiteX66" fmla="*/ 7253432 w 14191711"/>
              <a:gd name="connsiteY66" fmla="*/ 177228 h 812608"/>
              <a:gd name="connsiteX67" fmla="*/ 7217094 w 14191711"/>
              <a:gd name="connsiteY67" fmla="*/ 258677 h 812608"/>
              <a:gd name="connsiteX68" fmla="*/ 7258373 w 14191711"/>
              <a:gd name="connsiteY68" fmla="*/ 229399 h 812608"/>
              <a:gd name="connsiteX69" fmla="*/ 7531946 w 14191711"/>
              <a:gd name="connsiteY69" fmla="*/ 151994 h 812608"/>
              <a:gd name="connsiteX70" fmla="*/ 7902373 w 14191711"/>
              <a:gd name="connsiteY70" fmla="*/ 300590 h 812608"/>
              <a:gd name="connsiteX71" fmla="*/ 7950579 w 14191711"/>
              <a:gd name="connsiteY71" fmla="*/ 347929 h 812608"/>
              <a:gd name="connsiteX72" fmla="*/ 7954893 w 14191711"/>
              <a:gd name="connsiteY72" fmla="*/ 339306 h 812608"/>
              <a:gd name="connsiteX73" fmla="*/ 7964429 w 14191711"/>
              <a:gd name="connsiteY73" fmla="*/ 356970 h 812608"/>
              <a:gd name="connsiteX74" fmla="*/ 8404257 w 14191711"/>
              <a:gd name="connsiteY74" fmla="*/ 644296 h 812608"/>
              <a:gd name="connsiteX75" fmla="*/ 8827320 w 14191711"/>
              <a:gd name="connsiteY75" fmla="*/ 383863 h 812608"/>
              <a:gd name="connsiteX76" fmla="*/ 8827571 w 14191711"/>
              <a:gd name="connsiteY76" fmla="*/ 383454 h 812608"/>
              <a:gd name="connsiteX77" fmla="*/ 8829064 w 14191711"/>
              <a:gd name="connsiteY77" fmla="*/ 380360 h 812608"/>
              <a:gd name="connsiteX78" fmla="*/ 8855850 w 14191711"/>
              <a:gd name="connsiteY78" fmla="*/ 332390 h 812608"/>
              <a:gd name="connsiteX79" fmla="*/ 8869104 w 14191711"/>
              <a:gd name="connsiteY79" fmla="*/ 311755 h 812608"/>
              <a:gd name="connsiteX80" fmla="*/ 8886595 w 14191711"/>
              <a:gd name="connsiteY80" fmla="*/ 271319 h 812608"/>
              <a:gd name="connsiteX81" fmla="*/ 8878903 w 14191711"/>
              <a:gd name="connsiteY81" fmla="*/ 296503 h 812608"/>
              <a:gd name="connsiteX82" fmla="*/ 8885013 w 14191711"/>
              <a:gd name="connsiteY82" fmla="*/ 286991 h 812608"/>
              <a:gd name="connsiteX83" fmla="*/ 9376765 w 14191711"/>
              <a:gd name="connsiteY83" fmla="*/ 1 h 812608"/>
              <a:gd name="connsiteX84" fmla="*/ 9747192 w 14191711"/>
              <a:gd name="connsiteY84" fmla="*/ 148597 h 812608"/>
              <a:gd name="connsiteX85" fmla="*/ 9795398 w 14191711"/>
              <a:gd name="connsiteY85" fmla="*/ 195936 h 812608"/>
              <a:gd name="connsiteX86" fmla="*/ 9799712 w 14191711"/>
              <a:gd name="connsiteY86" fmla="*/ 187312 h 812608"/>
              <a:gd name="connsiteX87" fmla="*/ 9809248 w 14191711"/>
              <a:gd name="connsiteY87" fmla="*/ 204977 h 812608"/>
              <a:gd name="connsiteX88" fmla="*/ 10249076 w 14191711"/>
              <a:gd name="connsiteY88" fmla="*/ 492302 h 812608"/>
              <a:gd name="connsiteX89" fmla="*/ 10514687 w 14191711"/>
              <a:gd name="connsiteY89" fmla="*/ 401515 h 812608"/>
              <a:gd name="connsiteX90" fmla="*/ 10559894 w 14191711"/>
              <a:gd name="connsiteY90" fmla="*/ 363604 h 812608"/>
              <a:gd name="connsiteX91" fmla="*/ 10565468 w 14191711"/>
              <a:gd name="connsiteY91" fmla="*/ 356531 h 812608"/>
              <a:gd name="connsiteX92" fmla="*/ 10599588 w 14191711"/>
              <a:gd name="connsiteY92" fmla="*/ 323702 h 812608"/>
              <a:gd name="connsiteX93" fmla="*/ 10624669 w 14191711"/>
              <a:gd name="connsiteY93" fmla="*/ 296653 h 812608"/>
              <a:gd name="connsiteX94" fmla="*/ 10713904 w 14191711"/>
              <a:gd name="connsiteY94" fmla="*/ 159809 h 812608"/>
              <a:gd name="connsiteX95" fmla="*/ 10731414 w 14191711"/>
              <a:gd name="connsiteY95" fmla="*/ 119325 h 812608"/>
              <a:gd name="connsiteX96" fmla="*/ 10713730 w 14191711"/>
              <a:gd name="connsiteY96" fmla="*/ 177226 h 812608"/>
              <a:gd name="connsiteX97" fmla="*/ 10677391 w 14191711"/>
              <a:gd name="connsiteY97" fmla="*/ 258676 h 812608"/>
              <a:gd name="connsiteX98" fmla="*/ 10718671 w 14191711"/>
              <a:gd name="connsiteY98" fmla="*/ 229399 h 812608"/>
              <a:gd name="connsiteX99" fmla="*/ 10992244 w 14191711"/>
              <a:gd name="connsiteY99" fmla="*/ 151993 h 812608"/>
              <a:gd name="connsiteX100" fmla="*/ 11362671 w 14191711"/>
              <a:gd name="connsiteY100" fmla="*/ 300589 h 812608"/>
              <a:gd name="connsiteX101" fmla="*/ 11410877 w 14191711"/>
              <a:gd name="connsiteY101" fmla="*/ 347928 h 812608"/>
              <a:gd name="connsiteX102" fmla="*/ 11415191 w 14191711"/>
              <a:gd name="connsiteY102" fmla="*/ 339305 h 812608"/>
              <a:gd name="connsiteX103" fmla="*/ 11424726 w 14191711"/>
              <a:gd name="connsiteY103" fmla="*/ 356969 h 812608"/>
              <a:gd name="connsiteX104" fmla="*/ 11864556 w 14191711"/>
              <a:gd name="connsiteY104" fmla="*/ 644295 h 812608"/>
              <a:gd name="connsiteX105" fmla="*/ 12287618 w 14191711"/>
              <a:gd name="connsiteY105" fmla="*/ 383862 h 812608"/>
              <a:gd name="connsiteX106" fmla="*/ 12287870 w 14191711"/>
              <a:gd name="connsiteY106" fmla="*/ 383453 h 812608"/>
              <a:gd name="connsiteX107" fmla="*/ 12289362 w 14191711"/>
              <a:gd name="connsiteY107" fmla="*/ 380359 h 812608"/>
              <a:gd name="connsiteX108" fmla="*/ 12316148 w 14191711"/>
              <a:gd name="connsiteY108" fmla="*/ 332389 h 812608"/>
              <a:gd name="connsiteX109" fmla="*/ 12329403 w 14191711"/>
              <a:gd name="connsiteY109" fmla="*/ 311754 h 812608"/>
              <a:gd name="connsiteX110" fmla="*/ 12346892 w 14191711"/>
              <a:gd name="connsiteY110" fmla="*/ 271318 h 812608"/>
              <a:gd name="connsiteX111" fmla="*/ 12339201 w 14191711"/>
              <a:gd name="connsiteY111" fmla="*/ 296502 h 812608"/>
              <a:gd name="connsiteX112" fmla="*/ 12345311 w 14191711"/>
              <a:gd name="connsiteY112" fmla="*/ 286990 h 812608"/>
              <a:gd name="connsiteX113" fmla="*/ 12837063 w 14191711"/>
              <a:gd name="connsiteY113" fmla="*/ 0 h 812608"/>
              <a:gd name="connsiteX114" fmla="*/ 13207490 w 14191711"/>
              <a:gd name="connsiteY114" fmla="*/ 148596 h 812608"/>
              <a:gd name="connsiteX115" fmla="*/ 13255696 w 14191711"/>
              <a:gd name="connsiteY115" fmla="*/ 195935 h 812608"/>
              <a:gd name="connsiteX116" fmla="*/ 13260010 w 14191711"/>
              <a:gd name="connsiteY116" fmla="*/ 187311 h 812608"/>
              <a:gd name="connsiteX117" fmla="*/ 13269546 w 14191711"/>
              <a:gd name="connsiteY117" fmla="*/ 204976 h 812608"/>
              <a:gd name="connsiteX118" fmla="*/ 13709375 w 14191711"/>
              <a:gd name="connsiteY118" fmla="*/ 492302 h 812608"/>
              <a:gd name="connsiteX119" fmla="*/ 14174202 w 14191711"/>
              <a:gd name="connsiteY119" fmla="*/ 159808 h 812608"/>
              <a:gd name="connsiteX120" fmla="*/ 14191711 w 14191711"/>
              <a:gd name="connsiteY120" fmla="*/ 119324 h 812608"/>
              <a:gd name="connsiteX121" fmla="*/ 14174028 w 14191711"/>
              <a:gd name="connsiteY121" fmla="*/ 177225 h 812608"/>
              <a:gd name="connsiteX122" fmla="*/ 13580362 w 14191711"/>
              <a:gd name="connsiteY122" fmla="*/ 660610 h 812608"/>
              <a:gd name="connsiteX123" fmla="*/ 13209935 w 14191711"/>
              <a:gd name="connsiteY123" fmla="*/ 512014 h 812608"/>
              <a:gd name="connsiteX124" fmla="*/ 13161729 w 14191711"/>
              <a:gd name="connsiteY124" fmla="*/ 464675 h 812608"/>
              <a:gd name="connsiteX125" fmla="*/ 13157414 w 14191711"/>
              <a:gd name="connsiteY125" fmla="*/ 473298 h 812608"/>
              <a:gd name="connsiteX126" fmla="*/ 13147879 w 14191711"/>
              <a:gd name="connsiteY126" fmla="*/ 455634 h 812608"/>
              <a:gd name="connsiteX127" fmla="*/ 12708050 w 14191711"/>
              <a:gd name="connsiteY127" fmla="*/ 168308 h 812608"/>
              <a:gd name="connsiteX128" fmla="*/ 12284988 w 14191711"/>
              <a:gd name="connsiteY128" fmla="*/ 428741 h 812608"/>
              <a:gd name="connsiteX129" fmla="*/ 12284736 w 14191711"/>
              <a:gd name="connsiteY129" fmla="*/ 429150 h 812608"/>
              <a:gd name="connsiteX130" fmla="*/ 12283244 w 14191711"/>
              <a:gd name="connsiteY130" fmla="*/ 432244 h 812608"/>
              <a:gd name="connsiteX131" fmla="*/ 12256457 w 14191711"/>
              <a:gd name="connsiteY131" fmla="*/ 480214 h 812608"/>
              <a:gd name="connsiteX132" fmla="*/ 12243203 w 14191711"/>
              <a:gd name="connsiteY132" fmla="*/ 500849 h 812608"/>
              <a:gd name="connsiteX133" fmla="*/ 12225713 w 14191711"/>
              <a:gd name="connsiteY133" fmla="*/ 541285 h 812608"/>
              <a:gd name="connsiteX134" fmla="*/ 12233404 w 14191711"/>
              <a:gd name="connsiteY134" fmla="*/ 516101 h 812608"/>
              <a:gd name="connsiteX135" fmla="*/ 12227295 w 14191711"/>
              <a:gd name="connsiteY135" fmla="*/ 525613 h 812608"/>
              <a:gd name="connsiteX136" fmla="*/ 11735542 w 14191711"/>
              <a:gd name="connsiteY136" fmla="*/ 812603 h 812608"/>
              <a:gd name="connsiteX137" fmla="*/ 11365115 w 14191711"/>
              <a:gd name="connsiteY137" fmla="*/ 664007 h 812608"/>
              <a:gd name="connsiteX138" fmla="*/ 11316909 w 14191711"/>
              <a:gd name="connsiteY138" fmla="*/ 616668 h 812608"/>
              <a:gd name="connsiteX139" fmla="*/ 11312595 w 14191711"/>
              <a:gd name="connsiteY139" fmla="*/ 625292 h 812608"/>
              <a:gd name="connsiteX140" fmla="*/ 11303060 w 14191711"/>
              <a:gd name="connsiteY140" fmla="*/ 607627 h 812608"/>
              <a:gd name="connsiteX141" fmla="*/ 10863231 w 14191711"/>
              <a:gd name="connsiteY141" fmla="*/ 320302 h 812608"/>
              <a:gd name="connsiteX142" fmla="*/ 10597620 w 14191711"/>
              <a:gd name="connsiteY142" fmla="*/ 411089 h 812608"/>
              <a:gd name="connsiteX143" fmla="*/ 10552413 w 14191711"/>
              <a:gd name="connsiteY143" fmla="*/ 449000 h 812608"/>
              <a:gd name="connsiteX144" fmla="*/ 10546840 w 14191711"/>
              <a:gd name="connsiteY144" fmla="*/ 456073 h 812608"/>
              <a:gd name="connsiteX145" fmla="*/ 10512719 w 14191711"/>
              <a:gd name="connsiteY145" fmla="*/ 488902 h 812608"/>
              <a:gd name="connsiteX146" fmla="*/ 10487638 w 14191711"/>
              <a:gd name="connsiteY146" fmla="*/ 515951 h 812608"/>
              <a:gd name="connsiteX147" fmla="*/ 10398403 w 14191711"/>
              <a:gd name="connsiteY147" fmla="*/ 652795 h 812608"/>
              <a:gd name="connsiteX148" fmla="*/ 10380893 w 14191711"/>
              <a:gd name="connsiteY148" fmla="*/ 693279 h 812608"/>
              <a:gd name="connsiteX149" fmla="*/ 10398577 w 14191711"/>
              <a:gd name="connsiteY149" fmla="*/ 635378 h 812608"/>
              <a:gd name="connsiteX150" fmla="*/ 10434916 w 14191711"/>
              <a:gd name="connsiteY150" fmla="*/ 553928 h 812608"/>
              <a:gd name="connsiteX151" fmla="*/ 10393636 w 14191711"/>
              <a:gd name="connsiteY151" fmla="*/ 583206 h 812608"/>
              <a:gd name="connsiteX152" fmla="*/ 10120064 w 14191711"/>
              <a:gd name="connsiteY152" fmla="*/ 660611 h 812608"/>
              <a:gd name="connsiteX153" fmla="*/ 9749637 w 14191711"/>
              <a:gd name="connsiteY153" fmla="*/ 512015 h 812608"/>
              <a:gd name="connsiteX154" fmla="*/ 9701430 w 14191711"/>
              <a:gd name="connsiteY154" fmla="*/ 464676 h 812608"/>
              <a:gd name="connsiteX155" fmla="*/ 9697117 w 14191711"/>
              <a:gd name="connsiteY155" fmla="*/ 473299 h 812608"/>
              <a:gd name="connsiteX156" fmla="*/ 9687581 w 14191711"/>
              <a:gd name="connsiteY156" fmla="*/ 455635 h 812608"/>
              <a:gd name="connsiteX157" fmla="*/ 9247751 w 14191711"/>
              <a:gd name="connsiteY157" fmla="*/ 168309 h 812608"/>
              <a:gd name="connsiteX158" fmla="*/ 8824689 w 14191711"/>
              <a:gd name="connsiteY158" fmla="*/ 428742 h 812608"/>
              <a:gd name="connsiteX159" fmla="*/ 8824438 w 14191711"/>
              <a:gd name="connsiteY159" fmla="*/ 429151 h 812608"/>
              <a:gd name="connsiteX160" fmla="*/ 8822946 w 14191711"/>
              <a:gd name="connsiteY160" fmla="*/ 432245 h 812608"/>
              <a:gd name="connsiteX161" fmla="*/ 8796160 w 14191711"/>
              <a:gd name="connsiteY161" fmla="*/ 480215 h 812608"/>
              <a:gd name="connsiteX162" fmla="*/ 8782904 w 14191711"/>
              <a:gd name="connsiteY162" fmla="*/ 500850 h 812608"/>
              <a:gd name="connsiteX163" fmla="*/ 8765415 w 14191711"/>
              <a:gd name="connsiteY163" fmla="*/ 541286 h 812608"/>
              <a:gd name="connsiteX164" fmla="*/ 8773106 w 14191711"/>
              <a:gd name="connsiteY164" fmla="*/ 516102 h 812608"/>
              <a:gd name="connsiteX165" fmla="*/ 8766996 w 14191711"/>
              <a:gd name="connsiteY165" fmla="*/ 525614 h 812608"/>
              <a:gd name="connsiteX166" fmla="*/ 8275245 w 14191711"/>
              <a:gd name="connsiteY166" fmla="*/ 812604 h 812608"/>
              <a:gd name="connsiteX167" fmla="*/ 7904817 w 14191711"/>
              <a:gd name="connsiteY167" fmla="*/ 664008 h 812608"/>
              <a:gd name="connsiteX168" fmla="*/ 7856611 w 14191711"/>
              <a:gd name="connsiteY168" fmla="*/ 616669 h 812608"/>
              <a:gd name="connsiteX169" fmla="*/ 7852297 w 14191711"/>
              <a:gd name="connsiteY169" fmla="*/ 625293 h 812608"/>
              <a:gd name="connsiteX170" fmla="*/ 7842762 w 14191711"/>
              <a:gd name="connsiteY170" fmla="*/ 607628 h 812608"/>
              <a:gd name="connsiteX171" fmla="*/ 7402932 w 14191711"/>
              <a:gd name="connsiteY171" fmla="*/ 320302 h 812608"/>
              <a:gd name="connsiteX172" fmla="*/ 7137323 w 14191711"/>
              <a:gd name="connsiteY172" fmla="*/ 411089 h 812608"/>
              <a:gd name="connsiteX173" fmla="*/ 7092118 w 14191711"/>
              <a:gd name="connsiteY173" fmla="*/ 448999 h 812608"/>
              <a:gd name="connsiteX174" fmla="*/ 7086542 w 14191711"/>
              <a:gd name="connsiteY174" fmla="*/ 456075 h 812608"/>
              <a:gd name="connsiteX175" fmla="*/ 7052412 w 14191711"/>
              <a:gd name="connsiteY175" fmla="*/ 488913 h 812608"/>
              <a:gd name="connsiteX176" fmla="*/ 7027340 w 14191711"/>
              <a:gd name="connsiteY176" fmla="*/ 515952 h 812608"/>
              <a:gd name="connsiteX177" fmla="*/ 6938105 w 14191711"/>
              <a:gd name="connsiteY177" fmla="*/ 652796 h 812608"/>
              <a:gd name="connsiteX178" fmla="*/ 6920596 w 14191711"/>
              <a:gd name="connsiteY178" fmla="*/ 693280 h 812608"/>
              <a:gd name="connsiteX179" fmla="*/ 6938279 w 14191711"/>
              <a:gd name="connsiteY179" fmla="*/ 635379 h 812608"/>
              <a:gd name="connsiteX180" fmla="*/ 6974617 w 14191711"/>
              <a:gd name="connsiteY180" fmla="*/ 553930 h 812608"/>
              <a:gd name="connsiteX181" fmla="*/ 6933338 w 14191711"/>
              <a:gd name="connsiteY181" fmla="*/ 583208 h 812608"/>
              <a:gd name="connsiteX182" fmla="*/ 6659766 w 14191711"/>
              <a:gd name="connsiteY182" fmla="*/ 660613 h 812608"/>
              <a:gd name="connsiteX183" fmla="*/ 6289339 w 14191711"/>
              <a:gd name="connsiteY183" fmla="*/ 512017 h 812608"/>
              <a:gd name="connsiteX184" fmla="*/ 6241132 w 14191711"/>
              <a:gd name="connsiteY184" fmla="*/ 464678 h 812608"/>
              <a:gd name="connsiteX185" fmla="*/ 6236819 w 14191711"/>
              <a:gd name="connsiteY185" fmla="*/ 473301 h 812608"/>
              <a:gd name="connsiteX186" fmla="*/ 6227283 w 14191711"/>
              <a:gd name="connsiteY186" fmla="*/ 455637 h 812608"/>
              <a:gd name="connsiteX187" fmla="*/ 5787454 w 14191711"/>
              <a:gd name="connsiteY187" fmla="*/ 168311 h 812608"/>
              <a:gd name="connsiteX188" fmla="*/ 5364392 w 14191711"/>
              <a:gd name="connsiteY188" fmla="*/ 428744 h 812608"/>
              <a:gd name="connsiteX189" fmla="*/ 5364140 w 14191711"/>
              <a:gd name="connsiteY189" fmla="*/ 429153 h 812608"/>
              <a:gd name="connsiteX190" fmla="*/ 5362648 w 14191711"/>
              <a:gd name="connsiteY190" fmla="*/ 432247 h 812608"/>
              <a:gd name="connsiteX191" fmla="*/ 5335862 w 14191711"/>
              <a:gd name="connsiteY191" fmla="*/ 480217 h 812608"/>
              <a:gd name="connsiteX192" fmla="*/ 5322606 w 14191711"/>
              <a:gd name="connsiteY192" fmla="*/ 500852 h 812608"/>
              <a:gd name="connsiteX193" fmla="*/ 5305117 w 14191711"/>
              <a:gd name="connsiteY193" fmla="*/ 541288 h 812608"/>
              <a:gd name="connsiteX194" fmla="*/ 5312809 w 14191711"/>
              <a:gd name="connsiteY194" fmla="*/ 516104 h 812608"/>
              <a:gd name="connsiteX195" fmla="*/ 5306698 w 14191711"/>
              <a:gd name="connsiteY195" fmla="*/ 525616 h 812608"/>
              <a:gd name="connsiteX196" fmla="*/ 4814947 w 14191711"/>
              <a:gd name="connsiteY196" fmla="*/ 812606 h 812608"/>
              <a:gd name="connsiteX197" fmla="*/ 4444520 w 14191711"/>
              <a:gd name="connsiteY197" fmla="*/ 664010 h 812608"/>
              <a:gd name="connsiteX198" fmla="*/ 4396313 w 14191711"/>
              <a:gd name="connsiteY198" fmla="*/ 616671 h 812608"/>
              <a:gd name="connsiteX199" fmla="*/ 4392000 w 14191711"/>
              <a:gd name="connsiteY199" fmla="*/ 625295 h 812608"/>
              <a:gd name="connsiteX200" fmla="*/ 4382464 w 14191711"/>
              <a:gd name="connsiteY200" fmla="*/ 607630 h 812608"/>
              <a:gd name="connsiteX201" fmla="*/ 3942635 w 14191711"/>
              <a:gd name="connsiteY201" fmla="*/ 320304 h 812608"/>
              <a:gd name="connsiteX202" fmla="*/ 3677025 w 14191711"/>
              <a:gd name="connsiteY202" fmla="*/ 411091 h 812608"/>
              <a:gd name="connsiteX203" fmla="*/ 3631821 w 14191711"/>
              <a:gd name="connsiteY203" fmla="*/ 449001 h 812608"/>
              <a:gd name="connsiteX204" fmla="*/ 3626244 w 14191711"/>
              <a:gd name="connsiteY204" fmla="*/ 456077 h 812608"/>
              <a:gd name="connsiteX205" fmla="*/ 3592115 w 14191711"/>
              <a:gd name="connsiteY205" fmla="*/ 488915 h 812608"/>
              <a:gd name="connsiteX206" fmla="*/ 3567043 w 14191711"/>
              <a:gd name="connsiteY206" fmla="*/ 515954 h 812608"/>
              <a:gd name="connsiteX207" fmla="*/ 3477808 w 14191711"/>
              <a:gd name="connsiteY207" fmla="*/ 652798 h 812608"/>
              <a:gd name="connsiteX208" fmla="*/ 3460298 w 14191711"/>
              <a:gd name="connsiteY208" fmla="*/ 693282 h 812608"/>
              <a:gd name="connsiteX209" fmla="*/ 3477981 w 14191711"/>
              <a:gd name="connsiteY209" fmla="*/ 635381 h 812608"/>
              <a:gd name="connsiteX210" fmla="*/ 3514319 w 14191711"/>
              <a:gd name="connsiteY210" fmla="*/ 553933 h 812608"/>
              <a:gd name="connsiteX211" fmla="*/ 3473041 w 14191711"/>
              <a:gd name="connsiteY211" fmla="*/ 583210 h 812608"/>
              <a:gd name="connsiteX212" fmla="*/ 3199468 w 14191711"/>
              <a:gd name="connsiteY212" fmla="*/ 660615 h 812608"/>
              <a:gd name="connsiteX213" fmla="*/ 2829041 w 14191711"/>
              <a:gd name="connsiteY213" fmla="*/ 512019 h 812608"/>
              <a:gd name="connsiteX214" fmla="*/ 2780835 w 14191711"/>
              <a:gd name="connsiteY214" fmla="*/ 464680 h 812608"/>
              <a:gd name="connsiteX215" fmla="*/ 2776521 w 14191711"/>
              <a:gd name="connsiteY215" fmla="*/ 473303 h 812608"/>
              <a:gd name="connsiteX216" fmla="*/ 2766985 w 14191711"/>
              <a:gd name="connsiteY216" fmla="*/ 455639 h 812608"/>
              <a:gd name="connsiteX217" fmla="*/ 2327156 w 14191711"/>
              <a:gd name="connsiteY217" fmla="*/ 168313 h 812608"/>
              <a:gd name="connsiteX218" fmla="*/ 1904094 w 14191711"/>
              <a:gd name="connsiteY218" fmla="*/ 428746 h 812608"/>
              <a:gd name="connsiteX219" fmla="*/ 1903842 w 14191711"/>
              <a:gd name="connsiteY219" fmla="*/ 429155 h 812608"/>
              <a:gd name="connsiteX220" fmla="*/ 1902350 w 14191711"/>
              <a:gd name="connsiteY220" fmla="*/ 432249 h 812608"/>
              <a:gd name="connsiteX221" fmla="*/ 1875564 w 14191711"/>
              <a:gd name="connsiteY221" fmla="*/ 480219 h 812608"/>
              <a:gd name="connsiteX222" fmla="*/ 1862308 w 14191711"/>
              <a:gd name="connsiteY222" fmla="*/ 500854 h 812608"/>
              <a:gd name="connsiteX223" fmla="*/ 1844819 w 14191711"/>
              <a:gd name="connsiteY223" fmla="*/ 541290 h 812608"/>
              <a:gd name="connsiteX224" fmla="*/ 1852511 w 14191711"/>
              <a:gd name="connsiteY224" fmla="*/ 516106 h 812608"/>
              <a:gd name="connsiteX225" fmla="*/ 1846400 w 14191711"/>
              <a:gd name="connsiteY225" fmla="*/ 525618 h 812608"/>
              <a:gd name="connsiteX226" fmla="*/ 1354649 w 14191711"/>
              <a:gd name="connsiteY226" fmla="*/ 812608 h 8126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Lst>
            <a:rect l="l" t="t" r="r" b="b"/>
            <a:pathLst>
              <a:path w="14191711" h="812608">
                <a:moveTo>
                  <a:pt x="1354649" y="812608"/>
                </a:moveTo>
                <a:cubicBezTo>
                  <a:pt x="1217434" y="812608"/>
                  <a:pt x="1089962" y="757828"/>
                  <a:pt x="984222" y="664012"/>
                </a:cubicBezTo>
                <a:lnTo>
                  <a:pt x="936015" y="616673"/>
                </a:lnTo>
                <a:lnTo>
                  <a:pt x="931702" y="625297"/>
                </a:lnTo>
                <a:lnTo>
                  <a:pt x="922166" y="607632"/>
                </a:lnTo>
                <a:cubicBezTo>
                  <a:pt x="817622" y="432155"/>
                  <a:pt x="659408" y="320306"/>
                  <a:pt x="482337" y="320306"/>
                </a:cubicBezTo>
                <a:cubicBezTo>
                  <a:pt x="290509" y="320306"/>
                  <a:pt x="120814" y="451574"/>
                  <a:pt x="17510" y="652800"/>
                </a:cubicBezTo>
                <a:lnTo>
                  <a:pt x="0" y="693284"/>
                </a:lnTo>
                <a:lnTo>
                  <a:pt x="17683" y="635383"/>
                </a:lnTo>
                <a:cubicBezTo>
                  <a:pt x="126094" y="348887"/>
                  <a:pt x="351214" y="151998"/>
                  <a:pt x="611350" y="151998"/>
                </a:cubicBezTo>
                <a:cubicBezTo>
                  <a:pt x="748565" y="151998"/>
                  <a:pt x="876036" y="206778"/>
                  <a:pt x="981777" y="300594"/>
                </a:cubicBezTo>
                <a:lnTo>
                  <a:pt x="1029983" y="347933"/>
                </a:lnTo>
                <a:lnTo>
                  <a:pt x="1034297" y="339310"/>
                </a:lnTo>
                <a:lnTo>
                  <a:pt x="1043833" y="356974"/>
                </a:lnTo>
                <a:cubicBezTo>
                  <a:pt x="1148377" y="532451"/>
                  <a:pt x="1306590" y="644300"/>
                  <a:pt x="1483662" y="644300"/>
                </a:cubicBezTo>
                <a:cubicBezTo>
                  <a:pt x="1651511" y="644300"/>
                  <a:pt x="1802415" y="543798"/>
                  <a:pt x="1906724" y="383867"/>
                </a:cubicBezTo>
                <a:lnTo>
                  <a:pt x="1906976" y="383458"/>
                </a:lnTo>
                <a:lnTo>
                  <a:pt x="1908468" y="380364"/>
                </a:lnTo>
                <a:cubicBezTo>
                  <a:pt x="1916987" y="363963"/>
                  <a:pt x="1925923" y="347964"/>
                  <a:pt x="1935254" y="332394"/>
                </a:cubicBezTo>
                <a:lnTo>
                  <a:pt x="1948509" y="311759"/>
                </a:lnTo>
                <a:lnTo>
                  <a:pt x="1965999" y="271323"/>
                </a:lnTo>
                <a:lnTo>
                  <a:pt x="1958307" y="296507"/>
                </a:lnTo>
                <a:lnTo>
                  <a:pt x="1964417" y="286995"/>
                </a:lnTo>
                <a:cubicBezTo>
                  <a:pt x="2085662" y="110755"/>
                  <a:pt x="2261067" y="5"/>
                  <a:pt x="2456169" y="5"/>
                </a:cubicBezTo>
                <a:cubicBezTo>
                  <a:pt x="2593384" y="5"/>
                  <a:pt x="2720856" y="54785"/>
                  <a:pt x="2826596" y="148601"/>
                </a:cubicBezTo>
                <a:lnTo>
                  <a:pt x="2874802" y="195940"/>
                </a:lnTo>
                <a:lnTo>
                  <a:pt x="2879116" y="187316"/>
                </a:lnTo>
                <a:lnTo>
                  <a:pt x="2888652" y="204981"/>
                </a:lnTo>
                <a:cubicBezTo>
                  <a:pt x="2993196" y="380458"/>
                  <a:pt x="3151409" y="492306"/>
                  <a:pt x="3328481" y="492306"/>
                </a:cubicBezTo>
                <a:cubicBezTo>
                  <a:pt x="3424395" y="492306"/>
                  <a:pt x="3514776" y="459490"/>
                  <a:pt x="3594091" y="401519"/>
                </a:cubicBezTo>
                <a:lnTo>
                  <a:pt x="3639295" y="363610"/>
                </a:lnTo>
                <a:lnTo>
                  <a:pt x="3644872" y="356534"/>
                </a:lnTo>
                <a:lnTo>
                  <a:pt x="3679001" y="323696"/>
                </a:lnTo>
                <a:lnTo>
                  <a:pt x="3704073" y="296657"/>
                </a:lnTo>
                <a:cubicBezTo>
                  <a:pt x="3737507" y="256054"/>
                  <a:pt x="3767482" y="210119"/>
                  <a:pt x="3793308" y="159813"/>
                </a:cubicBezTo>
                <a:lnTo>
                  <a:pt x="3810818" y="119329"/>
                </a:lnTo>
                <a:lnTo>
                  <a:pt x="3793135" y="177230"/>
                </a:lnTo>
                <a:lnTo>
                  <a:pt x="3756797" y="258678"/>
                </a:lnTo>
                <a:lnTo>
                  <a:pt x="3798075" y="229401"/>
                </a:lnTo>
                <a:cubicBezTo>
                  <a:pt x="3881470" y="179684"/>
                  <a:pt x="3974097" y="151996"/>
                  <a:pt x="4071648" y="151996"/>
                </a:cubicBezTo>
                <a:cubicBezTo>
                  <a:pt x="4208863" y="151996"/>
                  <a:pt x="4336334" y="206776"/>
                  <a:pt x="4442075" y="300592"/>
                </a:cubicBezTo>
                <a:lnTo>
                  <a:pt x="4490281" y="347931"/>
                </a:lnTo>
                <a:lnTo>
                  <a:pt x="4494595" y="339308"/>
                </a:lnTo>
                <a:lnTo>
                  <a:pt x="4504131" y="356972"/>
                </a:lnTo>
                <a:cubicBezTo>
                  <a:pt x="4608675" y="532449"/>
                  <a:pt x="4766888" y="644298"/>
                  <a:pt x="4943960" y="644298"/>
                </a:cubicBezTo>
                <a:cubicBezTo>
                  <a:pt x="5111809" y="644298"/>
                  <a:pt x="5262713" y="543796"/>
                  <a:pt x="5367022" y="383865"/>
                </a:cubicBezTo>
                <a:lnTo>
                  <a:pt x="5367274" y="383456"/>
                </a:lnTo>
                <a:lnTo>
                  <a:pt x="5368766" y="380362"/>
                </a:lnTo>
                <a:cubicBezTo>
                  <a:pt x="5377285" y="363961"/>
                  <a:pt x="5386221" y="347962"/>
                  <a:pt x="5395552" y="332392"/>
                </a:cubicBezTo>
                <a:lnTo>
                  <a:pt x="5408807" y="311757"/>
                </a:lnTo>
                <a:lnTo>
                  <a:pt x="5426297" y="271321"/>
                </a:lnTo>
                <a:lnTo>
                  <a:pt x="5418605" y="296505"/>
                </a:lnTo>
                <a:lnTo>
                  <a:pt x="5424715" y="286993"/>
                </a:lnTo>
                <a:cubicBezTo>
                  <a:pt x="5545960" y="110753"/>
                  <a:pt x="5721365" y="3"/>
                  <a:pt x="5916467" y="3"/>
                </a:cubicBezTo>
                <a:cubicBezTo>
                  <a:pt x="6053682" y="3"/>
                  <a:pt x="6181154" y="54783"/>
                  <a:pt x="6286894" y="148599"/>
                </a:cubicBezTo>
                <a:lnTo>
                  <a:pt x="6335100" y="195938"/>
                </a:lnTo>
                <a:lnTo>
                  <a:pt x="6339414" y="187314"/>
                </a:lnTo>
                <a:lnTo>
                  <a:pt x="6348950" y="204979"/>
                </a:lnTo>
                <a:cubicBezTo>
                  <a:pt x="6453494" y="380456"/>
                  <a:pt x="6611707" y="492304"/>
                  <a:pt x="6788779" y="492304"/>
                </a:cubicBezTo>
                <a:cubicBezTo>
                  <a:pt x="6884693" y="492304"/>
                  <a:pt x="6975074" y="459488"/>
                  <a:pt x="7054389" y="401517"/>
                </a:cubicBezTo>
                <a:lnTo>
                  <a:pt x="7099593" y="363608"/>
                </a:lnTo>
                <a:lnTo>
                  <a:pt x="7105170" y="356532"/>
                </a:lnTo>
                <a:lnTo>
                  <a:pt x="7139299" y="323694"/>
                </a:lnTo>
                <a:lnTo>
                  <a:pt x="7164371" y="296655"/>
                </a:lnTo>
                <a:cubicBezTo>
                  <a:pt x="7197804" y="256052"/>
                  <a:pt x="7227780" y="210117"/>
                  <a:pt x="7253606" y="159811"/>
                </a:cubicBezTo>
                <a:lnTo>
                  <a:pt x="7271116" y="119327"/>
                </a:lnTo>
                <a:lnTo>
                  <a:pt x="7253432" y="177228"/>
                </a:lnTo>
                <a:lnTo>
                  <a:pt x="7217094" y="258677"/>
                </a:lnTo>
                <a:lnTo>
                  <a:pt x="7258373" y="229399"/>
                </a:lnTo>
                <a:cubicBezTo>
                  <a:pt x="7341767" y="179682"/>
                  <a:pt x="7434395" y="151994"/>
                  <a:pt x="7531946" y="151994"/>
                </a:cubicBezTo>
                <a:cubicBezTo>
                  <a:pt x="7669160" y="151994"/>
                  <a:pt x="7796632" y="206774"/>
                  <a:pt x="7902373" y="300590"/>
                </a:cubicBezTo>
                <a:lnTo>
                  <a:pt x="7950579" y="347929"/>
                </a:lnTo>
                <a:lnTo>
                  <a:pt x="7954893" y="339306"/>
                </a:lnTo>
                <a:lnTo>
                  <a:pt x="7964429" y="356970"/>
                </a:lnTo>
                <a:cubicBezTo>
                  <a:pt x="8068973" y="532447"/>
                  <a:pt x="8227186" y="644296"/>
                  <a:pt x="8404257" y="644296"/>
                </a:cubicBezTo>
                <a:cubicBezTo>
                  <a:pt x="8572107" y="644296"/>
                  <a:pt x="8723011" y="543794"/>
                  <a:pt x="8827320" y="383863"/>
                </a:cubicBezTo>
                <a:lnTo>
                  <a:pt x="8827571" y="383454"/>
                </a:lnTo>
                <a:lnTo>
                  <a:pt x="8829064" y="380360"/>
                </a:lnTo>
                <a:cubicBezTo>
                  <a:pt x="8837583" y="363959"/>
                  <a:pt x="8846518" y="347960"/>
                  <a:pt x="8855850" y="332390"/>
                </a:cubicBezTo>
                <a:lnTo>
                  <a:pt x="8869104" y="311755"/>
                </a:lnTo>
                <a:lnTo>
                  <a:pt x="8886595" y="271319"/>
                </a:lnTo>
                <a:lnTo>
                  <a:pt x="8878903" y="296503"/>
                </a:lnTo>
                <a:lnTo>
                  <a:pt x="8885013" y="286991"/>
                </a:lnTo>
                <a:cubicBezTo>
                  <a:pt x="9006258" y="110751"/>
                  <a:pt x="9181663" y="1"/>
                  <a:pt x="9376765" y="1"/>
                </a:cubicBezTo>
                <a:cubicBezTo>
                  <a:pt x="9513979" y="1"/>
                  <a:pt x="9641452" y="54781"/>
                  <a:pt x="9747192" y="148597"/>
                </a:cubicBezTo>
                <a:lnTo>
                  <a:pt x="9795398" y="195936"/>
                </a:lnTo>
                <a:lnTo>
                  <a:pt x="9799712" y="187312"/>
                </a:lnTo>
                <a:lnTo>
                  <a:pt x="9809248" y="204977"/>
                </a:lnTo>
                <a:cubicBezTo>
                  <a:pt x="9913792" y="380454"/>
                  <a:pt x="10072005" y="492302"/>
                  <a:pt x="10249076" y="492302"/>
                </a:cubicBezTo>
                <a:cubicBezTo>
                  <a:pt x="10344990" y="492302"/>
                  <a:pt x="10435372" y="459486"/>
                  <a:pt x="10514687" y="401515"/>
                </a:cubicBezTo>
                <a:lnTo>
                  <a:pt x="10559894" y="363604"/>
                </a:lnTo>
                <a:lnTo>
                  <a:pt x="10565468" y="356531"/>
                </a:lnTo>
                <a:lnTo>
                  <a:pt x="10599588" y="323702"/>
                </a:lnTo>
                <a:lnTo>
                  <a:pt x="10624669" y="296653"/>
                </a:lnTo>
                <a:cubicBezTo>
                  <a:pt x="10658102" y="256050"/>
                  <a:pt x="10688078" y="210115"/>
                  <a:pt x="10713904" y="159809"/>
                </a:cubicBezTo>
                <a:lnTo>
                  <a:pt x="10731414" y="119325"/>
                </a:lnTo>
                <a:lnTo>
                  <a:pt x="10713730" y="177226"/>
                </a:lnTo>
                <a:lnTo>
                  <a:pt x="10677391" y="258676"/>
                </a:lnTo>
                <a:lnTo>
                  <a:pt x="10718671" y="229399"/>
                </a:lnTo>
                <a:cubicBezTo>
                  <a:pt x="10802066" y="179681"/>
                  <a:pt x="10894693" y="151993"/>
                  <a:pt x="10992244" y="151993"/>
                </a:cubicBezTo>
                <a:cubicBezTo>
                  <a:pt x="11129458" y="151993"/>
                  <a:pt x="11256930" y="206773"/>
                  <a:pt x="11362671" y="300589"/>
                </a:cubicBezTo>
                <a:lnTo>
                  <a:pt x="11410877" y="347928"/>
                </a:lnTo>
                <a:lnTo>
                  <a:pt x="11415191" y="339305"/>
                </a:lnTo>
                <a:lnTo>
                  <a:pt x="11424726" y="356969"/>
                </a:lnTo>
                <a:cubicBezTo>
                  <a:pt x="11529270" y="532446"/>
                  <a:pt x="11687484" y="644295"/>
                  <a:pt x="11864556" y="644295"/>
                </a:cubicBezTo>
                <a:cubicBezTo>
                  <a:pt x="12032405" y="644295"/>
                  <a:pt x="12183309" y="543793"/>
                  <a:pt x="12287618" y="383862"/>
                </a:cubicBezTo>
                <a:lnTo>
                  <a:pt x="12287870" y="383453"/>
                </a:lnTo>
                <a:lnTo>
                  <a:pt x="12289362" y="380359"/>
                </a:lnTo>
                <a:cubicBezTo>
                  <a:pt x="12297881" y="363958"/>
                  <a:pt x="12306817" y="347959"/>
                  <a:pt x="12316148" y="332389"/>
                </a:cubicBezTo>
                <a:lnTo>
                  <a:pt x="12329403" y="311754"/>
                </a:lnTo>
                <a:lnTo>
                  <a:pt x="12346892" y="271318"/>
                </a:lnTo>
                <a:lnTo>
                  <a:pt x="12339201" y="296502"/>
                </a:lnTo>
                <a:lnTo>
                  <a:pt x="12345311" y="286990"/>
                </a:lnTo>
                <a:cubicBezTo>
                  <a:pt x="12466556" y="110750"/>
                  <a:pt x="12641961" y="0"/>
                  <a:pt x="12837063" y="0"/>
                </a:cubicBezTo>
                <a:cubicBezTo>
                  <a:pt x="12974278" y="0"/>
                  <a:pt x="13101750" y="54780"/>
                  <a:pt x="13207490" y="148596"/>
                </a:cubicBezTo>
                <a:lnTo>
                  <a:pt x="13255696" y="195935"/>
                </a:lnTo>
                <a:lnTo>
                  <a:pt x="13260010" y="187311"/>
                </a:lnTo>
                <a:lnTo>
                  <a:pt x="13269546" y="204976"/>
                </a:lnTo>
                <a:cubicBezTo>
                  <a:pt x="13374090" y="380453"/>
                  <a:pt x="13532303" y="492302"/>
                  <a:pt x="13709375" y="492302"/>
                </a:cubicBezTo>
                <a:cubicBezTo>
                  <a:pt x="13901203" y="492302"/>
                  <a:pt x="14070898" y="361034"/>
                  <a:pt x="14174202" y="159808"/>
                </a:cubicBezTo>
                <a:lnTo>
                  <a:pt x="14191711" y="119324"/>
                </a:lnTo>
                <a:lnTo>
                  <a:pt x="14174028" y="177225"/>
                </a:lnTo>
                <a:cubicBezTo>
                  <a:pt x="14065617" y="463721"/>
                  <a:pt x="13840498" y="660610"/>
                  <a:pt x="13580362" y="660610"/>
                </a:cubicBezTo>
                <a:cubicBezTo>
                  <a:pt x="13443147" y="660610"/>
                  <a:pt x="13315675" y="605830"/>
                  <a:pt x="13209935" y="512014"/>
                </a:cubicBezTo>
                <a:lnTo>
                  <a:pt x="13161729" y="464675"/>
                </a:lnTo>
                <a:lnTo>
                  <a:pt x="13157414" y="473298"/>
                </a:lnTo>
                <a:lnTo>
                  <a:pt x="13147879" y="455634"/>
                </a:lnTo>
                <a:cubicBezTo>
                  <a:pt x="13043335" y="280157"/>
                  <a:pt x="12885121" y="168308"/>
                  <a:pt x="12708050" y="168308"/>
                </a:cubicBezTo>
                <a:cubicBezTo>
                  <a:pt x="12540201" y="168308"/>
                  <a:pt x="12389296" y="268810"/>
                  <a:pt x="12284988" y="428741"/>
                </a:cubicBezTo>
                <a:lnTo>
                  <a:pt x="12284736" y="429150"/>
                </a:lnTo>
                <a:lnTo>
                  <a:pt x="12283244" y="432244"/>
                </a:lnTo>
                <a:cubicBezTo>
                  <a:pt x="12274725" y="448645"/>
                  <a:pt x="12265789" y="464644"/>
                  <a:pt x="12256457" y="480214"/>
                </a:cubicBezTo>
                <a:lnTo>
                  <a:pt x="12243203" y="500849"/>
                </a:lnTo>
                <a:lnTo>
                  <a:pt x="12225713" y="541285"/>
                </a:lnTo>
                <a:lnTo>
                  <a:pt x="12233404" y="516101"/>
                </a:lnTo>
                <a:lnTo>
                  <a:pt x="12227295" y="525613"/>
                </a:lnTo>
                <a:cubicBezTo>
                  <a:pt x="12106050" y="701853"/>
                  <a:pt x="11930644" y="812603"/>
                  <a:pt x="11735542" y="812603"/>
                </a:cubicBezTo>
                <a:cubicBezTo>
                  <a:pt x="11598328" y="812603"/>
                  <a:pt x="11470856" y="757823"/>
                  <a:pt x="11365115" y="664007"/>
                </a:cubicBezTo>
                <a:lnTo>
                  <a:pt x="11316909" y="616668"/>
                </a:lnTo>
                <a:lnTo>
                  <a:pt x="11312595" y="625292"/>
                </a:lnTo>
                <a:lnTo>
                  <a:pt x="11303060" y="607627"/>
                </a:lnTo>
                <a:cubicBezTo>
                  <a:pt x="11198516" y="432150"/>
                  <a:pt x="11040302" y="320302"/>
                  <a:pt x="10863231" y="320302"/>
                </a:cubicBezTo>
                <a:cubicBezTo>
                  <a:pt x="10767317" y="320302"/>
                  <a:pt x="10676936" y="353118"/>
                  <a:pt x="10597620" y="411089"/>
                </a:cubicBezTo>
                <a:lnTo>
                  <a:pt x="10552413" y="449000"/>
                </a:lnTo>
                <a:lnTo>
                  <a:pt x="10546840" y="456073"/>
                </a:lnTo>
                <a:lnTo>
                  <a:pt x="10512719" y="488902"/>
                </a:lnTo>
                <a:lnTo>
                  <a:pt x="10487638" y="515951"/>
                </a:lnTo>
                <a:cubicBezTo>
                  <a:pt x="10454205" y="556554"/>
                  <a:pt x="10424229" y="602489"/>
                  <a:pt x="10398403" y="652795"/>
                </a:cubicBezTo>
                <a:lnTo>
                  <a:pt x="10380893" y="693279"/>
                </a:lnTo>
                <a:lnTo>
                  <a:pt x="10398577" y="635378"/>
                </a:lnTo>
                <a:lnTo>
                  <a:pt x="10434916" y="553928"/>
                </a:lnTo>
                <a:lnTo>
                  <a:pt x="10393636" y="583206"/>
                </a:lnTo>
                <a:cubicBezTo>
                  <a:pt x="10310241" y="632923"/>
                  <a:pt x="10217615" y="660611"/>
                  <a:pt x="10120064" y="660611"/>
                </a:cubicBezTo>
                <a:cubicBezTo>
                  <a:pt x="9982849" y="660611"/>
                  <a:pt x="9855377" y="605831"/>
                  <a:pt x="9749637" y="512015"/>
                </a:cubicBezTo>
                <a:lnTo>
                  <a:pt x="9701430" y="464676"/>
                </a:lnTo>
                <a:lnTo>
                  <a:pt x="9697117" y="473299"/>
                </a:lnTo>
                <a:lnTo>
                  <a:pt x="9687581" y="455635"/>
                </a:lnTo>
                <a:cubicBezTo>
                  <a:pt x="9583037" y="280158"/>
                  <a:pt x="9424824" y="168309"/>
                  <a:pt x="9247751" y="168309"/>
                </a:cubicBezTo>
                <a:cubicBezTo>
                  <a:pt x="9079903" y="168309"/>
                  <a:pt x="8928998" y="268811"/>
                  <a:pt x="8824689" y="428742"/>
                </a:cubicBezTo>
                <a:lnTo>
                  <a:pt x="8824438" y="429151"/>
                </a:lnTo>
                <a:lnTo>
                  <a:pt x="8822946" y="432245"/>
                </a:lnTo>
                <a:cubicBezTo>
                  <a:pt x="8814426" y="448646"/>
                  <a:pt x="8805491" y="464645"/>
                  <a:pt x="8796160" y="480215"/>
                </a:cubicBezTo>
                <a:lnTo>
                  <a:pt x="8782904" y="500850"/>
                </a:lnTo>
                <a:lnTo>
                  <a:pt x="8765415" y="541286"/>
                </a:lnTo>
                <a:lnTo>
                  <a:pt x="8773106" y="516102"/>
                </a:lnTo>
                <a:lnTo>
                  <a:pt x="8766996" y="525614"/>
                </a:lnTo>
                <a:cubicBezTo>
                  <a:pt x="8645752" y="701854"/>
                  <a:pt x="8470347" y="812604"/>
                  <a:pt x="8275245" y="812604"/>
                </a:cubicBezTo>
                <a:cubicBezTo>
                  <a:pt x="8138029" y="812604"/>
                  <a:pt x="8010558" y="757824"/>
                  <a:pt x="7904817" y="664008"/>
                </a:cubicBezTo>
                <a:lnTo>
                  <a:pt x="7856611" y="616669"/>
                </a:lnTo>
                <a:lnTo>
                  <a:pt x="7852297" y="625293"/>
                </a:lnTo>
                <a:lnTo>
                  <a:pt x="7842762" y="607628"/>
                </a:lnTo>
                <a:cubicBezTo>
                  <a:pt x="7738218" y="432151"/>
                  <a:pt x="7580004" y="320302"/>
                  <a:pt x="7402932" y="320302"/>
                </a:cubicBezTo>
                <a:cubicBezTo>
                  <a:pt x="7307018" y="320302"/>
                  <a:pt x="7216637" y="353119"/>
                  <a:pt x="7137323" y="411089"/>
                </a:cubicBezTo>
                <a:lnTo>
                  <a:pt x="7092118" y="448999"/>
                </a:lnTo>
                <a:lnTo>
                  <a:pt x="7086542" y="456075"/>
                </a:lnTo>
                <a:lnTo>
                  <a:pt x="7052412" y="488913"/>
                </a:lnTo>
                <a:lnTo>
                  <a:pt x="7027340" y="515952"/>
                </a:lnTo>
                <a:cubicBezTo>
                  <a:pt x="6993907" y="556555"/>
                  <a:pt x="6963931" y="602489"/>
                  <a:pt x="6938105" y="652796"/>
                </a:cubicBezTo>
                <a:lnTo>
                  <a:pt x="6920596" y="693280"/>
                </a:lnTo>
                <a:lnTo>
                  <a:pt x="6938279" y="635379"/>
                </a:lnTo>
                <a:lnTo>
                  <a:pt x="6974617" y="553930"/>
                </a:lnTo>
                <a:lnTo>
                  <a:pt x="6933338" y="583208"/>
                </a:lnTo>
                <a:cubicBezTo>
                  <a:pt x="6849944" y="632925"/>
                  <a:pt x="6757317" y="660613"/>
                  <a:pt x="6659766" y="660613"/>
                </a:cubicBezTo>
                <a:cubicBezTo>
                  <a:pt x="6522551" y="660613"/>
                  <a:pt x="6395079" y="605833"/>
                  <a:pt x="6289339" y="512017"/>
                </a:cubicBezTo>
                <a:lnTo>
                  <a:pt x="6241132" y="464678"/>
                </a:lnTo>
                <a:lnTo>
                  <a:pt x="6236819" y="473301"/>
                </a:lnTo>
                <a:lnTo>
                  <a:pt x="6227283" y="455637"/>
                </a:lnTo>
                <a:cubicBezTo>
                  <a:pt x="6122739" y="280160"/>
                  <a:pt x="5964526" y="168311"/>
                  <a:pt x="5787454" y="168311"/>
                </a:cubicBezTo>
                <a:cubicBezTo>
                  <a:pt x="5619605" y="168311"/>
                  <a:pt x="5468701" y="268813"/>
                  <a:pt x="5364392" y="428744"/>
                </a:cubicBezTo>
                <a:lnTo>
                  <a:pt x="5364140" y="429153"/>
                </a:lnTo>
                <a:lnTo>
                  <a:pt x="5362648" y="432247"/>
                </a:lnTo>
                <a:cubicBezTo>
                  <a:pt x="5354128" y="448648"/>
                  <a:pt x="5345193" y="464647"/>
                  <a:pt x="5335862" y="480217"/>
                </a:cubicBezTo>
                <a:lnTo>
                  <a:pt x="5322606" y="500852"/>
                </a:lnTo>
                <a:lnTo>
                  <a:pt x="5305117" y="541288"/>
                </a:lnTo>
                <a:lnTo>
                  <a:pt x="5312809" y="516104"/>
                </a:lnTo>
                <a:lnTo>
                  <a:pt x="5306698" y="525616"/>
                </a:lnTo>
                <a:cubicBezTo>
                  <a:pt x="5185454" y="701856"/>
                  <a:pt x="5010049" y="812606"/>
                  <a:pt x="4814947" y="812606"/>
                </a:cubicBezTo>
                <a:cubicBezTo>
                  <a:pt x="4677732" y="812606"/>
                  <a:pt x="4550260" y="757826"/>
                  <a:pt x="4444520" y="664010"/>
                </a:cubicBezTo>
                <a:lnTo>
                  <a:pt x="4396313" y="616671"/>
                </a:lnTo>
                <a:lnTo>
                  <a:pt x="4392000" y="625295"/>
                </a:lnTo>
                <a:lnTo>
                  <a:pt x="4382464" y="607630"/>
                </a:lnTo>
                <a:cubicBezTo>
                  <a:pt x="4277920" y="432153"/>
                  <a:pt x="4119706" y="320304"/>
                  <a:pt x="3942635" y="320304"/>
                </a:cubicBezTo>
                <a:cubicBezTo>
                  <a:pt x="3846721" y="320304"/>
                  <a:pt x="3756340" y="353121"/>
                  <a:pt x="3677025" y="411091"/>
                </a:cubicBezTo>
                <a:lnTo>
                  <a:pt x="3631821" y="449001"/>
                </a:lnTo>
                <a:lnTo>
                  <a:pt x="3626244" y="456077"/>
                </a:lnTo>
                <a:lnTo>
                  <a:pt x="3592115" y="488915"/>
                </a:lnTo>
                <a:lnTo>
                  <a:pt x="3567043" y="515954"/>
                </a:lnTo>
                <a:cubicBezTo>
                  <a:pt x="3533609" y="556557"/>
                  <a:pt x="3503634" y="602492"/>
                  <a:pt x="3477808" y="652798"/>
                </a:cubicBezTo>
                <a:lnTo>
                  <a:pt x="3460298" y="693282"/>
                </a:lnTo>
                <a:lnTo>
                  <a:pt x="3477981" y="635381"/>
                </a:lnTo>
                <a:lnTo>
                  <a:pt x="3514319" y="553933"/>
                </a:lnTo>
                <a:lnTo>
                  <a:pt x="3473041" y="583210"/>
                </a:lnTo>
                <a:cubicBezTo>
                  <a:pt x="3389646" y="632927"/>
                  <a:pt x="3297019" y="660615"/>
                  <a:pt x="3199468" y="660615"/>
                </a:cubicBezTo>
                <a:cubicBezTo>
                  <a:pt x="3062253" y="660615"/>
                  <a:pt x="2934782" y="605835"/>
                  <a:pt x="2829041" y="512019"/>
                </a:cubicBezTo>
                <a:lnTo>
                  <a:pt x="2780835" y="464680"/>
                </a:lnTo>
                <a:lnTo>
                  <a:pt x="2776521" y="473303"/>
                </a:lnTo>
                <a:lnTo>
                  <a:pt x="2766985" y="455639"/>
                </a:lnTo>
                <a:cubicBezTo>
                  <a:pt x="2662441" y="280162"/>
                  <a:pt x="2504228" y="168313"/>
                  <a:pt x="2327156" y="168313"/>
                </a:cubicBezTo>
                <a:cubicBezTo>
                  <a:pt x="2159307" y="168313"/>
                  <a:pt x="2008403" y="268815"/>
                  <a:pt x="1904094" y="428746"/>
                </a:cubicBezTo>
                <a:lnTo>
                  <a:pt x="1903842" y="429155"/>
                </a:lnTo>
                <a:lnTo>
                  <a:pt x="1902350" y="432249"/>
                </a:lnTo>
                <a:cubicBezTo>
                  <a:pt x="1893830" y="448650"/>
                  <a:pt x="1884895" y="464649"/>
                  <a:pt x="1875564" y="480219"/>
                </a:cubicBezTo>
                <a:lnTo>
                  <a:pt x="1862308" y="500854"/>
                </a:lnTo>
                <a:lnTo>
                  <a:pt x="1844819" y="541290"/>
                </a:lnTo>
                <a:lnTo>
                  <a:pt x="1852511" y="516106"/>
                </a:lnTo>
                <a:lnTo>
                  <a:pt x="1846400" y="525618"/>
                </a:lnTo>
                <a:cubicBezTo>
                  <a:pt x="1725156" y="701858"/>
                  <a:pt x="1549751" y="812608"/>
                  <a:pt x="1354649" y="812608"/>
                </a:cubicBezTo>
                <a:close/>
              </a:path>
            </a:pathLst>
          </a:custGeom>
          <a:gradFill>
            <a:gsLst>
              <a:gs pos="22000">
                <a:srgbClr val="EE5F50">
                  <a:alpha val="0"/>
                </a:srgbClr>
              </a:gs>
              <a:gs pos="50000">
                <a:srgbClr val="B60000">
                  <a:alpha val="0"/>
                </a:srgbClr>
              </a:gs>
              <a:gs pos="72000">
                <a:schemeClr val="accent6">
                  <a:lumMod val="75000"/>
                </a:schemeClr>
              </a:gs>
              <a:gs pos="100000">
                <a:srgbClr val="FF0000"/>
              </a:gs>
              <a:gs pos="90000">
                <a:srgbClr val="B10000">
                  <a:alpha val="0"/>
                </a:srgbClr>
              </a:gs>
              <a:gs pos="8000">
                <a:srgbClr val="FF6600"/>
              </a:gs>
              <a:gs pos="28000">
                <a:srgbClr val="E78974">
                  <a:alpha val="0"/>
                </a:srgbClr>
              </a:gs>
              <a:gs pos="61000">
                <a:srgbClr val="C00000">
                  <a:lumMod val="69000"/>
                  <a:alpha val="0"/>
                </a:srgbClr>
              </a:gs>
              <a:gs pos="43000">
                <a:srgbClr val="00B050"/>
              </a:gs>
              <a:gs pos="34000">
                <a:srgbClr val="FFC000"/>
              </a:gs>
            </a:gsLst>
            <a:path path="circle">
              <a:fillToRect l="50000" t="50000" r="50000" b="50000"/>
            </a:path>
          </a:gradFill>
          <a:ln w="15875">
            <a:gradFill>
              <a:gsLst>
                <a:gs pos="0">
                  <a:schemeClr val="accent6">
                    <a:lumMod val="75000"/>
                  </a:schemeClr>
                </a:gs>
                <a:gs pos="50000">
                  <a:schemeClr val="accent6">
                    <a:lumMod val="20000"/>
                    <a:lumOff val="80000"/>
                  </a:schemeClr>
                </a:gs>
                <a:gs pos="100000">
                  <a:srgbClr val="FFC000"/>
                </a:gs>
              </a:gsLst>
              <a:lin ang="5400000" scaled="0"/>
            </a:gradFill>
          </a:ln>
          <a:scene3d>
            <a:camera prst="obliqueBottomLeft"/>
            <a:lightRig rig="flat" dir="t"/>
          </a:scene3d>
          <a:sp3d contourW="6350"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5" name="Forma libre 27"/>
          <p:cNvSpPr/>
          <p:nvPr/>
        </p:nvSpPr>
        <p:spPr>
          <a:xfrm rot="7956138" flipH="1">
            <a:off x="1813914" y="51401"/>
            <a:ext cx="2136743" cy="2639624"/>
          </a:xfrm>
          <a:custGeom>
            <a:avLst/>
            <a:gdLst>
              <a:gd name="connsiteX0" fmla="*/ 1354649 w 14191711"/>
              <a:gd name="connsiteY0" fmla="*/ 812608 h 812608"/>
              <a:gd name="connsiteX1" fmla="*/ 984222 w 14191711"/>
              <a:gd name="connsiteY1" fmla="*/ 664012 h 812608"/>
              <a:gd name="connsiteX2" fmla="*/ 936015 w 14191711"/>
              <a:gd name="connsiteY2" fmla="*/ 616673 h 812608"/>
              <a:gd name="connsiteX3" fmla="*/ 931702 w 14191711"/>
              <a:gd name="connsiteY3" fmla="*/ 625297 h 812608"/>
              <a:gd name="connsiteX4" fmla="*/ 922166 w 14191711"/>
              <a:gd name="connsiteY4" fmla="*/ 607632 h 812608"/>
              <a:gd name="connsiteX5" fmla="*/ 482337 w 14191711"/>
              <a:gd name="connsiteY5" fmla="*/ 320306 h 812608"/>
              <a:gd name="connsiteX6" fmla="*/ 17510 w 14191711"/>
              <a:gd name="connsiteY6" fmla="*/ 652800 h 812608"/>
              <a:gd name="connsiteX7" fmla="*/ 0 w 14191711"/>
              <a:gd name="connsiteY7" fmla="*/ 693284 h 812608"/>
              <a:gd name="connsiteX8" fmla="*/ 17683 w 14191711"/>
              <a:gd name="connsiteY8" fmla="*/ 635383 h 812608"/>
              <a:gd name="connsiteX9" fmla="*/ 611350 w 14191711"/>
              <a:gd name="connsiteY9" fmla="*/ 151998 h 812608"/>
              <a:gd name="connsiteX10" fmla="*/ 981777 w 14191711"/>
              <a:gd name="connsiteY10" fmla="*/ 300594 h 812608"/>
              <a:gd name="connsiteX11" fmla="*/ 1029983 w 14191711"/>
              <a:gd name="connsiteY11" fmla="*/ 347933 h 812608"/>
              <a:gd name="connsiteX12" fmla="*/ 1034297 w 14191711"/>
              <a:gd name="connsiteY12" fmla="*/ 339310 h 812608"/>
              <a:gd name="connsiteX13" fmla="*/ 1043833 w 14191711"/>
              <a:gd name="connsiteY13" fmla="*/ 356974 h 812608"/>
              <a:gd name="connsiteX14" fmla="*/ 1483662 w 14191711"/>
              <a:gd name="connsiteY14" fmla="*/ 644300 h 812608"/>
              <a:gd name="connsiteX15" fmla="*/ 1906724 w 14191711"/>
              <a:gd name="connsiteY15" fmla="*/ 383867 h 812608"/>
              <a:gd name="connsiteX16" fmla="*/ 1906976 w 14191711"/>
              <a:gd name="connsiteY16" fmla="*/ 383458 h 812608"/>
              <a:gd name="connsiteX17" fmla="*/ 1908468 w 14191711"/>
              <a:gd name="connsiteY17" fmla="*/ 380364 h 812608"/>
              <a:gd name="connsiteX18" fmla="*/ 1935254 w 14191711"/>
              <a:gd name="connsiteY18" fmla="*/ 332394 h 812608"/>
              <a:gd name="connsiteX19" fmla="*/ 1948509 w 14191711"/>
              <a:gd name="connsiteY19" fmla="*/ 311759 h 812608"/>
              <a:gd name="connsiteX20" fmla="*/ 1965999 w 14191711"/>
              <a:gd name="connsiteY20" fmla="*/ 271323 h 812608"/>
              <a:gd name="connsiteX21" fmla="*/ 1958307 w 14191711"/>
              <a:gd name="connsiteY21" fmla="*/ 296507 h 812608"/>
              <a:gd name="connsiteX22" fmla="*/ 1964417 w 14191711"/>
              <a:gd name="connsiteY22" fmla="*/ 286995 h 812608"/>
              <a:gd name="connsiteX23" fmla="*/ 2456169 w 14191711"/>
              <a:gd name="connsiteY23" fmla="*/ 5 h 812608"/>
              <a:gd name="connsiteX24" fmla="*/ 2826596 w 14191711"/>
              <a:gd name="connsiteY24" fmla="*/ 148601 h 812608"/>
              <a:gd name="connsiteX25" fmla="*/ 2874802 w 14191711"/>
              <a:gd name="connsiteY25" fmla="*/ 195940 h 812608"/>
              <a:gd name="connsiteX26" fmla="*/ 2879116 w 14191711"/>
              <a:gd name="connsiteY26" fmla="*/ 187316 h 812608"/>
              <a:gd name="connsiteX27" fmla="*/ 2888652 w 14191711"/>
              <a:gd name="connsiteY27" fmla="*/ 204981 h 812608"/>
              <a:gd name="connsiteX28" fmla="*/ 3328481 w 14191711"/>
              <a:gd name="connsiteY28" fmla="*/ 492306 h 812608"/>
              <a:gd name="connsiteX29" fmla="*/ 3594091 w 14191711"/>
              <a:gd name="connsiteY29" fmla="*/ 401519 h 812608"/>
              <a:gd name="connsiteX30" fmla="*/ 3639295 w 14191711"/>
              <a:gd name="connsiteY30" fmla="*/ 363610 h 812608"/>
              <a:gd name="connsiteX31" fmla="*/ 3644872 w 14191711"/>
              <a:gd name="connsiteY31" fmla="*/ 356534 h 812608"/>
              <a:gd name="connsiteX32" fmla="*/ 3679001 w 14191711"/>
              <a:gd name="connsiteY32" fmla="*/ 323696 h 812608"/>
              <a:gd name="connsiteX33" fmla="*/ 3704073 w 14191711"/>
              <a:gd name="connsiteY33" fmla="*/ 296657 h 812608"/>
              <a:gd name="connsiteX34" fmla="*/ 3793308 w 14191711"/>
              <a:gd name="connsiteY34" fmla="*/ 159813 h 812608"/>
              <a:gd name="connsiteX35" fmla="*/ 3810818 w 14191711"/>
              <a:gd name="connsiteY35" fmla="*/ 119329 h 812608"/>
              <a:gd name="connsiteX36" fmla="*/ 3793135 w 14191711"/>
              <a:gd name="connsiteY36" fmla="*/ 177230 h 812608"/>
              <a:gd name="connsiteX37" fmla="*/ 3756797 w 14191711"/>
              <a:gd name="connsiteY37" fmla="*/ 258678 h 812608"/>
              <a:gd name="connsiteX38" fmla="*/ 3798075 w 14191711"/>
              <a:gd name="connsiteY38" fmla="*/ 229401 h 812608"/>
              <a:gd name="connsiteX39" fmla="*/ 4071648 w 14191711"/>
              <a:gd name="connsiteY39" fmla="*/ 151996 h 812608"/>
              <a:gd name="connsiteX40" fmla="*/ 4442075 w 14191711"/>
              <a:gd name="connsiteY40" fmla="*/ 300592 h 812608"/>
              <a:gd name="connsiteX41" fmla="*/ 4490281 w 14191711"/>
              <a:gd name="connsiteY41" fmla="*/ 347931 h 812608"/>
              <a:gd name="connsiteX42" fmla="*/ 4494595 w 14191711"/>
              <a:gd name="connsiteY42" fmla="*/ 339308 h 812608"/>
              <a:gd name="connsiteX43" fmla="*/ 4504131 w 14191711"/>
              <a:gd name="connsiteY43" fmla="*/ 356972 h 812608"/>
              <a:gd name="connsiteX44" fmla="*/ 4943960 w 14191711"/>
              <a:gd name="connsiteY44" fmla="*/ 644298 h 812608"/>
              <a:gd name="connsiteX45" fmla="*/ 5367022 w 14191711"/>
              <a:gd name="connsiteY45" fmla="*/ 383865 h 812608"/>
              <a:gd name="connsiteX46" fmla="*/ 5367274 w 14191711"/>
              <a:gd name="connsiteY46" fmla="*/ 383456 h 812608"/>
              <a:gd name="connsiteX47" fmla="*/ 5368766 w 14191711"/>
              <a:gd name="connsiteY47" fmla="*/ 380362 h 812608"/>
              <a:gd name="connsiteX48" fmla="*/ 5395552 w 14191711"/>
              <a:gd name="connsiteY48" fmla="*/ 332392 h 812608"/>
              <a:gd name="connsiteX49" fmla="*/ 5408807 w 14191711"/>
              <a:gd name="connsiteY49" fmla="*/ 311757 h 812608"/>
              <a:gd name="connsiteX50" fmla="*/ 5426297 w 14191711"/>
              <a:gd name="connsiteY50" fmla="*/ 271321 h 812608"/>
              <a:gd name="connsiteX51" fmla="*/ 5418605 w 14191711"/>
              <a:gd name="connsiteY51" fmla="*/ 296505 h 812608"/>
              <a:gd name="connsiteX52" fmla="*/ 5424715 w 14191711"/>
              <a:gd name="connsiteY52" fmla="*/ 286993 h 812608"/>
              <a:gd name="connsiteX53" fmla="*/ 5916467 w 14191711"/>
              <a:gd name="connsiteY53" fmla="*/ 3 h 812608"/>
              <a:gd name="connsiteX54" fmla="*/ 6286894 w 14191711"/>
              <a:gd name="connsiteY54" fmla="*/ 148599 h 812608"/>
              <a:gd name="connsiteX55" fmla="*/ 6335100 w 14191711"/>
              <a:gd name="connsiteY55" fmla="*/ 195938 h 812608"/>
              <a:gd name="connsiteX56" fmla="*/ 6339414 w 14191711"/>
              <a:gd name="connsiteY56" fmla="*/ 187314 h 812608"/>
              <a:gd name="connsiteX57" fmla="*/ 6348950 w 14191711"/>
              <a:gd name="connsiteY57" fmla="*/ 204979 h 812608"/>
              <a:gd name="connsiteX58" fmla="*/ 6788779 w 14191711"/>
              <a:gd name="connsiteY58" fmla="*/ 492304 h 812608"/>
              <a:gd name="connsiteX59" fmla="*/ 7054389 w 14191711"/>
              <a:gd name="connsiteY59" fmla="*/ 401517 h 812608"/>
              <a:gd name="connsiteX60" fmla="*/ 7099593 w 14191711"/>
              <a:gd name="connsiteY60" fmla="*/ 363608 h 812608"/>
              <a:gd name="connsiteX61" fmla="*/ 7105170 w 14191711"/>
              <a:gd name="connsiteY61" fmla="*/ 356532 h 812608"/>
              <a:gd name="connsiteX62" fmla="*/ 7139299 w 14191711"/>
              <a:gd name="connsiteY62" fmla="*/ 323694 h 812608"/>
              <a:gd name="connsiteX63" fmla="*/ 7164371 w 14191711"/>
              <a:gd name="connsiteY63" fmla="*/ 296655 h 812608"/>
              <a:gd name="connsiteX64" fmla="*/ 7253606 w 14191711"/>
              <a:gd name="connsiteY64" fmla="*/ 159811 h 812608"/>
              <a:gd name="connsiteX65" fmla="*/ 7271116 w 14191711"/>
              <a:gd name="connsiteY65" fmla="*/ 119327 h 812608"/>
              <a:gd name="connsiteX66" fmla="*/ 7253432 w 14191711"/>
              <a:gd name="connsiteY66" fmla="*/ 177228 h 812608"/>
              <a:gd name="connsiteX67" fmla="*/ 7217094 w 14191711"/>
              <a:gd name="connsiteY67" fmla="*/ 258677 h 812608"/>
              <a:gd name="connsiteX68" fmla="*/ 7258373 w 14191711"/>
              <a:gd name="connsiteY68" fmla="*/ 229399 h 812608"/>
              <a:gd name="connsiteX69" fmla="*/ 7531946 w 14191711"/>
              <a:gd name="connsiteY69" fmla="*/ 151994 h 812608"/>
              <a:gd name="connsiteX70" fmla="*/ 7902373 w 14191711"/>
              <a:gd name="connsiteY70" fmla="*/ 300590 h 812608"/>
              <a:gd name="connsiteX71" fmla="*/ 7950579 w 14191711"/>
              <a:gd name="connsiteY71" fmla="*/ 347929 h 812608"/>
              <a:gd name="connsiteX72" fmla="*/ 7954893 w 14191711"/>
              <a:gd name="connsiteY72" fmla="*/ 339306 h 812608"/>
              <a:gd name="connsiteX73" fmla="*/ 7964429 w 14191711"/>
              <a:gd name="connsiteY73" fmla="*/ 356970 h 812608"/>
              <a:gd name="connsiteX74" fmla="*/ 8404257 w 14191711"/>
              <a:gd name="connsiteY74" fmla="*/ 644296 h 812608"/>
              <a:gd name="connsiteX75" fmla="*/ 8827320 w 14191711"/>
              <a:gd name="connsiteY75" fmla="*/ 383863 h 812608"/>
              <a:gd name="connsiteX76" fmla="*/ 8827571 w 14191711"/>
              <a:gd name="connsiteY76" fmla="*/ 383454 h 812608"/>
              <a:gd name="connsiteX77" fmla="*/ 8829064 w 14191711"/>
              <a:gd name="connsiteY77" fmla="*/ 380360 h 812608"/>
              <a:gd name="connsiteX78" fmla="*/ 8855850 w 14191711"/>
              <a:gd name="connsiteY78" fmla="*/ 332390 h 812608"/>
              <a:gd name="connsiteX79" fmla="*/ 8869104 w 14191711"/>
              <a:gd name="connsiteY79" fmla="*/ 311755 h 812608"/>
              <a:gd name="connsiteX80" fmla="*/ 8886595 w 14191711"/>
              <a:gd name="connsiteY80" fmla="*/ 271319 h 812608"/>
              <a:gd name="connsiteX81" fmla="*/ 8878903 w 14191711"/>
              <a:gd name="connsiteY81" fmla="*/ 296503 h 812608"/>
              <a:gd name="connsiteX82" fmla="*/ 8885013 w 14191711"/>
              <a:gd name="connsiteY82" fmla="*/ 286991 h 812608"/>
              <a:gd name="connsiteX83" fmla="*/ 9376765 w 14191711"/>
              <a:gd name="connsiteY83" fmla="*/ 1 h 812608"/>
              <a:gd name="connsiteX84" fmla="*/ 9747192 w 14191711"/>
              <a:gd name="connsiteY84" fmla="*/ 148597 h 812608"/>
              <a:gd name="connsiteX85" fmla="*/ 9795398 w 14191711"/>
              <a:gd name="connsiteY85" fmla="*/ 195936 h 812608"/>
              <a:gd name="connsiteX86" fmla="*/ 9799712 w 14191711"/>
              <a:gd name="connsiteY86" fmla="*/ 187312 h 812608"/>
              <a:gd name="connsiteX87" fmla="*/ 9809248 w 14191711"/>
              <a:gd name="connsiteY87" fmla="*/ 204977 h 812608"/>
              <a:gd name="connsiteX88" fmla="*/ 10249076 w 14191711"/>
              <a:gd name="connsiteY88" fmla="*/ 492302 h 812608"/>
              <a:gd name="connsiteX89" fmla="*/ 10514687 w 14191711"/>
              <a:gd name="connsiteY89" fmla="*/ 401515 h 812608"/>
              <a:gd name="connsiteX90" fmla="*/ 10559894 w 14191711"/>
              <a:gd name="connsiteY90" fmla="*/ 363604 h 812608"/>
              <a:gd name="connsiteX91" fmla="*/ 10565468 w 14191711"/>
              <a:gd name="connsiteY91" fmla="*/ 356531 h 812608"/>
              <a:gd name="connsiteX92" fmla="*/ 10599588 w 14191711"/>
              <a:gd name="connsiteY92" fmla="*/ 323702 h 812608"/>
              <a:gd name="connsiteX93" fmla="*/ 10624669 w 14191711"/>
              <a:gd name="connsiteY93" fmla="*/ 296653 h 812608"/>
              <a:gd name="connsiteX94" fmla="*/ 10713904 w 14191711"/>
              <a:gd name="connsiteY94" fmla="*/ 159809 h 812608"/>
              <a:gd name="connsiteX95" fmla="*/ 10731414 w 14191711"/>
              <a:gd name="connsiteY95" fmla="*/ 119325 h 812608"/>
              <a:gd name="connsiteX96" fmla="*/ 10713730 w 14191711"/>
              <a:gd name="connsiteY96" fmla="*/ 177226 h 812608"/>
              <a:gd name="connsiteX97" fmla="*/ 10677391 w 14191711"/>
              <a:gd name="connsiteY97" fmla="*/ 258676 h 812608"/>
              <a:gd name="connsiteX98" fmla="*/ 10718671 w 14191711"/>
              <a:gd name="connsiteY98" fmla="*/ 229399 h 812608"/>
              <a:gd name="connsiteX99" fmla="*/ 10992244 w 14191711"/>
              <a:gd name="connsiteY99" fmla="*/ 151993 h 812608"/>
              <a:gd name="connsiteX100" fmla="*/ 11362671 w 14191711"/>
              <a:gd name="connsiteY100" fmla="*/ 300589 h 812608"/>
              <a:gd name="connsiteX101" fmla="*/ 11410877 w 14191711"/>
              <a:gd name="connsiteY101" fmla="*/ 347928 h 812608"/>
              <a:gd name="connsiteX102" fmla="*/ 11415191 w 14191711"/>
              <a:gd name="connsiteY102" fmla="*/ 339305 h 812608"/>
              <a:gd name="connsiteX103" fmla="*/ 11424726 w 14191711"/>
              <a:gd name="connsiteY103" fmla="*/ 356969 h 812608"/>
              <a:gd name="connsiteX104" fmla="*/ 11864556 w 14191711"/>
              <a:gd name="connsiteY104" fmla="*/ 644295 h 812608"/>
              <a:gd name="connsiteX105" fmla="*/ 12287618 w 14191711"/>
              <a:gd name="connsiteY105" fmla="*/ 383862 h 812608"/>
              <a:gd name="connsiteX106" fmla="*/ 12287870 w 14191711"/>
              <a:gd name="connsiteY106" fmla="*/ 383453 h 812608"/>
              <a:gd name="connsiteX107" fmla="*/ 12289362 w 14191711"/>
              <a:gd name="connsiteY107" fmla="*/ 380359 h 812608"/>
              <a:gd name="connsiteX108" fmla="*/ 12316148 w 14191711"/>
              <a:gd name="connsiteY108" fmla="*/ 332389 h 812608"/>
              <a:gd name="connsiteX109" fmla="*/ 12329403 w 14191711"/>
              <a:gd name="connsiteY109" fmla="*/ 311754 h 812608"/>
              <a:gd name="connsiteX110" fmla="*/ 12346892 w 14191711"/>
              <a:gd name="connsiteY110" fmla="*/ 271318 h 812608"/>
              <a:gd name="connsiteX111" fmla="*/ 12339201 w 14191711"/>
              <a:gd name="connsiteY111" fmla="*/ 296502 h 812608"/>
              <a:gd name="connsiteX112" fmla="*/ 12345311 w 14191711"/>
              <a:gd name="connsiteY112" fmla="*/ 286990 h 812608"/>
              <a:gd name="connsiteX113" fmla="*/ 12837063 w 14191711"/>
              <a:gd name="connsiteY113" fmla="*/ 0 h 812608"/>
              <a:gd name="connsiteX114" fmla="*/ 13207490 w 14191711"/>
              <a:gd name="connsiteY114" fmla="*/ 148596 h 812608"/>
              <a:gd name="connsiteX115" fmla="*/ 13255696 w 14191711"/>
              <a:gd name="connsiteY115" fmla="*/ 195935 h 812608"/>
              <a:gd name="connsiteX116" fmla="*/ 13260010 w 14191711"/>
              <a:gd name="connsiteY116" fmla="*/ 187311 h 812608"/>
              <a:gd name="connsiteX117" fmla="*/ 13269546 w 14191711"/>
              <a:gd name="connsiteY117" fmla="*/ 204976 h 812608"/>
              <a:gd name="connsiteX118" fmla="*/ 13709375 w 14191711"/>
              <a:gd name="connsiteY118" fmla="*/ 492302 h 812608"/>
              <a:gd name="connsiteX119" fmla="*/ 14174202 w 14191711"/>
              <a:gd name="connsiteY119" fmla="*/ 159808 h 812608"/>
              <a:gd name="connsiteX120" fmla="*/ 14191711 w 14191711"/>
              <a:gd name="connsiteY120" fmla="*/ 119324 h 812608"/>
              <a:gd name="connsiteX121" fmla="*/ 14174028 w 14191711"/>
              <a:gd name="connsiteY121" fmla="*/ 177225 h 812608"/>
              <a:gd name="connsiteX122" fmla="*/ 13580362 w 14191711"/>
              <a:gd name="connsiteY122" fmla="*/ 660610 h 812608"/>
              <a:gd name="connsiteX123" fmla="*/ 13209935 w 14191711"/>
              <a:gd name="connsiteY123" fmla="*/ 512014 h 812608"/>
              <a:gd name="connsiteX124" fmla="*/ 13161729 w 14191711"/>
              <a:gd name="connsiteY124" fmla="*/ 464675 h 812608"/>
              <a:gd name="connsiteX125" fmla="*/ 13157414 w 14191711"/>
              <a:gd name="connsiteY125" fmla="*/ 473298 h 812608"/>
              <a:gd name="connsiteX126" fmla="*/ 13147879 w 14191711"/>
              <a:gd name="connsiteY126" fmla="*/ 455634 h 812608"/>
              <a:gd name="connsiteX127" fmla="*/ 12708050 w 14191711"/>
              <a:gd name="connsiteY127" fmla="*/ 168308 h 812608"/>
              <a:gd name="connsiteX128" fmla="*/ 12284988 w 14191711"/>
              <a:gd name="connsiteY128" fmla="*/ 428741 h 812608"/>
              <a:gd name="connsiteX129" fmla="*/ 12284736 w 14191711"/>
              <a:gd name="connsiteY129" fmla="*/ 429150 h 812608"/>
              <a:gd name="connsiteX130" fmla="*/ 12283244 w 14191711"/>
              <a:gd name="connsiteY130" fmla="*/ 432244 h 812608"/>
              <a:gd name="connsiteX131" fmla="*/ 12256457 w 14191711"/>
              <a:gd name="connsiteY131" fmla="*/ 480214 h 812608"/>
              <a:gd name="connsiteX132" fmla="*/ 12243203 w 14191711"/>
              <a:gd name="connsiteY132" fmla="*/ 500849 h 812608"/>
              <a:gd name="connsiteX133" fmla="*/ 12225713 w 14191711"/>
              <a:gd name="connsiteY133" fmla="*/ 541285 h 812608"/>
              <a:gd name="connsiteX134" fmla="*/ 12233404 w 14191711"/>
              <a:gd name="connsiteY134" fmla="*/ 516101 h 812608"/>
              <a:gd name="connsiteX135" fmla="*/ 12227295 w 14191711"/>
              <a:gd name="connsiteY135" fmla="*/ 525613 h 812608"/>
              <a:gd name="connsiteX136" fmla="*/ 11735542 w 14191711"/>
              <a:gd name="connsiteY136" fmla="*/ 812603 h 812608"/>
              <a:gd name="connsiteX137" fmla="*/ 11365115 w 14191711"/>
              <a:gd name="connsiteY137" fmla="*/ 664007 h 812608"/>
              <a:gd name="connsiteX138" fmla="*/ 11316909 w 14191711"/>
              <a:gd name="connsiteY138" fmla="*/ 616668 h 812608"/>
              <a:gd name="connsiteX139" fmla="*/ 11312595 w 14191711"/>
              <a:gd name="connsiteY139" fmla="*/ 625292 h 812608"/>
              <a:gd name="connsiteX140" fmla="*/ 11303060 w 14191711"/>
              <a:gd name="connsiteY140" fmla="*/ 607627 h 812608"/>
              <a:gd name="connsiteX141" fmla="*/ 10863231 w 14191711"/>
              <a:gd name="connsiteY141" fmla="*/ 320302 h 812608"/>
              <a:gd name="connsiteX142" fmla="*/ 10597620 w 14191711"/>
              <a:gd name="connsiteY142" fmla="*/ 411089 h 812608"/>
              <a:gd name="connsiteX143" fmla="*/ 10552413 w 14191711"/>
              <a:gd name="connsiteY143" fmla="*/ 449000 h 812608"/>
              <a:gd name="connsiteX144" fmla="*/ 10546840 w 14191711"/>
              <a:gd name="connsiteY144" fmla="*/ 456073 h 812608"/>
              <a:gd name="connsiteX145" fmla="*/ 10512719 w 14191711"/>
              <a:gd name="connsiteY145" fmla="*/ 488902 h 812608"/>
              <a:gd name="connsiteX146" fmla="*/ 10487638 w 14191711"/>
              <a:gd name="connsiteY146" fmla="*/ 515951 h 812608"/>
              <a:gd name="connsiteX147" fmla="*/ 10398403 w 14191711"/>
              <a:gd name="connsiteY147" fmla="*/ 652795 h 812608"/>
              <a:gd name="connsiteX148" fmla="*/ 10380893 w 14191711"/>
              <a:gd name="connsiteY148" fmla="*/ 693279 h 812608"/>
              <a:gd name="connsiteX149" fmla="*/ 10398577 w 14191711"/>
              <a:gd name="connsiteY149" fmla="*/ 635378 h 812608"/>
              <a:gd name="connsiteX150" fmla="*/ 10434916 w 14191711"/>
              <a:gd name="connsiteY150" fmla="*/ 553928 h 812608"/>
              <a:gd name="connsiteX151" fmla="*/ 10393636 w 14191711"/>
              <a:gd name="connsiteY151" fmla="*/ 583206 h 812608"/>
              <a:gd name="connsiteX152" fmla="*/ 10120064 w 14191711"/>
              <a:gd name="connsiteY152" fmla="*/ 660611 h 812608"/>
              <a:gd name="connsiteX153" fmla="*/ 9749637 w 14191711"/>
              <a:gd name="connsiteY153" fmla="*/ 512015 h 812608"/>
              <a:gd name="connsiteX154" fmla="*/ 9701430 w 14191711"/>
              <a:gd name="connsiteY154" fmla="*/ 464676 h 812608"/>
              <a:gd name="connsiteX155" fmla="*/ 9697117 w 14191711"/>
              <a:gd name="connsiteY155" fmla="*/ 473299 h 812608"/>
              <a:gd name="connsiteX156" fmla="*/ 9687581 w 14191711"/>
              <a:gd name="connsiteY156" fmla="*/ 455635 h 812608"/>
              <a:gd name="connsiteX157" fmla="*/ 9247751 w 14191711"/>
              <a:gd name="connsiteY157" fmla="*/ 168309 h 812608"/>
              <a:gd name="connsiteX158" fmla="*/ 8824689 w 14191711"/>
              <a:gd name="connsiteY158" fmla="*/ 428742 h 812608"/>
              <a:gd name="connsiteX159" fmla="*/ 8824438 w 14191711"/>
              <a:gd name="connsiteY159" fmla="*/ 429151 h 812608"/>
              <a:gd name="connsiteX160" fmla="*/ 8822946 w 14191711"/>
              <a:gd name="connsiteY160" fmla="*/ 432245 h 812608"/>
              <a:gd name="connsiteX161" fmla="*/ 8796160 w 14191711"/>
              <a:gd name="connsiteY161" fmla="*/ 480215 h 812608"/>
              <a:gd name="connsiteX162" fmla="*/ 8782904 w 14191711"/>
              <a:gd name="connsiteY162" fmla="*/ 500850 h 812608"/>
              <a:gd name="connsiteX163" fmla="*/ 8765415 w 14191711"/>
              <a:gd name="connsiteY163" fmla="*/ 541286 h 812608"/>
              <a:gd name="connsiteX164" fmla="*/ 8773106 w 14191711"/>
              <a:gd name="connsiteY164" fmla="*/ 516102 h 812608"/>
              <a:gd name="connsiteX165" fmla="*/ 8766996 w 14191711"/>
              <a:gd name="connsiteY165" fmla="*/ 525614 h 812608"/>
              <a:gd name="connsiteX166" fmla="*/ 8275245 w 14191711"/>
              <a:gd name="connsiteY166" fmla="*/ 812604 h 812608"/>
              <a:gd name="connsiteX167" fmla="*/ 7904817 w 14191711"/>
              <a:gd name="connsiteY167" fmla="*/ 664008 h 812608"/>
              <a:gd name="connsiteX168" fmla="*/ 7856611 w 14191711"/>
              <a:gd name="connsiteY168" fmla="*/ 616669 h 812608"/>
              <a:gd name="connsiteX169" fmla="*/ 7852297 w 14191711"/>
              <a:gd name="connsiteY169" fmla="*/ 625293 h 812608"/>
              <a:gd name="connsiteX170" fmla="*/ 7842762 w 14191711"/>
              <a:gd name="connsiteY170" fmla="*/ 607628 h 812608"/>
              <a:gd name="connsiteX171" fmla="*/ 7402932 w 14191711"/>
              <a:gd name="connsiteY171" fmla="*/ 320302 h 812608"/>
              <a:gd name="connsiteX172" fmla="*/ 7137323 w 14191711"/>
              <a:gd name="connsiteY172" fmla="*/ 411089 h 812608"/>
              <a:gd name="connsiteX173" fmla="*/ 7092118 w 14191711"/>
              <a:gd name="connsiteY173" fmla="*/ 448999 h 812608"/>
              <a:gd name="connsiteX174" fmla="*/ 7086542 w 14191711"/>
              <a:gd name="connsiteY174" fmla="*/ 456075 h 812608"/>
              <a:gd name="connsiteX175" fmla="*/ 7052412 w 14191711"/>
              <a:gd name="connsiteY175" fmla="*/ 488913 h 812608"/>
              <a:gd name="connsiteX176" fmla="*/ 7027340 w 14191711"/>
              <a:gd name="connsiteY176" fmla="*/ 515952 h 812608"/>
              <a:gd name="connsiteX177" fmla="*/ 6938105 w 14191711"/>
              <a:gd name="connsiteY177" fmla="*/ 652796 h 812608"/>
              <a:gd name="connsiteX178" fmla="*/ 6920596 w 14191711"/>
              <a:gd name="connsiteY178" fmla="*/ 693280 h 812608"/>
              <a:gd name="connsiteX179" fmla="*/ 6938279 w 14191711"/>
              <a:gd name="connsiteY179" fmla="*/ 635379 h 812608"/>
              <a:gd name="connsiteX180" fmla="*/ 6974617 w 14191711"/>
              <a:gd name="connsiteY180" fmla="*/ 553930 h 812608"/>
              <a:gd name="connsiteX181" fmla="*/ 6933338 w 14191711"/>
              <a:gd name="connsiteY181" fmla="*/ 583208 h 812608"/>
              <a:gd name="connsiteX182" fmla="*/ 6659766 w 14191711"/>
              <a:gd name="connsiteY182" fmla="*/ 660613 h 812608"/>
              <a:gd name="connsiteX183" fmla="*/ 6289339 w 14191711"/>
              <a:gd name="connsiteY183" fmla="*/ 512017 h 812608"/>
              <a:gd name="connsiteX184" fmla="*/ 6241132 w 14191711"/>
              <a:gd name="connsiteY184" fmla="*/ 464678 h 812608"/>
              <a:gd name="connsiteX185" fmla="*/ 6236819 w 14191711"/>
              <a:gd name="connsiteY185" fmla="*/ 473301 h 812608"/>
              <a:gd name="connsiteX186" fmla="*/ 6227283 w 14191711"/>
              <a:gd name="connsiteY186" fmla="*/ 455637 h 812608"/>
              <a:gd name="connsiteX187" fmla="*/ 5787454 w 14191711"/>
              <a:gd name="connsiteY187" fmla="*/ 168311 h 812608"/>
              <a:gd name="connsiteX188" fmla="*/ 5364392 w 14191711"/>
              <a:gd name="connsiteY188" fmla="*/ 428744 h 812608"/>
              <a:gd name="connsiteX189" fmla="*/ 5364140 w 14191711"/>
              <a:gd name="connsiteY189" fmla="*/ 429153 h 812608"/>
              <a:gd name="connsiteX190" fmla="*/ 5362648 w 14191711"/>
              <a:gd name="connsiteY190" fmla="*/ 432247 h 812608"/>
              <a:gd name="connsiteX191" fmla="*/ 5335862 w 14191711"/>
              <a:gd name="connsiteY191" fmla="*/ 480217 h 812608"/>
              <a:gd name="connsiteX192" fmla="*/ 5322606 w 14191711"/>
              <a:gd name="connsiteY192" fmla="*/ 500852 h 812608"/>
              <a:gd name="connsiteX193" fmla="*/ 5305117 w 14191711"/>
              <a:gd name="connsiteY193" fmla="*/ 541288 h 812608"/>
              <a:gd name="connsiteX194" fmla="*/ 5312809 w 14191711"/>
              <a:gd name="connsiteY194" fmla="*/ 516104 h 812608"/>
              <a:gd name="connsiteX195" fmla="*/ 5306698 w 14191711"/>
              <a:gd name="connsiteY195" fmla="*/ 525616 h 812608"/>
              <a:gd name="connsiteX196" fmla="*/ 4814947 w 14191711"/>
              <a:gd name="connsiteY196" fmla="*/ 812606 h 812608"/>
              <a:gd name="connsiteX197" fmla="*/ 4444520 w 14191711"/>
              <a:gd name="connsiteY197" fmla="*/ 664010 h 812608"/>
              <a:gd name="connsiteX198" fmla="*/ 4396313 w 14191711"/>
              <a:gd name="connsiteY198" fmla="*/ 616671 h 812608"/>
              <a:gd name="connsiteX199" fmla="*/ 4392000 w 14191711"/>
              <a:gd name="connsiteY199" fmla="*/ 625295 h 812608"/>
              <a:gd name="connsiteX200" fmla="*/ 4382464 w 14191711"/>
              <a:gd name="connsiteY200" fmla="*/ 607630 h 812608"/>
              <a:gd name="connsiteX201" fmla="*/ 3942635 w 14191711"/>
              <a:gd name="connsiteY201" fmla="*/ 320304 h 812608"/>
              <a:gd name="connsiteX202" fmla="*/ 3677025 w 14191711"/>
              <a:gd name="connsiteY202" fmla="*/ 411091 h 812608"/>
              <a:gd name="connsiteX203" fmla="*/ 3631821 w 14191711"/>
              <a:gd name="connsiteY203" fmla="*/ 449001 h 812608"/>
              <a:gd name="connsiteX204" fmla="*/ 3626244 w 14191711"/>
              <a:gd name="connsiteY204" fmla="*/ 456077 h 812608"/>
              <a:gd name="connsiteX205" fmla="*/ 3592115 w 14191711"/>
              <a:gd name="connsiteY205" fmla="*/ 488915 h 812608"/>
              <a:gd name="connsiteX206" fmla="*/ 3567043 w 14191711"/>
              <a:gd name="connsiteY206" fmla="*/ 515954 h 812608"/>
              <a:gd name="connsiteX207" fmla="*/ 3477808 w 14191711"/>
              <a:gd name="connsiteY207" fmla="*/ 652798 h 812608"/>
              <a:gd name="connsiteX208" fmla="*/ 3460298 w 14191711"/>
              <a:gd name="connsiteY208" fmla="*/ 693282 h 812608"/>
              <a:gd name="connsiteX209" fmla="*/ 3477981 w 14191711"/>
              <a:gd name="connsiteY209" fmla="*/ 635381 h 812608"/>
              <a:gd name="connsiteX210" fmla="*/ 3514319 w 14191711"/>
              <a:gd name="connsiteY210" fmla="*/ 553933 h 812608"/>
              <a:gd name="connsiteX211" fmla="*/ 3473041 w 14191711"/>
              <a:gd name="connsiteY211" fmla="*/ 583210 h 812608"/>
              <a:gd name="connsiteX212" fmla="*/ 3199468 w 14191711"/>
              <a:gd name="connsiteY212" fmla="*/ 660615 h 812608"/>
              <a:gd name="connsiteX213" fmla="*/ 2829041 w 14191711"/>
              <a:gd name="connsiteY213" fmla="*/ 512019 h 812608"/>
              <a:gd name="connsiteX214" fmla="*/ 2780835 w 14191711"/>
              <a:gd name="connsiteY214" fmla="*/ 464680 h 812608"/>
              <a:gd name="connsiteX215" fmla="*/ 2776521 w 14191711"/>
              <a:gd name="connsiteY215" fmla="*/ 473303 h 812608"/>
              <a:gd name="connsiteX216" fmla="*/ 2766985 w 14191711"/>
              <a:gd name="connsiteY216" fmla="*/ 455639 h 812608"/>
              <a:gd name="connsiteX217" fmla="*/ 2327156 w 14191711"/>
              <a:gd name="connsiteY217" fmla="*/ 168313 h 812608"/>
              <a:gd name="connsiteX218" fmla="*/ 1904094 w 14191711"/>
              <a:gd name="connsiteY218" fmla="*/ 428746 h 812608"/>
              <a:gd name="connsiteX219" fmla="*/ 1903842 w 14191711"/>
              <a:gd name="connsiteY219" fmla="*/ 429155 h 812608"/>
              <a:gd name="connsiteX220" fmla="*/ 1902350 w 14191711"/>
              <a:gd name="connsiteY220" fmla="*/ 432249 h 812608"/>
              <a:gd name="connsiteX221" fmla="*/ 1875564 w 14191711"/>
              <a:gd name="connsiteY221" fmla="*/ 480219 h 812608"/>
              <a:gd name="connsiteX222" fmla="*/ 1862308 w 14191711"/>
              <a:gd name="connsiteY222" fmla="*/ 500854 h 812608"/>
              <a:gd name="connsiteX223" fmla="*/ 1844819 w 14191711"/>
              <a:gd name="connsiteY223" fmla="*/ 541290 h 812608"/>
              <a:gd name="connsiteX224" fmla="*/ 1852511 w 14191711"/>
              <a:gd name="connsiteY224" fmla="*/ 516106 h 812608"/>
              <a:gd name="connsiteX225" fmla="*/ 1846400 w 14191711"/>
              <a:gd name="connsiteY225" fmla="*/ 525618 h 812608"/>
              <a:gd name="connsiteX226" fmla="*/ 1354649 w 14191711"/>
              <a:gd name="connsiteY226" fmla="*/ 812608 h 8126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Lst>
            <a:rect l="l" t="t" r="r" b="b"/>
            <a:pathLst>
              <a:path w="14191711" h="812608">
                <a:moveTo>
                  <a:pt x="1354649" y="812608"/>
                </a:moveTo>
                <a:cubicBezTo>
                  <a:pt x="1217434" y="812608"/>
                  <a:pt x="1089962" y="757828"/>
                  <a:pt x="984222" y="664012"/>
                </a:cubicBezTo>
                <a:lnTo>
                  <a:pt x="936015" y="616673"/>
                </a:lnTo>
                <a:lnTo>
                  <a:pt x="931702" y="625297"/>
                </a:lnTo>
                <a:lnTo>
                  <a:pt x="922166" y="607632"/>
                </a:lnTo>
                <a:cubicBezTo>
                  <a:pt x="817622" y="432155"/>
                  <a:pt x="659408" y="320306"/>
                  <a:pt x="482337" y="320306"/>
                </a:cubicBezTo>
                <a:cubicBezTo>
                  <a:pt x="290509" y="320306"/>
                  <a:pt x="120814" y="451574"/>
                  <a:pt x="17510" y="652800"/>
                </a:cubicBezTo>
                <a:lnTo>
                  <a:pt x="0" y="693284"/>
                </a:lnTo>
                <a:lnTo>
                  <a:pt x="17683" y="635383"/>
                </a:lnTo>
                <a:cubicBezTo>
                  <a:pt x="126094" y="348887"/>
                  <a:pt x="351214" y="151998"/>
                  <a:pt x="611350" y="151998"/>
                </a:cubicBezTo>
                <a:cubicBezTo>
                  <a:pt x="748565" y="151998"/>
                  <a:pt x="876036" y="206778"/>
                  <a:pt x="981777" y="300594"/>
                </a:cubicBezTo>
                <a:lnTo>
                  <a:pt x="1029983" y="347933"/>
                </a:lnTo>
                <a:lnTo>
                  <a:pt x="1034297" y="339310"/>
                </a:lnTo>
                <a:lnTo>
                  <a:pt x="1043833" y="356974"/>
                </a:lnTo>
                <a:cubicBezTo>
                  <a:pt x="1148377" y="532451"/>
                  <a:pt x="1306590" y="644300"/>
                  <a:pt x="1483662" y="644300"/>
                </a:cubicBezTo>
                <a:cubicBezTo>
                  <a:pt x="1651511" y="644300"/>
                  <a:pt x="1802415" y="543798"/>
                  <a:pt x="1906724" y="383867"/>
                </a:cubicBezTo>
                <a:lnTo>
                  <a:pt x="1906976" y="383458"/>
                </a:lnTo>
                <a:lnTo>
                  <a:pt x="1908468" y="380364"/>
                </a:lnTo>
                <a:cubicBezTo>
                  <a:pt x="1916987" y="363963"/>
                  <a:pt x="1925923" y="347964"/>
                  <a:pt x="1935254" y="332394"/>
                </a:cubicBezTo>
                <a:lnTo>
                  <a:pt x="1948509" y="311759"/>
                </a:lnTo>
                <a:lnTo>
                  <a:pt x="1965999" y="271323"/>
                </a:lnTo>
                <a:lnTo>
                  <a:pt x="1958307" y="296507"/>
                </a:lnTo>
                <a:lnTo>
                  <a:pt x="1964417" y="286995"/>
                </a:lnTo>
                <a:cubicBezTo>
                  <a:pt x="2085662" y="110755"/>
                  <a:pt x="2261067" y="5"/>
                  <a:pt x="2456169" y="5"/>
                </a:cubicBezTo>
                <a:cubicBezTo>
                  <a:pt x="2593384" y="5"/>
                  <a:pt x="2720856" y="54785"/>
                  <a:pt x="2826596" y="148601"/>
                </a:cubicBezTo>
                <a:lnTo>
                  <a:pt x="2874802" y="195940"/>
                </a:lnTo>
                <a:lnTo>
                  <a:pt x="2879116" y="187316"/>
                </a:lnTo>
                <a:lnTo>
                  <a:pt x="2888652" y="204981"/>
                </a:lnTo>
                <a:cubicBezTo>
                  <a:pt x="2993196" y="380458"/>
                  <a:pt x="3151409" y="492306"/>
                  <a:pt x="3328481" y="492306"/>
                </a:cubicBezTo>
                <a:cubicBezTo>
                  <a:pt x="3424395" y="492306"/>
                  <a:pt x="3514776" y="459490"/>
                  <a:pt x="3594091" y="401519"/>
                </a:cubicBezTo>
                <a:lnTo>
                  <a:pt x="3639295" y="363610"/>
                </a:lnTo>
                <a:lnTo>
                  <a:pt x="3644872" y="356534"/>
                </a:lnTo>
                <a:lnTo>
                  <a:pt x="3679001" y="323696"/>
                </a:lnTo>
                <a:lnTo>
                  <a:pt x="3704073" y="296657"/>
                </a:lnTo>
                <a:cubicBezTo>
                  <a:pt x="3737507" y="256054"/>
                  <a:pt x="3767482" y="210119"/>
                  <a:pt x="3793308" y="159813"/>
                </a:cubicBezTo>
                <a:lnTo>
                  <a:pt x="3810818" y="119329"/>
                </a:lnTo>
                <a:lnTo>
                  <a:pt x="3793135" y="177230"/>
                </a:lnTo>
                <a:lnTo>
                  <a:pt x="3756797" y="258678"/>
                </a:lnTo>
                <a:lnTo>
                  <a:pt x="3798075" y="229401"/>
                </a:lnTo>
                <a:cubicBezTo>
                  <a:pt x="3881470" y="179684"/>
                  <a:pt x="3974097" y="151996"/>
                  <a:pt x="4071648" y="151996"/>
                </a:cubicBezTo>
                <a:cubicBezTo>
                  <a:pt x="4208863" y="151996"/>
                  <a:pt x="4336334" y="206776"/>
                  <a:pt x="4442075" y="300592"/>
                </a:cubicBezTo>
                <a:lnTo>
                  <a:pt x="4490281" y="347931"/>
                </a:lnTo>
                <a:lnTo>
                  <a:pt x="4494595" y="339308"/>
                </a:lnTo>
                <a:lnTo>
                  <a:pt x="4504131" y="356972"/>
                </a:lnTo>
                <a:cubicBezTo>
                  <a:pt x="4608675" y="532449"/>
                  <a:pt x="4766888" y="644298"/>
                  <a:pt x="4943960" y="644298"/>
                </a:cubicBezTo>
                <a:cubicBezTo>
                  <a:pt x="5111809" y="644298"/>
                  <a:pt x="5262713" y="543796"/>
                  <a:pt x="5367022" y="383865"/>
                </a:cubicBezTo>
                <a:lnTo>
                  <a:pt x="5367274" y="383456"/>
                </a:lnTo>
                <a:lnTo>
                  <a:pt x="5368766" y="380362"/>
                </a:lnTo>
                <a:cubicBezTo>
                  <a:pt x="5377285" y="363961"/>
                  <a:pt x="5386221" y="347962"/>
                  <a:pt x="5395552" y="332392"/>
                </a:cubicBezTo>
                <a:lnTo>
                  <a:pt x="5408807" y="311757"/>
                </a:lnTo>
                <a:lnTo>
                  <a:pt x="5426297" y="271321"/>
                </a:lnTo>
                <a:lnTo>
                  <a:pt x="5418605" y="296505"/>
                </a:lnTo>
                <a:lnTo>
                  <a:pt x="5424715" y="286993"/>
                </a:lnTo>
                <a:cubicBezTo>
                  <a:pt x="5545960" y="110753"/>
                  <a:pt x="5721365" y="3"/>
                  <a:pt x="5916467" y="3"/>
                </a:cubicBezTo>
                <a:cubicBezTo>
                  <a:pt x="6053682" y="3"/>
                  <a:pt x="6181154" y="54783"/>
                  <a:pt x="6286894" y="148599"/>
                </a:cubicBezTo>
                <a:lnTo>
                  <a:pt x="6335100" y="195938"/>
                </a:lnTo>
                <a:lnTo>
                  <a:pt x="6339414" y="187314"/>
                </a:lnTo>
                <a:lnTo>
                  <a:pt x="6348950" y="204979"/>
                </a:lnTo>
                <a:cubicBezTo>
                  <a:pt x="6453494" y="380456"/>
                  <a:pt x="6611707" y="492304"/>
                  <a:pt x="6788779" y="492304"/>
                </a:cubicBezTo>
                <a:cubicBezTo>
                  <a:pt x="6884693" y="492304"/>
                  <a:pt x="6975074" y="459488"/>
                  <a:pt x="7054389" y="401517"/>
                </a:cubicBezTo>
                <a:lnTo>
                  <a:pt x="7099593" y="363608"/>
                </a:lnTo>
                <a:lnTo>
                  <a:pt x="7105170" y="356532"/>
                </a:lnTo>
                <a:lnTo>
                  <a:pt x="7139299" y="323694"/>
                </a:lnTo>
                <a:lnTo>
                  <a:pt x="7164371" y="296655"/>
                </a:lnTo>
                <a:cubicBezTo>
                  <a:pt x="7197804" y="256052"/>
                  <a:pt x="7227780" y="210117"/>
                  <a:pt x="7253606" y="159811"/>
                </a:cubicBezTo>
                <a:lnTo>
                  <a:pt x="7271116" y="119327"/>
                </a:lnTo>
                <a:lnTo>
                  <a:pt x="7253432" y="177228"/>
                </a:lnTo>
                <a:lnTo>
                  <a:pt x="7217094" y="258677"/>
                </a:lnTo>
                <a:lnTo>
                  <a:pt x="7258373" y="229399"/>
                </a:lnTo>
                <a:cubicBezTo>
                  <a:pt x="7341767" y="179682"/>
                  <a:pt x="7434395" y="151994"/>
                  <a:pt x="7531946" y="151994"/>
                </a:cubicBezTo>
                <a:cubicBezTo>
                  <a:pt x="7669160" y="151994"/>
                  <a:pt x="7796632" y="206774"/>
                  <a:pt x="7902373" y="300590"/>
                </a:cubicBezTo>
                <a:lnTo>
                  <a:pt x="7950579" y="347929"/>
                </a:lnTo>
                <a:lnTo>
                  <a:pt x="7954893" y="339306"/>
                </a:lnTo>
                <a:lnTo>
                  <a:pt x="7964429" y="356970"/>
                </a:lnTo>
                <a:cubicBezTo>
                  <a:pt x="8068973" y="532447"/>
                  <a:pt x="8227186" y="644296"/>
                  <a:pt x="8404257" y="644296"/>
                </a:cubicBezTo>
                <a:cubicBezTo>
                  <a:pt x="8572107" y="644296"/>
                  <a:pt x="8723011" y="543794"/>
                  <a:pt x="8827320" y="383863"/>
                </a:cubicBezTo>
                <a:lnTo>
                  <a:pt x="8827571" y="383454"/>
                </a:lnTo>
                <a:lnTo>
                  <a:pt x="8829064" y="380360"/>
                </a:lnTo>
                <a:cubicBezTo>
                  <a:pt x="8837583" y="363959"/>
                  <a:pt x="8846518" y="347960"/>
                  <a:pt x="8855850" y="332390"/>
                </a:cubicBezTo>
                <a:lnTo>
                  <a:pt x="8869104" y="311755"/>
                </a:lnTo>
                <a:lnTo>
                  <a:pt x="8886595" y="271319"/>
                </a:lnTo>
                <a:lnTo>
                  <a:pt x="8878903" y="296503"/>
                </a:lnTo>
                <a:lnTo>
                  <a:pt x="8885013" y="286991"/>
                </a:lnTo>
                <a:cubicBezTo>
                  <a:pt x="9006258" y="110751"/>
                  <a:pt x="9181663" y="1"/>
                  <a:pt x="9376765" y="1"/>
                </a:cubicBezTo>
                <a:cubicBezTo>
                  <a:pt x="9513979" y="1"/>
                  <a:pt x="9641452" y="54781"/>
                  <a:pt x="9747192" y="148597"/>
                </a:cubicBezTo>
                <a:lnTo>
                  <a:pt x="9795398" y="195936"/>
                </a:lnTo>
                <a:lnTo>
                  <a:pt x="9799712" y="187312"/>
                </a:lnTo>
                <a:lnTo>
                  <a:pt x="9809248" y="204977"/>
                </a:lnTo>
                <a:cubicBezTo>
                  <a:pt x="9913792" y="380454"/>
                  <a:pt x="10072005" y="492302"/>
                  <a:pt x="10249076" y="492302"/>
                </a:cubicBezTo>
                <a:cubicBezTo>
                  <a:pt x="10344990" y="492302"/>
                  <a:pt x="10435372" y="459486"/>
                  <a:pt x="10514687" y="401515"/>
                </a:cubicBezTo>
                <a:lnTo>
                  <a:pt x="10559894" y="363604"/>
                </a:lnTo>
                <a:lnTo>
                  <a:pt x="10565468" y="356531"/>
                </a:lnTo>
                <a:lnTo>
                  <a:pt x="10599588" y="323702"/>
                </a:lnTo>
                <a:lnTo>
                  <a:pt x="10624669" y="296653"/>
                </a:lnTo>
                <a:cubicBezTo>
                  <a:pt x="10658102" y="256050"/>
                  <a:pt x="10688078" y="210115"/>
                  <a:pt x="10713904" y="159809"/>
                </a:cubicBezTo>
                <a:lnTo>
                  <a:pt x="10731414" y="119325"/>
                </a:lnTo>
                <a:lnTo>
                  <a:pt x="10713730" y="177226"/>
                </a:lnTo>
                <a:lnTo>
                  <a:pt x="10677391" y="258676"/>
                </a:lnTo>
                <a:lnTo>
                  <a:pt x="10718671" y="229399"/>
                </a:lnTo>
                <a:cubicBezTo>
                  <a:pt x="10802066" y="179681"/>
                  <a:pt x="10894693" y="151993"/>
                  <a:pt x="10992244" y="151993"/>
                </a:cubicBezTo>
                <a:cubicBezTo>
                  <a:pt x="11129458" y="151993"/>
                  <a:pt x="11256930" y="206773"/>
                  <a:pt x="11362671" y="300589"/>
                </a:cubicBezTo>
                <a:lnTo>
                  <a:pt x="11410877" y="347928"/>
                </a:lnTo>
                <a:lnTo>
                  <a:pt x="11415191" y="339305"/>
                </a:lnTo>
                <a:lnTo>
                  <a:pt x="11424726" y="356969"/>
                </a:lnTo>
                <a:cubicBezTo>
                  <a:pt x="11529270" y="532446"/>
                  <a:pt x="11687484" y="644295"/>
                  <a:pt x="11864556" y="644295"/>
                </a:cubicBezTo>
                <a:cubicBezTo>
                  <a:pt x="12032405" y="644295"/>
                  <a:pt x="12183309" y="543793"/>
                  <a:pt x="12287618" y="383862"/>
                </a:cubicBezTo>
                <a:lnTo>
                  <a:pt x="12287870" y="383453"/>
                </a:lnTo>
                <a:lnTo>
                  <a:pt x="12289362" y="380359"/>
                </a:lnTo>
                <a:cubicBezTo>
                  <a:pt x="12297881" y="363958"/>
                  <a:pt x="12306817" y="347959"/>
                  <a:pt x="12316148" y="332389"/>
                </a:cubicBezTo>
                <a:lnTo>
                  <a:pt x="12329403" y="311754"/>
                </a:lnTo>
                <a:lnTo>
                  <a:pt x="12346892" y="271318"/>
                </a:lnTo>
                <a:lnTo>
                  <a:pt x="12339201" y="296502"/>
                </a:lnTo>
                <a:lnTo>
                  <a:pt x="12345311" y="286990"/>
                </a:lnTo>
                <a:cubicBezTo>
                  <a:pt x="12466556" y="110750"/>
                  <a:pt x="12641961" y="0"/>
                  <a:pt x="12837063" y="0"/>
                </a:cubicBezTo>
                <a:cubicBezTo>
                  <a:pt x="12974278" y="0"/>
                  <a:pt x="13101750" y="54780"/>
                  <a:pt x="13207490" y="148596"/>
                </a:cubicBezTo>
                <a:lnTo>
                  <a:pt x="13255696" y="195935"/>
                </a:lnTo>
                <a:lnTo>
                  <a:pt x="13260010" y="187311"/>
                </a:lnTo>
                <a:lnTo>
                  <a:pt x="13269546" y="204976"/>
                </a:lnTo>
                <a:cubicBezTo>
                  <a:pt x="13374090" y="380453"/>
                  <a:pt x="13532303" y="492302"/>
                  <a:pt x="13709375" y="492302"/>
                </a:cubicBezTo>
                <a:cubicBezTo>
                  <a:pt x="13901203" y="492302"/>
                  <a:pt x="14070898" y="361034"/>
                  <a:pt x="14174202" y="159808"/>
                </a:cubicBezTo>
                <a:lnTo>
                  <a:pt x="14191711" y="119324"/>
                </a:lnTo>
                <a:lnTo>
                  <a:pt x="14174028" y="177225"/>
                </a:lnTo>
                <a:cubicBezTo>
                  <a:pt x="14065617" y="463721"/>
                  <a:pt x="13840498" y="660610"/>
                  <a:pt x="13580362" y="660610"/>
                </a:cubicBezTo>
                <a:cubicBezTo>
                  <a:pt x="13443147" y="660610"/>
                  <a:pt x="13315675" y="605830"/>
                  <a:pt x="13209935" y="512014"/>
                </a:cubicBezTo>
                <a:lnTo>
                  <a:pt x="13161729" y="464675"/>
                </a:lnTo>
                <a:lnTo>
                  <a:pt x="13157414" y="473298"/>
                </a:lnTo>
                <a:lnTo>
                  <a:pt x="13147879" y="455634"/>
                </a:lnTo>
                <a:cubicBezTo>
                  <a:pt x="13043335" y="280157"/>
                  <a:pt x="12885121" y="168308"/>
                  <a:pt x="12708050" y="168308"/>
                </a:cubicBezTo>
                <a:cubicBezTo>
                  <a:pt x="12540201" y="168308"/>
                  <a:pt x="12389296" y="268810"/>
                  <a:pt x="12284988" y="428741"/>
                </a:cubicBezTo>
                <a:lnTo>
                  <a:pt x="12284736" y="429150"/>
                </a:lnTo>
                <a:lnTo>
                  <a:pt x="12283244" y="432244"/>
                </a:lnTo>
                <a:cubicBezTo>
                  <a:pt x="12274725" y="448645"/>
                  <a:pt x="12265789" y="464644"/>
                  <a:pt x="12256457" y="480214"/>
                </a:cubicBezTo>
                <a:lnTo>
                  <a:pt x="12243203" y="500849"/>
                </a:lnTo>
                <a:lnTo>
                  <a:pt x="12225713" y="541285"/>
                </a:lnTo>
                <a:lnTo>
                  <a:pt x="12233404" y="516101"/>
                </a:lnTo>
                <a:lnTo>
                  <a:pt x="12227295" y="525613"/>
                </a:lnTo>
                <a:cubicBezTo>
                  <a:pt x="12106050" y="701853"/>
                  <a:pt x="11930644" y="812603"/>
                  <a:pt x="11735542" y="812603"/>
                </a:cubicBezTo>
                <a:cubicBezTo>
                  <a:pt x="11598328" y="812603"/>
                  <a:pt x="11470856" y="757823"/>
                  <a:pt x="11365115" y="664007"/>
                </a:cubicBezTo>
                <a:lnTo>
                  <a:pt x="11316909" y="616668"/>
                </a:lnTo>
                <a:lnTo>
                  <a:pt x="11312595" y="625292"/>
                </a:lnTo>
                <a:lnTo>
                  <a:pt x="11303060" y="607627"/>
                </a:lnTo>
                <a:cubicBezTo>
                  <a:pt x="11198516" y="432150"/>
                  <a:pt x="11040302" y="320302"/>
                  <a:pt x="10863231" y="320302"/>
                </a:cubicBezTo>
                <a:cubicBezTo>
                  <a:pt x="10767317" y="320302"/>
                  <a:pt x="10676936" y="353118"/>
                  <a:pt x="10597620" y="411089"/>
                </a:cubicBezTo>
                <a:lnTo>
                  <a:pt x="10552413" y="449000"/>
                </a:lnTo>
                <a:lnTo>
                  <a:pt x="10546840" y="456073"/>
                </a:lnTo>
                <a:lnTo>
                  <a:pt x="10512719" y="488902"/>
                </a:lnTo>
                <a:lnTo>
                  <a:pt x="10487638" y="515951"/>
                </a:lnTo>
                <a:cubicBezTo>
                  <a:pt x="10454205" y="556554"/>
                  <a:pt x="10424229" y="602489"/>
                  <a:pt x="10398403" y="652795"/>
                </a:cubicBezTo>
                <a:lnTo>
                  <a:pt x="10380893" y="693279"/>
                </a:lnTo>
                <a:lnTo>
                  <a:pt x="10398577" y="635378"/>
                </a:lnTo>
                <a:lnTo>
                  <a:pt x="10434916" y="553928"/>
                </a:lnTo>
                <a:lnTo>
                  <a:pt x="10393636" y="583206"/>
                </a:lnTo>
                <a:cubicBezTo>
                  <a:pt x="10310241" y="632923"/>
                  <a:pt x="10217615" y="660611"/>
                  <a:pt x="10120064" y="660611"/>
                </a:cubicBezTo>
                <a:cubicBezTo>
                  <a:pt x="9982849" y="660611"/>
                  <a:pt x="9855377" y="605831"/>
                  <a:pt x="9749637" y="512015"/>
                </a:cubicBezTo>
                <a:lnTo>
                  <a:pt x="9701430" y="464676"/>
                </a:lnTo>
                <a:lnTo>
                  <a:pt x="9697117" y="473299"/>
                </a:lnTo>
                <a:lnTo>
                  <a:pt x="9687581" y="455635"/>
                </a:lnTo>
                <a:cubicBezTo>
                  <a:pt x="9583037" y="280158"/>
                  <a:pt x="9424824" y="168309"/>
                  <a:pt x="9247751" y="168309"/>
                </a:cubicBezTo>
                <a:cubicBezTo>
                  <a:pt x="9079903" y="168309"/>
                  <a:pt x="8928998" y="268811"/>
                  <a:pt x="8824689" y="428742"/>
                </a:cubicBezTo>
                <a:lnTo>
                  <a:pt x="8824438" y="429151"/>
                </a:lnTo>
                <a:lnTo>
                  <a:pt x="8822946" y="432245"/>
                </a:lnTo>
                <a:cubicBezTo>
                  <a:pt x="8814426" y="448646"/>
                  <a:pt x="8805491" y="464645"/>
                  <a:pt x="8796160" y="480215"/>
                </a:cubicBezTo>
                <a:lnTo>
                  <a:pt x="8782904" y="500850"/>
                </a:lnTo>
                <a:lnTo>
                  <a:pt x="8765415" y="541286"/>
                </a:lnTo>
                <a:lnTo>
                  <a:pt x="8773106" y="516102"/>
                </a:lnTo>
                <a:lnTo>
                  <a:pt x="8766996" y="525614"/>
                </a:lnTo>
                <a:cubicBezTo>
                  <a:pt x="8645752" y="701854"/>
                  <a:pt x="8470347" y="812604"/>
                  <a:pt x="8275245" y="812604"/>
                </a:cubicBezTo>
                <a:cubicBezTo>
                  <a:pt x="8138029" y="812604"/>
                  <a:pt x="8010558" y="757824"/>
                  <a:pt x="7904817" y="664008"/>
                </a:cubicBezTo>
                <a:lnTo>
                  <a:pt x="7856611" y="616669"/>
                </a:lnTo>
                <a:lnTo>
                  <a:pt x="7852297" y="625293"/>
                </a:lnTo>
                <a:lnTo>
                  <a:pt x="7842762" y="607628"/>
                </a:lnTo>
                <a:cubicBezTo>
                  <a:pt x="7738218" y="432151"/>
                  <a:pt x="7580004" y="320302"/>
                  <a:pt x="7402932" y="320302"/>
                </a:cubicBezTo>
                <a:cubicBezTo>
                  <a:pt x="7307018" y="320302"/>
                  <a:pt x="7216637" y="353119"/>
                  <a:pt x="7137323" y="411089"/>
                </a:cubicBezTo>
                <a:lnTo>
                  <a:pt x="7092118" y="448999"/>
                </a:lnTo>
                <a:lnTo>
                  <a:pt x="7086542" y="456075"/>
                </a:lnTo>
                <a:lnTo>
                  <a:pt x="7052412" y="488913"/>
                </a:lnTo>
                <a:lnTo>
                  <a:pt x="7027340" y="515952"/>
                </a:lnTo>
                <a:cubicBezTo>
                  <a:pt x="6993907" y="556555"/>
                  <a:pt x="6963931" y="602489"/>
                  <a:pt x="6938105" y="652796"/>
                </a:cubicBezTo>
                <a:lnTo>
                  <a:pt x="6920596" y="693280"/>
                </a:lnTo>
                <a:lnTo>
                  <a:pt x="6938279" y="635379"/>
                </a:lnTo>
                <a:lnTo>
                  <a:pt x="6974617" y="553930"/>
                </a:lnTo>
                <a:lnTo>
                  <a:pt x="6933338" y="583208"/>
                </a:lnTo>
                <a:cubicBezTo>
                  <a:pt x="6849944" y="632925"/>
                  <a:pt x="6757317" y="660613"/>
                  <a:pt x="6659766" y="660613"/>
                </a:cubicBezTo>
                <a:cubicBezTo>
                  <a:pt x="6522551" y="660613"/>
                  <a:pt x="6395079" y="605833"/>
                  <a:pt x="6289339" y="512017"/>
                </a:cubicBezTo>
                <a:lnTo>
                  <a:pt x="6241132" y="464678"/>
                </a:lnTo>
                <a:lnTo>
                  <a:pt x="6236819" y="473301"/>
                </a:lnTo>
                <a:lnTo>
                  <a:pt x="6227283" y="455637"/>
                </a:lnTo>
                <a:cubicBezTo>
                  <a:pt x="6122739" y="280160"/>
                  <a:pt x="5964526" y="168311"/>
                  <a:pt x="5787454" y="168311"/>
                </a:cubicBezTo>
                <a:cubicBezTo>
                  <a:pt x="5619605" y="168311"/>
                  <a:pt x="5468701" y="268813"/>
                  <a:pt x="5364392" y="428744"/>
                </a:cubicBezTo>
                <a:lnTo>
                  <a:pt x="5364140" y="429153"/>
                </a:lnTo>
                <a:lnTo>
                  <a:pt x="5362648" y="432247"/>
                </a:lnTo>
                <a:cubicBezTo>
                  <a:pt x="5354128" y="448648"/>
                  <a:pt x="5345193" y="464647"/>
                  <a:pt x="5335862" y="480217"/>
                </a:cubicBezTo>
                <a:lnTo>
                  <a:pt x="5322606" y="500852"/>
                </a:lnTo>
                <a:lnTo>
                  <a:pt x="5305117" y="541288"/>
                </a:lnTo>
                <a:lnTo>
                  <a:pt x="5312809" y="516104"/>
                </a:lnTo>
                <a:lnTo>
                  <a:pt x="5306698" y="525616"/>
                </a:lnTo>
                <a:cubicBezTo>
                  <a:pt x="5185454" y="701856"/>
                  <a:pt x="5010049" y="812606"/>
                  <a:pt x="4814947" y="812606"/>
                </a:cubicBezTo>
                <a:cubicBezTo>
                  <a:pt x="4677732" y="812606"/>
                  <a:pt x="4550260" y="757826"/>
                  <a:pt x="4444520" y="664010"/>
                </a:cubicBezTo>
                <a:lnTo>
                  <a:pt x="4396313" y="616671"/>
                </a:lnTo>
                <a:lnTo>
                  <a:pt x="4392000" y="625295"/>
                </a:lnTo>
                <a:lnTo>
                  <a:pt x="4382464" y="607630"/>
                </a:lnTo>
                <a:cubicBezTo>
                  <a:pt x="4277920" y="432153"/>
                  <a:pt x="4119706" y="320304"/>
                  <a:pt x="3942635" y="320304"/>
                </a:cubicBezTo>
                <a:cubicBezTo>
                  <a:pt x="3846721" y="320304"/>
                  <a:pt x="3756340" y="353121"/>
                  <a:pt x="3677025" y="411091"/>
                </a:cubicBezTo>
                <a:lnTo>
                  <a:pt x="3631821" y="449001"/>
                </a:lnTo>
                <a:lnTo>
                  <a:pt x="3626244" y="456077"/>
                </a:lnTo>
                <a:lnTo>
                  <a:pt x="3592115" y="488915"/>
                </a:lnTo>
                <a:lnTo>
                  <a:pt x="3567043" y="515954"/>
                </a:lnTo>
                <a:cubicBezTo>
                  <a:pt x="3533609" y="556557"/>
                  <a:pt x="3503634" y="602492"/>
                  <a:pt x="3477808" y="652798"/>
                </a:cubicBezTo>
                <a:lnTo>
                  <a:pt x="3460298" y="693282"/>
                </a:lnTo>
                <a:lnTo>
                  <a:pt x="3477981" y="635381"/>
                </a:lnTo>
                <a:lnTo>
                  <a:pt x="3514319" y="553933"/>
                </a:lnTo>
                <a:lnTo>
                  <a:pt x="3473041" y="583210"/>
                </a:lnTo>
                <a:cubicBezTo>
                  <a:pt x="3389646" y="632927"/>
                  <a:pt x="3297019" y="660615"/>
                  <a:pt x="3199468" y="660615"/>
                </a:cubicBezTo>
                <a:cubicBezTo>
                  <a:pt x="3062253" y="660615"/>
                  <a:pt x="2934782" y="605835"/>
                  <a:pt x="2829041" y="512019"/>
                </a:cubicBezTo>
                <a:lnTo>
                  <a:pt x="2780835" y="464680"/>
                </a:lnTo>
                <a:lnTo>
                  <a:pt x="2776521" y="473303"/>
                </a:lnTo>
                <a:lnTo>
                  <a:pt x="2766985" y="455639"/>
                </a:lnTo>
                <a:cubicBezTo>
                  <a:pt x="2662441" y="280162"/>
                  <a:pt x="2504228" y="168313"/>
                  <a:pt x="2327156" y="168313"/>
                </a:cubicBezTo>
                <a:cubicBezTo>
                  <a:pt x="2159307" y="168313"/>
                  <a:pt x="2008403" y="268815"/>
                  <a:pt x="1904094" y="428746"/>
                </a:cubicBezTo>
                <a:lnTo>
                  <a:pt x="1903842" y="429155"/>
                </a:lnTo>
                <a:lnTo>
                  <a:pt x="1902350" y="432249"/>
                </a:lnTo>
                <a:cubicBezTo>
                  <a:pt x="1893830" y="448650"/>
                  <a:pt x="1884895" y="464649"/>
                  <a:pt x="1875564" y="480219"/>
                </a:cubicBezTo>
                <a:lnTo>
                  <a:pt x="1862308" y="500854"/>
                </a:lnTo>
                <a:lnTo>
                  <a:pt x="1844819" y="541290"/>
                </a:lnTo>
                <a:lnTo>
                  <a:pt x="1852511" y="516106"/>
                </a:lnTo>
                <a:lnTo>
                  <a:pt x="1846400" y="525618"/>
                </a:lnTo>
                <a:cubicBezTo>
                  <a:pt x="1725156" y="701858"/>
                  <a:pt x="1549751" y="812608"/>
                  <a:pt x="1354649" y="812608"/>
                </a:cubicBezTo>
                <a:close/>
              </a:path>
            </a:pathLst>
          </a:custGeom>
          <a:gradFill>
            <a:gsLst>
              <a:gs pos="22000">
                <a:srgbClr val="EE5F50">
                  <a:alpha val="0"/>
                </a:srgbClr>
              </a:gs>
              <a:gs pos="50000">
                <a:srgbClr val="B60000">
                  <a:alpha val="0"/>
                </a:srgbClr>
              </a:gs>
              <a:gs pos="72000">
                <a:schemeClr val="accent6">
                  <a:lumMod val="75000"/>
                </a:schemeClr>
              </a:gs>
              <a:gs pos="100000">
                <a:srgbClr val="FF0000"/>
              </a:gs>
              <a:gs pos="90000">
                <a:srgbClr val="B10000">
                  <a:alpha val="0"/>
                </a:srgbClr>
              </a:gs>
              <a:gs pos="8000">
                <a:srgbClr val="FF6600"/>
              </a:gs>
              <a:gs pos="28000">
                <a:srgbClr val="E78974">
                  <a:alpha val="0"/>
                </a:srgbClr>
              </a:gs>
              <a:gs pos="61000">
                <a:srgbClr val="C00000">
                  <a:lumMod val="69000"/>
                  <a:alpha val="0"/>
                </a:srgbClr>
              </a:gs>
              <a:gs pos="43000">
                <a:srgbClr val="00B050"/>
              </a:gs>
              <a:gs pos="34000">
                <a:srgbClr val="FFC000"/>
              </a:gs>
            </a:gsLst>
            <a:path path="circle">
              <a:fillToRect l="50000" t="50000" r="50000" b="50000"/>
            </a:path>
          </a:gradFill>
          <a:ln w="15875">
            <a:gradFill>
              <a:gsLst>
                <a:gs pos="0">
                  <a:schemeClr val="accent6">
                    <a:lumMod val="75000"/>
                  </a:schemeClr>
                </a:gs>
                <a:gs pos="50000">
                  <a:schemeClr val="accent6">
                    <a:lumMod val="20000"/>
                    <a:lumOff val="80000"/>
                  </a:schemeClr>
                </a:gs>
                <a:gs pos="100000">
                  <a:srgbClr val="FFC000"/>
                </a:gs>
              </a:gsLst>
              <a:lin ang="5400000" scaled="0"/>
            </a:gradFill>
          </a:ln>
          <a:scene3d>
            <a:camera prst="obliqueBottomLeft"/>
            <a:lightRig rig="flat" dir="t"/>
          </a:scene3d>
          <a:sp3d contourW="6350"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7" name="Forma libre 27"/>
          <p:cNvSpPr/>
          <p:nvPr/>
        </p:nvSpPr>
        <p:spPr>
          <a:xfrm rot="18598329" flipH="1">
            <a:off x="5190853" y="2574498"/>
            <a:ext cx="2045476" cy="2757402"/>
          </a:xfrm>
          <a:custGeom>
            <a:avLst/>
            <a:gdLst>
              <a:gd name="connsiteX0" fmla="*/ 1354649 w 14191711"/>
              <a:gd name="connsiteY0" fmla="*/ 812608 h 812608"/>
              <a:gd name="connsiteX1" fmla="*/ 984222 w 14191711"/>
              <a:gd name="connsiteY1" fmla="*/ 664012 h 812608"/>
              <a:gd name="connsiteX2" fmla="*/ 936015 w 14191711"/>
              <a:gd name="connsiteY2" fmla="*/ 616673 h 812608"/>
              <a:gd name="connsiteX3" fmla="*/ 931702 w 14191711"/>
              <a:gd name="connsiteY3" fmla="*/ 625297 h 812608"/>
              <a:gd name="connsiteX4" fmla="*/ 922166 w 14191711"/>
              <a:gd name="connsiteY4" fmla="*/ 607632 h 812608"/>
              <a:gd name="connsiteX5" fmla="*/ 482337 w 14191711"/>
              <a:gd name="connsiteY5" fmla="*/ 320306 h 812608"/>
              <a:gd name="connsiteX6" fmla="*/ 17510 w 14191711"/>
              <a:gd name="connsiteY6" fmla="*/ 652800 h 812608"/>
              <a:gd name="connsiteX7" fmla="*/ 0 w 14191711"/>
              <a:gd name="connsiteY7" fmla="*/ 693284 h 812608"/>
              <a:gd name="connsiteX8" fmla="*/ 17683 w 14191711"/>
              <a:gd name="connsiteY8" fmla="*/ 635383 h 812608"/>
              <a:gd name="connsiteX9" fmla="*/ 611350 w 14191711"/>
              <a:gd name="connsiteY9" fmla="*/ 151998 h 812608"/>
              <a:gd name="connsiteX10" fmla="*/ 981777 w 14191711"/>
              <a:gd name="connsiteY10" fmla="*/ 300594 h 812608"/>
              <a:gd name="connsiteX11" fmla="*/ 1029983 w 14191711"/>
              <a:gd name="connsiteY11" fmla="*/ 347933 h 812608"/>
              <a:gd name="connsiteX12" fmla="*/ 1034297 w 14191711"/>
              <a:gd name="connsiteY12" fmla="*/ 339310 h 812608"/>
              <a:gd name="connsiteX13" fmla="*/ 1043833 w 14191711"/>
              <a:gd name="connsiteY13" fmla="*/ 356974 h 812608"/>
              <a:gd name="connsiteX14" fmla="*/ 1483662 w 14191711"/>
              <a:gd name="connsiteY14" fmla="*/ 644300 h 812608"/>
              <a:gd name="connsiteX15" fmla="*/ 1906724 w 14191711"/>
              <a:gd name="connsiteY15" fmla="*/ 383867 h 812608"/>
              <a:gd name="connsiteX16" fmla="*/ 1906976 w 14191711"/>
              <a:gd name="connsiteY16" fmla="*/ 383458 h 812608"/>
              <a:gd name="connsiteX17" fmla="*/ 1908468 w 14191711"/>
              <a:gd name="connsiteY17" fmla="*/ 380364 h 812608"/>
              <a:gd name="connsiteX18" fmla="*/ 1935254 w 14191711"/>
              <a:gd name="connsiteY18" fmla="*/ 332394 h 812608"/>
              <a:gd name="connsiteX19" fmla="*/ 1948509 w 14191711"/>
              <a:gd name="connsiteY19" fmla="*/ 311759 h 812608"/>
              <a:gd name="connsiteX20" fmla="*/ 1965999 w 14191711"/>
              <a:gd name="connsiteY20" fmla="*/ 271323 h 812608"/>
              <a:gd name="connsiteX21" fmla="*/ 1958307 w 14191711"/>
              <a:gd name="connsiteY21" fmla="*/ 296507 h 812608"/>
              <a:gd name="connsiteX22" fmla="*/ 1964417 w 14191711"/>
              <a:gd name="connsiteY22" fmla="*/ 286995 h 812608"/>
              <a:gd name="connsiteX23" fmla="*/ 2456169 w 14191711"/>
              <a:gd name="connsiteY23" fmla="*/ 5 h 812608"/>
              <a:gd name="connsiteX24" fmla="*/ 2826596 w 14191711"/>
              <a:gd name="connsiteY24" fmla="*/ 148601 h 812608"/>
              <a:gd name="connsiteX25" fmla="*/ 2874802 w 14191711"/>
              <a:gd name="connsiteY25" fmla="*/ 195940 h 812608"/>
              <a:gd name="connsiteX26" fmla="*/ 2879116 w 14191711"/>
              <a:gd name="connsiteY26" fmla="*/ 187316 h 812608"/>
              <a:gd name="connsiteX27" fmla="*/ 2888652 w 14191711"/>
              <a:gd name="connsiteY27" fmla="*/ 204981 h 812608"/>
              <a:gd name="connsiteX28" fmla="*/ 3328481 w 14191711"/>
              <a:gd name="connsiteY28" fmla="*/ 492306 h 812608"/>
              <a:gd name="connsiteX29" fmla="*/ 3594091 w 14191711"/>
              <a:gd name="connsiteY29" fmla="*/ 401519 h 812608"/>
              <a:gd name="connsiteX30" fmla="*/ 3639295 w 14191711"/>
              <a:gd name="connsiteY30" fmla="*/ 363610 h 812608"/>
              <a:gd name="connsiteX31" fmla="*/ 3644872 w 14191711"/>
              <a:gd name="connsiteY31" fmla="*/ 356534 h 812608"/>
              <a:gd name="connsiteX32" fmla="*/ 3679001 w 14191711"/>
              <a:gd name="connsiteY32" fmla="*/ 323696 h 812608"/>
              <a:gd name="connsiteX33" fmla="*/ 3704073 w 14191711"/>
              <a:gd name="connsiteY33" fmla="*/ 296657 h 812608"/>
              <a:gd name="connsiteX34" fmla="*/ 3793308 w 14191711"/>
              <a:gd name="connsiteY34" fmla="*/ 159813 h 812608"/>
              <a:gd name="connsiteX35" fmla="*/ 3810818 w 14191711"/>
              <a:gd name="connsiteY35" fmla="*/ 119329 h 812608"/>
              <a:gd name="connsiteX36" fmla="*/ 3793135 w 14191711"/>
              <a:gd name="connsiteY36" fmla="*/ 177230 h 812608"/>
              <a:gd name="connsiteX37" fmla="*/ 3756797 w 14191711"/>
              <a:gd name="connsiteY37" fmla="*/ 258678 h 812608"/>
              <a:gd name="connsiteX38" fmla="*/ 3798075 w 14191711"/>
              <a:gd name="connsiteY38" fmla="*/ 229401 h 812608"/>
              <a:gd name="connsiteX39" fmla="*/ 4071648 w 14191711"/>
              <a:gd name="connsiteY39" fmla="*/ 151996 h 812608"/>
              <a:gd name="connsiteX40" fmla="*/ 4442075 w 14191711"/>
              <a:gd name="connsiteY40" fmla="*/ 300592 h 812608"/>
              <a:gd name="connsiteX41" fmla="*/ 4490281 w 14191711"/>
              <a:gd name="connsiteY41" fmla="*/ 347931 h 812608"/>
              <a:gd name="connsiteX42" fmla="*/ 4494595 w 14191711"/>
              <a:gd name="connsiteY42" fmla="*/ 339308 h 812608"/>
              <a:gd name="connsiteX43" fmla="*/ 4504131 w 14191711"/>
              <a:gd name="connsiteY43" fmla="*/ 356972 h 812608"/>
              <a:gd name="connsiteX44" fmla="*/ 4943960 w 14191711"/>
              <a:gd name="connsiteY44" fmla="*/ 644298 h 812608"/>
              <a:gd name="connsiteX45" fmla="*/ 5367022 w 14191711"/>
              <a:gd name="connsiteY45" fmla="*/ 383865 h 812608"/>
              <a:gd name="connsiteX46" fmla="*/ 5367274 w 14191711"/>
              <a:gd name="connsiteY46" fmla="*/ 383456 h 812608"/>
              <a:gd name="connsiteX47" fmla="*/ 5368766 w 14191711"/>
              <a:gd name="connsiteY47" fmla="*/ 380362 h 812608"/>
              <a:gd name="connsiteX48" fmla="*/ 5395552 w 14191711"/>
              <a:gd name="connsiteY48" fmla="*/ 332392 h 812608"/>
              <a:gd name="connsiteX49" fmla="*/ 5408807 w 14191711"/>
              <a:gd name="connsiteY49" fmla="*/ 311757 h 812608"/>
              <a:gd name="connsiteX50" fmla="*/ 5426297 w 14191711"/>
              <a:gd name="connsiteY50" fmla="*/ 271321 h 812608"/>
              <a:gd name="connsiteX51" fmla="*/ 5418605 w 14191711"/>
              <a:gd name="connsiteY51" fmla="*/ 296505 h 812608"/>
              <a:gd name="connsiteX52" fmla="*/ 5424715 w 14191711"/>
              <a:gd name="connsiteY52" fmla="*/ 286993 h 812608"/>
              <a:gd name="connsiteX53" fmla="*/ 5916467 w 14191711"/>
              <a:gd name="connsiteY53" fmla="*/ 3 h 812608"/>
              <a:gd name="connsiteX54" fmla="*/ 6286894 w 14191711"/>
              <a:gd name="connsiteY54" fmla="*/ 148599 h 812608"/>
              <a:gd name="connsiteX55" fmla="*/ 6335100 w 14191711"/>
              <a:gd name="connsiteY55" fmla="*/ 195938 h 812608"/>
              <a:gd name="connsiteX56" fmla="*/ 6339414 w 14191711"/>
              <a:gd name="connsiteY56" fmla="*/ 187314 h 812608"/>
              <a:gd name="connsiteX57" fmla="*/ 6348950 w 14191711"/>
              <a:gd name="connsiteY57" fmla="*/ 204979 h 812608"/>
              <a:gd name="connsiteX58" fmla="*/ 6788779 w 14191711"/>
              <a:gd name="connsiteY58" fmla="*/ 492304 h 812608"/>
              <a:gd name="connsiteX59" fmla="*/ 7054389 w 14191711"/>
              <a:gd name="connsiteY59" fmla="*/ 401517 h 812608"/>
              <a:gd name="connsiteX60" fmla="*/ 7099593 w 14191711"/>
              <a:gd name="connsiteY60" fmla="*/ 363608 h 812608"/>
              <a:gd name="connsiteX61" fmla="*/ 7105170 w 14191711"/>
              <a:gd name="connsiteY61" fmla="*/ 356532 h 812608"/>
              <a:gd name="connsiteX62" fmla="*/ 7139299 w 14191711"/>
              <a:gd name="connsiteY62" fmla="*/ 323694 h 812608"/>
              <a:gd name="connsiteX63" fmla="*/ 7164371 w 14191711"/>
              <a:gd name="connsiteY63" fmla="*/ 296655 h 812608"/>
              <a:gd name="connsiteX64" fmla="*/ 7253606 w 14191711"/>
              <a:gd name="connsiteY64" fmla="*/ 159811 h 812608"/>
              <a:gd name="connsiteX65" fmla="*/ 7271116 w 14191711"/>
              <a:gd name="connsiteY65" fmla="*/ 119327 h 812608"/>
              <a:gd name="connsiteX66" fmla="*/ 7253432 w 14191711"/>
              <a:gd name="connsiteY66" fmla="*/ 177228 h 812608"/>
              <a:gd name="connsiteX67" fmla="*/ 7217094 w 14191711"/>
              <a:gd name="connsiteY67" fmla="*/ 258677 h 812608"/>
              <a:gd name="connsiteX68" fmla="*/ 7258373 w 14191711"/>
              <a:gd name="connsiteY68" fmla="*/ 229399 h 812608"/>
              <a:gd name="connsiteX69" fmla="*/ 7531946 w 14191711"/>
              <a:gd name="connsiteY69" fmla="*/ 151994 h 812608"/>
              <a:gd name="connsiteX70" fmla="*/ 7902373 w 14191711"/>
              <a:gd name="connsiteY70" fmla="*/ 300590 h 812608"/>
              <a:gd name="connsiteX71" fmla="*/ 7950579 w 14191711"/>
              <a:gd name="connsiteY71" fmla="*/ 347929 h 812608"/>
              <a:gd name="connsiteX72" fmla="*/ 7954893 w 14191711"/>
              <a:gd name="connsiteY72" fmla="*/ 339306 h 812608"/>
              <a:gd name="connsiteX73" fmla="*/ 7964429 w 14191711"/>
              <a:gd name="connsiteY73" fmla="*/ 356970 h 812608"/>
              <a:gd name="connsiteX74" fmla="*/ 8404257 w 14191711"/>
              <a:gd name="connsiteY74" fmla="*/ 644296 h 812608"/>
              <a:gd name="connsiteX75" fmla="*/ 8827320 w 14191711"/>
              <a:gd name="connsiteY75" fmla="*/ 383863 h 812608"/>
              <a:gd name="connsiteX76" fmla="*/ 8827571 w 14191711"/>
              <a:gd name="connsiteY76" fmla="*/ 383454 h 812608"/>
              <a:gd name="connsiteX77" fmla="*/ 8829064 w 14191711"/>
              <a:gd name="connsiteY77" fmla="*/ 380360 h 812608"/>
              <a:gd name="connsiteX78" fmla="*/ 8855850 w 14191711"/>
              <a:gd name="connsiteY78" fmla="*/ 332390 h 812608"/>
              <a:gd name="connsiteX79" fmla="*/ 8869104 w 14191711"/>
              <a:gd name="connsiteY79" fmla="*/ 311755 h 812608"/>
              <a:gd name="connsiteX80" fmla="*/ 8886595 w 14191711"/>
              <a:gd name="connsiteY80" fmla="*/ 271319 h 812608"/>
              <a:gd name="connsiteX81" fmla="*/ 8878903 w 14191711"/>
              <a:gd name="connsiteY81" fmla="*/ 296503 h 812608"/>
              <a:gd name="connsiteX82" fmla="*/ 8885013 w 14191711"/>
              <a:gd name="connsiteY82" fmla="*/ 286991 h 812608"/>
              <a:gd name="connsiteX83" fmla="*/ 9376765 w 14191711"/>
              <a:gd name="connsiteY83" fmla="*/ 1 h 812608"/>
              <a:gd name="connsiteX84" fmla="*/ 9747192 w 14191711"/>
              <a:gd name="connsiteY84" fmla="*/ 148597 h 812608"/>
              <a:gd name="connsiteX85" fmla="*/ 9795398 w 14191711"/>
              <a:gd name="connsiteY85" fmla="*/ 195936 h 812608"/>
              <a:gd name="connsiteX86" fmla="*/ 9799712 w 14191711"/>
              <a:gd name="connsiteY86" fmla="*/ 187312 h 812608"/>
              <a:gd name="connsiteX87" fmla="*/ 9809248 w 14191711"/>
              <a:gd name="connsiteY87" fmla="*/ 204977 h 812608"/>
              <a:gd name="connsiteX88" fmla="*/ 10249076 w 14191711"/>
              <a:gd name="connsiteY88" fmla="*/ 492302 h 812608"/>
              <a:gd name="connsiteX89" fmla="*/ 10514687 w 14191711"/>
              <a:gd name="connsiteY89" fmla="*/ 401515 h 812608"/>
              <a:gd name="connsiteX90" fmla="*/ 10559894 w 14191711"/>
              <a:gd name="connsiteY90" fmla="*/ 363604 h 812608"/>
              <a:gd name="connsiteX91" fmla="*/ 10565468 w 14191711"/>
              <a:gd name="connsiteY91" fmla="*/ 356531 h 812608"/>
              <a:gd name="connsiteX92" fmla="*/ 10599588 w 14191711"/>
              <a:gd name="connsiteY92" fmla="*/ 323702 h 812608"/>
              <a:gd name="connsiteX93" fmla="*/ 10624669 w 14191711"/>
              <a:gd name="connsiteY93" fmla="*/ 296653 h 812608"/>
              <a:gd name="connsiteX94" fmla="*/ 10713904 w 14191711"/>
              <a:gd name="connsiteY94" fmla="*/ 159809 h 812608"/>
              <a:gd name="connsiteX95" fmla="*/ 10731414 w 14191711"/>
              <a:gd name="connsiteY95" fmla="*/ 119325 h 812608"/>
              <a:gd name="connsiteX96" fmla="*/ 10713730 w 14191711"/>
              <a:gd name="connsiteY96" fmla="*/ 177226 h 812608"/>
              <a:gd name="connsiteX97" fmla="*/ 10677391 w 14191711"/>
              <a:gd name="connsiteY97" fmla="*/ 258676 h 812608"/>
              <a:gd name="connsiteX98" fmla="*/ 10718671 w 14191711"/>
              <a:gd name="connsiteY98" fmla="*/ 229399 h 812608"/>
              <a:gd name="connsiteX99" fmla="*/ 10992244 w 14191711"/>
              <a:gd name="connsiteY99" fmla="*/ 151993 h 812608"/>
              <a:gd name="connsiteX100" fmla="*/ 11362671 w 14191711"/>
              <a:gd name="connsiteY100" fmla="*/ 300589 h 812608"/>
              <a:gd name="connsiteX101" fmla="*/ 11410877 w 14191711"/>
              <a:gd name="connsiteY101" fmla="*/ 347928 h 812608"/>
              <a:gd name="connsiteX102" fmla="*/ 11415191 w 14191711"/>
              <a:gd name="connsiteY102" fmla="*/ 339305 h 812608"/>
              <a:gd name="connsiteX103" fmla="*/ 11424726 w 14191711"/>
              <a:gd name="connsiteY103" fmla="*/ 356969 h 812608"/>
              <a:gd name="connsiteX104" fmla="*/ 11864556 w 14191711"/>
              <a:gd name="connsiteY104" fmla="*/ 644295 h 812608"/>
              <a:gd name="connsiteX105" fmla="*/ 12287618 w 14191711"/>
              <a:gd name="connsiteY105" fmla="*/ 383862 h 812608"/>
              <a:gd name="connsiteX106" fmla="*/ 12287870 w 14191711"/>
              <a:gd name="connsiteY106" fmla="*/ 383453 h 812608"/>
              <a:gd name="connsiteX107" fmla="*/ 12289362 w 14191711"/>
              <a:gd name="connsiteY107" fmla="*/ 380359 h 812608"/>
              <a:gd name="connsiteX108" fmla="*/ 12316148 w 14191711"/>
              <a:gd name="connsiteY108" fmla="*/ 332389 h 812608"/>
              <a:gd name="connsiteX109" fmla="*/ 12329403 w 14191711"/>
              <a:gd name="connsiteY109" fmla="*/ 311754 h 812608"/>
              <a:gd name="connsiteX110" fmla="*/ 12346892 w 14191711"/>
              <a:gd name="connsiteY110" fmla="*/ 271318 h 812608"/>
              <a:gd name="connsiteX111" fmla="*/ 12339201 w 14191711"/>
              <a:gd name="connsiteY111" fmla="*/ 296502 h 812608"/>
              <a:gd name="connsiteX112" fmla="*/ 12345311 w 14191711"/>
              <a:gd name="connsiteY112" fmla="*/ 286990 h 812608"/>
              <a:gd name="connsiteX113" fmla="*/ 12837063 w 14191711"/>
              <a:gd name="connsiteY113" fmla="*/ 0 h 812608"/>
              <a:gd name="connsiteX114" fmla="*/ 13207490 w 14191711"/>
              <a:gd name="connsiteY114" fmla="*/ 148596 h 812608"/>
              <a:gd name="connsiteX115" fmla="*/ 13255696 w 14191711"/>
              <a:gd name="connsiteY115" fmla="*/ 195935 h 812608"/>
              <a:gd name="connsiteX116" fmla="*/ 13260010 w 14191711"/>
              <a:gd name="connsiteY116" fmla="*/ 187311 h 812608"/>
              <a:gd name="connsiteX117" fmla="*/ 13269546 w 14191711"/>
              <a:gd name="connsiteY117" fmla="*/ 204976 h 812608"/>
              <a:gd name="connsiteX118" fmla="*/ 13709375 w 14191711"/>
              <a:gd name="connsiteY118" fmla="*/ 492302 h 812608"/>
              <a:gd name="connsiteX119" fmla="*/ 14174202 w 14191711"/>
              <a:gd name="connsiteY119" fmla="*/ 159808 h 812608"/>
              <a:gd name="connsiteX120" fmla="*/ 14191711 w 14191711"/>
              <a:gd name="connsiteY120" fmla="*/ 119324 h 812608"/>
              <a:gd name="connsiteX121" fmla="*/ 14174028 w 14191711"/>
              <a:gd name="connsiteY121" fmla="*/ 177225 h 812608"/>
              <a:gd name="connsiteX122" fmla="*/ 13580362 w 14191711"/>
              <a:gd name="connsiteY122" fmla="*/ 660610 h 812608"/>
              <a:gd name="connsiteX123" fmla="*/ 13209935 w 14191711"/>
              <a:gd name="connsiteY123" fmla="*/ 512014 h 812608"/>
              <a:gd name="connsiteX124" fmla="*/ 13161729 w 14191711"/>
              <a:gd name="connsiteY124" fmla="*/ 464675 h 812608"/>
              <a:gd name="connsiteX125" fmla="*/ 13157414 w 14191711"/>
              <a:gd name="connsiteY125" fmla="*/ 473298 h 812608"/>
              <a:gd name="connsiteX126" fmla="*/ 13147879 w 14191711"/>
              <a:gd name="connsiteY126" fmla="*/ 455634 h 812608"/>
              <a:gd name="connsiteX127" fmla="*/ 12708050 w 14191711"/>
              <a:gd name="connsiteY127" fmla="*/ 168308 h 812608"/>
              <a:gd name="connsiteX128" fmla="*/ 12284988 w 14191711"/>
              <a:gd name="connsiteY128" fmla="*/ 428741 h 812608"/>
              <a:gd name="connsiteX129" fmla="*/ 12284736 w 14191711"/>
              <a:gd name="connsiteY129" fmla="*/ 429150 h 812608"/>
              <a:gd name="connsiteX130" fmla="*/ 12283244 w 14191711"/>
              <a:gd name="connsiteY130" fmla="*/ 432244 h 812608"/>
              <a:gd name="connsiteX131" fmla="*/ 12256457 w 14191711"/>
              <a:gd name="connsiteY131" fmla="*/ 480214 h 812608"/>
              <a:gd name="connsiteX132" fmla="*/ 12243203 w 14191711"/>
              <a:gd name="connsiteY132" fmla="*/ 500849 h 812608"/>
              <a:gd name="connsiteX133" fmla="*/ 12225713 w 14191711"/>
              <a:gd name="connsiteY133" fmla="*/ 541285 h 812608"/>
              <a:gd name="connsiteX134" fmla="*/ 12233404 w 14191711"/>
              <a:gd name="connsiteY134" fmla="*/ 516101 h 812608"/>
              <a:gd name="connsiteX135" fmla="*/ 12227295 w 14191711"/>
              <a:gd name="connsiteY135" fmla="*/ 525613 h 812608"/>
              <a:gd name="connsiteX136" fmla="*/ 11735542 w 14191711"/>
              <a:gd name="connsiteY136" fmla="*/ 812603 h 812608"/>
              <a:gd name="connsiteX137" fmla="*/ 11365115 w 14191711"/>
              <a:gd name="connsiteY137" fmla="*/ 664007 h 812608"/>
              <a:gd name="connsiteX138" fmla="*/ 11316909 w 14191711"/>
              <a:gd name="connsiteY138" fmla="*/ 616668 h 812608"/>
              <a:gd name="connsiteX139" fmla="*/ 11312595 w 14191711"/>
              <a:gd name="connsiteY139" fmla="*/ 625292 h 812608"/>
              <a:gd name="connsiteX140" fmla="*/ 11303060 w 14191711"/>
              <a:gd name="connsiteY140" fmla="*/ 607627 h 812608"/>
              <a:gd name="connsiteX141" fmla="*/ 10863231 w 14191711"/>
              <a:gd name="connsiteY141" fmla="*/ 320302 h 812608"/>
              <a:gd name="connsiteX142" fmla="*/ 10597620 w 14191711"/>
              <a:gd name="connsiteY142" fmla="*/ 411089 h 812608"/>
              <a:gd name="connsiteX143" fmla="*/ 10552413 w 14191711"/>
              <a:gd name="connsiteY143" fmla="*/ 449000 h 812608"/>
              <a:gd name="connsiteX144" fmla="*/ 10546840 w 14191711"/>
              <a:gd name="connsiteY144" fmla="*/ 456073 h 812608"/>
              <a:gd name="connsiteX145" fmla="*/ 10512719 w 14191711"/>
              <a:gd name="connsiteY145" fmla="*/ 488902 h 812608"/>
              <a:gd name="connsiteX146" fmla="*/ 10487638 w 14191711"/>
              <a:gd name="connsiteY146" fmla="*/ 515951 h 812608"/>
              <a:gd name="connsiteX147" fmla="*/ 10398403 w 14191711"/>
              <a:gd name="connsiteY147" fmla="*/ 652795 h 812608"/>
              <a:gd name="connsiteX148" fmla="*/ 10380893 w 14191711"/>
              <a:gd name="connsiteY148" fmla="*/ 693279 h 812608"/>
              <a:gd name="connsiteX149" fmla="*/ 10398577 w 14191711"/>
              <a:gd name="connsiteY149" fmla="*/ 635378 h 812608"/>
              <a:gd name="connsiteX150" fmla="*/ 10434916 w 14191711"/>
              <a:gd name="connsiteY150" fmla="*/ 553928 h 812608"/>
              <a:gd name="connsiteX151" fmla="*/ 10393636 w 14191711"/>
              <a:gd name="connsiteY151" fmla="*/ 583206 h 812608"/>
              <a:gd name="connsiteX152" fmla="*/ 10120064 w 14191711"/>
              <a:gd name="connsiteY152" fmla="*/ 660611 h 812608"/>
              <a:gd name="connsiteX153" fmla="*/ 9749637 w 14191711"/>
              <a:gd name="connsiteY153" fmla="*/ 512015 h 812608"/>
              <a:gd name="connsiteX154" fmla="*/ 9701430 w 14191711"/>
              <a:gd name="connsiteY154" fmla="*/ 464676 h 812608"/>
              <a:gd name="connsiteX155" fmla="*/ 9697117 w 14191711"/>
              <a:gd name="connsiteY155" fmla="*/ 473299 h 812608"/>
              <a:gd name="connsiteX156" fmla="*/ 9687581 w 14191711"/>
              <a:gd name="connsiteY156" fmla="*/ 455635 h 812608"/>
              <a:gd name="connsiteX157" fmla="*/ 9247751 w 14191711"/>
              <a:gd name="connsiteY157" fmla="*/ 168309 h 812608"/>
              <a:gd name="connsiteX158" fmla="*/ 8824689 w 14191711"/>
              <a:gd name="connsiteY158" fmla="*/ 428742 h 812608"/>
              <a:gd name="connsiteX159" fmla="*/ 8824438 w 14191711"/>
              <a:gd name="connsiteY159" fmla="*/ 429151 h 812608"/>
              <a:gd name="connsiteX160" fmla="*/ 8822946 w 14191711"/>
              <a:gd name="connsiteY160" fmla="*/ 432245 h 812608"/>
              <a:gd name="connsiteX161" fmla="*/ 8796160 w 14191711"/>
              <a:gd name="connsiteY161" fmla="*/ 480215 h 812608"/>
              <a:gd name="connsiteX162" fmla="*/ 8782904 w 14191711"/>
              <a:gd name="connsiteY162" fmla="*/ 500850 h 812608"/>
              <a:gd name="connsiteX163" fmla="*/ 8765415 w 14191711"/>
              <a:gd name="connsiteY163" fmla="*/ 541286 h 812608"/>
              <a:gd name="connsiteX164" fmla="*/ 8773106 w 14191711"/>
              <a:gd name="connsiteY164" fmla="*/ 516102 h 812608"/>
              <a:gd name="connsiteX165" fmla="*/ 8766996 w 14191711"/>
              <a:gd name="connsiteY165" fmla="*/ 525614 h 812608"/>
              <a:gd name="connsiteX166" fmla="*/ 8275245 w 14191711"/>
              <a:gd name="connsiteY166" fmla="*/ 812604 h 812608"/>
              <a:gd name="connsiteX167" fmla="*/ 7904817 w 14191711"/>
              <a:gd name="connsiteY167" fmla="*/ 664008 h 812608"/>
              <a:gd name="connsiteX168" fmla="*/ 7856611 w 14191711"/>
              <a:gd name="connsiteY168" fmla="*/ 616669 h 812608"/>
              <a:gd name="connsiteX169" fmla="*/ 7852297 w 14191711"/>
              <a:gd name="connsiteY169" fmla="*/ 625293 h 812608"/>
              <a:gd name="connsiteX170" fmla="*/ 7842762 w 14191711"/>
              <a:gd name="connsiteY170" fmla="*/ 607628 h 812608"/>
              <a:gd name="connsiteX171" fmla="*/ 7402932 w 14191711"/>
              <a:gd name="connsiteY171" fmla="*/ 320302 h 812608"/>
              <a:gd name="connsiteX172" fmla="*/ 7137323 w 14191711"/>
              <a:gd name="connsiteY172" fmla="*/ 411089 h 812608"/>
              <a:gd name="connsiteX173" fmla="*/ 7092118 w 14191711"/>
              <a:gd name="connsiteY173" fmla="*/ 448999 h 812608"/>
              <a:gd name="connsiteX174" fmla="*/ 7086542 w 14191711"/>
              <a:gd name="connsiteY174" fmla="*/ 456075 h 812608"/>
              <a:gd name="connsiteX175" fmla="*/ 7052412 w 14191711"/>
              <a:gd name="connsiteY175" fmla="*/ 488913 h 812608"/>
              <a:gd name="connsiteX176" fmla="*/ 7027340 w 14191711"/>
              <a:gd name="connsiteY176" fmla="*/ 515952 h 812608"/>
              <a:gd name="connsiteX177" fmla="*/ 6938105 w 14191711"/>
              <a:gd name="connsiteY177" fmla="*/ 652796 h 812608"/>
              <a:gd name="connsiteX178" fmla="*/ 6920596 w 14191711"/>
              <a:gd name="connsiteY178" fmla="*/ 693280 h 812608"/>
              <a:gd name="connsiteX179" fmla="*/ 6938279 w 14191711"/>
              <a:gd name="connsiteY179" fmla="*/ 635379 h 812608"/>
              <a:gd name="connsiteX180" fmla="*/ 6974617 w 14191711"/>
              <a:gd name="connsiteY180" fmla="*/ 553930 h 812608"/>
              <a:gd name="connsiteX181" fmla="*/ 6933338 w 14191711"/>
              <a:gd name="connsiteY181" fmla="*/ 583208 h 812608"/>
              <a:gd name="connsiteX182" fmla="*/ 6659766 w 14191711"/>
              <a:gd name="connsiteY182" fmla="*/ 660613 h 812608"/>
              <a:gd name="connsiteX183" fmla="*/ 6289339 w 14191711"/>
              <a:gd name="connsiteY183" fmla="*/ 512017 h 812608"/>
              <a:gd name="connsiteX184" fmla="*/ 6241132 w 14191711"/>
              <a:gd name="connsiteY184" fmla="*/ 464678 h 812608"/>
              <a:gd name="connsiteX185" fmla="*/ 6236819 w 14191711"/>
              <a:gd name="connsiteY185" fmla="*/ 473301 h 812608"/>
              <a:gd name="connsiteX186" fmla="*/ 6227283 w 14191711"/>
              <a:gd name="connsiteY186" fmla="*/ 455637 h 812608"/>
              <a:gd name="connsiteX187" fmla="*/ 5787454 w 14191711"/>
              <a:gd name="connsiteY187" fmla="*/ 168311 h 812608"/>
              <a:gd name="connsiteX188" fmla="*/ 5364392 w 14191711"/>
              <a:gd name="connsiteY188" fmla="*/ 428744 h 812608"/>
              <a:gd name="connsiteX189" fmla="*/ 5364140 w 14191711"/>
              <a:gd name="connsiteY189" fmla="*/ 429153 h 812608"/>
              <a:gd name="connsiteX190" fmla="*/ 5362648 w 14191711"/>
              <a:gd name="connsiteY190" fmla="*/ 432247 h 812608"/>
              <a:gd name="connsiteX191" fmla="*/ 5335862 w 14191711"/>
              <a:gd name="connsiteY191" fmla="*/ 480217 h 812608"/>
              <a:gd name="connsiteX192" fmla="*/ 5322606 w 14191711"/>
              <a:gd name="connsiteY192" fmla="*/ 500852 h 812608"/>
              <a:gd name="connsiteX193" fmla="*/ 5305117 w 14191711"/>
              <a:gd name="connsiteY193" fmla="*/ 541288 h 812608"/>
              <a:gd name="connsiteX194" fmla="*/ 5312809 w 14191711"/>
              <a:gd name="connsiteY194" fmla="*/ 516104 h 812608"/>
              <a:gd name="connsiteX195" fmla="*/ 5306698 w 14191711"/>
              <a:gd name="connsiteY195" fmla="*/ 525616 h 812608"/>
              <a:gd name="connsiteX196" fmla="*/ 4814947 w 14191711"/>
              <a:gd name="connsiteY196" fmla="*/ 812606 h 812608"/>
              <a:gd name="connsiteX197" fmla="*/ 4444520 w 14191711"/>
              <a:gd name="connsiteY197" fmla="*/ 664010 h 812608"/>
              <a:gd name="connsiteX198" fmla="*/ 4396313 w 14191711"/>
              <a:gd name="connsiteY198" fmla="*/ 616671 h 812608"/>
              <a:gd name="connsiteX199" fmla="*/ 4392000 w 14191711"/>
              <a:gd name="connsiteY199" fmla="*/ 625295 h 812608"/>
              <a:gd name="connsiteX200" fmla="*/ 4382464 w 14191711"/>
              <a:gd name="connsiteY200" fmla="*/ 607630 h 812608"/>
              <a:gd name="connsiteX201" fmla="*/ 3942635 w 14191711"/>
              <a:gd name="connsiteY201" fmla="*/ 320304 h 812608"/>
              <a:gd name="connsiteX202" fmla="*/ 3677025 w 14191711"/>
              <a:gd name="connsiteY202" fmla="*/ 411091 h 812608"/>
              <a:gd name="connsiteX203" fmla="*/ 3631821 w 14191711"/>
              <a:gd name="connsiteY203" fmla="*/ 449001 h 812608"/>
              <a:gd name="connsiteX204" fmla="*/ 3626244 w 14191711"/>
              <a:gd name="connsiteY204" fmla="*/ 456077 h 812608"/>
              <a:gd name="connsiteX205" fmla="*/ 3592115 w 14191711"/>
              <a:gd name="connsiteY205" fmla="*/ 488915 h 812608"/>
              <a:gd name="connsiteX206" fmla="*/ 3567043 w 14191711"/>
              <a:gd name="connsiteY206" fmla="*/ 515954 h 812608"/>
              <a:gd name="connsiteX207" fmla="*/ 3477808 w 14191711"/>
              <a:gd name="connsiteY207" fmla="*/ 652798 h 812608"/>
              <a:gd name="connsiteX208" fmla="*/ 3460298 w 14191711"/>
              <a:gd name="connsiteY208" fmla="*/ 693282 h 812608"/>
              <a:gd name="connsiteX209" fmla="*/ 3477981 w 14191711"/>
              <a:gd name="connsiteY209" fmla="*/ 635381 h 812608"/>
              <a:gd name="connsiteX210" fmla="*/ 3514319 w 14191711"/>
              <a:gd name="connsiteY210" fmla="*/ 553933 h 812608"/>
              <a:gd name="connsiteX211" fmla="*/ 3473041 w 14191711"/>
              <a:gd name="connsiteY211" fmla="*/ 583210 h 812608"/>
              <a:gd name="connsiteX212" fmla="*/ 3199468 w 14191711"/>
              <a:gd name="connsiteY212" fmla="*/ 660615 h 812608"/>
              <a:gd name="connsiteX213" fmla="*/ 2829041 w 14191711"/>
              <a:gd name="connsiteY213" fmla="*/ 512019 h 812608"/>
              <a:gd name="connsiteX214" fmla="*/ 2780835 w 14191711"/>
              <a:gd name="connsiteY214" fmla="*/ 464680 h 812608"/>
              <a:gd name="connsiteX215" fmla="*/ 2776521 w 14191711"/>
              <a:gd name="connsiteY215" fmla="*/ 473303 h 812608"/>
              <a:gd name="connsiteX216" fmla="*/ 2766985 w 14191711"/>
              <a:gd name="connsiteY216" fmla="*/ 455639 h 812608"/>
              <a:gd name="connsiteX217" fmla="*/ 2327156 w 14191711"/>
              <a:gd name="connsiteY217" fmla="*/ 168313 h 812608"/>
              <a:gd name="connsiteX218" fmla="*/ 1904094 w 14191711"/>
              <a:gd name="connsiteY218" fmla="*/ 428746 h 812608"/>
              <a:gd name="connsiteX219" fmla="*/ 1903842 w 14191711"/>
              <a:gd name="connsiteY219" fmla="*/ 429155 h 812608"/>
              <a:gd name="connsiteX220" fmla="*/ 1902350 w 14191711"/>
              <a:gd name="connsiteY220" fmla="*/ 432249 h 812608"/>
              <a:gd name="connsiteX221" fmla="*/ 1875564 w 14191711"/>
              <a:gd name="connsiteY221" fmla="*/ 480219 h 812608"/>
              <a:gd name="connsiteX222" fmla="*/ 1862308 w 14191711"/>
              <a:gd name="connsiteY222" fmla="*/ 500854 h 812608"/>
              <a:gd name="connsiteX223" fmla="*/ 1844819 w 14191711"/>
              <a:gd name="connsiteY223" fmla="*/ 541290 h 812608"/>
              <a:gd name="connsiteX224" fmla="*/ 1852511 w 14191711"/>
              <a:gd name="connsiteY224" fmla="*/ 516106 h 812608"/>
              <a:gd name="connsiteX225" fmla="*/ 1846400 w 14191711"/>
              <a:gd name="connsiteY225" fmla="*/ 525618 h 812608"/>
              <a:gd name="connsiteX226" fmla="*/ 1354649 w 14191711"/>
              <a:gd name="connsiteY226" fmla="*/ 812608 h 8126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Lst>
            <a:rect l="l" t="t" r="r" b="b"/>
            <a:pathLst>
              <a:path w="14191711" h="812608">
                <a:moveTo>
                  <a:pt x="1354649" y="812608"/>
                </a:moveTo>
                <a:cubicBezTo>
                  <a:pt x="1217434" y="812608"/>
                  <a:pt x="1089962" y="757828"/>
                  <a:pt x="984222" y="664012"/>
                </a:cubicBezTo>
                <a:lnTo>
                  <a:pt x="936015" y="616673"/>
                </a:lnTo>
                <a:lnTo>
                  <a:pt x="931702" y="625297"/>
                </a:lnTo>
                <a:lnTo>
                  <a:pt x="922166" y="607632"/>
                </a:lnTo>
                <a:cubicBezTo>
                  <a:pt x="817622" y="432155"/>
                  <a:pt x="659408" y="320306"/>
                  <a:pt x="482337" y="320306"/>
                </a:cubicBezTo>
                <a:cubicBezTo>
                  <a:pt x="290509" y="320306"/>
                  <a:pt x="120814" y="451574"/>
                  <a:pt x="17510" y="652800"/>
                </a:cubicBezTo>
                <a:lnTo>
                  <a:pt x="0" y="693284"/>
                </a:lnTo>
                <a:lnTo>
                  <a:pt x="17683" y="635383"/>
                </a:lnTo>
                <a:cubicBezTo>
                  <a:pt x="126094" y="348887"/>
                  <a:pt x="351214" y="151998"/>
                  <a:pt x="611350" y="151998"/>
                </a:cubicBezTo>
                <a:cubicBezTo>
                  <a:pt x="748565" y="151998"/>
                  <a:pt x="876036" y="206778"/>
                  <a:pt x="981777" y="300594"/>
                </a:cubicBezTo>
                <a:lnTo>
                  <a:pt x="1029983" y="347933"/>
                </a:lnTo>
                <a:lnTo>
                  <a:pt x="1034297" y="339310"/>
                </a:lnTo>
                <a:lnTo>
                  <a:pt x="1043833" y="356974"/>
                </a:lnTo>
                <a:cubicBezTo>
                  <a:pt x="1148377" y="532451"/>
                  <a:pt x="1306590" y="644300"/>
                  <a:pt x="1483662" y="644300"/>
                </a:cubicBezTo>
                <a:cubicBezTo>
                  <a:pt x="1651511" y="644300"/>
                  <a:pt x="1802415" y="543798"/>
                  <a:pt x="1906724" y="383867"/>
                </a:cubicBezTo>
                <a:lnTo>
                  <a:pt x="1906976" y="383458"/>
                </a:lnTo>
                <a:lnTo>
                  <a:pt x="1908468" y="380364"/>
                </a:lnTo>
                <a:cubicBezTo>
                  <a:pt x="1916987" y="363963"/>
                  <a:pt x="1925923" y="347964"/>
                  <a:pt x="1935254" y="332394"/>
                </a:cubicBezTo>
                <a:lnTo>
                  <a:pt x="1948509" y="311759"/>
                </a:lnTo>
                <a:lnTo>
                  <a:pt x="1965999" y="271323"/>
                </a:lnTo>
                <a:lnTo>
                  <a:pt x="1958307" y="296507"/>
                </a:lnTo>
                <a:lnTo>
                  <a:pt x="1964417" y="286995"/>
                </a:lnTo>
                <a:cubicBezTo>
                  <a:pt x="2085662" y="110755"/>
                  <a:pt x="2261067" y="5"/>
                  <a:pt x="2456169" y="5"/>
                </a:cubicBezTo>
                <a:cubicBezTo>
                  <a:pt x="2593384" y="5"/>
                  <a:pt x="2720856" y="54785"/>
                  <a:pt x="2826596" y="148601"/>
                </a:cubicBezTo>
                <a:lnTo>
                  <a:pt x="2874802" y="195940"/>
                </a:lnTo>
                <a:lnTo>
                  <a:pt x="2879116" y="187316"/>
                </a:lnTo>
                <a:lnTo>
                  <a:pt x="2888652" y="204981"/>
                </a:lnTo>
                <a:cubicBezTo>
                  <a:pt x="2993196" y="380458"/>
                  <a:pt x="3151409" y="492306"/>
                  <a:pt x="3328481" y="492306"/>
                </a:cubicBezTo>
                <a:cubicBezTo>
                  <a:pt x="3424395" y="492306"/>
                  <a:pt x="3514776" y="459490"/>
                  <a:pt x="3594091" y="401519"/>
                </a:cubicBezTo>
                <a:lnTo>
                  <a:pt x="3639295" y="363610"/>
                </a:lnTo>
                <a:lnTo>
                  <a:pt x="3644872" y="356534"/>
                </a:lnTo>
                <a:lnTo>
                  <a:pt x="3679001" y="323696"/>
                </a:lnTo>
                <a:lnTo>
                  <a:pt x="3704073" y="296657"/>
                </a:lnTo>
                <a:cubicBezTo>
                  <a:pt x="3737507" y="256054"/>
                  <a:pt x="3767482" y="210119"/>
                  <a:pt x="3793308" y="159813"/>
                </a:cubicBezTo>
                <a:lnTo>
                  <a:pt x="3810818" y="119329"/>
                </a:lnTo>
                <a:lnTo>
                  <a:pt x="3793135" y="177230"/>
                </a:lnTo>
                <a:lnTo>
                  <a:pt x="3756797" y="258678"/>
                </a:lnTo>
                <a:lnTo>
                  <a:pt x="3798075" y="229401"/>
                </a:lnTo>
                <a:cubicBezTo>
                  <a:pt x="3881470" y="179684"/>
                  <a:pt x="3974097" y="151996"/>
                  <a:pt x="4071648" y="151996"/>
                </a:cubicBezTo>
                <a:cubicBezTo>
                  <a:pt x="4208863" y="151996"/>
                  <a:pt x="4336334" y="206776"/>
                  <a:pt x="4442075" y="300592"/>
                </a:cubicBezTo>
                <a:lnTo>
                  <a:pt x="4490281" y="347931"/>
                </a:lnTo>
                <a:lnTo>
                  <a:pt x="4494595" y="339308"/>
                </a:lnTo>
                <a:lnTo>
                  <a:pt x="4504131" y="356972"/>
                </a:lnTo>
                <a:cubicBezTo>
                  <a:pt x="4608675" y="532449"/>
                  <a:pt x="4766888" y="644298"/>
                  <a:pt x="4943960" y="644298"/>
                </a:cubicBezTo>
                <a:cubicBezTo>
                  <a:pt x="5111809" y="644298"/>
                  <a:pt x="5262713" y="543796"/>
                  <a:pt x="5367022" y="383865"/>
                </a:cubicBezTo>
                <a:lnTo>
                  <a:pt x="5367274" y="383456"/>
                </a:lnTo>
                <a:lnTo>
                  <a:pt x="5368766" y="380362"/>
                </a:lnTo>
                <a:cubicBezTo>
                  <a:pt x="5377285" y="363961"/>
                  <a:pt x="5386221" y="347962"/>
                  <a:pt x="5395552" y="332392"/>
                </a:cubicBezTo>
                <a:lnTo>
                  <a:pt x="5408807" y="311757"/>
                </a:lnTo>
                <a:lnTo>
                  <a:pt x="5426297" y="271321"/>
                </a:lnTo>
                <a:lnTo>
                  <a:pt x="5418605" y="296505"/>
                </a:lnTo>
                <a:lnTo>
                  <a:pt x="5424715" y="286993"/>
                </a:lnTo>
                <a:cubicBezTo>
                  <a:pt x="5545960" y="110753"/>
                  <a:pt x="5721365" y="3"/>
                  <a:pt x="5916467" y="3"/>
                </a:cubicBezTo>
                <a:cubicBezTo>
                  <a:pt x="6053682" y="3"/>
                  <a:pt x="6181154" y="54783"/>
                  <a:pt x="6286894" y="148599"/>
                </a:cubicBezTo>
                <a:lnTo>
                  <a:pt x="6335100" y="195938"/>
                </a:lnTo>
                <a:lnTo>
                  <a:pt x="6339414" y="187314"/>
                </a:lnTo>
                <a:lnTo>
                  <a:pt x="6348950" y="204979"/>
                </a:lnTo>
                <a:cubicBezTo>
                  <a:pt x="6453494" y="380456"/>
                  <a:pt x="6611707" y="492304"/>
                  <a:pt x="6788779" y="492304"/>
                </a:cubicBezTo>
                <a:cubicBezTo>
                  <a:pt x="6884693" y="492304"/>
                  <a:pt x="6975074" y="459488"/>
                  <a:pt x="7054389" y="401517"/>
                </a:cubicBezTo>
                <a:lnTo>
                  <a:pt x="7099593" y="363608"/>
                </a:lnTo>
                <a:lnTo>
                  <a:pt x="7105170" y="356532"/>
                </a:lnTo>
                <a:lnTo>
                  <a:pt x="7139299" y="323694"/>
                </a:lnTo>
                <a:lnTo>
                  <a:pt x="7164371" y="296655"/>
                </a:lnTo>
                <a:cubicBezTo>
                  <a:pt x="7197804" y="256052"/>
                  <a:pt x="7227780" y="210117"/>
                  <a:pt x="7253606" y="159811"/>
                </a:cubicBezTo>
                <a:lnTo>
                  <a:pt x="7271116" y="119327"/>
                </a:lnTo>
                <a:lnTo>
                  <a:pt x="7253432" y="177228"/>
                </a:lnTo>
                <a:lnTo>
                  <a:pt x="7217094" y="258677"/>
                </a:lnTo>
                <a:lnTo>
                  <a:pt x="7258373" y="229399"/>
                </a:lnTo>
                <a:cubicBezTo>
                  <a:pt x="7341767" y="179682"/>
                  <a:pt x="7434395" y="151994"/>
                  <a:pt x="7531946" y="151994"/>
                </a:cubicBezTo>
                <a:cubicBezTo>
                  <a:pt x="7669160" y="151994"/>
                  <a:pt x="7796632" y="206774"/>
                  <a:pt x="7902373" y="300590"/>
                </a:cubicBezTo>
                <a:lnTo>
                  <a:pt x="7950579" y="347929"/>
                </a:lnTo>
                <a:lnTo>
                  <a:pt x="7954893" y="339306"/>
                </a:lnTo>
                <a:lnTo>
                  <a:pt x="7964429" y="356970"/>
                </a:lnTo>
                <a:cubicBezTo>
                  <a:pt x="8068973" y="532447"/>
                  <a:pt x="8227186" y="644296"/>
                  <a:pt x="8404257" y="644296"/>
                </a:cubicBezTo>
                <a:cubicBezTo>
                  <a:pt x="8572107" y="644296"/>
                  <a:pt x="8723011" y="543794"/>
                  <a:pt x="8827320" y="383863"/>
                </a:cubicBezTo>
                <a:lnTo>
                  <a:pt x="8827571" y="383454"/>
                </a:lnTo>
                <a:lnTo>
                  <a:pt x="8829064" y="380360"/>
                </a:lnTo>
                <a:cubicBezTo>
                  <a:pt x="8837583" y="363959"/>
                  <a:pt x="8846518" y="347960"/>
                  <a:pt x="8855850" y="332390"/>
                </a:cubicBezTo>
                <a:lnTo>
                  <a:pt x="8869104" y="311755"/>
                </a:lnTo>
                <a:lnTo>
                  <a:pt x="8886595" y="271319"/>
                </a:lnTo>
                <a:lnTo>
                  <a:pt x="8878903" y="296503"/>
                </a:lnTo>
                <a:lnTo>
                  <a:pt x="8885013" y="286991"/>
                </a:lnTo>
                <a:cubicBezTo>
                  <a:pt x="9006258" y="110751"/>
                  <a:pt x="9181663" y="1"/>
                  <a:pt x="9376765" y="1"/>
                </a:cubicBezTo>
                <a:cubicBezTo>
                  <a:pt x="9513979" y="1"/>
                  <a:pt x="9641452" y="54781"/>
                  <a:pt x="9747192" y="148597"/>
                </a:cubicBezTo>
                <a:lnTo>
                  <a:pt x="9795398" y="195936"/>
                </a:lnTo>
                <a:lnTo>
                  <a:pt x="9799712" y="187312"/>
                </a:lnTo>
                <a:lnTo>
                  <a:pt x="9809248" y="204977"/>
                </a:lnTo>
                <a:cubicBezTo>
                  <a:pt x="9913792" y="380454"/>
                  <a:pt x="10072005" y="492302"/>
                  <a:pt x="10249076" y="492302"/>
                </a:cubicBezTo>
                <a:cubicBezTo>
                  <a:pt x="10344990" y="492302"/>
                  <a:pt x="10435372" y="459486"/>
                  <a:pt x="10514687" y="401515"/>
                </a:cubicBezTo>
                <a:lnTo>
                  <a:pt x="10559894" y="363604"/>
                </a:lnTo>
                <a:lnTo>
                  <a:pt x="10565468" y="356531"/>
                </a:lnTo>
                <a:lnTo>
                  <a:pt x="10599588" y="323702"/>
                </a:lnTo>
                <a:lnTo>
                  <a:pt x="10624669" y="296653"/>
                </a:lnTo>
                <a:cubicBezTo>
                  <a:pt x="10658102" y="256050"/>
                  <a:pt x="10688078" y="210115"/>
                  <a:pt x="10713904" y="159809"/>
                </a:cubicBezTo>
                <a:lnTo>
                  <a:pt x="10731414" y="119325"/>
                </a:lnTo>
                <a:lnTo>
                  <a:pt x="10713730" y="177226"/>
                </a:lnTo>
                <a:lnTo>
                  <a:pt x="10677391" y="258676"/>
                </a:lnTo>
                <a:lnTo>
                  <a:pt x="10718671" y="229399"/>
                </a:lnTo>
                <a:cubicBezTo>
                  <a:pt x="10802066" y="179681"/>
                  <a:pt x="10894693" y="151993"/>
                  <a:pt x="10992244" y="151993"/>
                </a:cubicBezTo>
                <a:cubicBezTo>
                  <a:pt x="11129458" y="151993"/>
                  <a:pt x="11256930" y="206773"/>
                  <a:pt x="11362671" y="300589"/>
                </a:cubicBezTo>
                <a:lnTo>
                  <a:pt x="11410877" y="347928"/>
                </a:lnTo>
                <a:lnTo>
                  <a:pt x="11415191" y="339305"/>
                </a:lnTo>
                <a:lnTo>
                  <a:pt x="11424726" y="356969"/>
                </a:lnTo>
                <a:cubicBezTo>
                  <a:pt x="11529270" y="532446"/>
                  <a:pt x="11687484" y="644295"/>
                  <a:pt x="11864556" y="644295"/>
                </a:cubicBezTo>
                <a:cubicBezTo>
                  <a:pt x="12032405" y="644295"/>
                  <a:pt x="12183309" y="543793"/>
                  <a:pt x="12287618" y="383862"/>
                </a:cubicBezTo>
                <a:lnTo>
                  <a:pt x="12287870" y="383453"/>
                </a:lnTo>
                <a:lnTo>
                  <a:pt x="12289362" y="380359"/>
                </a:lnTo>
                <a:cubicBezTo>
                  <a:pt x="12297881" y="363958"/>
                  <a:pt x="12306817" y="347959"/>
                  <a:pt x="12316148" y="332389"/>
                </a:cubicBezTo>
                <a:lnTo>
                  <a:pt x="12329403" y="311754"/>
                </a:lnTo>
                <a:lnTo>
                  <a:pt x="12346892" y="271318"/>
                </a:lnTo>
                <a:lnTo>
                  <a:pt x="12339201" y="296502"/>
                </a:lnTo>
                <a:lnTo>
                  <a:pt x="12345311" y="286990"/>
                </a:lnTo>
                <a:cubicBezTo>
                  <a:pt x="12466556" y="110750"/>
                  <a:pt x="12641961" y="0"/>
                  <a:pt x="12837063" y="0"/>
                </a:cubicBezTo>
                <a:cubicBezTo>
                  <a:pt x="12974278" y="0"/>
                  <a:pt x="13101750" y="54780"/>
                  <a:pt x="13207490" y="148596"/>
                </a:cubicBezTo>
                <a:lnTo>
                  <a:pt x="13255696" y="195935"/>
                </a:lnTo>
                <a:lnTo>
                  <a:pt x="13260010" y="187311"/>
                </a:lnTo>
                <a:lnTo>
                  <a:pt x="13269546" y="204976"/>
                </a:lnTo>
                <a:cubicBezTo>
                  <a:pt x="13374090" y="380453"/>
                  <a:pt x="13532303" y="492302"/>
                  <a:pt x="13709375" y="492302"/>
                </a:cubicBezTo>
                <a:cubicBezTo>
                  <a:pt x="13901203" y="492302"/>
                  <a:pt x="14070898" y="361034"/>
                  <a:pt x="14174202" y="159808"/>
                </a:cubicBezTo>
                <a:lnTo>
                  <a:pt x="14191711" y="119324"/>
                </a:lnTo>
                <a:lnTo>
                  <a:pt x="14174028" y="177225"/>
                </a:lnTo>
                <a:cubicBezTo>
                  <a:pt x="14065617" y="463721"/>
                  <a:pt x="13840498" y="660610"/>
                  <a:pt x="13580362" y="660610"/>
                </a:cubicBezTo>
                <a:cubicBezTo>
                  <a:pt x="13443147" y="660610"/>
                  <a:pt x="13315675" y="605830"/>
                  <a:pt x="13209935" y="512014"/>
                </a:cubicBezTo>
                <a:lnTo>
                  <a:pt x="13161729" y="464675"/>
                </a:lnTo>
                <a:lnTo>
                  <a:pt x="13157414" y="473298"/>
                </a:lnTo>
                <a:lnTo>
                  <a:pt x="13147879" y="455634"/>
                </a:lnTo>
                <a:cubicBezTo>
                  <a:pt x="13043335" y="280157"/>
                  <a:pt x="12885121" y="168308"/>
                  <a:pt x="12708050" y="168308"/>
                </a:cubicBezTo>
                <a:cubicBezTo>
                  <a:pt x="12540201" y="168308"/>
                  <a:pt x="12389296" y="268810"/>
                  <a:pt x="12284988" y="428741"/>
                </a:cubicBezTo>
                <a:lnTo>
                  <a:pt x="12284736" y="429150"/>
                </a:lnTo>
                <a:lnTo>
                  <a:pt x="12283244" y="432244"/>
                </a:lnTo>
                <a:cubicBezTo>
                  <a:pt x="12274725" y="448645"/>
                  <a:pt x="12265789" y="464644"/>
                  <a:pt x="12256457" y="480214"/>
                </a:cubicBezTo>
                <a:lnTo>
                  <a:pt x="12243203" y="500849"/>
                </a:lnTo>
                <a:lnTo>
                  <a:pt x="12225713" y="541285"/>
                </a:lnTo>
                <a:lnTo>
                  <a:pt x="12233404" y="516101"/>
                </a:lnTo>
                <a:lnTo>
                  <a:pt x="12227295" y="525613"/>
                </a:lnTo>
                <a:cubicBezTo>
                  <a:pt x="12106050" y="701853"/>
                  <a:pt x="11930644" y="812603"/>
                  <a:pt x="11735542" y="812603"/>
                </a:cubicBezTo>
                <a:cubicBezTo>
                  <a:pt x="11598328" y="812603"/>
                  <a:pt x="11470856" y="757823"/>
                  <a:pt x="11365115" y="664007"/>
                </a:cubicBezTo>
                <a:lnTo>
                  <a:pt x="11316909" y="616668"/>
                </a:lnTo>
                <a:lnTo>
                  <a:pt x="11312595" y="625292"/>
                </a:lnTo>
                <a:lnTo>
                  <a:pt x="11303060" y="607627"/>
                </a:lnTo>
                <a:cubicBezTo>
                  <a:pt x="11198516" y="432150"/>
                  <a:pt x="11040302" y="320302"/>
                  <a:pt x="10863231" y="320302"/>
                </a:cubicBezTo>
                <a:cubicBezTo>
                  <a:pt x="10767317" y="320302"/>
                  <a:pt x="10676936" y="353118"/>
                  <a:pt x="10597620" y="411089"/>
                </a:cubicBezTo>
                <a:lnTo>
                  <a:pt x="10552413" y="449000"/>
                </a:lnTo>
                <a:lnTo>
                  <a:pt x="10546840" y="456073"/>
                </a:lnTo>
                <a:lnTo>
                  <a:pt x="10512719" y="488902"/>
                </a:lnTo>
                <a:lnTo>
                  <a:pt x="10487638" y="515951"/>
                </a:lnTo>
                <a:cubicBezTo>
                  <a:pt x="10454205" y="556554"/>
                  <a:pt x="10424229" y="602489"/>
                  <a:pt x="10398403" y="652795"/>
                </a:cubicBezTo>
                <a:lnTo>
                  <a:pt x="10380893" y="693279"/>
                </a:lnTo>
                <a:lnTo>
                  <a:pt x="10398577" y="635378"/>
                </a:lnTo>
                <a:lnTo>
                  <a:pt x="10434916" y="553928"/>
                </a:lnTo>
                <a:lnTo>
                  <a:pt x="10393636" y="583206"/>
                </a:lnTo>
                <a:cubicBezTo>
                  <a:pt x="10310241" y="632923"/>
                  <a:pt x="10217615" y="660611"/>
                  <a:pt x="10120064" y="660611"/>
                </a:cubicBezTo>
                <a:cubicBezTo>
                  <a:pt x="9982849" y="660611"/>
                  <a:pt x="9855377" y="605831"/>
                  <a:pt x="9749637" y="512015"/>
                </a:cubicBezTo>
                <a:lnTo>
                  <a:pt x="9701430" y="464676"/>
                </a:lnTo>
                <a:lnTo>
                  <a:pt x="9697117" y="473299"/>
                </a:lnTo>
                <a:lnTo>
                  <a:pt x="9687581" y="455635"/>
                </a:lnTo>
                <a:cubicBezTo>
                  <a:pt x="9583037" y="280158"/>
                  <a:pt x="9424824" y="168309"/>
                  <a:pt x="9247751" y="168309"/>
                </a:cubicBezTo>
                <a:cubicBezTo>
                  <a:pt x="9079903" y="168309"/>
                  <a:pt x="8928998" y="268811"/>
                  <a:pt x="8824689" y="428742"/>
                </a:cubicBezTo>
                <a:lnTo>
                  <a:pt x="8824438" y="429151"/>
                </a:lnTo>
                <a:lnTo>
                  <a:pt x="8822946" y="432245"/>
                </a:lnTo>
                <a:cubicBezTo>
                  <a:pt x="8814426" y="448646"/>
                  <a:pt x="8805491" y="464645"/>
                  <a:pt x="8796160" y="480215"/>
                </a:cubicBezTo>
                <a:lnTo>
                  <a:pt x="8782904" y="500850"/>
                </a:lnTo>
                <a:lnTo>
                  <a:pt x="8765415" y="541286"/>
                </a:lnTo>
                <a:lnTo>
                  <a:pt x="8773106" y="516102"/>
                </a:lnTo>
                <a:lnTo>
                  <a:pt x="8766996" y="525614"/>
                </a:lnTo>
                <a:cubicBezTo>
                  <a:pt x="8645752" y="701854"/>
                  <a:pt x="8470347" y="812604"/>
                  <a:pt x="8275245" y="812604"/>
                </a:cubicBezTo>
                <a:cubicBezTo>
                  <a:pt x="8138029" y="812604"/>
                  <a:pt x="8010558" y="757824"/>
                  <a:pt x="7904817" y="664008"/>
                </a:cubicBezTo>
                <a:lnTo>
                  <a:pt x="7856611" y="616669"/>
                </a:lnTo>
                <a:lnTo>
                  <a:pt x="7852297" y="625293"/>
                </a:lnTo>
                <a:lnTo>
                  <a:pt x="7842762" y="607628"/>
                </a:lnTo>
                <a:cubicBezTo>
                  <a:pt x="7738218" y="432151"/>
                  <a:pt x="7580004" y="320302"/>
                  <a:pt x="7402932" y="320302"/>
                </a:cubicBezTo>
                <a:cubicBezTo>
                  <a:pt x="7307018" y="320302"/>
                  <a:pt x="7216637" y="353119"/>
                  <a:pt x="7137323" y="411089"/>
                </a:cubicBezTo>
                <a:lnTo>
                  <a:pt x="7092118" y="448999"/>
                </a:lnTo>
                <a:lnTo>
                  <a:pt x="7086542" y="456075"/>
                </a:lnTo>
                <a:lnTo>
                  <a:pt x="7052412" y="488913"/>
                </a:lnTo>
                <a:lnTo>
                  <a:pt x="7027340" y="515952"/>
                </a:lnTo>
                <a:cubicBezTo>
                  <a:pt x="6993907" y="556555"/>
                  <a:pt x="6963931" y="602489"/>
                  <a:pt x="6938105" y="652796"/>
                </a:cubicBezTo>
                <a:lnTo>
                  <a:pt x="6920596" y="693280"/>
                </a:lnTo>
                <a:lnTo>
                  <a:pt x="6938279" y="635379"/>
                </a:lnTo>
                <a:lnTo>
                  <a:pt x="6974617" y="553930"/>
                </a:lnTo>
                <a:lnTo>
                  <a:pt x="6933338" y="583208"/>
                </a:lnTo>
                <a:cubicBezTo>
                  <a:pt x="6849944" y="632925"/>
                  <a:pt x="6757317" y="660613"/>
                  <a:pt x="6659766" y="660613"/>
                </a:cubicBezTo>
                <a:cubicBezTo>
                  <a:pt x="6522551" y="660613"/>
                  <a:pt x="6395079" y="605833"/>
                  <a:pt x="6289339" y="512017"/>
                </a:cubicBezTo>
                <a:lnTo>
                  <a:pt x="6241132" y="464678"/>
                </a:lnTo>
                <a:lnTo>
                  <a:pt x="6236819" y="473301"/>
                </a:lnTo>
                <a:lnTo>
                  <a:pt x="6227283" y="455637"/>
                </a:lnTo>
                <a:cubicBezTo>
                  <a:pt x="6122739" y="280160"/>
                  <a:pt x="5964526" y="168311"/>
                  <a:pt x="5787454" y="168311"/>
                </a:cubicBezTo>
                <a:cubicBezTo>
                  <a:pt x="5619605" y="168311"/>
                  <a:pt x="5468701" y="268813"/>
                  <a:pt x="5364392" y="428744"/>
                </a:cubicBezTo>
                <a:lnTo>
                  <a:pt x="5364140" y="429153"/>
                </a:lnTo>
                <a:lnTo>
                  <a:pt x="5362648" y="432247"/>
                </a:lnTo>
                <a:cubicBezTo>
                  <a:pt x="5354128" y="448648"/>
                  <a:pt x="5345193" y="464647"/>
                  <a:pt x="5335862" y="480217"/>
                </a:cubicBezTo>
                <a:lnTo>
                  <a:pt x="5322606" y="500852"/>
                </a:lnTo>
                <a:lnTo>
                  <a:pt x="5305117" y="541288"/>
                </a:lnTo>
                <a:lnTo>
                  <a:pt x="5312809" y="516104"/>
                </a:lnTo>
                <a:lnTo>
                  <a:pt x="5306698" y="525616"/>
                </a:lnTo>
                <a:cubicBezTo>
                  <a:pt x="5185454" y="701856"/>
                  <a:pt x="5010049" y="812606"/>
                  <a:pt x="4814947" y="812606"/>
                </a:cubicBezTo>
                <a:cubicBezTo>
                  <a:pt x="4677732" y="812606"/>
                  <a:pt x="4550260" y="757826"/>
                  <a:pt x="4444520" y="664010"/>
                </a:cubicBezTo>
                <a:lnTo>
                  <a:pt x="4396313" y="616671"/>
                </a:lnTo>
                <a:lnTo>
                  <a:pt x="4392000" y="625295"/>
                </a:lnTo>
                <a:lnTo>
                  <a:pt x="4382464" y="607630"/>
                </a:lnTo>
                <a:cubicBezTo>
                  <a:pt x="4277920" y="432153"/>
                  <a:pt x="4119706" y="320304"/>
                  <a:pt x="3942635" y="320304"/>
                </a:cubicBezTo>
                <a:cubicBezTo>
                  <a:pt x="3846721" y="320304"/>
                  <a:pt x="3756340" y="353121"/>
                  <a:pt x="3677025" y="411091"/>
                </a:cubicBezTo>
                <a:lnTo>
                  <a:pt x="3631821" y="449001"/>
                </a:lnTo>
                <a:lnTo>
                  <a:pt x="3626244" y="456077"/>
                </a:lnTo>
                <a:lnTo>
                  <a:pt x="3592115" y="488915"/>
                </a:lnTo>
                <a:lnTo>
                  <a:pt x="3567043" y="515954"/>
                </a:lnTo>
                <a:cubicBezTo>
                  <a:pt x="3533609" y="556557"/>
                  <a:pt x="3503634" y="602492"/>
                  <a:pt x="3477808" y="652798"/>
                </a:cubicBezTo>
                <a:lnTo>
                  <a:pt x="3460298" y="693282"/>
                </a:lnTo>
                <a:lnTo>
                  <a:pt x="3477981" y="635381"/>
                </a:lnTo>
                <a:lnTo>
                  <a:pt x="3514319" y="553933"/>
                </a:lnTo>
                <a:lnTo>
                  <a:pt x="3473041" y="583210"/>
                </a:lnTo>
                <a:cubicBezTo>
                  <a:pt x="3389646" y="632927"/>
                  <a:pt x="3297019" y="660615"/>
                  <a:pt x="3199468" y="660615"/>
                </a:cubicBezTo>
                <a:cubicBezTo>
                  <a:pt x="3062253" y="660615"/>
                  <a:pt x="2934782" y="605835"/>
                  <a:pt x="2829041" y="512019"/>
                </a:cubicBezTo>
                <a:lnTo>
                  <a:pt x="2780835" y="464680"/>
                </a:lnTo>
                <a:lnTo>
                  <a:pt x="2776521" y="473303"/>
                </a:lnTo>
                <a:lnTo>
                  <a:pt x="2766985" y="455639"/>
                </a:lnTo>
                <a:cubicBezTo>
                  <a:pt x="2662441" y="280162"/>
                  <a:pt x="2504228" y="168313"/>
                  <a:pt x="2327156" y="168313"/>
                </a:cubicBezTo>
                <a:cubicBezTo>
                  <a:pt x="2159307" y="168313"/>
                  <a:pt x="2008403" y="268815"/>
                  <a:pt x="1904094" y="428746"/>
                </a:cubicBezTo>
                <a:lnTo>
                  <a:pt x="1903842" y="429155"/>
                </a:lnTo>
                <a:lnTo>
                  <a:pt x="1902350" y="432249"/>
                </a:lnTo>
                <a:cubicBezTo>
                  <a:pt x="1893830" y="448650"/>
                  <a:pt x="1884895" y="464649"/>
                  <a:pt x="1875564" y="480219"/>
                </a:cubicBezTo>
                <a:lnTo>
                  <a:pt x="1862308" y="500854"/>
                </a:lnTo>
                <a:lnTo>
                  <a:pt x="1844819" y="541290"/>
                </a:lnTo>
                <a:lnTo>
                  <a:pt x="1852511" y="516106"/>
                </a:lnTo>
                <a:lnTo>
                  <a:pt x="1846400" y="525618"/>
                </a:lnTo>
                <a:cubicBezTo>
                  <a:pt x="1725156" y="701858"/>
                  <a:pt x="1549751" y="812608"/>
                  <a:pt x="1354649" y="812608"/>
                </a:cubicBezTo>
                <a:close/>
              </a:path>
            </a:pathLst>
          </a:custGeom>
          <a:gradFill>
            <a:gsLst>
              <a:gs pos="22000">
                <a:srgbClr val="EE5F50">
                  <a:alpha val="0"/>
                </a:srgbClr>
              </a:gs>
              <a:gs pos="50000">
                <a:srgbClr val="B60000">
                  <a:alpha val="0"/>
                </a:srgbClr>
              </a:gs>
              <a:gs pos="72000">
                <a:schemeClr val="accent6">
                  <a:lumMod val="75000"/>
                </a:schemeClr>
              </a:gs>
              <a:gs pos="100000">
                <a:srgbClr val="FF0000"/>
              </a:gs>
              <a:gs pos="90000">
                <a:srgbClr val="B10000">
                  <a:alpha val="0"/>
                </a:srgbClr>
              </a:gs>
              <a:gs pos="8000">
                <a:srgbClr val="FF6600"/>
              </a:gs>
              <a:gs pos="28000">
                <a:srgbClr val="E78974">
                  <a:alpha val="0"/>
                </a:srgbClr>
              </a:gs>
              <a:gs pos="61000">
                <a:srgbClr val="C00000">
                  <a:lumMod val="69000"/>
                  <a:alpha val="0"/>
                </a:srgbClr>
              </a:gs>
              <a:gs pos="43000">
                <a:srgbClr val="00B050"/>
              </a:gs>
              <a:gs pos="34000">
                <a:srgbClr val="FFC000"/>
              </a:gs>
            </a:gsLst>
            <a:path path="circle">
              <a:fillToRect l="50000" t="50000" r="50000" b="50000"/>
            </a:path>
          </a:gradFill>
          <a:ln w="15875">
            <a:gradFill>
              <a:gsLst>
                <a:gs pos="0">
                  <a:schemeClr val="accent6">
                    <a:lumMod val="75000"/>
                  </a:schemeClr>
                </a:gs>
                <a:gs pos="50000">
                  <a:schemeClr val="accent6">
                    <a:lumMod val="20000"/>
                    <a:lumOff val="80000"/>
                  </a:schemeClr>
                </a:gs>
                <a:gs pos="100000">
                  <a:srgbClr val="FFC000"/>
                </a:gs>
              </a:gsLst>
              <a:lin ang="5400000" scaled="0"/>
            </a:gradFill>
          </a:ln>
          <a:scene3d>
            <a:camera prst="obliqueBottomLeft"/>
            <a:lightRig rig="flat" dir="t"/>
          </a:scene3d>
          <a:sp3d contourW="6350"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8" name="Forma libre 27"/>
          <p:cNvSpPr/>
          <p:nvPr/>
        </p:nvSpPr>
        <p:spPr>
          <a:xfrm rot="13643862">
            <a:off x="5198289" y="51402"/>
            <a:ext cx="2136743" cy="2639624"/>
          </a:xfrm>
          <a:custGeom>
            <a:avLst/>
            <a:gdLst>
              <a:gd name="connsiteX0" fmla="*/ 1354649 w 14191711"/>
              <a:gd name="connsiteY0" fmla="*/ 812608 h 812608"/>
              <a:gd name="connsiteX1" fmla="*/ 984222 w 14191711"/>
              <a:gd name="connsiteY1" fmla="*/ 664012 h 812608"/>
              <a:gd name="connsiteX2" fmla="*/ 936015 w 14191711"/>
              <a:gd name="connsiteY2" fmla="*/ 616673 h 812608"/>
              <a:gd name="connsiteX3" fmla="*/ 931702 w 14191711"/>
              <a:gd name="connsiteY3" fmla="*/ 625297 h 812608"/>
              <a:gd name="connsiteX4" fmla="*/ 922166 w 14191711"/>
              <a:gd name="connsiteY4" fmla="*/ 607632 h 812608"/>
              <a:gd name="connsiteX5" fmla="*/ 482337 w 14191711"/>
              <a:gd name="connsiteY5" fmla="*/ 320306 h 812608"/>
              <a:gd name="connsiteX6" fmla="*/ 17510 w 14191711"/>
              <a:gd name="connsiteY6" fmla="*/ 652800 h 812608"/>
              <a:gd name="connsiteX7" fmla="*/ 0 w 14191711"/>
              <a:gd name="connsiteY7" fmla="*/ 693284 h 812608"/>
              <a:gd name="connsiteX8" fmla="*/ 17683 w 14191711"/>
              <a:gd name="connsiteY8" fmla="*/ 635383 h 812608"/>
              <a:gd name="connsiteX9" fmla="*/ 611350 w 14191711"/>
              <a:gd name="connsiteY9" fmla="*/ 151998 h 812608"/>
              <a:gd name="connsiteX10" fmla="*/ 981777 w 14191711"/>
              <a:gd name="connsiteY10" fmla="*/ 300594 h 812608"/>
              <a:gd name="connsiteX11" fmla="*/ 1029983 w 14191711"/>
              <a:gd name="connsiteY11" fmla="*/ 347933 h 812608"/>
              <a:gd name="connsiteX12" fmla="*/ 1034297 w 14191711"/>
              <a:gd name="connsiteY12" fmla="*/ 339310 h 812608"/>
              <a:gd name="connsiteX13" fmla="*/ 1043833 w 14191711"/>
              <a:gd name="connsiteY13" fmla="*/ 356974 h 812608"/>
              <a:gd name="connsiteX14" fmla="*/ 1483662 w 14191711"/>
              <a:gd name="connsiteY14" fmla="*/ 644300 h 812608"/>
              <a:gd name="connsiteX15" fmla="*/ 1906724 w 14191711"/>
              <a:gd name="connsiteY15" fmla="*/ 383867 h 812608"/>
              <a:gd name="connsiteX16" fmla="*/ 1906976 w 14191711"/>
              <a:gd name="connsiteY16" fmla="*/ 383458 h 812608"/>
              <a:gd name="connsiteX17" fmla="*/ 1908468 w 14191711"/>
              <a:gd name="connsiteY17" fmla="*/ 380364 h 812608"/>
              <a:gd name="connsiteX18" fmla="*/ 1935254 w 14191711"/>
              <a:gd name="connsiteY18" fmla="*/ 332394 h 812608"/>
              <a:gd name="connsiteX19" fmla="*/ 1948509 w 14191711"/>
              <a:gd name="connsiteY19" fmla="*/ 311759 h 812608"/>
              <a:gd name="connsiteX20" fmla="*/ 1965999 w 14191711"/>
              <a:gd name="connsiteY20" fmla="*/ 271323 h 812608"/>
              <a:gd name="connsiteX21" fmla="*/ 1958307 w 14191711"/>
              <a:gd name="connsiteY21" fmla="*/ 296507 h 812608"/>
              <a:gd name="connsiteX22" fmla="*/ 1964417 w 14191711"/>
              <a:gd name="connsiteY22" fmla="*/ 286995 h 812608"/>
              <a:gd name="connsiteX23" fmla="*/ 2456169 w 14191711"/>
              <a:gd name="connsiteY23" fmla="*/ 5 h 812608"/>
              <a:gd name="connsiteX24" fmla="*/ 2826596 w 14191711"/>
              <a:gd name="connsiteY24" fmla="*/ 148601 h 812608"/>
              <a:gd name="connsiteX25" fmla="*/ 2874802 w 14191711"/>
              <a:gd name="connsiteY25" fmla="*/ 195940 h 812608"/>
              <a:gd name="connsiteX26" fmla="*/ 2879116 w 14191711"/>
              <a:gd name="connsiteY26" fmla="*/ 187316 h 812608"/>
              <a:gd name="connsiteX27" fmla="*/ 2888652 w 14191711"/>
              <a:gd name="connsiteY27" fmla="*/ 204981 h 812608"/>
              <a:gd name="connsiteX28" fmla="*/ 3328481 w 14191711"/>
              <a:gd name="connsiteY28" fmla="*/ 492306 h 812608"/>
              <a:gd name="connsiteX29" fmla="*/ 3594091 w 14191711"/>
              <a:gd name="connsiteY29" fmla="*/ 401519 h 812608"/>
              <a:gd name="connsiteX30" fmla="*/ 3639295 w 14191711"/>
              <a:gd name="connsiteY30" fmla="*/ 363610 h 812608"/>
              <a:gd name="connsiteX31" fmla="*/ 3644872 w 14191711"/>
              <a:gd name="connsiteY31" fmla="*/ 356534 h 812608"/>
              <a:gd name="connsiteX32" fmla="*/ 3679001 w 14191711"/>
              <a:gd name="connsiteY32" fmla="*/ 323696 h 812608"/>
              <a:gd name="connsiteX33" fmla="*/ 3704073 w 14191711"/>
              <a:gd name="connsiteY33" fmla="*/ 296657 h 812608"/>
              <a:gd name="connsiteX34" fmla="*/ 3793308 w 14191711"/>
              <a:gd name="connsiteY34" fmla="*/ 159813 h 812608"/>
              <a:gd name="connsiteX35" fmla="*/ 3810818 w 14191711"/>
              <a:gd name="connsiteY35" fmla="*/ 119329 h 812608"/>
              <a:gd name="connsiteX36" fmla="*/ 3793135 w 14191711"/>
              <a:gd name="connsiteY36" fmla="*/ 177230 h 812608"/>
              <a:gd name="connsiteX37" fmla="*/ 3756797 w 14191711"/>
              <a:gd name="connsiteY37" fmla="*/ 258678 h 812608"/>
              <a:gd name="connsiteX38" fmla="*/ 3798075 w 14191711"/>
              <a:gd name="connsiteY38" fmla="*/ 229401 h 812608"/>
              <a:gd name="connsiteX39" fmla="*/ 4071648 w 14191711"/>
              <a:gd name="connsiteY39" fmla="*/ 151996 h 812608"/>
              <a:gd name="connsiteX40" fmla="*/ 4442075 w 14191711"/>
              <a:gd name="connsiteY40" fmla="*/ 300592 h 812608"/>
              <a:gd name="connsiteX41" fmla="*/ 4490281 w 14191711"/>
              <a:gd name="connsiteY41" fmla="*/ 347931 h 812608"/>
              <a:gd name="connsiteX42" fmla="*/ 4494595 w 14191711"/>
              <a:gd name="connsiteY42" fmla="*/ 339308 h 812608"/>
              <a:gd name="connsiteX43" fmla="*/ 4504131 w 14191711"/>
              <a:gd name="connsiteY43" fmla="*/ 356972 h 812608"/>
              <a:gd name="connsiteX44" fmla="*/ 4943960 w 14191711"/>
              <a:gd name="connsiteY44" fmla="*/ 644298 h 812608"/>
              <a:gd name="connsiteX45" fmla="*/ 5367022 w 14191711"/>
              <a:gd name="connsiteY45" fmla="*/ 383865 h 812608"/>
              <a:gd name="connsiteX46" fmla="*/ 5367274 w 14191711"/>
              <a:gd name="connsiteY46" fmla="*/ 383456 h 812608"/>
              <a:gd name="connsiteX47" fmla="*/ 5368766 w 14191711"/>
              <a:gd name="connsiteY47" fmla="*/ 380362 h 812608"/>
              <a:gd name="connsiteX48" fmla="*/ 5395552 w 14191711"/>
              <a:gd name="connsiteY48" fmla="*/ 332392 h 812608"/>
              <a:gd name="connsiteX49" fmla="*/ 5408807 w 14191711"/>
              <a:gd name="connsiteY49" fmla="*/ 311757 h 812608"/>
              <a:gd name="connsiteX50" fmla="*/ 5426297 w 14191711"/>
              <a:gd name="connsiteY50" fmla="*/ 271321 h 812608"/>
              <a:gd name="connsiteX51" fmla="*/ 5418605 w 14191711"/>
              <a:gd name="connsiteY51" fmla="*/ 296505 h 812608"/>
              <a:gd name="connsiteX52" fmla="*/ 5424715 w 14191711"/>
              <a:gd name="connsiteY52" fmla="*/ 286993 h 812608"/>
              <a:gd name="connsiteX53" fmla="*/ 5916467 w 14191711"/>
              <a:gd name="connsiteY53" fmla="*/ 3 h 812608"/>
              <a:gd name="connsiteX54" fmla="*/ 6286894 w 14191711"/>
              <a:gd name="connsiteY54" fmla="*/ 148599 h 812608"/>
              <a:gd name="connsiteX55" fmla="*/ 6335100 w 14191711"/>
              <a:gd name="connsiteY55" fmla="*/ 195938 h 812608"/>
              <a:gd name="connsiteX56" fmla="*/ 6339414 w 14191711"/>
              <a:gd name="connsiteY56" fmla="*/ 187314 h 812608"/>
              <a:gd name="connsiteX57" fmla="*/ 6348950 w 14191711"/>
              <a:gd name="connsiteY57" fmla="*/ 204979 h 812608"/>
              <a:gd name="connsiteX58" fmla="*/ 6788779 w 14191711"/>
              <a:gd name="connsiteY58" fmla="*/ 492304 h 812608"/>
              <a:gd name="connsiteX59" fmla="*/ 7054389 w 14191711"/>
              <a:gd name="connsiteY59" fmla="*/ 401517 h 812608"/>
              <a:gd name="connsiteX60" fmla="*/ 7099593 w 14191711"/>
              <a:gd name="connsiteY60" fmla="*/ 363608 h 812608"/>
              <a:gd name="connsiteX61" fmla="*/ 7105170 w 14191711"/>
              <a:gd name="connsiteY61" fmla="*/ 356532 h 812608"/>
              <a:gd name="connsiteX62" fmla="*/ 7139299 w 14191711"/>
              <a:gd name="connsiteY62" fmla="*/ 323694 h 812608"/>
              <a:gd name="connsiteX63" fmla="*/ 7164371 w 14191711"/>
              <a:gd name="connsiteY63" fmla="*/ 296655 h 812608"/>
              <a:gd name="connsiteX64" fmla="*/ 7253606 w 14191711"/>
              <a:gd name="connsiteY64" fmla="*/ 159811 h 812608"/>
              <a:gd name="connsiteX65" fmla="*/ 7271116 w 14191711"/>
              <a:gd name="connsiteY65" fmla="*/ 119327 h 812608"/>
              <a:gd name="connsiteX66" fmla="*/ 7253432 w 14191711"/>
              <a:gd name="connsiteY66" fmla="*/ 177228 h 812608"/>
              <a:gd name="connsiteX67" fmla="*/ 7217094 w 14191711"/>
              <a:gd name="connsiteY67" fmla="*/ 258677 h 812608"/>
              <a:gd name="connsiteX68" fmla="*/ 7258373 w 14191711"/>
              <a:gd name="connsiteY68" fmla="*/ 229399 h 812608"/>
              <a:gd name="connsiteX69" fmla="*/ 7531946 w 14191711"/>
              <a:gd name="connsiteY69" fmla="*/ 151994 h 812608"/>
              <a:gd name="connsiteX70" fmla="*/ 7902373 w 14191711"/>
              <a:gd name="connsiteY70" fmla="*/ 300590 h 812608"/>
              <a:gd name="connsiteX71" fmla="*/ 7950579 w 14191711"/>
              <a:gd name="connsiteY71" fmla="*/ 347929 h 812608"/>
              <a:gd name="connsiteX72" fmla="*/ 7954893 w 14191711"/>
              <a:gd name="connsiteY72" fmla="*/ 339306 h 812608"/>
              <a:gd name="connsiteX73" fmla="*/ 7964429 w 14191711"/>
              <a:gd name="connsiteY73" fmla="*/ 356970 h 812608"/>
              <a:gd name="connsiteX74" fmla="*/ 8404257 w 14191711"/>
              <a:gd name="connsiteY74" fmla="*/ 644296 h 812608"/>
              <a:gd name="connsiteX75" fmla="*/ 8827320 w 14191711"/>
              <a:gd name="connsiteY75" fmla="*/ 383863 h 812608"/>
              <a:gd name="connsiteX76" fmla="*/ 8827571 w 14191711"/>
              <a:gd name="connsiteY76" fmla="*/ 383454 h 812608"/>
              <a:gd name="connsiteX77" fmla="*/ 8829064 w 14191711"/>
              <a:gd name="connsiteY77" fmla="*/ 380360 h 812608"/>
              <a:gd name="connsiteX78" fmla="*/ 8855850 w 14191711"/>
              <a:gd name="connsiteY78" fmla="*/ 332390 h 812608"/>
              <a:gd name="connsiteX79" fmla="*/ 8869104 w 14191711"/>
              <a:gd name="connsiteY79" fmla="*/ 311755 h 812608"/>
              <a:gd name="connsiteX80" fmla="*/ 8886595 w 14191711"/>
              <a:gd name="connsiteY80" fmla="*/ 271319 h 812608"/>
              <a:gd name="connsiteX81" fmla="*/ 8878903 w 14191711"/>
              <a:gd name="connsiteY81" fmla="*/ 296503 h 812608"/>
              <a:gd name="connsiteX82" fmla="*/ 8885013 w 14191711"/>
              <a:gd name="connsiteY82" fmla="*/ 286991 h 812608"/>
              <a:gd name="connsiteX83" fmla="*/ 9376765 w 14191711"/>
              <a:gd name="connsiteY83" fmla="*/ 1 h 812608"/>
              <a:gd name="connsiteX84" fmla="*/ 9747192 w 14191711"/>
              <a:gd name="connsiteY84" fmla="*/ 148597 h 812608"/>
              <a:gd name="connsiteX85" fmla="*/ 9795398 w 14191711"/>
              <a:gd name="connsiteY85" fmla="*/ 195936 h 812608"/>
              <a:gd name="connsiteX86" fmla="*/ 9799712 w 14191711"/>
              <a:gd name="connsiteY86" fmla="*/ 187312 h 812608"/>
              <a:gd name="connsiteX87" fmla="*/ 9809248 w 14191711"/>
              <a:gd name="connsiteY87" fmla="*/ 204977 h 812608"/>
              <a:gd name="connsiteX88" fmla="*/ 10249076 w 14191711"/>
              <a:gd name="connsiteY88" fmla="*/ 492302 h 812608"/>
              <a:gd name="connsiteX89" fmla="*/ 10514687 w 14191711"/>
              <a:gd name="connsiteY89" fmla="*/ 401515 h 812608"/>
              <a:gd name="connsiteX90" fmla="*/ 10559894 w 14191711"/>
              <a:gd name="connsiteY90" fmla="*/ 363604 h 812608"/>
              <a:gd name="connsiteX91" fmla="*/ 10565468 w 14191711"/>
              <a:gd name="connsiteY91" fmla="*/ 356531 h 812608"/>
              <a:gd name="connsiteX92" fmla="*/ 10599588 w 14191711"/>
              <a:gd name="connsiteY92" fmla="*/ 323702 h 812608"/>
              <a:gd name="connsiteX93" fmla="*/ 10624669 w 14191711"/>
              <a:gd name="connsiteY93" fmla="*/ 296653 h 812608"/>
              <a:gd name="connsiteX94" fmla="*/ 10713904 w 14191711"/>
              <a:gd name="connsiteY94" fmla="*/ 159809 h 812608"/>
              <a:gd name="connsiteX95" fmla="*/ 10731414 w 14191711"/>
              <a:gd name="connsiteY95" fmla="*/ 119325 h 812608"/>
              <a:gd name="connsiteX96" fmla="*/ 10713730 w 14191711"/>
              <a:gd name="connsiteY96" fmla="*/ 177226 h 812608"/>
              <a:gd name="connsiteX97" fmla="*/ 10677391 w 14191711"/>
              <a:gd name="connsiteY97" fmla="*/ 258676 h 812608"/>
              <a:gd name="connsiteX98" fmla="*/ 10718671 w 14191711"/>
              <a:gd name="connsiteY98" fmla="*/ 229399 h 812608"/>
              <a:gd name="connsiteX99" fmla="*/ 10992244 w 14191711"/>
              <a:gd name="connsiteY99" fmla="*/ 151993 h 812608"/>
              <a:gd name="connsiteX100" fmla="*/ 11362671 w 14191711"/>
              <a:gd name="connsiteY100" fmla="*/ 300589 h 812608"/>
              <a:gd name="connsiteX101" fmla="*/ 11410877 w 14191711"/>
              <a:gd name="connsiteY101" fmla="*/ 347928 h 812608"/>
              <a:gd name="connsiteX102" fmla="*/ 11415191 w 14191711"/>
              <a:gd name="connsiteY102" fmla="*/ 339305 h 812608"/>
              <a:gd name="connsiteX103" fmla="*/ 11424726 w 14191711"/>
              <a:gd name="connsiteY103" fmla="*/ 356969 h 812608"/>
              <a:gd name="connsiteX104" fmla="*/ 11864556 w 14191711"/>
              <a:gd name="connsiteY104" fmla="*/ 644295 h 812608"/>
              <a:gd name="connsiteX105" fmla="*/ 12287618 w 14191711"/>
              <a:gd name="connsiteY105" fmla="*/ 383862 h 812608"/>
              <a:gd name="connsiteX106" fmla="*/ 12287870 w 14191711"/>
              <a:gd name="connsiteY106" fmla="*/ 383453 h 812608"/>
              <a:gd name="connsiteX107" fmla="*/ 12289362 w 14191711"/>
              <a:gd name="connsiteY107" fmla="*/ 380359 h 812608"/>
              <a:gd name="connsiteX108" fmla="*/ 12316148 w 14191711"/>
              <a:gd name="connsiteY108" fmla="*/ 332389 h 812608"/>
              <a:gd name="connsiteX109" fmla="*/ 12329403 w 14191711"/>
              <a:gd name="connsiteY109" fmla="*/ 311754 h 812608"/>
              <a:gd name="connsiteX110" fmla="*/ 12346892 w 14191711"/>
              <a:gd name="connsiteY110" fmla="*/ 271318 h 812608"/>
              <a:gd name="connsiteX111" fmla="*/ 12339201 w 14191711"/>
              <a:gd name="connsiteY111" fmla="*/ 296502 h 812608"/>
              <a:gd name="connsiteX112" fmla="*/ 12345311 w 14191711"/>
              <a:gd name="connsiteY112" fmla="*/ 286990 h 812608"/>
              <a:gd name="connsiteX113" fmla="*/ 12837063 w 14191711"/>
              <a:gd name="connsiteY113" fmla="*/ 0 h 812608"/>
              <a:gd name="connsiteX114" fmla="*/ 13207490 w 14191711"/>
              <a:gd name="connsiteY114" fmla="*/ 148596 h 812608"/>
              <a:gd name="connsiteX115" fmla="*/ 13255696 w 14191711"/>
              <a:gd name="connsiteY115" fmla="*/ 195935 h 812608"/>
              <a:gd name="connsiteX116" fmla="*/ 13260010 w 14191711"/>
              <a:gd name="connsiteY116" fmla="*/ 187311 h 812608"/>
              <a:gd name="connsiteX117" fmla="*/ 13269546 w 14191711"/>
              <a:gd name="connsiteY117" fmla="*/ 204976 h 812608"/>
              <a:gd name="connsiteX118" fmla="*/ 13709375 w 14191711"/>
              <a:gd name="connsiteY118" fmla="*/ 492302 h 812608"/>
              <a:gd name="connsiteX119" fmla="*/ 14174202 w 14191711"/>
              <a:gd name="connsiteY119" fmla="*/ 159808 h 812608"/>
              <a:gd name="connsiteX120" fmla="*/ 14191711 w 14191711"/>
              <a:gd name="connsiteY120" fmla="*/ 119324 h 812608"/>
              <a:gd name="connsiteX121" fmla="*/ 14174028 w 14191711"/>
              <a:gd name="connsiteY121" fmla="*/ 177225 h 812608"/>
              <a:gd name="connsiteX122" fmla="*/ 13580362 w 14191711"/>
              <a:gd name="connsiteY122" fmla="*/ 660610 h 812608"/>
              <a:gd name="connsiteX123" fmla="*/ 13209935 w 14191711"/>
              <a:gd name="connsiteY123" fmla="*/ 512014 h 812608"/>
              <a:gd name="connsiteX124" fmla="*/ 13161729 w 14191711"/>
              <a:gd name="connsiteY124" fmla="*/ 464675 h 812608"/>
              <a:gd name="connsiteX125" fmla="*/ 13157414 w 14191711"/>
              <a:gd name="connsiteY125" fmla="*/ 473298 h 812608"/>
              <a:gd name="connsiteX126" fmla="*/ 13147879 w 14191711"/>
              <a:gd name="connsiteY126" fmla="*/ 455634 h 812608"/>
              <a:gd name="connsiteX127" fmla="*/ 12708050 w 14191711"/>
              <a:gd name="connsiteY127" fmla="*/ 168308 h 812608"/>
              <a:gd name="connsiteX128" fmla="*/ 12284988 w 14191711"/>
              <a:gd name="connsiteY128" fmla="*/ 428741 h 812608"/>
              <a:gd name="connsiteX129" fmla="*/ 12284736 w 14191711"/>
              <a:gd name="connsiteY129" fmla="*/ 429150 h 812608"/>
              <a:gd name="connsiteX130" fmla="*/ 12283244 w 14191711"/>
              <a:gd name="connsiteY130" fmla="*/ 432244 h 812608"/>
              <a:gd name="connsiteX131" fmla="*/ 12256457 w 14191711"/>
              <a:gd name="connsiteY131" fmla="*/ 480214 h 812608"/>
              <a:gd name="connsiteX132" fmla="*/ 12243203 w 14191711"/>
              <a:gd name="connsiteY132" fmla="*/ 500849 h 812608"/>
              <a:gd name="connsiteX133" fmla="*/ 12225713 w 14191711"/>
              <a:gd name="connsiteY133" fmla="*/ 541285 h 812608"/>
              <a:gd name="connsiteX134" fmla="*/ 12233404 w 14191711"/>
              <a:gd name="connsiteY134" fmla="*/ 516101 h 812608"/>
              <a:gd name="connsiteX135" fmla="*/ 12227295 w 14191711"/>
              <a:gd name="connsiteY135" fmla="*/ 525613 h 812608"/>
              <a:gd name="connsiteX136" fmla="*/ 11735542 w 14191711"/>
              <a:gd name="connsiteY136" fmla="*/ 812603 h 812608"/>
              <a:gd name="connsiteX137" fmla="*/ 11365115 w 14191711"/>
              <a:gd name="connsiteY137" fmla="*/ 664007 h 812608"/>
              <a:gd name="connsiteX138" fmla="*/ 11316909 w 14191711"/>
              <a:gd name="connsiteY138" fmla="*/ 616668 h 812608"/>
              <a:gd name="connsiteX139" fmla="*/ 11312595 w 14191711"/>
              <a:gd name="connsiteY139" fmla="*/ 625292 h 812608"/>
              <a:gd name="connsiteX140" fmla="*/ 11303060 w 14191711"/>
              <a:gd name="connsiteY140" fmla="*/ 607627 h 812608"/>
              <a:gd name="connsiteX141" fmla="*/ 10863231 w 14191711"/>
              <a:gd name="connsiteY141" fmla="*/ 320302 h 812608"/>
              <a:gd name="connsiteX142" fmla="*/ 10597620 w 14191711"/>
              <a:gd name="connsiteY142" fmla="*/ 411089 h 812608"/>
              <a:gd name="connsiteX143" fmla="*/ 10552413 w 14191711"/>
              <a:gd name="connsiteY143" fmla="*/ 449000 h 812608"/>
              <a:gd name="connsiteX144" fmla="*/ 10546840 w 14191711"/>
              <a:gd name="connsiteY144" fmla="*/ 456073 h 812608"/>
              <a:gd name="connsiteX145" fmla="*/ 10512719 w 14191711"/>
              <a:gd name="connsiteY145" fmla="*/ 488902 h 812608"/>
              <a:gd name="connsiteX146" fmla="*/ 10487638 w 14191711"/>
              <a:gd name="connsiteY146" fmla="*/ 515951 h 812608"/>
              <a:gd name="connsiteX147" fmla="*/ 10398403 w 14191711"/>
              <a:gd name="connsiteY147" fmla="*/ 652795 h 812608"/>
              <a:gd name="connsiteX148" fmla="*/ 10380893 w 14191711"/>
              <a:gd name="connsiteY148" fmla="*/ 693279 h 812608"/>
              <a:gd name="connsiteX149" fmla="*/ 10398577 w 14191711"/>
              <a:gd name="connsiteY149" fmla="*/ 635378 h 812608"/>
              <a:gd name="connsiteX150" fmla="*/ 10434916 w 14191711"/>
              <a:gd name="connsiteY150" fmla="*/ 553928 h 812608"/>
              <a:gd name="connsiteX151" fmla="*/ 10393636 w 14191711"/>
              <a:gd name="connsiteY151" fmla="*/ 583206 h 812608"/>
              <a:gd name="connsiteX152" fmla="*/ 10120064 w 14191711"/>
              <a:gd name="connsiteY152" fmla="*/ 660611 h 812608"/>
              <a:gd name="connsiteX153" fmla="*/ 9749637 w 14191711"/>
              <a:gd name="connsiteY153" fmla="*/ 512015 h 812608"/>
              <a:gd name="connsiteX154" fmla="*/ 9701430 w 14191711"/>
              <a:gd name="connsiteY154" fmla="*/ 464676 h 812608"/>
              <a:gd name="connsiteX155" fmla="*/ 9697117 w 14191711"/>
              <a:gd name="connsiteY155" fmla="*/ 473299 h 812608"/>
              <a:gd name="connsiteX156" fmla="*/ 9687581 w 14191711"/>
              <a:gd name="connsiteY156" fmla="*/ 455635 h 812608"/>
              <a:gd name="connsiteX157" fmla="*/ 9247751 w 14191711"/>
              <a:gd name="connsiteY157" fmla="*/ 168309 h 812608"/>
              <a:gd name="connsiteX158" fmla="*/ 8824689 w 14191711"/>
              <a:gd name="connsiteY158" fmla="*/ 428742 h 812608"/>
              <a:gd name="connsiteX159" fmla="*/ 8824438 w 14191711"/>
              <a:gd name="connsiteY159" fmla="*/ 429151 h 812608"/>
              <a:gd name="connsiteX160" fmla="*/ 8822946 w 14191711"/>
              <a:gd name="connsiteY160" fmla="*/ 432245 h 812608"/>
              <a:gd name="connsiteX161" fmla="*/ 8796160 w 14191711"/>
              <a:gd name="connsiteY161" fmla="*/ 480215 h 812608"/>
              <a:gd name="connsiteX162" fmla="*/ 8782904 w 14191711"/>
              <a:gd name="connsiteY162" fmla="*/ 500850 h 812608"/>
              <a:gd name="connsiteX163" fmla="*/ 8765415 w 14191711"/>
              <a:gd name="connsiteY163" fmla="*/ 541286 h 812608"/>
              <a:gd name="connsiteX164" fmla="*/ 8773106 w 14191711"/>
              <a:gd name="connsiteY164" fmla="*/ 516102 h 812608"/>
              <a:gd name="connsiteX165" fmla="*/ 8766996 w 14191711"/>
              <a:gd name="connsiteY165" fmla="*/ 525614 h 812608"/>
              <a:gd name="connsiteX166" fmla="*/ 8275245 w 14191711"/>
              <a:gd name="connsiteY166" fmla="*/ 812604 h 812608"/>
              <a:gd name="connsiteX167" fmla="*/ 7904817 w 14191711"/>
              <a:gd name="connsiteY167" fmla="*/ 664008 h 812608"/>
              <a:gd name="connsiteX168" fmla="*/ 7856611 w 14191711"/>
              <a:gd name="connsiteY168" fmla="*/ 616669 h 812608"/>
              <a:gd name="connsiteX169" fmla="*/ 7852297 w 14191711"/>
              <a:gd name="connsiteY169" fmla="*/ 625293 h 812608"/>
              <a:gd name="connsiteX170" fmla="*/ 7842762 w 14191711"/>
              <a:gd name="connsiteY170" fmla="*/ 607628 h 812608"/>
              <a:gd name="connsiteX171" fmla="*/ 7402932 w 14191711"/>
              <a:gd name="connsiteY171" fmla="*/ 320302 h 812608"/>
              <a:gd name="connsiteX172" fmla="*/ 7137323 w 14191711"/>
              <a:gd name="connsiteY172" fmla="*/ 411089 h 812608"/>
              <a:gd name="connsiteX173" fmla="*/ 7092118 w 14191711"/>
              <a:gd name="connsiteY173" fmla="*/ 448999 h 812608"/>
              <a:gd name="connsiteX174" fmla="*/ 7086542 w 14191711"/>
              <a:gd name="connsiteY174" fmla="*/ 456075 h 812608"/>
              <a:gd name="connsiteX175" fmla="*/ 7052412 w 14191711"/>
              <a:gd name="connsiteY175" fmla="*/ 488913 h 812608"/>
              <a:gd name="connsiteX176" fmla="*/ 7027340 w 14191711"/>
              <a:gd name="connsiteY176" fmla="*/ 515952 h 812608"/>
              <a:gd name="connsiteX177" fmla="*/ 6938105 w 14191711"/>
              <a:gd name="connsiteY177" fmla="*/ 652796 h 812608"/>
              <a:gd name="connsiteX178" fmla="*/ 6920596 w 14191711"/>
              <a:gd name="connsiteY178" fmla="*/ 693280 h 812608"/>
              <a:gd name="connsiteX179" fmla="*/ 6938279 w 14191711"/>
              <a:gd name="connsiteY179" fmla="*/ 635379 h 812608"/>
              <a:gd name="connsiteX180" fmla="*/ 6974617 w 14191711"/>
              <a:gd name="connsiteY180" fmla="*/ 553930 h 812608"/>
              <a:gd name="connsiteX181" fmla="*/ 6933338 w 14191711"/>
              <a:gd name="connsiteY181" fmla="*/ 583208 h 812608"/>
              <a:gd name="connsiteX182" fmla="*/ 6659766 w 14191711"/>
              <a:gd name="connsiteY182" fmla="*/ 660613 h 812608"/>
              <a:gd name="connsiteX183" fmla="*/ 6289339 w 14191711"/>
              <a:gd name="connsiteY183" fmla="*/ 512017 h 812608"/>
              <a:gd name="connsiteX184" fmla="*/ 6241132 w 14191711"/>
              <a:gd name="connsiteY184" fmla="*/ 464678 h 812608"/>
              <a:gd name="connsiteX185" fmla="*/ 6236819 w 14191711"/>
              <a:gd name="connsiteY185" fmla="*/ 473301 h 812608"/>
              <a:gd name="connsiteX186" fmla="*/ 6227283 w 14191711"/>
              <a:gd name="connsiteY186" fmla="*/ 455637 h 812608"/>
              <a:gd name="connsiteX187" fmla="*/ 5787454 w 14191711"/>
              <a:gd name="connsiteY187" fmla="*/ 168311 h 812608"/>
              <a:gd name="connsiteX188" fmla="*/ 5364392 w 14191711"/>
              <a:gd name="connsiteY188" fmla="*/ 428744 h 812608"/>
              <a:gd name="connsiteX189" fmla="*/ 5364140 w 14191711"/>
              <a:gd name="connsiteY189" fmla="*/ 429153 h 812608"/>
              <a:gd name="connsiteX190" fmla="*/ 5362648 w 14191711"/>
              <a:gd name="connsiteY190" fmla="*/ 432247 h 812608"/>
              <a:gd name="connsiteX191" fmla="*/ 5335862 w 14191711"/>
              <a:gd name="connsiteY191" fmla="*/ 480217 h 812608"/>
              <a:gd name="connsiteX192" fmla="*/ 5322606 w 14191711"/>
              <a:gd name="connsiteY192" fmla="*/ 500852 h 812608"/>
              <a:gd name="connsiteX193" fmla="*/ 5305117 w 14191711"/>
              <a:gd name="connsiteY193" fmla="*/ 541288 h 812608"/>
              <a:gd name="connsiteX194" fmla="*/ 5312809 w 14191711"/>
              <a:gd name="connsiteY194" fmla="*/ 516104 h 812608"/>
              <a:gd name="connsiteX195" fmla="*/ 5306698 w 14191711"/>
              <a:gd name="connsiteY195" fmla="*/ 525616 h 812608"/>
              <a:gd name="connsiteX196" fmla="*/ 4814947 w 14191711"/>
              <a:gd name="connsiteY196" fmla="*/ 812606 h 812608"/>
              <a:gd name="connsiteX197" fmla="*/ 4444520 w 14191711"/>
              <a:gd name="connsiteY197" fmla="*/ 664010 h 812608"/>
              <a:gd name="connsiteX198" fmla="*/ 4396313 w 14191711"/>
              <a:gd name="connsiteY198" fmla="*/ 616671 h 812608"/>
              <a:gd name="connsiteX199" fmla="*/ 4392000 w 14191711"/>
              <a:gd name="connsiteY199" fmla="*/ 625295 h 812608"/>
              <a:gd name="connsiteX200" fmla="*/ 4382464 w 14191711"/>
              <a:gd name="connsiteY200" fmla="*/ 607630 h 812608"/>
              <a:gd name="connsiteX201" fmla="*/ 3942635 w 14191711"/>
              <a:gd name="connsiteY201" fmla="*/ 320304 h 812608"/>
              <a:gd name="connsiteX202" fmla="*/ 3677025 w 14191711"/>
              <a:gd name="connsiteY202" fmla="*/ 411091 h 812608"/>
              <a:gd name="connsiteX203" fmla="*/ 3631821 w 14191711"/>
              <a:gd name="connsiteY203" fmla="*/ 449001 h 812608"/>
              <a:gd name="connsiteX204" fmla="*/ 3626244 w 14191711"/>
              <a:gd name="connsiteY204" fmla="*/ 456077 h 812608"/>
              <a:gd name="connsiteX205" fmla="*/ 3592115 w 14191711"/>
              <a:gd name="connsiteY205" fmla="*/ 488915 h 812608"/>
              <a:gd name="connsiteX206" fmla="*/ 3567043 w 14191711"/>
              <a:gd name="connsiteY206" fmla="*/ 515954 h 812608"/>
              <a:gd name="connsiteX207" fmla="*/ 3477808 w 14191711"/>
              <a:gd name="connsiteY207" fmla="*/ 652798 h 812608"/>
              <a:gd name="connsiteX208" fmla="*/ 3460298 w 14191711"/>
              <a:gd name="connsiteY208" fmla="*/ 693282 h 812608"/>
              <a:gd name="connsiteX209" fmla="*/ 3477981 w 14191711"/>
              <a:gd name="connsiteY209" fmla="*/ 635381 h 812608"/>
              <a:gd name="connsiteX210" fmla="*/ 3514319 w 14191711"/>
              <a:gd name="connsiteY210" fmla="*/ 553933 h 812608"/>
              <a:gd name="connsiteX211" fmla="*/ 3473041 w 14191711"/>
              <a:gd name="connsiteY211" fmla="*/ 583210 h 812608"/>
              <a:gd name="connsiteX212" fmla="*/ 3199468 w 14191711"/>
              <a:gd name="connsiteY212" fmla="*/ 660615 h 812608"/>
              <a:gd name="connsiteX213" fmla="*/ 2829041 w 14191711"/>
              <a:gd name="connsiteY213" fmla="*/ 512019 h 812608"/>
              <a:gd name="connsiteX214" fmla="*/ 2780835 w 14191711"/>
              <a:gd name="connsiteY214" fmla="*/ 464680 h 812608"/>
              <a:gd name="connsiteX215" fmla="*/ 2776521 w 14191711"/>
              <a:gd name="connsiteY215" fmla="*/ 473303 h 812608"/>
              <a:gd name="connsiteX216" fmla="*/ 2766985 w 14191711"/>
              <a:gd name="connsiteY216" fmla="*/ 455639 h 812608"/>
              <a:gd name="connsiteX217" fmla="*/ 2327156 w 14191711"/>
              <a:gd name="connsiteY217" fmla="*/ 168313 h 812608"/>
              <a:gd name="connsiteX218" fmla="*/ 1904094 w 14191711"/>
              <a:gd name="connsiteY218" fmla="*/ 428746 h 812608"/>
              <a:gd name="connsiteX219" fmla="*/ 1903842 w 14191711"/>
              <a:gd name="connsiteY219" fmla="*/ 429155 h 812608"/>
              <a:gd name="connsiteX220" fmla="*/ 1902350 w 14191711"/>
              <a:gd name="connsiteY220" fmla="*/ 432249 h 812608"/>
              <a:gd name="connsiteX221" fmla="*/ 1875564 w 14191711"/>
              <a:gd name="connsiteY221" fmla="*/ 480219 h 812608"/>
              <a:gd name="connsiteX222" fmla="*/ 1862308 w 14191711"/>
              <a:gd name="connsiteY222" fmla="*/ 500854 h 812608"/>
              <a:gd name="connsiteX223" fmla="*/ 1844819 w 14191711"/>
              <a:gd name="connsiteY223" fmla="*/ 541290 h 812608"/>
              <a:gd name="connsiteX224" fmla="*/ 1852511 w 14191711"/>
              <a:gd name="connsiteY224" fmla="*/ 516106 h 812608"/>
              <a:gd name="connsiteX225" fmla="*/ 1846400 w 14191711"/>
              <a:gd name="connsiteY225" fmla="*/ 525618 h 812608"/>
              <a:gd name="connsiteX226" fmla="*/ 1354649 w 14191711"/>
              <a:gd name="connsiteY226" fmla="*/ 812608 h 8126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Lst>
            <a:rect l="l" t="t" r="r" b="b"/>
            <a:pathLst>
              <a:path w="14191711" h="812608">
                <a:moveTo>
                  <a:pt x="1354649" y="812608"/>
                </a:moveTo>
                <a:cubicBezTo>
                  <a:pt x="1217434" y="812608"/>
                  <a:pt x="1089962" y="757828"/>
                  <a:pt x="984222" y="664012"/>
                </a:cubicBezTo>
                <a:lnTo>
                  <a:pt x="936015" y="616673"/>
                </a:lnTo>
                <a:lnTo>
                  <a:pt x="931702" y="625297"/>
                </a:lnTo>
                <a:lnTo>
                  <a:pt x="922166" y="607632"/>
                </a:lnTo>
                <a:cubicBezTo>
                  <a:pt x="817622" y="432155"/>
                  <a:pt x="659408" y="320306"/>
                  <a:pt x="482337" y="320306"/>
                </a:cubicBezTo>
                <a:cubicBezTo>
                  <a:pt x="290509" y="320306"/>
                  <a:pt x="120814" y="451574"/>
                  <a:pt x="17510" y="652800"/>
                </a:cubicBezTo>
                <a:lnTo>
                  <a:pt x="0" y="693284"/>
                </a:lnTo>
                <a:lnTo>
                  <a:pt x="17683" y="635383"/>
                </a:lnTo>
                <a:cubicBezTo>
                  <a:pt x="126094" y="348887"/>
                  <a:pt x="351214" y="151998"/>
                  <a:pt x="611350" y="151998"/>
                </a:cubicBezTo>
                <a:cubicBezTo>
                  <a:pt x="748565" y="151998"/>
                  <a:pt x="876036" y="206778"/>
                  <a:pt x="981777" y="300594"/>
                </a:cubicBezTo>
                <a:lnTo>
                  <a:pt x="1029983" y="347933"/>
                </a:lnTo>
                <a:lnTo>
                  <a:pt x="1034297" y="339310"/>
                </a:lnTo>
                <a:lnTo>
                  <a:pt x="1043833" y="356974"/>
                </a:lnTo>
                <a:cubicBezTo>
                  <a:pt x="1148377" y="532451"/>
                  <a:pt x="1306590" y="644300"/>
                  <a:pt x="1483662" y="644300"/>
                </a:cubicBezTo>
                <a:cubicBezTo>
                  <a:pt x="1651511" y="644300"/>
                  <a:pt x="1802415" y="543798"/>
                  <a:pt x="1906724" y="383867"/>
                </a:cubicBezTo>
                <a:lnTo>
                  <a:pt x="1906976" y="383458"/>
                </a:lnTo>
                <a:lnTo>
                  <a:pt x="1908468" y="380364"/>
                </a:lnTo>
                <a:cubicBezTo>
                  <a:pt x="1916987" y="363963"/>
                  <a:pt x="1925923" y="347964"/>
                  <a:pt x="1935254" y="332394"/>
                </a:cubicBezTo>
                <a:lnTo>
                  <a:pt x="1948509" y="311759"/>
                </a:lnTo>
                <a:lnTo>
                  <a:pt x="1965999" y="271323"/>
                </a:lnTo>
                <a:lnTo>
                  <a:pt x="1958307" y="296507"/>
                </a:lnTo>
                <a:lnTo>
                  <a:pt x="1964417" y="286995"/>
                </a:lnTo>
                <a:cubicBezTo>
                  <a:pt x="2085662" y="110755"/>
                  <a:pt x="2261067" y="5"/>
                  <a:pt x="2456169" y="5"/>
                </a:cubicBezTo>
                <a:cubicBezTo>
                  <a:pt x="2593384" y="5"/>
                  <a:pt x="2720856" y="54785"/>
                  <a:pt x="2826596" y="148601"/>
                </a:cubicBezTo>
                <a:lnTo>
                  <a:pt x="2874802" y="195940"/>
                </a:lnTo>
                <a:lnTo>
                  <a:pt x="2879116" y="187316"/>
                </a:lnTo>
                <a:lnTo>
                  <a:pt x="2888652" y="204981"/>
                </a:lnTo>
                <a:cubicBezTo>
                  <a:pt x="2993196" y="380458"/>
                  <a:pt x="3151409" y="492306"/>
                  <a:pt x="3328481" y="492306"/>
                </a:cubicBezTo>
                <a:cubicBezTo>
                  <a:pt x="3424395" y="492306"/>
                  <a:pt x="3514776" y="459490"/>
                  <a:pt x="3594091" y="401519"/>
                </a:cubicBezTo>
                <a:lnTo>
                  <a:pt x="3639295" y="363610"/>
                </a:lnTo>
                <a:lnTo>
                  <a:pt x="3644872" y="356534"/>
                </a:lnTo>
                <a:lnTo>
                  <a:pt x="3679001" y="323696"/>
                </a:lnTo>
                <a:lnTo>
                  <a:pt x="3704073" y="296657"/>
                </a:lnTo>
                <a:cubicBezTo>
                  <a:pt x="3737507" y="256054"/>
                  <a:pt x="3767482" y="210119"/>
                  <a:pt x="3793308" y="159813"/>
                </a:cubicBezTo>
                <a:lnTo>
                  <a:pt x="3810818" y="119329"/>
                </a:lnTo>
                <a:lnTo>
                  <a:pt x="3793135" y="177230"/>
                </a:lnTo>
                <a:lnTo>
                  <a:pt x="3756797" y="258678"/>
                </a:lnTo>
                <a:lnTo>
                  <a:pt x="3798075" y="229401"/>
                </a:lnTo>
                <a:cubicBezTo>
                  <a:pt x="3881470" y="179684"/>
                  <a:pt x="3974097" y="151996"/>
                  <a:pt x="4071648" y="151996"/>
                </a:cubicBezTo>
                <a:cubicBezTo>
                  <a:pt x="4208863" y="151996"/>
                  <a:pt x="4336334" y="206776"/>
                  <a:pt x="4442075" y="300592"/>
                </a:cubicBezTo>
                <a:lnTo>
                  <a:pt x="4490281" y="347931"/>
                </a:lnTo>
                <a:lnTo>
                  <a:pt x="4494595" y="339308"/>
                </a:lnTo>
                <a:lnTo>
                  <a:pt x="4504131" y="356972"/>
                </a:lnTo>
                <a:cubicBezTo>
                  <a:pt x="4608675" y="532449"/>
                  <a:pt x="4766888" y="644298"/>
                  <a:pt x="4943960" y="644298"/>
                </a:cubicBezTo>
                <a:cubicBezTo>
                  <a:pt x="5111809" y="644298"/>
                  <a:pt x="5262713" y="543796"/>
                  <a:pt x="5367022" y="383865"/>
                </a:cubicBezTo>
                <a:lnTo>
                  <a:pt x="5367274" y="383456"/>
                </a:lnTo>
                <a:lnTo>
                  <a:pt x="5368766" y="380362"/>
                </a:lnTo>
                <a:cubicBezTo>
                  <a:pt x="5377285" y="363961"/>
                  <a:pt x="5386221" y="347962"/>
                  <a:pt x="5395552" y="332392"/>
                </a:cubicBezTo>
                <a:lnTo>
                  <a:pt x="5408807" y="311757"/>
                </a:lnTo>
                <a:lnTo>
                  <a:pt x="5426297" y="271321"/>
                </a:lnTo>
                <a:lnTo>
                  <a:pt x="5418605" y="296505"/>
                </a:lnTo>
                <a:lnTo>
                  <a:pt x="5424715" y="286993"/>
                </a:lnTo>
                <a:cubicBezTo>
                  <a:pt x="5545960" y="110753"/>
                  <a:pt x="5721365" y="3"/>
                  <a:pt x="5916467" y="3"/>
                </a:cubicBezTo>
                <a:cubicBezTo>
                  <a:pt x="6053682" y="3"/>
                  <a:pt x="6181154" y="54783"/>
                  <a:pt x="6286894" y="148599"/>
                </a:cubicBezTo>
                <a:lnTo>
                  <a:pt x="6335100" y="195938"/>
                </a:lnTo>
                <a:lnTo>
                  <a:pt x="6339414" y="187314"/>
                </a:lnTo>
                <a:lnTo>
                  <a:pt x="6348950" y="204979"/>
                </a:lnTo>
                <a:cubicBezTo>
                  <a:pt x="6453494" y="380456"/>
                  <a:pt x="6611707" y="492304"/>
                  <a:pt x="6788779" y="492304"/>
                </a:cubicBezTo>
                <a:cubicBezTo>
                  <a:pt x="6884693" y="492304"/>
                  <a:pt x="6975074" y="459488"/>
                  <a:pt x="7054389" y="401517"/>
                </a:cubicBezTo>
                <a:lnTo>
                  <a:pt x="7099593" y="363608"/>
                </a:lnTo>
                <a:lnTo>
                  <a:pt x="7105170" y="356532"/>
                </a:lnTo>
                <a:lnTo>
                  <a:pt x="7139299" y="323694"/>
                </a:lnTo>
                <a:lnTo>
                  <a:pt x="7164371" y="296655"/>
                </a:lnTo>
                <a:cubicBezTo>
                  <a:pt x="7197804" y="256052"/>
                  <a:pt x="7227780" y="210117"/>
                  <a:pt x="7253606" y="159811"/>
                </a:cubicBezTo>
                <a:lnTo>
                  <a:pt x="7271116" y="119327"/>
                </a:lnTo>
                <a:lnTo>
                  <a:pt x="7253432" y="177228"/>
                </a:lnTo>
                <a:lnTo>
                  <a:pt x="7217094" y="258677"/>
                </a:lnTo>
                <a:lnTo>
                  <a:pt x="7258373" y="229399"/>
                </a:lnTo>
                <a:cubicBezTo>
                  <a:pt x="7341767" y="179682"/>
                  <a:pt x="7434395" y="151994"/>
                  <a:pt x="7531946" y="151994"/>
                </a:cubicBezTo>
                <a:cubicBezTo>
                  <a:pt x="7669160" y="151994"/>
                  <a:pt x="7796632" y="206774"/>
                  <a:pt x="7902373" y="300590"/>
                </a:cubicBezTo>
                <a:lnTo>
                  <a:pt x="7950579" y="347929"/>
                </a:lnTo>
                <a:lnTo>
                  <a:pt x="7954893" y="339306"/>
                </a:lnTo>
                <a:lnTo>
                  <a:pt x="7964429" y="356970"/>
                </a:lnTo>
                <a:cubicBezTo>
                  <a:pt x="8068973" y="532447"/>
                  <a:pt x="8227186" y="644296"/>
                  <a:pt x="8404257" y="644296"/>
                </a:cubicBezTo>
                <a:cubicBezTo>
                  <a:pt x="8572107" y="644296"/>
                  <a:pt x="8723011" y="543794"/>
                  <a:pt x="8827320" y="383863"/>
                </a:cubicBezTo>
                <a:lnTo>
                  <a:pt x="8827571" y="383454"/>
                </a:lnTo>
                <a:lnTo>
                  <a:pt x="8829064" y="380360"/>
                </a:lnTo>
                <a:cubicBezTo>
                  <a:pt x="8837583" y="363959"/>
                  <a:pt x="8846518" y="347960"/>
                  <a:pt x="8855850" y="332390"/>
                </a:cubicBezTo>
                <a:lnTo>
                  <a:pt x="8869104" y="311755"/>
                </a:lnTo>
                <a:lnTo>
                  <a:pt x="8886595" y="271319"/>
                </a:lnTo>
                <a:lnTo>
                  <a:pt x="8878903" y="296503"/>
                </a:lnTo>
                <a:lnTo>
                  <a:pt x="8885013" y="286991"/>
                </a:lnTo>
                <a:cubicBezTo>
                  <a:pt x="9006258" y="110751"/>
                  <a:pt x="9181663" y="1"/>
                  <a:pt x="9376765" y="1"/>
                </a:cubicBezTo>
                <a:cubicBezTo>
                  <a:pt x="9513979" y="1"/>
                  <a:pt x="9641452" y="54781"/>
                  <a:pt x="9747192" y="148597"/>
                </a:cubicBezTo>
                <a:lnTo>
                  <a:pt x="9795398" y="195936"/>
                </a:lnTo>
                <a:lnTo>
                  <a:pt x="9799712" y="187312"/>
                </a:lnTo>
                <a:lnTo>
                  <a:pt x="9809248" y="204977"/>
                </a:lnTo>
                <a:cubicBezTo>
                  <a:pt x="9913792" y="380454"/>
                  <a:pt x="10072005" y="492302"/>
                  <a:pt x="10249076" y="492302"/>
                </a:cubicBezTo>
                <a:cubicBezTo>
                  <a:pt x="10344990" y="492302"/>
                  <a:pt x="10435372" y="459486"/>
                  <a:pt x="10514687" y="401515"/>
                </a:cubicBezTo>
                <a:lnTo>
                  <a:pt x="10559894" y="363604"/>
                </a:lnTo>
                <a:lnTo>
                  <a:pt x="10565468" y="356531"/>
                </a:lnTo>
                <a:lnTo>
                  <a:pt x="10599588" y="323702"/>
                </a:lnTo>
                <a:lnTo>
                  <a:pt x="10624669" y="296653"/>
                </a:lnTo>
                <a:cubicBezTo>
                  <a:pt x="10658102" y="256050"/>
                  <a:pt x="10688078" y="210115"/>
                  <a:pt x="10713904" y="159809"/>
                </a:cubicBezTo>
                <a:lnTo>
                  <a:pt x="10731414" y="119325"/>
                </a:lnTo>
                <a:lnTo>
                  <a:pt x="10713730" y="177226"/>
                </a:lnTo>
                <a:lnTo>
                  <a:pt x="10677391" y="258676"/>
                </a:lnTo>
                <a:lnTo>
                  <a:pt x="10718671" y="229399"/>
                </a:lnTo>
                <a:cubicBezTo>
                  <a:pt x="10802066" y="179681"/>
                  <a:pt x="10894693" y="151993"/>
                  <a:pt x="10992244" y="151993"/>
                </a:cubicBezTo>
                <a:cubicBezTo>
                  <a:pt x="11129458" y="151993"/>
                  <a:pt x="11256930" y="206773"/>
                  <a:pt x="11362671" y="300589"/>
                </a:cubicBezTo>
                <a:lnTo>
                  <a:pt x="11410877" y="347928"/>
                </a:lnTo>
                <a:lnTo>
                  <a:pt x="11415191" y="339305"/>
                </a:lnTo>
                <a:lnTo>
                  <a:pt x="11424726" y="356969"/>
                </a:lnTo>
                <a:cubicBezTo>
                  <a:pt x="11529270" y="532446"/>
                  <a:pt x="11687484" y="644295"/>
                  <a:pt x="11864556" y="644295"/>
                </a:cubicBezTo>
                <a:cubicBezTo>
                  <a:pt x="12032405" y="644295"/>
                  <a:pt x="12183309" y="543793"/>
                  <a:pt x="12287618" y="383862"/>
                </a:cubicBezTo>
                <a:lnTo>
                  <a:pt x="12287870" y="383453"/>
                </a:lnTo>
                <a:lnTo>
                  <a:pt x="12289362" y="380359"/>
                </a:lnTo>
                <a:cubicBezTo>
                  <a:pt x="12297881" y="363958"/>
                  <a:pt x="12306817" y="347959"/>
                  <a:pt x="12316148" y="332389"/>
                </a:cubicBezTo>
                <a:lnTo>
                  <a:pt x="12329403" y="311754"/>
                </a:lnTo>
                <a:lnTo>
                  <a:pt x="12346892" y="271318"/>
                </a:lnTo>
                <a:lnTo>
                  <a:pt x="12339201" y="296502"/>
                </a:lnTo>
                <a:lnTo>
                  <a:pt x="12345311" y="286990"/>
                </a:lnTo>
                <a:cubicBezTo>
                  <a:pt x="12466556" y="110750"/>
                  <a:pt x="12641961" y="0"/>
                  <a:pt x="12837063" y="0"/>
                </a:cubicBezTo>
                <a:cubicBezTo>
                  <a:pt x="12974278" y="0"/>
                  <a:pt x="13101750" y="54780"/>
                  <a:pt x="13207490" y="148596"/>
                </a:cubicBezTo>
                <a:lnTo>
                  <a:pt x="13255696" y="195935"/>
                </a:lnTo>
                <a:lnTo>
                  <a:pt x="13260010" y="187311"/>
                </a:lnTo>
                <a:lnTo>
                  <a:pt x="13269546" y="204976"/>
                </a:lnTo>
                <a:cubicBezTo>
                  <a:pt x="13374090" y="380453"/>
                  <a:pt x="13532303" y="492302"/>
                  <a:pt x="13709375" y="492302"/>
                </a:cubicBezTo>
                <a:cubicBezTo>
                  <a:pt x="13901203" y="492302"/>
                  <a:pt x="14070898" y="361034"/>
                  <a:pt x="14174202" y="159808"/>
                </a:cubicBezTo>
                <a:lnTo>
                  <a:pt x="14191711" y="119324"/>
                </a:lnTo>
                <a:lnTo>
                  <a:pt x="14174028" y="177225"/>
                </a:lnTo>
                <a:cubicBezTo>
                  <a:pt x="14065617" y="463721"/>
                  <a:pt x="13840498" y="660610"/>
                  <a:pt x="13580362" y="660610"/>
                </a:cubicBezTo>
                <a:cubicBezTo>
                  <a:pt x="13443147" y="660610"/>
                  <a:pt x="13315675" y="605830"/>
                  <a:pt x="13209935" y="512014"/>
                </a:cubicBezTo>
                <a:lnTo>
                  <a:pt x="13161729" y="464675"/>
                </a:lnTo>
                <a:lnTo>
                  <a:pt x="13157414" y="473298"/>
                </a:lnTo>
                <a:lnTo>
                  <a:pt x="13147879" y="455634"/>
                </a:lnTo>
                <a:cubicBezTo>
                  <a:pt x="13043335" y="280157"/>
                  <a:pt x="12885121" y="168308"/>
                  <a:pt x="12708050" y="168308"/>
                </a:cubicBezTo>
                <a:cubicBezTo>
                  <a:pt x="12540201" y="168308"/>
                  <a:pt x="12389296" y="268810"/>
                  <a:pt x="12284988" y="428741"/>
                </a:cubicBezTo>
                <a:lnTo>
                  <a:pt x="12284736" y="429150"/>
                </a:lnTo>
                <a:lnTo>
                  <a:pt x="12283244" y="432244"/>
                </a:lnTo>
                <a:cubicBezTo>
                  <a:pt x="12274725" y="448645"/>
                  <a:pt x="12265789" y="464644"/>
                  <a:pt x="12256457" y="480214"/>
                </a:cubicBezTo>
                <a:lnTo>
                  <a:pt x="12243203" y="500849"/>
                </a:lnTo>
                <a:lnTo>
                  <a:pt x="12225713" y="541285"/>
                </a:lnTo>
                <a:lnTo>
                  <a:pt x="12233404" y="516101"/>
                </a:lnTo>
                <a:lnTo>
                  <a:pt x="12227295" y="525613"/>
                </a:lnTo>
                <a:cubicBezTo>
                  <a:pt x="12106050" y="701853"/>
                  <a:pt x="11930644" y="812603"/>
                  <a:pt x="11735542" y="812603"/>
                </a:cubicBezTo>
                <a:cubicBezTo>
                  <a:pt x="11598328" y="812603"/>
                  <a:pt x="11470856" y="757823"/>
                  <a:pt x="11365115" y="664007"/>
                </a:cubicBezTo>
                <a:lnTo>
                  <a:pt x="11316909" y="616668"/>
                </a:lnTo>
                <a:lnTo>
                  <a:pt x="11312595" y="625292"/>
                </a:lnTo>
                <a:lnTo>
                  <a:pt x="11303060" y="607627"/>
                </a:lnTo>
                <a:cubicBezTo>
                  <a:pt x="11198516" y="432150"/>
                  <a:pt x="11040302" y="320302"/>
                  <a:pt x="10863231" y="320302"/>
                </a:cubicBezTo>
                <a:cubicBezTo>
                  <a:pt x="10767317" y="320302"/>
                  <a:pt x="10676936" y="353118"/>
                  <a:pt x="10597620" y="411089"/>
                </a:cubicBezTo>
                <a:lnTo>
                  <a:pt x="10552413" y="449000"/>
                </a:lnTo>
                <a:lnTo>
                  <a:pt x="10546840" y="456073"/>
                </a:lnTo>
                <a:lnTo>
                  <a:pt x="10512719" y="488902"/>
                </a:lnTo>
                <a:lnTo>
                  <a:pt x="10487638" y="515951"/>
                </a:lnTo>
                <a:cubicBezTo>
                  <a:pt x="10454205" y="556554"/>
                  <a:pt x="10424229" y="602489"/>
                  <a:pt x="10398403" y="652795"/>
                </a:cubicBezTo>
                <a:lnTo>
                  <a:pt x="10380893" y="693279"/>
                </a:lnTo>
                <a:lnTo>
                  <a:pt x="10398577" y="635378"/>
                </a:lnTo>
                <a:lnTo>
                  <a:pt x="10434916" y="553928"/>
                </a:lnTo>
                <a:lnTo>
                  <a:pt x="10393636" y="583206"/>
                </a:lnTo>
                <a:cubicBezTo>
                  <a:pt x="10310241" y="632923"/>
                  <a:pt x="10217615" y="660611"/>
                  <a:pt x="10120064" y="660611"/>
                </a:cubicBezTo>
                <a:cubicBezTo>
                  <a:pt x="9982849" y="660611"/>
                  <a:pt x="9855377" y="605831"/>
                  <a:pt x="9749637" y="512015"/>
                </a:cubicBezTo>
                <a:lnTo>
                  <a:pt x="9701430" y="464676"/>
                </a:lnTo>
                <a:lnTo>
                  <a:pt x="9697117" y="473299"/>
                </a:lnTo>
                <a:lnTo>
                  <a:pt x="9687581" y="455635"/>
                </a:lnTo>
                <a:cubicBezTo>
                  <a:pt x="9583037" y="280158"/>
                  <a:pt x="9424824" y="168309"/>
                  <a:pt x="9247751" y="168309"/>
                </a:cubicBezTo>
                <a:cubicBezTo>
                  <a:pt x="9079903" y="168309"/>
                  <a:pt x="8928998" y="268811"/>
                  <a:pt x="8824689" y="428742"/>
                </a:cubicBezTo>
                <a:lnTo>
                  <a:pt x="8824438" y="429151"/>
                </a:lnTo>
                <a:lnTo>
                  <a:pt x="8822946" y="432245"/>
                </a:lnTo>
                <a:cubicBezTo>
                  <a:pt x="8814426" y="448646"/>
                  <a:pt x="8805491" y="464645"/>
                  <a:pt x="8796160" y="480215"/>
                </a:cubicBezTo>
                <a:lnTo>
                  <a:pt x="8782904" y="500850"/>
                </a:lnTo>
                <a:lnTo>
                  <a:pt x="8765415" y="541286"/>
                </a:lnTo>
                <a:lnTo>
                  <a:pt x="8773106" y="516102"/>
                </a:lnTo>
                <a:lnTo>
                  <a:pt x="8766996" y="525614"/>
                </a:lnTo>
                <a:cubicBezTo>
                  <a:pt x="8645752" y="701854"/>
                  <a:pt x="8470347" y="812604"/>
                  <a:pt x="8275245" y="812604"/>
                </a:cubicBezTo>
                <a:cubicBezTo>
                  <a:pt x="8138029" y="812604"/>
                  <a:pt x="8010558" y="757824"/>
                  <a:pt x="7904817" y="664008"/>
                </a:cubicBezTo>
                <a:lnTo>
                  <a:pt x="7856611" y="616669"/>
                </a:lnTo>
                <a:lnTo>
                  <a:pt x="7852297" y="625293"/>
                </a:lnTo>
                <a:lnTo>
                  <a:pt x="7842762" y="607628"/>
                </a:lnTo>
                <a:cubicBezTo>
                  <a:pt x="7738218" y="432151"/>
                  <a:pt x="7580004" y="320302"/>
                  <a:pt x="7402932" y="320302"/>
                </a:cubicBezTo>
                <a:cubicBezTo>
                  <a:pt x="7307018" y="320302"/>
                  <a:pt x="7216637" y="353119"/>
                  <a:pt x="7137323" y="411089"/>
                </a:cubicBezTo>
                <a:lnTo>
                  <a:pt x="7092118" y="448999"/>
                </a:lnTo>
                <a:lnTo>
                  <a:pt x="7086542" y="456075"/>
                </a:lnTo>
                <a:lnTo>
                  <a:pt x="7052412" y="488913"/>
                </a:lnTo>
                <a:lnTo>
                  <a:pt x="7027340" y="515952"/>
                </a:lnTo>
                <a:cubicBezTo>
                  <a:pt x="6993907" y="556555"/>
                  <a:pt x="6963931" y="602489"/>
                  <a:pt x="6938105" y="652796"/>
                </a:cubicBezTo>
                <a:lnTo>
                  <a:pt x="6920596" y="693280"/>
                </a:lnTo>
                <a:lnTo>
                  <a:pt x="6938279" y="635379"/>
                </a:lnTo>
                <a:lnTo>
                  <a:pt x="6974617" y="553930"/>
                </a:lnTo>
                <a:lnTo>
                  <a:pt x="6933338" y="583208"/>
                </a:lnTo>
                <a:cubicBezTo>
                  <a:pt x="6849944" y="632925"/>
                  <a:pt x="6757317" y="660613"/>
                  <a:pt x="6659766" y="660613"/>
                </a:cubicBezTo>
                <a:cubicBezTo>
                  <a:pt x="6522551" y="660613"/>
                  <a:pt x="6395079" y="605833"/>
                  <a:pt x="6289339" y="512017"/>
                </a:cubicBezTo>
                <a:lnTo>
                  <a:pt x="6241132" y="464678"/>
                </a:lnTo>
                <a:lnTo>
                  <a:pt x="6236819" y="473301"/>
                </a:lnTo>
                <a:lnTo>
                  <a:pt x="6227283" y="455637"/>
                </a:lnTo>
                <a:cubicBezTo>
                  <a:pt x="6122739" y="280160"/>
                  <a:pt x="5964526" y="168311"/>
                  <a:pt x="5787454" y="168311"/>
                </a:cubicBezTo>
                <a:cubicBezTo>
                  <a:pt x="5619605" y="168311"/>
                  <a:pt x="5468701" y="268813"/>
                  <a:pt x="5364392" y="428744"/>
                </a:cubicBezTo>
                <a:lnTo>
                  <a:pt x="5364140" y="429153"/>
                </a:lnTo>
                <a:lnTo>
                  <a:pt x="5362648" y="432247"/>
                </a:lnTo>
                <a:cubicBezTo>
                  <a:pt x="5354128" y="448648"/>
                  <a:pt x="5345193" y="464647"/>
                  <a:pt x="5335862" y="480217"/>
                </a:cubicBezTo>
                <a:lnTo>
                  <a:pt x="5322606" y="500852"/>
                </a:lnTo>
                <a:lnTo>
                  <a:pt x="5305117" y="541288"/>
                </a:lnTo>
                <a:lnTo>
                  <a:pt x="5312809" y="516104"/>
                </a:lnTo>
                <a:lnTo>
                  <a:pt x="5306698" y="525616"/>
                </a:lnTo>
                <a:cubicBezTo>
                  <a:pt x="5185454" y="701856"/>
                  <a:pt x="5010049" y="812606"/>
                  <a:pt x="4814947" y="812606"/>
                </a:cubicBezTo>
                <a:cubicBezTo>
                  <a:pt x="4677732" y="812606"/>
                  <a:pt x="4550260" y="757826"/>
                  <a:pt x="4444520" y="664010"/>
                </a:cubicBezTo>
                <a:lnTo>
                  <a:pt x="4396313" y="616671"/>
                </a:lnTo>
                <a:lnTo>
                  <a:pt x="4392000" y="625295"/>
                </a:lnTo>
                <a:lnTo>
                  <a:pt x="4382464" y="607630"/>
                </a:lnTo>
                <a:cubicBezTo>
                  <a:pt x="4277920" y="432153"/>
                  <a:pt x="4119706" y="320304"/>
                  <a:pt x="3942635" y="320304"/>
                </a:cubicBezTo>
                <a:cubicBezTo>
                  <a:pt x="3846721" y="320304"/>
                  <a:pt x="3756340" y="353121"/>
                  <a:pt x="3677025" y="411091"/>
                </a:cubicBezTo>
                <a:lnTo>
                  <a:pt x="3631821" y="449001"/>
                </a:lnTo>
                <a:lnTo>
                  <a:pt x="3626244" y="456077"/>
                </a:lnTo>
                <a:lnTo>
                  <a:pt x="3592115" y="488915"/>
                </a:lnTo>
                <a:lnTo>
                  <a:pt x="3567043" y="515954"/>
                </a:lnTo>
                <a:cubicBezTo>
                  <a:pt x="3533609" y="556557"/>
                  <a:pt x="3503634" y="602492"/>
                  <a:pt x="3477808" y="652798"/>
                </a:cubicBezTo>
                <a:lnTo>
                  <a:pt x="3460298" y="693282"/>
                </a:lnTo>
                <a:lnTo>
                  <a:pt x="3477981" y="635381"/>
                </a:lnTo>
                <a:lnTo>
                  <a:pt x="3514319" y="553933"/>
                </a:lnTo>
                <a:lnTo>
                  <a:pt x="3473041" y="583210"/>
                </a:lnTo>
                <a:cubicBezTo>
                  <a:pt x="3389646" y="632927"/>
                  <a:pt x="3297019" y="660615"/>
                  <a:pt x="3199468" y="660615"/>
                </a:cubicBezTo>
                <a:cubicBezTo>
                  <a:pt x="3062253" y="660615"/>
                  <a:pt x="2934782" y="605835"/>
                  <a:pt x="2829041" y="512019"/>
                </a:cubicBezTo>
                <a:lnTo>
                  <a:pt x="2780835" y="464680"/>
                </a:lnTo>
                <a:lnTo>
                  <a:pt x="2776521" y="473303"/>
                </a:lnTo>
                <a:lnTo>
                  <a:pt x="2766985" y="455639"/>
                </a:lnTo>
                <a:cubicBezTo>
                  <a:pt x="2662441" y="280162"/>
                  <a:pt x="2504228" y="168313"/>
                  <a:pt x="2327156" y="168313"/>
                </a:cubicBezTo>
                <a:cubicBezTo>
                  <a:pt x="2159307" y="168313"/>
                  <a:pt x="2008403" y="268815"/>
                  <a:pt x="1904094" y="428746"/>
                </a:cubicBezTo>
                <a:lnTo>
                  <a:pt x="1903842" y="429155"/>
                </a:lnTo>
                <a:lnTo>
                  <a:pt x="1902350" y="432249"/>
                </a:lnTo>
                <a:cubicBezTo>
                  <a:pt x="1893830" y="448650"/>
                  <a:pt x="1884895" y="464649"/>
                  <a:pt x="1875564" y="480219"/>
                </a:cubicBezTo>
                <a:lnTo>
                  <a:pt x="1862308" y="500854"/>
                </a:lnTo>
                <a:lnTo>
                  <a:pt x="1844819" y="541290"/>
                </a:lnTo>
                <a:lnTo>
                  <a:pt x="1852511" y="516106"/>
                </a:lnTo>
                <a:lnTo>
                  <a:pt x="1846400" y="525618"/>
                </a:lnTo>
                <a:cubicBezTo>
                  <a:pt x="1725156" y="701858"/>
                  <a:pt x="1549751" y="812608"/>
                  <a:pt x="1354649" y="812608"/>
                </a:cubicBezTo>
                <a:close/>
              </a:path>
            </a:pathLst>
          </a:custGeom>
          <a:gradFill>
            <a:gsLst>
              <a:gs pos="22000">
                <a:srgbClr val="EE5F50">
                  <a:alpha val="0"/>
                </a:srgbClr>
              </a:gs>
              <a:gs pos="50000">
                <a:srgbClr val="B60000">
                  <a:alpha val="0"/>
                </a:srgbClr>
              </a:gs>
              <a:gs pos="72000">
                <a:schemeClr val="accent6">
                  <a:lumMod val="75000"/>
                </a:schemeClr>
              </a:gs>
              <a:gs pos="100000">
                <a:srgbClr val="FF0000"/>
              </a:gs>
              <a:gs pos="90000">
                <a:srgbClr val="B10000">
                  <a:alpha val="0"/>
                </a:srgbClr>
              </a:gs>
              <a:gs pos="8000">
                <a:srgbClr val="FF6600"/>
              </a:gs>
              <a:gs pos="28000">
                <a:srgbClr val="E78974">
                  <a:alpha val="0"/>
                </a:srgbClr>
              </a:gs>
              <a:gs pos="61000">
                <a:srgbClr val="C00000">
                  <a:lumMod val="69000"/>
                  <a:alpha val="0"/>
                </a:srgbClr>
              </a:gs>
              <a:gs pos="43000">
                <a:srgbClr val="00B050"/>
              </a:gs>
              <a:gs pos="34000">
                <a:srgbClr val="FFC000"/>
              </a:gs>
            </a:gsLst>
            <a:path path="circle">
              <a:fillToRect l="50000" t="50000" r="50000" b="50000"/>
            </a:path>
          </a:gradFill>
          <a:ln w="15875">
            <a:gradFill>
              <a:gsLst>
                <a:gs pos="0">
                  <a:schemeClr val="accent6">
                    <a:lumMod val="75000"/>
                  </a:schemeClr>
                </a:gs>
                <a:gs pos="50000">
                  <a:schemeClr val="accent6">
                    <a:lumMod val="20000"/>
                    <a:lumOff val="80000"/>
                  </a:schemeClr>
                </a:gs>
                <a:gs pos="100000">
                  <a:srgbClr val="FFC000"/>
                </a:gs>
              </a:gsLst>
              <a:lin ang="5400000" scaled="0"/>
            </a:gradFill>
          </a:ln>
          <a:scene3d>
            <a:camera prst="obliqueBottomLeft"/>
            <a:lightRig rig="flat" dir="t"/>
          </a:scene3d>
          <a:sp3d contourW="6350"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9" name="8 Rectángulo"/>
          <p:cNvSpPr/>
          <p:nvPr/>
        </p:nvSpPr>
        <p:spPr>
          <a:xfrm>
            <a:off x="21123" y="-9795"/>
            <a:ext cx="9252520" cy="5452069"/>
          </a:xfrm>
          <a:prstGeom prst="rect">
            <a:avLst/>
          </a:prstGeom>
          <a:gradFill flip="none" rotWithShape="1">
            <a:gsLst>
              <a:gs pos="0">
                <a:srgbClr val="CCCCFF">
                  <a:lumMod val="48000"/>
                  <a:lumOff val="52000"/>
                </a:srgbClr>
              </a:gs>
              <a:gs pos="77000">
                <a:srgbClr val="A278FF"/>
              </a:gs>
              <a:gs pos="28000">
                <a:srgbClr val="9966FF">
                  <a:lumMod val="99000"/>
                  <a:lumOff val="1000"/>
                </a:srgbClr>
              </a:gs>
              <a:gs pos="100000">
                <a:srgbClr val="CCB3FF"/>
              </a:gs>
              <a:gs pos="53000">
                <a:srgbClr val="CC99FF">
                  <a:lumMod val="73000"/>
                  <a:lumOff val="27000"/>
                </a:srgbClr>
              </a:gs>
              <a:gs pos="100000">
                <a:srgbClr val="CCCCFF">
                  <a:lumMod val="71000"/>
                  <a:lumOff val="29000"/>
                </a:srgbClr>
              </a:gs>
            </a:gsLst>
            <a:lin ang="189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32976848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4"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3000" fill="hold"/>
                                        <p:tgtEl>
                                          <p:spTgt spid="5"/>
                                        </p:tgtEl>
                                        <p:attrNameLst>
                                          <p:attrName>ppt_x</p:attrName>
                                        </p:attrNameLst>
                                      </p:cBhvr>
                                      <p:tavLst>
                                        <p:tav tm="0">
                                          <p:val>
                                            <p:strVal val="#ppt_x"/>
                                          </p:val>
                                        </p:tav>
                                        <p:tav tm="100000">
                                          <p:val>
                                            <p:strVal val="#ppt_x"/>
                                          </p:val>
                                        </p:tav>
                                      </p:tavLst>
                                    </p:anim>
                                    <p:anim calcmode="lin" valueType="num">
                                      <p:cBhvr>
                                        <p:cTn id="8" dur="3000" fill="hold"/>
                                        <p:tgtEl>
                                          <p:spTgt spid="5"/>
                                        </p:tgtEl>
                                        <p:attrNameLst>
                                          <p:attrName>ppt_y</p:attrName>
                                        </p:attrNameLst>
                                      </p:cBhvr>
                                      <p:tavLst>
                                        <p:tav tm="0">
                                          <p:val>
                                            <p:strVal val="#ppt_y+#ppt_h/2"/>
                                          </p:val>
                                        </p:tav>
                                        <p:tav tm="100000">
                                          <p:val>
                                            <p:strVal val="#ppt_y"/>
                                          </p:val>
                                        </p:tav>
                                      </p:tavLst>
                                    </p:anim>
                                    <p:anim calcmode="lin" valueType="num">
                                      <p:cBhvr>
                                        <p:cTn id="9" dur="3000" fill="hold"/>
                                        <p:tgtEl>
                                          <p:spTgt spid="5"/>
                                        </p:tgtEl>
                                        <p:attrNameLst>
                                          <p:attrName>ppt_w</p:attrName>
                                        </p:attrNameLst>
                                      </p:cBhvr>
                                      <p:tavLst>
                                        <p:tav tm="0">
                                          <p:val>
                                            <p:strVal val="#ppt_w"/>
                                          </p:val>
                                        </p:tav>
                                        <p:tav tm="100000">
                                          <p:val>
                                            <p:strVal val="#ppt_w"/>
                                          </p:val>
                                        </p:tav>
                                      </p:tavLst>
                                    </p:anim>
                                    <p:anim calcmode="lin" valueType="num">
                                      <p:cBhvr>
                                        <p:cTn id="10" dur="3000" fill="hold"/>
                                        <p:tgtEl>
                                          <p:spTgt spid="5"/>
                                        </p:tgtEl>
                                        <p:attrNameLst>
                                          <p:attrName>ppt_h</p:attrName>
                                        </p:attrNameLst>
                                      </p:cBhvr>
                                      <p:tavLst>
                                        <p:tav tm="0">
                                          <p:val>
                                            <p:fltVal val="0"/>
                                          </p:val>
                                        </p:tav>
                                        <p:tav tm="100000">
                                          <p:val>
                                            <p:strVal val="#ppt_h"/>
                                          </p:val>
                                        </p:tav>
                                      </p:tavLst>
                                    </p:anim>
                                  </p:childTnLst>
                                </p:cTn>
                              </p:par>
                              <p:par>
                                <p:cTn id="11" presetID="6" presetClass="emph" presetSubtype="0" fill="hold" grpId="1" nodeType="withEffect">
                                  <p:stCondLst>
                                    <p:cond delay="0"/>
                                  </p:stCondLst>
                                  <p:childTnLst>
                                    <p:animScale>
                                      <p:cBhvr>
                                        <p:cTn id="12" dur="3000" fill="hold"/>
                                        <p:tgtEl>
                                          <p:spTgt spid="5"/>
                                        </p:tgtEl>
                                      </p:cBhvr>
                                      <p:by x="150000" y="100000"/>
                                    </p:animScale>
                                  </p:childTnLst>
                                </p:cTn>
                              </p:par>
                              <p:par>
                                <p:cTn id="13" presetID="17" presetClass="entr" presetSubtype="4" fill="hold" grpId="0" nodeType="withEffect">
                                  <p:stCondLst>
                                    <p:cond delay="0"/>
                                  </p:stCondLst>
                                  <p:childTnLst>
                                    <p:set>
                                      <p:cBhvr>
                                        <p:cTn id="14" dur="1" fill="hold">
                                          <p:stCondLst>
                                            <p:cond delay="0"/>
                                          </p:stCondLst>
                                        </p:cTn>
                                        <p:tgtEl>
                                          <p:spTgt spid="8"/>
                                        </p:tgtEl>
                                        <p:attrNameLst>
                                          <p:attrName>style.visibility</p:attrName>
                                        </p:attrNameLst>
                                      </p:cBhvr>
                                      <p:to>
                                        <p:strVal val="visible"/>
                                      </p:to>
                                    </p:set>
                                    <p:anim calcmode="lin" valueType="num">
                                      <p:cBhvr>
                                        <p:cTn id="15" dur="3000" fill="hold"/>
                                        <p:tgtEl>
                                          <p:spTgt spid="8"/>
                                        </p:tgtEl>
                                        <p:attrNameLst>
                                          <p:attrName>ppt_x</p:attrName>
                                        </p:attrNameLst>
                                      </p:cBhvr>
                                      <p:tavLst>
                                        <p:tav tm="0">
                                          <p:val>
                                            <p:strVal val="#ppt_x"/>
                                          </p:val>
                                        </p:tav>
                                        <p:tav tm="100000">
                                          <p:val>
                                            <p:strVal val="#ppt_x"/>
                                          </p:val>
                                        </p:tav>
                                      </p:tavLst>
                                    </p:anim>
                                    <p:anim calcmode="lin" valueType="num">
                                      <p:cBhvr>
                                        <p:cTn id="16" dur="3000" fill="hold"/>
                                        <p:tgtEl>
                                          <p:spTgt spid="8"/>
                                        </p:tgtEl>
                                        <p:attrNameLst>
                                          <p:attrName>ppt_y</p:attrName>
                                        </p:attrNameLst>
                                      </p:cBhvr>
                                      <p:tavLst>
                                        <p:tav tm="0">
                                          <p:val>
                                            <p:strVal val="#ppt_y+#ppt_h/2"/>
                                          </p:val>
                                        </p:tav>
                                        <p:tav tm="100000">
                                          <p:val>
                                            <p:strVal val="#ppt_y"/>
                                          </p:val>
                                        </p:tav>
                                      </p:tavLst>
                                    </p:anim>
                                    <p:anim calcmode="lin" valueType="num">
                                      <p:cBhvr>
                                        <p:cTn id="17" dur="3000" fill="hold"/>
                                        <p:tgtEl>
                                          <p:spTgt spid="8"/>
                                        </p:tgtEl>
                                        <p:attrNameLst>
                                          <p:attrName>ppt_w</p:attrName>
                                        </p:attrNameLst>
                                      </p:cBhvr>
                                      <p:tavLst>
                                        <p:tav tm="0">
                                          <p:val>
                                            <p:strVal val="#ppt_w"/>
                                          </p:val>
                                        </p:tav>
                                        <p:tav tm="100000">
                                          <p:val>
                                            <p:strVal val="#ppt_w"/>
                                          </p:val>
                                        </p:tav>
                                      </p:tavLst>
                                    </p:anim>
                                    <p:anim calcmode="lin" valueType="num">
                                      <p:cBhvr>
                                        <p:cTn id="18" dur="3000" fill="hold"/>
                                        <p:tgtEl>
                                          <p:spTgt spid="8"/>
                                        </p:tgtEl>
                                        <p:attrNameLst>
                                          <p:attrName>ppt_h</p:attrName>
                                        </p:attrNameLst>
                                      </p:cBhvr>
                                      <p:tavLst>
                                        <p:tav tm="0">
                                          <p:val>
                                            <p:fltVal val="0"/>
                                          </p:val>
                                        </p:tav>
                                        <p:tav tm="100000">
                                          <p:val>
                                            <p:strVal val="#ppt_h"/>
                                          </p:val>
                                        </p:tav>
                                      </p:tavLst>
                                    </p:anim>
                                  </p:childTnLst>
                                </p:cTn>
                              </p:par>
                              <p:par>
                                <p:cTn id="19" presetID="6" presetClass="emph" presetSubtype="0" fill="hold" grpId="1" nodeType="withEffect">
                                  <p:stCondLst>
                                    <p:cond delay="0"/>
                                  </p:stCondLst>
                                  <p:childTnLst>
                                    <p:animScale>
                                      <p:cBhvr>
                                        <p:cTn id="20" dur="3000" fill="hold"/>
                                        <p:tgtEl>
                                          <p:spTgt spid="8"/>
                                        </p:tgtEl>
                                      </p:cBhvr>
                                      <p:by x="150000" y="100000"/>
                                    </p:animScale>
                                  </p:childTnLst>
                                </p:cTn>
                              </p:par>
                              <p:par>
                                <p:cTn id="21" presetID="17" presetClass="entr" presetSubtype="1" fill="hold" grpId="0" nodeType="withEffect">
                                  <p:stCondLst>
                                    <p:cond delay="0"/>
                                  </p:stCondLst>
                                  <p:childTnLst>
                                    <p:set>
                                      <p:cBhvr>
                                        <p:cTn id="22" dur="1" fill="hold">
                                          <p:stCondLst>
                                            <p:cond delay="0"/>
                                          </p:stCondLst>
                                        </p:cTn>
                                        <p:tgtEl>
                                          <p:spTgt spid="3"/>
                                        </p:tgtEl>
                                        <p:attrNameLst>
                                          <p:attrName>style.visibility</p:attrName>
                                        </p:attrNameLst>
                                      </p:cBhvr>
                                      <p:to>
                                        <p:strVal val="visible"/>
                                      </p:to>
                                    </p:set>
                                    <p:anim calcmode="lin" valueType="num">
                                      <p:cBhvr>
                                        <p:cTn id="23" dur="3000" fill="hold"/>
                                        <p:tgtEl>
                                          <p:spTgt spid="3"/>
                                        </p:tgtEl>
                                        <p:attrNameLst>
                                          <p:attrName>ppt_x</p:attrName>
                                        </p:attrNameLst>
                                      </p:cBhvr>
                                      <p:tavLst>
                                        <p:tav tm="0">
                                          <p:val>
                                            <p:strVal val="#ppt_x"/>
                                          </p:val>
                                        </p:tav>
                                        <p:tav tm="100000">
                                          <p:val>
                                            <p:strVal val="#ppt_x"/>
                                          </p:val>
                                        </p:tav>
                                      </p:tavLst>
                                    </p:anim>
                                    <p:anim calcmode="lin" valueType="num">
                                      <p:cBhvr>
                                        <p:cTn id="24" dur="3000" fill="hold"/>
                                        <p:tgtEl>
                                          <p:spTgt spid="3"/>
                                        </p:tgtEl>
                                        <p:attrNameLst>
                                          <p:attrName>ppt_y</p:attrName>
                                        </p:attrNameLst>
                                      </p:cBhvr>
                                      <p:tavLst>
                                        <p:tav tm="0">
                                          <p:val>
                                            <p:strVal val="#ppt_y-#ppt_h/2"/>
                                          </p:val>
                                        </p:tav>
                                        <p:tav tm="100000">
                                          <p:val>
                                            <p:strVal val="#ppt_y"/>
                                          </p:val>
                                        </p:tav>
                                      </p:tavLst>
                                    </p:anim>
                                    <p:anim calcmode="lin" valueType="num">
                                      <p:cBhvr>
                                        <p:cTn id="25" dur="3000" fill="hold"/>
                                        <p:tgtEl>
                                          <p:spTgt spid="3"/>
                                        </p:tgtEl>
                                        <p:attrNameLst>
                                          <p:attrName>ppt_w</p:attrName>
                                        </p:attrNameLst>
                                      </p:cBhvr>
                                      <p:tavLst>
                                        <p:tav tm="0">
                                          <p:val>
                                            <p:strVal val="#ppt_w"/>
                                          </p:val>
                                        </p:tav>
                                        <p:tav tm="100000">
                                          <p:val>
                                            <p:strVal val="#ppt_w"/>
                                          </p:val>
                                        </p:tav>
                                      </p:tavLst>
                                    </p:anim>
                                    <p:anim calcmode="lin" valueType="num">
                                      <p:cBhvr>
                                        <p:cTn id="26" dur="3000" fill="hold"/>
                                        <p:tgtEl>
                                          <p:spTgt spid="3"/>
                                        </p:tgtEl>
                                        <p:attrNameLst>
                                          <p:attrName>ppt_h</p:attrName>
                                        </p:attrNameLst>
                                      </p:cBhvr>
                                      <p:tavLst>
                                        <p:tav tm="0">
                                          <p:val>
                                            <p:fltVal val="0"/>
                                          </p:val>
                                        </p:tav>
                                        <p:tav tm="100000">
                                          <p:val>
                                            <p:strVal val="#ppt_h"/>
                                          </p:val>
                                        </p:tav>
                                      </p:tavLst>
                                    </p:anim>
                                  </p:childTnLst>
                                </p:cTn>
                              </p:par>
                              <p:par>
                                <p:cTn id="27" presetID="6" presetClass="emph" presetSubtype="0" fill="hold" grpId="1" nodeType="withEffect">
                                  <p:stCondLst>
                                    <p:cond delay="0"/>
                                  </p:stCondLst>
                                  <p:childTnLst>
                                    <p:animScale>
                                      <p:cBhvr>
                                        <p:cTn id="28" dur="3000" fill="hold"/>
                                        <p:tgtEl>
                                          <p:spTgt spid="3"/>
                                        </p:tgtEl>
                                      </p:cBhvr>
                                      <p:by x="150000" y="100000"/>
                                    </p:animScale>
                                  </p:childTnLst>
                                </p:cTn>
                              </p:par>
                              <p:par>
                                <p:cTn id="29" presetID="17" presetClass="entr" presetSubtype="1" fill="hold" grpId="0" nodeType="withEffect">
                                  <p:stCondLst>
                                    <p:cond delay="0"/>
                                  </p:stCondLst>
                                  <p:childTnLst>
                                    <p:set>
                                      <p:cBhvr>
                                        <p:cTn id="30" dur="1" fill="hold">
                                          <p:stCondLst>
                                            <p:cond delay="0"/>
                                          </p:stCondLst>
                                        </p:cTn>
                                        <p:tgtEl>
                                          <p:spTgt spid="7"/>
                                        </p:tgtEl>
                                        <p:attrNameLst>
                                          <p:attrName>style.visibility</p:attrName>
                                        </p:attrNameLst>
                                      </p:cBhvr>
                                      <p:to>
                                        <p:strVal val="visible"/>
                                      </p:to>
                                    </p:set>
                                    <p:anim calcmode="lin" valueType="num">
                                      <p:cBhvr>
                                        <p:cTn id="31" dur="3000" fill="hold"/>
                                        <p:tgtEl>
                                          <p:spTgt spid="7"/>
                                        </p:tgtEl>
                                        <p:attrNameLst>
                                          <p:attrName>ppt_x</p:attrName>
                                        </p:attrNameLst>
                                      </p:cBhvr>
                                      <p:tavLst>
                                        <p:tav tm="0">
                                          <p:val>
                                            <p:strVal val="#ppt_x"/>
                                          </p:val>
                                        </p:tav>
                                        <p:tav tm="100000">
                                          <p:val>
                                            <p:strVal val="#ppt_x"/>
                                          </p:val>
                                        </p:tav>
                                      </p:tavLst>
                                    </p:anim>
                                    <p:anim calcmode="lin" valueType="num">
                                      <p:cBhvr>
                                        <p:cTn id="32" dur="3000" fill="hold"/>
                                        <p:tgtEl>
                                          <p:spTgt spid="7"/>
                                        </p:tgtEl>
                                        <p:attrNameLst>
                                          <p:attrName>ppt_y</p:attrName>
                                        </p:attrNameLst>
                                      </p:cBhvr>
                                      <p:tavLst>
                                        <p:tav tm="0">
                                          <p:val>
                                            <p:strVal val="#ppt_y-#ppt_h/2"/>
                                          </p:val>
                                        </p:tav>
                                        <p:tav tm="100000">
                                          <p:val>
                                            <p:strVal val="#ppt_y"/>
                                          </p:val>
                                        </p:tav>
                                      </p:tavLst>
                                    </p:anim>
                                    <p:anim calcmode="lin" valueType="num">
                                      <p:cBhvr>
                                        <p:cTn id="33" dur="3000" fill="hold"/>
                                        <p:tgtEl>
                                          <p:spTgt spid="7"/>
                                        </p:tgtEl>
                                        <p:attrNameLst>
                                          <p:attrName>ppt_w</p:attrName>
                                        </p:attrNameLst>
                                      </p:cBhvr>
                                      <p:tavLst>
                                        <p:tav tm="0">
                                          <p:val>
                                            <p:strVal val="#ppt_w"/>
                                          </p:val>
                                        </p:tav>
                                        <p:tav tm="100000">
                                          <p:val>
                                            <p:strVal val="#ppt_w"/>
                                          </p:val>
                                        </p:tav>
                                      </p:tavLst>
                                    </p:anim>
                                    <p:anim calcmode="lin" valueType="num">
                                      <p:cBhvr>
                                        <p:cTn id="34" dur="3000" fill="hold"/>
                                        <p:tgtEl>
                                          <p:spTgt spid="7"/>
                                        </p:tgtEl>
                                        <p:attrNameLst>
                                          <p:attrName>ppt_h</p:attrName>
                                        </p:attrNameLst>
                                      </p:cBhvr>
                                      <p:tavLst>
                                        <p:tav tm="0">
                                          <p:val>
                                            <p:fltVal val="0"/>
                                          </p:val>
                                        </p:tav>
                                        <p:tav tm="100000">
                                          <p:val>
                                            <p:strVal val="#ppt_h"/>
                                          </p:val>
                                        </p:tav>
                                      </p:tavLst>
                                    </p:anim>
                                  </p:childTnLst>
                                </p:cTn>
                              </p:par>
                              <p:par>
                                <p:cTn id="35" presetID="6" presetClass="emph" presetSubtype="0" fill="hold" grpId="1" nodeType="withEffect">
                                  <p:stCondLst>
                                    <p:cond delay="0"/>
                                  </p:stCondLst>
                                  <p:childTnLst>
                                    <p:animScale>
                                      <p:cBhvr>
                                        <p:cTn id="36" dur="3000" fill="hold"/>
                                        <p:tgtEl>
                                          <p:spTgt spid="7"/>
                                        </p:tgtEl>
                                      </p:cBhvr>
                                      <p:by x="150000" y="100000"/>
                                    </p:animScale>
                                  </p:childTnLst>
                                </p:cTn>
                              </p:par>
                              <p:par>
                                <p:cTn id="37" presetID="2" presetClass="exit" presetSubtype="6" fill="hold" grpId="2" nodeType="withEffect">
                                  <p:stCondLst>
                                    <p:cond delay="0"/>
                                  </p:stCondLst>
                                  <p:childTnLst>
                                    <p:anim calcmode="lin" valueType="num">
                                      <p:cBhvr additive="base">
                                        <p:cTn id="38" dur="3800"/>
                                        <p:tgtEl>
                                          <p:spTgt spid="5"/>
                                        </p:tgtEl>
                                        <p:attrNameLst>
                                          <p:attrName>ppt_x</p:attrName>
                                        </p:attrNameLst>
                                      </p:cBhvr>
                                      <p:tavLst>
                                        <p:tav tm="0">
                                          <p:val>
                                            <p:strVal val="ppt_x"/>
                                          </p:val>
                                        </p:tav>
                                        <p:tav tm="100000">
                                          <p:val>
                                            <p:strVal val="1+ppt_w/2"/>
                                          </p:val>
                                        </p:tav>
                                      </p:tavLst>
                                    </p:anim>
                                    <p:anim calcmode="lin" valueType="num">
                                      <p:cBhvr additive="base">
                                        <p:cTn id="39" dur="3800"/>
                                        <p:tgtEl>
                                          <p:spTgt spid="5"/>
                                        </p:tgtEl>
                                        <p:attrNameLst>
                                          <p:attrName>ppt_y</p:attrName>
                                        </p:attrNameLst>
                                      </p:cBhvr>
                                      <p:tavLst>
                                        <p:tav tm="0">
                                          <p:val>
                                            <p:strVal val="ppt_y"/>
                                          </p:val>
                                        </p:tav>
                                        <p:tav tm="100000">
                                          <p:val>
                                            <p:strVal val="1+ppt_h/2"/>
                                          </p:val>
                                        </p:tav>
                                      </p:tavLst>
                                    </p:anim>
                                    <p:set>
                                      <p:cBhvr>
                                        <p:cTn id="40" dur="1" fill="hold">
                                          <p:stCondLst>
                                            <p:cond delay="3799"/>
                                          </p:stCondLst>
                                        </p:cTn>
                                        <p:tgtEl>
                                          <p:spTgt spid="5"/>
                                        </p:tgtEl>
                                        <p:attrNameLst>
                                          <p:attrName>style.visibility</p:attrName>
                                        </p:attrNameLst>
                                      </p:cBhvr>
                                      <p:to>
                                        <p:strVal val="hidden"/>
                                      </p:to>
                                    </p:set>
                                  </p:childTnLst>
                                </p:cTn>
                              </p:par>
                              <p:par>
                                <p:cTn id="41" presetID="2" presetClass="exit" presetSubtype="12" fill="hold" grpId="2" nodeType="withEffect">
                                  <p:stCondLst>
                                    <p:cond delay="0"/>
                                  </p:stCondLst>
                                  <p:childTnLst>
                                    <p:anim calcmode="lin" valueType="num">
                                      <p:cBhvr additive="base">
                                        <p:cTn id="42" dur="3800"/>
                                        <p:tgtEl>
                                          <p:spTgt spid="8"/>
                                        </p:tgtEl>
                                        <p:attrNameLst>
                                          <p:attrName>ppt_x</p:attrName>
                                        </p:attrNameLst>
                                      </p:cBhvr>
                                      <p:tavLst>
                                        <p:tav tm="0">
                                          <p:val>
                                            <p:strVal val="ppt_x"/>
                                          </p:val>
                                        </p:tav>
                                        <p:tav tm="100000">
                                          <p:val>
                                            <p:strVal val="0-ppt_w/2"/>
                                          </p:val>
                                        </p:tav>
                                      </p:tavLst>
                                    </p:anim>
                                    <p:anim calcmode="lin" valueType="num">
                                      <p:cBhvr additive="base">
                                        <p:cTn id="43" dur="3800"/>
                                        <p:tgtEl>
                                          <p:spTgt spid="8"/>
                                        </p:tgtEl>
                                        <p:attrNameLst>
                                          <p:attrName>ppt_y</p:attrName>
                                        </p:attrNameLst>
                                      </p:cBhvr>
                                      <p:tavLst>
                                        <p:tav tm="0">
                                          <p:val>
                                            <p:strVal val="ppt_y"/>
                                          </p:val>
                                        </p:tav>
                                        <p:tav tm="100000">
                                          <p:val>
                                            <p:strVal val="1+ppt_h/2"/>
                                          </p:val>
                                        </p:tav>
                                      </p:tavLst>
                                    </p:anim>
                                    <p:set>
                                      <p:cBhvr>
                                        <p:cTn id="44" dur="1" fill="hold">
                                          <p:stCondLst>
                                            <p:cond delay="3799"/>
                                          </p:stCondLst>
                                        </p:cTn>
                                        <p:tgtEl>
                                          <p:spTgt spid="8"/>
                                        </p:tgtEl>
                                        <p:attrNameLst>
                                          <p:attrName>style.visibility</p:attrName>
                                        </p:attrNameLst>
                                      </p:cBhvr>
                                      <p:to>
                                        <p:strVal val="hidden"/>
                                      </p:to>
                                    </p:set>
                                  </p:childTnLst>
                                </p:cTn>
                              </p:par>
                              <p:par>
                                <p:cTn id="45" presetID="2" presetClass="exit" presetSubtype="3" fill="hold" grpId="2" nodeType="withEffect">
                                  <p:stCondLst>
                                    <p:cond delay="0"/>
                                  </p:stCondLst>
                                  <p:childTnLst>
                                    <p:anim calcmode="lin" valueType="num">
                                      <p:cBhvr additive="base">
                                        <p:cTn id="46" dur="3800"/>
                                        <p:tgtEl>
                                          <p:spTgt spid="3"/>
                                        </p:tgtEl>
                                        <p:attrNameLst>
                                          <p:attrName>ppt_x</p:attrName>
                                        </p:attrNameLst>
                                      </p:cBhvr>
                                      <p:tavLst>
                                        <p:tav tm="0">
                                          <p:val>
                                            <p:strVal val="ppt_x"/>
                                          </p:val>
                                        </p:tav>
                                        <p:tav tm="100000">
                                          <p:val>
                                            <p:strVal val="1+ppt_w/2"/>
                                          </p:val>
                                        </p:tav>
                                      </p:tavLst>
                                    </p:anim>
                                    <p:anim calcmode="lin" valueType="num">
                                      <p:cBhvr additive="base">
                                        <p:cTn id="47" dur="3800"/>
                                        <p:tgtEl>
                                          <p:spTgt spid="3"/>
                                        </p:tgtEl>
                                        <p:attrNameLst>
                                          <p:attrName>ppt_y</p:attrName>
                                        </p:attrNameLst>
                                      </p:cBhvr>
                                      <p:tavLst>
                                        <p:tav tm="0">
                                          <p:val>
                                            <p:strVal val="ppt_y"/>
                                          </p:val>
                                        </p:tav>
                                        <p:tav tm="100000">
                                          <p:val>
                                            <p:strVal val="0-ppt_h/2"/>
                                          </p:val>
                                        </p:tav>
                                      </p:tavLst>
                                    </p:anim>
                                    <p:set>
                                      <p:cBhvr>
                                        <p:cTn id="48" dur="1" fill="hold">
                                          <p:stCondLst>
                                            <p:cond delay="3799"/>
                                          </p:stCondLst>
                                        </p:cTn>
                                        <p:tgtEl>
                                          <p:spTgt spid="3"/>
                                        </p:tgtEl>
                                        <p:attrNameLst>
                                          <p:attrName>style.visibility</p:attrName>
                                        </p:attrNameLst>
                                      </p:cBhvr>
                                      <p:to>
                                        <p:strVal val="hidden"/>
                                      </p:to>
                                    </p:set>
                                  </p:childTnLst>
                                </p:cTn>
                              </p:par>
                              <p:par>
                                <p:cTn id="49" presetID="2" presetClass="exit" presetSubtype="9" fill="hold" grpId="2" nodeType="withEffect">
                                  <p:stCondLst>
                                    <p:cond delay="0"/>
                                  </p:stCondLst>
                                  <p:childTnLst>
                                    <p:anim calcmode="lin" valueType="num">
                                      <p:cBhvr additive="base">
                                        <p:cTn id="50" dur="3800"/>
                                        <p:tgtEl>
                                          <p:spTgt spid="7"/>
                                        </p:tgtEl>
                                        <p:attrNameLst>
                                          <p:attrName>ppt_x</p:attrName>
                                        </p:attrNameLst>
                                      </p:cBhvr>
                                      <p:tavLst>
                                        <p:tav tm="0">
                                          <p:val>
                                            <p:strVal val="ppt_x"/>
                                          </p:val>
                                        </p:tav>
                                        <p:tav tm="100000">
                                          <p:val>
                                            <p:strVal val="0-ppt_w/2"/>
                                          </p:val>
                                        </p:tav>
                                      </p:tavLst>
                                    </p:anim>
                                    <p:anim calcmode="lin" valueType="num">
                                      <p:cBhvr additive="base">
                                        <p:cTn id="51" dur="3800"/>
                                        <p:tgtEl>
                                          <p:spTgt spid="7"/>
                                        </p:tgtEl>
                                        <p:attrNameLst>
                                          <p:attrName>ppt_y</p:attrName>
                                        </p:attrNameLst>
                                      </p:cBhvr>
                                      <p:tavLst>
                                        <p:tav tm="0">
                                          <p:val>
                                            <p:strVal val="ppt_y"/>
                                          </p:val>
                                        </p:tav>
                                        <p:tav tm="100000">
                                          <p:val>
                                            <p:strVal val="0-ppt_h/2"/>
                                          </p:val>
                                        </p:tav>
                                      </p:tavLst>
                                    </p:anim>
                                    <p:set>
                                      <p:cBhvr>
                                        <p:cTn id="52" dur="1" fill="hold">
                                          <p:stCondLst>
                                            <p:cond delay="3799"/>
                                          </p:stCondLst>
                                        </p:cTn>
                                        <p:tgtEl>
                                          <p:spTgt spid="7"/>
                                        </p:tgtEl>
                                        <p:attrNameLst>
                                          <p:attrName>style.visibility</p:attrName>
                                        </p:attrNameLst>
                                      </p:cBhvr>
                                      <p:to>
                                        <p:strVal val="hidden"/>
                                      </p:to>
                                    </p:set>
                                  </p:childTnLst>
                                </p:cTn>
                              </p:par>
                              <p:par>
                                <p:cTn id="53" presetID="23" presetClass="entr" presetSubtype="528" fill="hold" nodeType="withEffect">
                                  <p:stCondLst>
                                    <p:cond delay="0"/>
                                  </p:stCondLst>
                                  <p:childTnLst>
                                    <p:set>
                                      <p:cBhvr>
                                        <p:cTn id="54" dur="1" fill="hold">
                                          <p:stCondLst>
                                            <p:cond delay="0"/>
                                          </p:stCondLst>
                                        </p:cTn>
                                        <p:tgtEl>
                                          <p:spTgt spid="10"/>
                                        </p:tgtEl>
                                        <p:attrNameLst>
                                          <p:attrName>style.visibility</p:attrName>
                                        </p:attrNameLst>
                                      </p:cBhvr>
                                      <p:to>
                                        <p:strVal val="visible"/>
                                      </p:to>
                                    </p:set>
                                    <p:anim calcmode="lin" valueType="num">
                                      <p:cBhvr>
                                        <p:cTn id="55" dur="3250" fill="hold"/>
                                        <p:tgtEl>
                                          <p:spTgt spid="10"/>
                                        </p:tgtEl>
                                        <p:attrNameLst>
                                          <p:attrName>ppt_w</p:attrName>
                                        </p:attrNameLst>
                                      </p:cBhvr>
                                      <p:tavLst>
                                        <p:tav tm="0">
                                          <p:val>
                                            <p:fltVal val="0"/>
                                          </p:val>
                                        </p:tav>
                                        <p:tav tm="100000">
                                          <p:val>
                                            <p:strVal val="#ppt_w"/>
                                          </p:val>
                                        </p:tav>
                                      </p:tavLst>
                                    </p:anim>
                                    <p:anim calcmode="lin" valueType="num">
                                      <p:cBhvr>
                                        <p:cTn id="56" dur="3250" fill="hold"/>
                                        <p:tgtEl>
                                          <p:spTgt spid="10"/>
                                        </p:tgtEl>
                                        <p:attrNameLst>
                                          <p:attrName>ppt_h</p:attrName>
                                        </p:attrNameLst>
                                      </p:cBhvr>
                                      <p:tavLst>
                                        <p:tav tm="0">
                                          <p:val>
                                            <p:fltVal val="0"/>
                                          </p:val>
                                        </p:tav>
                                        <p:tav tm="100000">
                                          <p:val>
                                            <p:strVal val="#ppt_h"/>
                                          </p:val>
                                        </p:tav>
                                      </p:tavLst>
                                    </p:anim>
                                    <p:anim calcmode="lin" valueType="num">
                                      <p:cBhvr>
                                        <p:cTn id="57" dur="3250" fill="hold"/>
                                        <p:tgtEl>
                                          <p:spTgt spid="10"/>
                                        </p:tgtEl>
                                        <p:attrNameLst>
                                          <p:attrName>ppt_x</p:attrName>
                                        </p:attrNameLst>
                                      </p:cBhvr>
                                      <p:tavLst>
                                        <p:tav tm="0">
                                          <p:val>
                                            <p:fltVal val="0.5"/>
                                          </p:val>
                                        </p:tav>
                                        <p:tav tm="100000">
                                          <p:val>
                                            <p:strVal val="#ppt_x"/>
                                          </p:val>
                                        </p:tav>
                                      </p:tavLst>
                                    </p:anim>
                                    <p:anim calcmode="lin" valueType="num">
                                      <p:cBhvr>
                                        <p:cTn id="58" dur="3250" fill="hold"/>
                                        <p:tgtEl>
                                          <p:spTgt spid="10"/>
                                        </p:tgtEl>
                                        <p:attrNameLst>
                                          <p:attrName>ppt_y</p:attrName>
                                        </p:attrNameLst>
                                      </p:cBhvr>
                                      <p:tavLst>
                                        <p:tav tm="0">
                                          <p:val>
                                            <p:fltVal val="0.5"/>
                                          </p:val>
                                        </p:tav>
                                        <p:tav tm="100000">
                                          <p:val>
                                            <p:strVal val="#ppt_y"/>
                                          </p:val>
                                        </p:tav>
                                      </p:tavLst>
                                    </p:anim>
                                  </p:childTnLst>
                                </p:cTn>
                              </p:par>
                              <p:par>
                                <p:cTn id="59" presetID="8" presetClass="entr" presetSubtype="32" fill="hold" nodeType="withEffect">
                                  <p:stCondLst>
                                    <p:cond delay="0"/>
                                  </p:stCondLst>
                                  <p:childTnLst>
                                    <p:set>
                                      <p:cBhvr>
                                        <p:cTn id="60" dur="1" fill="hold">
                                          <p:stCondLst>
                                            <p:cond delay="0"/>
                                          </p:stCondLst>
                                        </p:cTn>
                                        <p:tgtEl>
                                          <p:spTgt spid="10"/>
                                        </p:tgtEl>
                                        <p:attrNameLst>
                                          <p:attrName>style.visibility</p:attrName>
                                        </p:attrNameLst>
                                      </p:cBhvr>
                                      <p:to>
                                        <p:strVal val="visible"/>
                                      </p:to>
                                    </p:set>
                                    <p:animEffect transition="in" filter="diamond(out)">
                                      <p:cBhvr>
                                        <p:cTn id="61" dur="3250"/>
                                        <p:tgtEl>
                                          <p:spTgt spid="10"/>
                                        </p:tgtEl>
                                      </p:cBhvr>
                                    </p:animEffect>
                                  </p:childTnLst>
                                </p:cTn>
                              </p:par>
                              <p:par>
                                <p:cTn id="62" presetID="9" presetClass="emph" presetSubtype="0" grpId="0" nodeType="withEffect">
                                  <p:stCondLst>
                                    <p:cond delay="0"/>
                                  </p:stCondLst>
                                  <p:childTnLst>
                                    <p:set>
                                      <p:cBhvr rctx="PPT">
                                        <p:cTn id="63" dur="indefinite"/>
                                        <p:tgtEl>
                                          <p:spTgt spid="9"/>
                                        </p:tgtEl>
                                        <p:attrNameLst>
                                          <p:attrName>style.opacity</p:attrName>
                                        </p:attrNameLst>
                                      </p:cBhvr>
                                      <p:to>
                                        <p:strVal val="0"/>
                                      </p:to>
                                    </p:set>
                                    <p:animEffect filter="image" prLst="opacity: 0">
                                      <p:cBhvr rctx="IE">
                                        <p:cTn id="64" dur="indefinite"/>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5" grpId="0" animBg="1"/>
      <p:bldP spid="5" grpId="1" animBg="1"/>
      <p:bldP spid="5" grpId="2" animBg="1"/>
      <p:bldP spid="7" grpId="0" animBg="1"/>
      <p:bldP spid="7" grpId="1" animBg="1"/>
      <p:bldP spid="7" grpId="2" animBg="1"/>
      <p:bldP spid="8" grpId="0" animBg="1"/>
      <p:bldP spid="8" grpId="1" animBg="1"/>
      <p:bldP spid="8" grpId="2" animBg="1"/>
      <p:bldP spid="9"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0" name="69 Imagen" descr="MORASSSSSSSSSSSSSSS"/>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2" name="1 Triángulo isósceles"/>
          <p:cNvSpPr/>
          <p:nvPr/>
        </p:nvSpPr>
        <p:spPr>
          <a:xfrm rot="2015945" flipV="1">
            <a:off x="8536166" y="4277612"/>
            <a:ext cx="1514692" cy="1484190"/>
          </a:xfrm>
          <a:prstGeom prst="triangle">
            <a:avLst/>
          </a:prstGeom>
          <a:gradFill>
            <a:gsLst>
              <a:gs pos="9000">
                <a:schemeClr val="tx1"/>
              </a:gs>
              <a:gs pos="14000">
                <a:srgbClr val="CECECE">
                  <a:alpha val="0"/>
                </a:srgbClr>
              </a:gs>
              <a:gs pos="22000">
                <a:srgbClr val="717171">
                  <a:alpha val="0"/>
                </a:srgbClr>
              </a:gs>
              <a:gs pos="18000">
                <a:srgbClr val="7D1D1F"/>
              </a:gs>
              <a:gs pos="64000">
                <a:srgbClr val="E36BFB">
                  <a:lumMod val="64000"/>
                  <a:lumOff val="36000"/>
                </a:srgbClr>
              </a:gs>
              <a:gs pos="62000">
                <a:schemeClr val="tx1">
                  <a:alpha val="0"/>
                </a:schemeClr>
              </a:gs>
              <a:gs pos="67000">
                <a:schemeClr val="tx1">
                  <a:alpha val="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 name="2 Triángulo isósceles"/>
          <p:cNvSpPr/>
          <p:nvPr/>
        </p:nvSpPr>
        <p:spPr>
          <a:xfrm rot="2015945" flipV="1">
            <a:off x="8557136" y="3618428"/>
            <a:ext cx="1514692" cy="1484190"/>
          </a:xfrm>
          <a:prstGeom prst="triangle">
            <a:avLst/>
          </a:prstGeom>
          <a:gradFill>
            <a:gsLst>
              <a:gs pos="9000">
                <a:schemeClr val="tx1"/>
              </a:gs>
              <a:gs pos="14000">
                <a:srgbClr val="CECECE">
                  <a:alpha val="0"/>
                </a:srgbClr>
              </a:gs>
              <a:gs pos="22000">
                <a:srgbClr val="717171">
                  <a:alpha val="0"/>
                </a:srgbClr>
              </a:gs>
              <a:gs pos="18000">
                <a:srgbClr val="7D1D1F"/>
              </a:gs>
              <a:gs pos="64000">
                <a:srgbClr val="E36BFB">
                  <a:lumMod val="64000"/>
                  <a:lumOff val="36000"/>
                </a:srgbClr>
              </a:gs>
              <a:gs pos="62000">
                <a:schemeClr val="tx1">
                  <a:alpha val="0"/>
                </a:schemeClr>
              </a:gs>
              <a:gs pos="67000">
                <a:schemeClr val="tx1">
                  <a:alpha val="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Triángulo isósceles"/>
          <p:cNvSpPr/>
          <p:nvPr/>
        </p:nvSpPr>
        <p:spPr>
          <a:xfrm rot="2015945" flipV="1">
            <a:off x="8542121" y="2970356"/>
            <a:ext cx="1514692" cy="1484190"/>
          </a:xfrm>
          <a:prstGeom prst="triangle">
            <a:avLst/>
          </a:prstGeom>
          <a:gradFill>
            <a:gsLst>
              <a:gs pos="9000">
                <a:schemeClr val="tx1"/>
              </a:gs>
              <a:gs pos="14000">
                <a:srgbClr val="CECECE">
                  <a:alpha val="0"/>
                </a:srgbClr>
              </a:gs>
              <a:gs pos="22000">
                <a:srgbClr val="717171">
                  <a:alpha val="0"/>
                </a:srgbClr>
              </a:gs>
              <a:gs pos="18000">
                <a:srgbClr val="7D1D1F"/>
              </a:gs>
              <a:gs pos="64000">
                <a:srgbClr val="E36BFB">
                  <a:lumMod val="64000"/>
                  <a:lumOff val="36000"/>
                </a:srgbClr>
              </a:gs>
              <a:gs pos="62000">
                <a:schemeClr val="tx1">
                  <a:alpha val="0"/>
                </a:schemeClr>
              </a:gs>
              <a:gs pos="67000">
                <a:schemeClr val="tx1">
                  <a:alpha val="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Triángulo isósceles"/>
          <p:cNvSpPr/>
          <p:nvPr/>
        </p:nvSpPr>
        <p:spPr>
          <a:xfrm rot="2015945" flipV="1">
            <a:off x="8532439" y="2302712"/>
            <a:ext cx="1514692" cy="1484190"/>
          </a:xfrm>
          <a:prstGeom prst="triangle">
            <a:avLst/>
          </a:prstGeom>
          <a:gradFill>
            <a:gsLst>
              <a:gs pos="9000">
                <a:schemeClr val="tx1"/>
              </a:gs>
              <a:gs pos="14000">
                <a:srgbClr val="CECECE">
                  <a:alpha val="0"/>
                </a:srgbClr>
              </a:gs>
              <a:gs pos="22000">
                <a:srgbClr val="717171">
                  <a:alpha val="0"/>
                </a:srgbClr>
              </a:gs>
              <a:gs pos="18000">
                <a:srgbClr val="7D1D1F"/>
              </a:gs>
              <a:gs pos="64000">
                <a:srgbClr val="E36BFB">
                  <a:lumMod val="64000"/>
                  <a:lumOff val="36000"/>
                </a:srgbClr>
              </a:gs>
              <a:gs pos="62000">
                <a:schemeClr val="tx1">
                  <a:alpha val="0"/>
                </a:schemeClr>
              </a:gs>
              <a:gs pos="67000">
                <a:schemeClr val="tx1">
                  <a:alpha val="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Triángulo isósceles"/>
          <p:cNvSpPr/>
          <p:nvPr/>
        </p:nvSpPr>
        <p:spPr>
          <a:xfrm rot="2015945" flipV="1">
            <a:off x="8553409" y="1643528"/>
            <a:ext cx="1514692" cy="1484190"/>
          </a:xfrm>
          <a:prstGeom prst="triangle">
            <a:avLst/>
          </a:prstGeom>
          <a:gradFill>
            <a:gsLst>
              <a:gs pos="9000">
                <a:schemeClr val="tx1"/>
              </a:gs>
              <a:gs pos="14000">
                <a:srgbClr val="CECECE">
                  <a:alpha val="0"/>
                </a:srgbClr>
              </a:gs>
              <a:gs pos="22000">
                <a:srgbClr val="717171">
                  <a:alpha val="0"/>
                </a:srgbClr>
              </a:gs>
              <a:gs pos="18000">
                <a:srgbClr val="7D1D1F"/>
              </a:gs>
              <a:gs pos="64000">
                <a:srgbClr val="E36BFB">
                  <a:lumMod val="64000"/>
                  <a:lumOff val="36000"/>
                </a:srgbClr>
              </a:gs>
              <a:gs pos="62000">
                <a:schemeClr val="tx1">
                  <a:alpha val="0"/>
                </a:schemeClr>
              </a:gs>
              <a:gs pos="67000">
                <a:schemeClr val="tx1">
                  <a:alpha val="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iángulo isósceles"/>
          <p:cNvSpPr/>
          <p:nvPr/>
        </p:nvSpPr>
        <p:spPr>
          <a:xfrm rot="2015945" flipV="1">
            <a:off x="8538394" y="995457"/>
            <a:ext cx="1514692" cy="1484190"/>
          </a:xfrm>
          <a:prstGeom prst="triangle">
            <a:avLst/>
          </a:prstGeom>
          <a:gradFill>
            <a:gsLst>
              <a:gs pos="9000">
                <a:schemeClr val="tx1"/>
              </a:gs>
              <a:gs pos="14000">
                <a:srgbClr val="CECECE">
                  <a:alpha val="0"/>
                </a:srgbClr>
              </a:gs>
              <a:gs pos="22000">
                <a:srgbClr val="717171">
                  <a:alpha val="0"/>
                </a:srgbClr>
              </a:gs>
              <a:gs pos="18000">
                <a:srgbClr val="7D1D1F"/>
              </a:gs>
              <a:gs pos="64000">
                <a:srgbClr val="E36BFB">
                  <a:lumMod val="64000"/>
                  <a:lumOff val="36000"/>
                </a:srgbClr>
              </a:gs>
              <a:gs pos="62000">
                <a:schemeClr val="tx1">
                  <a:alpha val="0"/>
                </a:schemeClr>
              </a:gs>
              <a:gs pos="67000">
                <a:schemeClr val="tx1">
                  <a:alpha val="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riángulo isósceles"/>
          <p:cNvSpPr/>
          <p:nvPr/>
        </p:nvSpPr>
        <p:spPr>
          <a:xfrm rot="2015945" flipV="1">
            <a:off x="8557136" y="347846"/>
            <a:ext cx="1514692" cy="1484190"/>
          </a:xfrm>
          <a:prstGeom prst="triangle">
            <a:avLst/>
          </a:prstGeom>
          <a:gradFill>
            <a:gsLst>
              <a:gs pos="9000">
                <a:schemeClr val="tx1"/>
              </a:gs>
              <a:gs pos="14000">
                <a:srgbClr val="CECECE">
                  <a:alpha val="0"/>
                </a:srgbClr>
              </a:gs>
              <a:gs pos="22000">
                <a:srgbClr val="717171">
                  <a:alpha val="0"/>
                </a:srgbClr>
              </a:gs>
              <a:gs pos="18000">
                <a:srgbClr val="7D1D1F"/>
              </a:gs>
              <a:gs pos="64000">
                <a:srgbClr val="E36BFB">
                  <a:lumMod val="64000"/>
                  <a:lumOff val="36000"/>
                </a:srgbClr>
              </a:gs>
              <a:gs pos="62000">
                <a:schemeClr val="tx1">
                  <a:alpha val="0"/>
                </a:schemeClr>
              </a:gs>
              <a:gs pos="67000">
                <a:schemeClr val="tx1">
                  <a:alpha val="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riángulo isósceles"/>
          <p:cNvSpPr/>
          <p:nvPr/>
        </p:nvSpPr>
        <p:spPr>
          <a:xfrm rot="2015945" flipV="1">
            <a:off x="8556401" y="-294389"/>
            <a:ext cx="1514692" cy="1484190"/>
          </a:xfrm>
          <a:prstGeom prst="triangle">
            <a:avLst/>
          </a:prstGeom>
          <a:gradFill>
            <a:gsLst>
              <a:gs pos="9000">
                <a:schemeClr val="tx1"/>
              </a:gs>
              <a:gs pos="14000">
                <a:srgbClr val="CECECE">
                  <a:alpha val="0"/>
                </a:srgbClr>
              </a:gs>
              <a:gs pos="22000">
                <a:srgbClr val="717171">
                  <a:alpha val="0"/>
                </a:srgbClr>
              </a:gs>
              <a:gs pos="18000">
                <a:srgbClr val="7D1D1F"/>
              </a:gs>
              <a:gs pos="64000">
                <a:srgbClr val="E36BFB">
                  <a:lumMod val="64000"/>
                  <a:lumOff val="36000"/>
                </a:srgbClr>
              </a:gs>
              <a:gs pos="62000">
                <a:schemeClr val="tx1">
                  <a:alpha val="0"/>
                </a:schemeClr>
              </a:gs>
              <a:gs pos="67000">
                <a:schemeClr val="tx1">
                  <a:alpha val="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Triángulo isósceles"/>
          <p:cNvSpPr/>
          <p:nvPr/>
        </p:nvSpPr>
        <p:spPr>
          <a:xfrm rot="2015945" flipV="1">
            <a:off x="7568643" y="4263431"/>
            <a:ext cx="1514692" cy="1484190"/>
          </a:xfrm>
          <a:prstGeom prst="triangle">
            <a:avLst/>
          </a:prstGeom>
          <a:gradFill>
            <a:gsLst>
              <a:gs pos="9000">
                <a:schemeClr val="tx1"/>
              </a:gs>
              <a:gs pos="14000">
                <a:srgbClr val="CECECE">
                  <a:alpha val="0"/>
                </a:srgbClr>
              </a:gs>
              <a:gs pos="22000">
                <a:srgbClr val="717171">
                  <a:alpha val="0"/>
                </a:srgbClr>
              </a:gs>
              <a:gs pos="18000">
                <a:srgbClr val="7D1D1F"/>
              </a:gs>
              <a:gs pos="64000">
                <a:srgbClr val="E36BFB">
                  <a:lumMod val="64000"/>
                  <a:lumOff val="36000"/>
                </a:srgbClr>
              </a:gs>
              <a:gs pos="62000">
                <a:schemeClr val="tx1">
                  <a:alpha val="0"/>
                </a:schemeClr>
              </a:gs>
              <a:gs pos="67000">
                <a:schemeClr val="tx1">
                  <a:alpha val="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Triángulo isósceles"/>
          <p:cNvSpPr/>
          <p:nvPr/>
        </p:nvSpPr>
        <p:spPr>
          <a:xfrm rot="2015945" flipV="1">
            <a:off x="7589613" y="3604247"/>
            <a:ext cx="1514692" cy="1484190"/>
          </a:xfrm>
          <a:prstGeom prst="triangle">
            <a:avLst/>
          </a:prstGeom>
          <a:gradFill>
            <a:gsLst>
              <a:gs pos="9000">
                <a:schemeClr val="tx1"/>
              </a:gs>
              <a:gs pos="14000">
                <a:srgbClr val="CECECE">
                  <a:alpha val="0"/>
                </a:srgbClr>
              </a:gs>
              <a:gs pos="22000">
                <a:srgbClr val="717171">
                  <a:alpha val="0"/>
                </a:srgbClr>
              </a:gs>
              <a:gs pos="18000">
                <a:srgbClr val="7D1D1F"/>
              </a:gs>
              <a:gs pos="64000">
                <a:srgbClr val="E36BFB">
                  <a:lumMod val="64000"/>
                  <a:lumOff val="36000"/>
                </a:srgbClr>
              </a:gs>
              <a:gs pos="62000">
                <a:schemeClr val="tx1">
                  <a:alpha val="0"/>
                </a:schemeClr>
              </a:gs>
              <a:gs pos="67000">
                <a:schemeClr val="tx1">
                  <a:alpha val="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Triángulo isósceles"/>
          <p:cNvSpPr/>
          <p:nvPr/>
        </p:nvSpPr>
        <p:spPr>
          <a:xfrm rot="2015945" flipV="1">
            <a:off x="7574598" y="2956175"/>
            <a:ext cx="1514692" cy="1484190"/>
          </a:xfrm>
          <a:prstGeom prst="triangle">
            <a:avLst/>
          </a:prstGeom>
          <a:gradFill>
            <a:gsLst>
              <a:gs pos="9000">
                <a:schemeClr val="tx1"/>
              </a:gs>
              <a:gs pos="14000">
                <a:srgbClr val="CECECE">
                  <a:alpha val="0"/>
                </a:srgbClr>
              </a:gs>
              <a:gs pos="22000">
                <a:srgbClr val="717171">
                  <a:alpha val="0"/>
                </a:srgbClr>
              </a:gs>
              <a:gs pos="18000">
                <a:srgbClr val="7D1D1F"/>
              </a:gs>
              <a:gs pos="64000">
                <a:srgbClr val="E36BFB">
                  <a:lumMod val="64000"/>
                  <a:lumOff val="36000"/>
                </a:srgbClr>
              </a:gs>
              <a:gs pos="62000">
                <a:schemeClr val="tx1">
                  <a:alpha val="0"/>
                </a:schemeClr>
              </a:gs>
              <a:gs pos="67000">
                <a:schemeClr val="tx1">
                  <a:alpha val="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Triángulo isósceles"/>
          <p:cNvSpPr/>
          <p:nvPr/>
        </p:nvSpPr>
        <p:spPr>
          <a:xfrm rot="2015945" flipV="1">
            <a:off x="7564917" y="2288531"/>
            <a:ext cx="1514692" cy="1484190"/>
          </a:xfrm>
          <a:prstGeom prst="triangle">
            <a:avLst/>
          </a:prstGeom>
          <a:gradFill>
            <a:gsLst>
              <a:gs pos="9000">
                <a:schemeClr val="tx1"/>
              </a:gs>
              <a:gs pos="14000">
                <a:srgbClr val="CECECE">
                  <a:alpha val="0"/>
                </a:srgbClr>
              </a:gs>
              <a:gs pos="22000">
                <a:srgbClr val="717171">
                  <a:alpha val="0"/>
                </a:srgbClr>
              </a:gs>
              <a:gs pos="18000">
                <a:srgbClr val="7D1D1F"/>
              </a:gs>
              <a:gs pos="64000">
                <a:srgbClr val="E36BFB">
                  <a:lumMod val="64000"/>
                  <a:lumOff val="36000"/>
                </a:srgbClr>
              </a:gs>
              <a:gs pos="62000">
                <a:schemeClr val="tx1">
                  <a:alpha val="0"/>
                </a:schemeClr>
              </a:gs>
              <a:gs pos="67000">
                <a:schemeClr val="tx1">
                  <a:alpha val="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Triángulo isósceles"/>
          <p:cNvSpPr/>
          <p:nvPr/>
        </p:nvSpPr>
        <p:spPr>
          <a:xfrm rot="2015945" flipV="1">
            <a:off x="7585887" y="1629347"/>
            <a:ext cx="1514692" cy="1484190"/>
          </a:xfrm>
          <a:prstGeom prst="triangle">
            <a:avLst/>
          </a:prstGeom>
          <a:gradFill>
            <a:gsLst>
              <a:gs pos="9000">
                <a:schemeClr val="tx1"/>
              </a:gs>
              <a:gs pos="14000">
                <a:srgbClr val="CECECE">
                  <a:alpha val="0"/>
                </a:srgbClr>
              </a:gs>
              <a:gs pos="22000">
                <a:srgbClr val="717171">
                  <a:alpha val="0"/>
                </a:srgbClr>
              </a:gs>
              <a:gs pos="18000">
                <a:srgbClr val="7D1D1F"/>
              </a:gs>
              <a:gs pos="64000">
                <a:srgbClr val="E36BFB">
                  <a:lumMod val="64000"/>
                  <a:lumOff val="36000"/>
                </a:srgbClr>
              </a:gs>
              <a:gs pos="62000">
                <a:schemeClr val="tx1">
                  <a:alpha val="0"/>
                </a:schemeClr>
              </a:gs>
              <a:gs pos="67000">
                <a:schemeClr val="tx1">
                  <a:alpha val="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Triángulo isósceles"/>
          <p:cNvSpPr/>
          <p:nvPr/>
        </p:nvSpPr>
        <p:spPr>
          <a:xfrm rot="2015945" flipV="1">
            <a:off x="7570872" y="981276"/>
            <a:ext cx="1514692" cy="1484190"/>
          </a:xfrm>
          <a:prstGeom prst="triangle">
            <a:avLst/>
          </a:prstGeom>
          <a:gradFill>
            <a:gsLst>
              <a:gs pos="9000">
                <a:schemeClr val="tx1"/>
              </a:gs>
              <a:gs pos="14000">
                <a:srgbClr val="CECECE">
                  <a:alpha val="0"/>
                </a:srgbClr>
              </a:gs>
              <a:gs pos="22000">
                <a:srgbClr val="717171">
                  <a:alpha val="0"/>
                </a:srgbClr>
              </a:gs>
              <a:gs pos="18000">
                <a:srgbClr val="7D1D1F"/>
              </a:gs>
              <a:gs pos="64000">
                <a:srgbClr val="E36BFB">
                  <a:lumMod val="64000"/>
                  <a:lumOff val="36000"/>
                </a:srgbClr>
              </a:gs>
              <a:gs pos="62000">
                <a:schemeClr val="tx1">
                  <a:alpha val="0"/>
                </a:schemeClr>
              </a:gs>
              <a:gs pos="67000">
                <a:schemeClr val="tx1">
                  <a:alpha val="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Triángulo isósceles"/>
          <p:cNvSpPr/>
          <p:nvPr/>
        </p:nvSpPr>
        <p:spPr>
          <a:xfrm rot="2015945" flipV="1">
            <a:off x="7589613" y="333665"/>
            <a:ext cx="1514692" cy="1484190"/>
          </a:xfrm>
          <a:prstGeom prst="triangle">
            <a:avLst/>
          </a:prstGeom>
          <a:gradFill>
            <a:gsLst>
              <a:gs pos="9000">
                <a:schemeClr val="tx1"/>
              </a:gs>
              <a:gs pos="14000">
                <a:srgbClr val="CECECE">
                  <a:alpha val="0"/>
                </a:srgbClr>
              </a:gs>
              <a:gs pos="22000">
                <a:srgbClr val="717171">
                  <a:alpha val="0"/>
                </a:srgbClr>
              </a:gs>
              <a:gs pos="18000">
                <a:srgbClr val="7D1D1F"/>
              </a:gs>
              <a:gs pos="64000">
                <a:srgbClr val="E36BFB">
                  <a:lumMod val="64000"/>
                  <a:lumOff val="36000"/>
                </a:srgbClr>
              </a:gs>
              <a:gs pos="62000">
                <a:schemeClr val="tx1">
                  <a:alpha val="0"/>
                </a:schemeClr>
              </a:gs>
              <a:gs pos="67000">
                <a:schemeClr val="tx1">
                  <a:alpha val="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Triángulo isósceles"/>
          <p:cNvSpPr/>
          <p:nvPr/>
        </p:nvSpPr>
        <p:spPr>
          <a:xfrm rot="2015945" flipV="1">
            <a:off x="7588878" y="-308570"/>
            <a:ext cx="1514692" cy="1484190"/>
          </a:xfrm>
          <a:prstGeom prst="triangle">
            <a:avLst/>
          </a:prstGeom>
          <a:gradFill>
            <a:gsLst>
              <a:gs pos="9000">
                <a:schemeClr val="tx1"/>
              </a:gs>
              <a:gs pos="14000">
                <a:srgbClr val="CECECE">
                  <a:alpha val="0"/>
                </a:srgbClr>
              </a:gs>
              <a:gs pos="22000">
                <a:srgbClr val="717171">
                  <a:alpha val="0"/>
                </a:srgbClr>
              </a:gs>
              <a:gs pos="18000">
                <a:srgbClr val="7D1D1F"/>
              </a:gs>
              <a:gs pos="64000">
                <a:srgbClr val="E36BFB">
                  <a:lumMod val="64000"/>
                  <a:lumOff val="36000"/>
                </a:srgbClr>
              </a:gs>
              <a:gs pos="62000">
                <a:schemeClr val="tx1">
                  <a:alpha val="0"/>
                </a:schemeClr>
              </a:gs>
              <a:gs pos="67000">
                <a:schemeClr val="tx1">
                  <a:alpha val="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Triángulo isósceles"/>
          <p:cNvSpPr/>
          <p:nvPr/>
        </p:nvSpPr>
        <p:spPr>
          <a:xfrm rot="2015945" flipV="1">
            <a:off x="6632643" y="4277612"/>
            <a:ext cx="1514692" cy="1484190"/>
          </a:xfrm>
          <a:prstGeom prst="triangle">
            <a:avLst/>
          </a:prstGeom>
          <a:gradFill>
            <a:gsLst>
              <a:gs pos="9000">
                <a:schemeClr val="tx1"/>
              </a:gs>
              <a:gs pos="14000">
                <a:srgbClr val="CECECE">
                  <a:alpha val="0"/>
                </a:srgbClr>
              </a:gs>
              <a:gs pos="22000">
                <a:srgbClr val="717171">
                  <a:alpha val="0"/>
                </a:srgbClr>
              </a:gs>
              <a:gs pos="18000">
                <a:srgbClr val="7D1D1F"/>
              </a:gs>
              <a:gs pos="64000">
                <a:srgbClr val="E36BFB">
                  <a:lumMod val="64000"/>
                  <a:lumOff val="36000"/>
                </a:srgbClr>
              </a:gs>
              <a:gs pos="62000">
                <a:schemeClr val="tx1">
                  <a:alpha val="0"/>
                </a:schemeClr>
              </a:gs>
              <a:gs pos="67000">
                <a:schemeClr val="tx1">
                  <a:alpha val="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Triángulo isósceles"/>
          <p:cNvSpPr/>
          <p:nvPr/>
        </p:nvSpPr>
        <p:spPr>
          <a:xfrm rot="2015945" flipV="1">
            <a:off x="6653613" y="3618428"/>
            <a:ext cx="1514692" cy="1484190"/>
          </a:xfrm>
          <a:prstGeom prst="triangle">
            <a:avLst/>
          </a:prstGeom>
          <a:gradFill>
            <a:gsLst>
              <a:gs pos="9000">
                <a:schemeClr val="tx1"/>
              </a:gs>
              <a:gs pos="14000">
                <a:srgbClr val="CECECE">
                  <a:alpha val="0"/>
                </a:srgbClr>
              </a:gs>
              <a:gs pos="22000">
                <a:srgbClr val="717171">
                  <a:alpha val="0"/>
                </a:srgbClr>
              </a:gs>
              <a:gs pos="18000">
                <a:srgbClr val="7D1D1F"/>
              </a:gs>
              <a:gs pos="64000">
                <a:srgbClr val="E36BFB">
                  <a:lumMod val="64000"/>
                  <a:lumOff val="36000"/>
                </a:srgbClr>
              </a:gs>
              <a:gs pos="62000">
                <a:schemeClr val="tx1">
                  <a:alpha val="0"/>
                </a:schemeClr>
              </a:gs>
              <a:gs pos="67000">
                <a:schemeClr val="tx1">
                  <a:alpha val="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Triángulo isósceles"/>
          <p:cNvSpPr/>
          <p:nvPr/>
        </p:nvSpPr>
        <p:spPr>
          <a:xfrm rot="2015945" flipV="1">
            <a:off x="6638598" y="2970356"/>
            <a:ext cx="1514692" cy="1484190"/>
          </a:xfrm>
          <a:prstGeom prst="triangle">
            <a:avLst/>
          </a:prstGeom>
          <a:gradFill>
            <a:gsLst>
              <a:gs pos="9000">
                <a:schemeClr val="tx1"/>
              </a:gs>
              <a:gs pos="14000">
                <a:srgbClr val="CECECE">
                  <a:alpha val="0"/>
                </a:srgbClr>
              </a:gs>
              <a:gs pos="22000">
                <a:srgbClr val="717171">
                  <a:alpha val="0"/>
                </a:srgbClr>
              </a:gs>
              <a:gs pos="18000">
                <a:srgbClr val="7D1D1F"/>
              </a:gs>
              <a:gs pos="64000">
                <a:srgbClr val="E36BFB">
                  <a:lumMod val="64000"/>
                  <a:lumOff val="36000"/>
                </a:srgbClr>
              </a:gs>
              <a:gs pos="62000">
                <a:schemeClr val="tx1">
                  <a:alpha val="0"/>
                </a:schemeClr>
              </a:gs>
              <a:gs pos="67000">
                <a:schemeClr val="tx1">
                  <a:alpha val="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Triángulo isósceles"/>
          <p:cNvSpPr/>
          <p:nvPr/>
        </p:nvSpPr>
        <p:spPr>
          <a:xfrm rot="2015945" flipV="1">
            <a:off x="6628917" y="2302712"/>
            <a:ext cx="1514692" cy="1484190"/>
          </a:xfrm>
          <a:prstGeom prst="triangle">
            <a:avLst/>
          </a:prstGeom>
          <a:gradFill>
            <a:gsLst>
              <a:gs pos="9000">
                <a:schemeClr val="tx1"/>
              </a:gs>
              <a:gs pos="14000">
                <a:srgbClr val="CECECE">
                  <a:alpha val="0"/>
                </a:srgbClr>
              </a:gs>
              <a:gs pos="22000">
                <a:srgbClr val="717171">
                  <a:alpha val="0"/>
                </a:srgbClr>
              </a:gs>
              <a:gs pos="18000">
                <a:srgbClr val="7D1D1F"/>
              </a:gs>
              <a:gs pos="64000">
                <a:srgbClr val="E36BFB">
                  <a:lumMod val="64000"/>
                  <a:lumOff val="36000"/>
                </a:srgbClr>
              </a:gs>
              <a:gs pos="62000">
                <a:schemeClr val="tx1">
                  <a:alpha val="0"/>
                </a:schemeClr>
              </a:gs>
              <a:gs pos="67000">
                <a:schemeClr val="tx1">
                  <a:alpha val="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Triángulo isósceles"/>
          <p:cNvSpPr/>
          <p:nvPr/>
        </p:nvSpPr>
        <p:spPr>
          <a:xfrm rot="2015945" flipV="1">
            <a:off x="6649887" y="1643528"/>
            <a:ext cx="1514692" cy="1484190"/>
          </a:xfrm>
          <a:prstGeom prst="triangle">
            <a:avLst/>
          </a:prstGeom>
          <a:gradFill>
            <a:gsLst>
              <a:gs pos="9000">
                <a:schemeClr val="tx1"/>
              </a:gs>
              <a:gs pos="14000">
                <a:srgbClr val="CECECE">
                  <a:alpha val="0"/>
                </a:srgbClr>
              </a:gs>
              <a:gs pos="22000">
                <a:srgbClr val="717171">
                  <a:alpha val="0"/>
                </a:srgbClr>
              </a:gs>
              <a:gs pos="18000">
                <a:srgbClr val="7D1D1F"/>
              </a:gs>
              <a:gs pos="64000">
                <a:srgbClr val="E36BFB">
                  <a:lumMod val="64000"/>
                  <a:lumOff val="36000"/>
                </a:srgbClr>
              </a:gs>
              <a:gs pos="62000">
                <a:schemeClr val="tx1">
                  <a:alpha val="0"/>
                </a:schemeClr>
              </a:gs>
              <a:gs pos="67000">
                <a:schemeClr val="tx1">
                  <a:alpha val="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Triángulo isósceles"/>
          <p:cNvSpPr/>
          <p:nvPr/>
        </p:nvSpPr>
        <p:spPr>
          <a:xfrm rot="2015945" flipV="1">
            <a:off x="6634872" y="995457"/>
            <a:ext cx="1514692" cy="1484190"/>
          </a:xfrm>
          <a:prstGeom prst="triangle">
            <a:avLst/>
          </a:prstGeom>
          <a:gradFill>
            <a:gsLst>
              <a:gs pos="9000">
                <a:schemeClr val="tx1"/>
              </a:gs>
              <a:gs pos="14000">
                <a:srgbClr val="CECECE">
                  <a:alpha val="0"/>
                </a:srgbClr>
              </a:gs>
              <a:gs pos="22000">
                <a:srgbClr val="717171">
                  <a:alpha val="0"/>
                </a:srgbClr>
              </a:gs>
              <a:gs pos="18000">
                <a:srgbClr val="7D1D1F"/>
              </a:gs>
              <a:gs pos="64000">
                <a:srgbClr val="E36BFB">
                  <a:lumMod val="64000"/>
                  <a:lumOff val="36000"/>
                </a:srgbClr>
              </a:gs>
              <a:gs pos="62000">
                <a:schemeClr val="tx1">
                  <a:alpha val="0"/>
                </a:schemeClr>
              </a:gs>
              <a:gs pos="67000">
                <a:schemeClr val="tx1">
                  <a:alpha val="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Triángulo isósceles"/>
          <p:cNvSpPr/>
          <p:nvPr/>
        </p:nvSpPr>
        <p:spPr>
          <a:xfrm rot="2015945" flipV="1">
            <a:off x="6653613" y="347846"/>
            <a:ext cx="1514692" cy="1484190"/>
          </a:xfrm>
          <a:prstGeom prst="triangle">
            <a:avLst/>
          </a:prstGeom>
          <a:gradFill>
            <a:gsLst>
              <a:gs pos="9000">
                <a:schemeClr val="tx1"/>
              </a:gs>
              <a:gs pos="14000">
                <a:srgbClr val="CECECE">
                  <a:alpha val="0"/>
                </a:srgbClr>
              </a:gs>
              <a:gs pos="22000">
                <a:srgbClr val="717171">
                  <a:alpha val="0"/>
                </a:srgbClr>
              </a:gs>
              <a:gs pos="18000">
                <a:srgbClr val="7D1D1F"/>
              </a:gs>
              <a:gs pos="64000">
                <a:srgbClr val="E36BFB">
                  <a:lumMod val="64000"/>
                  <a:lumOff val="36000"/>
                </a:srgbClr>
              </a:gs>
              <a:gs pos="62000">
                <a:schemeClr val="tx1">
                  <a:alpha val="0"/>
                </a:schemeClr>
              </a:gs>
              <a:gs pos="67000">
                <a:schemeClr val="tx1">
                  <a:alpha val="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Triángulo isósceles"/>
          <p:cNvSpPr/>
          <p:nvPr/>
        </p:nvSpPr>
        <p:spPr>
          <a:xfrm rot="2015945" flipV="1">
            <a:off x="6652878" y="-294389"/>
            <a:ext cx="1514692" cy="1484190"/>
          </a:xfrm>
          <a:prstGeom prst="triangle">
            <a:avLst/>
          </a:prstGeom>
          <a:gradFill>
            <a:gsLst>
              <a:gs pos="9000">
                <a:schemeClr val="tx1"/>
              </a:gs>
              <a:gs pos="14000">
                <a:srgbClr val="CECECE">
                  <a:alpha val="0"/>
                </a:srgbClr>
              </a:gs>
              <a:gs pos="22000">
                <a:srgbClr val="717171">
                  <a:alpha val="0"/>
                </a:srgbClr>
              </a:gs>
              <a:gs pos="18000">
                <a:srgbClr val="7D1D1F"/>
              </a:gs>
              <a:gs pos="64000">
                <a:srgbClr val="E36BFB">
                  <a:lumMod val="64000"/>
                  <a:lumOff val="36000"/>
                </a:srgbClr>
              </a:gs>
              <a:gs pos="62000">
                <a:schemeClr val="tx1">
                  <a:alpha val="0"/>
                </a:schemeClr>
              </a:gs>
              <a:gs pos="67000">
                <a:schemeClr val="tx1">
                  <a:alpha val="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Triángulo isósceles"/>
          <p:cNvSpPr/>
          <p:nvPr/>
        </p:nvSpPr>
        <p:spPr>
          <a:xfrm rot="2015945" flipV="1">
            <a:off x="5727854" y="4277612"/>
            <a:ext cx="1514692" cy="1484190"/>
          </a:xfrm>
          <a:prstGeom prst="triangle">
            <a:avLst/>
          </a:prstGeom>
          <a:gradFill>
            <a:gsLst>
              <a:gs pos="9000">
                <a:schemeClr val="tx1"/>
              </a:gs>
              <a:gs pos="14000">
                <a:srgbClr val="CECECE">
                  <a:alpha val="0"/>
                </a:srgbClr>
              </a:gs>
              <a:gs pos="22000">
                <a:srgbClr val="717171">
                  <a:alpha val="0"/>
                </a:srgbClr>
              </a:gs>
              <a:gs pos="18000">
                <a:srgbClr val="7D1D1F"/>
              </a:gs>
              <a:gs pos="64000">
                <a:srgbClr val="E36BFB">
                  <a:lumMod val="64000"/>
                  <a:lumOff val="36000"/>
                </a:srgbClr>
              </a:gs>
              <a:gs pos="62000">
                <a:schemeClr val="tx1">
                  <a:alpha val="0"/>
                </a:schemeClr>
              </a:gs>
              <a:gs pos="67000">
                <a:schemeClr val="tx1">
                  <a:alpha val="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Triángulo isósceles"/>
          <p:cNvSpPr/>
          <p:nvPr/>
        </p:nvSpPr>
        <p:spPr>
          <a:xfrm rot="2015945" flipV="1">
            <a:off x="5748824" y="3618428"/>
            <a:ext cx="1514692" cy="1484190"/>
          </a:xfrm>
          <a:prstGeom prst="triangle">
            <a:avLst/>
          </a:prstGeom>
          <a:gradFill>
            <a:gsLst>
              <a:gs pos="9000">
                <a:schemeClr val="tx1"/>
              </a:gs>
              <a:gs pos="14000">
                <a:srgbClr val="CECECE">
                  <a:alpha val="0"/>
                </a:srgbClr>
              </a:gs>
              <a:gs pos="22000">
                <a:srgbClr val="717171">
                  <a:alpha val="0"/>
                </a:srgbClr>
              </a:gs>
              <a:gs pos="18000">
                <a:srgbClr val="7D1D1F"/>
              </a:gs>
              <a:gs pos="64000">
                <a:srgbClr val="E36BFB">
                  <a:lumMod val="64000"/>
                  <a:lumOff val="36000"/>
                </a:srgbClr>
              </a:gs>
              <a:gs pos="62000">
                <a:schemeClr val="tx1">
                  <a:alpha val="0"/>
                </a:schemeClr>
              </a:gs>
              <a:gs pos="67000">
                <a:schemeClr val="tx1">
                  <a:alpha val="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Triángulo isósceles"/>
          <p:cNvSpPr/>
          <p:nvPr/>
        </p:nvSpPr>
        <p:spPr>
          <a:xfrm rot="2015945" flipV="1">
            <a:off x="5733809" y="2970356"/>
            <a:ext cx="1514692" cy="1484190"/>
          </a:xfrm>
          <a:prstGeom prst="triangle">
            <a:avLst/>
          </a:prstGeom>
          <a:gradFill>
            <a:gsLst>
              <a:gs pos="9000">
                <a:schemeClr val="tx1"/>
              </a:gs>
              <a:gs pos="14000">
                <a:srgbClr val="CECECE">
                  <a:alpha val="0"/>
                </a:srgbClr>
              </a:gs>
              <a:gs pos="22000">
                <a:srgbClr val="717171">
                  <a:alpha val="0"/>
                </a:srgbClr>
              </a:gs>
              <a:gs pos="18000">
                <a:srgbClr val="7D1D1F"/>
              </a:gs>
              <a:gs pos="64000">
                <a:srgbClr val="E36BFB">
                  <a:lumMod val="64000"/>
                  <a:lumOff val="36000"/>
                </a:srgbClr>
              </a:gs>
              <a:gs pos="62000">
                <a:schemeClr val="tx1">
                  <a:alpha val="0"/>
                </a:schemeClr>
              </a:gs>
              <a:gs pos="67000">
                <a:schemeClr val="tx1">
                  <a:alpha val="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Triángulo isósceles"/>
          <p:cNvSpPr/>
          <p:nvPr/>
        </p:nvSpPr>
        <p:spPr>
          <a:xfrm rot="2015945" flipV="1">
            <a:off x="5724128" y="2302712"/>
            <a:ext cx="1514692" cy="1484190"/>
          </a:xfrm>
          <a:prstGeom prst="triangle">
            <a:avLst/>
          </a:prstGeom>
          <a:gradFill>
            <a:gsLst>
              <a:gs pos="9000">
                <a:schemeClr val="tx1"/>
              </a:gs>
              <a:gs pos="14000">
                <a:srgbClr val="CECECE">
                  <a:alpha val="0"/>
                </a:srgbClr>
              </a:gs>
              <a:gs pos="22000">
                <a:srgbClr val="717171">
                  <a:alpha val="0"/>
                </a:srgbClr>
              </a:gs>
              <a:gs pos="18000">
                <a:srgbClr val="7D1D1F"/>
              </a:gs>
              <a:gs pos="64000">
                <a:srgbClr val="E36BFB">
                  <a:lumMod val="64000"/>
                  <a:lumOff val="36000"/>
                </a:srgbClr>
              </a:gs>
              <a:gs pos="62000">
                <a:schemeClr val="tx1">
                  <a:alpha val="0"/>
                </a:schemeClr>
              </a:gs>
              <a:gs pos="67000">
                <a:schemeClr val="tx1">
                  <a:alpha val="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Triángulo isósceles"/>
          <p:cNvSpPr/>
          <p:nvPr/>
        </p:nvSpPr>
        <p:spPr>
          <a:xfrm rot="2015945" flipV="1">
            <a:off x="5745098" y="1643528"/>
            <a:ext cx="1514692" cy="1484190"/>
          </a:xfrm>
          <a:prstGeom prst="triangle">
            <a:avLst/>
          </a:prstGeom>
          <a:gradFill>
            <a:gsLst>
              <a:gs pos="9000">
                <a:schemeClr val="tx1"/>
              </a:gs>
              <a:gs pos="14000">
                <a:srgbClr val="CECECE">
                  <a:alpha val="0"/>
                </a:srgbClr>
              </a:gs>
              <a:gs pos="22000">
                <a:srgbClr val="717171">
                  <a:alpha val="0"/>
                </a:srgbClr>
              </a:gs>
              <a:gs pos="18000">
                <a:srgbClr val="7D1D1F"/>
              </a:gs>
              <a:gs pos="64000">
                <a:srgbClr val="E36BFB">
                  <a:lumMod val="64000"/>
                  <a:lumOff val="36000"/>
                </a:srgbClr>
              </a:gs>
              <a:gs pos="62000">
                <a:schemeClr val="tx1">
                  <a:alpha val="0"/>
                </a:schemeClr>
              </a:gs>
              <a:gs pos="67000">
                <a:schemeClr val="tx1">
                  <a:alpha val="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Triángulo isósceles"/>
          <p:cNvSpPr/>
          <p:nvPr/>
        </p:nvSpPr>
        <p:spPr>
          <a:xfrm rot="2015945" flipV="1">
            <a:off x="5730083" y="995457"/>
            <a:ext cx="1514692" cy="1484190"/>
          </a:xfrm>
          <a:prstGeom prst="triangle">
            <a:avLst/>
          </a:prstGeom>
          <a:gradFill>
            <a:gsLst>
              <a:gs pos="9000">
                <a:schemeClr val="tx1"/>
              </a:gs>
              <a:gs pos="14000">
                <a:srgbClr val="CECECE">
                  <a:alpha val="0"/>
                </a:srgbClr>
              </a:gs>
              <a:gs pos="22000">
                <a:srgbClr val="717171">
                  <a:alpha val="0"/>
                </a:srgbClr>
              </a:gs>
              <a:gs pos="18000">
                <a:srgbClr val="7D1D1F"/>
              </a:gs>
              <a:gs pos="64000">
                <a:srgbClr val="E36BFB">
                  <a:lumMod val="64000"/>
                  <a:lumOff val="36000"/>
                </a:srgbClr>
              </a:gs>
              <a:gs pos="62000">
                <a:schemeClr val="tx1">
                  <a:alpha val="0"/>
                </a:schemeClr>
              </a:gs>
              <a:gs pos="67000">
                <a:schemeClr val="tx1">
                  <a:alpha val="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Triángulo isósceles"/>
          <p:cNvSpPr/>
          <p:nvPr/>
        </p:nvSpPr>
        <p:spPr>
          <a:xfrm rot="2015945" flipV="1">
            <a:off x="5748824" y="347846"/>
            <a:ext cx="1514692" cy="1484190"/>
          </a:xfrm>
          <a:prstGeom prst="triangle">
            <a:avLst/>
          </a:prstGeom>
          <a:gradFill>
            <a:gsLst>
              <a:gs pos="9000">
                <a:schemeClr val="tx1"/>
              </a:gs>
              <a:gs pos="14000">
                <a:srgbClr val="CECECE">
                  <a:alpha val="0"/>
                </a:srgbClr>
              </a:gs>
              <a:gs pos="22000">
                <a:srgbClr val="717171">
                  <a:alpha val="0"/>
                </a:srgbClr>
              </a:gs>
              <a:gs pos="18000">
                <a:srgbClr val="7D1D1F"/>
              </a:gs>
              <a:gs pos="64000">
                <a:srgbClr val="E36BFB">
                  <a:lumMod val="64000"/>
                  <a:lumOff val="36000"/>
                </a:srgbClr>
              </a:gs>
              <a:gs pos="62000">
                <a:schemeClr val="tx1">
                  <a:alpha val="0"/>
                </a:schemeClr>
              </a:gs>
              <a:gs pos="67000">
                <a:schemeClr val="tx1">
                  <a:alpha val="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Triángulo isósceles"/>
          <p:cNvSpPr/>
          <p:nvPr/>
        </p:nvSpPr>
        <p:spPr>
          <a:xfrm rot="2015945" flipV="1">
            <a:off x="5748089" y="-294389"/>
            <a:ext cx="1514692" cy="1484190"/>
          </a:xfrm>
          <a:prstGeom prst="triangle">
            <a:avLst/>
          </a:prstGeom>
          <a:gradFill>
            <a:gsLst>
              <a:gs pos="9000">
                <a:schemeClr val="tx1"/>
              </a:gs>
              <a:gs pos="14000">
                <a:srgbClr val="CECECE">
                  <a:alpha val="0"/>
                </a:srgbClr>
              </a:gs>
              <a:gs pos="22000">
                <a:srgbClr val="717171">
                  <a:alpha val="0"/>
                </a:srgbClr>
              </a:gs>
              <a:gs pos="18000">
                <a:srgbClr val="7D1D1F"/>
              </a:gs>
              <a:gs pos="64000">
                <a:srgbClr val="E36BFB">
                  <a:lumMod val="64000"/>
                  <a:lumOff val="36000"/>
                </a:srgbClr>
              </a:gs>
              <a:gs pos="62000">
                <a:schemeClr val="tx1">
                  <a:alpha val="0"/>
                </a:schemeClr>
              </a:gs>
              <a:gs pos="67000">
                <a:schemeClr val="tx1">
                  <a:alpha val="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Triángulo isósceles"/>
          <p:cNvSpPr/>
          <p:nvPr/>
        </p:nvSpPr>
        <p:spPr>
          <a:xfrm rot="19584055" flipH="1" flipV="1">
            <a:off x="-879638" y="4277612"/>
            <a:ext cx="1514692" cy="1484190"/>
          </a:xfrm>
          <a:prstGeom prst="triangle">
            <a:avLst/>
          </a:prstGeom>
          <a:gradFill>
            <a:gsLst>
              <a:gs pos="9000">
                <a:schemeClr val="tx1"/>
              </a:gs>
              <a:gs pos="14000">
                <a:srgbClr val="CECECE">
                  <a:alpha val="0"/>
                </a:srgbClr>
              </a:gs>
              <a:gs pos="22000">
                <a:srgbClr val="717171">
                  <a:alpha val="0"/>
                </a:srgbClr>
              </a:gs>
              <a:gs pos="18000">
                <a:srgbClr val="7D1D1F"/>
              </a:gs>
              <a:gs pos="64000">
                <a:srgbClr val="E36BFB">
                  <a:lumMod val="64000"/>
                  <a:lumOff val="36000"/>
                </a:srgbClr>
              </a:gs>
              <a:gs pos="62000">
                <a:schemeClr val="tx1">
                  <a:alpha val="0"/>
                </a:schemeClr>
              </a:gs>
              <a:gs pos="67000">
                <a:schemeClr val="tx1">
                  <a:alpha val="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Triángulo isósceles"/>
          <p:cNvSpPr/>
          <p:nvPr/>
        </p:nvSpPr>
        <p:spPr>
          <a:xfrm rot="19584055" flipH="1" flipV="1">
            <a:off x="-900608" y="3618428"/>
            <a:ext cx="1514692" cy="1484190"/>
          </a:xfrm>
          <a:prstGeom prst="triangle">
            <a:avLst/>
          </a:prstGeom>
          <a:gradFill>
            <a:gsLst>
              <a:gs pos="9000">
                <a:schemeClr val="tx1"/>
              </a:gs>
              <a:gs pos="14000">
                <a:srgbClr val="CECECE">
                  <a:alpha val="0"/>
                </a:srgbClr>
              </a:gs>
              <a:gs pos="22000">
                <a:srgbClr val="717171">
                  <a:alpha val="0"/>
                </a:srgbClr>
              </a:gs>
              <a:gs pos="18000">
                <a:srgbClr val="7D1D1F"/>
              </a:gs>
              <a:gs pos="64000">
                <a:srgbClr val="E36BFB">
                  <a:lumMod val="64000"/>
                  <a:lumOff val="36000"/>
                </a:srgbClr>
              </a:gs>
              <a:gs pos="62000">
                <a:schemeClr val="tx1">
                  <a:alpha val="0"/>
                </a:schemeClr>
              </a:gs>
              <a:gs pos="67000">
                <a:schemeClr val="tx1">
                  <a:alpha val="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Triángulo isósceles"/>
          <p:cNvSpPr/>
          <p:nvPr/>
        </p:nvSpPr>
        <p:spPr>
          <a:xfrm rot="19584055" flipH="1" flipV="1">
            <a:off x="-885593" y="2970356"/>
            <a:ext cx="1514692" cy="1484190"/>
          </a:xfrm>
          <a:prstGeom prst="triangle">
            <a:avLst/>
          </a:prstGeom>
          <a:gradFill>
            <a:gsLst>
              <a:gs pos="9000">
                <a:schemeClr val="tx1"/>
              </a:gs>
              <a:gs pos="14000">
                <a:srgbClr val="CECECE">
                  <a:alpha val="0"/>
                </a:srgbClr>
              </a:gs>
              <a:gs pos="22000">
                <a:srgbClr val="717171">
                  <a:alpha val="0"/>
                </a:srgbClr>
              </a:gs>
              <a:gs pos="18000">
                <a:srgbClr val="7D1D1F"/>
              </a:gs>
              <a:gs pos="64000">
                <a:srgbClr val="E36BFB">
                  <a:lumMod val="64000"/>
                  <a:lumOff val="36000"/>
                </a:srgbClr>
              </a:gs>
              <a:gs pos="62000">
                <a:schemeClr val="tx1">
                  <a:alpha val="0"/>
                </a:schemeClr>
              </a:gs>
              <a:gs pos="67000">
                <a:schemeClr val="tx1">
                  <a:alpha val="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Triángulo isósceles"/>
          <p:cNvSpPr/>
          <p:nvPr/>
        </p:nvSpPr>
        <p:spPr>
          <a:xfrm rot="19584055" flipH="1" flipV="1">
            <a:off x="-875911" y="2302712"/>
            <a:ext cx="1514692" cy="1484190"/>
          </a:xfrm>
          <a:prstGeom prst="triangle">
            <a:avLst/>
          </a:prstGeom>
          <a:gradFill>
            <a:gsLst>
              <a:gs pos="9000">
                <a:schemeClr val="tx1"/>
              </a:gs>
              <a:gs pos="14000">
                <a:srgbClr val="CECECE">
                  <a:alpha val="0"/>
                </a:srgbClr>
              </a:gs>
              <a:gs pos="22000">
                <a:srgbClr val="717171">
                  <a:alpha val="0"/>
                </a:srgbClr>
              </a:gs>
              <a:gs pos="18000">
                <a:srgbClr val="7D1D1F"/>
              </a:gs>
              <a:gs pos="64000">
                <a:srgbClr val="E36BFB">
                  <a:lumMod val="64000"/>
                  <a:lumOff val="36000"/>
                </a:srgbClr>
              </a:gs>
              <a:gs pos="62000">
                <a:schemeClr val="tx1">
                  <a:alpha val="0"/>
                </a:schemeClr>
              </a:gs>
              <a:gs pos="67000">
                <a:schemeClr val="tx1">
                  <a:alpha val="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Triángulo isósceles"/>
          <p:cNvSpPr/>
          <p:nvPr/>
        </p:nvSpPr>
        <p:spPr>
          <a:xfrm rot="19584055" flipH="1" flipV="1">
            <a:off x="-896881" y="1643528"/>
            <a:ext cx="1514692" cy="1484190"/>
          </a:xfrm>
          <a:prstGeom prst="triangle">
            <a:avLst/>
          </a:prstGeom>
          <a:gradFill>
            <a:gsLst>
              <a:gs pos="9000">
                <a:schemeClr val="tx1"/>
              </a:gs>
              <a:gs pos="14000">
                <a:srgbClr val="CECECE">
                  <a:alpha val="0"/>
                </a:srgbClr>
              </a:gs>
              <a:gs pos="22000">
                <a:srgbClr val="717171">
                  <a:alpha val="0"/>
                </a:srgbClr>
              </a:gs>
              <a:gs pos="18000">
                <a:srgbClr val="7D1D1F"/>
              </a:gs>
              <a:gs pos="64000">
                <a:srgbClr val="E36BFB">
                  <a:lumMod val="64000"/>
                  <a:lumOff val="36000"/>
                </a:srgbClr>
              </a:gs>
              <a:gs pos="62000">
                <a:schemeClr val="tx1">
                  <a:alpha val="0"/>
                </a:schemeClr>
              </a:gs>
              <a:gs pos="67000">
                <a:schemeClr val="tx1">
                  <a:alpha val="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Triángulo isósceles"/>
          <p:cNvSpPr/>
          <p:nvPr/>
        </p:nvSpPr>
        <p:spPr>
          <a:xfrm rot="19584055" flipH="1" flipV="1">
            <a:off x="-881866" y="995457"/>
            <a:ext cx="1514692" cy="1484190"/>
          </a:xfrm>
          <a:prstGeom prst="triangle">
            <a:avLst/>
          </a:prstGeom>
          <a:gradFill>
            <a:gsLst>
              <a:gs pos="9000">
                <a:schemeClr val="tx1"/>
              </a:gs>
              <a:gs pos="14000">
                <a:srgbClr val="CECECE">
                  <a:alpha val="0"/>
                </a:srgbClr>
              </a:gs>
              <a:gs pos="22000">
                <a:srgbClr val="717171">
                  <a:alpha val="0"/>
                </a:srgbClr>
              </a:gs>
              <a:gs pos="18000">
                <a:srgbClr val="7D1D1F"/>
              </a:gs>
              <a:gs pos="64000">
                <a:srgbClr val="E36BFB">
                  <a:lumMod val="64000"/>
                  <a:lumOff val="36000"/>
                </a:srgbClr>
              </a:gs>
              <a:gs pos="62000">
                <a:schemeClr val="tx1">
                  <a:alpha val="0"/>
                </a:schemeClr>
              </a:gs>
              <a:gs pos="67000">
                <a:schemeClr val="tx1">
                  <a:alpha val="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Triángulo isósceles"/>
          <p:cNvSpPr/>
          <p:nvPr/>
        </p:nvSpPr>
        <p:spPr>
          <a:xfrm rot="19584055" flipH="1" flipV="1">
            <a:off x="-900608" y="347846"/>
            <a:ext cx="1514692" cy="1484190"/>
          </a:xfrm>
          <a:prstGeom prst="triangle">
            <a:avLst/>
          </a:prstGeom>
          <a:gradFill>
            <a:gsLst>
              <a:gs pos="9000">
                <a:schemeClr val="tx1"/>
              </a:gs>
              <a:gs pos="14000">
                <a:srgbClr val="CECECE">
                  <a:alpha val="0"/>
                </a:srgbClr>
              </a:gs>
              <a:gs pos="22000">
                <a:srgbClr val="717171">
                  <a:alpha val="0"/>
                </a:srgbClr>
              </a:gs>
              <a:gs pos="18000">
                <a:srgbClr val="7D1D1F"/>
              </a:gs>
              <a:gs pos="64000">
                <a:srgbClr val="E36BFB">
                  <a:lumMod val="64000"/>
                  <a:lumOff val="36000"/>
                </a:srgbClr>
              </a:gs>
              <a:gs pos="62000">
                <a:schemeClr val="tx1">
                  <a:alpha val="0"/>
                </a:schemeClr>
              </a:gs>
              <a:gs pos="67000">
                <a:schemeClr val="tx1">
                  <a:alpha val="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Triángulo isósceles"/>
          <p:cNvSpPr/>
          <p:nvPr/>
        </p:nvSpPr>
        <p:spPr>
          <a:xfrm rot="19584055" flipH="1" flipV="1">
            <a:off x="-899873" y="-294389"/>
            <a:ext cx="1514692" cy="1484190"/>
          </a:xfrm>
          <a:prstGeom prst="triangle">
            <a:avLst/>
          </a:prstGeom>
          <a:gradFill>
            <a:gsLst>
              <a:gs pos="9000">
                <a:schemeClr val="tx1"/>
              </a:gs>
              <a:gs pos="14000">
                <a:srgbClr val="CECECE">
                  <a:alpha val="0"/>
                </a:srgbClr>
              </a:gs>
              <a:gs pos="22000">
                <a:srgbClr val="717171">
                  <a:alpha val="0"/>
                </a:srgbClr>
              </a:gs>
              <a:gs pos="18000">
                <a:srgbClr val="7D1D1F"/>
              </a:gs>
              <a:gs pos="64000">
                <a:srgbClr val="E36BFB">
                  <a:lumMod val="64000"/>
                  <a:lumOff val="36000"/>
                </a:srgbClr>
              </a:gs>
              <a:gs pos="62000">
                <a:schemeClr val="tx1">
                  <a:alpha val="0"/>
                </a:schemeClr>
              </a:gs>
              <a:gs pos="67000">
                <a:schemeClr val="tx1">
                  <a:alpha val="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Triángulo isósceles"/>
          <p:cNvSpPr/>
          <p:nvPr/>
        </p:nvSpPr>
        <p:spPr>
          <a:xfrm rot="19584055" flipH="1" flipV="1">
            <a:off x="87885" y="4263431"/>
            <a:ext cx="1514692" cy="1484190"/>
          </a:xfrm>
          <a:prstGeom prst="triangle">
            <a:avLst/>
          </a:prstGeom>
          <a:gradFill>
            <a:gsLst>
              <a:gs pos="9000">
                <a:schemeClr val="tx1"/>
              </a:gs>
              <a:gs pos="14000">
                <a:srgbClr val="CECECE">
                  <a:alpha val="0"/>
                </a:srgbClr>
              </a:gs>
              <a:gs pos="22000">
                <a:srgbClr val="717171">
                  <a:alpha val="0"/>
                </a:srgbClr>
              </a:gs>
              <a:gs pos="18000">
                <a:srgbClr val="7D1D1F"/>
              </a:gs>
              <a:gs pos="64000">
                <a:srgbClr val="E36BFB">
                  <a:lumMod val="64000"/>
                  <a:lumOff val="36000"/>
                </a:srgbClr>
              </a:gs>
              <a:gs pos="62000">
                <a:schemeClr val="tx1">
                  <a:alpha val="0"/>
                </a:schemeClr>
              </a:gs>
              <a:gs pos="67000">
                <a:schemeClr val="tx1">
                  <a:alpha val="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Triángulo isósceles"/>
          <p:cNvSpPr/>
          <p:nvPr/>
        </p:nvSpPr>
        <p:spPr>
          <a:xfrm rot="19584055" flipH="1" flipV="1">
            <a:off x="66915" y="3604247"/>
            <a:ext cx="1514692" cy="1484190"/>
          </a:xfrm>
          <a:prstGeom prst="triangle">
            <a:avLst/>
          </a:prstGeom>
          <a:gradFill>
            <a:gsLst>
              <a:gs pos="9000">
                <a:schemeClr val="tx1"/>
              </a:gs>
              <a:gs pos="14000">
                <a:srgbClr val="CECECE">
                  <a:alpha val="0"/>
                </a:srgbClr>
              </a:gs>
              <a:gs pos="22000">
                <a:srgbClr val="717171">
                  <a:alpha val="0"/>
                </a:srgbClr>
              </a:gs>
              <a:gs pos="18000">
                <a:srgbClr val="7D1D1F"/>
              </a:gs>
              <a:gs pos="64000">
                <a:srgbClr val="E36BFB">
                  <a:lumMod val="64000"/>
                  <a:lumOff val="36000"/>
                </a:srgbClr>
              </a:gs>
              <a:gs pos="62000">
                <a:schemeClr val="tx1">
                  <a:alpha val="0"/>
                </a:schemeClr>
              </a:gs>
              <a:gs pos="67000">
                <a:schemeClr val="tx1">
                  <a:alpha val="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Triángulo isósceles"/>
          <p:cNvSpPr/>
          <p:nvPr/>
        </p:nvSpPr>
        <p:spPr>
          <a:xfrm rot="19584055" flipH="1" flipV="1">
            <a:off x="81930" y="2956175"/>
            <a:ext cx="1514692" cy="1484190"/>
          </a:xfrm>
          <a:prstGeom prst="triangle">
            <a:avLst/>
          </a:prstGeom>
          <a:gradFill>
            <a:gsLst>
              <a:gs pos="9000">
                <a:schemeClr val="tx1"/>
              </a:gs>
              <a:gs pos="14000">
                <a:srgbClr val="CECECE">
                  <a:alpha val="0"/>
                </a:srgbClr>
              </a:gs>
              <a:gs pos="22000">
                <a:srgbClr val="717171">
                  <a:alpha val="0"/>
                </a:srgbClr>
              </a:gs>
              <a:gs pos="18000">
                <a:srgbClr val="7D1D1F"/>
              </a:gs>
              <a:gs pos="64000">
                <a:srgbClr val="E36BFB">
                  <a:lumMod val="64000"/>
                  <a:lumOff val="36000"/>
                </a:srgbClr>
              </a:gs>
              <a:gs pos="62000">
                <a:schemeClr val="tx1">
                  <a:alpha val="0"/>
                </a:schemeClr>
              </a:gs>
              <a:gs pos="67000">
                <a:schemeClr val="tx1">
                  <a:alpha val="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46 Triángulo isósceles"/>
          <p:cNvSpPr/>
          <p:nvPr/>
        </p:nvSpPr>
        <p:spPr>
          <a:xfrm rot="19584055" flipH="1" flipV="1">
            <a:off x="91611" y="2288531"/>
            <a:ext cx="1514692" cy="1484190"/>
          </a:xfrm>
          <a:prstGeom prst="triangle">
            <a:avLst/>
          </a:prstGeom>
          <a:gradFill>
            <a:gsLst>
              <a:gs pos="9000">
                <a:schemeClr val="tx1"/>
              </a:gs>
              <a:gs pos="14000">
                <a:srgbClr val="CECECE">
                  <a:alpha val="0"/>
                </a:srgbClr>
              </a:gs>
              <a:gs pos="22000">
                <a:srgbClr val="717171">
                  <a:alpha val="0"/>
                </a:srgbClr>
              </a:gs>
              <a:gs pos="18000">
                <a:srgbClr val="7D1D1F"/>
              </a:gs>
              <a:gs pos="64000">
                <a:srgbClr val="E36BFB">
                  <a:lumMod val="64000"/>
                  <a:lumOff val="36000"/>
                </a:srgbClr>
              </a:gs>
              <a:gs pos="62000">
                <a:schemeClr val="tx1">
                  <a:alpha val="0"/>
                </a:schemeClr>
              </a:gs>
              <a:gs pos="67000">
                <a:schemeClr val="tx1">
                  <a:alpha val="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47 Triángulo isósceles"/>
          <p:cNvSpPr/>
          <p:nvPr/>
        </p:nvSpPr>
        <p:spPr>
          <a:xfrm rot="19584055" flipH="1" flipV="1">
            <a:off x="70641" y="1629347"/>
            <a:ext cx="1514692" cy="1484190"/>
          </a:xfrm>
          <a:prstGeom prst="triangle">
            <a:avLst/>
          </a:prstGeom>
          <a:gradFill>
            <a:gsLst>
              <a:gs pos="9000">
                <a:schemeClr val="tx1"/>
              </a:gs>
              <a:gs pos="14000">
                <a:srgbClr val="CECECE">
                  <a:alpha val="0"/>
                </a:srgbClr>
              </a:gs>
              <a:gs pos="22000">
                <a:srgbClr val="717171">
                  <a:alpha val="0"/>
                </a:srgbClr>
              </a:gs>
              <a:gs pos="18000">
                <a:srgbClr val="7D1D1F"/>
              </a:gs>
              <a:gs pos="64000">
                <a:srgbClr val="E36BFB">
                  <a:lumMod val="64000"/>
                  <a:lumOff val="36000"/>
                </a:srgbClr>
              </a:gs>
              <a:gs pos="62000">
                <a:schemeClr val="tx1">
                  <a:alpha val="0"/>
                </a:schemeClr>
              </a:gs>
              <a:gs pos="67000">
                <a:schemeClr val="tx1">
                  <a:alpha val="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 name="48 Triángulo isósceles"/>
          <p:cNvSpPr/>
          <p:nvPr/>
        </p:nvSpPr>
        <p:spPr>
          <a:xfrm rot="19584055" flipH="1" flipV="1">
            <a:off x="85656" y="981276"/>
            <a:ext cx="1514692" cy="1484190"/>
          </a:xfrm>
          <a:prstGeom prst="triangle">
            <a:avLst/>
          </a:prstGeom>
          <a:gradFill>
            <a:gsLst>
              <a:gs pos="9000">
                <a:schemeClr val="tx1"/>
              </a:gs>
              <a:gs pos="14000">
                <a:srgbClr val="CECECE">
                  <a:alpha val="0"/>
                </a:srgbClr>
              </a:gs>
              <a:gs pos="22000">
                <a:srgbClr val="717171">
                  <a:alpha val="0"/>
                </a:srgbClr>
              </a:gs>
              <a:gs pos="18000">
                <a:srgbClr val="7D1D1F"/>
              </a:gs>
              <a:gs pos="64000">
                <a:srgbClr val="E36BFB">
                  <a:lumMod val="64000"/>
                  <a:lumOff val="36000"/>
                </a:srgbClr>
              </a:gs>
              <a:gs pos="62000">
                <a:schemeClr val="tx1">
                  <a:alpha val="0"/>
                </a:schemeClr>
              </a:gs>
              <a:gs pos="67000">
                <a:schemeClr val="tx1">
                  <a:alpha val="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0" name="49 Triángulo isósceles"/>
          <p:cNvSpPr/>
          <p:nvPr/>
        </p:nvSpPr>
        <p:spPr>
          <a:xfrm rot="19584055" flipH="1" flipV="1">
            <a:off x="66915" y="333665"/>
            <a:ext cx="1514692" cy="1484190"/>
          </a:xfrm>
          <a:prstGeom prst="triangle">
            <a:avLst/>
          </a:prstGeom>
          <a:gradFill>
            <a:gsLst>
              <a:gs pos="9000">
                <a:schemeClr val="tx1"/>
              </a:gs>
              <a:gs pos="14000">
                <a:srgbClr val="CECECE">
                  <a:alpha val="0"/>
                </a:srgbClr>
              </a:gs>
              <a:gs pos="22000">
                <a:srgbClr val="717171">
                  <a:alpha val="0"/>
                </a:srgbClr>
              </a:gs>
              <a:gs pos="18000">
                <a:srgbClr val="7D1D1F"/>
              </a:gs>
              <a:gs pos="64000">
                <a:srgbClr val="E36BFB">
                  <a:lumMod val="64000"/>
                  <a:lumOff val="36000"/>
                </a:srgbClr>
              </a:gs>
              <a:gs pos="62000">
                <a:schemeClr val="tx1">
                  <a:alpha val="0"/>
                </a:schemeClr>
              </a:gs>
              <a:gs pos="67000">
                <a:schemeClr val="tx1">
                  <a:alpha val="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1" name="50 Triángulo isósceles"/>
          <p:cNvSpPr/>
          <p:nvPr/>
        </p:nvSpPr>
        <p:spPr>
          <a:xfrm rot="19584055" flipH="1" flipV="1">
            <a:off x="67650" y="-308570"/>
            <a:ext cx="1514692" cy="1484190"/>
          </a:xfrm>
          <a:prstGeom prst="triangle">
            <a:avLst/>
          </a:prstGeom>
          <a:gradFill>
            <a:gsLst>
              <a:gs pos="9000">
                <a:schemeClr val="tx1"/>
              </a:gs>
              <a:gs pos="14000">
                <a:srgbClr val="CECECE">
                  <a:alpha val="0"/>
                </a:srgbClr>
              </a:gs>
              <a:gs pos="22000">
                <a:srgbClr val="717171">
                  <a:alpha val="0"/>
                </a:srgbClr>
              </a:gs>
              <a:gs pos="18000">
                <a:srgbClr val="7D1D1F"/>
              </a:gs>
              <a:gs pos="64000">
                <a:srgbClr val="E36BFB">
                  <a:lumMod val="64000"/>
                  <a:lumOff val="36000"/>
                </a:srgbClr>
              </a:gs>
              <a:gs pos="62000">
                <a:schemeClr val="tx1">
                  <a:alpha val="0"/>
                </a:schemeClr>
              </a:gs>
              <a:gs pos="67000">
                <a:schemeClr val="tx1">
                  <a:alpha val="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2" name="51 Triángulo isósceles"/>
          <p:cNvSpPr/>
          <p:nvPr/>
        </p:nvSpPr>
        <p:spPr>
          <a:xfrm rot="19584055" flipH="1" flipV="1">
            <a:off x="1023885" y="4277612"/>
            <a:ext cx="1514692" cy="1484190"/>
          </a:xfrm>
          <a:prstGeom prst="triangle">
            <a:avLst/>
          </a:prstGeom>
          <a:gradFill>
            <a:gsLst>
              <a:gs pos="9000">
                <a:schemeClr val="tx1"/>
              </a:gs>
              <a:gs pos="14000">
                <a:srgbClr val="CECECE">
                  <a:alpha val="0"/>
                </a:srgbClr>
              </a:gs>
              <a:gs pos="22000">
                <a:srgbClr val="717171">
                  <a:alpha val="0"/>
                </a:srgbClr>
              </a:gs>
              <a:gs pos="18000">
                <a:srgbClr val="7D1D1F"/>
              </a:gs>
              <a:gs pos="64000">
                <a:srgbClr val="E36BFB">
                  <a:lumMod val="64000"/>
                  <a:lumOff val="36000"/>
                </a:srgbClr>
              </a:gs>
              <a:gs pos="62000">
                <a:schemeClr val="tx1">
                  <a:alpha val="0"/>
                </a:schemeClr>
              </a:gs>
              <a:gs pos="67000">
                <a:schemeClr val="tx1">
                  <a:alpha val="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3" name="52 Triángulo isósceles"/>
          <p:cNvSpPr/>
          <p:nvPr/>
        </p:nvSpPr>
        <p:spPr>
          <a:xfrm rot="19584055" flipH="1" flipV="1">
            <a:off x="1002915" y="3618428"/>
            <a:ext cx="1514692" cy="1484190"/>
          </a:xfrm>
          <a:prstGeom prst="triangle">
            <a:avLst/>
          </a:prstGeom>
          <a:gradFill>
            <a:gsLst>
              <a:gs pos="9000">
                <a:schemeClr val="tx1"/>
              </a:gs>
              <a:gs pos="14000">
                <a:srgbClr val="CECECE">
                  <a:alpha val="0"/>
                </a:srgbClr>
              </a:gs>
              <a:gs pos="22000">
                <a:srgbClr val="717171">
                  <a:alpha val="0"/>
                </a:srgbClr>
              </a:gs>
              <a:gs pos="18000">
                <a:srgbClr val="7D1D1F"/>
              </a:gs>
              <a:gs pos="64000">
                <a:srgbClr val="E36BFB">
                  <a:lumMod val="64000"/>
                  <a:lumOff val="36000"/>
                </a:srgbClr>
              </a:gs>
              <a:gs pos="62000">
                <a:schemeClr val="tx1">
                  <a:alpha val="0"/>
                </a:schemeClr>
              </a:gs>
              <a:gs pos="67000">
                <a:schemeClr val="tx1">
                  <a:alpha val="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4" name="53 Triángulo isósceles"/>
          <p:cNvSpPr/>
          <p:nvPr/>
        </p:nvSpPr>
        <p:spPr>
          <a:xfrm rot="19584055" flipH="1" flipV="1">
            <a:off x="1017930" y="2970356"/>
            <a:ext cx="1514692" cy="1484190"/>
          </a:xfrm>
          <a:prstGeom prst="triangle">
            <a:avLst/>
          </a:prstGeom>
          <a:gradFill>
            <a:gsLst>
              <a:gs pos="9000">
                <a:schemeClr val="tx1"/>
              </a:gs>
              <a:gs pos="14000">
                <a:srgbClr val="CECECE">
                  <a:alpha val="0"/>
                </a:srgbClr>
              </a:gs>
              <a:gs pos="22000">
                <a:srgbClr val="717171">
                  <a:alpha val="0"/>
                </a:srgbClr>
              </a:gs>
              <a:gs pos="18000">
                <a:srgbClr val="7D1D1F"/>
              </a:gs>
              <a:gs pos="64000">
                <a:srgbClr val="E36BFB">
                  <a:lumMod val="64000"/>
                  <a:lumOff val="36000"/>
                </a:srgbClr>
              </a:gs>
              <a:gs pos="62000">
                <a:schemeClr val="tx1">
                  <a:alpha val="0"/>
                </a:schemeClr>
              </a:gs>
              <a:gs pos="67000">
                <a:schemeClr val="tx1">
                  <a:alpha val="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5" name="54 Triángulo isósceles"/>
          <p:cNvSpPr/>
          <p:nvPr/>
        </p:nvSpPr>
        <p:spPr>
          <a:xfrm rot="19584055" flipH="1" flipV="1">
            <a:off x="1027611" y="2302712"/>
            <a:ext cx="1514692" cy="1484190"/>
          </a:xfrm>
          <a:prstGeom prst="triangle">
            <a:avLst/>
          </a:prstGeom>
          <a:gradFill>
            <a:gsLst>
              <a:gs pos="9000">
                <a:schemeClr val="tx1"/>
              </a:gs>
              <a:gs pos="14000">
                <a:srgbClr val="CECECE">
                  <a:alpha val="0"/>
                </a:srgbClr>
              </a:gs>
              <a:gs pos="22000">
                <a:srgbClr val="717171">
                  <a:alpha val="0"/>
                </a:srgbClr>
              </a:gs>
              <a:gs pos="18000">
                <a:srgbClr val="7D1D1F"/>
              </a:gs>
              <a:gs pos="64000">
                <a:srgbClr val="E36BFB">
                  <a:lumMod val="64000"/>
                  <a:lumOff val="36000"/>
                </a:srgbClr>
              </a:gs>
              <a:gs pos="62000">
                <a:schemeClr val="tx1">
                  <a:alpha val="0"/>
                </a:schemeClr>
              </a:gs>
              <a:gs pos="67000">
                <a:schemeClr val="tx1">
                  <a:alpha val="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6" name="55 Triángulo isósceles"/>
          <p:cNvSpPr/>
          <p:nvPr/>
        </p:nvSpPr>
        <p:spPr>
          <a:xfrm rot="19584055" flipH="1" flipV="1">
            <a:off x="1006641" y="1643528"/>
            <a:ext cx="1514692" cy="1484190"/>
          </a:xfrm>
          <a:prstGeom prst="triangle">
            <a:avLst/>
          </a:prstGeom>
          <a:gradFill>
            <a:gsLst>
              <a:gs pos="9000">
                <a:schemeClr val="tx1"/>
              </a:gs>
              <a:gs pos="14000">
                <a:srgbClr val="CECECE">
                  <a:alpha val="0"/>
                </a:srgbClr>
              </a:gs>
              <a:gs pos="22000">
                <a:srgbClr val="717171">
                  <a:alpha val="0"/>
                </a:srgbClr>
              </a:gs>
              <a:gs pos="18000">
                <a:srgbClr val="7D1D1F"/>
              </a:gs>
              <a:gs pos="64000">
                <a:srgbClr val="E36BFB">
                  <a:lumMod val="64000"/>
                  <a:lumOff val="36000"/>
                </a:srgbClr>
              </a:gs>
              <a:gs pos="62000">
                <a:schemeClr val="tx1">
                  <a:alpha val="0"/>
                </a:schemeClr>
              </a:gs>
              <a:gs pos="67000">
                <a:schemeClr val="tx1">
                  <a:alpha val="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7" name="56 Triángulo isósceles"/>
          <p:cNvSpPr/>
          <p:nvPr/>
        </p:nvSpPr>
        <p:spPr>
          <a:xfrm rot="19584055" flipH="1" flipV="1">
            <a:off x="1021656" y="995457"/>
            <a:ext cx="1514692" cy="1484190"/>
          </a:xfrm>
          <a:prstGeom prst="triangle">
            <a:avLst/>
          </a:prstGeom>
          <a:gradFill>
            <a:gsLst>
              <a:gs pos="9000">
                <a:schemeClr val="tx1"/>
              </a:gs>
              <a:gs pos="14000">
                <a:srgbClr val="CECECE">
                  <a:alpha val="0"/>
                </a:srgbClr>
              </a:gs>
              <a:gs pos="22000">
                <a:srgbClr val="717171">
                  <a:alpha val="0"/>
                </a:srgbClr>
              </a:gs>
              <a:gs pos="18000">
                <a:srgbClr val="7D1D1F"/>
              </a:gs>
              <a:gs pos="64000">
                <a:srgbClr val="E36BFB">
                  <a:lumMod val="64000"/>
                  <a:lumOff val="36000"/>
                </a:srgbClr>
              </a:gs>
              <a:gs pos="62000">
                <a:schemeClr val="tx1">
                  <a:alpha val="0"/>
                </a:schemeClr>
              </a:gs>
              <a:gs pos="67000">
                <a:schemeClr val="tx1">
                  <a:alpha val="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8" name="57 Triángulo isósceles"/>
          <p:cNvSpPr/>
          <p:nvPr/>
        </p:nvSpPr>
        <p:spPr>
          <a:xfrm rot="19584055" flipH="1" flipV="1">
            <a:off x="1002915" y="347846"/>
            <a:ext cx="1514692" cy="1484190"/>
          </a:xfrm>
          <a:prstGeom prst="triangle">
            <a:avLst/>
          </a:prstGeom>
          <a:gradFill>
            <a:gsLst>
              <a:gs pos="9000">
                <a:schemeClr val="tx1"/>
              </a:gs>
              <a:gs pos="14000">
                <a:srgbClr val="CECECE">
                  <a:alpha val="0"/>
                </a:srgbClr>
              </a:gs>
              <a:gs pos="22000">
                <a:srgbClr val="717171">
                  <a:alpha val="0"/>
                </a:srgbClr>
              </a:gs>
              <a:gs pos="18000">
                <a:srgbClr val="7D1D1F"/>
              </a:gs>
              <a:gs pos="64000">
                <a:srgbClr val="E36BFB">
                  <a:lumMod val="64000"/>
                  <a:lumOff val="36000"/>
                </a:srgbClr>
              </a:gs>
              <a:gs pos="62000">
                <a:schemeClr val="tx1">
                  <a:alpha val="0"/>
                </a:schemeClr>
              </a:gs>
              <a:gs pos="67000">
                <a:schemeClr val="tx1">
                  <a:alpha val="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9" name="58 Triángulo isósceles"/>
          <p:cNvSpPr/>
          <p:nvPr/>
        </p:nvSpPr>
        <p:spPr>
          <a:xfrm rot="19584055" flipH="1" flipV="1">
            <a:off x="1003650" y="-294389"/>
            <a:ext cx="1514692" cy="1484190"/>
          </a:xfrm>
          <a:prstGeom prst="triangle">
            <a:avLst/>
          </a:prstGeom>
          <a:gradFill>
            <a:gsLst>
              <a:gs pos="9000">
                <a:schemeClr val="tx1"/>
              </a:gs>
              <a:gs pos="14000">
                <a:srgbClr val="CECECE">
                  <a:alpha val="0"/>
                </a:srgbClr>
              </a:gs>
              <a:gs pos="22000">
                <a:srgbClr val="717171">
                  <a:alpha val="0"/>
                </a:srgbClr>
              </a:gs>
              <a:gs pos="18000">
                <a:srgbClr val="7D1D1F"/>
              </a:gs>
              <a:gs pos="64000">
                <a:srgbClr val="E36BFB">
                  <a:lumMod val="64000"/>
                  <a:lumOff val="36000"/>
                </a:srgbClr>
              </a:gs>
              <a:gs pos="62000">
                <a:schemeClr val="tx1">
                  <a:alpha val="0"/>
                </a:schemeClr>
              </a:gs>
              <a:gs pos="67000">
                <a:schemeClr val="tx1">
                  <a:alpha val="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0" name="59 Triángulo isósceles"/>
          <p:cNvSpPr/>
          <p:nvPr/>
        </p:nvSpPr>
        <p:spPr>
          <a:xfrm rot="19584055" flipH="1" flipV="1">
            <a:off x="1928674" y="4277612"/>
            <a:ext cx="1514692" cy="1484190"/>
          </a:xfrm>
          <a:prstGeom prst="triangle">
            <a:avLst/>
          </a:prstGeom>
          <a:gradFill>
            <a:gsLst>
              <a:gs pos="9000">
                <a:schemeClr val="tx1"/>
              </a:gs>
              <a:gs pos="14000">
                <a:srgbClr val="CECECE">
                  <a:alpha val="0"/>
                </a:srgbClr>
              </a:gs>
              <a:gs pos="22000">
                <a:srgbClr val="717171">
                  <a:alpha val="0"/>
                </a:srgbClr>
              </a:gs>
              <a:gs pos="18000">
                <a:srgbClr val="7D1D1F"/>
              </a:gs>
              <a:gs pos="64000">
                <a:srgbClr val="E36BFB">
                  <a:lumMod val="64000"/>
                  <a:lumOff val="36000"/>
                </a:srgbClr>
              </a:gs>
              <a:gs pos="62000">
                <a:schemeClr val="tx1">
                  <a:alpha val="0"/>
                </a:schemeClr>
              </a:gs>
              <a:gs pos="67000">
                <a:schemeClr val="tx1">
                  <a:alpha val="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1" name="60 Triángulo isósceles"/>
          <p:cNvSpPr/>
          <p:nvPr/>
        </p:nvSpPr>
        <p:spPr>
          <a:xfrm rot="19584055" flipH="1" flipV="1">
            <a:off x="1907704" y="3618428"/>
            <a:ext cx="1514692" cy="1484190"/>
          </a:xfrm>
          <a:prstGeom prst="triangle">
            <a:avLst/>
          </a:prstGeom>
          <a:gradFill>
            <a:gsLst>
              <a:gs pos="9000">
                <a:schemeClr val="tx1"/>
              </a:gs>
              <a:gs pos="14000">
                <a:srgbClr val="CECECE">
                  <a:alpha val="0"/>
                </a:srgbClr>
              </a:gs>
              <a:gs pos="22000">
                <a:srgbClr val="717171">
                  <a:alpha val="0"/>
                </a:srgbClr>
              </a:gs>
              <a:gs pos="18000">
                <a:srgbClr val="7D1D1F"/>
              </a:gs>
              <a:gs pos="64000">
                <a:srgbClr val="E36BFB">
                  <a:lumMod val="64000"/>
                  <a:lumOff val="36000"/>
                </a:srgbClr>
              </a:gs>
              <a:gs pos="62000">
                <a:schemeClr val="tx1">
                  <a:alpha val="0"/>
                </a:schemeClr>
              </a:gs>
              <a:gs pos="67000">
                <a:schemeClr val="tx1">
                  <a:alpha val="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2" name="61 Triángulo isósceles"/>
          <p:cNvSpPr/>
          <p:nvPr/>
        </p:nvSpPr>
        <p:spPr>
          <a:xfrm rot="19584055" flipH="1" flipV="1">
            <a:off x="1922719" y="2970356"/>
            <a:ext cx="1514692" cy="1484190"/>
          </a:xfrm>
          <a:prstGeom prst="triangle">
            <a:avLst/>
          </a:prstGeom>
          <a:gradFill>
            <a:gsLst>
              <a:gs pos="9000">
                <a:schemeClr val="tx1"/>
              </a:gs>
              <a:gs pos="14000">
                <a:srgbClr val="CECECE">
                  <a:alpha val="0"/>
                </a:srgbClr>
              </a:gs>
              <a:gs pos="22000">
                <a:srgbClr val="717171">
                  <a:alpha val="0"/>
                </a:srgbClr>
              </a:gs>
              <a:gs pos="18000">
                <a:srgbClr val="7D1D1F"/>
              </a:gs>
              <a:gs pos="64000">
                <a:srgbClr val="E36BFB">
                  <a:lumMod val="64000"/>
                  <a:lumOff val="36000"/>
                </a:srgbClr>
              </a:gs>
              <a:gs pos="62000">
                <a:schemeClr val="tx1">
                  <a:alpha val="0"/>
                </a:schemeClr>
              </a:gs>
              <a:gs pos="67000">
                <a:schemeClr val="tx1">
                  <a:alpha val="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3" name="62 Triángulo isósceles"/>
          <p:cNvSpPr/>
          <p:nvPr/>
        </p:nvSpPr>
        <p:spPr>
          <a:xfrm rot="19584055" flipH="1" flipV="1">
            <a:off x="1932400" y="2302712"/>
            <a:ext cx="1514692" cy="1484190"/>
          </a:xfrm>
          <a:prstGeom prst="triangle">
            <a:avLst/>
          </a:prstGeom>
          <a:gradFill>
            <a:gsLst>
              <a:gs pos="9000">
                <a:schemeClr val="tx1"/>
              </a:gs>
              <a:gs pos="14000">
                <a:srgbClr val="CECECE">
                  <a:alpha val="0"/>
                </a:srgbClr>
              </a:gs>
              <a:gs pos="22000">
                <a:srgbClr val="717171">
                  <a:alpha val="0"/>
                </a:srgbClr>
              </a:gs>
              <a:gs pos="18000">
                <a:srgbClr val="7D1D1F"/>
              </a:gs>
              <a:gs pos="64000">
                <a:srgbClr val="E36BFB">
                  <a:lumMod val="64000"/>
                  <a:lumOff val="36000"/>
                </a:srgbClr>
              </a:gs>
              <a:gs pos="62000">
                <a:schemeClr val="tx1">
                  <a:alpha val="0"/>
                </a:schemeClr>
              </a:gs>
              <a:gs pos="67000">
                <a:schemeClr val="tx1">
                  <a:alpha val="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4" name="63 Triángulo isósceles"/>
          <p:cNvSpPr/>
          <p:nvPr/>
        </p:nvSpPr>
        <p:spPr>
          <a:xfrm rot="19584055" flipH="1" flipV="1">
            <a:off x="1911430" y="1643528"/>
            <a:ext cx="1514692" cy="1484190"/>
          </a:xfrm>
          <a:prstGeom prst="triangle">
            <a:avLst/>
          </a:prstGeom>
          <a:gradFill>
            <a:gsLst>
              <a:gs pos="9000">
                <a:schemeClr val="tx1"/>
              </a:gs>
              <a:gs pos="14000">
                <a:srgbClr val="CECECE">
                  <a:alpha val="0"/>
                </a:srgbClr>
              </a:gs>
              <a:gs pos="22000">
                <a:srgbClr val="717171">
                  <a:alpha val="0"/>
                </a:srgbClr>
              </a:gs>
              <a:gs pos="18000">
                <a:srgbClr val="7D1D1F"/>
              </a:gs>
              <a:gs pos="64000">
                <a:srgbClr val="E36BFB">
                  <a:lumMod val="64000"/>
                  <a:lumOff val="36000"/>
                </a:srgbClr>
              </a:gs>
              <a:gs pos="62000">
                <a:schemeClr val="tx1">
                  <a:alpha val="0"/>
                </a:schemeClr>
              </a:gs>
              <a:gs pos="67000">
                <a:schemeClr val="tx1">
                  <a:alpha val="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5" name="64 Triángulo isósceles"/>
          <p:cNvSpPr/>
          <p:nvPr/>
        </p:nvSpPr>
        <p:spPr>
          <a:xfrm rot="19584055" flipH="1" flipV="1">
            <a:off x="1926445" y="995457"/>
            <a:ext cx="1514692" cy="1484190"/>
          </a:xfrm>
          <a:prstGeom prst="triangle">
            <a:avLst/>
          </a:prstGeom>
          <a:gradFill>
            <a:gsLst>
              <a:gs pos="9000">
                <a:schemeClr val="tx1"/>
              </a:gs>
              <a:gs pos="14000">
                <a:srgbClr val="CECECE">
                  <a:alpha val="0"/>
                </a:srgbClr>
              </a:gs>
              <a:gs pos="22000">
                <a:srgbClr val="717171">
                  <a:alpha val="0"/>
                </a:srgbClr>
              </a:gs>
              <a:gs pos="18000">
                <a:srgbClr val="7D1D1F"/>
              </a:gs>
              <a:gs pos="64000">
                <a:srgbClr val="E36BFB">
                  <a:lumMod val="64000"/>
                  <a:lumOff val="36000"/>
                </a:srgbClr>
              </a:gs>
              <a:gs pos="62000">
                <a:schemeClr val="tx1">
                  <a:alpha val="0"/>
                </a:schemeClr>
              </a:gs>
              <a:gs pos="67000">
                <a:schemeClr val="tx1">
                  <a:alpha val="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6" name="65 Triángulo isósceles"/>
          <p:cNvSpPr/>
          <p:nvPr/>
        </p:nvSpPr>
        <p:spPr>
          <a:xfrm rot="19584055" flipH="1" flipV="1">
            <a:off x="1907704" y="347846"/>
            <a:ext cx="1514692" cy="1484190"/>
          </a:xfrm>
          <a:prstGeom prst="triangle">
            <a:avLst/>
          </a:prstGeom>
          <a:gradFill>
            <a:gsLst>
              <a:gs pos="9000">
                <a:schemeClr val="tx1"/>
              </a:gs>
              <a:gs pos="14000">
                <a:srgbClr val="CECECE">
                  <a:alpha val="0"/>
                </a:srgbClr>
              </a:gs>
              <a:gs pos="22000">
                <a:srgbClr val="717171">
                  <a:alpha val="0"/>
                </a:srgbClr>
              </a:gs>
              <a:gs pos="18000">
                <a:srgbClr val="7D1D1F"/>
              </a:gs>
              <a:gs pos="64000">
                <a:srgbClr val="E36BFB">
                  <a:lumMod val="64000"/>
                  <a:lumOff val="36000"/>
                </a:srgbClr>
              </a:gs>
              <a:gs pos="62000">
                <a:schemeClr val="tx1">
                  <a:alpha val="0"/>
                </a:schemeClr>
              </a:gs>
              <a:gs pos="67000">
                <a:schemeClr val="tx1">
                  <a:alpha val="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7" name="66 Triángulo isósceles"/>
          <p:cNvSpPr/>
          <p:nvPr/>
        </p:nvSpPr>
        <p:spPr>
          <a:xfrm rot="19584055" flipH="1" flipV="1">
            <a:off x="1908439" y="-294389"/>
            <a:ext cx="1514692" cy="1484190"/>
          </a:xfrm>
          <a:prstGeom prst="triangle">
            <a:avLst/>
          </a:prstGeom>
          <a:gradFill>
            <a:gsLst>
              <a:gs pos="9000">
                <a:schemeClr val="tx1"/>
              </a:gs>
              <a:gs pos="14000">
                <a:srgbClr val="CECECE">
                  <a:alpha val="0"/>
                </a:srgbClr>
              </a:gs>
              <a:gs pos="22000">
                <a:srgbClr val="717171">
                  <a:alpha val="0"/>
                </a:srgbClr>
              </a:gs>
              <a:gs pos="18000">
                <a:srgbClr val="7D1D1F"/>
              </a:gs>
              <a:gs pos="64000">
                <a:srgbClr val="E36BFB">
                  <a:lumMod val="64000"/>
                  <a:lumOff val="36000"/>
                </a:srgbClr>
              </a:gs>
              <a:gs pos="62000">
                <a:schemeClr val="tx1">
                  <a:alpha val="0"/>
                </a:schemeClr>
              </a:gs>
              <a:gs pos="67000">
                <a:schemeClr val="tx1">
                  <a:alpha val="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8" name="67 Rectángulo"/>
          <p:cNvSpPr/>
          <p:nvPr/>
        </p:nvSpPr>
        <p:spPr>
          <a:xfrm flipH="1">
            <a:off x="-900608" y="-302056"/>
            <a:ext cx="10945216" cy="5544616"/>
          </a:xfrm>
          <a:prstGeom prst="rect">
            <a:avLst/>
          </a:prstGeom>
          <a:gradFill flip="none" rotWithShape="1">
            <a:gsLst>
              <a:gs pos="0">
                <a:srgbClr val="CCCCFF">
                  <a:lumMod val="48000"/>
                  <a:lumOff val="52000"/>
                </a:srgbClr>
              </a:gs>
              <a:gs pos="77000">
                <a:srgbClr val="A278FF"/>
              </a:gs>
              <a:gs pos="28000">
                <a:srgbClr val="9966FF">
                  <a:lumMod val="99000"/>
                  <a:lumOff val="1000"/>
                </a:srgbClr>
              </a:gs>
              <a:gs pos="100000">
                <a:srgbClr val="CCB3FF"/>
              </a:gs>
              <a:gs pos="53000">
                <a:srgbClr val="CC99FF">
                  <a:lumMod val="73000"/>
                  <a:lumOff val="27000"/>
                </a:srgbClr>
              </a:gs>
              <a:gs pos="100000">
                <a:srgbClr val="CCCCFF">
                  <a:lumMod val="71000"/>
                  <a:lumOff val="29000"/>
                </a:srgbClr>
              </a:gs>
            </a:gsLst>
            <a:lin ang="189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15761426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4000" fill="hold"/>
                                        <p:tgtEl>
                                          <p:spTgt spid="2"/>
                                        </p:tgtEl>
                                        <p:attrNameLst>
                                          <p:attrName>ppt_x</p:attrName>
                                        </p:attrNameLst>
                                      </p:cBhvr>
                                      <p:tavLst>
                                        <p:tav tm="0">
                                          <p:val>
                                            <p:strVal val="1+#ppt_w/2"/>
                                          </p:val>
                                        </p:tav>
                                        <p:tav tm="100000">
                                          <p:val>
                                            <p:strVal val="#ppt_x"/>
                                          </p:val>
                                        </p:tav>
                                      </p:tavLst>
                                    </p:anim>
                                    <p:anim calcmode="lin" valueType="num">
                                      <p:cBhvr additive="base">
                                        <p:cTn id="8" dur="4000" fill="hold"/>
                                        <p:tgtEl>
                                          <p:spTgt spid="2"/>
                                        </p:tgtEl>
                                        <p:attrNameLst>
                                          <p:attrName>ppt_y</p:attrName>
                                        </p:attrNameLst>
                                      </p:cBhvr>
                                      <p:tavLst>
                                        <p:tav tm="0">
                                          <p:val>
                                            <p:strVal val="#ppt_y"/>
                                          </p:val>
                                        </p:tav>
                                        <p:tav tm="100000">
                                          <p:val>
                                            <p:strVal val="#ppt_y"/>
                                          </p:val>
                                        </p:tav>
                                      </p:tavLst>
                                    </p:anim>
                                  </p:childTnLst>
                                </p:cTn>
                              </p:par>
                              <p:par>
                                <p:cTn id="9" presetID="2" presetClass="entr" presetSubtype="2"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4000" fill="hold"/>
                                        <p:tgtEl>
                                          <p:spTgt spid="3"/>
                                        </p:tgtEl>
                                        <p:attrNameLst>
                                          <p:attrName>ppt_x</p:attrName>
                                        </p:attrNameLst>
                                      </p:cBhvr>
                                      <p:tavLst>
                                        <p:tav tm="0">
                                          <p:val>
                                            <p:strVal val="1+#ppt_w/2"/>
                                          </p:val>
                                        </p:tav>
                                        <p:tav tm="100000">
                                          <p:val>
                                            <p:strVal val="#ppt_x"/>
                                          </p:val>
                                        </p:tav>
                                      </p:tavLst>
                                    </p:anim>
                                    <p:anim calcmode="lin" valueType="num">
                                      <p:cBhvr additive="base">
                                        <p:cTn id="12" dur="4000" fill="hold"/>
                                        <p:tgtEl>
                                          <p:spTgt spid="3"/>
                                        </p:tgtEl>
                                        <p:attrNameLst>
                                          <p:attrName>ppt_y</p:attrName>
                                        </p:attrNameLst>
                                      </p:cBhvr>
                                      <p:tavLst>
                                        <p:tav tm="0">
                                          <p:val>
                                            <p:strVal val="#ppt_y"/>
                                          </p:val>
                                        </p:tav>
                                        <p:tav tm="100000">
                                          <p:val>
                                            <p:strVal val="#ppt_y"/>
                                          </p:val>
                                        </p:tav>
                                      </p:tavLst>
                                    </p:anim>
                                  </p:childTnLst>
                                </p:cTn>
                              </p:par>
                              <p:par>
                                <p:cTn id="13" presetID="2" presetClass="entr" presetSubtype="2" fill="hold" grpId="0"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additive="base">
                                        <p:cTn id="15" dur="4000" fill="hold"/>
                                        <p:tgtEl>
                                          <p:spTgt spid="4"/>
                                        </p:tgtEl>
                                        <p:attrNameLst>
                                          <p:attrName>ppt_x</p:attrName>
                                        </p:attrNameLst>
                                      </p:cBhvr>
                                      <p:tavLst>
                                        <p:tav tm="0">
                                          <p:val>
                                            <p:strVal val="1+#ppt_w/2"/>
                                          </p:val>
                                        </p:tav>
                                        <p:tav tm="100000">
                                          <p:val>
                                            <p:strVal val="#ppt_x"/>
                                          </p:val>
                                        </p:tav>
                                      </p:tavLst>
                                    </p:anim>
                                    <p:anim calcmode="lin" valueType="num">
                                      <p:cBhvr additive="base">
                                        <p:cTn id="16" dur="4000" fill="hold"/>
                                        <p:tgtEl>
                                          <p:spTgt spid="4"/>
                                        </p:tgtEl>
                                        <p:attrNameLst>
                                          <p:attrName>ppt_y</p:attrName>
                                        </p:attrNameLst>
                                      </p:cBhvr>
                                      <p:tavLst>
                                        <p:tav tm="0">
                                          <p:val>
                                            <p:strVal val="#ppt_y"/>
                                          </p:val>
                                        </p:tav>
                                        <p:tav tm="100000">
                                          <p:val>
                                            <p:strVal val="#ppt_y"/>
                                          </p:val>
                                        </p:tav>
                                      </p:tavLst>
                                    </p:anim>
                                  </p:childTnLst>
                                </p:cTn>
                              </p:par>
                              <p:par>
                                <p:cTn id="17" presetID="2" presetClass="entr" presetSubtype="2" fill="hold" grpId="0" nodeType="with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4000" fill="hold"/>
                                        <p:tgtEl>
                                          <p:spTgt spid="5"/>
                                        </p:tgtEl>
                                        <p:attrNameLst>
                                          <p:attrName>ppt_x</p:attrName>
                                        </p:attrNameLst>
                                      </p:cBhvr>
                                      <p:tavLst>
                                        <p:tav tm="0">
                                          <p:val>
                                            <p:strVal val="1+#ppt_w/2"/>
                                          </p:val>
                                        </p:tav>
                                        <p:tav tm="100000">
                                          <p:val>
                                            <p:strVal val="#ppt_x"/>
                                          </p:val>
                                        </p:tav>
                                      </p:tavLst>
                                    </p:anim>
                                    <p:anim calcmode="lin" valueType="num">
                                      <p:cBhvr additive="base">
                                        <p:cTn id="20" dur="4000" fill="hold"/>
                                        <p:tgtEl>
                                          <p:spTgt spid="5"/>
                                        </p:tgtEl>
                                        <p:attrNameLst>
                                          <p:attrName>ppt_y</p:attrName>
                                        </p:attrNameLst>
                                      </p:cBhvr>
                                      <p:tavLst>
                                        <p:tav tm="0">
                                          <p:val>
                                            <p:strVal val="#ppt_y"/>
                                          </p:val>
                                        </p:tav>
                                        <p:tav tm="100000">
                                          <p:val>
                                            <p:strVal val="#ppt_y"/>
                                          </p:val>
                                        </p:tav>
                                      </p:tavLst>
                                    </p:anim>
                                  </p:childTnLst>
                                </p:cTn>
                              </p:par>
                              <p:par>
                                <p:cTn id="21" presetID="2" presetClass="entr" presetSubtype="2" fill="hold" grpId="0" nodeType="withEffect">
                                  <p:stCondLst>
                                    <p:cond delay="0"/>
                                  </p:stCondLst>
                                  <p:childTnLst>
                                    <p:set>
                                      <p:cBhvr>
                                        <p:cTn id="22" dur="1" fill="hold">
                                          <p:stCondLst>
                                            <p:cond delay="0"/>
                                          </p:stCondLst>
                                        </p:cTn>
                                        <p:tgtEl>
                                          <p:spTgt spid="6"/>
                                        </p:tgtEl>
                                        <p:attrNameLst>
                                          <p:attrName>style.visibility</p:attrName>
                                        </p:attrNameLst>
                                      </p:cBhvr>
                                      <p:to>
                                        <p:strVal val="visible"/>
                                      </p:to>
                                    </p:set>
                                    <p:anim calcmode="lin" valueType="num">
                                      <p:cBhvr additive="base">
                                        <p:cTn id="23" dur="4000" fill="hold"/>
                                        <p:tgtEl>
                                          <p:spTgt spid="6"/>
                                        </p:tgtEl>
                                        <p:attrNameLst>
                                          <p:attrName>ppt_x</p:attrName>
                                        </p:attrNameLst>
                                      </p:cBhvr>
                                      <p:tavLst>
                                        <p:tav tm="0">
                                          <p:val>
                                            <p:strVal val="1+#ppt_w/2"/>
                                          </p:val>
                                        </p:tav>
                                        <p:tav tm="100000">
                                          <p:val>
                                            <p:strVal val="#ppt_x"/>
                                          </p:val>
                                        </p:tav>
                                      </p:tavLst>
                                    </p:anim>
                                    <p:anim calcmode="lin" valueType="num">
                                      <p:cBhvr additive="base">
                                        <p:cTn id="24" dur="4000" fill="hold"/>
                                        <p:tgtEl>
                                          <p:spTgt spid="6"/>
                                        </p:tgtEl>
                                        <p:attrNameLst>
                                          <p:attrName>ppt_y</p:attrName>
                                        </p:attrNameLst>
                                      </p:cBhvr>
                                      <p:tavLst>
                                        <p:tav tm="0">
                                          <p:val>
                                            <p:strVal val="#ppt_y"/>
                                          </p:val>
                                        </p:tav>
                                        <p:tav tm="100000">
                                          <p:val>
                                            <p:strVal val="#ppt_y"/>
                                          </p:val>
                                        </p:tav>
                                      </p:tavLst>
                                    </p:anim>
                                  </p:childTnLst>
                                </p:cTn>
                              </p:par>
                              <p:par>
                                <p:cTn id="25" presetID="2" presetClass="entr" presetSubtype="2" fill="hold" grpId="0" nodeType="withEffect">
                                  <p:stCondLst>
                                    <p:cond delay="0"/>
                                  </p:stCondLst>
                                  <p:childTnLst>
                                    <p:set>
                                      <p:cBhvr>
                                        <p:cTn id="26" dur="1" fill="hold">
                                          <p:stCondLst>
                                            <p:cond delay="0"/>
                                          </p:stCondLst>
                                        </p:cTn>
                                        <p:tgtEl>
                                          <p:spTgt spid="7"/>
                                        </p:tgtEl>
                                        <p:attrNameLst>
                                          <p:attrName>style.visibility</p:attrName>
                                        </p:attrNameLst>
                                      </p:cBhvr>
                                      <p:to>
                                        <p:strVal val="visible"/>
                                      </p:to>
                                    </p:set>
                                    <p:anim calcmode="lin" valueType="num">
                                      <p:cBhvr additive="base">
                                        <p:cTn id="27" dur="4000" fill="hold"/>
                                        <p:tgtEl>
                                          <p:spTgt spid="7"/>
                                        </p:tgtEl>
                                        <p:attrNameLst>
                                          <p:attrName>ppt_x</p:attrName>
                                        </p:attrNameLst>
                                      </p:cBhvr>
                                      <p:tavLst>
                                        <p:tav tm="0">
                                          <p:val>
                                            <p:strVal val="1+#ppt_w/2"/>
                                          </p:val>
                                        </p:tav>
                                        <p:tav tm="100000">
                                          <p:val>
                                            <p:strVal val="#ppt_x"/>
                                          </p:val>
                                        </p:tav>
                                      </p:tavLst>
                                    </p:anim>
                                    <p:anim calcmode="lin" valueType="num">
                                      <p:cBhvr additive="base">
                                        <p:cTn id="28" dur="4000" fill="hold"/>
                                        <p:tgtEl>
                                          <p:spTgt spid="7"/>
                                        </p:tgtEl>
                                        <p:attrNameLst>
                                          <p:attrName>ppt_y</p:attrName>
                                        </p:attrNameLst>
                                      </p:cBhvr>
                                      <p:tavLst>
                                        <p:tav tm="0">
                                          <p:val>
                                            <p:strVal val="#ppt_y"/>
                                          </p:val>
                                        </p:tav>
                                        <p:tav tm="100000">
                                          <p:val>
                                            <p:strVal val="#ppt_y"/>
                                          </p:val>
                                        </p:tav>
                                      </p:tavLst>
                                    </p:anim>
                                  </p:childTnLst>
                                </p:cTn>
                              </p:par>
                              <p:par>
                                <p:cTn id="29" presetID="2" presetClass="entr" presetSubtype="2" fill="hold" grpId="0" nodeType="withEffect">
                                  <p:stCondLst>
                                    <p:cond delay="0"/>
                                  </p:stCondLst>
                                  <p:childTnLst>
                                    <p:set>
                                      <p:cBhvr>
                                        <p:cTn id="30" dur="1" fill="hold">
                                          <p:stCondLst>
                                            <p:cond delay="0"/>
                                          </p:stCondLst>
                                        </p:cTn>
                                        <p:tgtEl>
                                          <p:spTgt spid="8"/>
                                        </p:tgtEl>
                                        <p:attrNameLst>
                                          <p:attrName>style.visibility</p:attrName>
                                        </p:attrNameLst>
                                      </p:cBhvr>
                                      <p:to>
                                        <p:strVal val="visible"/>
                                      </p:to>
                                    </p:set>
                                    <p:anim calcmode="lin" valueType="num">
                                      <p:cBhvr additive="base">
                                        <p:cTn id="31" dur="4000" fill="hold"/>
                                        <p:tgtEl>
                                          <p:spTgt spid="8"/>
                                        </p:tgtEl>
                                        <p:attrNameLst>
                                          <p:attrName>ppt_x</p:attrName>
                                        </p:attrNameLst>
                                      </p:cBhvr>
                                      <p:tavLst>
                                        <p:tav tm="0">
                                          <p:val>
                                            <p:strVal val="1+#ppt_w/2"/>
                                          </p:val>
                                        </p:tav>
                                        <p:tav tm="100000">
                                          <p:val>
                                            <p:strVal val="#ppt_x"/>
                                          </p:val>
                                        </p:tav>
                                      </p:tavLst>
                                    </p:anim>
                                    <p:anim calcmode="lin" valueType="num">
                                      <p:cBhvr additive="base">
                                        <p:cTn id="32" dur="4000" fill="hold"/>
                                        <p:tgtEl>
                                          <p:spTgt spid="8"/>
                                        </p:tgtEl>
                                        <p:attrNameLst>
                                          <p:attrName>ppt_y</p:attrName>
                                        </p:attrNameLst>
                                      </p:cBhvr>
                                      <p:tavLst>
                                        <p:tav tm="0">
                                          <p:val>
                                            <p:strVal val="#ppt_y"/>
                                          </p:val>
                                        </p:tav>
                                        <p:tav tm="100000">
                                          <p:val>
                                            <p:strVal val="#ppt_y"/>
                                          </p:val>
                                        </p:tav>
                                      </p:tavLst>
                                    </p:anim>
                                  </p:childTnLst>
                                </p:cTn>
                              </p:par>
                              <p:par>
                                <p:cTn id="33" presetID="2" presetClass="entr" presetSubtype="2" fill="hold" grpId="0" nodeType="withEffect">
                                  <p:stCondLst>
                                    <p:cond delay="0"/>
                                  </p:stCondLst>
                                  <p:childTnLst>
                                    <p:set>
                                      <p:cBhvr>
                                        <p:cTn id="34" dur="1" fill="hold">
                                          <p:stCondLst>
                                            <p:cond delay="0"/>
                                          </p:stCondLst>
                                        </p:cTn>
                                        <p:tgtEl>
                                          <p:spTgt spid="9"/>
                                        </p:tgtEl>
                                        <p:attrNameLst>
                                          <p:attrName>style.visibility</p:attrName>
                                        </p:attrNameLst>
                                      </p:cBhvr>
                                      <p:to>
                                        <p:strVal val="visible"/>
                                      </p:to>
                                    </p:set>
                                    <p:anim calcmode="lin" valueType="num">
                                      <p:cBhvr additive="base">
                                        <p:cTn id="35" dur="4000" fill="hold"/>
                                        <p:tgtEl>
                                          <p:spTgt spid="9"/>
                                        </p:tgtEl>
                                        <p:attrNameLst>
                                          <p:attrName>ppt_x</p:attrName>
                                        </p:attrNameLst>
                                      </p:cBhvr>
                                      <p:tavLst>
                                        <p:tav tm="0">
                                          <p:val>
                                            <p:strVal val="1+#ppt_w/2"/>
                                          </p:val>
                                        </p:tav>
                                        <p:tav tm="100000">
                                          <p:val>
                                            <p:strVal val="#ppt_x"/>
                                          </p:val>
                                        </p:tav>
                                      </p:tavLst>
                                    </p:anim>
                                    <p:anim calcmode="lin" valueType="num">
                                      <p:cBhvr additive="base">
                                        <p:cTn id="36" dur="4000" fill="hold"/>
                                        <p:tgtEl>
                                          <p:spTgt spid="9"/>
                                        </p:tgtEl>
                                        <p:attrNameLst>
                                          <p:attrName>ppt_y</p:attrName>
                                        </p:attrNameLst>
                                      </p:cBhvr>
                                      <p:tavLst>
                                        <p:tav tm="0">
                                          <p:val>
                                            <p:strVal val="#ppt_y"/>
                                          </p:val>
                                        </p:tav>
                                        <p:tav tm="100000">
                                          <p:val>
                                            <p:strVal val="#ppt_y"/>
                                          </p:val>
                                        </p:tav>
                                      </p:tavLst>
                                    </p:anim>
                                  </p:childTnLst>
                                </p:cTn>
                              </p:par>
                              <p:par>
                                <p:cTn id="37" presetID="2" presetClass="entr" presetSubtype="2" fill="hold" grpId="0" nodeType="withEffect">
                                  <p:stCondLst>
                                    <p:cond delay="0"/>
                                  </p:stCondLst>
                                  <p:childTnLst>
                                    <p:set>
                                      <p:cBhvr>
                                        <p:cTn id="38" dur="1" fill="hold">
                                          <p:stCondLst>
                                            <p:cond delay="0"/>
                                          </p:stCondLst>
                                        </p:cTn>
                                        <p:tgtEl>
                                          <p:spTgt spid="10"/>
                                        </p:tgtEl>
                                        <p:attrNameLst>
                                          <p:attrName>style.visibility</p:attrName>
                                        </p:attrNameLst>
                                      </p:cBhvr>
                                      <p:to>
                                        <p:strVal val="visible"/>
                                      </p:to>
                                    </p:set>
                                    <p:anim calcmode="lin" valueType="num">
                                      <p:cBhvr additive="base">
                                        <p:cTn id="39" dur="4000" fill="hold"/>
                                        <p:tgtEl>
                                          <p:spTgt spid="10"/>
                                        </p:tgtEl>
                                        <p:attrNameLst>
                                          <p:attrName>ppt_x</p:attrName>
                                        </p:attrNameLst>
                                      </p:cBhvr>
                                      <p:tavLst>
                                        <p:tav tm="0">
                                          <p:val>
                                            <p:strVal val="1+#ppt_w/2"/>
                                          </p:val>
                                        </p:tav>
                                        <p:tav tm="100000">
                                          <p:val>
                                            <p:strVal val="#ppt_x"/>
                                          </p:val>
                                        </p:tav>
                                      </p:tavLst>
                                    </p:anim>
                                    <p:anim calcmode="lin" valueType="num">
                                      <p:cBhvr additive="base">
                                        <p:cTn id="40" dur="4000" fill="hold"/>
                                        <p:tgtEl>
                                          <p:spTgt spid="10"/>
                                        </p:tgtEl>
                                        <p:attrNameLst>
                                          <p:attrName>ppt_y</p:attrName>
                                        </p:attrNameLst>
                                      </p:cBhvr>
                                      <p:tavLst>
                                        <p:tav tm="0">
                                          <p:val>
                                            <p:strVal val="#ppt_y"/>
                                          </p:val>
                                        </p:tav>
                                        <p:tav tm="100000">
                                          <p:val>
                                            <p:strVal val="#ppt_y"/>
                                          </p:val>
                                        </p:tav>
                                      </p:tavLst>
                                    </p:anim>
                                  </p:childTnLst>
                                </p:cTn>
                              </p:par>
                              <p:par>
                                <p:cTn id="41" presetID="2" presetClass="entr" presetSubtype="2" fill="hold" grpId="0" nodeType="withEffect">
                                  <p:stCondLst>
                                    <p:cond delay="0"/>
                                  </p:stCondLst>
                                  <p:childTnLst>
                                    <p:set>
                                      <p:cBhvr>
                                        <p:cTn id="42" dur="1" fill="hold">
                                          <p:stCondLst>
                                            <p:cond delay="0"/>
                                          </p:stCondLst>
                                        </p:cTn>
                                        <p:tgtEl>
                                          <p:spTgt spid="11"/>
                                        </p:tgtEl>
                                        <p:attrNameLst>
                                          <p:attrName>style.visibility</p:attrName>
                                        </p:attrNameLst>
                                      </p:cBhvr>
                                      <p:to>
                                        <p:strVal val="visible"/>
                                      </p:to>
                                    </p:set>
                                    <p:anim calcmode="lin" valueType="num">
                                      <p:cBhvr additive="base">
                                        <p:cTn id="43" dur="4000" fill="hold"/>
                                        <p:tgtEl>
                                          <p:spTgt spid="11"/>
                                        </p:tgtEl>
                                        <p:attrNameLst>
                                          <p:attrName>ppt_x</p:attrName>
                                        </p:attrNameLst>
                                      </p:cBhvr>
                                      <p:tavLst>
                                        <p:tav tm="0">
                                          <p:val>
                                            <p:strVal val="1+#ppt_w/2"/>
                                          </p:val>
                                        </p:tav>
                                        <p:tav tm="100000">
                                          <p:val>
                                            <p:strVal val="#ppt_x"/>
                                          </p:val>
                                        </p:tav>
                                      </p:tavLst>
                                    </p:anim>
                                    <p:anim calcmode="lin" valueType="num">
                                      <p:cBhvr additive="base">
                                        <p:cTn id="44" dur="4000" fill="hold"/>
                                        <p:tgtEl>
                                          <p:spTgt spid="11"/>
                                        </p:tgtEl>
                                        <p:attrNameLst>
                                          <p:attrName>ppt_y</p:attrName>
                                        </p:attrNameLst>
                                      </p:cBhvr>
                                      <p:tavLst>
                                        <p:tav tm="0">
                                          <p:val>
                                            <p:strVal val="#ppt_y"/>
                                          </p:val>
                                        </p:tav>
                                        <p:tav tm="100000">
                                          <p:val>
                                            <p:strVal val="#ppt_y"/>
                                          </p:val>
                                        </p:tav>
                                      </p:tavLst>
                                    </p:anim>
                                  </p:childTnLst>
                                </p:cTn>
                              </p:par>
                              <p:par>
                                <p:cTn id="45" presetID="2" presetClass="entr" presetSubtype="2" fill="hold" grpId="0" nodeType="withEffect">
                                  <p:stCondLst>
                                    <p:cond delay="0"/>
                                  </p:stCondLst>
                                  <p:childTnLst>
                                    <p:set>
                                      <p:cBhvr>
                                        <p:cTn id="46" dur="1" fill="hold">
                                          <p:stCondLst>
                                            <p:cond delay="0"/>
                                          </p:stCondLst>
                                        </p:cTn>
                                        <p:tgtEl>
                                          <p:spTgt spid="12"/>
                                        </p:tgtEl>
                                        <p:attrNameLst>
                                          <p:attrName>style.visibility</p:attrName>
                                        </p:attrNameLst>
                                      </p:cBhvr>
                                      <p:to>
                                        <p:strVal val="visible"/>
                                      </p:to>
                                    </p:set>
                                    <p:anim calcmode="lin" valueType="num">
                                      <p:cBhvr additive="base">
                                        <p:cTn id="47" dur="4000" fill="hold"/>
                                        <p:tgtEl>
                                          <p:spTgt spid="12"/>
                                        </p:tgtEl>
                                        <p:attrNameLst>
                                          <p:attrName>ppt_x</p:attrName>
                                        </p:attrNameLst>
                                      </p:cBhvr>
                                      <p:tavLst>
                                        <p:tav tm="0">
                                          <p:val>
                                            <p:strVal val="1+#ppt_w/2"/>
                                          </p:val>
                                        </p:tav>
                                        <p:tav tm="100000">
                                          <p:val>
                                            <p:strVal val="#ppt_x"/>
                                          </p:val>
                                        </p:tav>
                                      </p:tavLst>
                                    </p:anim>
                                    <p:anim calcmode="lin" valueType="num">
                                      <p:cBhvr additive="base">
                                        <p:cTn id="48" dur="4000" fill="hold"/>
                                        <p:tgtEl>
                                          <p:spTgt spid="12"/>
                                        </p:tgtEl>
                                        <p:attrNameLst>
                                          <p:attrName>ppt_y</p:attrName>
                                        </p:attrNameLst>
                                      </p:cBhvr>
                                      <p:tavLst>
                                        <p:tav tm="0">
                                          <p:val>
                                            <p:strVal val="#ppt_y"/>
                                          </p:val>
                                        </p:tav>
                                        <p:tav tm="100000">
                                          <p:val>
                                            <p:strVal val="#ppt_y"/>
                                          </p:val>
                                        </p:tav>
                                      </p:tavLst>
                                    </p:anim>
                                  </p:childTnLst>
                                </p:cTn>
                              </p:par>
                              <p:par>
                                <p:cTn id="49" presetID="2" presetClass="entr" presetSubtype="2" fill="hold" grpId="0" nodeType="withEffect">
                                  <p:stCondLst>
                                    <p:cond delay="0"/>
                                  </p:stCondLst>
                                  <p:childTnLst>
                                    <p:set>
                                      <p:cBhvr>
                                        <p:cTn id="50" dur="1" fill="hold">
                                          <p:stCondLst>
                                            <p:cond delay="0"/>
                                          </p:stCondLst>
                                        </p:cTn>
                                        <p:tgtEl>
                                          <p:spTgt spid="13"/>
                                        </p:tgtEl>
                                        <p:attrNameLst>
                                          <p:attrName>style.visibility</p:attrName>
                                        </p:attrNameLst>
                                      </p:cBhvr>
                                      <p:to>
                                        <p:strVal val="visible"/>
                                      </p:to>
                                    </p:set>
                                    <p:anim calcmode="lin" valueType="num">
                                      <p:cBhvr additive="base">
                                        <p:cTn id="51" dur="4000" fill="hold"/>
                                        <p:tgtEl>
                                          <p:spTgt spid="13"/>
                                        </p:tgtEl>
                                        <p:attrNameLst>
                                          <p:attrName>ppt_x</p:attrName>
                                        </p:attrNameLst>
                                      </p:cBhvr>
                                      <p:tavLst>
                                        <p:tav tm="0">
                                          <p:val>
                                            <p:strVal val="1+#ppt_w/2"/>
                                          </p:val>
                                        </p:tav>
                                        <p:tav tm="100000">
                                          <p:val>
                                            <p:strVal val="#ppt_x"/>
                                          </p:val>
                                        </p:tav>
                                      </p:tavLst>
                                    </p:anim>
                                    <p:anim calcmode="lin" valueType="num">
                                      <p:cBhvr additive="base">
                                        <p:cTn id="52" dur="4000" fill="hold"/>
                                        <p:tgtEl>
                                          <p:spTgt spid="13"/>
                                        </p:tgtEl>
                                        <p:attrNameLst>
                                          <p:attrName>ppt_y</p:attrName>
                                        </p:attrNameLst>
                                      </p:cBhvr>
                                      <p:tavLst>
                                        <p:tav tm="0">
                                          <p:val>
                                            <p:strVal val="#ppt_y"/>
                                          </p:val>
                                        </p:tav>
                                        <p:tav tm="100000">
                                          <p:val>
                                            <p:strVal val="#ppt_y"/>
                                          </p:val>
                                        </p:tav>
                                      </p:tavLst>
                                    </p:anim>
                                  </p:childTnLst>
                                </p:cTn>
                              </p:par>
                              <p:par>
                                <p:cTn id="53" presetID="2" presetClass="entr" presetSubtype="2" fill="hold" grpId="0" nodeType="withEffect">
                                  <p:stCondLst>
                                    <p:cond delay="0"/>
                                  </p:stCondLst>
                                  <p:childTnLst>
                                    <p:set>
                                      <p:cBhvr>
                                        <p:cTn id="54" dur="1" fill="hold">
                                          <p:stCondLst>
                                            <p:cond delay="0"/>
                                          </p:stCondLst>
                                        </p:cTn>
                                        <p:tgtEl>
                                          <p:spTgt spid="14"/>
                                        </p:tgtEl>
                                        <p:attrNameLst>
                                          <p:attrName>style.visibility</p:attrName>
                                        </p:attrNameLst>
                                      </p:cBhvr>
                                      <p:to>
                                        <p:strVal val="visible"/>
                                      </p:to>
                                    </p:set>
                                    <p:anim calcmode="lin" valueType="num">
                                      <p:cBhvr additive="base">
                                        <p:cTn id="55" dur="4000" fill="hold"/>
                                        <p:tgtEl>
                                          <p:spTgt spid="14"/>
                                        </p:tgtEl>
                                        <p:attrNameLst>
                                          <p:attrName>ppt_x</p:attrName>
                                        </p:attrNameLst>
                                      </p:cBhvr>
                                      <p:tavLst>
                                        <p:tav tm="0">
                                          <p:val>
                                            <p:strVal val="1+#ppt_w/2"/>
                                          </p:val>
                                        </p:tav>
                                        <p:tav tm="100000">
                                          <p:val>
                                            <p:strVal val="#ppt_x"/>
                                          </p:val>
                                        </p:tav>
                                      </p:tavLst>
                                    </p:anim>
                                    <p:anim calcmode="lin" valueType="num">
                                      <p:cBhvr additive="base">
                                        <p:cTn id="56" dur="4000" fill="hold"/>
                                        <p:tgtEl>
                                          <p:spTgt spid="14"/>
                                        </p:tgtEl>
                                        <p:attrNameLst>
                                          <p:attrName>ppt_y</p:attrName>
                                        </p:attrNameLst>
                                      </p:cBhvr>
                                      <p:tavLst>
                                        <p:tav tm="0">
                                          <p:val>
                                            <p:strVal val="#ppt_y"/>
                                          </p:val>
                                        </p:tav>
                                        <p:tav tm="100000">
                                          <p:val>
                                            <p:strVal val="#ppt_y"/>
                                          </p:val>
                                        </p:tav>
                                      </p:tavLst>
                                    </p:anim>
                                  </p:childTnLst>
                                </p:cTn>
                              </p:par>
                              <p:par>
                                <p:cTn id="57" presetID="2" presetClass="entr" presetSubtype="2" fill="hold" grpId="0" nodeType="withEffect">
                                  <p:stCondLst>
                                    <p:cond delay="0"/>
                                  </p:stCondLst>
                                  <p:childTnLst>
                                    <p:set>
                                      <p:cBhvr>
                                        <p:cTn id="58" dur="1" fill="hold">
                                          <p:stCondLst>
                                            <p:cond delay="0"/>
                                          </p:stCondLst>
                                        </p:cTn>
                                        <p:tgtEl>
                                          <p:spTgt spid="15"/>
                                        </p:tgtEl>
                                        <p:attrNameLst>
                                          <p:attrName>style.visibility</p:attrName>
                                        </p:attrNameLst>
                                      </p:cBhvr>
                                      <p:to>
                                        <p:strVal val="visible"/>
                                      </p:to>
                                    </p:set>
                                    <p:anim calcmode="lin" valueType="num">
                                      <p:cBhvr additive="base">
                                        <p:cTn id="59" dur="4000" fill="hold"/>
                                        <p:tgtEl>
                                          <p:spTgt spid="15"/>
                                        </p:tgtEl>
                                        <p:attrNameLst>
                                          <p:attrName>ppt_x</p:attrName>
                                        </p:attrNameLst>
                                      </p:cBhvr>
                                      <p:tavLst>
                                        <p:tav tm="0">
                                          <p:val>
                                            <p:strVal val="1+#ppt_w/2"/>
                                          </p:val>
                                        </p:tav>
                                        <p:tav tm="100000">
                                          <p:val>
                                            <p:strVal val="#ppt_x"/>
                                          </p:val>
                                        </p:tav>
                                      </p:tavLst>
                                    </p:anim>
                                    <p:anim calcmode="lin" valueType="num">
                                      <p:cBhvr additive="base">
                                        <p:cTn id="60" dur="4000" fill="hold"/>
                                        <p:tgtEl>
                                          <p:spTgt spid="15"/>
                                        </p:tgtEl>
                                        <p:attrNameLst>
                                          <p:attrName>ppt_y</p:attrName>
                                        </p:attrNameLst>
                                      </p:cBhvr>
                                      <p:tavLst>
                                        <p:tav tm="0">
                                          <p:val>
                                            <p:strVal val="#ppt_y"/>
                                          </p:val>
                                        </p:tav>
                                        <p:tav tm="100000">
                                          <p:val>
                                            <p:strVal val="#ppt_y"/>
                                          </p:val>
                                        </p:tav>
                                      </p:tavLst>
                                    </p:anim>
                                  </p:childTnLst>
                                </p:cTn>
                              </p:par>
                              <p:par>
                                <p:cTn id="61" presetID="2" presetClass="entr" presetSubtype="2" fill="hold" grpId="0" nodeType="withEffect">
                                  <p:stCondLst>
                                    <p:cond delay="0"/>
                                  </p:stCondLst>
                                  <p:childTnLst>
                                    <p:set>
                                      <p:cBhvr>
                                        <p:cTn id="62" dur="1" fill="hold">
                                          <p:stCondLst>
                                            <p:cond delay="0"/>
                                          </p:stCondLst>
                                        </p:cTn>
                                        <p:tgtEl>
                                          <p:spTgt spid="16"/>
                                        </p:tgtEl>
                                        <p:attrNameLst>
                                          <p:attrName>style.visibility</p:attrName>
                                        </p:attrNameLst>
                                      </p:cBhvr>
                                      <p:to>
                                        <p:strVal val="visible"/>
                                      </p:to>
                                    </p:set>
                                    <p:anim calcmode="lin" valueType="num">
                                      <p:cBhvr additive="base">
                                        <p:cTn id="63" dur="4000" fill="hold"/>
                                        <p:tgtEl>
                                          <p:spTgt spid="16"/>
                                        </p:tgtEl>
                                        <p:attrNameLst>
                                          <p:attrName>ppt_x</p:attrName>
                                        </p:attrNameLst>
                                      </p:cBhvr>
                                      <p:tavLst>
                                        <p:tav tm="0">
                                          <p:val>
                                            <p:strVal val="1+#ppt_w/2"/>
                                          </p:val>
                                        </p:tav>
                                        <p:tav tm="100000">
                                          <p:val>
                                            <p:strVal val="#ppt_x"/>
                                          </p:val>
                                        </p:tav>
                                      </p:tavLst>
                                    </p:anim>
                                    <p:anim calcmode="lin" valueType="num">
                                      <p:cBhvr additive="base">
                                        <p:cTn id="64" dur="4000" fill="hold"/>
                                        <p:tgtEl>
                                          <p:spTgt spid="16"/>
                                        </p:tgtEl>
                                        <p:attrNameLst>
                                          <p:attrName>ppt_y</p:attrName>
                                        </p:attrNameLst>
                                      </p:cBhvr>
                                      <p:tavLst>
                                        <p:tav tm="0">
                                          <p:val>
                                            <p:strVal val="#ppt_y"/>
                                          </p:val>
                                        </p:tav>
                                        <p:tav tm="100000">
                                          <p:val>
                                            <p:strVal val="#ppt_y"/>
                                          </p:val>
                                        </p:tav>
                                      </p:tavLst>
                                    </p:anim>
                                  </p:childTnLst>
                                </p:cTn>
                              </p:par>
                              <p:par>
                                <p:cTn id="65" presetID="2" presetClass="entr" presetSubtype="2" fill="hold" grpId="0" nodeType="withEffect">
                                  <p:stCondLst>
                                    <p:cond delay="0"/>
                                  </p:stCondLst>
                                  <p:childTnLst>
                                    <p:set>
                                      <p:cBhvr>
                                        <p:cTn id="66" dur="1" fill="hold">
                                          <p:stCondLst>
                                            <p:cond delay="0"/>
                                          </p:stCondLst>
                                        </p:cTn>
                                        <p:tgtEl>
                                          <p:spTgt spid="17"/>
                                        </p:tgtEl>
                                        <p:attrNameLst>
                                          <p:attrName>style.visibility</p:attrName>
                                        </p:attrNameLst>
                                      </p:cBhvr>
                                      <p:to>
                                        <p:strVal val="visible"/>
                                      </p:to>
                                    </p:set>
                                    <p:anim calcmode="lin" valueType="num">
                                      <p:cBhvr additive="base">
                                        <p:cTn id="67" dur="4000" fill="hold"/>
                                        <p:tgtEl>
                                          <p:spTgt spid="17"/>
                                        </p:tgtEl>
                                        <p:attrNameLst>
                                          <p:attrName>ppt_x</p:attrName>
                                        </p:attrNameLst>
                                      </p:cBhvr>
                                      <p:tavLst>
                                        <p:tav tm="0">
                                          <p:val>
                                            <p:strVal val="1+#ppt_w/2"/>
                                          </p:val>
                                        </p:tav>
                                        <p:tav tm="100000">
                                          <p:val>
                                            <p:strVal val="#ppt_x"/>
                                          </p:val>
                                        </p:tav>
                                      </p:tavLst>
                                    </p:anim>
                                    <p:anim calcmode="lin" valueType="num">
                                      <p:cBhvr additive="base">
                                        <p:cTn id="68" dur="4000" fill="hold"/>
                                        <p:tgtEl>
                                          <p:spTgt spid="17"/>
                                        </p:tgtEl>
                                        <p:attrNameLst>
                                          <p:attrName>ppt_y</p:attrName>
                                        </p:attrNameLst>
                                      </p:cBhvr>
                                      <p:tavLst>
                                        <p:tav tm="0">
                                          <p:val>
                                            <p:strVal val="#ppt_y"/>
                                          </p:val>
                                        </p:tav>
                                        <p:tav tm="100000">
                                          <p:val>
                                            <p:strVal val="#ppt_y"/>
                                          </p:val>
                                        </p:tav>
                                      </p:tavLst>
                                    </p:anim>
                                  </p:childTnLst>
                                </p:cTn>
                              </p:par>
                              <p:par>
                                <p:cTn id="69" presetID="2" presetClass="entr" presetSubtype="2" fill="hold" grpId="0" nodeType="withEffect">
                                  <p:stCondLst>
                                    <p:cond delay="0"/>
                                  </p:stCondLst>
                                  <p:childTnLst>
                                    <p:set>
                                      <p:cBhvr>
                                        <p:cTn id="70" dur="1" fill="hold">
                                          <p:stCondLst>
                                            <p:cond delay="0"/>
                                          </p:stCondLst>
                                        </p:cTn>
                                        <p:tgtEl>
                                          <p:spTgt spid="18"/>
                                        </p:tgtEl>
                                        <p:attrNameLst>
                                          <p:attrName>style.visibility</p:attrName>
                                        </p:attrNameLst>
                                      </p:cBhvr>
                                      <p:to>
                                        <p:strVal val="visible"/>
                                      </p:to>
                                    </p:set>
                                    <p:anim calcmode="lin" valueType="num">
                                      <p:cBhvr additive="base">
                                        <p:cTn id="71" dur="4000" fill="hold"/>
                                        <p:tgtEl>
                                          <p:spTgt spid="18"/>
                                        </p:tgtEl>
                                        <p:attrNameLst>
                                          <p:attrName>ppt_x</p:attrName>
                                        </p:attrNameLst>
                                      </p:cBhvr>
                                      <p:tavLst>
                                        <p:tav tm="0">
                                          <p:val>
                                            <p:strVal val="1+#ppt_w/2"/>
                                          </p:val>
                                        </p:tav>
                                        <p:tav tm="100000">
                                          <p:val>
                                            <p:strVal val="#ppt_x"/>
                                          </p:val>
                                        </p:tav>
                                      </p:tavLst>
                                    </p:anim>
                                    <p:anim calcmode="lin" valueType="num">
                                      <p:cBhvr additive="base">
                                        <p:cTn id="72" dur="4000" fill="hold"/>
                                        <p:tgtEl>
                                          <p:spTgt spid="18"/>
                                        </p:tgtEl>
                                        <p:attrNameLst>
                                          <p:attrName>ppt_y</p:attrName>
                                        </p:attrNameLst>
                                      </p:cBhvr>
                                      <p:tavLst>
                                        <p:tav tm="0">
                                          <p:val>
                                            <p:strVal val="#ppt_y"/>
                                          </p:val>
                                        </p:tav>
                                        <p:tav tm="100000">
                                          <p:val>
                                            <p:strVal val="#ppt_y"/>
                                          </p:val>
                                        </p:tav>
                                      </p:tavLst>
                                    </p:anim>
                                  </p:childTnLst>
                                </p:cTn>
                              </p:par>
                              <p:par>
                                <p:cTn id="73" presetID="2" presetClass="entr" presetSubtype="2" fill="hold" grpId="0" nodeType="withEffect">
                                  <p:stCondLst>
                                    <p:cond delay="0"/>
                                  </p:stCondLst>
                                  <p:childTnLst>
                                    <p:set>
                                      <p:cBhvr>
                                        <p:cTn id="74" dur="1" fill="hold">
                                          <p:stCondLst>
                                            <p:cond delay="0"/>
                                          </p:stCondLst>
                                        </p:cTn>
                                        <p:tgtEl>
                                          <p:spTgt spid="19"/>
                                        </p:tgtEl>
                                        <p:attrNameLst>
                                          <p:attrName>style.visibility</p:attrName>
                                        </p:attrNameLst>
                                      </p:cBhvr>
                                      <p:to>
                                        <p:strVal val="visible"/>
                                      </p:to>
                                    </p:set>
                                    <p:anim calcmode="lin" valueType="num">
                                      <p:cBhvr additive="base">
                                        <p:cTn id="75" dur="4000" fill="hold"/>
                                        <p:tgtEl>
                                          <p:spTgt spid="19"/>
                                        </p:tgtEl>
                                        <p:attrNameLst>
                                          <p:attrName>ppt_x</p:attrName>
                                        </p:attrNameLst>
                                      </p:cBhvr>
                                      <p:tavLst>
                                        <p:tav tm="0">
                                          <p:val>
                                            <p:strVal val="1+#ppt_w/2"/>
                                          </p:val>
                                        </p:tav>
                                        <p:tav tm="100000">
                                          <p:val>
                                            <p:strVal val="#ppt_x"/>
                                          </p:val>
                                        </p:tav>
                                      </p:tavLst>
                                    </p:anim>
                                    <p:anim calcmode="lin" valueType="num">
                                      <p:cBhvr additive="base">
                                        <p:cTn id="76" dur="4000" fill="hold"/>
                                        <p:tgtEl>
                                          <p:spTgt spid="19"/>
                                        </p:tgtEl>
                                        <p:attrNameLst>
                                          <p:attrName>ppt_y</p:attrName>
                                        </p:attrNameLst>
                                      </p:cBhvr>
                                      <p:tavLst>
                                        <p:tav tm="0">
                                          <p:val>
                                            <p:strVal val="#ppt_y"/>
                                          </p:val>
                                        </p:tav>
                                        <p:tav tm="100000">
                                          <p:val>
                                            <p:strVal val="#ppt_y"/>
                                          </p:val>
                                        </p:tav>
                                      </p:tavLst>
                                    </p:anim>
                                  </p:childTnLst>
                                </p:cTn>
                              </p:par>
                              <p:par>
                                <p:cTn id="77" presetID="2" presetClass="entr" presetSubtype="2" fill="hold" grpId="0" nodeType="withEffect">
                                  <p:stCondLst>
                                    <p:cond delay="0"/>
                                  </p:stCondLst>
                                  <p:childTnLst>
                                    <p:set>
                                      <p:cBhvr>
                                        <p:cTn id="78" dur="1" fill="hold">
                                          <p:stCondLst>
                                            <p:cond delay="0"/>
                                          </p:stCondLst>
                                        </p:cTn>
                                        <p:tgtEl>
                                          <p:spTgt spid="20"/>
                                        </p:tgtEl>
                                        <p:attrNameLst>
                                          <p:attrName>style.visibility</p:attrName>
                                        </p:attrNameLst>
                                      </p:cBhvr>
                                      <p:to>
                                        <p:strVal val="visible"/>
                                      </p:to>
                                    </p:set>
                                    <p:anim calcmode="lin" valueType="num">
                                      <p:cBhvr additive="base">
                                        <p:cTn id="79" dur="4000" fill="hold"/>
                                        <p:tgtEl>
                                          <p:spTgt spid="20"/>
                                        </p:tgtEl>
                                        <p:attrNameLst>
                                          <p:attrName>ppt_x</p:attrName>
                                        </p:attrNameLst>
                                      </p:cBhvr>
                                      <p:tavLst>
                                        <p:tav tm="0">
                                          <p:val>
                                            <p:strVal val="1+#ppt_w/2"/>
                                          </p:val>
                                        </p:tav>
                                        <p:tav tm="100000">
                                          <p:val>
                                            <p:strVal val="#ppt_x"/>
                                          </p:val>
                                        </p:tav>
                                      </p:tavLst>
                                    </p:anim>
                                    <p:anim calcmode="lin" valueType="num">
                                      <p:cBhvr additive="base">
                                        <p:cTn id="80" dur="4000" fill="hold"/>
                                        <p:tgtEl>
                                          <p:spTgt spid="20"/>
                                        </p:tgtEl>
                                        <p:attrNameLst>
                                          <p:attrName>ppt_y</p:attrName>
                                        </p:attrNameLst>
                                      </p:cBhvr>
                                      <p:tavLst>
                                        <p:tav tm="0">
                                          <p:val>
                                            <p:strVal val="#ppt_y"/>
                                          </p:val>
                                        </p:tav>
                                        <p:tav tm="100000">
                                          <p:val>
                                            <p:strVal val="#ppt_y"/>
                                          </p:val>
                                        </p:tav>
                                      </p:tavLst>
                                    </p:anim>
                                  </p:childTnLst>
                                </p:cTn>
                              </p:par>
                              <p:par>
                                <p:cTn id="81" presetID="2" presetClass="entr" presetSubtype="2" fill="hold" grpId="0" nodeType="withEffect">
                                  <p:stCondLst>
                                    <p:cond delay="0"/>
                                  </p:stCondLst>
                                  <p:childTnLst>
                                    <p:set>
                                      <p:cBhvr>
                                        <p:cTn id="82" dur="1" fill="hold">
                                          <p:stCondLst>
                                            <p:cond delay="0"/>
                                          </p:stCondLst>
                                        </p:cTn>
                                        <p:tgtEl>
                                          <p:spTgt spid="21"/>
                                        </p:tgtEl>
                                        <p:attrNameLst>
                                          <p:attrName>style.visibility</p:attrName>
                                        </p:attrNameLst>
                                      </p:cBhvr>
                                      <p:to>
                                        <p:strVal val="visible"/>
                                      </p:to>
                                    </p:set>
                                    <p:anim calcmode="lin" valueType="num">
                                      <p:cBhvr additive="base">
                                        <p:cTn id="83" dur="4000" fill="hold"/>
                                        <p:tgtEl>
                                          <p:spTgt spid="21"/>
                                        </p:tgtEl>
                                        <p:attrNameLst>
                                          <p:attrName>ppt_x</p:attrName>
                                        </p:attrNameLst>
                                      </p:cBhvr>
                                      <p:tavLst>
                                        <p:tav tm="0">
                                          <p:val>
                                            <p:strVal val="1+#ppt_w/2"/>
                                          </p:val>
                                        </p:tav>
                                        <p:tav tm="100000">
                                          <p:val>
                                            <p:strVal val="#ppt_x"/>
                                          </p:val>
                                        </p:tav>
                                      </p:tavLst>
                                    </p:anim>
                                    <p:anim calcmode="lin" valueType="num">
                                      <p:cBhvr additive="base">
                                        <p:cTn id="84" dur="4000" fill="hold"/>
                                        <p:tgtEl>
                                          <p:spTgt spid="21"/>
                                        </p:tgtEl>
                                        <p:attrNameLst>
                                          <p:attrName>ppt_y</p:attrName>
                                        </p:attrNameLst>
                                      </p:cBhvr>
                                      <p:tavLst>
                                        <p:tav tm="0">
                                          <p:val>
                                            <p:strVal val="#ppt_y"/>
                                          </p:val>
                                        </p:tav>
                                        <p:tav tm="100000">
                                          <p:val>
                                            <p:strVal val="#ppt_y"/>
                                          </p:val>
                                        </p:tav>
                                      </p:tavLst>
                                    </p:anim>
                                  </p:childTnLst>
                                </p:cTn>
                              </p:par>
                              <p:par>
                                <p:cTn id="85" presetID="2" presetClass="entr" presetSubtype="2" fill="hold" grpId="0" nodeType="withEffect">
                                  <p:stCondLst>
                                    <p:cond delay="0"/>
                                  </p:stCondLst>
                                  <p:childTnLst>
                                    <p:set>
                                      <p:cBhvr>
                                        <p:cTn id="86" dur="1" fill="hold">
                                          <p:stCondLst>
                                            <p:cond delay="0"/>
                                          </p:stCondLst>
                                        </p:cTn>
                                        <p:tgtEl>
                                          <p:spTgt spid="22"/>
                                        </p:tgtEl>
                                        <p:attrNameLst>
                                          <p:attrName>style.visibility</p:attrName>
                                        </p:attrNameLst>
                                      </p:cBhvr>
                                      <p:to>
                                        <p:strVal val="visible"/>
                                      </p:to>
                                    </p:set>
                                    <p:anim calcmode="lin" valueType="num">
                                      <p:cBhvr additive="base">
                                        <p:cTn id="87" dur="4000" fill="hold"/>
                                        <p:tgtEl>
                                          <p:spTgt spid="22"/>
                                        </p:tgtEl>
                                        <p:attrNameLst>
                                          <p:attrName>ppt_x</p:attrName>
                                        </p:attrNameLst>
                                      </p:cBhvr>
                                      <p:tavLst>
                                        <p:tav tm="0">
                                          <p:val>
                                            <p:strVal val="1+#ppt_w/2"/>
                                          </p:val>
                                        </p:tav>
                                        <p:tav tm="100000">
                                          <p:val>
                                            <p:strVal val="#ppt_x"/>
                                          </p:val>
                                        </p:tav>
                                      </p:tavLst>
                                    </p:anim>
                                    <p:anim calcmode="lin" valueType="num">
                                      <p:cBhvr additive="base">
                                        <p:cTn id="88" dur="4000" fill="hold"/>
                                        <p:tgtEl>
                                          <p:spTgt spid="22"/>
                                        </p:tgtEl>
                                        <p:attrNameLst>
                                          <p:attrName>ppt_y</p:attrName>
                                        </p:attrNameLst>
                                      </p:cBhvr>
                                      <p:tavLst>
                                        <p:tav tm="0">
                                          <p:val>
                                            <p:strVal val="#ppt_y"/>
                                          </p:val>
                                        </p:tav>
                                        <p:tav tm="100000">
                                          <p:val>
                                            <p:strVal val="#ppt_y"/>
                                          </p:val>
                                        </p:tav>
                                      </p:tavLst>
                                    </p:anim>
                                  </p:childTnLst>
                                </p:cTn>
                              </p:par>
                              <p:par>
                                <p:cTn id="89" presetID="2" presetClass="entr" presetSubtype="2" fill="hold" grpId="0" nodeType="withEffect">
                                  <p:stCondLst>
                                    <p:cond delay="0"/>
                                  </p:stCondLst>
                                  <p:childTnLst>
                                    <p:set>
                                      <p:cBhvr>
                                        <p:cTn id="90" dur="1" fill="hold">
                                          <p:stCondLst>
                                            <p:cond delay="0"/>
                                          </p:stCondLst>
                                        </p:cTn>
                                        <p:tgtEl>
                                          <p:spTgt spid="23"/>
                                        </p:tgtEl>
                                        <p:attrNameLst>
                                          <p:attrName>style.visibility</p:attrName>
                                        </p:attrNameLst>
                                      </p:cBhvr>
                                      <p:to>
                                        <p:strVal val="visible"/>
                                      </p:to>
                                    </p:set>
                                    <p:anim calcmode="lin" valueType="num">
                                      <p:cBhvr additive="base">
                                        <p:cTn id="91" dur="4000" fill="hold"/>
                                        <p:tgtEl>
                                          <p:spTgt spid="23"/>
                                        </p:tgtEl>
                                        <p:attrNameLst>
                                          <p:attrName>ppt_x</p:attrName>
                                        </p:attrNameLst>
                                      </p:cBhvr>
                                      <p:tavLst>
                                        <p:tav tm="0">
                                          <p:val>
                                            <p:strVal val="1+#ppt_w/2"/>
                                          </p:val>
                                        </p:tav>
                                        <p:tav tm="100000">
                                          <p:val>
                                            <p:strVal val="#ppt_x"/>
                                          </p:val>
                                        </p:tav>
                                      </p:tavLst>
                                    </p:anim>
                                    <p:anim calcmode="lin" valueType="num">
                                      <p:cBhvr additive="base">
                                        <p:cTn id="92" dur="4000" fill="hold"/>
                                        <p:tgtEl>
                                          <p:spTgt spid="23"/>
                                        </p:tgtEl>
                                        <p:attrNameLst>
                                          <p:attrName>ppt_y</p:attrName>
                                        </p:attrNameLst>
                                      </p:cBhvr>
                                      <p:tavLst>
                                        <p:tav tm="0">
                                          <p:val>
                                            <p:strVal val="#ppt_y"/>
                                          </p:val>
                                        </p:tav>
                                        <p:tav tm="100000">
                                          <p:val>
                                            <p:strVal val="#ppt_y"/>
                                          </p:val>
                                        </p:tav>
                                      </p:tavLst>
                                    </p:anim>
                                  </p:childTnLst>
                                </p:cTn>
                              </p:par>
                              <p:par>
                                <p:cTn id="93" presetID="2" presetClass="entr" presetSubtype="2" fill="hold" grpId="0" nodeType="withEffect">
                                  <p:stCondLst>
                                    <p:cond delay="0"/>
                                  </p:stCondLst>
                                  <p:childTnLst>
                                    <p:set>
                                      <p:cBhvr>
                                        <p:cTn id="94" dur="1" fill="hold">
                                          <p:stCondLst>
                                            <p:cond delay="0"/>
                                          </p:stCondLst>
                                        </p:cTn>
                                        <p:tgtEl>
                                          <p:spTgt spid="24"/>
                                        </p:tgtEl>
                                        <p:attrNameLst>
                                          <p:attrName>style.visibility</p:attrName>
                                        </p:attrNameLst>
                                      </p:cBhvr>
                                      <p:to>
                                        <p:strVal val="visible"/>
                                      </p:to>
                                    </p:set>
                                    <p:anim calcmode="lin" valueType="num">
                                      <p:cBhvr additive="base">
                                        <p:cTn id="95" dur="4000" fill="hold"/>
                                        <p:tgtEl>
                                          <p:spTgt spid="24"/>
                                        </p:tgtEl>
                                        <p:attrNameLst>
                                          <p:attrName>ppt_x</p:attrName>
                                        </p:attrNameLst>
                                      </p:cBhvr>
                                      <p:tavLst>
                                        <p:tav tm="0">
                                          <p:val>
                                            <p:strVal val="1+#ppt_w/2"/>
                                          </p:val>
                                        </p:tav>
                                        <p:tav tm="100000">
                                          <p:val>
                                            <p:strVal val="#ppt_x"/>
                                          </p:val>
                                        </p:tav>
                                      </p:tavLst>
                                    </p:anim>
                                    <p:anim calcmode="lin" valueType="num">
                                      <p:cBhvr additive="base">
                                        <p:cTn id="96" dur="4000" fill="hold"/>
                                        <p:tgtEl>
                                          <p:spTgt spid="24"/>
                                        </p:tgtEl>
                                        <p:attrNameLst>
                                          <p:attrName>ppt_y</p:attrName>
                                        </p:attrNameLst>
                                      </p:cBhvr>
                                      <p:tavLst>
                                        <p:tav tm="0">
                                          <p:val>
                                            <p:strVal val="#ppt_y"/>
                                          </p:val>
                                        </p:tav>
                                        <p:tav tm="100000">
                                          <p:val>
                                            <p:strVal val="#ppt_y"/>
                                          </p:val>
                                        </p:tav>
                                      </p:tavLst>
                                    </p:anim>
                                  </p:childTnLst>
                                </p:cTn>
                              </p:par>
                              <p:par>
                                <p:cTn id="97" presetID="2" presetClass="entr" presetSubtype="2" fill="hold" grpId="0" nodeType="withEffect">
                                  <p:stCondLst>
                                    <p:cond delay="0"/>
                                  </p:stCondLst>
                                  <p:childTnLst>
                                    <p:set>
                                      <p:cBhvr>
                                        <p:cTn id="98" dur="1" fill="hold">
                                          <p:stCondLst>
                                            <p:cond delay="0"/>
                                          </p:stCondLst>
                                        </p:cTn>
                                        <p:tgtEl>
                                          <p:spTgt spid="25"/>
                                        </p:tgtEl>
                                        <p:attrNameLst>
                                          <p:attrName>style.visibility</p:attrName>
                                        </p:attrNameLst>
                                      </p:cBhvr>
                                      <p:to>
                                        <p:strVal val="visible"/>
                                      </p:to>
                                    </p:set>
                                    <p:anim calcmode="lin" valueType="num">
                                      <p:cBhvr additive="base">
                                        <p:cTn id="99" dur="4000" fill="hold"/>
                                        <p:tgtEl>
                                          <p:spTgt spid="25"/>
                                        </p:tgtEl>
                                        <p:attrNameLst>
                                          <p:attrName>ppt_x</p:attrName>
                                        </p:attrNameLst>
                                      </p:cBhvr>
                                      <p:tavLst>
                                        <p:tav tm="0">
                                          <p:val>
                                            <p:strVal val="1+#ppt_w/2"/>
                                          </p:val>
                                        </p:tav>
                                        <p:tav tm="100000">
                                          <p:val>
                                            <p:strVal val="#ppt_x"/>
                                          </p:val>
                                        </p:tav>
                                      </p:tavLst>
                                    </p:anim>
                                    <p:anim calcmode="lin" valueType="num">
                                      <p:cBhvr additive="base">
                                        <p:cTn id="100" dur="4000" fill="hold"/>
                                        <p:tgtEl>
                                          <p:spTgt spid="25"/>
                                        </p:tgtEl>
                                        <p:attrNameLst>
                                          <p:attrName>ppt_y</p:attrName>
                                        </p:attrNameLst>
                                      </p:cBhvr>
                                      <p:tavLst>
                                        <p:tav tm="0">
                                          <p:val>
                                            <p:strVal val="#ppt_y"/>
                                          </p:val>
                                        </p:tav>
                                        <p:tav tm="100000">
                                          <p:val>
                                            <p:strVal val="#ppt_y"/>
                                          </p:val>
                                        </p:tav>
                                      </p:tavLst>
                                    </p:anim>
                                  </p:childTnLst>
                                </p:cTn>
                              </p:par>
                              <p:par>
                                <p:cTn id="101" presetID="2" presetClass="entr" presetSubtype="2" fill="hold" grpId="0" nodeType="withEffect">
                                  <p:stCondLst>
                                    <p:cond delay="0"/>
                                  </p:stCondLst>
                                  <p:childTnLst>
                                    <p:set>
                                      <p:cBhvr>
                                        <p:cTn id="102" dur="1" fill="hold">
                                          <p:stCondLst>
                                            <p:cond delay="0"/>
                                          </p:stCondLst>
                                        </p:cTn>
                                        <p:tgtEl>
                                          <p:spTgt spid="26"/>
                                        </p:tgtEl>
                                        <p:attrNameLst>
                                          <p:attrName>style.visibility</p:attrName>
                                        </p:attrNameLst>
                                      </p:cBhvr>
                                      <p:to>
                                        <p:strVal val="visible"/>
                                      </p:to>
                                    </p:set>
                                    <p:anim calcmode="lin" valueType="num">
                                      <p:cBhvr additive="base">
                                        <p:cTn id="103" dur="4000" fill="hold"/>
                                        <p:tgtEl>
                                          <p:spTgt spid="26"/>
                                        </p:tgtEl>
                                        <p:attrNameLst>
                                          <p:attrName>ppt_x</p:attrName>
                                        </p:attrNameLst>
                                      </p:cBhvr>
                                      <p:tavLst>
                                        <p:tav tm="0">
                                          <p:val>
                                            <p:strVal val="1+#ppt_w/2"/>
                                          </p:val>
                                        </p:tav>
                                        <p:tav tm="100000">
                                          <p:val>
                                            <p:strVal val="#ppt_x"/>
                                          </p:val>
                                        </p:tav>
                                      </p:tavLst>
                                    </p:anim>
                                    <p:anim calcmode="lin" valueType="num">
                                      <p:cBhvr additive="base">
                                        <p:cTn id="104" dur="4000" fill="hold"/>
                                        <p:tgtEl>
                                          <p:spTgt spid="26"/>
                                        </p:tgtEl>
                                        <p:attrNameLst>
                                          <p:attrName>ppt_y</p:attrName>
                                        </p:attrNameLst>
                                      </p:cBhvr>
                                      <p:tavLst>
                                        <p:tav tm="0">
                                          <p:val>
                                            <p:strVal val="#ppt_y"/>
                                          </p:val>
                                        </p:tav>
                                        <p:tav tm="100000">
                                          <p:val>
                                            <p:strVal val="#ppt_y"/>
                                          </p:val>
                                        </p:tav>
                                      </p:tavLst>
                                    </p:anim>
                                  </p:childTnLst>
                                </p:cTn>
                              </p:par>
                              <p:par>
                                <p:cTn id="105" presetID="2" presetClass="entr" presetSubtype="2" fill="hold" grpId="0" nodeType="withEffect">
                                  <p:stCondLst>
                                    <p:cond delay="0"/>
                                  </p:stCondLst>
                                  <p:childTnLst>
                                    <p:set>
                                      <p:cBhvr>
                                        <p:cTn id="106" dur="1" fill="hold">
                                          <p:stCondLst>
                                            <p:cond delay="0"/>
                                          </p:stCondLst>
                                        </p:cTn>
                                        <p:tgtEl>
                                          <p:spTgt spid="27"/>
                                        </p:tgtEl>
                                        <p:attrNameLst>
                                          <p:attrName>style.visibility</p:attrName>
                                        </p:attrNameLst>
                                      </p:cBhvr>
                                      <p:to>
                                        <p:strVal val="visible"/>
                                      </p:to>
                                    </p:set>
                                    <p:anim calcmode="lin" valueType="num">
                                      <p:cBhvr additive="base">
                                        <p:cTn id="107" dur="4000" fill="hold"/>
                                        <p:tgtEl>
                                          <p:spTgt spid="27"/>
                                        </p:tgtEl>
                                        <p:attrNameLst>
                                          <p:attrName>ppt_x</p:attrName>
                                        </p:attrNameLst>
                                      </p:cBhvr>
                                      <p:tavLst>
                                        <p:tav tm="0">
                                          <p:val>
                                            <p:strVal val="1+#ppt_w/2"/>
                                          </p:val>
                                        </p:tav>
                                        <p:tav tm="100000">
                                          <p:val>
                                            <p:strVal val="#ppt_x"/>
                                          </p:val>
                                        </p:tav>
                                      </p:tavLst>
                                    </p:anim>
                                    <p:anim calcmode="lin" valueType="num">
                                      <p:cBhvr additive="base">
                                        <p:cTn id="108" dur="4000" fill="hold"/>
                                        <p:tgtEl>
                                          <p:spTgt spid="27"/>
                                        </p:tgtEl>
                                        <p:attrNameLst>
                                          <p:attrName>ppt_y</p:attrName>
                                        </p:attrNameLst>
                                      </p:cBhvr>
                                      <p:tavLst>
                                        <p:tav tm="0">
                                          <p:val>
                                            <p:strVal val="#ppt_y"/>
                                          </p:val>
                                        </p:tav>
                                        <p:tav tm="100000">
                                          <p:val>
                                            <p:strVal val="#ppt_y"/>
                                          </p:val>
                                        </p:tav>
                                      </p:tavLst>
                                    </p:anim>
                                  </p:childTnLst>
                                </p:cTn>
                              </p:par>
                              <p:par>
                                <p:cTn id="109" presetID="2" presetClass="entr" presetSubtype="2" fill="hold" grpId="0" nodeType="withEffect">
                                  <p:stCondLst>
                                    <p:cond delay="0"/>
                                  </p:stCondLst>
                                  <p:childTnLst>
                                    <p:set>
                                      <p:cBhvr>
                                        <p:cTn id="110" dur="1" fill="hold">
                                          <p:stCondLst>
                                            <p:cond delay="0"/>
                                          </p:stCondLst>
                                        </p:cTn>
                                        <p:tgtEl>
                                          <p:spTgt spid="28"/>
                                        </p:tgtEl>
                                        <p:attrNameLst>
                                          <p:attrName>style.visibility</p:attrName>
                                        </p:attrNameLst>
                                      </p:cBhvr>
                                      <p:to>
                                        <p:strVal val="visible"/>
                                      </p:to>
                                    </p:set>
                                    <p:anim calcmode="lin" valueType="num">
                                      <p:cBhvr additive="base">
                                        <p:cTn id="111" dur="4000" fill="hold"/>
                                        <p:tgtEl>
                                          <p:spTgt spid="28"/>
                                        </p:tgtEl>
                                        <p:attrNameLst>
                                          <p:attrName>ppt_x</p:attrName>
                                        </p:attrNameLst>
                                      </p:cBhvr>
                                      <p:tavLst>
                                        <p:tav tm="0">
                                          <p:val>
                                            <p:strVal val="1+#ppt_w/2"/>
                                          </p:val>
                                        </p:tav>
                                        <p:tav tm="100000">
                                          <p:val>
                                            <p:strVal val="#ppt_x"/>
                                          </p:val>
                                        </p:tav>
                                      </p:tavLst>
                                    </p:anim>
                                    <p:anim calcmode="lin" valueType="num">
                                      <p:cBhvr additive="base">
                                        <p:cTn id="112" dur="4000" fill="hold"/>
                                        <p:tgtEl>
                                          <p:spTgt spid="28"/>
                                        </p:tgtEl>
                                        <p:attrNameLst>
                                          <p:attrName>ppt_y</p:attrName>
                                        </p:attrNameLst>
                                      </p:cBhvr>
                                      <p:tavLst>
                                        <p:tav tm="0">
                                          <p:val>
                                            <p:strVal val="#ppt_y"/>
                                          </p:val>
                                        </p:tav>
                                        <p:tav tm="100000">
                                          <p:val>
                                            <p:strVal val="#ppt_y"/>
                                          </p:val>
                                        </p:tav>
                                      </p:tavLst>
                                    </p:anim>
                                  </p:childTnLst>
                                </p:cTn>
                              </p:par>
                              <p:par>
                                <p:cTn id="113" presetID="2" presetClass="entr" presetSubtype="2" fill="hold" grpId="0" nodeType="withEffect">
                                  <p:stCondLst>
                                    <p:cond delay="0"/>
                                  </p:stCondLst>
                                  <p:childTnLst>
                                    <p:set>
                                      <p:cBhvr>
                                        <p:cTn id="114" dur="1" fill="hold">
                                          <p:stCondLst>
                                            <p:cond delay="0"/>
                                          </p:stCondLst>
                                        </p:cTn>
                                        <p:tgtEl>
                                          <p:spTgt spid="29"/>
                                        </p:tgtEl>
                                        <p:attrNameLst>
                                          <p:attrName>style.visibility</p:attrName>
                                        </p:attrNameLst>
                                      </p:cBhvr>
                                      <p:to>
                                        <p:strVal val="visible"/>
                                      </p:to>
                                    </p:set>
                                    <p:anim calcmode="lin" valueType="num">
                                      <p:cBhvr additive="base">
                                        <p:cTn id="115" dur="4000" fill="hold"/>
                                        <p:tgtEl>
                                          <p:spTgt spid="29"/>
                                        </p:tgtEl>
                                        <p:attrNameLst>
                                          <p:attrName>ppt_x</p:attrName>
                                        </p:attrNameLst>
                                      </p:cBhvr>
                                      <p:tavLst>
                                        <p:tav tm="0">
                                          <p:val>
                                            <p:strVal val="1+#ppt_w/2"/>
                                          </p:val>
                                        </p:tav>
                                        <p:tav tm="100000">
                                          <p:val>
                                            <p:strVal val="#ppt_x"/>
                                          </p:val>
                                        </p:tav>
                                      </p:tavLst>
                                    </p:anim>
                                    <p:anim calcmode="lin" valueType="num">
                                      <p:cBhvr additive="base">
                                        <p:cTn id="116" dur="4000" fill="hold"/>
                                        <p:tgtEl>
                                          <p:spTgt spid="29"/>
                                        </p:tgtEl>
                                        <p:attrNameLst>
                                          <p:attrName>ppt_y</p:attrName>
                                        </p:attrNameLst>
                                      </p:cBhvr>
                                      <p:tavLst>
                                        <p:tav tm="0">
                                          <p:val>
                                            <p:strVal val="#ppt_y"/>
                                          </p:val>
                                        </p:tav>
                                        <p:tav tm="100000">
                                          <p:val>
                                            <p:strVal val="#ppt_y"/>
                                          </p:val>
                                        </p:tav>
                                      </p:tavLst>
                                    </p:anim>
                                  </p:childTnLst>
                                </p:cTn>
                              </p:par>
                              <p:par>
                                <p:cTn id="117" presetID="2" presetClass="entr" presetSubtype="2" fill="hold" grpId="0" nodeType="withEffect">
                                  <p:stCondLst>
                                    <p:cond delay="0"/>
                                  </p:stCondLst>
                                  <p:childTnLst>
                                    <p:set>
                                      <p:cBhvr>
                                        <p:cTn id="118" dur="1" fill="hold">
                                          <p:stCondLst>
                                            <p:cond delay="0"/>
                                          </p:stCondLst>
                                        </p:cTn>
                                        <p:tgtEl>
                                          <p:spTgt spid="30"/>
                                        </p:tgtEl>
                                        <p:attrNameLst>
                                          <p:attrName>style.visibility</p:attrName>
                                        </p:attrNameLst>
                                      </p:cBhvr>
                                      <p:to>
                                        <p:strVal val="visible"/>
                                      </p:to>
                                    </p:set>
                                    <p:anim calcmode="lin" valueType="num">
                                      <p:cBhvr additive="base">
                                        <p:cTn id="119" dur="4000" fill="hold"/>
                                        <p:tgtEl>
                                          <p:spTgt spid="30"/>
                                        </p:tgtEl>
                                        <p:attrNameLst>
                                          <p:attrName>ppt_x</p:attrName>
                                        </p:attrNameLst>
                                      </p:cBhvr>
                                      <p:tavLst>
                                        <p:tav tm="0">
                                          <p:val>
                                            <p:strVal val="1+#ppt_w/2"/>
                                          </p:val>
                                        </p:tav>
                                        <p:tav tm="100000">
                                          <p:val>
                                            <p:strVal val="#ppt_x"/>
                                          </p:val>
                                        </p:tav>
                                      </p:tavLst>
                                    </p:anim>
                                    <p:anim calcmode="lin" valueType="num">
                                      <p:cBhvr additive="base">
                                        <p:cTn id="120" dur="4000" fill="hold"/>
                                        <p:tgtEl>
                                          <p:spTgt spid="30"/>
                                        </p:tgtEl>
                                        <p:attrNameLst>
                                          <p:attrName>ppt_y</p:attrName>
                                        </p:attrNameLst>
                                      </p:cBhvr>
                                      <p:tavLst>
                                        <p:tav tm="0">
                                          <p:val>
                                            <p:strVal val="#ppt_y"/>
                                          </p:val>
                                        </p:tav>
                                        <p:tav tm="100000">
                                          <p:val>
                                            <p:strVal val="#ppt_y"/>
                                          </p:val>
                                        </p:tav>
                                      </p:tavLst>
                                    </p:anim>
                                  </p:childTnLst>
                                </p:cTn>
                              </p:par>
                              <p:par>
                                <p:cTn id="121" presetID="2" presetClass="entr" presetSubtype="2" fill="hold" grpId="0" nodeType="withEffect">
                                  <p:stCondLst>
                                    <p:cond delay="0"/>
                                  </p:stCondLst>
                                  <p:childTnLst>
                                    <p:set>
                                      <p:cBhvr>
                                        <p:cTn id="122" dur="1" fill="hold">
                                          <p:stCondLst>
                                            <p:cond delay="0"/>
                                          </p:stCondLst>
                                        </p:cTn>
                                        <p:tgtEl>
                                          <p:spTgt spid="31"/>
                                        </p:tgtEl>
                                        <p:attrNameLst>
                                          <p:attrName>style.visibility</p:attrName>
                                        </p:attrNameLst>
                                      </p:cBhvr>
                                      <p:to>
                                        <p:strVal val="visible"/>
                                      </p:to>
                                    </p:set>
                                    <p:anim calcmode="lin" valueType="num">
                                      <p:cBhvr additive="base">
                                        <p:cTn id="123" dur="4000" fill="hold"/>
                                        <p:tgtEl>
                                          <p:spTgt spid="31"/>
                                        </p:tgtEl>
                                        <p:attrNameLst>
                                          <p:attrName>ppt_x</p:attrName>
                                        </p:attrNameLst>
                                      </p:cBhvr>
                                      <p:tavLst>
                                        <p:tav tm="0">
                                          <p:val>
                                            <p:strVal val="1+#ppt_w/2"/>
                                          </p:val>
                                        </p:tav>
                                        <p:tav tm="100000">
                                          <p:val>
                                            <p:strVal val="#ppt_x"/>
                                          </p:val>
                                        </p:tav>
                                      </p:tavLst>
                                    </p:anim>
                                    <p:anim calcmode="lin" valueType="num">
                                      <p:cBhvr additive="base">
                                        <p:cTn id="124" dur="4000" fill="hold"/>
                                        <p:tgtEl>
                                          <p:spTgt spid="31"/>
                                        </p:tgtEl>
                                        <p:attrNameLst>
                                          <p:attrName>ppt_y</p:attrName>
                                        </p:attrNameLst>
                                      </p:cBhvr>
                                      <p:tavLst>
                                        <p:tav tm="0">
                                          <p:val>
                                            <p:strVal val="#ppt_y"/>
                                          </p:val>
                                        </p:tav>
                                        <p:tav tm="100000">
                                          <p:val>
                                            <p:strVal val="#ppt_y"/>
                                          </p:val>
                                        </p:tav>
                                      </p:tavLst>
                                    </p:anim>
                                  </p:childTnLst>
                                </p:cTn>
                              </p:par>
                              <p:par>
                                <p:cTn id="125" presetID="2" presetClass="entr" presetSubtype="2" fill="hold" grpId="0" nodeType="withEffect">
                                  <p:stCondLst>
                                    <p:cond delay="0"/>
                                  </p:stCondLst>
                                  <p:childTnLst>
                                    <p:set>
                                      <p:cBhvr>
                                        <p:cTn id="126" dur="1" fill="hold">
                                          <p:stCondLst>
                                            <p:cond delay="0"/>
                                          </p:stCondLst>
                                        </p:cTn>
                                        <p:tgtEl>
                                          <p:spTgt spid="32"/>
                                        </p:tgtEl>
                                        <p:attrNameLst>
                                          <p:attrName>style.visibility</p:attrName>
                                        </p:attrNameLst>
                                      </p:cBhvr>
                                      <p:to>
                                        <p:strVal val="visible"/>
                                      </p:to>
                                    </p:set>
                                    <p:anim calcmode="lin" valueType="num">
                                      <p:cBhvr additive="base">
                                        <p:cTn id="127" dur="4000" fill="hold"/>
                                        <p:tgtEl>
                                          <p:spTgt spid="32"/>
                                        </p:tgtEl>
                                        <p:attrNameLst>
                                          <p:attrName>ppt_x</p:attrName>
                                        </p:attrNameLst>
                                      </p:cBhvr>
                                      <p:tavLst>
                                        <p:tav tm="0">
                                          <p:val>
                                            <p:strVal val="1+#ppt_w/2"/>
                                          </p:val>
                                        </p:tav>
                                        <p:tav tm="100000">
                                          <p:val>
                                            <p:strVal val="#ppt_x"/>
                                          </p:val>
                                        </p:tav>
                                      </p:tavLst>
                                    </p:anim>
                                    <p:anim calcmode="lin" valueType="num">
                                      <p:cBhvr additive="base">
                                        <p:cTn id="128" dur="4000" fill="hold"/>
                                        <p:tgtEl>
                                          <p:spTgt spid="32"/>
                                        </p:tgtEl>
                                        <p:attrNameLst>
                                          <p:attrName>ppt_y</p:attrName>
                                        </p:attrNameLst>
                                      </p:cBhvr>
                                      <p:tavLst>
                                        <p:tav tm="0">
                                          <p:val>
                                            <p:strVal val="#ppt_y"/>
                                          </p:val>
                                        </p:tav>
                                        <p:tav tm="100000">
                                          <p:val>
                                            <p:strVal val="#ppt_y"/>
                                          </p:val>
                                        </p:tav>
                                      </p:tavLst>
                                    </p:anim>
                                  </p:childTnLst>
                                </p:cTn>
                              </p:par>
                              <p:par>
                                <p:cTn id="129" presetID="2" presetClass="entr" presetSubtype="2" fill="hold" grpId="0" nodeType="withEffect">
                                  <p:stCondLst>
                                    <p:cond delay="0"/>
                                  </p:stCondLst>
                                  <p:childTnLst>
                                    <p:set>
                                      <p:cBhvr>
                                        <p:cTn id="130" dur="1" fill="hold">
                                          <p:stCondLst>
                                            <p:cond delay="0"/>
                                          </p:stCondLst>
                                        </p:cTn>
                                        <p:tgtEl>
                                          <p:spTgt spid="33"/>
                                        </p:tgtEl>
                                        <p:attrNameLst>
                                          <p:attrName>style.visibility</p:attrName>
                                        </p:attrNameLst>
                                      </p:cBhvr>
                                      <p:to>
                                        <p:strVal val="visible"/>
                                      </p:to>
                                    </p:set>
                                    <p:anim calcmode="lin" valueType="num">
                                      <p:cBhvr additive="base">
                                        <p:cTn id="131" dur="4000" fill="hold"/>
                                        <p:tgtEl>
                                          <p:spTgt spid="33"/>
                                        </p:tgtEl>
                                        <p:attrNameLst>
                                          <p:attrName>ppt_x</p:attrName>
                                        </p:attrNameLst>
                                      </p:cBhvr>
                                      <p:tavLst>
                                        <p:tav tm="0">
                                          <p:val>
                                            <p:strVal val="1+#ppt_w/2"/>
                                          </p:val>
                                        </p:tav>
                                        <p:tav tm="100000">
                                          <p:val>
                                            <p:strVal val="#ppt_x"/>
                                          </p:val>
                                        </p:tav>
                                      </p:tavLst>
                                    </p:anim>
                                    <p:anim calcmode="lin" valueType="num">
                                      <p:cBhvr additive="base">
                                        <p:cTn id="132" dur="4000" fill="hold"/>
                                        <p:tgtEl>
                                          <p:spTgt spid="33"/>
                                        </p:tgtEl>
                                        <p:attrNameLst>
                                          <p:attrName>ppt_y</p:attrName>
                                        </p:attrNameLst>
                                      </p:cBhvr>
                                      <p:tavLst>
                                        <p:tav tm="0">
                                          <p:val>
                                            <p:strVal val="#ppt_y"/>
                                          </p:val>
                                        </p:tav>
                                        <p:tav tm="100000">
                                          <p:val>
                                            <p:strVal val="#ppt_y"/>
                                          </p:val>
                                        </p:tav>
                                      </p:tavLst>
                                    </p:anim>
                                  </p:childTnLst>
                                </p:cTn>
                              </p:par>
                              <p:par>
                                <p:cTn id="133" presetID="2" presetClass="exit" presetSubtype="8" fill="hold" grpId="1" nodeType="withEffect">
                                  <p:stCondLst>
                                    <p:cond delay="0"/>
                                  </p:stCondLst>
                                  <p:childTnLst>
                                    <p:anim calcmode="lin" valueType="num">
                                      <p:cBhvr additive="base">
                                        <p:cTn id="134" dur="4000"/>
                                        <p:tgtEl>
                                          <p:spTgt spid="2"/>
                                        </p:tgtEl>
                                        <p:attrNameLst>
                                          <p:attrName>ppt_x</p:attrName>
                                        </p:attrNameLst>
                                      </p:cBhvr>
                                      <p:tavLst>
                                        <p:tav tm="0">
                                          <p:val>
                                            <p:strVal val="ppt_x"/>
                                          </p:val>
                                        </p:tav>
                                        <p:tav tm="100000">
                                          <p:val>
                                            <p:strVal val="0-ppt_w/2"/>
                                          </p:val>
                                        </p:tav>
                                      </p:tavLst>
                                    </p:anim>
                                    <p:anim calcmode="lin" valueType="num">
                                      <p:cBhvr additive="base">
                                        <p:cTn id="135" dur="4000"/>
                                        <p:tgtEl>
                                          <p:spTgt spid="2"/>
                                        </p:tgtEl>
                                        <p:attrNameLst>
                                          <p:attrName>ppt_y</p:attrName>
                                        </p:attrNameLst>
                                      </p:cBhvr>
                                      <p:tavLst>
                                        <p:tav tm="0">
                                          <p:val>
                                            <p:strVal val="ppt_y"/>
                                          </p:val>
                                        </p:tav>
                                        <p:tav tm="100000">
                                          <p:val>
                                            <p:strVal val="ppt_y"/>
                                          </p:val>
                                        </p:tav>
                                      </p:tavLst>
                                    </p:anim>
                                    <p:set>
                                      <p:cBhvr>
                                        <p:cTn id="136" dur="1" fill="hold">
                                          <p:stCondLst>
                                            <p:cond delay="3999"/>
                                          </p:stCondLst>
                                        </p:cTn>
                                        <p:tgtEl>
                                          <p:spTgt spid="2"/>
                                        </p:tgtEl>
                                        <p:attrNameLst>
                                          <p:attrName>style.visibility</p:attrName>
                                        </p:attrNameLst>
                                      </p:cBhvr>
                                      <p:to>
                                        <p:strVal val="hidden"/>
                                      </p:to>
                                    </p:set>
                                  </p:childTnLst>
                                </p:cTn>
                              </p:par>
                              <p:par>
                                <p:cTn id="137" presetID="2" presetClass="exit" presetSubtype="8" fill="hold" grpId="1" nodeType="withEffect">
                                  <p:stCondLst>
                                    <p:cond delay="0"/>
                                  </p:stCondLst>
                                  <p:childTnLst>
                                    <p:anim calcmode="lin" valueType="num">
                                      <p:cBhvr additive="base">
                                        <p:cTn id="138" dur="4000"/>
                                        <p:tgtEl>
                                          <p:spTgt spid="3"/>
                                        </p:tgtEl>
                                        <p:attrNameLst>
                                          <p:attrName>ppt_x</p:attrName>
                                        </p:attrNameLst>
                                      </p:cBhvr>
                                      <p:tavLst>
                                        <p:tav tm="0">
                                          <p:val>
                                            <p:strVal val="ppt_x"/>
                                          </p:val>
                                        </p:tav>
                                        <p:tav tm="100000">
                                          <p:val>
                                            <p:strVal val="0-ppt_w/2"/>
                                          </p:val>
                                        </p:tav>
                                      </p:tavLst>
                                    </p:anim>
                                    <p:anim calcmode="lin" valueType="num">
                                      <p:cBhvr additive="base">
                                        <p:cTn id="139" dur="4000"/>
                                        <p:tgtEl>
                                          <p:spTgt spid="3"/>
                                        </p:tgtEl>
                                        <p:attrNameLst>
                                          <p:attrName>ppt_y</p:attrName>
                                        </p:attrNameLst>
                                      </p:cBhvr>
                                      <p:tavLst>
                                        <p:tav tm="0">
                                          <p:val>
                                            <p:strVal val="ppt_y"/>
                                          </p:val>
                                        </p:tav>
                                        <p:tav tm="100000">
                                          <p:val>
                                            <p:strVal val="ppt_y"/>
                                          </p:val>
                                        </p:tav>
                                      </p:tavLst>
                                    </p:anim>
                                    <p:set>
                                      <p:cBhvr>
                                        <p:cTn id="140" dur="1" fill="hold">
                                          <p:stCondLst>
                                            <p:cond delay="3999"/>
                                          </p:stCondLst>
                                        </p:cTn>
                                        <p:tgtEl>
                                          <p:spTgt spid="3"/>
                                        </p:tgtEl>
                                        <p:attrNameLst>
                                          <p:attrName>style.visibility</p:attrName>
                                        </p:attrNameLst>
                                      </p:cBhvr>
                                      <p:to>
                                        <p:strVal val="hidden"/>
                                      </p:to>
                                    </p:set>
                                  </p:childTnLst>
                                </p:cTn>
                              </p:par>
                              <p:par>
                                <p:cTn id="141" presetID="2" presetClass="exit" presetSubtype="8" fill="hold" grpId="1" nodeType="withEffect">
                                  <p:stCondLst>
                                    <p:cond delay="0"/>
                                  </p:stCondLst>
                                  <p:childTnLst>
                                    <p:anim calcmode="lin" valueType="num">
                                      <p:cBhvr additive="base">
                                        <p:cTn id="142" dur="4000"/>
                                        <p:tgtEl>
                                          <p:spTgt spid="4"/>
                                        </p:tgtEl>
                                        <p:attrNameLst>
                                          <p:attrName>ppt_x</p:attrName>
                                        </p:attrNameLst>
                                      </p:cBhvr>
                                      <p:tavLst>
                                        <p:tav tm="0">
                                          <p:val>
                                            <p:strVal val="ppt_x"/>
                                          </p:val>
                                        </p:tav>
                                        <p:tav tm="100000">
                                          <p:val>
                                            <p:strVal val="0-ppt_w/2"/>
                                          </p:val>
                                        </p:tav>
                                      </p:tavLst>
                                    </p:anim>
                                    <p:anim calcmode="lin" valueType="num">
                                      <p:cBhvr additive="base">
                                        <p:cTn id="143" dur="4000"/>
                                        <p:tgtEl>
                                          <p:spTgt spid="4"/>
                                        </p:tgtEl>
                                        <p:attrNameLst>
                                          <p:attrName>ppt_y</p:attrName>
                                        </p:attrNameLst>
                                      </p:cBhvr>
                                      <p:tavLst>
                                        <p:tav tm="0">
                                          <p:val>
                                            <p:strVal val="ppt_y"/>
                                          </p:val>
                                        </p:tav>
                                        <p:tav tm="100000">
                                          <p:val>
                                            <p:strVal val="ppt_y"/>
                                          </p:val>
                                        </p:tav>
                                      </p:tavLst>
                                    </p:anim>
                                    <p:set>
                                      <p:cBhvr>
                                        <p:cTn id="144" dur="1" fill="hold">
                                          <p:stCondLst>
                                            <p:cond delay="3999"/>
                                          </p:stCondLst>
                                        </p:cTn>
                                        <p:tgtEl>
                                          <p:spTgt spid="4"/>
                                        </p:tgtEl>
                                        <p:attrNameLst>
                                          <p:attrName>style.visibility</p:attrName>
                                        </p:attrNameLst>
                                      </p:cBhvr>
                                      <p:to>
                                        <p:strVal val="hidden"/>
                                      </p:to>
                                    </p:set>
                                  </p:childTnLst>
                                </p:cTn>
                              </p:par>
                              <p:par>
                                <p:cTn id="145" presetID="2" presetClass="exit" presetSubtype="8" fill="hold" grpId="1" nodeType="withEffect">
                                  <p:stCondLst>
                                    <p:cond delay="0"/>
                                  </p:stCondLst>
                                  <p:childTnLst>
                                    <p:anim calcmode="lin" valueType="num">
                                      <p:cBhvr additive="base">
                                        <p:cTn id="146" dur="4000"/>
                                        <p:tgtEl>
                                          <p:spTgt spid="5"/>
                                        </p:tgtEl>
                                        <p:attrNameLst>
                                          <p:attrName>ppt_x</p:attrName>
                                        </p:attrNameLst>
                                      </p:cBhvr>
                                      <p:tavLst>
                                        <p:tav tm="0">
                                          <p:val>
                                            <p:strVal val="ppt_x"/>
                                          </p:val>
                                        </p:tav>
                                        <p:tav tm="100000">
                                          <p:val>
                                            <p:strVal val="0-ppt_w/2"/>
                                          </p:val>
                                        </p:tav>
                                      </p:tavLst>
                                    </p:anim>
                                    <p:anim calcmode="lin" valueType="num">
                                      <p:cBhvr additive="base">
                                        <p:cTn id="147" dur="4000"/>
                                        <p:tgtEl>
                                          <p:spTgt spid="5"/>
                                        </p:tgtEl>
                                        <p:attrNameLst>
                                          <p:attrName>ppt_y</p:attrName>
                                        </p:attrNameLst>
                                      </p:cBhvr>
                                      <p:tavLst>
                                        <p:tav tm="0">
                                          <p:val>
                                            <p:strVal val="ppt_y"/>
                                          </p:val>
                                        </p:tav>
                                        <p:tav tm="100000">
                                          <p:val>
                                            <p:strVal val="ppt_y"/>
                                          </p:val>
                                        </p:tav>
                                      </p:tavLst>
                                    </p:anim>
                                    <p:set>
                                      <p:cBhvr>
                                        <p:cTn id="148" dur="1" fill="hold">
                                          <p:stCondLst>
                                            <p:cond delay="3999"/>
                                          </p:stCondLst>
                                        </p:cTn>
                                        <p:tgtEl>
                                          <p:spTgt spid="5"/>
                                        </p:tgtEl>
                                        <p:attrNameLst>
                                          <p:attrName>style.visibility</p:attrName>
                                        </p:attrNameLst>
                                      </p:cBhvr>
                                      <p:to>
                                        <p:strVal val="hidden"/>
                                      </p:to>
                                    </p:set>
                                  </p:childTnLst>
                                </p:cTn>
                              </p:par>
                              <p:par>
                                <p:cTn id="149" presetID="2" presetClass="exit" presetSubtype="8" fill="hold" grpId="1" nodeType="withEffect">
                                  <p:stCondLst>
                                    <p:cond delay="0"/>
                                  </p:stCondLst>
                                  <p:childTnLst>
                                    <p:anim calcmode="lin" valueType="num">
                                      <p:cBhvr additive="base">
                                        <p:cTn id="150" dur="4000"/>
                                        <p:tgtEl>
                                          <p:spTgt spid="6"/>
                                        </p:tgtEl>
                                        <p:attrNameLst>
                                          <p:attrName>ppt_x</p:attrName>
                                        </p:attrNameLst>
                                      </p:cBhvr>
                                      <p:tavLst>
                                        <p:tav tm="0">
                                          <p:val>
                                            <p:strVal val="ppt_x"/>
                                          </p:val>
                                        </p:tav>
                                        <p:tav tm="100000">
                                          <p:val>
                                            <p:strVal val="0-ppt_w/2"/>
                                          </p:val>
                                        </p:tav>
                                      </p:tavLst>
                                    </p:anim>
                                    <p:anim calcmode="lin" valueType="num">
                                      <p:cBhvr additive="base">
                                        <p:cTn id="151" dur="4000"/>
                                        <p:tgtEl>
                                          <p:spTgt spid="6"/>
                                        </p:tgtEl>
                                        <p:attrNameLst>
                                          <p:attrName>ppt_y</p:attrName>
                                        </p:attrNameLst>
                                      </p:cBhvr>
                                      <p:tavLst>
                                        <p:tav tm="0">
                                          <p:val>
                                            <p:strVal val="ppt_y"/>
                                          </p:val>
                                        </p:tav>
                                        <p:tav tm="100000">
                                          <p:val>
                                            <p:strVal val="ppt_y"/>
                                          </p:val>
                                        </p:tav>
                                      </p:tavLst>
                                    </p:anim>
                                    <p:set>
                                      <p:cBhvr>
                                        <p:cTn id="152" dur="1" fill="hold">
                                          <p:stCondLst>
                                            <p:cond delay="3999"/>
                                          </p:stCondLst>
                                        </p:cTn>
                                        <p:tgtEl>
                                          <p:spTgt spid="6"/>
                                        </p:tgtEl>
                                        <p:attrNameLst>
                                          <p:attrName>style.visibility</p:attrName>
                                        </p:attrNameLst>
                                      </p:cBhvr>
                                      <p:to>
                                        <p:strVal val="hidden"/>
                                      </p:to>
                                    </p:set>
                                  </p:childTnLst>
                                </p:cTn>
                              </p:par>
                              <p:par>
                                <p:cTn id="153" presetID="2" presetClass="exit" presetSubtype="8" fill="hold" grpId="1" nodeType="withEffect">
                                  <p:stCondLst>
                                    <p:cond delay="0"/>
                                  </p:stCondLst>
                                  <p:childTnLst>
                                    <p:anim calcmode="lin" valueType="num">
                                      <p:cBhvr additive="base">
                                        <p:cTn id="154" dur="4000"/>
                                        <p:tgtEl>
                                          <p:spTgt spid="7"/>
                                        </p:tgtEl>
                                        <p:attrNameLst>
                                          <p:attrName>ppt_x</p:attrName>
                                        </p:attrNameLst>
                                      </p:cBhvr>
                                      <p:tavLst>
                                        <p:tav tm="0">
                                          <p:val>
                                            <p:strVal val="ppt_x"/>
                                          </p:val>
                                        </p:tav>
                                        <p:tav tm="100000">
                                          <p:val>
                                            <p:strVal val="0-ppt_w/2"/>
                                          </p:val>
                                        </p:tav>
                                      </p:tavLst>
                                    </p:anim>
                                    <p:anim calcmode="lin" valueType="num">
                                      <p:cBhvr additive="base">
                                        <p:cTn id="155" dur="4000"/>
                                        <p:tgtEl>
                                          <p:spTgt spid="7"/>
                                        </p:tgtEl>
                                        <p:attrNameLst>
                                          <p:attrName>ppt_y</p:attrName>
                                        </p:attrNameLst>
                                      </p:cBhvr>
                                      <p:tavLst>
                                        <p:tav tm="0">
                                          <p:val>
                                            <p:strVal val="ppt_y"/>
                                          </p:val>
                                        </p:tav>
                                        <p:tav tm="100000">
                                          <p:val>
                                            <p:strVal val="ppt_y"/>
                                          </p:val>
                                        </p:tav>
                                      </p:tavLst>
                                    </p:anim>
                                    <p:set>
                                      <p:cBhvr>
                                        <p:cTn id="156" dur="1" fill="hold">
                                          <p:stCondLst>
                                            <p:cond delay="3999"/>
                                          </p:stCondLst>
                                        </p:cTn>
                                        <p:tgtEl>
                                          <p:spTgt spid="7"/>
                                        </p:tgtEl>
                                        <p:attrNameLst>
                                          <p:attrName>style.visibility</p:attrName>
                                        </p:attrNameLst>
                                      </p:cBhvr>
                                      <p:to>
                                        <p:strVal val="hidden"/>
                                      </p:to>
                                    </p:set>
                                  </p:childTnLst>
                                </p:cTn>
                              </p:par>
                              <p:par>
                                <p:cTn id="157" presetID="2" presetClass="exit" presetSubtype="8" fill="hold" grpId="1" nodeType="withEffect">
                                  <p:stCondLst>
                                    <p:cond delay="0"/>
                                  </p:stCondLst>
                                  <p:childTnLst>
                                    <p:anim calcmode="lin" valueType="num">
                                      <p:cBhvr additive="base">
                                        <p:cTn id="158" dur="4000"/>
                                        <p:tgtEl>
                                          <p:spTgt spid="8"/>
                                        </p:tgtEl>
                                        <p:attrNameLst>
                                          <p:attrName>ppt_x</p:attrName>
                                        </p:attrNameLst>
                                      </p:cBhvr>
                                      <p:tavLst>
                                        <p:tav tm="0">
                                          <p:val>
                                            <p:strVal val="ppt_x"/>
                                          </p:val>
                                        </p:tav>
                                        <p:tav tm="100000">
                                          <p:val>
                                            <p:strVal val="0-ppt_w/2"/>
                                          </p:val>
                                        </p:tav>
                                      </p:tavLst>
                                    </p:anim>
                                    <p:anim calcmode="lin" valueType="num">
                                      <p:cBhvr additive="base">
                                        <p:cTn id="159" dur="4000"/>
                                        <p:tgtEl>
                                          <p:spTgt spid="8"/>
                                        </p:tgtEl>
                                        <p:attrNameLst>
                                          <p:attrName>ppt_y</p:attrName>
                                        </p:attrNameLst>
                                      </p:cBhvr>
                                      <p:tavLst>
                                        <p:tav tm="0">
                                          <p:val>
                                            <p:strVal val="ppt_y"/>
                                          </p:val>
                                        </p:tav>
                                        <p:tav tm="100000">
                                          <p:val>
                                            <p:strVal val="ppt_y"/>
                                          </p:val>
                                        </p:tav>
                                      </p:tavLst>
                                    </p:anim>
                                    <p:set>
                                      <p:cBhvr>
                                        <p:cTn id="160" dur="1" fill="hold">
                                          <p:stCondLst>
                                            <p:cond delay="3999"/>
                                          </p:stCondLst>
                                        </p:cTn>
                                        <p:tgtEl>
                                          <p:spTgt spid="8"/>
                                        </p:tgtEl>
                                        <p:attrNameLst>
                                          <p:attrName>style.visibility</p:attrName>
                                        </p:attrNameLst>
                                      </p:cBhvr>
                                      <p:to>
                                        <p:strVal val="hidden"/>
                                      </p:to>
                                    </p:set>
                                  </p:childTnLst>
                                </p:cTn>
                              </p:par>
                              <p:par>
                                <p:cTn id="161" presetID="2" presetClass="exit" presetSubtype="8" fill="hold" grpId="1" nodeType="withEffect">
                                  <p:stCondLst>
                                    <p:cond delay="0"/>
                                  </p:stCondLst>
                                  <p:childTnLst>
                                    <p:anim calcmode="lin" valueType="num">
                                      <p:cBhvr additive="base">
                                        <p:cTn id="162" dur="4000"/>
                                        <p:tgtEl>
                                          <p:spTgt spid="9"/>
                                        </p:tgtEl>
                                        <p:attrNameLst>
                                          <p:attrName>ppt_x</p:attrName>
                                        </p:attrNameLst>
                                      </p:cBhvr>
                                      <p:tavLst>
                                        <p:tav tm="0">
                                          <p:val>
                                            <p:strVal val="ppt_x"/>
                                          </p:val>
                                        </p:tav>
                                        <p:tav tm="100000">
                                          <p:val>
                                            <p:strVal val="0-ppt_w/2"/>
                                          </p:val>
                                        </p:tav>
                                      </p:tavLst>
                                    </p:anim>
                                    <p:anim calcmode="lin" valueType="num">
                                      <p:cBhvr additive="base">
                                        <p:cTn id="163" dur="4000"/>
                                        <p:tgtEl>
                                          <p:spTgt spid="9"/>
                                        </p:tgtEl>
                                        <p:attrNameLst>
                                          <p:attrName>ppt_y</p:attrName>
                                        </p:attrNameLst>
                                      </p:cBhvr>
                                      <p:tavLst>
                                        <p:tav tm="0">
                                          <p:val>
                                            <p:strVal val="ppt_y"/>
                                          </p:val>
                                        </p:tav>
                                        <p:tav tm="100000">
                                          <p:val>
                                            <p:strVal val="ppt_y"/>
                                          </p:val>
                                        </p:tav>
                                      </p:tavLst>
                                    </p:anim>
                                    <p:set>
                                      <p:cBhvr>
                                        <p:cTn id="164" dur="1" fill="hold">
                                          <p:stCondLst>
                                            <p:cond delay="3999"/>
                                          </p:stCondLst>
                                        </p:cTn>
                                        <p:tgtEl>
                                          <p:spTgt spid="9"/>
                                        </p:tgtEl>
                                        <p:attrNameLst>
                                          <p:attrName>style.visibility</p:attrName>
                                        </p:attrNameLst>
                                      </p:cBhvr>
                                      <p:to>
                                        <p:strVal val="hidden"/>
                                      </p:to>
                                    </p:set>
                                  </p:childTnLst>
                                </p:cTn>
                              </p:par>
                              <p:par>
                                <p:cTn id="165" presetID="2" presetClass="exit" presetSubtype="8" fill="hold" grpId="1" nodeType="withEffect">
                                  <p:stCondLst>
                                    <p:cond delay="0"/>
                                  </p:stCondLst>
                                  <p:childTnLst>
                                    <p:anim calcmode="lin" valueType="num">
                                      <p:cBhvr additive="base">
                                        <p:cTn id="166" dur="4000"/>
                                        <p:tgtEl>
                                          <p:spTgt spid="10"/>
                                        </p:tgtEl>
                                        <p:attrNameLst>
                                          <p:attrName>ppt_x</p:attrName>
                                        </p:attrNameLst>
                                      </p:cBhvr>
                                      <p:tavLst>
                                        <p:tav tm="0">
                                          <p:val>
                                            <p:strVal val="ppt_x"/>
                                          </p:val>
                                        </p:tav>
                                        <p:tav tm="100000">
                                          <p:val>
                                            <p:strVal val="0-ppt_w/2"/>
                                          </p:val>
                                        </p:tav>
                                      </p:tavLst>
                                    </p:anim>
                                    <p:anim calcmode="lin" valueType="num">
                                      <p:cBhvr additive="base">
                                        <p:cTn id="167" dur="4000"/>
                                        <p:tgtEl>
                                          <p:spTgt spid="10"/>
                                        </p:tgtEl>
                                        <p:attrNameLst>
                                          <p:attrName>ppt_y</p:attrName>
                                        </p:attrNameLst>
                                      </p:cBhvr>
                                      <p:tavLst>
                                        <p:tav tm="0">
                                          <p:val>
                                            <p:strVal val="ppt_y"/>
                                          </p:val>
                                        </p:tav>
                                        <p:tav tm="100000">
                                          <p:val>
                                            <p:strVal val="ppt_y"/>
                                          </p:val>
                                        </p:tav>
                                      </p:tavLst>
                                    </p:anim>
                                    <p:set>
                                      <p:cBhvr>
                                        <p:cTn id="168" dur="1" fill="hold">
                                          <p:stCondLst>
                                            <p:cond delay="3999"/>
                                          </p:stCondLst>
                                        </p:cTn>
                                        <p:tgtEl>
                                          <p:spTgt spid="10"/>
                                        </p:tgtEl>
                                        <p:attrNameLst>
                                          <p:attrName>style.visibility</p:attrName>
                                        </p:attrNameLst>
                                      </p:cBhvr>
                                      <p:to>
                                        <p:strVal val="hidden"/>
                                      </p:to>
                                    </p:set>
                                  </p:childTnLst>
                                </p:cTn>
                              </p:par>
                              <p:par>
                                <p:cTn id="169" presetID="2" presetClass="exit" presetSubtype="8" fill="hold" grpId="1" nodeType="withEffect">
                                  <p:stCondLst>
                                    <p:cond delay="0"/>
                                  </p:stCondLst>
                                  <p:childTnLst>
                                    <p:anim calcmode="lin" valueType="num">
                                      <p:cBhvr additive="base">
                                        <p:cTn id="170" dur="4000"/>
                                        <p:tgtEl>
                                          <p:spTgt spid="11"/>
                                        </p:tgtEl>
                                        <p:attrNameLst>
                                          <p:attrName>ppt_x</p:attrName>
                                        </p:attrNameLst>
                                      </p:cBhvr>
                                      <p:tavLst>
                                        <p:tav tm="0">
                                          <p:val>
                                            <p:strVal val="ppt_x"/>
                                          </p:val>
                                        </p:tav>
                                        <p:tav tm="100000">
                                          <p:val>
                                            <p:strVal val="0-ppt_w/2"/>
                                          </p:val>
                                        </p:tav>
                                      </p:tavLst>
                                    </p:anim>
                                    <p:anim calcmode="lin" valueType="num">
                                      <p:cBhvr additive="base">
                                        <p:cTn id="171" dur="4000"/>
                                        <p:tgtEl>
                                          <p:spTgt spid="11"/>
                                        </p:tgtEl>
                                        <p:attrNameLst>
                                          <p:attrName>ppt_y</p:attrName>
                                        </p:attrNameLst>
                                      </p:cBhvr>
                                      <p:tavLst>
                                        <p:tav tm="0">
                                          <p:val>
                                            <p:strVal val="ppt_y"/>
                                          </p:val>
                                        </p:tav>
                                        <p:tav tm="100000">
                                          <p:val>
                                            <p:strVal val="ppt_y"/>
                                          </p:val>
                                        </p:tav>
                                      </p:tavLst>
                                    </p:anim>
                                    <p:set>
                                      <p:cBhvr>
                                        <p:cTn id="172" dur="1" fill="hold">
                                          <p:stCondLst>
                                            <p:cond delay="3999"/>
                                          </p:stCondLst>
                                        </p:cTn>
                                        <p:tgtEl>
                                          <p:spTgt spid="11"/>
                                        </p:tgtEl>
                                        <p:attrNameLst>
                                          <p:attrName>style.visibility</p:attrName>
                                        </p:attrNameLst>
                                      </p:cBhvr>
                                      <p:to>
                                        <p:strVal val="hidden"/>
                                      </p:to>
                                    </p:set>
                                  </p:childTnLst>
                                </p:cTn>
                              </p:par>
                              <p:par>
                                <p:cTn id="173" presetID="2" presetClass="exit" presetSubtype="8" fill="hold" grpId="1" nodeType="withEffect">
                                  <p:stCondLst>
                                    <p:cond delay="0"/>
                                  </p:stCondLst>
                                  <p:childTnLst>
                                    <p:anim calcmode="lin" valueType="num">
                                      <p:cBhvr additive="base">
                                        <p:cTn id="174" dur="4000"/>
                                        <p:tgtEl>
                                          <p:spTgt spid="12"/>
                                        </p:tgtEl>
                                        <p:attrNameLst>
                                          <p:attrName>ppt_x</p:attrName>
                                        </p:attrNameLst>
                                      </p:cBhvr>
                                      <p:tavLst>
                                        <p:tav tm="0">
                                          <p:val>
                                            <p:strVal val="ppt_x"/>
                                          </p:val>
                                        </p:tav>
                                        <p:tav tm="100000">
                                          <p:val>
                                            <p:strVal val="0-ppt_w/2"/>
                                          </p:val>
                                        </p:tav>
                                      </p:tavLst>
                                    </p:anim>
                                    <p:anim calcmode="lin" valueType="num">
                                      <p:cBhvr additive="base">
                                        <p:cTn id="175" dur="4000"/>
                                        <p:tgtEl>
                                          <p:spTgt spid="12"/>
                                        </p:tgtEl>
                                        <p:attrNameLst>
                                          <p:attrName>ppt_y</p:attrName>
                                        </p:attrNameLst>
                                      </p:cBhvr>
                                      <p:tavLst>
                                        <p:tav tm="0">
                                          <p:val>
                                            <p:strVal val="ppt_y"/>
                                          </p:val>
                                        </p:tav>
                                        <p:tav tm="100000">
                                          <p:val>
                                            <p:strVal val="ppt_y"/>
                                          </p:val>
                                        </p:tav>
                                      </p:tavLst>
                                    </p:anim>
                                    <p:set>
                                      <p:cBhvr>
                                        <p:cTn id="176" dur="1" fill="hold">
                                          <p:stCondLst>
                                            <p:cond delay="3999"/>
                                          </p:stCondLst>
                                        </p:cTn>
                                        <p:tgtEl>
                                          <p:spTgt spid="12"/>
                                        </p:tgtEl>
                                        <p:attrNameLst>
                                          <p:attrName>style.visibility</p:attrName>
                                        </p:attrNameLst>
                                      </p:cBhvr>
                                      <p:to>
                                        <p:strVal val="hidden"/>
                                      </p:to>
                                    </p:set>
                                  </p:childTnLst>
                                </p:cTn>
                              </p:par>
                              <p:par>
                                <p:cTn id="177" presetID="2" presetClass="exit" presetSubtype="8" fill="hold" grpId="1" nodeType="withEffect">
                                  <p:stCondLst>
                                    <p:cond delay="0"/>
                                  </p:stCondLst>
                                  <p:childTnLst>
                                    <p:anim calcmode="lin" valueType="num">
                                      <p:cBhvr additive="base">
                                        <p:cTn id="178" dur="4000"/>
                                        <p:tgtEl>
                                          <p:spTgt spid="13"/>
                                        </p:tgtEl>
                                        <p:attrNameLst>
                                          <p:attrName>ppt_x</p:attrName>
                                        </p:attrNameLst>
                                      </p:cBhvr>
                                      <p:tavLst>
                                        <p:tav tm="0">
                                          <p:val>
                                            <p:strVal val="ppt_x"/>
                                          </p:val>
                                        </p:tav>
                                        <p:tav tm="100000">
                                          <p:val>
                                            <p:strVal val="0-ppt_w/2"/>
                                          </p:val>
                                        </p:tav>
                                      </p:tavLst>
                                    </p:anim>
                                    <p:anim calcmode="lin" valueType="num">
                                      <p:cBhvr additive="base">
                                        <p:cTn id="179" dur="4000"/>
                                        <p:tgtEl>
                                          <p:spTgt spid="13"/>
                                        </p:tgtEl>
                                        <p:attrNameLst>
                                          <p:attrName>ppt_y</p:attrName>
                                        </p:attrNameLst>
                                      </p:cBhvr>
                                      <p:tavLst>
                                        <p:tav tm="0">
                                          <p:val>
                                            <p:strVal val="ppt_y"/>
                                          </p:val>
                                        </p:tav>
                                        <p:tav tm="100000">
                                          <p:val>
                                            <p:strVal val="ppt_y"/>
                                          </p:val>
                                        </p:tav>
                                      </p:tavLst>
                                    </p:anim>
                                    <p:set>
                                      <p:cBhvr>
                                        <p:cTn id="180" dur="1" fill="hold">
                                          <p:stCondLst>
                                            <p:cond delay="3999"/>
                                          </p:stCondLst>
                                        </p:cTn>
                                        <p:tgtEl>
                                          <p:spTgt spid="13"/>
                                        </p:tgtEl>
                                        <p:attrNameLst>
                                          <p:attrName>style.visibility</p:attrName>
                                        </p:attrNameLst>
                                      </p:cBhvr>
                                      <p:to>
                                        <p:strVal val="hidden"/>
                                      </p:to>
                                    </p:set>
                                  </p:childTnLst>
                                </p:cTn>
                              </p:par>
                              <p:par>
                                <p:cTn id="181" presetID="2" presetClass="exit" presetSubtype="8" fill="hold" grpId="1" nodeType="withEffect">
                                  <p:stCondLst>
                                    <p:cond delay="0"/>
                                  </p:stCondLst>
                                  <p:childTnLst>
                                    <p:anim calcmode="lin" valueType="num">
                                      <p:cBhvr additive="base">
                                        <p:cTn id="182" dur="4000"/>
                                        <p:tgtEl>
                                          <p:spTgt spid="14"/>
                                        </p:tgtEl>
                                        <p:attrNameLst>
                                          <p:attrName>ppt_x</p:attrName>
                                        </p:attrNameLst>
                                      </p:cBhvr>
                                      <p:tavLst>
                                        <p:tav tm="0">
                                          <p:val>
                                            <p:strVal val="ppt_x"/>
                                          </p:val>
                                        </p:tav>
                                        <p:tav tm="100000">
                                          <p:val>
                                            <p:strVal val="0-ppt_w/2"/>
                                          </p:val>
                                        </p:tav>
                                      </p:tavLst>
                                    </p:anim>
                                    <p:anim calcmode="lin" valueType="num">
                                      <p:cBhvr additive="base">
                                        <p:cTn id="183" dur="4000"/>
                                        <p:tgtEl>
                                          <p:spTgt spid="14"/>
                                        </p:tgtEl>
                                        <p:attrNameLst>
                                          <p:attrName>ppt_y</p:attrName>
                                        </p:attrNameLst>
                                      </p:cBhvr>
                                      <p:tavLst>
                                        <p:tav tm="0">
                                          <p:val>
                                            <p:strVal val="ppt_y"/>
                                          </p:val>
                                        </p:tav>
                                        <p:tav tm="100000">
                                          <p:val>
                                            <p:strVal val="ppt_y"/>
                                          </p:val>
                                        </p:tav>
                                      </p:tavLst>
                                    </p:anim>
                                    <p:set>
                                      <p:cBhvr>
                                        <p:cTn id="184" dur="1" fill="hold">
                                          <p:stCondLst>
                                            <p:cond delay="3999"/>
                                          </p:stCondLst>
                                        </p:cTn>
                                        <p:tgtEl>
                                          <p:spTgt spid="14"/>
                                        </p:tgtEl>
                                        <p:attrNameLst>
                                          <p:attrName>style.visibility</p:attrName>
                                        </p:attrNameLst>
                                      </p:cBhvr>
                                      <p:to>
                                        <p:strVal val="hidden"/>
                                      </p:to>
                                    </p:set>
                                  </p:childTnLst>
                                </p:cTn>
                              </p:par>
                              <p:par>
                                <p:cTn id="185" presetID="2" presetClass="exit" presetSubtype="8" fill="hold" grpId="1" nodeType="withEffect">
                                  <p:stCondLst>
                                    <p:cond delay="0"/>
                                  </p:stCondLst>
                                  <p:childTnLst>
                                    <p:anim calcmode="lin" valueType="num">
                                      <p:cBhvr additive="base">
                                        <p:cTn id="186" dur="4000"/>
                                        <p:tgtEl>
                                          <p:spTgt spid="15"/>
                                        </p:tgtEl>
                                        <p:attrNameLst>
                                          <p:attrName>ppt_x</p:attrName>
                                        </p:attrNameLst>
                                      </p:cBhvr>
                                      <p:tavLst>
                                        <p:tav tm="0">
                                          <p:val>
                                            <p:strVal val="ppt_x"/>
                                          </p:val>
                                        </p:tav>
                                        <p:tav tm="100000">
                                          <p:val>
                                            <p:strVal val="0-ppt_w/2"/>
                                          </p:val>
                                        </p:tav>
                                      </p:tavLst>
                                    </p:anim>
                                    <p:anim calcmode="lin" valueType="num">
                                      <p:cBhvr additive="base">
                                        <p:cTn id="187" dur="4000"/>
                                        <p:tgtEl>
                                          <p:spTgt spid="15"/>
                                        </p:tgtEl>
                                        <p:attrNameLst>
                                          <p:attrName>ppt_y</p:attrName>
                                        </p:attrNameLst>
                                      </p:cBhvr>
                                      <p:tavLst>
                                        <p:tav tm="0">
                                          <p:val>
                                            <p:strVal val="ppt_y"/>
                                          </p:val>
                                        </p:tav>
                                        <p:tav tm="100000">
                                          <p:val>
                                            <p:strVal val="ppt_y"/>
                                          </p:val>
                                        </p:tav>
                                      </p:tavLst>
                                    </p:anim>
                                    <p:set>
                                      <p:cBhvr>
                                        <p:cTn id="188" dur="1" fill="hold">
                                          <p:stCondLst>
                                            <p:cond delay="3999"/>
                                          </p:stCondLst>
                                        </p:cTn>
                                        <p:tgtEl>
                                          <p:spTgt spid="15"/>
                                        </p:tgtEl>
                                        <p:attrNameLst>
                                          <p:attrName>style.visibility</p:attrName>
                                        </p:attrNameLst>
                                      </p:cBhvr>
                                      <p:to>
                                        <p:strVal val="hidden"/>
                                      </p:to>
                                    </p:set>
                                  </p:childTnLst>
                                </p:cTn>
                              </p:par>
                              <p:par>
                                <p:cTn id="189" presetID="2" presetClass="exit" presetSubtype="8" fill="hold" grpId="1" nodeType="withEffect">
                                  <p:stCondLst>
                                    <p:cond delay="0"/>
                                  </p:stCondLst>
                                  <p:childTnLst>
                                    <p:anim calcmode="lin" valueType="num">
                                      <p:cBhvr additive="base">
                                        <p:cTn id="190" dur="4000"/>
                                        <p:tgtEl>
                                          <p:spTgt spid="16"/>
                                        </p:tgtEl>
                                        <p:attrNameLst>
                                          <p:attrName>ppt_x</p:attrName>
                                        </p:attrNameLst>
                                      </p:cBhvr>
                                      <p:tavLst>
                                        <p:tav tm="0">
                                          <p:val>
                                            <p:strVal val="ppt_x"/>
                                          </p:val>
                                        </p:tav>
                                        <p:tav tm="100000">
                                          <p:val>
                                            <p:strVal val="0-ppt_w/2"/>
                                          </p:val>
                                        </p:tav>
                                      </p:tavLst>
                                    </p:anim>
                                    <p:anim calcmode="lin" valueType="num">
                                      <p:cBhvr additive="base">
                                        <p:cTn id="191" dur="4000"/>
                                        <p:tgtEl>
                                          <p:spTgt spid="16"/>
                                        </p:tgtEl>
                                        <p:attrNameLst>
                                          <p:attrName>ppt_y</p:attrName>
                                        </p:attrNameLst>
                                      </p:cBhvr>
                                      <p:tavLst>
                                        <p:tav tm="0">
                                          <p:val>
                                            <p:strVal val="ppt_y"/>
                                          </p:val>
                                        </p:tav>
                                        <p:tav tm="100000">
                                          <p:val>
                                            <p:strVal val="ppt_y"/>
                                          </p:val>
                                        </p:tav>
                                      </p:tavLst>
                                    </p:anim>
                                    <p:set>
                                      <p:cBhvr>
                                        <p:cTn id="192" dur="1" fill="hold">
                                          <p:stCondLst>
                                            <p:cond delay="3999"/>
                                          </p:stCondLst>
                                        </p:cTn>
                                        <p:tgtEl>
                                          <p:spTgt spid="16"/>
                                        </p:tgtEl>
                                        <p:attrNameLst>
                                          <p:attrName>style.visibility</p:attrName>
                                        </p:attrNameLst>
                                      </p:cBhvr>
                                      <p:to>
                                        <p:strVal val="hidden"/>
                                      </p:to>
                                    </p:set>
                                  </p:childTnLst>
                                </p:cTn>
                              </p:par>
                              <p:par>
                                <p:cTn id="193" presetID="2" presetClass="exit" presetSubtype="8" fill="hold" grpId="1" nodeType="withEffect">
                                  <p:stCondLst>
                                    <p:cond delay="0"/>
                                  </p:stCondLst>
                                  <p:childTnLst>
                                    <p:anim calcmode="lin" valueType="num">
                                      <p:cBhvr additive="base">
                                        <p:cTn id="194" dur="4000"/>
                                        <p:tgtEl>
                                          <p:spTgt spid="17"/>
                                        </p:tgtEl>
                                        <p:attrNameLst>
                                          <p:attrName>ppt_x</p:attrName>
                                        </p:attrNameLst>
                                      </p:cBhvr>
                                      <p:tavLst>
                                        <p:tav tm="0">
                                          <p:val>
                                            <p:strVal val="ppt_x"/>
                                          </p:val>
                                        </p:tav>
                                        <p:tav tm="100000">
                                          <p:val>
                                            <p:strVal val="0-ppt_w/2"/>
                                          </p:val>
                                        </p:tav>
                                      </p:tavLst>
                                    </p:anim>
                                    <p:anim calcmode="lin" valueType="num">
                                      <p:cBhvr additive="base">
                                        <p:cTn id="195" dur="4000"/>
                                        <p:tgtEl>
                                          <p:spTgt spid="17"/>
                                        </p:tgtEl>
                                        <p:attrNameLst>
                                          <p:attrName>ppt_y</p:attrName>
                                        </p:attrNameLst>
                                      </p:cBhvr>
                                      <p:tavLst>
                                        <p:tav tm="0">
                                          <p:val>
                                            <p:strVal val="ppt_y"/>
                                          </p:val>
                                        </p:tav>
                                        <p:tav tm="100000">
                                          <p:val>
                                            <p:strVal val="ppt_y"/>
                                          </p:val>
                                        </p:tav>
                                      </p:tavLst>
                                    </p:anim>
                                    <p:set>
                                      <p:cBhvr>
                                        <p:cTn id="196" dur="1" fill="hold">
                                          <p:stCondLst>
                                            <p:cond delay="3999"/>
                                          </p:stCondLst>
                                        </p:cTn>
                                        <p:tgtEl>
                                          <p:spTgt spid="17"/>
                                        </p:tgtEl>
                                        <p:attrNameLst>
                                          <p:attrName>style.visibility</p:attrName>
                                        </p:attrNameLst>
                                      </p:cBhvr>
                                      <p:to>
                                        <p:strVal val="hidden"/>
                                      </p:to>
                                    </p:set>
                                  </p:childTnLst>
                                </p:cTn>
                              </p:par>
                              <p:par>
                                <p:cTn id="197" presetID="2" presetClass="exit" presetSubtype="8" fill="hold" grpId="1" nodeType="withEffect">
                                  <p:stCondLst>
                                    <p:cond delay="0"/>
                                  </p:stCondLst>
                                  <p:childTnLst>
                                    <p:anim calcmode="lin" valueType="num">
                                      <p:cBhvr additive="base">
                                        <p:cTn id="198" dur="4000"/>
                                        <p:tgtEl>
                                          <p:spTgt spid="18"/>
                                        </p:tgtEl>
                                        <p:attrNameLst>
                                          <p:attrName>ppt_x</p:attrName>
                                        </p:attrNameLst>
                                      </p:cBhvr>
                                      <p:tavLst>
                                        <p:tav tm="0">
                                          <p:val>
                                            <p:strVal val="ppt_x"/>
                                          </p:val>
                                        </p:tav>
                                        <p:tav tm="100000">
                                          <p:val>
                                            <p:strVal val="0-ppt_w/2"/>
                                          </p:val>
                                        </p:tav>
                                      </p:tavLst>
                                    </p:anim>
                                    <p:anim calcmode="lin" valueType="num">
                                      <p:cBhvr additive="base">
                                        <p:cTn id="199" dur="4000"/>
                                        <p:tgtEl>
                                          <p:spTgt spid="18"/>
                                        </p:tgtEl>
                                        <p:attrNameLst>
                                          <p:attrName>ppt_y</p:attrName>
                                        </p:attrNameLst>
                                      </p:cBhvr>
                                      <p:tavLst>
                                        <p:tav tm="0">
                                          <p:val>
                                            <p:strVal val="ppt_y"/>
                                          </p:val>
                                        </p:tav>
                                        <p:tav tm="100000">
                                          <p:val>
                                            <p:strVal val="ppt_y"/>
                                          </p:val>
                                        </p:tav>
                                      </p:tavLst>
                                    </p:anim>
                                    <p:set>
                                      <p:cBhvr>
                                        <p:cTn id="200" dur="1" fill="hold">
                                          <p:stCondLst>
                                            <p:cond delay="3999"/>
                                          </p:stCondLst>
                                        </p:cTn>
                                        <p:tgtEl>
                                          <p:spTgt spid="18"/>
                                        </p:tgtEl>
                                        <p:attrNameLst>
                                          <p:attrName>style.visibility</p:attrName>
                                        </p:attrNameLst>
                                      </p:cBhvr>
                                      <p:to>
                                        <p:strVal val="hidden"/>
                                      </p:to>
                                    </p:set>
                                  </p:childTnLst>
                                </p:cTn>
                              </p:par>
                              <p:par>
                                <p:cTn id="201" presetID="2" presetClass="exit" presetSubtype="8" fill="hold" grpId="1" nodeType="withEffect">
                                  <p:stCondLst>
                                    <p:cond delay="0"/>
                                  </p:stCondLst>
                                  <p:childTnLst>
                                    <p:anim calcmode="lin" valueType="num">
                                      <p:cBhvr additive="base">
                                        <p:cTn id="202" dur="4000"/>
                                        <p:tgtEl>
                                          <p:spTgt spid="19"/>
                                        </p:tgtEl>
                                        <p:attrNameLst>
                                          <p:attrName>ppt_x</p:attrName>
                                        </p:attrNameLst>
                                      </p:cBhvr>
                                      <p:tavLst>
                                        <p:tav tm="0">
                                          <p:val>
                                            <p:strVal val="ppt_x"/>
                                          </p:val>
                                        </p:tav>
                                        <p:tav tm="100000">
                                          <p:val>
                                            <p:strVal val="0-ppt_w/2"/>
                                          </p:val>
                                        </p:tav>
                                      </p:tavLst>
                                    </p:anim>
                                    <p:anim calcmode="lin" valueType="num">
                                      <p:cBhvr additive="base">
                                        <p:cTn id="203" dur="4000"/>
                                        <p:tgtEl>
                                          <p:spTgt spid="19"/>
                                        </p:tgtEl>
                                        <p:attrNameLst>
                                          <p:attrName>ppt_y</p:attrName>
                                        </p:attrNameLst>
                                      </p:cBhvr>
                                      <p:tavLst>
                                        <p:tav tm="0">
                                          <p:val>
                                            <p:strVal val="ppt_y"/>
                                          </p:val>
                                        </p:tav>
                                        <p:tav tm="100000">
                                          <p:val>
                                            <p:strVal val="ppt_y"/>
                                          </p:val>
                                        </p:tav>
                                      </p:tavLst>
                                    </p:anim>
                                    <p:set>
                                      <p:cBhvr>
                                        <p:cTn id="204" dur="1" fill="hold">
                                          <p:stCondLst>
                                            <p:cond delay="3999"/>
                                          </p:stCondLst>
                                        </p:cTn>
                                        <p:tgtEl>
                                          <p:spTgt spid="19"/>
                                        </p:tgtEl>
                                        <p:attrNameLst>
                                          <p:attrName>style.visibility</p:attrName>
                                        </p:attrNameLst>
                                      </p:cBhvr>
                                      <p:to>
                                        <p:strVal val="hidden"/>
                                      </p:to>
                                    </p:set>
                                  </p:childTnLst>
                                </p:cTn>
                              </p:par>
                              <p:par>
                                <p:cTn id="205" presetID="2" presetClass="exit" presetSubtype="8" fill="hold" grpId="1" nodeType="withEffect">
                                  <p:stCondLst>
                                    <p:cond delay="0"/>
                                  </p:stCondLst>
                                  <p:childTnLst>
                                    <p:anim calcmode="lin" valueType="num">
                                      <p:cBhvr additive="base">
                                        <p:cTn id="206" dur="4000"/>
                                        <p:tgtEl>
                                          <p:spTgt spid="20"/>
                                        </p:tgtEl>
                                        <p:attrNameLst>
                                          <p:attrName>ppt_x</p:attrName>
                                        </p:attrNameLst>
                                      </p:cBhvr>
                                      <p:tavLst>
                                        <p:tav tm="0">
                                          <p:val>
                                            <p:strVal val="ppt_x"/>
                                          </p:val>
                                        </p:tav>
                                        <p:tav tm="100000">
                                          <p:val>
                                            <p:strVal val="0-ppt_w/2"/>
                                          </p:val>
                                        </p:tav>
                                      </p:tavLst>
                                    </p:anim>
                                    <p:anim calcmode="lin" valueType="num">
                                      <p:cBhvr additive="base">
                                        <p:cTn id="207" dur="4000"/>
                                        <p:tgtEl>
                                          <p:spTgt spid="20"/>
                                        </p:tgtEl>
                                        <p:attrNameLst>
                                          <p:attrName>ppt_y</p:attrName>
                                        </p:attrNameLst>
                                      </p:cBhvr>
                                      <p:tavLst>
                                        <p:tav tm="0">
                                          <p:val>
                                            <p:strVal val="ppt_y"/>
                                          </p:val>
                                        </p:tav>
                                        <p:tav tm="100000">
                                          <p:val>
                                            <p:strVal val="ppt_y"/>
                                          </p:val>
                                        </p:tav>
                                      </p:tavLst>
                                    </p:anim>
                                    <p:set>
                                      <p:cBhvr>
                                        <p:cTn id="208" dur="1" fill="hold">
                                          <p:stCondLst>
                                            <p:cond delay="3999"/>
                                          </p:stCondLst>
                                        </p:cTn>
                                        <p:tgtEl>
                                          <p:spTgt spid="20"/>
                                        </p:tgtEl>
                                        <p:attrNameLst>
                                          <p:attrName>style.visibility</p:attrName>
                                        </p:attrNameLst>
                                      </p:cBhvr>
                                      <p:to>
                                        <p:strVal val="hidden"/>
                                      </p:to>
                                    </p:set>
                                  </p:childTnLst>
                                </p:cTn>
                              </p:par>
                              <p:par>
                                <p:cTn id="209" presetID="2" presetClass="exit" presetSubtype="8" fill="hold" grpId="1" nodeType="withEffect">
                                  <p:stCondLst>
                                    <p:cond delay="0"/>
                                  </p:stCondLst>
                                  <p:childTnLst>
                                    <p:anim calcmode="lin" valueType="num">
                                      <p:cBhvr additive="base">
                                        <p:cTn id="210" dur="4000"/>
                                        <p:tgtEl>
                                          <p:spTgt spid="21"/>
                                        </p:tgtEl>
                                        <p:attrNameLst>
                                          <p:attrName>ppt_x</p:attrName>
                                        </p:attrNameLst>
                                      </p:cBhvr>
                                      <p:tavLst>
                                        <p:tav tm="0">
                                          <p:val>
                                            <p:strVal val="ppt_x"/>
                                          </p:val>
                                        </p:tav>
                                        <p:tav tm="100000">
                                          <p:val>
                                            <p:strVal val="0-ppt_w/2"/>
                                          </p:val>
                                        </p:tav>
                                      </p:tavLst>
                                    </p:anim>
                                    <p:anim calcmode="lin" valueType="num">
                                      <p:cBhvr additive="base">
                                        <p:cTn id="211" dur="4000"/>
                                        <p:tgtEl>
                                          <p:spTgt spid="21"/>
                                        </p:tgtEl>
                                        <p:attrNameLst>
                                          <p:attrName>ppt_y</p:attrName>
                                        </p:attrNameLst>
                                      </p:cBhvr>
                                      <p:tavLst>
                                        <p:tav tm="0">
                                          <p:val>
                                            <p:strVal val="ppt_y"/>
                                          </p:val>
                                        </p:tav>
                                        <p:tav tm="100000">
                                          <p:val>
                                            <p:strVal val="ppt_y"/>
                                          </p:val>
                                        </p:tav>
                                      </p:tavLst>
                                    </p:anim>
                                    <p:set>
                                      <p:cBhvr>
                                        <p:cTn id="212" dur="1" fill="hold">
                                          <p:stCondLst>
                                            <p:cond delay="3999"/>
                                          </p:stCondLst>
                                        </p:cTn>
                                        <p:tgtEl>
                                          <p:spTgt spid="21"/>
                                        </p:tgtEl>
                                        <p:attrNameLst>
                                          <p:attrName>style.visibility</p:attrName>
                                        </p:attrNameLst>
                                      </p:cBhvr>
                                      <p:to>
                                        <p:strVal val="hidden"/>
                                      </p:to>
                                    </p:set>
                                  </p:childTnLst>
                                </p:cTn>
                              </p:par>
                              <p:par>
                                <p:cTn id="213" presetID="2" presetClass="exit" presetSubtype="8" fill="hold" grpId="1" nodeType="withEffect">
                                  <p:stCondLst>
                                    <p:cond delay="0"/>
                                  </p:stCondLst>
                                  <p:childTnLst>
                                    <p:anim calcmode="lin" valueType="num">
                                      <p:cBhvr additive="base">
                                        <p:cTn id="214" dur="4000"/>
                                        <p:tgtEl>
                                          <p:spTgt spid="22"/>
                                        </p:tgtEl>
                                        <p:attrNameLst>
                                          <p:attrName>ppt_x</p:attrName>
                                        </p:attrNameLst>
                                      </p:cBhvr>
                                      <p:tavLst>
                                        <p:tav tm="0">
                                          <p:val>
                                            <p:strVal val="ppt_x"/>
                                          </p:val>
                                        </p:tav>
                                        <p:tav tm="100000">
                                          <p:val>
                                            <p:strVal val="0-ppt_w/2"/>
                                          </p:val>
                                        </p:tav>
                                      </p:tavLst>
                                    </p:anim>
                                    <p:anim calcmode="lin" valueType="num">
                                      <p:cBhvr additive="base">
                                        <p:cTn id="215" dur="4000"/>
                                        <p:tgtEl>
                                          <p:spTgt spid="22"/>
                                        </p:tgtEl>
                                        <p:attrNameLst>
                                          <p:attrName>ppt_y</p:attrName>
                                        </p:attrNameLst>
                                      </p:cBhvr>
                                      <p:tavLst>
                                        <p:tav tm="0">
                                          <p:val>
                                            <p:strVal val="ppt_y"/>
                                          </p:val>
                                        </p:tav>
                                        <p:tav tm="100000">
                                          <p:val>
                                            <p:strVal val="ppt_y"/>
                                          </p:val>
                                        </p:tav>
                                      </p:tavLst>
                                    </p:anim>
                                    <p:set>
                                      <p:cBhvr>
                                        <p:cTn id="216" dur="1" fill="hold">
                                          <p:stCondLst>
                                            <p:cond delay="3999"/>
                                          </p:stCondLst>
                                        </p:cTn>
                                        <p:tgtEl>
                                          <p:spTgt spid="22"/>
                                        </p:tgtEl>
                                        <p:attrNameLst>
                                          <p:attrName>style.visibility</p:attrName>
                                        </p:attrNameLst>
                                      </p:cBhvr>
                                      <p:to>
                                        <p:strVal val="hidden"/>
                                      </p:to>
                                    </p:set>
                                  </p:childTnLst>
                                </p:cTn>
                              </p:par>
                              <p:par>
                                <p:cTn id="217" presetID="2" presetClass="exit" presetSubtype="8" fill="hold" grpId="1" nodeType="withEffect">
                                  <p:stCondLst>
                                    <p:cond delay="0"/>
                                  </p:stCondLst>
                                  <p:childTnLst>
                                    <p:anim calcmode="lin" valueType="num">
                                      <p:cBhvr additive="base">
                                        <p:cTn id="218" dur="4000"/>
                                        <p:tgtEl>
                                          <p:spTgt spid="23"/>
                                        </p:tgtEl>
                                        <p:attrNameLst>
                                          <p:attrName>ppt_x</p:attrName>
                                        </p:attrNameLst>
                                      </p:cBhvr>
                                      <p:tavLst>
                                        <p:tav tm="0">
                                          <p:val>
                                            <p:strVal val="ppt_x"/>
                                          </p:val>
                                        </p:tav>
                                        <p:tav tm="100000">
                                          <p:val>
                                            <p:strVal val="0-ppt_w/2"/>
                                          </p:val>
                                        </p:tav>
                                      </p:tavLst>
                                    </p:anim>
                                    <p:anim calcmode="lin" valueType="num">
                                      <p:cBhvr additive="base">
                                        <p:cTn id="219" dur="4000"/>
                                        <p:tgtEl>
                                          <p:spTgt spid="23"/>
                                        </p:tgtEl>
                                        <p:attrNameLst>
                                          <p:attrName>ppt_y</p:attrName>
                                        </p:attrNameLst>
                                      </p:cBhvr>
                                      <p:tavLst>
                                        <p:tav tm="0">
                                          <p:val>
                                            <p:strVal val="ppt_y"/>
                                          </p:val>
                                        </p:tav>
                                        <p:tav tm="100000">
                                          <p:val>
                                            <p:strVal val="ppt_y"/>
                                          </p:val>
                                        </p:tav>
                                      </p:tavLst>
                                    </p:anim>
                                    <p:set>
                                      <p:cBhvr>
                                        <p:cTn id="220" dur="1" fill="hold">
                                          <p:stCondLst>
                                            <p:cond delay="3999"/>
                                          </p:stCondLst>
                                        </p:cTn>
                                        <p:tgtEl>
                                          <p:spTgt spid="23"/>
                                        </p:tgtEl>
                                        <p:attrNameLst>
                                          <p:attrName>style.visibility</p:attrName>
                                        </p:attrNameLst>
                                      </p:cBhvr>
                                      <p:to>
                                        <p:strVal val="hidden"/>
                                      </p:to>
                                    </p:set>
                                  </p:childTnLst>
                                </p:cTn>
                              </p:par>
                              <p:par>
                                <p:cTn id="221" presetID="2" presetClass="exit" presetSubtype="8" fill="hold" grpId="1" nodeType="withEffect">
                                  <p:stCondLst>
                                    <p:cond delay="0"/>
                                  </p:stCondLst>
                                  <p:childTnLst>
                                    <p:anim calcmode="lin" valueType="num">
                                      <p:cBhvr additive="base">
                                        <p:cTn id="222" dur="4000"/>
                                        <p:tgtEl>
                                          <p:spTgt spid="24"/>
                                        </p:tgtEl>
                                        <p:attrNameLst>
                                          <p:attrName>ppt_x</p:attrName>
                                        </p:attrNameLst>
                                      </p:cBhvr>
                                      <p:tavLst>
                                        <p:tav tm="0">
                                          <p:val>
                                            <p:strVal val="ppt_x"/>
                                          </p:val>
                                        </p:tav>
                                        <p:tav tm="100000">
                                          <p:val>
                                            <p:strVal val="0-ppt_w/2"/>
                                          </p:val>
                                        </p:tav>
                                      </p:tavLst>
                                    </p:anim>
                                    <p:anim calcmode="lin" valueType="num">
                                      <p:cBhvr additive="base">
                                        <p:cTn id="223" dur="4000"/>
                                        <p:tgtEl>
                                          <p:spTgt spid="24"/>
                                        </p:tgtEl>
                                        <p:attrNameLst>
                                          <p:attrName>ppt_y</p:attrName>
                                        </p:attrNameLst>
                                      </p:cBhvr>
                                      <p:tavLst>
                                        <p:tav tm="0">
                                          <p:val>
                                            <p:strVal val="ppt_y"/>
                                          </p:val>
                                        </p:tav>
                                        <p:tav tm="100000">
                                          <p:val>
                                            <p:strVal val="ppt_y"/>
                                          </p:val>
                                        </p:tav>
                                      </p:tavLst>
                                    </p:anim>
                                    <p:set>
                                      <p:cBhvr>
                                        <p:cTn id="224" dur="1" fill="hold">
                                          <p:stCondLst>
                                            <p:cond delay="3999"/>
                                          </p:stCondLst>
                                        </p:cTn>
                                        <p:tgtEl>
                                          <p:spTgt spid="24"/>
                                        </p:tgtEl>
                                        <p:attrNameLst>
                                          <p:attrName>style.visibility</p:attrName>
                                        </p:attrNameLst>
                                      </p:cBhvr>
                                      <p:to>
                                        <p:strVal val="hidden"/>
                                      </p:to>
                                    </p:set>
                                  </p:childTnLst>
                                </p:cTn>
                              </p:par>
                              <p:par>
                                <p:cTn id="225" presetID="2" presetClass="exit" presetSubtype="8" fill="hold" grpId="1" nodeType="withEffect">
                                  <p:stCondLst>
                                    <p:cond delay="0"/>
                                  </p:stCondLst>
                                  <p:childTnLst>
                                    <p:anim calcmode="lin" valueType="num">
                                      <p:cBhvr additive="base">
                                        <p:cTn id="226" dur="4000"/>
                                        <p:tgtEl>
                                          <p:spTgt spid="25"/>
                                        </p:tgtEl>
                                        <p:attrNameLst>
                                          <p:attrName>ppt_x</p:attrName>
                                        </p:attrNameLst>
                                      </p:cBhvr>
                                      <p:tavLst>
                                        <p:tav tm="0">
                                          <p:val>
                                            <p:strVal val="ppt_x"/>
                                          </p:val>
                                        </p:tav>
                                        <p:tav tm="100000">
                                          <p:val>
                                            <p:strVal val="0-ppt_w/2"/>
                                          </p:val>
                                        </p:tav>
                                      </p:tavLst>
                                    </p:anim>
                                    <p:anim calcmode="lin" valueType="num">
                                      <p:cBhvr additive="base">
                                        <p:cTn id="227" dur="4000"/>
                                        <p:tgtEl>
                                          <p:spTgt spid="25"/>
                                        </p:tgtEl>
                                        <p:attrNameLst>
                                          <p:attrName>ppt_y</p:attrName>
                                        </p:attrNameLst>
                                      </p:cBhvr>
                                      <p:tavLst>
                                        <p:tav tm="0">
                                          <p:val>
                                            <p:strVal val="ppt_y"/>
                                          </p:val>
                                        </p:tav>
                                        <p:tav tm="100000">
                                          <p:val>
                                            <p:strVal val="ppt_y"/>
                                          </p:val>
                                        </p:tav>
                                      </p:tavLst>
                                    </p:anim>
                                    <p:set>
                                      <p:cBhvr>
                                        <p:cTn id="228" dur="1" fill="hold">
                                          <p:stCondLst>
                                            <p:cond delay="3999"/>
                                          </p:stCondLst>
                                        </p:cTn>
                                        <p:tgtEl>
                                          <p:spTgt spid="25"/>
                                        </p:tgtEl>
                                        <p:attrNameLst>
                                          <p:attrName>style.visibility</p:attrName>
                                        </p:attrNameLst>
                                      </p:cBhvr>
                                      <p:to>
                                        <p:strVal val="hidden"/>
                                      </p:to>
                                    </p:set>
                                  </p:childTnLst>
                                </p:cTn>
                              </p:par>
                              <p:par>
                                <p:cTn id="229" presetID="2" presetClass="exit" presetSubtype="8" fill="hold" grpId="1" nodeType="withEffect">
                                  <p:stCondLst>
                                    <p:cond delay="0"/>
                                  </p:stCondLst>
                                  <p:childTnLst>
                                    <p:anim calcmode="lin" valueType="num">
                                      <p:cBhvr additive="base">
                                        <p:cTn id="230" dur="4000"/>
                                        <p:tgtEl>
                                          <p:spTgt spid="26"/>
                                        </p:tgtEl>
                                        <p:attrNameLst>
                                          <p:attrName>ppt_x</p:attrName>
                                        </p:attrNameLst>
                                      </p:cBhvr>
                                      <p:tavLst>
                                        <p:tav tm="0">
                                          <p:val>
                                            <p:strVal val="ppt_x"/>
                                          </p:val>
                                        </p:tav>
                                        <p:tav tm="100000">
                                          <p:val>
                                            <p:strVal val="0-ppt_w/2"/>
                                          </p:val>
                                        </p:tav>
                                      </p:tavLst>
                                    </p:anim>
                                    <p:anim calcmode="lin" valueType="num">
                                      <p:cBhvr additive="base">
                                        <p:cTn id="231" dur="4000"/>
                                        <p:tgtEl>
                                          <p:spTgt spid="26"/>
                                        </p:tgtEl>
                                        <p:attrNameLst>
                                          <p:attrName>ppt_y</p:attrName>
                                        </p:attrNameLst>
                                      </p:cBhvr>
                                      <p:tavLst>
                                        <p:tav tm="0">
                                          <p:val>
                                            <p:strVal val="ppt_y"/>
                                          </p:val>
                                        </p:tav>
                                        <p:tav tm="100000">
                                          <p:val>
                                            <p:strVal val="ppt_y"/>
                                          </p:val>
                                        </p:tav>
                                      </p:tavLst>
                                    </p:anim>
                                    <p:set>
                                      <p:cBhvr>
                                        <p:cTn id="232" dur="1" fill="hold">
                                          <p:stCondLst>
                                            <p:cond delay="3999"/>
                                          </p:stCondLst>
                                        </p:cTn>
                                        <p:tgtEl>
                                          <p:spTgt spid="26"/>
                                        </p:tgtEl>
                                        <p:attrNameLst>
                                          <p:attrName>style.visibility</p:attrName>
                                        </p:attrNameLst>
                                      </p:cBhvr>
                                      <p:to>
                                        <p:strVal val="hidden"/>
                                      </p:to>
                                    </p:set>
                                  </p:childTnLst>
                                </p:cTn>
                              </p:par>
                              <p:par>
                                <p:cTn id="233" presetID="2" presetClass="exit" presetSubtype="8" fill="hold" grpId="1" nodeType="withEffect">
                                  <p:stCondLst>
                                    <p:cond delay="0"/>
                                  </p:stCondLst>
                                  <p:childTnLst>
                                    <p:anim calcmode="lin" valueType="num">
                                      <p:cBhvr additive="base">
                                        <p:cTn id="234" dur="4000"/>
                                        <p:tgtEl>
                                          <p:spTgt spid="27"/>
                                        </p:tgtEl>
                                        <p:attrNameLst>
                                          <p:attrName>ppt_x</p:attrName>
                                        </p:attrNameLst>
                                      </p:cBhvr>
                                      <p:tavLst>
                                        <p:tav tm="0">
                                          <p:val>
                                            <p:strVal val="ppt_x"/>
                                          </p:val>
                                        </p:tav>
                                        <p:tav tm="100000">
                                          <p:val>
                                            <p:strVal val="0-ppt_w/2"/>
                                          </p:val>
                                        </p:tav>
                                      </p:tavLst>
                                    </p:anim>
                                    <p:anim calcmode="lin" valueType="num">
                                      <p:cBhvr additive="base">
                                        <p:cTn id="235" dur="4000"/>
                                        <p:tgtEl>
                                          <p:spTgt spid="27"/>
                                        </p:tgtEl>
                                        <p:attrNameLst>
                                          <p:attrName>ppt_y</p:attrName>
                                        </p:attrNameLst>
                                      </p:cBhvr>
                                      <p:tavLst>
                                        <p:tav tm="0">
                                          <p:val>
                                            <p:strVal val="ppt_y"/>
                                          </p:val>
                                        </p:tav>
                                        <p:tav tm="100000">
                                          <p:val>
                                            <p:strVal val="ppt_y"/>
                                          </p:val>
                                        </p:tav>
                                      </p:tavLst>
                                    </p:anim>
                                    <p:set>
                                      <p:cBhvr>
                                        <p:cTn id="236" dur="1" fill="hold">
                                          <p:stCondLst>
                                            <p:cond delay="3999"/>
                                          </p:stCondLst>
                                        </p:cTn>
                                        <p:tgtEl>
                                          <p:spTgt spid="27"/>
                                        </p:tgtEl>
                                        <p:attrNameLst>
                                          <p:attrName>style.visibility</p:attrName>
                                        </p:attrNameLst>
                                      </p:cBhvr>
                                      <p:to>
                                        <p:strVal val="hidden"/>
                                      </p:to>
                                    </p:set>
                                  </p:childTnLst>
                                </p:cTn>
                              </p:par>
                              <p:par>
                                <p:cTn id="237" presetID="2" presetClass="exit" presetSubtype="8" fill="hold" grpId="1" nodeType="withEffect">
                                  <p:stCondLst>
                                    <p:cond delay="0"/>
                                  </p:stCondLst>
                                  <p:childTnLst>
                                    <p:anim calcmode="lin" valueType="num">
                                      <p:cBhvr additive="base">
                                        <p:cTn id="238" dur="4000"/>
                                        <p:tgtEl>
                                          <p:spTgt spid="28"/>
                                        </p:tgtEl>
                                        <p:attrNameLst>
                                          <p:attrName>ppt_x</p:attrName>
                                        </p:attrNameLst>
                                      </p:cBhvr>
                                      <p:tavLst>
                                        <p:tav tm="0">
                                          <p:val>
                                            <p:strVal val="ppt_x"/>
                                          </p:val>
                                        </p:tav>
                                        <p:tav tm="100000">
                                          <p:val>
                                            <p:strVal val="0-ppt_w/2"/>
                                          </p:val>
                                        </p:tav>
                                      </p:tavLst>
                                    </p:anim>
                                    <p:anim calcmode="lin" valueType="num">
                                      <p:cBhvr additive="base">
                                        <p:cTn id="239" dur="4000"/>
                                        <p:tgtEl>
                                          <p:spTgt spid="28"/>
                                        </p:tgtEl>
                                        <p:attrNameLst>
                                          <p:attrName>ppt_y</p:attrName>
                                        </p:attrNameLst>
                                      </p:cBhvr>
                                      <p:tavLst>
                                        <p:tav tm="0">
                                          <p:val>
                                            <p:strVal val="ppt_y"/>
                                          </p:val>
                                        </p:tav>
                                        <p:tav tm="100000">
                                          <p:val>
                                            <p:strVal val="ppt_y"/>
                                          </p:val>
                                        </p:tav>
                                      </p:tavLst>
                                    </p:anim>
                                    <p:set>
                                      <p:cBhvr>
                                        <p:cTn id="240" dur="1" fill="hold">
                                          <p:stCondLst>
                                            <p:cond delay="3999"/>
                                          </p:stCondLst>
                                        </p:cTn>
                                        <p:tgtEl>
                                          <p:spTgt spid="28"/>
                                        </p:tgtEl>
                                        <p:attrNameLst>
                                          <p:attrName>style.visibility</p:attrName>
                                        </p:attrNameLst>
                                      </p:cBhvr>
                                      <p:to>
                                        <p:strVal val="hidden"/>
                                      </p:to>
                                    </p:set>
                                  </p:childTnLst>
                                </p:cTn>
                              </p:par>
                              <p:par>
                                <p:cTn id="241" presetID="2" presetClass="exit" presetSubtype="8" fill="hold" grpId="1" nodeType="withEffect">
                                  <p:stCondLst>
                                    <p:cond delay="0"/>
                                  </p:stCondLst>
                                  <p:childTnLst>
                                    <p:anim calcmode="lin" valueType="num">
                                      <p:cBhvr additive="base">
                                        <p:cTn id="242" dur="4000"/>
                                        <p:tgtEl>
                                          <p:spTgt spid="29"/>
                                        </p:tgtEl>
                                        <p:attrNameLst>
                                          <p:attrName>ppt_x</p:attrName>
                                        </p:attrNameLst>
                                      </p:cBhvr>
                                      <p:tavLst>
                                        <p:tav tm="0">
                                          <p:val>
                                            <p:strVal val="ppt_x"/>
                                          </p:val>
                                        </p:tav>
                                        <p:tav tm="100000">
                                          <p:val>
                                            <p:strVal val="0-ppt_w/2"/>
                                          </p:val>
                                        </p:tav>
                                      </p:tavLst>
                                    </p:anim>
                                    <p:anim calcmode="lin" valueType="num">
                                      <p:cBhvr additive="base">
                                        <p:cTn id="243" dur="4000"/>
                                        <p:tgtEl>
                                          <p:spTgt spid="29"/>
                                        </p:tgtEl>
                                        <p:attrNameLst>
                                          <p:attrName>ppt_y</p:attrName>
                                        </p:attrNameLst>
                                      </p:cBhvr>
                                      <p:tavLst>
                                        <p:tav tm="0">
                                          <p:val>
                                            <p:strVal val="ppt_y"/>
                                          </p:val>
                                        </p:tav>
                                        <p:tav tm="100000">
                                          <p:val>
                                            <p:strVal val="ppt_y"/>
                                          </p:val>
                                        </p:tav>
                                      </p:tavLst>
                                    </p:anim>
                                    <p:set>
                                      <p:cBhvr>
                                        <p:cTn id="244" dur="1" fill="hold">
                                          <p:stCondLst>
                                            <p:cond delay="3999"/>
                                          </p:stCondLst>
                                        </p:cTn>
                                        <p:tgtEl>
                                          <p:spTgt spid="29"/>
                                        </p:tgtEl>
                                        <p:attrNameLst>
                                          <p:attrName>style.visibility</p:attrName>
                                        </p:attrNameLst>
                                      </p:cBhvr>
                                      <p:to>
                                        <p:strVal val="hidden"/>
                                      </p:to>
                                    </p:set>
                                  </p:childTnLst>
                                </p:cTn>
                              </p:par>
                              <p:par>
                                <p:cTn id="245" presetID="2" presetClass="exit" presetSubtype="8" fill="hold" grpId="1" nodeType="withEffect">
                                  <p:stCondLst>
                                    <p:cond delay="0"/>
                                  </p:stCondLst>
                                  <p:childTnLst>
                                    <p:anim calcmode="lin" valueType="num">
                                      <p:cBhvr additive="base">
                                        <p:cTn id="246" dur="4000"/>
                                        <p:tgtEl>
                                          <p:spTgt spid="30"/>
                                        </p:tgtEl>
                                        <p:attrNameLst>
                                          <p:attrName>ppt_x</p:attrName>
                                        </p:attrNameLst>
                                      </p:cBhvr>
                                      <p:tavLst>
                                        <p:tav tm="0">
                                          <p:val>
                                            <p:strVal val="ppt_x"/>
                                          </p:val>
                                        </p:tav>
                                        <p:tav tm="100000">
                                          <p:val>
                                            <p:strVal val="0-ppt_w/2"/>
                                          </p:val>
                                        </p:tav>
                                      </p:tavLst>
                                    </p:anim>
                                    <p:anim calcmode="lin" valueType="num">
                                      <p:cBhvr additive="base">
                                        <p:cTn id="247" dur="4000"/>
                                        <p:tgtEl>
                                          <p:spTgt spid="30"/>
                                        </p:tgtEl>
                                        <p:attrNameLst>
                                          <p:attrName>ppt_y</p:attrName>
                                        </p:attrNameLst>
                                      </p:cBhvr>
                                      <p:tavLst>
                                        <p:tav tm="0">
                                          <p:val>
                                            <p:strVal val="ppt_y"/>
                                          </p:val>
                                        </p:tav>
                                        <p:tav tm="100000">
                                          <p:val>
                                            <p:strVal val="ppt_y"/>
                                          </p:val>
                                        </p:tav>
                                      </p:tavLst>
                                    </p:anim>
                                    <p:set>
                                      <p:cBhvr>
                                        <p:cTn id="248" dur="1" fill="hold">
                                          <p:stCondLst>
                                            <p:cond delay="3999"/>
                                          </p:stCondLst>
                                        </p:cTn>
                                        <p:tgtEl>
                                          <p:spTgt spid="30"/>
                                        </p:tgtEl>
                                        <p:attrNameLst>
                                          <p:attrName>style.visibility</p:attrName>
                                        </p:attrNameLst>
                                      </p:cBhvr>
                                      <p:to>
                                        <p:strVal val="hidden"/>
                                      </p:to>
                                    </p:set>
                                  </p:childTnLst>
                                </p:cTn>
                              </p:par>
                              <p:par>
                                <p:cTn id="249" presetID="2" presetClass="exit" presetSubtype="8" fill="hold" grpId="1" nodeType="withEffect">
                                  <p:stCondLst>
                                    <p:cond delay="0"/>
                                  </p:stCondLst>
                                  <p:childTnLst>
                                    <p:anim calcmode="lin" valueType="num">
                                      <p:cBhvr additive="base">
                                        <p:cTn id="250" dur="4000"/>
                                        <p:tgtEl>
                                          <p:spTgt spid="31"/>
                                        </p:tgtEl>
                                        <p:attrNameLst>
                                          <p:attrName>ppt_x</p:attrName>
                                        </p:attrNameLst>
                                      </p:cBhvr>
                                      <p:tavLst>
                                        <p:tav tm="0">
                                          <p:val>
                                            <p:strVal val="ppt_x"/>
                                          </p:val>
                                        </p:tav>
                                        <p:tav tm="100000">
                                          <p:val>
                                            <p:strVal val="0-ppt_w/2"/>
                                          </p:val>
                                        </p:tav>
                                      </p:tavLst>
                                    </p:anim>
                                    <p:anim calcmode="lin" valueType="num">
                                      <p:cBhvr additive="base">
                                        <p:cTn id="251" dur="4000"/>
                                        <p:tgtEl>
                                          <p:spTgt spid="31"/>
                                        </p:tgtEl>
                                        <p:attrNameLst>
                                          <p:attrName>ppt_y</p:attrName>
                                        </p:attrNameLst>
                                      </p:cBhvr>
                                      <p:tavLst>
                                        <p:tav tm="0">
                                          <p:val>
                                            <p:strVal val="ppt_y"/>
                                          </p:val>
                                        </p:tav>
                                        <p:tav tm="100000">
                                          <p:val>
                                            <p:strVal val="ppt_y"/>
                                          </p:val>
                                        </p:tav>
                                      </p:tavLst>
                                    </p:anim>
                                    <p:set>
                                      <p:cBhvr>
                                        <p:cTn id="252" dur="1" fill="hold">
                                          <p:stCondLst>
                                            <p:cond delay="3999"/>
                                          </p:stCondLst>
                                        </p:cTn>
                                        <p:tgtEl>
                                          <p:spTgt spid="31"/>
                                        </p:tgtEl>
                                        <p:attrNameLst>
                                          <p:attrName>style.visibility</p:attrName>
                                        </p:attrNameLst>
                                      </p:cBhvr>
                                      <p:to>
                                        <p:strVal val="hidden"/>
                                      </p:to>
                                    </p:set>
                                  </p:childTnLst>
                                </p:cTn>
                              </p:par>
                              <p:par>
                                <p:cTn id="253" presetID="2" presetClass="exit" presetSubtype="8" fill="hold" grpId="1" nodeType="withEffect">
                                  <p:stCondLst>
                                    <p:cond delay="0"/>
                                  </p:stCondLst>
                                  <p:childTnLst>
                                    <p:anim calcmode="lin" valueType="num">
                                      <p:cBhvr additive="base">
                                        <p:cTn id="254" dur="4000"/>
                                        <p:tgtEl>
                                          <p:spTgt spid="32"/>
                                        </p:tgtEl>
                                        <p:attrNameLst>
                                          <p:attrName>ppt_x</p:attrName>
                                        </p:attrNameLst>
                                      </p:cBhvr>
                                      <p:tavLst>
                                        <p:tav tm="0">
                                          <p:val>
                                            <p:strVal val="ppt_x"/>
                                          </p:val>
                                        </p:tav>
                                        <p:tav tm="100000">
                                          <p:val>
                                            <p:strVal val="0-ppt_w/2"/>
                                          </p:val>
                                        </p:tav>
                                      </p:tavLst>
                                    </p:anim>
                                    <p:anim calcmode="lin" valueType="num">
                                      <p:cBhvr additive="base">
                                        <p:cTn id="255" dur="4000"/>
                                        <p:tgtEl>
                                          <p:spTgt spid="32"/>
                                        </p:tgtEl>
                                        <p:attrNameLst>
                                          <p:attrName>ppt_y</p:attrName>
                                        </p:attrNameLst>
                                      </p:cBhvr>
                                      <p:tavLst>
                                        <p:tav tm="0">
                                          <p:val>
                                            <p:strVal val="ppt_y"/>
                                          </p:val>
                                        </p:tav>
                                        <p:tav tm="100000">
                                          <p:val>
                                            <p:strVal val="ppt_y"/>
                                          </p:val>
                                        </p:tav>
                                      </p:tavLst>
                                    </p:anim>
                                    <p:set>
                                      <p:cBhvr>
                                        <p:cTn id="256" dur="1" fill="hold">
                                          <p:stCondLst>
                                            <p:cond delay="3999"/>
                                          </p:stCondLst>
                                        </p:cTn>
                                        <p:tgtEl>
                                          <p:spTgt spid="32"/>
                                        </p:tgtEl>
                                        <p:attrNameLst>
                                          <p:attrName>style.visibility</p:attrName>
                                        </p:attrNameLst>
                                      </p:cBhvr>
                                      <p:to>
                                        <p:strVal val="hidden"/>
                                      </p:to>
                                    </p:set>
                                  </p:childTnLst>
                                </p:cTn>
                              </p:par>
                              <p:par>
                                <p:cTn id="257" presetID="2" presetClass="exit" presetSubtype="8" fill="hold" grpId="1" nodeType="withEffect">
                                  <p:stCondLst>
                                    <p:cond delay="0"/>
                                  </p:stCondLst>
                                  <p:childTnLst>
                                    <p:anim calcmode="lin" valueType="num">
                                      <p:cBhvr additive="base">
                                        <p:cTn id="258" dur="4000"/>
                                        <p:tgtEl>
                                          <p:spTgt spid="33"/>
                                        </p:tgtEl>
                                        <p:attrNameLst>
                                          <p:attrName>ppt_x</p:attrName>
                                        </p:attrNameLst>
                                      </p:cBhvr>
                                      <p:tavLst>
                                        <p:tav tm="0">
                                          <p:val>
                                            <p:strVal val="ppt_x"/>
                                          </p:val>
                                        </p:tav>
                                        <p:tav tm="100000">
                                          <p:val>
                                            <p:strVal val="0-ppt_w/2"/>
                                          </p:val>
                                        </p:tav>
                                      </p:tavLst>
                                    </p:anim>
                                    <p:anim calcmode="lin" valueType="num">
                                      <p:cBhvr additive="base">
                                        <p:cTn id="259" dur="4000"/>
                                        <p:tgtEl>
                                          <p:spTgt spid="33"/>
                                        </p:tgtEl>
                                        <p:attrNameLst>
                                          <p:attrName>ppt_y</p:attrName>
                                        </p:attrNameLst>
                                      </p:cBhvr>
                                      <p:tavLst>
                                        <p:tav tm="0">
                                          <p:val>
                                            <p:strVal val="ppt_y"/>
                                          </p:val>
                                        </p:tav>
                                        <p:tav tm="100000">
                                          <p:val>
                                            <p:strVal val="ppt_y"/>
                                          </p:val>
                                        </p:tav>
                                      </p:tavLst>
                                    </p:anim>
                                    <p:set>
                                      <p:cBhvr>
                                        <p:cTn id="260" dur="1" fill="hold">
                                          <p:stCondLst>
                                            <p:cond delay="3999"/>
                                          </p:stCondLst>
                                        </p:cTn>
                                        <p:tgtEl>
                                          <p:spTgt spid="33"/>
                                        </p:tgtEl>
                                        <p:attrNameLst>
                                          <p:attrName>style.visibility</p:attrName>
                                        </p:attrNameLst>
                                      </p:cBhvr>
                                      <p:to>
                                        <p:strVal val="hidden"/>
                                      </p:to>
                                    </p:set>
                                  </p:childTnLst>
                                </p:cTn>
                              </p:par>
                              <p:par>
                                <p:cTn id="261" presetID="8" presetClass="emph" presetSubtype="0" fill="hold" grpId="2" nodeType="withEffect">
                                  <p:stCondLst>
                                    <p:cond delay="0"/>
                                  </p:stCondLst>
                                  <p:childTnLst>
                                    <p:animRot by="-21600000">
                                      <p:cBhvr>
                                        <p:cTn id="262" dur="4000" fill="hold"/>
                                        <p:tgtEl>
                                          <p:spTgt spid="2"/>
                                        </p:tgtEl>
                                        <p:attrNameLst>
                                          <p:attrName>r</p:attrName>
                                        </p:attrNameLst>
                                      </p:cBhvr>
                                    </p:animRot>
                                  </p:childTnLst>
                                </p:cTn>
                              </p:par>
                              <p:par>
                                <p:cTn id="263" presetID="8" presetClass="emph" presetSubtype="0" fill="hold" grpId="2" nodeType="withEffect">
                                  <p:stCondLst>
                                    <p:cond delay="0"/>
                                  </p:stCondLst>
                                  <p:childTnLst>
                                    <p:animRot by="-21600000">
                                      <p:cBhvr>
                                        <p:cTn id="264" dur="4000" fill="hold"/>
                                        <p:tgtEl>
                                          <p:spTgt spid="3"/>
                                        </p:tgtEl>
                                        <p:attrNameLst>
                                          <p:attrName>r</p:attrName>
                                        </p:attrNameLst>
                                      </p:cBhvr>
                                    </p:animRot>
                                  </p:childTnLst>
                                </p:cTn>
                              </p:par>
                              <p:par>
                                <p:cTn id="265" presetID="8" presetClass="emph" presetSubtype="0" fill="hold" grpId="2" nodeType="withEffect">
                                  <p:stCondLst>
                                    <p:cond delay="0"/>
                                  </p:stCondLst>
                                  <p:childTnLst>
                                    <p:animRot by="-21600000">
                                      <p:cBhvr>
                                        <p:cTn id="266" dur="4000" fill="hold"/>
                                        <p:tgtEl>
                                          <p:spTgt spid="4"/>
                                        </p:tgtEl>
                                        <p:attrNameLst>
                                          <p:attrName>r</p:attrName>
                                        </p:attrNameLst>
                                      </p:cBhvr>
                                    </p:animRot>
                                  </p:childTnLst>
                                </p:cTn>
                              </p:par>
                              <p:par>
                                <p:cTn id="267" presetID="8" presetClass="emph" presetSubtype="0" fill="hold" grpId="2" nodeType="withEffect">
                                  <p:stCondLst>
                                    <p:cond delay="0"/>
                                  </p:stCondLst>
                                  <p:childTnLst>
                                    <p:animRot by="-21600000">
                                      <p:cBhvr>
                                        <p:cTn id="268" dur="4000" fill="hold"/>
                                        <p:tgtEl>
                                          <p:spTgt spid="5"/>
                                        </p:tgtEl>
                                        <p:attrNameLst>
                                          <p:attrName>r</p:attrName>
                                        </p:attrNameLst>
                                      </p:cBhvr>
                                    </p:animRot>
                                  </p:childTnLst>
                                </p:cTn>
                              </p:par>
                              <p:par>
                                <p:cTn id="269" presetID="8" presetClass="emph" presetSubtype="0" fill="hold" grpId="2" nodeType="withEffect">
                                  <p:stCondLst>
                                    <p:cond delay="0"/>
                                  </p:stCondLst>
                                  <p:childTnLst>
                                    <p:animRot by="-21600000">
                                      <p:cBhvr>
                                        <p:cTn id="270" dur="4000" fill="hold"/>
                                        <p:tgtEl>
                                          <p:spTgt spid="6"/>
                                        </p:tgtEl>
                                        <p:attrNameLst>
                                          <p:attrName>r</p:attrName>
                                        </p:attrNameLst>
                                      </p:cBhvr>
                                    </p:animRot>
                                  </p:childTnLst>
                                </p:cTn>
                              </p:par>
                              <p:par>
                                <p:cTn id="271" presetID="8" presetClass="emph" presetSubtype="0" fill="hold" grpId="2" nodeType="withEffect">
                                  <p:stCondLst>
                                    <p:cond delay="0"/>
                                  </p:stCondLst>
                                  <p:childTnLst>
                                    <p:animRot by="-21600000">
                                      <p:cBhvr>
                                        <p:cTn id="272" dur="4000" fill="hold"/>
                                        <p:tgtEl>
                                          <p:spTgt spid="7"/>
                                        </p:tgtEl>
                                        <p:attrNameLst>
                                          <p:attrName>r</p:attrName>
                                        </p:attrNameLst>
                                      </p:cBhvr>
                                    </p:animRot>
                                  </p:childTnLst>
                                </p:cTn>
                              </p:par>
                              <p:par>
                                <p:cTn id="273" presetID="8" presetClass="emph" presetSubtype="0" fill="hold" grpId="2" nodeType="withEffect">
                                  <p:stCondLst>
                                    <p:cond delay="0"/>
                                  </p:stCondLst>
                                  <p:childTnLst>
                                    <p:animRot by="-21600000">
                                      <p:cBhvr>
                                        <p:cTn id="274" dur="4000" fill="hold"/>
                                        <p:tgtEl>
                                          <p:spTgt spid="8"/>
                                        </p:tgtEl>
                                        <p:attrNameLst>
                                          <p:attrName>r</p:attrName>
                                        </p:attrNameLst>
                                      </p:cBhvr>
                                    </p:animRot>
                                  </p:childTnLst>
                                </p:cTn>
                              </p:par>
                              <p:par>
                                <p:cTn id="275" presetID="8" presetClass="emph" presetSubtype="0" fill="hold" grpId="2" nodeType="withEffect">
                                  <p:stCondLst>
                                    <p:cond delay="0"/>
                                  </p:stCondLst>
                                  <p:childTnLst>
                                    <p:animRot by="-21600000">
                                      <p:cBhvr>
                                        <p:cTn id="276" dur="4000" fill="hold"/>
                                        <p:tgtEl>
                                          <p:spTgt spid="9"/>
                                        </p:tgtEl>
                                        <p:attrNameLst>
                                          <p:attrName>r</p:attrName>
                                        </p:attrNameLst>
                                      </p:cBhvr>
                                    </p:animRot>
                                  </p:childTnLst>
                                </p:cTn>
                              </p:par>
                              <p:par>
                                <p:cTn id="277" presetID="8" presetClass="emph" presetSubtype="0" fill="hold" grpId="2" nodeType="withEffect">
                                  <p:stCondLst>
                                    <p:cond delay="0"/>
                                  </p:stCondLst>
                                  <p:childTnLst>
                                    <p:animRot by="-21600000">
                                      <p:cBhvr>
                                        <p:cTn id="278" dur="4000" fill="hold"/>
                                        <p:tgtEl>
                                          <p:spTgt spid="10"/>
                                        </p:tgtEl>
                                        <p:attrNameLst>
                                          <p:attrName>r</p:attrName>
                                        </p:attrNameLst>
                                      </p:cBhvr>
                                    </p:animRot>
                                  </p:childTnLst>
                                </p:cTn>
                              </p:par>
                              <p:par>
                                <p:cTn id="279" presetID="8" presetClass="emph" presetSubtype="0" fill="hold" grpId="2" nodeType="withEffect">
                                  <p:stCondLst>
                                    <p:cond delay="0"/>
                                  </p:stCondLst>
                                  <p:childTnLst>
                                    <p:animRot by="-21600000">
                                      <p:cBhvr>
                                        <p:cTn id="280" dur="4000" fill="hold"/>
                                        <p:tgtEl>
                                          <p:spTgt spid="11"/>
                                        </p:tgtEl>
                                        <p:attrNameLst>
                                          <p:attrName>r</p:attrName>
                                        </p:attrNameLst>
                                      </p:cBhvr>
                                    </p:animRot>
                                  </p:childTnLst>
                                </p:cTn>
                              </p:par>
                              <p:par>
                                <p:cTn id="281" presetID="8" presetClass="emph" presetSubtype="0" fill="hold" grpId="2" nodeType="withEffect">
                                  <p:stCondLst>
                                    <p:cond delay="0"/>
                                  </p:stCondLst>
                                  <p:childTnLst>
                                    <p:animRot by="-21600000">
                                      <p:cBhvr>
                                        <p:cTn id="282" dur="4000" fill="hold"/>
                                        <p:tgtEl>
                                          <p:spTgt spid="12"/>
                                        </p:tgtEl>
                                        <p:attrNameLst>
                                          <p:attrName>r</p:attrName>
                                        </p:attrNameLst>
                                      </p:cBhvr>
                                    </p:animRot>
                                  </p:childTnLst>
                                </p:cTn>
                              </p:par>
                              <p:par>
                                <p:cTn id="283" presetID="8" presetClass="emph" presetSubtype="0" fill="hold" grpId="2" nodeType="withEffect">
                                  <p:stCondLst>
                                    <p:cond delay="0"/>
                                  </p:stCondLst>
                                  <p:childTnLst>
                                    <p:animRot by="-21600000">
                                      <p:cBhvr>
                                        <p:cTn id="284" dur="4000" fill="hold"/>
                                        <p:tgtEl>
                                          <p:spTgt spid="13"/>
                                        </p:tgtEl>
                                        <p:attrNameLst>
                                          <p:attrName>r</p:attrName>
                                        </p:attrNameLst>
                                      </p:cBhvr>
                                    </p:animRot>
                                  </p:childTnLst>
                                </p:cTn>
                              </p:par>
                              <p:par>
                                <p:cTn id="285" presetID="8" presetClass="emph" presetSubtype="0" fill="hold" grpId="2" nodeType="withEffect">
                                  <p:stCondLst>
                                    <p:cond delay="0"/>
                                  </p:stCondLst>
                                  <p:childTnLst>
                                    <p:animRot by="-21600000">
                                      <p:cBhvr>
                                        <p:cTn id="286" dur="4000" fill="hold"/>
                                        <p:tgtEl>
                                          <p:spTgt spid="14"/>
                                        </p:tgtEl>
                                        <p:attrNameLst>
                                          <p:attrName>r</p:attrName>
                                        </p:attrNameLst>
                                      </p:cBhvr>
                                    </p:animRot>
                                  </p:childTnLst>
                                </p:cTn>
                              </p:par>
                              <p:par>
                                <p:cTn id="287" presetID="8" presetClass="emph" presetSubtype="0" fill="hold" grpId="2" nodeType="withEffect">
                                  <p:stCondLst>
                                    <p:cond delay="0"/>
                                  </p:stCondLst>
                                  <p:childTnLst>
                                    <p:animRot by="-21600000">
                                      <p:cBhvr>
                                        <p:cTn id="288" dur="4000" fill="hold"/>
                                        <p:tgtEl>
                                          <p:spTgt spid="15"/>
                                        </p:tgtEl>
                                        <p:attrNameLst>
                                          <p:attrName>r</p:attrName>
                                        </p:attrNameLst>
                                      </p:cBhvr>
                                    </p:animRot>
                                  </p:childTnLst>
                                </p:cTn>
                              </p:par>
                              <p:par>
                                <p:cTn id="289" presetID="8" presetClass="emph" presetSubtype="0" fill="hold" grpId="2" nodeType="withEffect">
                                  <p:stCondLst>
                                    <p:cond delay="0"/>
                                  </p:stCondLst>
                                  <p:childTnLst>
                                    <p:animRot by="-21600000">
                                      <p:cBhvr>
                                        <p:cTn id="290" dur="4000" fill="hold"/>
                                        <p:tgtEl>
                                          <p:spTgt spid="16"/>
                                        </p:tgtEl>
                                        <p:attrNameLst>
                                          <p:attrName>r</p:attrName>
                                        </p:attrNameLst>
                                      </p:cBhvr>
                                    </p:animRot>
                                  </p:childTnLst>
                                </p:cTn>
                              </p:par>
                              <p:par>
                                <p:cTn id="291" presetID="8" presetClass="emph" presetSubtype="0" fill="hold" grpId="2" nodeType="withEffect">
                                  <p:stCondLst>
                                    <p:cond delay="0"/>
                                  </p:stCondLst>
                                  <p:childTnLst>
                                    <p:animRot by="-21600000">
                                      <p:cBhvr>
                                        <p:cTn id="292" dur="4000" fill="hold"/>
                                        <p:tgtEl>
                                          <p:spTgt spid="17"/>
                                        </p:tgtEl>
                                        <p:attrNameLst>
                                          <p:attrName>r</p:attrName>
                                        </p:attrNameLst>
                                      </p:cBhvr>
                                    </p:animRot>
                                  </p:childTnLst>
                                </p:cTn>
                              </p:par>
                              <p:par>
                                <p:cTn id="293" presetID="8" presetClass="emph" presetSubtype="0" fill="hold" grpId="2" nodeType="withEffect">
                                  <p:stCondLst>
                                    <p:cond delay="0"/>
                                  </p:stCondLst>
                                  <p:childTnLst>
                                    <p:animRot by="-21600000">
                                      <p:cBhvr>
                                        <p:cTn id="294" dur="4000" fill="hold"/>
                                        <p:tgtEl>
                                          <p:spTgt spid="18"/>
                                        </p:tgtEl>
                                        <p:attrNameLst>
                                          <p:attrName>r</p:attrName>
                                        </p:attrNameLst>
                                      </p:cBhvr>
                                    </p:animRot>
                                  </p:childTnLst>
                                </p:cTn>
                              </p:par>
                              <p:par>
                                <p:cTn id="295" presetID="8" presetClass="emph" presetSubtype="0" fill="hold" grpId="2" nodeType="withEffect">
                                  <p:stCondLst>
                                    <p:cond delay="0"/>
                                  </p:stCondLst>
                                  <p:childTnLst>
                                    <p:animRot by="-21600000">
                                      <p:cBhvr>
                                        <p:cTn id="296" dur="4000" fill="hold"/>
                                        <p:tgtEl>
                                          <p:spTgt spid="19"/>
                                        </p:tgtEl>
                                        <p:attrNameLst>
                                          <p:attrName>r</p:attrName>
                                        </p:attrNameLst>
                                      </p:cBhvr>
                                    </p:animRot>
                                  </p:childTnLst>
                                </p:cTn>
                              </p:par>
                              <p:par>
                                <p:cTn id="297" presetID="8" presetClass="emph" presetSubtype="0" fill="hold" grpId="2" nodeType="withEffect">
                                  <p:stCondLst>
                                    <p:cond delay="0"/>
                                  </p:stCondLst>
                                  <p:childTnLst>
                                    <p:animRot by="-21600000">
                                      <p:cBhvr>
                                        <p:cTn id="298" dur="4000" fill="hold"/>
                                        <p:tgtEl>
                                          <p:spTgt spid="20"/>
                                        </p:tgtEl>
                                        <p:attrNameLst>
                                          <p:attrName>r</p:attrName>
                                        </p:attrNameLst>
                                      </p:cBhvr>
                                    </p:animRot>
                                  </p:childTnLst>
                                </p:cTn>
                              </p:par>
                              <p:par>
                                <p:cTn id="299" presetID="8" presetClass="emph" presetSubtype="0" fill="hold" grpId="2" nodeType="withEffect">
                                  <p:stCondLst>
                                    <p:cond delay="0"/>
                                  </p:stCondLst>
                                  <p:childTnLst>
                                    <p:animRot by="-21600000">
                                      <p:cBhvr>
                                        <p:cTn id="300" dur="4000" fill="hold"/>
                                        <p:tgtEl>
                                          <p:spTgt spid="21"/>
                                        </p:tgtEl>
                                        <p:attrNameLst>
                                          <p:attrName>r</p:attrName>
                                        </p:attrNameLst>
                                      </p:cBhvr>
                                    </p:animRot>
                                  </p:childTnLst>
                                </p:cTn>
                              </p:par>
                              <p:par>
                                <p:cTn id="301" presetID="8" presetClass="emph" presetSubtype="0" fill="hold" grpId="2" nodeType="withEffect">
                                  <p:stCondLst>
                                    <p:cond delay="0"/>
                                  </p:stCondLst>
                                  <p:childTnLst>
                                    <p:animRot by="-21600000">
                                      <p:cBhvr>
                                        <p:cTn id="302" dur="4000" fill="hold"/>
                                        <p:tgtEl>
                                          <p:spTgt spid="22"/>
                                        </p:tgtEl>
                                        <p:attrNameLst>
                                          <p:attrName>r</p:attrName>
                                        </p:attrNameLst>
                                      </p:cBhvr>
                                    </p:animRot>
                                  </p:childTnLst>
                                </p:cTn>
                              </p:par>
                              <p:par>
                                <p:cTn id="303" presetID="8" presetClass="emph" presetSubtype="0" fill="hold" grpId="2" nodeType="withEffect">
                                  <p:stCondLst>
                                    <p:cond delay="0"/>
                                  </p:stCondLst>
                                  <p:childTnLst>
                                    <p:animRot by="-21600000">
                                      <p:cBhvr>
                                        <p:cTn id="304" dur="4000" fill="hold"/>
                                        <p:tgtEl>
                                          <p:spTgt spid="23"/>
                                        </p:tgtEl>
                                        <p:attrNameLst>
                                          <p:attrName>r</p:attrName>
                                        </p:attrNameLst>
                                      </p:cBhvr>
                                    </p:animRot>
                                  </p:childTnLst>
                                </p:cTn>
                              </p:par>
                              <p:par>
                                <p:cTn id="305" presetID="8" presetClass="emph" presetSubtype="0" fill="hold" grpId="2" nodeType="withEffect">
                                  <p:stCondLst>
                                    <p:cond delay="0"/>
                                  </p:stCondLst>
                                  <p:childTnLst>
                                    <p:animRot by="-21600000">
                                      <p:cBhvr>
                                        <p:cTn id="306" dur="4000" fill="hold"/>
                                        <p:tgtEl>
                                          <p:spTgt spid="24"/>
                                        </p:tgtEl>
                                        <p:attrNameLst>
                                          <p:attrName>r</p:attrName>
                                        </p:attrNameLst>
                                      </p:cBhvr>
                                    </p:animRot>
                                  </p:childTnLst>
                                </p:cTn>
                              </p:par>
                              <p:par>
                                <p:cTn id="307" presetID="8" presetClass="emph" presetSubtype="0" fill="hold" grpId="2" nodeType="withEffect">
                                  <p:stCondLst>
                                    <p:cond delay="0"/>
                                  </p:stCondLst>
                                  <p:childTnLst>
                                    <p:animRot by="-21600000">
                                      <p:cBhvr>
                                        <p:cTn id="308" dur="4000" fill="hold"/>
                                        <p:tgtEl>
                                          <p:spTgt spid="25"/>
                                        </p:tgtEl>
                                        <p:attrNameLst>
                                          <p:attrName>r</p:attrName>
                                        </p:attrNameLst>
                                      </p:cBhvr>
                                    </p:animRot>
                                  </p:childTnLst>
                                </p:cTn>
                              </p:par>
                              <p:par>
                                <p:cTn id="309" presetID="8" presetClass="emph" presetSubtype="0" fill="hold" grpId="2" nodeType="withEffect">
                                  <p:stCondLst>
                                    <p:cond delay="0"/>
                                  </p:stCondLst>
                                  <p:childTnLst>
                                    <p:animRot by="-21600000">
                                      <p:cBhvr>
                                        <p:cTn id="310" dur="4000" fill="hold"/>
                                        <p:tgtEl>
                                          <p:spTgt spid="26"/>
                                        </p:tgtEl>
                                        <p:attrNameLst>
                                          <p:attrName>r</p:attrName>
                                        </p:attrNameLst>
                                      </p:cBhvr>
                                    </p:animRot>
                                  </p:childTnLst>
                                </p:cTn>
                              </p:par>
                              <p:par>
                                <p:cTn id="311" presetID="8" presetClass="emph" presetSubtype="0" fill="hold" grpId="2" nodeType="withEffect">
                                  <p:stCondLst>
                                    <p:cond delay="0"/>
                                  </p:stCondLst>
                                  <p:childTnLst>
                                    <p:animRot by="-21600000">
                                      <p:cBhvr>
                                        <p:cTn id="312" dur="4000" fill="hold"/>
                                        <p:tgtEl>
                                          <p:spTgt spid="27"/>
                                        </p:tgtEl>
                                        <p:attrNameLst>
                                          <p:attrName>r</p:attrName>
                                        </p:attrNameLst>
                                      </p:cBhvr>
                                    </p:animRot>
                                  </p:childTnLst>
                                </p:cTn>
                              </p:par>
                              <p:par>
                                <p:cTn id="313" presetID="8" presetClass="emph" presetSubtype="0" fill="hold" grpId="2" nodeType="withEffect">
                                  <p:stCondLst>
                                    <p:cond delay="0"/>
                                  </p:stCondLst>
                                  <p:childTnLst>
                                    <p:animRot by="-21600000">
                                      <p:cBhvr>
                                        <p:cTn id="314" dur="4000" fill="hold"/>
                                        <p:tgtEl>
                                          <p:spTgt spid="28"/>
                                        </p:tgtEl>
                                        <p:attrNameLst>
                                          <p:attrName>r</p:attrName>
                                        </p:attrNameLst>
                                      </p:cBhvr>
                                    </p:animRot>
                                  </p:childTnLst>
                                </p:cTn>
                              </p:par>
                              <p:par>
                                <p:cTn id="315" presetID="8" presetClass="emph" presetSubtype="0" fill="hold" grpId="2" nodeType="withEffect">
                                  <p:stCondLst>
                                    <p:cond delay="0"/>
                                  </p:stCondLst>
                                  <p:childTnLst>
                                    <p:animRot by="-21600000">
                                      <p:cBhvr>
                                        <p:cTn id="316" dur="4000" fill="hold"/>
                                        <p:tgtEl>
                                          <p:spTgt spid="29"/>
                                        </p:tgtEl>
                                        <p:attrNameLst>
                                          <p:attrName>r</p:attrName>
                                        </p:attrNameLst>
                                      </p:cBhvr>
                                    </p:animRot>
                                  </p:childTnLst>
                                </p:cTn>
                              </p:par>
                              <p:par>
                                <p:cTn id="317" presetID="8" presetClass="emph" presetSubtype="0" fill="hold" grpId="2" nodeType="withEffect">
                                  <p:stCondLst>
                                    <p:cond delay="0"/>
                                  </p:stCondLst>
                                  <p:childTnLst>
                                    <p:animRot by="-21600000">
                                      <p:cBhvr>
                                        <p:cTn id="318" dur="4000" fill="hold"/>
                                        <p:tgtEl>
                                          <p:spTgt spid="30"/>
                                        </p:tgtEl>
                                        <p:attrNameLst>
                                          <p:attrName>r</p:attrName>
                                        </p:attrNameLst>
                                      </p:cBhvr>
                                    </p:animRot>
                                  </p:childTnLst>
                                </p:cTn>
                              </p:par>
                              <p:par>
                                <p:cTn id="319" presetID="8" presetClass="emph" presetSubtype="0" fill="hold" grpId="2" nodeType="withEffect">
                                  <p:stCondLst>
                                    <p:cond delay="0"/>
                                  </p:stCondLst>
                                  <p:childTnLst>
                                    <p:animRot by="-21600000">
                                      <p:cBhvr>
                                        <p:cTn id="320" dur="4000" fill="hold"/>
                                        <p:tgtEl>
                                          <p:spTgt spid="31"/>
                                        </p:tgtEl>
                                        <p:attrNameLst>
                                          <p:attrName>r</p:attrName>
                                        </p:attrNameLst>
                                      </p:cBhvr>
                                    </p:animRot>
                                  </p:childTnLst>
                                </p:cTn>
                              </p:par>
                              <p:par>
                                <p:cTn id="321" presetID="8" presetClass="emph" presetSubtype="0" fill="hold" grpId="2" nodeType="withEffect">
                                  <p:stCondLst>
                                    <p:cond delay="0"/>
                                  </p:stCondLst>
                                  <p:childTnLst>
                                    <p:animRot by="-21600000">
                                      <p:cBhvr>
                                        <p:cTn id="322" dur="4000" fill="hold"/>
                                        <p:tgtEl>
                                          <p:spTgt spid="32"/>
                                        </p:tgtEl>
                                        <p:attrNameLst>
                                          <p:attrName>r</p:attrName>
                                        </p:attrNameLst>
                                      </p:cBhvr>
                                    </p:animRot>
                                  </p:childTnLst>
                                </p:cTn>
                              </p:par>
                              <p:par>
                                <p:cTn id="323" presetID="8" presetClass="emph" presetSubtype="0" fill="hold" grpId="2" nodeType="withEffect">
                                  <p:stCondLst>
                                    <p:cond delay="0"/>
                                  </p:stCondLst>
                                  <p:childTnLst>
                                    <p:animRot by="-21600000">
                                      <p:cBhvr>
                                        <p:cTn id="324" dur="4000" fill="hold"/>
                                        <p:tgtEl>
                                          <p:spTgt spid="33"/>
                                        </p:tgtEl>
                                        <p:attrNameLst>
                                          <p:attrName>r</p:attrName>
                                        </p:attrNameLst>
                                      </p:cBhvr>
                                    </p:animRot>
                                  </p:childTnLst>
                                </p:cTn>
                              </p:par>
                              <p:par>
                                <p:cTn id="325" presetID="2" presetClass="entr" presetSubtype="8" fill="hold" grpId="0" nodeType="withEffect">
                                  <p:stCondLst>
                                    <p:cond delay="0"/>
                                  </p:stCondLst>
                                  <p:childTnLst>
                                    <p:set>
                                      <p:cBhvr>
                                        <p:cTn id="326" dur="1" fill="hold">
                                          <p:stCondLst>
                                            <p:cond delay="0"/>
                                          </p:stCondLst>
                                        </p:cTn>
                                        <p:tgtEl>
                                          <p:spTgt spid="36"/>
                                        </p:tgtEl>
                                        <p:attrNameLst>
                                          <p:attrName>style.visibility</p:attrName>
                                        </p:attrNameLst>
                                      </p:cBhvr>
                                      <p:to>
                                        <p:strVal val="visible"/>
                                      </p:to>
                                    </p:set>
                                    <p:anim calcmode="lin" valueType="num">
                                      <p:cBhvr additive="base">
                                        <p:cTn id="327" dur="4000" fill="hold"/>
                                        <p:tgtEl>
                                          <p:spTgt spid="36"/>
                                        </p:tgtEl>
                                        <p:attrNameLst>
                                          <p:attrName>ppt_x</p:attrName>
                                        </p:attrNameLst>
                                      </p:cBhvr>
                                      <p:tavLst>
                                        <p:tav tm="0">
                                          <p:val>
                                            <p:strVal val="0-#ppt_w/2"/>
                                          </p:val>
                                        </p:tav>
                                        <p:tav tm="100000">
                                          <p:val>
                                            <p:strVal val="#ppt_x"/>
                                          </p:val>
                                        </p:tav>
                                      </p:tavLst>
                                    </p:anim>
                                    <p:anim calcmode="lin" valueType="num">
                                      <p:cBhvr additive="base">
                                        <p:cTn id="328" dur="4000" fill="hold"/>
                                        <p:tgtEl>
                                          <p:spTgt spid="36"/>
                                        </p:tgtEl>
                                        <p:attrNameLst>
                                          <p:attrName>ppt_y</p:attrName>
                                        </p:attrNameLst>
                                      </p:cBhvr>
                                      <p:tavLst>
                                        <p:tav tm="0">
                                          <p:val>
                                            <p:strVal val="#ppt_y"/>
                                          </p:val>
                                        </p:tav>
                                        <p:tav tm="100000">
                                          <p:val>
                                            <p:strVal val="#ppt_y"/>
                                          </p:val>
                                        </p:tav>
                                      </p:tavLst>
                                    </p:anim>
                                  </p:childTnLst>
                                </p:cTn>
                              </p:par>
                              <p:par>
                                <p:cTn id="329" presetID="2" presetClass="entr" presetSubtype="8" fill="hold" grpId="0" nodeType="withEffect">
                                  <p:stCondLst>
                                    <p:cond delay="0"/>
                                  </p:stCondLst>
                                  <p:childTnLst>
                                    <p:set>
                                      <p:cBhvr>
                                        <p:cTn id="330" dur="1" fill="hold">
                                          <p:stCondLst>
                                            <p:cond delay="0"/>
                                          </p:stCondLst>
                                        </p:cTn>
                                        <p:tgtEl>
                                          <p:spTgt spid="37"/>
                                        </p:tgtEl>
                                        <p:attrNameLst>
                                          <p:attrName>style.visibility</p:attrName>
                                        </p:attrNameLst>
                                      </p:cBhvr>
                                      <p:to>
                                        <p:strVal val="visible"/>
                                      </p:to>
                                    </p:set>
                                    <p:anim calcmode="lin" valueType="num">
                                      <p:cBhvr additive="base">
                                        <p:cTn id="331" dur="4000" fill="hold"/>
                                        <p:tgtEl>
                                          <p:spTgt spid="37"/>
                                        </p:tgtEl>
                                        <p:attrNameLst>
                                          <p:attrName>ppt_x</p:attrName>
                                        </p:attrNameLst>
                                      </p:cBhvr>
                                      <p:tavLst>
                                        <p:tav tm="0">
                                          <p:val>
                                            <p:strVal val="0-#ppt_w/2"/>
                                          </p:val>
                                        </p:tav>
                                        <p:tav tm="100000">
                                          <p:val>
                                            <p:strVal val="#ppt_x"/>
                                          </p:val>
                                        </p:tav>
                                      </p:tavLst>
                                    </p:anim>
                                    <p:anim calcmode="lin" valueType="num">
                                      <p:cBhvr additive="base">
                                        <p:cTn id="332" dur="4000" fill="hold"/>
                                        <p:tgtEl>
                                          <p:spTgt spid="37"/>
                                        </p:tgtEl>
                                        <p:attrNameLst>
                                          <p:attrName>ppt_y</p:attrName>
                                        </p:attrNameLst>
                                      </p:cBhvr>
                                      <p:tavLst>
                                        <p:tav tm="0">
                                          <p:val>
                                            <p:strVal val="#ppt_y"/>
                                          </p:val>
                                        </p:tav>
                                        <p:tav tm="100000">
                                          <p:val>
                                            <p:strVal val="#ppt_y"/>
                                          </p:val>
                                        </p:tav>
                                      </p:tavLst>
                                    </p:anim>
                                  </p:childTnLst>
                                </p:cTn>
                              </p:par>
                              <p:par>
                                <p:cTn id="333" presetID="2" presetClass="entr" presetSubtype="8" fill="hold" grpId="0" nodeType="withEffect">
                                  <p:stCondLst>
                                    <p:cond delay="0"/>
                                  </p:stCondLst>
                                  <p:childTnLst>
                                    <p:set>
                                      <p:cBhvr>
                                        <p:cTn id="334" dur="1" fill="hold">
                                          <p:stCondLst>
                                            <p:cond delay="0"/>
                                          </p:stCondLst>
                                        </p:cTn>
                                        <p:tgtEl>
                                          <p:spTgt spid="38"/>
                                        </p:tgtEl>
                                        <p:attrNameLst>
                                          <p:attrName>style.visibility</p:attrName>
                                        </p:attrNameLst>
                                      </p:cBhvr>
                                      <p:to>
                                        <p:strVal val="visible"/>
                                      </p:to>
                                    </p:set>
                                    <p:anim calcmode="lin" valueType="num">
                                      <p:cBhvr additive="base">
                                        <p:cTn id="335" dur="4000" fill="hold"/>
                                        <p:tgtEl>
                                          <p:spTgt spid="38"/>
                                        </p:tgtEl>
                                        <p:attrNameLst>
                                          <p:attrName>ppt_x</p:attrName>
                                        </p:attrNameLst>
                                      </p:cBhvr>
                                      <p:tavLst>
                                        <p:tav tm="0">
                                          <p:val>
                                            <p:strVal val="0-#ppt_w/2"/>
                                          </p:val>
                                        </p:tav>
                                        <p:tav tm="100000">
                                          <p:val>
                                            <p:strVal val="#ppt_x"/>
                                          </p:val>
                                        </p:tav>
                                      </p:tavLst>
                                    </p:anim>
                                    <p:anim calcmode="lin" valueType="num">
                                      <p:cBhvr additive="base">
                                        <p:cTn id="336" dur="4000" fill="hold"/>
                                        <p:tgtEl>
                                          <p:spTgt spid="38"/>
                                        </p:tgtEl>
                                        <p:attrNameLst>
                                          <p:attrName>ppt_y</p:attrName>
                                        </p:attrNameLst>
                                      </p:cBhvr>
                                      <p:tavLst>
                                        <p:tav tm="0">
                                          <p:val>
                                            <p:strVal val="#ppt_y"/>
                                          </p:val>
                                        </p:tav>
                                        <p:tav tm="100000">
                                          <p:val>
                                            <p:strVal val="#ppt_y"/>
                                          </p:val>
                                        </p:tav>
                                      </p:tavLst>
                                    </p:anim>
                                  </p:childTnLst>
                                </p:cTn>
                              </p:par>
                              <p:par>
                                <p:cTn id="337" presetID="2" presetClass="entr" presetSubtype="8" fill="hold" grpId="0" nodeType="withEffect">
                                  <p:stCondLst>
                                    <p:cond delay="0"/>
                                  </p:stCondLst>
                                  <p:childTnLst>
                                    <p:set>
                                      <p:cBhvr>
                                        <p:cTn id="338" dur="1" fill="hold">
                                          <p:stCondLst>
                                            <p:cond delay="0"/>
                                          </p:stCondLst>
                                        </p:cTn>
                                        <p:tgtEl>
                                          <p:spTgt spid="39"/>
                                        </p:tgtEl>
                                        <p:attrNameLst>
                                          <p:attrName>style.visibility</p:attrName>
                                        </p:attrNameLst>
                                      </p:cBhvr>
                                      <p:to>
                                        <p:strVal val="visible"/>
                                      </p:to>
                                    </p:set>
                                    <p:anim calcmode="lin" valueType="num">
                                      <p:cBhvr additive="base">
                                        <p:cTn id="339" dur="4000" fill="hold"/>
                                        <p:tgtEl>
                                          <p:spTgt spid="39"/>
                                        </p:tgtEl>
                                        <p:attrNameLst>
                                          <p:attrName>ppt_x</p:attrName>
                                        </p:attrNameLst>
                                      </p:cBhvr>
                                      <p:tavLst>
                                        <p:tav tm="0">
                                          <p:val>
                                            <p:strVal val="0-#ppt_w/2"/>
                                          </p:val>
                                        </p:tav>
                                        <p:tav tm="100000">
                                          <p:val>
                                            <p:strVal val="#ppt_x"/>
                                          </p:val>
                                        </p:tav>
                                      </p:tavLst>
                                    </p:anim>
                                    <p:anim calcmode="lin" valueType="num">
                                      <p:cBhvr additive="base">
                                        <p:cTn id="340" dur="4000" fill="hold"/>
                                        <p:tgtEl>
                                          <p:spTgt spid="39"/>
                                        </p:tgtEl>
                                        <p:attrNameLst>
                                          <p:attrName>ppt_y</p:attrName>
                                        </p:attrNameLst>
                                      </p:cBhvr>
                                      <p:tavLst>
                                        <p:tav tm="0">
                                          <p:val>
                                            <p:strVal val="#ppt_y"/>
                                          </p:val>
                                        </p:tav>
                                        <p:tav tm="100000">
                                          <p:val>
                                            <p:strVal val="#ppt_y"/>
                                          </p:val>
                                        </p:tav>
                                      </p:tavLst>
                                    </p:anim>
                                  </p:childTnLst>
                                </p:cTn>
                              </p:par>
                              <p:par>
                                <p:cTn id="341" presetID="2" presetClass="entr" presetSubtype="8" fill="hold" grpId="0" nodeType="withEffect">
                                  <p:stCondLst>
                                    <p:cond delay="0"/>
                                  </p:stCondLst>
                                  <p:childTnLst>
                                    <p:set>
                                      <p:cBhvr>
                                        <p:cTn id="342" dur="1" fill="hold">
                                          <p:stCondLst>
                                            <p:cond delay="0"/>
                                          </p:stCondLst>
                                        </p:cTn>
                                        <p:tgtEl>
                                          <p:spTgt spid="40"/>
                                        </p:tgtEl>
                                        <p:attrNameLst>
                                          <p:attrName>style.visibility</p:attrName>
                                        </p:attrNameLst>
                                      </p:cBhvr>
                                      <p:to>
                                        <p:strVal val="visible"/>
                                      </p:to>
                                    </p:set>
                                    <p:anim calcmode="lin" valueType="num">
                                      <p:cBhvr additive="base">
                                        <p:cTn id="343" dur="4000" fill="hold"/>
                                        <p:tgtEl>
                                          <p:spTgt spid="40"/>
                                        </p:tgtEl>
                                        <p:attrNameLst>
                                          <p:attrName>ppt_x</p:attrName>
                                        </p:attrNameLst>
                                      </p:cBhvr>
                                      <p:tavLst>
                                        <p:tav tm="0">
                                          <p:val>
                                            <p:strVal val="0-#ppt_w/2"/>
                                          </p:val>
                                        </p:tav>
                                        <p:tav tm="100000">
                                          <p:val>
                                            <p:strVal val="#ppt_x"/>
                                          </p:val>
                                        </p:tav>
                                      </p:tavLst>
                                    </p:anim>
                                    <p:anim calcmode="lin" valueType="num">
                                      <p:cBhvr additive="base">
                                        <p:cTn id="344" dur="4000" fill="hold"/>
                                        <p:tgtEl>
                                          <p:spTgt spid="40"/>
                                        </p:tgtEl>
                                        <p:attrNameLst>
                                          <p:attrName>ppt_y</p:attrName>
                                        </p:attrNameLst>
                                      </p:cBhvr>
                                      <p:tavLst>
                                        <p:tav tm="0">
                                          <p:val>
                                            <p:strVal val="#ppt_y"/>
                                          </p:val>
                                        </p:tav>
                                        <p:tav tm="100000">
                                          <p:val>
                                            <p:strVal val="#ppt_y"/>
                                          </p:val>
                                        </p:tav>
                                      </p:tavLst>
                                    </p:anim>
                                  </p:childTnLst>
                                </p:cTn>
                              </p:par>
                              <p:par>
                                <p:cTn id="345" presetID="2" presetClass="entr" presetSubtype="8" fill="hold" grpId="0" nodeType="withEffect">
                                  <p:stCondLst>
                                    <p:cond delay="0"/>
                                  </p:stCondLst>
                                  <p:childTnLst>
                                    <p:set>
                                      <p:cBhvr>
                                        <p:cTn id="346" dur="1" fill="hold">
                                          <p:stCondLst>
                                            <p:cond delay="0"/>
                                          </p:stCondLst>
                                        </p:cTn>
                                        <p:tgtEl>
                                          <p:spTgt spid="41"/>
                                        </p:tgtEl>
                                        <p:attrNameLst>
                                          <p:attrName>style.visibility</p:attrName>
                                        </p:attrNameLst>
                                      </p:cBhvr>
                                      <p:to>
                                        <p:strVal val="visible"/>
                                      </p:to>
                                    </p:set>
                                    <p:anim calcmode="lin" valueType="num">
                                      <p:cBhvr additive="base">
                                        <p:cTn id="347" dur="4000" fill="hold"/>
                                        <p:tgtEl>
                                          <p:spTgt spid="41"/>
                                        </p:tgtEl>
                                        <p:attrNameLst>
                                          <p:attrName>ppt_x</p:attrName>
                                        </p:attrNameLst>
                                      </p:cBhvr>
                                      <p:tavLst>
                                        <p:tav tm="0">
                                          <p:val>
                                            <p:strVal val="0-#ppt_w/2"/>
                                          </p:val>
                                        </p:tav>
                                        <p:tav tm="100000">
                                          <p:val>
                                            <p:strVal val="#ppt_x"/>
                                          </p:val>
                                        </p:tav>
                                      </p:tavLst>
                                    </p:anim>
                                    <p:anim calcmode="lin" valueType="num">
                                      <p:cBhvr additive="base">
                                        <p:cTn id="348" dur="4000" fill="hold"/>
                                        <p:tgtEl>
                                          <p:spTgt spid="41"/>
                                        </p:tgtEl>
                                        <p:attrNameLst>
                                          <p:attrName>ppt_y</p:attrName>
                                        </p:attrNameLst>
                                      </p:cBhvr>
                                      <p:tavLst>
                                        <p:tav tm="0">
                                          <p:val>
                                            <p:strVal val="#ppt_y"/>
                                          </p:val>
                                        </p:tav>
                                        <p:tav tm="100000">
                                          <p:val>
                                            <p:strVal val="#ppt_y"/>
                                          </p:val>
                                        </p:tav>
                                      </p:tavLst>
                                    </p:anim>
                                  </p:childTnLst>
                                </p:cTn>
                              </p:par>
                              <p:par>
                                <p:cTn id="349" presetID="2" presetClass="entr" presetSubtype="8" fill="hold" grpId="0" nodeType="withEffect">
                                  <p:stCondLst>
                                    <p:cond delay="0"/>
                                  </p:stCondLst>
                                  <p:childTnLst>
                                    <p:set>
                                      <p:cBhvr>
                                        <p:cTn id="350" dur="1" fill="hold">
                                          <p:stCondLst>
                                            <p:cond delay="0"/>
                                          </p:stCondLst>
                                        </p:cTn>
                                        <p:tgtEl>
                                          <p:spTgt spid="42"/>
                                        </p:tgtEl>
                                        <p:attrNameLst>
                                          <p:attrName>style.visibility</p:attrName>
                                        </p:attrNameLst>
                                      </p:cBhvr>
                                      <p:to>
                                        <p:strVal val="visible"/>
                                      </p:to>
                                    </p:set>
                                    <p:anim calcmode="lin" valueType="num">
                                      <p:cBhvr additive="base">
                                        <p:cTn id="351" dur="4000" fill="hold"/>
                                        <p:tgtEl>
                                          <p:spTgt spid="42"/>
                                        </p:tgtEl>
                                        <p:attrNameLst>
                                          <p:attrName>ppt_x</p:attrName>
                                        </p:attrNameLst>
                                      </p:cBhvr>
                                      <p:tavLst>
                                        <p:tav tm="0">
                                          <p:val>
                                            <p:strVal val="0-#ppt_w/2"/>
                                          </p:val>
                                        </p:tav>
                                        <p:tav tm="100000">
                                          <p:val>
                                            <p:strVal val="#ppt_x"/>
                                          </p:val>
                                        </p:tav>
                                      </p:tavLst>
                                    </p:anim>
                                    <p:anim calcmode="lin" valueType="num">
                                      <p:cBhvr additive="base">
                                        <p:cTn id="352" dur="4000" fill="hold"/>
                                        <p:tgtEl>
                                          <p:spTgt spid="42"/>
                                        </p:tgtEl>
                                        <p:attrNameLst>
                                          <p:attrName>ppt_y</p:attrName>
                                        </p:attrNameLst>
                                      </p:cBhvr>
                                      <p:tavLst>
                                        <p:tav tm="0">
                                          <p:val>
                                            <p:strVal val="#ppt_y"/>
                                          </p:val>
                                        </p:tav>
                                        <p:tav tm="100000">
                                          <p:val>
                                            <p:strVal val="#ppt_y"/>
                                          </p:val>
                                        </p:tav>
                                      </p:tavLst>
                                    </p:anim>
                                  </p:childTnLst>
                                </p:cTn>
                              </p:par>
                              <p:par>
                                <p:cTn id="353" presetID="2" presetClass="entr" presetSubtype="8" fill="hold" grpId="0" nodeType="withEffect">
                                  <p:stCondLst>
                                    <p:cond delay="0"/>
                                  </p:stCondLst>
                                  <p:childTnLst>
                                    <p:set>
                                      <p:cBhvr>
                                        <p:cTn id="354" dur="1" fill="hold">
                                          <p:stCondLst>
                                            <p:cond delay="0"/>
                                          </p:stCondLst>
                                        </p:cTn>
                                        <p:tgtEl>
                                          <p:spTgt spid="43"/>
                                        </p:tgtEl>
                                        <p:attrNameLst>
                                          <p:attrName>style.visibility</p:attrName>
                                        </p:attrNameLst>
                                      </p:cBhvr>
                                      <p:to>
                                        <p:strVal val="visible"/>
                                      </p:to>
                                    </p:set>
                                    <p:anim calcmode="lin" valueType="num">
                                      <p:cBhvr additive="base">
                                        <p:cTn id="355" dur="4000" fill="hold"/>
                                        <p:tgtEl>
                                          <p:spTgt spid="43"/>
                                        </p:tgtEl>
                                        <p:attrNameLst>
                                          <p:attrName>ppt_x</p:attrName>
                                        </p:attrNameLst>
                                      </p:cBhvr>
                                      <p:tavLst>
                                        <p:tav tm="0">
                                          <p:val>
                                            <p:strVal val="0-#ppt_w/2"/>
                                          </p:val>
                                        </p:tav>
                                        <p:tav tm="100000">
                                          <p:val>
                                            <p:strVal val="#ppt_x"/>
                                          </p:val>
                                        </p:tav>
                                      </p:tavLst>
                                    </p:anim>
                                    <p:anim calcmode="lin" valueType="num">
                                      <p:cBhvr additive="base">
                                        <p:cTn id="356" dur="4000" fill="hold"/>
                                        <p:tgtEl>
                                          <p:spTgt spid="43"/>
                                        </p:tgtEl>
                                        <p:attrNameLst>
                                          <p:attrName>ppt_y</p:attrName>
                                        </p:attrNameLst>
                                      </p:cBhvr>
                                      <p:tavLst>
                                        <p:tav tm="0">
                                          <p:val>
                                            <p:strVal val="#ppt_y"/>
                                          </p:val>
                                        </p:tav>
                                        <p:tav tm="100000">
                                          <p:val>
                                            <p:strVal val="#ppt_y"/>
                                          </p:val>
                                        </p:tav>
                                      </p:tavLst>
                                    </p:anim>
                                  </p:childTnLst>
                                </p:cTn>
                              </p:par>
                              <p:par>
                                <p:cTn id="357" presetID="2" presetClass="entr" presetSubtype="8" fill="hold" grpId="0" nodeType="withEffect">
                                  <p:stCondLst>
                                    <p:cond delay="0"/>
                                  </p:stCondLst>
                                  <p:childTnLst>
                                    <p:set>
                                      <p:cBhvr>
                                        <p:cTn id="358" dur="1" fill="hold">
                                          <p:stCondLst>
                                            <p:cond delay="0"/>
                                          </p:stCondLst>
                                        </p:cTn>
                                        <p:tgtEl>
                                          <p:spTgt spid="44"/>
                                        </p:tgtEl>
                                        <p:attrNameLst>
                                          <p:attrName>style.visibility</p:attrName>
                                        </p:attrNameLst>
                                      </p:cBhvr>
                                      <p:to>
                                        <p:strVal val="visible"/>
                                      </p:to>
                                    </p:set>
                                    <p:anim calcmode="lin" valueType="num">
                                      <p:cBhvr additive="base">
                                        <p:cTn id="359" dur="4000" fill="hold"/>
                                        <p:tgtEl>
                                          <p:spTgt spid="44"/>
                                        </p:tgtEl>
                                        <p:attrNameLst>
                                          <p:attrName>ppt_x</p:attrName>
                                        </p:attrNameLst>
                                      </p:cBhvr>
                                      <p:tavLst>
                                        <p:tav tm="0">
                                          <p:val>
                                            <p:strVal val="0-#ppt_w/2"/>
                                          </p:val>
                                        </p:tav>
                                        <p:tav tm="100000">
                                          <p:val>
                                            <p:strVal val="#ppt_x"/>
                                          </p:val>
                                        </p:tav>
                                      </p:tavLst>
                                    </p:anim>
                                    <p:anim calcmode="lin" valueType="num">
                                      <p:cBhvr additive="base">
                                        <p:cTn id="360" dur="4000" fill="hold"/>
                                        <p:tgtEl>
                                          <p:spTgt spid="44"/>
                                        </p:tgtEl>
                                        <p:attrNameLst>
                                          <p:attrName>ppt_y</p:attrName>
                                        </p:attrNameLst>
                                      </p:cBhvr>
                                      <p:tavLst>
                                        <p:tav tm="0">
                                          <p:val>
                                            <p:strVal val="#ppt_y"/>
                                          </p:val>
                                        </p:tav>
                                        <p:tav tm="100000">
                                          <p:val>
                                            <p:strVal val="#ppt_y"/>
                                          </p:val>
                                        </p:tav>
                                      </p:tavLst>
                                    </p:anim>
                                  </p:childTnLst>
                                </p:cTn>
                              </p:par>
                              <p:par>
                                <p:cTn id="361" presetID="2" presetClass="entr" presetSubtype="8" fill="hold" grpId="0" nodeType="withEffect">
                                  <p:stCondLst>
                                    <p:cond delay="0"/>
                                  </p:stCondLst>
                                  <p:childTnLst>
                                    <p:set>
                                      <p:cBhvr>
                                        <p:cTn id="362" dur="1" fill="hold">
                                          <p:stCondLst>
                                            <p:cond delay="0"/>
                                          </p:stCondLst>
                                        </p:cTn>
                                        <p:tgtEl>
                                          <p:spTgt spid="45"/>
                                        </p:tgtEl>
                                        <p:attrNameLst>
                                          <p:attrName>style.visibility</p:attrName>
                                        </p:attrNameLst>
                                      </p:cBhvr>
                                      <p:to>
                                        <p:strVal val="visible"/>
                                      </p:to>
                                    </p:set>
                                    <p:anim calcmode="lin" valueType="num">
                                      <p:cBhvr additive="base">
                                        <p:cTn id="363" dur="4000" fill="hold"/>
                                        <p:tgtEl>
                                          <p:spTgt spid="45"/>
                                        </p:tgtEl>
                                        <p:attrNameLst>
                                          <p:attrName>ppt_x</p:attrName>
                                        </p:attrNameLst>
                                      </p:cBhvr>
                                      <p:tavLst>
                                        <p:tav tm="0">
                                          <p:val>
                                            <p:strVal val="0-#ppt_w/2"/>
                                          </p:val>
                                        </p:tav>
                                        <p:tav tm="100000">
                                          <p:val>
                                            <p:strVal val="#ppt_x"/>
                                          </p:val>
                                        </p:tav>
                                      </p:tavLst>
                                    </p:anim>
                                    <p:anim calcmode="lin" valueType="num">
                                      <p:cBhvr additive="base">
                                        <p:cTn id="364" dur="4000" fill="hold"/>
                                        <p:tgtEl>
                                          <p:spTgt spid="45"/>
                                        </p:tgtEl>
                                        <p:attrNameLst>
                                          <p:attrName>ppt_y</p:attrName>
                                        </p:attrNameLst>
                                      </p:cBhvr>
                                      <p:tavLst>
                                        <p:tav tm="0">
                                          <p:val>
                                            <p:strVal val="#ppt_y"/>
                                          </p:val>
                                        </p:tav>
                                        <p:tav tm="100000">
                                          <p:val>
                                            <p:strVal val="#ppt_y"/>
                                          </p:val>
                                        </p:tav>
                                      </p:tavLst>
                                    </p:anim>
                                  </p:childTnLst>
                                </p:cTn>
                              </p:par>
                              <p:par>
                                <p:cTn id="365" presetID="2" presetClass="entr" presetSubtype="8" fill="hold" grpId="0" nodeType="withEffect">
                                  <p:stCondLst>
                                    <p:cond delay="0"/>
                                  </p:stCondLst>
                                  <p:childTnLst>
                                    <p:set>
                                      <p:cBhvr>
                                        <p:cTn id="366" dur="1" fill="hold">
                                          <p:stCondLst>
                                            <p:cond delay="0"/>
                                          </p:stCondLst>
                                        </p:cTn>
                                        <p:tgtEl>
                                          <p:spTgt spid="46"/>
                                        </p:tgtEl>
                                        <p:attrNameLst>
                                          <p:attrName>style.visibility</p:attrName>
                                        </p:attrNameLst>
                                      </p:cBhvr>
                                      <p:to>
                                        <p:strVal val="visible"/>
                                      </p:to>
                                    </p:set>
                                    <p:anim calcmode="lin" valueType="num">
                                      <p:cBhvr additive="base">
                                        <p:cTn id="367" dur="4000" fill="hold"/>
                                        <p:tgtEl>
                                          <p:spTgt spid="46"/>
                                        </p:tgtEl>
                                        <p:attrNameLst>
                                          <p:attrName>ppt_x</p:attrName>
                                        </p:attrNameLst>
                                      </p:cBhvr>
                                      <p:tavLst>
                                        <p:tav tm="0">
                                          <p:val>
                                            <p:strVal val="0-#ppt_w/2"/>
                                          </p:val>
                                        </p:tav>
                                        <p:tav tm="100000">
                                          <p:val>
                                            <p:strVal val="#ppt_x"/>
                                          </p:val>
                                        </p:tav>
                                      </p:tavLst>
                                    </p:anim>
                                    <p:anim calcmode="lin" valueType="num">
                                      <p:cBhvr additive="base">
                                        <p:cTn id="368" dur="4000" fill="hold"/>
                                        <p:tgtEl>
                                          <p:spTgt spid="46"/>
                                        </p:tgtEl>
                                        <p:attrNameLst>
                                          <p:attrName>ppt_y</p:attrName>
                                        </p:attrNameLst>
                                      </p:cBhvr>
                                      <p:tavLst>
                                        <p:tav tm="0">
                                          <p:val>
                                            <p:strVal val="#ppt_y"/>
                                          </p:val>
                                        </p:tav>
                                        <p:tav tm="100000">
                                          <p:val>
                                            <p:strVal val="#ppt_y"/>
                                          </p:val>
                                        </p:tav>
                                      </p:tavLst>
                                    </p:anim>
                                  </p:childTnLst>
                                </p:cTn>
                              </p:par>
                              <p:par>
                                <p:cTn id="369" presetID="2" presetClass="entr" presetSubtype="8" fill="hold" grpId="0" nodeType="withEffect">
                                  <p:stCondLst>
                                    <p:cond delay="0"/>
                                  </p:stCondLst>
                                  <p:childTnLst>
                                    <p:set>
                                      <p:cBhvr>
                                        <p:cTn id="370" dur="1" fill="hold">
                                          <p:stCondLst>
                                            <p:cond delay="0"/>
                                          </p:stCondLst>
                                        </p:cTn>
                                        <p:tgtEl>
                                          <p:spTgt spid="47"/>
                                        </p:tgtEl>
                                        <p:attrNameLst>
                                          <p:attrName>style.visibility</p:attrName>
                                        </p:attrNameLst>
                                      </p:cBhvr>
                                      <p:to>
                                        <p:strVal val="visible"/>
                                      </p:to>
                                    </p:set>
                                    <p:anim calcmode="lin" valueType="num">
                                      <p:cBhvr additive="base">
                                        <p:cTn id="371" dur="4000" fill="hold"/>
                                        <p:tgtEl>
                                          <p:spTgt spid="47"/>
                                        </p:tgtEl>
                                        <p:attrNameLst>
                                          <p:attrName>ppt_x</p:attrName>
                                        </p:attrNameLst>
                                      </p:cBhvr>
                                      <p:tavLst>
                                        <p:tav tm="0">
                                          <p:val>
                                            <p:strVal val="0-#ppt_w/2"/>
                                          </p:val>
                                        </p:tav>
                                        <p:tav tm="100000">
                                          <p:val>
                                            <p:strVal val="#ppt_x"/>
                                          </p:val>
                                        </p:tav>
                                      </p:tavLst>
                                    </p:anim>
                                    <p:anim calcmode="lin" valueType="num">
                                      <p:cBhvr additive="base">
                                        <p:cTn id="372" dur="4000" fill="hold"/>
                                        <p:tgtEl>
                                          <p:spTgt spid="47"/>
                                        </p:tgtEl>
                                        <p:attrNameLst>
                                          <p:attrName>ppt_y</p:attrName>
                                        </p:attrNameLst>
                                      </p:cBhvr>
                                      <p:tavLst>
                                        <p:tav tm="0">
                                          <p:val>
                                            <p:strVal val="#ppt_y"/>
                                          </p:val>
                                        </p:tav>
                                        <p:tav tm="100000">
                                          <p:val>
                                            <p:strVal val="#ppt_y"/>
                                          </p:val>
                                        </p:tav>
                                      </p:tavLst>
                                    </p:anim>
                                  </p:childTnLst>
                                </p:cTn>
                              </p:par>
                              <p:par>
                                <p:cTn id="373" presetID="2" presetClass="entr" presetSubtype="8" fill="hold" grpId="0" nodeType="withEffect">
                                  <p:stCondLst>
                                    <p:cond delay="0"/>
                                  </p:stCondLst>
                                  <p:childTnLst>
                                    <p:set>
                                      <p:cBhvr>
                                        <p:cTn id="374" dur="1" fill="hold">
                                          <p:stCondLst>
                                            <p:cond delay="0"/>
                                          </p:stCondLst>
                                        </p:cTn>
                                        <p:tgtEl>
                                          <p:spTgt spid="48"/>
                                        </p:tgtEl>
                                        <p:attrNameLst>
                                          <p:attrName>style.visibility</p:attrName>
                                        </p:attrNameLst>
                                      </p:cBhvr>
                                      <p:to>
                                        <p:strVal val="visible"/>
                                      </p:to>
                                    </p:set>
                                    <p:anim calcmode="lin" valueType="num">
                                      <p:cBhvr additive="base">
                                        <p:cTn id="375" dur="4000" fill="hold"/>
                                        <p:tgtEl>
                                          <p:spTgt spid="48"/>
                                        </p:tgtEl>
                                        <p:attrNameLst>
                                          <p:attrName>ppt_x</p:attrName>
                                        </p:attrNameLst>
                                      </p:cBhvr>
                                      <p:tavLst>
                                        <p:tav tm="0">
                                          <p:val>
                                            <p:strVal val="0-#ppt_w/2"/>
                                          </p:val>
                                        </p:tav>
                                        <p:tav tm="100000">
                                          <p:val>
                                            <p:strVal val="#ppt_x"/>
                                          </p:val>
                                        </p:tav>
                                      </p:tavLst>
                                    </p:anim>
                                    <p:anim calcmode="lin" valueType="num">
                                      <p:cBhvr additive="base">
                                        <p:cTn id="376" dur="4000" fill="hold"/>
                                        <p:tgtEl>
                                          <p:spTgt spid="48"/>
                                        </p:tgtEl>
                                        <p:attrNameLst>
                                          <p:attrName>ppt_y</p:attrName>
                                        </p:attrNameLst>
                                      </p:cBhvr>
                                      <p:tavLst>
                                        <p:tav tm="0">
                                          <p:val>
                                            <p:strVal val="#ppt_y"/>
                                          </p:val>
                                        </p:tav>
                                        <p:tav tm="100000">
                                          <p:val>
                                            <p:strVal val="#ppt_y"/>
                                          </p:val>
                                        </p:tav>
                                      </p:tavLst>
                                    </p:anim>
                                  </p:childTnLst>
                                </p:cTn>
                              </p:par>
                              <p:par>
                                <p:cTn id="377" presetID="2" presetClass="entr" presetSubtype="8" fill="hold" grpId="0" nodeType="withEffect">
                                  <p:stCondLst>
                                    <p:cond delay="0"/>
                                  </p:stCondLst>
                                  <p:childTnLst>
                                    <p:set>
                                      <p:cBhvr>
                                        <p:cTn id="378" dur="1" fill="hold">
                                          <p:stCondLst>
                                            <p:cond delay="0"/>
                                          </p:stCondLst>
                                        </p:cTn>
                                        <p:tgtEl>
                                          <p:spTgt spid="49"/>
                                        </p:tgtEl>
                                        <p:attrNameLst>
                                          <p:attrName>style.visibility</p:attrName>
                                        </p:attrNameLst>
                                      </p:cBhvr>
                                      <p:to>
                                        <p:strVal val="visible"/>
                                      </p:to>
                                    </p:set>
                                    <p:anim calcmode="lin" valueType="num">
                                      <p:cBhvr additive="base">
                                        <p:cTn id="379" dur="4000" fill="hold"/>
                                        <p:tgtEl>
                                          <p:spTgt spid="49"/>
                                        </p:tgtEl>
                                        <p:attrNameLst>
                                          <p:attrName>ppt_x</p:attrName>
                                        </p:attrNameLst>
                                      </p:cBhvr>
                                      <p:tavLst>
                                        <p:tav tm="0">
                                          <p:val>
                                            <p:strVal val="0-#ppt_w/2"/>
                                          </p:val>
                                        </p:tav>
                                        <p:tav tm="100000">
                                          <p:val>
                                            <p:strVal val="#ppt_x"/>
                                          </p:val>
                                        </p:tav>
                                      </p:tavLst>
                                    </p:anim>
                                    <p:anim calcmode="lin" valueType="num">
                                      <p:cBhvr additive="base">
                                        <p:cTn id="380" dur="4000" fill="hold"/>
                                        <p:tgtEl>
                                          <p:spTgt spid="49"/>
                                        </p:tgtEl>
                                        <p:attrNameLst>
                                          <p:attrName>ppt_y</p:attrName>
                                        </p:attrNameLst>
                                      </p:cBhvr>
                                      <p:tavLst>
                                        <p:tav tm="0">
                                          <p:val>
                                            <p:strVal val="#ppt_y"/>
                                          </p:val>
                                        </p:tav>
                                        <p:tav tm="100000">
                                          <p:val>
                                            <p:strVal val="#ppt_y"/>
                                          </p:val>
                                        </p:tav>
                                      </p:tavLst>
                                    </p:anim>
                                  </p:childTnLst>
                                </p:cTn>
                              </p:par>
                              <p:par>
                                <p:cTn id="381" presetID="2" presetClass="entr" presetSubtype="8" fill="hold" grpId="0" nodeType="withEffect">
                                  <p:stCondLst>
                                    <p:cond delay="0"/>
                                  </p:stCondLst>
                                  <p:childTnLst>
                                    <p:set>
                                      <p:cBhvr>
                                        <p:cTn id="382" dur="1" fill="hold">
                                          <p:stCondLst>
                                            <p:cond delay="0"/>
                                          </p:stCondLst>
                                        </p:cTn>
                                        <p:tgtEl>
                                          <p:spTgt spid="50"/>
                                        </p:tgtEl>
                                        <p:attrNameLst>
                                          <p:attrName>style.visibility</p:attrName>
                                        </p:attrNameLst>
                                      </p:cBhvr>
                                      <p:to>
                                        <p:strVal val="visible"/>
                                      </p:to>
                                    </p:set>
                                    <p:anim calcmode="lin" valueType="num">
                                      <p:cBhvr additive="base">
                                        <p:cTn id="383" dur="4000" fill="hold"/>
                                        <p:tgtEl>
                                          <p:spTgt spid="50"/>
                                        </p:tgtEl>
                                        <p:attrNameLst>
                                          <p:attrName>ppt_x</p:attrName>
                                        </p:attrNameLst>
                                      </p:cBhvr>
                                      <p:tavLst>
                                        <p:tav tm="0">
                                          <p:val>
                                            <p:strVal val="0-#ppt_w/2"/>
                                          </p:val>
                                        </p:tav>
                                        <p:tav tm="100000">
                                          <p:val>
                                            <p:strVal val="#ppt_x"/>
                                          </p:val>
                                        </p:tav>
                                      </p:tavLst>
                                    </p:anim>
                                    <p:anim calcmode="lin" valueType="num">
                                      <p:cBhvr additive="base">
                                        <p:cTn id="384" dur="4000" fill="hold"/>
                                        <p:tgtEl>
                                          <p:spTgt spid="50"/>
                                        </p:tgtEl>
                                        <p:attrNameLst>
                                          <p:attrName>ppt_y</p:attrName>
                                        </p:attrNameLst>
                                      </p:cBhvr>
                                      <p:tavLst>
                                        <p:tav tm="0">
                                          <p:val>
                                            <p:strVal val="#ppt_y"/>
                                          </p:val>
                                        </p:tav>
                                        <p:tav tm="100000">
                                          <p:val>
                                            <p:strVal val="#ppt_y"/>
                                          </p:val>
                                        </p:tav>
                                      </p:tavLst>
                                    </p:anim>
                                  </p:childTnLst>
                                </p:cTn>
                              </p:par>
                              <p:par>
                                <p:cTn id="385" presetID="2" presetClass="entr" presetSubtype="8" fill="hold" grpId="0" nodeType="withEffect">
                                  <p:stCondLst>
                                    <p:cond delay="0"/>
                                  </p:stCondLst>
                                  <p:childTnLst>
                                    <p:set>
                                      <p:cBhvr>
                                        <p:cTn id="386" dur="1" fill="hold">
                                          <p:stCondLst>
                                            <p:cond delay="0"/>
                                          </p:stCondLst>
                                        </p:cTn>
                                        <p:tgtEl>
                                          <p:spTgt spid="51"/>
                                        </p:tgtEl>
                                        <p:attrNameLst>
                                          <p:attrName>style.visibility</p:attrName>
                                        </p:attrNameLst>
                                      </p:cBhvr>
                                      <p:to>
                                        <p:strVal val="visible"/>
                                      </p:to>
                                    </p:set>
                                    <p:anim calcmode="lin" valueType="num">
                                      <p:cBhvr additive="base">
                                        <p:cTn id="387" dur="4000" fill="hold"/>
                                        <p:tgtEl>
                                          <p:spTgt spid="51"/>
                                        </p:tgtEl>
                                        <p:attrNameLst>
                                          <p:attrName>ppt_x</p:attrName>
                                        </p:attrNameLst>
                                      </p:cBhvr>
                                      <p:tavLst>
                                        <p:tav tm="0">
                                          <p:val>
                                            <p:strVal val="0-#ppt_w/2"/>
                                          </p:val>
                                        </p:tav>
                                        <p:tav tm="100000">
                                          <p:val>
                                            <p:strVal val="#ppt_x"/>
                                          </p:val>
                                        </p:tav>
                                      </p:tavLst>
                                    </p:anim>
                                    <p:anim calcmode="lin" valueType="num">
                                      <p:cBhvr additive="base">
                                        <p:cTn id="388" dur="4000" fill="hold"/>
                                        <p:tgtEl>
                                          <p:spTgt spid="51"/>
                                        </p:tgtEl>
                                        <p:attrNameLst>
                                          <p:attrName>ppt_y</p:attrName>
                                        </p:attrNameLst>
                                      </p:cBhvr>
                                      <p:tavLst>
                                        <p:tav tm="0">
                                          <p:val>
                                            <p:strVal val="#ppt_y"/>
                                          </p:val>
                                        </p:tav>
                                        <p:tav tm="100000">
                                          <p:val>
                                            <p:strVal val="#ppt_y"/>
                                          </p:val>
                                        </p:tav>
                                      </p:tavLst>
                                    </p:anim>
                                  </p:childTnLst>
                                </p:cTn>
                              </p:par>
                              <p:par>
                                <p:cTn id="389" presetID="2" presetClass="entr" presetSubtype="8" fill="hold" grpId="0" nodeType="withEffect">
                                  <p:stCondLst>
                                    <p:cond delay="0"/>
                                  </p:stCondLst>
                                  <p:childTnLst>
                                    <p:set>
                                      <p:cBhvr>
                                        <p:cTn id="390" dur="1" fill="hold">
                                          <p:stCondLst>
                                            <p:cond delay="0"/>
                                          </p:stCondLst>
                                        </p:cTn>
                                        <p:tgtEl>
                                          <p:spTgt spid="52"/>
                                        </p:tgtEl>
                                        <p:attrNameLst>
                                          <p:attrName>style.visibility</p:attrName>
                                        </p:attrNameLst>
                                      </p:cBhvr>
                                      <p:to>
                                        <p:strVal val="visible"/>
                                      </p:to>
                                    </p:set>
                                    <p:anim calcmode="lin" valueType="num">
                                      <p:cBhvr additive="base">
                                        <p:cTn id="391" dur="4000" fill="hold"/>
                                        <p:tgtEl>
                                          <p:spTgt spid="52"/>
                                        </p:tgtEl>
                                        <p:attrNameLst>
                                          <p:attrName>ppt_x</p:attrName>
                                        </p:attrNameLst>
                                      </p:cBhvr>
                                      <p:tavLst>
                                        <p:tav tm="0">
                                          <p:val>
                                            <p:strVal val="0-#ppt_w/2"/>
                                          </p:val>
                                        </p:tav>
                                        <p:tav tm="100000">
                                          <p:val>
                                            <p:strVal val="#ppt_x"/>
                                          </p:val>
                                        </p:tav>
                                      </p:tavLst>
                                    </p:anim>
                                    <p:anim calcmode="lin" valueType="num">
                                      <p:cBhvr additive="base">
                                        <p:cTn id="392" dur="4000" fill="hold"/>
                                        <p:tgtEl>
                                          <p:spTgt spid="52"/>
                                        </p:tgtEl>
                                        <p:attrNameLst>
                                          <p:attrName>ppt_y</p:attrName>
                                        </p:attrNameLst>
                                      </p:cBhvr>
                                      <p:tavLst>
                                        <p:tav tm="0">
                                          <p:val>
                                            <p:strVal val="#ppt_y"/>
                                          </p:val>
                                        </p:tav>
                                        <p:tav tm="100000">
                                          <p:val>
                                            <p:strVal val="#ppt_y"/>
                                          </p:val>
                                        </p:tav>
                                      </p:tavLst>
                                    </p:anim>
                                  </p:childTnLst>
                                </p:cTn>
                              </p:par>
                              <p:par>
                                <p:cTn id="393" presetID="2" presetClass="entr" presetSubtype="8" fill="hold" grpId="0" nodeType="withEffect">
                                  <p:stCondLst>
                                    <p:cond delay="0"/>
                                  </p:stCondLst>
                                  <p:childTnLst>
                                    <p:set>
                                      <p:cBhvr>
                                        <p:cTn id="394" dur="1" fill="hold">
                                          <p:stCondLst>
                                            <p:cond delay="0"/>
                                          </p:stCondLst>
                                        </p:cTn>
                                        <p:tgtEl>
                                          <p:spTgt spid="53"/>
                                        </p:tgtEl>
                                        <p:attrNameLst>
                                          <p:attrName>style.visibility</p:attrName>
                                        </p:attrNameLst>
                                      </p:cBhvr>
                                      <p:to>
                                        <p:strVal val="visible"/>
                                      </p:to>
                                    </p:set>
                                    <p:anim calcmode="lin" valueType="num">
                                      <p:cBhvr additive="base">
                                        <p:cTn id="395" dur="4000" fill="hold"/>
                                        <p:tgtEl>
                                          <p:spTgt spid="53"/>
                                        </p:tgtEl>
                                        <p:attrNameLst>
                                          <p:attrName>ppt_x</p:attrName>
                                        </p:attrNameLst>
                                      </p:cBhvr>
                                      <p:tavLst>
                                        <p:tav tm="0">
                                          <p:val>
                                            <p:strVal val="0-#ppt_w/2"/>
                                          </p:val>
                                        </p:tav>
                                        <p:tav tm="100000">
                                          <p:val>
                                            <p:strVal val="#ppt_x"/>
                                          </p:val>
                                        </p:tav>
                                      </p:tavLst>
                                    </p:anim>
                                    <p:anim calcmode="lin" valueType="num">
                                      <p:cBhvr additive="base">
                                        <p:cTn id="396" dur="4000" fill="hold"/>
                                        <p:tgtEl>
                                          <p:spTgt spid="53"/>
                                        </p:tgtEl>
                                        <p:attrNameLst>
                                          <p:attrName>ppt_y</p:attrName>
                                        </p:attrNameLst>
                                      </p:cBhvr>
                                      <p:tavLst>
                                        <p:tav tm="0">
                                          <p:val>
                                            <p:strVal val="#ppt_y"/>
                                          </p:val>
                                        </p:tav>
                                        <p:tav tm="100000">
                                          <p:val>
                                            <p:strVal val="#ppt_y"/>
                                          </p:val>
                                        </p:tav>
                                      </p:tavLst>
                                    </p:anim>
                                  </p:childTnLst>
                                </p:cTn>
                              </p:par>
                              <p:par>
                                <p:cTn id="397" presetID="2" presetClass="entr" presetSubtype="8" fill="hold" grpId="0" nodeType="withEffect">
                                  <p:stCondLst>
                                    <p:cond delay="0"/>
                                  </p:stCondLst>
                                  <p:childTnLst>
                                    <p:set>
                                      <p:cBhvr>
                                        <p:cTn id="398" dur="1" fill="hold">
                                          <p:stCondLst>
                                            <p:cond delay="0"/>
                                          </p:stCondLst>
                                        </p:cTn>
                                        <p:tgtEl>
                                          <p:spTgt spid="54"/>
                                        </p:tgtEl>
                                        <p:attrNameLst>
                                          <p:attrName>style.visibility</p:attrName>
                                        </p:attrNameLst>
                                      </p:cBhvr>
                                      <p:to>
                                        <p:strVal val="visible"/>
                                      </p:to>
                                    </p:set>
                                    <p:anim calcmode="lin" valueType="num">
                                      <p:cBhvr additive="base">
                                        <p:cTn id="399" dur="4000" fill="hold"/>
                                        <p:tgtEl>
                                          <p:spTgt spid="54"/>
                                        </p:tgtEl>
                                        <p:attrNameLst>
                                          <p:attrName>ppt_x</p:attrName>
                                        </p:attrNameLst>
                                      </p:cBhvr>
                                      <p:tavLst>
                                        <p:tav tm="0">
                                          <p:val>
                                            <p:strVal val="0-#ppt_w/2"/>
                                          </p:val>
                                        </p:tav>
                                        <p:tav tm="100000">
                                          <p:val>
                                            <p:strVal val="#ppt_x"/>
                                          </p:val>
                                        </p:tav>
                                      </p:tavLst>
                                    </p:anim>
                                    <p:anim calcmode="lin" valueType="num">
                                      <p:cBhvr additive="base">
                                        <p:cTn id="400" dur="4000" fill="hold"/>
                                        <p:tgtEl>
                                          <p:spTgt spid="54"/>
                                        </p:tgtEl>
                                        <p:attrNameLst>
                                          <p:attrName>ppt_y</p:attrName>
                                        </p:attrNameLst>
                                      </p:cBhvr>
                                      <p:tavLst>
                                        <p:tav tm="0">
                                          <p:val>
                                            <p:strVal val="#ppt_y"/>
                                          </p:val>
                                        </p:tav>
                                        <p:tav tm="100000">
                                          <p:val>
                                            <p:strVal val="#ppt_y"/>
                                          </p:val>
                                        </p:tav>
                                      </p:tavLst>
                                    </p:anim>
                                  </p:childTnLst>
                                </p:cTn>
                              </p:par>
                              <p:par>
                                <p:cTn id="401" presetID="2" presetClass="entr" presetSubtype="8" fill="hold" grpId="0" nodeType="withEffect">
                                  <p:stCondLst>
                                    <p:cond delay="0"/>
                                  </p:stCondLst>
                                  <p:childTnLst>
                                    <p:set>
                                      <p:cBhvr>
                                        <p:cTn id="402" dur="1" fill="hold">
                                          <p:stCondLst>
                                            <p:cond delay="0"/>
                                          </p:stCondLst>
                                        </p:cTn>
                                        <p:tgtEl>
                                          <p:spTgt spid="55"/>
                                        </p:tgtEl>
                                        <p:attrNameLst>
                                          <p:attrName>style.visibility</p:attrName>
                                        </p:attrNameLst>
                                      </p:cBhvr>
                                      <p:to>
                                        <p:strVal val="visible"/>
                                      </p:to>
                                    </p:set>
                                    <p:anim calcmode="lin" valueType="num">
                                      <p:cBhvr additive="base">
                                        <p:cTn id="403" dur="4000" fill="hold"/>
                                        <p:tgtEl>
                                          <p:spTgt spid="55"/>
                                        </p:tgtEl>
                                        <p:attrNameLst>
                                          <p:attrName>ppt_x</p:attrName>
                                        </p:attrNameLst>
                                      </p:cBhvr>
                                      <p:tavLst>
                                        <p:tav tm="0">
                                          <p:val>
                                            <p:strVal val="0-#ppt_w/2"/>
                                          </p:val>
                                        </p:tav>
                                        <p:tav tm="100000">
                                          <p:val>
                                            <p:strVal val="#ppt_x"/>
                                          </p:val>
                                        </p:tav>
                                      </p:tavLst>
                                    </p:anim>
                                    <p:anim calcmode="lin" valueType="num">
                                      <p:cBhvr additive="base">
                                        <p:cTn id="404" dur="4000" fill="hold"/>
                                        <p:tgtEl>
                                          <p:spTgt spid="55"/>
                                        </p:tgtEl>
                                        <p:attrNameLst>
                                          <p:attrName>ppt_y</p:attrName>
                                        </p:attrNameLst>
                                      </p:cBhvr>
                                      <p:tavLst>
                                        <p:tav tm="0">
                                          <p:val>
                                            <p:strVal val="#ppt_y"/>
                                          </p:val>
                                        </p:tav>
                                        <p:tav tm="100000">
                                          <p:val>
                                            <p:strVal val="#ppt_y"/>
                                          </p:val>
                                        </p:tav>
                                      </p:tavLst>
                                    </p:anim>
                                  </p:childTnLst>
                                </p:cTn>
                              </p:par>
                              <p:par>
                                <p:cTn id="405" presetID="2" presetClass="entr" presetSubtype="8" fill="hold" grpId="0" nodeType="withEffect">
                                  <p:stCondLst>
                                    <p:cond delay="0"/>
                                  </p:stCondLst>
                                  <p:childTnLst>
                                    <p:set>
                                      <p:cBhvr>
                                        <p:cTn id="406" dur="1" fill="hold">
                                          <p:stCondLst>
                                            <p:cond delay="0"/>
                                          </p:stCondLst>
                                        </p:cTn>
                                        <p:tgtEl>
                                          <p:spTgt spid="56"/>
                                        </p:tgtEl>
                                        <p:attrNameLst>
                                          <p:attrName>style.visibility</p:attrName>
                                        </p:attrNameLst>
                                      </p:cBhvr>
                                      <p:to>
                                        <p:strVal val="visible"/>
                                      </p:to>
                                    </p:set>
                                    <p:anim calcmode="lin" valueType="num">
                                      <p:cBhvr additive="base">
                                        <p:cTn id="407" dur="4000" fill="hold"/>
                                        <p:tgtEl>
                                          <p:spTgt spid="56"/>
                                        </p:tgtEl>
                                        <p:attrNameLst>
                                          <p:attrName>ppt_x</p:attrName>
                                        </p:attrNameLst>
                                      </p:cBhvr>
                                      <p:tavLst>
                                        <p:tav tm="0">
                                          <p:val>
                                            <p:strVal val="0-#ppt_w/2"/>
                                          </p:val>
                                        </p:tav>
                                        <p:tav tm="100000">
                                          <p:val>
                                            <p:strVal val="#ppt_x"/>
                                          </p:val>
                                        </p:tav>
                                      </p:tavLst>
                                    </p:anim>
                                    <p:anim calcmode="lin" valueType="num">
                                      <p:cBhvr additive="base">
                                        <p:cTn id="408" dur="4000" fill="hold"/>
                                        <p:tgtEl>
                                          <p:spTgt spid="56"/>
                                        </p:tgtEl>
                                        <p:attrNameLst>
                                          <p:attrName>ppt_y</p:attrName>
                                        </p:attrNameLst>
                                      </p:cBhvr>
                                      <p:tavLst>
                                        <p:tav tm="0">
                                          <p:val>
                                            <p:strVal val="#ppt_y"/>
                                          </p:val>
                                        </p:tav>
                                        <p:tav tm="100000">
                                          <p:val>
                                            <p:strVal val="#ppt_y"/>
                                          </p:val>
                                        </p:tav>
                                      </p:tavLst>
                                    </p:anim>
                                  </p:childTnLst>
                                </p:cTn>
                              </p:par>
                              <p:par>
                                <p:cTn id="409" presetID="2" presetClass="entr" presetSubtype="8" fill="hold" grpId="0" nodeType="withEffect">
                                  <p:stCondLst>
                                    <p:cond delay="0"/>
                                  </p:stCondLst>
                                  <p:childTnLst>
                                    <p:set>
                                      <p:cBhvr>
                                        <p:cTn id="410" dur="1" fill="hold">
                                          <p:stCondLst>
                                            <p:cond delay="0"/>
                                          </p:stCondLst>
                                        </p:cTn>
                                        <p:tgtEl>
                                          <p:spTgt spid="57"/>
                                        </p:tgtEl>
                                        <p:attrNameLst>
                                          <p:attrName>style.visibility</p:attrName>
                                        </p:attrNameLst>
                                      </p:cBhvr>
                                      <p:to>
                                        <p:strVal val="visible"/>
                                      </p:to>
                                    </p:set>
                                    <p:anim calcmode="lin" valueType="num">
                                      <p:cBhvr additive="base">
                                        <p:cTn id="411" dur="4000" fill="hold"/>
                                        <p:tgtEl>
                                          <p:spTgt spid="57"/>
                                        </p:tgtEl>
                                        <p:attrNameLst>
                                          <p:attrName>ppt_x</p:attrName>
                                        </p:attrNameLst>
                                      </p:cBhvr>
                                      <p:tavLst>
                                        <p:tav tm="0">
                                          <p:val>
                                            <p:strVal val="0-#ppt_w/2"/>
                                          </p:val>
                                        </p:tav>
                                        <p:tav tm="100000">
                                          <p:val>
                                            <p:strVal val="#ppt_x"/>
                                          </p:val>
                                        </p:tav>
                                      </p:tavLst>
                                    </p:anim>
                                    <p:anim calcmode="lin" valueType="num">
                                      <p:cBhvr additive="base">
                                        <p:cTn id="412" dur="4000" fill="hold"/>
                                        <p:tgtEl>
                                          <p:spTgt spid="57"/>
                                        </p:tgtEl>
                                        <p:attrNameLst>
                                          <p:attrName>ppt_y</p:attrName>
                                        </p:attrNameLst>
                                      </p:cBhvr>
                                      <p:tavLst>
                                        <p:tav tm="0">
                                          <p:val>
                                            <p:strVal val="#ppt_y"/>
                                          </p:val>
                                        </p:tav>
                                        <p:tav tm="100000">
                                          <p:val>
                                            <p:strVal val="#ppt_y"/>
                                          </p:val>
                                        </p:tav>
                                      </p:tavLst>
                                    </p:anim>
                                  </p:childTnLst>
                                </p:cTn>
                              </p:par>
                              <p:par>
                                <p:cTn id="413" presetID="2" presetClass="entr" presetSubtype="8" fill="hold" grpId="0" nodeType="withEffect">
                                  <p:stCondLst>
                                    <p:cond delay="0"/>
                                  </p:stCondLst>
                                  <p:childTnLst>
                                    <p:set>
                                      <p:cBhvr>
                                        <p:cTn id="414" dur="1" fill="hold">
                                          <p:stCondLst>
                                            <p:cond delay="0"/>
                                          </p:stCondLst>
                                        </p:cTn>
                                        <p:tgtEl>
                                          <p:spTgt spid="58"/>
                                        </p:tgtEl>
                                        <p:attrNameLst>
                                          <p:attrName>style.visibility</p:attrName>
                                        </p:attrNameLst>
                                      </p:cBhvr>
                                      <p:to>
                                        <p:strVal val="visible"/>
                                      </p:to>
                                    </p:set>
                                    <p:anim calcmode="lin" valueType="num">
                                      <p:cBhvr additive="base">
                                        <p:cTn id="415" dur="4000" fill="hold"/>
                                        <p:tgtEl>
                                          <p:spTgt spid="58"/>
                                        </p:tgtEl>
                                        <p:attrNameLst>
                                          <p:attrName>ppt_x</p:attrName>
                                        </p:attrNameLst>
                                      </p:cBhvr>
                                      <p:tavLst>
                                        <p:tav tm="0">
                                          <p:val>
                                            <p:strVal val="0-#ppt_w/2"/>
                                          </p:val>
                                        </p:tav>
                                        <p:tav tm="100000">
                                          <p:val>
                                            <p:strVal val="#ppt_x"/>
                                          </p:val>
                                        </p:tav>
                                      </p:tavLst>
                                    </p:anim>
                                    <p:anim calcmode="lin" valueType="num">
                                      <p:cBhvr additive="base">
                                        <p:cTn id="416" dur="4000" fill="hold"/>
                                        <p:tgtEl>
                                          <p:spTgt spid="58"/>
                                        </p:tgtEl>
                                        <p:attrNameLst>
                                          <p:attrName>ppt_y</p:attrName>
                                        </p:attrNameLst>
                                      </p:cBhvr>
                                      <p:tavLst>
                                        <p:tav tm="0">
                                          <p:val>
                                            <p:strVal val="#ppt_y"/>
                                          </p:val>
                                        </p:tav>
                                        <p:tav tm="100000">
                                          <p:val>
                                            <p:strVal val="#ppt_y"/>
                                          </p:val>
                                        </p:tav>
                                      </p:tavLst>
                                    </p:anim>
                                  </p:childTnLst>
                                </p:cTn>
                              </p:par>
                              <p:par>
                                <p:cTn id="417" presetID="2" presetClass="entr" presetSubtype="8" fill="hold" grpId="0" nodeType="withEffect">
                                  <p:stCondLst>
                                    <p:cond delay="0"/>
                                  </p:stCondLst>
                                  <p:childTnLst>
                                    <p:set>
                                      <p:cBhvr>
                                        <p:cTn id="418" dur="1" fill="hold">
                                          <p:stCondLst>
                                            <p:cond delay="0"/>
                                          </p:stCondLst>
                                        </p:cTn>
                                        <p:tgtEl>
                                          <p:spTgt spid="59"/>
                                        </p:tgtEl>
                                        <p:attrNameLst>
                                          <p:attrName>style.visibility</p:attrName>
                                        </p:attrNameLst>
                                      </p:cBhvr>
                                      <p:to>
                                        <p:strVal val="visible"/>
                                      </p:to>
                                    </p:set>
                                    <p:anim calcmode="lin" valueType="num">
                                      <p:cBhvr additive="base">
                                        <p:cTn id="419" dur="4000" fill="hold"/>
                                        <p:tgtEl>
                                          <p:spTgt spid="59"/>
                                        </p:tgtEl>
                                        <p:attrNameLst>
                                          <p:attrName>ppt_x</p:attrName>
                                        </p:attrNameLst>
                                      </p:cBhvr>
                                      <p:tavLst>
                                        <p:tav tm="0">
                                          <p:val>
                                            <p:strVal val="0-#ppt_w/2"/>
                                          </p:val>
                                        </p:tav>
                                        <p:tav tm="100000">
                                          <p:val>
                                            <p:strVal val="#ppt_x"/>
                                          </p:val>
                                        </p:tav>
                                      </p:tavLst>
                                    </p:anim>
                                    <p:anim calcmode="lin" valueType="num">
                                      <p:cBhvr additive="base">
                                        <p:cTn id="420" dur="4000" fill="hold"/>
                                        <p:tgtEl>
                                          <p:spTgt spid="59"/>
                                        </p:tgtEl>
                                        <p:attrNameLst>
                                          <p:attrName>ppt_y</p:attrName>
                                        </p:attrNameLst>
                                      </p:cBhvr>
                                      <p:tavLst>
                                        <p:tav tm="0">
                                          <p:val>
                                            <p:strVal val="#ppt_y"/>
                                          </p:val>
                                        </p:tav>
                                        <p:tav tm="100000">
                                          <p:val>
                                            <p:strVal val="#ppt_y"/>
                                          </p:val>
                                        </p:tav>
                                      </p:tavLst>
                                    </p:anim>
                                  </p:childTnLst>
                                </p:cTn>
                              </p:par>
                              <p:par>
                                <p:cTn id="421" presetID="2" presetClass="entr" presetSubtype="8" fill="hold" grpId="0" nodeType="withEffect">
                                  <p:stCondLst>
                                    <p:cond delay="0"/>
                                  </p:stCondLst>
                                  <p:childTnLst>
                                    <p:set>
                                      <p:cBhvr>
                                        <p:cTn id="422" dur="1" fill="hold">
                                          <p:stCondLst>
                                            <p:cond delay="0"/>
                                          </p:stCondLst>
                                        </p:cTn>
                                        <p:tgtEl>
                                          <p:spTgt spid="60"/>
                                        </p:tgtEl>
                                        <p:attrNameLst>
                                          <p:attrName>style.visibility</p:attrName>
                                        </p:attrNameLst>
                                      </p:cBhvr>
                                      <p:to>
                                        <p:strVal val="visible"/>
                                      </p:to>
                                    </p:set>
                                    <p:anim calcmode="lin" valueType="num">
                                      <p:cBhvr additive="base">
                                        <p:cTn id="423" dur="4000" fill="hold"/>
                                        <p:tgtEl>
                                          <p:spTgt spid="60"/>
                                        </p:tgtEl>
                                        <p:attrNameLst>
                                          <p:attrName>ppt_x</p:attrName>
                                        </p:attrNameLst>
                                      </p:cBhvr>
                                      <p:tavLst>
                                        <p:tav tm="0">
                                          <p:val>
                                            <p:strVal val="0-#ppt_w/2"/>
                                          </p:val>
                                        </p:tav>
                                        <p:tav tm="100000">
                                          <p:val>
                                            <p:strVal val="#ppt_x"/>
                                          </p:val>
                                        </p:tav>
                                      </p:tavLst>
                                    </p:anim>
                                    <p:anim calcmode="lin" valueType="num">
                                      <p:cBhvr additive="base">
                                        <p:cTn id="424" dur="4000" fill="hold"/>
                                        <p:tgtEl>
                                          <p:spTgt spid="60"/>
                                        </p:tgtEl>
                                        <p:attrNameLst>
                                          <p:attrName>ppt_y</p:attrName>
                                        </p:attrNameLst>
                                      </p:cBhvr>
                                      <p:tavLst>
                                        <p:tav tm="0">
                                          <p:val>
                                            <p:strVal val="#ppt_y"/>
                                          </p:val>
                                        </p:tav>
                                        <p:tav tm="100000">
                                          <p:val>
                                            <p:strVal val="#ppt_y"/>
                                          </p:val>
                                        </p:tav>
                                      </p:tavLst>
                                    </p:anim>
                                  </p:childTnLst>
                                </p:cTn>
                              </p:par>
                              <p:par>
                                <p:cTn id="425" presetID="2" presetClass="entr" presetSubtype="8" fill="hold" grpId="0" nodeType="withEffect">
                                  <p:stCondLst>
                                    <p:cond delay="0"/>
                                  </p:stCondLst>
                                  <p:childTnLst>
                                    <p:set>
                                      <p:cBhvr>
                                        <p:cTn id="426" dur="1" fill="hold">
                                          <p:stCondLst>
                                            <p:cond delay="0"/>
                                          </p:stCondLst>
                                        </p:cTn>
                                        <p:tgtEl>
                                          <p:spTgt spid="61"/>
                                        </p:tgtEl>
                                        <p:attrNameLst>
                                          <p:attrName>style.visibility</p:attrName>
                                        </p:attrNameLst>
                                      </p:cBhvr>
                                      <p:to>
                                        <p:strVal val="visible"/>
                                      </p:to>
                                    </p:set>
                                    <p:anim calcmode="lin" valueType="num">
                                      <p:cBhvr additive="base">
                                        <p:cTn id="427" dur="4000" fill="hold"/>
                                        <p:tgtEl>
                                          <p:spTgt spid="61"/>
                                        </p:tgtEl>
                                        <p:attrNameLst>
                                          <p:attrName>ppt_x</p:attrName>
                                        </p:attrNameLst>
                                      </p:cBhvr>
                                      <p:tavLst>
                                        <p:tav tm="0">
                                          <p:val>
                                            <p:strVal val="0-#ppt_w/2"/>
                                          </p:val>
                                        </p:tav>
                                        <p:tav tm="100000">
                                          <p:val>
                                            <p:strVal val="#ppt_x"/>
                                          </p:val>
                                        </p:tav>
                                      </p:tavLst>
                                    </p:anim>
                                    <p:anim calcmode="lin" valueType="num">
                                      <p:cBhvr additive="base">
                                        <p:cTn id="428" dur="4000" fill="hold"/>
                                        <p:tgtEl>
                                          <p:spTgt spid="61"/>
                                        </p:tgtEl>
                                        <p:attrNameLst>
                                          <p:attrName>ppt_y</p:attrName>
                                        </p:attrNameLst>
                                      </p:cBhvr>
                                      <p:tavLst>
                                        <p:tav tm="0">
                                          <p:val>
                                            <p:strVal val="#ppt_y"/>
                                          </p:val>
                                        </p:tav>
                                        <p:tav tm="100000">
                                          <p:val>
                                            <p:strVal val="#ppt_y"/>
                                          </p:val>
                                        </p:tav>
                                      </p:tavLst>
                                    </p:anim>
                                  </p:childTnLst>
                                </p:cTn>
                              </p:par>
                              <p:par>
                                <p:cTn id="429" presetID="2" presetClass="entr" presetSubtype="8" fill="hold" grpId="0" nodeType="withEffect">
                                  <p:stCondLst>
                                    <p:cond delay="0"/>
                                  </p:stCondLst>
                                  <p:childTnLst>
                                    <p:set>
                                      <p:cBhvr>
                                        <p:cTn id="430" dur="1" fill="hold">
                                          <p:stCondLst>
                                            <p:cond delay="0"/>
                                          </p:stCondLst>
                                        </p:cTn>
                                        <p:tgtEl>
                                          <p:spTgt spid="62"/>
                                        </p:tgtEl>
                                        <p:attrNameLst>
                                          <p:attrName>style.visibility</p:attrName>
                                        </p:attrNameLst>
                                      </p:cBhvr>
                                      <p:to>
                                        <p:strVal val="visible"/>
                                      </p:to>
                                    </p:set>
                                    <p:anim calcmode="lin" valueType="num">
                                      <p:cBhvr additive="base">
                                        <p:cTn id="431" dur="4000" fill="hold"/>
                                        <p:tgtEl>
                                          <p:spTgt spid="62"/>
                                        </p:tgtEl>
                                        <p:attrNameLst>
                                          <p:attrName>ppt_x</p:attrName>
                                        </p:attrNameLst>
                                      </p:cBhvr>
                                      <p:tavLst>
                                        <p:tav tm="0">
                                          <p:val>
                                            <p:strVal val="0-#ppt_w/2"/>
                                          </p:val>
                                        </p:tav>
                                        <p:tav tm="100000">
                                          <p:val>
                                            <p:strVal val="#ppt_x"/>
                                          </p:val>
                                        </p:tav>
                                      </p:tavLst>
                                    </p:anim>
                                    <p:anim calcmode="lin" valueType="num">
                                      <p:cBhvr additive="base">
                                        <p:cTn id="432" dur="4000" fill="hold"/>
                                        <p:tgtEl>
                                          <p:spTgt spid="62"/>
                                        </p:tgtEl>
                                        <p:attrNameLst>
                                          <p:attrName>ppt_y</p:attrName>
                                        </p:attrNameLst>
                                      </p:cBhvr>
                                      <p:tavLst>
                                        <p:tav tm="0">
                                          <p:val>
                                            <p:strVal val="#ppt_y"/>
                                          </p:val>
                                        </p:tav>
                                        <p:tav tm="100000">
                                          <p:val>
                                            <p:strVal val="#ppt_y"/>
                                          </p:val>
                                        </p:tav>
                                      </p:tavLst>
                                    </p:anim>
                                  </p:childTnLst>
                                </p:cTn>
                              </p:par>
                              <p:par>
                                <p:cTn id="433" presetID="2" presetClass="entr" presetSubtype="8" fill="hold" grpId="0" nodeType="withEffect">
                                  <p:stCondLst>
                                    <p:cond delay="0"/>
                                  </p:stCondLst>
                                  <p:childTnLst>
                                    <p:set>
                                      <p:cBhvr>
                                        <p:cTn id="434" dur="1" fill="hold">
                                          <p:stCondLst>
                                            <p:cond delay="0"/>
                                          </p:stCondLst>
                                        </p:cTn>
                                        <p:tgtEl>
                                          <p:spTgt spid="63"/>
                                        </p:tgtEl>
                                        <p:attrNameLst>
                                          <p:attrName>style.visibility</p:attrName>
                                        </p:attrNameLst>
                                      </p:cBhvr>
                                      <p:to>
                                        <p:strVal val="visible"/>
                                      </p:to>
                                    </p:set>
                                    <p:anim calcmode="lin" valueType="num">
                                      <p:cBhvr additive="base">
                                        <p:cTn id="435" dur="4000" fill="hold"/>
                                        <p:tgtEl>
                                          <p:spTgt spid="63"/>
                                        </p:tgtEl>
                                        <p:attrNameLst>
                                          <p:attrName>ppt_x</p:attrName>
                                        </p:attrNameLst>
                                      </p:cBhvr>
                                      <p:tavLst>
                                        <p:tav tm="0">
                                          <p:val>
                                            <p:strVal val="0-#ppt_w/2"/>
                                          </p:val>
                                        </p:tav>
                                        <p:tav tm="100000">
                                          <p:val>
                                            <p:strVal val="#ppt_x"/>
                                          </p:val>
                                        </p:tav>
                                      </p:tavLst>
                                    </p:anim>
                                    <p:anim calcmode="lin" valueType="num">
                                      <p:cBhvr additive="base">
                                        <p:cTn id="436" dur="4000" fill="hold"/>
                                        <p:tgtEl>
                                          <p:spTgt spid="63"/>
                                        </p:tgtEl>
                                        <p:attrNameLst>
                                          <p:attrName>ppt_y</p:attrName>
                                        </p:attrNameLst>
                                      </p:cBhvr>
                                      <p:tavLst>
                                        <p:tav tm="0">
                                          <p:val>
                                            <p:strVal val="#ppt_y"/>
                                          </p:val>
                                        </p:tav>
                                        <p:tav tm="100000">
                                          <p:val>
                                            <p:strVal val="#ppt_y"/>
                                          </p:val>
                                        </p:tav>
                                      </p:tavLst>
                                    </p:anim>
                                  </p:childTnLst>
                                </p:cTn>
                              </p:par>
                              <p:par>
                                <p:cTn id="437" presetID="2" presetClass="entr" presetSubtype="8" fill="hold" grpId="0" nodeType="withEffect">
                                  <p:stCondLst>
                                    <p:cond delay="0"/>
                                  </p:stCondLst>
                                  <p:childTnLst>
                                    <p:set>
                                      <p:cBhvr>
                                        <p:cTn id="438" dur="1" fill="hold">
                                          <p:stCondLst>
                                            <p:cond delay="0"/>
                                          </p:stCondLst>
                                        </p:cTn>
                                        <p:tgtEl>
                                          <p:spTgt spid="64"/>
                                        </p:tgtEl>
                                        <p:attrNameLst>
                                          <p:attrName>style.visibility</p:attrName>
                                        </p:attrNameLst>
                                      </p:cBhvr>
                                      <p:to>
                                        <p:strVal val="visible"/>
                                      </p:to>
                                    </p:set>
                                    <p:anim calcmode="lin" valueType="num">
                                      <p:cBhvr additive="base">
                                        <p:cTn id="439" dur="4000" fill="hold"/>
                                        <p:tgtEl>
                                          <p:spTgt spid="64"/>
                                        </p:tgtEl>
                                        <p:attrNameLst>
                                          <p:attrName>ppt_x</p:attrName>
                                        </p:attrNameLst>
                                      </p:cBhvr>
                                      <p:tavLst>
                                        <p:tav tm="0">
                                          <p:val>
                                            <p:strVal val="0-#ppt_w/2"/>
                                          </p:val>
                                        </p:tav>
                                        <p:tav tm="100000">
                                          <p:val>
                                            <p:strVal val="#ppt_x"/>
                                          </p:val>
                                        </p:tav>
                                      </p:tavLst>
                                    </p:anim>
                                    <p:anim calcmode="lin" valueType="num">
                                      <p:cBhvr additive="base">
                                        <p:cTn id="440" dur="4000" fill="hold"/>
                                        <p:tgtEl>
                                          <p:spTgt spid="64"/>
                                        </p:tgtEl>
                                        <p:attrNameLst>
                                          <p:attrName>ppt_y</p:attrName>
                                        </p:attrNameLst>
                                      </p:cBhvr>
                                      <p:tavLst>
                                        <p:tav tm="0">
                                          <p:val>
                                            <p:strVal val="#ppt_y"/>
                                          </p:val>
                                        </p:tav>
                                        <p:tav tm="100000">
                                          <p:val>
                                            <p:strVal val="#ppt_y"/>
                                          </p:val>
                                        </p:tav>
                                      </p:tavLst>
                                    </p:anim>
                                  </p:childTnLst>
                                </p:cTn>
                              </p:par>
                              <p:par>
                                <p:cTn id="441" presetID="2" presetClass="entr" presetSubtype="8" fill="hold" grpId="0" nodeType="withEffect">
                                  <p:stCondLst>
                                    <p:cond delay="0"/>
                                  </p:stCondLst>
                                  <p:childTnLst>
                                    <p:set>
                                      <p:cBhvr>
                                        <p:cTn id="442" dur="1" fill="hold">
                                          <p:stCondLst>
                                            <p:cond delay="0"/>
                                          </p:stCondLst>
                                        </p:cTn>
                                        <p:tgtEl>
                                          <p:spTgt spid="65"/>
                                        </p:tgtEl>
                                        <p:attrNameLst>
                                          <p:attrName>style.visibility</p:attrName>
                                        </p:attrNameLst>
                                      </p:cBhvr>
                                      <p:to>
                                        <p:strVal val="visible"/>
                                      </p:to>
                                    </p:set>
                                    <p:anim calcmode="lin" valueType="num">
                                      <p:cBhvr additive="base">
                                        <p:cTn id="443" dur="4000" fill="hold"/>
                                        <p:tgtEl>
                                          <p:spTgt spid="65"/>
                                        </p:tgtEl>
                                        <p:attrNameLst>
                                          <p:attrName>ppt_x</p:attrName>
                                        </p:attrNameLst>
                                      </p:cBhvr>
                                      <p:tavLst>
                                        <p:tav tm="0">
                                          <p:val>
                                            <p:strVal val="0-#ppt_w/2"/>
                                          </p:val>
                                        </p:tav>
                                        <p:tav tm="100000">
                                          <p:val>
                                            <p:strVal val="#ppt_x"/>
                                          </p:val>
                                        </p:tav>
                                      </p:tavLst>
                                    </p:anim>
                                    <p:anim calcmode="lin" valueType="num">
                                      <p:cBhvr additive="base">
                                        <p:cTn id="444" dur="4000" fill="hold"/>
                                        <p:tgtEl>
                                          <p:spTgt spid="65"/>
                                        </p:tgtEl>
                                        <p:attrNameLst>
                                          <p:attrName>ppt_y</p:attrName>
                                        </p:attrNameLst>
                                      </p:cBhvr>
                                      <p:tavLst>
                                        <p:tav tm="0">
                                          <p:val>
                                            <p:strVal val="#ppt_y"/>
                                          </p:val>
                                        </p:tav>
                                        <p:tav tm="100000">
                                          <p:val>
                                            <p:strVal val="#ppt_y"/>
                                          </p:val>
                                        </p:tav>
                                      </p:tavLst>
                                    </p:anim>
                                  </p:childTnLst>
                                </p:cTn>
                              </p:par>
                              <p:par>
                                <p:cTn id="445" presetID="2" presetClass="entr" presetSubtype="8" fill="hold" grpId="0" nodeType="withEffect">
                                  <p:stCondLst>
                                    <p:cond delay="0"/>
                                  </p:stCondLst>
                                  <p:childTnLst>
                                    <p:set>
                                      <p:cBhvr>
                                        <p:cTn id="446" dur="1" fill="hold">
                                          <p:stCondLst>
                                            <p:cond delay="0"/>
                                          </p:stCondLst>
                                        </p:cTn>
                                        <p:tgtEl>
                                          <p:spTgt spid="66"/>
                                        </p:tgtEl>
                                        <p:attrNameLst>
                                          <p:attrName>style.visibility</p:attrName>
                                        </p:attrNameLst>
                                      </p:cBhvr>
                                      <p:to>
                                        <p:strVal val="visible"/>
                                      </p:to>
                                    </p:set>
                                    <p:anim calcmode="lin" valueType="num">
                                      <p:cBhvr additive="base">
                                        <p:cTn id="447" dur="4000" fill="hold"/>
                                        <p:tgtEl>
                                          <p:spTgt spid="66"/>
                                        </p:tgtEl>
                                        <p:attrNameLst>
                                          <p:attrName>ppt_x</p:attrName>
                                        </p:attrNameLst>
                                      </p:cBhvr>
                                      <p:tavLst>
                                        <p:tav tm="0">
                                          <p:val>
                                            <p:strVal val="0-#ppt_w/2"/>
                                          </p:val>
                                        </p:tav>
                                        <p:tav tm="100000">
                                          <p:val>
                                            <p:strVal val="#ppt_x"/>
                                          </p:val>
                                        </p:tav>
                                      </p:tavLst>
                                    </p:anim>
                                    <p:anim calcmode="lin" valueType="num">
                                      <p:cBhvr additive="base">
                                        <p:cTn id="448" dur="4000" fill="hold"/>
                                        <p:tgtEl>
                                          <p:spTgt spid="66"/>
                                        </p:tgtEl>
                                        <p:attrNameLst>
                                          <p:attrName>ppt_y</p:attrName>
                                        </p:attrNameLst>
                                      </p:cBhvr>
                                      <p:tavLst>
                                        <p:tav tm="0">
                                          <p:val>
                                            <p:strVal val="#ppt_y"/>
                                          </p:val>
                                        </p:tav>
                                        <p:tav tm="100000">
                                          <p:val>
                                            <p:strVal val="#ppt_y"/>
                                          </p:val>
                                        </p:tav>
                                      </p:tavLst>
                                    </p:anim>
                                  </p:childTnLst>
                                </p:cTn>
                              </p:par>
                              <p:par>
                                <p:cTn id="449" presetID="2" presetClass="entr" presetSubtype="8" fill="hold" grpId="0" nodeType="withEffect">
                                  <p:stCondLst>
                                    <p:cond delay="0"/>
                                  </p:stCondLst>
                                  <p:childTnLst>
                                    <p:set>
                                      <p:cBhvr>
                                        <p:cTn id="450" dur="1" fill="hold">
                                          <p:stCondLst>
                                            <p:cond delay="0"/>
                                          </p:stCondLst>
                                        </p:cTn>
                                        <p:tgtEl>
                                          <p:spTgt spid="67"/>
                                        </p:tgtEl>
                                        <p:attrNameLst>
                                          <p:attrName>style.visibility</p:attrName>
                                        </p:attrNameLst>
                                      </p:cBhvr>
                                      <p:to>
                                        <p:strVal val="visible"/>
                                      </p:to>
                                    </p:set>
                                    <p:anim calcmode="lin" valueType="num">
                                      <p:cBhvr additive="base">
                                        <p:cTn id="451" dur="4000" fill="hold"/>
                                        <p:tgtEl>
                                          <p:spTgt spid="67"/>
                                        </p:tgtEl>
                                        <p:attrNameLst>
                                          <p:attrName>ppt_x</p:attrName>
                                        </p:attrNameLst>
                                      </p:cBhvr>
                                      <p:tavLst>
                                        <p:tav tm="0">
                                          <p:val>
                                            <p:strVal val="0-#ppt_w/2"/>
                                          </p:val>
                                        </p:tav>
                                        <p:tav tm="100000">
                                          <p:val>
                                            <p:strVal val="#ppt_x"/>
                                          </p:val>
                                        </p:tav>
                                      </p:tavLst>
                                    </p:anim>
                                    <p:anim calcmode="lin" valueType="num">
                                      <p:cBhvr additive="base">
                                        <p:cTn id="452" dur="4000" fill="hold"/>
                                        <p:tgtEl>
                                          <p:spTgt spid="67"/>
                                        </p:tgtEl>
                                        <p:attrNameLst>
                                          <p:attrName>ppt_y</p:attrName>
                                        </p:attrNameLst>
                                      </p:cBhvr>
                                      <p:tavLst>
                                        <p:tav tm="0">
                                          <p:val>
                                            <p:strVal val="#ppt_y"/>
                                          </p:val>
                                        </p:tav>
                                        <p:tav tm="100000">
                                          <p:val>
                                            <p:strVal val="#ppt_y"/>
                                          </p:val>
                                        </p:tav>
                                      </p:tavLst>
                                    </p:anim>
                                  </p:childTnLst>
                                </p:cTn>
                              </p:par>
                              <p:par>
                                <p:cTn id="453" presetID="2" presetClass="exit" presetSubtype="2" fill="hold" grpId="1" nodeType="withEffect">
                                  <p:stCondLst>
                                    <p:cond delay="0"/>
                                  </p:stCondLst>
                                  <p:childTnLst>
                                    <p:anim calcmode="lin" valueType="num">
                                      <p:cBhvr additive="base">
                                        <p:cTn id="454" dur="4000"/>
                                        <p:tgtEl>
                                          <p:spTgt spid="36"/>
                                        </p:tgtEl>
                                        <p:attrNameLst>
                                          <p:attrName>ppt_x</p:attrName>
                                        </p:attrNameLst>
                                      </p:cBhvr>
                                      <p:tavLst>
                                        <p:tav tm="0">
                                          <p:val>
                                            <p:strVal val="ppt_x"/>
                                          </p:val>
                                        </p:tav>
                                        <p:tav tm="100000">
                                          <p:val>
                                            <p:strVal val="1+ppt_w/2"/>
                                          </p:val>
                                        </p:tav>
                                      </p:tavLst>
                                    </p:anim>
                                    <p:anim calcmode="lin" valueType="num">
                                      <p:cBhvr additive="base">
                                        <p:cTn id="455" dur="4000"/>
                                        <p:tgtEl>
                                          <p:spTgt spid="36"/>
                                        </p:tgtEl>
                                        <p:attrNameLst>
                                          <p:attrName>ppt_y</p:attrName>
                                        </p:attrNameLst>
                                      </p:cBhvr>
                                      <p:tavLst>
                                        <p:tav tm="0">
                                          <p:val>
                                            <p:strVal val="ppt_y"/>
                                          </p:val>
                                        </p:tav>
                                        <p:tav tm="100000">
                                          <p:val>
                                            <p:strVal val="ppt_y"/>
                                          </p:val>
                                        </p:tav>
                                      </p:tavLst>
                                    </p:anim>
                                    <p:set>
                                      <p:cBhvr>
                                        <p:cTn id="456" dur="1" fill="hold">
                                          <p:stCondLst>
                                            <p:cond delay="3999"/>
                                          </p:stCondLst>
                                        </p:cTn>
                                        <p:tgtEl>
                                          <p:spTgt spid="36"/>
                                        </p:tgtEl>
                                        <p:attrNameLst>
                                          <p:attrName>style.visibility</p:attrName>
                                        </p:attrNameLst>
                                      </p:cBhvr>
                                      <p:to>
                                        <p:strVal val="hidden"/>
                                      </p:to>
                                    </p:set>
                                  </p:childTnLst>
                                </p:cTn>
                              </p:par>
                              <p:par>
                                <p:cTn id="457" presetID="2" presetClass="exit" presetSubtype="2" fill="hold" grpId="1" nodeType="withEffect">
                                  <p:stCondLst>
                                    <p:cond delay="0"/>
                                  </p:stCondLst>
                                  <p:childTnLst>
                                    <p:anim calcmode="lin" valueType="num">
                                      <p:cBhvr additive="base">
                                        <p:cTn id="458" dur="4000"/>
                                        <p:tgtEl>
                                          <p:spTgt spid="37"/>
                                        </p:tgtEl>
                                        <p:attrNameLst>
                                          <p:attrName>ppt_x</p:attrName>
                                        </p:attrNameLst>
                                      </p:cBhvr>
                                      <p:tavLst>
                                        <p:tav tm="0">
                                          <p:val>
                                            <p:strVal val="ppt_x"/>
                                          </p:val>
                                        </p:tav>
                                        <p:tav tm="100000">
                                          <p:val>
                                            <p:strVal val="1+ppt_w/2"/>
                                          </p:val>
                                        </p:tav>
                                      </p:tavLst>
                                    </p:anim>
                                    <p:anim calcmode="lin" valueType="num">
                                      <p:cBhvr additive="base">
                                        <p:cTn id="459" dur="4000"/>
                                        <p:tgtEl>
                                          <p:spTgt spid="37"/>
                                        </p:tgtEl>
                                        <p:attrNameLst>
                                          <p:attrName>ppt_y</p:attrName>
                                        </p:attrNameLst>
                                      </p:cBhvr>
                                      <p:tavLst>
                                        <p:tav tm="0">
                                          <p:val>
                                            <p:strVal val="ppt_y"/>
                                          </p:val>
                                        </p:tav>
                                        <p:tav tm="100000">
                                          <p:val>
                                            <p:strVal val="ppt_y"/>
                                          </p:val>
                                        </p:tav>
                                      </p:tavLst>
                                    </p:anim>
                                    <p:set>
                                      <p:cBhvr>
                                        <p:cTn id="460" dur="1" fill="hold">
                                          <p:stCondLst>
                                            <p:cond delay="3999"/>
                                          </p:stCondLst>
                                        </p:cTn>
                                        <p:tgtEl>
                                          <p:spTgt spid="37"/>
                                        </p:tgtEl>
                                        <p:attrNameLst>
                                          <p:attrName>style.visibility</p:attrName>
                                        </p:attrNameLst>
                                      </p:cBhvr>
                                      <p:to>
                                        <p:strVal val="hidden"/>
                                      </p:to>
                                    </p:set>
                                  </p:childTnLst>
                                </p:cTn>
                              </p:par>
                              <p:par>
                                <p:cTn id="461" presetID="2" presetClass="exit" presetSubtype="2" fill="hold" grpId="1" nodeType="withEffect">
                                  <p:stCondLst>
                                    <p:cond delay="0"/>
                                  </p:stCondLst>
                                  <p:childTnLst>
                                    <p:anim calcmode="lin" valueType="num">
                                      <p:cBhvr additive="base">
                                        <p:cTn id="462" dur="4000"/>
                                        <p:tgtEl>
                                          <p:spTgt spid="38"/>
                                        </p:tgtEl>
                                        <p:attrNameLst>
                                          <p:attrName>ppt_x</p:attrName>
                                        </p:attrNameLst>
                                      </p:cBhvr>
                                      <p:tavLst>
                                        <p:tav tm="0">
                                          <p:val>
                                            <p:strVal val="ppt_x"/>
                                          </p:val>
                                        </p:tav>
                                        <p:tav tm="100000">
                                          <p:val>
                                            <p:strVal val="1+ppt_w/2"/>
                                          </p:val>
                                        </p:tav>
                                      </p:tavLst>
                                    </p:anim>
                                    <p:anim calcmode="lin" valueType="num">
                                      <p:cBhvr additive="base">
                                        <p:cTn id="463" dur="4000"/>
                                        <p:tgtEl>
                                          <p:spTgt spid="38"/>
                                        </p:tgtEl>
                                        <p:attrNameLst>
                                          <p:attrName>ppt_y</p:attrName>
                                        </p:attrNameLst>
                                      </p:cBhvr>
                                      <p:tavLst>
                                        <p:tav tm="0">
                                          <p:val>
                                            <p:strVal val="ppt_y"/>
                                          </p:val>
                                        </p:tav>
                                        <p:tav tm="100000">
                                          <p:val>
                                            <p:strVal val="ppt_y"/>
                                          </p:val>
                                        </p:tav>
                                      </p:tavLst>
                                    </p:anim>
                                    <p:set>
                                      <p:cBhvr>
                                        <p:cTn id="464" dur="1" fill="hold">
                                          <p:stCondLst>
                                            <p:cond delay="3999"/>
                                          </p:stCondLst>
                                        </p:cTn>
                                        <p:tgtEl>
                                          <p:spTgt spid="38"/>
                                        </p:tgtEl>
                                        <p:attrNameLst>
                                          <p:attrName>style.visibility</p:attrName>
                                        </p:attrNameLst>
                                      </p:cBhvr>
                                      <p:to>
                                        <p:strVal val="hidden"/>
                                      </p:to>
                                    </p:set>
                                  </p:childTnLst>
                                </p:cTn>
                              </p:par>
                              <p:par>
                                <p:cTn id="465" presetID="2" presetClass="exit" presetSubtype="2" fill="hold" grpId="1" nodeType="withEffect">
                                  <p:stCondLst>
                                    <p:cond delay="0"/>
                                  </p:stCondLst>
                                  <p:childTnLst>
                                    <p:anim calcmode="lin" valueType="num">
                                      <p:cBhvr additive="base">
                                        <p:cTn id="466" dur="4000"/>
                                        <p:tgtEl>
                                          <p:spTgt spid="39"/>
                                        </p:tgtEl>
                                        <p:attrNameLst>
                                          <p:attrName>ppt_x</p:attrName>
                                        </p:attrNameLst>
                                      </p:cBhvr>
                                      <p:tavLst>
                                        <p:tav tm="0">
                                          <p:val>
                                            <p:strVal val="ppt_x"/>
                                          </p:val>
                                        </p:tav>
                                        <p:tav tm="100000">
                                          <p:val>
                                            <p:strVal val="1+ppt_w/2"/>
                                          </p:val>
                                        </p:tav>
                                      </p:tavLst>
                                    </p:anim>
                                    <p:anim calcmode="lin" valueType="num">
                                      <p:cBhvr additive="base">
                                        <p:cTn id="467" dur="4000"/>
                                        <p:tgtEl>
                                          <p:spTgt spid="39"/>
                                        </p:tgtEl>
                                        <p:attrNameLst>
                                          <p:attrName>ppt_y</p:attrName>
                                        </p:attrNameLst>
                                      </p:cBhvr>
                                      <p:tavLst>
                                        <p:tav tm="0">
                                          <p:val>
                                            <p:strVal val="ppt_y"/>
                                          </p:val>
                                        </p:tav>
                                        <p:tav tm="100000">
                                          <p:val>
                                            <p:strVal val="ppt_y"/>
                                          </p:val>
                                        </p:tav>
                                      </p:tavLst>
                                    </p:anim>
                                    <p:set>
                                      <p:cBhvr>
                                        <p:cTn id="468" dur="1" fill="hold">
                                          <p:stCondLst>
                                            <p:cond delay="3999"/>
                                          </p:stCondLst>
                                        </p:cTn>
                                        <p:tgtEl>
                                          <p:spTgt spid="39"/>
                                        </p:tgtEl>
                                        <p:attrNameLst>
                                          <p:attrName>style.visibility</p:attrName>
                                        </p:attrNameLst>
                                      </p:cBhvr>
                                      <p:to>
                                        <p:strVal val="hidden"/>
                                      </p:to>
                                    </p:set>
                                  </p:childTnLst>
                                </p:cTn>
                              </p:par>
                              <p:par>
                                <p:cTn id="469" presetID="2" presetClass="exit" presetSubtype="2" fill="hold" grpId="1" nodeType="withEffect">
                                  <p:stCondLst>
                                    <p:cond delay="0"/>
                                  </p:stCondLst>
                                  <p:childTnLst>
                                    <p:anim calcmode="lin" valueType="num">
                                      <p:cBhvr additive="base">
                                        <p:cTn id="470" dur="4000"/>
                                        <p:tgtEl>
                                          <p:spTgt spid="40"/>
                                        </p:tgtEl>
                                        <p:attrNameLst>
                                          <p:attrName>ppt_x</p:attrName>
                                        </p:attrNameLst>
                                      </p:cBhvr>
                                      <p:tavLst>
                                        <p:tav tm="0">
                                          <p:val>
                                            <p:strVal val="ppt_x"/>
                                          </p:val>
                                        </p:tav>
                                        <p:tav tm="100000">
                                          <p:val>
                                            <p:strVal val="1+ppt_w/2"/>
                                          </p:val>
                                        </p:tav>
                                      </p:tavLst>
                                    </p:anim>
                                    <p:anim calcmode="lin" valueType="num">
                                      <p:cBhvr additive="base">
                                        <p:cTn id="471" dur="4000"/>
                                        <p:tgtEl>
                                          <p:spTgt spid="40"/>
                                        </p:tgtEl>
                                        <p:attrNameLst>
                                          <p:attrName>ppt_y</p:attrName>
                                        </p:attrNameLst>
                                      </p:cBhvr>
                                      <p:tavLst>
                                        <p:tav tm="0">
                                          <p:val>
                                            <p:strVal val="ppt_y"/>
                                          </p:val>
                                        </p:tav>
                                        <p:tav tm="100000">
                                          <p:val>
                                            <p:strVal val="ppt_y"/>
                                          </p:val>
                                        </p:tav>
                                      </p:tavLst>
                                    </p:anim>
                                    <p:set>
                                      <p:cBhvr>
                                        <p:cTn id="472" dur="1" fill="hold">
                                          <p:stCondLst>
                                            <p:cond delay="3999"/>
                                          </p:stCondLst>
                                        </p:cTn>
                                        <p:tgtEl>
                                          <p:spTgt spid="40"/>
                                        </p:tgtEl>
                                        <p:attrNameLst>
                                          <p:attrName>style.visibility</p:attrName>
                                        </p:attrNameLst>
                                      </p:cBhvr>
                                      <p:to>
                                        <p:strVal val="hidden"/>
                                      </p:to>
                                    </p:set>
                                  </p:childTnLst>
                                </p:cTn>
                              </p:par>
                              <p:par>
                                <p:cTn id="473" presetID="2" presetClass="exit" presetSubtype="2" fill="hold" grpId="1" nodeType="withEffect">
                                  <p:stCondLst>
                                    <p:cond delay="0"/>
                                  </p:stCondLst>
                                  <p:childTnLst>
                                    <p:anim calcmode="lin" valueType="num">
                                      <p:cBhvr additive="base">
                                        <p:cTn id="474" dur="4000"/>
                                        <p:tgtEl>
                                          <p:spTgt spid="41"/>
                                        </p:tgtEl>
                                        <p:attrNameLst>
                                          <p:attrName>ppt_x</p:attrName>
                                        </p:attrNameLst>
                                      </p:cBhvr>
                                      <p:tavLst>
                                        <p:tav tm="0">
                                          <p:val>
                                            <p:strVal val="ppt_x"/>
                                          </p:val>
                                        </p:tav>
                                        <p:tav tm="100000">
                                          <p:val>
                                            <p:strVal val="1+ppt_w/2"/>
                                          </p:val>
                                        </p:tav>
                                      </p:tavLst>
                                    </p:anim>
                                    <p:anim calcmode="lin" valueType="num">
                                      <p:cBhvr additive="base">
                                        <p:cTn id="475" dur="4000"/>
                                        <p:tgtEl>
                                          <p:spTgt spid="41"/>
                                        </p:tgtEl>
                                        <p:attrNameLst>
                                          <p:attrName>ppt_y</p:attrName>
                                        </p:attrNameLst>
                                      </p:cBhvr>
                                      <p:tavLst>
                                        <p:tav tm="0">
                                          <p:val>
                                            <p:strVal val="ppt_y"/>
                                          </p:val>
                                        </p:tav>
                                        <p:tav tm="100000">
                                          <p:val>
                                            <p:strVal val="ppt_y"/>
                                          </p:val>
                                        </p:tav>
                                      </p:tavLst>
                                    </p:anim>
                                    <p:set>
                                      <p:cBhvr>
                                        <p:cTn id="476" dur="1" fill="hold">
                                          <p:stCondLst>
                                            <p:cond delay="3999"/>
                                          </p:stCondLst>
                                        </p:cTn>
                                        <p:tgtEl>
                                          <p:spTgt spid="41"/>
                                        </p:tgtEl>
                                        <p:attrNameLst>
                                          <p:attrName>style.visibility</p:attrName>
                                        </p:attrNameLst>
                                      </p:cBhvr>
                                      <p:to>
                                        <p:strVal val="hidden"/>
                                      </p:to>
                                    </p:set>
                                  </p:childTnLst>
                                </p:cTn>
                              </p:par>
                              <p:par>
                                <p:cTn id="477" presetID="2" presetClass="exit" presetSubtype="2" fill="hold" grpId="1" nodeType="withEffect">
                                  <p:stCondLst>
                                    <p:cond delay="0"/>
                                  </p:stCondLst>
                                  <p:childTnLst>
                                    <p:anim calcmode="lin" valueType="num">
                                      <p:cBhvr additive="base">
                                        <p:cTn id="478" dur="4000"/>
                                        <p:tgtEl>
                                          <p:spTgt spid="42"/>
                                        </p:tgtEl>
                                        <p:attrNameLst>
                                          <p:attrName>ppt_x</p:attrName>
                                        </p:attrNameLst>
                                      </p:cBhvr>
                                      <p:tavLst>
                                        <p:tav tm="0">
                                          <p:val>
                                            <p:strVal val="ppt_x"/>
                                          </p:val>
                                        </p:tav>
                                        <p:tav tm="100000">
                                          <p:val>
                                            <p:strVal val="1+ppt_w/2"/>
                                          </p:val>
                                        </p:tav>
                                      </p:tavLst>
                                    </p:anim>
                                    <p:anim calcmode="lin" valueType="num">
                                      <p:cBhvr additive="base">
                                        <p:cTn id="479" dur="4000"/>
                                        <p:tgtEl>
                                          <p:spTgt spid="42"/>
                                        </p:tgtEl>
                                        <p:attrNameLst>
                                          <p:attrName>ppt_y</p:attrName>
                                        </p:attrNameLst>
                                      </p:cBhvr>
                                      <p:tavLst>
                                        <p:tav tm="0">
                                          <p:val>
                                            <p:strVal val="ppt_y"/>
                                          </p:val>
                                        </p:tav>
                                        <p:tav tm="100000">
                                          <p:val>
                                            <p:strVal val="ppt_y"/>
                                          </p:val>
                                        </p:tav>
                                      </p:tavLst>
                                    </p:anim>
                                    <p:set>
                                      <p:cBhvr>
                                        <p:cTn id="480" dur="1" fill="hold">
                                          <p:stCondLst>
                                            <p:cond delay="3999"/>
                                          </p:stCondLst>
                                        </p:cTn>
                                        <p:tgtEl>
                                          <p:spTgt spid="42"/>
                                        </p:tgtEl>
                                        <p:attrNameLst>
                                          <p:attrName>style.visibility</p:attrName>
                                        </p:attrNameLst>
                                      </p:cBhvr>
                                      <p:to>
                                        <p:strVal val="hidden"/>
                                      </p:to>
                                    </p:set>
                                  </p:childTnLst>
                                </p:cTn>
                              </p:par>
                              <p:par>
                                <p:cTn id="481" presetID="2" presetClass="exit" presetSubtype="2" fill="hold" grpId="1" nodeType="withEffect">
                                  <p:stCondLst>
                                    <p:cond delay="0"/>
                                  </p:stCondLst>
                                  <p:childTnLst>
                                    <p:anim calcmode="lin" valueType="num">
                                      <p:cBhvr additive="base">
                                        <p:cTn id="482" dur="4000"/>
                                        <p:tgtEl>
                                          <p:spTgt spid="43"/>
                                        </p:tgtEl>
                                        <p:attrNameLst>
                                          <p:attrName>ppt_x</p:attrName>
                                        </p:attrNameLst>
                                      </p:cBhvr>
                                      <p:tavLst>
                                        <p:tav tm="0">
                                          <p:val>
                                            <p:strVal val="ppt_x"/>
                                          </p:val>
                                        </p:tav>
                                        <p:tav tm="100000">
                                          <p:val>
                                            <p:strVal val="1+ppt_w/2"/>
                                          </p:val>
                                        </p:tav>
                                      </p:tavLst>
                                    </p:anim>
                                    <p:anim calcmode="lin" valueType="num">
                                      <p:cBhvr additive="base">
                                        <p:cTn id="483" dur="4000"/>
                                        <p:tgtEl>
                                          <p:spTgt spid="43"/>
                                        </p:tgtEl>
                                        <p:attrNameLst>
                                          <p:attrName>ppt_y</p:attrName>
                                        </p:attrNameLst>
                                      </p:cBhvr>
                                      <p:tavLst>
                                        <p:tav tm="0">
                                          <p:val>
                                            <p:strVal val="ppt_y"/>
                                          </p:val>
                                        </p:tav>
                                        <p:tav tm="100000">
                                          <p:val>
                                            <p:strVal val="ppt_y"/>
                                          </p:val>
                                        </p:tav>
                                      </p:tavLst>
                                    </p:anim>
                                    <p:set>
                                      <p:cBhvr>
                                        <p:cTn id="484" dur="1" fill="hold">
                                          <p:stCondLst>
                                            <p:cond delay="3999"/>
                                          </p:stCondLst>
                                        </p:cTn>
                                        <p:tgtEl>
                                          <p:spTgt spid="43"/>
                                        </p:tgtEl>
                                        <p:attrNameLst>
                                          <p:attrName>style.visibility</p:attrName>
                                        </p:attrNameLst>
                                      </p:cBhvr>
                                      <p:to>
                                        <p:strVal val="hidden"/>
                                      </p:to>
                                    </p:set>
                                  </p:childTnLst>
                                </p:cTn>
                              </p:par>
                              <p:par>
                                <p:cTn id="485" presetID="2" presetClass="exit" presetSubtype="2" fill="hold" grpId="1" nodeType="withEffect">
                                  <p:stCondLst>
                                    <p:cond delay="0"/>
                                  </p:stCondLst>
                                  <p:childTnLst>
                                    <p:anim calcmode="lin" valueType="num">
                                      <p:cBhvr additive="base">
                                        <p:cTn id="486" dur="4000"/>
                                        <p:tgtEl>
                                          <p:spTgt spid="44"/>
                                        </p:tgtEl>
                                        <p:attrNameLst>
                                          <p:attrName>ppt_x</p:attrName>
                                        </p:attrNameLst>
                                      </p:cBhvr>
                                      <p:tavLst>
                                        <p:tav tm="0">
                                          <p:val>
                                            <p:strVal val="ppt_x"/>
                                          </p:val>
                                        </p:tav>
                                        <p:tav tm="100000">
                                          <p:val>
                                            <p:strVal val="1+ppt_w/2"/>
                                          </p:val>
                                        </p:tav>
                                      </p:tavLst>
                                    </p:anim>
                                    <p:anim calcmode="lin" valueType="num">
                                      <p:cBhvr additive="base">
                                        <p:cTn id="487" dur="4000"/>
                                        <p:tgtEl>
                                          <p:spTgt spid="44"/>
                                        </p:tgtEl>
                                        <p:attrNameLst>
                                          <p:attrName>ppt_y</p:attrName>
                                        </p:attrNameLst>
                                      </p:cBhvr>
                                      <p:tavLst>
                                        <p:tav tm="0">
                                          <p:val>
                                            <p:strVal val="ppt_y"/>
                                          </p:val>
                                        </p:tav>
                                        <p:tav tm="100000">
                                          <p:val>
                                            <p:strVal val="ppt_y"/>
                                          </p:val>
                                        </p:tav>
                                      </p:tavLst>
                                    </p:anim>
                                    <p:set>
                                      <p:cBhvr>
                                        <p:cTn id="488" dur="1" fill="hold">
                                          <p:stCondLst>
                                            <p:cond delay="3999"/>
                                          </p:stCondLst>
                                        </p:cTn>
                                        <p:tgtEl>
                                          <p:spTgt spid="44"/>
                                        </p:tgtEl>
                                        <p:attrNameLst>
                                          <p:attrName>style.visibility</p:attrName>
                                        </p:attrNameLst>
                                      </p:cBhvr>
                                      <p:to>
                                        <p:strVal val="hidden"/>
                                      </p:to>
                                    </p:set>
                                  </p:childTnLst>
                                </p:cTn>
                              </p:par>
                              <p:par>
                                <p:cTn id="489" presetID="2" presetClass="exit" presetSubtype="2" fill="hold" grpId="1" nodeType="withEffect">
                                  <p:stCondLst>
                                    <p:cond delay="0"/>
                                  </p:stCondLst>
                                  <p:childTnLst>
                                    <p:anim calcmode="lin" valueType="num">
                                      <p:cBhvr additive="base">
                                        <p:cTn id="490" dur="4000"/>
                                        <p:tgtEl>
                                          <p:spTgt spid="45"/>
                                        </p:tgtEl>
                                        <p:attrNameLst>
                                          <p:attrName>ppt_x</p:attrName>
                                        </p:attrNameLst>
                                      </p:cBhvr>
                                      <p:tavLst>
                                        <p:tav tm="0">
                                          <p:val>
                                            <p:strVal val="ppt_x"/>
                                          </p:val>
                                        </p:tav>
                                        <p:tav tm="100000">
                                          <p:val>
                                            <p:strVal val="1+ppt_w/2"/>
                                          </p:val>
                                        </p:tav>
                                      </p:tavLst>
                                    </p:anim>
                                    <p:anim calcmode="lin" valueType="num">
                                      <p:cBhvr additive="base">
                                        <p:cTn id="491" dur="4000"/>
                                        <p:tgtEl>
                                          <p:spTgt spid="45"/>
                                        </p:tgtEl>
                                        <p:attrNameLst>
                                          <p:attrName>ppt_y</p:attrName>
                                        </p:attrNameLst>
                                      </p:cBhvr>
                                      <p:tavLst>
                                        <p:tav tm="0">
                                          <p:val>
                                            <p:strVal val="ppt_y"/>
                                          </p:val>
                                        </p:tav>
                                        <p:tav tm="100000">
                                          <p:val>
                                            <p:strVal val="ppt_y"/>
                                          </p:val>
                                        </p:tav>
                                      </p:tavLst>
                                    </p:anim>
                                    <p:set>
                                      <p:cBhvr>
                                        <p:cTn id="492" dur="1" fill="hold">
                                          <p:stCondLst>
                                            <p:cond delay="3999"/>
                                          </p:stCondLst>
                                        </p:cTn>
                                        <p:tgtEl>
                                          <p:spTgt spid="45"/>
                                        </p:tgtEl>
                                        <p:attrNameLst>
                                          <p:attrName>style.visibility</p:attrName>
                                        </p:attrNameLst>
                                      </p:cBhvr>
                                      <p:to>
                                        <p:strVal val="hidden"/>
                                      </p:to>
                                    </p:set>
                                  </p:childTnLst>
                                </p:cTn>
                              </p:par>
                              <p:par>
                                <p:cTn id="493" presetID="2" presetClass="exit" presetSubtype="2" fill="hold" grpId="1" nodeType="withEffect">
                                  <p:stCondLst>
                                    <p:cond delay="0"/>
                                  </p:stCondLst>
                                  <p:childTnLst>
                                    <p:anim calcmode="lin" valueType="num">
                                      <p:cBhvr additive="base">
                                        <p:cTn id="494" dur="4000"/>
                                        <p:tgtEl>
                                          <p:spTgt spid="46"/>
                                        </p:tgtEl>
                                        <p:attrNameLst>
                                          <p:attrName>ppt_x</p:attrName>
                                        </p:attrNameLst>
                                      </p:cBhvr>
                                      <p:tavLst>
                                        <p:tav tm="0">
                                          <p:val>
                                            <p:strVal val="ppt_x"/>
                                          </p:val>
                                        </p:tav>
                                        <p:tav tm="100000">
                                          <p:val>
                                            <p:strVal val="1+ppt_w/2"/>
                                          </p:val>
                                        </p:tav>
                                      </p:tavLst>
                                    </p:anim>
                                    <p:anim calcmode="lin" valueType="num">
                                      <p:cBhvr additive="base">
                                        <p:cTn id="495" dur="4000"/>
                                        <p:tgtEl>
                                          <p:spTgt spid="46"/>
                                        </p:tgtEl>
                                        <p:attrNameLst>
                                          <p:attrName>ppt_y</p:attrName>
                                        </p:attrNameLst>
                                      </p:cBhvr>
                                      <p:tavLst>
                                        <p:tav tm="0">
                                          <p:val>
                                            <p:strVal val="ppt_y"/>
                                          </p:val>
                                        </p:tav>
                                        <p:tav tm="100000">
                                          <p:val>
                                            <p:strVal val="ppt_y"/>
                                          </p:val>
                                        </p:tav>
                                      </p:tavLst>
                                    </p:anim>
                                    <p:set>
                                      <p:cBhvr>
                                        <p:cTn id="496" dur="1" fill="hold">
                                          <p:stCondLst>
                                            <p:cond delay="3999"/>
                                          </p:stCondLst>
                                        </p:cTn>
                                        <p:tgtEl>
                                          <p:spTgt spid="46"/>
                                        </p:tgtEl>
                                        <p:attrNameLst>
                                          <p:attrName>style.visibility</p:attrName>
                                        </p:attrNameLst>
                                      </p:cBhvr>
                                      <p:to>
                                        <p:strVal val="hidden"/>
                                      </p:to>
                                    </p:set>
                                  </p:childTnLst>
                                </p:cTn>
                              </p:par>
                              <p:par>
                                <p:cTn id="497" presetID="2" presetClass="exit" presetSubtype="2" fill="hold" grpId="1" nodeType="withEffect">
                                  <p:stCondLst>
                                    <p:cond delay="0"/>
                                  </p:stCondLst>
                                  <p:childTnLst>
                                    <p:anim calcmode="lin" valueType="num">
                                      <p:cBhvr additive="base">
                                        <p:cTn id="498" dur="4000"/>
                                        <p:tgtEl>
                                          <p:spTgt spid="47"/>
                                        </p:tgtEl>
                                        <p:attrNameLst>
                                          <p:attrName>ppt_x</p:attrName>
                                        </p:attrNameLst>
                                      </p:cBhvr>
                                      <p:tavLst>
                                        <p:tav tm="0">
                                          <p:val>
                                            <p:strVal val="ppt_x"/>
                                          </p:val>
                                        </p:tav>
                                        <p:tav tm="100000">
                                          <p:val>
                                            <p:strVal val="1+ppt_w/2"/>
                                          </p:val>
                                        </p:tav>
                                      </p:tavLst>
                                    </p:anim>
                                    <p:anim calcmode="lin" valueType="num">
                                      <p:cBhvr additive="base">
                                        <p:cTn id="499" dur="4000"/>
                                        <p:tgtEl>
                                          <p:spTgt spid="47"/>
                                        </p:tgtEl>
                                        <p:attrNameLst>
                                          <p:attrName>ppt_y</p:attrName>
                                        </p:attrNameLst>
                                      </p:cBhvr>
                                      <p:tavLst>
                                        <p:tav tm="0">
                                          <p:val>
                                            <p:strVal val="ppt_y"/>
                                          </p:val>
                                        </p:tav>
                                        <p:tav tm="100000">
                                          <p:val>
                                            <p:strVal val="ppt_y"/>
                                          </p:val>
                                        </p:tav>
                                      </p:tavLst>
                                    </p:anim>
                                    <p:set>
                                      <p:cBhvr>
                                        <p:cTn id="500" dur="1" fill="hold">
                                          <p:stCondLst>
                                            <p:cond delay="3999"/>
                                          </p:stCondLst>
                                        </p:cTn>
                                        <p:tgtEl>
                                          <p:spTgt spid="47"/>
                                        </p:tgtEl>
                                        <p:attrNameLst>
                                          <p:attrName>style.visibility</p:attrName>
                                        </p:attrNameLst>
                                      </p:cBhvr>
                                      <p:to>
                                        <p:strVal val="hidden"/>
                                      </p:to>
                                    </p:set>
                                  </p:childTnLst>
                                </p:cTn>
                              </p:par>
                              <p:par>
                                <p:cTn id="501" presetID="2" presetClass="exit" presetSubtype="2" fill="hold" grpId="1" nodeType="withEffect">
                                  <p:stCondLst>
                                    <p:cond delay="0"/>
                                  </p:stCondLst>
                                  <p:childTnLst>
                                    <p:anim calcmode="lin" valueType="num">
                                      <p:cBhvr additive="base">
                                        <p:cTn id="502" dur="4000"/>
                                        <p:tgtEl>
                                          <p:spTgt spid="48"/>
                                        </p:tgtEl>
                                        <p:attrNameLst>
                                          <p:attrName>ppt_x</p:attrName>
                                        </p:attrNameLst>
                                      </p:cBhvr>
                                      <p:tavLst>
                                        <p:tav tm="0">
                                          <p:val>
                                            <p:strVal val="ppt_x"/>
                                          </p:val>
                                        </p:tav>
                                        <p:tav tm="100000">
                                          <p:val>
                                            <p:strVal val="1+ppt_w/2"/>
                                          </p:val>
                                        </p:tav>
                                      </p:tavLst>
                                    </p:anim>
                                    <p:anim calcmode="lin" valueType="num">
                                      <p:cBhvr additive="base">
                                        <p:cTn id="503" dur="4000"/>
                                        <p:tgtEl>
                                          <p:spTgt spid="48"/>
                                        </p:tgtEl>
                                        <p:attrNameLst>
                                          <p:attrName>ppt_y</p:attrName>
                                        </p:attrNameLst>
                                      </p:cBhvr>
                                      <p:tavLst>
                                        <p:tav tm="0">
                                          <p:val>
                                            <p:strVal val="ppt_y"/>
                                          </p:val>
                                        </p:tav>
                                        <p:tav tm="100000">
                                          <p:val>
                                            <p:strVal val="ppt_y"/>
                                          </p:val>
                                        </p:tav>
                                      </p:tavLst>
                                    </p:anim>
                                    <p:set>
                                      <p:cBhvr>
                                        <p:cTn id="504" dur="1" fill="hold">
                                          <p:stCondLst>
                                            <p:cond delay="3999"/>
                                          </p:stCondLst>
                                        </p:cTn>
                                        <p:tgtEl>
                                          <p:spTgt spid="48"/>
                                        </p:tgtEl>
                                        <p:attrNameLst>
                                          <p:attrName>style.visibility</p:attrName>
                                        </p:attrNameLst>
                                      </p:cBhvr>
                                      <p:to>
                                        <p:strVal val="hidden"/>
                                      </p:to>
                                    </p:set>
                                  </p:childTnLst>
                                </p:cTn>
                              </p:par>
                              <p:par>
                                <p:cTn id="505" presetID="2" presetClass="exit" presetSubtype="2" fill="hold" grpId="1" nodeType="withEffect">
                                  <p:stCondLst>
                                    <p:cond delay="0"/>
                                  </p:stCondLst>
                                  <p:childTnLst>
                                    <p:anim calcmode="lin" valueType="num">
                                      <p:cBhvr additive="base">
                                        <p:cTn id="506" dur="4000"/>
                                        <p:tgtEl>
                                          <p:spTgt spid="49"/>
                                        </p:tgtEl>
                                        <p:attrNameLst>
                                          <p:attrName>ppt_x</p:attrName>
                                        </p:attrNameLst>
                                      </p:cBhvr>
                                      <p:tavLst>
                                        <p:tav tm="0">
                                          <p:val>
                                            <p:strVal val="ppt_x"/>
                                          </p:val>
                                        </p:tav>
                                        <p:tav tm="100000">
                                          <p:val>
                                            <p:strVal val="1+ppt_w/2"/>
                                          </p:val>
                                        </p:tav>
                                      </p:tavLst>
                                    </p:anim>
                                    <p:anim calcmode="lin" valueType="num">
                                      <p:cBhvr additive="base">
                                        <p:cTn id="507" dur="4000"/>
                                        <p:tgtEl>
                                          <p:spTgt spid="49"/>
                                        </p:tgtEl>
                                        <p:attrNameLst>
                                          <p:attrName>ppt_y</p:attrName>
                                        </p:attrNameLst>
                                      </p:cBhvr>
                                      <p:tavLst>
                                        <p:tav tm="0">
                                          <p:val>
                                            <p:strVal val="ppt_y"/>
                                          </p:val>
                                        </p:tav>
                                        <p:tav tm="100000">
                                          <p:val>
                                            <p:strVal val="ppt_y"/>
                                          </p:val>
                                        </p:tav>
                                      </p:tavLst>
                                    </p:anim>
                                    <p:set>
                                      <p:cBhvr>
                                        <p:cTn id="508" dur="1" fill="hold">
                                          <p:stCondLst>
                                            <p:cond delay="3999"/>
                                          </p:stCondLst>
                                        </p:cTn>
                                        <p:tgtEl>
                                          <p:spTgt spid="49"/>
                                        </p:tgtEl>
                                        <p:attrNameLst>
                                          <p:attrName>style.visibility</p:attrName>
                                        </p:attrNameLst>
                                      </p:cBhvr>
                                      <p:to>
                                        <p:strVal val="hidden"/>
                                      </p:to>
                                    </p:set>
                                  </p:childTnLst>
                                </p:cTn>
                              </p:par>
                              <p:par>
                                <p:cTn id="509" presetID="2" presetClass="exit" presetSubtype="2" fill="hold" grpId="1" nodeType="withEffect">
                                  <p:stCondLst>
                                    <p:cond delay="0"/>
                                  </p:stCondLst>
                                  <p:childTnLst>
                                    <p:anim calcmode="lin" valueType="num">
                                      <p:cBhvr additive="base">
                                        <p:cTn id="510" dur="4000"/>
                                        <p:tgtEl>
                                          <p:spTgt spid="50"/>
                                        </p:tgtEl>
                                        <p:attrNameLst>
                                          <p:attrName>ppt_x</p:attrName>
                                        </p:attrNameLst>
                                      </p:cBhvr>
                                      <p:tavLst>
                                        <p:tav tm="0">
                                          <p:val>
                                            <p:strVal val="ppt_x"/>
                                          </p:val>
                                        </p:tav>
                                        <p:tav tm="100000">
                                          <p:val>
                                            <p:strVal val="1+ppt_w/2"/>
                                          </p:val>
                                        </p:tav>
                                      </p:tavLst>
                                    </p:anim>
                                    <p:anim calcmode="lin" valueType="num">
                                      <p:cBhvr additive="base">
                                        <p:cTn id="511" dur="4000"/>
                                        <p:tgtEl>
                                          <p:spTgt spid="50"/>
                                        </p:tgtEl>
                                        <p:attrNameLst>
                                          <p:attrName>ppt_y</p:attrName>
                                        </p:attrNameLst>
                                      </p:cBhvr>
                                      <p:tavLst>
                                        <p:tav tm="0">
                                          <p:val>
                                            <p:strVal val="ppt_y"/>
                                          </p:val>
                                        </p:tav>
                                        <p:tav tm="100000">
                                          <p:val>
                                            <p:strVal val="ppt_y"/>
                                          </p:val>
                                        </p:tav>
                                      </p:tavLst>
                                    </p:anim>
                                    <p:set>
                                      <p:cBhvr>
                                        <p:cTn id="512" dur="1" fill="hold">
                                          <p:stCondLst>
                                            <p:cond delay="3999"/>
                                          </p:stCondLst>
                                        </p:cTn>
                                        <p:tgtEl>
                                          <p:spTgt spid="50"/>
                                        </p:tgtEl>
                                        <p:attrNameLst>
                                          <p:attrName>style.visibility</p:attrName>
                                        </p:attrNameLst>
                                      </p:cBhvr>
                                      <p:to>
                                        <p:strVal val="hidden"/>
                                      </p:to>
                                    </p:set>
                                  </p:childTnLst>
                                </p:cTn>
                              </p:par>
                              <p:par>
                                <p:cTn id="513" presetID="2" presetClass="exit" presetSubtype="2" fill="hold" grpId="1" nodeType="withEffect">
                                  <p:stCondLst>
                                    <p:cond delay="0"/>
                                  </p:stCondLst>
                                  <p:childTnLst>
                                    <p:anim calcmode="lin" valueType="num">
                                      <p:cBhvr additive="base">
                                        <p:cTn id="514" dur="4000"/>
                                        <p:tgtEl>
                                          <p:spTgt spid="51"/>
                                        </p:tgtEl>
                                        <p:attrNameLst>
                                          <p:attrName>ppt_x</p:attrName>
                                        </p:attrNameLst>
                                      </p:cBhvr>
                                      <p:tavLst>
                                        <p:tav tm="0">
                                          <p:val>
                                            <p:strVal val="ppt_x"/>
                                          </p:val>
                                        </p:tav>
                                        <p:tav tm="100000">
                                          <p:val>
                                            <p:strVal val="1+ppt_w/2"/>
                                          </p:val>
                                        </p:tav>
                                      </p:tavLst>
                                    </p:anim>
                                    <p:anim calcmode="lin" valueType="num">
                                      <p:cBhvr additive="base">
                                        <p:cTn id="515" dur="4000"/>
                                        <p:tgtEl>
                                          <p:spTgt spid="51"/>
                                        </p:tgtEl>
                                        <p:attrNameLst>
                                          <p:attrName>ppt_y</p:attrName>
                                        </p:attrNameLst>
                                      </p:cBhvr>
                                      <p:tavLst>
                                        <p:tav tm="0">
                                          <p:val>
                                            <p:strVal val="ppt_y"/>
                                          </p:val>
                                        </p:tav>
                                        <p:tav tm="100000">
                                          <p:val>
                                            <p:strVal val="ppt_y"/>
                                          </p:val>
                                        </p:tav>
                                      </p:tavLst>
                                    </p:anim>
                                    <p:set>
                                      <p:cBhvr>
                                        <p:cTn id="516" dur="1" fill="hold">
                                          <p:stCondLst>
                                            <p:cond delay="3999"/>
                                          </p:stCondLst>
                                        </p:cTn>
                                        <p:tgtEl>
                                          <p:spTgt spid="51"/>
                                        </p:tgtEl>
                                        <p:attrNameLst>
                                          <p:attrName>style.visibility</p:attrName>
                                        </p:attrNameLst>
                                      </p:cBhvr>
                                      <p:to>
                                        <p:strVal val="hidden"/>
                                      </p:to>
                                    </p:set>
                                  </p:childTnLst>
                                </p:cTn>
                              </p:par>
                              <p:par>
                                <p:cTn id="517" presetID="2" presetClass="exit" presetSubtype="2" fill="hold" grpId="1" nodeType="withEffect">
                                  <p:stCondLst>
                                    <p:cond delay="0"/>
                                  </p:stCondLst>
                                  <p:childTnLst>
                                    <p:anim calcmode="lin" valueType="num">
                                      <p:cBhvr additive="base">
                                        <p:cTn id="518" dur="4000"/>
                                        <p:tgtEl>
                                          <p:spTgt spid="52"/>
                                        </p:tgtEl>
                                        <p:attrNameLst>
                                          <p:attrName>ppt_x</p:attrName>
                                        </p:attrNameLst>
                                      </p:cBhvr>
                                      <p:tavLst>
                                        <p:tav tm="0">
                                          <p:val>
                                            <p:strVal val="ppt_x"/>
                                          </p:val>
                                        </p:tav>
                                        <p:tav tm="100000">
                                          <p:val>
                                            <p:strVal val="1+ppt_w/2"/>
                                          </p:val>
                                        </p:tav>
                                      </p:tavLst>
                                    </p:anim>
                                    <p:anim calcmode="lin" valueType="num">
                                      <p:cBhvr additive="base">
                                        <p:cTn id="519" dur="4000"/>
                                        <p:tgtEl>
                                          <p:spTgt spid="52"/>
                                        </p:tgtEl>
                                        <p:attrNameLst>
                                          <p:attrName>ppt_y</p:attrName>
                                        </p:attrNameLst>
                                      </p:cBhvr>
                                      <p:tavLst>
                                        <p:tav tm="0">
                                          <p:val>
                                            <p:strVal val="ppt_y"/>
                                          </p:val>
                                        </p:tav>
                                        <p:tav tm="100000">
                                          <p:val>
                                            <p:strVal val="ppt_y"/>
                                          </p:val>
                                        </p:tav>
                                      </p:tavLst>
                                    </p:anim>
                                    <p:set>
                                      <p:cBhvr>
                                        <p:cTn id="520" dur="1" fill="hold">
                                          <p:stCondLst>
                                            <p:cond delay="3999"/>
                                          </p:stCondLst>
                                        </p:cTn>
                                        <p:tgtEl>
                                          <p:spTgt spid="52"/>
                                        </p:tgtEl>
                                        <p:attrNameLst>
                                          <p:attrName>style.visibility</p:attrName>
                                        </p:attrNameLst>
                                      </p:cBhvr>
                                      <p:to>
                                        <p:strVal val="hidden"/>
                                      </p:to>
                                    </p:set>
                                  </p:childTnLst>
                                </p:cTn>
                              </p:par>
                              <p:par>
                                <p:cTn id="521" presetID="2" presetClass="exit" presetSubtype="2" fill="hold" grpId="1" nodeType="withEffect">
                                  <p:stCondLst>
                                    <p:cond delay="0"/>
                                  </p:stCondLst>
                                  <p:childTnLst>
                                    <p:anim calcmode="lin" valueType="num">
                                      <p:cBhvr additive="base">
                                        <p:cTn id="522" dur="4000"/>
                                        <p:tgtEl>
                                          <p:spTgt spid="53"/>
                                        </p:tgtEl>
                                        <p:attrNameLst>
                                          <p:attrName>ppt_x</p:attrName>
                                        </p:attrNameLst>
                                      </p:cBhvr>
                                      <p:tavLst>
                                        <p:tav tm="0">
                                          <p:val>
                                            <p:strVal val="ppt_x"/>
                                          </p:val>
                                        </p:tav>
                                        <p:tav tm="100000">
                                          <p:val>
                                            <p:strVal val="1+ppt_w/2"/>
                                          </p:val>
                                        </p:tav>
                                      </p:tavLst>
                                    </p:anim>
                                    <p:anim calcmode="lin" valueType="num">
                                      <p:cBhvr additive="base">
                                        <p:cTn id="523" dur="4000"/>
                                        <p:tgtEl>
                                          <p:spTgt spid="53"/>
                                        </p:tgtEl>
                                        <p:attrNameLst>
                                          <p:attrName>ppt_y</p:attrName>
                                        </p:attrNameLst>
                                      </p:cBhvr>
                                      <p:tavLst>
                                        <p:tav tm="0">
                                          <p:val>
                                            <p:strVal val="ppt_y"/>
                                          </p:val>
                                        </p:tav>
                                        <p:tav tm="100000">
                                          <p:val>
                                            <p:strVal val="ppt_y"/>
                                          </p:val>
                                        </p:tav>
                                      </p:tavLst>
                                    </p:anim>
                                    <p:set>
                                      <p:cBhvr>
                                        <p:cTn id="524" dur="1" fill="hold">
                                          <p:stCondLst>
                                            <p:cond delay="3999"/>
                                          </p:stCondLst>
                                        </p:cTn>
                                        <p:tgtEl>
                                          <p:spTgt spid="53"/>
                                        </p:tgtEl>
                                        <p:attrNameLst>
                                          <p:attrName>style.visibility</p:attrName>
                                        </p:attrNameLst>
                                      </p:cBhvr>
                                      <p:to>
                                        <p:strVal val="hidden"/>
                                      </p:to>
                                    </p:set>
                                  </p:childTnLst>
                                </p:cTn>
                              </p:par>
                              <p:par>
                                <p:cTn id="525" presetID="2" presetClass="exit" presetSubtype="2" fill="hold" grpId="1" nodeType="withEffect">
                                  <p:stCondLst>
                                    <p:cond delay="0"/>
                                  </p:stCondLst>
                                  <p:childTnLst>
                                    <p:anim calcmode="lin" valueType="num">
                                      <p:cBhvr additive="base">
                                        <p:cTn id="526" dur="4000"/>
                                        <p:tgtEl>
                                          <p:spTgt spid="54"/>
                                        </p:tgtEl>
                                        <p:attrNameLst>
                                          <p:attrName>ppt_x</p:attrName>
                                        </p:attrNameLst>
                                      </p:cBhvr>
                                      <p:tavLst>
                                        <p:tav tm="0">
                                          <p:val>
                                            <p:strVal val="ppt_x"/>
                                          </p:val>
                                        </p:tav>
                                        <p:tav tm="100000">
                                          <p:val>
                                            <p:strVal val="1+ppt_w/2"/>
                                          </p:val>
                                        </p:tav>
                                      </p:tavLst>
                                    </p:anim>
                                    <p:anim calcmode="lin" valueType="num">
                                      <p:cBhvr additive="base">
                                        <p:cTn id="527" dur="4000"/>
                                        <p:tgtEl>
                                          <p:spTgt spid="54"/>
                                        </p:tgtEl>
                                        <p:attrNameLst>
                                          <p:attrName>ppt_y</p:attrName>
                                        </p:attrNameLst>
                                      </p:cBhvr>
                                      <p:tavLst>
                                        <p:tav tm="0">
                                          <p:val>
                                            <p:strVal val="ppt_y"/>
                                          </p:val>
                                        </p:tav>
                                        <p:tav tm="100000">
                                          <p:val>
                                            <p:strVal val="ppt_y"/>
                                          </p:val>
                                        </p:tav>
                                      </p:tavLst>
                                    </p:anim>
                                    <p:set>
                                      <p:cBhvr>
                                        <p:cTn id="528" dur="1" fill="hold">
                                          <p:stCondLst>
                                            <p:cond delay="3999"/>
                                          </p:stCondLst>
                                        </p:cTn>
                                        <p:tgtEl>
                                          <p:spTgt spid="54"/>
                                        </p:tgtEl>
                                        <p:attrNameLst>
                                          <p:attrName>style.visibility</p:attrName>
                                        </p:attrNameLst>
                                      </p:cBhvr>
                                      <p:to>
                                        <p:strVal val="hidden"/>
                                      </p:to>
                                    </p:set>
                                  </p:childTnLst>
                                </p:cTn>
                              </p:par>
                              <p:par>
                                <p:cTn id="529" presetID="2" presetClass="exit" presetSubtype="2" fill="hold" grpId="1" nodeType="withEffect">
                                  <p:stCondLst>
                                    <p:cond delay="0"/>
                                  </p:stCondLst>
                                  <p:childTnLst>
                                    <p:anim calcmode="lin" valueType="num">
                                      <p:cBhvr additive="base">
                                        <p:cTn id="530" dur="4000"/>
                                        <p:tgtEl>
                                          <p:spTgt spid="55"/>
                                        </p:tgtEl>
                                        <p:attrNameLst>
                                          <p:attrName>ppt_x</p:attrName>
                                        </p:attrNameLst>
                                      </p:cBhvr>
                                      <p:tavLst>
                                        <p:tav tm="0">
                                          <p:val>
                                            <p:strVal val="ppt_x"/>
                                          </p:val>
                                        </p:tav>
                                        <p:tav tm="100000">
                                          <p:val>
                                            <p:strVal val="1+ppt_w/2"/>
                                          </p:val>
                                        </p:tav>
                                      </p:tavLst>
                                    </p:anim>
                                    <p:anim calcmode="lin" valueType="num">
                                      <p:cBhvr additive="base">
                                        <p:cTn id="531" dur="4000"/>
                                        <p:tgtEl>
                                          <p:spTgt spid="55"/>
                                        </p:tgtEl>
                                        <p:attrNameLst>
                                          <p:attrName>ppt_y</p:attrName>
                                        </p:attrNameLst>
                                      </p:cBhvr>
                                      <p:tavLst>
                                        <p:tav tm="0">
                                          <p:val>
                                            <p:strVal val="ppt_y"/>
                                          </p:val>
                                        </p:tav>
                                        <p:tav tm="100000">
                                          <p:val>
                                            <p:strVal val="ppt_y"/>
                                          </p:val>
                                        </p:tav>
                                      </p:tavLst>
                                    </p:anim>
                                    <p:set>
                                      <p:cBhvr>
                                        <p:cTn id="532" dur="1" fill="hold">
                                          <p:stCondLst>
                                            <p:cond delay="3999"/>
                                          </p:stCondLst>
                                        </p:cTn>
                                        <p:tgtEl>
                                          <p:spTgt spid="55"/>
                                        </p:tgtEl>
                                        <p:attrNameLst>
                                          <p:attrName>style.visibility</p:attrName>
                                        </p:attrNameLst>
                                      </p:cBhvr>
                                      <p:to>
                                        <p:strVal val="hidden"/>
                                      </p:to>
                                    </p:set>
                                  </p:childTnLst>
                                </p:cTn>
                              </p:par>
                              <p:par>
                                <p:cTn id="533" presetID="2" presetClass="exit" presetSubtype="2" fill="hold" grpId="1" nodeType="withEffect">
                                  <p:stCondLst>
                                    <p:cond delay="0"/>
                                  </p:stCondLst>
                                  <p:childTnLst>
                                    <p:anim calcmode="lin" valueType="num">
                                      <p:cBhvr additive="base">
                                        <p:cTn id="534" dur="4000"/>
                                        <p:tgtEl>
                                          <p:spTgt spid="56"/>
                                        </p:tgtEl>
                                        <p:attrNameLst>
                                          <p:attrName>ppt_x</p:attrName>
                                        </p:attrNameLst>
                                      </p:cBhvr>
                                      <p:tavLst>
                                        <p:tav tm="0">
                                          <p:val>
                                            <p:strVal val="ppt_x"/>
                                          </p:val>
                                        </p:tav>
                                        <p:tav tm="100000">
                                          <p:val>
                                            <p:strVal val="1+ppt_w/2"/>
                                          </p:val>
                                        </p:tav>
                                      </p:tavLst>
                                    </p:anim>
                                    <p:anim calcmode="lin" valueType="num">
                                      <p:cBhvr additive="base">
                                        <p:cTn id="535" dur="4000"/>
                                        <p:tgtEl>
                                          <p:spTgt spid="56"/>
                                        </p:tgtEl>
                                        <p:attrNameLst>
                                          <p:attrName>ppt_y</p:attrName>
                                        </p:attrNameLst>
                                      </p:cBhvr>
                                      <p:tavLst>
                                        <p:tav tm="0">
                                          <p:val>
                                            <p:strVal val="ppt_y"/>
                                          </p:val>
                                        </p:tav>
                                        <p:tav tm="100000">
                                          <p:val>
                                            <p:strVal val="ppt_y"/>
                                          </p:val>
                                        </p:tav>
                                      </p:tavLst>
                                    </p:anim>
                                    <p:set>
                                      <p:cBhvr>
                                        <p:cTn id="536" dur="1" fill="hold">
                                          <p:stCondLst>
                                            <p:cond delay="3999"/>
                                          </p:stCondLst>
                                        </p:cTn>
                                        <p:tgtEl>
                                          <p:spTgt spid="56"/>
                                        </p:tgtEl>
                                        <p:attrNameLst>
                                          <p:attrName>style.visibility</p:attrName>
                                        </p:attrNameLst>
                                      </p:cBhvr>
                                      <p:to>
                                        <p:strVal val="hidden"/>
                                      </p:to>
                                    </p:set>
                                  </p:childTnLst>
                                </p:cTn>
                              </p:par>
                              <p:par>
                                <p:cTn id="537" presetID="2" presetClass="exit" presetSubtype="2" fill="hold" grpId="1" nodeType="withEffect">
                                  <p:stCondLst>
                                    <p:cond delay="0"/>
                                  </p:stCondLst>
                                  <p:childTnLst>
                                    <p:anim calcmode="lin" valueType="num">
                                      <p:cBhvr additive="base">
                                        <p:cTn id="538" dur="4000"/>
                                        <p:tgtEl>
                                          <p:spTgt spid="57"/>
                                        </p:tgtEl>
                                        <p:attrNameLst>
                                          <p:attrName>ppt_x</p:attrName>
                                        </p:attrNameLst>
                                      </p:cBhvr>
                                      <p:tavLst>
                                        <p:tav tm="0">
                                          <p:val>
                                            <p:strVal val="ppt_x"/>
                                          </p:val>
                                        </p:tav>
                                        <p:tav tm="100000">
                                          <p:val>
                                            <p:strVal val="1+ppt_w/2"/>
                                          </p:val>
                                        </p:tav>
                                      </p:tavLst>
                                    </p:anim>
                                    <p:anim calcmode="lin" valueType="num">
                                      <p:cBhvr additive="base">
                                        <p:cTn id="539" dur="4000"/>
                                        <p:tgtEl>
                                          <p:spTgt spid="57"/>
                                        </p:tgtEl>
                                        <p:attrNameLst>
                                          <p:attrName>ppt_y</p:attrName>
                                        </p:attrNameLst>
                                      </p:cBhvr>
                                      <p:tavLst>
                                        <p:tav tm="0">
                                          <p:val>
                                            <p:strVal val="ppt_y"/>
                                          </p:val>
                                        </p:tav>
                                        <p:tav tm="100000">
                                          <p:val>
                                            <p:strVal val="ppt_y"/>
                                          </p:val>
                                        </p:tav>
                                      </p:tavLst>
                                    </p:anim>
                                    <p:set>
                                      <p:cBhvr>
                                        <p:cTn id="540" dur="1" fill="hold">
                                          <p:stCondLst>
                                            <p:cond delay="3999"/>
                                          </p:stCondLst>
                                        </p:cTn>
                                        <p:tgtEl>
                                          <p:spTgt spid="57"/>
                                        </p:tgtEl>
                                        <p:attrNameLst>
                                          <p:attrName>style.visibility</p:attrName>
                                        </p:attrNameLst>
                                      </p:cBhvr>
                                      <p:to>
                                        <p:strVal val="hidden"/>
                                      </p:to>
                                    </p:set>
                                  </p:childTnLst>
                                </p:cTn>
                              </p:par>
                              <p:par>
                                <p:cTn id="541" presetID="2" presetClass="exit" presetSubtype="2" fill="hold" grpId="1" nodeType="withEffect">
                                  <p:stCondLst>
                                    <p:cond delay="0"/>
                                  </p:stCondLst>
                                  <p:childTnLst>
                                    <p:anim calcmode="lin" valueType="num">
                                      <p:cBhvr additive="base">
                                        <p:cTn id="542" dur="4000"/>
                                        <p:tgtEl>
                                          <p:spTgt spid="58"/>
                                        </p:tgtEl>
                                        <p:attrNameLst>
                                          <p:attrName>ppt_x</p:attrName>
                                        </p:attrNameLst>
                                      </p:cBhvr>
                                      <p:tavLst>
                                        <p:tav tm="0">
                                          <p:val>
                                            <p:strVal val="ppt_x"/>
                                          </p:val>
                                        </p:tav>
                                        <p:tav tm="100000">
                                          <p:val>
                                            <p:strVal val="1+ppt_w/2"/>
                                          </p:val>
                                        </p:tav>
                                      </p:tavLst>
                                    </p:anim>
                                    <p:anim calcmode="lin" valueType="num">
                                      <p:cBhvr additive="base">
                                        <p:cTn id="543" dur="4000"/>
                                        <p:tgtEl>
                                          <p:spTgt spid="58"/>
                                        </p:tgtEl>
                                        <p:attrNameLst>
                                          <p:attrName>ppt_y</p:attrName>
                                        </p:attrNameLst>
                                      </p:cBhvr>
                                      <p:tavLst>
                                        <p:tav tm="0">
                                          <p:val>
                                            <p:strVal val="ppt_y"/>
                                          </p:val>
                                        </p:tav>
                                        <p:tav tm="100000">
                                          <p:val>
                                            <p:strVal val="ppt_y"/>
                                          </p:val>
                                        </p:tav>
                                      </p:tavLst>
                                    </p:anim>
                                    <p:set>
                                      <p:cBhvr>
                                        <p:cTn id="544" dur="1" fill="hold">
                                          <p:stCondLst>
                                            <p:cond delay="3999"/>
                                          </p:stCondLst>
                                        </p:cTn>
                                        <p:tgtEl>
                                          <p:spTgt spid="58"/>
                                        </p:tgtEl>
                                        <p:attrNameLst>
                                          <p:attrName>style.visibility</p:attrName>
                                        </p:attrNameLst>
                                      </p:cBhvr>
                                      <p:to>
                                        <p:strVal val="hidden"/>
                                      </p:to>
                                    </p:set>
                                  </p:childTnLst>
                                </p:cTn>
                              </p:par>
                              <p:par>
                                <p:cTn id="545" presetID="2" presetClass="exit" presetSubtype="2" fill="hold" grpId="1" nodeType="withEffect">
                                  <p:stCondLst>
                                    <p:cond delay="0"/>
                                  </p:stCondLst>
                                  <p:childTnLst>
                                    <p:anim calcmode="lin" valueType="num">
                                      <p:cBhvr additive="base">
                                        <p:cTn id="546" dur="4000"/>
                                        <p:tgtEl>
                                          <p:spTgt spid="59"/>
                                        </p:tgtEl>
                                        <p:attrNameLst>
                                          <p:attrName>ppt_x</p:attrName>
                                        </p:attrNameLst>
                                      </p:cBhvr>
                                      <p:tavLst>
                                        <p:tav tm="0">
                                          <p:val>
                                            <p:strVal val="ppt_x"/>
                                          </p:val>
                                        </p:tav>
                                        <p:tav tm="100000">
                                          <p:val>
                                            <p:strVal val="1+ppt_w/2"/>
                                          </p:val>
                                        </p:tav>
                                      </p:tavLst>
                                    </p:anim>
                                    <p:anim calcmode="lin" valueType="num">
                                      <p:cBhvr additive="base">
                                        <p:cTn id="547" dur="4000"/>
                                        <p:tgtEl>
                                          <p:spTgt spid="59"/>
                                        </p:tgtEl>
                                        <p:attrNameLst>
                                          <p:attrName>ppt_y</p:attrName>
                                        </p:attrNameLst>
                                      </p:cBhvr>
                                      <p:tavLst>
                                        <p:tav tm="0">
                                          <p:val>
                                            <p:strVal val="ppt_y"/>
                                          </p:val>
                                        </p:tav>
                                        <p:tav tm="100000">
                                          <p:val>
                                            <p:strVal val="ppt_y"/>
                                          </p:val>
                                        </p:tav>
                                      </p:tavLst>
                                    </p:anim>
                                    <p:set>
                                      <p:cBhvr>
                                        <p:cTn id="548" dur="1" fill="hold">
                                          <p:stCondLst>
                                            <p:cond delay="3999"/>
                                          </p:stCondLst>
                                        </p:cTn>
                                        <p:tgtEl>
                                          <p:spTgt spid="59"/>
                                        </p:tgtEl>
                                        <p:attrNameLst>
                                          <p:attrName>style.visibility</p:attrName>
                                        </p:attrNameLst>
                                      </p:cBhvr>
                                      <p:to>
                                        <p:strVal val="hidden"/>
                                      </p:to>
                                    </p:set>
                                  </p:childTnLst>
                                </p:cTn>
                              </p:par>
                              <p:par>
                                <p:cTn id="549" presetID="2" presetClass="exit" presetSubtype="2" fill="hold" grpId="1" nodeType="withEffect">
                                  <p:stCondLst>
                                    <p:cond delay="0"/>
                                  </p:stCondLst>
                                  <p:childTnLst>
                                    <p:anim calcmode="lin" valueType="num">
                                      <p:cBhvr additive="base">
                                        <p:cTn id="550" dur="4000"/>
                                        <p:tgtEl>
                                          <p:spTgt spid="60"/>
                                        </p:tgtEl>
                                        <p:attrNameLst>
                                          <p:attrName>ppt_x</p:attrName>
                                        </p:attrNameLst>
                                      </p:cBhvr>
                                      <p:tavLst>
                                        <p:tav tm="0">
                                          <p:val>
                                            <p:strVal val="ppt_x"/>
                                          </p:val>
                                        </p:tav>
                                        <p:tav tm="100000">
                                          <p:val>
                                            <p:strVal val="1+ppt_w/2"/>
                                          </p:val>
                                        </p:tav>
                                      </p:tavLst>
                                    </p:anim>
                                    <p:anim calcmode="lin" valueType="num">
                                      <p:cBhvr additive="base">
                                        <p:cTn id="551" dur="4000"/>
                                        <p:tgtEl>
                                          <p:spTgt spid="60"/>
                                        </p:tgtEl>
                                        <p:attrNameLst>
                                          <p:attrName>ppt_y</p:attrName>
                                        </p:attrNameLst>
                                      </p:cBhvr>
                                      <p:tavLst>
                                        <p:tav tm="0">
                                          <p:val>
                                            <p:strVal val="ppt_y"/>
                                          </p:val>
                                        </p:tav>
                                        <p:tav tm="100000">
                                          <p:val>
                                            <p:strVal val="ppt_y"/>
                                          </p:val>
                                        </p:tav>
                                      </p:tavLst>
                                    </p:anim>
                                    <p:set>
                                      <p:cBhvr>
                                        <p:cTn id="552" dur="1" fill="hold">
                                          <p:stCondLst>
                                            <p:cond delay="3999"/>
                                          </p:stCondLst>
                                        </p:cTn>
                                        <p:tgtEl>
                                          <p:spTgt spid="60"/>
                                        </p:tgtEl>
                                        <p:attrNameLst>
                                          <p:attrName>style.visibility</p:attrName>
                                        </p:attrNameLst>
                                      </p:cBhvr>
                                      <p:to>
                                        <p:strVal val="hidden"/>
                                      </p:to>
                                    </p:set>
                                  </p:childTnLst>
                                </p:cTn>
                              </p:par>
                              <p:par>
                                <p:cTn id="553" presetID="2" presetClass="exit" presetSubtype="2" fill="hold" grpId="1" nodeType="withEffect">
                                  <p:stCondLst>
                                    <p:cond delay="0"/>
                                  </p:stCondLst>
                                  <p:childTnLst>
                                    <p:anim calcmode="lin" valueType="num">
                                      <p:cBhvr additive="base">
                                        <p:cTn id="554" dur="4000"/>
                                        <p:tgtEl>
                                          <p:spTgt spid="61"/>
                                        </p:tgtEl>
                                        <p:attrNameLst>
                                          <p:attrName>ppt_x</p:attrName>
                                        </p:attrNameLst>
                                      </p:cBhvr>
                                      <p:tavLst>
                                        <p:tav tm="0">
                                          <p:val>
                                            <p:strVal val="ppt_x"/>
                                          </p:val>
                                        </p:tav>
                                        <p:tav tm="100000">
                                          <p:val>
                                            <p:strVal val="1+ppt_w/2"/>
                                          </p:val>
                                        </p:tav>
                                      </p:tavLst>
                                    </p:anim>
                                    <p:anim calcmode="lin" valueType="num">
                                      <p:cBhvr additive="base">
                                        <p:cTn id="555" dur="4000"/>
                                        <p:tgtEl>
                                          <p:spTgt spid="61"/>
                                        </p:tgtEl>
                                        <p:attrNameLst>
                                          <p:attrName>ppt_y</p:attrName>
                                        </p:attrNameLst>
                                      </p:cBhvr>
                                      <p:tavLst>
                                        <p:tav tm="0">
                                          <p:val>
                                            <p:strVal val="ppt_y"/>
                                          </p:val>
                                        </p:tav>
                                        <p:tav tm="100000">
                                          <p:val>
                                            <p:strVal val="ppt_y"/>
                                          </p:val>
                                        </p:tav>
                                      </p:tavLst>
                                    </p:anim>
                                    <p:set>
                                      <p:cBhvr>
                                        <p:cTn id="556" dur="1" fill="hold">
                                          <p:stCondLst>
                                            <p:cond delay="3999"/>
                                          </p:stCondLst>
                                        </p:cTn>
                                        <p:tgtEl>
                                          <p:spTgt spid="61"/>
                                        </p:tgtEl>
                                        <p:attrNameLst>
                                          <p:attrName>style.visibility</p:attrName>
                                        </p:attrNameLst>
                                      </p:cBhvr>
                                      <p:to>
                                        <p:strVal val="hidden"/>
                                      </p:to>
                                    </p:set>
                                  </p:childTnLst>
                                </p:cTn>
                              </p:par>
                              <p:par>
                                <p:cTn id="557" presetID="2" presetClass="exit" presetSubtype="2" fill="hold" grpId="1" nodeType="withEffect">
                                  <p:stCondLst>
                                    <p:cond delay="0"/>
                                  </p:stCondLst>
                                  <p:childTnLst>
                                    <p:anim calcmode="lin" valueType="num">
                                      <p:cBhvr additive="base">
                                        <p:cTn id="558" dur="4000"/>
                                        <p:tgtEl>
                                          <p:spTgt spid="62"/>
                                        </p:tgtEl>
                                        <p:attrNameLst>
                                          <p:attrName>ppt_x</p:attrName>
                                        </p:attrNameLst>
                                      </p:cBhvr>
                                      <p:tavLst>
                                        <p:tav tm="0">
                                          <p:val>
                                            <p:strVal val="ppt_x"/>
                                          </p:val>
                                        </p:tav>
                                        <p:tav tm="100000">
                                          <p:val>
                                            <p:strVal val="1+ppt_w/2"/>
                                          </p:val>
                                        </p:tav>
                                      </p:tavLst>
                                    </p:anim>
                                    <p:anim calcmode="lin" valueType="num">
                                      <p:cBhvr additive="base">
                                        <p:cTn id="559" dur="4000"/>
                                        <p:tgtEl>
                                          <p:spTgt spid="62"/>
                                        </p:tgtEl>
                                        <p:attrNameLst>
                                          <p:attrName>ppt_y</p:attrName>
                                        </p:attrNameLst>
                                      </p:cBhvr>
                                      <p:tavLst>
                                        <p:tav tm="0">
                                          <p:val>
                                            <p:strVal val="ppt_y"/>
                                          </p:val>
                                        </p:tav>
                                        <p:tav tm="100000">
                                          <p:val>
                                            <p:strVal val="ppt_y"/>
                                          </p:val>
                                        </p:tav>
                                      </p:tavLst>
                                    </p:anim>
                                    <p:set>
                                      <p:cBhvr>
                                        <p:cTn id="560" dur="1" fill="hold">
                                          <p:stCondLst>
                                            <p:cond delay="3999"/>
                                          </p:stCondLst>
                                        </p:cTn>
                                        <p:tgtEl>
                                          <p:spTgt spid="62"/>
                                        </p:tgtEl>
                                        <p:attrNameLst>
                                          <p:attrName>style.visibility</p:attrName>
                                        </p:attrNameLst>
                                      </p:cBhvr>
                                      <p:to>
                                        <p:strVal val="hidden"/>
                                      </p:to>
                                    </p:set>
                                  </p:childTnLst>
                                </p:cTn>
                              </p:par>
                              <p:par>
                                <p:cTn id="561" presetID="2" presetClass="exit" presetSubtype="2" fill="hold" grpId="1" nodeType="withEffect">
                                  <p:stCondLst>
                                    <p:cond delay="0"/>
                                  </p:stCondLst>
                                  <p:childTnLst>
                                    <p:anim calcmode="lin" valueType="num">
                                      <p:cBhvr additive="base">
                                        <p:cTn id="562" dur="4000"/>
                                        <p:tgtEl>
                                          <p:spTgt spid="63"/>
                                        </p:tgtEl>
                                        <p:attrNameLst>
                                          <p:attrName>ppt_x</p:attrName>
                                        </p:attrNameLst>
                                      </p:cBhvr>
                                      <p:tavLst>
                                        <p:tav tm="0">
                                          <p:val>
                                            <p:strVal val="ppt_x"/>
                                          </p:val>
                                        </p:tav>
                                        <p:tav tm="100000">
                                          <p:val>
                                            <p:strVal val="1+ppt_w/2"/>
                                          </p:val>
                                        </p:tav>
                                      </p:tavLst>
                                    </p:anim>
                                    <p:anim calcmode="lin" valueType="num">
                                      <p:cBhvr additive="base">
                                        <p:cTn id="563" dur="4000"/>
                                        <p:tgtEl>
                                          <p:spTgt spid="63"/>
                                        </p:tgtEl>
                                        <p:attrNameLst>
                                          <p:attrName>ppt_y</p:attrName>
                                        </p:attrNameLst>
                                      </p:cBhvr>
                                      <p:tavLst>
                                        <p:tav tm="0">
                                          <p:val>
                                            <p:strVal val="ppt_y"/>
                                          </p:val>
                                        </p:tav>
                                        <p:tav tm="100000">
                                          <p:val>
                                            <p:strVal val="ppt_y"/>
                                          </p:val>
                                        </p:tav>
                                      </p:tavLst>
                                    </p:anim>
                                    <p:set>
                                      <p:cBhvr>
                                        <p:cTn id="564" dur="1" fill="hold">
                                          <p:stCondLst>
                                            <p:cond delay="3999"/>
                                          </p:stCondLst>
                                        </p:cTn>
                                        <p:tgtEl>
                                          <p:spTgt spid="63"/>
                                        </p:tgtEl>
                                        <p:attrNameLst>
                                          <p:attrName>style.visibility</p:attrName>
                                        </p:attrNameLst>
                                      </p:cBhvr>
                                      <p:to>
                                        <p:strVal val="hidden"/>
                                      </p:to>
                                    </p:set>
                                  </p:childTnLst>
                                </p:cTn>
                              </p:par>
                              <p:par>
                                <p:cTn id="565" presetID="2" presetClass="exit" presetSubtype="2" fill="hold" grpId="1" nodeType="withEffect">
                                  <p:stCondLst>
                                    <p:cond delay="0"/>
                                  </p:stCondLst>
                                  <p:childTnLst>
                                    <p:anim calcmode="lin" valueType="num">
                                      <p:cBhvr additive="base">
                                        <p:cTn id="566" dur="4000"/>
                                        <p:tgtEl>
                                          <p:spTgt spid="64"/>
                                        </p:tgtEl>
                                        <p:attrNameLst>
                                          <p:attrName>ppt_x</p:attrName>
                                        </p:attrNameLst>
                                      </p:cBhvr>
                                      <p:tavLst>
                                        <p:tav tm="0">
                                          <p:val>
                                            <p:strVal val="ppt_x"/>
                                          </p:val>
                                        </p:tav>
                                        <p:tav tm="100000">
                                          <p:val>
                                            <p:strVal val="1+ppt_w/2"/>
                                          </p:val>
                                        </p:tav>
                                      </p:tavLst>
                                    </p:anim>
                                    <p:anim calcmode="lin" valueType="num">
                                      <p:cBhvr additive="base">
                                        <p:cTn id="567" dur="4000"/>
                                        <p:tgtEl>
                                          <p:spTgt spid="64"/>
                                        </p:tgtEl>
                                        <p:attrNameLst>
                                          <p:attrName>ppt_y</p:attrName>
                                        </p:attrNameLst>
                                      </p:cBhvr>
                                      <p:tavLst>
                                        <p:tav tm="0">
                                          <p:val>
                                            <p:strVal val="ppt_y"/>
                                          </p:val>
                                        </p:tav>
                                        <p:tav tm="100000">
                                          <p:val>
                                            <p:strVal val="ppt_y"/>
                                          </p:val>
                                        </p:tav>
                                      </p:tavLst>
                                    </p:anim>
                                    <p:set>
                                      <p:cBhvr>
                                        <p:cTn id="568" dur="1" fill="hold">
                                          <p:stCondLst>
                                            <p:cond delay="3999"/>
                                          </p:stCondLst>
                                        </p:cTn>
                                        <p:tgtEl>
                                          <p:spTgt spid="64"/>
                                        </p:tgtEl>
                                        <p:attrNameLst>
                                          <p:attrName>style.visibility</p:attrName>
                                        </p:attrNameLst>
                                      </p:cBhvr>
                                      <p:to>
                                        <p:strVal val="hidden"/>
                                      </p:to>
                                    </p:set>
                                  </p:childTnLst>
                                </p:cTn>
                              </p:par>
                              <p:par>
                                <p:cTn id="569" presetID="2" presetClass="exit" presetSubtype="2" fill="hold" grpId="1" nodeType="withEffect">
                                  <p:stCondLst>
                                    <p:cond delay="0"/>
                                  </p:stCondLst>
                                  <p:childTnLst>
                                    <p:anim calcmode="lin" valueType="num">
                                      <p:cBhvr additive="base">
                                        <p:cTn id="570" dur="4000"/>
                                        <p:tgtEl>
                                          <p:spTgt spid="65"/>
                                        </p:tgtEl>
                                        <p:attrNameLst>
                                          <p:attrName>ppt_x</p:attrName>
                                        </p:attrNameLst>
                                      </p:cBhvr>
                                      <p:tavLst>
                                        <p:tav tm="0">
                                          <p:val>
                                            <p:strVal val="ppt_x"/>
                                          </p:val>
                                        </p:tav>
                                        <p:tav tm="100000">
                                          <p:val>
                                            <p:strVal val="1+ppt_w/2"/>
                                          </p:val>
                                        </p:tav>
                                      </p:tavLst>
                                    </p:anim>
                                    <p:anim calcmode="lin" valueType="num">
                                      <p:cBhvr additive="base">
                                        <p:cTn id="571" dur="4000"/>
                                        <p:tgtEl>
                                          <p:spTgt spid="65"/>
                                        </p:tgtEl>
                                        <p:attrNameLst>
                                          <p:attrName>ppt_y</p:attrName>
                                        </p:attrNameLst>
                                      </p:cBhvr>
                                      <p:tavLst>
                                        <p:tav tm="0">
                                          <p:val>
                                            <p:strVal val="ppt_y"/>
                                          </p:val>
                                        </p:tav>
                                        <p:tav tm="100000">
                                          <p:val>
                                            <p:strVal val="ppt_y"/>
                                          </p:val>
                                        </p:tav>
                                      </p:tavLst>
                                    </p:anim>
                                    <p:set>
                                      <p:cBhvr>
                                        <p:cTn id="572" dur="1" fill="hold">
                                          <p:stCondLst>
                                            <p:cond delay="3999"/>
                                          </p:stCondLst>
                                        </p:cTn>
                                        <p:tgtEl>
                                          <p:spTgt spid="65"/>
                                        </p:tgtEl>
                                        <p:attrNameLst>
                                          <p:attrName>style.visibility</p:attrName>
                                        </p:attrNameLst>
                                      </p:cBhvr>
                                      <p:to>
                                        <p:strVal val="hidden"/>
                                      </p:to>
                                    </p:set>
                                  </p:childTnLst>
                                </p:cTn>
                              </p:par>
                              <p:par>
                                <p:cTn id="573" presetID="2" presetClass="exit" presetSubtype="2" fill="hold" grpId="1" nodeType="withEffect">
                                  <p:stCondLst>
                                    <p:cond delay="0"/>
                                  </p:stCondLst>
                                  <p:childTnLst>
                                    <p:anim calcmode="lin" valueType="num">
                                      <p:cBhvr additive="base">
                                        <p:cTn id="574" dur="4000"/>
                                        <p:tgtEl>
                                          <p:spTgt spid="66"/>
                                        </p:tgtEl>
                                        <p:attrNameLst>
                                          <p:attrName>ppt_x</p:attrName>
                                        </p:attrNameLst>
                                      </p:cBhvr>
                                      <p:tavLst>
                                        <p:tav tm="0">
                                          <p:val>
                                            <p:strVal val="ppt_x"/>
                                          </p:val>
                                        </p:tav>
                                        <p:tav tm="100000">
                                          <p:val>
                                            <p:strVal val="1+ppt_w/2"/>
                                          </p:val>
                                        </p:tav>
                                      </p:tavLst>
                                    </p:anim>
                                    <p:anim calcmode="lin" valueType="num">
                                      <p:cBhvr additive="base">
                                        <p:cTn id="575" dur="4000"/>
                                        <p:tgtEl>
                                          <p:spTgt spid="66"/>
                                        </p:tgtEl>
                                        <p:attrNameLst>
                                          <p:attrName>ppt_y</p:attrName>
                                        </p:attrNameLst>
                                      </p:cBhvr>
                                      <p:tavLst>
                                        <p:tav tm="0">
                                          <p:val>
                                            <p:strVal val="ppt_y"/>
                                          </p:val>
                                        </p:tav>
                                        <p:tav tm="100000">
                                          <p:val>
                                            <p:strVal val="ppt_y"/>
                                          </p:val>
                                        </p:tav>
                                      </p:tavLst>
                                    </p:anim>
                                    <p:set>
                                      <p:cBhvr>
                                        <p:cTn id="576" dur="1" fill="hold">
                                          <p:stCondLst>
                                            <p:cond delay="3999"/>
                                          </p:stCondLst>
                                        </p:cTn>
                                        <p:tgtEl>
                                          <p:spTgt spid="66"/>
                                        </p:tgtEl>
                                        <p:attrNameLst>
                                          <p:attrName>style.visibility</p:attrName>
                                        </p:attrNameLst>
                                      </p:cBhvr>
                                      <p:to>
                                        <p:strVal val="hidden"/>
                                      </p:to>
                                    </p:set>
                                  </p:childTnLst>
                                </p:cTn>
                              </p:par>
                              <p:par>
                                <p:cTn id="577" presetID="2" presetClass="exit" presetSubtype="2" fill="hold" grpId="1" nodeType="withEffect">
                                  <p:stCondLst>
                                    <p:cond delay="0"/>
                                  </p:stCondLst>
                                  <p:childTnLst>
                                    <p:anim calcmode="lin" valueType="num">
                                      <p:cBhvr additive="base">
                                        <p:cTn id="578" dur="4000"/>
                                        <p:tgtEl>
                                          <p:spTgt spid="67"/>
                                        </p:tgtEl>
                                        <p:attrNameLst>
                                          <p:attrName>ppt_x</p:attrName>
                                        </p:attrNameLst>
                                      </p:cBhvr>
                                      <p:tavLst>
                                        <p:tav tm="0">
                                          <p:val>
                                            <p:strVal val="ppt_x"/>
                                          </p:val>
                                        </p:tav>
                                        <p:tav tm="100000">
                                          <p:val>
                                            <p:strVal val="1+ppt_w/2"/>
                                          </p:val>
                                        </p:tav>
                                      </p:tavLst>
                                    </p:anim>
                                    <p:anim calcmode="lin" valueType="num">
                                      <p:cBhvr additive="base">
                                        <p:cTn id="579" dur="4000"/>
                                        <p:tgtEl>
                                          <p:spTgt spid="67"/>
                                        </p:tgtEl>
                                        <p:attrNameLst>
                                          <p:attrName>ppt_y</p:attrName>
                                        </p:attrNameLst>
                                      </p:cBhvr>
                                      <p:tavLst>
                                        <p:tav tm="0">
                                          <p:val>
                                            <p:strVal val="ppt_y"/>
                                          </p:val>
                                        </p:tav>
                                        <p:tav tm="100000">
                                          <p:val>
                                            <p:strVal val="ppt_y"/>
                                          </p:val>
                                        </p:tav>
                                      </p:tavLst>
                                    </p:anim>
                                    <p:set>
                                      <p:cBhvr>
                                        <p:cTn id="580" dur="1" fill="hold">
                                          <p:stCondLst>
                                            <p:cond delay="3999"/>
                                          </p:stCondLst>
                                        </p:cTn>
                                        <p:tgtEl>
                                          <p:spTgt spid="67"/>
                                        </p:tgtEl>
                                        <p:attrNameLst>
                                          <p:attrName>style.visibility</p:attrName>
                                        </p:attrNameLst>
                                      </p:cBhvr>
                                      <p:to>
                                        <p:strVal val="hidden"/>
                                      </p:to>
                                    </p:set>
                                  </p:childTnLst>
                                </p:cTn>
                              </p:par>
                              <p:par>
                                <p:cTn id="581" presetID="8" presetClass="emph" presetSubtype="0" fill="hold" grpId="2" nodeType="withEffect">
                                  <p:stCondLst>
                                    <p:cond delay="0"/>
                                  </p:stCondLst>
                                  <p:childTnLst>
                                    <p:animRot by="21600000">
                                      <p:cBhvr>
                                        <p:cTn id="582" dur="4000" fill="hold"/>
                                        <p:tgtEl>
                                          <p:spTgt spid="36"/>
                                        </p:tgtEl>
                                        <p:attrNameLst>
                                          <p:attrName>r</p:attrName>
                                        </p:attrNameLst>
                                      </p:cBhvr>
                                    </p:animRot>
                                  </p:childTnLst>
                                </p:cTn>
                              </p:par>
                              <p:par>
                                <p:cTn id="583" presetID="8" presetClass="emph" presetSubtype="0" fill="hold" grpId="2" nodeType="withEffect">
                                  <p:stCondLst>
                                    <p:cond delay="0"/>
                                  </p:stCondLst>
                                  <p:childTnLst>
                                    <p:animRot by="21600000">
                                      <p:cBhvr>
                                        <p:cTn id="584" dur="4000" fill="hold"/>
                                        <p:tgtEl>
                                          <p:spTgt spid="37"/>
                                        </p:tgtEl>
                                        <p:attrNameLst>
                                          <p:attrName>r</p:attrName>
                                        </p:attrNameLst>
                                      </p:cBhvr>
                                    </p:animRot>
                                  </p:childTnLst>
                                </p:cTn>
                              </p:par>
                              <p:par>
                                <p:cTn id="585" presetID="8" presetClass="emph" presetSubtype="0" fill="hold" grpId="2" nodeType="withEffect">
                                  <p:stCondLst>
                                    <p:cond delay="0"/>
                                  </p:stCondLst>
                                  <p:childTnLst>
                                    <p:animRot by="21600000">
                                      <p:cBhvr>
                                        <p:cTn id="586" dur="4000" fill="hold"/>
                                        <p:tgtEl>
                                          <p:spTgt spid="38"/>
                                        </p:tgtEl>
                                        <p:attrNameLst>
                                          <p:attrName>r</p:attrName>
                                        </p:attrNameLst>
                                      </p:cBhvr>
                                    </p:animRot>
                                  </p:childTnLst>
                                </p:cTn>
                              </p:par>
                              <p:par>
                                <p:cTn id="587" presetID="8" presetClass="emph" presetSubtype="0" fill="hold" grpId="2" nodeType="withEffect">
                                  <p:stCondLst>
                                    <p:cond delay="0"/>
                                  </p:stCondLst>
                                  <p:childTnLst>
                                    <p:animRot by="21600000">
                                      <p:cBhvr>
                                        <p:cTn id="588" dur="4000" fill="hold"/>
                                        <p:tgtEl>
                                          <p:spTgt spid="39"/>
                                        </p:tgtEl>
                                        <p:attrNameLst>
                                          <p:attrName>r</p:attrName>
                                        </p:attrNameLst>
                                      </p:cBhvr>
                                    </p:animRot>
                                  </p:childTnLst>
                                </p:cTn>
                              </p:par>
                              <p:par>
                                <p:cTn id="589" presetID="8" presetClass="emph" presetSubtype="0" fill="hold" grpId="2" nodeType="withEffect">
                                  <p:stCondLst>
                                    <p:cond delay="0"/>
                                  </p:stCondLst>
                                  <p:childTnLst>
                                    <p:animRot by="21600000">
                                      <p:cBhvr>
                                        <p:cTn id="590" dur="4000" fill="hold"/>
                                        <p:tgtEl>
                                          <p:spTgt spid="40"/>
                                        </p:tgtEl>
                                        <p:attrNameLst>
                                          <p:attrName>r</p:attrName>
                                        </p:attrNameLst>
                                      </p:cBhvr>
                                    </p:animRot>
                                  </p:childTnLst>
                                </p:cTn>
                              </p:par>
                              <p:par>
                                <p:cTn id="591" presetID="8" presetClass="emph" presetSubtype="0" fill="hold" grpId="2" nodeType="withEffect">
                                  <p:stCondLst>
                                    <p:cond delay="0"/>
                                  </p:stCondLst>
                                  <p:childTnLst>
                                    <p:animRot by="21600000">
                                      <p:cBhvr>
                                        <p:cTn id="592" dur="4000" fill="hold"/>
                                        <p:tgtEl>
                                          <p:spTgt spid="41"/>
                                        </p:tgtEl>
                                        <p:attrNameLst>
                                          <p:attrName>r</p:attrName>
                                        </p:attrNameLst>
                                      </p:cBhvr>
                                    </p:animRot>
                                  </p:childTnLst>
                                </p:cTn>
                              </p:par>
                              <p:par>
                                <p:cTn id="593" presetID="8" presetClass="emph" presetSubtype="0" fill="hold" grpId="2" nodeType="withEffect">
                                  <p:stCondLst>
                                    <p:cond delay="0"/>
                                  </p:stCondLst>
                                  <p:childTnLst>
                                    <p:animRot by="21600000">
                                      <p:cBhvr>
                                        <p:cTn id="594" dur="4000" fill="hold"/>
                                        <p:tgtEl>
                                          <p:spTgt spid="42"/>
                                        </p:tgtEl>
                                        <p:attrNameLst>
                                          <p:attrName>r</p:attrName>
                                        </p:attrNameLst>
                                      </p:cBhvr>
                                    </p:animRot>
                                  </p:childTnLst>
                                </p:cTn>
                              </p:par>
                              <p:par>
                                <p:cTn id="595" presetID="8" presetClass="emph" presetSubtype="0" fill="hold" grpId="2" nodeType="withEffect">
                                  <p:stCondLst>
                                    <p:cond delay="0"/>
                                  </p:stCondLst>
                                  <p:childTnLst>
                                    <p:animRot by="21600000">
                                      <p:cBhvr>
                                        <p:cTn id="596" dur="4000" fill="hold"/>
                                        <p:tgtEl>
                                          <p:spTgt spid="43"/>
                                        </p:tgtEl>
                                        <p:attrNameLst>
                                          <p:attrName>r</p:attrName>
                                        </p:attrNameLst>
                                      </p:cBhvr>
                                    </p:animRot>
                                  </p:childTnLst>
                                </p:cTn>
                              </p:par>
                              <p:par>
                                <p:cTn id="597" presetID="8" presetClass="emph" presetSubtype="0" fill="hold" grpId="2" nodeType="withEffect">
                                  <p:stCondLst>
                                    <p:cond delay="0"/>
                                  </p:stCondLst>
                                  <p:childTnLst>
                                    <p:animRot by="21600000">
                                      <p:cBhvr>
                                        <p:cTn id="598" dur="4000" fill="hold"/>
                                        <p:tgtEl>
                                          <p:spTgt spid="44"/>
                                        </p:tgtEl>
                                        <p:attrNameLst>
                                          <p:attrName>r</p:attrName>
                                        </p:attrNameLst>
                                      </p:cBhvr>
                                    </p:animRot>
                                  </p:childTnLst>
                                </p:cTn>
                              </p:par>
                              <p:par>
                                <p:cTn id="599" presetID="8" presetClass="emph" presetSubtype="0" fill="hold" grpId="2" nodeType="withEffect">
                                  <p:stCondLst>
                                    <p:cond delay="0"/>
                                  </p:stCondLst>
                                  <p:childTnLst>
                                    <p:animRot by="21600000">
                                      <p:cBhvr>
                                        <p:cTn id="600" dur="4000" fill="hold"/>
                                        <p:tgtEl>
                                          <p:spTgt spid="45"/>
                                        </p:tgtEl>
                                        <p:attrNameLst>
                                          <p:attrName>r</p:attrName>
                                        </p:attrNameLst>
                                      </p:cBhvr>
                                    </p:animRot>
                                  </p:childTnLst>
                                </p:cTn>
                              </p:par>
                              <p:par>
                                <p:cTn id="601" presetID="8" presetClass="emph" presetSubtype="0" fill="hold" grpId="2" nodeType="withEffect">
                                  <p:stCondLst>
                                    <p:cond delay="0"/>
                                  </p:stCondLst>
                                  <p:childTnLst>
                                    <p:animRot by="21600000">
                                      <p:cBhvr>
                                        <p:cTn id="602" dur="4000" fill="hold"/>
                                        <p:tgtEl>
                                          <p:spTgt spid="46"/>
                                        </p:tgtEl>
                                        <p:attrNameLst>
                                          <p:attrName>r</p:attrName>
                                        </p:attrNameLst>
                                      </p:cBhvr>
                                    </p:animRot>
                                  </p:childTnLst>
                                </p:cTn>
                              </p:par>
                              <p:par>
                                <p:cTn id="603" presetID="8" presetClass="emph" presetSubtype="0" fill="hold" grpId="2" nodeType="withEffect">
                                  <p:stCondLst>
                                    <p:cond delay="0"/>
                                  </p:stCondLst>
                                  <p:childTnLst>
                                    <p:animRot by="21600000">
                                      <p:cBhvr>
                                        <p:cTn id="604" dur="4000" fill="hold"/>
                                        <p:tgtEl>
                                          <p:spTgt spid="47"/>
                                        </p:tgtEl>
                                        <p:attrNameLst>
                                          <p:attrName>r</p:attrName>
                                        </p:attrNameLst>
                                      </p:cBhvr>
                                    </p:animRot>
                                  </p:childTnLst>
                                </p:cTn>
                              </p:par>
                              <p:par>
                                <p:cTn id="605" presetID="8" presetClass="emph" presetSubtype="0" fill="hold" grpId="2" nodeType="withEffect">
                                  <p:stCondLst>
                                    <p:cond delay="0"/>
                                  </p:stCondLst>
                                  <p:childTnLst>
                                    <p:animRot by="21600000">
                                      <p:cBhvr>
                                        <p:cTn id="606" dur="4000" fill="hold"/>
                                        <p:tgtEl>
                                          <p:spTgt spid="48"/>
                                        </p:tgtEl>
                                        <p:attrNameLst>
                                          <p:attrName>r</p:attrName>
                                        </p:attrNameLst>
                                      </p:cBhvr>
                                    </p:animRot>
                                  </p:childTnLst>
                                </p:cTn>
                              </p:par>
                              <p:par>
                                <p:cTn id="607" presetID="8" presetClass="emph" presetSubtype="0" fill="hold" grpId="2" nodeType="withEffect">
                                  <p:stCondLst>
                                    <p:cond delay="0"/>
                                  </p:stCondLst>
                                  <p:childTnLst>
                                    <p:animRot by="21600000">
                                      <p:cBhvr>
                                        <p:cTn id="608" dur="4000" fill="hold"/>
                                        <p:tgtEl>
                                          <p:spTgt spid="49"/>
                                        </p:tgtEl>
                                        <p:attrNameLst>
                                          <p:attrName>r</p:attrName>
                                        </p:attrNameLst>
                                      </p:cBhvr>
                                    </p:animRot>
                                  </p:childTnLst>
                                </p:cTn>
                              </p:par>
                              <p:par>
                                <p:cTn id="609" presetID="8" presetClass="emph" presetSubtype="0" fill="hold" grpId="2" nodeType="withEffect">
                                  <p:stCondLst>
                                    <p:cond delay="0"/>
                                  </p:stCondLst>
                                  <p:childTnLst>
                                    <p:animRot by="21600000">
                                      <p:cBhvr>
                                        <p:cTn id="610" dur="4000" fill="hold"/>
                                        <p:tgtEl>
                                          <p:spTgt spid="50"/>
                                        </p:tgtEl>
                                        <p:attrNameLst>
                                          <p:attrName>r</p:attrName>
                                        </p:attrNameLst>
                                      </p:cBhvr>
                                    </p:animRot>
                                  </p:childTnLst>
                                </p:cTn>
                              </p:par>
                              <p:par>
                                <p:cTn id="611" presetID="8" presetClass="emph" presetSubtype="0" fill="hold" grpId="2" nodeType="withEffect">
                                  <p:stCondLst>
                                    <p:cond delay="0"/>
                                  </p:stCondLst>
                                  <p:childTnLst>
                                    <p:animRot by="21600000">
                                      <p:cBhvr>
                                        <p:cTn id="612" dur="4000" fill="hold"/>
                                        <p:tgtEl>
                                          <p:spTgt spid="51"/>
                                        </p:tgtEl>
                                        <p:attrNameLst>
                                          <p:attrName>r</p:attrName>
                                        </p:attrNameLst>
                                      </p:cBhvr>
                                    </p:animRot>
                                  </p:childTnLst>
                                </p:cTn>
                              </p:par>
                              <p:par>
                                <p:cTn id="613" presetID="8" presetClass="emph" presetSubtype="0" fill="hold" grpId="2" nodeType="withEffect">
                                  <p:stCondLst>
                                    <p:cond delay="0"/>
                                  </p:stCondLst>
                                  <p:childTnLst>
                                    <p:animRot by="21600000">
                                      <p:cBhvr>
                                        <p:cTn id="614" dur="4000" fill="hold"/>
                                        <p:tgtEl>
                                          <p:spTgt spid="52"/>
                                        </p:tgtEl>
                                        <p:attrNameLst>
                                          <p:attrName>r</p:attrName>
                                        </p:attrNameLst>
                                      </p:cBhvr>
                                    </p:animRot>
                                  </p:childTnLst>
                                </p:cTn>
                              </p:par>
                              <p:par>
                                <p:cTn id="615" presetID="8" presetClass="emph" presetSubtype="0" fill="hold" grpId="2" nodeType="withEffect">
                                  <p:stCondLst>
                                    <p:cond delay="0"/>
                                  </p:stCondLst>
                                  <p:childTnLst>
                                    <p:animRot by="21600000">
                                      <p:cBhvr>
                                        <p:cTn id="616" dur="4000" fill="hold"/>
                                        <p:tgtEl>
                                          <p:spTgt spid="53"/>
                                        </p:tgtEl>
                                        <p:attrNameLst>
                                          <p:attrName>r</p:attrName>
                                        </p:attrNameLst>
                                      </p:cBhvr>
                                    </p:animRot>
                                  </p:childTnLst>
                                </p:cTn>
                              </p:par>
                              <p:par>
                                <p:cTn id="617" presetID="8" presetClass="emph" presetSubtype="0" fill="hold" grpId="2" nodeType="withEffect">
                                  <p:stCondLst>
                                    <p:cond delay="0"/>
                                  </p:stCondLst>
                                  <p:childTnLst>
                                    <p:animRot by="21600000">
                                      <p:cBhvr>
                                        <p:cTn id="618" dur="4000" fill="hold"/>
                                        <p:tgtEl>
                                          <p:spTgt spid="54"/>
                                        </p:tgtEl>
                                        <p:attrNameLst>
                                          <p:attrName>r</p:attrName>
                                        </p:attrNameLst>
                                      </p:cBhvr>
                                    </p:animRot>
                                  </p:childTnLst>
                                </p:cTn>
                              </p:par>
                              <p:par>
                                <p:cTn id="619" presetID="8" presetClass="emph" presetSubtype="0" fill="hold" grpId="2" nodeType="withEffect">
                                  <p:stCondLst>
                                    <p:cond delay="0"/>
                                  </p:stCondLst>
                                  <p:childTnLst>
                                    <p:animRot by="21600000">
                                      <p:cBhvr>
                                        <p:cTn id="620" dur="4000" fill="hold"/>
                                        <p:tgtEl>
                                          <p:spTgt spid="55"/>
                                        </p:tgtEl>
                                        <p:attrNameLst>
                                          <p:attrName>r</p:attrName>
                                        </p:attrNameLst>
                                      </p:cBhvr>
                                    </p:animRot>
                                  </p:childTnLst>
                                </p:cTn>
                              </p:par>
                              <p:par>
                                <p:cTn id="621" presetID="8" presetClass="emph" presetSubtype="0" fill="hold" grpId="2" nodeType="withEffect">
                                  <p:stCondLst>
                                    <p:cond delay="0"/>
                                  </p:stCondLst>
                                  <p:childTnLst>
                                    <p:animRot by="21600000">
                                      <p:cBhvr>
                                        <p:cTn id="622" dur="4000" fill="hold"/>
                                        <p:tgtEl>
                                          <p:spTgt spid="56"/>
                                        </p:tgtEl>
                                        <p:attrNameLst>
                                          <p:attrName>r</p:attrName>
                                        </p:attrNameLst>
                                      </p:cBhvr>
                                    </p:animRot>
                                  </p:childTnLst>
                                </p:cTn>
                              </p:par>
                              <p:par>
                                <p:cTn id="623" presetID="8" presetClass="emph" presetSubtype="0" fill="hold" grpId="2" nodeType="withEffect">
                                  <p:stCondLst>
                                    <p:cond delay="0"/>
                                  </p:stCondLst>
                                  <p:childTnLst>
                                    <p:animRot by="21600000">
                                      <p:cBhvr>
                                        <p:cTn id="624" dur="4000" fill="hold"/>
                                        <p:tgtEl>
                                          <p:spTgt spid="57"/>
                                        </p:tgtEl>
                                        <p:attrNameLst>
                                          <p:attrName>r</p:attrName>
                                        </p:attrNameLst>
                                      </p:cBhvr>
                                    </p:animRot>
                                  </p:childTnLst>
                                </p:cTn>
                              </p:par>
                              <p:par>
                                <p:cTn id="625" presetID="8" presetClass="emph" presetSubtype="0" fill="hold" grpId="2" nodeType="withEffect">
                                  <p:stCondLst>
                                    <p:cond delay="0"/>
                                  </p:stCondLst>
                                  <p:childTnLst>
                                    <p:animRot by="21600000">
                                      <p:cBhvr>
                                        <p:cTn id="626" dur="4000" fill="hold"/>
                                        <p:tgtEl>
                                          <p:spTgt spid="58"/>
                                        </p:tgtEl>
                                        <p:attrNameLst>
                                          <p:attrName>r</p:attrName>
                                        </p:attrNameLst>
                                      </p:cBhvr>
                                    </p:animRot>
                                  </p:childTnLst>
                                </p:cTn>
                              </p:par>
                              <p:par>
                                <p:cTn id="627" presetID="8" presetClass="emph" presetSubtype="0" fill="hold" grpId="2" nodeType="withEffect">
                                  <p:stCondLst>
                                    <p:cond delay="0"/>
                                  </p:stCondLst>
                                  <p:childTnLst>
                                    <p:animRot by="21600000">
                                      <p:cBhvr>
                                        <p:cTn id="628" dur="4000" fill="hold"/>
                                        <p:tgtEl>
                                          <p:spTgt spid="59"/>
                                        </p:tgtEl>
                                        <p:attrNameLst>
                                          <p:attrName>r</p:attrName>
                                        </p:attrNameLst>
                                      </p:cBhvr>
                                    </p:animRot>
                                  </p:childTnLst>
                                </p:cTn>
                              </p:par>
                              <p:par>
                                <p:cTn id="629" presetID="8" presetClass="emph" presetSubtype="0" fill="hold" grpId="2" nodeType="withEffect">
                                  <p:stCondLst>
                                    <p:cond delay="0"/>
                                  </p:stCondLst>
                                  <p:childTnLst>
                                    <p:animRot by="21600000">
                                      <p:cBhvr>
                                        <p:cTn id="630" dur="4000" fill="hold"/>
                                        <p:tgtEl>
                                          <p:spTgt spid="60"/>
                                        </p:tgtEl>
                                        <p:attrNameLst>
                                          <p:attrName>r</p:attrName>
                                        </p:attrNameLst>
                                      </p:cBhvr>
                                    </p:animRot>
                                  </p:childTnLst>
                                </p:cTn>
                              </p:par>
                              <p:par>
                                <p:cTn id="631" presetID="8" presetClass="emph" presetSubtype="0" fill="hold" grpId="2" nodeType="withEffect">
                                  <p:stCondLst>
                                    <p:cond delay="0"/>
                                  </p:stCondLst>
                                  <p:childTnLst>
                                    <p:animRot by="21600000">
                                      <p:cBhvr>
                                        <p:cTn id="632" dur="4000" fill="hold"/>
                                        <p:tgtEl>
                                          <p:spTgt spid="61"/>
                                        </p:tgtEl>
                                        <p:attrNameLst>
                                          <p:attrName>r</p:attrName>
                                        </p:attrNameLst>
                                      </p:cBhvr>
                                    </p:animRot>
                                  </p:childTnLst>
                                </p:cTn>
                              </p:par>
                              <p:par>
                                <p:cTn id="633" presetID="8" presetClass="emph" presetSubtype="0" fill="hold" grpId="2" nodeType="withEffect">
                                  <p:stCondLst>
                                    <p:cond delay="0"/>
                                  </p:stCondLst>
                                  <p:childTnLst>
                                    <p:animRot by="21600000">
                                      <p:cBhvr>
                                        <p:cTn id="634" dur="4000" fill="hold"/>
                                        <p:tgtEl>
                                          <p:spTgt spid="62"/>
                                        </p:tgtEl>
                                        <p:attrNameLst>
                                          <p:attrName>r</p:attrName>
                                        </p:attrNameLst>
                                      </p:cBhvr>
                                    </p:animRot>
                                  </p:childTnLst>
                                </p:cTn>
                              </p:par>
                              <p:par>
                                <p:cTn id="635" presetID="8" presetClass="emph" presetSubtype="0" fill="hold" grpId="2" nodeType="withEffect">
                                  <p:stCondLst>
                                    <p:cond delay="0"/>
                                  </p:stCondLst>
                                  <p:childTnLst>
                                    <p:animRot by="21600000">
                                      <p:cBhvr>
                                        <p:cTn id="636" dur="4000" fill="hold"/>
                                        <p:tgtEl>
                                          <p:spTgt spid="63"/>
                                        </p:tgtEl>
                                        <p:attrNameLst>
                                          <p:attrName>r</p:attrName>
                                        </p:attrNameLst>
                                      </p:cBhvr>
                                    </p:animRot>
                                  </p:childTnLst>
                                </p:cTn>
                              </p:par>
                              <p:par>
                                <p:cTn id="637" presetID="8" presetClass="emph" presetSubtype="0" fill="hold" grpId="2" nodeType="withEffect">
                                  <p:stCondLst>
                                    <p:cond delay="0"/>
                                  </p:stCondLst>
                                  <p:childTnLst>
                                    <p:animRot by="21600000">
                                      <p:cBhvr>
                                        <p:cTn id="638" dur="4000" fill="hold"/>
                                        <p:tgtEl>
                                          <p:spTgt spid="64"/>
                                        </p:tgtEl>
                                        <p:attrNameLst>
                                          <p:attrName>r</p:attrName>
                                        </p:attrNameLst>
                                      </p:cBhvr>
                                    </p:animRot>
                                  </p:childTnLst>
                                </p:cTn>
                              </p:par>
                              <p:par>
                                <p:cTn id="639" presetID="8" presetClass="emph" presetSubtype="0" fill="hold" grpId="2" nodeType="withEffect">
                                  <p:stCondLst>
                                    <p:cond delay="0"/>
                                  </p:stCondLst>
                                  <p:childTnLst>
                                    <p:animRot by="21600000">
                                      <p:cBhvr>
                                        <p:cTn id="640" dur="4000" fill="hold"/>
                                        <p:tgtEl>
                                          <p:spTgt spid="65"/>
                                        </p:tgtEl>
                                        <p:attrNameLst>
                                          <p:attrName>r</p:attrName>
                                        </p:attrNameLst>
                                      </p:cBhvr>
                                    </p:animRot>
                                  </p:childTnLst>
                                </p:cTn>
                              </p:par>
                              <p:par>
                                <p:cTn id="641" presetID="8" presetClass="emph" presetSubtype="0" fill="hold" grpId="2" nodeType="withEffect">
                                  <p:stCondLst>
                                    <p:cond delay="0"/>
                                  </p:stCondLst>
                                  <p:childTnLst>
                                    <p:animRot by="21600000">
                                      <p:cBhvr>
                                        <p:cTn id="642" dur="4000" fill="hold"/>
                                        <p:tgtEl>
                                          <p:spTgt spid="66"/>
                                        </p:tgtEl>
                                        <p:attrNameLst>
                                          <p:attrName>r</p:attrName>
                                        </p:attrNameLst>
                                      </p:cBhvr>
                                    </p:animRot>
                                  </p:childTnLst>
                                </p:cTn>
                              </p:par>
                              <p:par>
                                <p:cTn id="643" presetID="8" presetClass="emph" presetSubtype="0" fill="hold" grpId="2" nodeType="withEffect">
                                  <p:stCondLst>
                                    <p:cond delay="0"/>
                                  </p:stCondLst>
                                  <p:childTnLst>
                                    <p:animRot by="21600000">
                                      <p:cBhvr>
                                        <p:cTn id="644" dur="4000" fill="hold"/>
                                        <p:tgtEl>
                                          <p:spTgt spid="67"/>
                                        </p:tgtEl>
                                        <p:attrNameLst>
                                          <p:attrName>r</p:attrName>
                                        </p:attrNameLst>
                                      </p:cBhvr>
                                    </p:animRot>
                                  </p:childTnLst>
                                </p:cTn>
                              </p:par>
                              <p:par>
                                <p:cTn id="645" presetID="23" presetClass="entr" presetSubtype="272" fill="hold" nodeType="withEffect">
                                  <p:stCondLst>
                                    <p:cond delay="500"/>
                                  </p:stCondLst>
                                  <p:childTnLst>
                                    <p:set>
                                      <p:cBhvr>
                                        <p:cTn id="646" dur="1" fill="hold">
                                          <p:stCondLst>
                                            <p:cond delay="0"/>
                                          </p:stCondLst>
                                        </p:cTn>
                                        <p:tgtEl>
                                          <p:spTgt spid="70"/>
                                        </p:tgtEl>
                                        <p:attrNameLst>
                                          <p:attrName>style.visibility</p:attrName>
                                        </p:attrNameLst>
                                      </p:cBhvr>
                                      <p:to>
                                        <p:strVal val="visible"/>
                                      </p:to>
                                    </p:set>
                                    <p:anim calcmode="lin" valueType="num">
                                      <p:cBhvr>
                                        <p:cTn id="647" dur="3500" fill="hold"/>
                                        <p:tgtEl>
                                          <p:spTgt spid="70"/>
                                        </p:tgtEl>
                                        <p:attrNameLst>
                                          <p:attrName>ppt_w</p:attrName>
                                        </p:attrNameLst>
                                      </p:cBhvr>
                                      <p:tavLst>
                                        <p:tav tm="0">
                                          <p:val>
                                            <p:strVal val="2/3*#ppt_w"/>
                                          </p:val>
                                        </p:tav>
                                        <p:tav tm="100000">
                                          <p:val>
                                            <p:strVal val="#ppt_w"/>
                                          </p:val>
                                        </p:tav>
                                      </p:tavLst>
                                    </p:anim>
                                    <p:anim calcmode="lin" valueType="num">
                                      <p:cBhvr>
                                        <p:cTn id="648" dur="3500" fill="hold"/>
                                        <p:tgtEl>
                                          <p:spTgt spid="70"/>
                                        </p:tgtEl>
                                        <p:attrNameLst>
                                          <p:attrName>ppt_h</p:attrName>
                                        </p:attrNameLst>
                                      </p:cBhvr>
                                      <p:tavLst>
                                        <p:tav tm="0">
                                          <p:val>
                                            <p:strVal val="2/3*#ppt_h"/>
                                          </p:val>
                                        </p:tav>
                                        <p:tav tm="100000">
                                          <p:val>
                                            <p:strVal val="#ppt_h"/>
                                          </p:val>
                                        </p:tav>
                                      </p:tavLst>
                                    </p:anim>
                                  </p:childTnLst>
                                </p:cTn>
                              </p:par>
                              <p:par>
                                <p:cTn id="649" presetID="16" presetClass="entr" presetSubtype="37" fill="hold" nodeType="withEffect">
                                  <p:stCondLst>
                                    <p:cond delay="500"/>
                                  </p:stCondLst>
                                  <p:childTnLst>
                                    <p:set>
                                      <p:cBhvr>
                                        <p:cTn id="650" dur="1" fill="hold">
                                          <p:stCondLst>
                                            <p:cond delay="0"/>
                                          </p:stCondLst>
                                        </p:cTn>
                                        <p:tgtEl>
                                          <p:spTgt spid="70"/>
                                        </p:tgtEl>
                                        <p:attrNameLst>
                                          <p:attrName>style.visibility</p:attrName>
                                        </p:attrNameLst>
                                      </p:cBhvr>
                                      <p:to>
                                        <p:strVal val="visible"/>
                                      </p:to>
                                    </p:set>
                                    <p:animEffect transition="in" filter="barn(outVertical)">
                                      <p:cBhvr>
                                        <p:cTn id="651" dur="3500"/>
                                        <p:tgtEl>
                                          <p:spTgt spid="70"/>
                                        </p:tgtEl>
                                      </p:cBhvr>
                                    </p:animEffect>
                                  </p:childTnLst>
                                </p:cTn>
                              </p:par>
                              <p:par>
                                <p:cTn id="652" presetID="9" presetClass="emph" presetSubtype="0" grpId="0" nodeType="withEffect">
                                  <p:stCondLst>
                                    <p:cond delay="0"/>
                                  </p:stCondLst>
                                  <p:childTnLst>
                                    <p:set>
                                      <p:cBhvr rctx="PPT">
                                        <p:cTn id="653" dur="indefinite"/>
                                        <p:tgtEl>
                                          <p:spTgt spid="68"/>
                                        </p:tgtEl>
                                        <p:attrNameLst>
                                          <p:attrName>style.opacity</p:attrName>
                                        </p:attrNameLst>
                                      </p:cBhvr>
                                      <p:to>
                                        <p:strVal val="0"/>
                                      </p:to>
                                    </p:set>
                                    <p:animEffect filter="image" prLst="opacity: 0">
                                      <p:cBhvr rctx="IE">
                                        <p:cTn id="654" dur="indefinite"/>
                                        <p:tgtEl>
                                          <p:spTgt spid="6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 grpId="1" animBg="1"/>
      <p:bldP spid="2" grpId="2" animBg="1"/>
      <p:bldP spid="3" grpId="0" animBg="1"/>
      <p:bldP spid="3" grpId="1" animBg="1"/>
      <p:bldP spid="3" grpId="2" animBg="1"/>
      <p:bldP spid="4" grpId="0" animBg="1"/>
      <p:bldP spid="4" grpId="1" animBg="1"/>
      <p:bldP spid="4" grpId="2" animBg="1"/>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23" grpId="0" animBg="1"/>
      <p:bldP spid="23" grpId="1" animBg="1"/>
      <p:bldP spid="23" grpId="2" animBg="1"/>
      <p:bldP spid="24" grpId="0" animBg="1"/>
      <p:bldP spid="24" grpId="1" animBg="1"/>
      <p:bldP spid="24" grpId="2" animBg="1"/>
      <p:bldP spid="25" grpId="0" animBg="1"/>
      <p:bldP spid="25" grpId="1" animBg="1"/>
      <p:bldP spid="25" grpId="2" animBg="1"/>
      <p:bldP spid="26" grpId="0" animBg="1"/>
      <p:bldP spid="26" grpId="1" animBg="1"/>
      <p:bldP spid="26" grpId="2" animBg="1"/>
      <p:bldP spid="27" grpId="0" animBg="1"/>
      <p:bldP spid="27" grpId="1" animBg="1"/>
      <p:bldP spid="27" grpId="2" animBg="1"/>
      <p:bldP spid="28" grpId="0" animBg="1"/>
      <p:bldP spid="28" grpId="1" animBg="1"/>
      <p:bldP spid="28" grpId="2" animBg="1"/>
      <p:bldP spid="29" grpId="0" animBg="1"/>
      <p:bldP spid="29" grpId="1" animBg="1"/>
      <p:bldP spid="29" grpId="2" animBg="1"/>
      <p:bldP spid="30" grpId="0" animBg="1"/>
      <p:bldP spid="30" grpId="1" animBg="1"/>
      <p:bldP spid="30" grpId="2" animBg="1"/>
      <p:bldP spid="31" grpId="0" animBg="1"/>
      <p:bldP spid="31" grpId="1" animBg="1"/>
      <p:bldP spid="31" grpId="2" animBg="1"/>
      <p:bldP spid="32" grpId="0" animBg="1"/>
      <p:bldP spid="32" grpId="1" animBg="1"/>
      <p:bldP spid="32" grpId="2" animBg="1"/>
      <p:bldP spid="33" grpId="0" animBg="1"/>
      <p:bldP spid="33" grpId="1" animBg="1"/>
      <p:bldP spid="33" grpId="2" animBg="1"/>
      <p:bldP spid="36" grpId="0" animBg="1"/>
      <p:bldP spid="36" grpId="1" animBg="1"/>
      <p:bldP spid="36" grpId="2" animBg="1"/>
      <p:bldP spid="37" grpId="0" animBg="1"/>
      <p:bldP spid="37" grpId="1" animBg="1"/>
      <p:bldP spid="37" grpId="2" animBg="1"/>
      <p:bldP spid="38" grpId="0" animBg="1"/>
      <p:bldP spid="38" grpId="1" animBg="1"/>
      <p:bldP spid="38" grpId="2" animBg="1"/>
      <p:bldP spid="39" grpId="0" animBg="1"/>
      <p:bldP spid="39" grpId="1" animBg="1"/>
      <p:bldP spid="39" grpId="2" animBg="1"/>
      <p:bldP spid="40" grpId="0" animBg="1"/>
      <p:bldP spid="40" grpId="1" animBg="1"/>
      <p:bldP spid="40" grpId="2" animBg="1"/>
      <p:bldP spid="41" grpId="0" animBg="1"/>
      <p:bldP spid="41" grpId="1" animBg="1"/>
      <p:bldP spid="41" grpId="2" animBg="1"/>
      <p:bldP spid="42" grpId="0" animBg="1"/>
      <p:bldP spid="42" grpId="1" animBg="1"/>
      <p:bldP spid="42" grpId="2" animBg="1"/>
      <p:bldP spid="43" grpId="0" animBg="1"/>
      <p:bldP spid="43" grpId="1" animBg="1"/>
      <p:bldP spid="43" grpId="2" animBg="1"/>
      <p:bldP spid="44" grpId="0" animBg="1"/>
      <p:bldP spid="44" grpId="1" animBg="1"/>
      <p:bldP spid="44" grpId="2" animBg="1"/>
      <p:bldP spid="45" grpId="0" animBg="1"/>
      <p:bldP spid="45" grpId="1" animBg="1"/>
      <p:bldP spid="45" grpId="2" animBg="1"/>
      <p:bldP spid="46" grpId="0" animBg="1"/>
      <p:bldP spid="46" grpId="1" animBg="1"/>
      <p:bldP spid="46" grpId="2" animBg="1"/>
      <p:bldP spid="47" grpId="0" animBg="1"/>
      <p:bldP spid="47" grpId="1" animBg="1"/>
      <p:bldP spid="47" grpId="2" animBg="1"/>
      <p:bldP spid="48" grpId="0" animBg="1"/>
      <p:bldP spid="48" grpId="1" animBg="1"/>
      <p:bldP spid="48" grpId="2" animBg="1"/>
      <p:bldP spid="49" grpId="0" animBg="1"/>
      <p:bldP spid="49" grpId="1" animBg="1"/>
      <p:bldP spid="49" grpId="2" animBg="1"/>
      <p:bldP spid="50" grpId="0" animBg="1"/>
      <p:bldP spid="50" grpId="1" animBg="1"/>
      <p:bldP spid="50" grpId="2" animBg="1"/>
      <p:bldP spid="51" grpId="0" animBg="1"/>
      <p:bldP spid="51" grpId="1" animBg="1"/>
      <p:bldP spid="51" grpId="2" animBg="1"/>
      <p:bldP spid="52" grpId="0" animBg="1"/>
      <p:bldP spid="52" grpId="1" animBg="1"/>
      <p:bldP spid="52" grpId="2" animBg="1"/>
      <p:bldP spid="53" grpId="0" animBg="1"/>
      <p:bldP spid="53" grpId="1" animBg="1"/>
      <p:bldP spid="53" grpId="2" animBg="1"/>
      <p:bldP spid="54" grpId="0" animBg="1"/>
      <p:bldP spid="54" grpId="1" animBg="1"/>
      <p:bldP spid="54" grpId="2" animBg="1"/>
      <p:bldP spid="55" grpId="0" animBg="1"/>
      <p:bldP spid="55" grpId="1" animBg="1"/>
      <p:bldP spid="55" grpId="2" animBg="1"/>
      <p:bldP spid="56" grpId="0" animBg="1"/>
      <p:bldP spid="56" grpId="1" animBg="1"/>
      <p:bldP spid="56" grpId="2" animBg="1"/>
      <p:bldP spid="57" grpId="0" animBg="1"/>
      <p:bldP spid="57" grpId="1" animBg="1"/>
      <p:bldP spid="57" grpId="2" animBg="1"/>
      <p:bldP spid="58" grpId="0" animBg="1"/>
      <p:bldP spid="58" grpId="1" animBg="1"/>
      <p:bldP spid="58" grpId="2" animBg="1"/>
      <p:bldP spid="59" grpId="0" animBg="1"/>
      <p:bldP spid="59" grpId="1" animBg="1"/>
      <p:bldP spid="59" grpId="2" animBg="1"/>
      <p:bldP spid="60" grpId="0" animBg="1"/>
      <p:bldP spid="60" grpId="1" animBg="1"/>
      <p:bldP spid="60" grpId="2" animBg="1"/>
      <p:bldP spid="61" grpId="0" animBg="1"/>
      <p:bldP spid="61" grpId="1" animBg="1"/>
      <p:bldP spid="61" grpId="2" animBg="1"/>
      <p:bldP spid="62" grpId="0" animBg="1"/>
      <p:bldP spid="62" grpId="1" animBg="1"/>
      <p:bldP spid="62" grpId="2" animBg="1"/>
      <p:bldP spid="63" grpId="0" animBg="1"/>
      <p:bldP spid="63" grpId="1" animBg="1"/>
      <p:bldP spid="63" grpId="2" animBg="1"/>
      <p:bldP spid="64" grpId="0" animBg="1"/>
      <p:bldP spid="64" grpId="1" animBg="1"/>
      <p:bldP spid="64" grpId="2" animBg="1"/>
      <p:bldP spid="65" grpId="0" animBg="1"/>
      <p:bldP spid="65" grpId="1" animBg="1"/>
      <p:bldP spid="65" grpId="2" animBg="1"/>
      <p:bldP spid="66" grpId="0" animBg="1"/>
      <p:bldP spid="66" grpId="1" animBg="1"/>
      <p:bldP spid="66" grpId="2" animBg="1"/>
      <p:bldP spid="67" grpId="0" animBg="1"/>
      <p:bldP spid="67" grpId="1" animBg="1"/>
      <p:bldP spid="67" grpId="2" animBg="1"/>
      <p:bldP spid="68"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5 Imagen" descr="MORASSSSSSSSSSSSSSS"/>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28536" y="0"/>
            <a:ext cx="9144000" cy="5143500"/>
          </a:xfrm>
          <a:prstGeom prst="rect">
            <a:avLst/>
          </a:prstGeom>
          <a:noFill/>
          <a:ln>
            <a:noFill/>
          </a:ln>
        </p:spPr>
      </p:pic>
      <p:sp>
        <p:nvSpPr>
          <p:cNvPr id="5" name="4 Rectángulo"/>
          <p:cNvSpPr/>
          <p:nvPr/>
        </p:nvSpPr>
        <p:spPr>
          <a:xfrm>
            <a:off x="1296000" y="1491630"/>
            <a:ext cx="4680520" cy="2554545"/>
          </a:xfrm>
          <a:prstGeom prst="rect">
            <a:avLst/>
          </a:prstGeom>
        </p:spPr>
        <p:txBody>
          <a:bodyPr wrap="square">
            <a:spAutoFit/>
            <a:scene3d>
              <a:camera prst="obliqueBottomLeft"/>
              <a:lightRig rig="threePt" dir="t"/>
            </a:scene3d>
            <a:sp3d extrusionH="31750">
              <a:extrusionClr>
                <a:schemeClr val="accent4">
                  <a:lumMod val="20000"/>
                  <a:lumOff val="80000"/>
                </a:schemeClr>
              </a:extrusionClr>
            </a:sp3d>
          </a:bodyPr>
          <a:lstStyle/>
          <a:p>
            <a:pPr algn="ctr"/>
            <a:r>
              <a:rPr lang="es-ES" sz="1600" dirty="0" smtClean="0">
                <a:solidFill>
                  <a:srgbClr val="1B123E"/>
                </a:solidFill>
                <a:latin typeface="Hobo Std" pitchFamily="34" charset="0"/>
              </a:rPr>
              <a:t>LOS PRINCIPALES BENEFICIOS DE LAS MORAS</a:t>
            </a:r>
          </a:p>
          <a:p>
            <a:pPr algn="ctr"/>
            <a:endParaRPr lang="es-ES" sz="1600" dirty="0" smtClean="0">
              <a:solidFill>
                <a:srgbClr val="1B123E"/>
              </a:solidFill>
              <a:latin typeface="Hobo Std" pitchFamily="34" charset="0"/>
            </a:endParaRPr>
          </a:p>
          <a:p>
            <a:pPr algn="ctr"/>
            <a:r>
              <a:rPr lang="es-ES" sz="1600" dirty="0" smtClean="0">
                <a:solidFill>
                  <a:srgbClr val="1B123E"/>
                </a:solidFill>
                <a:latin typeface="Hobo Std" pitchFamily="34" charset="0"/>
              </a:rPr>
              <a:t>La cantidad de nutrientes que tienen estos diminutos frutos de color oscuro es razón más que suficiente para consumirlas y hacernos sentir bien. Sin embargo las moras son recomendadas en casos específicos como a continuación veremos:</a:t>
            </a:r>
          </a:p>
          <a:p>
            <a:pPr algn="ctr"/>
            <a:endParaRPr lang="es-ES" sz="1600" dirty="0">
              <a:solidFill>
                <a:srgbClr val="1B123E"/>
              </a:solidFill>
              <a:latin typeface="Hobo Std" pitchFamily="34" charset="0"/>
            </a:endParaRPr>
          </a:p>
        </p:txBody>
      </p:sp>
    </p:spTree>
    <p:extLst>
      <p:ext uri="{BB962C8B-B14F-4D97-AF65-F5344CB8AC3E}">
        <p14:creationId xmlns:p14="http://schemas.microsoft.com/office/powerpoint/2010/main" val="2924566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500"/>
                                        <p:tgtEl>
                                          <p:spTgt spid="5"/>
                                        </p:tgtEl>
                                      </p:cBhvr>
                                    </p:animEffect>
                                    <p:anim calcmode="lin" valueType="num">
                                      <p:cBhvr>
                                        <p:cTn id="8" dur="1500" fill="hold"/>
                                        <p:tgtEl>
                                          <p:spTgt spid="5"/>
                                        </p:tgtEl>
                                        <p:attrNameLst>
                                          <p:attrName>ppt_x</p:attrName>
                                        </p:attrNameLst>
                                      </p:cBhvr>
                                      <p:tavLst>
                                        <p:tav tm="0">
                                          <p:val>
                                            <p:strVal val="#ppt_x"/>
                                          </p:val>
                                        </p:tav>
                                        <p:tav tm="100000">
                                          <p:val>
                                            <p:strVal val="#ppt_x"/>
                                          </p:val>
                                        </p:tav>
                                      </p:tavLst>
                                    </p:anim>
                                    <p:anim calcmode="lin" valueType="num">
                                      <p:cBhvr>
                                        <p:cTn id="9" dur="15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17 Imagen" descr="Diapositiva14"/>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4" name="Forma libre 25"/>
          <p:cNvSpPr/>
          <p:nvPr/>
        </p:nvSpPr>
        <p:spPr>
          <a:xfrm>
            <a:off x="33356" y="-216024"/>
            <a:ext cx="1982867" cy="1774677"/>
          </a:xfrm>
          <a:custGeom>
            <a:avLst/>
            <a:gdLst>
              <a:gd name="connsiteX0" fmla="*/ 1001147 w 3124200"/>
              <a:gd name="connsiteY0" fmla="*/ 1234440 h 2956560"/>
              <a:gd name="connsiteX1" fmla="*/ 1968138 w 3124200"/>
              <a:gd name="connsiteY1" fmla="*/ 2095500 h 2956560"/>
              <a:gd name="connsiteX2" fmla="*/ 1001147 w 3124200"/>
              <a:gd name="connsiteY2" fmla="*/ 2956560 h 2956560"/>
              <a:gd name="connsiteX3" fmla="*/ 939348 w 3124200"/>
              <a:gd name="connsiteY3" fmla="*/ 2953781 h 2956560"/>
              <a:gd name="connsiteX4" fmla="*/ 980508 w 3124200"/>
              <a:gd name="connsiteY4" fmla="*/ 2947881 h 2956560"/>
              <a:gd name="connsiteX5" fmla="*/ 1644765 w 3124200"/>
              <a:gd name="connsiteY5" fmla="*/ 2182380 h 2956560"/>
              <a:gd name="connsiteX6" fmla="*/ 812847 w 3124200"/>
              <a:gd name="connsiteY6" fmla="*/ 1401004 h 2956560"/>
              <a:gd name="connsiteX7" fmla="*/ 134414 w 3124200"/>
              <a:gd name="connsiteY7" fmla="*/ 1730052 h 2956560"/>
              <a:gd name="connsiteX8" fmla="*/ 108858 w 3124200"/>
              <a:gd name="connsiteY8" fmla="*/ 1770116 h 2956560"/>
              <a:gd name="connsiteX9" fmla="*/ 134666 w 3124200"/>
              <a:gd name="connsiteY9" fmla="*/ 1712815 h 2956560"/>
              <a:gd name="connsiteX10" fmla="*/ 1001147 w 3124200"/>
              <a:gd name="connsiteY10" fmla="*/ 1234440 h 2956560"/>
              <a:gd name="connsiteX11" fmla="*/ 1241458 w 3124200"/>
              <a:gd name="connsiteY11" fmla="*/ 594359 h 2956560"/>
              <a:gd name="connsiteX12" fmla="*/ 2468880 w 3124200"/>
              <a:gd name="connsiteY12" fmla="*/ 1775460 h 2956560"/>
              <a:gd name="connsiteX13" fmla="*/ 1241458 w 3124200"/>
              <a:gd name="connsiteY13" fmla="*/ 2956560 h 2956560"/>
              <a:gd name="connsiteX14" fmla="*/ 1163015 w 3124200"/>
              <a:gd name="connsiteY14" fmla="*/ 2952748 h 2956560"/>
              <a:gd name="connsiteX15" fmla="*/ 1215260 w 3124200"/>
              <a:gd name="connsiteY15" fmla="*/ 2944655 h 2956560"/>
              <a:gd name="connsiteX16" fmla="*/ 2058416 w 3124200"/>
              <a:gd name="connsiteY16" fmla="*/ 1894631 h 2956560"/>
              <a:gd name="connsiteX17" fmla="*/ 1002445 w 3124200"/>
              <a:gd name="connsiteY17" fmla="*/ 822832 h 2956560"/>
              <a:gd name="connsiteX18" fmla="*/ 141295 w 3124200"/>
              <a:gd name="connsiteY18" fmla="*/ 1274181 h 2956560"/>
              <a:gd name="connsiteX19" fmla="*/ 108857 w 3124200"/>
              <a:gd name="connsiteY19" fmla="*/ 1329136 h 2956560"/>
              <a:gd name="connsiteX20" fmla="*/ 141616 w 3124200"/>
              <a:gd name="connsiteY20" fmla="*/ 1250538 h 2956560"/>
              <a:gd name="connsiteX21" fmla="*/ 1241458 w 3124200"/>
              <a:gd name="connsiteY21" fmla="*/ 594359 h 2956560"/>
              <a:gd name="connsiteX22" fmla="*/ 1499338 w 3124200"/>
              <a:gd name="connsiteY22" fmla="*/ 0 h 2956560"/>
              <a:gd name="connsiteX23" fmla="*/ 3124200 w 3124200"/>
              <a:gd name="connsiteY23" fmla="*/ 1478280 h 2956560"/>
              <a:gd name="connsiteX24" fmla="*/ 1499338 w 3124200"/>
              <a:gd name="connsiteY24" fmla="*/ 2956560 h 2956560"/>
              <a:gd name="connsiteX25" fmla="*/ 1395495 w 3124200"/>
              <a:gd name="connsiteY25" fmla="*/ 2951789 h 2956560"/>
              <a:gd name="connsiteX26" fmla="*/ 1464657 w 3124200"/>
              <a:gd name="connsiteY26" fmla="*/ 2941660 h 2956560"/>
              <a:gd name="connsiteX27" fmla="*/ 2580827 w 3124200"/>
              <a:gd name="connsiteY27" fmla="*/ 1627437 h 2956560"/>
              <a:gd name="connsiteX28" fmla="*/ 1182933 w 3124200"/>
              <a:gd name="connsiteY28" fmla="*/ 285959 h 2956560"/>
              <a:gd name="connsiteX29" fmla="*/ 42941 w 3124200"/>
              <a:gd name="connsiteY29" fmla="*/ 850873 h 2956560"/>
              <a:gd name="connsiteX30" fmla="*/ 0 w 3124200"/>
              <a:gd name="connsiteY30" fmla="*/ 919655 h 2956560"/>
              <a:gd name="connsiteX31" fmla="*/ 43366 w 3124200"/>
              <a:gd name="connsiteY31" fmla="*/ 821281 h 2956560"/>
              <a:gd name="connsiteX32" fmla="*/ 1499338 w 3124200"/>
              <a:gd name="connsiteY32" fmla="*/ 0 h 29565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3124200" h="2956560">
                <a:moveTo>
                  <a:pt x="1001147" y="1234440"/>
                </a:moveTo>
                <a:cubicBezTo>
                  <a:pt x="1535201" y="1234440"/>
                  <a:pt x="1968138" y="1619950"/>
                  <a:pt x="1968138" y="2095500"/>
                </a:cubicBezTo>
                <a:cubicBezTo>
                  <a:pt x="1968138" y="2571050"/>
                  <a:pt x="1535201" y="2956560"/>
                  <a:pt x="1001147" y="2956560"/>
                </a:cubicBezTo>
                <a:lnTo>
                  <a:pt x="939348" y="2953781"/>
                </a:lnTo>
                <a:lnTo>
                  <a:pt x="980508" y="2947881"/>
                </a:lnTo>
                <a:cubicBezTo>
                  <a:pt x="1359599" y="2875021"/>
                  <a:pt x="1644765" y="2559979"/>
                  <a:pt x="1644765" y="2182380"/>
                </a:cubicBezTo>
                <a:cubicBezTo>
                  <a:pt x="1644765" y="1750838"/>
                  <a:pt x="1272303" y="1401004"/>
                  <a:pt x="812847" y="1401004"/>
                </a:cubicBezTo>
                <a:cubicBezTo>
                  <a:pt x="532867" y="1401004"/>
                  <a:pt x="285190" y="1530911"/>
                  <a:pt x="134414" y="1730052"/>
                </a:cubicBezTo>
                <a:lnTo>
                  <a:pt x="108858" y="1770116"/>
                </a:lnTo>
                <a:lnTo>
                  <a:pt x="134666" y="1712815"/>
                </a:lnTo>
                <a:cubicBezTo>
                  <a:pt x="292897" y="1429289"/>
                  <a:pt x="621468" y="1234440"/>
                  <a:pt x="1001147" y="1234440"/>
                </a:cubicBezTo>
                <a:close/>
                <a:moveTo>
                  <a:pt x="1241458" y="594359"/>
                </a:moveTo>
                <a:cubicBezTo>
                  <a:pt x="1919344" y="594359"/>
                  <a:pt x="2468880" y="1123156"/>
                  <a:pt x="2468880" y="1775460"/>
                </a:cubicBezTo>
                <a:cubicBezTo>
                  <a:pt x="2468880" y="2427763"/>
                  <a:pt x="1919344" y="2956560"/>
                  <a:pt x="1241458" y="2956560"/>
                </a:cubicBezTo>
                <a:lnTo>
                  <a:pt x="1163015" y="2952748"/>
                </a:lnTo>
                <a:lnTo>
                  <a:pt x="1215260" y="2944655"/>
                </a:lnTo>
                <a:cubicBezTo>
                  <a:pt x="1696449" y="2844714"/>
                  <a:pt x="2058416" y="2412576"/>
                  <a:pt x="2058416" y="1894631"/>
                </a:cubicBezTo>
                <a:cubicBezTo>
                  <a:pt x="2058416" y="1302692"/>
                  <a:pt x="1585642" y="822832"/>
                  <a:pt x="1002445" y="822832"/>
                </a:cubicBezTo>
                <a:cubicBezTo>
                  <a:pt x="647061" y="822832"/>
                  <a:pt x="332679" y="1001023"/>
                  <a:pt x="141295" y="1274181"/>
                </a:cubicBezTo>
                <a:lnTo>
                  <a:pt x="108857" y="1329136"/>
                </a:lnTo>
                <a:lnTo>
                  <a:pt x="141616" y="1250538"/>
                </a:lnTo>
                <a:cubicBezTo>
                  <a:pt x="342461" y="861629"/>
                  <a:pt x="759524" y="594359"/>
                  <a:pt x="1241458" y="594359"/>
                </a:cubicBezTo>
                <a:close/>
                <a:moveTo>
                  <a:pt x="1499338" y="0"/>
                </a:moveTo>
                <a:cubicBezTo>
                  <a:pt x="2396724" y="0"/>
                  <a:pt x="3124200" y="661849"/>
                  <a:pt x="3124200" y="1478280"/>
                </a:cubicBezTo>
                <a:cubicBezTo>
                  <a:pt x="3124200" y="2294712"/>
                  <a:pt x="2396724" y="2956560"/>
                  <a:pt x="1499338" y="2956560"/>
                </a:cubicBezTo>
                <a:lnTo>
                  <a:pt x="1395495" y="2951789"/>
                </a:lnTo>
                <a:lnTo>
                  <a:pt x="1464657" y="2941660"/>
                </a:lnTo>
                <a:cubicBezTo>
                  <a:pt x="2101655" y="2816572"/>
                  <a:pt x="2580827" y="2275703"/>
                  <a:pt x="2580827" y="1627437"/>
                </a:cubicBezTo>
                <a:cubicBezTo>
                  <a:pt x="2580827" y="886558"/>
                  <a:pt x="1954969" y="285959"/>
                  <a:pt x="1182933" y="285959"/>
                </a:cubicBezTo>
                <a:cubicBezTo>
                  <a:pt x="712474" y="285959"/>
                  <a:pt x="296295" y="508985"/>
                  <a:pt x="42941" y="850873"/>
                </a:cubicBezTo>
                <a:lnTo>
                  <a:pt x="0" y="919655"/>
                </a:lnTo>
                <a:lnTo>
                  <a:pt x="43366" y="821281"/>
                </a:lnTo>
                <a:cubicBezTo>
                  <a:pt x="309245" y="334519"/>
                  <a:pt x="861353" y="0"/>
                  <a:pt x="1499338" y="0"/>
                </a:cubicBezTo>
                <a:close/>
              </a:path>
            </a:pathLst>
          </a:custGeom>
          <a:gradFill>
            <a:gsLst>
              <a:gs pos="86000">
                <a:srgbClr val="E36BFB">
                  <a:alpha val="82000"/>
                </a:srgbClr>
              </a:gs>
              <a:gs pos="60000">
                <a:srgbClr val="7030A0">
                  <a:lumMod val="40000"/>
                  <a:alpha val="0"/>
                </a:srgbClr>
              </a:gs>
              <a:gs pos="55000">
                <a:srgbClr val="7D893A">
                  <a:alpha val="0"/>
                </a:srgbClr>
              </a:gs>
              <a:gs pos="46000">
                <a:srgbClr val="9C9331">
                  <a:alpha val="0"/>
                </a:srgbClr>
              </a:gs>
              <a:gs pos="50000">
                <a:srgbClr val="CC66FF">
                  <a:alpha val="82000"/>
                </a:srgbClr>
              </a:gs>
              <a:gs pos="69000">
                <a:srgbClr val="CAF656">
                  <a:alpha val="0"/>
                </a:srgbClr>
              </a:gs>
              <a:gs pos="78000">
                <a:srgbClr val="FD5003">
                  <a:alpha val="0"/>
                </a:srgbClr>
              </a:gs>
              <a:gs pos="28000">
                <a:schemeClr val="accent1">
                  <a:tint val="44500"/>
                  <a:satMod val="160000"/>
                  <a:alpha val="0"/>
                </a:schemeClr>
              </a:gs>
              <a:gs pos="64000">
                <a:schemeClr val="tx1">
                  <a:lumMod val="95000"/>
                  <a:alpha val="97000"/>
                </a:schemeClr>
              </a:gs>
              <a:gs pos="40000">
                <a:srgbClr val="835A30">
                  <a:alpha val="0"/>
                </a:srgbClr>
              </a:gs>
            </a:gsLst>
            <a:path path="circle">
              <a:fillToRect t="100000" r="100000"/>
            </a:path>
          </a:gradFill>
          <a:ln w="9525">
            <a:solidFill>
              <a:srgbClr val="009900"/>
            </a:solid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5" name="Forma libre 25"/>
          <p:cNvSpPr/>
          <p:nvPr/>
        </p:nvSpPr>
        <p:spPr>
          <a:xfrm>
            <a:off x="1220980" y="555526"/>
            <a:ext cx="1982867" cy="1774677"/>
          </a:xfrm>
          <a:custGeom>
            <a:avLst/>
            <a:gdLst>
              <a:gd name="connsiteX0" fmla="*/ 1001147 w 3124200"/>
              <a:gd name="connsiteY0" fmla="*/ 1234440 h 2956560"/>
              <a:gd name="connsiteX1" fmla="*/ 1968138 w 3124200"/>
              <a:gd name="connsiteY1" fmla="*/ 2095500 h 2956560"/>
              <a:gd name="connsiteX2" fmla="*/ 1001147 w 3124200"/>
              <a:gd name="connsiteY2" fmla="*/ 2956560 h 2956560"/>
              <a:gd name="connsiteX3" fmla="*/ 939348 w 3124200"/>
              <a:gd name="connsiteY3" fmla="*/ 2953781 h 2956560"/>
              <a:gd name="connsiteX4" fmla="*/ 980508 w 3124200"/>
              <a:gd name="connsiteY4" fmla="*/ 2947881 h 2956560"/>
              <a:gd name="connsiteX5" fmla="*/ 1644765 w 3124200"/>
              <a:gd name="connsiteY5" fmla="*/ 2182380 h 2956560"/>
              <a:gd name="connsiteX6" fmla="*/ 812847 w 3124200"/>
              <a:gd name="connsiteY6" fmla="*/ 1401004 h 2956560"/>
              <a:gd name="connsiteX7" fmla="*/ 134414 w 3124200"/>
              <a:gd name="connsiteY7" fmla="*/ 1730052 h 2956560"/>
              <a:gd name="connsiteX8" fmla="*/ 108858 w 3124200"/>
              <a:gd name="connsiteY8" fmla="*/ 1770116 h 2956560"/>
              <a:gd name="connsiteX9" fmla="*/ 134666 w 3124200"/>
              <a:gd name="connsiteY9" fmla="*/ 1712815 h 2956560"/>
              <a:gd name="connsiteX10" fmla="*/ 1001147 w 3124200"/>
              <a:gd name="connsiteY10" fmla="*/ 1234440 h 2956560"/>
              <a:gd name="connsiteX11" fmla="*/ 1241458 w 3124200"/>
              <a:gd name="connsiteY11" fmla="*/ 594359 h 2956560"/>
              <a:gd name="connsiteX12" fmla="*/ 2468880 w 3124200"/>
              <a:gd name="connsiteY12" fmla="*/ 1775460 h 2956560"/>
              <a:gd name="connsiteX13" fmla="*/ 1241458 w 3124200"/>
              <a:gd name="connsiteY13" fmla="*/ 2956560 h 2956560"/>
              <a:gd name="connsiteX14" fmla="*/ 1163015 w 3124200"/>
              <a:gd name="connsiteY14" fmla="*/ 2952748 h 2956560"/>
              <a:gd name="connsiteX15" fmla="*/ 1215260 w 3124200"/>
              <a:gd name="connsiteY15" fmla="*/ 2944655 h 2956560"/>
              <a:gd name="connsiteX16" fmla="*/ 2058416 w 3124200"/>
              <a:gd name="connsiteY16" fmla="*/ 1894631 h 2956560"/>
              <a:gd name="connsiteX17" fmla="*/ 1002445 w 3124200"/>
              <a:gd name="connsiteY17" fmla="*/ 822832 h 2956560"/>
              <a:gd name="connsiteX18" fmla="*/ 141295 w 3124200"/>
              <a:gd name="connsiteY18" fmla="*/ 1274181 h 2956560"/>
              <a:gd name="connsiteX19" fmla="*/ 108857 w 3124200"/>
              <a:gd name="connsiteY19" fmla="*/ 1329136 h 2956560"/>
              <a:gd name="connsiteX20" fmla="*/ 141616 w 3124200"/>
              <a:gd name="connsiteY20" fmla="*/ 1250538 h 2956560"/>
              <a:gd name="connsiteX21" fmla="*/ 1241458 w 3124200"/>
              <a:gd name="connsiteY21" fmla="*/ 594359 h 2956560"/>
              <a:gd name="connsiteX22" fmla="*/ 1499338 w 3124200"/>
              <a:gd name="connsiteY22" fmla="*/ 0 h 2956560"/>
              <a:gd name="connsiteX23" fmla="*/ 3124200 w 3124200"/>
              <a:gd name="connsiteY23" fmla="*/ 1478280 h 2956560"/>
              <a:gd name="connsiteX24" fmla="*/ 1499338 w 3124200"/>
              <a:gd name="connsiteY24" fmla="*/ 2956560 h 2956560"/>
              <a:gd name="connsiteX25" fmla="*/ 1395495 w 3124200"/>
              <a:gd name="connsiteY25" fmla="*/ 2951789 h 2956560"/>
              <a:gd name="connsiteX26" fmla="*/ 1464657 w 3124200"/>
              <a:gd name="connsiteY26" fmla="*/ 2941660 h 2956560"/>
              <a:gd name="connsiteX27" fmla="*/ 2580827 w 3124200"/>
              <a:gd name="connsiteY27" fmla="*/ 1627437 h 2956560"/>
              <a:gd name="connsiteX28" fmla="*/ 1182933 w 3124200"/>
              <a:gd name="connsiteY28" fmla="*/ 285959 h 2956560"/>
              <a:gd name="connsiteX29" fmla="*/ 42941 w 3124200"/>
              <a:gd name="connsiteY29" fmla="*/ 850873 h 2956560"/>
              <a:gd name="connsiteX30" fmla="*/ 0 w 3124200"/>
              <a:gd name="connsiteY30" fmla="*/ 919655 h 2956560"/>
              <a:gd name="connsiteX31" fmla="*/ 43366 w 3124200"/>
              <a:gd name="connsiteY31" fmla="*/ 821281 h 2956560"/>
              <a:gd name="connsiteX32" fmla="*/ 1499338 w 3124200"/>
              <a:gd name="connsiteY32" fmla="*/ 0 h 29565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3124200" h="2956560">
                <a:moveTo>
                  <a:pt x="1001147" y="1234440"/>
                </a:moveTo>
                <a:cubicBezTo>
                  <a:pt x="1535201" y="1234440"/>
                  <a:pt x="1968138" y="1619950"/>
                  <a:pt x="1968138" y="2095500"/>
                </a:cubicBezTo>
                <a:cubicBezTo>
                  <a:pt x="1968138" y="2571050"/>
                  <a:pt x="1535201" y="2956560"/>
                  <a:pt x="1001147" y="2956560"/>
                </a:cubicBezTo>
                <a:lnTo>
                  <a:pt x="939348" y="2953781"/>
                </a:lnTo>
                <a:lnTo>
                  <a:pt x="980508" y="2947881"/>
                </a:lnTo>
                <a:cubicBezTo>
                  <a:pt x="1359599" y="2875021"/>
                  <a:pt x="1644765" y="2559979"/>
                  <a:pt x="1644765" y="2182380"/>
                </a:cubicBezTo>
                <a:cubicBezTo>
                  <a:pt x="1644765" y="1750838"/>
                  <a:pt x="1272303" y="1401004"/>
                  <a:pt x="812847" y="1401004"/>
                </a:cubicBezTo>
                <a:cubicBezTo>
                  <a:pt x="532867" y="1401004"/>
                  <a:pt x="285190" y="1530911"/>
                  <a:pt x="134414" y="1730052"/>
                </a:cubicBezTo>
                <a:lnTo>
                  <a:pt x="108858" y="1770116"/>
                </a:lnTo>
                <a:lnTo>
                  <a:pt x="134666" y="1712815"/>
                </a:lnTo>
                <a:cubicBezTo>
                  <a:pt x="292897" y="1429289"/>
                  <a:pt x="621468" y="1234440"/>
                  <a:pt x="1001147" y="1234440"/>
                </a:cubicBezTo>
                <a:close/>
                <a:moveTo>
                  <a:pt x="1241458" y="594359"/>
                </a:moveTo>
                <a:cubicBezTo>
                  <a:pt x="1919344" y="594359"/>
                  <a:pt x="2468880" y="1123156"/>
                  <a:pt x="2468880" y="1775460"/>
                </a:cubicBezTo>
                <a:cubicBezTo>
                  <a:pt x="2468880" y="2427763"/>
                  <a:pt x="1919344" y="2956560"/>
                  <a:pt x="1241458" y="2956560"/>
                </a:cubicBezTo>
                <a:lnTo>
                  <a:pt x="1163015" y="2952748"/>
                </a:lnTo>
                <a:lnTo>
                  <a:pt x="1215260" y="2944655"/>
                </a:lnTo>
                <a:cubicBezTo>
                  <a:pt x="1696449" y="2844714"/>
                  <a:pt x="2058416" y="2412576"/>
                  <a:pt x="2058416" y="1894631"/>
                </a:cubicBezTo>
                <a:cubicBezTo>
                  <a:pt x="2058416" y="1302692"/>
                  <a:pt x="1585642" y="822832"/>
                  <a:pt x="1002445" y="822832"/>
                </a:cubicBezTo>
                <a:cubicBezTo>
                  <a:pt x="647061" y="822832"/>
                  <a:pt x="332679" y="1001023"/>
                  <a:pt x="141295" y="1274181"/>
                </a:cubicBezTo>
                <a:lnTo>
                  <a:pt x="108857" y="1329136"/>
                </a:lnTo>
                <a:lnTo>
                  <a:pt x="141616" y="1250538"/>
                </a:lnTo>
                <a:cubicBezTo>
                  <a:pt x="342461" y="861629"/>
                  <a:pt x="759524" y="594359"/>
                  <a:pt x="1241458" y="594359"/>
                </a:cubicBezTo>
                <a:close/>
                <a:moveTo>
                  <a:pt x="1499338" y="0"/>
                </a:moveTo>
                <a:cubicBezTo>
                  <a:pt x="2396724" y="0"/>
                  <a:pt x="3124200" y="661849"/>
                  <a:pt x="3124200" y="1478280"/>
                </a:cubicBezTo>
                <a:cubicBezTo>
                  <a:pt x="3124200" y="2294712"/>
                  <a:pt x="2396724" y="2956560"/>
                  <a:pt x="1499338" y="2956560"/>
                </a:cubicBezTo>
                <a:lnTo>
                  <a:pt x="1395495" y="2951789"/>
                </a:lnTo>
                <a:lnTo>
                  <a:pt x="1464657" y="2941660"/>
                </a:lnTo>
                <a:cubicBezTo>
                  <a:pt x="2101655" y="2816572"/>
                  <a:pt x="2580827" y="2275703"/>
                  <a:pt x="2580827" y="1627437"/>
                </a:cubicBezTo>
                <a:cubicBezTo>
                  <a:pt x="2580827" y="886558"/>
                  <a:pt x="1954969" y="285959"/>
                  <a:pt x="1182933" y="285959"/>
                </a:cubicBezTo>
                <a:cubicBezTo>
                  <a:pt x="712474" y="285959"/>
                  <a:pt x="296295" y="508985"/>
                  <a:pt x="42941" y="850873"/>
                </a:cubicBezTo>
                <a:lnTo>
                  <a:pt x="0" y="919655"/>
                </a:lnTo>
                <a:lnTo>
                  <a:pt x="43366" y="821281"/>
                </a:lnTo>
                <a:cubicBezTo>
                  <a:pt x="309245" y="334519"/>
                  <a:pt x="861353" y="0"/>
                  <a:pt x="1499338" y="0"/>
                </a:cubicBezTo>
                <a:close/>
              </a:path>
            </a:pathLst>
          </a:custGeom>
          <a:gradFill>
            <a:gsLst>
              <a:gs pos="86000">
                <a:srgbClr val="E36BFB">
                  <a:alpha val="82000"/>
                </a:srgbClr>
              </a:gs>
              <a:gs pos="60000">
                <a:srgbClr val="7030A0">
                  <a:lumMod val="40000"/>
                  <a:alpha val="0"/>
                </a:srgbClr>
              </a:gs>
              <a:gs pos="55000">
                <a:srgbClr val="7D893A">
                  <a:alpha val="0"/>
                </a:srgbClr>
              </a:gs>
              <a:gs pos="46000">
                <a:srgbClr val="9C9331">
                  <a:alpha val="0"/>
                </a:srgbClr>
              </a:gs>
              <a:gs pos="50000">
                <a:srgbClr val="CC66FF">
                  <a:alpha val="82000"/>
                </a:srgbClr>
              </a:gs>
              <a:gs pos="69000">
                <a:srgbClr val="CAF656">
                  <a:alpha val="0"/>
                </a:srgbClr>
              </a:gs>
              <a:gs pos="78000">
                <a:srgbClr val="FD5003">
                  <a:alpha val="0"/>
                </a:srgbClr>
              </a:gs>
              <a:gs pos="28000">
                <a:schemeClr val="accent1">
                  <a:tint val="44500"/>
                  <a:satMod val="160000"/>
                  <a:alpha val="0"/>
                </a:schemeClr>
              </a:gs>
              <a:gs pos="64000">
                <a:schemeClr val="tx1">
                  <a:lumMod val="95000"/>
                  <a:alpha val="97000"/>
                </a:schemeClr>
              </a:gs>
              <a:gs pos="40000">
                <a:srgbClr val="835A30">
                  <a:alpha val="0"/>
                </a:srgbClr>
              </a:gs>
            </a:gsLst>
            <a:path path="circle">
              <a:fillToRect t="100000" r="100000"/>
            </a:path>
          </a:gradFill>
          <a:ln w="9525">
            <a:solidFill>
              <a:srgbClr val="009900"/>
            </a:solid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6" name="Forma libre 25"/>
          <p:cNvSpPr/>
          <p:nvPr/>
        </p:nvSpPr>
        <p:spPr>
          <a:xfrm>
            <a:off x="2517124" y="1203598"/>
            <a:ext cx="1982867" cy="1774677"/>
          </a:xfrm>
          <a:custGeom>
            <a:avLst/>
            <a:gdLst>
              <a:gd name="connsiteX0" fmla="*/ 1001147 w 3124200"/>
              <a:gd name="connsiteY0" fmla="*/ 1234440 h 2956560"/>
              <a:gd name="connsiteX1" fmla="*/ 1968138 w 3124200"/>
              <a:gd name="connsiteY1" fmla="*/ 2095500 h 2956560"/>
              <a:gd name="connsiteX2" fmla="*/ 1001147 w 3124200"/>
              <a:gd name="connsiteY2" fmla="*/ 2956560 h 2956560"/>
              <a:gd name="connsiteX3" fmla="*/ 939348 w 3124200"/>
              <a:gd name="connsiteY3" fmla="*/ 2953781 h 2956560"/>
              <a:gd name="connsiteX4" fmla="*/ 980508 w 3124200"/>
              <a:gd name="connsiteY4" fmla="*/ 2947881 h 2956560"/>
              <a:gd name="connsiteX5" fmla="*/ 1644765 w 3124200"/>
              <a:gd name="connsiteY5" fmla="*/ 2182380 h 2956560"/>
              <a:gd name="connsiteX6" fmla="*/ 812847 w 3124200"/>
              <a:gd name="connsiteY6" fmla="*/ 1401004 h 2956560"/>
              <a:gd name="connsiteX7" fmla="*/ 134414 w 3124200"/>
              <a:gd name="connsiteY7" fmla="*/ 1730052 h 2956560"/>
              <a:gd name="connsiteX8" fmla="*/ 108858 w 3124200"/>
              <a:gd name="connsiteY8" fmla="*/ 1770116 h 2956560"/>
              <a:gd name="connsiteX9" fmla="*/ 134666 w 3124200"/>
              <a:gd name="connsiteY9" fmla="*/ 1712815 h 2956560"/>
              <a:gd name="connsiteX10" fmla="*/ 1001147 w 3124200"/>
              <a:gd name="connsiteY10" fmla="*/ 1234440 h 2956560"/>
              <a:gd name="connsiteX11" fmla="*/ 1241458 w 3124200"/>
              <a:gd name="connsiteY11" fmla="*/ 594359 h 2956560"/>
              <a:gd name="connsiteX12" fmla="*/ 2468880 w 3124200"/>
              <a:gd name="connsiteY12" fmla="*/ 1775460 h 2956560"/>
              <a:gd name="connsiteX13" fmla="*/ 1241458 w 3124200"/>
              <a:gd name="connsiteY13" fmla="*/ 2956560 h 2956560"/>
              <a:gd name="connsiteX14" fmla="*/ 1163015 w 3124200"/>
              <a:gd name="connsiteY14" fmla="*/ 2952748 h 2956560"/>
              <a:gd name="connsiteX15" fmla="*/ 1215260 w 3124200"/>
              <a:gd name="connsiteY15" fmla="*/ 2944655 h 2956560"/>
              <a:gd name="connsiteX16" fmla="*/ 2058416 w 3124200"/>
              <a:gd name="connsiteY16" fmla="*/ 1894631 h 2956560"/>
              <a:gd name="connsiteX17" fmla="*/ 1002445 w 3124200"/>
              <a:gd name="connsiteY17" fmla="*/ 822832 h 2956560"/>
              <a:gd name="connsiteX18" fmla="*/ 141295 w 3124200"/>
              <a:gd name="connsiteY18" fmla="*/ 1274181 h 2956560"/>
              <a:gd name="connsiteX19" fmla="*/ 108857 w 3124200"/>
              <a:gd name="connsiteY19" fmla="*/ 1329136 h 2956560"/>
              <a:gd name="connsiteX20" fmla="*/ 141616 w 3124200"/>
              <a:gd name="connsiteY20" fmla="*/ 1250538 h 2956560"/>
              <a:gd name="connsiteX21" fmla="*/ 1241458 w 3124200"/>
              <a:gd name="connsiteY21" fmla="*/ 594359 h 2956560"/>
              <a:gd name="connsiteX22" fmla="*/ 1499338 w 3124200"/>
              <a:gd name="connsiteY22" fmla="*/ 0 h 2956560"/>
              <a:gd name="connsiteX23" fmla="*/ 3124200 w 3124200"/>
              <a:gd name="connsiteY23" fmla="*/ 1478280 h 2956560"/>
              <a:gd name="connsiteX24" fmla="*/ 1499338 w 3124200"/>
              <a:gd name="connsiteY24" fmla="*/ 2956560 h 2956560"/>
              <a:gd name="connsiteX25" fmla="*/ 1395495 w 3124200"/>
              <a:gd name="connsiteY25" fmla="*/ 2951789 h 2956560"/>
              <a:gd name="connsiteX26" fmla="*/ 1464657 w 3124200"/>
              <a:gd name="connsiteY26" fmla="*/ 2941660 h 2956560"/>
              <a:gd name="connsiteX27" fmla="*/ 2580827 w 3124200"/>
              <a:gd name="connsiteY27" fmla="*/ 1627437 h 2956560"/>
              <a:gd name="connsiteX28" fmla="*/ 1182933 w 3124200"/>
              <a:gd name="connsiteY28" fmla="*/ 285959 h 2956560"/>
              <a:gd name="connsiteX29" fmla="*/ 42941 w 3124200"/>
              <a:gd name="connsiteY29" fmla="*/ 850873 h 2956560"/>
              <a:gd name="connsiteX30" fmla="*/ 0 w 3124200"/>
              <a:gd name="connsiteY30" fmla="*/ 919655 h 2956560"/>
              <a:gd name="connsiteX31" fmla="*/ 43366 w 3124200"/>
              <a:gd name="connsiteY31" fmla="*/ 821281 h 2956560"/>
              <a:gd name="connsiteX32" fmla="*/ 1499338 w 3124200"/>
              <a:gd name="connsiteY32" fmla="*/ 0 h 29565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3124200" h="2956560">
                <a:moveTo>
                  <a:pt x="1001147" y="1234440"/>
                </a:moveTo>
                <a:cubicBezTo>
                  <a:pt x="1535201" y="1234440"/>
                  <a:pt x="1968138" y="1619950"/>
                  <a:pt x="1968138" y="2095500"/>
                </a:cubicBezTo>
                <a:cubicBezTo>
                  <a:pt x="1968138" y="2571050"/>
                  <a:pt x="1535201" y="2956560"/>
                  <a:pt x="1001147" y="2956560"/>
                </a:cubicBezTo>
                <a:lnTo>
                  <a:pt x="939348" y="2953781"/>
                </a:lnTo>
                <a:lnTo>
                  <a:pt x="980508" y="2947881"/>
                </a:lnTo>
                <a:cubicBezTo>
                  <a:pt x="1359599" y="2875021"/>
                  <a:pt x="1644765" y="2559979"/>
                  <a:pt x="1644765" y="2182380"/>
                </a:cubicBezTo>
                <a:cubicBezTo>
                  <a:pt x="1644765" y="1750838"/>
                  <a:pt x="1272303" y="1401004"/>
                  <a:pt x="812847" y="1401004"/>
                </a:cubicBezTo>
                <a:cubicBezTo>
                  <a:pt x="532867" y="1401004"/>
                  <a:pt x="285190" y="1530911"/>
                  <a:pt x="134414" y="1730052"/>
                </a:cubicBezTo>
                <a:lnTo>
                  <a:pt x="108858" y="1770116"/>
                </a:lnTo>
                <a:lnTo>
                  <a:pt x="134666" y="1712815"/>
                </a:lnTo>
                <a:cubicBezTo>
                  <a:pt x="292897" y="1429289"/>
                  <a:pt x="621468" y="1234440"/>
                  <a:pt x="1001147" y="1234440"/>
                </a:cubicBezTo>
                <a:close/>
                <a:moveTo>
                  <a:pt x="1241458" y="594359"/>
                </a:moveTo>
                <a:cubicBezTo>
                  <a:pt x="1919344" y="594359"/>
                  <a:pt x="2468880" y="1123156"/>
                  <a:pt x="2468880" y="1775460"/>
                </a:cubicBezTo>
                <a:cubicBezTo>
                  <a:pt x="2468880" y="2427763"/>
                  <a:pt x="1919344" y="2956560"/>
                  <a:pt x="1241458" y="2956560"/>
                </a:cubicBezTo>
                <a:lnTo>
                  <a:pt x="1163015" y="2952748"/>
                </a:lnTo>
                <a:lnTo>
                  <a:pt x="1215260" y="2944655"/>
                </a:lnTo>
                <a:cubicBezTo>
                  <a:pt x="1696449" y="2844714"/>
                  <a:pt x="2058416" y="2412576"/>
                  <a:pt x="2058416" y="1894631"/>
                </a:cubicBezTo>
                <a:cubicBezTo>
                  <a:pt x="2058416" y="1302692"/>
                  <a:pt x="1585642" y="822832"/>
                  <a:pt x="1002445" y="822832"/>
                </a:cubicBezTo>
                <a:cubicBezTo>
                  <a:pt x="647061" y="822832"/>
                  <a:pt x="332679" y="1001023"/>
                  <a:pt x="141295" y="1274181"/>
                </a:cubicBezTo>
                <a:lnTo>
                  <a:pt x="108857" y="1329136"/>
                </a:lnTo>
                <a:lnTo>
                  <a:pt x="141616" y="1250538"/>
                </a:lnTo>
                <a:cubicBezTo>
                  <a:pt x="342461" y="861629"/>
                  <a:pt x="759524" y="594359"/>
                  <a:pt x="1241458" y="594359"/>
                </a:cubicBezTo>
                <a:close/>
                <a:moveTo>
                  <a:pt x="1499338" y="0"/>
                </a:moveTo>
                <a:cubicBezTo>
                  <a:pt x="2396724" y="0"/>
                  <a:pt x="3124200" y="661849"/>
                  <a:pt x="3124200" y="1478280"/>
                </a:cubicBezTo>
                <a:cubicBezTo>
                  <a:pt x="3124200" y="2294712"/>
                  <a:pt x="2396724" y="2956560"/>
                  <a:pt x="1499338" y="2956560"/>
                </a:cubicBezTo>
                <a:lnTo>
                  <a:pt x="1395495" y="2951789"/>
                </a:lnTo>
                <a:lnTo>
                  <a:pt x="1464657" y="2941660"/>
                </a:lnTo>
                <a:cubicBezTo>
                  <a:pt x="2101655" y="2816572"/>
                  <a:pt x="2580827" y="2275703"/>
                  <a:pt x="2580827" y="1627437"/>
                </a:cubicBezTo>
                <a:cubicBezTo>
                  <a:pt x="2580827" y="886558"/>
                  <a:pt x="1954969" y="285959"/>
                  <a:pt x="1182933" y="285959"/>
                </a:cubicBezTo>
                <a:cubicBezTo>
                  <a:pt x="712474" y="285959"/>
                  <a:pt x="296295" y="508985"/>
                  <a:pt x="42941" y="850873"/>
                </a:cubicBezTo>
                <a:lnTo>
                  <a:pt x="0" y="919655"/>
                </a:lnTo>
                <a:lnTo>
                  <a:pt x="43366" y="821281"/>
                </a:lnTo>
                <a:cubicBezTo>
                  <a:pt x="309245" y="334519"/>
                  <a:pt x="861353" y="0"/>
                  <a:pt x="1499338" y="0"/>
                </a:cubicBezTo>
                <a:close/>
              </a:path>
            </a:pathLst>
          </a:custGeom>
          <a:gradFill>
            <a:gsLst>
              <a:gs pos="86000">
                <a:srgbClr val="E36BFB">
                  <a:alpha val="82000"/>
                </a:srgbClr>
              </a:gs>
              <a:gs pos="60000">
                <a:srgbClr val="7030A0">
                  <a:lumMod val="40000"/>
                  <a:alpha val="0"/>
                </a:srgbClr>
              </a:gs>
              <a:gs pos="55000">
                <a:srgbClr val="7D893A">
                  <a:alpha val="0"/>
                </a:srgbClr>
              </a:gs>
              <a:gs pos="46000">
                <a:srgbClr val="9C9331">
                  <a:alpha val="0"/>
                </a:srgbClr>
              </a:gs>
              <a:gs pos="50000">
                <a:srgbClr val="CC66FF">
                  <a:alpha val="82000"/>
                </a:srgbClr>
              </a:gs>
              <a:gs pos="69000">
                <a:srgbClr val="CAF656">
                  <a:alpha val="0"/>
                </a:srgbClr>
              </a:gs>
              <a:gs pos="78000">
                <a:srgbClr val="FD5003">
                  <a:alpha val="0"/>
                </a:srgbClr>
              </a:gs>
              <a:gs pos="28000">
                <a:schemeClr val="accent1">
                  <a:tint val="44500"/>
                  <a:satMod val="160000"/>
                  <a:alpha val="0"/>
                </a:schemeClr>
              </a:gs>
              <a:gs pos="64000">
                <a:schemeClr val="tx1">
                  <a:lumMod val="95000"/>
                  <a:alpha val="97000"/>
                </a:schemeClr>
              </a:gs>
              <a:gs pos="40000">
                <a:srgbClr val="835A30">
                  <a:alpha val="0"/>
                </a:srgbClr>
              </a:gs>
            </a:gsLst>
            <a:path path="circle">
              <a:fillToRect t="100000" r="100000"/>
            </a:path>
          </a:gradFill>
          <a:ln w="9525">
            <a:solidFill>
              <a:srgbClr val="009900"/>
            </a:solid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8" name="Forma libre 25"/>
          <p:cNvSpPr/>
          <p:nvPr/>
        </p:nvSpPr>
        <p:spPr>
          <a:xfrm flipH="1">
            <a:off x="5994144" y="606996"/>
            <a:ext cx="1982867" cy="1774677"/>
          </a:xfrm>
          <a:custGeom>
            <a:avLst/>
            <a:gdLst>
              <a:gd name="connsiteX0" fmla="*/ 1001147 w 3124200"/>
              <a:gd name="connsiteY0" fmla="*/ 1234440 h 2956560"/>
              <a:gd name="connsiteX1" fmla="*/ 1968138 w 3124200"/>
              <a:gd name="connsiteY1" fmla="*/ 2095500 h 2956560"/>
              <a:gd name="connsiteX2" fmla="*/ 1001147 w 3124200"/>
              <a:gd name="connsiteY2" fmla="*/ 2956560 h 2956560"/>
              <a:gd name="connsiteX3" fmla="*/ 939348 w 3124200"/>
              <a:gd name="connsiteY3" fmla="*/ 2953781 h 2956560"/>
              <a:gd name="connsiteX4" fmla="*/ 980508 w 3124200"/>
              <a:gd name="connsiteY4" fmla="*/ 2947881 h 2956560"/>
              <a:gd name="connsiteX5" fmla="*/ 1644765 w 3124200"/>
              <a:gd name="connsiteY5" fmla="*/ 2182380 h 2956560"/>
              <a:gd name="connsiteX6" fmla="*/ 812847 w 3124200"/>
              <a:gd name="connsiteY6" fmla="*/ 1401004 h 2956560"/>
              <a:gd name="connsiteX7" fmla="*/ 134414 w 3124200"/>
              <a:gd name="connsiteY7" fmla="*/ 1730052 h 2956560"/>
              <a:gd name="connsiteX8" fmla="*/ 108858 w 3124200"/>
              <a:gd name="connsiteY8" fmla="*/ 1770116 h 2956560"/>
              <a:gd name="connsiteX9" fmla="*/ 134666 w 3124200"/>
              <a:gd name="connsiteY9" fmla="*/ 1712815 h 2956560"/>
              <a:gd name="connsiteX10" fmla="*/ 1001147 w 3124200"/>
              <a:gd name="connsiteY10" fmla="*/ 1234440 h 2956560"/>
              <a:gd name="connsiteX11" fmla="*/ 1241458 w 3124200"/>
              <a:gd name="connsiteY11" fmla="*/ 594359 h 2956560"/>
              <a:gd name="connsiteX12" fmla="*/ 2468880 w 3124200"/>
              <a:gd name="connsiteY12" fmla="*/ 1775460 h 2956560"/>
              <a:gd name="connsiteX13" fmla="*/ 1241458 w 3124200"/>
              <a:gd name="connsiteY13" fmla="*/ 2956560 h 2956560"/>
              <a:gd name="connsiteX14" fmla="*/ 1163015 w 3124200"/>
              <a:gd name="connsiteY14" fmla="*/ 2952748 h 2956560"/>
              <a:gd name="connsiteX15" fmla="*/ 1215260 w 3124200"/>
              <a:gd name="connsiteY15" fmla="*/ 2944655 h 2956560"/>
              <a:gd name="connsiteX16" fmla="*/ 2058416 w 3124200"/>
              <a:gd name="connsiteY16" fmla="*/ 1894631 h 2956560"/>
              <a:gd name="connsiteX17" fmla="*/ 1002445 w 3124200"/>
              <a:gd name="connsiteY17" fmla="*/ 822832 h 2956560"/>
              <a:gd name="connsiteX18" fmla="*/ 141295 w 3124200"/>
              <a:gd name="connsiteY18" fmla="*/ 1274181 h 2956560"/>
              <a:gd name="connsiteX19" fmla="*/ 108857 w 3124200"/>
              <a:gd name="connsiteY19" fmla="*/ 1329136 h 2956560"/>
              <a:gd name="connsiteX20" fmla="*/ 141616 w 3124200"/>
              <a:gd name="connsiteY20" fmla="*/ 1250538 h 2956560"/>
              <a:gd name="connsiteX21" fmla="*/ 1241458 w 3124200"/>
              <a:gd name="connsiteY21" fmla="*/ 594359 h 2956560"/>
              <a:gd name="connsiteX22" fmla="*/ 1499338 w 3124200"/>
              <a:gd name="connsiteY22" fmla="*/ 0 h 2956560"/>
              <a:gd name="connsiteX23" fmla="*/ 3124200 w 3124200"/>
              <a:gd name="connsiteY23" fmla="*/ 1478280 h 2956560"/>
              <a:gd name="connsiteX24" fmla="*/ 1499338 w 3124200"/>
              <a:gd name="connsiteY24" fmla="*/ 2956560 h 2956560"/>
              <a:gd name="connsiteX25" fmla="*/ 1395495 w 3124200"/>
              <a:gd name="connsiteY25" fmla="*/ 2951789 h 2956560"/>
              <a:gd name="connsiteX26" fmla="*/ 1464657 w 3124200"/>
              <a:gd name="connsiteY26" fmla="*/ 2941660 h 2956560"/>
              <a:gd name="connsiteX27" fmla="*/ 2580827 w 3124200"/>
              <a:gd name="connsiteY27" fmla="*/ 1627437 h 2956560"/>
              <a:gd name="connsiteX28" fmla="*/ 1182933 w 3124200"/>
              <a:gd name="connsiteY28" fmla="*/ 285959 h 2956560"/>
              <a:gd name="connsiteX29" fmla="*/ 42941 w 3124200"/>
              <a:gd name="connsiteY29" fmla="*/ 850873 h 2956560"/>
              <a:gd name="connsiteX30" fmla="*/ 0 w 3124200"/>
              <a:gd name="connsiteY30" fmla="*/ 919655 h 2956560"/>
              <a:gd name="connsiteX31" fmla="*/ 43366 w 3124200"/>
              <a:gd name="connsiteY31" fmla="*/ 821281 h 2956560"/>
              <a:gd name="connsiteX32" fmla="*/ 1499338 w 3124200"/>
              <a:gd name="connsiteY32" fmla="*/ 0 h 29565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3124200" h="2956560">
                <a:moveTo>
                  <a:pt x="1001147" y="1234440"/>
                </a:moveTo>
                <a:cubicBezTo>
                  <a:pt x="1535201" y="1234440"/>
                  <a:pt x="1968138" y="1619950"/>
                  <a:pt x="1968138" y="2095500"/>
                </a:cubicBezTo>
                <a:cubicBezTo>
                  <a:pt x="1968138" y="2571050"/>
                  <a:pt x="1535201" y="2956560"/>
                  <a:pt x="1001147" y="2956560"/>
                </a:cubicBezTo>
                <a:lnTo>
                  <a:pt x="939348" y="2953781"/>
                </a:lnTo>
                <a:lnTo>
                  <a:pt x="980508" y="2947881"/>
                </a:lnTo>
                <a:cubicBezTo>
                  <a:pt x="1359599" y="2875021"/>
                  <a:pt x="1644765" y="2559979"/>
                  <a:pt x="1644765" y="2182380"/>
                </a:cubicBezTo>
                <a:cubicBezTo>
                  <a:pt x="1644765" y="1750838"/>
                  <a:pt x="1272303" y="1401004"/>
                  <a:pt x="812847" y="1401004"/>
                </a:cubicBezTo>
                <a:cubicBezTo>
                  <a:pt x="532867" y="1401004"/>
                  <a:pt x="285190" y="1530911"/>
                  <a:pt x="134414" y="1730052"/>
                </a:cubicBezTo>
                <a:lnTo>
                  <a:pt x="108858" y="1770116"/>
                </a:lnTo>
                <a:lnTo>
                  <a:pt x="134666" y="1712815"/>
                </a:lnTo>
                <a:cubicBezTo>
                  <a:pt x="292897" y="1429289"/>
                  <a:pt x="621468" y="1234440"/>
                  <a:pt x="1001147" y="1234440"/>
                </a:cubicBezTo>
                <a:close/>
                <a:moveTo>
                  <a:pt x="1241458" y="594359"/>
                </a:moveTo>
                <a:cubicBezTo>
                  <a:pt x="1919344" y="594359"/>
                  <a:pt x="2468880" y="1123156"/>
                  <a:pt x="2468880" y="1775460"/>
                </a:cubicBezTo>
                <a:cubicBezTo>
                  <a:pt x="2468880" y="2427763"/>
                  <a:pt x="1919344" y="2956560"/>
                  <a:pt x="1241458" y="2956560"/>
                </a:cubicBezTo>
                <a:lnTo>
                  <a:pt x="1163015" y="2952748"/>
                </a:lnTo>
                <a:lnTo>
                  <a:pt x="1215260" y="2944655"/>
                </a:lnTo>
                <a:cubicBezTo>
                  <a:pt x="1696449" y="2844714"/>
                  <a:pt x="2058416" y="2412576"/>
                  <a:pt x="2058416" y="1894631"/>
                </a:cubicBezTo>
                <a:cubicBezTo>
                  <a:pt x="2058416" y="1302692"/>
                  <a:pt x="1585642" y="822832"/>
                  <a:pt x="1002445" y="822832"/>
                </a:cubicBezTo>
                <a:cubicBezTo>
                  <a:pt x="647061" y="822832"/>
                  <a:pt x="332679" y="1001023"/>
                  <a:pt x="141295" y="1274181"/>
                </a:cubicBezTo>
                <a:lnTo>
                  <a:pt x="108857" y="1329136"/>
                </a:lnTo>
                <a:lnTo>
                  <a:pt x="141616" y="1250538"/>
                </a:lnTo>
                <a:cubicBezTo>
                  <a:pt x="342461" y="861629"/>
                  <a:pt x="759524" y="594359"/>
                  <a:pt x="1241458" y="594359"/>
                </a:cubicBezTo>
                <a:close/>
                <a:moveTo>
                  <a:pt x="1499338" y="0"/>
                </a:moveTo>
                <a:cubicBezTo>
                  <a:pt x="2396724" y="0"/>
                  <a:pt x="3124200" y="661849"/>
                  <a:pt x="3124200" y="1478280"/>
                </a:cubicBezTo>
                <a:cubicBezTo>
                  <a:pt x="3124200" y="2294712"/>
                  <a:pt x="2396724" y="2956560"/>
                  <a:pt x="1499338" y="2956560"/>
                </a:cubicBezTo>
                <a:lnTo>
                  <a:pt x="1395495" y="2951789"/>
                </a:lnTo>
                <a:lnTo>
                  <a:pt x="1464657" y="2941660"/>
                </a:lnTo>
                <a:cubicBezTo>
                  <a:pt x="2101655" y="2816572"/>
                  <a:pt x="2580827" y="2275703"/>
                  <a:pt x="2580827" y="1627437"/>
                </a:cubicBezTo>
                <a:cubicBezTo>
                  <a:pt x="2580827" y="886558"/>
                  <a:pt x="1954969" y="285959"/>
                  <a:pt x="1182933" y="285959"/>
                </a:cubicBezTo>
                <a:cubicBezTo>
                  <a:pt x="712474" y="285959"/>
                  <a:pt x="296295" y="508985"/>
                  <a:pt x="42941" y="850873"/>
                </a:cubicBezTo>
                <a:lnTo>
                  <a:pt x="0" y="919655"/>
                </a:lnTo>
                <a:lnTo>
                  <a:pt x="43366" y="821281"/>
                </a:lnTo>
                <a:cubicBezTo>
                  <a:pt x="309245" y="334519"/>
                  <a:pt x="861353" y="0"/>
                  <a:pt x="1499338" y="0"/>
                </a:cubicBezTo>
                <a:close/>
              </a:path>
            </a:pathLst>
          </a:custGeom>
          <a:gradFill>
            <a:gsLst>
              <a:gs pos="86000">
                <a:srgbClr val="E36BFB">
                  <a:alpha val="82000"/>
                </a:srgbClr>
              </a:gs>
              <a:gs pos="60000">
                <a:srgbClr val="7030A0">
                  <a:lumMod val="40000"/>
                  <a:alpha val="0"/>
                </a:srgbClr>
              </a:gs>
              <a:gs pos="55000">
                <a:srgbClr val="7D893A">
                  <a:alpha val="0"/>
                </a:srgbClr>
              </a:gs>
              <a:gs pos="46000">
                <a:srgbClr val="9C9331">
                  <a:alpha val="0"/>
                </a:srgbClr>
              </a:gs>
              <a:gs pos="50000">
                <a:srgbClr val="CC66FF">
                  <a:alpha val="82000"/>
                </a:srgbClr>
              </a:gs>
              <a:gs pos="69000">
                <a:srgbClr val="CAF656">
                  <a:alpha val="0"/>
                </a:srgbClr>
              </a:gs>
              <a:gs pos="78000">
                <a:srgbClr val="FD5003">
                  <a:alpha val="0"/>
                </a:srgbClr>
              </a:gs>
              <a:gs pos="28000">
                <a:schemeClr val="accent1">
                  <a:tint val="44500"/>
                  <a:satMod val="160000"/>
                  <a:alpha val="0"/>
                </a:schemeClr>
              </a:gs>
              <a:gs pos="64000">
                <a:schemeClr val="tx1">
                  <a:lumMod val="95000"/>
                  <a:alpha val="97000"/>
                </a:schemeClr>
              </a:gs>
              <a:gs pos="40000">
                <a:srgbClr val="835A30">
                  <a:alpha val="0"/>
                </a:srgbClr>
              </a:gs>
            </a:gsLst>
            <a:path path="circle">
              <a:fillToRect t="100000" r="100000"/>
            </a:path>
          </a:gradFill>
          <a:ln w="9525">
            <a:solidFill>
              <a:srgbClr val="009900"/>
            </a:solid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9" name="Forma libre 25"/>
          <p:cNvSpPr/>
          <p:nvPr/>
        </p:nvSpPr>
        <p:spPr>
          <a:xfrm flipH="1">
            <a:off x="4698000" y="1255068"/>
            <a:ext cx="1982867" cy="1774677"/>
          </a:xfrm>
          <a:custGeom>
            <a:avLst/>
            <a:gdLst>
              <a:gd name="connsiteX0" fmla="*/ 1001147 w 3124200"/>
              <a:gd name="connsiteY0" fmla="*/ 1234440 h 2956560"/>
              <a:gd name="connsiteX1" fmla="*/ 1968138 w 3124200"/>
              <a:gd name="connsiteY1" fmla="*/ 2095500 h 2956560"/>
              <a:gd name="connsiteX2" fmla="*/ 1001147 w 3124200"/>
              <a:gd name="connsiteY2" fmla="*/ 2956560 h 2956560"/>
              <a:gd name="connsiteX3" fmla="*/ 939348 w 3124200"/>
              <a:gd name="connsiteY3" fmla="*/ 2953781 h 2956560"/>
              <a:gd name="connsiteX4" fmla="*/ 980508 w 3124200"/>
              <a:gd name="connsiteY4" fmla="*/ 2947881 h 2956560"/>
              <a:gd name="connsiteX5" fmla="*/ 1644765 w 3124200"/>
              <a:gd name="connsiteY5" fmla="*/ 2182380 h 2956560"/>
              <a:gd name="connsiteX6" fmla="*/ 812847 w 3124200"/>
              <a:gd name="connsiteY6" fmla="*/ 1401004 h 2956560"/>
              <a:gd name="connsiteX7" fmla="*/ 134414 w 3124200"/>
              <a:gd name="connsiteY7" fmla="*/ 1730052 h 2956560"/>
              <a:gd name="connsiteX8" fmla="*/ 108858 w 3124200"/>
              <a:gd name="connsiteY8" fmla="*/ 1770116 h 2956560"/>
              <a:gd name="connsiteX9" fmla="*/ 134666 w 3124200"/>
              <a:gd name="connsiteY9" fmla="*/ 1712815 h 2956560"/>
              <a:gd name="connsiteX10" fmla="*/ 1001147 w 3124200"/>
              <a:gd name="connsiteY10" fmla="*/ 1234440 h 2956560"/>
              <a:gd name="connsiteX11" fmla="*/ 1241458 w 3124200"/>
              <a:gd name="connsiteY11" fmla="*/ 594359 h 2956560"/>
              <a:gd name="connsiteX12" fmla="*/ 2468880 w 3124200"/>
              <a:gd name="connsiteY12" fmla="*/ 1775460 h 2956560"/>
              <a:gd name="connsiteX13" fmla="*/ 1241458 w 3124200"/>
              <a:gd name="connsiteY13" fmla="*/ 2956560 h 2956560"/>
              <a:gd name="connsiteX14" fmla="*/ 1163015 w 3124200"/>
              <a:gd name="connsiteY14" fmla="*/ 2952748 h 2956560"/>
              <a:gd name="connsiteX15" fmla="*/ 1215260 w 3124200"/>
              <a:gd name="connsiteY15" fmla="*/ 2944655 h 2956560"/>
              <a:gd name="connsiteX16" fmla="*/ 2058416 w 3124200"/>
              <a:gd name="connsiteY16" fmla="*/ 1894631 h 2956560"/>
              <a:gd name="connsiteX17" fmla="*/ 1002445 w 3124200"/>
              <a:gd name="connsiteY17" fmla="*/ 822832 h 2956560"/>
              <a:gd name="connsiteX18" fmla="*/ 141295 w 3124200"/>
              <a:gd name="connsiteY18" fmla="*/ 1274181 h 2956560"/>
              <a:gd name="connsiteX19" fmla="*/ 108857 w 3124200"/>
              <a:gd name="connsiteY19" fmla="*/ 1329136 h 2956560"/>
              <a:gd name="connsiteX20" fmla="*/ 141616 w 3124200"/>
              <a:gd name="connsiteY20" fmla="*/ 1250538 h 2956560"/>
              <a:gd name="connsiteX21" fmla="*/ 1241458 w 3124200"/>
              <a:gd name="connsiteY21" fmla="*/ 594359 h 2956560"/>
              <a:gd name="connsiteX22" fmla="*/ 1499338 w 3124200"/>
              <a:gd name="connsiteY22" fmla="*/ 0 h 2956560"/>
              <a:gd name="connsiteX23" fmla="*/ 3124200 w 3124200"/>
              <a:gd name="connsiteY23" fmla="*/ 1478280 h 2956560"/>
              <a:gd name="connsiteX24" fmla="*/ 1499338 w 3124200"/>
              <a:gd name="connsiteY24" fmla="*/ 2956560 h 2956560"/>
              <a:gd name="connsiteX25" fmla="*/ 1395495 w 3124200"/>
              <a:gd name="connsiteY25" fmla="*/ 2951789 h 2956560"/>
              <a:gd name="connsiteX26" fmla="*/ 1464657 w 3124200"/>
              <a:gd name="connsiteY26" fmla="*/ 2941660 h 2956560"/>
              <a:gd name="connsiteX27" fmla="*/ 2580827 w 3124200"/>
              <a:gd name="connsiteY27" fmla="*/ 1627437 h 2956560"/>
              <a:gd name="connsiteX28" fmla="*/ 1182933 w 3124200"/>
              <a:gd name="connsiteY28" fmla="*/ 285959 h 2956560"/>
              <a:gd name="connsiteX29" fmla="*/ 42941 w 3124200"/>
              <a:gd name="connsiteY29" fmla="*/ 850873 h 2956560"/>
              <a:gd name="connsiteX30" fmla="*/ 0 w 3124200"/>
              <a:gd name="connsiteY30" fmla="*/ 919655 h 2956560"/>
              <a:gd name="connsiteX31" fmla="*/ 43366 w 3124200"/>
              <a:gd name="connsiteY31" fmla="*/ 821281 h 2956560"/>
              <a:gd name="connsiteX32" fmla="*/ 1499338 w 3124200"/>
              <a:gd name="connsiteY32" fmla="*/ 0 h 29565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3124200" h="2956560">
                <a:moveTo>
                  <a:pt x="1001147" y="1234440"/>
                </a:moveTo>
                <a:cubicBezTo>
                  <a:pt x="1535201" y="1234440"/>
                  <a:pt x="1968138" y="1619950"/>
                  <a:pt x="1968138" y="2095500"/>
                </a:cubicBezTo>
                <a:cubicBezTo>
                  <a:pt x="1968138" y="2571050"/>
                  <a:pt x="1535201" y="2956560"/>
                  <a:pt x="1001147" y="2956560"/>
                </a:cubicBezTo>
                <a:lnTo>
                  <a:pt x="939348" y="2953781"/>
                </a:lnTo>
                <a:lnTo>
                  <a:pt x="980508" y="2947881"/>
                </a:lnTo>
                <a:cubicBezTo>
                  <a:pt x="1359599" y="2875021"/>
                  <a:pt x="1644765" y="2559979"/>
                  <a:pt x="1644765" y="2182380"/>
                </a:cubicBezTo>
                <a:cubicBezTo>
                  <a:pt x="1644765" y="1750838"/>
                  <a:pt x="1272303" y="1401004"/>
                  <a:pt x="812847" y="1401004"/>
                </a:cubicBezTo>
                <a:cubicBezTo>
                  <a:pt x="532867" y="1401004"/>
                  <a:pt x="285190" y="1530911"/>
                  <a:pt x="134414" y="1730052"/>
                </a:cubicBezTo>
                <a:lnTo>
                  <a:pt x="108858" y="1770116"/>
                </a:lnTo>
                <a:lnTo>
                  <a:pt x="134666" y="1712815"/>
                </a:lnTo>
                <a:cubicBezTo>
                  <a:pt x="292897" y="1429289"/>
                  <a:pt x="621468" y="1234440"/>
                  <a:pt x="1001147" y="1234440"/>
                </a:cubicBezTo>
                <a:close/>
                <a:moveTo>
                  <a:pt x="1241458" y="594359"/>
                </a:moveTo>
                <a:cubicBezTo>
                  <a:pt x="1919344" y="594359"/>
                  <a:pt x="2468880" y="1123156"/>
                  <a:pt x="2468880" y="1775460"/>
                </a:cubicBezTo>
                <a:cubicBezTo>
                  <a:pt x="2468880" y="2427763"/>
                  <a:pt x="1919344" y="2956560"/>
                  <a:pt x="1241458" y="2956560"/>
                </a:cubicBezTo>
                <a:lnTo>
                  <a:pt x="1163015" y="2952748"/>
                </a:lnTo>
                <a:lnTo>
                  <a:pt x="1215260" y="2944655"/>
                </a:lnTo>
                <a:cubicBezTo>
                  <a:pt x="1696449" y="2844714"/>
                  <a:pt x="2058416" y="2412576"/>
                  <a:pt x="2058416" y="1894631"/>
                </a:cubicBezTo>
                <a:cubicBezTo>
                  <a:pt x="2058416" y="1302692"/>
                  <a:pt x="1585642" y="822832"/>
                  <a:pt x="1002445" y="822832"/>
                </a:cubicBezTo>
                <a:cubicBezTo>
                  <a:pt x="647061" y="822832"/>
                  <a:pt x="332679" y="1001023"/>
                  <a:pt x="141295" y="1274181"/>
                </a:cubicBezTo>
                <a:lnTo>
                  <a:pt x="108857" y="1329136"/>
                </a:lnTo>
                <a:lnTo>
                  <a:pt x="141616" y="1250538"/>
                </a:lnTo>
                <a:cubicBezTo>
                  <a:pt x="342461" y="861629"/>
                  <a:pt x="759524" y="594359"/>
                  <a:pt x="1241458" y="594359"/>
                </a:cubicBezTo>
                <a:close/>
                <a:moveTo>
                  <a:pt x="1499338" y="0"/>
                </a:moveTo>
                <a:cubicBezTo>
                  <a:pt x="2396724" y="0"/>
                  <a:pt x="3124200" y="661849"/>
                  <a:pt x="3124200" y="1478280"/>
                </a:cubicBezTo>
                <a:cubicBezTo>
                  <a:pt x="3124200" y="2294712"/>
                  <a:pt x="2396724" y="2956560"/>
                  <a:pt x="1499338" y="2956560"/>
                </a:cubicBezTo>
                <a:lnTo>
                  <a:pt x="1395495" y="2951789"/>
                </a:lnTo>
                <a:lnTo>
                  <a:pt x="1464657" y="2941660"/>
                </a:lnTo>
                <a:cubicBezTo>
                  <a:pt x="2101655" y="2816572"/>
                  <a:pt x="2580827" y="2275703"/>
                  <a:pt x="2580827" y="1627437"/>
                </a:cubicBezTo>
                <a:cubicBezTo>
                  <a:pt x="2580827" y="886558"/>
                  <a:pt x="1954969" y="285959"/>
                  <a:pt x="1182933" y="285959"/>
                </a:cubicBezTo>
                <a:cubicBezTo>
                  <a:pt x="712474" y="285959"/>
                  <a:pt x="296295" y="508985"/>
                  <a:pt x="42941" y="850873"/>
                </a:cubicBezTo>
                <a:lnTo>
                  <a:pt x="0" y="919655"/>
                </a:lnTo>
                <a:lnTo>
                  <a:pt x="43366" y="821281"/>
                </a:lnTo>
                <a:cubicBezTo>
                  <a:pt x="309245" y="334519"/>
                  <a:pt x="861353" y="0"/>
                  <a:pt x="1499338" y="0"/>
                </a:cubicBezTo>
                <a:close/>
              </a:path>
            </a:pathLst>
          </a:custGeom>
          <a:gradFill>
            <a:gsLst>
              <a:gs pos="86000">
                <a:srgbClr val="E36BFB">
                  <a:alpha val="82000"/>
                </a:srgbClr>
              </a:gs>
              <a:gs pos="60000">
                <a:srgbClr val="7030A0">
                  <a:lumMod val="40000"/>
                  <a:alpha val="0"/>
                </a:srgbClr>
              </a:gs>
              <a:gs pos="55000">
                <a:srgbClr val="7D893A">
                  <a:alpha val="0"/>
                </a:srgbClr>
              </a:gs>
              <a:gs pos="46000">
                <a:srgbClr val="9C9331">
                  <a:alpha val="0"/>
                </a:srgbClr>
              </a:gs>
              <a:gs pos="50000">
                <a:srgbClr val="CC66FF">
                  <a:alpha val="82000"/>
                </a:srgbClr>
              </a:gs>
              <a:gs pos="69000">
                <a:srgbClr val="CAF656">
                  <a:alpha val="0"/>
                </a:srgbClr>
              </a:gs>
              <a:gs pos="78000">
                <a:srgbClr val="FD5003">
                  <a:alpha val="0"/>
                </a:srgbClr>
              </a:gs>
              <a:gs pos="28000">
                <a:schemeClr val="accent1">
                  <a:tint val="44500"/>
                  <a:satMod val="160000"/>
                  <a:alpha val="0"/>
                </a:schemeClr>
              </a:gs>
              <a:gs pos="64000">
                <a:schemeClr val="tx1">
                  <a:lumMod val="95000"/>
                  <a:alpha val="97000"/>
                </a:schemeClr>
              </a:gs>
              <a:gs pos="40000">
                <a:srgbClr val="835A30">
                  <a:alpha val="0"/>
                </a:srgbClr>
              </a:gs>
            </a:gsLst>
            <a:path path="circle">
              <a:fillToRect t="100000" r="100000"/>
            </a:path>
          </a:gradFill>
          <a:ln w="9525">
            <a:solidFill>
              <a:srgbClr val="009900"/>
            </a:solid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10" name="Forma libre 25"/>
          <p:cNvSpPr/>
          <p:nvPr/>
        </p:nvSpPr>
        <p:spPr>
          <a:xfrm rot="10800000">
            <a:off x="7161133" y="3404759"/>
            <a:ext cx="1982867" cy="1774677"/>
          </a:xfrm>
          <a:custGeom>
            <a:avLst/>
            <a:gdLst>
              <a:gd name="connsiteX0" fmla="*/ 1001147 w 3124200"/>
              <a:gd name="connsiteY0" fmla="*/ 1234440 h 2956560"/>
              <a:gd name="connsiteX1" fmla="*/ 1968138 w 3124200"/>
              <a:gd name="connsiteY1" fmla="*/ 2095500 h 2956560"/>
              <a:gd name="connsiteX2" fmla="*/ 1001147 w 3124200"/>
              <a:gd name="connsiteY2" fmla="*/ 2956560 h 2956560"/>
              <a:gd name="connsiteX3" fmla="*/ 939348 w 3124200"/>
              <a:gd name="connsiteY3" fmla="*/ 2953781 h 2956560"/>
              <a:gd name="connsiteX4" fmla="*/ 980508 w 3124200"/>
              <a:gd name="connsiteY4" fmla="*/ 2947881 h 2956560"/>
              <a:gd name="connsiteX5" fmla="*/ 1644765 w 3124200"/>
              <a:gd name="connsiteY5" fmla="*/ 2182380 h 2956560"/>
              <a:gd name="connsiteX6" fmla="*/ 812847 w 3124200"/>
              <a:gd name="connsiteY6" fmla="*/ 1401004 h 2956560"/>
              <a:gd name="connsiteX7" fmla="*/ 134414 w 3124200"/>
              <a:gd name="connsiteY7" fmla="*/ 1730052 h 2956560"/>
              <a:gd name="connsiteX8" fmla="*/ 108858 w 3124200"/>
              <a:gd name="connsiteY8" fmla="*/ 1770116 h 2956560"/>
              <a:gd name="connsiteX9" fmla="*/ 134666 w 3124200"/>
              <a:gd name="connsiteY9" fmla="*/ 1712815 h 2956560"/>
              <a:gd name="connsiteX10" fmla="*/ 1001147 w 3124200"/>
              <a:gd name="connsiteY10" fmla="*/ 1234440 h 2956560"/>
              <a:gd name="connsiteX11" fmla="*/ 1241458 w 3124200"/>
              <a:gd name="connsiteY11" fmla="*/ 594359 h 2956560"/>
              <a:gd name="connsiteX12" fmla="*/ 2468880 w 3124200"/>
              <a:gd name="connsiteY12" fmla="*/ 1775460 h 2956560"/>
              <a:gd name="connsiteX13" fmla="*/ 1241458 w 3124200"/>
              <a:gd name="connsiteY13" fmla="*/ 2956560 h 2956560"/>
              <a:gd name="connsiteX14" fmla="*/ 1163015 w 3124200"/>
              <a:gd name="connsiteY14" fmla="*/ 2952748 h 2956560"/>
              <a:gd name="connsiteX15" fmla="*/ 1215260 w 3124200"/>
              <a:gd name="connsiteY15" fmla="*/ 2944655 h 2956560"/>
              <a:gd name="connsiteX16" fmla="*/ 2058416 w 3124200"/>
              <a:gd name="connsiteY16" fmla="*/ 1894631 h 2956560"/>
              <a:gd name="connsiteX17" fmla="*/ 1002445 w 3124200"/>
              <a:gd name="connsiteY17" fmla="*/ 822832 h 2956560"/>
              <a:gd name="connsiteX18" fmla="*/ 141295 w 3124200"/>
              <a:gd name="connsiteY18" fmla="*/ 1274181 h 2956560"/>
              <a:gd name="connsiteX19" fmla="*/ 108857 w 3124200"/>
              <a:gd name="connsiteY19" fmla="*/ 1329136 h 2956560"/>
              <a:gd name="connsiteX20" fmla="*/ 141616 w 3124200"/>
              <a:gd name="connsiteY20" fmla="*/ 1250538 h 2956560"/>
              <a:gd name="connsiteX21" fmla="*/ 1241458 w 3124200"/>
              <a:gd name="connsiteY21" fmla="*/ 594359 h 2956560"/>
              <a:gd name="connsiteX22" fmla="*/ 1499338 w 3124200"/>
              <a:gd name="connsiteY22" fmla="*/ 0 h 2956560"/>
              <a:gd name="connsiteX23" fmla="*/ 3124200 w 3124200"/>
              <a:gd name="connsiteY23" fmla="*/ 1478280 h 2956560"/>
              <a:gd name="connsiteX24" fmla="*/ 1499338 w 3124200"/>
              <a:gd name="connsiteY24" fmla="*/ 2956560 h 2956560"/>
              <a:gd name="connsiteX25" fmla="*/ 1395495 w 3124200"/>
              <a:gd name="connsiteY25" fmla="*/ 2951789 h 2956560"/>
              <a:gd name="connsiteX26" fmla="*/ 1464657 w 3124200"/>
              <a:gd name="connsiteY26" fmla="*/ 2941660 h 2956560"/>
              <a:gd name="connsiteX27" fmla="*/ 2580827 w 3124200"/>
              <a:gd name="connsiteY27" fmla="*/ 1627437 h 2956560"/>
              <a:gd name="connsiteX28" fmla="*/ 1182933 w 3124200"/>
              <a:gd name="connsiteY28" fmla="*/ 285959 h 2956560"/>
              <a:gd name="connsiteX29" fmla="*/ 42941 w 3124200"/>
              <a:gd name="connsiteY29" fmla="*/ 850873 h 2956560"/>
              <a:gd name="connsiteX30" fmla="*/ 0 w 3124200"/>
              <a:gd name="connsiteY30" fmla="*/ 919655 h 2956560"/>
              <a:gd name="connsiteX31" fmla="*/ 43366 w 3124200"/>
              <a:gd name="connsiteY31" fmla="*/ 821281 h 2956560"/>
              <a:gd name="connsiteX32" fmla="*/ 1499338 w 3124200"/>
              <a:gd name="connsiteY32" fmla="*/ 0 h 29565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3124200" h="2956560">
                <a:moveTo>
                  <a:pt x="1001147" y="1234440"/>
                </a:moveTo>
                <a:cubicBezTo>
                  <a:pt x="1535201" y="1234440"/>
                  <a:pt x="1968138" y="1619950"/>
                  <a:pt x="1968138" y="2095500"/>
                </a:cubicBezTo>
                <a:cubicBezTo>
                  <a:pt x="1968138" y="2571050"/>
                  <a:pt x="1535201" y="2956560"/>
                  <a:pt x="1001147" y="2956560"/>
                </a:cubicBezTo>
                <a:lnTo>
                  <a:pt x="939348" y="2953781"/>
                </a:lnTo>
                <a:lnTo>
                  <a:pt x="980508" y="2947881"/>
                </a:lnTo>
                <a:cubicBezTo>
                  <a:pt x="1359599" y="2875021"/>
                  <a:pt x="1644765" y="2559979"/>
                  <a:pt x="1644765" y="2182380"/>
                </a:cubicBezTo>
                <a:cubicBezTo>
                  <a:pt x="1644765" y="1750838"/>
                  <a:pt x="1272303" y="1401004"/>
                  <a:pt x="812847" y="1401004"/>
                </a:cubicBezTo>
                <a:cubicBezTo>
                  <a:pt x="532867" y="1401004"/>
                  <a:pt x="285190" y="1530911"/>
                  <a:pt x="134414" y="1730052"/>
                </a:cubicBezTo>
                <a:lnTo>
                  <a:pt x="108858" y="1770116"/>
                </a:lnTo>
                <a:lnTo>
                  <a:pt x="134666" y="1712815"/>
                </a:lnTo>
                <a:cubicBezTo>
                  <a:pt x="292897" y="1429289"/>
                  <a:pt x="621468" y="1234440"/>
                  <a:pt x="1001147" y="1234440"/>
                </a:cubicBezTo>
                <a:close/>
                <a:moveTo>
                  <a:pt x="1241458" y="594359"/>
                </a:moveTo>
                <a:cubicBezTo>
                  <a:pt x="1919344" y="594359"/>
                  <a:pt x="2468880" y="1123156"/>
                  <a:pt x="2468880" y="1775460"/>
                </a:cubicBezTo>
                <a:cubicBezTo>
                  <a:pt x="2468880" y="2427763"/>
                  <a:pt x="1919344" y="2956560"/>
                  <a:pt x="1241458" y="2956560"/>
                </a:cubicBezTo>
                <a:lnTo>
                  <a:pt x="1163015" y="2952748"/>
                </a:lnTo>
                <a:lnTo>
                  <a:pt x="1215260" y="2944655"/>
                </a:lnTo>
                <a:cubicBezTo>
                  <a:pt x="1696449" y="2844714"/>
                  <a:pt x="2058416" y="2412576"/>
                  <a:pt x="2058416" y="1894631"/>
                </a:cubicBezTo>
                <a:cubicBezTo>
                  <a:pt x="2058416" y="1302692"/>
                  <a:pt x="1585642" y="822832"/>
                  <a:pt x="1002445" y="822832"/>
                </a:cubicBezTo>
                <a:cubicBezTo>
                  <a:pt x="647061" y="822832"/>
                  <a:pt x="332679" y="1001023"/>
                  <a:pt x="141295" y="1274181"/>
                </a:cubicBezTo>
                <a:lnTo>
                  <a:pt x="108857" y="1329136"/>
                </a:lnTo>
                <a:lnTo>
                  <a:pt x="141616" y="1250538"/>
                </a:lnTo>
                <a:cubicBezTo>
                  <a:pt x="342461" y="861629"/>
                  <a:pt x="759524" y="594359"/>
                  <a:pt x="1241458" y="594359"/>
                </a:cubicBezTo>
                <a:close/>
                <a:moveTo>
                  <a:pt x="1499338" y="0"/>
                </a:moveTo>
                <a:cubicBezTo>
                  <a:pt x="2396724" y="0"/>
                  <a:pt x="3124200" y="661849"/>
                  <a:pt x="3124200" y="1478280"/>
                </a:cubicBezTo>
                <a:cubicBezTo>
                  <a:pt x="3124200" y="2294712"/>
                  <a:pt x="2396724" y="2956560"/>
                  <a:pt x="1499338" y="2956560"/>
                </a:cubicBezTo>
                <a:lnTo>
                  <a:pt x="1395495" y="2951789"/>
                </a:lnTo>
                <a:lnTo>
                  <a:pt x="1464657" y="2941660"/>
                </a:lnTo>
                <a:cubicBezTo>
                  <a:pt x="2101655" y="2816572"/>
                  <a:pt x="2580827" y="2275703"/>
                  <a:pt x="2580827" y="1627437"/>
                </a:cubicBezTo>
                <a:cubicBezTo>
                  <a:pt x="2580827" y="886558"/>
                  <a:pt x="1954969" y="285959"/>
                  <a:pt x="1182933" y="285959"/>
                </a:cubicBezTo>
                <a:cubicBezTo>
                  <a:pt x="712474" y="285959"/>
                  <a:pt x="296295" y="508985"/>
                  <a:pt x="42941" y="850873"/>
                </a:cubicBezTo>
                <a:lnTo>
                  <a:pt x="0" y="919655"/>
                </a:lnTo>
                <a:lnTo>
                  <a:pt x="43366" y="821281"/>
                </a:lnTo>
                <a:cubicBezTo>
                  <a:pt x="309245" y="334519"/>
                  <a:pt x="861353" y="0"/>
                  <a:pt x="1499338" y="0"/>
                </a:cubicBezTo>
                <a:close/>
              </a:path>
            </a:pathLst>
          </a:custGeom>
          <a:gradFill>
            <a:gsLst>
              <a:gs pos="86000">
                <a:srgbClr val="E36BFB">
                  <a:alpha val="82000"/>
                </a:srgbClr>
              </a:gs>
              <a:gs pos="60000">
                <a:srgbClr val="7030A0">
                  <a:lumMod val="40000"/>
                  <a:alpha val="0"/>
                </a:srgbClr>
              </a:gs>
              <a:gs pos="55000">
                <a:srgbClr val="7D893A">
                  <a:alpha val="0"/>
                </a:srgbClr>
              </a:gs>
              <a:gs pos="46000">
                <a:srgbClr val="9C9331">
                  <a:alpha val="0"/>
                </a:srgbClr>
              </a:gs>
              <a:gs pos="50000">
                <a:srgbClr val="CC66FF">
                  <a:alpha val="82000"/>
                </a:srgbClr>
              </a:gs>
              <a:gs pos="69000">
                <a:srgbClr val="CAF656">
                  <a:alpha val="0"/>
                </a:srgbClr>
              </a:gs>
              <a:gs pos="78000">
                <a:srgbClr val="FD5003">
                  <a:alpha val="0"/>
                </a:srgbClr>
              </a:gs>
              <a:gs pos="28000">
                <a:schemeClr val="accent1">
                  <a:tint val="44500"/>
                  <a:satMod val="160000"/>
                  <a:alpha val="0"/>
                </a:schemeClr>
              </a:gs>
              <a:gs pos="64000">
                <a:schemeClr val="tx1">
                  <a:lumMod val="95000"/>
                  <a:alpha val="97000"/>
                </a:schemeClr>
              </a:gs>
              <a:gs pos="40000">
                <a:srgbClr val="835A30">
                  <a:alpha val="0"/>
                </a:srgbClr>
              </a:gs>
            </a:gsLst>
            <a:path path="circle">
              <a:fillToRect t="100000" r="100000"/>
            </a:path>
          </a:gradFill>
          <a:ln w="9525">
            <a:solidFill>
              <a:srgbClr val="009900"/>
            </a:solid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11" name="Forma libre 25"/>
          <p:cNvSpPr/>
          <p:nvPr/>
        </p:nvSpPr>
        <p:spPr>
          <a:xfrm rot="10800000">
            <a:off x="5997592" y="2839244"/>
            <a:ext cx="1982867" cy="1774677"/>
          </a:xfrm>
          <a:custGeom>
            <a:avLst/>
            <a:gdLst>
              <a:gd name="connsiteX0" fmla="*/ 1001147 w 3124200"/>
              <a:gd name="connsiteY0" fmla="*/ 1234440 h 2956560"/>
              <a:gd name="connsiteX1" fmla="*/ 1968138 w 3124200"/>
              <a:gd name="connsiteY1" fmla="*/ 2095500 h 2956560"/>
              <a:gd name="connsiteX2" fmla="*/ 1001147 w 3124200"/>
              <a:gd name="connsiteY2" fmla="*/ 2956560 h 2956560"/>
              <a:gd name="connsiteX3" fmla="*/ 939348 w 3124200"/>
              <a:gd name="connsiteY3" fmla="*/ 2953781 h 2956560"/>
              <a:gd name="connsiteX4" fmla="*/ 980508 w 3124200"/>
              <a:gd name="connsiteY4" fmla="*/ 2947881 h 2956560"/>
              <a:gd name="connsiteX5" fmla="*/ 1644765 w 3124200"/>
              <a:gd name="connsiteY5" fmla="*/ 2182380 h 2956560"/>
              <a:gd name="connsiteX6" fmla="*/ 812847 w 3124200"/>
              <a:gd name="connsiteY6" fmla="*/ 1401004 h 2956560"/>
              <a:gd name="connsiteX7" fmla="*/ 134414 w 3124200"/>
              <a:gd name="connsiteY7" fmla="*/ 1730052 h 2956560"/>
              <a:gd name="connsiteX8" fmla="*/ 108858 w 3124200"/>
              <a:gd name="connsiteY8" fmla="*/ 1770116 h 2956560"/>
              <a:gd name="connsiteX9" fmla="*/ 134666 w 3124200"/>
              <a:gd name="connsiteY9" fmla="*/ 1712815 h 2956560"/>
              <a:gd name="connsiteX10" fmla="*/ 1001147 w 3124200"/>
              <a:gd name="connsiteY10" fmla="*/ 1234440 h 2956560"/>
              <a:gd name="connsiteX11" fmla="*/ 1241458 w 3124200"/>
              <a:gd name="connsiteY11" fmla="*/ 594359 h 2956560"/>
              <a:gd name="connsiteX12" fmla="*/ 2468880 w 3124200"/>
              <a:gd name="connsiteY12" fmla="*/ 1775460 h 2956560"/>
              <a:gd name="connsiteX13" fmla="*/ 1241458 w 3124200"/>
              <a:gd name="connsiteY13" fmla="*/ 2956560 h 2956560"/>
              <a:gd name="connsiteX14" fmla="*/ 1163015 w 3124200"/>
              <a:gd name="connsiteY14" fmla="*/ 2952748 h 2956560"/>
              <a:gd name="connsiteX15" fmla="*/ 1215260 w 3124200"/>
              <a:gd name="connsiteY15" fmla="*/ 2944655 h 2956560"/>
              <a:gd name="connsiteX16" fmla="*/ 2058416 w 3124200"/>
              <a:gd name="connsiteY16" fmla="*/ 1894631 h 2956560"/>
              <a:gd name="connsiteX17" fmla="*/ 1002445 w 3124200"/>
              <a:gd name="connsiteY17" fmla="*/ 822832 h 2956560"/>
              <a:gd name="connsiteX18" fmla="*/ 141295 w 3124200"/>
              <a:gd name="connsiteY18" fmla="*/ 1274181 h 2956560"/>
              <a:gd name="connsiteX19" fmla="*/ 108857 w 3124200"/>
              <a:gd name="connsiteY19" fmla="*/ 1329136 h 2956560"/>
              <a:gd name="connsiteX20" fmla="*/ 141616 w 3124200"/>
              <a:gd name="connsiteY20" fmla="*/ 1250538 h 2956560"/>
              <a:gd name="connsiteX21" fmla="*/ 1241458 w 3124200"/>
              <a:gd name="connsiteY21" fmla="*/ 594359 h 2956560"/>
              <a:gd name="connsiteX22" fmla="*/ 1499338 w 3124200"/>
              <a:gd name="connsiteY22" fmla="*/ 0 h 2956560"/>
              <a:gd name="connsiteX23" fmla="*/ 3124200 w 3124200"/>
              <a:gd name="connsiteY23" fmla="*/ 1478280 h 2956560"/>
              <a:gd name="connsiteX24" fmla="*/ 1499338 w 3124200"/>
              <a:gd name="connsiteY24" fmla="*/ 2956560 h 2956560"/>
              <a:gd name="connsiteX25" fmla="*/ 1395495 w 3124200"/>
              <a:gd name="connsiteY25" fmla="*/ 2951789 h 2956560"/>
              <a:gd name="connsiteX26" fmla="*/ 1464657 w 3124200"/>
              <a:gd name="connsiteY26" fmla="*/ 2941660 h 2956560"/>
              <a:gd name="connsiteX27" fmla="*/ 2580827 w 3124200"/>
              <a:gd name="connsiteY27" fmla="*/ 1627437 h 2956560"/>
              <a:gd name="connsiteX28" fmla="*/ 1182933 w 3124200"/>
              <a:gd name="connsiteY28" fmla="*/ 285959 h 2956560"/>
              <a:gd name="connsiteX29" fmla="*/ 42941 w 3124200"/>
              <a:gd name="connsiteY29" fmla="*/ 850873 h 2956560"/>
              <a:gd name="connsiteX30" fmla="*/ 0 w 3124200"/>
              <a:gd name="connsiteY30" fmla="*/ 919655 h 2956560"/>
              <a:gd name="connsiteX31" fmla="*/ 43366 w 3124200"/>
              <a:gd name="connsiteY31" fmla="*/ 821281 h 2956560"/>
              <a:gd name="connsiteX32" fmla="*/ 1499338 w 3124200"/>
              <a:gd name="connsiteY32" fmla="*/ 0 h 29565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3124200" h="2956560">
                <a:moveTo>
                  <a:pt x="1001147" y="1234440"/>
                </a:moveTo>
                <a:cubicBezTo>
                  <a:pt x="1535201" y="1234440"/>
                  <a:pt x="1968138" y="1619950"/>
                  <a:pt x="1968138" y="2095500"/>
                </a:cubicBezTo>
                <a:cubicBezTo>
                  <a:pt x="1968138" y="2571050"/>
                  <a:pt x="1535201" y="2956560"/>
                  <a:pt x="1001147" y="2956560"/>
                </a:cubicBezTo>
                <a:lnTo>
                  <a:pt x="939348" y="2953781"/>
                </a:lnTo>
                <a:lnTo>
                  <a:pt x="980508" y="2947881"/>
                </a:lnTo>
                <a:cubicBezTo>
                  <a:pt x="1359599" y="2875021"/>
                  <a:pt x="1644765" y="2559979"/>
                  <a:pt x="1644765" y="2182380"/>
                </a:cubicBezTo>
                <a:cubicBezTo>
                  <a:pt x="1644765" y="1750838"/>
                  <a:pt x="1272303" y="1401004"/>
                  <a:pt x="812847" y="1401004"/>
                </a:cubicBezTo>
                <a:cubicBezTo>
                  <a:pt x="532867" y="1401004"/>
                  <a:pt x="285190" y="1530911"/>
                  <a:pt x="134414" y="1730052"/>
                </a:cubicBezTo>
                <a:lnTo>
                  <a:pt x="108858" y="1770116"/>
                </a:lnTo>
                <a:lnTo>
                  <a:pt x="134666" y="1712815"/>
                </a:lnTo>
                <a:cubicBezTo>
                  <a:pt x="292897" y="1429289"/>
                  <a:pt x="621468" y="1234440"/>
                  <a:pt x="1001147" y="1234440"/>
                </a:cubicBezTo>
                <a:close/>
                <a:moveTo>
                  <a:pt x="1241458" y="594359"/>
                </a:moveTo>
                <a:cubicBezTo>
                  <a:pt x="1919344" y="594359"/>
                  <a:pt x="2468880" y="1123156"/>
                  <a:pt x="2468880" y="1775460"/>
                </a:cubicBezTo>
                <a:cubicBezTo>
                  <a:pt x="2468880" y="2427763"/>
                  <a:pt x="1919344" y="2956560"/>
                  <a:pt x="1241458" y="2956560"/>
                </a:cubicBezTo>
                <a:lnTo>
                  <a:pt x="1163015" y="2952748"/>
                </a:lnTo>
                <a:lnTo>
                  <a:pt x="1215260" y="2944655"/>
                </a:lnTo>
                <a:cubicBezTo>
                  <a:pt x="1696449" y="2844714"/>
                  <a:pt x="2058416" y="2412576"/>
                  <a:pt x="2058416" y="1894631"/>
                </a:cubicBezTo>
                <a:cubicBezTo>
                  <a:pt x="2058416" y="1302692"/>
                  <a:pt x="1585642" y="822832"/>
                  <a:pt x="1002445" y="822832"/>
                </a:cubicBezTo>
                <a:cubicBezTo>
                  <a:pt x="647061" y="822832"/>
                  <a:pt x="332679" y="1001023"/>
                  <a:pt x="141295" y="1274181"/>
                </a:cubicBezTo>
                <a:lnTo>
                  <a:pt x="108857" y="1329136"/>
                </a:lnTo>
                <a:lnTo>
                  <a:pt x="141616" y="1250538"/>
                </a:lnTo>
                <a:cubicBezTo>
                  <a:pt x="342461" y="861629"/>
                  <a:pt x="759524" y="594359"/>
                  <a:pt x="1241458" y="594359"/>
                </a:cubicBezTo>
                <a:close/>
                <a:moveTo>
                  <a:pt x="1499338" y="0"/>
                </a:moveTo>
                <a:cubicBezTo>
                  <a:pt x="2396724" y="0"/>
                  <a:pt x="3124200" y="661849"/>
                  <a:pt x="3124200" y="1478280"/>
                </a:cubicBezTo>
                <a:cubicBezTo>
                  <a:pt x="3124200" y="2294712"/>
                  <a:pt x="2396724" y="2956560"/>
                  <a:pt x="1499338" y="2956560"/>
                </a:cubicBezTo>
                <a:lnTo>
                  <a:pt x="1395495" y="2951789"/>
                </a:lnTo>
                <a:lnTo>
                  <a:pt x="1464657" y="2941660"/>
                </a:lnTo>
                <a:cubicBezTo>
                  <a:pt x="2101655" y="2816572"/>
                  <a:pt x="2580827" y="2275703"/>
                  <a:pt x="2580827" y="1627437"/>
                </a:cubicBezTo>
                <a:cubicBezTo>
                  <a:pt x="2580827" y="886558"/>
                  <a:pt x="1954969" y="285959"/>
                  <a:pt x="1182933" y="285959"/>
                </a:cubicBezTo>
                <a:cubicBezTo>
                  <a:pt x="712474" y="285959"/>
                  <a:pt x="296295" y="508985"/>
                  <a:pt x="42941" y="850873"/>
                </a:cubicBezTo>
                <a:lnTo>
                  <a:pt x="0" y="919655"/>
                </a:lnTo>
                <a:lnTo>
                  <a:pt x="43366" y="821281"/>
                </a:lnTo>
                <a:cubicBezTo>
                  <a:pt x="309245" y="334519"/>
                  <a:pt x="861353" y="0"/>
                  <a:pt x="1499338" y="0"/>
                </a:cubicBezTo>
                <a:close/>
              </a:path>
            </a:pathLst>
          </a:custGeom>
          <a:gradFill>
            <a:gsLst>
              <a:gs pos="86000">
                <a:srgbClr val="E36BFB">
                  <a:alpha val="82000"/>
                </a:srgbClr>
              </a:gs>
              <a:gs pos="60000">
                <a:srgbClr val="7030A0">
                  <a:lumMod val="40000"/>
                  <a:alpha val="0"/>
                </a:srgbClr>
              </a:gs>
              <a:gs pos="55000">
                <a:srgbClr val="7D893A">
                  <a:alpha val="0"/>
                </a:srgbClr>
              </a:gs>
              <a:gs pos="46000">
                <a:srgbClr val="9C9331">
                  <a:alpha val="0"/>
                </a:srgbClr>
              </a:gs>
              <a:gs pos="50000">
                <a:srgbClr val="CC66FF">
                  <a:alpha val="82000"/>
                </a:srgbClr>
              </a:gs>
              <a:gs pos="69000">
                <a:srgbClr val="CAF656">
                  <a:alpha val="0"/>
                </a:srgbClr>
              </a:gs>
              <a:gs pos="78000">
                <a:srgbClr val="FD5003">
                  <a:alpha val="0"/>
                </a:srgbClr>
              </a:gs>
              <a:gs pos="28000">
                <a:schemeClr val="accent1">
                  <a:tint val="44500"/>
                  <a:satMod val="160000"/>
                  <a:alpha val="0"/>
                </a:schemeClr>
              </a:gs>
              <a:gs pos="64000">
                <a:schemeClr val="tx1">
                  <a:lumMod val="95000"/>
                  <a:alpha val="97000"/>
                </a:schemeClr>
              </a:gs>
              <a:gs pos="40000">
                <a:srgbClr val="835A30">
                  <a:alpha val="0"/>
                </a:srgbClr>
              </a:gs>
            </a:gsLst>
            <a:path path="circle">
              <a:fillToRect t="100000" r="100000"/>
            </a:path>
          </a:gradFill>
          <a:ln w="9525">
            <a:solidFill>
              <a:srgbClr val="009900"/>
            </a:solid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12" name="Forma libre 25"/>
          <p:cNvSpPr/>
          <p:nvPr/>
        </p:nvSpPr>
        <p:spPr>
          <a:xfrm rot="10800000">
            <a:off x="4701448" y="2191172"/>
            <a:ext cx="1982867" cy="1774677"/>
          </a:xfrm>
          <a:custGeom>
            <a:avLst/>
            <a:gdLst>
              <a:gd name="connsiteX0" fmla="*/ 1001147 w 3124200"/>
              <a:gd name="connsiteY0" fmla="*/ 1234440 h 2956560"/>
              <a:gd name="connsiteX1" fmla="*/ 1968138 w 3124200"/>
              <a:gd name="connsiteY1" fmla="*/ 2095500 h 2956560"/>
              <a:gd name="connsiteX2" fmla="*/ 1001147 w 3124200"/>
              <a:gd name="connsiteY2" fmla="*/ 2956560 h 2956560"/>
              <a:gd name="connsiteX3" fmla="*/ 939348 w 3124200"/>
              <a:gd name="connsiteY3" fmla="*/ 2953781 h 2956560"/>
              <a:gd name="connsiteX4" fmla="*/ 980508 w 3124200"/>
              <a:gd name="connsiteY4" fmla="*/ 2947881 h 2956560"/>
              <a:gd name="connsiteX5" fmla="*/ 1644765 w 3124200"/>
              <a:gd name="connsiteY5" fmla="*/ 2182380 h 2956560"/>
              <a:gd name="connsiteX6" fmla="*/ 812847 w 3124200"/>
              <a:gd name="connsiteY6" fmla="*/ 1401004 h 2956560"/>
              <a:gd name="connsiteX7" fmla="*/ 134414 w 3124200"/>
              <a:gd name="connsiteY7" fmla="*/ 1730052 h 2956560"/>
              <a:gd name="connsiteX8" fmla="*/ 108858 w 3124200"/>
              <a:gd name="connsiteY8" fmla="*/ 1770116 h 2956560"/>
              <a:gd name="connsiteX9" fmla="*/ 134666 w 3124200"/>
              <a:gd name="connsiteY9" fmla="*/ 1712815 h 2956560"/>
              <a:gd name="connsiteX10" fmla="*/ 1001147 w 3124200"/>
              <a:gd name="connsiteY10" fmla="*/ 1234440 h 2956560"/>
              <a:gd name="connsiteX11" fmla="*/ 1241458 w 3124200"/>
              <a:gd name="connsiteY11" fmla="*/ 594359 h 2956560"/>
              <a:gd name="connsiteX12" fmla="*/ 2468880 w 3124200"/>
              <a:gd name="connsiteY12" fmla="*/ 1775460 h 2956560"/>
              <a:gd name="connsiteX13" fmla="*/ 1241458 w 3124200"/>
              <a:gd name="connsiteY13" fmla="*/ 2956560 h 2956560"/>
              <a:gd name="connsiteX14" fmla="*/ 1163015 w 3124200"/>
              <a:gd name="connsiteY14" fmla="*/ 2952748 h 2956560"/>
              <a:gd name="connsiteX15" fmla="*/ 1215260 w 3124200"/>
              <a:gd name="connsiteY15" fmla="*/ 2944655 h 2956560"/>
              <a:gd name="connsiteX16" fmla="*/ 2058416 w 3124200"/>
              <a:gd name="connsiteY16" fmla="*/ 1894631 h 2956560"/>
              <a:gd name="connsiteX17" fmla="*/ 1002445 w 3124200"/>
              <a:gd name="connsiteY17" fmla="*/ 822832 h 2956560"/>
              <a:gd name="connsiteX18" fmla="*/ 141295 w 3124200"/>
              <a:gd name="connsiteY18" fmla="*/ 1274181 h 2956560"/>
              <a:gd name="connsiteX19" fmla="*/ 108857 w 3124200"/>
              <a:gd name="connsiteY19" fmla="*/ 1329136 h 2956560"/>
              <a:gd name="connsiteX20" fmla="*/ 141616 w 3124200"/>
              <a:gd name="connsiteY20" fmla="*/ 1250538 h 2956560"/>
              <a:gd name="connsiteX21" fmla="*/ 1241458 w 3124200"/>
              <a:gd name="connsiteY21" fmla="*/ 594359 h 2956560"/>
              <a:gd name="connsiteX22" fmla="*/ 1499338 w 3124200"/>
              <a:gd name="connsiteY22" fmla="*/ 0 h 2956560"/>
              <a:gd name="connsiteX23" fmla="*/ 3124200 w 3124200"/>
              <a:gd name="connsiteY23" fmla="*/ 1478280 h 2956560"/>
              <a:gd name="connsiteX24" fmla="*/ 1499338 w 3124200"/>
              <a:gd name="connsiteY24" fmla="*/ 2956560 h 2956560"/>
              <a:gd name="connsiteX25" fmla="*/ 1395495 w 3124200"/>
              <a:gd name="connsiteY25" fmla="*/ 2951789 h 2956560"/>
              <a:gd name="connsiteX26" fmla="*/ 1464657 w 3124200"/>
              <a:gd name="connsiteY26" fmla="*/ 2941660 h 2956560"/>
              <a:gd name="connsiteX27" fmla="*/ 2580827 w 3124200"/>
              <a:gd name="connsiteY27" fmla="*/ 1627437 h 2956560"/>
              <a:gd name="connsiteX28" fmla="*/ 1182933 w 3124200"/>
              <a:gd name="connsiteY28" fmla="*/ 285959 h 2956560"/>
              <a:gd name="connsiteX29" fmla="*/ 42941 w 3124200"/>
              <a:gd name="connsiteY29" fmla="*/ 850873 h 2956560"/>
              <a:gd name="connsiteX30" fmla="*/ 0 w 3124200"/>
              <a:gd name="connsiteY30" fmla="*/ 919655 h 2956560"/>
              <a:gd name="connsiteX31" fmla="*/ 43366 w 3124200"/>
              <a:gd name="connsiteY31" fmla="*/ 821281 h 2956560"/>
              <a:gd name="connsiteX32" fmla="*/ 1499338 w 3124200"/>
              <a:gd name="connsiteY32" fmla="*/ 0 h 29565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3124200" h="2956560">
                <a:moveTo>
                  <a:pt x="1001147" y="1234440"/>
                </a:moveTo>
                <a:cubicBezTo>
                  <a:pt x="1535201" y="1234440"/>
                  <a:pt x="1968138" y="1619950"/>
                  <a:pt x="1968138" y="2095500"/>
                </a:cubicBezTo>
                <a:cubicBezTo>
                  <a:pt x="1968138" y="2571050"/>
                  <a:pt x="1535201" y="2956560"/>
                  <a:pt x="1001147" y="2956560"/>
                </a:cubicBezTo>
                <a:lnTo>
                  <a:pt x="939348" y="2953781"/>
                </a:lnTo>
                <a:lnTo>
                  <a:pt x="980508" y="2947881"/>
                </a:lnTo>
                <a:cubicBezTo>
                  <a:pt x="1359599" y="2875021"/>
                  <a:pt x="1644765" y="2559979"/>
                  <a:pt x="1644765" y="2182380"/>
                </a:cubicBezTo>
                <a:cubicBezTo>
                  <a:pt x="1644765" y="1750838"/>
                  <a:pt x="1272303" y="1401004"/>
                  <a:pt x="812847" y="1401004"/>
                </a:cubicBezTo>
                <a:cubicBezTo>
                  <a:pt x="532867" y="1401004"/>
                  <a:pt x="285190" y="1530911"/>
                  <a:pt x="134414" y="1730052"/>
                </a:cubicBezTo>
                <a:lnTo>
                  <a:pt x="108858" y="1770116"/>
                </a:lnTo>
                <a:lnTo>
                  <a:pt x="134666" y="1712815"/>
                </a:lnTo>
                <a:cubicBezTo>
                  <a:pt x="292897" y="1429289"/>
                  <a:pt x="621468" y="1234440"/>
                  <a:pt x="1001147" y="1234440"/>
                </a:cubicBezTo>
                <a:close/>
                <a:moveTo>
                  <a:pt x="1241458" y="594359"/>
                </a:moveTo>
                <a:cubicBezTo>
                  <a:pt x="1919344" y="594359"/>
                  <a:pt x="2468880" y="1123156"/>
                  <a:pt x="2468880" y="1775460"/>
                </a:cubicBezTo>
                <a:cubicBezTo>
                  <a:pt x="2468880" y="2427763"/>
                  <a:pt x="1919344" y="2956560"/>
                  <a:pt x="1241458" y="2956560"/>
                </a:cubicBezTo>
                <a:lnTo>
                  <a:pt x="1163015" y="2952748"/>
                </a:lnTo>
                <a:lnTo>
                  <a:pt x="1215260" y="2944655"/>
                </a:lnTo>
                <a:cubicBezTo>
                  <a:pt x="1696449" y="2844714"/>
                  <a:pt x="2058416" y="2412576"/>
                  <a:pt x="2058416" y="1894631"/>
                </a:cubicBezTo>
                <a:cubicBezTo>
                  <a:pt x="2058416" y="1302692"/>
                  <a:pt x="1585642" y="822832"/>
                  <a:pt x="1002445" y="822832"/>
                </a:cubicBezTo>
                <a:cubicBezTo>
                  <a:pt x="647061" y="822832"/>
                  <a:pt x="332679" y="1001023"/>
                  <a:pt x="141295" y="1274181"/>
                </a:cubicBezTo>
                <a:lnTo>
                  <a:pt x="108857" y="1329136"/>
                </a:lnTo>
                <a:lnTo>
                  <a:pt x="141616" y="1250538"/>
                </a:lnTo>
                <a:cubicBezTo>
                  <a:pt x="342461" y="861629"/>
                  <a:pt x="759524" y="594359"/>
                  <a:pt x="1241458" y="594359"/>
                </a:cubicBezTo>
                <a:close/>
                <a:moveTo>
                  <a:pt x="1499338" y="0"/>
                </a:moveTo>
                <a:cubicBezTo>
                  <a:pt x="2396724" y="0"/>
                  <a:pt x="3124200" y="661849"/>
                  <a:pt x="3124200" y="1478280"/>
                </a:cubicBezTo>
                <a:cubicBezTo>
                  <a:pt x="3124200" y="2294712"/>
                  <a:pt x="2396724" y="2956560"/>
                  <a:pt x="1499338" y="2956560"/>
                </a:cubicBezTo>
                <a:lnTo>
                  <a:pt x="1395495" y="2951789"/>
                </a:lnTo>
                <a:lnTo>
                  <a:pt x="1464657" y="2941660"/>
                </a:lnTo>
                <a:cubicBezTo>
                  <a:pt x="2101655" y="2816572"/>
                  <a:pt x="2580827" y="2275703"/>
                  <a:pt x="2580827" y="1627437"/>
                </a:cubicBezTo>
                <a:cubicBezTo>
                  <a:pt x="2580827" y="886558"/>
                  <a:pt x="1954969" y="285959"/>
                  <a:pt x="1182933" y="285959"/>
                </a:cubicBezTo>
                <a:cubicBezTo>
                  <a:pt x="712474" y="285959"/>
                  <a:pt x="296295" y="508985"/>
                  <a:pt x="42941" y="850873"/>
                </a:cubicBezTo>
                <a:lnTo>
                  <a:pt x="0" y="919655"/>
                </a:lnTo>
                <a:lnTo>
                  <a:pt x="43366" y="821281"/>
                </a:lnTo>
                <a:cubicBezTo>
                  <a:pt x="309245" y="334519"/>
                  <a:pt x="861353" y="0"/>
                  <a:pt x="1499338" y="0"/>
                </a:cubicBezTo>
                <a:close/>
              </a:path>
            </a:pathLst>
          </a:custGeom>
          <a:gradFill>
            <a:gsLst>
              <a:gs pos="86000">
                <a:srgbClr val="E36BFB">
                  <a:alpha val="82000"/>
                </a:srgbClr>
              </a:gs>
              <a:gs pos="60000">
                <a:srgbClr val="7030A0">
                  <a:lumMod val="40000"/>
                  <a:alpha val="0"/>
                </a:srgbClr>
              </a:gs>
              <a:gs pos="55000">
                <a:srgbClr val="7D893A">
                  <a:alpha val="0"/>
                </a:srgbClr>
              </a:gs>
              <a:gs pos="46000">
                <a:srgbClr val="9C9331">
                  <a:alpha val="0"/>
                </a:srgbClr>
              </a:gs>
              <a:gs pos="50000">
                <a:srgbClr val="CC66FF">
                  <a:alpha val="82000"/>
                </a:srgbClr>
              </a:gs>
              <a:gs pos="69000">
                <a:srgbClr val="CAF656">
                  <a:alpha val="0"/>
                </a:srgbClr>
              </a:gs>
              <a:gs pos="78000">
                <a:srgbClr val="FD5003">
                  <a:alpha val="0"/>
                </a:srgbClr>
              </a:gs>
              <a:gs pos="28000">
                <a:schemeClr val="accent1">
                  <a:tint val="44500"/>
                  <a:satMod val="160000"/>
                  <a:alpha val="0"/>
                </a:schemeClr>
              </a:gs>
              <a:gs pos="64000">
                <a:schemeClr val="tx1">
                  <a:lumMod val="95000"/>
                  <a:alpha val="97000"/>
                </a:schemeClr>
              </a:gs>
              <a:gs pos="40000">
                <a:srgbClr val="835A30">
                  <a:alpha val="0"/>
                </a:srgbClr>
              </a:gs>
            </a:gsLst>
            <a:path path="circle">
              <a:fillToRect t="100000" r="100000"/>
            </a:path>
          </a:gradFill>
          <a:ln w="9525">
            <a:solidFill>
              <a:srgbClr val="009900"/>
            </a:solid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13" name="Forma libre 25"/>
          <p:cNvSpPr/>
          <p:nvPr/>
        </p:nvSpPr>
        <p:spPr>
          <a:xfrm rot="10800000" flipH="1">
            <a:off x="36804" y="3559324"/>
            <a:ext cx="1982867" cy="1774677"/>
          </a:xfrm>
          <a:custGeom>
            <a:avLst/>
            <a:gdLst>
              <a:gd name="connsiteX0" fmla="*/ 1001147 w 3124200"/>
              <a:gd name="connsiteY0" fmla="*/ 1234440 h 2956560"/>
              <a:gd name="connsiteX1" fmla="*/ 1968138 w 3124200"/>
              <a:gd name="connsiteY1" fmla="*/ 2095500 h 2956560"/>
              <a:gd name="connsiteX2" fmla="*/ 1001147 w 3124200"/>
              <a:gd name="connsiteY2" fmla="*/ 2956560 h 2956560"/>
              <a:gd name="connsiteX3" fmla="*/ 939348 w 3124200"/>
              <a:gd name="connsiteY3" fmla="*/ 2953781 h 2956560"/>
              <a:gd name="connsiteX4" fmla="*/ 980508 w 3124200"/>
              <a:gd name="connsiteY4" fmla="*/ 2947881 h 2956560"/>
              <a:gd name="connsiteX5" fmla="*/ 1644765 w 3124200"/>
              <a:gd name="connsiteY5" fmla="*/ 2182380 h 2956560"/>
              <a:gd name="connsiteX6" fmla="*/ 812847 w 3124200"/>
              <a:gd name="connsiteY6" fmla="*/ 1401004 h 2956560"/>
              <a:gd name="connsiteX7" fmla="*/ 134414 w 3124200"/>
              <a:gd name="connsiteY7" fmla="*/ 1730052 h 2956560"/>
              <a:gd name="connsiteX8" fmla="*/ 108858 w 3124200"/>
              <a:gd name="connsiteY8" fmla="*/ 1770116 h 2956560"/>
              <a:gd name="connsiteX9" fmla="*/ 134666 w 3124200"/>
              <a:gd name="connsiteY9" fmla="*/ 1712815 h 2956560"/>
              <a:gd name="connsiteX10" fmla="*/ 1001147 w 3124200"/>
              <a:gd name="connsiteY10" fmla="*/ 1234440 h 2956560"/>
              <a:gd name="connsiteX11" fmla="*/ 1241458 w 3124200"/>
              <a:gd name="connsiteY11" fmla="*/ 594359 h 2956560"/>
              <a:gd name="connsiteX12" fmla="*/ 2468880 w 3124200"/>
              <a:gd name="connsiteY12" fmla="*/ 1775460 h 2956560"/>
              <a:gd name="connsiteX13" fmla="*/ 1241458 w 3124200"/>
              <a:gd name="connsiteY13" fmla="*/ 2956560 h 2956560"/>
              <a:gd name="connsiteX14" fmla="*/ 1163015 w 3124200"/>
              <a:gd name="connsiteY14" fmla="*/ 2952748 h 2956560"/>
              <a:gd name="connsiteX15" fmla="*/ 1215260 w 3124200"/>
              <a:gd name="connsiteY15" fmla="*/ 2944655 h 2956560"/>
              <a:gd name="connsiteX16" fmla="*/ 2058416 w 3124200"/>
              <a:gd name="connsiteY16" fmla="*/ 1894631 h 2956560"/>
              <a:gd name="connsiteX17" fmla="*/ 1002445 w 3124200"/>
              <a:gd name="connsiteY17" fmla="*/ 822832 h 2956560"/>
              <a:gd name="connsiteX18" fmla="*/ 141295 w 3124200"/>
              <a:gd name="connsiteY18" fmla="*/ 1274181 h 2956560"/>
              <a:gd name="connsiteX19" fmla="*/ 108857 w 3124200"/>
              <a:gd name="connsiteY19" fmla="*/ 1329136 h 2956560"/>
              <a:gd name="connsiteX20" fmla="*/ 141616 w 3124200"/>
              <a:gd name="connsiteY20" fmla="*/ 1250538 h 2956560"/>
              <a:gd name="connsiteX21" fmla="*/ 1241458 w 3124200"/>
              <a:gd name="connsiteY21" fmla="*/ 594359 h 2956560"/>
              <a:gd name="connsiteX22" fmla="*/ 1499338 w 3124200"/>
              <a:gd name="connsiteY22" fmla="*/ 0 h 2956560"/>
              <a:gd name="connsiteX23" fmla="*/ 3124200 w 3124200"/>
              <a:gd name="connsiteY23" fmla="*/ 1478280 h 2956560"/>
              <a:gd name="connsiteX24" fmla="*/ 1499338 w 3124200"/>
              <a:gd name="connsiteY24" fmla="*/ 2956560 h 2956560"/>
              <a:gd name="connsiteX25" fmla="*/ 1395495 w 3124200"/>
              <a:gd name="connsiteY25" fmla="*/ 2951789 h 2956560"/>
              <a:gd name="connsiteX26" fmla="*/ 1464657 w 3124200"/>
              <a:gd name="connsiteY26" fmla="*/ 2941660 h 2956560"/>
              <a:gd name="connsiteX27" fmla="*/ 2580827 w 3124200"/>
              <a:gd name="connsiteY27" fmla="*/ 1627437 h 2956560"/>
              <a:gd name="connsiteX28" fmla="*/ 1182933 w 3124200"/>
              <a:gd name="connsiteY28" fmla="*/ 285959 h 2956560"/>
              <a:gd name="connsiteX29" fmla="*/ 42941 w 3124200"/>
              <a:gd name="connsiteY29" fmla="*/ 850873 h 2956560"/>
              <a:gd name="connsiteX30" fmla="*/ 0 w 3124200"/>
              <a:gd name="connsiteY30" fmla="*/ 919655 h 2956560"/>
              <a:gd name="connsiteX31" fmla="*/ 43366 w 3124200"/>
              <a:gd name="connsiteY31" fmla="*/ 821281 h 2956560"/>
              <a:gd name="connsiteX32" fmla="*/ 1499338 w 3124200"/>
              <a:gd name="connsiteY32" fmla="*/ 0 h 29565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3124200" h="2956560">
                <a:moveTo>
                  <a:pt x="1001147" y="1234440"/>
                </a:moveTo>
                <a:cubicBezTo>
                  <a:pt x="1535201" y="1234440"/>
                  <a:pt x="1968138" y="1619950"/>
                  <a:pt x="1968138" y="2095500"/>
                </a:cubicBezTo>
                <a:cubicBezTo>
                  <a:pt x="1968138" y="2571050"/>
                  <a:pt x="1535201" y="2956560"/>
                  <a:pt x="1001147" y="2956560"/>
                </a:cubicBezTo>
                <a:lnTo>
                  <a:pt x="939348" y="2953781"/>
                </a:lnTo>
                <a:lnTo>
                  <a:pt x="980508" y="2947881"/>
                </a:lnTo>
                <a:cubicBezTo>
                  <a:pt x="1359599" y="2875021"/>
                  <a:pt x="1644765" y="2559979"/>
                  <a:pt x="1644765" y="2182380"/>
                </a:cubicBezTo>
                <a:cubicBezTo>
                  <a:pt x="1644765" y="1750838"/>
                  <a:pt x="1272303" y="1401004"/>
                  <a:pt x="812847" y="1401004"/>
                </a:cubicBezTo>
                <a:cubicBezTo>
                  <a:pt x="532867" y="1401004"/>
                  <a:pt x="285190" y="1530911"/>
                  <a:pt x="134414" y="1730052"/>
                </a:cubicBezTo>
                <a:lnTo>
                  <a:pt x="108858" y="1770116"/>
                </a:lnTo>
                <a:lnTo>
                  <a:pt x="134666" y="1712815"/>
                </a:lnTo>
                <a:cubicBezTo>
                  <a:pt x="292897" y="1429289"/>
                  <a:pt x="621468" y="1234440"/>
                  <a:pt x="1001147" y="1234440"/>
                </a:cubicBezTo>
                <a:close/>
                <a:moveTo>
                  <a:pt x="1241458" y="594359"/>
                </a:moveTo>
                <a:cubicBezTo>
                  <a:pt x="1919344" y="594359"/>
                  <a:pt x="2468880" y="1123156"/>
                  <a:pt x="2468880" y="1775460"/>
                </a:cubicBezTo>
                <a:cubicBezTo>
                  <a:pt x="2468880" y="2427763"/>
                  <a:pt x="1919344" y="2956560"/>
                  <a:pt x="1241458" y="2956560"/>
                </a:cubicBezTo>
                <a:lnTo>
                  <a:pt x="1163015" y="2952748"/>
                </a:lnTo>
                <a:lnTo>
                  <a:pt x="1215260" y="2944655"/>
                </a:lnTo>
                <a:cubicBezTo>
                  <a:pt x="1696449" y="2844714"/>
                  <a:pt x="2058416" y="2412576"/>
                  <a:pt x="2058416" y="1894631"/>
                </a:cubicBezTo>
                <a:cubicBezTo>
                  <a:pt x="2058416" y="1302692"/>
                  <a:pt x="1585642" y="822832"/>
                  <a:pt x="1002445" y="822832"/>
                </a:cubicBezTo>
                <a:cubicBezTo>
                  <a:pt x="647061" y="822832"/>
                  <a:pt x="332679" y="1001023"/>
                  <a:pt x="141295" y="1274181"/>
                </a:cubicBezTo>
                <a:lnTo>
                  <a:pt x="108857" y="1329136"/>
                </a:lnTo>
                <a:lnTo>
                  <a:pt x="141616" y="1250538"/>
                </a:lnTo>
                <a:cubicBezTo>
                  <a:pt x="342461" y="861629"/>
                  <a:pt x="759524" y="594359"/>
                  <a:pt x="1241458" y="594359"/>
                </a:cubicBezTo>
                <a:close/>
                <a:moveTo>
                  <a:pt x="1499338" y="0"/>
                </a:moveTo>
                <a:cubicBezTo>
                  <a:pt x="2396724" y="0"/>
                  <a:pt x="3124200" y="661849"/>
                  <a:pt x="3124200" y="1478280"/>
                </a:cubicBezTo>
                <a:cubicBezTo>
                  <a:pt x="3124200" y="2294712"/>
                  <a:pt x="2396724" y="2956560"/>
                  <a:pt x="1499338" y="2956560"/>
                </a:cubicBezTo>
                <a:lnTo>
                  <a:pt x="1395495" y="2951789"/>
                </a:lnTo>
                <a:lnTo>
                  <a:pt x="1464657" y="2941660"/>
                </a:lnTo>
                <a:cubicBezTo>
                  <a:pt x="2101655" y="2816572"/>
                  <a:pt x="2580827" y="2275703"/>
                  <a:pt x="2580827" y="1627437"/>
                </a:cubicBezTo>
                <a:cubicBezTo>
                  <a:pt x="2580827" y="886558"/>
                  <a:pt x="1954969" y="285959"/>
                  <a:pt x="1182933" y="285959"/>
                </a:cubicBezTo>
                <a:cubicBezTo>
                  <a:pt x="712474" y="285959"/>
                  <a:pt x="296295" y="508985"/>
                  <a:pt x="42941" y="850873"/>
                </a:cubicBezTo>
                <a:lnTo>
                  <a:pt x="0" y="919655"/>
                </a:lnTo>
                <a:lnTo>
                  <a:pt x="43366" y="821281"/>
                </a:lnTo>
                <a:cubicBezTo>
                  <a:pt x="309245" y="334519"/>
                  <a:pt x="861353" y="0"/>
                  <a:pt x="1499338" y="0"/>
                </a:cubicBezTo>
                <a:close/>
              </a:path>
            </a:pathLst>
          </a:custGeom>
          <a:gradFill>
            <a:gsLst>
              <a:gs pos="86000">
                <a:srgbClr val="E36BFB">
                  <a:alpha val="82000"/>
                </a:srgbClr>
              </a:gs>
              <a:gs pos="60000">
                <a:srgbClr val="7030A0">
                  <a:lumMod val="40000"/>
                  <a:alpha val="0"/>
                </a:srgbClr>
              </a:gs>
              <a:gs pos="55000">
                <a:srgbClr val="7D893A">
                  <a:alpha val="0"/>
                </a:srgbClr>
              </a:gs>
              <a:gs pos="46000">
                <a:srgbClr val="9C9331">
                  <a:alpha val="0"/>
                </a:srgbClr>
              </a:gs>
              <a:gs pos="50000">
                <a:srgbClr val="CC66FF">
                  <a:alpha val="82000"/>
                </a:srgbClr>
              </a:gs>
              <a:gs pos="69000">
                <a:srgbClr val="CAF656">
                  <a:alpha val="0"/>
                </a:srgbClr>
              </a:gs>
              <a:gs pos="78000">
                <a:srgbClr val="FD5003">
                  <a:alpha val="0"/>
                </a:srgbClr>
              </a:gs>
              <a:gs pos="28000">
                <a:schemeClr val="accent1">
                  <a:tint val="44500"/>
                  <a:satMod val="160000"/>
                  <a:alpha val="0"/>
                </a:schemeClr>
              </a:gs>
              <a:gs pos="64000">
                <a:schemeClr val="tx1">
                  <a:lumMod val="95000"/>
                  <a:alpha val="97000"/>
                </a:schemeClr>
              </a:gs>
              <a:gs pos="40000">
                <a:srgbClr val="835A30">
                  <a:alpha val="0"/>
                </a:srgbClr>
              </a:gs>
            </a:gsLst>
            <a:path path="circle">
              <a:fillToRect t="100000" r="100000"/>
            </a:path>
          </a:gradFill>
          <a:ln w="9525">
            <a:solidFill>
              <a:srgbClr val="009900"/>
            </a:solid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14" name="Forma libre 25"/>
          <p:cNvSpPr/>
          <p:nvPr/>
        </p:nvSpPr>
        <p:spPr>
          <a:xfrm rot="10800000" flipH="1">
            <a:off x="1224428" y="2787774"/>
            <a:ext cx="1982867" cy="1774677"/>
          </a:xfrm>
          <a:custGeom>
            <a:avLst/>
            <a:gdLst>
              <a:gd name="connsiteX0" fmla="*/ 1001147 w 3124200"/>
              <a:gd name="connsiteY0" fmla="*/ 1234440 h 2956560"/>
              <a:gd name="connsiteX1" fmla="*/ 1968138 w 3124200"/>
              <a:gd name="connsiteY1" fmla="*/ 2095500 h 2956560"/>
              <a:gd name="connsiteX2" fmla="*/ 1001147 w 3124200"/>
              <a:gd name="connsiteY2" fmla="*/ 2956560 h 2956560"/>
              <a:gd name="connsiteX3" fmla="*/ 939348 w 3124200"/>
              <a:gd name="connsiteY3" fmla="*/ 2953781 h 2956560"/>
              <a:gd name="connsiteX4" fmla="*/ 980508 w 3124200"/>
              <a:gd name="connsiteY4" fmla="*/ 2947881 h 2956560"/>
              <a:gd name="connsiteX5" fmla="*/ 1644765 w 3124200"/>
              <a:gd name="connsiteY5" fmla="*/ 2182380 h 2956560"/>
              <a:gd name="connsiteX6" fmla="*/ 812847 w 3124200"/>
              <a:gd name="connsiteY6" fmla="*/ 1401004 h 2956560"/>
              <a:gd name="connsiteX7" fmla="*/ 134414 w 3124200"/>
              <a:gd name="connsiteY7" fmla="*/ 1730052 h 2956560"/>
              <a:gd name="connsiteX8" fmla="*/ 108858 w 3124200"/>
              <a:gd name="connsiteY8" fmla="*/ 1770116 h 2956560"/>
              <a:gd name="connsiteX9" fmla="*/ 134666 w 3124200"/>
              <a:gd name="connsiteY9" fmla="*/ 1712815 h 2956560"/>
              <a:gd name="connsiteX10" fmla="*/ 1001147 w 3124200"/>
              <a:gd name="connsiteY10" fmla="*/ 1234440 h 2956560"/>
              <a:gd name="connsiteX11" fmla="*/ 1241458 w 3124200"/>
              <a:gd name="connsiteY11" fmla="*/ 594359 h 2956560"/>
              <a:gd name="connsiteX12" fmla="*/ 2468880 w 3124200"/>
              <a:gd name="connsiteY12" fmla="*/ 1775460 h 2956560"/>
              <a:gd name="connsiteX13" fmla="*/ 1241458 w 3124200"/>
              <a:gd name="connsiteY13" fmla="*/ 2956560 h 2956560"/>
              <a:gd name="connsiteX14" fmla="*/ 1163015 w 3124200"/>
              <a:gd name="connsiteY14" fmla="*/ 2952748 h 2956560"/>
              <a:gd name="connsiteX15" fmla="*/ 1215260 w 3124200"/>
              <a:gd name="connsiteY15" fmla="*/ 2944655 h 2956560"/>
              <a:gd name="connsiteX16" fmla="*/ 2058416 w 3124200"/>
              <a:gd name="connsiteY16" fmla="*/ 1894631 h 2956560"/>
              <a:gd name="connsiteX17" fmla="*/ 1002445 w 3124200"/>
              <a:gd name="connsiteY17" fmla="*/ 822832 h 2956560"/>
              <a:gd name="connsiteX18" fmla="*/ 141295 w 3124200"/>
              <a:gd name="connsiteY18" fmla="*/ 1274181 h 2956560"/>
              <a:gd name="connsiteX19" fmla="*/ 108857 w 3124200"/>
              <a:gd name="connsiteY19" fmla="*/ 1329136 h 2956560"/>
              <a:gd name="connsiteX20" fmla="*/ 141616 w 3124200"/>
              <a:gd name="connsiteY20" fmla="*/ 1250538 h 2956560"/>
              <a:gd name="connsiteX21" fmla="*/ 1241458 w 3124200"/>
              <a:gd name="connsiteY21" fmla="*/ 594359 h 2956560"/>
              <a:gd name="connsiteX22" fmla="*/ 1499338 w 3124200"/>
              <a:gd name="connsiteY22" fmla="*/ 0 h 2956560"/>
              <a:gd name="connsiteX23" fmla="*/ 3124200 w 3124200"/>
              <a:gd name="connsiteY23" fmla="*/ 1478280 h 2956560"/>
              <a:gd name="connsiteX24" fmla="*/ 1499338 w 3124200"/>
              <a:gd name="connsiteY24" fmla="*/ 2956560 h 2956560"/>
              <a:gd name="connsiteX25" fmla="*/ 1395495 w 3124200"/>
              <a:gd name="connsiteY25" fmla="*/ 2951789 h 2956560"/>
              <a:gd name="connsiteX26" fmla="*/ 1464657 w 3124200"/>
              <a:gd name="connsiteY26" fmla="*/ 2941660 h 2956560"/>
              <a:gd name="connsiteX27" fmla="*/ 2580827 w 3124200"/>
              <a:gd name="connsiteY27" fmla="*/ 1627437 h 2956560"/>
              <a:gd name="connsiteX28" fmla="*/ 1182933 w 3124200"/>
              <a:gd name="connsiteY28" fmla="*/ 285959 h 2956560"/>
              <a:gd name="connsiteX29" fmla="*/ 42941 w 3124200"/>
              <a:gd name="connsiteY29" fmla="*/ 850873 h 2956560"/>
              <a:gd name="connsiteX30" fmla="*/ 0 w 3124200"/>
              <a:gd name="connsiteY30" fmla="*/ 919655 h 2956560"/>
              <a:gd name="connsiteX31" fmla="*/ 43366 w 3124200"/>
              <a:gd name="connsiteY31" fmla="*/ 821281 h 2956560"/>
              <a:gd name="connsiteX32" fmla="*/ 1499338 w 3124200"/>
              <a:gd name="connsiteY32" fmla="*/ 0 h 29565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3124200" h="2956560">
                <a:moveTo>
                  <a:pt x="1001147" y="1234440"/>
                </a:moveTo>
                <a:cubicBezTo>
                  <a:pt x="1535201" y="1234440"/>
                  <a:pt x="1968138" y="1619950"/>
                  <a:pt x="1968138" y="2095500"/>
                </a:cubicBezTo>
                <a:cubicBezTo>
                  <a:pt x="1968138" y="2571050"/>
                  <a:pt x="1535201" y="2956560"/>
                  <a:pt x="1001147" y="2956560"/>
                </a:cubicBezTo>
                <a:lnTo>
                  <a:pt x="939348" y="2953781"/>
                </a:lnTo>
                <a:lnTo>
                  <a:pt x="980508" y="2947881"/>
                </a:lnTo>
                <a:cubicBezTo>
                  <a:pt x="1359599" y="2875021"/>
                  <a:pt x="1644765" y="2559979"/>
                  <a:pt x="1644765" y="2182380"/>
                </a:cubicBezTo>
                <a:cubicBezTo>
                  <a:pt x="1644765" y="1750838"/>
                  <a:pt x="1272303" y="1401004"/>
                  <a:pt x="812847" y="1401004"/>
                </a:cubicBezTo>
                <a:cubicBezTo>
                  <a:pt x="532867" y="1401004"/>
                  <a:pt x="285190" y="1530911"/>
                  <a:pt x="134414" y="1730052"/>
                </a:cubicBezTo>
                <a:lnTo>
                  <a:pt x="108858" y="1770116"/>
                </a:lnTo>
                <a:lnTo>
                  <a:pt x="134666" y="1712815"/>
                </a:lnTo>
                <a:cubicBezTo>
                  <a:pt x="292897" y="1429289"/>
                  <a:pt x="621468" y="1234440"/>
                  <a:pt x="1001147" y="1234440"/>
                </a:cubicBezTo>
                <a:close/>
                <a:moveTo>
                  <a:pt x="1241458" y="594359"/>
                </a:moveTo>
                <a:cubicBezTo>
                  <a:pt x="1919344" y="594359"/>
                  <a:pt x="2468880" y="1123156"/>
                  <a:pt x="2468880" y="1775460"/>
                </a:cubicBezTo>
                <a:cubicBezTo>
                  <a:pt x="2468880" y="2427763"/>
                  <a:pt x="1919344" y="2956560"/>
                  <a:pt x="1241458" y="2956560"/>
                </a:cubicBezTo>
                <a:lnTo>
                  <a:pt x="1163015" y="2952748"/>
                </a:lnTo>
                <a:lnTo>
                  <a:pt x="1215260" y="2944655"/>
                </a:lnTo>
                <a:cubicBezTo>
                  <a:pt x="1696449" y="2844714"/>
                  <a:pt x="2058416" y="2412576"/>
                  <a:pt x="2058416" y="1894631"/>
                </a:cubicBezTo>
                <a:cubicBezTo>
                  <a:pt x="2058416" y="1302692"/>
                  <a:pt x="1585642" y="822832"/>
                  <a:pt x="1002445" y="822832"/>
                </a:cubicBezTo>
                <a:cubicBezTo>
                  <a:pt x="647061" y="822832"/>
                  <a:pt x="332679" y="1001023"/>
                  <a:pt x="141295" y="1274181"/>
                </a:cubicBezTo>
                <a:lnTo>
                  <a:pt x="108857" y="1329136"/>
                </a:lnTo>
                <a:lnTo>
                  <a:pt x="141616" y="1250538"/>
                </a:lnTo>
                <a:cubicBezTo>
                  <a:pt x="342461" y="861629"/>
                  <a:pt x="759524" y="594359"/>
                  <a:pt x="1241458" y="594359"/>
                </a:cubicBezTo>
                <a:close/>
                <a:moveTo>
                  <a:pt x="1499338" y="0"/>
                </a:moveTo>
                <a:cubicBezTo>
                  <a:pt x="2396724" y="0"/>
                  <a:pt x="3124200" y="661849"/>
                  <a:pt x="3124200" y="1478280"/>
                </a:cubicBezTo>
                <a:cubicBezTo>
                  <a:pt x="3124200" y="2294712"/>
                  <a:pt x="2396724" y="2956560"/>
                  <a:pt x="1499338" y="2956560"/>
                </a:cubicBezTo>
                <a:lnTo>
                  <a:pt x="1395495" y="2951789"/>
                </a:lnTo>
                <a:lnTo>
                  <a:pt x="1464657" y="2941660"/>
                </a:lnTo>
                <a:cubicBezTo>
                  <a:pt x="2101655" y="2816572"/>
                  <a:pt x="2580827" y="2275703"/>
                  <a:pt x="2580827" y="1627437"/>
                </a:cubicBezTo>
                <a:cubicBezTo>
                  <a:pt x="2580827" y="886558"/>
                  <a:pt x="1954969" y="285959"/>
                  <a:pt x="1182933" y="285959"/>
                </a:cubicBezTo>
                <a:cubicBezTo>
                  <a:pt x="712474" y="285959"/>
                  <a:pt x="296295" y="508985"/>
                  <a:pt x="42941" y="850873"/>
                </a:cubicBezTo>
                <a:lnTo>
                  <a:pt x="0" y="919655"/>
                </a:lnTo>
                <a:lnTo>
                  <a:pt x="43366" y="821281"/>
                </a:lnTo>
                <a:cubicBezTo>
                  <a:pt x="309245" y="334519"/>
                  <a:pt x="861353" y="0"/>
                  <a:pt x="1499338" y="0"/>
                </a:cubicBezTo>
                <a:close/>
              </a:path>
            </a:pathLst>
          </a:custGeom>
          <a:gradFill>
            <a:gsLst>
              <a:gs pos="86000">
                <a:srgbClr val="E36BFB">
                  <a:alpha val="82000"/>
                </a:srgbClr>
              </a:gs>
              <a:gs pos="60000">
                <a:srgbClr val="7030A0">
                  <a:lumMod val="40000"/>
                  <a:alpha val="0"/>
                </a:srgbClr>
              </a:gs>
              <a:gs pos="55000">
                <a:srgbClr val="7D893A">
                  <a:alpha val="0"/>
                </a:srgbClr>
              </a:gs>
              <a:gs pos="46000">
                <a:srgbClr val="9C9331">
                  <a:alpha val="0"/>
                </a:srgbClr>
              </a:gs>
              <a:gs pos="50000">
                <a:srgbClr val="CC66FF">
                  <a:alpha val="82000"/>
                </a:srgbClr>
              </a:gs>
              <a:gs pos="69000">
                <a:srgbClr val="CAF656">
                  <a:alpha val="0"/>
                </a:srgbClr>
              </a:gs>
              <a:gs pos="78000">
                <a:srgbClr val="FD5003">
                  <a:alpha val="0"/>
                </a:srgbClr>
              </a:gs>
              <a:gs pos="28000">
                <a:schemeClr val="accent1">
                  <a:tint val="44500"/>
                  <a:satMod val="160000"/>
                  <a:alpha val="0"/>
                </a:schemeClr>
              </a:gs>
              <a:gs pos="64000">
                <a:schemeClr val="tx1">
                  <a:lumMod val="95000"/>
                  <a:alpha val="97000"/>
                </a:schemeClr>
              </a:gs>
              <a:gs pos="40000">
                <a:srgbClr val="835A30">
                  <a:alpha val="0"/>
                </a:srgbClr>
              </a:gs>
            </a:gsLst>
            <a:path path="circle">
              <a:fillToRect t="100000" r="100000"/>
            </a:path>
          </a:gradFill>
          <a:ln w="9525">
            <a:solidFill>
              <a:srgbClr val="009900"/>
            </a:solid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15" name="Forma libre 25"/>
          <p:cNvSpPr/>
          <p:nvPr/>
        </p:nvSpPr>
        <p:spPr>
          <a:xfrm rot="10800000" flipH="1">
            <a:off x="2520572" y="2139702"/>
            <a:ext cx="1982867" cy="1774677"/>
          </a:xfrm>
          <a:custGeom>
            <a:avLst/>
            <a:gdLst>
              <a:gd name="connsiteX0" fmla="*/ 1001147 w 3124200"/>
              <a:gd name="connsiteY0" fmla="*/ 1234440 h 2956560"/>
              <a:gd name="connsiteX1" fmla="*/ 1968138 w 3124200"/>
              <a:gd name="connsiteY1" fmla="*/ 2095500 h 2956560"/>
              <a:gd name="connsiteX2" fmla="*/ 1001147 w 3124200"/>
              <a:gd name="connsiteY2" fmla="*/ 2956560 h 2956560"/>
              <a:gd name="connsiteX3" fmla="*/ 939348 w 3124200"/>
              <a:gd name="connsiteY3" fmla="*/ 2953781 h 2956560"/>
              <a:gd name="connsiteX4" fmla="*/ 980508 w 3124200"/>
              <a:gd name="connsiteY4" fmla="*/ 2947881 h 2956560"/>
              <a:gd name="connsiteX5" fmla="*/ 1644765 w 3124200"/>
              <a:gd name="connsiteY5" fmla="*/ 2182380 h 2956560"/>
              <a:gd name="connsiteX6" fmla="*/ 812847 w 3124200"/>
              <a:gd name="connsiteY6" fmla="*/ 1401004 h 2956560"/>
              <a:gd name="connsiteX7" fmla="*/ 134414 w 3124200"/>
              <a:gd name="connsiteY7" fmla="*/ 1730052 h 2956560"/>
              <a:gd name="connsiteX8" fmla="*/ 108858 w 3124200"/>
              <a:gd name="connsiteY8" fmla="*/ 1770116 h 2956560"/>
              <a:gd name="connsiteX9" fmla="*/ 134666 w 3124200"/>
              <a:gd name="connsiteY9" fmla="*/ 1712815 h 2956560"/>
              <a:gd name="connsiteX10" fmla="*/ 1001147 w 3124200"/>
              <a:gd name="connsiteY10" fmla="*/ 1234440 h 2956560"/>
              <a:gd name="connsiteX11" fmla="*/ 1241458 w 3124200"/>
              <a:gd name="connsiteY11" fmla="*/ 594359 h 2956560"/>
              <a:gd name="connsiteX12" fmla="*/ 2468880 w 3124200"/>
              <a:gd name="connsiteY12" fmla="*/ 1775460 h 2956560"/>
              <a:gd name="connsiteX13" fmla="*/ 1241458 w 3124200"/>
              <a:gd name="connsiteY13" fmla="*/ 2956560 h 2956560"/>
              <a:gd name="connsiteX14" fmla="*/ 1163015 w 3124200"/>
              <a:gd name="connsiteY14" fmla="*/ 2952748 h 2956560"/>
              <a:gd name="connsiteX15" fmla="*/ 1215260 w 3124200"/>
              <a:gd name="connsiteY15" fmla="*/ 2944655 h 2956560"/>
              <a:gd name="connsiteX16" fmla="*/ 2058416 w 3124200"/>
              <a:gd name="connsiteY16" fmla="*/ 1894631 h 2956560"/>
              <a:gd name="connsiteX17" fmla="*/ 1002445 w 3124200"/>
              <a:gd name="connsiteY17" fmla="*/ 822832 h 2956560"/>
              <a:gd name="connsiteX18" fmla="*/ 141295 w 3124200"/>
              <a:gd name="connsiteY18" fmla="*/ 1274181 h 2956560"/>
              <a:gd name="connsiteX19" fmla="*/ 108857 w 3124200"/>
              <a:gd name="connsiteY19" fmla="*/ 1329136 h 2956560"/>
              <a:gd name="connsiteX20" fmla="*/ 141616 w 3124200"/>
              <a:gd name="connsiteY20" fmla="*/ 1250538 h 2956560"/>
              <a:gd name="connsiteX21" fmla="*/ 1241458 w 3124200"/>
              <a:gd name="connsiteY21" fmla="*/ 594359 h 2956560"/>
              <a:gd name="connsiteX22" fmla="*/ 1499338 w 3124200"/>
              <a:gd name="connsiteY22" fmla="*/ 0 h 2956560"/>
              <a:gd name="connsiteX23" fmla="*/ 3124200 w 3124200"/>
              <a:gd name="connsiteY23" fmla="*/ 1478280 h 2956560"/>
              <a:gd name="connsiteX24" fmla="*/ 1499338 w 3124200"/>
              <a:gd name="connsiteY24" fmla="*/ 2956560 h 2956560"/>
              <a:gd name="connsiteX25" fmla="*/ 1395495 w 3124200"/>
              <a:gd name="connsiteY25" fmla="*/ 2951789 h 2956560"/>
              <a:gd name="connsiteX26" fmla="*/ 1464657 w 3124200"/>
              <a:gd name="connsiteY26" fmla="*/ 2941660 h 2956560"/>
              <a:gd name="connsiteX27" fmla="*/ 2580827 w 3124200"/>
              <a:gd name="connsiteY27" fmla="*/ 1627437 h 2956560"/>
              <a:gd name="connsiteX28" fmla="*/ 1182933 w 3124200"/>
              <a:gd name="connsiteY28" fmla="*/ 285959 h 2956560"/>
              <a:gd name="connsiteX29" fmla="*/ 42941 w 3124200"/>
              <a:gd name="connsiteY29" fmla="*/ 850873 h 2956560"/>
              <a:gd name="connsiteX30" fmla="*/ 0 w 3124200"/>
              <a:gd name="connsiteY30" fmla="*/ 919655 h 2956560"/>
              <a:gd name="connsiteX31" fmla="*/ 43366 w 3124200"/>
              <a:gd name="connsiteY31" fmla="*/ 821281 h 2956560"/>
              <a:gd name="connsiteX32" fmla="*/ 1499338 w 3124200"/>
              <a:gd name="connsiteY32" fmla="*/ 0 h 29565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3124200" h="2956560">
                <a:moveTo>
                  <a:pt x="1001147" y="1234440"/>
                </a:moveTo>
                <a:cubicBezTo>
                  <a:pt x="1535201" y="1234440"/>
                  <a:pt x="1968138" y="1619950"/>
                  <a:pt x="1968138" y="2095500"/>
                </a:cubicBezTo>
                <a:cubicBezTo>
                  <a:pt x="1968138" y="2571050"/>
                  <a:pt x="1535201" y="2956560"/>
                  <a:pt x="1001147" y="2956560"/>
                </a:cubicBezTo>
                <a:lnTo>
                  <a:pt x="939348" y="2953781"/>
                </a:lnTo>
                <a:lnTo>
                  <a:pt x="980508" y="2947881"/>
                </a:lnTo>
                <a:cubicBezTo>
                  <a:pt x="1359599" y="2875021"/>
                  <a:pt x="1644765" y="2559979"/>
                  <a:pt x="1644765" y="2182380"/>
                </a:cubicBezTo>
                <a:cubicBezTo>
                  <a:pt x="1644765" y="1750838"/>
                  <a:pt x="1272303" y="1401004"/>
                  <a:pt x="812847" y="1401004"/>
                </a:cubicBezTo>
                <a:cubicBezTo>
                  <a:pt x="532867" y="1401004"/>
                  <a:pt x="285190" y="1530911"/>
                  <a:pt x="134414" y="1730052"/>
                </a:cubicBezTo>
                <a:lnTo>
                  <a:pt x="108858" y="1770116"/>
                </a:lnTo>
                <a:lnTo>
                  <a:pt x="134666" y="1712815"/>
                </a:lnTo>
                <a:cubicBezTo>
                  <a:pt x="292897" y="1429289"/>
                  <a:pt x="621468" y="1234440"/>
                  <a:pt x="1001147" y="1234440"/>
                </a:cubicBezTo>
                <a:close/>
                <a:moveTo>
                  <a:pt x="1241458" y="594359"/>
                </a:moveTo>
                <a:cubicBezTo>
                  <a:pt x="1919344" y="594359"/>
                  <a:pt x="2468880" y="1123156"/>
                  <a:pt x="2468880" y="1775460"/>
                </a:cubicBezTo>
                <a:cubicBezTo>
                  <a:pt x="2468880" y="2427763"/>
                  <a:pt x="1919344" y="2956560"/>
                  <a:pt x="1241458" y="2956560"/>
                </a:cubicBezTo>
                <a:lnTo>
                  <a:pt x="1163015" y="2952748"/>
                </a:lnTo>
                <a:lnTo>
                  <a:pt x="1215260" y="2944655"/>
                </a:lnTo>
                <a:cubicBezTo>
                  <a:pt x="1696449" y="2844714"/>
                  <a:pt x="2058416" y="2412576"/>
                  <a:pt x="2058416" y="1894631"/>
                </a:cubicBezTo>
                <a:cubicBezTo>
                  <a:pt x="2058416" y="1302692"/>
                  <a:pt x="1585642" y="822832"/>
                  <a:pt x="1002445" y="822832"/>
                </a:cubicBezTo>
                <a:cubicBezTo>
                  <a:pt x="647061" y="822832"/>
                  <a:pt x="332679" y="1001023"/>
                  <a:pt x="141295" y="1274181"/>
                </a:cubicBezTo>
                <a:lnTo>
                  <a:pt x="108857" y="1329136"/>
                </a:lnTo>
                <a:lnTo>
                  <a:pt x="141616" y="1250538"/>
                </a:lnTo>
                <a:cubicBezTo>
                  <a:pt x="342461" y="861629"/>
                  <a:pt x="759524" y="594359"/>
                  <a:pt x="1241458" y="594359"/>
                </a:cubicBezTo>
                <a:close/>
                <a:moveTo>
                  <a:pt x="1499338" y="0"/>
                </a:moveTo>
                <a:cubicBezTo>
                  <a:pt x="2396724" y="0"/>
                  <a:pt x="3124200" y="661849"/>
                  <a:pt x="3124200" y="1478280"/>
                </a:cubicBezTo>
                <a:cubicBezTo>
                  <a:pt x="3124200" y="2294712"/>
                  <a:pt x="2396724" y="2956560"/>
                  <a:pt x="1499338" y="2956560"/>
                </a:cubicBezTo>
                <a:lnTo>
                  <a:pt x="1395495" y="2951789"/>
                </a:lnTo>
                <a:lnTo>
                  <a:pt x="1464657" y="2941660"/>
                </a:lnTo>
                <a:cubicBezTo>
                  <a:pt x="2101655" y="2816572"/>
                  <a:pt x="2580827" y="2275703"/>
                  <a:pt x="2580827" y="1627437"/>
                </a:cubicBezTo>
                <a:cubicBezTo>
                  <a:pt x="2580827" y="886558"/>
                  <a:pt x="1954969" y="285959"/>
                  <a:pt x="1182933" y="285959"/>
                </a:cubicBezTo>
                <a:cubicBezTo>
                  <a:pt x="712474" y="285959"/>
                  <a:pt x="296295" y="508985"/>
                  <a:pt x="42941" y="850873"/>
                </a:cubicBezTo>
                <a:lnTo>
                  <a:pt x="0" y="919655"/>
                </a:lnTo>
                <a:lnTo>
                  <a:pt x="43366" y="821281"/>
                </a:lnTo>
                <a:cubicBezTo>
                  <a:pt x="309245" y="334519"/>
                  <a:pt x="861353" y="0"/>
                  <a:pt x="1499338" y="0"/>
                </a:cubicBezTo>
                <a:close/>
              </a:path>
            </a:pathLst>
          </a:custGeom>
          <a:gradFill>
            <a:gsLst>
              <a:gs pos="86000">
                <a:srgbClr val="E36BFB">
                  <a:alpha val="82000"/>
                </a:srgbClr>
              </a:gs>
              <a:gs pos="60000">
                <a:srgbClr val="7030A0">
                  <a:lumMod val="40000"/>
                  <a:alpha val="0"/>
                </a:srgbClr>
              </a:gs>
              <a:gs pos="55000">
                <a:srgbClr val="7D893A">
                  <a:alpha val="0"/>
                </a:srgbClr>
              </a:gs>
              <a:gs pos="46000">
                <a:srgbClr val="9C9331">
                  <a:alpha val="0"/>
                </a:srgbClr>
              </a:gs>
              <a:gs pos="50000">
                <a:srgbClr val="CC66FF">
                  <a:alpha val="82000"/>
                </a:srgbClr>
              </a:gs>
              <a:gs pos="69000">
                <a:srgbClr val="CAF656">
                  <a:alpha val="0"/>
                </a:srgbClr>
              </a:gs>
              <a:gs pos="78000">
                <a:srgbClr val="FD5003">
                  <a:alpha val="0"/>
                </a:srgbClr>
              </a:gs>
              <a:gs pos="28000">
                <a:schemeClr val="accent1">
                  <a:tint val="44500"/>
                  <a:satMod val="160000"/>
                  <a:alpha val="0"/>
                </a:schemeClr>
              </a:gs>
              <a:gs pos="64000">
                <a:schemeClr val="tx1">
                  <a:lumMod val="95000"/>
                  <a:alpha val="97000"/>
                </a:schemeClr>
              </a:gs>
              <a:gs pos="40000">
                <a:srgbClr val="835A30">
                  <a:alpha val="0"/>
                </a:srgbClr>
              </a:gs>
            </a:gsLst>
            <a:path path="circle">
              <a:fillToRect t="100000" r="100000"/>
            </a:path>
          </a:gradFill>
          <a:ln w="9525">
            <a:solidFill>
              <a:srgbClr val="009900"/>
            </a:solid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16" name="Forma libre 25"/>
          <p:cNvSpPr/>
          <p:nvPr/>
        </p:nvSpPr>
        <p:spPr>
          <a:xfrm flipH="1">
            <a:off x="7181768" y="-164554"/>
            <a:ext cx="1982867" cy="1774677"/>
          </a:xfrm>
          <a:custGeom>
            <a:avLst/>
            <a:gdLst>
              <a:gd name="connsiteX0" fmla="*/ 1001147 w 3124200"/>
              <a:gd name="connsiteY0" fmla="*/ 1234440 h 2956560"/>
              <a:gd name="connsiteX1" fmla="*/ 1968138 w 3124200"/>
              <a:gd name="connsiteY1" fmla="*/ 2095500 h 2956560"/>
              <a:gd name="connsiteX2" fmla="*/ 1001147 w 3124200"/>
              <a:gd name="connsiteY2" fmla="*/ 2956560 h 2956560"/>
              <a:gd name="connsiteX3" fmla="*/ 939348 w 3124200"/>
              <a:gd name="connsiteY3" fmla="*/ 2953781 h 2956560"/>
              <a:gd name="connsiteX4" fmla="*/ 980508 w 3124200"/>
              <a:gd name="connsiteY4" fmla="*/ 2947881 h 2956560"/>
              <a:gd name="connsiteX5" fmla="*/ 1644765 w 3124200"/>
              <a:gd name="connsiteY5" fmla="*/ 2182380 h 2956560"/>
              <a:gd name="connsiteX6" fmla="*/ 812847 w 3124200"/>
              <a:gd name="connsiteY6" fmla="*/ 1401004 h 2956560"/>
              <a:gd name="connsiteX7" fmla="*/ 134414 w 3124200"/>
              <a:gd name="connsiteY7" fmla="*/ 1730052 h 2956560"/>
              <a:gd name="connsiteX8" fmla="*/ 108858 w 3124200"/>
              <a:gd name="connsiteY8" fmla="*/ 1770116 h 2956560"/>
              <a:gd name="connsiteX9" fmla="*/ 134666 w 3124200"/>
              <a:gd name="connsiteY9" fmla="*/ 1712815 h 2956560"/>
              <a:gd name="connsiteX10" fmla="*/ 1001147 w 3124200"/>
              <a:gd name="connsiteY10" fmla="*/ 1234440 h 2956560"/>
              <a:gd name="connsiteX11" fmla="*/ 1241458 w 3124200"/>
              <a:gd name="connsiteY11" fmla="*/ 594359 h 2956560"/>
              <a:gd name="connsiteX12" fmla="*/ 2468880 w 3124200"/>
              <a:gd name="connsiteY12" fmla="*/ 1775460 h 2956560"/>
              <a:gd name="connsiteX13" fmla="*/ 1241458 w 3124200"/>
              <a:gd name="connsiteY13" fmla="*/ 2956560 h 2956560"/>
              <a:gd name="connsiteX14" fmla="*/ 1163015 w 3124200"/>
              <a:gd name="connsiteY14" fmla="*/ 2952748 h 2956560"/>
              <a:gd name="connsiteX15" fmla="*/ 1215260 w 3124200"/>
              <a:gd name="connsiteY15" fmla="*/ 2944655 h 2956560"/>
              <a:gd name="connsiteX16" fmla="*/ 2058416 w 3124200"/>
              <a:gd name="connsiteY16" fmla="*/ 1894631 h 2956560"/>
              <a:gd name="connsiteX17" fmla="*/ 1002445 w 3124200"/>
              <a:gd name="connsiteY17" fmla="*/ 822832 h 2956560"/>
              <a:gd name="connsiteX18" fmla="*/ 141295 w 3124200"/>
              <a:gd name="connsiteY18" fmla="*/ 1274181 h 2956560"/>
              <a:gd name="connsiteX19" fmla="*/ 108857 w 3124200"/>
              <a:gd name="connsiteY19" fmla="*/ 1329136 h 2956560"/>
              <a:gd name="connsiteX20" fmla="*/ 141616 w 3124200"/>
              <a:gd name="connsiteY20" fmla="*/ 1250538 h 2956560"/>
              <a:gd name="connsiteX21" fmla="*/ 1241458 w 3124200"/>
              <a:gd name="connsiteY21" fmla="*/ 594359 h 2956560"/>
              <a:gd name="connsiteX22" fmla="*/ 1499338 w 3124200"/>
              <a:gd name="connsiteY22" fmla="*/ 0 h 2956560"/>
              <a:gd name="connsiteX23" fmla="*/ 3124200 w 3124200"/>
              <a:gd name="connsiteY23" fmla="*/ 1478280 h 2956560"/>
              <a:gd name="connsiteX24" fmla="*/ 1499338 w 3124200"/>
              <a:gd name="connsiteY24" fmla="*/ 2956560 h 2956560"/>
              <a:gd name="connsiteX25" fmla="*/ 1395495 w 3124200"/>
              <a:gd name="connsiteY25" fmla="*/ 2951789 h 2956560"/>
              <a:gd name="connsiteX26" fmla="*/ 1464657 w 3124200"/>
              <a:gd name="connsiteY26" fmla="*/ 2941660 h 2956560"/>
              <a:gd name="connsiteX27" fmla="*/ 2580827 w 3124200"/>
              <a:gd name="connsiteY27" fmla="*/ 1627437 h 2956560"/>
              <a:gd name="connsiteX28" fmla="*/ 1182933 w 3124200"/>
              <a:gd name="connsiteY28" fmla="*/ 285959 h 2956560"/>
              <a:gd name="connsiteX29" fmla="*/ 42941 w 3124200"/>
              <a:gd name="connsiteY29" fmla="*/ 850873 h 2956560"/>
              <a:gd name="connsiteX30" fmla="*/ 0 w 3124200"/>
              <a:gd name="connsiteY30" fmla="*/ 919655 h 2956560"/>
              <a:gd name="connsiteX31" fmla="*/ 43366 w 3124200"/>
              <a:gd name="connsiteY31" fmla="*/ 821281 h 2956560"/>
              <a:gd name="connsiteX32" fmla="*/ 1499338 w 3124200"/>
              <a:gd name="connsiteY32" fmla="*/ 0 h 29565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3124200" h="2956560">
                <a:moveTo>
                  <a:pt x="1001147" y="1234440"/>
                </a:moveTo>
                <a:cubicBezTo>
                  <a:pt x="1535201" y="1234440"/>
                  <a:pt x="1968138" y="1619950"/>
                  <a:pt x="1968138" y="2095500"/>
                </a:cubicBezTo>
                <a:cubicBezTo>
                  <a:pt x="1968138" y="2571050"/>
                  <a:pt x="1535201" y="2956560"/>
                  <a:pt x="1001147" y="2956560"/>
                </a:cubicBezTo>
                <a:lnTo>
                  <a:pt x="939348" y="2953781"/>
                </a:lnTo>
                <a:lnTo>
                  <a:pt x="980508" y="2947881"/>
                </a:lnTo>
                <a:cubicBezTo>
                  <a:pt x="1359599" y="2875021"/>
                  <a:pt x="1644765" y="2559979"/>
                  <a:pt x="1644765" y="2182380"/>
                </a:cubicBezTo>
                <a:cubicBezTo>
                  <a:pt x="1644765" y="1750838"/>
                  <a:pt x="1272303" y="1401004"/>
                  <a:pt x="812847" y="1401004"/>
                </a:cubicBezTo>
                <a:cubicBezTo>
                  <a:pt x="532867" y="1401004"/>
                  <a:pt x="285190" y="1530911"/>
                  <a:pt x="134414" y="1730052"/>
                </a:cubicBezTo>
                <a:lnTo>
                  <a:pt x="108858" y="1770116"/>
                </a:lnTo>
                <a:lnTo>
                  <a:pt x="134666" y="1712815"/>
                </a:lnTo>
                <a:cubicBezTo>
                  <a:pt x="292897" y="1429289"/>
                  <a:pt x="621468" y="1234440"/>
                  <a:pt x="1001147" y="1234440"/>
                </a:cubicBezTo>
                <a:close/>
                <a:moveTo>
                  <a:pt x="1241458" y="594359"/>
                </a:moveTo>
                <a:cubicBezTo>
                  <a:pt x="1919344" y="594359"/>
                  <a:pt x="2468880" y="1123156"/>
                  <a:pt x="2468880" y="1775460"/>
                </a:cubicBezTo>
                <a:cubicBezTo>
                  <a:pt x="2468880" y="2427763"/>
                  <a:pt x="1919344" y="2956560"/>
                  <a:pt x="1241458" y="2956560"/>
                </a:cubicBezTo>
                <a:lnTo>
                  <a:pt x="1163015" y="2952748"/>
                </a:lnTo>
                <a:lnTo>
                  <a:pt x="1215260" y="2944655"/>
                </a:lnTo>
                <a:cubicBezTo>
                  <a:pt x="1696449" y="2844714"/>
                  <a:pt x="2058416" y="2412576"/>
                  <a:pt x="2058416" y="1894631"/>
                </a:cubicBezTo>
                <a:cubicBezTo>
                  <a:pt x="2058416" y="1302692"/>
                  <a:pt x="1585642" y="822832"/>
                  <a:pt x="1002445" y="822832"/>
                </a:cubicBezTo>
                <a:cubicBezTo>
                  <a:pt x="647061" y="822832"/>
                  <a:pt x="332679" y="1001023"/>
                  <a:pt x="141295" y="1274181"/>
                </a:cubicBezTo>
                <a:lnTo>
                  <a:pt x="108857" y="1329136"/>
                </a:lnTo>
                <a:lnTo>
                  <a:pt x="141616" y="1250538"/>
                </a:lnTo>
                <a:cubicBezTo>
                  <a:pt x="342461" y="861629"/>
                  <a:pt x="759524" y="594359"/>
                  <a:pt x="1241458" y="594359"/>
                </a:cubicBezTo>
                <a:close/>
                <a:moveTo>
                  <a:pt x="1499338" y="0"/>
                </a:moveTo>
                <a:cubicBezTo>
                  <a:pt x="2396724" y="0"/>
                  <a:pt x="3124200" y="661849"/>
                  <a:pt x="3124200" y="1478280"/>
                </a:cubicBezTo>
                <a:cubicBezTo>
                  <a:pt x="3124200" y="2294712"/>
                  <a:pt x="2396724" y="2956560"/>
                  <a:pt x="1499338" y="2956560"/>
                </a:cubicBezTo>
                <a:lnTo>
                  <a:pt x="1395495" y="2951789"/>
                </a:lnTo>
                <a:lnTo>
                  <a:pt x="1464657" y="2941660"/>
                </a:lnTo>
                <a:cubicBezTo>
                  <a:pt x="2101655" y="2816572"/>
                  <a:pt x="2580827" y="2275703"/>
                  <a:pt x="2580827" y="1627437"/>
                </a:cubicBezTo>
                <a:cubicBezTo>
                  <a:pt x="2580827" y="886558"/>
                  <a:pt x="1954969" y="285959"/>
                  <a:pt x="1182933" y="285959"/>
                </a:cubicBezTo>
                <a:cubicBezTo>
                  <a:pt x="712474" y="285959"/>
                  <a:pt x="296295" y="508985"/>
                  <a:pt x="42941" y="850873"/>
                </a:cubicBezTo>
                <a:lnTo>
                  <a:pt x="0" y="919655"/>
                </a:lnTo>
                <a:lnTo>
                  <a:pt x="43366" y="821281"/>
                </a:lnTo>
                <a:cubicBezTo>
                  <a:pt x="309245" y="334519"/>
                  <a:pt x="861353" y="0"/>
                  <a:pt x="1499338" y="0"/>
                </a:cubicBezTo>
                <a:close/>
              </a:path>
            </a:pathLst>
          </a:custGeom>
          <a:gradFill>
            <a:gsLst>
              <a:gs pos="86000">
                <a:srgbClr val="E36BFB">
                  <a:alpha val="82000"/>
                </a:srgbClr>
              </a:gs>
              <a:gs pos="60000">
                <a:srgbClr val="7030A0">
                  <a:lumMod val="40000"/>
                  <a:alpha val="0"/>
                </a:srgbClr>
              </a:gs>
              <a:gs pos="55000">
                <a:srgbClr val="7D893A">
                  <a:alpha val="0"/>
                </a:srgbClr>
              </a:gs>
              <a:gs pos="46000">
                <a:srgbClr val="9C9331">
                  <a:alpha val="0"/>
                </a:srgbClr>
              </a:gs>
              <a:gs pos="50000">
                <a:srgbClr val="CC66FF">
                  <a:alpha val="82000"/>
                </a:srgbClr>
              </a:gs>
              <a:gs pos="69000">
                <a:srgbClr val="CAF656">
                  <a:alpha val="0"/>
                </a:srgbClr>
              </a:gs>
              <a:gs pos="78000">
                <a:srgbClr val="FD5003">
                  <a:alpha val="0"/>
                </a:srgbClr>
              </a:gs>
              <a:gs pos="28000">
                <a:schemeClr val="accent1">
                  <a:tint val="44500"/>
                  <a:satMod val="160000"/>
                  <a:alpha val="0"/>
                </a:schemeClr>
              </a:gs>
              <a:gs pos="64000">
                <a:schemeClr val="tx1">
                  <a:lumMod val="95000"/>
                  <a:alpha val="97000"/>
                </a:schemeClr>
              </a:gs>
              <a:gs pos="40000">
                <a:srgbClr val="835A30">
                  <a:alpha val="0"/>
                </a:srgbClr>
              </a:gs>
            </a:gsLst>
            <a:path path="circle">
              <a:fillToRect t="100000" r="100000"/>
            </a:path>
          </a:gradFill>
          <a:ln w="9525">
            <a:solidFill>
              <a:srgbClr val="009900"/>
            </a:solid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17" name="16 Rectángulo"/>
          <p:cNvSpPr/>
          <p:nvPr/>
        </p:nvSpPr>
        <p:spPr>
          <a:xfrm flipH="1">
            <a:off x="-127538" y="-236562"/>
            <a:ext cx="9380058" cy="5544616"/>
          </a:xfrm>
          <a:prstGeom prst="rect">
            <a:avLst/>
          </a:prstGeom>
          <a:gradFill flip="none" rotWithShape="1">
            <a:gsLst>
              <a:gs pos="0">
                <a:srgbClr val="CCCCFF">
                  <a:lumMod val="48000"/>
                  <a:lumOff val="52000"/>
                </a:srgbClr>
              </a:gs>
              <a:gs pos="77000">
                <a:srgbClr val="A278FF"/>
              </a:gs>
              <a:gs pos="28000">
                <a:srgbClr val="9966FF">
                  <a:lumMod val="99000"/>
                  <a:lumOff val="1000"/>
                </a:srgbClr>
              </a:gs>
              <a:gs pos="100000">
                <a:srgbClr val="CCB3FF"/>
              </a:gs>
              <a:gs pos="53000">
                <a:srgbClr val="CC99FF">
                  <a:lumMod val="73000"/>
                  <a:lumOff val="27000"/>
                </a:srgbClr>
              </a:gs>
              <a:gs pos="100000">
                <a:srgbClr val="CCCCFF">
                  <a:lumMod val="71000"/>
                  <a:lumOff val="29000"/>
                </a:srgb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23479300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6"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6000" fill="hold"/>
                                        <p:tgtEl>
                                          <p:spTgt spid="4"/>
                                        </p:tgtEl>
                                        <p:attrNameLst>
                                          <p:attrName>ppt_x</p:attrName>
                                        </p:attrNameLst>
                                      </p:cBhvr>
                                      <p:tavLst>
                                        <p:tav tm="0">
                                          <p:val>
                                            <p:strVal val="1+#ppt_w/2"/>
                                          </p:val>
                                        </p:tav>
                                        <p:tav tm="100000">
                                          <p:val>
                                            <p:strVal val="#ppt_x"/>
                                          </p:val>
                                        </p:tav>
                                      </p:tavLst>
                                    </p:anim>
                                    <p:anim calcmode="lin" valueType="num">
                                      <p:cBhvr additive="base">
                                        <p:cTn id="8" dur="6000" fill="hold"/>
                                        <p:tgtEl>
                                          <p:spTgt spid="4"/>
                                        </p:tgtEl>
                                        <p:attrNameLst>
                                          <p:attrName>ppt_y</p:attrName>
                                        </p:attrNameLst>
                                      </p:cBhvr>
                                      <p:tavLst>
                                        <p:tav tm="0">
                                          <p:val>
                                            <p:strVal val="1+#ppt_h/2"/>
                                          </p:val>
                                        </p:tav>
                                        <p:tav tm="100000">
                                          <p:val>
                                            <p:strVal val="#ppt_y"/>
                                          </p:val>
                                        </p:tav>
                                      </p:tavLst>
                                    </p:anim>
                                  </p:childTnLst>
                                </p:cTn>
                              </p:par>
                              <p:par>
                                <p:cTn id="9" presetID="19" presetClass="entr" presetSubtype="10" fill="hold" grpId="1"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p:cTn id="11" dur="6000" fill="hold"/>
                                        <p:tgtEl>
                                          <p:spTgt spid="4"/>
                                        </p:tgtEl>
                                        <p:attrNameLst>
                                          <p:attrName>ppt_w</p:attrName>
                                        </p:attrNameLst>
                                      </p:cBhvr>
                                      <p:tavLst>
                                        <p:tav tm="0" fmla="#ppt_w*sin(2.5*pi*$)">
                                          <p:val>
                                            <p:fltVal val="0"/>
                                          </p:val>
                                        </p:tav>
                                        <p:tav tm="100000">
                                          <p:val>
                                            <p:fltVal val="1"/>
                                          </p:val>
                                        </p:tav>
                                      </p:tavLst>
                                    </p:anim>
                                    <p:anim calcmode="lin" valueType="num">
                                      <p:cBhvr>
                                        <p:cTn id="12" dur="6000" fill="hold"/>
                                        <p:tgtEl>
                                          <p:spTgt spid="4"/>
                                        </p:tgtEl>
                                        <p:attrNameLst>
                                          <p:attrName>ppt_h</p:attrName>
                                        </p:attrNameLst>
                                      </p:cBhvr>
                                      <p:tavLst>
                                        <p:tav tm="0">
                                          <p:val>
                                            <p:strVal val="#ppt_h"/>
                                          </p:val>
                                        </p:tav>
                                        <p:tav tm="100000">
                                          <p:val>
                                            <p:strVal val="#ppt_h"/>
                                          </p:val>
                                        </p:tav>
                                      </p:tavLst>
                                    </p:anim>
                                  </p:childTnLst>
                                </p:cTn>
                              </p:par>
                              <p:par>
                                <p:cTn id="13" presetID="8" presetClass="emph" presetSubtype="0" repeatCount="indefinite" fill="hold" grpId="2" nodeType="withEffect">
                                  <p:stCondLst>
                                    <p:cond delay="0"/>
                                  </p:stCondLst>
                                  <p:childTnLst>
                                    <p:animRot by="-21600000">
                                      <p:cBhvr>
                                        <p:cTn id="14" dur="6000" fill="hold"/>
                                        <p:tgtEl>
                                          <p:spTgt spid="4"/>
                                        </p:tgtEl>
                                        <p:attrNameLst>
                                          <p:attrName>r</p:attrName>
                                        </p:attrNameLst>
                                      </p:cBhvr>
                                    </p:animRot>
                                  </p:childTnLst>
                                </p:cTn>
                              </p:par>
                              <p:par>
                                <p:cTn id="15" presetID="2" presetClass="exit" presetSubtype="6" fill="hold" grpId="3" nodeType="withEffect">
                                  <p:stCondLst>
                                    <p:cond delay="0"/>
                                  </p:stCondLst>
                                  <p:childTnLst>
                                    <p:anim calcmode="lin" valueType="num">
                                      <p:cBhvr additive="base">
                                        <p:cTn id="16" dur="6000"/>
                                        <p:tgtEl>
                                          <p:spTgt spid="4"/>
                                        </p:tgtEl>
                                        <p:attrNameLst>
                                          <p:attrName>ppt_x</p:attrName>
                                        </p:attrNameLst>
                                      </p:cBhvr>
                                      <p:tavLst>
                                        <p:tav tm="0">
                                          <p:val>
                                            <p:strVal val="ppt_x"/>
                                          </p:val>
                                        </p:tav>
                                        <p:tav tm="100000">
                                          <p:val>
                                            <p:strVal val="1+ppt_w/2"/>
                                          </p:val>
                                        </p:tav>
                                      </p:tavLst>
                                    </p:anim>
                                    <p:anim calcmode="lin" valueType="num">
                                      <p:cBhvr additive="base">
                                        <p:cTn id="17" dur="6000"/>
                                        <p:tgtEl>
                                          <p:spTgt spid="4"/>
                                        </p:tgtEl>
                                        <p:attrNameLst>
                                          <p:attrName>ppt_y</p:attrName>
                                        </p:attrNameLst>
                                      </p:cBhvr>
                                      <p:tavLst>
                                        <p:tav tm="0">
                                          <p:val>
                                            <p:strVal val="ppt_y"/>
                                          </p:val>
                                        </p:tav>
                                        <p:tav tm="100000">
                                          <p:val>
                                            <p:strVal val="1+ppt_h/2"/>
                                          </p:val>
                                        </p:tav>
                                      </p:tavLst>
                                    </p:anim>
                                    <p:set>
                                      <p:cBhvr>
                                        <p:cTn id="18" dur="1" fill="hold">
                                          <p:stCondLst>
                                            <p:cond delay="5999"/>
                                          </p:stCondLst>
                                        </p:cTn>
                                        <p:tgtEl>
                                          <p:spTgt spid="4"/>
                                        </p:tgtEl>
                                        <p:attrNameLst>
                                          <p:attrName>style.visibility</p:attrName>
                                        </p:attrNameLst>
                                      </p:cBhvr>
                                      <p:to>
                                        <p:strVal val="hidden"/>
                                      </p:to>
                                    </p:set>
                                  </p:childTnLst>
                                </p:cTn>
                              </p:par>
                              <p:par>
                                <p:cTn id="19" presetID="2" presetClass="entr" presetSubtype="6" fill="hold" grpId="0" nodeType="withEffect">
                                  <p:stCondLst>
                                    <p:cond delay="0"/>
                                  </p:stCondLst>
                                  <p:childTnLst>
                                    <p:set>
                                      <p:cBhvr>
                                        <p:cTn id="20" dur="1" fill="hold">
                                          <p:stCondLst>
                                            <p:cond delay="0"/>
                                          </p:stCondLst>
                                        </p:cTn>
                                        <p:tgtEl>
                                          <p:spTgt spid="5"/>
                                        </p:tgtEl>
                                        <p:attrNameLst>
                                          <p:attrName>style.visibility</p:attrName>
                                        </p:attrNameLst>
                                      </p:cBhvr>
                                      <p:to>
                                        <p:strVal val="visible"/>
                                      </p:to>
                                    </p:set>
                                    <p:anim calcmode="lin" valueType="num">
                                      <p:cBhvr additive="base">
                                        <p:cTn id="21" dur="5000" fill="hold"/>
                                        <p:tgtEl>
                                          <p:spTgt spid="5"/>
                                        </p:tgtEl>
                                        <p:attrNameLst>
                                          <p:attrName>ppt_x</p:attrName>
                                        </p:attrNameLst>
                                      </p:cBhvr>
                                      <p:tavLst>
                                        <p:tav tm="0">
                                          <p:val>
                                            <p:strVal val="1+#ppt_w/2"/>
                                          </p:val>
                                        </p:tav>
                                        <p:tav tm="100000">
                                          <p:val>
                                            <p:strVal val="#ppt_x"/>
                                          </p:val>
                                        </p:tav>
                                      </p:tavLst>
                                    </p:anim>
                                    <p:anim calcmode="lin" valueType="num">
                                      <p:cBhvr additive="base">
                                        <p:cTn id="22" dur="5000" fill="hold"/>
                                        <p:tgtEl>
                                          <p:spTgt spid="5"/>
                                        </p:tgtEl>
                                        <p:attrNameLst>
                                          <p:attrName>ppt_y</p:attrName>
                                        </p:attrNameLst>
                                      </p:cBhvr>
                                      <p:tavLst>
                                        <p:tav tm="0">
                                          <p:val>
                                            <p:strVal val="1+#ppt_h/2"/>
                                          </p:val>
                                        </p:tav>
                                        <p:tav tm="100000">
                                          <p:val>
                                            <p:strVal val="#ppt_y"/>
                                          </p:val>
                                        </p:tav>
                                      </p:tavLst>
                                    </p:anim>
                                  </p:childTnLst>
                                </p:cTn>
                              </p:par>
                              <p:par>
                                <p:cTn id="23" presetID="19" presetClass="entr" presetSubtype="10" fill="hold" grpId="1" nodeType="withEffect">
                                  <p:stCondLst>
                                    <p:cond delay="0"/>
                                  </p:stCondLst>
                                  <p:childTnLst>
                                    <p:set>
                                      <p:cBhvr>
                                        <p:cTn id="24" dur="1" fill="hold">
                                          <p:stCondLst>
                                            <p:cond delay="0"/>
                                          </p:stCondLst>
                                        </p:cTn>
                                        <p:tgtEl>
                                          <p:spTgt spid="5"/>
                                        </p:tgtEl>
                                        <p:attrNameLst>
                                          <p:attrName>style.visibility</p:attrName>
                                        </p:attrNameLst>
                                      </p:cBhvr>
                                      <p:to>
                                        <p:strVal val="visible"/>
                                      </p:to>
                                    </p:set>
                                    <p:anim calcmode="lin" valueType="num">
                                      <p:cBhvr>
                                        <p:cTn id="25" dur="5000" fill="hold"/>
                                        <p:tgtEl>
                                          <p:spTgt spid="5"/>
                                        </p:tgtEl>
                                        <p:attrNameLst>
                                          <p:attrName>ppt_w</p:attrName>
                                        </p:attrNameLst>
                                      </p:cBhvr>
                                      <p:tavLst>
                                        <p:tav tm="0" fmla="#ppt_w*sin(2.5*pi*$)">
                                          <p:val>
                                            <p:fltVal val="0"/>
                                          </p:val>
                                        </p:tav>
                                        <p:tav tm="100000">
                                          <p:val>
                                            <p:fltVal val="1"/>
                                          </p:val>
                                        </p:tav>
                                      </p:tavLst>
                                    </p:anim>
                                    <p:anim calcmode="lin" valueType="num">
                                      <p:cBhvr>
                                        <p:cTn id="26" dur="5000" fill="hold"/>
                                        <p:tgtEl>
                                          <p:spTgt spid="5"/>
                                        </p:tgtEl>
                                        <p:attrNameLst>
                                          <p:attrName>ppt_h</p:attrName>
                                        </p:attrNameLst>
                                      </p:cBhvr>
                                      <p:tavLst>
                                        <p:tav tm="0">
                                          <p:val>
                                            <p:strVal val="#ppt_h"/>
                                          </p:val>
                                        </p:tav>
                                        <p:tav tm="100000">
                                          <p:val>
                                            <p:strVal val="#ppt_h"/>
                                          </p:val>
                                        </p:tav>
                                      </p:tavLst>
                                    </p:anim>
                                  </p:childTnLst>
                                </p:cTn>
                              </p:par>
                              <p:par>
                                <p:cTn id="27" presetID="8" presetClass="emph" presetSubtype="0" repeatCount="indefinite" fill="hold" grpId="2" nodeType="withEffect">
                                  <p:stCondLst>
                                    <p:cond delay="0"/>
                                  </p:stCondLst>
                                  <p:childTnLst>
                                    <p:animRot by="-21600000">
                                      <p:cBhvr>
                                        <p:cTn id="28" dur="5000" fill="hold"/>
                                        <p:tgtEl>
                                          <p:spTgt spid="5"/>
                                        </p:tgtEl>
                                        <p:attrNameLst>
                                          <p:attrName>r</p:attrName>
                                        </p:attrNameLst>
                                      </p:cBhvr>
                                    </p:animRot>
                                  </p:childTnLst>
                                </p:cTn>
                              </p:par>
                              <p:par>
                                <p:cTn id="29" presetID="2" presetClass="exit" presetSubtype="6" fill="hold" grpId="3" nodeType="withEffect">
                                  <p:stCondLst>
                                    <p:cond delay="0"/>
                                  </p:stCondLst>
                                  <p:childTnLst>
                                    <p:anim calcmode="lin" valueType="num">
                                      <p:cBhvr additive="base">
                                        <p:cTn id="30" dur="5000"/>
                                        <p:tgtEl>
                                          <p:spTgt spid="5"/>
                                        </p:tgtEl>
                                        <p:attrNameLst>
                                          <p:attrName>ppt_x</p:attrName>
                                        </p:attrNameLst>
                                      </p:cBhvr>
                                      <p:tavLst>
                                        <p:tav tm="0">
                                          <p:val>
                                            <p:strVal val="ppt_x"/>
                                          </p:val>
                                        </p:tav>
                                        <p:tav tm="100000">
                                          <p:val>
                                            <p:strVal val="1+ppt_w/2"/>
                                          </p:val>
                                        </p:tav>
                                      </p:tavLst>
                                    </p:anim>
                                    <p:anim calcmode="lin" valueType="num">
                                      <p:cBhvr additive="base">
                                        <p:cTn id="31" dur="5000"/>
                                        <p:tgtEl>
                                          <p:spTgt spid="5"/>
                                        </p:tgtEl>
                                        <p:attrNameLst>
                                          <p:attrName>ppt_y</p:attrName>
                                        </p:attrNameLst>
                                      </p:cBhvr>
                                      <p:tavLst>
                                        <p:tav tm="0">
                                          <p:val>
                                            <p:strVal val="ppt_y"/>
                                          </p:val>
                                        </p:tav>
                                        <p:tav tm="100000">
                                          <p:val>
                                            <p:strVal val="1+ppt_h/2"/>
                                          </p:val>
                                        </p:tav>
                                      </p:tavLst>
                                    </p:anim>
                                    <p:set>
                                      <p:cBhvr>
                                        <p:cTn id="32" dur="1" fill="hold">
                                          <p:stCondLst>
                                            <p:cond delay="4999"/>
                                          </p:stCondLst>
                                        </p:cTn>
                                        <p:tgtEl>
                                          <p:spTgt spid="5"/>
                                        </p:tgtEl>
                                        <p:attrNameLst>
                                          <p:attrName>style.visibility</p:attrName>
                                        </p:attrNameLst>
                                      </p:cBhvr>
                                      <p:to>
                                        <p:strVal val="hidden"/>
                                      </p:to>
                                    </p:set>
                                  </p:childTnLst>
                                </p:cTn>
                              </p:par>
                              <p:par>
                                <p:cTn id="33" presetID="2" presetClass="entr" presetSubtype="6" fill="hold" grpId="0" nodeType="withEffect">
                                  <p:stCondLst>
                                    <p:cond delay="0"/>
                                  </p:stCondLst>
                                  <p:childTnLst>
                                    <p:set>
                                      <p:cBhvr>
                                        <p:cTn id="34" dur="1" fill="hold">
                                          <p:stCondLst>
                                            <p:cond delay="0"/>
                                          </p:stCondLst>
                                        </p:cTn>
                                        <p:tgtEl>
                                          <p:spTgt spid="6"/>
                                        </p:tgtEl>
                                        <p:attrNameLst>
                                          <p:attrName>style.visibility</p:attrName>
                                        </p:attrNameLst>
                                      </p:cBhvr>
                                      <p:to>
                                        <p:strVal val="visible"/>
                                      </p:to>
                                    </p:set>
                                    <p:anim calcmode="lin" valueType="num">
                                      <p:cBhvr additive="base">
                                        <p:cTn id="35" dur="4000" fill="hold"/>
                                        <p:tgtEl>
                                          <p:spTgt spid="6"/>
                                        </p:tgtEl>
                                        <p:attrNameLst>
                                          <p:attrName>ppt_x</p:attrName>
                                        </p:attrNameLst>
                                      </p:cBhvr>
                                      <p:tavLst>
                                        <p:tav tm="0">
                                          <p:val>
                                            <p:strVal val="1+#ppt_w/2"/>
                                          </p:val>
                                        </p:tav>
                                        <p:tav tm="100000">
                                          <p:val>
                                            <p:strVal val="#ppt_x"/>
                                          </p:val>
                                        </p:tav>
                                      </p:tavLst>
                                    </p:anim>
                                    <p:anim calcmode="lin" valueType="num">
                                      <p:cBhvr additive="base">
                                        <p:cTn id="36" dur="4000" fill="hold"/>
                                        <p:tgtEl>
                                          <p:spTgt spid="6"/>
                                        </p:tgtEl>
                                        <p:attrNameLst>
                                          <p:attrName>ppt_y</p:attrName>
                                        </p:attrNameLst>
                                      </p:cBhvr>
                                      <p:tavLst>
                                        <p:tav tm="0">
                                          <p:val>
                                            <p:strVal val="1+#ppt_h/2"/>
                                          </p:val>
                                        </p:tav>
                                        <p:tav tm="100000">
                                          <p:val>
                                            <p:strVal val="#ppt_y"/>
                                          </p:val>
                                        </p:tav>
                                      </p:tavLst>
                                    </p:anim>
                                  </p:childTnLst>
                                </p:cTn>
                              </p:par>
                              <p:par>
                                <p:cTn id="37" presetID="19" presetClass="entr" presetSubtype="10" fill="hold" grpId="1" nodeType="withEffect">
                                  <p:stCondLst>
                                    <p:cond delay="0"/>
                                  </p:stCondLst>
                                  <p:childTnLst>
                                    <p:set>
                                      <p:cBhvr>
                                        <p:cTn id="38" dur="1" fill="hold">
                                          <p:stCondLst>
                                            <p:cond delay="0"/>
                                          </p:stCondLst>
                                        </p:cTn>
                                        <p:tgtEl>
                                          <p:spTgt spid="6"/>
                                        </p:tgtEl>
                                        <p:attrNameLst>
                                          <p:attrName>style.visibility</p:attrName>
                                        </p:attrNameLst>
                                      </p:cBhvr>
                                      <p:to>
                                        <p:strVal val="visible"/>
                                      </p:to>
                                    </p:set>
                                    <p:anim calcmode="lin" valueType="num">
                                      <p:cBhvr>
                                        <p:cTn id="39" dur="4000" fill="hold"/>
                                        <p:tgtEl>
                                          <p:spTgt spid="6"/>
                                        </p:tgtEl>
                                        <p:attrNameLst>
                                          <p:attrName>ppt_w</p:attrName>
                                        </p:attrNameLst>
                                      </p:cBhvr>
                                      <p:tavLst>
                                        <p:tav tm="0" fmla="#ppt_w*sin(2.5*pi*$)">
                                          <p:val>
                                            <p:fltVal val="0"/>
                                          </p:val>
                                        </p:tav>
                                        <p:tav tm="100000">
                                          <p:val>
                                            <p:fltVal val="1"/>
                                          </p:val>
                                        </p:tav>
                                      </p:tavLst>
                                    </p:anim>
                                    <p:anim calcmode="lin" valueType="num">
                                      <p:cBhvr>
                                        <p:cTn id="40" dur="4000" fill="hold"/>
                                        <p:tgtEl>
                                          <p:spTgt spid="6"/>
                                        </p:tgtEl>
                                        <p:attrNameLst>
                                          <p:attrName>ppt_h</p:attrName>
                                        </p:attrNameLst>
                                      </p:cBhvr>
                                      <p:tavLst>
                                        <p:tav tm="0">
                                          <p:val>
                                            <p:strVal val="#ppt_h"/>
                                          </p:val>
                                        </p:tav>
                                        <p:tav tm="100000">
                                          <p:val>
                                            <p:strVal val="#ppt_h"/>
                                          </p:val>
                                        </p:tav>
                                      </p:tavLst>
                                    </p:anim>
                                  </p:childTnLst>
                                </p:cTn>
                              </p:par>
                              <p:par>
                                <p:cTn id="41" presetID="8" presetClass="emph" presetSubtype="0" repeatCount="indefinite" fill="hold" grpId="2" nodeType="withEffect">
                                  <p:stCondLst>
                                    <p:cond delay="0"/>
                                  </p:stCondLst>
                                  <p:childTnLst>
                                    <p:animRot by="-21600000">
                                      <p:cBhvr>
                                        <p:cTn id="42" dur="4000" fill="hold"/>
                                        <p:tgtEl>
                                          <p:spTgt spid="6"/>
                                        </p:tgtEl>
                                        <p:attrNameLst>
                                          <p:attrName>r</p:attrName>
                                        </p:attrNameLst>
                                      </p:cBhvr>
                                    </p:animRot>
                                  </p:childTnLst>
                                </p:cTn>
                              </p:par>
                              <p:par>
                                <p:cTn id="43" presetID="2" presetClass="exit" presetSubtype="6" fill="hold" grpId="3" nodeType="withEffect">
                                  <p:stCondLst>
                                    <p:cond delay="0"/>
                                  </p:stCondLst>
                                  <p:childTnLst>
                                    <p:anim calcmode="lin" valueType="num">
                                      <p:cBhvr additive="base">
                                        <p:cTn id="44" dur="4000"/>
                                        <p:tgtEl>
                                          <p:spTgt spid="6"/>
                                        </p:tgtEl>
                                        <p:attrNameLst>
                                          <p:attrName>ppt_x</p:attrName>
                                        </p:attrNameLst>
                                      </p:cBhvr>
                                      <p:tavLst>
                                        <p:tav tm="0">
                                          <p:val>
                                            <p:strVal val="ppt_x"/>
                                          </p:val>
                                        </p:tav>
                                        <p:tav tm="100000">
                                          <p:val>
                                            <p:strVal val="1+ppt_w/2"/>
                                          </p:val>
                                        </p:tav>
                                      </p:tavLst>
                                    </p:anim>
                                    <p:anim calcmode="lin" valueType="num">
                                      <p:cBhvr additive="base">
                                        <p:cTn id="45" dur="4000"/>
                                        <p:tgtEl>
                                          <p:spTgt spid="6"/>
                                        </p:tgtEl>
                                        <p:attrNameLst>
                                          <p:attrName>ppt_y</p:attrName>
                                        </p:attrNameLst>
                                      </p:cBhvr>
                                      <p:tavLst>
                                        <p:tav tm="0">
                                          <p:val>
                                            <p:strVal val="ppt_y"/>
                                          </p:val>
                                        </p:tav>
                                        <p:tav tm="100000">
                                          <p:val>
                                            <p:strVal val="1+ppt_h/2"/>
                                          </p:val>
                                        </p:tav>
                                      </p:tavLst>
                                    </p:anim>
                                    <p:set>
                                      <p:cBhvr>
                                        <p:cTn id="46" dur="1" fill="hold">
                                          <p:stCondLst>
                                            <p:cond delay="3999"/>
                                          </p:stCondLst>
                                        </p:cTn>
                                        <p:tgtEl>
                                          <p:spTgt spid="6"/>
                                        </p:tgtEl>
                                        <p:attrNameLst>
                                          <p:attrName>style.visibility</p:attrName>
                                        </p:attrNameLst>
                                      </p:cBhvr>
                                      <p:to>
                                        <p:strVal val="hidden"/>
                                      </p:to>
                                    </p:set>
                                  </p:childTnLst>
                                </p:cTn>
                              </p:par>
                              <p:par>
                                <p:cTn id="47" presetID="2" presetClass="entr" presetSubtype="3" fill="hold" grpId="0" nodeType="withEffect">
                                  <p:stCondLst>
                                    <p:cond delay="0"/>
                                  </p:stCondLst>
                                  <p:childTnLst>
                                    <p:set>
                                      <p:cBhvr>
                                        <p:cTn id="48" dur="1" fill="hold">
                                          <p:stCondLst>
                                            <p:cond delay="0"/>
                                          </p:stCondLst>
                                        </p:cTn>
                                        <p:tgtEl>
                                          <p:spTgt spid="13"/>
                                        </p:tgtEl>
                                        <p:attrNameLst>
                                          <p:attrName>style.visibility</p:attrName>
                                        </p:attrNameLst>
                                      </p:cBhvr>
                                      <p:to>
                                        <p:strVal val="visible"/>
                                      </p:to>
                                    </p:set>
                                    <p:anim calcmode="lin" valueType="num">
                                      <p:cBhvr additive="base">
                                        <p:cTn id="49" dur="6000" fill="hold"/>
                                        <p:tgtEl>
                                          <p:spTgt spid="13"/>
                                        </p:tgtEl>
                                        <p:attrNameLst>
                                          <p:attrName>ppt_x</p:attrName>
                                        </p:attrNameLst>
                                      </p:cBhvr>
                                      <p:tavLst>
                                        <p:tav tm="0">
                                          <p:val>
                                            <p:strVal val="1+#ppt_w/2"/>
                                          </p:val>
                                        </p:tav>
                                        <p:tav tm="100000">
                                          <p:val>
                                            <p:strVal val="#ppt_x"/>
                                          </p:val>
                                        </p:tav>
                                      </p:tavLst>
                                    </p:anim>
                                    <p:anim calcmode="lin" valueType="num">
                                      <p:cBhvr additive="base">
                                        <p:cTn id="50" dur="6000" fill="hold"/>
                                        <p:tgtEl>
                                          <p:spTgt spid="13"/>
                                        </p:tgtEl>
                                        <p:attrNameLst>
                                          <p:attrName>ppt_y</p:attrName>
                                        </p:attrNameLst>
                                      </p:cBhvr>
                                      <p:tavLst>
                                        <p:tav tm="0">
                                          <p:val>
                                            <p:strVal val="0-#ppt_h/2"/>
                                          </p:val>
                                        </p:tav>
                                        <p:tav tm="100000">
                                          <p:val>
                                            <p:strVal val="#ppt_y"/>
                                          </p:val>
                                        </p:tav>
                                      </p:tavLst>
                                    </p:anim>
                                  </p:childTnLst>
                                </p:cTn>
                              </p:par>
                              <p:par>
                                <p:cTn id="51" presetID="19" presetClass="entr" presetSubtype="10" fill="hold" grpId="1" nodeType="withEffect">
                                  <p:stCondLst>
                                    <p:cond delay="0"/>
                                  </p:stCondLst>
                                  <p:childTnLst>
                                    <p:set>
                                      <p:cBhvr>
                                        <p:cTn id="52" dur="1" fill="hold">
                                          <p:stCondLst>
                                            <p:cond delay="0"/>
                                          </p:stCondLst>
                                        </p:cTn>
                                        <p:tgtEl>
                                          <p:spTgt spid="13"/>
                                        </p:tgtEl>
                                        <p:attrNameLst>
                                          <p:attrName>style.visibility</p:attrName>
                                        </p:attrNameLst>
                                      </p:cBhvr>
                                      <p:to>
                                        <p:strVal val="visible"/>
                                      </p:to>
                                    </p:set>
                                    <p:anim calcmode="lin" valueType="num">
                                      <p:cBhvr>
                                        <p:cTn id="53" dur="6000" fill="hold"/>
                                        <p:tgtEl>
                                          <p:spTgt spid="13"/>
                                        </p:tgtEl>
                                        <p:attrNameLst>
                                          <p:attrName>ppt_w</p:attrName>
                                        </p:attrNameLst>
                                      </p:cBhvr>
                                      <p:tavLst>
                                        <p:tav tm="0" fmla="#ppt_w*sin(2.5*pi*$)">
                                          <p:val>
                                            <p:fltVal val="0"/>
                                          </p:val>
                                        </p:tav>
                                        <p:tav tm="100000">
                                          <p:val>
                                            <p:fltVal val="1"/>
                                          </p:val>
                                        </p:tav>
                                      </p:tavLst>
                                    </p:anim>
                                    <p:anim calcmode="lin" valueType="num">
                                      <p:cBhvr>
                                        <p:cTn id="54" dur="6000" fill="hold"/>
                                        <p:tgtEl>
                                          <p:spTgt spid="13"/>
                                        </p:tgtEl>
                                        <p:attrNameLst>
                                          <p:attrName>ppt_h</p:attrName>
                                        </p:attrNameLst>
                                      </p:cBhvr>
                                      <p:tavLst>
                                        <p:tav tm="0">
                                          <p:val>
                                            <p:strVal val="#ppt_h"/>
                                          </p:val>
                                        </p:tav>
                                        <p:tav tm="100000">
                                          <p:val>
                                            <p:strVal val="#ppt_h"/>
                                          </p:val>
                                        </p:tav>
                                      </p:tavLst>
                                    </p:anim>
                                  </p:childTnLst>
                                </p:cTn>
                              </p:par>
                              <p:par>
                                <p:cTn id="55" presetID="8" presetClass="emph" presetSubtype="0" fill="hold" grpId="2" nodeType="withEffect">
                                  <p:stCondLst>
                                    <p:cond delay="0"/>
                                  </p:stCondLst>
                                  <p:childTnLst>
                                    <p:animRot by="21600000">
                                      <p:cBhvr>
                                        <p:cTn id="56" dur="6000" fill="hold"/>
                                        <p:tgtEl>
                                          <p:spTgt spid="13"/>
                                        </p:tgtEl>
                                        <p:attrNameLst>
                                          <p:attrName>r</p:attrName>
                                        </p:attrNameLst>
                                      </p:cBhvr>
                                    </p:animRot>
                                  </p:childTnLst>
                                </p:cTn>
                              </p:par>
                              <p:par>
                                <p:cTn id="57" presetID="2" presetClass="exit" presetSubtype="3" fill="hold" grpId="3" nodeType="withEffect">
                                  <p:stCondLst>
                                    <p:cond delay="0"/>
                                  </p:stCondLst>
                                  <p:childTnLst>
                                    <p:anim calcmode="lin" valueType="num">
                                      <p:cBhvr additive="base">
                                        <p:cTn id="58" dur="6000"/>
                                        <p:tgtEl>
                                          <p:spTgt spid="13"/>
                                        </p:tgtEl>
                                        <p:attrNameLst>
                                          <p:attrName>ppt_x</p:attrName>
                                        </p:attrNameLst>
                                      </p:cBhvr>
                                      <p:tavLst>
                                        <p:tav tm="0">
                                          <p:val>
                                            <p:strVal val="ppt_x"/>
                                          </p:val>
                                        </p:tav>
                                        <p:tav tm="100000">
                                          <p:val>
                                            <p:strVal val="1+ppt_w/2"/>
                                          </p:val>
                                        </p:tav>
                                      </p:tavLst>
                                    </p:anim>
                                    <p:anim calcmode="lin" valueType="num">
                                      <p:cBhvr additive="base">
                                        <p:cTn id="59" dur="6000"/>
                                        <p:tgtEl>
                                          <p:spTgt spid="13"/>
                                        </p:tgtEl>
                                        <p:attrNameLst>
                                          <p:attrName>ppt_y</p:attrName>
                                        </p:attrNameLst>
                                      </p:cBhvr>
                                      <p:tavLst>
                                        <p:tav tm="0">
                                          <p:val>
                                            <p:strVal val="ppt_y"/>
                                          </p:val>
                                        </p:tav>
                                        <p:tav tm="100000">
                                          <p:val>
                                            <p:strVal val="0-ppt_h/2"/>
                                          </p:val>
                                        </p:tav>
                                      </p:tavLst>
                                    </p:anim>
                                    <p:set>
                                      <p:cBhvr>
                                        <p:cTn id="60" dur="1" fill="hold">
                                          <p:stCondLst>
                                            <p:cond delay="5999"/>
                                          </p:stCondLst>
                                        </p:cTn>
                                        <p:tgtEl>
                                          <p:spTgt spid="13"/>
                                        </p:tgtEl>
                                        <p:attrNameLst>
                                          <p:attrName>style.visibility</p:attrName>
                                        </p:attrNameLst>
                                      </p:cBhvr>
                                      <p:to>
                                        <p:strVal val="hidden"/>
                                      </p:to>
                                    </p:set>
                                  </p:childTnLst>
                                </p:cTn>
                              </p:par>
                              <p:par>
                                <p:cTn id="61" presetID="2" presetClass="entr" presetSubtype="3" fill="hold" grpId="0" nodeType="withEffect">
                                  <p:stCondLst>
                                    <p:cond delay="0"/>
                                  </p:stCondLst>
                                  <p:childTnLst>
                                    <p:set>
                                      <p:cBhvr>
                                        <p:cTn id="62" dur="1" fill="hold">
                                          <p:stCondLst>
                                            <p:cond delay="0"/>
                                          </p:stCondLst>
                                        </p:cTn>
                                        <p:tgtEl>
                                          <p:spTgt spid="14"/>
                                        </p:tgtEl>
                                        <p:attrNameLst>
                                          <p:attrName>style.visibility</p:attrName>
                                        </p:attrNameLst>
                                      </p:cBhvr>
                                      <p:to>
                                        <p:strVal val="visible"/>
                                      </p:to>
                                    </p:set>
                                    <p:anim calcmode="lin" valueType="num">
                                      <p:cBhvr additive="base">
                                        <p:cTn id="63" dur="5000" fill="hold"/>
                                        <p:tgtEl>
                                          <p:spTgt spid="14"/>
                                        </p:tgtEl>
                                        <p:attrNameLst>
                                          <p:attrName>ppt_x</p:attrName>
                                        </p:attrNameLst>
                                      </p:cBhvr>
                                      <p:tavLst>
                                        <p:tav tm="0">
                                          <p:val>
                                            <p:strVal val="1+#ppt_w/2"/>
                                          </p:val>
                                        </p:tav>
                                        <p:tav tm="100000">
                                          <p:val>
                                            <p:strVal val="#ppt_x"/>
                                          </p:val>
                                        </p:tav>
                                      </p:tavLst>
                                    </p:anim>
                                    <p:anim calcmode="lin" valueType="num">
                                      <p:cBhvr additive="base">
                                        <p:cTn id="64" dur="5000" fill="hold"/>
                                        <p:tgtEl>
                                          <p:spTgt spid="14"/>
                                        </p:tgtEl>
                                        <p:attrNameLst>
                                          <p:attrName>ppt_y</p:attrName>
                                        </p:attrNameLst>
                                      </p:cBhvr>
                                      <p:tavLst>
                                        <p:tav tm="0">
                                          <p:val>
                                            <p:strVal val="0-#ppt_h/2"/>
                                          </p:val>
                                        </p:tav>
                                        <p:tav tm="100000">
                                          <p:val>
                                            <p:strVal val="#ppt_y"/>
                                          </p:val>
                                        </p:tav>
                                      </p:tavLst>
                                    </p:anim>
                                  </p:childTnLst>
                                </p:cTn>
                              </p:par>
                              <p:par>
                                <p:cTn id="65" presetID="19" presetClass="entr" presetSubtype="10" fill="hold" grpId="1" nodeType="withEffect">
                                  <p:stCondLst>
                                    <p:cond delay="0"/>
                                  </p:stCondLst>
                                  <p:childTnLst>
                                    <p:set>
                                      <p:cBhvr>
                                        <p:cTn id="66" dur="1" fill="hold">
                                          <p:stCondLst>
                                            <p:cond delay="0"/>
                                          </p:stCondLst>
                                        </p:cTn>
                                        <p:tgtEl>
                                          <p:spTgt spid="14"/>
                                        </p:tgtEl>
                                        <p:attrNameLst>
                                          <p:attrName>style.visibility</p:attrName>
                                        </p:attrNameLst>
                                      </p:cBhvr>
                                      <p:to>
                                        <p:strVal val="visible"/>
                                      </p:to>
                                    </p:set>
                                    <p:anim calcmode="lin" valueType="num">
                                      <p:cBhvr>
                                        <p:cTn id="67" dur="5000" fill="hold"/>
                                        <p:tgtEl>
                                          <p:spTgt spid="14"/>
                                        </p:tgtEl>
                                        <p:attrNameLst>
                                          <p:attrName>ppt_w</p:attrName>
                                        </p:attrNameLst>
                                      </p:cBhvr>
                                      <p:tavLst>
                                        <p:tav tm="0" fmla="#ppt_w*sin(2.5*pi*$)">
                                          <p:val>
                                            <p:fltVal val="0"/>
                                          </p:val>
                                        </p:tav>
                                        <p:tav tm="100000">
                                          <p:val>
                                            <p:fltVal val="1"/>
                                          </p:val>
                                        </p:tav>
                                      </p:tavLst>
                                    </p:anim>
                                    <p:anim calcmode="lin" valueType="num">
                                      <p:cBhvr>
                                        <p:cTn id="68" dur="5000" fill="hold"/>
                                        <p:tgtEl>
                                          <p:spTgt spid="14"/>
                                        </p:tgtEl>
                                        <p:attrNameLst>
                                          <p:attrName>ppt_h</p:attrName>
                                        </p:attrNameLst>
                                      </p:cBhvr>
                                      <p:tavLst>
                                        <p:tav tm="0">
                                          <p:val>
                                            <p:strVal val="#ppt_h"/>
                                          </p:val>
                                        </p:tav>
                                        <p:tav tm="100000">
                                          <p:val>
                                            <p:strVal val="#ppt_h"/>
                                          </p:val>
                                        </p:tav>
                                      </p:tavLst>
                                    </p:anim>
                                  </p:childTnLst>
                                </p:cTn>
                              </p:par>
                              <p:par>
                                <p:cTn id="69" presetID="8" presetClass="emph" presetSubtype="0" fill="hold" grpId="2" nodeType="withEffect">
                                  <p:stCondLst>
                                    <p:cond delay="0"/>
                                  </p:stCondLst>
                                  <p:childTnLst>
                                    <p:animRot by="21600000">
                                      <p:cBhvr>
                                        <p:cTn id="70" dur="5000" fill="hold"/>
                                        <p:tgtEl>
                                          <p:spTgt spid="14"/>
                                        </p:tgtEl>
                                        <p:attrNameLst>
                                          <p:attrName>r</p:attrName>
                                        </p:attrNameLst>
                                      </p:cBhvr>
                                    </p:animRot>
                                  </p:childTnLst>
                                </p:cTn>
                              </p:par>
                              <p:par>
                                <p:cTn id="71" presetID="2" presetClass="exit" presetSubtype="3" fill="hold" grpId="3" nodeType="withEffect">
                                  <p:stCondLst>
                                    <p:cond delay="0"/>
                                  </p:stCondLst>
                                  <p:childTnLst>
                                    <p:anim calcmode="lin" valueType="num">
                                      <p:cBhvr additive="base">
                                        <p:cTn id="72" dur="5000"/>
                                        <p:tgtEl>
                                          <p:spTgt spid="14"/>
                                        </p:tgtEl>
                                        <p:attrNameLst>
                                          <p:attrName>ppt_x</p:attrName>
                                        </p:attrNameLst>
                                      </p:cBhvr>
                                      <p:tavLst>
                                        <p:tav tm="0">
                                          <p:val>
                                            <p:strVal val="ppt_x"/>
                                          </p:val>
                                        </p:tav>
                                        <p:tav tm="100000">
                                          <p:val>
                                            <p:strVal val="1+ppt_w/2"/>
                                          </p:val>
                                        </p:tav>
                                      </p:tavLst>
                                    </p:anim>
                                    <p:anim calcmode="lin" valueType="num">
                                      <p:cBhvr additive="base">
                                        <p:cTn id="73" dur="5000"/>
                                        <p:tgtEl>
                                          <p:spTgt spid="14"/>
                                        </p:tgtEl>
                                        <p:attrNameLst>
                                          <p:attrName>ppt_y</p:attrName>
                                        </p:attrNameLst>
                                      </p:cBhvr>
                                      <p:tavLst>
                                        <p:tav tm="0">
                                          <p:val>
                                            <p:strVal val="ppt_y"/>
                                          </p:val>
                                        </p:tav>
                                        <p:tav tm="100000">
                                          <p:val>
                                            <p:strVal val="0-ppt_h/2"/>
                                          </p:val>
                                        </p:tav>
                                      </p:tavLst>
                                    </p:anim>
                                    <p:set>
                                      <p:cBhvr>
                                        <p:cTn id="74" dur="1" fill="hold">
                                          <p:stCondLst>
                                            <p:cond delay="4999"/>
                                          </p:stCondLst>
                                        </p:cTn>
                                        <p:tgtEl>
                                          <p:spTgt spid="14"/>
                                        </p:tgtEl>
                                        <p:attrNameLst>
                                          <p:attrName>style.visibility</p:attrName>
                                        </p:attrNameLst>
                                      </p:cBhvr>
                                      <p:to>
                                        <p:strVal val="hidden"/>
                                      </p:to>
                                    </p:set>
                                  </p:childTnLst>
                                </p:cTn>
                              </p:par>
                              <p:par>
                                <p:cTn id="75" presetID="2" presetClass="entr" presetSubtype="3" fill="hold" grpId="0" nodeType="withEffect">
                                  <p:stCondLst>
                                    <p:cond delay="0"/>
                                  </p:stCondLst>
                                  <p:childTnLst>
                                    <p:set>
                                      <p:cBhvr>
                                        <p:cTn id="76" dur="1" fill="hold">
                                          <p:stCondLst>
                                            <p:cond delay="0"/>
                                          </p:stCondLst>
                                        </p:cTn>
                                        <p:tgtEl>
                                          <p:spTgt spid="15"/>
                                        </p:tgtEl>
                                        <p:attrNameLst>
                                          <p:attrName>style.visibility</p:attrName>
                                        </p:attrNameLst>
                                      </p:cBhvr>
                                      <p:to>
                                        <p:strVal val="visible"/>
                                      </p:to>
                                    </p:set>
                                    <p:anim calcmode="lin" valueType="num">
                                      <p:cBhvr additive="base">
                                        <p:cTn id="77" dur="4000" fill="hold"/>
                                        <p:tgtEl>
                                          <p:spTgt spid="15"/>
                                        </p:tgtEl>
                                        <p:attrNameLst>
                                          <p:attrName>ppt_x</p:attrName>
                                        </p:attrNameLst>
                                      </p:cBhvr>
                                      <p:tavLst>
                                        <p:tav tm="0">
                                          <p:val>
                                            <p:strVal val="1+#ppt_w/2"/>
                                          </p:val>
                                        </p:tav>
                                        <p:tav tm="100000">
                                          <p:val>
                                            <p:strVal val="#ppt_x"/>
                                          </p:val>
                                        </p:tav>
                                      </p:tavLst>
                                    </p:anim>
                                    <p:anim calcmode="lin" valueType="num">
                                      <p:cBhvr additive="base">
                                        <p:cTn id="78" dur="4000" fill="hold"/>
                                        <p:tgtEl>
                                          <p:spTgt spid="15"/>
                                        </p:tgtEl>
                                        <p:attrNameLst>
                                          <p:attrName>ppt_y</p:attrName>
                                        </p:attrNameLst>
                                      </p:cBhvr>
                                      <p:tavLst>
                                        <p:tav tm="0">
                                          <p:val>
                                            <p:strVal val="0-#ppt_h/2"/>
                                          </p:val>
                                        </p:tav>
                                        <p:tav tm="100000">
                                          <p:val>
                                            <p:strVal val="#ppt_y"/>
                                          </p:val>
                                        </p:tav>
                                      </p:tavLst>
                                    </p:anim>
                                  </p:childTnLst>
                                </p:cTn>
                              </p:par>
                              <p:par>
                                <p:cTn id="79" presetID="19" presetClass="entr" presetSubtype="10" fill="hold" grpId="1" nodeType="withEffect">
                                  <p:stCondLst>
                                    <p:cond delay="0"/>
                                  </p:stCondLst>
                                  <p:childTnLst>
                                    <p:set>
                                      <p:cBhvr>
                                        <p:cTn id="80" dur="1" fill="hold">
                                          <p:stCondLst>
                                            <p:cond delay="0"/>
                                          </p:stCondLst>
                                        </p:cTn>
                                        <p:tgtEl>
                                          <p:spTgt spid="15"/>
                                        </p:tgtEl>
                                        <p:attrNameLst>
                                          <p:attrName>style.visibility</p:attrName>
                                        </p:attrNameLst>
                                      </p:cBhvr>
                                      <p:to>
                                        <p:strVal val="visible"/>
                                      </p:to>
                                    </p:set>
                                    <p:anim calcmode="lin" valueType="num">
                                      <p:cBhvr>
                                        <p:cTn id="81" dur="4000" fill="hold"/>
                                        <p:tgtEl>
                                          <p:spTgt spid="15"/>
                                        </p:tgtEl>
                                        <p:attrNameLst>
                                          <p:attrName>ppt_w</p:attrName>
                                        </p:attrNameLst>
                                      </p:cBhvr>
                                      <p:tavLst>
                                        <p:tav tm="0" fmla="#ppt_w*sin(2.5*pi*$)">
                                          <p:val>
                                            <p:fltVal val="0"/>
                                          </p:val>
                                        </p:tav>
                                        <p:tav tm="100000">
                                          <p:val>
                                            <p:fltVal val="1"/>
                                          </p:val>
                                        </p:tav>
                                      </p:tavLst>
                                    </p:anim>
                                    <p:anim calcmode="lin" valueType="num">
                                      <p:cBhvr>
                                        <p:cTn id="82" dur="4000" fill="hold"/>
                                        <p:tgtEl>
                                          <p:spTgt spid="15"/>
                                        </p:tgtEl>
                                        <p:attrNameLst>
                                          <p:attrName>ppt_h</p:attrName>
                                        </p:attrNameLst>
                                      </p:cBhvr>
                                      <p:tavLst>
                                        <p:tav tm="0">
                                          <p:val>
                                            <p:strVal val="#ppt_h"/>
                                          </p:val>
                                        </p:tav>
                                        <p:tav tm="100000">
                                          <p:val>
                                            <p:strVal val="#ppt_h"/>
                                          </p:val>
                                        </p:tav>
                                      </p:tavLst>
                                    </p:anim>
                                  </p:childTnLst>
                                </p:cTn>
                              </p:par>
                              <p:par>
                                <p:cTn id="83" presetID="8" presetClass="emph" presetSubtype="0" fill="hold" grpId="2" nodeType="withEffect">
                                  <p:stCondLst>
                                    <p:cond delay="0"/>
                                  </p:stCondLst>
                                  <p:childTnLst>
                                    <p:animRot by="21600000">
                                      <p:cBhvr>
                                        <p:cTn id="84" dur="4000" fill="hold"/>
                                        <p:tgtEl>
                                          <p:spTgt spid="15"/>
                                        </p:tgtEl>
                                        <p:attrNameLst>
                                          <p:attrName>r</p:attrName>
                                        </p:attrNameLst>
                                      </p:cBhvr>
                                    </p:animRot>
                                  </p:childTnLst>
                                </p:cTn>
                              </p:par>
                              <p:par>
                                <p:cTn id="85" presetID="2" presetClass="exit" presetSubtype="3" fill="hold" grpId="3" nodeType="withEffect">
                                  <p:stCondLst>
                                    <p:cond delay="0"/>
                                  </p:stCondLst>
                                  <p:childTnLst>
                                    <p:anim calcmode="lin" valueType="num">
                                      <p:cBhvr additive="base">
                                        <p:cTn id="86" dur="4000"/>
                                        <p:tgtEl>
                                          <p:spTgt spid="15"/>
                                        </p:tgtEl>
                                        <p:attrNameLst>
                                          <p:attrName>ppt_x</p:attrName>
                                        </p:attrNameLst>
                                      </p:cBhvr>
                                      <p:tavLst>
                                        <p:tav tm="0">
                                          <p:val>
                                            <p:strVal val="ppt_x"/>
                                          </p:val>
                                        </p:tav>
                                        <p:tav tm="100000">
                                          <p:val>
                                            <p:strVal val="1+ppt_w/2"/>
                                          </p:val>
                                        </p:tav>
                                      </p:tavLst>
                                    </p:anim>
                                    <p:anim calcmode="lin" valueType="num">
                                      <p:cBhvr additive="base">
                                        <p:cTn id="87" dur="4000"/>
                                        <p:tgtEl>
                                          <p:spTgt spid="15"/>
                                        </p:tgtEl>
                                        <p:attrNameLst>
                                          <p:attrName>ppt_y</p:attrName>
                                        </p:attrNameLst>
                                      </p:cBhvr>
                                      <p:tavLst>
                                        <p:tav tm="0">
                                          <p:val>
                                            <p:strVal val="ppt_y"/>
                                          </p:val>
                                        </p:tav>
                                        <p:tav tm="100000">
                                          <p:val>
                                            <p:strVal val="0-ppt_h/2"/>
                                          </p:val>
                                        </p:tav>
                                      </p:tavLst>
                                    </p:anim>
                                    <p:set>
                                      <p:cBhvr>
                                        <p:cTn id="88" dur="1" fill="hold">
                                          <p:stCondLst>
                                            <p:cond delay="3999"/>
                                          </p:stCondLst>
                                        </p:cTn>
                                        <p:tgtEl>
                                          <p:spTgt spid="15"/>
                                        </p:tgtEl>
                                        <p:attrNameLst>
                                          <p:attrName>style.visibility</p:attrName>
                                        </p:attrNameLst>
                                      </p:cBhvr>
                                      <p:to>
                                        <p:strVal val="hidden"/>
                                      </p:to>
                                    </p:set>
                                  </p:childTnLst>
                                </p:cTn>
                              </p:par>
                              <p:par>
                                <p:cTn id="89" presetID="2" presetClass="entr" presetSubtype="12" fill="hold" grpId="0" nodeType="withEffect">
                                  <p:stCondLst>
                                    <p:cond delay="0"/>
                                  </p:stCondLst>
                                  <p:childTnLst>
                                    <p:set>
                                      <p:cBhvr>
                                        <p:cTn id="90" dur="1" fill="hold">
                                          <p:stCondLst>
                                            <p:cond delay="0"/>
                                          </p:stCondLst>
                                        </p:cTn>
                                        <p:tgtEl>
                                          <p:spTgt spid="9"/>
                                        </p:tgtEl>
                                        <p:attrNameLst>
                                          <p:attrName>style.visibility</p:attrName>
                                        </p:attrNameLst>
                                      </p:cBhvr>
                                      <p:to>
                                        <p:strVal val="visible"/>
                                      </p:to>
                                    </p:set>
                                    <p:anim calcmode="lin" valueType="num">
                                      <p:cBhvr additive="base">
                                        <p:cTn id="91" dur="4000" fill="hold"/>
                                        <p:tgtEl>
                                          <p:spTgt spid="9"/>
                                        </p:tgtEl>
                                        <p:attrNameLst>
                                          <p:attrName>ppt_x</p:attrName>
                                        </p:attrNameLst>
                                      </p:cBhvr>
                                      <p:tavLst>
                                        <p:tav tm="0">
                                          <p:val>
                                            <p:strVal val="0-#ppt_w/2"/>
                                          </p:val>
                                        </p:tav>
                                        <p:tav tm="100000">
                                          <p:val>
                                            <p:strVal val="#ppt_x"/>
                                          </p:val>
                                        </p:tav>
                                      </p:tavLst>
                                    </p:anim>
                                    <p:anim calcmode="lin" valueType="num">
                                      <p:cBhvr additive="base">
                                        <p:cTn id="92" dur="4000" fill="hold"/>
                                        <p:tgtEl>
                                          <p:spTgt spid="9"/>
                                        </p:tgtEl>
                                        <p:attrNameLst>
                                          <p:attrName>ppt_y</p:attrName>
                                        </p:attrNameLst>
                                      </p:cBhvr>
                                      <p:tavLst>
                                        <p:tav tm="0">
                                          <p:val>
                                            <p:strVal val="1+#ppt_h/2"/>
                                          </p:val>
                                        </p:tav>
                                        <p:tav tm="100000">
                                          <p:val>
                                            <p:strVal val="#ppt_y"/>
                                          </p:val>
                                        </p:tav>
                                      </p:tavLst>
                                    </p:anim>
                                  </p:childTnLst>
                                </p:cTn>
                              </p:par>
                              <p:par>
                                <p:cTn id="93" presetID="19" presetClass="entr" presetSubtype="10" fill="hold" grpId="1" nodeType="withEffect">
                                  <p:stCondLst>
                                    <p:cond delay="0"/>
                                  </p:stCondLst>
                                  <p:childTnLst>
                                    <p:set>
                                      <p:cBhvr>
                                        <p:cTn id="94" dur="1" fill="hold">
                                          <p:stCondLst>
                                            <p:cond delay="0"/>
                                          </p:stCondLst>
                                        </p:cTn>
                                        <p:tgtEl>
                                          <p:spTgt spid="9"/>
                                        </p:tgtEl>
                                        <p:attrNameLst>
                                          <p:attrName>style.visibility</p:attrName>
                                        </p:attrNameLst>
                                      </p:cBhvr>
                                      <p:to>
                                        <p:strVal val="visible"/>
                                      </p:to>
                                    </p:set>
                                    <p:anim calcmode="lin" valueType="num">
                                      <p:cBhvr>
                                        <p:cTn id="95" dur="4000" fill="hold"/>
                                        <p:tgtEl>
                                          <p:spTgt spid="9"/>
                                        </p:tgtEl>
                                        <p:attrNameLst>
                                          <p:attrName>ppt_w</p:attrName>
                                        </p:attrNameLst>
                                      </p:cBhvr>
                                      <p:tavLst>
                                        <p:tav tm="0" fmla="#ppt_w*sin(2.5*pi*$)">
                                          <p:val>
                                            <p:fltVal val="0"/>
                                          </p:val>
                                        </p:tav>
                                        <p:tav tm="100000">
                                          <p:val>
                                            <p:fltVal val="1"/>
                                          </p:val>
                                        </p:tav>
                                      </p:tavLst>
                                    </p:anim>
                                    <p:anim calcmode="lin" valueType="num">
                                      <p:cBhvr>
                                        <p:cTn id="96" dur="4000" fill="hold"/>
                                        <p:tgtEl>
                                          <p:spTgt spid="9"/>
                                        </p:tgtEl>
                                        <p:attrNameLst>
                                          <p:attrName>ppt_h</p:attrName>
                                        </p:attrNameLst>
                                      </p:cBhvr>
                                      <p:tavLst>
                                        <p:tav tm="0">
                                          <p:val>
                                            <p:strVal val="#ppt_h"/>
                                          </p:val>
                                        </p:tav>
                                        <p:tav tm="100000">
                                          <p:val>
                                            <p:strVal val="#ppt_h"/>
                                          </p:val>
                                        </p:tav>
                                      </p:tavLst>
                                    </p:anim>
                                  </p:childTnLst>
                                </p:cTn>
                              </p:par>
                              <p:par>
                                <p:cTn id="97" presetID="8" presetClass="emph" presetSubtype="0" fill="hold" grpId="2" nodeType="withEffect">
                                  <p:stCondLst>
                                    <p:cond delay="0"/>
                                  </p:stCondLst>
                                  <p:childTnLst>
                                    <p:animRot by="21600000">
                                      <p:cBhvr>
                                        <p:cTn id="98" dur="4000" fill="hold"/>
                                        <p:tgtEl>
                                          <p:spTgt spid="9"/>
                                        </p:tgtEl>
                                        <p:attrNameLst>
                                          <p:attrName>r</p:attrName>
                                        </p:attrNameLst>
                                      </p:cBhvr>
                                    </p:animRot>
                                  </p:childTnLst>
                                </p:cTn>
                              </p:par>
                              <p:par>
                                <p:cTn id="99" presetID="2" presetClass="exit" presetSubtype="12" fill="hold" grpId="3" nodeType="withEffect">
                                  <p:stCondLst>
                                    <p:cond delay="0"/>
                                  </p:stCondLst>
                                  <p:childTnLst>
                                    <p:anim calcmode="lin" valueType="num">
                                      <p:cBhvr additive="base">
                                        <p:cTn id="100" dur="4000"/>
                                        <p:tgtEl>
                                          <p:spTgt spid="9"/>
                                        </p:tgtEl>
                                        <p:attrNameLst>
                                          <p:attrName>ppt_x</p:attrName>
                                        </p:attrNameLst>
                                      </p:cBhvr>
                                      <p:tavLst>
                                        <p:tav tm="0">
                                          <p:val>
                                            <p:strVal val="ppt_x"/>
                                          </p:val>
                                        </p:tav>
                                        <p:tav tm="100000">
                                          <p:val>
                                            <p:strVal val="0-ppt_w/2"/>
                                          </p:val>
                                        </p:tav>
                                      </p:tavLst>
                                    </p:anim>
                                    <p:anim calcmode="lin" valueType="num">
                                      <p:cBhvr additive="base">
                                        <p:cTn id="101" dur="4000"/>
                                        <p:tgtEl>
                                          <p:spTgt spid="9"/>
                                        </p:tgtEl>
                                        <p:attrNameLst>
                                          <p:attrName>ppt_y</p:attrName>
                                        </p:attrNameLst>
                                      </p:cBhvr>
                                      <p:tavLst>
                                        <p:tav tm="0">
                                          <p:val>
                                            <p:strVal val="ppt_y"/>
                                          </p:val>
                                        </p:tav>
                                        <p:tav tm="100000">
                                          <p:val>
                                            <p:strVal val="1+ppt_h/2"/>
                                          </p:val>
                                        </p:tav>
                                      </p:tavLst>
                                    </p:anim>
                                    <p:set>
                                      <p:cBhvr>
                                        <p:cTn id="102" dur="1" fill="hold">
                                          <p:stCondLst>
                                            <p:cond delay="3999"/>
                                          </p:stCondLst>
                                        </p:cTn>
                                        <p:tgtEl>
                                          <p:spTgt spid="9"/>
                                        </p:tgtEl>
                                        <p:attrNameLst>
                                          <p:attrName>style.visibility</p:attrName>
                                        </p:attrNameLst>
                                      </p:cBhvr>
                                      <p:to>
                                        <p:strVal val="hidden"/>
                                      </p:to>
                                    </p:set>
                                  </p:childTnLst>
                                </p:cTn>
                              </p:par>
                              <p:par>
                                <p:cTn id="103" presetID="2" presetClass="entr" presetSubtype="12" fill="hold" grpId="0" nodeType="withEffect">
                                  <p:stCondLst>
                                    <p:cond delay="0"/>
                                  </p:stCondLst>
                                  <p:childTnLst>
                                    <p:set>
                                      <p:cBhvr>
                                        <p:cTn id="104" dur="1" fill="hold">
                                          <p:stCondLst>
                                            <p:cond delay="0"/>
                                          </p:stCondLst>
                                        </p:cTn>
                                        <p:tgtEl>
                                          <p:spTgt spid="8"/>
                                        </p:tgtEl>
                                        <p:attrNameLst>
                                          <p:attrName>style.visibility</p:attrName>
                                        </p:attrNameLst>
                                      </p:cBhvr>
                                      <p:to>
                                        <p:strVal val="visible"/>
                                      </p:to>
                                    </p:set>
                                    <p:anim calcmode="lin" valueType="num">
                                      <p:cBhvr additive="base">
                                        <p:cTn id="105" dur="5000" fill="hold"/>
                                        <p:tgtEl>
                                          <p:spTgt spid="8"/>
                                        </p:tgtEl>
                                        <p:attrNameLst>
                                          <p:attrName>ppt_x</p:attrName>
                                        </p:attrNameLst>
                                      </p:cBhvr>
                                      <p:tavLst>
                                        <p:tav tm="0">
                                          <p:val>
                                            <p:strVal val="0-#ppt_w/2"/>
                                          </p:val>
                                        </p:tav>
                                        <p:tav tm="100000">
                                          <p:val>
                                            <p:strVal val="#ppt_x"/>
                                          </p:val>
                                        </p:tav>
                                      </p:tavLst>
                                    </p:anim>
                                    <p:anim calcmode="lin" valueType="num">
                                      <p:cBhvr additive="base">
                                        <p:cTn id="106" dur="5000" fill="hold"/>
                                        <p:tgtEl>
                                          <p:spTgt spid="8"/>
                                        </p:tgtEl>
                                        <p:attrNameLst>
                                          <p:attrName>ppt_y</p:attrName>
                                        </p:attrNameLst>
                                      </p:cBhvr>
                                      <p:tavLst>
                                        <p:tav tm="0">
                                          <p:val>
                                            <p:strVal val="1+#ppt_h/2"/>
                                          </p:val>
                                        </p:tav>
                                        <p:tav tm="100000">
                                          <p:val>
                                            <p:strVal val="#ppt_y"/>
                                          </p:val>
                                        </p:tav>
                                      </p:tavLst>
                                    </p:anim>
                                  </p:childTnLst>
                                </p:cTn>
                              </p:par>
                              <p:par>
                                <p:cTn id="107" presetID="19" presetClass="entr" presetSubtype="10" fill="hold" grpId="1" nodeType="withEffect">
                                  <p:stCondLst>
                                    <p:cond delay="0"/>
                                  </p:stCondLst>
                                  <p:childTnLst>
                                    <p:set>
                                      <p:cBhvr>
                                        <p:cTn id="108" dur="1" fill="hold">
                                          <p:stCondLst>
                                            <p:cond delay="0"/>
                                          </p:stCondLst>
                                        </p:cTn>
                                        <p:tgtEl>
                                          <p:spTgt spid="8"/>
                                        </p:tgtEl>
                                        <p:attrNameLst>
                                          <p:attrName>style.visibility</p:attrName>
                                        </p:attrNameLst>
                                      </p:cBhvr>
                                      <p:to>
                                        <p:strVal val="visible"/>
                                      </p:to>
                                    </p:set>
                                    <p:anim calcmode="lin" valueType="num">
                                      <p:cBhvr>
                                        <p:cTn id="109" dur="5000" fill="hold"/>
                                        <p:tgtEl>
                                          <p:spTgt spid="8"/>
                                        </p:tgtEl>
                                        <p:attrNameLst>
                                          <p:attrName>ppt_w</p:attrName>
                                        </p:attrNameLst>
                                      </p:cBhvr>
                                      <p:tavLst>
                                        <p:tav tm="0" fmla="#ppt_w*sin(2.5*pi*$)">
                                          <p:val>
                                            <p:fltVal val="0"/>
                                          </p:val>
                                        </p:tav>
                                        <p:tav tm="100000">
                                          <p:val>
                                            <p:fltVal val="1"/>
                                          </p:val>
                                        </p:tav>
                                      </p:tavLst>
                                    </p:anim>
                                    <p:anim calcmode="lin" valueType="num">
                                      <p:cBhvr>
                                        <p:cTn id="110" dur="5000" fill="hold"/>
                                        <p:tgtEl>
                                          <p:spTgt spid="8"/>
                                        </p:tgtEl>
                                        <p:attrNameLst>
                                          <p:attrName>ppt_h</p:attrName>
                                        </p:attrNameLst>
                                      </p:cBhvr>
                                      <p:tavLst>
                                        <p:tav tm="0">
                                          <p:val>
                                            <p:strVal val="#ppt_h"/>
                                          </p:val>
                                        </p:tav>
                                        <p:tav tm="100000">
                                          <p:val>
                                            <p:strVal val="#ppt_h"/>
                                          </p:val>
                                        </p:tav>
                                      </p:tavLst>
                                    </p:anim>
                                  </p:childTnLst>
                                </p:cTn>
                              </p:par>
                              <p:par>
                                <p:cTn id="111" presetID="8" presetClass="emph" presetSubtype="0" fill="hold" grpId="2" nodeType="withEffect">
                                  <p:stCondLst>
                                    <p:cond delay="0"/>
                                  </p:stCondLst>
                                  <p:childTnLst>
                                    <p:animRot by="21600000">
                                      <p:cBhvr>
                                        <p:cTn id="112" dur="5000" fill="hold"/>
                                        <p:tgtEl>
                                          <p:spTgt spid="8"/>
                                        </p:tgtEl>
                                        <p:attrNameLst>
                                          <p:attrName>r</p:attrName>
                                        </p:attrNameLst>
                                      </p:cBhvr>
                                    </p:animRot>
                                  </p:childTnLst>
                                </p:cTn>
                              </p:par>
                              <p:par>
                                <p:cTn id="113" presetID="2" presetClass="exit" presetSubtype="12" fill="hold" grpId="3" nodeType="withEffect">
                                  <p:stCondLst>
                                    <p:cond delay="0"/>
                                  </p:stCondLst>
                                  <p:childTnLst>
                                    <p:anim calcmode="lin" valueType="num">
                                      <p:cBhvr additive="base">
                                        <p:cTn id="114" dur="5000"/>
                                        <p:tgtEl>
                                          <p:spTgt spid="8"/>
                                        </p:tgtEl>
                                        <p:attrNameLst>
                                          <p:attrName>ppt_x</p:attrName>
                                        </p:attrNameLst>
                                      </p:cBhvr>
                                      <p:tavLst>
                                        <p:tav tm="0">
                                          <p:val>
                                            <p:strVal val="ppt_x"/>
                                          </p:val>
                                        </p:tav>
                                        <p:tav tm="100000">
                                          <p:val>
                                            <p:strVal val="0-ppt_w/2"/>
                                          </p:val>
                                        </p:tav>
                                      </p:tavLst>
                                    </p:anim>
                                    <p:anim calcmode="lin" valueType="num">
                                      <p:cBhvr additive="base">
                                        <p:cTn id="115" dur="5000"/>
                                        <p:tgtEl>
                                          <p:spTgt spid="8"/>
                                        </p:tgtEl>
                                        <p:attrNameLst>
                                          <p:attrName>ppt_y</p:attrName>
                                        </p:attrNameLst>
                                      </p:cBhvr>
                                      <p:tavLst>
                                        <p:tav tm="0">
                                          <p:val>
                                            <p:strVal val="ppt_y"/>
                                          </p:val>
                                        </p:tav>
                                        <p:tav tm="100000">
                                          <p:val>
                                            <p:strVal val="1+ppt_h/2"/>
                                          </p:val>
                                        </p:tav>
                                      </p:tavLst>
                                    </p:anim>
                                    <p:set>
                                      <p:cBhvr>
                                        <p:cTn id="116" dur="1" fill="hold">
                                          <p:stCondLst>
                                            <p:cond delay="4999"/>
                                          </p:stCondLst>
                                        </p:cTn>
                                        <p:tgtEl>
                                          <p:spTgt spid="8"/>
                                        </p:tgtEl>
                                        <p:attrNameLst>
                                          <p:attrName>style.visibility</p:attrName>
                                        </p:attrNameLst>
                                      </p:cBhvr>
                                      <p:to>
                                        <p:strVal val="hidden"/>
                                      </p:to>
                                    </p:set>
                                  </p:childTnLst>
                                </p:cTn>
                              </p:par>
                              <p:par>
                                <p:cTn id="117" presetID="2" presetClass="entr" presetSubtype="9" fill="hold" grpId="0" nodeType="withEffect">
                                  <p:stCondLst>
                                    <p:cond delay="0"/>
                                  </p:stCondLst>
                                  <p:childTnLst>
                                    <p:set>
                                      <p:cBhvr>
                                        <p:cTn id="118" dur="1" fill="hold">
                                          <p:stCondLst>
                                            <p:cond delay="0"/>
                                          </p:stCondLst>
                                        </p:cTn>
                                        <p:tgtEl>
                                          <p:spTgt spid="12"/>
                                        </p:tgtEl>
                                        <p:attrNameLst>
                                          <p:attrName>style.visibility</p:attrName>
                                        </p:attrNameLst>
                                      </p:cBhvr>
                                      <p:to>
                                        <p:strVal val="visible"/>
                                      </p:to>
                                    </p:set>
                                    <p:anim calcmode="lin" valueType="num">
                                      <p:cBhvr additive="base">
                                        <p:cTn id="119" dur="4000" fill="hold"/>
                                        <p:tgtEl>
                                          <p:spTgt spid="12"/>
                                        </p:tgtEl>
                                        <p:attrNameLst>
                                          <p:attrName>ppt_x</p:attrName>
                                        </p:attrNameLst>
                                      </p:cBhvr>
                                      <p:tavLst>
                                        <p:tav tm="0">
                                          <p:val>
                                            <p:strVal val="0-#ppt_w/2"/>
                                          </p:val>
                                        </p:tav>
                                        <p:tav tm="100000">
                                          <p:val>
                                            <p:strVal val="#ppt_x"/>
                                          </p:val>
                                        </p:tav>
                                      </p:tavLst>
                                    </p:anim>
                                    <p:anim calcmode="lin" valueType="num">
                                      <p:cBhvr additive="base">
                                        <p:cTn id="120" dur="4000" fill="hold"/>
                                        <p:tgtEl>
                                          <p:spTgt spid="12"/>
                                        </p:tgtEl>
                                        <p:attrNameLst>
                                          <p:attrName>ppt_y</p:attrName>
                                        </p:attrNameLst>
                                      </p:cBhvr>
                                      <p:tavLst>
                                        <p:tav tm="0">
                                          <p:val>
                                            <p:strVal val="0-#ppt_h/2"/>
                                          </p:val>
                                        </p:tav>
                                        <p:tav tm="100000">
                                          <p:val>
                                            <p:strVal val="#ppt_y"/>
                                          </p:val>
                                        </p:tav>
                                      </p:tavLst>
                                    </p:anim>
                                  </p:childTnLst>
                                </p:cTn>
                              </p:par>
                              <p:par>
                                <p:cTn id="121" presetID="19" presetClass="entr" presetSubtype="10" fill="hold" grpId="1" nodeType="withEffect">
                                  <p:stCondLst>
                                    <p:cond delay="0"/>
                                  </p:stCondLst>
                                  <p:childTnLst>
                                    <p:set>
                                      <p:cBhvr>
                                        <p:cTn id="122" dur="1" fill="hold">
                                          <p:stCondLst>
                                            <p:cond delay="0"/>
                                          </p:stCondLst>
                                        </p:cTn>
                                        <p:tgtEl>
                                          <p:spTgt spid="12"/>
                                        </p:tgtEl>
                                        <p:attrNameLst>
                                          <p:attrName>style.visibility</p:attrName>
                                        </p:attrNameLst>
                                      </p:cBhvr>
                                      <p:to>
                                        <p:strVal val="visible"/>
                                      </p:to>
                                    </p:set>
                                    <p:anim calcmode="lin" valueType="num">
                                      <p:cBhvr>
                                        <p:cTn id="123" dur="4000" fill="hold"/>
                                        <p:tgtEl>
                                          <p:spTgt spid="12"/>
                                        </p:tgtEl>
                                        <p:attrNameLst>
                                          <p:attrName>ppt_w</p:attrName>
                                        </p:attrNameLst>
                                      </p:cBhvr>
                                      <p:tavLst>
                                        <p:tav tm="0" fmla="#ppt_w*sin(2.5*pi*$)">
                                          <p:val>
                                            <p:fltVal val="0"/>
                                          </p:val>
                                        </p:tav>
                                        <p:tav tm="100000">
                                          <p:val>
                                            <p:fltVal val="1"/>
                                          </p:val>
                                        </p:tav>
                                      </p:tavLst>
                                    </p:anim>
                                    <p:anim calcmode="lin" valueType="num">
                                      <p:cBhvr>
                                        <p:cTn id="124" dur="4000" fill="hold"/>
                                        <p:tgtEl>
                                          <p:spTgt spid="12"/>
                                        </p:tgtEl>
                                        <p:attrNameLst>
                                          <p:attrName>ppt_h</p:attrName>
                                        </p:attrNameLst>
                                      </p:cBhvr>
                                      <p:tavLst>
                                        <p:tav tm="0">
                                          <p:val>
                                            <p:strVal val="#ppt_h"/>
                                          </p:val>
                                        </p:tav>
                                        <p:tav tm="100000">
                                          <p:val>
                                            <p:strVal val="#ppt_h"/>
                                          </p:val>
                                        </p:tav>
                                      </p:tavLst>
                                    </p:anim>
                                  </p:childTnLst>
                                </p:cTn>
                              </p:par>
                              <p:par>
                                <p:cTn id="125" presetID="8" presetClass="emph" presetSubtype="0" repeatCount="indefinite" fill="hold" grpId="2" nodeType="withEffect">
                                  <p:stCondLst>
                                    <p:cond delay="0"/>
                                  </p:stCondLst>
                                  <p:childTnLst>
                                    <p:animRot by="-21600000">
                                      <p:cBhvr>
                                        <p:cTn id="126" dur="4000" fill="hold"/>
                                        <p:tgtEl>
                                          <p:spTgt spid="12"/>
                                        </p:tgtEl>
                                        <p:attrNameLst>
                                          <p:attrName>r</p:attrName>
                                        </p:attrNameLst>
                                      </p:cBhvr>
                                    </p:animRot>
                                  </p:childTnLst>
                                </p:cTn>
                              </p:par>
                              <p:par>
                                <p:cTn id="127" presetID="2" presetClass="exit" presetSubtype="9" fill="hold" grpId="3" nodeType="withEffect">
                                  <p:stCondLst>
                                    <p:cond delay="0"/>
                                  </p:stCondLst>
                                  <p:childTnLst>
                                    <p:anim calcmode="lin" valueType="num">
                                      <p:cBhvr additive="base">
                                        <p:cTn id="128" dur="4000"/>
                                        <p:tgtEl>
                                          <p:spTgt spid="12"/>
                                        </p:tgtEl>
                                        <p:attrNameLst>
                                          <p:attrName>ppt_x</p:attrName>
                                        </p:attrNameLst>
                                      </p:cBhvr>
                                      <p:tavLst>
                                        <p:tav tm="0">
                                          <p:val>
                                            <p:strVal val="ppt_x"/>
                                          </p:val>
                                        </p:tav>
                                        <p:tav tm="100000">
                                          <p:val>
                                            <p:strVal val="0-ppt_w/2"/>
                                          </p:val>
                                        </p:tav>
                                      </p:tavLst>
                                    </p:anim>
                                    <p:anim calcmode="lin" valueType="num">
                                      <p:cBhvr additive="base">
                                        <p:cTn id="129" dur="4000"/>
                                        <p:tgtEl>
                                          <p:spTgt spid="12"/>
                                        </p:tgtEl>
                                        <p:attrNameLst>
                                          <p:attrName>ppt_y</p:attrName>
                                        </p:attrNameLst>
                                      </p:cBhvr>
                                      <p:tavLst>
                                        <p:tav tm="0">
                                          <p:val>
                                            <p:strVal val="ppt_y"/>
                                          </p:val>
                                        </p:tav>
                                        <p:tav tm="100000">
                                          <p:val>
                                            <p:strVal val="0-ppt_h/2"/>
                                          </p:val>
                                        </p:tav>
                                      </p:tavLst>
                                    </p:anim>
                                    <p:set>
                                      <p:cBhvr>
                                        <p:cTn id="130" dur="1" fill="hold">
                                          <p:stCondLst>
                                            <p:cond delay="3999"/>
                                          </p:stCondLst>
                                        </p:cTn>
                                        <p:tgtEl>
                                          <p:spTgt spid="12"/>
                                        </p:tgtEl>
                                        <p:attrNameLst>
                                          <p:attrName>style.visibility</p:attrName>
                                        </p:attrNameLst>
                                      </p:cBhvr>
                                      <p:to>
                                        <p:strVal val="hidden"/>
                                      </p:to>
                                    </p:set>
                                  </p:childTnLst>
                                </p:cTn>
                              </p:par>
                              <p:par>
                                <p:cTn id="131" presetID="2" presetClass="entr" presetSubtype="9" fill="hold" grpId="0" nodeType="withEffect">
                                  <p:stCondLst>
                                    <p:cond delay="0"/>
                                  </p:stCondLst>
                                  <p:childTnLst>
                                    <p:set>
                                      <p:cBhvr>
                                        <p:cTn id="132" dur="1" fill="hold">
                                          <p:stCondLst>
                                            <p:cond delay="0"/>
                                          </p:stCondLst>
                                        </p:cTn>
                                        <p:tgtEl>
                                          <p:spTgt spid="11"/>
                                        </p:tgtEl>
                                        <p:attrNameLst>
                                          <p:attrName>style.visibility</p:attrName>
                                        </p:attrNameLst>
                                      </p:cBhvr>
                                      <p:to>
                                        <p:strVal val="visible"/>
                                      </p:to>
                                    </p:set>
                                    <p:anim calcmode="lin" valueType="num">
                                      <p:cBhvr additive="base">
                                        <p:cTn id="133" dur="5000" fill="hold"/>
                                        <p:tgtEl>
                                          <p:spTgt spid="11"/>
                                        </p:tgtEl>
                                        <p:attrNameLst>
                                          <p:attrName>ppt_x</p:attrName>
                                        </p:attrNameLst>
                                      </p:cBhvr>
                                      <p:tavLst>
                                        <p:tav tm="0">
                                          <p:val>
                                            <p:strVal val="0-#ppt_w/2"/>
                                          </p:val>
                                        </p:tav>
                                        <p:tav tm="100000">
                                          <p:val>
                                            <p:strVal val="#ppt_x"/>
                                          </p:val>
                                        </p:tav>
                                      </p:tavLst>
                                    </p:anim>
                                    <p:anim calcmode="lin" valueType="num">
                                      <p:cBhvr additive="base">
                                        <p:cTn id="134" dur="5000" fill="hold"/>
                                        <p:tgtEl>
                                          <p:spTgt spid="11"/>
                                        </p:tgtEl>
                                        <p:attrNameLst>
                                          <p:attrName>ppt_y</p:attrName>
                                        </p:attrNameLst>
                                      </p:cBhvr>
                                      <p:tavLst>
                                        <p:tav tm="0">
                                          <p:val>
                                            <p:strVal val="0-#ppt_h/2"/>
                                          </p:val>
                                        </p:tav>
                                        <p:tav tm="100000">
                                          <p:val>
                                            <p:strVal val="#ppt_y"/>
                                          </p:val>
                                        </p:tav>
                                      </p:tavLst>
                                    </p:anim>
                                  </p:childTnLst>
                                </p:cTn>
                              </p:par>
                              <p:par>
                                <p:cTn id="135" presetID="19" presetClass="entr" presetSubtype="10" fill="hold" grpId="1" nodeType="withEffect">
                                  <p:stCondLst>
                                    <p:cond delay="0"/>
                                  </p:stCondLst>
                                  <p:childTnLst>
                                    <p:set>
                                      <p:cBhvr>
                                        <p:cTn id="136" dur="1" fill="hold">
                                          <p:stCondLst>
                                            <p:cond delay="0"/>
                                          </p:stCondLst>
                                        </p:cTn>
                                        <p:tgtEl>
                                          <p:spTgt spid="11"/>
                                        </p:tgtEl>
                                        <p:attrNameLst>
                                          <p:attrName>style.visibility</p:attrName>
                                        </p:attrNameLst>
                                      </p:cBhvr>
                                      <p:to>
                                        <p:strVal val="visible"/>
                                      </p:to>
                                    </p:set>
                                    <p:anim calcmode="lin" valueType="num">
                                      <p:cBhvr>
                                        <p:cTn id="137" dur="5000" fill="hold"/>
                                        <p:tgtEl>
                                          <p:spTgt spid="11"/>
                                        </p:tgtEl>
                                        <p:attrNameLst>
                                          <p:attrName>ppt_w</p:attrName>
                                        </p:attrNameLst>
                                      </p:cBhvr>
                                      <p:tavLst>
                                        <p:tav tm="0" fmla="#ppt_w*sin(2.5*pi*$)">
                                          <p:val>
                                            <p:fltVal val="0"/>
                                          </p:val>
                                        </p:tav>
                                        <p:tav tm="100000">
                                          <p:val>
                                            <p:fltVal val="1"/>
                                          </p:val>
                                        </p:tav>
                                      </p:tavLst>
                                    </p:anim>
                                    <p:anim calcmode="lin" valueType="num">
                                      <p:cBhvr>
                                        <p:cTn id="138" dur="5000" fill="hold"/>
                                        <p:tgtEl>
                                          <p:spTgt spid="11"/>
                                        </p:tgtEl>
                                        <p:attrNameLst>
                                          <p:attrName>ppt_h</p:attrName>
                                        </p:attrNameLst>
                                      </p:cBhvr>
                                      <p:tavLst>
                                        <p:tav tm="0">
                                          <p:val>
                                            <p:strVal val="#ppt_h"/>
                                          </p:val>
                                        </p:tav>
                                        <p:tav tm="100000">
                                          <p:val>
                                            <p:strVal val="#ppt_h"/>
                                          </p:val>
                                        </p:tav>
                                      </p:tavLst>
                                    </p:anim>
                                  </p:childTnLst>
                                </p:cTn>
                              </p:par>
                              <p:par>
                                <p:cTn id="139" presetID="8" presetClass="emph" presetSubtype="0" repeatCount="indefinite" fill="hold" grpId="2" nodeType="withEffect">
                                  <p:stCondLst>
                                    <p:cond delay="0"/>
                                  </p:stCondLst>
                                  <p:childTnLst>
                                    <p:animRot by="-21600000">
                                      <p:cBhvr>
                                        <p:cTn id="140" dur="5000" fill="hold"/>
                                        <p:tgtEl>
                                          <p:spTgt spid="11"/>
                                        </p:tgtEl>
                                        <p:attrNameLst>
                                          <p:attrName>r</p:attrName>
                                        </p:attrNameLst>
                                      </p:cBhvr>
                                    </p:animRot>
                                  </p:childTnLst>
                                </p:cTn>
                              </p:par>
                              <p:par>
                                <p:cTn id="141" presetID="2" presetClass="exit" presetSubtype="9" fill="hold" grpId="3" nodeType="withEffect">
                                  <p:stCondLst>
                                    <p:cond delay="0"/>
                                  </p:stCondLst>
                                  <p:childTnLst>
                                    <p:anim calcmode="lin" valueType="num">
                                      <p:cBhvr additive="base">
                                        <p:cTn id="142" dur="5000"/>
                                        <p:tgtEl>
                                          <p:spTgt spid="11"/>
                                        </p:tgtEl>
                                        <p:attrNameLst>
                                          <p:attrName>ppt_x</p:attrName>
                                        </p:attrNameLst>
                                      </p:cBhvr>
                                      <p:tavLst>
                                        <p:tav tm="0">
                                          <p:val>
                                            <p:strVal val="ppt_x"/>
                                          </p:val>
                                        </p:tav>
                                        <p:tav tm="100000">
                                          <p:val>
                                            <p:strVal val="0-ppt_w/2"/>
                                          </p:val>
                                        </p:tav>
                                      </p:tavLst>
                                    </p:anim>
                                    <p:anim calcmode="lin" valueType="num">
                                      <p:cBhvr additive="base">
                                        <p:cTn id="143" dur="5000"/>
                                        <p:tgtEl>
                                          <p:spTgt spid="11"/>
                                        </p:tgtEl>
                                        <p:attrNameLst>
                                          <p:attrName>ppt_y</p:attrName>
                                        </p:attrNameLst>
                                      </p:cBhvr>
                                      <p:tavLst>
                                        <p:tav tm="0">
                                          <p:val>
                                            <p:strVal val="ppt_y"/>
                                          </p:val>
                                        </p:tav>
                                        <p:tav tm="100000">
                                          <p:val>
                                            <p:strVal val="0-ppt_h/2"/>
                                          </p:val>
                                        </p:tav>
                                      </p:tavLst>
                                    </p:anim>
                                    <p:set>
                                      <p:cBhvr>
                                        <p:cTn id="144" dur="1" fill="hold">
                                          <p:stCondLst>
                                            <p:cond delay="4999"/>
                                          </p:stCondLst>
                                        </p:cTn>
                                        <p:tgtEl>
                                          <p:spTgt spid="11"/>
                                        </p:tgtEl>
                                        <p:attrNameLst>
                                          <p:attrName>style.visibility</p:attrName>
                                        </p:attrNameLst>
                                      </p:cBhvr>
                                      <p:to>
                                        <p:strVal val="hidden"/>
                                      </p:to>
                                    </p:set>
                                  </p:childTnLst>
                                </p:cTn>
                              </p:par>
                              <p:par>
                                <p:cTn id="145" presetID="2" presetClass="entr" presetSubtype="9" fill="hold" grpId="0" nodeType="withEffect">
                                  <p:stCondLst>
                                    <p:cond delay="0"/>
                                  </p:stCondLst>
                                  <p:childTnLst>
                                    <p:set>
                                      <p:cBhvr>
                                        <p:cTn id="146" dur="1" fill="hold">
                                          <p:stCondLst>
                                            <p:cond delay="0"/>
                                          </p:stCondLst>
                                        </p:cTn>
                                        <p:tgtEl>
                                          <p:spTgt spid="10"/>
                                        </p:tgtEl>
                                        <p:attrNameLst>
                                          <p:attrName>style.visibility</p:attrName>
                                        </p:attrNameLst>
                                      </p:cBhvr>
                                      <p:to>
                                        <p:strVal val="visible"/>
                                      </p:to>
                                    </p:set>
                                    <p:anim calcmode="lin" valueType="num">
                                      <p:cBhvr additive="base">
                                        <p:cTn id="147" dur="6000" fill="hold"/>
                                        <p:tgtEl>
                                          <p:spTgt spid="10"/>
                                        </p:tgtEl>
                                        <p:attrNameLst>
                                          <p:attrName>ppt_x</p:attrName>
                                        </p:attrNameLst>
                                      </p:cBhvr>
                                      <p:tavLst>
                                        <p:tav tm="0">
                                          <p:val>
                                            <p:strVal val="0-#ppt_w/2"/>
                                          </p:val>
                                        </p:tav>
                                        <p:tav tm="100000">
                                          <p:val>
                                            <p:strVal val="#ppt_x"/>
                                          </p:val>
                                        </p:tav>
                                      </p:tavLst>
                                    </p:anim>
                                    <p:anim calcmode="lin" valueType="num">
                                      <p:cBhvr additive="base">
                                        <p:cTn id="148" dur="6000" fill="hold"/>
                                        <p:tgtEl>
                                          <p:spTgt spid="10"/>
                                        </p:tgtEl>
                                        <p:attrNameLst>
                                          <p:attrName>ppt_y</p:attrName>
                                        </p:attrNameLst>
                                      </p:cBhvr>
                                      <p:tavLst>
                                        <p:tav tm="0">
                                          <p:val>
                                            <p:strVal val="0-#ppt_h/2"/>
                                          </p:val>
                                        </p:tav>
                                        <p:tav tm="100000">
                                          <p:val>
                                            <p:strVal val="#ppt_y"/>
                                          </p:val>
                                        </p:tav>
                                      </p:tavLst>
                                    </p:anim>
                                  </p:childTnLst>
                                </p:cTn>
                              </p:par>
                              <p:par>
                                <p:cTn id="149" presetID="19" presetClass="entr" presetSubtype="10" fill="hold" grpId="1" nodeType="withEffect">
                                  <p:stCondLst>
                                    <p:cond delay="0"/>
                                  </p:stCondLst>
                                  <p:childTnLst>
                                    <p:set>
                                      <p:cBhvr>
                                        <p:cTn id="150" dur="1" fill="hold">
                                          <p:stCondLst>
                                            <p:cond delay="0"/>
                                          </p:stCondLst>
                                        </p:cTn>
                                        <p:tgtEl>
                                          <p:spTgt spid="10"/>
                                        </p:tgtEl>
                                        <p:attrNameLst>
                                          <p:attrName>style.visibility</p:attrName>
                                        </p:attrNameLst>
                                      </p:cBhvr>
                                      <p:to>
                                        <p:strVal val="visible"/>
                                      </p:to>
                                    </p:set>
                                    <p:anim calcmode="lin" valueType="num">
                                      <p:cBhvr>
                                        <p:cTn id="151" dur="6000" fill="hold"/>
                                        <p:tgtEl>
                                          <p:spTgt spid="10"/>
                                        </p:tgtEl>
                                        <p:attrNameLst>
                                          <p:attrName>ppt_w</p:attrName>
                                        </p:attrNameLst>
                                      </p:cBhvr>
                                      <p:tavLst>
                                        <p:tav tm="0" fmla="#ppt_w*sin(2.5*pi*$)">
                                          <p:val>
                                            <p:fltVal val="0"/>
                                          </p:val>
                                        </p:tav>
                                        <p:tav tm="100000">
                                          <p:val>
                                            <p:fltVal val="1"/>
                                          </p:val>
                                        </p:tav>
                                      </p:tavLst>
                                    </p:anim>
                                    <p:anim calcmode="lin" valueType="num">
                                      <p:cBhvr>
                                        <p:cTn id="152" dur="6000" fill="hold"/>
                                        <p:tgtEl>
                                          <p:spTgt spid="10"/>
                                        </p:tgtEl>
                                        <p:attrNameLst>
                                          <p:attrName>ppt_h</p:attrName>
                                        </p:attrNameLst>
                                      </p:cBhvr>
                                      <p:tavLst>
                                        <p:tav tm="0">
                                          <p:val>
                                            <p:strVal val="#ppt_h"/>
                                          </p:val>
                                        </p:tav>
                                        <p:tav tm="100000">
                                          <p:val>
                                            <p:strVal val="#ppt_h"/>
                                          </p:val>
                                        </p:tav>
                                      </p:tavLst>
                                    </p:anim>
                                  </p:childTnLst>
                                </p:cTn>
                              </p:par>
                              <p:par>
                                <p:cTn id="153" presetID="8" presetClass="emph" presetSubtype="0" repeatCount="indefinite" fill="hold" grpId="2" nodeType="withEffect">
                                  <p:stCondLst>
                                    <p:cond delay="0"/>
                                  </p:stCondLst>
                                  <p:childTnLst>
                                    <p:animRot by="-21600000">
                                      <p:cBhvr>
                                        <p:cTn id="154" dur="6000" fill="hold"/>
                                        <p:tgtEl>
                                          <p:spTgt spid="10"/>
                                        </p:tgtEl>
                                        <p:attrNameLst>
                                          <p:attrName>r</p:attrName>
                                        </p:attrNameLst>
                                      </p:cBhvr>
                                    </p:animRot>
                                  </p:childTnLst>
                                </p:cTn>
                              </p:par>
                              <p:par>
                                <p:cTn id="155" presetID="2" presetClass="exit" presetSubtype="9" fill="hold" grpId="3" nodeType="withEffect">
                                  <p:stCondLst>
                                    <p:cond delay="0"/>
                                  </p:stCondLst>
                                  <p:childTnLst>
                                    <p:anim calcmode="lin" valueType="num">
                                      <p:cBhvr additive="base">
                                        <p:cTn id="156" dur="6000"/>
                                        <p:tgtEl>
                                          <p:spTgt spid="10"/>
                                        </p:tgtEl>
                                        <p:attrNameLst>
                                          <p:attrName>ppt_x</p:attrName>
                                        </p:attrNameLst>
                                      </p:cBhvr>
                                      <p:tavLst>
                                        <p:tav tm="0">
                                          <p:val>
                                            <p:strVal val="ppt_x"/>
                                          </p:val>
                                        </p:tav>
                                        <p:tav tm="100000">
                                          <p:val>
                                            <p:strVal val="0-ppt_w/2"/>
                                          </p:val>
                                        </p:tav>
                                      </p:tavLst>
                                    </p:anim>
                                    <p:anim calcmode="lin" valueType="num">
                                      <p:cBhvr additive="base">
                                        <p:cTn id="157" dur="6000"/>
                                        <p:tgtEl>
                                          <p:spTgt spid="10"/>
                                        </p:tgtEl>
                                        <p:attrNameLst>
                                          <p:attrName>ppt_y</p:attrName>
                                        </p:attrNameLst>
                                      </p:cBhvr>
                                      <p:tavLst>
                                        <p:tav tm="0">
                                          <p:val>
                                            <p:strVal val="ppt_y"/>
                                          </p:val>
                                        </p:tav>
                                        <p:tav tm="100000">
                                          <p:val>
                                            <p:strVal val="0-ppt_h/2"/>
                                          </p:val>
                                        </p:tav>
                                      </p:tavLst>
                                    </p:anim>
                                    <p:set>
                                      <p:cBhvr>
                                        <p:cTn id="158" dur="1" fill="hold">
                                          <p:stCondLst>
                                            <p:cond delay="5999"/>
                                          </p:stCondLst>
                                        </p:cTn>
                                        <p:tgtEl>
                                          <p:spTgt spid="10"/>
                                        </p:tgtEl>
                                        <p:attrNameLst>
                                          <p:attrName>style.visibility</p:attrName>
                                        </p:attrNameLst>
                                      </p:cBhvr>
                                      <p:to>
                                        <p:strVal val="hidden"/>
                                      </p:to>
                                    </p:set>
                                  </p:childTnLst>
                                </p:cTn>
                              </p:par>
                              <p:par>
                                <p:cTn id="159" presetID="2" presetClass="entr" presetSubtype="12" fill="hold" grpId="0" nodeType="withEffect">
                                  <p:stCondLst>
                                    <p:cond delay="0"/>
                                  </p:stCondLst>
                                  <p:childTnLst>
                                    <p:set>
                                      <p:cBhvr>
                                        <p:cTn id="160" dur="1" fill="hold">
                                          <p:stCondLst>
                                            <p:cond delay="0"/>
                                          </p:stCondLst>
                                        </p:cTn>
                                        <p:tgtEl>
                                          <p:spTgt spid="16"/>
                                        </p:tgtEl>
                                        <p:attrNameLst>
                                          <p:attrName>style.visibility</p:attrName>
                                        </p:attrNameLst>
                                      </p:cBhvr>
                                      <p:to>
                                        <p:strVal val="visible"/>
                                      </p:to>
                                    </p:set>
                                    <p:anim calcmode="lin" valueType="num">
                                      <p:cBhvr additive="base">
                                        <p:cTn id="161" dur="6000" fill="hold"/>
                                        <p:tgtEl>
                                          <p:spTgt spid="16"/>
                                        </p:tgtEl>
                                        <p:attrNameLst>
                                          <p:attrName>ppt_x</p:attrName>
                                        </p:attrNameLst>
                                      </p:cBhvr>
                                      <p:tavLst>
                                        <p:tav tm="0">
                                          <p:val>
                                            <p:strVal val="0-#ppt_w/2"/>
                                          </p:val>
                                        </p:tav>
                                        <p:tav tm="100000">
                                          <p:val>
                                            <p:strVal val="#ppt_x"/>
                                          </p:val>
                                        </p:tav>
                                      </p:tavLst>
                                    </p:anim>
                                    <p:anim calcmode="lin" valueType="num">
                                      <p:cBhvr additive="base">
                                        <p:cTn id="162" dur="6000" fill="hold"/>
                                        <p:tgtEl>
                                          <p:spTgt spid="16"/>
                                        </p:tgtEl>
                                        <p:attrNameLst>
                                          <p:attrName>ppt_y</p:attrName>
                                        </p:attrNameLst>
                                      </p:cBhvr>
                                      <p:tavLst>
                                        <p:tav tm="0">
                                          <p:val>
                                            <p:strVal val="1+#ppt_h/2"/>
                                          </p:val>
                                        </p:tav>
                                        <p:tav tm="100000">
                                          <p:val>
                                            <p:strVal val="#ppt_y"/>
                                          </p:val>
                                        </p:tav>
                                      </p:tavLst>
                                    </p:anim>
                                  </p:childTnLst>
                                </p:cTn>
                              </p:par>
                              <p:par>
                                <p:cTn id="163" presetID="19" presetClass="entr" presetSubtype="10" fill="hold" grpId="1" nodeType="withEffect">
                                  <p:stCondLst>
                                    <p:cond delay="0"/>
                                  </p:stCondLst>
                                  <p:childTnLst>
                                    <p:set>
                                      <p:cBhvr>
                                        <p:cTn id="164" dur="1" fill="hold">
                                          <p:stCondLst>
                                            <p:cond delay="0"/>
                                          </p:stCondLst>
                                        </p:cTn>
                                        <p:tgtEl>
                                          <p:spTgt spid="16"/>
                                        </p:tgtEl>
                                        <p:attrNameLst>
                                          <p:attrName>style.visibility</p:attrName>
                                        </p:attrNameLst>
                                      </p:cBhvr>
                                      <p:to>
                                        <p:strVal val="visible"/>
                                      </p:to>
                                    </p:set>
                                    <p:anim calcmode="lin" valueType="num">
                                      <p:cBhvr>
                                        <p:cTn id="165" dur="6000" fill="hold"/>
                                        <p:tgtEl>
                                          <p:spTgt spid="16"/>
                                        </p:tgtEl>
                                        <p:attrNameLst>
                                          <p:attrName>ppt_w</p:attrName>
                                        </p:attrNameLst>
                                      </p:cBhvr>
                                      <p:tavLst>
                                        <p:tav tm="0" fmla="#ppt_w*sin(2.5*pi*$)">
                                          <p:val>
                                            <p:fltVal val="0"/>
                                          </p:val>
                                        </p:tav>
                                        <p:tav tm="100000">
                                          <p:val>
                                            <p:fltVal val="1"/>
                                          </p:val>
                                        </p:tav>
                                      </p:tavLst>
                                    </p:anim>
                                    <p:anim calcmode="lin" valueType="num">
                                      <p:cBhvr>
                                        <p:cTn id="166" dur="6000" fill="hold"/>
                                        <p:tgtEl>
                                          <p:spTgt spid="16"/>
                                        </p:tgtEl>
                                        <p:attrNameLst>
                                          <p:attrName>ppt_h</p:attrName>
                                        </p:attrNameLst>
                                      </p:cBhvr>
                                      <p:tavLst>
                                        <p:tav tm="0">
                                          <p:val>
                                            <p:strVal val="#ppt_h"/>
                                          </p:val>
                                        </p:tav>
                                        <p:tav tm="100000">
                                          <p:val>
                                            <p:strVal val="#ppt_h"/>
                                          </p:val>
                                        </p:tav>
                                      </p:tavLst>
                                    </p:anim>
                                  </p:childTnLst>
                                </p:cTn>
                              </p:par>
                              <p:par>
                                <p:cTn id="167" presetID="8" presetClass="emph" presetSubtype="0" fill="hold" grpId="2" nodeType="withEffect">
                                  <p:stCondLst>
                                    <p:cond delay="0"/>
                                  </p:stCondLst>
                                  <p:childTnLst>
                                    <p:animRot by="21600000">
                                      <p:cBhvr>
                                        <p:cTn id="168" dur="6000" fill="hold"/>
                                        <p:tgtEl>
                                          <p:spTgt spid="16"/>
                                        </p:tgtEl>
                                        <p:attrNameLst>
                                          <p:attrName>r</p:attrName>
                                        </p:attrNameLst>
                                      </p:cBhvr>
                                    </p:animRot>
                                  </p:childTnLst>
                                </p:cTn>
                              </p:par>
                              <p:par>
                                <p:cTn id="169" presetID="2" presetClass="exit" presetSubtype="12" fill="hold" grpId="3" nodeType="withEffect">
                                  <p:stCondLst>
                                    <p:cond delay="0"/>
                                  </p:stCondLst>
                                  <p:childTnLst>
                                    <p:anim calcmode="lin" valueType="num">
                                      <p:cBhvr additive="base">
                                        <p:cTn id="170" dur="6000"/>
                                        <p:tgtEl>
                                          <p:spTgt spid="16"/>
                                        </p:tgtEl>
                                        <p:attrNameLst>
                                          <p:attrName>ppt_x</p:attrName>
                                        </p:attrNameLst>
                                      </p:cBhvr>
                                      <p:tavLst>
                                        <p:tav tm="0">
                                          <p:val>
                                            <p:strVal val="ppt_x"/>
                                          </p:val>
                                        </p:tav>
                                        <p:tav tm="100000">
                                          <p:val>
                                            <p:strVal val="0-ppt_w/2"/>
                                          </p:val>
                                        </p:tav>
                                      </p:tavLst>
                                    </p:anim>
                                    <p:anim calcmode="lin" valueType="num">
                                      <p:cBhvr additive="base">
                                        <p:cTn id="171" dur="6000"/>
                                        <p:tgtEl>
                                          <p:spTgt spid="16"/>
                                        </p:tgtEl>
                                        <p:attrNameLst>
                                          <p:attrName>ppt_y</p:attrName>
                                        </p:attrNameLst>
                                      </p:cBhvr>
                                      <p:tavLst>
                                        <p:tav tm="0">
                                          <p:val>
                                            <p:strVal val="ppt_y"/>
                                          </p:val>
                                        </p:tav>
                                        <p:tav tm="100000">
                                          <p:val>
                                            <p:strVal val="1+ppt_h/2"/>
                                          </p:val>
                                        </p:tav>
                                      </p:tavLst>
                                    </p:anim>
                                    <p:set>
                                      <p:cBhvr>
                                        <p:cTn id="172" dur="1" fill="hold">
                                          <p:stCondLst>
                                            <p:cond delay="5999"/>
                                          </p:stCondLst>
                                        </p:cTn>
                                        <p:tgtEl>
                                          <p:spTgt spid="16"/>
                                        </p:tgtEl>
                                        <p:attrNameLst>
                                          <p:attrName>style.visibility</p:attrName>
                                        </p:attrNameLst>
                                      </p:cBhvr>
                                      <p:to>
                                        <p:strVal val="hidden"/>
                                      </p:to>
                                    </p:set>
                                  </p:childTnLst>
                                </p:cTn>
                              </p:par>
                              <p:par>
                                <p:cTn id="173" presetID="23" presetClass="entr" presetSubtype="272" fill="hold" nodeType="withEffect">
                                  <p:stCondLst>
                                    <p:cond delay="1000"/>
                                  </p:stCondLst>
                                  <p:childTnLst>
                                    <p:set>
                                      <p:cBhvr>
                                        <p:cTn id="174" dur="1" fill="hold">
                                          <p:stCondLst>
                                            <p:cond delay="0"/>
                                          </p:stCondLst>
                                        </p:cTn>
                                        <p:tgtEl>
                                          <p:spTgt spid="18"/>
                                        </p:tgtEl>
                                        <p:attrNameLst>
                                          <p:attrName>style.visibility</p:attrName>
                                        </p:attrNameLst>
                                      </p:cBhvr>
                                      <p:to>
                                        <p:strVal val="visible"/>
                                      </p:to>
                                    </p:set>
                                    <p:anim calcmode="lin" valueType="num">
                                      <p:cBhvr>
                                        <p:cTn id="175" dur="4000" fill="hold"/>
                                        <p:tgtEl>
                                          <p:spTgt spid="18"/>
                                        </p:tgtEl>
                                        <p:attrNameLst>
                                          <p:attrName>ppt_w</p:attrName>
                                        </p:attrNameLst>
                                      </p:cBhvr>
                                      <p:tavLst>
                                        <p:tav tm="0">
                                          <p:val>
                                            <p:strVal val="2/3*#ppt_w"/>
                                          </p:val>
                                        </p:tav>
                                        <p:tav tm="100000">
                                          <p:val>
                                            <p:strVal val="#ppt_w"/>
                                          </p:val>
                                        </p:tav>
                                      </p:tavLst>
                                    </p:anim>
                                    <p:anim calcmode="lin" valueType="num">
                                      <p:cBhvr>
                                        <p:cTn id="176" dur="4000" fill="hold"/>
                                        <p:tgtEl>
                                          <p:spTgt spid="18"/>
                                        </p:tgtEl>
                                        <p:attrNameLst>
                                          <p:attrName>ppt_h</p:attrName>
                                        </p:attrNameLst>
                                      </p:cBhvr>
                                      <p:tavLst>
                                        <p:tav tm="0">
                                          <p:val>
                                            <p:strVal val="2/3*#ppt_h"/>
                                          </p:val>
                                        </p:tav>
                                        <p:tav tm="100000">
                                          <p:val>
                                            <p:strVal val="#ppt_h"/>
                                          </p:val>
                                        </p:tav>
                                      </p:tavLst>
                                    </p:anim>
                                  </p:childTnLst>
                                </p:cTn>
                              </p:par>
                              <p:par>
                                <p:cTn id="177" presetID="8" presetClass="entr" presetSubtype="32" fill="hold" nodeType="withEffect">
                                  <p:stCondLst>
                                    <p:cond delay="1000"/>
                                  </p:stCondLst>
                                  <p:childTnLst>
                                    <p:set>
                                      <p:cBhvr>
                                        <p:cTn id="178" dur="1" fill="hold">
                                          <p:stCondLst>
                                            <p:cond delay="0"/>
                                          </p:stCondLst>
                                        </p:cTn>
                                        <p:tgtEl>
                                          <p:spTgt spid="18"/>
                                        </p:tgtEl>
                                        <p:attrNameLst>
                                          <p:attrName>style.visibility</p:attrName>
                                        </p:attrNameLst>
                                      </p:cBhvr>
                                      <p:to>
                                        <p:strVal val="visible"/>
                                      </p:to>
                                    </p:set>
                                    <p:animEffect transition="in" filter="diamond(out)">
                                      <p:cBhvr>
                                        <p:cTn id="179" dur="4000"/>
                                        <p:tgtEl>
                                          <p:spTgt spid="18"/>
                                        </p:tgtEl>
                                      </p:cBhvr>
                                    </p:animEffect>
                                  </p:childTnLst>
                                </p:cTn>
                              </p:par>
                              <p:par>
                                <p:cTn id="180" presetID="9" presetClass="emph" presetSubtype="0" grpId="0" nodeType="withEffect">
                                  <p:stCondLst>
                                    <p:cond delay="0"/>
                                  </p:stCondLst>
                                  <p:childTnLst>
                                    <p:set>
                                      <p:cBhvr rctx="PPT">
                                        <p:cTn id="181" dur="indefinite"/>
                                        <p:tgtEl>
                                          <p:spTgt spid="17"/>
                                        </p:tgtEl>
                                        <p:attrNameLst>
                                          <p:attrName>style.opacity</p:attrName>
                                        </p:attrNameLst>
                                      </p:cBhvr>
                                      <p:to>
                                        <p:strVal val="0"/>
                                      </p:to>
                                    </p:set>
                                    <p:animEffect filter="image" prLst="opacity: 0">
                                      <p:cBhvr rctx="IE">
                                        <p:cTn id="182" dur="indefinite"/>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4" name="43 Imagen" descr="Diapositiva17"/>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1150"/>
            <a:ext cx="9144000" cy="5142350"/>
          </a:xfrm>
          <a:prstGeom prst="rect">
            <a:avLst/>
          </a:prstGeom>
          <a:noFill/>
          <a:ln>
            <a:noFill/>
          </a:ln>
        </p:spPr>
      </p:pic>
      <p:grpSp>
        <p:nvGrpSpPr>
          <p:cNvPr id="2" name="1 Grupo"/>
          <p:cNvGrpSpPr/>
          <p:nvPr/>
        </p:nvGrpSpPr>
        <p:grpSpPr>
          <a:xfrm rot="1136896" flipH="1">
            <a:off x="778788" y="491850"/>
            <a:ext cx="3955504" cy="2133600"/>
            <a:chOff x="1331640" y="987574"/>
            <a:chExt cx="3955504" cy="2133600"/>
          </a:xfrm>
        </p:grpSpPr>
        <p:sp>
          <p:nvSpPr>
            <p:cNvPr id="3" name="2 Elipse"/>
            <p:cNvSpPr/>
            <p:nvPr/>
          </p:nvSpPr>
          <p:spPr>
            <a:xfrm>
              <a:off x="1331640" y="987574"/>
              <a:ext cx="2736304" cy="914400"/>
            </a:xfrm>
            <a:prstGeom prst="ellipse">
              <a:avLst/>
            </a:prstGeom>
            <a:noFill/>
            <a:ln w="15875">
              <a:gradFill flip="none" rotWithShape="1">
                <a:gsLst>
                  <a:gs pos="38000">
                    <a:srgbClr val="FF0000"/>
                  </a:gs>
                  <a:gs pos="84000">
                    <a:schemeClr val="tx1"/>
                  </a:gs>
                </a:gsLst>
                <a:lin ang="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Elipse"/>
            <p:cNvSpPr/>
            <p:nvPr/>
          </p:nvSpPr>
          <p:spPr>
            <a:xfrm>
              <a:off x="1484040" y="1139974"/>
              <a:ext cx="2736304" cy="914400"/>
            </a:xfrm>
            <a:prstGeom prst="ellipse">
              <a:avLst/>
            </a:prstGeom>
            <a:noFill/>
            <a:ln w="15875">
              <a:gradFill flip="none" rotWithShape="1">
                <a:gsLst>
                  <a:gs pos="38000">
                    <a:srgbClr val="FF0000"/>
                  </a:gs>
                  <a:gs pos="84000">
                    <a:schemeClr val="tx1"/>
                  </a:gs>
                </a:gsLst>
                <a:lin ang="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Elipse"/>
            <p:cNvSpPr/>
            <p:nvPr/>
          </p:nvSpPr>
          <p:spPr>
            <a:xfrm>
              <a:off x="1636440" y="1292374"/>
              <a:ext cx="2736304" cy="914400"/>
            </a:xfrm>
            <a:prstGeom prst="ellipse">
              <a:avLst/>
            </a:prstGeom>
            <a:noFill/>
            <a:ln w="15875">
              <a:gradFill flip="none" rotWithShape="1">
                <a:gsLst>
                  <a:gs pos="38000">
                    <a:srgbClr val="FF0000"/>
                  </a:gs>
                  <a:gs pos="84000">
                    <a:schemeClr val="tx1"/>
                  </a:gs>
                </a:gsLst>
                <a:lin ang="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Elipse"/>
            <p:cNvSpPr/>
            <p:nvPr/>
          </p:nvSpPr>
          <p:spPr>
            <a:xfrm>
              <a:off x="1788840" y="1444774"/>
              <a:ext cx="2736304" cy="914400"/>
            </a:xfrm>
            <a:prstGeom prst="ellipse">
              <a:avLst/>
            </a:prstGeom>
            <a:noFill/>
            <a:ln w="15875">
              <a:gradFill flip="none" rotWithShape="1">
                <a:gsLst>
                  <a:gs pos="38000">
                    <a:srgbClr val="FF0000"/>
                  </a:gs>
                  <a:gs pos="84000">
                    <a:schemeClr val="tx1"/>
                  </a:gs>
                </a:gsLst>
                <a:lin ang="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Elipse"/>
            <p:cNvSpPr/>
            <p:nvPr/>
          </p:nvSpPr>
          <p:spPr>
            <a:xfrm>
              <a:off x="1941240" y="1597174"/>
              <a:ext cx="2736304" cy="914400"/>
            </a:xfrm>
            <a:prstGeom prst="ellipse">
              <a:avLst/>
            </a:prstGeom>
            <a:noFill/>
            <a:ln w="15875">
              <a:gradFill flip="none" rotWithShape="1">
                <a:gsLst>
                  <a:gs pos="38000">
                    <a:srgbClr val="FF0000"/>
                  </a:gs>
                  <a:gs pos="84000">
                    <a:schemeClr val="tx1"/>
                  </a:gs>
                </a:gsLst>
                <a:lin ang="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Elipse"/>
            <p:cNvSpPr/>
            <p:nvPr/>
          </p:nvSpPr>
          <p:spPr>
            <a:xfrm>
              <a:off x="2093640" y="1749574"/>
              <a:ext cx="2736304" cy="914400"/>
            </a:xfrm>
            <a:prstGeom prst="ellipse">
              <a:avLst/>
            </a:prstGeom>
            <a:noFill/>
            <a:ln w="15875">
              <a:gradFill flip="none" rotWithShape="1">
                <a:gsLst>
                  <a:gs pos="38000">
                    <a:srgbClr val="FF0000"/>
                  </a:gs>
                  <a:gs pos="84000">
                    <a:schemeClr val="tx1"/>
                  </a:gs>
                </a:gsLst>
                <a:lin ang="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Elipse"/>
            <p:cNvSpPr/>
            <p:nvPr/>
          </p:nvSpPr>
          <p:spPr>
            <a:xfrm>
              <a:off x="2246040" y="1901974"/>
              <a:ext cx="2736304" cy="914400"/>
            </a:xfrm>
            <a:prstGeom prst="ellipse">
              <a:avLst/>
            </a:prstGeom>
            <a:noFill/>
            <a:ln w="15875">
              <a:gradFill flip="none" rotWithShape="1">
                <a:gsLst>
                  <a:gs pos="38000">
                    <a:srgbClr val="FF0000"/>
                  </a:gs>
                  <a:gs pos="84000">
                    <a:schemeClr val="tx1"/>
                  </a:gs>
                </a:gsLst>
                <a:lin ang="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Elipse"/>
            <p:cNvSpPr/>
            <p:nvPr/>
          </p:nvSpPr>
          <p:spPr>
            <a:xfrm>
              <a:off x="2398440" y="2054374"/>
              <a:ext cx="2736304" cy="914400"/>
            </a:xfrm>
            <a:prstGeom prst="ellipse">
              <a:avLst/>
            </a:prstGeom>
            <a:noFill/>
            <a:ln w="15875">
              <a:gradFill flip="none" rotWithShape="1">
                <a:gsLst>
                  <a:gs pos="38000">
                    <a:srgbClr val="FF0000"/>
                  </a:gs>
                  <a:gs pos="84000">
                    <a:schemeClr val="tx1"/>
                  </a:gs>
                </a:gsLst>
                <a:lin ang="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Elipse"/>
            <p:cNvSpPr/>
            <p:nvPr/>
          </p:nvSpPr>
          <p:spPr>
            <a:xfrm>
              <a:off x="2550840" y="2206774"/>
              <a:ext cx="2736304" cy="914400"/>
            </a:xfrm>
            <a:prstGeom prst="ellipse">
              <a:avLst/>
            </a:prstGeom>
            <a:noFill/>
            <a:ln w="15875">
              <a:gradFill flip="none" rotWithShape="1">
                <a:gsLst>
                  <a:gs pos="38000">
                    <a:srgbClr val="FF0000"/>
                  </a:gs>
                  <a:gs pos="84000">
                    <a:schemeClr val="tx1"/>
                  </a:gs>
                </a:gsLst>
                <a:lin ang="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12" name="11 Grupo"/>
          <p:cNvGrpSpPr/>
          <p:nvPr/>
        </p:nvGrpSpPr>
        <p:grpSpPr>
          <a:xfrm rot="20463104">
            <a:off x="4451196" y="491852"/>
            <a:ext cx="3955504" cy="2133600"/>
            <a:chOff x="1331640" y="987574"/>
            <a:chExt cx="3955504" cy="2133600"/>
          </a:xfrm>
        </p:grpSpPr>
        <p:sp>
          <p:nvSpPr>
            <p:cNvPr id="13" name="12 Elipse"/>
            <p:cNvSpPr/>
            <p:nvPr/>
          </p:nvSpPr>
          <p:spPr>
            <a:xfrm>
              <a:off x="1331640" y="987574"/>
              <a:ext cx="2736304" cy="914400"/>
            </a:xfrm>
            <a:prstGeom prst="ellipse">
              <a:avLst/>
            </a:prstGeom>
            <a:noFill/>
            <a:ln w="15875">
              <a:gradFill flip="none" rotWithShape="1">
                <a:gsLst>
                  <a:gs pos="38000">
                    <a:srgbClr val="FF0000"/>
                  </a:gs>
                  <a:gs pos="84000">
                    <a:schemeClr val="tx1"/>
                  </a:gs>
                </a:gsLst>
                <a:lin ang="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Elipse"/>
            <p:cNvSpPr/>
            <p:nvPr/>
          </p:nvSpPr>
          <p:spPr>
            <a:xfrm>
              <a:off x="1484040" y="1139974"/>
              <a:ext cx="2736304" cy="914400"/>
            </a:xfrm>
            <a:prstGeom prst="ellipse">
              <a:avLst/>
            </a:prstGeom>
            <a:noFill/>
            <a:ln w="15875">
              <a:gradFill flip="none" rotWithShape="1">
                <a:gsLst>
                  <a:gs pos="38000">
                    <a:srgbClr val="FF0000"/>
                  </a:gs>
                  <a:gs pos="84000">
                    <a:schemeClr val="tx1"/>
                  </a:gs>
                </a:gsLst>
                <a:lin ang="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Elipse"/>
            <p:cNvSpPr/>
            <p:nvPr/>
          </p:nvSpPr>
          <p:spPr>
            <a:xfrm>
              <a:off x="1636440" y="1292374"/>
              <a:ext cx="2736304" cy="914400"/>
            </a:xfrm>
            <a:prstGeom prst="ellipse">
              <a:avLst/>
            </a:prstGeom>
            <a:noFill/>
            <a:ln w="15875">
              <a:gradFill flip="none" rotWithShape="1">
                <a:gsLst>
                  <a:gs pos="38000">
                    <a:srgbClr val="FF0000"/>
                  </a:gs>
                  <a:gs pos="84000">
                    <a:schemeClr val="tx1"/>
                  </a:gs>
                </a:gsLst>
                <a:lin ang="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Elipse"/>
            <p:cNvSpPr/>
            <p:nvPr/>
          </p:nvSpPr>
          <p:spPr>
            <a:xfrm>
              <a:off x="1788840" y="1444774"/>
              <a:ext cx="2736304" cy="914400"/>
            </a:xfrm>
            <a:prstGeom prst="ellipse">
              <a:avLst/>
            </a:prstGeom>
            <a:noFill/>
            <a:ln w="15875">
              <a:gradFill flip="none" rotWithShape="1">
                <a:gsLst>
                  <a:gs pos="38000">
                    <a:srgbClr val="FF0000"/>
                  </a:gs>
                  <a:gs pos="84000">
                    <a:schemeClr val="tx1"/>
                  </a:gs>
                </a:gsLst>
                <a:lin ang="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Elipse"/>
            <p:cNvSpPr/>
            <p:nvPr/>
          </p:nvSpPr>
          <p:spPr>
            <a:xfrm>
              <a:off x="1941240" y="1597174"/>
              <a:ext cx="2736304" cy="914400"/>
            </a:xfrm>
            <a:prstGeom prst="ellipse">
              <a:avLst/>
            </a:prstGeom>
            <a:noFill/>
            <a:ln w="15875">
              <a:gradFill flip="none" rotWithShape="1">
                <a:gsLst>
                  <a:gs pos="38000">
                    <a:srgbClr val="FF0000"/>
                  </a:gs>
                  <a:gs pos="84000">
                    <a:schemeClr val="tx1"/>
                  </a:gs>
                </a:gsLst>
                <a:lin ang="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Elipse"/>
            <p:cNvSpPr/>
            <p:nvPr/>
          </p:nvSpPr>
          <p:spPr>
            <a:xfrm>
              <a:off x="2093640" y="1749574"/>
              <a:ext cx="2736304" cy="914400"/>
            </a:xfrm>
            <a:prstGeom prst="ellipse">
              <a:avLst/>
            </a:prstGeom>
            <a:noFill/>
            <a:ln w="15875">
              <a:gradFill flip="none" rotWithShape="1">
                <a:gsLst>
                  <a:gs pos="38000">
                    <a:srgbClr val="FF0000"/>
                  </a:gs>
                  <a:gs pos="84000">
                    <a:schemeClr val="tx1"/>
                  </a:gs>
                </a:gsLst>
                <a:lin ang="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Elipse"/>
            <p:cNvSpPr/>
            <p:nvPr/>
          </p:nvSpPr>
          <p:spPr>
            <a:xfrm>
              <a:off x="2246040" y="1901974"/>
              <a:ext cx="2736304" cy="914400"/>
            </a:xfrm>
            <a:prstGeom prst="ellipse">
              <a:avLst/>
            </a:prstGeom>
            <a:noFill/>
            <a:ln w="15875">
              <a:gradFill flip="none" rotWithShape="1">
                <a:gsLst>
                  <a:gs pos="38000">
                    <a:srgbClr val="FF0000"/>
                  </a:gs>
                  <a:gs pos="84000">
                    <a:schemeClr val="tx1"/>
                  </a:gs>
                </a:gsLst>
                <a:lin ang="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Elipse"/>
            <p:cNvSpPr/>
            <p:nvPr/>
          </p:nvSpPr>
          <p:spPr>
            <a:xfrm>
              <a:off x="2398440" y="2054374"/>
              <a:ext cx="2736304" cy="914400"/>
            </a:xfrm>
            <a:prstGeom prst="ellipse">
              <a:avLst/>
            </a:prstGeom>
            <a:noFill/>
            <a:ln w="15875">
              <a:gradFill flip="none" rotWithShape="1">
                <a:gsLst>
                  <a:gs pos="38000">
                    <a:srgbClr val="FF0000"/>
                  </a:gs>
                  <a:gs pos="84000">
                    <a:schemeClr val="tx1"/>
                  </a:gs>
                </a:gsLst>
                <a:lin ang="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Elipse"/>
            <p:cNvSpPr/>
            <p:nvPr/>
          </p:nvSpPr>
          <p:spPr>
            <a:xfrm>
              <a:off x="2550840" y="2206774"/>
              <a:ext cx="2736304" cy="914400"/>
            </a:xfrm>
            <a:prstGeom prst="ellipse">
              <a:avLst/>
            </a:prstGeom>
            <a:noFill/>
            <a:ln w="15875">
              <a:gradFill flip="none" rotWithShape="1">
                <a:gsLst>
                  <a:gs pos="38000">
                    <a:srgbClr val="FF0000"/>
                  </a:gs>
                  <a:gs pos="84000">
                    <a:schemeClr val="tx1"/>
                  </a:gs>
                </a:gsLst>
                <a:lin ang="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22" name="21 Grupo"/>
          <p:cNvGrpSpPr/>
          <p:nvPr/>
        </p:nvGrpSpPr>
        <p:grpSpPr>
          <a:xfrm rot="20463104" flipH="1" flipV="1">
            <a:off x="755576" y="2499744"/>
            <a:ext cx="3955504" cy="2133600"/>
            <a:chOff x="1331640" y="987574"/>
            <a:chExt cx="3955504" cy="2133600"/>
          </a:xfrm>
        </p:grpSpPr>
        <p:sp>
          <p:nvSpPr>
            <p:cNvPr id="23" name="22 Elipse"/>
            <p:cNvSpPr/>
            <p:nvPr/>
          </p:nvSpPr>
          <p:spPr>
            <a:xfrm>
              <a:off x="1331640" y="987574"/>
              <a:ext cx="2736304" cy="914400"/>
            </a:xfrm>
            <a:prstGeom prst="ellipse">
              <a:avLst/>
            </a:prstGeom>
            <a:noFill/>
            <a:ln w="15875">
              <a:gradFill flip="none" rotWithShape="1">
                <a:gsLst>
                  <a:gs pos="38000">
                    <a:srgbClr val="FF0000"/>
                  </a:gs>
                  <a:gs pos="84000">
                    <a:schemeClr val="tx1"/>
                  </a:gs>
                </a:gsLst>
                <a:lin ang="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Elipse"/>
            <p:cNvSpPr/>
            <p:nvPr/>
          </p:nvSpPr>
          <p:spPr>
            <a:xfrm>
              <a:off x="1484040" y="1139974"/>
              <a:ext cx="2736304" cy="914400"/>
            </a:xfrm>
            <a:prstGeom prst="ellipse">
              <a:avLst/>
            </a:prstGeom>
            <a:noFill/>
            <a:ln w="15875">
              <a:gradFill flip="none" rotWithShape="1">
                <a:gsLst>
                  <a:gs pos="38000">
                    <a:srgbClr val="FF0000"/>
                  </a:gs>
                  <a:gs pos="84000">
                    <a:schemeClr val="tx1"/>
                  </a:gs>
                </a:gsLst>
                <a:lin ang="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Elipse"/>
            <p:cNvSpPr/>
            <p:nvPr/>
          </p:nvSpPr>
          <p:spPr>
            <a:xfrm>
              <a:off x="1636440" y="1292374"/>
              <a:ext cx="2736304" cy="914400"/>
            </a:xfrm>
            <a:prstGeom prst="ellipse">
              <a:avLst/>
            </a:prstGeom>
            <a:noFill/>
            <a:ln w="15875">
              <a:gradFill flip="none" rotWithShape="1">
                <a:gsLst>
                  <a:gs pos="38000">
                    <a:srgbClr val="FF0000"/>
                  </a:gs>
                  <a:gs pos="84000">
                    <a:schemeClr val="tx1"/>
                  </a:gs>
                </a:gsLst>
                <a:lin ang="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Elipse"/>
            <p:cNvSpPr/>
            <p:nvPr/>
          </p:nvSpPr>
          <p:spPr>
            <a:xfrm>
              <a:off x="1788840" y="1444774"/>
              <a:ext cx="2736304" cy="914400"/>
            </a:xfrm>
            <a:prstGeom prst="ellipse">
              <a:avLst/>
            </a:prstGeom>
            <a:noFill/>
            <a:ln w="15875">
              <a:gradFill flip="none" rotWithShape="1">
                <a:gsLst>
                  <a:gs pos="38000">
                    <a:srgbClr val="FF0000"/>
                  </a:gs>
                  <a:gs pos="84000">
                    <a:schemeClr val="tx1"/>
                  </a:gs>
                </a:gsLst>
                <a:lin ang="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Elipse"/>
            <p:cNvSpPr/>
            <p:nvPr/>
          </p:nvSpPr>
          <p:spPr>
            <a:xfrm>
              <a:off x="1941240" y="1597174"/>
              <a:ext cx="2736304" cy="914400"/>
            </a:xfrm>
            <a:prstGeom prst="ellipse">
              <a:avLst/>
            </a:prstGeom>
            <a:noFill/>
            <a:ln w="15875">
              <a:gradFill flip="none" rotWithShape="1">
                <a:gsLst>
                  <a:gs pos="38000">
                    <a:srgbClr val="FF0000"/>
                  </a:gs>
                  <a:gs pos="84000">
                    <a:schemeClr val="tx1"/>
                  </a:gs>
                </a:gsLst>
                <a:lin ang="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Elipse"/>
            <p:cNvSpPr/>
            <p:nvPr/>
          </p:nvSpPr>
          <p:spPr>
            <a:xfrm>
              <a:off x="2093640" y="1749574"/>
              <a:ext cx="2736304" cy="914400"/>
            </a:xfrm>
            <a:prstGeom prst="ellipse">
              <a:avLst/>
            </a:prstGeom>
            <a:noFill/>
            <a:ln w="15875">
              <a:gradFill flip="none" rotWithShape="1">
                <a:gsLst>
                  <a:gs pos="38000">
                    <a:srgbClr val="FF0000"/>
                  </a:gs>
                  <a:gs pos="84000">
                    <a:schemeClr val="tx1"/>
                  </a:gs>
                </a:gsLst>
                <a:lin ang="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Elipse"/>
            <p:cNvSpPr/>
            <p:nvPr/>
          </p:nvSpPr>
          <p:spPr>
            <a:xfrm>
              <a:off x="2246040" y="1901974"/>
              <a:ext cx="2736304" cy="914400"/>
            </a:xfrm>
            <a:prstGeom prst="ellipse">
              <a:avLst/>
            </a:prstGeom>
            <a:noFill/>
            <a:ln w="15875">
              <a:gradFill flip="none" rotWithShape="1">
                <a:gsLst>
                  <a:gs pos="38000">
                    <a:srgbClr val="FF0000"/>
                  </a:gs>
                  <a:gs pos="84000">
                    <a:schemeClr val="tx1"/>
                  </a:gs>
                </a:gsLst>
                <a:lin ang="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Elipse"/>
            <p:cNvSpPr/>
            <p:nvPr/>
          </p:nvSpPr>
          <p:spPr>
            <a:xfrm>
              <a:off x="2398440" y="2054374"/>
              <a:ext cx="2736304" cy="914400"/>
            </a:xfrm>
            <a:prstGeom prst="ellipse">
              <a:avLst/>
            </a:prstGeom>
            <a:noFill/>
            <a:ln w="15875">
              <a:gradFill flip="none" rotWithShape="1">
                <a:gsLst>
                  <a:gs pos="38000">
                    <a:srgbClr val="FF0000"/>
                  </a:gs>
                  <a:gs pos="84000">
                    <a:schemeClr val="tx1"/>
                  </a:gs>
                </a:gsLst>
                <a:lin ang="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Elipse"/>
            <p:cNvSpPr/>
            <p:nvPr/>
          </p:nvSpPr>
          <p:spPr>
            <a:xfrm>
              <a:off x="2550840" y="2206774"/>
              <a:ext cx="2736304" cy="914400"/>
            </a:xfrm>
            <a:prstGeom prst="ellipse">
              <a:avLst/>
            </a:prstGeom>
            <a:noFill/>
            <a:ln w="15875">
              <a:gradFill flip="none" rotWithShape="1">
                <a:gsLst>
                  <a:gs pos="38000">
                    <a:srgbClr val="FF0000"/>
                  </a:gs>
                  <a:gs pos="84000">
                    <a:schemeClr val="tx1"/>
                  </a:gs>
                </a:gsLst>
                <a:lin ang="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32" name="31 Grupo"/>
          <p:cNvGrpSpPr/>
          <p:nvPr/>
        </p:nvGrpSpPr>
        <p:grpSpPr>
          <a:xfrm rot="1136896" flipV="1">
            <a:off x="4427984" y="2499742"/>
            <a:ext cx="3955504" cy="2133600"/>
            <a:chOff x="1331640" y="987574"/>
            <a:chExt cx="3955504" cy="2133600"/>
          </a:xfrm>
        </p:grpSpPr>
        <p:sp>
          <p:nvSpPr>
            <p:cNvPr id="33" name="32 Elipse"/>
            <p:cNvSpPr/>
            <p:nvPr/>
          </p:nvSpPr>
          <p:spPr>
            <a:xfrm>
              <a:off x="1331640" y="987574"/>
              <a:ext cx="2736304" cy="914400"/>
            </a:xfrm>
            <a:prstGeom prst="ellipse">
              <a:avLst/>
            </a:prstGeom>
            <a:noFill/>
            <a:ln w="15875">
              <a:gradFill flip="none" rotWithShape="1">
                <a:gsLst>
                  <a:gs pos="38000">
                    <a:srgbClr val="FF0000"/>
                  </a:gs>
                  <a:gs pos="84000">
                    <a:schemeClr val="tx1"/>
                  </a:gs>
                </a:gsLst>
                <a:lin ang="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Elipse"/>
            <p:cNvSpPr/>
            <p:nvPr/>
          </p:nvSpPr>
          <p:spPr>
            <a:xfrm>
              <a:off x="1484040" y="1139974"/>
              <a:ext cx="2736304" cy="914400"/>
            </a:xfrm>
            <a:prstGeom prst="ellipse">
              <a:avLst/>
            </a:prstGeom>
            <a:noFill/>
            <a:ln w="15875">
              <a:gradFill flip="none" rotWithShape="1">
                <a:gsLst>
                  <a:gs pos="38000">
                    <a:srgbClr val="FF0000"/>
                  </a:gs>
                  <a:gs pos="84000">
                    <a:schemeClr val="tx1"/>
                  </a:gs>
                </a:gsLst>
                <a:lin ang="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Elipse"/>
            <p:cNvSpPr/>
            <p:nvPr/>
          </p:nvSpPr>
          <p:spPr>
            <a:xfrm>
              <a:off x="1636440" y="1292374"/>
              <a:ext cx="2736304" cy="914400"/>
            </a:xfrm>
            <a:prstGeom prst="ellipse">
              <a:avLst/>
            </a:prstGeom>
            <a:noFill/>
            <a:ln w="15875">
              <a:gradFill flip="none" rotWithShape="1">
                <a:gsLst>
                  <a:gs pos="38000">
                    <a:srgbClr val="FF0000"/>
                  </a:gs>
                  <a:gs pos="84000">
                    <a:schemeClr val="tx1"/>
                  </a:gs>
                </a:gsLst>
                <a:lin ang="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Elipse"/>
            <p:cNvSpPr/>
            <p:nvPr/>
          </p:nvSpPr>
          <p:spPr>
            <a:xfrm>
              <a:off x="1788840" y="1444774"/>
              <a:ext cx="2736304" cy="914400"/>
            </a:xfrm>
            <a:prstGeom prst="ellipse">
              <a:avLst/>
            </a:prstGeom>
            <a:noFill/>
            <a:ln w="15875">
              <a:gradFill flip="none" rotWithShape="1">
                <a:gsLst>
                  <a:gs pos="38000">
                    <a:srgbClr val="FF0000"/>
                  </a:gs>
                  <a:gs pos="84000">
                    <a:schemeClr val="tx1"/>
                  </a:gs>
                </a:gsLst>
                <a:lin ang="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Elipse"/>
            <p:cNvSpPr/>
            <p:nvPr/>
          </p:nvSpPr>
          <p:spPr>
            <a:xfrm>
              <a:off x="1941240" y="1597174"/>
              <a:ext cx="2736304" cy="914400"/>
            </a:xfrm>
            <a:prstGeom prst="ellipse">
              <a:avLst/>
            </a:prstGeom>
            <a:noFill/>
            <a:ln w="15875">
              <a:gradFill flip="none" rotWithShape="1">
                <a:gsLst>
                  <a:gs pos="38000">
                    <a:srgbClr val="FF0000"/>
                  </a:gs>
                  <a:gs pos="84000">
                    <a:schemeClr val="tx1"/>
                  </a:gs>
                </a:gsLst>
                <a:lin ang="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Elipse"/>
            <p:cNvSpPr/>
            <p:nvPr/>
          </p:nvSpPr>
          <p:spPr>
            <a:xfrm>
              <a:off x="2093640" y="1749574"/>
              <a:ext cx="2736304" cy="914400"/>
            </a:xfrm>
            <a:prstGeom prst="ellipse">
              <a:avLst/>
            </a:prstGeom>
            <a:noFill/>
            <a:ln w="15875">
              <a:gradFill flip="none" rotWithShape="1">
                <a:gsLst>
                  <a:gs pos="38000">
                    <a:srgbClr val="FF0000"/>
                  </a:gs>
                  <a:gs pos="84000">
                    <a:schemeClr val="tx1"/>
                  </a:gs>
                </a:gsLst>
                <a:lin ang="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Elipse"/>
            <p:cNvSpPr/>
            <p:nvPr/>
          </p:nvSpPr>
          <p:spPr>
            <a:xfrm>
              <a:off x="2246040" y="1901974"/>
              <a:ext cx="2736304" cy="914400"/>
            </a:xfrm>
            <a:prstGeom prst="ellipse">
              <a:avLst/>
            </a:prstGeom>
            <a:noFill/>
            <a:ln w="15875">
              <a:gradFill flip="none" rotWithShape="1">
                <a:gsLst>
                  <a:gs pos="38000">
                    <a:srgbClr val="FF0000"/>
                  </a:gs>
                  <a:gs pos="84000">
                    <a:schemeClr val="tx1"/>
                  </a:gs>
                </a:gsLst>
                <a:lin ang="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Elipse"/>
            <p:cNvSpPr/>
            <p:nvPr/>
          </p:nvSpPr>
          <p:spPr>
            <a:xfrm>
              <a:off x="2398440" y="2054374"/>
              <a:ext cx="2736304" cy="914400"/>
            </a:xfrm>
            <a:prstGeom prst="ellipse">
              <a:avLst/>
            </a:prstGeom>
            <a:noFill/>
            <a:ln w="15875">
              <a:gradFill flip="none" rotWithShape="1">
                <a:gsLst>
                  <a:gs pos="38000">
                    <a:srgbClr val="FF0000"/>
                  </a:gs>
                  <a:gs pos="84000">
                    <a:schemeClr val="tx1"/>
                  </a:gs>
                </a:gsLst>
                <a:lin ang="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Elipse"/>
            <p:cNvSpPr/>
            <p:nvPr/>
          </p:nvSpPr>
          <p:spPr>
            <a:xfrm>
              <a:off x="2550840" y="2206774"/>
              <a:ext cx="2736304" cy="914400"/>
            </a:xfrm>
            <a:prstGeom prst="ellipse">
              <a:avLst/>
            </a:prstGeom>
            <a:noFill/>
            <a:ln w="15875">
              <a:gradFill flip="none" rotWithShape="1">
                <a:gsLst>
                  <a:gs pos="38000">
                    <a:srgbClr val="FF0000"/>
                  </a:gs>
                  <a:gs pos="84000">
                    <a:schemeClr val="tx1"/>
                  </a:gs>
                </a:gsLst>
                <a:lin ang="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sp>
        <p:nvSpPr>
          <p:cNvPr id="43" name="42 Rectángulo"/>
          <p:cNvSpPr/>
          <p:nvPr/>
        </p:nvSpPr>
        <p:spPr>
          <a:xfrm>
            <a:off x="0" y="0"/>
            <a:ext cx="9252520" cy="5133975"/>
          </a:xfrm>
          <a:prstGeom prst="rect">
            <a:avLst/>
          </a:prstGeom>
          <a:gradFill flip="none" rotWithShape="1">
            <a:gsLst>
              <a:gs pos="0">
                <a:srgbClr val="CCCCFF">
                  <a:lumMod val="48000"/>
                  <a:lumOff val="52000"/>
                </a:srgbClr>
              </a:gs>
              <a:gs pos="77000">
                <a:srgbClr val="A278FF"/>
              </a:gs>
              <a:gs pos="28000">
                <a:srgbClr val="9966FF">
                  <a:lumMod val="99000"/>
                  <a:lumOff val="1000"/>
                </a:srgbClr>
              </a:gs>
              <a:gs pos="100000">
                <a:srgbClr val="CCB3FF"/>
              </a:gs>
              <a:gs pos="53000">
                <a:srgbClr val="CC99FF">
                  <a:lumMod val="73000"/>
                  <a:lumOff val="27000"/>
                </a:srgbClr>
              </a:gs>
              <a:gs pos="100000">
                <a:srgbClr val="CCCCFF">
                  <a:lumMod val="71000"/>
                  <a:lumOff val="29000"/>
                </a:srgb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6387085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4"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3000" fill="hold"/>
                                        <p:tgtEl>
                                          <p:spTgt spid="2"/>
                                        </p:tgtEl>
                                        <p:attrNameLst>
                                          <p:attrName>ppt_x</p:attrName>
                                        </p:attrNameLst>
                                      </p:cBhvr>
                                      <p:tavLst>
                                        <p:tav tm="0">
                                          <p:val>
                                            <p:strVal val="#ppt_x"/>
                                          </p:val>
                                        </p:tav>
                                        <p:tav tm="100000">
                                          <p:val>
                                            <p:strVal val="#ppt_x"/>
                                          </p:val>
                                        </p:tav>
                                      </p:tavLst>
                                    </p:anim>
                                    <p:anim calcmode="lin" valueType="num">
                                      <p:cBhvr>
                                        <p:cTn id="8" dur="3000" fill="hold"/>
                                        <p:tgtEl>
                                          <p:spTgt spid="2"/>
                                        </p:tgtEl>
                                        <p:attrNameLst>
                                          <p:attrName>ppt_y</p:attrName>
                                        </p:attrNameLst>
                                      </p:cBhvr>
                                      <p:tavLst>
                                        <p:tav tm="0">
                                          <p:val>
                                            <p:strVal val="#ppt_y+#ppt_h/2"/>
                                          </p:val>
                                        </p:tav>
                                        <p:tav tm="100000">
                                          <p:val>
                                            <p:strVal val="#ppt_y"/>
                                          </p:val>
                                        </p:tav>
                                      </p:tavLst>
                                    </p:anim>
                                    <p:anim calcmode="lin" valueType="num">
                                      <p:cBhvr>
                                        <p:cTn id="9" dur="3000" fill="hold"/>
                                        <p:tgtEl>
                                          <p:spTgt spid="2"/>
                                        </p:tgtEl>
                                        <p:attrNameLst>
                                          <p:attrName>ppt_w</p:attrName>
                                        </p:attrNameLst>
                                      </p:cBhvr>
                                      <p:tavLst>
                                        <p:tav tm="0">
                                          <p:val>
                                            <p:strVal val="#ppt_w"/>
                                          </p:val>
                                        </p:tav>
                                        <p:tav tm="100000">
                                          <p:val>
                                            <p:strVal val="#ppt_w"/>
                                          </p:val>
                                        </p:tav>
                                      </p:tavLst>
                                    </p:anim>
                                    <p:anim calcmode="lin" valueType="num">
                                      <p:cBhvr>
                                        <p:cTn id="10" dur="3000" fill="hold"/>
                                        <p:tgtEl>
                                          <p:spTgt spid="2"/>
                                        </p:tgtEl>
                                        <p:attrNameLst>
                                          <p:attrName>ppt_h</p:attrName>
                                        </p:attrNameLst>
                                      </p:cBhvr>
                                      <p:tavLst>
                                        <p:tav tm="0">
                                          <p:val>
                                            <p:fltVal val="0"/>
                                          </p:val>
                                        </p:tav>
                                        <p:tav tm="100000">
                                          <p:val>
                                            <p:strVal val="#ppt_h"/>
                                          </p:val>
                                        </p:tav>
                                      </p:tavLst>
                                    </p:anim>
                                  </p:childTnLst>
                                </p:cTn>
                              </p:par>
                              <p:par>
                                <p:cTn id="11" presetID="6" presetClass="emph" presetSubtype="0" fill="hold" nodeType="withEffect">
                                  <p:stCondLst>
                                    <p:cond delay="0"/>
                                  </p:stCondLst>
                                  <p:childTnLst>
                                    <p:animScale>
                                      <p:cBhvr>
                                        <p:cTn id="12" dur="3000" fill="hold"/>
                                        <p:tgtEl>
                                          <p:spTgt spid="2"/>
                                        </p:tgtEl>
                                      </p:cBhvr>
                                      <p:by x="150000" y="100000"/>
                                    </p:animScale>
                                  </p:childTnLst>
                                </p:cTn>
                              </p:par>
                              <p:par>
                                <p:cTn id="13" presetID="2" presetClass="exit" presetSubtype="6" fill="hold" nodeType="withEffect">
                                  <p:stCondLst>
                                    <p:cond delay="0"/>
                                  </p:stCondLst>
                                  <p:childTnLst>
                                    <p:anim calcmode="lin" valueType="num">
                                      <p:cBhvr additive="base">
                                        <p:cTn id="14" dur="3800"/>
                                        <p:tgtEl>
                                          <p:spTgt spid="2"/>
                                        </p:tgtEl>
                                        <p:attrNameLst>
                                          <p:attrName>ppt_x</p:attrName>
                                        </p:attrNameLst>
                                      </p:cBhvr>
                                      <p:tavLst>
                                        <p:tav tm="0">
                                          <p:val>
                                            <p:strVal val="ppt_x"/>
                                          </p:val>
                                        </p:tav>
                                        <p:tav tm="100000">
                                          <p:val>
                                            <p:strVal val="1+ppt_w/2"/>
                                          </p:val>
                                        </p:tav>
                                      </p:tavLst>
                                    </p:anim>
                                    <p:anim calcmode="lin" valueType="num">
                                      <p:cBhvr additive="base">
                                        <p:cTn id="15" dur="3800"/>
                                        <p:tgtEl>
                                          <p:spTgt spid="2"/>
                                        </p:tgtEl>
                                        <p:attrNameLst>
                                          <p:attrName>ppt_y</p:attrName>
                                        </p:attrNameLst>
                                      </p:cBhvr>
                                      <p:tavLst>
                                        <p:tav tm="0">
                                          <p:val>
                                            <p:strVal val="ppt_y"/>
                                          </p:val>
                                        </p:tav>
                                        <p:tav tm="100000">
                                          <p:val>
                                            <p:strVal val="1+ppt_h/2"/>
                                          </p:val>
                                        </p:tav>
                                      </p:tavLst>
                                    </p:anim>
                                    <p:set>
                                      <p:cBhvr>
                                        <p:cTn id="16" dur="1" fill="hold">
                                          <p:stCondLst>
                                            <p:cond delay="3799"/>
                                          </p:stCondLst>
                                        </p:cTn>
                                        <p:tgtEl>
                                          <p:spTgt spid="2"/>
                                        </p:tgtEl>
                                        <p:attrNameLst>
                                          <p:attrName>style.visibility</p:attrName>
                                        </p:attrNameLst>
                                      </p:cBhvr>
                                      <p:to>
                                        <p:strVal val="hidden"/>
                                      </p:to>
                                    </p:set>
                                  </p:childTnLst>
                                </p:cTn>
                              </p:par>
                              <p:par>
                                <p:cTn id="17" presetID="17" presetClass="entr" presetSubtype="4" fill="hold" nodeType="withEffect">
                                  <p:stCondLst>
                                    <p:cond delay="0"/>
                                  </p:stCondLst>
                                  <p:childTnLst>
                                    <p:set>
                                      <p:cBhvr>
                                        <p:cTn id="18" dur="1" fill="hold">
                                          <p:stCondLst>
                                            <p:cond delay="0"/>
                                          </p:stCondLst>
                                        </p:cTn>
                                        <p:tgtEl>
                                          <p:spTgt spid="12"/>
                                        </p:tgtEl>
                                        <p:attrNameLst>
                                          <p:attrName>style.visibility</p:attrName>
                                        </p:attrNameLst>
                                      </p:cBhvr>
                                      <p:to>
                                        <p:strVal val="visible"/>
                                      </p:to>
                                    </p:set>
                                    <p:anim calcmode="lin" valueType="num">
                                      <p:cBhvr>
                                        <p:cTn id="19" dur="3000" fill="hold"/>
                                        <p:tgtEl>
                                          <p:spTgt spid="12"/>
                                        </p:tgtEl>
                                        <p:attrNameLst>
                                          <p:attrName>ppt_x</p:attrName>
                                        </p:attrNameLst>
                                      </p:cBhvr>
                                      <p:tavLst>
                                        <p:tav tm="0">
                                          <p:val>
                                            <p:strVal val="#ppt_x"/>
                                          </p:val>
                                        </p:tav>
                                        <p:tav tm="100000">
                                          <p:val>
                                            <p:strVal val="#ppt_x"/>
                                          </p:val>
                                        </p:tav>
                                      </p:tavLst>
                                    </p:anim>
                                    <p:anim calcmode="lin" valueType="num">
                                      <p:cBhvr>
                                        <p:cTn id="20" dur="3000" fill="hold"/>
                                        <p:tgtEl>
                                          <p:spTgt spid="12"/>
                                        </p:tgtEl>
                                        <p:attrNameLst>
                                          <p:attrName>ppt_y</p:attrName>
                                        </p:attrNameLst>
                                      </p:cBhvr>
                                      <p:tavLst>
                                        <p:tav tm="0">
                                          <p:val>
                                            <p:strVal val="#ppt_y+#ppt_h/2"/>
                                          </p:val>
                                        </p:tav>
                                        <p:tav tm="100000">
                                          <p:val>
                                            <p:strVal val="#ppt_y"/>
                                          </p:val>
                                        </p:tav>
                                      </p:tavLst>
                                    </p:anim>
                                    <p:anim calcmode="lin" valueType="num">
                                      <p:cBhvr>
                                        <p:cTn id="21" dur="3000" fill="hold"/>
                                        <p:tgtEl>
                                          <p:spTgt spid="12"/>
                                        </p:tgtEl>
                                        <p:attrNameLst>
                                          <p:attrName>ppt_w</p:attrName>
                                        </p:attrNameLst>
                                      </p:cBhvr>
                                      <p:tavLst>
                                        <p:tav tm="0">
                                          <p:val>
                                            <p:strVal val="#ppt_w"/>
                                          </p:val>
                                        </p:tav>
                                        <p:tav tm="100000">
                                          <p:val>
                                            <p:strVal val="#ppt_w"/>
                                          </p:val>
                                        </p:tav>
                                      </p:tavLst>
                                    </p:anim>
                                    <p:anim calcmode="lin" valueType="num">
                                      <p:cBhvr>
                                        <p:cTn id="22" dur="3000" fill="hold"/>
                                        <p:tgtEl>
                                          <p:spTgt spid="12"/>
                                        </p:tgtEl>
                                        <p:attrNameLst>
                                          <p:attrName>ppt_h</p:attrName>
                                        </p:attrNameLst>
                                      </p:cBhvr>
                                      <p:tavLst>
                                        <p:tav tm="0">
                                          <p:val>
                                            <p:fltVal val="0"/>
                                          </p:val>
                                        </p:tav>
                                        <p:tav tm="100000">
                                          <p:val>
                                            <p:strVal val="#ppt_h"/>
                                          </p:val>
                                        </p:tav>
                                      </p:tavLst>
                                    </p:anim>
                                  </p:childTnLst>
                                </p:cTn>
                              </p:par>
                              <p:par>
                                <p:cTn id="23" presetID="6" presetClass="emph" presetSubtype="0" fill="hold" nodeType="withEffect">
                                  <p:stCondLst>
                                    <p:cond delay="0"/>
                                  </p:stCondLst>
                                  <p:childTnLst>
                                    <p:animScale>
                                      <p:cBhvr>
                                        <p:cTn id="24" dur="3000" fill="hold"/>
                                        <p:tgtEl>
                                          <p:spTgt spid="12"/>
                                        </p:tgtEl>
                                      </p:cBhvr>
                                      <p:by x="150000" y="100000"/>
                                    </p:animScale>
                                  </p:childTnLst>
                                </p:cTn>
                              </p:par>
                              <p:par>
                                <p:cTn id="25" presetID="2" presetClass="exit" presetSubtype="12" fill="hold" nodeType="withEffect">
                                  <p:stCondLst>
                                    <p:cond delay="0"/>
                                  </p:stCondLst>
                                  <p:childTnLst>
                                    <p:anim calcmode="lin" valueType="num">
                                      <p:cBhvr additive="base">
                                        <p:cTn id="26" dur="3800"/>
                                        <p:tgtEl>
                                          <p:spTgt spid="12"/>
                                        </p:tgtEl>
                                        <p:attrNameLst>
                                          <p:attrName>ppt_x</p:attrName>
                                        </p:attrNameLst>
                                      </p:cBhvr>
                                      <p:tavLst>
                                        <p:tav tm="0">
                                          <p:val>
                                            <p:strVal val="ppt_x"/>
                                          </p:val>
                                        </p:tav>
                                        <p:tav tm="100000">
                                          <p:val>
                                            <p:strVal val="0-ppt_w/2"/>
                                          </p:val>
                                        </p:tav>
                                      </p:tavLst>
                                    </p:anim>
                                    <p:anim calcmode="lin" valueType="num">
                                      <p:cBhvr additive="base">
                                        <p:cTn id="27" dur="3800"/>
                                        <p:tgtEl>
                                          <p:spTgt spid="12"/>
                                        </p:tgtEl>
                                        <p:attrNameLst>
                                          <p:attrName>ppt_y</p:attrName>
                                        </p:attrNameLst>
                                      </p:cBhvr>
                                      <p:tavLst>
                                        <p:tav tm="0">
                                          <p:val>
                                            <p:strVal val="ppt_y"/>
                                          </p:val>
                                        </p:tav>
                                        <p:tav tm="100000">
                                          <p:val>
                                            <p:strVal val="1+ppt_h/2"/>
                                          </p:val>
                                        </p:tav>
                                      </p:tavLst>
                                    </p:anim>
                                    <p:set>
                                      <p:cBhvr>
                                        <p:cTn id="28" dur="1" fill="hold">
                                          <p:stCondLst>
                                            <p:cond delay="3799"/>
                                          </p:stCondLst>
                                        </p:cTn>
                                        <p:tgtEl>
                                          <p:spTgt spid="12"/>
                                        </p:tgtEl>
                                        <p:attrNameLst>
                                          <p:attrName>style.visibility</p:attrName>
                                        </p:attrNameLst>
                                      </p:cBhvr>
                                      <p:to>
                                        <p:strVal val="hidden"/>
                                      </p:to>
                                    </p:set>
                                  </p:childTnLst>
                                </p:cTn>
                              </p:par>
                              <p:par>
                                <p:cTn id="29" presetID="17" presetClass="entr" presetSubtype="1" fill="hold" nodeType="withEffect">
                                  <p:stCondLst>
                                    <p:cond delay="0"/>
                                  </p:stCondLst>
                                  <p:childTnLst>
                                    <p:set>
                                      <p:cBhvr>
                                        <p:cTn id="30" dur="1" fill="hold">
                                          <p:stCondLst>
                                            <p:cond delay="0"/>
                                          </p:stCondLst>
                                        </p:cTn>
                                        <p:tgtEl>
                                          <p:spTgt spid="22"/>
                                        </p:tgtEl>
                                        <p:attrNameLst>
                                          <p:attrName>style.visibility</p:attrName>
                                        </p:attrNameLst>
                                      </p:cBhvr>
                                      <p:to>
                                        <p:strVal val="visible"/>
                                      </p:to>
                                    </p:set>
                                    <p:anim calcmode="lin" valueType="num">
                                      <p:cBhvr>
                                        <p:cTn id="31" dur="3000" fill="hold"/>
                                        <p:tgtEl>
                                          <p:spTgt spid="22"/>
                                        </p:tgtEl>
                                        <p:attrNameLst>
                                          <p:attrName>ppt_x</p:attrName>
                                        </p:attrNameLst>
                                      </p:cBhvr>
                                      <p:tavLst>
                                        <p:tav tm="0">
                                          <p:val>
                                            <p:strVal val="#ppt_x"/>
                                          </p:val>
                                        </p:tav>
                                        <p:tav tm="100000">
                                          <p:val>
                                            <p:strVal val="#ppt_x"/>
                                          </p:val>
                                        </p:tav>
                                      </p:tavLst>
                                    </p:anim>
                                    <p:anim calcmode="lin" valueType="num">
                                      <p:cBhvr>
                                        <p:cTn id="32" dur="3000" fill="hold"/>
                                        <p:tgtEl>
                                          <p:spTgt spid="22"/>
                                        </p:tgtEl>
                                        <p:attrNameLst>
                                          <p:attrName>ppt_y</p:attrName>
                                        </p:attrNameLst>
                                      </p:cBhvr>
                                      <p:tavLst>
                                        <p:tav tm="0">
                                          <p:val>
                                            <p:strVal val="#ppt_y-#ppt_h/2"/>
                                          </p:val>
                                        </p:tav>
                                        <p:tav tm="100000">
                                          <p:val>
                                            <p:strVal val="#ppt_y"/>
                                          </p:val>
                                        </p:tav>
                                      </p:tavLst>
                                    </p:anim>
                                    <p:anim calcmode="lin" valueType="num">
                                      <p:cBhvr>
                                        <p:cTn id="33" dur="3000" fill="hold"/>
                                        <p:tgtEl>
                                          <p:spTgt spid="22"/>
                                        </p:tgtEl>
                                        <p:attrNameLst>
                                          <p:attrName>ppt_w</p:attrName>
                                        </p:attrNameLst>
                                      </p:cBhvr>
                                      <p:tavLst>
                                        <p:tav tm="0">
                                          <p:val>
                                            <p:strVal val="#ppt_w"/>
                                          </p:val>
                                        </p:tav>
                                        <p:tav tm="100000">
                                          <p:val>
                                            <p:strVal val="#ppt_w"/>
                                          </p:val>
                                        </p:tav>
                                      </p:tavLst>
                                    </p:anim>
                                    <p:anim calcmode="lin" valueType="num">
                                      <p:cBhvr>
                                        <p:cTn id="34" dur="3000" fill="hold"/>
                                        <p:tgtEl>
                                          <p:spTgt spid="22"/>
                                        </p:tgtEl>
                                        <p:attrNameLst>
                                          <p:attrName>ppt_h</p:attrName>
                                        </p:attrNameLst>
                                      </p:cBhvr>
                                      <p:tavLst>
                                        <p:tav tm="0">
                                          <p:val>
                                            <p:fltVal val="0"/>
                                          </p:val>
                                        </p:tav>
                                        <p:tav tm="100000">
                                          <p:val>
                                            <p:strVal val="#ppt_h"/>
                                          </p:val>
                                        </p:tav>
                                      </p:tavLst>
                                    </p:anim>
                                  </p:childTnLst>
                                </p:cTn>
                              </p:par>
                              <p:par>
                                <p:cTn id="35" presetID="6" presetClass="emph" presetSubtype="0" fill="hold" nodeType="withEffect">
                                  <p:stCondLst>
                                    <p:cond delay="0"/>
                                  </p:stCondLst>
                                  <p:childTnLst>
                                    <p:animScale>
                                      <p:cBhvr>
                                        <p:cTn id="36" dur="3000" fill="hold"/>
                                        <p:tgtEl>
                                          <p:spTgt spid="22"/>
                                        </p:tgtEl>
                                      </p:cBhvr>
                                      <p:by x="150000" y="100000"/>
                                    </p:animScale>
                                  </p:childTnLst>
                                </p:cTn>
                              </p:par>
                              <p:par>
                                <p:cTn id="37" presetID="2" presetClass="exit" presetSubtype="3" fill="hold" nodeType="withEffect">
                                  <p:stCondLst>
                                    <p:cond delay="0"/>
                                  </p:stCondLst>
                                  <p:childTnLst>
                                    <p:anim calcmode="lin" valueType="num">
                                      <p:cBhvr additive="base">
                                        <p:cTn id="38" dur="3800"/>
                                        <p:tgtEl>
                                          <p:spTgt spid="22"/>
                                        </p:tgtEl>
                                        <p:attrNameLst>
                                          <p:attrName>ppt_x</p:attrName>
                                        </p:attrNameLst>
                                      </p:cBhvr>
                                      <p:tavLst>
                                        <p:tav tm="0">
                                          <p:val>
                                            <p:strVal val="ppt_x"/>
                                          </p:val>
                                        </p:tav>
                                        <p:tav tm="100000">
                                          <p:val>
                                            <p:strVal val="1+ppt_w/2"/>
                                          </p:val>
                                        </p:tav>
                                      </p:tavLst>
                                    </p:anim>
                                    <p:anim calcmode="lin" valueType="num">
                                      <p:cBhvr additive="base">
                                        <p:cTn id="39" dur="3800"/>
                                        <p:tgtEl>
                                          <p:spTgt spid="22"/>
                                        </p:tgtEl>
                                        <p:attrNameLst>
                                          <p:attrName>ppt_y</p:attrName>
                                        </p:attrNameLst>
                                      </p:cBhvr>
                                      <p:tavLst>
                                        <p:tav tm="0">
                                          <p:val>
                                            <p:strVal val="ppt_y"/>
                                          </p:val>
                                        </p:tav>
                                        <p:tav tm="100000">
                                          <p:val>
                                            <p:strVal val="0-ppt_h/2"/>
                                          </p:val>
                                        </p:tav>
                                      </p:tavLst>
                                    </p:anim>
                                    <p:set>
                                      <p:cBhvr>
                                        <p:cTn id="40" dur="1" fill="hold">
                                          <p:stCondLst>
                                            <p:cond delay="3799"/>
                                          </p:stCondLst>
                                        </p:cTn>
                                        <p:tgtEl>
                                          <p:spTgt spid="22"/>
                                        </p:tgtEl>
                                        <p:attrNameLst>
                                          <p:attrName>style.visibility</p:attrName>
                                        </p:attrNameLst>
                                      </p:cBhvr>
                                      <p:to>
                                        <p:strVal val="hidden"/>
                                      </p:to>
                                    </p:set>
                                  </p:childTnLst>
                                </p:cTn>
                              </p:par>
                              <p:par>
                                <p:cTn id="41" presetID="17" presetClass="entr" presetSubtype="1" fill="hold" nodeType="withEffect">
                                  <p:stCondLst>
                                    <p:cond delay="0"/>
                                  </p:stCondLst>
                                  <p:childTnLst>
                                    <p:set>
                                      <p:cBhvr>
                                        <p:cTn id="42" dur="1" fill="hold">
                                          <p:stCondLst>
                                            <p:cond delay="0"/>
                                          </p:stCondLst>
                                        </p:cTn>
                                        <p:tgtEl>
                                          <p:spTgt spid="32"/>
                                        </p:tgtEl>
                                        <p:attrNameLst>
                                          <p:attrName>style.visibility</p:attrName>
                                        </p:attrNameLst>
                                      </p:cBhvr>
                                      <p:to>
                                        <p:strVal val="visible"/>
                                      </p:to>
                                    </p:set>
                                    <p:anim calcmode="lin" valueType="num">
                                      <p:cBhvr>
                                        <p:cTn id="43" dur="3000" fill="hold"/>
                                        <p:tgtEl>
                                          <p:spTgt spid="32"/>
                                        </p:tgtEl>
                                        <p:attrNameLst>
                                          <p:attrName>ppt_x</p:attrName>
                                        </p:attrNameLst>
                                      </p:cBhvr>
                                      <p:tavLst>
                                        <p:tav tm="0">
                                          <p:val>
                                            <p:strVal val="#ppt_x"/>
                                          </p:val>
                                        </p:tav>
                                        <p:tav tm="100000">
                                          <p:val>
                                            <p:strVal val="#ppt_x"/>
                                          </p:val>
                                        </p:tav>
                                      </p:tavLst>
                                    </p:anim>
                                    <p:anim calcmode="lin" valueType="num">
                                      <p:cBhvr>
                                        <p:cTn id="44" dur="3000" fill="hold"/>
                                        <p:tgtEl>
                                          <p:spTgt spid="32"/>
                                        </p:tgtEl>
                                        <p:attrNameLst>
                                          <p:attrName>ppt_y</p:attrName>
                                        </p:attrNameLst>
                                      </p:cBhvr>
                                      <p:tavLst>
                                        <p:tav tm="0">
                                          <p:val>
                                            <p:strVal val="#ppt_y-#ppt_h/2"/>
                                          </p:val>
                                        </p:tav>
                                        <p:tav tm="100000">
                                          <p:val>
                                            <p:strVal val="#ppt_y"/>
                                          </p:val>
                                        </p:tav>
                                      </p:tavLst>
                                    </p:anim>
                                    <p:anim calcmode="lin" valueType="num">
                                      <p:cBhvr>
                                        <p:cTn id="45" dur="3000" fill="hold"/>
                                        <p:tgtEl>
                                          <p:spTgt spid="32"/>
                                        </p:tgtEl>
                                        <p:attrNameLst>
                                          <p:attrName>ppt_w</p:attrName>
                                        </p:attrNameLst>
                                      </p:cBhvr>
                                      <p:tavLst>
                                        <p:tav tm="0">
                                          <p:val>
                                            <p:strVal val="#ppt_w"/>
                                          </p:val>
                                        </p:tav>
                                        <p:tav tm="100000">
                                          <p:val>
                                            <p:strVal val="#ppt_w"/>
                                          </p:val>
                                        </p:tav>
                                      </p:tavLst>
                                    </p:anim>
                                    <p:anim calcmode="lin" valueType="num">
                                      <p:cBhvr>
                                        <p:cTn id="46" dur="3000" fill="hold"/>
                                        <p:tgtEl>
                                          <p:spTgt spid="32"/>
                                        </p:tgtEl>
                                        <p:attrNameLst>
                                          <p:attrName>ppt_h</p:attrName>
                                        </p:attrNameLst>
                                      </p:cBhvr>
                                      <p:tavLst>
                                        <p:tav tm="0">
                                          <p:val>
                                            <p:fltVal val="0"/>
                                          </p:val>
                                        </p:tav>
                                        <p:tav tm="100000">
                                          <p:val>
                                            <p:strVal val="#ppt_h"/>
                                          </p:val>
                                        </p:tav>
                                      </p:tavLst>
                                    </p:anim>
                                  </p:childTnLst>
                                </p:cTn>
                              </p:par>
                              <p:par>
                                <p:cTn id="47" presetID="6" presetClass="emph" presetSubtype="0" fill="hold" nodeType="withEffect">
                                  <p:stCondLst>
                                    <p:cond delay="0"/>
                                  </p:stCondLst>
                                  <p:childTnLst>
                                    <p:animScale>
                                      <p:cBhvr>
                                        <p:cTn id="48" dur="3000" fill="hold"/>
                                        <p:tgtEl>
                                          <p:spTgt spid="32"/>
                                        </p:tgtEl>
                                      </p:cBhvr>
                                      <p:by x="150000" y="100000"/>
                                    </p:animScale>
                                  </p:childTnLst>
                                </p:cTn>
                              </p:par>
                              <p:par>
                                <p:cTn id="49" presetID="2" presetClass="exit" presetSubtype="9" fill="hold" nodeType="withEffect">
                                  <p:stCondLst>
                                    <p:cond delay="0"/>
                                  </p:stCondLst>
                                  <p:childTnLst>
                                    <p:anim calcmode="lin" valueType="num">
                                      <p:cBhvr additive="base">
                                        <p:cTn id="50" dur="3800"/>
                                        <p:tgtEl>
                                          <p:spTgt spid="32"/>
                                        </p:tgtEl>
                                        <p:attrNameLst>
                                          <p:attrName>ppt_x</p:attrName>
                                        </p:attrNameLst>
                                      </p:cBhvr>
                                      <p:tavLst>
                                        <p:tav tm="0">
                                          <p:val>
                                            <p:strVal val="ppt_x"/>
                                          </p:val>
                                        </p:tav>
                                        <p:tav tm="100000">
                                          <p:val>
                                            <p:strVal val="0-ppt_w/2"/>
                                          </p:val>
                                        </p:tav>
                                      </p:tavLst>
                                    </p:anim>
                                    <p:anim calcmode="lin" valueType="num">
                                      <p:cBhvr additive="base">
                                        <p:cTn id="51" dur="3800"/>
                                        <p:tgtEl>
                                          <p:spTgt spid="32"/>
                                        </p:tgtEl>
                                        <p:attrNameLst>
                                          <p:attrName>ppt_y</p:attrName>
                                        </p:attrNameLst>
                                      </p:cBhvr>
                                      <p:tavLst>
                                        <p:tav tm="0">
                                          <p:val>
                                            <p:strVal val="ppt_y"/>
                                          </p:val>
                                        </p:tav>
                                        <p:tav tm="100000">
                                          <p:val>
                                            <p:strVal val="0-ppt_h/2"/>
                                          </p:val>
                                        </p:tav>
                                      </p:tavLst>
                                    </p:anim>
                                    <p:set>
                                      <p:cBhvr>
                                        <p:cTn id="52" dur="1" fill="hold">
                                          <p:stCondLst>
                                            <p:cond delay="3799"/>
                                          </p:stCondLst>
                                        </p:cTn>
                                        <p:tgtEl>
                                          <p:spTgt spid="32"/>
                                        </p:tgtEl>
                                        <p:attrNameLst>
                                          <p:attrName>style.visibility</p:attrName>
                                        </p:attrNameLst>
                                      </p:cBhvr>
                                      <p:to>
                                        <p:strVal val="hidden"/>
                                      </p:to>
                                    </p:set>
                                  </p:childTnLst>
                                </p:cTn>
                              </p:par>
                              <p:par>
                                <p:cTn id="53" presetID="23" presetClass="entr" presetSubtype="528" fill="hold" nodeType="withEffect">
                                  <p:stCondLst>
                                    <p:cond delay="0"/>
                                  </p:stCondLst>
                                  <p:childTnLst>
                                    <p:set>
                                      <p:cBhvr>
                                        <p:cTn id="54" dur="1" fill="hold">
                                          <p:stCondLst>
                                            <p:cond delay="0"/>
                                          </p:stCondLst>
                                        </p:cTn>
                                        <p:tgtEl>
                                          <p:spTgt spid="44"/>
                                        </p:tgtEl>
                                        <p:attrNameLst>
                                          <p:attrName>style.visibility</p:attrName>
                                        </p:attrNameLst>
                                      </p:cBhvr>
                                      <p:to>
                                        <p:strVal val="visible"/>
                                      </p:to>
                                    </p:set>
                                    <p:anim calcmode="lin" valueType="num">
                                      <p:cBhvr>
                                        <p:cTn id="55" dur="3120" fill="hold"/>
                                        <p:tgtEl>
                                          <p:spTgt spid="44"/>
                                        </p:tgtEl>
                                        <p:attrNameLst>
                                          <p:attrName>ppt_w</p:attrName>
                                        </p:attrNameLst>
                                      </p:cBhvr>
                                      <p:tavLst>
                                        <p:tav tm="0">
                                          <p:val>
                                            <p:fltVal val="0"/>
                                          </p:val>
                                        </p:tav>
                                        <p:tav tm="100000">
                                          <p:val>
                                            <p:strVal val="#ppt_w"/>
                                          </p:val>
                                        </p:tav>
                                      </p:tavLst>
                                    </p:anim>
                                    <p:anim calcmode="lin" valueType="num">
                                      <p:cBhvr>
                                        <p:cTn id="56" dur="3120" fill="hold"/>
                                        <p:tgtEl>
                                          <p:spTgt spid="44"/>
                                        </p:tgtEl>
                                        <p:attrNameLst>
                                          <p:attrName>ppt_h</p:attrName>
                                        </p:attrNameLst>
                                      </p:cBhvr>
                                      <p:tavLst>
                                        <p:tav tm="0">
                                          <p:val>
                                            <p:fltVal val="0"/>
                                          </p:val>
                                        </p:tav>
                                        <p:tav tm="100000">
                                          <p:val>
                                            <p:strVal val="#ppt_h"/>
                                          </p:val>
                                        </p:tav>
                                      </p:tavLst>
                                    </p:anim>
                                    <p:anim calcmode="lin" valueType="num">
                                      <p:cBhvr>
                                        <p:cTn id="57" dur="3120" fill="hold"/>
                                        <p:tgtEl>
                                          <p:spTgt spid="44"/>
                                        </p:tgtEl>
                                        <p:attrNameLst>
                                          <p:attrName>ppt_x</p:attrName>
                                        </p:attrNameLst>
                                      </p:cBhvr>
                                      <p:tavLst>
                                        <p:tav tm="0">
                                          <p:val>
                                            <p:fltVal val="0.5"/>
                                          </p:val>
                                        </p:tav>
                                        <p:tav tm="100000">
                                          <p:val>
                                            <p:strVal val="#ppt_x"/>
                                          </p:val>
                                        </p:tav>
                                      </p:tavLst>
                                    </p:anim>
                                    <p:anim calcmode="lin" valueType="num">
                                      <p:cBhvr>
                                        <p:cTn id="58" dur="3120" fill="hold"/>
                                        <p:tgtEl>
                                          <p:spTgt spid="44"/>
                                        </p:tgtEl>
                                        <p:attrNameLst>
                                          <p:attrName>ppt_y</p:attrName>
                                        </p:attrNameLst>
                                      </p:cBhvr>
                                      <p:tavLst>
                                        <p:tav tm="0">
                                          <p:val>
                                            <p:fltVal val="0.5"/>
                                          </p:val>
                                        </p:tav>
                                        <p:tav tm="100000">
                                          <p:val>
                                            <p:strVal val="#ppt_y"/>
                                          </p:val>
                                        </p:tav>
                                      </p:tavLst>
                                    </p:anim>
                                  </p:childTnLst>
                                </p:cTn>
                              </p:par>
                              <p:par>
                                <p:cTn id="59" presetID="8" presetClass="entr" presetSubtype="32" fill="hold" nodeType="withEffect">
                                  <p:stCondLst>
                                    <p:cond delay="0"/>
                                  </p:stCondLst>
                                  <p:childTnLst>
                                    <p:set>
                                      <p:cBhvr>
                                        <p:cTn id="60" dur="1" fill="hold">
                                          <p:stCondLst>
                                            <p:cond delay="0"/>
                                          </p:stCondLst>
                                        </p:cTn>
                                        <p:tgtEl>
                                          <p:spTgt spid="44"/>
                                        </p:tgtEl>
                                        <p:attrNameLst>
                                          <p:attrName>style.visibility</p:attrName>
                                        </p:attrNameLst>
                                      </p:cBhvr>
                                      <p:to>
                                        <p:strVal val="visible"/>
                                      </p:to>
                                    </p:set>
                                    <p:animEffect transition="in" filter="diamond(out)">
                                      <p:cBhvr>
                                        <p:cTn id="61" dur="3120"/>
                                        <p:tgtEl>
                                          <p:spTgt spid="44"/>
                                        </p:tgtEl>
                                      </p:cBhvr>
                                    </p:animEffect>
                                  </p:childTnLst>
                                </p:cTn>
                              </p:par>
                              <p:par>
                                <p:cTn id="62" presetID="9" presetClass="emph" presetSubtype="0" grpId="0" nodeType="withEffect">
                                  <p:stCondLst>
                                    <p:cond delay="0"/>
                                  </p:stCondLst>
                                  <p:childTnLst>
                                    <p:set>
                                      <p:cBhvr rctx="PPT">
                                        <p:cTn id="63" dur="indefinite"/>
                                        <p:tgtEl>
                                          <p:spTgt spid="43"/>
                                        </p:tgtEl>
                                        <p:attrNameLst>
                                          <p:attrName>style.opacity</p:attrName>
                                        </p:attrNameLst>
                                      </p:cBhvr>
                                      <p:to>
                                        <p:strVal val="0"/>
                                      </p:to>
                                    </p:set>
                                    <p:animEffect filter="image" prLst="opacity: 0">
                                      <p:cBhvr rctx="IE">
                                        <p:cTn id="64" dur="indefinite"/>
                                        <p:tgtEl>
                                          <p:spTgt spid="4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 name="27 Imagen" descr="Diapositiva12"/>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13052" y="4582"/>
            <a:ext cx="9144000" cy="5138918"/>
          </a:xfrm>
          <a:prstGeom prst="rect">
            <a:avLst/>
          </a:prstGeom>
          <a:noFill/>
          <a:ln>
            <a:noFill/>
          </a:ln>
        </p:spPr>
      </p:pic>
      <p:grpSp>
        <p:nvGrpSpPr>
          <p:cNvPr id="4" name="3 Grupo"/>
          <p:cNvGrpSpPr/>
          <p:nvPr/>
        </p:nvGrpSpPr>
        <p:grpSpPr>
          <a:xfrm>
            <a:off x="467545" y="1005576"/>
            <a:ext cx="842805" cy="3134859"/>
            <a:chOff x="1011452" y="1196752"/>
            <a:chExt cx="842805" cy="4179812"/>
          </a:xfrm>
          <a:gradFill flip="none" rotWithShape="1">
            <a:gsLst>
              <a:gs pos="57000">
                <a:srgbClr val="FFFFFF">
                  <a:alpha val="0"/>
                </a:srgbClr>
              </a:gs>
              <a:gs pos="10000">
                <a:srgbClr val="81D31D"/>
              </a:gs>
              <a:gs pos="16000">
                <a:srgbClr val="FFC000"/>
              </a:gs>
              <a:gs pos="22000">
                <a:schemeClr val="accent1">
                  <a:tint val="44500"/>
                  <a:satMod val="160000"/>
                  <a:lumMod val="0"/>
                  <a:lumOff val="100000"/>
                  <a:alpha val="46000"/>
                </a:schemeClr>
              </a:gs>
              <a:gs pos="81000">
                <a:schemeClr val="accent1">
                  <a:tint val="23500"/>
                  <a:satMod val="160000"/>
                  <a:lumMod val="0"/>
                  <a:lumOff val="100000"/>
                  <a:alpha val="75000"/>
                </a:schemeClr>
              </a:gs>
            </a:gsLst>
            <a:path path="circle">
              <a:fillToRect l="50000" t="50000" r="50000" b="50000"/>
            </a:path>
            <a:tileRect/>
          </a:gradFill>
          <a:scene3d>
            <a:camera prst="orthographicFront"/>
            <a:lightRig rig="morning" dir="t"/>
          </a:scene3d>
        </p:grpSpPr>
        <p:sp>
          <p:nvSpPr>
            <p:cNvPr id="2" name="Forma libre 6"/>
            <p:cNvSpPr/>
            <p:nvPr/>
          </p:nvSpPr>
          <p:spPr>
            <a:xfrm rot="5400000" flipH="1">
              <a:off x="279052" y="1929152"/>
              <a:ext cx="2307604" cy="842804"/>
            </a:xfrm>
            <a:custGeom>
              <a:avLst/>
              <a:gdLst>
                <a:gd name="connsiteX0" fmla="*/ 5831277 w 5832648"/>
                <a:gd name="connsiteY0" fmla="*/ 850515 h 1818625"/>
                <a:gd name="connsiteX1" fmla="*/ 5798458 w 5832648"/>
                <a:gd name="connsiteY1" fmla="*/ 646474 h 1818625"/>
                <a:gd name="connsiteX2" fmla="*/ 5222804 w 5832648"/>
                <a:gd name="connsiteY2" fmla="*/ 196376 h 1818625"/>
                <a:gd name="connsiteX3" fmla="*/ 3982299 w 5832648"/>
                <a:gd name="connsiteY3" fmla="*/ 5082 h 1818625"/>
                <a:gd name="connsiteX4" fmla="*/ 3094879 w 5832648"/>
                <a:gd name="connsiteY4" fmla="*/ 176611 h 1818625"/>
                <a:gd name="connsiteX5" fmla="*/ 2733529 w 5832648"/>
                <a:gd name="connsiteY5" fmla="*/ 506743 h 1818625"/>
                <a:gd name="connsiteX6" fmla="*/ 2950714 w 5832648"/>
                <a:gd name="connsiteY6" fmla="*/ 811385 h 1818625"/>
                <a:gd name="connsiteX7" fmla="*/ 3639713 w 5832648"/>
                <a:gd name="connsiteY7" fmla="*/ 941947 h 1818625"/>
                <a:gd name="connsiteX8" fmla="*/ 4180801 w 5832648"/>
                <a:gd name="connsiteY8" fmla="*/ 854284 h 1818625"/>
                <a:gd name="connsiteX9" fmla="*/ 4396114 w 5832648"/>
                <a:gd name="connsiteY9" fmla="*/ 650982 h 1818625"/>
                <a:gd name="connsiteX10" fmla="*/ 4276287 w 5832648"/>
                <a:gd name="connsiteY10" fmla="*/ 473171 h 1818625"/>
                <a:gd name="connsiteX11" fmla="*/ 3871875 w 5832648"/>
                <a:gd name="connsiteY11" fmla="*/ 387373 h 1818625"/>
                <a:gd name="connsiteX12" fmla="*/ 3609755 w 5832648"/>
                <a:gd name="connsiteY12" fmla="*/ 430894 h 1818625"/>
                <a:gd name="connsiteX13" fmla="*/ 3516142 w 5832648"/>
                <a:gd name="connsiteY13" fmla="*/ 490578 h 1818625"/>
                <a:gd name="connsiteX14" fmla="*/ 3504909 w 5832648"/>
                <a:gd name="connsiteY14" fmla="*/ 519178 h 1818625"/>
                <a:gd name="connsiteX15" fmla="*/ 3527375 w 5832648"/>
                <a:gd name="connsiteY15" fmla="*/ 529125 h 1818625"/>
                <a:gd name="connsiteX16" fmla="*/ 3572310 w 5832648"/>
                <a:gd name="connsiteY16" fmla="*/ 524152 h 1818625"/>
                <a:gd name="connsiteX17" fmla="*/ 3617245 w 5832648"/>
                <a:gd name="connsiteY17" fmla="*/ 519178 h 1818625"/>
                <a:gd name="connsiteX18" fmla="*/ 3782006 w 5832648"/>
                <a:gd name="connsiteY18" fmla="*/ 511717 h 1818625"/>
                <a:gd name="connsiteX19" fmla="*/ 3982340 w 5832648"/>
                <a:gd name="connsiteY19" fmla="*/ 550885 h 1818625"/>
                <a:gd name="connsiteX20" fmla="*/ 4066592 w 5832648"/>
                <a:gd name="connsiteY20" fmla="*/ 636061 h 1818625"/>
                <a:gd name="connsiteX21" fmla="*/ 3924299 w 5832648"/>
                <a:gd name="connsiteY21" fmla="*/ 764135 h 1818625"/>
                <a:gd name="connsiteX22" fmla="*/ 3572310 w 5832648"/>
                <a:gd name="connsiteY22" fmla="*/ 815116 h 1818625"/>
                <a:gd name="connsiteX23" fmla="*/ 3081773 w 5832648"/>
                <a:gd name="connsiteY23" fmla="*/ 711910 h 1818625"/>
                <a:gd name="connsiteX24" fmla="*/ 2928246 w 5832648"/>
                <a:gd name="connsiteY24" fmla="*/ 496796 h 1818625"/>
                <a:gd name="connsiteX25" fmla="*/ 3212832 w 5832648"/>
                <a:gd name="connsiteY25" fmla="*/ 219509 h 1818625"/>
                <a:gd name="connsiteX26" fmla="*/ 3961744 w 5832648"/>
                <a:gd name="connsiteY26" fmla="*/ 96409 h 1818625"/>
                <a:gd name="connsiteX27" fmla="*/ 4897885 w 5832648"/>
                <a:gd name="connsiteY27" fmla="*/ 281681 h 1818625"/>
                <a:gd name="connsiteX28" fmla="*/ 5212428 w 5832648"/>
                <a:gd name="connsiteY28" fmla="*/ 675851 h 1818625"/>
                <a:gd name="connsiteX29" fmla="*/ 4778058 w 5832648"/>
                <a:gd name="connsiteY29" fmla="*/ 1074994 h 1818625"/>
                <a:gd name="connsiteX30" fmla="*/ 3662179 w 5832648"/>
                <a:gd name="connsiteY30" fmla="*/ 1247832 h 1818625"/>
                <a:gd name="connsiteX31" fmla="*/ 3025604 w 5832648"/>
                <a:gd name="connsiteY31" fmla="*/ 1190634 h 1818625"/>
                <a:gd name="connsiteX32" fmla="*/ 2565024 w 5832648"/>
                <a:gd name="connsiteY32" fmla="*/ 1037691 h 1818625"/>
                <a:gd name="connsiteX33" fmla="*/ 2186822 w 5832648"/>
                <a:gd name="connsiteY33" fmla="*/ 822576 h 1818625"/>
                <a:gd name="connsiteX34" fmla="*/ 1658840 w 5832648"/>
                <a:gd name="connsiteY34" fmla="*/ 455763 h 1818625"/>
                <a:gd name="connsiteX35" fmla="*/ 891205 w 5832648"/>
                <a:gd name="connsiteY35" fmla="*/ 270490 h 1818625"/>
                <a:gd name="connsiteX36" fmla="*/ 209696 w 5832648"/>
                <a:gd name="connsiteY36" fmla="*/ 418459 h 1818625"/>
                <a:gd name="connsiteX37" fmla="*/ 0 w 5832648"/>
                <a:gd name="connsiteY37" fmla="*/ 730562 h 1818625"/>
                <a:gd name="connsiteX38" fmla="*/ 93614 w 5832648"/>
                <a:gd name="connsiteY38" fmla="*/ 953137 h 1818625"/>
                <a:gd name="connsiteX39" fmla="*/ 516750 w 5832648"/>
                <a:gd name="connsiteY39" fmla="*/ 1066290 h 1818625"/>
                <a:gd name="connsiteX40" fmla="*/ 732061 w 5832648"/>
                <a:gd name="connsiteY40" fmla="*/ 1034582 h 1818625"/>
                <a:gd name="connsiteX41" fmla="*/ 835038 w 5832648"/>
                <a:gd name="connsiteY41" fmla="*/ 978628 h 1818625"/>
                <a:gd name="connsiteX42" fmla="*/ 842526 w 5832648"/>
                <a:gd name="connsiteY42" fmla="*/ 943190 h 1818625"/>
                <a:gd name="connsiteX43" fmla="*/ 816314 w 5832648"/>
                <a:gd name="connsiteY43" fmla="*/ 897183 h 1818625"/>
                <a:gd name="connsiteX44" fmla="*/ 778868 w 5832648"/>
                <a:gd name="connsiteY44" fmla="*/ 883505 h 1818625"/>
                <a:gd name="connsiteX45" fmla="*/ 733933 w 5832648"/>
                <a:gd name="connsiteY45" fmla="*/ 892209 h 1818625"/>
                <a:gd name="connsiteX46" fmla="*/ 623470 w 5832648"/>
                <a:gd name="connsiteY46" fmla="*/ 917078 h 1818625"/>
                <a:gd name="connsiteX47" fmla="*/ 501771 w 5832648"/>
                <a:gd name="connsiteY47" fmla="*/ 924538 h 1818625"/>
                <a:gd name="connsiteX48" fmla="*/ 224673 w 5832648"/>
                <a:gd name="connsiteY48" fmla="*/ 857393 h 1818625"/>
                <a:gd name="connsiteX49" fmla="*/ 149783 w 5832648"/>
                <a:gd name="connsiteY49" fmla="*/ 723101 h 1818625"/>
                <a:gd name="connsiteX50" fmla="*/ 273352 w 5832648"/>
                <a:gd name="connsiteY50" fmla="*/ 505500 h 1818625"/>
                <a:gd name="connsiteX51" fmla="*/ 703977 w 5832648"/>
                <a:gd name="connsiteY51" fmla="*/ 399808 h 1818625"/>
                <a:gd name="connsiteX52" fmla="*/ 1082179 w 5832648"/>
                <a:gd name="connsiteY52" fmla="*/ 475657 h 1818625"/>
                <a:gd name="connsiteX53" fmla="*/ 1377999 w 5832648"/>
                <a:gd name="connsiteY53" fmla="*/ 662173 h 1818625"/>
                <a:gd name="connsiteX54" fmla="*/ 2255150 w 5832648"/>
                <a:gd name="connsiteY54" fmla="*/ 1486770 h 1818625"/>
                <a:gd name="connsiteX55" fmla="*/ 4225315 w 5832648"/>
                <a:gd name="connsiteY55" fmla="*/ 1804522 h 1818625"/>
                <a:gd name="connsiteX56" fmla="*/ 5652698 w 5832648"/>
                <a:gd name="connsiteY56" fmla="*/ 1225649 h 1818625"/>
                <a:gd name="connsiteX57" fmla="*/ 5831277 w 5832648"/>
                <a:gd name="connsiteY57" fmla="*/ 850515 h 1818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Lst>
              <a:rect l="l" t="t" r="r" b="b"/>
              <a:pathLst>
                <a:path w="5832648" h="1818625">
                  <a:moveTo>
                    <a:pt x="5831277" y="850515"/>
                  </a:moveTo>
                  <a:cubicBezTo>
                    <a:pt x="5836853" y="779212"/>
                    <a:pt x="5825326" y="710803"/>
                    <a:pt x="5798458" y="646474"/>
                  </a:cubicBezTo>
                  <a:cubicBezTo>
                    <a:pt x="5726809" y="474929"/>
                    <a:pt x="5525497" y="303274"/>
                    <a:pt x="5222804" y="196376"/>
                  </a:cubicBezTo>
                  <a:cubicBezTo>
                    <a:pt x="4920110" y="89477"/>
                    <a:pt x="4583626" y="-25754"/>
                    <a:pt x="3982299" y="5082"/>
                  </a:cubicBezTo>
                  <a:cubicBezTo>
                    <a:pt x="3380973" y="35917"/>
                    <a:pt x="3303007" y="93000"/>
                    <a:pt x="3094879" y="176611"/>
                  </a:cubicBezTo>
                  <a:cubicBezTo>
                    <a:pt x="2886750" y="260221"/>
                    <a:pt x="2733529" y="378255"/>
                    <a:pt x="2733529" y="506743"/>
                  </a:cubicBezTo>
                  <a:cubicBezTo>
                    <a:pt x="2733529" y="631916"/>
                    <a:pt x="2805923" y="733463"/>
                    <a:pt x="2950714" y="811385"/>
                  </a:cubicBezTo>
                  <a:cubicBezTo>
                    <a:pt x="3112977" y="898426"/>
                    <a:pt x="3342644" y="941947"/>
                    <a:pt x="3639713" y="941947"/>
                  </a:cubicBezTo>
                  <a:cubicBezTo>
                    <a:pt x="3856896" y="941947"/>
                    <a:pt x="4037260" y="912726"/>
                    <a:pt x="4180801" y="854284"/>
                  </a:cubicBezTo>
                  <a:cubicBezTo>
                    <a:pt x="4324343" y="795842"/>
                    <a:pt x="4396114" y="728075"/>
                    <a:pt x="4396114" y="650982"/>
                  </a:cubicBezTo>
                  <a:cubicBezTo>
                    <a:pt x="4396114" y="580520"/>
                    <a:pt x="4356172" y="521250"/>
                    <a:pt x="4276287" y="473171"/>
                  </a:cubicBezTo>
                  <a:cubicBezTo>
                    <a:pt x="4181426" y="415972"/>
                    <a:pt x="4046622" y="387373"/>
                    <a:pt x="3871875" y="387373"/>
                  </a:cubicBezTo>
                  <a:cubicBezTo>
                    <a:pt x="3767027" y="387373"/>
                    <a:pt x="3679654" y="401880"/>
                    <a:pt x="3609755" y="430894"/>
                  </a:cubicBezTo>
                  <a:cubicBezTo>
                    <a:pt x="3554835" y="453275"/>
                    <a:pt x="3523631" y="473171"/>
                    <a:pt x="3516142" y="490578"/>
                  </a:cubicBezTo>
                  <a:cubicBezTo>
                    <a:pt x="3508652" y="507987"/>
                    <a:pt x="3504909" y="517520"/>
                    <a:pt x="3504909" y="519178"/>
                  </a:cubicBezTo>
                  <a:cubicBezTo>
                    <a:pt x="3504909" y="525809"/>
                    <a:pt x="3512397" y="529125"/>
                    <a:pt x="3527375" y="529125"/>
                  </a:cubicBezTo>
                  <a:lnTo>
                    <a:pt x="3572310" y="524152"/>
                  </a:lnTo>
                  <a:cubicBezTo>
                    <a:pt x="3577303" y="523322"/>
                    <a:pt x="3592282" y="521664"/>
                    <a:pt x="3617245" y="519178"/>
                  </a:cubicBezTo>
                  <a:cubicBezTo>
                    <a:pt x="3667172" y="514204"/>
                    <a:pt x="3722092" y="511717"/>
                    <a:pt x="3782006" y="511717"/>
                  </a:cubicBezTo>
                  <a:cubicBezTo>
                    <a:pt x="3859394" y="511717"/>
                    <a:pt x="3926171" y="524773"/>
                    <a:pt x="3982340" y="550885"/>
                  </a:cubicBezTo>
                  <a:cubicBezTo>
                    <a:pt x="4038508" y="576998"/>
                    <a:pt x="4066592" y="605389"/>
                    <a:pt x="4066592" y="636061"/>
                  </a:cubicBezTo>
                  <a:cubicBezTo>
                    <a:pt x="4066592" y="687456"/>
                    <a:pt x="4019161" y="730148"/>
                    <a:pt x="3924299" y="764135"/>
                  </a:cubicBezTo>
                  <a:cubicBezTo>
                    <a:pt x="3829437" y="798122"/>
                    <a:pt x="3712108" y="815116"/>
                    <a:pt x="3572310" y="815116"/>
                  </a:cubicBezTo>
                  <a:cubicBezTo>
                    <a:pt x="3362616" y="815116"/>
                    <a:pt x="3199103" y="780714"/>
                    <a:pt x="3081773" y="711910"/>
                  </a:cubicBezTo>
                  <a:cubicBezTo>
                    <a:pt x="2979422" y="652226"/>
                    <a:pt x="2928246" y="580520"/>
                    <a:pt x="2928246" y="496796"/>
                  </a:cubicBezTo>
                  <a:cubicBezTo>
                    <a:pt x="2928246" y="389860"/>
                    <a:pt x="3023108" y="297431"/>
                    <a:pt x="3212832" y="219509"/>
                  </a:cubicBezTo>
                  <a:cubicBezTo>
                    <a:pt x="3412542" y="137442"/>
                    <a:pt x="3662179" y="96409"/>
                    <a:pt x="3961744" y="96409"/>
                  </a:cubicBezTo>
                  <a:cubicBezTo>
                    <a:pt x="4351179" y="96409"/>
                    <a:pt x="4663226" y="158167"/>
                    <a:pt x="4897885" y="281681"/>
                  </a:cubicBezTo>
                  <a:cubicBezTo>
                    <a:pt x="5107580" y="391933"/>
                    <a:pt x="5212428" y="523322"/>
                    <a:pt x="5212428" y="675851"/>
                  </a:cubicBezTo>
                  <a:cubicBezTo>
                    <a:pt x="5212428" y="830866"/>
                    <a:pt x="5067639" y="963914"/>
                    <a:pt x="4778058" y="1074994"/>
                  </a:cubicBezTo>
                  <a:cubicBezTo>
                    <a:pt x="4478494" y="1190219"/>
                    <a:pt x="4106535" y="1247832"/>
                    <a:pt x="3662179" y="1247832"/>
                  </a:cubicBezTo>
                  <a:cubicBezTo>
                    <a:pt x="3420031" y="1247832"/>
                    <a:pt x="3207841" y="1228766"/>
                    <a:pt x="3025604" y="1190634"/>
                  </a:cubicBezTo>
                  <a:cubicBezTo>
                    <a:pt x="2865837" y="1157475"/>
                    <a:pt x="2712310" y="1106495"/>
                    <a:pt x="2565024" y="1037691"/>
                  </a:cubicBezTo>
                  <a:cubicBezTo>
                    <a:pt x="2462672" y="990440"/>
                    <a:pt x="2336606" y="918736"/>
                    <a:pt x="2186822" y="822576"/>
                  </a:cubicBezTo>
                  <a:lnTo>
                    <a:pt x="1658840" y="455763"/>
                  </a:lnTo>
                  <a:cubicBezTo>
                    <a:pt x="1441655" y="332248"/>
                    <a:pt x="1185777" y="270490"/>
                    <a:pt x="891205" y="270490"/>
                  </a:cubicBezTo>
                  <a:cubicBezTo>
                    <a:pt x="599130" y="270490"/>
                    <a:pt x="371959" y="319813"/>
                    <a:pt x="209696" y="418459"/>
                  </a:cubicBezTo>
                  <a:cubicBezTo>
                    <a:pt x="69898" y="503842"/>
                    <a:pt x="0" y="607876"/>
                    <a:pt x="0" y="730562"/>
                  </a:cubicBezTo>
                  <a:cubicBezTo>
                    <a:pt x="0" y="824234"/>
                    <a:pt x="31205" y="898426"/>
                    <a:pt x="93614" y="953137"/>
                  </a:cubicBezTo>
                  <a:cubicBezTo>
                    <a:pt x="178490" y="1028573"/>
                    <a:pt x="319535" y="1066290"/>
                    <a:pt x="516750" y="1066290"/>
                  </a:cubicBezTo>
                  <a:cubicBezTo>
                    <a:pt x="596633" y="1066290"/>
                    <a:pt x="668403" y="1055721"/>
                    <a:pt x="732061" y="1034582"/>
                  </a:cubicBezTo>
                  <a:cubicBezTo>
                    <a:pt x="795719" y="1013444"/>
                    <a:pt x="830045" y="994793"/>
                    <a:pt x="835038" y="978628"/>
                  </a:cubicBezTo>
                  <a:cubicBezTo>
                    <a:pt x="840029" y="962463"/>
                    <a:pt x="842526" y="950650"/>
                    <a:pt x="842526" y="943190"/>
                  </a:cubicBezTo>
                  <a:cubicBezTo>
                    <a:pt x="842526" y="924953"/>
                    <a:pt x="833788" y="909617"/>
                    <a:pt x="816314" y="897183"/>
                  </a:cubicBezTo>
                  <a:cubicBezTo>
                    <a:pt x="796343" y="888064"/>
                    <a:pt x="783861" y="883505"/>
                    <a:pt x="778868" y="883505"/>
                  </a:cubicBezTo>
                  <a:cubicBezTo>
                    <a:pt x="766387" y="883505"/>
                    <a:pt x="751408" y="886406"/>
                    <a:pt x="733933" y="892209"/>
                  </a:cubicBezTo>
                  <a:cubicBezTo>
                    <a:pt x="698984" y="903814"/>
                    <a:pt x="662163" y="912104"/>
                    <a:pt x="623470" y="917078"/>
                  </a:cubicBezTo>
                  <a:cubicBezTo>
                    <a:pt x="584775" y="922052"/>
                    <a:pt x="544209" y="924538"/>
                    <a:pt x="501771" y="924538"/>
                  </a:cubicBezTo>
                  <a:cubicBezTo>
                    <a:pt x="379448" y="924538"/>
                    <a:pt x="287083" y="902156"/>
                    <a:pt x="224673" y="857393"/>
                  </a:cubicBezTo>
                  <a:cubicBezTo>
                    <a:pt x="174746" y="821747"/>
                    <a:pt x="149783" y="776983"/>
                    <a:pt x="149783" y="723101"/>
                  </a:cubicBezTo>
                  <a:cubicBezTo>
                    <a:pt x="149783" y="636061"/>
                    <a:pt x="190972" y="563527"/>
                    <a:pt x="273352" y="505500"/>
                  </a:cubicBezTo>
                  <a:cubicBezTo>
                    <a:pt x="373207" y="435038"/>
                    <a:pt x="516750" y="399808"/>
                    <a:pt x="703977" y="399808"/>
                  </a:cubicBezTo>
                  <a:cubicBezTo>
                    <a:pt x="841277" y="399808"/>
                    <a:pt x="967345" y="425091"/>
                    <a:pt x="1082179" y="475657"/>
                  </a:cubicBezTo>
                  <a:cubicBezTo>
                    <a:pt x="1162062" y="511303"/>
                    <a:pt x="1182504" y="493654"/>
                    <a:pt x="1377999" y="662173"/>
                  </a:cubicBezTo>
                  <a:cubicBezTo>
                    <a:pt x="1573495" y="830692"/>
                    <a:pt x="1677817" y="1169769"/>
                    <a:pt x="2255150" y="1486770"/>
                  </a:cubicBezTo>
                  <a:cubicBezTo>
                    <a:pt x="2832484" y="1803770"/>
                    <a:pt x="3659058" y="1848042"/>
                    <a:pt x="4225315" y="1804522"/>
                  </a:cubicBezTo>
                  <a:cubicBezTo>
                    <a:pt x="4791573" y="1761001"/>
                    <a:pt x="5472731" y="1432725"/>
                    <a:pt x="5652698" y="1225649"/>
                  </a:cubicBezTo>
                  <a:cubicBezTo>
                    <a:pt x="5765177" y="1096226"/>
                    <a:pt x="5821982" y="969352"/>
                    <a:pt x="5831277" y="850515"/>
                  </a:cubicBezTo>
                  <a:close/>
                </a:path>
              </a:pathLst>
            </a:custGeom>
            <a:grpFill/>
            <a:ln w="22225">
              <a:solidFill>
                <a:schemeClr val="tx1"/>
              </a:solidFill>
            </a:ln>
            <a:effectLst/>
            <a:sp3d prstMaterial="powder">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sp>
          <p:nvSpPr>
            <p:cNvPr id="3" name="Forma libre 6"/>
            <p:cNvSpPr/>
            <p:nvPr/>
          </p:nvSpPr>
          <p:spPr>
            <a:xfrm rot="16200000" flipH="1">
              <a:off x="279053" y="3801360"/>
              <a:ext cx="2307604" cy="842804"/>
            </a:xfrm>
            <a:custGeom>
              <a:avLst/>
              <a:gdLst>
                <a:gd name="connsiteX0" fmla="*/ 5831277 w 5832648"/>
                <a:gd name="connsiteY0" fmla="*/ 850515 h 1818625"/>
                <a:gd name="connsiteX1" fmla="*/ 5798458 w 5832648"/>
                <a:gd name="connsiteY1" fmla="*/ 646474 h 1818625"/>
                <a:gd name="connsiteX2" fmla="*/ 5222804 w 5832648"/>
                <a:gd name="connsiteY2" fmla="*/ 196376 h 1818625"/>
                <a:gd name="connsiteX3" fmla="*/ 3982299 w 5832648"/>
                <a:gd name="connsiteY3" fmla="*/ 5082 h 1818625"/>
                <a:gd name="connsiteX4" fmla="*/ 3094879 w 5832648"/>
                <a:gd name="connsiteY4" fmla="*/ 176611 h 1818625"/>
                <a:gd name="connsiteX5" fmla="*/ 2733529 w 5832648"/>
                <a:gd name="connsiteY5" fmla="*/ 506743 h 1818625"/>
                <a:gd name="connsiteX6" fmla="*/ 2950714 w 5832648"/>
                <a:gd name="connsiteY6" fmla="*/ 811385 h 1818625"/>
                <a:gd name="connsiteX7" fmla="*/ 3639713 w 5832648"/>
                <a:gd name="connsiteY7" fmla="*/ 941947 h 1818625"/>
                <a:gd name="connsiteX8" fmla="*/ 4180801 w 5832648"/>
                <a:gd name="connsiteY8" fmla="*/ 854284 h 1818625"/>
                <a:gd name="connsiteX9" fmla="*/ 4396114 w 5832648"/>
                <a:gd name="connsiteY9" fmla="*/ 650982 h 1818625"/>
                <a:gd name="connsiteX10" fmla="*/ 4276287 w 5832648"/>
                <a:gd name="connsiteY10" fmla="*/ 473171 h 1818625"/>
                <a:gd name="connsiteX11" fmla="*/ 3871875 w 5832648"/>
                <a:gd name="connsiteY11" fmla="*/ 387373 h 1818625"/>
                <a:gd name="connsiteX12" fmla="*/ 3609755 w 5832648"/>
                <a:gd name="connsiteY12" fmla="*/ 430894 h 1818625"/>
                <a:gd name="connsiteX13" fmla="*/ 3516142 w 5832648"/>
                <a:gd name="connsiteY13" fmla="*/ 490578 h 1818625"/>
                <a:gd name="connsiteX14" fmla="*/ 3504909 w 5832648"/>
                <a:gd name="connsiteY14" fmla="*/ 519178 h 1818625"/>
                <a:gd name="connsiteX15" fmla="*/ 3527375 w 5832648"/>
                <a:gd name="connsiteY15" fmla="*/ 529125 h 1818625"/>
                <a:gd name="connsiteX16" fmla="*/ 3572310 w 5832648"/>
                <a:gd name="connsiteY16" fmla="*/ 524152 h 1818625"/>
                <a:gd name="connsiteX17" fmla="*/ 3617245 w 5832648"/>
                <a:gd name="connsiteY17" fmla="*/ 519178 h 1818625"/>
                <a:gd name="connsiteX18" fmla="*/ 3782006 w 5832648"/>
                <a:gd name="connsiteY18" fmla="*/ 511717 h 1818625"/>
                <a:gd name="connsiteX19" fmla="*/ 3982340 w 5832648"/>
                <a:gd name="connsiteY19" fmla="*/ 550885 h 1818625"/>
                <a:gd name="connsiteX20" fmla="*/ 4066592 w 5832648"/>
                <a:gd name="connsiteY20" fmla="*/ 636061 h 1818625"/>
                <a:gd name="connsiteX21" fmla="*/ 3924299 w 5832648"/>
                <a:gd name="connsiteY21" fmla="*/ 764135 h 1818625"/>
                <a:gd name="connsiteX22" fmla="*/ 3572310 w 5832648"/>
                <a:gd name="connsiteY22" fmla="*/ 815116 h 1818625"/>
                <a:gd name="connsiteX23" fmla="*/ 3081773 w 5832648"/>
                <a:gd name="connsiteY23" fmla="*/ 711910 h 1818625"/>
                <a:gd name="connsiteX24" fmla="*/ 2928246 w 5832648"/>
                <a:gd name="connsiteY24" fmla="*/ 496796 h 1818625"/>
                <a:gd name="connsiteX25" fmla="*/ 3212832 w 5832648"/>
                <a:gd name="connsiteY25" fmla="*/ 219509 h 1818625"/>
                <a:gd name="connsiteX26" fmla="*/ 3961744 w 5832648"/>
                <a:gd name="connsiteY26" fmla="*/ 96409 h 1818625"/>
                <a:gd name="connsiteX27" fmla="*/ 4897885 w 5832648"/>
                <a:gd name="connsiteY27" fmla="*/ 281681 h 1818625"/>
                <a:gd name="connsiteX28" fmla="*/ 5212428 w 5832648"/>
                <a:gd name="connsiteY28" fmla="*/ 675851 h 1818625"/>
                <a:gd name="connsiteX29" fmla="*/ 4778058 w 5832648"/>
                <a:gd name="connsiteY29" fmla="*/ 1074994 h 1818625"/>
                <a:gd name="connsiteX30" fmla="*/ 3662179 w 5832648"/>
                <a:gd name="connsiteY30" fmla="*/ 1247832 h 1818625"/>
                <a:gd name="connsiteX31" fmla="*/ 3025604 w 5832648"/>
                <a:gd name="connsiteY31" fmla="*/ 1190634 h 1818625"/>
                <a:gd name="connsiteX32" fmla="*/ 2565024 w 5832648"/>
                <a:gd name="connsiteY32" fmla="*/ 1037691 h 1818625"/>
                <a:gd name="connsiteX33" fmla="*/ 2186822 w 5832648"/>
                <a:gd name="connsiteY33" fmla="*/ 822576 h 1818625"/>
                <a:gd name="connsiteX34" fmla="*/ 1658840 w 5832648"/>
                <a:gd name="connsiteY34" fmla="*/ 455763 h 1818625"/>
                <a:gd name="connsiteX35" fmla="*/ 891205 w 5832648"/>
                <a:gd name="connsiteY35" fmla="*/ 270490 h 1818625"/>
                <a:gd name="connsiteX36" fmla="*/ 209696 w 5832648"/>
                <a:gd name="connsiteY36" fmla="*/ 418459 h 1818625"/>
                <a:gd name="connsiteX37" fmla="*/ 0 w 5832648"/>
                <a:gd name="connsiteY37" fmla="*/ 730562 h 1818625"/>
                <a:gd name="connsiteX38" fmla="*/ 93614 w 5832648"/>
                <a:gd name="connsiteY38" fmla="*/ 953137 h 1818625"/>
                <a:gd name="connsiteX39" fmla="*/ 516750 w 5832648"/>
                <a:gd name="connsiteY39" fmla="*/ 1066290 h 1818625"/>
                <a:gd name="connsiteX40" fmla="*/ 732061 w 5832648"/>
                <a:gd name="connsiteY40" fmla="*/ 1034582 h 1818625"/>
                <a:gd name="connsiteX41" fmla="*/ 835038 w 5832648"/>
                <a:gd name="connsiteY41" fmla="*/ 978628 h 1818625"/>
                <a:gd name="connsiteX42" fmla="*/ 842526 w 5832648"/>
                <a:gd name="connsiteY42" fmla="*/ 943190 h 1818625"/>
                <a:gd name="connsiteX43" fmla="*/ 816314 w 5832648"/>
                <a:gd name="connsiteY43" fmla="*/ 897183 h 1818625"/>
                <a:gd name="connsiteX44" fmla="*/ 778868 w 5832648"/>
                <a:gd name="connsiteY44" fmla="*/ 883505 h 1818625"/>
                <a:gd name="connsiteX45" fmla="*/ 733933 w 5832648"/>
                <a:gd name="connsiteY45" fmla="*/ 892209 h 1818625"/>
                <a:gd name="connsiteX46" fmla="*/ 623470 w 5832648"/>
                <a:gd name="connsiteY46" fmla="*/ 917078 h 1818625"/>
                <a:gd name="connsiteX47" fmla="*/ 501771 w 5832648"/>
                <a:gd name="connsiteY47" fmla="*/ 924538 h 1818625"/>
                <a:gd name="connsiteX48" fmla="*/ 224673 w 5832648"/>
                <a:gd name="connsiteY48" fmla="*/ 857393 h 1818625"/>
                <a:gd name="connsiteX49" fmla="*/ 149783 w 5832648"/>
                <a:gd name="connsiteY49" fmla="*/ 723101 h 1818625"/>
                <a:gd name="connsiteX50" fmla="*/ 273352 w 5832648"/>
                <a:gd name="connsiteY50" fmla="*/ 505500 h 1818625"/>
                <a:gd name="connsiteX51" fmla="*/ 703977 w 5832648"/>
                <a:gd name="connsiteY51" fmla="*/ 399808 h 1818625"/>
                <a:gd name="connsiteX52" fmla="*/ 1082179 w 5832648"/>
                <a:gd name="connsiteY52" fmla="*/ 475657 h 1818625"/>
                <a:gd name="connsiteX53" fmla="*/ 1377999 w 5832648"/>
                <a:gd name="connsiteY53" fmla="*/ 662173 h 1818625"/>
                <a:gd name="connsiteX54" fmla="*/ 2255150 w 5832648"/>
                <a:gd name="connsiteY54" fmla="*/ 1486770 h 1818625"/>
                <a:gd name="connsiteX55" fmla="*/ 4225315 w 5832648"/>
                <a:gd name="connsiteY55" fmla="*/ 1804522 h 1818625"/>
                <a:gd name="connsiteX56" fmla="*/ 5652698 w 5832648"/>
                <a:gd name="connsiteY56" fmla="*/ 1225649 h 1818625"/>
                <a:gd name="connsiteX57" fmla="*/ 5831277 w 5832648"/>
                <a:gd name="connsiteY57" fmla="*/ 850515 h 1818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Lst>
              <a:rect l="l" t="t" r="r" b="b"/>
              <a:pathLst>
                <a:path w="5832648" h="1818625">
                  <a:moveTo>
                    <a:pt x="5831277" y="850515"/>
                  </a:moveTo>
                  <a:cubicBezTo>
                    <a:pt x="5836853" y="779212"/>
                    <a:pt x="5825326" y="710803"/>
                    <a:pt x="5798458" y="646474"/>
                  </a:cubicBezTo>
                  <a:cubicBezTo>
                    <a:pt x="5726809" y="474929"/>
                    <a:pt x="5525497" y="303274"/>
                    <a:pt x="5222804" y="196376"/>
                  </a:cubicBezTo>
                  <a:cubicBezTo>
                    <a:pt x="4920110" y="89477"/>
                    <a:pt x="4583626" y="-25754"/>
                    <a:pt x="3982299" y="5082"/>
                  </a:cubicBezTo>
                  <a:cubicBezTo>
                    <a:pt x="3380973" y="35917"/>
                    <a:pt x="3303007" y="93000"/>
                    <a:pt x="3094879" y="176611"/>
                  </a:cubicBezTo>
                  <a:cubicBezTo>
                    <a:pt x="2886750" y="260221"/>
                    <a:pt x="2733529" y="378255"/>
                    <a:pt x="2733529" y="506743"/>
                  </a:cubicBezTo>
                  <a:cubicBezTo>
                    <a:pt x="2733529" y="631916"/>
                    <a:pt x="2805923" y="733463"/>
                    <a:pt x="2950714" y="811385"/>
                  </a:cubicBezTo>
                  <a:cubicBezTo>
                    <a:pt x="3112977" y="898426"/>
                    <a:pt x="3342644" y="941947"/>
                    <a:pt x="3639713" y="941947"/>
                  </a:cubicBezTo>
                  <a:cubicBezTo>
                    <a:pt x="3856896" y="941947"/>
                    <a:pt x="4037260" y="912726"/>
                    <a:pt x="4180801" y="854284"/>
                  </a:cubicBezTo>
                  <a:cubicBezTo>
                    <a:pt x="4324343" y="795842"/>
                    <a:pt x="4396114" y="728075"/>
                    <a:pt x="4396114" y="650982"/>
                  </a:cubicBezTo>
                  <a:cubicBezTo>
                    <a:pt x="4396114" y="580520"/>
                    <a:pt x="4356172" y="521250"/>
                    <a:pt x="4276287" y="473171"/>
                  </a:cubicBezTo>
                  <a:cubicBezTo>
                    <a:pt x="4181426" y="415972"/>
                    <a:pt x="4046622" y="387373"/>
                    <a:pt x="3871875" y="387373"/>
                  </a:cubicBezTo>
                  <a:cubicBezTo>
                    <a:pt x="3767027" y="387373"/>
                    <a:pt x="3679654" y="401880"/>
                    <a:pt x="3609755" y="430894"/>
                  </a:cubicBezTo>
                  <a:cubicBezTo>
                    <a:pt x="3554835" y="453275"/>
                    <a:pt x="3523631" y="473171"/>
                    <a:pt x="3516142" y="490578"/>
                  </a:cubicBezTo>
                  <a:cubicBezTo>
                    <a:pt x="3508652" y="507987"/>
                    <a:pt x="3504909" y="517520"/>
                    <a:pt x="3504909" y="519178"/>
                  </a:cubicBezTo>
                  <a:cubicBezTo>
                    <a:pt x="3504909" y="525809"/>
                    <a:pt x="3512397" y="529125"/>
                    <a:pt x="3527375" y="529125"/>
                  </a:cubicBezTo>
                  <a:lnTo>
                    <a:pt x="3572310" y="524152"/>
                  </a:lnTo>
                  <a:cubicBezTo>
                    <a:pt x="3577303" y="523322"/>
                    <a:pt x="3592282" y="521664"/>
                    <a:pt x="3617245" y="519178"/>
                  </a:cubicBezTo>
                  <a:cubicBezTo>
                    <a:pt x="3667172" y="514204"/>
                    <a:pt x="3722092" y="511717"/>
                    <a:pt x="3782006" y="511717"/>
                  </a:cubicBezTo>
                  <a:cubicBezTo>
                    <a:pt x="3859394" y="511717"/>
                    <a:pt x="3926171" y="524773"/>
                    <a:pt x="3982340" y="550885"/>
                  </a:cubicBezTo>
                  <a:cubicBezTo>
                    <a:pt x="4038508" y="576998"/>
                    <a:pt x="4066592" y="605389"/>
                    <a:pt x="4066592" y="636061"/>
                  </a:cubicBezTo>
                  <a:cubicBezTo>
                    <a:pt x="4066592" y="687456"/>
                    <a:pt x="4019161" y="730148"/>
                    <a:pt x="3924299" y="764135"/>
                  </a:cubicBezTo>
                  <a:cubicBezTo>
                    <a:pt x="3829437" y="798122"/>
                    <a:pt x="3712108" y="815116"/>
                    <a:pt x="3572310" y="815116"/>
                  </a:cubicBezTo>
                  <a:cubicBezTo>
                    <a:pt x="3362616" y="815116"/>
                    <a:pt x="3199103" y="780714"/>
                    <a:pt x="3081773" y="711910"/>
                  </a:cubicBezTo>
                  <a:cubicBezTo>
                    <a:pt x="2979422" y="652226"/>
                    <a:pt x="2928246" y="580520"/>
                    <a:pt x="2928246" y="496796"/>
                  </a:cubicBezTo>
                  <a:cubicBezTo>
                    <a:pt x="2928246" y="389860"/>
                    <a:pt x="3023108" y="297431"/>
                    <a:pt x="3212832" y="219509"/>
                  </a:cubicBezTo>
                  <a:cubicBezTo>
                    <a:pt x="3412542" y="137442"/>
                    <a:pt x="3662179" y="96409"/>
                    <a:pt x="3961744" y="96409"/>
                  </a:cubicBezTo>
                  <a:cubicBezTo>
                    <a:pt x="4351179" y="96409"/>
                    <a:pt x="4663226" y="158167"/>
                    <a:pt x="4897885" y="281681"/>
                  </a:cubicBezTo>
                  <a:cubicBezTo>
                    <a:pt x="5107580" y="391933"/>
                    <a:pt x="5212428" y="523322"/>
                    <a:pt x="5212428" y="675851"/>
                  </a:cubicBezTo>
                  <a:cubicBezTo>
                    <a:pt x="5212428" y="830866"/>
                    <a:pt x="5067639" y="963914"/>
                    <a:pt x="4778058" y="1074994"/>
                  </a:cubicBezTo>
                  <a:cubicBezTo>
                    <a:pt x="4478494" y="1190219"/>
                    <a:pt x="4106535" y="1247832"/>
                    <a:pt x="3662179" y="1247832"/>
                  </a:cubicBezTo>
                  <a:cubicBezTo>
                    <a:pt x="3420031" y="1247832"/>
                    <a:pt x="3207841" y="1228766"/>
                    <a:pt x="3025604" y="1190634"/>
                  </a:cubicBezTo>
                  <a:cubicBezTo>
                    <a:pt x="2865837" y="1157475"/>
                    <a:pt x="2712310" y="1106495"/>
                    <a:pt x="2565024" y="1037691"/>
                  </a:cubicBezTo>
                  <a:cubicBezTo>
                    <a:pt x="2462672" y="990440"/>
                    <a:pt x="2336606" y="918736"/>
                    <a:pt x="2186822" y="822576"/>
                  </a:cubicBezTo>
                  <a:lnTo>
                    <a:pt x="1658840" y="455763"/>
                  </a:lnTo>
                  <a:cubicBezTo>
                    <a:pt x="1441655" y="332248"/>
                    <a:pt x="1185777" y="270490"/>
                    <a:pt x="891205" y="270490"/>
                  </a:cubicBezTo>
                  <a:cubicBezTo>
                    <a:pt x="599130" y="270490"/>
                    <a:pt x="371959" y="319813"/>
                    <a:pt x="209696" y="418459"/>
                  </a:cubicBezTo>
                  <a:cubicBezTo>
                    <a:pt x="69898" y="503842"/>
                    <a:pt x="0" y="607876"/>
                    <a:pt x="0" y="730562"/>
                  </a:cubicBezTo>
                  <a:cubicBezTo>
                    <a:pt x="0" y="824234"/>
                    <a:pt x="31205" y="898426"/>
                    <a:pt x="93614" y="953137"/>
                  </a:cubicBezTo>
                  <a:cubicBezTo>
                    <a:pt x="178490" y="1028573"/>
                    <a:pt x="319535" y="1066290"/>
                    <a:pt x="516750" y="1066290"/>
                  </a:cubicBezTo>
                  <a:cubicBezTo>
                    <a:pt x="596633" y="1066290"/>
                    <a:pt x="668403" y="1055721"/>
                    <a:pt x="732061" y="1034582"/>
                  </a:cubicBezTo>
                  <a:cubicBezTo>
                    <a:pt x="795719" y="1013444"/>
                    <a:pt x="830045" y="994793"/>
                    <a:pt x="835038" y="978628"/>
                  </a:cubicBezTo>
                  <a:cubicBezTo>
                    <a:pt x="840029" y="962463"/>
                    <a:pt x="842526" y="950650"/>
                    <a:pt x="842526" y="943190"/>
                  </a:cubicBezTo>
                  <a:cubicBezTo>
                    <a:pt x="842526" y="924953"/>
                    <a:pt x="833788" y="909617"/>
                    <a:pt x="816314" y="897183"/>
                  </a:cubicBezTo>
                  <a:cubicBezTo>
                    <a:pt x="796343" y="888064"/>
                    <a:pt x="783861" y="883505"/>
                    <a:pt x="778868" y="883505"/>
                  </a:cubicBezTo>
                  <a:cubicBezTo>
                    <a:pt x="766387" y="883505"/>
                    <a:pt x="751408" y="886406"/>
                    <a:pt x="733933" y="892209"/>
                  </a:cubicBezTo>
                  <a:cubicBezTo>
                    <a:pt x="698984" y="903814"/>
                    <a:pt x="662163" y="912104"/>
                    <a:pt x="623470" y="917078"/>
                  </a:cubicBezTo>
                  <a:cubicBezTo>
                    <a:pt x="584775" y="922052"/>
                    <a:pt x="544209" y="924538"/>
                    <a:pt x="501771" y="924538"/>
                  </a:cubicBezTo>
                  <a:cubicBezTo>
                    <a:pt x="379448" y="924538"/>
                    <a:pt x="287083" y="902156"/>
                    <a:pt x="224673" y="857393"/>
                  </a:cubicBezTo>
                  <a:cubicBezTo>
                    <a:pt x="174746" y="821747"/>
                    <a:pt x="149783" y="776983"/>
                    <a:pt x="149783" y="723101"/>
                  </a:cubicBezTo>
                  <a:cubicBezTo>
                    <a:pt x="149783" y="636061"/>
                    <a:pt x="190972" y="563527"/>
                    <a:pt x="273352" y="505500"/>
                  </a:cubicBezTo>
                  <a:cubicBezTo>
                    <a:pt x="373207" y="435038"/>
                    <a:pt x="516750" y="399808"/>
                    <a:pt x="703977" y="399808"/>
                  </a:cubicBezTo>
                  <a:cubicBezTo>
                    <a:pt x="841277" y="399808"/>
                    <a:pt x="967345" y="425091"/>
                    <a:pt x="1082179" y="475657"/>
                  </a:cubicBezTo>
                  <a:cubicBezTo>
                    <a:pt x="1162062" y="511303"/>
                    <a:pt x="1182504" y="493654"/>
                    <a:pt x="1377999" y="662173"/>
                  </a:cubicBezTo>
                  <a:cubicBezTo>
                    <a:pt x="1573495" y="830692"/>
                    <a:pt x="1677817" y="1169769"/>
                    <a:pt x="2255150" y="1486770"/>
                  </a:cubicBezTo>
                  <a:cubicBezTo>
                    <a:pt x="2832484" y="1803770"/>
                    <a:pt x="3659058" y="1848042"/>
                    <a:pt x="4225315" y="1804522"/>
                  </a:cubicBezTo>
                  <a:cubicBezTo>
                    <a:pt x="4791573" y="1761001"/>
                    <a:pt x="5472731" y="1432725"/>
                    <a:pt x="5652698" y="1225649"/>
                  </a:cubicBezTo>
                  <a:cubicBezTo>
                    <a:pt x="5765177" y="1096226"/>
                    <a:pt x="5821982" y="969352"/>
                    <a:pt x="5831277" y="850515"/>
                  </a:cubicBezTo>
                  <a:close/>
                </a:path>
              </a:pathLst>
            </a:custGeom>
            <a:grpFill/>
            <a:ln w="22225">
              <a:solidFill>
                <a:schemeClr val="tx1"/>
              </a:solidFill>
            </a:ln>
            <a:effectLst>
              <a:reflection blurRad="6350" stA="50000" endA="300" endPos="90000" dist="50800" dir="5400000" sy="-100000" algn="bl" rotWithShape="0"/>
            </a:effectLst>
            <a:sp3d prstMaterial="powder">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grpSp>
      <p:grpSp>
        <p:nvGrpSpPr>
          <p:cNvPr id="5" name="4 Grupo"/>
          <p:cNvGrpSpPr/>
          <p:nvPr/>
        </p:nvGrpSpPr>
        <p:grpSpPr>
          <a:xfrm>
            <a:off x="1475656" y="1005576"/>
            <a:ext cx="842805" cy="3134859"/>
            <a:chOff x="1011452" y="1196752"/>
            <a:chExt cx="842805" cy="4179812"/>
          </a:xfrm>
          <a:gradFill flip="none" rotWithShape="1">
            <a:gsLst>
              <a:gs pos="57000">
                <a:srgbClr val="FFFFFF">
                  <a:alpha val="0"/>
                </a:srgbClr>
              </a:gs>
              <a:gs pos="10000">
                <a:srgbClr val="81D31D"/>
              </a:gs>
              <a:gs pos="16000">
                <a:srgbClr val="FFC000"/>
              </a:gs>
              <a:gs pos="22000">
                <a:schemeClr val="accent1">
                  <a:tint val="44500"/>
                  <a:satMod val="160000"/>
                  <a:lumMod val="0"/>
                  <a:lumOff val="100000"/>
                  <a:alpha val="46000"/>
                </a:schemeClr>
              </a:gs>
              <a:gs pos="81000">
                <a:schemeClr val="accent1">
                  <a:tint val="23500"/>
                  <a:satMod val="160000"/>
                  <a:lumMod val="0"/>
                  <a:lumOff val="100000"/>
                  <a:alpha val="75000"/>
                </a:schemeClr>
              </a:gs>
            </a:gsLst>
            <a:path path="circle">
              <a:fillToRect l="50000" t="50000" r="50000" b="50000"/>
            </a:path>
            <a:tileRect/>
          </a:gradFill>
          <a:scene3d>
            <a:camera prst="orthographicFront"/>
            <a:lightRig rig="morning" dir="t"/>
          </a:scene3d>
        </p:grpSpPr>
        <p:sp>
          <p:nvSpPr>
            <p:cNvPr id="6" name="Forma libre 6"/>
            <p:cNvSpPr/>
            <p:nvPr/>
          </p:nvSpPr>
          <p:spPr>
            <a:xfrm rot="5400000" flipH="1">
              <a:off x="279052" y="1929152"/>
              <a:ext cx="2307604" cy="842804"/>
            </a:xfrm>
            <a:custGeom>
              <a:avLst/>
              <a:gdLst>
                <a:gd name="connsiteX0" fmla="*/ 5831277 w 5832648"/>
                <a:gd name="connsiteY0" fmla="*/ 850515 h 1818625"/>
                <a:gd name="connsiteX1" fmla="*/ 5798458 w 5832648"/>
                <a:gd name="connsiteY1" fmla="*/ 646474 h 1818625"/>
                <a:gd name="connsiteX2" fmla="*/ 5222804 w 5832648"/>
                <a:gd name="connsiteY2" fmla="*/ 196376 h 1818625"/>
                <a:gd name="connsiteX3" fmla="*/ 3982299 w 5832648"/>
                <a:gd name="connsiteY3" fmla="*/ 5082 h 1818625"/>
                <a:gd name="connsiteX4" fmla="*/ 3094879 w 5832648"/>
                <a:gd name="connsiteY4" fmla="*/ 176611 h 1818625"/>
                <a:gd name="connsiteX5" fmla="*/ 2733529 w 5832648"/>
                <a:gd name="connsiteY5" fmla="*/ 506743 h 1818625"/>
                <a:gd name="connsiteX6" fmla="*/ 2950714 w 5832648"/>
                <a:gd name="connsiteY6" fmla="*/ 811385 h 1818625"/>
                <a:gd name="connsiteX7" fmla="*/ 3639713 w 5832648"/>
                <a:gd name="connsiteY7" fmla="*/ 941947 h 1818625"/>
                <a:gd name="connsiteX8" fmla="*/ 4180801 w 5832648"/>
                <a:gd name="connsiteY8" fmla="*/ 854284 h 1818625"/>
                <a:gd name="connsiteX9" fmla="*/ 4396114 w 5832648"/>
                <a:gd name="connsiteY9" fmla="*/ 650982 h 1818625"/>
                <a:gd name="connsiteX10" fmla="*/ 4276287 w 5832648"/>
                <a:gd name="connsiteY10" fmla="*/ 473171 h 1818625"/>
                <a:gd name="connsiteX11" fmla="*/ 3871875 w 5832648"/>
                <a:gd name="connsiteY11" fmla="*/ 387373 h 1818625"/>
                <a:gd name="connsiteX12" fmla="*/ 3609755 w 5832648"/>
                <a:gd name="connsiteY12" fmla="*/ 430894 h 1818625"/>
                <a:gd name="connsiteX13" fmla="*/ 3516142 w 5832648"/>
                <a:gd name="connsiteY13" fmla="*/ 490578 h 1818625"/>
                <a:gd name="connsiteX14" fmla="*/ 3504909 w 5832648"/>
                <a:gd name="connsiteY14" fmla="*/ 519178 h 1818625"/>
                <a:gd name="connsiteX15" fmla="*/ 3527375 w 5832648"/>
                <a:gd name="connsiteY15" fmla="*/ 529125 h 1818625"/>
                <a:gd name="connsiteX16" fmla="*/ 3572310 w 5832648"/>
                <a:gd name="connsiteY16" fmla="*/ 524152 h 1818625"/>
                <a:gd name="connsiteX17" fmla="*/ 3617245 w 5832648"/>
                <a:gd name="connsiteY17" fmla="*/ 519178 h 1818625"/>
                <a:gd name="connsiteX18" fmla="*/ 3782006 w 5832648"/>
                <a:gd name="connsiteY18" fmla="*/ 511717 h 1818625"/>
                <a:gd name="connsiteX19" fmla="*/ 3982340 w 5832648"/>
                <a:gd name="connsiteY19" fmla="*/ 550885 h 1818625"/>
                <a:gd name="connsiteX20" fmla="*/ 4066592 w 5832648"/>
                <a:gd name="connsiteY20" fmla="*/ 636061 h 1818625"/>
                <a:gd name="connsiteX21" fmla="*/ 3924299 w 5832648"/>
                <a:gd name="connsiteY21" fmla="*/ 764135 h 1818625"/>
                <a:gd name="connsiteX22" fmla="*/ 3572310 w 5832648"/>
                <a:gd name="connsiteY22" fmla="*/ 815116 h 1818625"/>
                <a:gd name="connsiteX23" fmla="*/ 3081773 w 5832648"/>
                <a:gd name="connsiteY23" fmla="*/ 711910 h 1818625"/>
                <a:gd name="connsiteX24" fmla="*/ 2928246 w 5832648"/>
                <a:gd name="connsiteY24" fmla="*/ 496796 h 1818625"/>
                <a:gd name="connsiteX25" fmla="*/ 3212832 w 5832648"/>
                <a:gd name="connsiteY25" fmla="*/ 219509 h 1818625"/>
                <a:gd name="connsiteX26" fmla="*/ 3961744 w 5832648"/>
                <a:gd name="connsiteY26" fmla="*/ 96409 h 1818625"/>
                <a:gd name="connsiteX27" fmla="*/ 4897885 w 5832648"/>
                <a:gd name="connsiteY27" fmla="*/ 281681 h 1818625"/>
                <a:gd name="connsiteX28" fmla="*/ 5212428 w 5832648"/>
                <a:gd name="connsiteY28" fmla="*/ 675851 h 1818625"/>
                <a:gd name="connsiteX29" fmla="*/ 4778058 w 5832648"/>
                <a:gd name="connsiteY29" fmla="*/ 1074994 h 1818625"/>
                <a:gd name="connsiteX30" fmla="*/ 3662179 w 5832648"/>
                <a:gd name="connsiteY30" fmla="*/ 1247832 h 1818625"/>
                <a:gd name="connsiteX31" fmla="*/ 3025604 w 5832648"/>
                <a:gd name="connsiteY31" fmla="*/ 1190634 h 1818625"/>
                <a:gd name="connsiteX32" fmla="*/ 2565024 w 5832648"/>
                <a:gd name="connsiteY32" fmla="*/ 1037691 h 1818625"/>
                <a:gd name="connsiteX33" fmla="*/ 2186822 w 5832648"/>
                <a:gd name="connsiteY33" fmla="*/ 822576 h 1818625"/>
                <a:gd name="connsiteX34" fmla="*/ 1658840 w 5832648"/>
                <a:gd name="connsiteY34" fmla="*/ 455763 h 1818625"/>
                <a:gd name="connsiteX35" fmla="*/ 891205 w 5832648"/>
                <a:gd name="connsiteY35" fmla="*/ 270490 h 1818625"/>
                <a:gd name="connsiteX36" fmla="*/ 209696 w 5832648"/>
                <a:gd name="connsiteY36" fmla="*/ 418459 h 1818625"/>
                <a:gd name="connsiteX37" fmla="*/ 0 w 5832648"/>
                <a:gd name="connsiteY37" fmla="*/ 730562 h 1818625"/>
                <a:gd name="connsiteX38" fmla="*/ 93614 w 5832648"/>
                <a:gd name="connsiteY38" fmla="*/ 953137 h 1818625"/>
                <a:gd name="connsiteX39" fmla="*/ 516750 w 5832648"/>
                <a:gd name="connsiteY39" fmla="*/ 1066290 h 1818625"/>
                <a:gd name="connsiteX40" fmla="*/ 732061 w 5832648"/>
                <a:gd name="connsiteY40" fmla="*/ 1034582 h 1818625"/>
                <a:gd name="connsiteX41" fmla="*/ 835038 w 5832648"/>
                <a:gd name="connsiteY41" fmla="*/ 978628 h 1818625"/>
                <a:gd name="connsiteX42" fmla="*/ 842526 w 5832648"/>
                <a:gd name="connsiteY42" fmla="*/ 943190 h 1818625"/>
                <a:gd name="connsiteX43" fmla="*/ 816314 w 5832648"/>
                <a:gd name="connsiteY43" fmla="*/ 897183 h 1818625"/>
                <a:gd name="connsiteX44" fmla="*/ 778868 w 5832648"/>
                <a:gd name="connsiteY44" fmla="*/ 883505 h 1818625"/>
                <a:gd name="connsiteX45" fmla="*/ 733933 w 5832648"/>
                <a:gd name="connsiteY45" fmla="*/ 892209 h 1818625"/>
                <a:gd name="connsiteX46" fmla="*/ 623470 w 5832648"/>
                <a:gd name="connsiteY46" fmla="*/ 917078 h 1818625"/>
                <a:gd name="connsiteX47" fmla="*/ 501771 w 5832648"/>
                <a:gd name="connsiteY47" fmla="*/ 924538 h 1818625"/>
                <a:gd name="connsiteX48" fmla="*/ 224673 w 5832648"/>
                <a:gd name="connsiteY48" fmla="*/ 857393 h 1818625"/>
                <a:gd name="connsiteX49" fmla="*/ 149783 w 5832648"/>
                <a:gd name="connsiteY49" fmla="*/ 723101 h 1818625"/>
                <a:gd name="connsiteX50" fmla="*/ 273352 w 5832648"/>
                <a:gd name="connsiteY50" fmla="*/ 505500 h 1818625"/>
                <a:gd name="connsiteX51" fmla="*/ 703977 w 5832648"/>
                <a:gd name="connsiteY51" fmla="*/ 399808 h 1818625"/>
                <a:gd name="connsiteX52" fmla="*/ 1082179 w 5832648"/>
                <a:gd name="connsiteY52" fmla="*/ 475657 h 1818625"/>
                <a:gd name="connsiteX53" fmla="*/ 1377999 w 5832648"/>
                <a:gd name="connsiteY53" fmla="*/ 662173 h 1818625"/>
                <a:gd name="connsiteX54" fmla="*/ 2255150 w 5832648"/>
                <a:gd name="connsiteY54" fmla="*/ 1486770 h 1818625"/>
                <a:gd name="connsiteX55" fmla="*/ 4225315 w 5832648"/>
                <a:gd name="connsiteY55" fmla="*/ 1804522 h 1818625"/>
                <a:gd name="connsiteX56" fmla="*/ 5652698 w 5832648"/>
                <a:gd name="connsiteY56" fmla="*/ 1225649 h 1818625"/>
                <a:gd name="connsiteX57" fmla="*/ 5831277 w 5832648"/>
                <a:gd name="connsiteY57" fmla="*/ 850515 h 1818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Lst>
              <a:rect l="l" t="t" r="r" b="b"/>
              <a:pathLst>
                <a:path w="5832648" h="1818625">
                  <a:moveTo>
                    <a:pt x="5831277" y="850515"/>
                  </a:moveTo>
                  <a:cubicBezTo>
                    <a:pt x="5836853" y="779212"/>
                    <a:pt x="5825326" y="710803"/>
                    <a:pt x="5798458" y="646474"/>
                  </a:cubicBezTo>
                  <a:cubicBezTo>
                    <a:pt x="5726809" y="474929"/>
                    <a:pt x="5525497" y="303274"/>
                    <a:pt x="5222804" y="196376"/>
                  </a:cubicBezTo>
                  <a:cubicBezTo>
                    <a:pt x="4920110" y="89477"/>
                    <a:pt x="4583626" y="-25754"/>
                    <a:pt x="3982299" y="5082"/>
                  </a:cubicBezTo>
                  <a:cubicBezTo>
                    <a:pt x="3380973" y="35917"/>
                    <a:pt x="3303007" y="93000"/>
                    <a:pt x="3094879" y="176611"/>
                  </a:cubicBezTo>
                  <a:cubicBezTo>
                    <a:pt x="2886750" y="260221"/>
                    <a:pt x="2733529" y="378255"/>
                    <a:pt x="2733529" y="506743"/>
                  </a:cubicBezTo>
                  <a:cubicBezTo>
                    <a:pt x="2733529" y="631916"/>
                    <a:pt x="2805923" y="733463"/>
                    <a:pt x="2950714" y="811385"/>
                  </a:cubicBezTo>
                  <a:cubicBezTo>
                    <a:pt x="3112977" y="898426"/>
                    <a:pt x="3342644" y="941947"/>
                    <a:pt x="3639713" y="941947"/>
                  </a:cubicBezTo>
                  <a:cubicBezTo>
                    <a:pt x="3856896" y="941947"/>
                    <a:pt x="4037260" y="912726"/>
                    <a:pt x="4180801" y="854284"/>
                  </a:cubicBezTo>
                  <a:cubicBezTo>
                    <a:pt x="4324343" y="795842"/>
                    <a:pt x="4396114" y="728075"/>
                    <a:pt x="4396114" y="650982"/>
                  </a:cubicBezTo>
                  <a:cubicBezTo>
                    <a:pt x="4396114" y="580520"/>
                    <a:pt x="4356172" y="521250"/>
                    <a:pt x="4276287" y="473171"/>
                  </a:cubicBezTo>
                  <a:cubicBezTo>
                    <a:pt x="4181426" y="415972"/>
                    <a:pt x="4046622" y="387373"/>
                    <a:pt x="3871875" y="387373"/>
                  </a:cubicBezTo>
                  <a:cubicBezTo>
                    <a:pt x="3767027" y="387373"/>
                    <a:pt x="3679654" y="401880"/>
                    <a:pt x="3609755" y="430894"/>
                  </a:cubicBezTo>
                  <a:cubicBezTo>
                    <a:pt x="3554835" y="453275"/>
                    <a:pt x="3523631" y="473171"/>
                    <a:pt x="3516142" y="490578"/>
                  </a:cubicBezTo>
                  <a:cubicBezTo>
                    <a:pt x="3508652" y="507987"/>
                    <a:pt x="3504909" y="517520"/>
                    <a:pt x="3504909" y="519178"/>
                  </a:cubicBezTo>
                  <a:cubicBezTo>
                    <a:pt x="3504909" y="525809"/>
                    <a:pt x="3512397" y="529125"/>
                    <a:pt x="3527375" y="529125"/>
                  </a:cubicBezTo>
                  <a:lnTo>
                    <a:pt x="3572310" y="524152"/>
                  </a:lnTo>
                  <a:cubicBezTo>
                    <a:pt x="3577303" y="523322"/>
                    <a:pt x="3592282" y="521664"/>
                    <a:pt x="3617245" y="519178"/>
                  </a:cubicBezTo>
                  <a:cubicBezTo>
                    <a:pt x="3667172" y="514204"/>
                    <a:pt x="3722092" y="511717"/>
                    <a:pt x="3782006" y="511717"/>
                  </a:cubicBezTo>
                  <a:cubicBezTo>
                    <a:pt x="3859394" y="511717"/>
                    <a:pt x="3926171" y="524773"/>
                    <a:pt x="3982340" y="550885"/>
                  </a:cubicBezTo>
                  <a:cubicBezTo>
                    <a:pt x="4038508" y="576998"/>
                    <a:pt x="4066592" y="605389"/>
                    <a:pt x="4066592" y="636061"/>
                  </a:cubicBezTo>
                  <a:cubicBezTo>
                    <a:pt x="4066592" y="687456"/>
                    <a:pt x="4019161" y="730148"/>
                    <a:pt x="3924299" y="764135"/>
                  </a:cubicBezTo>
                  <a:cubicBezTo>
                    <a:pt x="3829437" y="798122"/>
                    <a:pt x="3712108" y="815116"/>
                    <a:pt x="3572310" y="815116"/>
                  </a:cubicBezTo>
                  <a:cubicBezTo>
                    <a:pt x="3362616" y="815116"/>
                    <a:pt x="3199103" y="780714"/>
                    <a:pt x="3081773" y="711910"/>
                  </a:cubicBezTo>
                  <a:cubicBezTo>
                    <a:pt x="2979422" y="652226"/>
                    <a:pt x="2928246" y="580520"/>
                    <a:pt x="2928246" y="496796"/>
                  </a:cubicBezTo>
                  <a:cubicBezTo>
                    <a:pt x="2928246" y="389860"/>
                    <a:pt x="3023108" y="297431"/>
                    <a:pt x="3212832" y="219509"/>
                  </a:cubicBezTo>
                  <a:cubicBezTo>
                    <a:pt x="3412542" y="137442"/>
                    <a:pt x="3662179" y="96409"/>
                    <a:pt x="3961744" y="96409"/>
                  </a:cubicBezTo>
                  <a:cubicBezTo>
                    <a:pt x="4351179" y="96409"/>
                    <a:pt x="4663226" y="158167"/>
                    <a:pt x="4897885" y="281681"/>
                  </a:cubicBezTo>
                  <a:cubicBezTo>
                    <a:pt x="5107580" y="391933"/>
                    <a:pt x="5212428" y="523322"/>
                    <a:pt x="5212428" y="675851"/>
                  </a:cubicBezTo>
                  <a:cubicBezTo>
                    <a:pt x="5212428" y="830866"/>
                    <a:pt x="5067639" y="963914"/>
                    <a:pt x="4778058" y="1074994"/>
                  </a:cubicBezTo>
                  <a:cubicBezTo>
                    <a:pt x="4478494" y="1190219"/>
                    <a:pt x="4106535" y="1247832"/>
                    <a:pt x="3662179" y="1247832"/>
                  </a:cubicBezTo>
                  <a:cubicBezTo>
                    <a:pt x="3420031" y="1247832"/>
                    <a:pt x="3207841" y="1228766"/>
                    <a:pt x="3025604" y="1190634"/>
                  </a:cubicBezTo>
                  <a:cubicBezTo>
                    <a:pt x="2865837" y="1157475"/>
                    <a:pt x="2712310" y="1106495"/>
                    <a:pt x="2565024" y="1037691"/>
                  </a:cubicBezTo>
                  <a:cubicBezTo>
                    <a:pt x="2462672" y="990440"/>
                    <a:pt x="2336606" y="918736"/>
                    <a:pt x="2186822" y="822576"/>
                  </a:cubicBezTo>
                  <a:lnTo>
                    <a:pt x="1658840" y="455763"/>
                  </a:lnTo>
                  <a:cubicBezTo>
                    <a:pt x="1441655" y="332248"/>
                    <a:pt x="1185777" y="270490"/>
                    <a:pt x="891205" y="270490"/>
                  </a:cubicBezTo>
                  <a:cubicBezTo>
                    <a:pt x="599130" y="270490"/>
                    <a:pt x="371959" y="319813"/>
                    <a:pt x="209696" y="418459"/>
                  </a:cubicBezTo>
                  <a:cubicBezTo>
                    <a:pt x="69898" y="503842"/>
                    <a:pt x="0" y="607876"/>
                    <a:pt x="0" y="730562"/>
                  </a:cubicBezTo>
                  <a:cubicBezTo>
                    <a:pt x="0" y="824234"/>
                    <a:pt x="31205" y="898426"/>
                    <a:pt x="93614" y="953137"/>
                  </a:cubicBezTo>
                  <a:cubicBezTo>
                    <a:pt x="178490" y="1028573"/>
                    <a:pt x="319535" y="1066290"/>
                    <a:pt x="516750" y="1066290"/>
                  </a:cubicBezTo>
                  <a:cubicBezTo>
                    <a:pt x="596633" y="1066290"/>
                    <a:pt x="668403" y="1055721"/>
                    <a:pt x="732061" y="1034582"/>
                  </a:cubicBezTo>
                  <a:cubicBezTo>
                    <a:pt x="795719" y="1013444"/>
                    <a:pt x="830045" y="994793"/>
                    <a:pt x="835038" y="978628"/>
                  </a:cubicBezTo>
                  <a:cubicBezTo>
                    <a:pt x="840029" y="962463"/>
                    <a:pt x="842526" y="950650"/>
                    <a:pt x="842526" y="943190"/>
                  </a:cubicBezTo>
                  <a:cubicBezTo>
                    <a:pt x="842526" y="924953"/>
                    <a:pt x="833788" y="909617"/>
                    <a:pt x="816314" y="897183"/>
                  </a:cubicBezTo>
                  <a:cubicBezTo>
                    <a:pt x="796343" y="888064"/>
                    <a:pt x="783861" y="883505"/>
                    <a:pt x="778868" y="883505"/>
                  </a:cubicBezTo>
                  <a:cubicBezTo>
                    <a:pt x="766387" y="883505"/>
                    <a:pt x="751408" y="886406"/>
                    <a:pt x="733933" y="892209"/>
                  </a:cubicBezTo>
                  <a:cubicBezTo>
                    <a:pt x="698984" y="903814"/>
                    <a:pt x="662163" y="912104"/>
                    <a:pt x="623470" y="917078"/>
                  </a:cubicBezTo>
                  <a:cubicBezTo>
                    <a:pt x="584775" y="922052"/>
                    <a:pt x="544209" y="924538"/>
                    <a:pt x="501771" y="924538"/>
                  </a:cubicBezTo>
                  <a:cubicBezTo>
                    <a:pt x="379448" y="924538"/>
                    <a:pt x="287083" y="902156"/>
                    <a:pt x="224673" y="857393"/>
                  </a:cubicBezTo>
                  <a:cubicBezTo>
                    <a:pt x="174746" y="821747"/>
                    <a:pt x="149783" y="776983"/>
                    <a:pt x="149783" y="723101"/>
                  </a:cubicBezTo>
                  <a:cubicBezTo>
                    <a:pt x="149783" y="636061"/>
                    <a:pt x="190972" y="563527"/>
                    <a:pt x="273352" y="505500"/>
                  </a:cubicBezTo>
                  <a:cubicBezTo>
                    <a:pt x="373207" y="435038"/>
                    <a:pt x="516750" y="399808"/>
                    <a:pt x="703977" y="399808"/>
                  </a:cubicBezTo>
                  <a:cubicBezTo>
                    <a:pt x="841277" y="399808"/>
                    <a:pt x="967345" y="425091"/>
                    <a:pt x="1082179" y="475657"/>
                  </a:cubicBezTo>
                  <a:cubicBezTo>
                    <a:pt x="1162062" y="511303"/>
                    <a:pt x="1182504" y="493654"/>
                    <a:pt x="1377999" y="662173"/>
                  </a:cubicBezTo>
                  <a:cubicBezTo>
                    <a:pt x="1573495" y="830692"/>
                    <a:pt x="1677817" y="1169769"/>
                    <a:pt x="2255150" y="1486770"/>
                  </a:cubicBezTo>
                  <a:cubicBezTo>
                    <a:pt x="2832484" y="1803770"/>
                    <a:pt x="3659058" y="1848042"/>
                    <a:pt x="4225315" y="1804522"/>
                  </a:cubicBezTo>
                  <a:cubicBezTo>
                    <a:pt x="4791573" y="1761001"/>
                    <a:pt x="5472731" y="1432725"/>
                    <a:pt x="5652698" y="1225649"/>
                  </a:cubicBezTo>
                  <a:cubicBezTo>
                    <a:pt x="5765177" y="1096226"/>
                    <a:pt x="5821982" y="969352"/>
                    <a:pt x="5831277" y="850515"/>
                  </a:cubicBezTo>
                  <a:close/>
                </a:path>
              </a:pathLst>
            </a:custGeom>
            <a:grpFill/>
            <a:ln w="22225">
              <a:solidFill>
                <a:schemeClr val="tx1"/>
              </a:solidFill>
            </a:ln>
            <a:effectLst/>
            <a:sp3d prstMaterial="powder">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sp>
          <p:nvSpPr>
            <p:cNvPr id="7" name="Forma libre 6"/>
            <p:cNvSpPr/>
            <p:nvPr/>
          </p:nvSpPr>
          <p:spPr>
            <a:xfrm rot="16200000" flipH="1">
              <a:off x="279053" y="3801360"/>
              <a:ext cx="2307604" cy="842804"/>
            </a:xfrm>
            <a:custGeom>
              <a:avLst/>
              <a:gdLst>
                <a:gd name="connsiteX0" fmla="*/ 5831277 w 5832648"/>
                <a:gd name="connsiteY0" fmla="*/ 850515 h 1818625"/>
                <a:gd name="connsiteX1" fmla="*/ 5798458 w 5832648"/>
                <a:gd name="connsiteY1" fmla="*/ 646474 h 1818625"/>
                <a:gd name="connsiteX2" fmla="*/ 5222804 w 5832648"/>
                <a:gd name="connsiteY2" fmla="*/ 196376 h 1818625"/>
                <a:gd name="connsiteX3" fmla="*/ 3982299 w 5832648"/>
                <a:gd name="connsiteY3" fmla="*/ 5082 h 1818625"/>
                <a:gd name="connsiteX4" fmla="*/ 3094879 w 5832648"/>
                <a:gd name="connsiteY4" fmla="*/ 176611 h 1818625"/>
                <a:gd name="connsiteX5" fmla="*/ 2733529 w 5832648"/>
                <a:gd name="connsiteY5" fmla="*/ 506743 h 1818625"/>
                <a:gd name="connsiteX6" fmla="*/ 2950714 w 5832648"/>
                <a:gd name="connsiteY6" fmla="*/ 811385 h 1818625"/>
                <a:gd name="connsiteX7" fmla="*/ 3639713 w 5832648"/>
                <a:gd name="connsiteY7" fmla="*/ 941947 h 1818625"/>
                <a:gd name="connsiteX8" fmla="*/ 4180801 w 5832648"/>
                <a:gd name="connsiteY8" fmla="*/ 854284 h 1818625"/>
                <a:gd name="connsiteX9" fmla="*/ 4396114 w 5832648"/>
                <a:gd name="connsiteY9" fmla="*/ 650982 h 1818625"/>
                <a:gd name="connsiteX10" fmla="*/ 4276287 w 5832648"/>
                <a:gd name="connsiteY10" fmla="*/ 473171 h 1818625"/>
                <a:gd name="connsiteX11" fmla="*/ 3871875 w 5832648"/>
                <a:gd name="connsiteY11" fmla="*/ 387373 h 1818625"/>
                <a:gd name="connsiteX12" fmla="*/ 3609755 w 5832648"/>
                <a:gd name="connsiteY12" fmla="*/ 430894 h 1818625"/>
                <a:gd name="connsiteX13" fmla="*/ 3516142 w 5832648"/>
                <a:gd name="connsiteY13" fmla="*/ 490578 h 1818625"/>
                <a:gd name="connsiteX14" fmla="*/ 3504909 w 5832648"/>
                <a:gd name="connsiteY14" fmla="*/ 519178 h 1818625"/>
                <a:gd name="connsiteX15" fmla="*/ 3527375 w 5832648"/>
                <a:gd name="connsiteY15" fmla="*/ 529125 h 1818625"/>
                <a:gd name="connsiteX16" fmla="*/ 3572310 w 5832648"/>
                <a:gd name="connsiteY16" fmla="*/ 524152 h 1818625"/>
                <a:gd name="connsiteX17" fmla="*/ 3617245 w 5832648"/>
                <a:gd name="connsiteY17" fmla="*/ 519178 h 1818625"/>
                <a:gd name="connsiteX18" fmla="*/ 3782006 w 5832648"/>
                <a:gd name="connsiteY18" fmla="*/ 511717 h 1818625"/>
                <a:gd name="connsiteX19" fmla="*/ 3982340 w 5832648"/>
                <a:gd name="connsiteY19" fmla="*/ 550885 h 1818625"/>
                <a:gd name="connsiteX20" fmla="*/ 4066592 w 5832648"/>
                <a:gd name="connsiteY20" fmla="*/ 636061 h 1818625"/>
                <a:gd name="connsiteX21" fmla="*/ 3924299 w 5832648"/>
                <a:gd name="connsiteY21" fmla="*/ 764135 h 1818625"/>
                <a:gd name="connsiteX22" fmla="*/ 3572310 w 5832648"/>
                <a:gd name="connsiteY22" fmla="*/ 815116 h 1818625"/>
                <a:gd name="connsiteX23" fmla="*/ 3081773 w 5832648"/>
                <a:gd name="connsiteY23" fmla="*/ 711910 h 1818625"/>
                <a:gd name="connsiteX24" fmla="*/ 2928246 w 5832648"/>
                <a:gd name="connsiteY24" fmla="*/ 496796 h 1818625"/>
                <a:gd name="connsiteX25" fmla="*/ 3212832 w 5832648"/>
                <a:gd name="connsiteY25" fmla="*/ 219509 h 1818625"/>
                <a:gd name="connsiteX26" fmla="*/ 3961744 w 5832648"/>
                <a:gd name="connsiteY26" fmla="*/ 96409 h 1818625"/>
                <a:gd name="connsiteX27" fmla="*/ 4897885 w 5832648"/>
                <a:gd name="connsiteY27" fmla="*/ 281681 h 1818625"/>
                <a:gd name="connsiteX28" fmla="*/ 5212428 w 5832648"/>
                <a:gd name="connsiteY28" fmla="*/ 675851 h 1818625"/>
                <a:gd name="connsiteX29" fmla="*/ 4778058 w 5832648"/>
                <a:gd name="connsiteY29" fmla="*/ 1074994 h 1818625"/>
                <a:gd name="connsiteX30" fmla="*/ 3662179 w 5832648"/>
                <a:gd name="connsiteY30" fmla="*/ 1247832 h 1818625"/>
                <a:gd name="connsiteX31" fmla="*/ 3025604 w 5832648"/>
                <a:gd name="connsiteY31" fmla="*/ 1190634 h 1818625"/>
                <a:gd name="connsiteX32" fmla="*/ 2565024 w 5832648"/>
                <a:gd name="connsiteY32" fmla="*/ 1037691 h 1818625"/>
                <a:gd name="connsiteX33" fmla="*/ 2186822 w 5832648"/>
                <a:gd name="connsiteY33" fmla="*/ 822576 h 1818625"/>
                <a:gd name="connsiteX34" fmla="*/ 1658840 w 5832648"/>
                <a:gd name="connsiteY34" fmla="*/ 455763 h 1818625"/>
                <a:gd name="connsiteX35" fmla="*/ 891205 w 5832648"/>
                <a:gd name="connsiteY35" fmla="*/ 270490 h 1818625"/>
                <a:gd name="connsiteX36" fmla="*/ 209696 w 5832648"/>
                <a:gd name="connsiteY36" fmla="*/ 418459 h 1818625"/>
                <a:gd name="connsiteX37" fmla="*/ 0 w 5832648"/>
                <a:gd name="connsiteY37" fmla="*/ 730562 h 1818625"/>
                <a:gd name="connsiteX38" fmla="*/ 93614 w 5832648"/>
                <a:gd name="connsiteY38" fmla="*/ 953137 h 1818625"/>
                <a:gd name="connsiteX39" fmla="*/ 516750 w 5832648"/>
                <a:gd name="connsiteY39" fmla="*/ 1066290 h 1818625"/>
                <a:gd name="connsiteX40" fmla="*/ 732061 w 5832648"/>
                <a:gd name="connsiteY40" fmla="*/ 1034582 h 1818625"/>
                <a:gd name="connsiteX41" fmla="*/ 835038 w 5832648"/>
                <a:gd name="connsiteY41" fmla="*/ 978628 h 1818625"/>
                <a:gd name="connsiteX42" fmla="*/ 842526 w 5832648"/>
                <a:gd name="connsiteY42" fmla="*/ 943190 h 1818625"/>
                <a:gd name="connsiteX43" fmla="*/ 816314 w 5832648"/>
                <a:gd name="connsiteY43" fmla="*/ 897183 h 1818625"/>
                <a:gd name="connsiteX44" fmla="*/ 778868 w 5832648"/>
                <a:gd name="connsiteY44" fmla="*/ 883505 h 1818625"/>
                <a:gd name="connsiteX45" fmla="*/ 733933 w 5832648"/>
                <a:gd name="connsiteY45" fmla="*/ 892209 h 1818625"/>
                <a:gd name="connsiteX46" fmla="*/ 623470 w 5832648"/>
                <a:gd name="connsiteY46" fmla="*/ 917078 h 1818625"/>
                <a:gd name="connsiteX47" fmla="*/ 501771 w 5832648"/>
                <a:gd name="connsiteY47" fmla="*/ 924538 h 1818625"/>
                <a:gd name="connsiteX48" fmla="*/ 224673 w 5832648"/>
                <a:gd name="connsiteY48" fmla="*/ 857393 h 1818625"/>
                <a:gd name="connsiteX49" fmla="*/ 149783 w 5832648"/>
                <a:gd name="connsiteY49" fmla="*/ 723101 h 1818625"/>
                <a:gd name="connsiteX50" fmla="*/ 273352 w 5832648"/>
                <a:gd name="connsiteY50" fmla="*/ 505500 h 1818625"/>
                <a:gd name="connsiteX51" fmla="*/ 703977 w 5832648"/>
                <a:gd name="connsiteY51" fmla="*/ 399808 h 1818625"/>
                <a:gd name="connsiteX52" fmla="*/ 1082179 w 5832648"/>
                <a:gd name="connsiteY52" fmla="*/ 475657 h 1818625"/>
                <a:gd name="connsiteX53" fmla="*/ 1377999 w 5832648"/>
                <a:gd name="connsiteY53" fmla="*/ 662173 h 1818625"/>
                <a:gd name="connsiteX54" fmla="*/ 2255150 w 5832648"/>
                <a:gd name="connsiteY54" fmla="*/ 1486770 h 1818625"/>
                <a:gd name="connsiteX55" fmla="*/ 4225315 w 5832648"/>
                <a:gd name="connsiteY55" fmla="*/ 1804522 h 1818625"/>
                <a:gd name="connsiteX56" fmla="*/ 5652698 w 5832648"/>
                <a:gd name="connsiteY56" fmla="*/ 1225649 h 1818625"/>
                <a:gd name="connsiteX57" fmla="*/ 5831277 w 5832648"/>
                <a:gd name="connsiteY57" fmla="*/ 850515 h 1818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Lst>
              <a:rect l="l" t="t" r="r" b="b"/>
              <a:pathLst>
                <a:path w="5832648" h="1818625">
                  <a:moveTo>
                    <a:pt x="5831277" y="850515"/>
                  </a:moveTo>
                  <a:cubicBezTo>
                    <a:pt x="5836853" y="779212"/>
                    <a:pt x="5825326" y="710803"/>
                    <a:pt x="5798458" y="646474"/>
                  </a:cubicBezTo>
                  <a:cubicBezTo>
                    <a:pt x="5726809" y="474929"/>
                    <a:pt x="5525497" y="303274"/>
                    <a:pt x="5222804" y="196376"/>
                  </a:cubicBezTo>
                  <a:cubicBezTo>
                    <a:pt x="4920110" y="89477"/>
                    <a:pt x="4583626" y="-25754"/>
                    <a:pt x="3982299" y="5082"/>
                  </a:cubicBezTo>
                  <a:cubicBezTo>
                    <a:pt x="3380973" y="35917"/>
                    <a:pt x="3303007" y="93000"/>
                    <a:pt x="3094879" y="176611"/>
                  </a:cubicBezTo>
                  <a:cubicBezTo>
                    <a:pt x="2886750" y="260221"/>
                    <a:pt x="2733529" y="378255"/>
                    <a:pt x="2733529" y="506743"/>
                  </a:cubicBezTo>
                  <a:cubicBezTo>
                    <a:pt x="2733529" y="631916"/>
                    <a:pt x="2805923" y="733463"/>
                    <a:pt x="2950714" y="811385"/>
                  </a:cubicBezTo>
                  <a:cubicBezTo>
                    <a:pt x="3112977" y="898426"/>
                    <a:pt x="3342644" y="941947"/>
                    <a:pt x="3639713" y="941947"/>
                  </a:cubicBezTo>
                  <a:cubicBezTo>
                    <a:pt x="3856896" y="941947"/>
                    <a:pt x="4037260" y="912726"/>
                    <a:pt x="4180801" y="854284"/>
                  </a:cubicBezTo>
                  <a:cubicBezTo>
                    <a:pt x="4324343" y="795842"/>
                    <a:pt x="4396114" y="728075"/>
                    <a:pt x="4396114" y="650982"/>
                  </a:cubicBezTo>
                  <a:cubicBezTo>
                    <a:pt x="4396114" y="580520"/>
                    <a:pt x="4356172" y="521250"/>
                    <a:pt x="4276287" y="473171"/>
                  </a:cubicBezTo>
                  <a:cubicBezTo>
                    <a:pt x="4181426" y="415972"/>
                    <a:pt x="4046622" y="387373"/>
                    <a:pt x="3871875" y="387373"/>
                  </a:cubicBezTo>
                  <a:cubicBezTo>
                    <a:pt x="3767027" y="387373"/>
                    <a:pt x="3679654" y="401880"/>
                    <a:pt x="3609755" y="430894"/>
                  </a:cubicBezTo>
                  <a:cubicBezTo>
                    <a:pt x="3554835" y="453275"/>
                    <a:pt x="3523631" y="473171"/>
                    <a:pt x="3516142" y="490578"/>
                  </a:cubicBezTo>
                  <a:cubicBezTo>
                    <a:pt x="3508652" y="507987"/>
                    <a:pt x="3504909" y="517520"/>
                    <a:pt x="3504909" y="519178"/>
                  </a:cubicBezTo>
                  <a:cubicBezTo>
                    <a:pt x="3504909" y="525809"/>
                    <a:pt x="3512397" y="529125"/>
                    <a:pt x="3527375" y="529125"/>
                  </a:cubicBezTo>
                  <a:lnTo>
                    <a:pt x="3572310" y="524152"/>
                  </a:lnTo>
                  <a:cubicBezTo>
                    <a:pt x="3577303" y="523322"/>
                    <a:pt x="3592282" y="521664"/>
                    <a:pt x="3617245" y="519178"/>
                  </a:cubicBezTo>
                  <a:cubicBezTo>
                    <a:pt x="3667172" y="514204"/>
                    <a:pt x="3722092" y="511717"/>
                    <a:pt x="3782006" y="511717"/>
                  </a:cubicBezTo>
                  <a:cubicBezTo>
                    <a:pt x="3859394" y="511717"/>
                    <a:pt x="3926171" y="524773"/>
                    <a:pt x="3982340" y="550885"/>
                  </a:cubicBezTo>
                  <a:cubicBezTo>
                    <a:pt x="4038508" y="576998"/>
                    <a:pt x="4066592" y="605389"/>
                    <a:pt x="4066592" y="636061"/>
                  </a:cubicBezTo>
                  <a:cubicBezTo>
                    <a:pt x="4066592" y="687456"/>
                    <a:pt x="4019161" y="730148"/>
                    <a:pt x="3924299" y="764135"/>
                  </a:cubicBezTo>
                  <a:cubicBezTo>
                    <a:pt x="3829437" y="798122"/>
                    <a:pt x="3712108" y="815116"/>
                    <a:pt x="3572310" y="815116"/>
                  </a:cubicBezTo>
                  <a:cubicBezTo>
                    <a:pt x="3362616" y="815116"/>
                    <a:pt x="3199103" y="780714"/>
                    <a:pt x="3081773" y="711910"/>
                  </a:cubicBezTo>
                  <a:cubicBezTo>
                    <a:pt x="2979422" y="652226"/>
                    <a:pt x="2928246" y="580520"/>
                    <a:pt x="2928246" y="496796"/>
                  </a:cubicBezTo>
                  <a:cubicBezTo>
                    <a:pt x="2928246" y="389860"/>
                    <a:pt x="3023108" y="297431"/>
                    <a:pt x="3212832" y="219509"/>
                  </a:cubicBezTo>
                  <a:cubicBezTo>
                    <a:pt x="3412542" y="137442"/>
                    <a:pt x="3662179" y="96409"/>
                    <a:pt x="3961744" y="96409"/>
                  </a:cubicBezTo>
                  <a:cubicBezTo>
                    <a:pt x="4351179" y="96409"/>
                    <a:pt x="4663226" y="158167"/>
                    <a:pt x="4897885" y="281681"/>
                  </a:cubicBezTo>
                  <a:cubicBezTo>
                    <a:pt x="5107580" y="391933"/>
                    <a:pt x="5212428" y="523322"/>
                    <a:pt x="5212428" y="675851"/>
                  </a:cubicBezTo>
                  <a:cubicBezTo>
                    <a:pt x="5212428" y="830866"/>
                    <a:pt x="5067639" y="963914"/>
                    <a:pt x="4778058" y="1074994"/>
                  </a:cubicBezTo>
                  <a:cubicBezTo>
                    <a:pt x="4478494" y="1190219"/>
                    <a:pt x="4106535" y="1247832"/>
                    <a:pt x="3662179" y="1247832"/>
                  </a:cubicBezTo>
                  <a:cubicBezTo>
                    <a:pt x="3420031" y="1247832"/>
                    <a:pt x="3207841" y="1228766"/>
                    <a:pt x="3025604" y="1190634"/>
                  </a:cubicBezTo>
                  <a:cubicBezTo>
                    <a:pt x="2865837" y="1157475"/>
                    <a:pt x="2712310" y="1106495"/>
                    <a:pt x="2565024" y="1037691"/>
                  </a:cubicBezTo>
                  <a:cubicBezTo>
                    <a:pt x="2462672" y="990440"/>
                    <a:pt x="2336606" y="918736"/>
                    <a:pt x="2186822" y="822576"/>
                  </a:cubicBezTo>
                  <a:lnTo>
                    <a:pt x="1658840" y="455763"/>
                  </a:lnTo>
                  <a:cubicBezTo>
                    <a:pt x="1441655" y="332248"/>
                    <a:pt x="1185777" y="270490"/>
                    <a:pt x="891205" y="270490"/>
                  </a:cubicBezTo>
                  <a:cubicBezTo>
                    <a:pt x="599130" y="270490"/>
                    <a:pt x="371959" y="319813"/>
                    <a:pt x="209696" y="418459"/>
                  </a:cubicBezTo>
                  <a:cubicBezTo>
                    <a:pt x="69898" y="503842"/>
                    <a:pt x="0" y="607876"/>
                    <a:pt x="0" y="730562"/>
                  </a:cubicBezTo>
                  <a:cubicBezTo>
                    <a:pt x="0" y="824234"/>
                    <a:pt x="31205" y="898426"/>
                    <a:pt x="93614" y="953137"/>
                  </a:cubicBezTo>
                  <a:cubicBezTo>
                    <a:pt x="178490" y="1028573"/>
                    <a:pt x="319535" y="1066290"/>
                    <a:pt x="516750" y="1066290"/>
                  </a:cubicBezTo>
                  <a:cubicBezTo>
                    <a:pt x="596633" y="1066290"/>
                    <a:pt x="668403" y="1055721"/>
                    <a:pt x="732061" y="1034582"/>
                  </a:cubicBezTo>
                  <a:cubicBezTo>
                    <a:pt x="795719" y="1013444"/>
                    <a:pt x="830045" y="994793"/>
                    <a:pt x="835038" y="978628"/>
                  </a:cubicBezTo>
                  <a:cubicBezTo>
                    <a:pt x="840029" y="962463"/>
                    <a:pt x="842526" y="950650"/>
                    <a:pt x="842526" y="943190"/>
                  </a:cubicBezTo>
                  <a:cubicBezTo>
                    <a:pt x="842526" y="924953"/>
                    <a:pt x="833788" y="909617"/>
                    <a:pt x="816314" y="897183"/>
                  </a:cubicBezTo>
                  <a:cubicBezTo>
                    <a:pt x="796343" y="888064"/>
                    <a:pt x="783861" y="883505"/>
                    <a:pt x="778868" y="883505"/>
                  </a:cubicBezTo>
                  <a:cubicBezTo>
                    <a:pt x="766387" y="883505"/>
                    <a:pt x="751408" y="886406"/>
                    <a:pt x="733933" y="892209"/>
                  </a:cubicBezTo>
                  <a:cubicBezTo>
                    <a:pt x="698984" y="903814"/>
                    <a:pt x="662163" y="912104"/>
                    <a:pt x="623470" y="917078"/>
                  </a:cubicBezTo>
                  <a:cubicBezTo>
                    <a:pt x="584775" y="922052"/>
                    <a:pt x="544209" y="924538"/>
                    <a:pt x="501771" y="924538"/>
                  </a:cubicBezTo>
                  <a:cubicBezTo>
                    <a:pt x="379448" y="924538"/>
                    <a:pt x="287083" y="902156"/>
                    <a:pt x="224673" y="857393"/>
                  </a:cubicBezTo>
                  <a:cubicBezTo>
                    <a:pt x="174746" y="821747"/>
                    <a:pt x="149783" y="776983"/>
                    <a:pt x="149783" y="723101"/>
                  </a:cubicBezTo>
                  <a:cubicBezTo>
                    <a:pt x="149783" y="636061"/>
                    <a:pt x="190972" y="563527"/>
                    <a:pt x="273352" y="505500"/>
                  </a:cubicBezTo>
                  <a:cubicBezTo>
                    <a:pt x="373207" y="435038"/>
                    <a:pt x="516750" y="399808"/>
                    <a:pt x="703977" y="399808"/>
                  </a:cubicBezTo>
                  <a:cubicBezTo>
                    <a:pt x="841277" y="399808"/>
                    <a:pt x="967345" y="425091"/>
                    <a:pt x="1082179" y="475657"/>
                  </a:cubicBezTo>
                  <a:cubicBezTo>
                    <a:pt x="1162062" y="511303"/>
                    <a:pt x="1182504" y="493654"/>
                    <a:pt x="1377999" y="662173"/>
                  </a:cubicBezTo>
                  <a:cubicBezTo>
                    <a:pt x="1573495" y="830692"/>
                    <a:pt x="1677817" y="1169769"/>
                    <a:pt x="2255150" y="1486770"/>
                  </a:cubicBezTo>
                  <a:cubicBezTo>
                    <a:pt x="2832484" y="1803770"/>
                    <a:pt x="3659058" y="1848042"/>
                    <a:pt x="4225315" y="1804522"/>
                  </a:cubicBezTo>
                  <a:cubicBezTo>
                    <a:pt x="4791573" y="1761001"/>
                    <a:pt x="5472731" y="1432725"/>
                    <a:pt x="5652698" y="1225649"/>
                  </a:cubicBezTo>
                  <a:cubicBezTo>
                    <a:pt x="5765177" y="1096226"/>
                    <a:pt x="5821982" y="969352"/>
                    <a:pt x="5831277" y="850515"/>
                  </a:cubicBezTo>
                  <a:close/>
                </a:path>
              </a:pathLst>
            </a:custGeom>
            <a:grpFill/>
            <a:ln w="22225">
              <a:solidFill>
                <a:schemeClr val="tx1"/>
              </a:solidFill>
            </a:ln>
            <a:effectLst>
              <a:reflection blurRad="6350" stA="50000" endA="300" endPos="90000" dist="50800" dir="5400000" sy="-100000" algn="bl" rotWithShape="0"/>
            </a:effectLst>
            <a:sp3d prstMaterial="powder">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grpSp>
      <p:grpSp>
        <p:nvGrpSpPr>
          <p:cNvPr id="8" name="7 Grupo"/>
          <p:cNvGrpSpPr/>
          <p:nvPr/>
        </p:nvGrpSpPr>
        <p:grpSpPr>
          <a:xfrm>
            <a:off x="2542293" y="1005576"/>
            <a:ext cx="842805" cy="3134859"/>
            <a:chOff x="1011452" y="1196752"/>
            <a:chExt cx="842805" cy="4179812"/>
          </a:xfrm>
          <a:gradFill flip="none" rotWithShape="1">
            <a:gsLst>
              <a:gs pos="57000">
                <a:srgbClr val="FFFFFF">
                  <a:alpha val="0"/>
                </a:srgbClr>
              </a:gs>
              <a:gs pos="10000">
                <a:srgbClr val="81D31D"/>
              </a:gs>
              <a:gs pos="16000">
                <a:srgbClr val="FFC000"/>
              </a:gs>
              <a:gs pos="22000">
                <a:schemeClr val="accent1">
                  <a:tint val="44500"/>
                  <a:satMod val="160000"/>
                  <a:lumMod val="0"/>
                  <a:lumOff val="100000"/>
                  <a:alpha val="46000"/>
                </a:schemeClr>
              </a:gs>
              <a:gs pos="81000">
                <a:schemeClr val="accent1">
                  <a:tint val="23500"/>
                  <a:satMod val="160000"/>
                  <a:lumMod val="0"/>
                  <a:lumOff val="100000"/>
                  <a:alpha val="75000"/>
                </a:schemeClr>
              </a:gs>
            </a:gsLst>
            <a:path path="circle">
              <a:fillToRect l="50000" t="50000" r="50000" b="50000"/>
            </a:path>
            <a:tileRect/>
          </a:gradFill>
          <a:scene3d>
            <a:camera prst="orthographicFront"/>
            <a:lightRig rig="morning" dir="t"/>
          </a:scene3d>
        </p:grpSpPr>
        <p:sp>
          <p:nvSpPr>
            <p:cNvPr id="9" name="Forma libre 6"/>
            <p:cNvSpPr/>
            <p:nvPr/>
          </p:nvSpPr>
          <p:spPr>
            <a:xfrm rot="5400000" flipH="1">
              <a:off x="279052" y="1929152"/>
              <a:ext cx="2307604" cy="842804"/>
            </a:xfrm>
            <a:custGeom>
              <a:avLst/>
              <a:gdLst>
                <a:gd name="connsiteX0" fmla="*/ 5831277 w 5832648"/>
                <a:gd name="connsiteY0" fmla="*/ 850515 h 1818625"/>
                <a:gd name="connsiteX1" fmla="*/ 5798458 w 5832648"/>
                <a:gd name="connsiteY1" fmla="*/ 646474 h 1818625"/>
                <a:gd name="connsiteX2" fmla="*/ 5222804 w 5832648"/>
                <a:gd name="connsiteY2" fmla="*/ 196376 h 1818625"/>
                <a:gd name="connsiteX3" fmla="*/ 3982299 w 5832648"/>
                <a:gd name="connsiteY3" fmla="*/ 5082 h 1818625"/>
                <a:gd name="connsiteX4" fmla="*/ 3094879 w 5832648"/>
                <a:gd name="connsiteY4" fmla="*/ 176611 h 1818625"/>
                <a:gd name="connsiteX5" fmla="*/ 2733529 w 5832648"/>
                <a:gd name="connsiteY5" fmla="*/ 506743 h 1818625"/>
                <a:gd name="connsiteX6" fmla="*/ 2950714 w 5832648"/>
                <a:gd name="connsiteY6" fmla="*/ 811385 h 1818625"/>
                <a:gd name="connsiteX7" fmla="*/ 3639713 w 5832648"/>
                <a:gd name="connsiteY7" fmla="*/ 941947 h 1818625"/>
                <a:gd name="connsiteX8" fmla="*/ 4180801 w 5832648"/>
                <a:gd name="connsiteY8" fmla="*/ 854284 h 1818625"/>
                <a:gd name="connsiteX9" fmla="*/ 4396114 w 5832648"/>
                <a:gd name="connsiteY9" fmla="*/ 650982 h 1818625"/>
                <a:gd name="connsiteX10" fmla="*/ 4276287 w 5832648"/>
                <a:gd name="connsiteY10" fmla="*/ 473171 h 1818625"/>
                <a:gd name="connsiteX11" fmla="*/ 3871875 w 5832648"/>
                <a:gd name="connsiteY11" fmla="*/ 387373 h 1818625"/>
                <a:gd name="connsiteX12" fmla="*/ 3609755 w 5832648"/>
                <a:gd name="connsiteY12" fmla="*/ 430894 h 1818625"/>
                <a:gd name="connsiteX13" fmla="*/ 3516142 w 5832648"/>
                <a:gd name="connsiteY13" fmla="*/ 490578 h 1818625"/>
                <a:gd name="connsiteX14" fmla="*/ 3504909 w 5832648"/>
                <a:gd name="connsiteY14" fmla="*/ 519178 h 1818625"/>
                <a:gd name="connsiteX15" fmla="*/ 3527375 w 5832648"/>
                <a:gd name="connsiteY15" fmla="*/ 529125 h 1818625"/>
                <a:gd name="connsiteX16" fmla="*/ 3572310 w 5832648"/>
                <a:gd name="connsiteY16" fmla="*/ 524152 h 1818625"/>
                <a:gd name="connsiteX17" fmla="*/ 3617245 w 5832648"/>
                <a:gd name="connsiteY17" fmla="*/ 519178 h 1818625"/>
                <a:gd name="connsiteX18" fmla="*/ 3782006 w 5832648"/>
                <a:gd name="connsiteY18" fmla="*/ 511717 h 1818625"/>
                <a:gd name="connsiteX19" fmla="*/ 3982340 w 5832648"/>
                <a:gd name="connsiteY19" fmla="*/ 550885 h 1818625"/>
                <a:gd name="connsiteX20" fmla="*/ 4066592 w 5832648"/>
                <a:gd name="connsiteY20" fmla="*/ 636061 h 1818625"/>
                <a:gd name="connsiteX21" fmla="*/ 3924299 w 5832648"/>
                <a:gd name="connsiteY21" fmla="*/ 764135 h 1818625"/>
                <a:gd name="connsiteX22" fmla="*/ 3572310 w 5832648"/>
                <a:gd name="connsiteY22" fmla="*/ 815116 h 1818625"/>
                <a:gd name="connsiteX23" fmla="*/ 3081773 w 5832648"/>
                <a:gd name="connsiteY23" fmla="*/ 711910 h 1818625"/>
                <a:gd name="connsiteX24" fmla="*/ 2928246 w 5832648"/>
                <a:gd name="connsiteY24" fmla="*/ 496796 h 1818625"/>
                <a:gd name="connsiteX25" fmla="*/ 3212832 w 5832648"/>
                <a:gd name="connsiteY25" fmla="*/ 219509 h 1818625"/>
                <a:gd name="connsiteX26" fmla="*/ 3961744 w 5832648"/>
                <a:gd name="connsiteY26" fmla="*/ 96409 h 1818625"/>
                <a:gd name="connsiteX27" fmla="*/ 4897885 w 5832648"/>
                <a:gd name="connsiteY27" fmla="*/ 281681 h 1818625"/>
                <a:gd name="connsiteX28" fmla="*/ 5212428 w 5832648"/>
                <a:gd name="connsiteY28" fmla="*/ 675851 h 1818625"/>
                <a:gd name="connsiteX29" fmla="*/ 4778058 w 5832648"/>
                <a:gd name="connsiteY29" fmla="*/ 1074994 h 1818625"/>
                <a:gd name="connsiteX30" fmla="*/ 3662179 w 5832648"/>
                <a:gd name="connsiteY30" fmla="*/ 1247832 h 1818625"/>
                <a:gd name="connsiteX31" fmla="*/ 3025604 w 5832648"/>
                <a:gd name="connsiteY31" fmla="*/ 1190634 h 1818625"/>
                <a:gd name="connsiteX32" fmla="*/ 2565024 w 5832648"/>
                <a:gd name="connsiteY32" fmla="*/ 1037691 h 1818625"/>
                <a:gd name="connsiteX33" fmla="*/ 2186822 w 5832648"/>
                <a:gd name="connsiteY33" fmla="*/ 822576 h 1818625"/>
                <a:gd name="connsiteX34" fmla="*/ 1658840 w 5832648"/>
                <a:gd name="connsiteY34" fmla="*/ 455763 h 1818625"/>
                <a:gd name="connsiteX35" fmla="*/ 891205 w 5832648"/>
                <a:gd name="connsiteY35" fmla="*/ 270490 h 1818625"/>
                <a:gd name="connsiteX36" fmla="*/ 209696 w 5832648"/>
                <a:gd name="connsiteY36" fmla="*/ 418459 h 1818625"/>
                <a:gd name="connsiteX37" fmla="*/ 0 w 5832648"/>
                <a:gd name="connsiteY37" fmla="*/ 730562 h 1818625"/>
                <a:gd name="connsiteX38" fmla="*/ 93614 w 5832648"/>
                <a:gd name="connsiteY38" fmla="*/ 953137 h 1818625"/>
                <a:gd name="connsiteX39" fmla="*/ 516750 w 5832648"/>
                <a:gd name="connsiteY39" fmla="*/ 1066290 h 1818625"/>
                <a:gd name="connsiteX40" fmla="*/ 732061 w 5832648"/>
                <a:gd name="connsiteY40" fmla="*/ 1034582 h 1818625"/>
                <a:gd name="connsiteX41" fmla="*/ 835038 w 5832648"/>
                <a:gd name="connsiteY41" fmla="*/ 978628 h 1818625"/>
                <a:gd name="connsiteX42" fmla="*/ 842526 w 5832648"/>
                <a:gd name="connsiteY42" fmla="*/ 943190 h 1818625"/>
                <a:gd name="connsiteX43" fmla="*/ 816314 w 5832648"/>
                <a:gd name="connsiteY43" fmla="*/ 897183 h 1818625"/>
                <a:gd name="connsiteX44" fmla="*/ 778868 w 5832648"/>
                <a:gd name="connsiteY44" fmla="*/ 883505 h 1818625"/>
                <a:gd name="connsiteX45" fmla="*/ 733933 w 5832648"/>
                <a:gd name="connsiteY45" fmla="*/ 892209 h 1818625"/>
                <a:gd name="connsiteX46" fmla="*/ 623470 w 5832648"/>
                <a:gd name="connsiteY46" fmla="*/ 917078 h 1818625"/>
                <a:gd name="connsiteX47" fmla="*/ 501771 w 5832648"/>
                <a:gd name="connsiteY47" fmla="*/ 924538 h 1818625"/>
                <a:gd name="connsiteX48" fmla="*/ 224673 w 5832648"/>
                <a:gd name="connsiteY48" fmla="*/ 857393 h 1818625"/>
                <a:gd name="connsiteX49" fmla="*/ 149783 w 5832648"/>
                <a:gd name="connsiteY49" fmla="*/ 723101 h 1818625"/>
                <a:gd name="connsiteX50" fmla="*/ 273352 w 5832648"/>
                <a:gd name="connsiteY50" fmla="*/ 505500 h 1818625"/>
                <a:gd name="connsiteX51" fmla="*/ 703977 w 5832648"/>
                <a:gd name="connsiteY51" fmla="*/ 399808 h 1818625"/>
                <a:gd name="connsiteX52" fmla="*/ 1082179 w 5832648"/>
                <a:gd name="connsiteY52" fmla="*/ 475657 h 1818625"/>
                <a:gd name="connsiteX53" fmla="*/ 1377999 w 5832648"/>
                <a:gd name="connsiteY53" fmla="*/ 662173 h 1818625"/>
                <a:gd name="connsiteX54" fmla="*/ 2255150 w 5832648"/>
                <a:gd name="connsiteY54" fmla="*/ 1486770 h 1818625"/>
                <a:gd name="connsiteX55" fmla="*/ 4225315 w 5832648"/>
                <a:gd name="connsiteY55" fmla="*/ 1804522 h 1818625"/>
                <a:gd name="connsiteX56" fmla="*/ 5652698 w 5832648"/>
                <a:gd name="connsiteY56" fmla="*/ 1225649 h 1818625"/>
                <a:gd name="connsiteX57" fmla="*/ 5831277 w 5832648"/>
                <a:gd name="connsiteY57" fmla="*/ 850515 h 1818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Lst>
              <a:rect l="l" t="t" r="r" b="b"/>
              <a:pathLst>
                <a:path w="5832648" h="1818625">
                  <a:moveTo>
                    <a:pt x="5831277" y="850515"/>
                  </a:moveTo>
                  <a:cubicBezTo>
                    <a:pt x="5836853" y="779212"/>
                    <a:pt x="5825326" y="710803"/>
                    <a:pt x="5798458" y="646474"/>
                  </a:cubicBezTo>
                  <a:cubicBezTo>
                    <a:pt x="5726809" y="474929"/>
                    <a:pt x="5525497" y="303274"/>
                    <a:pt x="5222804" y="196376"/>
                  </a:cubicBezTo>
                  <a:cubicBezTo>
                    <a:pt x="4920110" y="89477"/>
                    <a:pt x="4583626" y="-25754"/>
                    <a:pt x="3982299" y="5082"/>
                  </a:cubicBezTo>
                  <a:cubicBezTo>
                    <a:pt x="3380973" y="35917"/>
                    <a:pt x="3303007" y="93000"/>
                    <a:pt x="3094879" y="176611"/>
                  </a:cubicBezTo>
                  <a:cubicBezTo>
                    <a:pt x="2886750" y="260221"/>
                    <a:pt x="2733529" y="378255"/>
                    <a:pt x="2733529" y="506743"/>
                  </a:cubicBezTo>
                  <a:cubicBezTo>
                    <a:pt x="2733529" y="631916"/>
                    <a:pt x="2805923" y="733463"/>
                    <a:pt x="2950714" y="811385"/>
                  </a:cubicBezTo>
                  <a:cubicBezTo>
                    <a:pt x="3112977" y="898426"/>
                    <a:pt x="3342644" y="941947"/>
                    <a:pt x="3639713" y="941947"/>
                  </a:cubicBezTo>
                  <a:cubicBezTo>
                    <a:pt x="3856896" y="941947"/>
                    <a:pt x="4037260" y="912726"/>
                    <a:pt x="4180801" y="854284"/>
                  </a:cubicBezTo>
                  <a:cubicBezTo>
                    <a:pt x="4324343" y="795842"/>
                    <a:pt x="4396114" y="728075"/>
                    <a:pt x="4396114" y="650982"/>
                  </a:cubicBezTo>
                  <a:cubicBezTo>
                    <a:pt x="4396114" y="580520"/>
                    <a:pt x="4356172" y="521250"/>
                    <a:pt x="4276287" y="473171"/>
                  </a:cubicBezTo>
                  <a:cubicBezTo>
                    <a:pt x="4181426" y="415972"/>
                    <a:pt x="4046622" y="387373"/>
                    <a:pt x="3871875" y="387373"/>
                  </a:cubicBezTo>
                  <a:cubicBezTo>
                    <a:pt x="3767027" y="387373"/>
                    <a:pt x="3679654" y="401880"/>
                    <a:pt x="3609755" y="430894"/>
                  </a:cubicBezTo>
                  <a:cubicBezTo>
                    <a:pt x="3554835" y="453275"/>
                    <a:pt x="3523631" y="473171"/>
                    <a:pt x="3516142" y="490578"/>
                  </a:cubicBezTo>
                  <a:cubicBezTo>
                    <a:pt x="3508652" y="507987"/>
                    <a:pt x="3504909" y="517520"/>
                    <a:pt x="3504909" y="519178"/>
                  </a:cubicBezTo>
                  <a:cubicBezTo>
                    <a:pt x="3504909" y="525809"/>
                    <a:pt x="3512397" y="529125"/>
                    <a:pt x="3527375" y="529125"/>
                  </a:cubicBezTo>
                  <a:lnTo>
                    <a:pt x="3572310" y="524152"/>
                  </a:lnTo>
                  <a:cubicBezTo>
                    <a:pt x="3577303" y="523322"/>
                    <a:pt x="3592282" y="521664"/>
                    <a:pt x="3617245" y="519178"/>
                  </a:cubicBezTo>
                  <a:cubicBezTo>
                    <a:pt x="3667172" y="514204"/>
                    <a:pt x="3722092" y="511717"/>
                    <a:pt x="3782006" y="511717"/>
                  </a:cubicBezTo>
                  <a:cubicBezTo>
                    <a:pt x="3859394" y="511717"/>
                    <a:pt x="3926171" y="524773"/>
                    <a:pt x="3982340" y="550885"/>
                  </a:cubicBezTo>
                  <a:cubicBezTo>
                    <a:pt x="4038508" y="576998"/>
                    <a:pt x="4066592" y="605389"/>
                    <a:pt x="4066592" y="636061"/>
                  </a:cubicBezTo>
                  <a:cubicBezTo>
                    <a:pt x="4066592" y="687456"/>
                    <a:pt x="4019161" y="730148"/>
                    <a:pt x="3924299" y="764135"/>
                  </a:cubicBezTo>
                  <a:cubicBezTo>
                    <a:pt x="3829437" y="798122"/>
                    <a:pt x="3712108" y="815116"/>
                    <a:pt x="3572310" y="815116"/>
                  </a:cubicBezTo>
                  <a:cubicBezTo>
                    <a:pt x="3362616" y="815116"/>
                    <a:pt x="3199103" y="780714"/>
                    <a:pt x="3081773" y="711910"/>
                  </a:cubicBezTo>
                  <a:cubicBezTo>
                    <a:pt x="2979422" y="652226"/>
                    <a:pt x="2928246" y="580520"/>
                    <a:pt x="2928246" y="496796"/>
                  </a:cubicBezTo>
                  <a:cubicBezTo>
                    <a:pt x="2928246" y="389860"/>
                    <a:pt x="3023108" y="297431"/>
                    <a:pt x="3212832" y="219509"/>
                  </a:cubicBezTo>
                  <a:cubicBezTo>
                    <a:pt x="3412542" y="137442"/>
                    <a:pt x="3662179" y="96409"/>
                    <a:pt x="3961744" y="96409"/>
                  </a:cubicBezTo>
                  <a:cubicBezTo>
                    <a:pt x="4351179" y="96409"/>
                    <a:pt x="4663226" y="158167"/>
                    <a:pt x="4897885" y="281681"/>
                  </a:cubicBezTo>
                  <a:cubicBezTo>
                    <a:pt x="5107580" y="391933"/>
                    <a:pt x="5212428" y="523322"/>
                    <a:pt x="5212428" y="675851"/>
                  </a:cubicBezTo>
                  <a:cubicBezTo>
                    <a:pt x="5212428" y="830866"/>
                    <a:pt x="5067639" y="963914"/>
                    <a:pt x="4778058" y="1074994"/>
                  </a:cubicBezTo>
                  <a:cubicBezTo>
                    <a:pt x="4478494" y="1190219"/>
                    <a:pt x="4106535" y="1247832"/>
                    <a:pt x="3662179" y="1247832"/>
                  </a:cubicBezTo>
                  <a:cubicBezTo>
                    <a:pt x="3420031" y="1247832"/>
                    <a:pt x="3207841" y="1228766"/>
                    <a:pt x="3025604" y="1190634"/>
                  </a:cubicBezTo>
                  <a:cubicBezTo>
                    <a:pt x="2865837" y="1157475"/>
                    <a:pt x="2712310" y="1106495"/>
                    <a:pt x="2565024" y="1037691"/>
                  </a:cubicBezTo>
                  <a:cubicBezTo>
                    <a:pt x="2462672" y="990440"/>
                    <a:pt x="2336606" y="918736"/>
                    <a:pt x="2186822" y="822576"/>
                  </a:cubicBezTo>
                  <a:lnTo>
                    <a:pt x="1658840" y="455763"/>
                  </a:lnTo>
                  <a:cubicBezTo>
                    <a:pt x="1441655" y="332248"/>
                    <a:pt x="1185777" y="270490"/>
                    <a:pt x="891205" y="270490"/>
                  </a:cubicBezTo>
                  <a:cubicBezTo>
                    <a:pt x="599130" y="270490"/>
                    <a:pt x="371959" y="319813"/>
                    <a:pt x="209696" y="418459"/>
                  </a:cubicBezTo>
                  <a:cubicBezTo>
                    <a:pt x="69898" y="503842"/>
                    <a:pt x="0" y="607876"/>
                    <a:pt x="0" y="730562"/>
                  </a:cubicBezTo>
                  <a:cubicBezTo>
                    <a:pt x="0" y="824234"/>
                    <a:pt x="31205" y="898426"/>
                    <a:pt x="93614" y="953137"/>
                  </a:cubicBezTo>
                  <a:cubicBezTo>
                    <a:pt x="178490" y="1028573"/>
                    <a:pt x="319535" y="1066290"/>
                    <a:pt x="516750" y="1066290"/>
                  </a:cubicBezTo>
                  <a:cubicBezTo>
                    <a:pt x="596633" y="1066290"/>
                    <a:pt x="668403" y="1055721"/>
                    <a:pt x="732061" y="1034582"/>
                  </a:cubicBezTo>
                  <a:cubicBezTo>
                    <a:pt x="795719" y="1013444"/>
                    <a:pt x="830045" y="994793"/>
                    <a:pt x="835038" y="978628"/>
                  </a:cubicBezTo>
                  <a:cubicBezTo>
                    <a:pt x="840029" y="962463"/>
                    <a:pt x="842526" y="950650"/>
                    <a:pt x="842526" y="943190"/>
                  </a:cubicBezTo>
                  <a:cubicBezTo>
                    <a:pt x="842526" y="924953"/>
                    <a:pt x="833788" y="909617"/>
                    <a:pt x="816314" y="897183"/>
                  </a:cubicBezTo>
                  <a:cubicBezTo>
                    <a:pt x="796343" y="888064"/>
                    <a:pt x="783861" y="883505"/>
                    <a:pt x="778868" y="883505"/>
                  </a:cubicBezTo>
                  <a:cubicBezTo>
                    <a:pt x="766387" y="883505"/>
                    <a:pt x="751408" y="886406"/>
                    <a:pt x="733933" y="892209"/>
                  </a:cubicBezTo>
                  <a:cubicBezTo>
                    <a:pt x="698984" y="903814"/>
                    <a:pt x="662163" y="912104"/>
                    <a:pt x="623470" y="917078"/>
                  </a:cubicBezTo>
                  <a:cubicBezTo>
                    <a:pt x="584775" y="922052"/>
                    <a:pt x="544209" y="924538"/>
                    <a:pt x="501771" y="924538"/>
                  </a:cubicBezTo>
                  <a:cubicBezTo>
                    <a:pt x="379448" y="924538"/>
                    <a:pt x="287083" y="902156"/>
                    <a:pt x="224673" y="857393"/>
                  </a:cubicBezTo>
                  <a:cubicBezTo>
                    <a:pt x="174746" y="821747"/>
                    <a:pt x="149783" y="776983"/>
                    <a:pt x="149783" y="723101"/>
                  </a:cubicBezTo>
                  <a:cubicBezTo>
                    <a:pt x="149783" y="636061"/>
                    <a:pt x="190972" y="563527"/>
                    <a:pt x="273352" y="505500"/>
                  </a:cubicBezTo>
                  <a:cubicBezTo>
                    <a:pt x="373207" y="435038"/>
                    <a:pt x="516750" y="399808"/>
                    <a:pt x="703977" y="399808"/>
                  </a:cubicBezTo>
                  <a:cubicBezTo>
                    <a:pt x="841277" y="399808"/>
                    <a:pt x="967345" y="425091"/>
                    <a:pt x="1082179" y="475657"/>
                  </a:cubicBezTo>
                  <a:cubicBezTo>
                    <a:pt x="1162062" y="511303"/>
                    <a:pt x="1182504" y="493654"/>
                    <a:pt x="1377999" y="662173"/>
                  </a:cubicBezTo>
                  <a:cubicBezTo>
                    <a:pt x="1573495" y="830692"/>
                    <a:pt x="1677817" y="1169769"/>
                    <a:pt x="2255150" y="1486770"/>
                  </a:cubicBezTo>
                  <a:cubicBezTo>
                    <a:pt x="2832484" y="1803770"/>
                    <a:pt x="3659058" y="1848042"/>
                    <a:pt x="4225315" y="1804522"/>
                  </a:cubicBezTo>
                  <a:cubicBezTo>
                    <a:pt x="4791573" y="1761001"/>
                    <a:pt x="5472731" y="1432725"/>
                    <a:pt x="5652698" y="1225649"/>
                  </a:cubicBezTo>
                  <a:cubicBezTo>
                    <a:pt x="5765177" y="1096226"/>
                    <a:pt x="5821982" y="969352"/>
                    <a:pt x="5831277" y="850515"/>
                  </a:cubicBezTo>
                  <a:close/>
                </a:path>
              </a:pathLst>
            </a:custGeom>
            <a:grpFill/>
            <a:ln w="22225">
              <a:solidFill>
                <a:schemeClr val="tx1"/>
              </a:solidFill>
            </a:ln>
            <a:effectLst/>
            <a:sp3d prstMaterial="powder">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sp>
          <p:nvSpPr>
            <p:cNvPr id="10" name="Forma libre 6"/>
            <p:cNvSpPr/>
            <p:nvPr/>
          </p:nvSpPr>
          <p:spPr>
            <a:xfrm rot="16200000" flipH="1">
              <a:off x="279053" y="3801360"/>
              <a:ext cx="2307604" cy="842804"/>
            </a:xfrm>
            <a:custGeom>
              <a:avLst/>
              <a:gdLst>
                <a:gd name="connsiteX0" fmla="*/ 5831277 w 5832648"/>
                <a:gd name="connsiteY0" fmla="*/ 850515 h 1818625"/>
                <a:gd name="connsiteX1" fmla="*/ 5798458 w 5832648"/>
                <a:gd name="connsiteY1" fmla="*/ 646474 h 1818625"/>
                <a:gd name="connsiteX2" fmla="*/ 5222804 w 5832648"/>
                <a:gd name="connsiteY2" fmla="*/ 196376 h 1818625"/>
                <a:gd name="connsiteX3" fmla="*/ 3982299 w 5832648"/>
                <a:gd name="connsiteY3" fmla="*/ 5082 h 1818625"/>
                <a:gd name="connsiteX4" fmla="*/ 3094879 w 5832648"/>
                <a:gd name="connsiteY4" fmla="*/ 176611 h 1818625"/>
                <a:gd name="connsiteX5" fmla="*/ 2733529 w 5832648"/>
                <a:gd name="connsiteY5" fmla="*/ 506743 h 1818625"/>
                <a:gd name="connsiteX6" fmla="*/ 2950714 w 5832648"/>
                <a:gd name="connsiteY6" fmla="*/ 811385 h 1818625"/>
                <a:gd name="connsiteX7" fmla="*/ 3639713 w 5832648"/>
                <a:gd name="connsiteY7" fmla="*/ 941947 h 1818625"/>
                <a:gd name="connsiteX8" fmla="*/ 4180801 w 5832648"/>
                <a:gd name="connsiteY8" fmla="*/ 854284 h 1818625"/>
                <a:gd name="connsiteX9" fmla="*/ 4396114 w 5832648"/>
                <a:gd name="connsiteY9" fmla="*/ 650982 h 1818625"/>
                <a:gd name="connsiteX10" fmla="*/ 4276287 w 5832648"/>
                <a:gd name="connsiteY10" fmla="*/ 473171 h 1818625"/>
                <a:gd name="connsiteX11" fmla="*/ 3871875 w 5832648"/>
                <a:gd name="connsiteY11" fmla="*/ 387373 h 1818625"/>
                <a:gd name="connsiteX12" fmla="*/ 3609755 w 5832648"/>
                <a:gd name="connsiteY12" fmla="*/ 430894 h 1818625"/>
                <a:gd name="connsiteX13" fmla="*/ 3516142 w 5832648"/>
                <a:gd name="connsiteY13" fmla="*/ 490578 h 1818625"/>
                <a:gd name="connsiteX14" fmla="*/ 3504909 w 5832648"/>
                <a:gd name="connsiteY14" fmla="*/ 519178 h 1818625"/>
                <a:gd name="connsiteX15" fmla="*/ 3527375 w 5832648"/>
                <a:gd name="connsiteY15" fmla="*/ 529125 h 1818625"/>
                <a:gd name="connsiteX16" fmla="*/ 3572310 w 5832648"/>
                <a:gd name="connsiteY16" fmla="*/ 524152 h 1818625"/>
                <a:gd name="connsiteX17" fmla="*/ 3617245 w 5832648"/>
                <a:gd name="connsiteY17" fmla="*/ 519178 h 1818625"/>
                <a:gd name="connsiteX18" fmla="*/ 3782006 w 5832648"/>
                <a:gd name="connsiteY18" fmla="*/ 511717 h 1818625"/>
                <a:gd name="connsiteX19" fmla="*/ 3982340 w 5832648"/>
                <a:gd name="connsiteY19" fmla="*/ 550885 h 1818625"/>
                <a:gd name="connsiteX20" fmla="*/ 4066592 w 5832648"/>
                <a:gd name="connsiteY20" fmla="*/ 636061 h 1818625"/>
                <a:gd name="connsiteX21" fmla="*/ 3924299 w 5832648"/>
                <a:gd name="connsiteY21" fmla="*/ 764135 h 1818625"/>
                <a:gd name="connsiteX22" fmla="*/ 3572310 w 5832648"/>
                <a:gd name="connsiteY22" fmla="*/ 815116 h 1818625"/>
                <a:gd name="connsiteX23" fmla="*/ 3081773 w 5832648"/>
                <a:gd name="connsiteY23" fmla="*/ 711910 h 1818625"/>
                <a:gd name="connsiteX24" fmla="*/ 2928246 w 5832648"/>
                <a:gd name="connsiteY24" fmla="*/ 496796 h 1818625"/>
                <a:gd name="connsiteX25" fmla="*/ 3212832 w 5832648"/>
                <a:gd name="connsiteY25" fmla="*/ 219509 h 1818625"/>
                <a:gd name="connsiteX26" fmla="*/ 3961744 w 5832648"/>
                <a:gd name="connsiteY26" fmla="*/ 96409 h 1818625"/>
                <a:gd name="connsiteX27" fmla="*/ 4897885 w 5832648"/>
                <a:gd name="connsiteY27" fmla="*/ 281681 h 1818625"/>
                <a:gd name="connsiteX28" fmla="*/ 5212428 w 5832648"/>
                <a:gd name="connsiteY28" fmla="*/ 675851 h 1818625"/>
                <a:gd name="connsiteX29" fmla="*/ 4778058 w 5832648"/>
                <a:gd name="connsiteY29" fmla="*/ 1074994 h 1818625"/>
                <a:gd name="connsiteX30" fmla="*/ 3662179 w 5832648"/>
                <a:gd name="connsiteY30" fmla="*/ 1247832 h 1818625"/>
                <a:gd name="connsiteX31" fmla="*/ 3025604 w 5832648"/>
                <a:gd name="connsiteY31" fmla="*/ 1190634 h 1818625"/>
                <a:gd name="connsiteX32" fmla="*/ 2565024 w 5832648"/>
                <a:gd name="connsiteY32" fmla="*/ 1037691 h 1818625"/>
                <a:gd name="connsiteX33" fmla="*/ 2186822 w 5832648"/>
                <a:gd name="connsiteY33" fmla="*/ 822576 h 1818625"/>
                <a:gd name="connsiteX34" fmla="*/ 1658840 w 5832648"/>
                <a:gd name="connsiteY34" fmla="*/ 455763 h 1818625"/>
                <a:gd name="connsiteX35" fmla="*/ 891205 w 5832648"/>
                <a:gd name="connsiteY35" fmla="*/ 270490 h 1818625"/>
                <a:gd name="connsiteX36" fmla="*/ 209696 w 5832648"/>
                <a:gd name="connsiteY36" fmla="*/ 418459 h 1818625"/>
                <a:gd name="connsiteX37" fmla="*/ 0 w 5832648"/>
                <a:gd name="connsiteY37" fmla="*/ 730562 h 1818625"/>
                <a:gd name="connsiteX38" fmla="*/ 93614 w 5832648"/>
                <a:gd name="connsiteY38" fmla="*/ 953137 h 1818625"/>
                <a:gd name="connsiteX39" fmla="*/ 516750 w 5832648"/>
                <a:gd name="connsiteY39" fmla="*/ 1066290 h 1818625"/>
                <a:gd name="connsiteX40" fmla="*/ 732061 w 5832648"/>
                <a:gd name="connsiteY40" fmla="*/ 1034582 h 1818625"/>
                <a:gd name="connsiteX41" fmla="*/ 835038 w 5832648"/>
                <a:gd name="connsiteY41" fmla="*/ 978628 h 1818625"/>
                <a:gd name="connsiteX42" fmla="*/ 842526 w 5832648"/>
                <a:gd name="connsiteY42" fmla="*/ 943190 h 1818625"/>
                <a:gd name="connsiteX43" fmla="*/ 816314 w 5832648"/>
                <a:gd name="connsiteY43" fmla="*/ 897183 h 1818625"/>
                <a:gd name="connsiteX44" fmla="*/ 778868 w 5832648"/>
                <a:gd name="connsiteY44" fmla="*/ 883505 h 1818625"/>
                <a:gd name="connsiteX45" fmla="*/ 733933 w 5832648"/>
                <a:gd name="connsiteY45" fmla="*/ 892209 h 1818625"/>
                <a:gd name="connsiteX46" fmla="*/ 623470 w 5832648"/>
                <a:gd name="connsiteY46" fmla="*/ 917078 h 1818625"/>
                <a:gd name="connsiteX47" fmla="*/ 501771 w 5832648"/>
                <a:gd name="connsiteY47" fmla="*/ 924538 h 1818625"/>
                <a:gd name="connsiteX48" fmla="*/ 224673 w 5832648"/>
                <a:gd name="connsiteY48" fmla="*/ 857393 h 1818625"/>
                <a:gd name="connsiteX49" fmla="*/ 149783 w 5832648"/>
                <a:gd name="connsiteY49" fmla="*/ 723101 h 1818625"/>
                <a:gd name="connsiteX50" fmla="*/ 273352 w 5832648"/>
                <a:gd name="connsiteY50" fmla="*/ 505500 h 1818625"/>
                <a:gd name="connsiteX51" fmla="*/ 703977 w 5832648"/>
                <a:gd name="connsiteY51" fmla="*/ 399808 h 1818625"/>
                <a:gd name="connsiteX52" fmla="*/ 1082179 w 5832648"/>
                <a:gd name="connsiteY52" fmla="*/ 475657 h 1818625"/>
                <a:gd name="connsiteX53" fmla="*/ 1377999 w 5832648"/>
                <a:gd name="connsiteY53" fmla="*/ 662173 h 1818625"/>
                <a:gd name="connsiteX54" fmla="*/ 2255150 w 5832648"/>
                <a:gd name="connsiteY54" fmla="*/ 1486770 h 1818625"/>
                <a:gd name="connsiteX55" fmla="*/ 4225315 w 5832648"/>
                <a:gd name="connsiteY55" fmla="*/ 1804522 h 1818625"/>
                <a:gd name="connsiteX56" fmla="*/ 5652698 w 5832648"/>
                <a:gd name="connsiteY56" fmla="*/ 1225649 h 1818625"/>
                <a:gd name="connsiteX57" fmla="*/ 5831277 w 5832648"/>
                <a:gd name="connsiteY57" fmla="*/ 850515 h 1818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Lst>
              <a:rect l="l" t="t" r="r" b="b"/>
              <a:pathLst>
                <a:path w="5832648" h="1818625">
                  <a:moveTo>
                    <a:pt x="5831277" y="850515"/>
                  </a:moveTo>
                  <a:cubicBezTo>
                    <a:pt x="5836853" y="779212"/>
                    <a:pt x="5825326" y="710803"/>
                    <a:pt x="5798458" y="646474"/>
                  </a:cubicBezTo>
                  <a:cubicBezTo>
                    <a:pt x="5726809" y="474929"/>
                    <a:pt x="5525497" y="303274"/>
                    <a:pt x="5222804" y="196376"/>
                  </a:cubicBezTo>
                  <a:cubicBezTo>
                    <a:pt x="4920110" y="89477"/>
                    <a:pt x="4583626" y="-25754"/>
                    <a:pt x="3982299" y="5082"/>
                  </a:cubicBezTo>
                  <a:cubicBezTo>
                    <a:pt x="3380973" y="35917"/>
                    <a:pt x="3303007" y="93000"/>
                    <a:pt x="3094879" y="176611"/>
                  </a:cubicBezTo>
                  <a:cubicBezTo>
                    <a:pt x="2886750" y="260221"/>
                    <a:pt x="2733529" y="378255"/>
                    <a:pt x="2733529" y="506743"/>
                  </a:cubicBezTo>
                  <a:cubicBezTo>
                    <a:pt x="2733529" y="631916"/>
                    <a:pt x="2805923" y="733463"/>
                    <a:pt x="2950714" y="811385"/>
                  </a:cubicBezTo>
                  <a:cubicBezTo>
                    <a:pt x="3112977" y="898426"/>
                    <a:pt x="3342644" y="941947"/>
                    <a:pt x="3639713" y="941947"/>
                  </a:cubicBezTo>
                  <a:cubicBezTo>
                    <a:pt x="3856896" y="941947"/>
                    <a:pt x="4037260" y="912726"/>
                    <a:pt x="4180801" y="854284"/>
                  </a:cubicBezTo>
                  <a:cubicBezTo>
                    <a:pt x="4324343" y="795842"/>
                    <a:pt x="4396114" y="728075"/>
                    <a:pt x="4396114" y="650982"/>
                  </a:cubicBezTo>
                  <a:cubicBezTo>
                    <a:pt x="4396114" y="580520"/>
                    <a:pt x="4356172" y="521250"/>
                    <a:pt x="4276287" y="473171"/>
                  </a:cubicBezTo>
                  <a:cubicBezTo>
                    <a:pt x="4181426" y="415972"/>
                    <a:pt x="4046622" y="387373"/>
                    <a:pt x="3871875" y="387373"/>
                  </a:cubicBezTo>
                  <a:cubicBezTo>
                    <a:pt x="3767027" y="387373"/>
                    <a:pt x="3679654" y="401880"/>
                    <a:pt x="3609755" y="430894"/>
                  </a:cubicBezTo>
                  <a:cubicBezTo>
                    <a:pt x="3554835" y="453275"/>
                    <a:pt x="3523631" y="473171"/>
                    <a:pt x="3516142" y="490578"/>
                  </a:cubicBezTo>
                  <a:cubicBezTo>
                    <a:pt x="3508652" y="507987"/>
                    <a:pt x="3504909" y="517520"/>
                    <a:pt x="3504909" y="519178"/>
                  </a:cubicBezTo>
                  <a:cubicBezTo>
                    <a:pt x="3504909" y="525809"/>
                    <a:pt x="3512397" y="529125"/>
                    <a:pt x="3527375" y="529125"/>
                  </a:cubicBezTo>
                  <a:lnTo>
                    <a:pt x="3572310" y="524152"/>
                  </a:lnTo>
                  <a:cubicBezTo>
                    <a:pt x="3577303" y="523322"/>
                    <a:pt x="3592282" y="521664"/>
                    <a:pt x="3617245" y="519178"/>
                  </a:cubicBezTo>
                  <a:cubicBezTo>
                    <a:pt x="3667172" y="514204"/>
                    <a:pt x="3722092" y="511717"/>
                    <a:pt x="3782006" y="511717"/>
                  </a:cubicBezTo>
                  <a:cubicBezTo>
                    <a:pt x="3859394" y="511717"/>
                    <a:pt x="3926171" y="524773"/>
                    <a:pt x="3982340" y="550885"/>
                  </a:cubicBezTo>
                  <a:cubicBezTo>
                    <a:pt x="4038508" y="576998"/>
                    <a:pt x="4066592" y="605389"/>
                    <a:pt x="4066592" y="636061"/>
                  </a:cubicBezTo>
                  <a:cubicBezTo>
                    <a:pt x="4066592" y="687456"/>
                    <a:pt x="4019161" y="730148"/>
                    <a:pt x="3924299" y="764135"/>
                  </a:cubicBezTo>
                  <a:cubicBezTo>
                    <a:pt x="3829437" y="798122"/>
                    <a:pt x="3712108" y="815116"/>
                    <a:pt x="3572310" y="815116"/>
                  </a:cubicBezTo>
                  <a:cubicBezTo>
                    <a:pt x="3362616" y="815116"/>
                    <a:pt x="3199103" y="780714"/>
                    <a:pt x="3081773" y="711910"/>
                  </a:cubicBezTo>
                  <a:cubicBezTo>
                    <a:pt x="2979422" y="652226"/>
                    <a:pt x="2928246" y="580520"/>
                    <a:pt x="2928246" y="496796"/>
                  </a:cubicBezTo>
                  <a:cubicBezTo>
                    <a:pt x="2928246" y="389860"/>
                    <a:pt x="3023108" y="297431"/>
                    <a:pt x="3212832" y="219509"/>
                  </a:cubicBezTo>
                  <a:cubicBezTo>
                    <a:pt x="3412542" y="137442"/>
                    <a:pt x="3662179" y="96409"/>
                    <a:pt x="3961744" y="96409"/>
                  </a:cubicBezTo>
                  <a:cubicBezTo>
                    <a:pt x="4351179" y="96409"/>
                    <a:pt x="4663226" y="158167"/>
                    <a:pt x="4897885" y="281681"/>
                  </a:cubicBezTo>
                  <a:cubicBezTo>
                    <a:pt x="5107580" y="391933"/>
                    <a:pt x="5212428" y="523322"/>
                    <a:pt x="5212428" y="675851"/>
                  </a:cubicBezTo>
                  <a:cubicBezTo>
                    <a:pt x="5212428" y="830866"/>
                    <a:pt x="5067639" y="963914"/>
                    <a:pt x="4778058" y="1074994"/>
                  </a:cubicBezTo>
                  <a:cubicBezTo>
                    <a:pt x="4478494" y="1190219"/>
                    <a:pt x="4106535" y="1247832"/>
                    <a:pt x="3662179" y="1247832"/>
                  </a:cubicBezTo>
                  <a:cubicBezTo>
                    <a:pt x="3420031" y="1247832"/>
                    <a:pt x="3207841" y="1228766"/>
                    <a:pt x="3025604" y="1190634"/>
                  </a:cubicBezTo>
                  <a:cubicBezTo>
                    <a:pt x="2865837" y="1157475"/>
                    <a:pt x="2712310" y="1106495"/>
                    <a:pt x="2565024" y="1037691"/>
                  </a:cubicBezTo>
                  <a:cubicBezTo>
                    <a:pt x="2462672" y="990440"/>
                    <a:pt x="2336606" y="918736"/>
                    <a:pt x="2186822" y="822576"/>
                  </a:cubicBezTo>
                  <a:lnTo>
                    <a:pt x="1658840" y="455763"/>
                  </a:lnTo>
                  <a:cubicBezTo>
                    <a:pt x="1441655" y="332248"/>
                    <a:pt x="1185777" y="270490"/>
                    <a:pt x="891205" y="270490"/>
                  </a:cubicBezTo>
                  <a:cubicBezTo>
                    <a:pt x="599130" y="270490"/>
                    <a:pt x="371959" y="319813"/>
                    <a:pt x="209696" y="418459"/>
                  </a:cubicBezTo>
                  <a:cubicBezTo>
                    <a:pt x="69898" y="503842"/>
                    <a:pt x="0" y="607876"/>
                    <a:pt x="0" y="730562"/>
                  </a:cubicBezTo>
                  <a:cubicBezTo>
                    <a:pt x="0" y="824234"/>
                    <a:pt x="31205" y="898426"/>
                    <a:pt x="93614" y="953137"/>
                  </a:cubicBezTo>
                  <a:cubicBezTo>
                    <a:pt x="178490" y="1028573"/>
                    <a:pt x="319535" y="1066290"/>
                    <a:pt x="516750" y="1066290"/>
                  </a:cubicBezTo>
                  <a:cubicBezTo>
                    <a:pt x="596633" y="1066290"/>
                    <a:pt x="668403" y="1055721"/>
                    <a:pt x="732061" y="1034582"/>
                  </a:cubicBezTo>
                  <a:cubicBezTo>
                    <a:pt x="795719" y="1013444"/>
                    <a:pt x="830045" y="994793"/>
                    <a:pt x="835038" y="978628"/>
                  </a:cubicBezTo>
                  <a:cubicBezTo>
                    <a:pt x="840029" y="962463"/>
                    <a:pt x="842526" y="950650"/>
                    <a:pt x="842526" y="943190"/>
                  </a:cubicBezTo>
                  <a:cubicBezTo>
                    <a:pt x="842526" y="924953"/>
                    <a:pt x="833788" y="909617"/>
                    <a:pt x="816314" y="897183"/>
                  </a:cubicBezTo>
                  <a:cubicBezTo>
                    <a:pt x="796343" y="888064"/>
                    <a:pt x="783861" y="883505"/>
                    <a:pt x="778868" y="883505"/>
                  </a:cubicBezTo>
                  <a:cubicBezTo>
                    <a:pt x="766387" y="883505"/>
                    <a:pt x="751408" y="886406"/>
                    <a:pt x="733933" y="892209"/>
                  </a:cubicBezTo>
                  <a:cubicBezTo>
                    <a:pt x="698984" y="903814"/>
                    <a:pt x="662163" y="912104"/>
                    <a:pt x="623470" y="917078"/>
                  </a:cubicBezTo>
                  <a:cubicBezTo>
                    <a:pt x="584775" y="922052"/>
                    <a:pt x="544209" y="924538"/>
                    <a:pt x="501771" y="924538"/>
                  </a:cubicBezTo>
                  <a:cubicBezTo>
                    <a:pt x="379448" y="924538"/>
                    <a:pt x="287083" y="902156"/>
                    <a:pt x="224673" y="857393"/>
                  </a:cubicBezTo>
                  <a:cubicBezTo>
                    <a:pt x="174746" y="821747"/>
                    <a:pt x="149783" y="776983"/>
                    <a:pt x="149783" y="723101"/>
                  </a:cubicBezTo>
                  <a:cubicBezTo>
                    <a:pt x="149783" y="636061"/>
                    <a:pt x="190972" y="563527"/>
                    <a:pt x="273352" y="505500"/>
                  </a:cubicBezTo>
                  <a:cubicBezTo>
                    <a:pt x="373207" y="435038"/>
                    <a:pt x="516750" y="399808"/>
                    <a:pt x="703977" y="399808"/>
                  </a:cubicBezTo>
                  <a:cubicBezTo>
                    <a:pt x="841277" y="399808"/>
                    <a:pt x="967345" y="425091"/>
                    <a:pt x="1082179" y="475657"/>
                  </a:cubicBezTo>
                  <a:cubicBezTo>
                    <a:pt x="1162062" y="511303"/>
                    <a:pt x="1182504" y="493654"/>
                    <a:pt x="1377999" y="662173"/>
                  </a:cubicBezTo>
                  <a:cubicBezTo>
                    <a:pt x="1573495" y="830692"/>
                    <a:pt x="1677817" y="1169769"/>
                    <a:pt x="2255150" y="1486770"/>
                  </a:cubicBezTo>
                  <a:cubicBezTo>
                    <a:pt x="2832484" y="1803770"/>
                    <a:pt x="3659058" y="1848042"/>
                    <a:pt x="4225315" y="1804522"/>
                  </a:cubicBezTo>
                  <a:cubicBezTo>
                    <a:pt x="4791573" y="1761001"/>
                    <a:pt x="5472731" y="1432725"/>
                    <a:pt x="5652698" y="1225649"/>
                  </a:cubicBezTo>
                  <a:cubicBezTo>
                    <a:pt x="5765177" y="1096226"/>
                    <a:pt x="5821982" y="969352"/>
                    <a:pt x="5831277" y="850515"/>
                  </a:cubicBezTo>
                  <a:close/>
                </a:path>
              </a:pathLst>
            </a:custGeom>
            <a:grpFill/>
            <a:ln w="22225">
              <a:solidFill>
                <a:schemeClr val="tx1"/>
              </a:solidFill>
            </a:ln>
            <a:effectLst>
              <a:reflection blurRad="6350" stA="50000" endA="300" endPos="90000" dist="50800" dir="5400000" sy="-100000" algn="bl" rotWithShape="0"/>
            </a:effectLst>
            <a:sp3d prstMaterial="powder">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grpSp>
      <p:grpSp>
        <p:nvGrpSpPr>
          <p:cNvPr id="11" name="10 Grupo"/>
          <p:cNvGrpSpPr/>
          <p:nvPr/>
        </p:nvGrpSpPr>
        <p:grpSpPr>
          <a:xfrm>
            <a:off x="3563889" y="1005576"/>
            <a:ext cx="842805" cy="3134859"/>
            <a:chOff x="1011452" y="1196752"/>
            <a:chExt cx="842805" cy="4179812"/>
          </a:xfrm>
          <a:gradFill flip="none" rotWithShape="1">
            <a:gsLst>
              <a:gs pos="57000">
                <a:srgbClr val="FFFFFF">
                  <a:alpha val="0"/>
                </a:srgbClr>
              </a:gs>
              <a:gs pos="10000">
                <a:srgbClr val="81D31D"/>
              </a:gs>
              <a:gs pos="16000">
                <a:srgbClr val="FFC000"/>
              </a:gs>
              <a:gs pos="22000">
                <a:schemeClr val="accent1">
                  <a:tint val="44500"/>
                  <a:satMod val="160000"/>
                  <a:lumMod val="0"/>
                  <a:lumOff val="100000"/>
                  <a:alpha val="46000"/>
                </a:schemeClr>
              </a:gs>
              <a:gs pos="81000">
                <a:schemeClr val="accent1">
                  <a:tint val="23500"/>
                  <a:satMod val="160000"/>
                  <a:lumMod val="0"/>
                  <a:lumOff val="100000"/>
                  <a:alpha val="75000"/>
                </a:schemeClr>
              </a:gs>
            </a:gsLst>
            <a:path path="circle">
              <a:fillToRect l="50000" t="50000" r="50000" b="50000"/>
            </a:path>
            <a:tileRect/>
          </a:gradFill>
          <a:scene3d>
            <a:camera prst="orthographicFront"/>
            <a:lightRig rig="morning" dir="t"/>
          </a:scene3d>
        </p:grpSpPr>
        <p:sp>
          <p:nvSpPr>
            <p:cNvPr id="12" name="Forma libre 6"/>
            <p:cNvSpPr/>
            <p:nvPr/>
          </p:nvSpPr>
          <p:spPr>
            <a:xfrm rot="5400000" flipH="1">
              <a:off x="279052" y="1929152"/>
              <a:ext cx="2307604" cy="842804"/>
            </a:xfrm>
            <a:custGeom>
              <a:avLst/>
              <a:gdLst>
                <a:gd name="connsiteX0" fmla="*/ 5831277 w 5832648"/>
                <a:gd name="connsiteY0" fmla="*/ 850515 h 1818625"/>
                <a:gd name="connsiteX1" fmla="*/ 5798458 w 5832648"/>
                <a:gd name="connsiteY1" fmla="*/ 646474 h 1818625"/>
                <a:gd name="connsiteX2" fmla="*/ 5222804 w 5832648"/>
                <a:gd name="connsiteY2" fmla="*/ 196376 h 1818625"/>
                <a:gd name="connsiteX3" fmla="*/ 3982299 w 5832648"/>
                <a:gd name="connsiteY3" fmla="*/ 5082 h 1818625"/>
                <a:gd name="connsiteX4" fmla="*/ 3094879 w 5832648"/>
                <a:gd name="connsiteY4" fmla="*/ 176611 h 1818625"/>
                <a:gd name="connsiteX5" fmla="*/ 2733529 w 5832648"/>
                <a:gd name="connsiteY5" fmla="*/ 506743 h 1818625"/>
                <a:gd name="connsiteX6" fmla="*/ 2950714 w 5832648"/>
                <a:gd name="connsiteY6" fmla="*/ 811385 h 1818625"/>
                <a:gd name="connsiteX7" fmla="*/ 3639713 w 5832648"/>
                <a:gd name="connsiteY7" fmla="*/ 941947 h 1818625"/>
                <a:gd name="connsiteX8" fmla="*/ 4180801 w 5832648"/>
                <a:gd name="connsiteY8" fmla="*/ 854284 h 1818625"/>
                <a:gd name="connsiteX9" fmla="*/ 4396114 w 5832648"/>
                <a:gd name="connsiteY9" fmla="*/ 650982 h 1818625"/>
                <a:gd name="connsiteX10" fmla="*/ 4276287 w 5832648"/>
                <a:gd name="connsiteY10" fmla="*/ 473171 h 1818625"/>
                <a:gd name="connsiteX11" fmla="*/ 3871875 w 5832648"/>
                <a:gd name="connsiteY11" fmla="*/ 387373 h 1818625"/>
                <a:gd name="connsiteX12" fmla="*/ 3609755 w 5832648"/>
                <a:gd name="connsiteY12" fmla="*/ 430894 h 1818625"/>
                <a:gd name="connsiteX13" fmla="*/ 3516142 w 5832648"/>
                <a:gd name="connsiteY13" fmla="*/ 490578 h 1818625"/>
                <a:gd name="connsiteX14" fmla="*/ 3504909 w 5832648"/>
                <a:gd name="connsiteY14" fmla="*/ 519178 h 1818625"/>
                <a:gd name="connsiteX15" fmla="*/ 3527375 w 5832648"/>
                <a:gd name="connsiteY15" fmla="*/ 529125 h 1818625"/>
                <a:gd name="connsiteX16" fmla="*/ 3572310 w 5832648"/>
                <a:gd name="connsiteY16" fmla="*/ 524152 h 1818625"/>
                <a:gd name="connsiteX17" fmla="*/ 3617245 w 5832648"/>
                <a:gd name="connsiteY17" fmla="*/ 519178 h 1818625"/>
                <a:gd name="connsiteX18" fmla="*/ 3782006 w 5832648"/>
                <a:gd name="connsiteY18" fmla="*/ 511717 h 1818625"/>
                <a:gd name="connsiteX19" fmla="*/ 3982340 w 5832648"/>
                <a:gd name="connsiteY19" fmla="*/ 550885 h 1818625"/>
                <a:gd name="connsiteX20" fmla="*/ 4066592 w 5832648"/>
                <a:gd name="connsiteY20" fmla="*/ 636061 h 1818625"/>
                <a:gd name="connsiteX21" fmla="*/ 3924299 w 5832648"/>
                <a:gd name="connsiteY21" fmla="*/ 764135 h 1818625"/>
                <a:gd name="connsiteX22" fmla="*/ 3572310 w 5832648"/>
                <a:gd name="connsiteY22" fmla="*/ 815116 h 1818625"/>
                <a:gd name="connsiteX23" fmla="*/ 3081773 w 5832648"/>
                <a:gd name="connsiteY23" fmla="*/ 711910 h 1818625"/>
                <a:gd name="connsiteX24" fmla="*/ 2928246 w 5832648"/>
                <a:gd name="connsiteY24" fmla="*/ 496796 h 1818625"/>
                <a:gd name="connsiteX25" fmla="*/ 3212832 w 5832648"/>
                <a:gd name="connsiteY25" fmla="*/ 219509 h 1818625"/>
                <a:gd name="connsiteX26" fmla="*/ 3961744 w 5832648"/>
                <a:gd name="connsiteY26" fmla="*/ 96409 h 1818625"/>
                <a:gd name="connsiteX27" fmla="*/ 4897885 w 5832648"/>
                <a:gd name="connsiteY27" fmla="*/ 281681 h 1818625"/>
                <a:gd name="connsiteX28" fmla="*/ 5212428 w 5832648"/>
                <a:gd name="connsiteY28" fmla="*/ 675851 h 1818625"/>
                <a:gd name="connsiteX29" fmla="*/ 4778058 w 5832648"/>
                <a:gd name="connsiteY29" fmla="*/ 1074994 h 1818625"/>
                <a:gd name="connsiteX30" fmla="*/ 3662179 w 5832648"/>
                <a:gd name="connsiteY30" fmla="*/ 1247832 h 1818625"/>
                <a:gd name="connsiteX31" fmla="*/ 3025604 w 5832648"/>
                <a:gd name="connsiteY31" fmla="*/ 1190634 h 1818625"/>
                <a:gd name="connsiteX32" fmla="*/ 2565024 w 5832648"/>
                <a:gd name="connsiteY32" fmla="*/ 1037691 h 1818625"/>
                <a:gd name="connsiteX33" fmla="*/ 2186822 w 5832648"/>
                <a:gd name="connsiteY33" fmla="*/ 822576 h 1818625"/>
                <a:gd name="connsiteX34" fmla="*/ 1658840 w 5832648"/>
                <a:gd name="connsiteY34" fmla="*/ 455763 h 1818625"/>
                <a:gd name="connsiteX35" fmla="*/ 891205 w 5832648"/>
                <a:gd name="connsiteY35" fmla="*/ 270490 h 1818625"/>
                <a:gd name="connsiteX36" fmla="*/ 209696 w 5832648"/>
                <a:gd name="connsiteY36" fmla="*/ 418459 h 1818625"/>
                <a:gd name="connsiteX37" fmla="*/ 0 w 5832648"/>
                <a:gd name="connsiteY37" fmla="*/ 730562 h 1818625"/>
                <a:gd name="connsiteX38" fmla="*/ 93614 w 5832648"/>
                <a:gd name="connsiteY38" fmla="*/ 953137 h 1818625"/>
                <a:gd name="connsiteX39" fmla="*/ 516750 w 5832648"/>
                <a:gd name="connsiteY39" fmla="*/ 1066290 h 1818625"/>
                <a:gd name="connsiteX40" fmla="*/ 732061 w 5832648"/>
                <a:gd name="connsiteY40" fmla="*/ 1034582 h 1818625"/>
                <a:gd name="connsiteX41" fmla="*/ 835038 w 5832648"/>
                <a:gd name="connsiteY41" fmla="*/ 978628 h 1818625"/>
                <a:gd name="connsiteX42" fmla="*/ 842526 w 5832648"/>
                <a:gd name="connsiteY42" fmla="*/ 943190 h 1818625"/>
                <a:gd name="connsiteX43" fmla="*/ 816314 w 5832648"/>
                <a:gd name="connsiteY43" fmla="*/ 897183 h 1818625"/>
                <a:gd name="connsiteX44" fmla="*/ 778868 w 5832648"/>
                <a:gd name="connsiteY44" fmla="*/ 883505 h 1818625"/>
                <a:gd name="connsiteX45" fmla="*/ 733933 w 5832648"/>
                <a:gd name="connsiteY45" fmla="*/ 892209 h 1818625"/>
                <a:gd name="connsiteX46" fmla="*/ 623470 w 5832648"/>
                <a:gd name="connsiteY46" fmla="*/ 917078 h 1818625"/>
                <a:gd name="connsiteX47" fmla="*/ 501771 w 5832648"/>
                <a:gd name="connsiteY47" fmla="*/ 924538 h 1818625"/>
                <a:gd name="connsiteX48" fmla="*/ 224673 w 5832648"/>
                <a:gd name="connsiteY48" fmla="*/ 857393 h 1818625"/>
                <a:gd name="connsiteX49" fmla="*/ 149783 w 5832648"/>
                <a:gd name="connsiteY49" fmla="*/ 723101 h 1818625"/>
                <a:gd name="connsiteX50" fmla="*/ 273352 w 5832648"/>
                <a:gd name="connsiteY50" fmla="*/ 505500 h 1818625"/>
                <a:gd name="connsiteX51" fmla="*/ 703977 w 5832648"/>
                <a:gd name="connsiteY51" fmla="*/ 399808 h 1818625"/>
                <a:gd name="connsiteX52" fmla="*/ 1082179 w 5832648"/>
                <a:gd name="connsiteY52" fmla="*/ 475657 h 1818625"/>
                <a:gd name="connsiteX53" fmla="*/ 1377999 w 5832648"/>
                <a:gd name="connsiteY53" fmla="*/ 662173 h 1818625"/>
                <a:gd name="connsiteX54" fmla="*/ 2255150 w 5832648"/>
                <a:gd name="connsiteY54" fmla="*/ 1486770 h 1818625"/>
                <a:gd name="connsiteX55" fmla="*/ 4225315 w 5832648"/>
                <a:gd name="connsiteY55" fmla="*/ 1804522 h 1818625"/>
                <a:gd name="connsiteX56" fmla="*/ 5652698 w 5832648"/>
                <a:gd name="connsiteY56" fmla="*/ 1225649 h 1818625"/>
                <a:gd name="connsiteX57" fmla="*/ 5831277 w 5832648"/>
                <a:gd name="connsiteY57" fmla="*/ 850515 h 1818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Lst>
              <a:rect l="l" t="t" r="r" b="b"/>
              <a:pathLst>
                <a:path w="5832648" h="1818625">
                  <a:moveTo>
                    <a:pt x="5831277" y="850515"/>
                  </a:moveTo>
                  <a:cubicBezTo>
                    <a:pt x="5836853" y="779212"/>
                    <a:pt x="5825326" y="710803"/>
                    <a:pt x="5798458" y="646474"/>
                  </a:cubicBezTo>
                  <a:cubicBezTo>
                    <a:pt x="5726809" y="474929"/>
                    <a:pt x="5525497" y="303274"/>
                    <a:pt x="5222804" y="196376"/>
                  </a:cubicBezTo>
                  <a:cubicBezTo>
                    <a:pt x="4920110" y="89477"/>
                    <a:pt x="4583626" y="-25754"/>
                    <a:pt x="3982299" y="5082"/>
                  </a:cubicBezTo>
                  <a:cubicBezTo>
                    <a:pt x="3380973" y="35917"/>
                    <a:pt x="3303007" y="93000"/>
                    <a:pt x="3094879" y="176611"/>
                  </a:cubicBezTo>
                  <a:cubicBezTo>
                    <a:pt x="2886750" y="260221"/>
                    <a:pt x="2733529" y="378255"/>
                    <a:pt x="2733529" y="506743"/>
                  </a:cubicBezTo>
                  <a:cubicBezTo>
                    <a:pt x="2733529" y="631916"/>
                    <a:pt x="2805923" y="733463"/>
                    <a:pt x="2950714" y="811385"/>
                  </a:cubicBezTo>
                  <a:cubicBezTo>
                    <a:pt x="3112977" y="898426"/>
                    <a:pt x="3342644" y="941947"/>
                    <a:pt x="3639713" y="941947"/>
                  </a:cubicBezTo>
                  <a:cubicBezTo>
                    <a:pt x="3856896" y="941947"/>
                    <a:pt x="4037260" y="912726"/>
                    <a:pt x="4180801" y="854284"/>
                  </a:cubicBezTo>
                  <a:cubicBezTo>
                    <a:pt x="4324343" y="795842"/>
                    <a:pt x="4396114" y="728075"/>
                    <a:pt x="4396114" y="650982"/>
                  </a:cubicBezTo>
                  <a:cubicBezTo>
                    <a:pt x="4396114" y="580520"/>
                    <a:pt x="4356172" y="521250"/>
                    <a:pt x="4276287" y="473171"/>
                  </a:cubicBezTo>
                  <a:cubicBezTo>
                    <a:pt x="4181426" y="415972"/>
                    <a:pt x="4046622" y="387373"/>
                    <a:pt x="3871875" y="387373"/>
                  </a:cubicBezTo>
                  <a:cubicBezTo>
                    <a:pt x="3767027" y="387373"/>
                    <a:pt x="3679654" y="401880"/>
                    <a:pt x="3609755" y="430894"/>
                  </a:cubicBezTo>
                  <a:cubicBezTo>
                    <a:pt x="3554835" y="453275"/>
                    <a:pt x="3523631" y="473171"/>
                    <a:pt x="3516142" y="490578"/>
                  </a:cubicBezTo>
                  <a:cubicBezTo>
                    <a:pt x="3508652" y="507987"/>
                    <a:pt x="3504909" y="517520"/>
                    <a:pt x="3504909" y="519178"/>
                  </a:cubicBezTo>
                  <a:cubicBezTo>
                    <a:pt x="3504909" y="525809"/>
                    <a:pt x="3512397" y="529125"/>
                    <a:pt x="3527375" y="529125"/>
                  </a:cubicBezTo>
                  <a:lnTo>
                    <a:pt x="3572310" y="524152"/>
                  </a:lnTo>
                  <a:cubicBezTo>
                    <a:pt x="3577303" y="523322"/>
                    <a:pt x="3592282" y="521664"/>
                    <a:pt x="3617245" y="519178"/>
                  </a:cubicBezTo>
                  <a:cubicBezTo>
                    <a:pt x="3667172" y="514204"/>
                    <a:pt x="3722092" y="511717"/>
                    <a:pt x="3782006" y="511717"/>
                  </a:cubicBezTo>
                  <a:cubicBezTo>
                    <a:pt x="3859394" y="511717"/>
                    <a:pt x="3926171" y="524773"/>
                    <a:pt x="3982340" y="550885"/>
                  </a:cubicBezTo>
                  <a:cubicBezTo>
                    <a:pt x="4038508" y="576998"/>
                    <a:pt x="4066592" y="605389"/>
                    <a:pt x="4066592" y="636061"/>
                  </a:cubicBezTo>
                  <a:cubicBezTo>
                    <a:pt x="4066592" y="687456"/>
                    <a:pt x="4019161" y="730148"/>
                    <a:pt x="3924299" y="764135"/>
                  </a:cubicBezTo>
                  <a:cubicBezTo>
                    <a:pt x="3829437" y="798122"/>
                    <a:pt x="3712108" y="815116"/>
                    <a:pt x="3572310" y="815116"/>
                  </a:cubicBezTo>
                  <a:cubicBezTo>
                    <a:pt x="3362616" y="815116"/>
                    <a:pt x="3199103" y="780714"/>
                    <a:pt x="3081773" y="711910"/>
                  </a:cubicBezTo>
                  <a:cubicBezTo>
                    <a:pt x="2979422" y="652226"/>
                    <a:pt x="2928246" y="580520"/>
                    <a:pt x="2928246" y="496796"/>
                  </a:cubicBezTo>
                  <a:cubicBezTo>
                    <a:pt x="2928246" y="389860"/>
                    <a:pt x="3023108" y="297431"/>
                    <a:pt x="3212832" y="219509"/>
                  </a:cubicBezTo>
                  <a:cubicBezTo>
                    <a:pt x="3412542" y="137442"/>
                    <a:pt x="3662179" y="96409"/>
                    <a:pt x="3961744" y="96409"/>
                  </a:cubicBezTo>
                  <a:cubicBezTo>
                    <a:pt x="4351179" y="96409"/>
                    <a:pt x="4663226" y="158167"/>
                    <a:pt x="4897885" y="281681"/>
                  </a:cubicBezTo>
                  <a:cubicBezTo>
                    <a:pt x="5107580" y="391933"/>
                    <a:pt x="5212428" y="523322"/>
                    <a:pt x="5212428" y="675851"/>
                  </a:cubicBezTo>
                  <a:cubicBezTo>
                    <a:pt x="5212428" y="830866"/>
                    <a:pt x="5067639" y="963914"/>
                    <a:pt x="4778058" y="1074994"/>
                  </a:cubicBezTo>
                  <a:cubicBezTo>
                    <a:pt x="4478494" y="1190219"/>
                    <a:pt x="4106535" y="1247832"/>
                    <a:pt x="3662179" y="1247832"/>
                  </a:cubicBezTo>
                  <a:cubicBezTo>
                    <a:pt x="3420031" y="1247832"/>
                    <a:pt x="3207841" y="1228766"/>
                    <a:pt x="3025604" y="1190634"/>
                  </a:cubicBezTo>
                  <a:cubicBezTo>
                    <a:pt x="2865837" y="1157475"/>
                    <a:pt x="2712310" y="1106495"/>
                    <a:pt x="2565024" y="1037691"/>
                  </a:cubicBezTo>
                  <a:cubicBezTo>
                    <a:pt x="2462672" y="990440"/>
                    <a:pt x="2336606" y="918736"/>
                    <a:pt x="2186822" y="822576"/>
                  </a:cubicBezTo>
                  <a:lnTo>
                    <a:pt x="1658840" y="455763"/>
                  </a:lnTo>
                  <a:cubicBezTo>
                    <a:pt x="1441655" y="332248"/>
                    <a:pt x="1185777" y="270490"/>
                    <a:pt x="891205" y="270490"/>
                  </a:cubicBezTo>
                  <a:cubicBezTo>
                    <a:pt x="599130" y="270490"/>
                    <a:pt x="371959" y="319813"/>
                    <a:pt x="209696" y="418459"/>
                  </a:cubicBezTo>
                  <a:cubicBezTo>
                    <a:pt x="69898" y="503842"/>
                    <a:pt x="0" y="607876"/>
                    <a:pt x="0" y="730562"/>
                  </a:cubicBezTo>
                  <a:cubicBezTo>
                    <a:pt x="0" y="824234"/>
                    <a:pt x="31205" y="898426"/>
                    <a:pt x="93614" y="953137"/>
                  </a:cubicBezTo>
                  <a:cubicBezTo>
                    <a:pt x="178490" y="1028573"/>
                    <a:pt x="319535" y="1066290"/>
                    <a:pt x="516750" y="1066290"/>
                  </a:cubicBezTo>
                  <a:cubicBezTo>
                    <a:pt x="596633" y="1066290"/>
                    <a:pt x="668403" y="1055721"/>
                    <a:pt x="732061" y="1034582"/>
                  </a:cubicBezTo>
                  <a:cubicBezTo>
                    <a:pt x="795719" y="1013444"/>
                    <a:pt x="830045" y="994793"/>
                    <a:pt x="835038" y="978628"/>
                  </a:cubicBezTo>
                  <a:cubicBezTo>
                    <a:pt x="840029" y="962463"/>
                    <a:pt x="842526" y="950650"/>
                    <a:pt x="842526" y="943190"/>
                  </a:cubicBezTo>
                  <a:cubicBezTo>
                    <a:pt x="842526" y="924953"/>
                    <a:pt x="833788" y="909617"/>
                    <a:pt x="816314" y="897183"/>
                  </a:cubicBezTo>
                  <a:cubicBezTo>
                    <a:pt x="796343" y="888064"/>
                    <a:pt x="783861" y="883505"/>
                    <a:pt x="778868" y="883505"/>
                  </a:cubicBezTo>
                  <a:cubicBezTo>
                    <a:pt x="766387" y="883505"/>
                    <a:pt x="751408" y="886406"/>
                    <a:pt x="733933" y="892209"/>
                  </a:cubicBezTo>
                  <a:cubicBezTo>
                    <a:pt x="698984" y="903814"/>
                    <a:pt x="662163" y="912104"/>
                    <a:pt x="623470" y="917078"/>
                  </a:cubicBezTo>
                  <a:cubicBezTo>
                    <a:pt x="584775" y="922052"/>
                    <a:pt x="544209" y="924538"/>
                    <a:pt x="501771" y="924538"/>
                  </a:cubicBezTo>
                  <a:cubicBezTo>
                    <a:pt x="379448" y="924538"/>
                    <a:pt x="287083" y="902156"/>
                    <a:pt x="224673" y="857393"/>
                  </a:cubicBezTo>
                  <a:cubicBezTo>
                    <a:pt x="174746" y="821747"/>
                    <a:pt x="149783" y="776983"/>
                    <a:pt x="149783" y="723101"/>
                  </a:cubicBezTo>
                  <a:cubicBezTo>
                    <a:pt x="149783" y="636061"/>
                    <a:pt x="190972" y="563527"/>
                    <a:pt x="273352" y="505500"/>
                  </a:cubicBezTo>
                  <a:cubicBezTo>
                    <a:pt x="373207" y="435038"/>
                    <a:pt x="516750" y="399808"/>
                    <a:pt x="703977" y="399808"/>
                  </a:cubicBezTo>
                  <a:cubicBezTo>
                    <a:pt x="841277" y="399808"/>
                    <a:pt x="967345" y="425091"/>
                    <a:pt x="1082179" y="475657"/>
                  </a:cubicBezTo>
                  <a:cubicBezTo>
                    <a:pt x="1162062" y="511303"/>
                    <a:pt x="1182504" y="493654"/>
                    <a:pt x="1377999" y="662173"/>
                  </a:cubicBezTo>
                  <a:cubicBezTo>
                    <a:pt x="1573495" y="830692"/>
                    <a:pt x="1677817" y="1169769"/>
                    <a:pt x="2255150" y="1486770"/>
                  </a:cubicBezTo>
                  <a:cubicBezTo>
                    <a:pt x="2832484" y="1803770"/>
                    <a:pt x="3659058" y="1848042"/>
                    <a:pt x="4225315" y="1804522"/>
                  </a:cubicBezTo>
                  <a:cubicBezTo>
                    <a:pt x="4791573" y="1761001"/>
                    <a:pt x="5472731" y="1432725"/>
                    <a:pt x="5652698" y="1225649"/>
                  </a:cubicBezTo>
                  <a:cubicBezTo>
                    <a:pt x="5765177" y="1096226"/>
                    <a:pt x="5821982" y="969352"/>
                    <a:pt x="5831277" y="850515"/>
                  </a:cubicBezTo>
                  <a:close/>
                </a:path>
              </a:pathLst>
            </a:custGeom>
            <a:grpFill/>
            <a:ln w="22225">
              <a:solidFill>
                <a:schemeClr val="tx1"/>
              </a:solidFill>
            </a:ln>
            <a:effectLst/>
            <a:sp3d prstMaterial="powder">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sp>
          <p:nvSpPr>
            <p:cNvPr id="13" name="Forma libre 6"/>
            <p:cNvSpPr/>
            <p:nvPr/>
          </p:nvSpPr>
          <p:spPr>
            <a:xfrm rot="16200000" flipH="1">
              <a:off x="279053" y="3801360"/>
              <a:ext cx="2307604" cy="842804"/>
            </a:xfrm>
            <a:custGeom>
              <a:avLst/>
              <a:gdLst>
                <a:gd name="connsiteX0" fmla="*/ 5831277 w 5832648"/>
                <a:gd name="connsiteY0" fmla="*/ 850515 h 1818625"/>
                <a:gd name="connsiteX1" fmla="*/ 5798458 w 5832648"/>
                <a:gd name="connsiteY1" fmla="*/ 646474 h 1818625"/>
                <a:gd name="connsiteX2" fmla="*/ 5222804 w 5832648"/>
                <a:gd name="connsiteY2" fmla="*/ 196376 h 1818625"/>
                <a:gd name="connsiteX3" fmla="*/ 3982299 w 5832648"/>
                <a:gd name="connsiteY3" fmla="*/ 5082 h 1818625"/>
                <a:gd name="connsiteX4" fmla="*/ 3094879 w 5832648"/>
                <a:gd name="connsiteY4" fmla="*/ 176611 h 1818625"/>
                <a:gd name="connsiteX5" fmla="*/ 2733529 w 5832648"/>
                <a:gd name="connsiteY5" fmla="*/ 506743 h 1818625"/>
                <a:gd name="connsiteX6" fmla="*/ 2950714 w 5832648"/>
                <a:gd name="connsiteY6" fmla="*/ 811385 h 1818625"/>
                <a:gd name="connsiteX7" fmla="*/ 3639713 w 5832648"/>
                <a:gd name="connsiteY7" fmla="*/ 941947 h 1818625"/>
                <a:gd name="connsiteX8" fmla="*/ 4180801 w 5832648"/>
                <a:gd name="connsiteY8" fmla="*/ 854284 h 1818625"/>
                <a:gd name="connsiteX9" fmla="*/ 4396114 w 5832648"/>
                <a:gd name="connsiteY9" fmla="*/ 650982 h 1818625"/>
                <a:gd name="connsiteX10" fmla="*/ 4276287 w 5832648"/>
                <a:gd name="connsiteY10" fmla="*/ 473171 h 1818625"/>
                <a:gd name="connsiteX11" fmla="*/ 3871875 w 5832648"/>
                <a:gd name="connsiteY11" fmla="*/ 387373 h 1818625"/>
                <a:gd name="connsiteX12" fmla="*/ 3609755 w 5832648"/>
                <a:gd name="connsiteY12" fmla="*/ 430894 h 1818625"/>
                <a:gd name="connsiteX13" fmla="*/ 3516142 w 5832648"/>
                <a:gd name="connsiteY13" fmla="*/ 490578 h 1818625"/>
                <a:gd name="connsiteX14" fmla="*/ 3504909 w 5832648"/>
                <a:gd name="connsiteY14" fmla="*/ 519178 h 1818625"/>
                <a:gd name="connsiteX15" fmla="*/ 3527375 w 5832648"/>
                <a:gd name="connsiteY15" fmla="*/ 529125 h 1818625"/>
                <a:gd name="connsiteX16" fmla="*/ 3572310 w 5832648"/>
                <a:gd name="connsiteY16" fmla="*/ 524152 h 1818625"/>
                <a:gd name="connsiteX17" fmla="*/ 3617245 w 5832648"/>
                <a:gd name="connsiteY17" fmla="*/ 519178 h 1818625"/>
                <a:gd name="connsiteX18" fmla="*/ 3782006 w 5832648"/>
                <a:gd name="connsiteY18" fmla="*/ 511717 h 1818625"/>
                <a:gd name="connsiteX19" fmla="*/ 3982340 w 5832648"/>
                <a:gd name="connsiteY19" fmla="*/ 550885 h 1818625"/>
                <a:gd name="connsiteX20" fmla="*/ 4066592 w 5832648"/>
                <a:gd name="connsiteY20" fmla="*/ 636061 h 1818625"/>
                <a:gd name="connsiteX21" fmla="*/ 3924299 w 5832648"/>
                <a:gd name="connsiteY21" fmla="*/ 764135 h 1818625"/>
                <a:gd name="connsiteX22" fmla="*/ 3572310 w 5832648"/>
                <a:gd name="connsiteY22" fmla="*/ 815116 h 1818625"/>
                <a:gd name="connsiteX23" fmla="*/ 3081773 w 5832648"/>
                <a:gd name="connsiteY23" fmla="*/ 711910 h 1818625"/>
                <a:gd name="connsiteX24" fmla="*/ 2928246 w 5832648"/>
                <a:gd name="connsiteY24" fmla="*/ 496796 h 1818625"/>
                <a:gd name="connsiteX25" fmla="*/ 3212832 w 5832648"/>
                <a:gd name="connsiteY25" fmla="*/ 219509 h 1818625"/>
                <a:gd name="connsiteX26" fmla="*/ 3961744 w 5832648"/>
                <a:gd name="connsiteY26" fmla="*/ 96409 h 1818625"/>
                <a:gd name="connsiteX27" fmla="*/ 4897885 w 5832648"/>
                <a:gd name="connsiteY27" fmla="*/ 281681 h 1818625"/>
                <a:gd name="connsiteX28" fmla="*/ 5212428 w 5832648"/>
                <a:gd name="connsiteY28" fmla="*/ 675851 h 1818625"/>
                <a:gd name="connsiteX29" fmla="*/ 4778058 w 5832648"/>
                <a:gd name="connsiteY29" fmla="*/ 1074994 h 1818625"/>
                <a:gd name="connsiteX30" fmla="*/ 3662179 w 5832648"/>
                <a:gd name="connsiteY30" fmla="*/ 1247832 h 1818625"/>
                <a:gd name="connsiteX31" fmla="*/ 3025604 w 5832648"/>
                <a:gd name="connsiteY31" fmla="*/ 1190634 h 1818625"/>
                <a:gd name="connsiteX32" fmla="*/ 2565024 w 5832648"/>
                <a:gd name="connsiteY32" fmla="*/ 1037691 h 1818625"/>
                <a:gd name="connsiteX33" fmla="*/ 2186822 w 5832648"/>
                <a:gd name="connsiteY33" fmla="*/ 822576 h 1818625"/>
                <a:gd name="connsiteX34" fmla="*/ 1658840 w 5832648"/>
                <a:gd name="connsiteY34" fmla="*/ 455763 h 1818625"/>
                <a:gd name="connsiteX35" fmla="*/ 891205 w 5832648"/>
                <a:gd name="connsiteY35" fmla="*/ 270490 h 1818625"/>
                <a:gd name="connsiteX36" fmla="*/ 209696 w 5832648"/>
                <a:gd name="connsiteY36" fmla="*/ 418459 h 1818625"/>
                <a:gd name="connsiteX37" fmla="*/ 0 w 5832648"/>
                <a:gd name="connsiteY37" fmla="*/ 730562 h 1818625"/>
                <a:gd name="connsiteX38" fmla="*/ 93614 w 5832648"/>
                <a:gd name="connsiteY38" fmla="*/ 953137 h 1818625"/>
                <a:gd name="connsiteX39" fmla="*/ 516750 w 5832648"/>
                <a:gd name="connsiteY39" fmla="*/ 1066290 h 1818625"/>
                <a:gd name="connsiteX40" fmla="*/ 732061 w 5832648"/>
                <a:gd name="connsiteY40" fmla="*/ 1034582 h 1818625"/>
                <a:gd name="connsiteX41" fmla="*/ 835038 w 5832648"/>
                <a:gd name="connsiteY41" fmla="*/ 978628 h 1818625"/>
                <a:gd name="connsiteX42" fmla="*/ 842526 w 5832648"/>
                <a:gd name="connsiteY42" fmla="*/ 943190 h 1818625"/>
                <a:gd name="connsiteX43" fmla="*/ 816314 w 5832648"/>
                <a:gd name="connsiteY43" fmla="*/ 897183 h 1818625"/>
                <a:gd name="connsiteX44" fmla="*/ 778868 w 5832648"/>
                <a:gd name="connsiteY44" fmla="*/ 883505 h 1818625"/>
                <a:gd name="connsiteX45" fmla="*/ 733933 w 5832648"/>
                <a:gd name="connsiteY45" fmla="*/ 892209 h 1818625"/>
                <a:gd name="connsiteX46" fmla="*/ 623470 w 5832648"/>
                <a:gd name="connsiteY46" fmla="*/ 917078 h 1818625"/>
                <a:gd name="connsiteX47" fmla="*/ 501771 w 5832648"/>
                <a:gd name="connsiteY47" fmla="*/ 924538 h 1818625"/>
                <a:gd name="connsiteX48" fmla="*/ 224673 w 5832648"/>
                <a:gd name="connsiteY48" fmla="*/ 857393 h 1818625"/>
                <a:gd name="connsiteX49" fmla="*/ 149783 w 5832648"/>
                <a:gd name="connsiteY49" fmla="*/ 723101 h 1818625"/>
                <a:gd name="connsiteX50" fmla="*/ 273352 w 5832648"/>
                <a:gd name="connsiteY50" fmla="*/ 505500 h 1818625"/>
                <a:gd name="connsiteX51" fmla="*/ 703977 w 5832648"/>
                <a:gd name="connsiteY51" fmla="*/ 399808 h 1818625"/>
                <a:gd name="connsiteX52" fmla="*/ 1082179 w 5832648"/>
                <a:gd name="connsiteY52" fmla="*/ 475657 h 1818625"/>
                <a:gd name="connsiteX53" fmla="*/ 1377999 w 5832648"/>
                <a:gd name="connsiteY53" fmla="*/ 662173 h 1818625"/>
                <a:gd name="connsiteX54" fmla="*/ 2255150 w 5832648"/>
                <a:gd name="connsiteY54" fmla="*/ 1486770 h 1818625"/>
                <a:gd name="connsiteX55" fmla="*/ 4225315 w 5832648"/>
                <a:gd name="connsiteY55" fmla="*/ 1804522 h 1818625"/>
                <a:gd name="connsiteX56" fmla="*/ 5652698 w 5832648"/>
                <a:gd name="connsiteY56" fmla="*/ 1225649 h 1818625"/>
                <a:gd name="connsiteX57" fmla="*/ 5831277 w 5832648"/>
                <a:gd name="connsiteY57" fmla="*/ 850515 h 1818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Lst>
              <a:rect l="l" t="t" r="r" b="b"/>
              <a:pathLst>
                <a:path w="5832648" h="1818625">
                  <a:moveTo>
                    <a:pt x="5831277" y="850515"/>
                  </a:moveTo>
                  <a:cubicBezTo>
                    <a:pt x="5836853" y="779212"/>
                    <a:pt x="5825326" y="710803"/>
                    <a:pt x="5798458" y="646474"/>
                  </a:cubicBezTo>
                  <a:cubicBezTo>
                    <a:pt x="5726809" y="474929"/>
                    <a:pt x="5525497" y="303274"/>
                    <a:pt x="5222804" y="196376"/>
                  </a:cubicBezTo>
                  <a:cubicBezTo>
                    <a:pt x="4920110" y="89477"/>
                    <a:pt x="4583626" y="-25754"/>
                    <a:pt x="3982299" y="5082"/>
                  </a:cubicBezTo>
                  <a:cubicBezTo>
                    <a:pt x="3380973" y="35917"/>
                    <a:pt x="3303007" y="93000"/>
                    <a:pt x="3094879" y="176611"/>
                  </a:cubicBezTo>
                  <a:cubicBezTo>
                    <a:pt x="2886750" y="260221"/>
                    <a:pt x="2733529" y="378255"/>
                    <a:pt x="2733529" y="506743"/>
                  </a:cubicBezTo>
                  <a:cubicBezTo>
                    <a:pt x="2733529" y="631916"/>
                    <a:pt x="2805923" y="733463"/>
                    <a:pt x="2950714" y="811385"/>
                  </a:cubicBezTo>
                  <a:cubicBezTo>
                    <a:pt x="3112977" y="898426"/>
                    <a:pt x="3342644" y="941947"/>
                    <a:pt x="3639713" y="941947"/>
                  </a:cubicBezTo>
                  <a:cubicBezTo>
                    <a:pt x="3856896" y="941947"/>
                    <a:pt x="4037260" y="912726"/>
                    <a:pt x="4180801" y="854284"/>
                  </a:cubicBezTo>
                  <a:cubicBezTo>
                    <a:pt x="4324343" y="795842"/>
                    <a:pt x="4396114" y="728075"/>
                    <a:pt x="4396114" y="650982"/>
                  </a:cubicBezTo>
                  <a:cubicBezTo>
                    <a:pt x="4396114" y="580520"/>
                    <a:pt x="4356172" y="521250"/>
                    <a:pt x="4276287" y="473171"/>
                  </a:cubicBezTo>
                  <a:cubicBezTo>
                    <a:pt x="4181426" y="415972"/>
                    <a:pt x="4046622" y="387373"/>
                    <a:pt x="3871875" y="387373"/>
                  </a:cubicBezTo>
                  <a:cubicBezTo>
                    <a:pt x="3767027" y="387373"/>
                    <a:pt x="3679654" y="401880"/>
                    <a:pt x="3609755" y="430894"/>
                  </a:cubicBezTo>
                  <a:cubicBezTo>
                    <a:pt x="3554835" y="453275"/>
                    <a:pt x="3523631" y="473171"/>
                    <a:pt x="3516142" y="490578"/>
                  </a:cubicBezTo>
                  <a:cubicBezTo>
                    <a:pt x="3508652" y="507987"/>
                    <a:pt x="3504909" y="517520"/>
                    <a:pt x="3504909" y="519178"/>
                  </a:cubicBezTo>
                  <a:cubicBezTo>
                    <a:pt x="3504909" y="525809"/>
                    <a:pt x="3512397" y="529125"/>
                    <a:pt x="3527375" y="529125"/>
                  </a:cubicBezTo>
                  <a:lnTo>
                    <a:pt x="3572310" y="524152"/>
                  </a:lnTo>
                  <a:cubicBezTo>
                    <a:pt x="3577303" y="523322"/>
                    <a:pt x="3592282" y="521664"/>
                    <a:pt x="3617245" y="519178"/>
                  </a:cubicBezTo>
                  <a:cubicBezTo>
                    <a:pt x="3667172" y="514204"/>
                    <a:pt x="3722092" y="511717"/>
                    <a:pt x="3782006" y="511717"/>
                  </a:cubicBezTo>
                  <a:cubicBezTo>
                    <a:pt x="3859394" y="511717"/>
                    <a:pt x="3926171" y="524773"/>
                    <a:pt x="3982340" y="550885"/>
                  </a:cubicBezTo>
                  <a:cubicBezTo>
                    <a:pt x="4038508" y="576998"/>
                    <a:pt x="4066592" y="605389"/>
                    <a:pt x="4066592" y="636061"/>
                  </a:cubicBezTo>
                  <a:cubicBezTo>
                    <a:pt x="4066592" y="687456"/>
                    <a:pt x="4019161" y="730148"/>
                    <a:pt x="3924299" y="764135"/>
                  </a:cubicBezTo>
                  <a:cubicBezTo>
                    <a:pt x="3829437" y="798122"/>
                    <a:pt x="3712108" y="815116"/>
                    <a:pt x="3572310" y="815116"/>
                  </a:cubicBezTo>
                  <a:cubicBezTo>
                    <a:pt x="3362616" y="815116"/>
                    <a:pt x="3199103" y="780714"/>
                    <a:pt x="3081773" y="711910"/>
                  </a:cubicBezTo>
                  <a:cubicBezTo>
                    <a:pt x="2979422" y="652226"/>
                    <a:pt x="2928246" y="580520"/>
                    <a:pt x="2928246" y="496796"/>
                  </a:cubicBezTo>
                  <a:cubicBezTo>
                    <a:pt x="2928246" y="389860"/>
                    <a:pt x="3023108" y="297431"/>
                    <a:pt x="3212832" y="219509"/>
                  </a:cubicBezTo>
                  <a:cubicBezTo>
                    <a:pt x="3412542" y="137442"/>
                    <a:pt x="3662179" y="96409"/>
                    <a:pt x="3961744" y="96409"/>
                  </a:cubicBezTo>
                  <a:cubicBezTo>
                    <a:pt x="4351179" y="96409"/>
                    <a:pt x="4663226" y="158167"/>
                    <a:pt x="4897885" y="281681"/>
                  </a:cubicBezTo>
                  <a:cubicBezTo>
                    <a:pt x="5107580" y="391933"/>
                    <a:pt x="5212428" y="523322"/>
                    <a:pt x="5212428" y="675851"/>
                  </a:cubicBezTo>
                  <a:cubicBezTo>
                    <a:pt x="5212428" y="830866"/>
                    <a:pt x="5067639" y="963914"/>
                    <a:pt x="4778058" y="1074994"/>
                  </a:cubicBezTo>
                  <a:cubicBezTo>
                    <a:pt x="4478494" y="1190219"/>
                    <a:pt x="4106535" y="1247832"/>
                    <a:pt x="3662179" y="1247832"/>
                  </a:cubicBezTo>
                  <a:cubicBezTo>
                    <a:pt x="3420031" y="1247832"/>
                    <a:pt x="3207841" y="1228766"/>
                    <a:pt x="3025604" y="1190634"/>
                  </a:cubicBezTo>
                  <a:cubicBezTo>
                    <a:pt x="2865837" y="1157475"/>
                    <a:pt x="2712310" y="1106495"/>
                    <a:pt x="2565024" y="1037691"/>
                  </a:cubicBezTo>
                  <a:cubicBezTo>
                    <a:pt x="2462672" y="990440"/>
                    <a:pt x="2336606" y="918736"/>
                    <a:pt x="2186822" y="822576"/>
                  </a:cubicBezTo>
                  <a:lnTo>
                    <a:pt x="1658840" y="455763"/>
                  </a:lnTo>
                  <a:cubicBezTo>
                    <a:pt x="1441655" y="332248"/>
                    <a:pt x="1185777" y="270490"/>
                    <a:pt x="891205" y="270490"/>
                  </a:cubicBezTo>
                  <a:cubicBezTo>
                    <a:pt x="599130" y="270490"/>
                    <a:pt x="371959" y="319813"/>
                    <a:pt x="209696" y="418459"/>
                  </a:cubicBezTo>
                  <a:cubicBezTo>
                    <a:pt x="69898" y="503842"/>
                    <a:pt x="0" y="607876"/>
                    <a:pt x="0" y="730562"/>
                  </a:cubicBezTo>
                  <a:cubicBezTo>
                    <a:pt x="0" y="824234"/>
                    <a:pt x="31205" y="898426"/>
                    <a:pt x="93614" y="953137"/>
                  </a:cubicBezTo>
                  <a:cubicBezTo>
                    <a:pt x="178490" y="1028573"/>
                    <a:pt x="319535" y="1066290"/>
                    <a:pt x="516750" y="1066290"/>
                  </a:cubicBezTo>
                  <a:cubicBezTo>
                    <a:pt x="596633" y="1066290"/>
                    <a:pt x="668403" y="1055721"/>
                    <a:pt x="732061" y="1034582"/>
                  </a:cubicBezTo>
                  <a:cubicBezTo>
                    <a:pt x="795719" y="1013444"/>
                    <a:pt x="830045" y="994793"/>
                    <a:pt x="835038" y="978628"/>
                  </a:cubicBezTo>
                  <a:cubicBezTo>
                    <a:pt x="840029" y="962463"/>
                    <a:pt x="842526" y="950650"/>
                    <a:pt x="842526" y="943190"/>
                  </a:cubicBezTo>
                  <a:cubicBezTo>
                    <a:pt x="842526" y="924953"/>
                    <a:pt x="833788" y="909617"/>
                    <a:pt x="816314" y="897183"/>
                  </a:cubicBezTo>
                  <a:cubicBezTo>
                    <a:pt x="796343" y="888064"/>
                    <a:pt x="783861" y="883505"/>
                    <a:pt x="778868" y="883505"/>
                  </a:cubicBezTo>
                  <a:cubicBezTo>
                    <a:pt x="766387" y="883505"/>
                    <a:pt x="751408" y="886406"/>
                    <a:pt x="733933" y="892209"/>
                  </a:cubicBezTo>
                  <a:cubicBezTo>
                    <a:pt x="698984" y="903814"/>
                    <a:pt x="662163" y="912104"/>
                    <a:pt x="623470" y="917078"/>
                  </a:cubicBezTo>
                  <a:cubicBezTo>
                    <a:pt x="584775" y="922052"/>
                    <a:pt x="544209" y="924538"/>
                    <a:pt x="501771" y="924538"/>
                  </a:cubicBezTo>
                  <a:cubicBezTo>
                    <a:pt x="379448" y="924538"/>
                    <a:pt x="287083" y="902156"/>
                    <a:pt x="224673" y="857393"/>
                  </a:cubicBezTo>
                  <a:cubicBezTo>
                    <a:pt x="174746" y="821747"/>
                    <a:pt x="149783" y="776983"/>
                    <a:pt x="149783" y="723101"/>
                  </a:cubicBezTo>
                  <a:cubicBezTo>
                    <a:pt x="149783" y="636061"/>
                    <a:pt x="190972" y="563527"/>
                    <a:pt x="273352" y="505500"/>
                  </a:cubicBezTo>
                  <a:cubicBezTo>
                    <a:pt x="373207" y="435038"/>
                    <a:pt x="516750" y="399808"/>
                    <a:pt x="703977" y="399808"/>
                  </a:cubicBezTo>
                  <a:cubicBezTo>
                    <a:pt x="841277" y="399808"/>
                    <a:pt x="967345" y="425091"/>
                    <a:pt x="1082179" y="475657"/>
                  </a:cubicBezTo>
                  <a:cubicBezTo>
                    <a:pt x="1162062" y="511303"/>
                    <a:pt x="1182504" y="493654"/>
                    <a:pt x="1377999" y="662173"/>
                  </a:cubicBezTo>
                  <a:cubicBezTo>
                    <a:pt x="1573495" y="830692"/>
                    <a:pt x="1677817" y="1169769"/>
                    <a:pt x="2255150" y="1486770"/>
                  </a:cubicBezTo>
                  <a:cubicBezTo>
                    <a:pt x="2832484" y="1803770"/>
                    <a:pt x="3659058" y="1848042"/>
                    <a:pt x="4225315" y="1804522"/>
                  </a:cubicBezTo>
                  <a:cubicBezTo>
                    <a:pt x="4791573" y="1761001"/>
                    <a:pt x="5472731" y="1432725"/>
                    <a:pt x="5652698" y="1225649"/>
                  </a:cubicBezTo>
                  <a:cubicBezTo>
                    <a:pt x="5765177" y="1096226"/>
                    <a:pt x="5821982" y="969352"/>
                    <a:pt x="5831277" y="850515"/>
                  </a:cubicBezTo>
                  <a:close/>
                </a:path>
              </a:pathLst>
            </a:custGeom>
            <a:grpFill/>
            <a:ln w="22225">
              <a:solidFill>
                <a:schemeClr val="tx1"/>
              </a:solidFill>
            </a:ln>
            <a:effectLst>
              <a:reflection blurRad="6350" stA="50000" endA="300" endPos="90000" dist="50800" dir="5400000" sy="-100000" algn="bl" rotWithShape="0"/>
            </a:effectLst>
            <a:sp3d prstMaterial="powder">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grpSp>
      <p:grpSp>
        <p:nvGrpSpPr>
          <p:cNvPr id="14" name="13 Grupo"/>
          <p:cNvGrpSpPr/>
          <p:nvPr/>
        </p:nvGrpSpPr>
        <p:grpSpPr>
          <a:xfrm flipH="1">
            <a:off x="4644009" y="1005576"/>
            <a:ext cx="842805" cy="3134859"/>
            <a:chOff x="1011452" y="1196752"/>
            <a:chExt cx="842805" cy="4179812"/>
          </a:xfrm>
          <a:gradFill flip="none" rotWithShape="1">
            <a:gsLst>
              <a:gs pos="57000">
                <a:srgbClr val="FFFFFF">
                  <a:alpha val="0"/>
                </a:srgbClr>
              </a:gs>
              <a:gs pos="10000">
                <a:srgbClr val="81D31D"/>
              </a:gs>
              <a:gs pos="16000">
                <a:srgbClr val="FFC000"/>
              </a:gs>
              <a:gs pos="22000">
                <a:schemeClr val="accent1">
                  <a:tint val="44500"/>
                  <a:satMod val="160000"/>
                  <a:lumMod val="0"/>
                  <a:lumOff val="100000"/>
                  <a:alpha val="46000"/>
                </a:schemeClr>
              </a:gs>
              <a:gs pos="81000">
                <a:schemeClr val="accent1">
                  <a:tint val="23500"/>
                  <a:satMod val="160000"/>
                  <a:lumMod val="0"/>
                  <a:lumOff val="100000"/>
                  <a:alpha val="75000"/>
                </a:schemeClr>
              </a:gs>
            </a:gsLst>
            <a:path path="circle">
              <a:fillToRect l="50000" t="50000" r="50000" b="50000"/>
            </a:path>
            <a:tileRect/>
          </a:gradFill>
          <a:scene3d>
            <a:camera prst="orthographicFront"/>
            <a:lightRig rig="morning" dir="t"/>
          </a:scene3d>
        </p:grpSpPr>
        <p:sp>
          <p:nvSpPr>
            <p:cNvPr id="15" name="Forma libre 6"/>
            <p:cNvSpPr/>
            <p:nvPr/>
          </p:nvSpPr>
          <p:spPr>
            <a:xfrm rot="5400000" flipH="1">
              <a:off x="279052" y="1929152"/>
              <a:ext cx="2307604" cy="842804"/>
            </a:xfrm>
            <a:custGeom>
              <a:avLst/>
              <a:gdLst>
                <a:gd name="connsiteX0" fmla="*/ 5831277 w 5832648"/>
                <a:gd name="connsiteY0" fmla="*/ 850515 h 1818625"/>
                <a:gd name="connsiteX1" fmla="*/ 5798458 w 5832648"/>
                <a:gd name="connsiteY1" fmla="*/ 646474 h 1818625"/>
                <a:gd name="connsiteX2" fmla="*/ 5222804 w 5832648"/>
                <a:gd name="connsiteY2" fmla="*/ 196376 h 1818625"/>
                <a:gd name="connsiteX3" fmla="*/ 3982299 w 5832648"/>
                <a:gd name="connsiteY3" fmla="*/ 5082 h 1818625"/>
                <a:gd name="connsiteX4" fmla="*/ 3094879 w 5832648"/>
                <a:gd name="connsiteY4" fmla="*/ 176611 h 1818625"/>
                <a:gd name="connsiteX5" fmla="*/ 2733529 w 5832648"/>
                <a:gd name="connsiteY5" fmla="*/ 506743 h 1818625"/>
                <a:gd name="connsiteX6" fmla="*/ 2950714 w 5832648"/>
                <a:gd name="connsiteY6" fmla="*/ 811385 h 1818625"/>
                <a:gd name="connsiteX7" fmla="*/ 3639713 w 5832648"/>
                <a:gd name="connsiteY7" fmla="*/ 941947 h 1818625"/>
                <a:gd name="connsiteX8" fmla="*/ 4180801 w 5832648"/>
                <a:gd name="connsiteY8" fmla="*/ 854284 h 1818625"/>
                <a:gd name="connsiteX9" fmla="*/ 4396114 w 5832648"/>
                <a:gd name="connsiteY9" fmla="*/ 650982 h 1818625"/>
                <a:gd name="connsiteX10" fmla="*/ 4276287 w 5832648"/>
                <a:gd name="connsiteY10" fmla="*/ 473171 h 1818625"/>
                <a:gd name="connsiteX11" fmla="*/ 3871875 w 5832648"/>
                <a:gd name="connsiteY11" fmla="*/ 387373 h 1818625"/>
                <a:gd name="connsiteX12" fmla="*/ 3609755 w 5832648"/>
                <a:gd name="connsiteY12" fmla="*/ 430894 h 1818625"/>
                <a:gd name="connsiteX13" fmla="*/ 3516142 w 5832648"/>
                <a:gd name="connsiteY13" fmla="*/ 490578 h 1818625"/>
                <a:gd name="connsiteX14" fmla="*/ 3504909 w 5832648"/>
                <a:gd name="connsiteY14" fmla="*/ 519178 h 1818625"/>
                <a:gd name="connsiteX15" fmla="*/ 3527375 w 5832648"/>
                <a:gd name="connsiteY15" fmla="*/ 529125 h 1818625"/>
                <a:gd name="connsiteX16" fmla="*/ 3572310 w 5832648"/>
                <a:gd name="connsiteY16" fmla="*/ 524152 h 1818625"/>
                <a:gd name="connsiteX17" fmla="*/ 3617245 w 5832648"/>
                <a:gd name="connsiteY17" fmla="*/ 519178 h 1818625"/>
                <a:gd name="connsiteX18" fmla="*/ 3782006 w 5832648"/>
                <a:gd name="connsiteY18" fmla="*/ 511717 h 1818625"/>
                <a:gd name="connsiteX19" fmla="*/ 3982340 w 5832648"/>
                <a:gd name="connsiteY19" fmla="*/ 550885 h 1818625"/>
                <a:gd name="connsiteX20" fmla="*/ 4066592 w 5832648"/>
                <a:gd name="connsiteY20" fmla="*/ 636061 h 1818625"/>
                <a:gd name="connsiteX21" fmla="*/ 3924299 w 5832648"/>
                <a:gd name="connsiteY21" fmla="*/ 764135 h 1818625"/>
                <a:gd name="connsiteX22" fmla="*/ 3572310 w 5832648"/>
                <a:gd name="connsiteY22" fmla="*/ 815116 h 1818625"/>
                <a:gd name="connsiteX23" fmla="*/ 3081773 w 5832648"/>
                <a:gd name="connsiteY23" fmla="*/ 711910 h 1818625"/>
                <a:gd name="connsiteX24" fmla="*/ 2928246 w 5832648"/>
                <a:gd name="connsiteY24" fmla="*/ 496796 h 1818625"/>
                <a:gd name="connsiteX25" fmla="*/ 3212832 w 5832648"/>
                <a:gd name="connsiteY25" fmla="*/ 219509 h 1818625"/>
                <a:gd name="connsiteX26" fmla="*/ 3961744 w 5832648"/>
                <a:gd name="connsiteY26" fmla="*/ 96409 h 1818625"/>
                <a:gd name="connsiteX27" fmla="*/ 4897885 w 5832648"/>
                <a:gd name="connsiteY27" fmla="*/ 281681 h 1818625"/>
                <a:gd name="connsiteX28" fmla="*/ 5212428 w 5832648"/>
                <a:gd name="connsiteY28" fmla="*/ 675851 h 1818625"/>
                <a:gd name="connsiteX29" fmla="*/ 4778058 w 5832648"/>
                <a:gd name="connsiteY29" fmla="*/ 1074994 h 1818625"/>
                <a:gd name="connsiteX30" fmla="*/ 3662179 w 5832648"/>
                <a:gd name="connsiteY30" fmla="*/ 1247832 h 1818625"/>
                <a:gd name="connsiteX31" fmla="*/ 3025604 w 5832648"/>
                <a:gd name="connsiteY31" fmla="*/ 1190634 h 1818625"/>
                <a:gd name="connsiteX32" fmla="*/ 2565024 w 5832648"/>
                <a:gd name="connsiteY32" fmla="*/ 1037691 h 1818625"/>
                <a:gd name="connsiteX33" fmla="*/ 2186822 w 5832648"/>
                <a:gd name="connsiteY33" fmla="*/ 822576 h 1818625"/>
                <a:gd name="connsiteX34" fmla="*/ 1658840 w 5832648"/>
                <a:gd name="connsiteY34" fmla="*/ 455763 h 1818625"/>
                <a:gd name="connsiteX35" fmla="*/ 891205 w 5832648"/>
                <a:gd name="connsiteY35" fmla="*/ 270490 h 1818625"/>
                <a:gd name="connsiteX36" fmla="*/ 209696 w 5832648"/>
                <a:gd name="connsiteY36" fmla="*/ 418459 h 1818625"/>
                <a:gd name="connsiteX37" fmla="*/ 0 w 5832648"/>
                <a:gd name="connsiteY37" fmla="*/ 730562 h 1818625"/>
                <a:gd name="connsiteX38" fmla="*/ 93614 w 5832648"/>
                <a:gd name="connsiteY38" fmla="*/ 953137 h 1818625"/>
                <a:gd name="connsiteX39" fmla="*/ 516750 w 5832648"/>
                <a:gd name="connsiteY39" fmla="*/ 1066290 h 1818625"/>
                <a:gd name="connsiteX40" fmla="*/ 732061 w 5832648"/>
                <a:gd name="connsiteY40" fmla="*/ 1034582 h 1818625"/>
                <a:gd name="connsiteX41" fmla="*/ 835038 w 5832648"/>
                <a:gd name="connsiteY41" fmla="*/ 978628 h 1818625"/>
                <a:gd name="connsiteX42" fmla="*/ 842526 w 5832648"/>
                <a:gd name="connsiteY42" fmla="*/ 943190 h 1818625"/>
                <a:gd name="connsiteX43" fmla="*/ 816314 w 5832648"/>
                <a:gd name="connsiteY43" fmla="*/ 897183 h 1818625"/>
                <a:gd name="connsiteX44" fmla="*/ 778868 w 5832648"/>
                <a:gd name="connsiteY44" fmla="*/ 883505 h 1818625"/>
                <a:gd name="connsiteX45" fmla="*/ 733933 w 5832648"/>
                <a:gd name="connsiteY45" fmla="*/ 892209 h 1818625"/>
                <a:gd name="connsiteX46" fmla="*/ 623470 w 5832648"/>
                <a:gd name="connsiteY46" fmla="*/ 917078 h 1818625"/>
                <a:gd name="connsiteX47" fmla="*/ 501771 w 5832648"/>
                <a:gd name="connsiteY47" fmla="*/ 924538 h 1818625"/>
                <a:gd name="connsiteX48" fmla="*/ 224673 w 5832648"/>
                <a:gd name="connsiteY48" fmla="*/ 857393 h 1818625"/>
                <a:gd name="connsiteX49" fmla="*/ 149783 w 5832648"/>
                <a:gd name="connsiteY49" fmla="*/ 723101 h 1818625"/>
                <a:gd name="connsiteX50" fmla="*/ 273352 w 5832648"/>
                <a:gd name="connsiteY50" fmla="*/ 505500 h 1818625"/>
                <a:gd name="connsiteX51" fmla="*/ 703977 w 5832648"/>
                <a:gd name="connsiteY51" fmla="*/ 399808 h 1818625"/>
                <a:gd name="connsiteX52" fmla="*/ 1082179 w 5832648"/>
                <a:gd name="connsiteY52" fmla="*/ 475657 h 1818625"/>
                <a:gd name="connsiteX53" fmla="*/ 1377999 w 5832648"/>
                <a:gd name="connsiteY53" fmla="*/ 662173 h 1818625"/>
                <a:gd name="connsiteX54" fmla="*/ 2255150 w 5832648"/>
                <a:gd name="connsiteY54" fmla="*/ 1486770 h 1818625"/>
                <a:gd name="connsiteX55" fmla="*/ 4225315 w 5832648"/>
                <a:gd name="connsiteY55" fmla="*/ 1804522 h 1818625"/>
                <a:gd name="connsiteX56" fmla="*/ 5652698 w 5832648"/>
                <a:gd name="connsiteY56" fmla="*/ 1225649 h 1818625"/>
                <a:gd name="connsiteX57" fmla="*/ 5831277 w 5832648"/>
                <a:gd name="connsiteY57" fmla="*/ 850515 h 1818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Lst>
              <a:rect l="l" t="t" r="r" b="b"/>
              <a:pathLst>
                <a:path w="5832648" h="1818625">
                  <a:moveTo>
                    <a:pt x="5831277" y="850515"/>
                  </a:moveTo>
                  <a:cubicBezTo>
                    <a:pt x="5836853" y="779212"/>
                    <a:pt x="5825326" y="710803"/>
                    <a:pt x="5798458" y="646474"/>
                  </a:cubicBezTo>
                  <a:cubicBezTo>
                    <a:pt x="5726809" y="474929"/>
                    <a:pt x="5525497" y="303274"/>
                    <a:pt x="5222804" y="196376"/>
                  </a:cubicBezTo>
                  <a:cubicBezTo>
                    <a:pt x="4920110" y="89477"/>
                    <a:pt x="4583626" y="-25754"/>
                    <a:pt x="3982299" y="5082"/>
                  </a:cubicBezTo>
                  <a:cubicBezTo>
                    <a:pt x="3380973" y="35917"/>
                    <a:pt x="3303007" y="93000"/>
                    <a:pt x="3094879" y="176611"/>
                  </a:cubicBezTo>
                  <a:cubicBezTo>
                    <a:pt x="2886750" y="260221"/>
                    <a:pt x="2733529" y="378255"/>
                    <a:pt x="2733529" y="506743"/>
                  </a:cubicBezTo>
                  <a:cubicBezTo>
                    <a:pt x="2733529" y="631916"/>
                    <a:pt x="2805923" y="733463"/>
                    <a:pt x="2950714" y="811385"/>
                  </a:cubicBezTo>
                  <a:cubicBezTo>
                    <a:pt x="3112977" y="898426"/>
                    <a:pt x="3342644" y="941947"/>
                    <a:pt x="3639713" y="941947"/>
                  </a:cubicBezTo>
                  <a:cubicBezTo>
                    <a:pt x="3856896" y="941947"/>
                    <a:pt x="4037260" y="912726"/>
                    <a:pt x="4180801" y="854284"/>
                  </a:cubicBezTo>
                  <a:cubicBezTo>
                    <a:pt x="4324343" y="795842"/>
                    <a:pt x="4396114" y="728075"/>
                    <a:pt x="4396114" y="650982"/>
                  </a:cubicBezTo>
                  <a:cubicBezTo>
                    <a:pt x="4396114" y="580520"/>
                    <a:pt x="4356172" y="521250"/>
                    <a:pt x="4276287" y="473171"/>
                  </a:cubicBezTo>
                  <a:cubicBezTo>
                    <a:pt x="4181426" y="415972"/>
                    <a:pt x="4046622" y="387373"/>
                    <a:pt x="3871875" y="387373"/>
                  </a:cubicBezTo>
                  <a:cubicBezTo>
                    <a:pt x="3767027" y="387373"/>
                    <a:pt x="3679654" y="401880"/>
                    <a:pt x="3609755" y="430894"/>
                  </a:cubicBezTo>
                  <a:cubicBezTo>
                    <a:pt x="3554835" y="453275"/>
                    <a:pt x="3523631" y="473171"/>
                    <a:pt x="3516142" y="490578"/>
                  </a:cubicBezTo>
                  <a:cubicBezTo>
                    <a:pt x="3508652" y="507987"/>
                    <a:pt x="3504909" y="517520"/>
                    <a:pt x="3504909" y="519178"/>
                  </a:cubicBezTo>
                  <a:cubicBezTo>
                    <a:pt x="3504909" y="525809"/>
                    <a:pt x="3512397" y="529125"/>
                    <a:pt x="3527375" y="529125"/>
                  </a:cubicBezTo>
                  <a:lnTo>
                    <a:pt x="3572310" y="524152"/>
                  </a:lnTo>
                  <a:cubicBezTo>
                    <a:pt x="3577303" y="523322"/>
                    <a:pt x="3592282" y="521664"/>
                    <a:pt x="3617245" y="519178"/>
                  </a:cubicBezTo>
                  <a:cubicBezTo>
                    <a:pt x="3667172" y="514204"/>
                    <a:pt x="3722092" y="511717"/>
                    <a:pt x="3782006" y="511717"/>
                  </a:cubicBezTo>
                  <a:cubicBezTo>
                    <a:pt x="3859394" y="511717"/>
                    <a:pt x="3926171" y="524773"/>
                    <a:pt x="3982340" y="550885"/>
                  </a:cubicBezTo>
                  <a:cubicBezTo>
                    <a:pt x="4038508" y="576998"/>
                    <a:pt x="4066592" y="605389"/>
                    <a:pt x="4066592" y="636061"/>
                  </a:cubicBezTo>
                  <a:cubicBezTo>
                    <a:pt x="4066592" y="687456"/>
                    <a:pt x="4019161" y="730148"/>
                    <a:pt x="3924299" y="764135"/>
                  </a:cubicBezTo>
                  <a:cubicBezTo>
                    <a:pt x="3829437" y="798122"/>
                    <a:pt x="3712108" y="815116"/>
                    <a:pt x="3572310" y="815116"/>
                  </a:cubicBezTo>
                  <a:cubicBezTo>
                    <a:pt x="3362616" y="815116"/>
                    <a:pt x="3199103" y="780714"/>
                    <a:pt x="3081773" y="711910"/>
                  </a:cubicBezTo>
                  <a:cubicBezTo>
                    <a:pt x="2979422" y="652226"/>
                    <a:pt x="2928246" y="580520"/>
                    <a:pt x="2928246" y="496796"/>
                  </a:cubicBezTo>
                  <a:cubicBezTo>
                    <a:pt x="2928246" y="389860"/>
                    <a:pt x="3023108" y="297431"/>
                    <a:pt x="3212832" y="219509"/>
                  </a:cubicBezTo>
                  <a:cubicBezTo>
                    <a:pt x="3412542" y="137442"/>
                    <a:pt x="3662179" y="96409"/>
                    <a:pt x="3961744" y="96409"/>
                  </a:cubicBezTo>
                  <a:cubicBezTo>
                    <a:pt x="4351179" y="96409"/>
                    <a:pt x="4663226" y="158167"/>
                    <a:pt x="4897885" y="281681"/>
                  </a:cubicBezTo>
                  <a:cubicBezTo>
                    <a:pt x="5107580" y="391933"/>
                    <a:pt x="5212428" y="523322"/>
                    <a:pt x="5212428" y="675851"/>
                  </a:cubicBezTo>
                  <a:cubicBezTo>
                    <a:pt x="5212428" y="830866"/>
                    <a:pt x="5067639" y="963914"/>
                    <a:pt x="4778058" y="1074994"/>
                  </a:cubicBezTo>
                  <a:cubicBezTo>
                    <a:pt x="4478494" y="1190219"/>
                    <a:pt x="4106535" y="1247832"/>
                    <a:pt x="3662179" y="1247832"/>
                  </a:cubicBezTo>
                  <a:cubicBezTo>
                    <a:pt x="3420031" y="1247832"/>
                    <a:pt x="3207841" y="1228766"/>
                    <a:pt x="3025604" y="1190634"/>
                  </a:cubicBezTo>
                  <a:cubicBezTo>
                    <a:pt x="2865837" y="1157475"/>
                    <a:pt x="2712310" y="1106495"/>
                    <a:pt x="2565024" y="1037691"/>
                  </a:cubicBezTo>
                  <a:cubicBezTo>
                    <a:pt x="2462672" y="990440"/>
                    <a:pt x="2336606" y="918736"/>
                    <a:pt x="2186822" y="822576"/>
                  </a:cubicBezTo>
                  <a:lnTo>
                    <a:pt x="1658840" y="455763"/>
                  </a:lnTo>
                  <a:cubicBezTo>
                    <a:pt x="1441655" y="332248"/>
                    <a:pt x="1185777" y="270490"/>
                    <a:pt x="891205" y="270490"/>
                  </a:cubicBezTo>
                  <a:cubicBezTo>
                    <a:pt x="599130" y="270490"/>
                    <a:pt x="371959" y="319813"/>
                    <a:pt x="209696" y="418459"/>
                  </a:cubicBezTo>
                  <a:cubicBezTo>
                    <a:pt x="69898" y="503842"/>
                    <a:pt x="0" y="607876"/>
                    <a:pt x="0" y="730562"/>
                  </a:cubicBezTo>
                  <a:cubicBezTo>
                    <a:pt x="0" y="824234"/>
                    <a:pt x="31205" y="898426"/>
                    <a:pt x="93614" y="953137"/>
                  </a:cubicBezTo>
                  <a:cubicBezTo>
                    <a:pt x="178490" y="1028573"/>
                    <a:pt x="319535" y="1066290"/>
                    <a:pt x="516750" y="1066290"/>
                  </a:cubicBezTo>
                  <a:cubicBezTo>
                    <a:pt x="596633" y="1066290"/>
                    <a:pt x="668403" y="1055721"/>
                    <a:pt x="732061" y="1034582"/>
                  </a:cubicBezTo>
                  <a:cubicBezTo>
                    <a:pt x="795719" y="1013444"/>
                    <a:pt x="830045" y="994793"/>
                    <a:pt x="835038" y="978628"/>
                  </a:cubicBezTo>
                  <a:cubicBezTo>
                    <a:pt x="840029" y="962463"/>
                    <a:pt x="842526" y="950650"/>
                    <a:pt x="842526" y="943190"/>
                  </a:cubicBezTo>
                  <a:cubicBezTo>
                    <a:pt x="842526" y="924953"/>
                    <a:pt x="833788" y="909617"/>
                    <a:pt x="816314" y="897183"/>
                  </a:cubicBezTo>
                  <a:cubicBezTo>
                    <a:pt x="796343" y="888064"/>
                    <a:pt x="783861" y="883505"/>
                    <a:pt x="778868" y="883505"/>
                  </a:cubicBezTo>
                  <a:cubicBezTo>
                    <a:pt x="766387" y="883505"/>
                    <a:pt x="751408" y="886406"/>
                    <a:pt x="733933" y="892209"/>
                  </a:cubicBezTo>
                  <a:cubicBezTo>
                    <a:pt x="698984" y="903814"/>
                    <a:pt x="662163" y="912104"/>
                    <a:pt x="623470" y="917078"/>
                  </a:cubicBezTo>
                  <a:cubicBezTo>
                    <a:pt x="584775" y="922052"/>
                    <a:pt x="544209" y="924538"/>
                    <a:pt x="501771" y="924538"/>
                  </a:cubicBezTo>
                  <a:cubicBezTo>
                    <a:pt x="379448" y="924538"/>
                    <a:pt x="287083" y="902156"/>
                    <a:pt x="224673" y="857393"/>
                  </a:cubicBezTo>
                  <a:cubicBezTo>
                    <a:pt x="174746" y="821747"/>
                    <a:pt x="149783" y="776983"/>
                    <a:pt x="149783" y="723101"/>
                  </a:cubicBezTo>
                  <a:cubicBezTo>
                    <a:pt x="149783" y="636061"/>
                    <a:pt x="190972" y="563527"/>
                    <a:pt x="273352" y="505500"/>
                  </a:cubicBezTo>
                  <a:cubicBezTo>
                    <a:pt x="373207" y="435038"/>
                    <a:pt x="516750" y="399808"/>
                    <a:pt x="703977" y="399808"/>
                  </a:cubicBezTo>
                  <a:cubicBezTo>
                    <a:pt x="841277" y="399808"/>
                    <a:pt x="967345" y="425091"/>
                    <a:pt x="1082179" y="475657"/>
                  </a:cubicBezTo>
                  <a:cubicBezTo>
                    <a:pt x="1162062" y="511303"/>
                    <a:pt x="1182504" y="493654"/>
                    <a:pt x="1377999" y="662173"/>
                  </a:cubicBezTo>
                  <a:cubicBezTo>
                    <a:pt x="1573495" y="830692"/>
                    <a:pt x="1677817" y="1169769"/>
                    <a:pt x="2255150" y="1486770"/>
                  </a:cubicBezTo>
                  <a:cubicBezTo>
                    <a:pt x="2832484" y="1803770"/>
                    <a:pt x="3659058" y="1848042"/>
                    <a:pt x="4225315" y="1804522"/>
                  </a:cubicBezTo>
                  <a:cubicBezTo>
                    <a:pt x="4791573" y="1761001"/>
                    <a:pt x="5472731" y="1432725"/>
                    <a:pt x="5652698" y="1225649"/>
                  </a:cubicBezTo>
                  <a:cubicBezTo>
                    <a:pt x="5765177" y="1096226"/>
                    <a:pt x="5821982" y="969352"/>
                    <a:pt x="5831277" y="850515"/>
                  </a:cubicBezTo>
                  <a:close/>
                </a:path>
              </a:pathLst>
            </a:custGeom>
            <a:grpFill/>
            <a:ln w="22225">
              <a:solidFill>
                <a:schemeClr val="tx1"/>
              </a:solidFill>
            </a:ln>
            <a:effectLst/>
            <a:sp3d prstMaterial="powder">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sp>
          <p:nvSpPr>
            <p:cNvPr id="16" name="Forma libre 6"/>
            <p:cNvSpPr/>
            <p:nvPr/>
          </p:nvSpPr>
          <p:spPr>
            <a:xfrm rot="16200000" flipH="1">
              <a:off x="279053" y="3801360"/>
              <a:ext cx="2307604" cy="842804"/>
            </a:xfrm>
            <a:custGeom>
              <a:avLst/>
              <a:gdLst>
                <a:gd name="connsiteX0" fmla="*/ 5831277 w 5832648"/>
                <a:gd name="connsiteY0" fmla="*/ 850515 h 1818625"/>
                <a:gd name="connsiteX1" fmla="*/ 5798458 w 5832648"/>
                <a:gd name="connsiteY1" fmla="*/ 646474 h 1818625"/>
                <a:gd name="connsiteX2" fmla="*/ 5222804 w 5832648"/>
                <a:gd name="connsiteY2" fmla="*/ 196376 h 1818625"/>
                <a:gd name="connsiteX3" fmla="*/ 3982299 w 5832648"/>
                <a:gd name="connsiteY3" fmla="*/ 5082 h 1818625"/>
                <a:gd name="connsiteX4" fmla="*/ 3094879 w 5832648"/>
                <a:gd name="connsiteY4" fmla="*/ 176611 h 1818625"/>
                <a:gd name="connsiteX5" fmla="*/ 2733529 w 5832648"/>
                <a:gd name="connsiteY5" fmla="*/ 506743 h 1818625"/>
                <a:gd name="connsiteX6" fmla="*/ 2950714 w 5832648"/>
                <a:gd name="connsiteY6" fmla="*/ 811385 h 1818625"/>
                <a:gd name="connsiteX7" fmla="*/ 3639713 w 5832648"/>
                <a:gd name="connsiteY7" fmla="*/ 941947 h 1818625"/>
                <a:gd name="connsiteX8" fmla="*/ 4180801 w 5832648"/>
                <a:gd name="connsiteY8" fmla="*/ 854284 h 1818625"/>
                <a:gd name="connsiteX9" fmla="*/ 4396114 w 5832648"/>
                <a:gd name="connsiteY9" fmla="*/ 650982 h 1818625"/>
                <a:gd name="connsiteX10" fmla="*/ 4276287 w 5832648"/>
                <a:gd name="connsiteY10" fmla="*/ 473171 h 1818625"/>
                <a:gd name="connsiteX11" fmla="*/ 3871875 w 5832648"/>
                <a:gd name="connsiteY11" fmla="*/ 387373 h 1818625"/>
                <a:gd name="connsiteX12" fmla="*/ 3609755 w 5832648"/>
                <a:gd name="connsiteY12" fmla="*/ 430894 h 1818625"/>
                <a:gd name="connsiteX13" fmla="*/ 3516142 w 5832648"/>
                <a:gd name="connsiteY13" fmla="*/ 490578 h 1818625"/>
                <a:gd name="connsiteX14" fmla="*/ 3504909 w 5832648"/>
                <a:gd name="connsiteY14" fmla="*/ 519178 h 1818625"/>
                <a:gd name="connsiteX15" fmla="*/ 3527375 w 5832648"/>
                <a:gd name="connsiteY15" fmla="*/ 529125 h 1818625"/>
                <a:gd name="connsiteX16" fmla="*/ 3572310 w 5832648"/>
                <a:gd name="connsiteY16" fmla="*/ 524152 h 1818625"/>
                <a:gd name="connsiteX17" fmla="*/ 3617245 w 5832648"/>
                <a:gd name="connsiteY17" fmla="*/ 519178 h 1818625"/>
                <a:gd name="connsiteX18" fmla="*/ 3782006 w 5832648"/>
                <a:gd name="connsiteY18" fmla="*/ 511717 h 1818625"/>
                <a:gd name="connsiteX19" fmla="*/ 3982340 w 5832648"/>
                <a:gd name="connsiteY19" fmla="*/ 550885 h 1818625"/>
                <a:gd name="connsiteX20" fmla="*/ 4066592 w 5832648"/>
                <a:gd name="connsiteY20" fmla="*/ 636061 h 1818625"/>
                <a:gd name="connsiteX21" fmla="*/ 3924299 w 5832648"/>
                <a:gd name="connsiteY21" fmla="*/ 764135 h 1818625"/>
                <a:gd name="connsiteX22" fmla="*/ 3572310 w 5832648"/>
                <a:gd name="connsiteY22" fmla="*/ 815116 h 1818625"/>
                <a:gd name="connsiteX23" fmla="*/ 3081773 w 5832648"/>
                <a:gd name="connsiteY23" fmla="*/ 711910 h 1818625"/>
                <a:gd name="connsiteX24" fmla="*/ 2928246 w 5832648"/>
                <a:gd name="connsiteY24" fmla="*/ 496796 h 1818625"/>
                <a:gd name="connsiteX25" fmla="*/ 3212832 w 5832648"/>
                <a:gd name="connsiteY25" fmla="*/ 219509 h 1818625"/>
                <a:gd name="connsiteX26" fmla="*/ 3961744 w 5832648"/>
                <a:gd name="connsiteY26" fmla="*/ 96409 h 1818625"/>
                <a:gd name="connsiteX27" fmla="*/ 4897885 w 5832648"/>
                <a:gd name="connsiteY27" fmla="*/ 281681 h 1818625"/>
                <a:gd name="connsiteX28" fmla="*/ 5212428 w 5832648"/>
                <a:gd name="connsiteY28" fmla="*/ 675851 h 1818625"/>
                <a:gd name="connsiteX29" fmla="*/ 4778058 w 5832648"/>
                <a:gd name="connsiteY29" fmla="*/ 1074994 h 1818625"/>
                <a:gd name="connsiteX30" fmla="*/ 3662179 w 5832648"/>
                <a:gd name="connsiteY30" fmla="*/ 1247832 h 1818625"/>
                <a:gd name="connsiteX31" fmla="*/ 3025604 w 5832648"/>
                <a:gd name="connsiteY31" fmla="*/ 1190634 h 1818625"/>
                <a:gd name="connsiteX32" fmla="*/ 2565024 w 5832648"/>
                <a:gd name="connsiteY32" fmla="*/ 1037691 h 1818625"/>
                <a:gd name="connsiteX33" fmla="*/ 2186822 w 5832648"/>
                <a:gd name="connsiteY33" fmla="*/ 822576 h 1818625"/>
                <a:gd name="connsiteX34" fmla="*/ 1658840 w 5832648"/>
                <a:gd name="connsiteY34" fmla="*/ 455763 h 1818625"/>
                <a:gd name="connsiteX35" fmla="*/ 891205 w 5832648"/>
                <a:gd name="connsiteY35" fmla="*/ 270490 h 1818625"/>
                <a:gd name="connsiteX36" fmla="*/ 209696 w 5832648"/>
                <a:gd name="connsiteY36" fmla="*/ 418459 h 1818625"/>
                <a:gd name="connsiteX37" fmla="*/ 0 w 5832648"/>
                <a:gd name="connsiteY37" fmla="*/ 730562 h 1818625"/>
                <a:gd name="connsiteX38" fmla="*/ 93614 w 5832648"/>
                <a:gd name="connsiteY38" fmla="*/ 953137 h 1818625"/>
                <a:gd name="connsiteX39" fmla="*/ 516750 w 5832648"/>
                <a:gd name="connsiteY39" fmla="*/ 1066290 h 1818625"/>
                <a:gd name="connsiteX40" fmla="*/ 732061 w 5832648"/>
                <a:gd name="connsiteY40" fmla="*/ 1034582 h 1818625"/>
                <a:gd name="connsiteX41" fmla="*/ 835038 w 5832648"/>
                <a:gd name="connsiteY41" fmla="*/ 978628 h 1818625"/>
                <a:gd name="connsiteX42" fmla="*/ 842526 w 5832648"/>
                <a:gd name="connsiteY42" fmla="*/ 943190 h 1818625"/>
                <a:gd name="connsiteX43" fmla="*/ 816314 w 5832648"/>
                <a:gd name="connsiteY43" fmla="*/ 897183 h 1818625"/>
                <a:gd name="connsiteX44" fmla="*/ 778868 w 5832648"/>
                <a:gd name="connsiteY44" fmla="*/ 883505 h 1818625"/>
                <a:gd name="connsiteX45" fmla="*/ 733933 w 5832648"/>
                <a:gd name="connsiteY45" fmla="*/ 892209 h 1818625"/>
                <a:gd name="connsiteX46" fmla="*/ 623470 w 5832648"/>
                <a:gd name="connsiteY46" fmla="*/ 917078 h 1818625"/>
                <a:gd name="connsiteX47" fmla="*/ 501771 w 5832648"/>
                <a:gd name="connsiteY47" fmla="*/ 924538 h 1818625"/>
                <a:gd name="connsiteX48" fmla="*/ 224673 w 5832648"/>
                <a:gd name="connsiteY48" fmla="*/ 857393 h 1818625"/>
                <a:gd name="connsiteX49" fmla="*/ 149783 w 5832648"/>
                <a:gd name="connsiteY49" fmla="*/ 723101 h 1818625"/>
                <a:gd name="connsiteX50" fmla="*/ 273352 w 5832648"/>
                <a:gd name="connsiteY50" fmla="*/ 505500 h 1818625"/>
                <a:gd name="connsiteX51" fmla="*/ 703977 w 5832648"/>
                <a:gd name="connsiteY51" fmla="*/ 399808 h 1818625"/>
                <a:gd name="connsiteX52" fmla="*/ 1082179 w 5832648"/>
                <a:gd name="connsiteY52" fmla="*/ 475657 h 1818625"/>
                <a:gd name="connsiteX53" fmla="*/ 1377999 w 5832648"/>
                <a:gd name="connsiteY53" fmla="*/ 662173 h 1818625"/>
                <a:gd name="connsiteX54" fmla="*/ 2255150 w 5832648"/>
                <a:gd name="connsiteY54" fmla="*/ 1486770 h 1818625"/>
                <a:gd name="connsiteX55" fmla="*/ 4225315 w 5832648"/>
                <a:gd name="connsiteY55" fmla="*/ 1804522 h 1818625"/>
                <a:gd name="connsiteX56" fmla="*/ 5652698 w 5832648"/>
                <a:gd name="connsiteY56" fmla="*/ 1225649 h 1818625"/>
                <a:gd name="connsiteX57" fmla="*/ 5831277 w 5832648"/>
                <a:gd name="connsiteY57" fmla="*/ 850515 h 1818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Lst>
              <a:rect l="l" t="t" r="r" b="b"/>
              <a:pathLst>
                <a:path w="5832648" h="1818625">
                  <a:moveTo>
                    <a:pt x="5831277" y="850515"/>
                  </a:moveTo>
                  <a:cubicBezTo>
                    <a:pt x="5836853" y="779212"/>
                    <a:pt x="5825326" y="710803"/>
                    <a:pt x="5798458" y="646474"/>
                  </a:cubicBezTo>
                  <a:cubicBezTo>
                    <a:pt x="5726809" y="474929"/>
                    <a:pt x="5525497" y="303274"/>
                    <a:pt x="5222804" y="196376"/>
                  </a:cubicBezTo>
                  <a:cubicBezTo>
                    <a:pt x="4920110" y="89477"/>
                    <a:pt x="4583626" y="-25754"/>
                    <a:pt x="3982299" y="5082"/>
                  </a:cubicBezTo>
                  <a:cubicBezTo>
                    <a:pt x="3380973" y="35917"/>
                    <a:pt x="3303007" y="93000"/>
                    <a:pt x="3094879" y="176611"/>
                  </a:cubicBezTo>
                  <a:cubicBezTo>
                    <a:pt x="2886750" y="260221"/>
                    <a:pt x="2733529" y="378255"/>
                    <a:pt x="2733529" y="506743"/>
                  </a:cubicBezTo>
                  <a:cubicBezTo>
                    <a:pt x="2733529" y="631916"/>
                    <a:pt x="2805923" y="733463"/>
                    <a:pt x="2950714" y="811385"/>
                  </a:cubicBezTo>
                  <a:cubicBezTo>
                    <a:pt x="3112977" y="898426"/>
                    <a:pt x="3342644" y="941947"/>
                    <a:pt x="3639713" y="941947"/>
                  </a:cubicBezTo>
                  <a:cubicBezTo>
                    <a:pt x="3856896" y="941947"/>
                    <a:pt x="4037260" y="912726"/>
                    <a:pt x="4180801" y="854284"/>
                  </a:cubicBezTo>
                  <a:cubicBezTo>
                    <a:pt x="4324343" y="795842"/>
                    <a:pt x="4396114" y="728075"/>
                    <a:pt x="4396114" y="650982"/>
                  </a:cubicBezTo>
                  <a:cubicBezTo>
                    <a:pt x="4396114" y="580520"/>
                    <a:pt x="4356172" y="521250"/>
                    <a:pt x="4276287" y="473171"/>
                  </a:cubicBezTo>
                  <a:cubicBezTo>
                    <a:pt x="4181426" y="415972"/>
                    <a:pt x="4046622" y="387373"/>
                    <a:pt x="3871875" y="387373"/>
                  </a:cubicBezTo>
                  <a:cubicBezTo>
                    <a:pt x="3767027" y="387373"/>
                    <a:pt x="3679654" y="401880"/>
                    <a:pt x="3609755" y="430894"/>
                  </a:cubicBezTo>
                  <a:cubicBezTo>
                    <a:pt x="3554835" y="453275"/>
                    <a:pt x="3523631" y="473171"/>
                    <a:pt x="3516142" y="490578"/>
                  </a:cubicBezTo>
                  <a:cubicBezTo>
                    <a:pt x="3508652" y="507987"/>
                    <a:pt x="3504909" y="517520"/>
                    <a:pt x="3504909" y="519178"/>
                  </a:cubicBezTo>
                  <a:cubicBezTo>
                    <a:pt x="3504909" y="525809"/>
                    <a:pt x="3512397" y="529125"/>
                    <a:pt x="3527375" y="529125"/>
                  </a:cubicBezTo>
                  <a:lnTo>
                    <a:pt x="3572310" y="524152"/>
                  </a:lnTo>
                  <a:cubicBezTo>
                    <a:pt x="3577303" y="523322"/>
                    <a:pt x="3592282" y="521664"/>
                    <a:pt x="3617245" y="519178"/>
                  </a:cubicBezTo>
                  <a:cubicBezTo>
                    <a:pt x="3667172" y="514204"/>
                    <a:pt x="3722092" y="511717"/>
                    <a:pt x="3782006" y="511717"/>
                  </a:cubicBezTo>
                  <a:cubicBezTo>
                    <a:pt x="3859394" y="511717"/>
                    <a:pt x="3926171" y="524773"/>
                    <a:pt x="3982340" y="550885"/>
                  </a:cubicBezTo>
                  <a:cubicBezTo>
                    <a:pt x="4038508" y="576998"/>
                    <a:pt x="4066592" y="605389"/>
                    <a:pt x="4066592" y="636061"/>
                  </a:cubicBezTo>
                  <a:cubicBezTo>
                    <a:pt x="4066592" y="687456"/>
                    <a:pt x="4019161" y="730148"/>
                    <a:pt x="3924299" y="764135"/>
                  </a:cubicBezTo>
                  <a:cubicBezTo>
                    <a:pt x="3829437" y="798122"/>
                    <a:pt x="3712108" y="815116"/>
                    <a:pt x="3572310" y="815116"/>
                  </a:cubicBezTo>
                  <a:cubicBezTo>
                    <a:pt x="3362616" y="815116"/>
                    <a:pt x="3199103" y="780714"/>
                    <a:pt x="3081773" y="711910"/>
                  </a:cubicBezTo>
                  <a:cubicBezTo>
                    <a:pt x="2979422" y="652226"/>
                    <a:pt x="2928246" y="580520"/>
                    <a:pt x="2928246" y="496796"/>
                  </a:cubicBezTo>
                  <a:cubicBezTo>
                    <a:pt x="2928246" y="389860"/>
                    <a:pt x="3023108" y="297431"/>
                    <a:pt x="3212832" y="219509"/>
                  </a:cubicBezTo>
                  <a:cubicBezTo>
                    <a:pt x="3412542" y="137442"/>
                    <a:pt x="3662179" y="96409"/>
                    <a:pt x="3961744" y="96409"/>
                  </a:cubicBezTo>
                  <a:cubicBezTo>
                    <a:pt x="4351179" y="96409"/>
                    <a:pt x="4663226" y="158167"/>
                    <a:pt x="4897885" y="281681"/>
                  </a:cubicBezTo>
                  <a:cubicBezTo>
                    <a:pt x="5107580" y="391933"/>
                    <a:pt x="5212428" y="523322"/>
                    <a:pt x="5212428" y="675851"/>
                  </a:cubicBezTo>
                  <a:cubicBezTo>
                    <a:pt x="5212428" y="830866"/>
                    <a:pt x="5067639" y="963914"/>
                    <a:pt x="4778058" y="1074994"/>
                  </a:cubicBezTo>
                  <a:cubicBezTo>
                    <a:pt x="4478494" y="1190219"/>
                    <a:pt x="4106535" y="1247832"/>
                    <a:pt x="3662179" y="1247832"/>
                  </a:cubicBezTo>
                  <a:cubicBezTo>
                    <a:pt x="3420031" y="1247832"/>
                    <a:pt x="3207841" y="1228766"/>
                    <a:pt x="3025604" y="1190634"/>
                  </a:cubicBezTo>
                  <a:cubicBezTo>
                    <a:pt x="2865837" y="1157475"/>
                    <a:pt x="2712310" y="1106495"/>
                    <a:pt x="2565024" y="1037691"/>
                  </a:cubicBezTo>
                  <a:cubicBezTo>
                    <a:pt x="2462672" y="990440"/>
                    <a:pt x="2336606" y="918736"/>
                    <a:pt x="2186822" y="822576"/>
                  </a:cubicBezTo>
                  <a:lnTo>
                    <a:pt x="1658840" y="455763"/>
                  </a:lnTo>
                  <a:cubicBezTo>
                    <a:pt x="1441655" y="332248"/>
                    <a:pt x="1185777" y="270490"/>
                    <a:pt x="891205" y="270490"/>
                  </a:cubicBezTo>
                  <a:cubicBezTo>
                    <a:pt x="599130" y="270490"/>
                    <a:pt x="371959" y="319813"/>
                    <a:pt x="209696" y="418459"/>
                  </a:cubicBezTo>
                  <a:cubicBezTo>
                    <a:pt x="69898" y="503842"/>
                    <a:pt x="0" y="607876"/>
                    <a:pt x="0" y="730562"/>
                  </a:cubicBezTo>
                  <a:cubicBezTo>
                    <a:pt x="0" y="824234"/>
                    <a:pt x="31205" y="898426"/>
                    <a:pt x="93614" y="953137"/>
                  </a:cubicBezTo>
                  <a:cubicBezTo>
                    <a:pt x="178490" y="1028573"/>
                    <a:pt x="319535" y="1066290"/>
                    <a:pt x="516750" y="1066290"/>
                  </a:cubicBezTo>
                  <a:cubicBezTo>
                    <a:pt x="596633" y="1066290"/>
                    <a:pt x="668403" y="1055721"/>
                    <a:pt x="732061" y="1034582"/>
                  </a:cubicBezTo>
                  <a:cubicBezTo>
                    <a:pt x="795719" y="1013444"/>
                    <a:pt x="830045" y="994793"/>
                    <a:pt x="835038" y="978628"/>
                  </a:cubicBezTo>
                  <a:cubicBezTo>
                    <a:pt x="840029" y="962463"/>
                    <a:pt x="842526" y="950650"/>
                    <a:pt x="842526" y="943190"/>
                  </a:cubicBezTo>
                  <a:cubicBezTo>
                    <a:pt x="842526" y="924953"/>
                    <a:pt x="833788" y="909617"/>
                    <a:pt x="816314" y="897183"/>
                  </a:cubicBezTo>
                  <a:cubicBezTo>
                    <a:pt x="796343" y="888064"/>
                    <a:pt x="783861" y="883505"/>
                    <a:pt x="778868" y="883505"/>
                  </a:cubicBezTo>
                  <a:cubicBezTo>
                    <a:pt x="766387" y="883505"/>
                    <a:pt x="751408" y="886406"/>
                    <a:pt x="733933" y="892209"/>
                  </a:cubicBezTo>
                  <a:cubicBezTo>
                    <a:pt x="698984" y="903814"/>
                    <a:pt x="662163" y="912104"/>
                    <a:pt x="623470" y="917078"/>
                  </a:cubicBezTo>
                  <a:cubicBezTo>
                    <a:pt x="584775" y="922052"/>
                    <a:pt x="544209" y="924538"/>
                    <a:pt x="501771" y="924538"/>
                  </a:cubicBezTo>
                  <a:cubicBezTo>
                    <a:pt x="379448" y="924538"/>
                    <a:pt x="287083" y="902156"/>
                    <a:pt x="224673" y="857393"/>
                  </a:cubicBezTo>
                  <a:cubicBezTo>
                    <a:pt x="174746" y="821747"/>
                    <a:pt x="149783" y="776983"/>
                    <a:pt x="149783" y="723101"/>
                  </a:cubicBezTo>
                  <a:cubicBezTo>
                    <a:pt x="149783" y="636061"/>
                    <a:pt x="190972" y="563527"/>
                    <a:pt x="273352" y="505500"/>
                  </a:cubicBezTo>
                  <a:cubicBezTo>
                    <a:pt x="373207" y="435038"/>
                    <a:pt x="516750" y="399808"/>
                    <a:pt x="703977" y="399808"/>
                  </a:cubicBezTo>
                  <a:cubicBezTo>
                    <a:pt x="841277" y="399808"/>
                    <a:pt x="967345" y="425091"/>
                    <a:pt x="1082179" y="475657"/>
                  </a:cubicBezTo>
                  <a:cubicBezTo>
                    <a:pt x="1162062" y="511303"/>
                    <a:pt x="1182504" y="493654"/>
                    <a:pt x="1377999" y="662173"/>
                  </a:cubicBezTo>
                  <a:cubicBezTo>
                    <a:pt x="1573495" y="830692"/>
                    <a:pt x="1677817" y="1169769"/>
                    <a:pt x="2255150" y="1486770"/>
                  </a:cubicBezTo>
                  <a:cubicBezTo>
                    <a:pt x="2832484" y="1803770"/>
                    <a:pt x="3659058" y="1848042"/>
                    <a:pt x="4225315" y="1804522"/>
                  </a:cubicBezTo>
                  <a:cubicBezTo>
                    <a:pt x="4791573" y="1761001"/>
                    <a:pt x="5472731" y="1432725"/>
                    <a:pt x="5652698" y="1225649"/>
                  </a:cubicBezTo>
                  <a:cubicBezTo>
                    <a:pt x="5765177" y="1096226"/>
                    <a:pt x="5821982" y="969352"/>
                    <a:pt x="5831277" y="850515"/>
                  </a:cubicBezTo>
                  <a:close/>
                </a:path>
              </a:pathLst>
            </a:custGeom>
            <a:grpFill/>
            <a:ln w="22225">
              <a:solidFill>
                <a:schemeClr val="tx1"/>
              </a:solidFill>
            </a:ln>
            <a:effectLst>
              <a:reflection blurRad="6350" stA="50000" endA="300" endPos="90000" dist="50800" dir="5400000" sy="-100000" algn="bl" rotWithShape="0"/>
            </a:effectLst>
            <a:sp3d prstMaterial="powder">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grpSp>
      <p:grpSp>
        <p:nvGrpSpPr>
          <p:cNvPr id="17" name="16 Grupo"/>
          <p:cNvGrpSpPr/>
          <p:nvPr/>
        </p:nvGrpSpPr>
        <p:grpSpPr>
          <a:xfrm flipH="1">
            <a:off x="5639213" y="1013325"/>
            <a:ext cx="842805" cy="3134859"/>
            <a:chOff x="1011452" y="1196752"/>
            <a:chExt cx="842805" cy="4179812"/>
          </a:xfrm>
          <a:gradFill flip="none" rotWithShape="1">
            <a:gsLst>
              <a:gs pos="57000">
                <a:srgbClr val="FFFFFF">
                  <a:alpha val="0"/>
                </a:srgbClr>
              </a:gs>
              <a:gs pos="10000">
                <a:srgbClr val="81D31D"/>
              </a:gs>
              <a:gs pos="16000">
                <a:srgbClr val="FFC000"/>
              </a:gs>
              <a:gs pos="22000">
                <a:schemeClr val="accent1">
                  <a:tint val="44500"/>
                  <a:satMod val="160000"/>
                  <a:lumMod val="0"/>
                  <a:lumOff val="100000"/>
                  <a:alpha val="46000"/>
                </a:schemeClr>
              </a:gs>
              <a:gs pos="81000">
                <a:schemeClr val="accent1">
                  <a:tint val="23500"/>
                  <a:satMod val="160000"/>
                  <a:lumMod val="0"/>
                  <a:lumOff val="100000"/>
                  <a:alpha val="75000"/>
                </a:schemeClr>
              </a:gs>
            </a:gsLst>
            <a:path path="circle">
              <a:fillToRect l="50000" t="50000" r="50000" b="50000"/>
            </a:path>
            <a:tileRect/>
          </a:gradFill>
          <a:scene3d>
            <a:camera prst="orthographicFront"/>
            <a:lightRig rig="morning" dir="t"/>
          </a:scene3d>
        </p:grpSpPr>
        <p:sp>
          <p:nvSpPr>
            <p:cNvPr id="18" name="Forma libre 6"/>
            <p:cNvSpPr/>
            <p:nvPr/>
          </p:nvSpPr>
          <p:spPr>
            <a:xfrm rot="5400000" flipH="1">
              <a:off x="279052" y="1929152"/>
              <a:ext cx="2307604" cy="842804"/>
            </a:xfrm>
            <a:custGeom>
              <a:avLst/>
              <a:gdLst>
                <a:gd name="connsiteX0" fmla="*/ 5831277 w 5832648"/>
                <a:gd name="connsiteY0" fmla="*/ 850515 h 1818625"/>
                <a:gd name="connsiteX1" fmla="*/ 5798458 w 5832648"/>
                <a:gd name="connsiteY1" fmla="*/ 646474 h 1818625"/>
                <a:gd name="connsiteX2" fmla="*/ 5222804 w 5832648"/>
                <a:gd name="connsiteY2" fmla="*/ 196376 h 1818625"/>
                <a:gd name="connsiteX3" fmla="*/ 3982299 w 5832648"/>
                <a:gd name="connsiteY3" fmla="*/ 5082 h 1818625"/>
                <a:gd name="connsiteX4" fmla="*/ 3094879 w 5832648"/>
                <a:gd name="connsiteY4" fmla="*/ 176611 h 1818625"/>
                <a:gd name="connsiteX5" fmla="*/ 2733529 w 5832648"/>
                <a:gd name="connsiteY5" fmla="*/ 506743 h 1818625"/>
                <a:gd name="connsiteX6" fmla="*/ 2950714 w 5832648"/>
                <a:gd name="connsiteY6" fmla="*/ 811385 h 1818625"/>
                <a:gd name="connsiteX7" fmla="*/ 3639713 w 5832648"/>
                <a:gd name="connsiteY7" fmla="*/ 941947 h 1818625"/>
                <a:gd name="connsiteX8" fmla="*/ 4180801 w 5832648"/>
                <a:gd name="connsiteY8" fmla="*/ 854284 h 1818625"/>
                <a:gd name="connsiteX9" fmla="*/ 4396114 w 5832648"/>
                <a:gd name="connsiteY9" fmla="*/ 650982 h 1818625"/>
                <a:gd name="connsiteX10" fmla="*/ 4276287 w 5832648"/>
                <a:gd name="connsiteY10" fmla="*/ 473171 h 1818625"/>
                <a:gd name="connsiteX11" fmla="*/ 3871875 w 5832648"/>
                <a:gd name="connsiteY11" fmla="*/ 387373 h 1818625"/>
                <a:gd name="connsiteX12" fmla="*/ 3609755 w 5832648"/>
                <a:gd name="connsiteY12" fmla="*/ 430894 h 1818625"/>
                <a:gd name="connsiteX13" fmla="*/ 3516142 w 5832648"/>
                <a:gd name="connsiteY13" fmla="*/ 490578 h 1818625"/>
                <a:gd name="connsiteX14" fmla="*/ 3504909 w 5832648"/>
                <a:gd name="connsiteY14" fmla="*/ 519178 h 1818625"/>
                <a:gd name="connsiteX15" fmla="*/ 3527375 w 5832648"/>
                <a:gd name="connsiteY15" fmla="*/ 529125 h 1818625"/>
                <a:gd name="connsiteX16" fmla="*/ 3572310 w 5832648"/>
                <a:gd name="connsiteY16" fmla="*/ 524152 h 1818625"/>
                <a:gd name="connsiteX17" fmla="*/ 3617245 w 5832648"/>
                <a:gd name="connsiteY17" fmla="*/ 519178 h 1818625"/>
                <a:gd name="connsiteX18" fmla="*/ 3782006 w 5832648"/>
                <a:gd name="connsiteY18" fmla="*/ 511717 h 1818625"/>
                <a:gd name="connsiteX19" fmla="*/ 3982340 w 5832648"/>
                <a:gd name="connsiteY19" fmla="*/ 550885 h 1818625"/>
                <a:gd name="connsiteX20" fmla="*/ 4066592 w 5832648"/>
                <a:gd name="connsiteY20" fmla="*/ 636061 h 1818625"/>
                <a:gd name="connsiteX21" fmla="*/ 3924299 w 5832648"/>
                <a:gd name="connsiteY21" fmla="*/ 764135 h 1818625"/>
                <a:gd name="connsiteX22" fmla="*/ 3572310 w 5832648"/>
                <a:gd name="connsiteY22" fmla="*/ 815116 h 1818625"/>
                <a:gd name="connsiteX23" fmla="*/ 3081773 w 5832648"/>
                <a:gd name="connsiteY23" fmla="*/ 711910 h 1818625"/>
                <a:gd name="connsiteX24" fmla="*/ 2928246 w 5832648"/>
                <a:gd name="connsiteY24" fmla="*/ 496796 h 1818625"/>
                <a:gd name="connsiteX25" fmla="*/ 3212832 w 5832648"/>
                <a:gd name="connsiteY25" fmla="*/ 219509 h 1818625"/>
                <a:gd name="connsiteX26" fmla="*/ 3961744 w 5832648"/>
                <a:gd name="connsiteY26" fmla="*/ 96409 h 1818625"/>
                <a:gd name="connsiteX27" fmla="*/ 4897885 w 5832648"/>
                <a:gd name="connsiteY27" fmla="*/ 281681 h 1818625"/>
                <a:gd name="connsiteX28" fmla="*/ 5212428 w 5832648"/>
                <a:gd name="connsiteY28" fmla="*/ 675851 h 1818625"/>
                <a:gd name="connsiteX29" fmla="*/ 4778058 w 5832648"/>
                <a:gd name="connsiteY29" fmla="*/ 1074994 h 1818625"/>
                <a:gd name="connsiteX30" fmla="*/ 3662179 w 5832648"/>
                <a:gd name="connsiteY30" fmla="*/ 1247832 h 1818625"/>
                <a:gd name="connsiteX31" fmla="*/ 3025604 w 5832648"/>
                <a:gd name="connsiteY31" fmla="*/ 1190634 h 1818625"/>
                <a:gd name="connsiteX32" fmla="*/ 2565024 w 5832648"/>
                <a:gd name="connsiteY32" fmla="*/ 1037691 h 1818625"/>
                <a:gd name="connsiteX33" fmla="*/ 2186822 w 5832648"/>
                <a:gd name="connsiteY33" fmla="*/ 822576 h 1818625"/>
                <a:gd name="connsiteX34" fmla="*/ 1658840 w 5832648"/>
                <a:gd name="connsiteY34" fmla="*/ 455763 h 1818625"/>
                <a:gd name="connsiteX35" fmla="*/ 891205 w 5832648"/>
                <a:gd name="connsiteY35" fmla="*/ 270490 h 1818625"/>
                <a:gd name="connsiteX36" fmla="*/ 209696 w 5832648"/>
                <a:gd name="connsiteY36" fmla="*/ 418459 h 1818625"/>
                <a:gd name="connsiteX37" fmla="*/ 0 w 5832648"/>
                <a:gd name="connsiteY37" fmla="*/ 730562 h 1818625"/>
                <a:gd name="connsiteX38" fmla="*/ 93614 w 5832648"/>
                <a:gd name="connsiteY38" fmla="*/ 953137 h 1818625"/>
                <a:gd name="connsiteX39" fmla="*/ 516750 w 5832648"/>
                <a:gd name="connsiteY39" fmla="*/ 1066290 h 1818625"/>
                <a:gd name="connsiteX40" fmla="*/ 732061 w 5832648"/>
                <a:gd name="connsiteY40" fmla="*/ 1034582 h 1818625"/>
                <a:gd name="connsiteX41" fmla="*/ 835038 w 5832648"/>
                <a:gd name="connsiteY41" fmla="*/ 978628 h 1818625"/>
                <a:gd name="connsiteX42" fmla="*/ 842526 w 5832648"/>
                <a:gd name="connsiteY42" fmla="*/ 943190 h 1818625"/>
                <a:gd name="connsiteX43" fmla="*/ 816314 w 5832648"/>
                <a:gd name="connsiteY43" fmla="*/ 897183 h 1818625"/>
                <a:gd name="connsiteX44" fmla="*/ 778868 w 5832648"/>
                <a:gd name="connsiteY44" fmla="*/ 883505 h 1818625"/>
                <a:gd name="connsiteX45" fmla="*/ 733933 w 5832648"/>
                <a:gd name="connsiteY45" fmla="*/ 892209 h 1818625"/>
                <a:gd name="connsiteX46" fmla="*/ 623470 w 5832648"/>
                <a:gd name="connsiteY46" fmla="*/ 917078 h 1818625"/>
                <a:gd name="connsiteX47" fmla="*/ 501771 w 5832648"/>
                <a:gd name="connsiteY47" fmla="*/ 924538 h 1818625"/>
                <a:gd name="connsiteX48" fmla="*/ 224673 w 5832648"/>
                <a:gd name="connsiteY48" fmla="*/ 857393 h 1818625"/>
                <a:gd name="connsiteX49" fmla="*/ 149783 w 5832648"/>
                <a:gd name="connsiteY49" fmla="*/ 723101 h 1818625"/>
                <a:gd name="connsiteX50" fmla="*/ 273352 w 5832648"/>
                <a:gd name="connsiteY50" fmla="*/ 505500 h 1818625"/>
                <a:gd name="connsiteX51" fmla="*/ 703977 w 5832648"/>
                <a:gd name="connsiteY51" fmla="*/ 399808 h 1818625"/>
                <a:gd name="connsiteX52" fmla="*/ 1082179 w 5832648"/>
                <a:gd name="connsiteY52" fmla="*/ 475657 h 1818625"/>
                <a:gd name="connsiteX53" fmla="*/ 1377999 w 5832648"/>
                <a:gd name="connsiteY53" fmla="*/ 662173 h 1818625"/>
                <a:gd name="connsiteX54" fmla="*/ 2255150 w 5832648"/>
                <a:gd name="connsiteY54" fmla="*/ 1486770 h 1818625"/>
                <a:gd name="connsiteX55" fmla="*/ 4225315 w 5832648"/>
                <a:gd name="connsiteY55" fmla="*/ 1804522 h 1818625"/>
                <a:gd name="connsiteX56" fmla="*/ 5652698 w 5832648"/>
                <a:gd name="connsiteY56" fmla="*/ 1225649 h 1818625"/>
                <a:gd name="connsiteX57" fmla="*/ 5831277 w 5832648"/>
                <a:gd name="connsiteY57" fmla="*/ 850515 h 1818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Lst>
              <a:rect l="l" t="t" r="r" b="b"/>
              <a:pathLst>
                <a:path w="5832648" h="1818625">
                  <a:moveTo>
                    <a:pt x="5831277" y="850515"/>
                  </a:moveTo>
                  <a:cubicBezTo>
                    <a:pt x="5836853" y="779212"/>
                    <a:pt x="5825326" y="710803"/>
                    <a:pt x="5798458" y="646474"/>
                  </a:cubicBezTo>
                  <a:cubicBezTo>
                    <a:pt x="5726809" y="474929"/>
                    <a:pt x="5525497" y="303274"/>
                    <a:pt x="5222804" y="196376"/>
                  </a:cubicBezTo>
                  <a:cubicBezTo>
                    <a:pt x="4920110" y="89477"/>
                    <a:pt x="4583626" y="-25754"/>
                    <a:pt x="3982299" y="5082"/>
                  </a:cubicBezTo>
                  <a:cubicBezTo>
                    <a:pt x="3380973" y="35917"/>
                    <a:pt x="3303007" y="93000"/>
                    <a:pt x="3094879" y="176611"/>
                  </a:cubicBezTo>
                  <a:cubicBezTo>
                    <a:pt x="2886750" y="260221"/>
                    <a:pt x="2733529" y="378255"/>
                    <a:pt x="2733529" y="506743"/>
                  </a:cubicBezTo>
                  <a:cubicBezTo>
                    <a:pt x="2733529" y="631916"/>
                    <a:pt x="2805923" y="733463"/>
                    <a:pt x="2950714" y="811385"/>
                  </a:cubicBezTo>
                  <a:cubicBezTo>
                    <a:pt x="3112977" y="898426"/>
                    <a:pt x="3342644" y="941947"/>
                    <a:pt x="3639713" y="941947"/>
                  </a:cubicBezTo>
                  <a:cubicBezTo>
                    <a:pt x="3856896" y="941947"/>
                    <a:pt x="4037260" y="912726"/>
                    <a:pt x="4180801" y="854284"/>
                  </a:cubicBezTo>
                  <a:cubicBezTo>
                    <a:pt x="4324343" y="795842"/>
                    <a:pt x="4396114" y="728075"/>
                    <a:pt x="4396114" y="650982"/>
                  </a:cubicBezTo>
                  <a:cubicBezTo>
                    <a:pt x="4396114" y="580520"/>
                    <a:pt x="4356172" y="521250"/>
                    <a:pt x="4276287" y="473171"/>
                  </a:cubicBezTo>
                  <a:cubicBezTo>
                    <a:pt x="4181426" y="415972"/>
                    <a:pt x="4046622" y="387373"/>
                    <a:pt x="3871875" y="387373"/>
                  </a:cubicBezTo>
                  <a:cubicBezTo>
                    <a:pt x="3767027" y="387373"/>
                    <a:pt x="3679654" y="401880"/>
                    <a:pt x="3609755" y="430894"/>
                  </a:cubicBezTo>
                  <a:cubicBezTo>
                    <a:pt x="3554835" y="453275"/>
                    <a:pt x="3523631" y="473171"/>
                    <a:pt x="3516142" y="490578"/>
                  </a:cubicBezTo>
                  <a:cubicBezTo>
                    <a:pt x="3508652" y="507987"/>
                    <a:pt x="3504909" y="517520"/>
                    <a:pt x="3504909" y="519178"/>
                  </a:cubicBezTo>
                  <a:cubicBezTo>
                    <a:pt x="3504909" y="525809"/>
                    <a:pt x="3512397" y="529125"/>
                    <a:pt x="3527375" y="529125"/>
                  </a:cubicBezTo>
                  <a:lnTo>
                    <a:pt x="3572310" y="524152"/>
                  </a:lnTo>
                  <a:cubicBezTo>
                    <a:pt x="3577303" y="523322"/>
                    <a:pt x="3592282" y="521664"/>
                    <a:pt x="3617245" y="519178"/>
                  </a:cubicBezTo>
                  <a:cubicBezTo>
                    <a:pt x="3667172" y="514204"/>
                    <a:pt x="3722092" y="511717"/>
                    <a:pt x="3782006" y="511717"/>
                  </a:cubicBezTo>
                  <a:cubicBezTo>
                    <a:pt x="3859394" y="511717"/>
                    <a:pt x="3926171" y="524773"/>
                    <a:pt x="3982340" y="550885"/>
                  </a:cubicBezTo>
                  <a:cubicBezTo>
                    <a:pt x="4038508" y="576998"/>
                    <a:pt x="4066592" y="605389"/>
                    <a:pt x="4066592" y="636061"/>
                  </a:cubicBezTo>
                  <a:cubicBezTo>
                    <a:pt x="4066592" y="687456"/>
                    <a:pt x="4019161" y="730148"/>
                    <a:pt x="3924299" y="764135"/>
                  </a:cubicBezTo>
                  <a:cubicBezTo>
                    <a:pt x="3829437" y="798122"/>
                    <a:pt x="3712108" y="815116"/>
                    <a:pt x="3572310" y="815116"/>
                  </a:cubicBezTo>
                  <a:cubicBezTo>
                    <a:pt x="3362616" y="815116"/>
                    <a:pt x="3199103" y="780714"/>
                    <a:pt x="3081773" y="711910"/>
                  </a:cubicBezTo>
                  <a:cubicBezTo>
                    <a:pt x="2979422" y="652226"/>
                    <a:pt x="2928246" y="580520"/>
                    <a:pt x="2928246" y="496796"/>
                  </a:cubicBezTo>
                  <a:cubicBezTo>
                    <a:pt x="2928246" y="389860"/>
                    <a:pt x="3023108" y="297431"/>
                    <a:pt x="3212832" y="219509"/>
                  </a:cubicBezTo>
                  <a:cubicBezTo>
                    <a:pt x="3412542" y="137442"/>
                    <a:pt x="3662179" y="96409"/>
                    <a:pt x="3961744" y="96409"/>
                  </a:cubicBezTo>
                  <a:cubicBezTo>
                    <a:pt x="4351179" y="96409"/>
                    <a:pt x="4663226" y="158167"/>
                    <a:pt x="4897885" y="281681"/>
                  </a:cubicBezTo>
                  <a:cubicBezTo>
                    <a:pt x="5107580" y="391933"/>
                    <a:pt x="5212428" y="523322"/>
                    <a:pt x="5212428" y="675851"/>
                  </a:cubicBezTo>
                  <a:cubicBezTo>
                    <a:pt x="5212428" y="830866"/>
                    <a:pt x="5067639" y="963914"/>
                    <a:pt x="4778058" y="1074994"/>
                  </a:cubicBezTo>
                  <a:cubicBezTo>
                    <a:pt x="4478494" y="1190219"/>
                    <a:pt x="4106535" y="1247832"/>
                    <a:pt x="3662179" y="1247832"/>
                  </a:cubicBezTo>
                  <a:cubicBezTo>
                    <a:pt x="3420031" y="1247832"/>
                    <a:pt x="3207841" y="1228766"/>
                    <a:pt x="3025604" y="1190634"/>
                  </a:cubicBezTo>
                  <a:cubicBezTo>
                    <a:pt x="2865837" y="1157475"/>
                    <a:pt x="2712310" y="1106495"/>
                    <a:pt x="2565024" y="1037691"/>
                  </a:cubicBezTo>
                  <a:cubicBezTo>
                    <a:pt x="2462672" y="990440"/>
                    <a:pt x="2336606" y="918736"/>
                    <a:pt x="2186822" y="822576"/>
                  </a:cubicBezTo>
                  <a:lnTo>
                    <a:pt x="1658840" y="455763"/>
                  </a:lnTo>
                  <a:cubicBezTo>
                    <a:pt x="1441655" y="332248"/>
                    <a:pt x="1185777" y="270490"/>
                    <a:pt x="891205" y="270490"/>
                  </a:cubicBezTo>
                  <a:cubicBezTo>
                    <a:pt x="599130" y="270490"/>
                    <a:pt x="371959" y="319813"/>
                    <a:pt x="209696" y="418459"/>
                  </a:cubicBezTo>
                  <a:cubicBezTo>
                    <a:pt x="69898" y="503842"/>
                    <a:pt x="0" y="607876"/>
                    <a:pt x="0" y="730562"/>
                  </a:cubicBezTo>
                  <a:cubicBezTo>
                    <a:pt x="0" y="824234"/>
                    <a:pt x="31205" y="898426"/>
                    <a:pt x="93614" y="953137"/>
                  </a:cubicBezTo>
                  <a:cubicBezTo>
                    <a:pt x="178490" y="1028573"/>
                    <a:pt x="319535" y="1066290"/>
                    <a:pt x="516750" y="1066290"/>
                  </a:cubicBezTo>
                  <a:cubicBezTo>
                    <a:pt x="596633" y="1066290"/>
                    <a:pt x="668403" y="1055721"/>
                    <a:pt x="732061" y="1034582"/>
                  </a:cubicBezTo>
                  <a:cubicBezTo>
                    <a:pt x="795719" y="1013444"/>
                    <a:pt x="830045" y="994793"/>
                    <a:pt x="835038" y="978628"/>
                  </a:cubicBezTo>
                  <a:cubicBezTo>
                    <a:pt x="840029" y="962463"/>
                    <a:pt x="842526" y="950650"/>
                    <a:pt x="842526" y="943190"/>
                  </a:cubicBezTo>
                  <a:cubicBezTo>
                    <a:pt x="842526" y="924953"/>
                    <a:pt x="833788" y="909617"/>
                    <a:pt x="816314" y="897183"/>
                  </a:cubicBezTo>
                  <a:cubicBezTo>
                    <a:pt x="796343" y="888064"/>
                    <a:pt x="783861" y="883505"/>
                    <a:pt x="778868" y="883505"/>
                  </a:cubicBezTo>
                  <a:cubicBezTo>
                    <a:pt x="766387" y="883505"/>
                    <a:pt x="751408" y="886406"/>
                    <a:pt x="733933" y="892209"/>
                  </a:cubicBezTo>
                  <a:cubicBezTo>
                    <a:pt x="698984" y="903814"/>
                    <a:pt x="662163" y="912104"/>
                    <a:pt x="623470" y="917078"/>
                  </a:cubicBezTo>
                  <a:cubicBezTo>
                    <a:pt x="584775" y="922052"/>
                    <a:pt x="544209" y="924538"/>
                    <a:pt x="501771" y="924538"/>
                  </a:cubicBezTo>
                  <a:cubicBezTo>
                    <a:pt x="379448" y="924538"/>
                    <a:pt x="287083" y="902156"/>
                    <a:pt x="224673" y="857393"/>
                  </a:cubicBezTo>
                  <a:cubicBezTo>
                    <a:pt x="174746" y="821747"/>
                    <a:pt x="149783" y="776983"/>
                    <a:pt x="149783" y="723101"/>
                  </a:cubicBezTo>
                  <a:cubicBezTo>
                    <a:pt x="149783" y="636061"/>
                    <a:pt x="190972" y="563527"/>
                    <a:pt x="273352" y="505500"/>
                  </a:cubicBezTo>
                  <a:cubicBezTo>
                    <a:pt x="373207" y="435038"/>
                    <a:pt x="516750" y="399808"/>
                    <a:pt x="703977" y="399808"/>
                  </a:cubicBezTo>
                  <a:cubicBezTo>
                    <a:pt x="841277" y="399808"/>
                    <a:pt x="967345" y="425091"/>
                    <a:pt x="1082179" y="475657"/>
                  </a:cubicBezTo>
                  <a:cubicBezTo>
                    <a:pt x="1162062" y="511303"/>
                    <a:pt x="1182504" y="493654"/>
                    <a:pt x="1377999" y="662173"/>
                  </a:cubicBezTo>
                  <a:cubicBezTo>
                    <a:pt x="1573495" y="830692"/>
                    <a:pt x="1677817" y="1169769"/>
                    <a:pt x="2255150" y="1486770"/>
                  </a:cubicBezTo>
                  <a:cubicBezTo>
                    <a:pt x="2832484" y="1803770"/>
                    <a:pt x="3659058" y="1848042"/>
                    <a:pt x="4225315" y="1804522"/>
                  </a:cubicBezTo>
                  <a:cubicBezTo>
                    <a:pt x="4791573" y="1761001"/>
                    <a:pt x="5472731" y="1432725"/>
                    <a:pt x="5652698" y="1225649"/>
                  </a:cubicBezTo>
                  <a:cubicBezTo>
                    <a:pt x="5765177" y="1096226"/>
                    <a:pt x="5821982" y="969352"/>
                    <a:pt x="5831277" y="850515"/>
                  </a:cubicBezTo>
                  <a:close/>
                </a:path>
              </a:pathLst>
            </a:custGeom>
            <a:grpFill/>
            <a:ln w="22225">
              <a:solidFill>
                <a:schemeClr val="tx1"/>
              </a:solidFill>
            </a:ln>
            <a:effectLst/>
            <a:sp3d prstMaterial="powder">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sp>
          <p:nvSpPr>
            <p:cNvPr id="19" name="Forma libre 6"/>
            <p:cNvSpPr/>
            <p:nvPr/>
          </p:nvSpPr>
          <p:spPr>
            <a:xfrm rot="16200000" flipH="1">
              <a:off x="279053" y="3801360"/>
              <a:ext cx="2307604" cy="842804"/>
            </a:xfrm>
            <a:custGeom>
              <a:avLst/>
              <a:gdLst>
                <a:gd name="connsiteX0" fmla="*/ 5831277 w 5832648"/>
                <a:gd name="connsiteY0" fmla="*/ 850515 h 1818625"/>
                <a:gd name="connsiteX1" fmla="*/ 5798458 w 5832648"/>
                <a:gd name="connsiteY1" fmla="*/ 646474 h 1818625"/>
                <a:gd name="connsiteX2" fmla="*/ 5222804 w 5832648"/>
                <a:gd name="connsiteY2" fmla="*/ 196376 h 1818625"/>
                <a:gd name="connsiteX3" fmla="*/ 3982299 w 5832648"/>
                <a:gd name="connsiteY3" fmla="*/ 5082 h 1818625"/>
                <a:gd name="connsiteX4" fmla="*/ 3094879 w 5832648"/>
                <a:gd name="connsiteY4" fmla="*/ 176611 h 1818625"/>
                <a:gd name="connsiteX5" fmla="*/ 2733529 w 5832648"/>
                <a:gd name="connsiteY5" fmla="*/ 506743 h 1818625"/>
                <a:gd name="connsiteX6" fmla="*/ 2950714 w 5832648"/>
                <a:gd name="connsiteY6" fmla="*/ 811385 h 1818625"/>
                <a:gd name="connsiteX7" fmla="*/ 3639713 w 5832648"/>
                <a:gd name="connsiteY7" fmla="*/ 941947 h 1818625"/>
                <a:gd name="connsiteX8" fmla="*/ 4180801 w 5832648"/>
                <a:gd name="connsiteY8" fmla="*/ 854284 h 1818625"/>
                <a:gd name="connsiteX9" fmla="*/ 4396114 w 5832648"/>
                <a:gd name="connsiteY9" fmla="*/ 650982 h 1818625"/>
                <a:gd name="connsiteX10" fmla="*/ 4276287 w 5832648"/>
                <a:gd name="connsiteY10" fmla="*/ 473171 h 1818625"/>
                <a:gd name="connsiteX11" fmla="*/ 3871875 w 5832648"/>
                <a:gd name="connsiteY11" fmla="*/ 387373 h 1818625"/>
                <a:gd name="connsiteX12" fmla="*/ 3609755 w 5832648"/>
                <a:gd name="connsiteY12" fmla="*/ 430894 h 1818625"/>
                <a:gd name="connsiteX13" fmla="*/ 3516142 w 5832648"/>
                <a:gd name="connsiteY13" fmla="*/ 490578 h 1818625"/>
                <a:gd name="connsiteX14" fmla="*/ 3504909 w 5832648"/>
                <a:gd name="connsiteY14" fmla="*/ 519178 h 1818625"/>
                <a:gd name="connsiteX15" fmla="*/ 3527375 w 5832648"/>
                <a:gd name="connsiteY15" fmla="*/ 529125 h 1818625"/>
                <a:gd name="connsiteX16" fmla="*/ 3572310 w 5832648"/>
                <a:gd name="connsiteY16" fmla="*/ 524152 h 1818625"/>
                <a:gd name="connsiteX17" fmla="*/ 3617245 w 5832648"/>
                <a:gd name="connsiteY17" fmla="*/ 519178 h 1818625"/>
                <a:gd name="connsiteX18" fmla="*/ 3782006 w 5832648"/>
                <a:gd name="connsiteY18" fmla="*/ 511717 h 1818625"/>
                <a:gd name="connsiteX19" fmla="*/ 3982340 w 5832648"/>
                <a:gd name="connsiteY19" fmla="*/ 550885 h 1818625"/>
                <a:gd name="connsiteX20" fmla="*/ 4066592 w 5832648"/>
                <a:gd name="connsiteY20" fmla="*/ 636061 h 1818625"/>
                <a:gd name="connsiteX21" fmla="*/ 3924299 w 5832648"/>
                <a:gd name="connsiteY21" fmla="*/ 764135 h 1818625"/>
                <a:gd name="connsiteX22" fmla="*/ 3572310 w 5832648"/>
                <a:gd name="connsiteY22" fmla="*/ 815116 h 1818625"/>
                <a:gd name="connsiteX23" fmla="*/ 3081773 w 5832648"/>
                <a:gd name="connsiteY23" fmla="*/ 711910 h 1818625"/>
                <a:gd name="connsiteX24" fmla="*/ 2928246 w 5832648"/>
                <a:gd name="connsiteY24" fmla="*/ 496796 h 1818625"/>
                <a:gd name="connsiteX25" fmla="*/ 3212832 w 5832648"/>
                <a:gd name="connsiteY25" fmla="*/ 219509 h 1818625"/>
                <a:gd name="connsiteX26" fmla="*/ 3961744 w 5832648"/>
                <a:gd name="connsiteY26" fmla="*/ 96409 h 1818625"/>
                <a:gd name="connsiteX27" fmla="*/ 4897885 w 5832648"/>
                <a:gd name="connsiteY27" fmla="*/ 281681 h 1818625"/>
                <a:gd name="connsiteX28" fmla="*/ 5212428 w 5832648"/>
                <a:gd name="connsiteY28" fmla="*/ 675851 h 1818625"/>
                <a:gd name="connsiteX29" fmla="*/ 4778058 w 5832648"/>
                <a:gd name="connsiteY29" fmla="*/ 1074994 h 1818625"/>
                <a:gd name="connsiteX30" fmla="*/ 3662179 w 5832648"/>
                <a:gd name="connsiteY30" fmla="*/ 1247832 h 1818625"/>
                <a:gd name="connsiteX31" fmla="*/ 3025604 w 5832648"/>
                <a:gd name="connsiteY31" fmla="*/ 1190634 h 1818625"/>
                <a:gd name="connsiteX32" fmla="*/ 2565024 w 5832648"/>
                <a:gd name="connsiteY32" fmla="*/ 1037691 h 1818625"/>
                <a:gd name="connsiteX33" fmla="*/ 2186822 w 5832648"/>
                <a:gd name="connsiteY33" fmla="*/ 822576 h 1818625"/>
                <a:gd name="connsiteX34" fmla="*/ 1658840 w 5832648"/>
                <a:gd name="connsiteY34" fmla="*/ 455763 h 1818625"/>
                <a:gd name="connsiteX35" fmla="*/ 891205 w 5832648"/>
                <a:gd name="connsiteY35" fmla="*/ 270490 h 1818625"/>
                <a:gd name="connsiteX36" fmla="*/ 209696 w 5832648"/>
                <a:gd name="connsiteY36" fmla="*/ 418459 h 1818625"/>
                <a:gd name="connsiteX37" fmla="*/ 0 w 5832648"/>
                <a:gd name="connsiteY37" fmla="*/ 730562 h 1818625"/>
                <a:gd name="connsiteX38" fmla="*/ 93614 w 5832648"/>
                <a:gd name="connsiteY38" fmla="*/ 953137 h 1818625"/>
                <a:gd name="connsiteX39" fmla="*/ 516750 w 5832648"/>
                <a:gd name="connsiteY39" fmla="*/ 1066290 h 1818625"/>
                <a:gd name="connsiteX40" fmla="*/ 732061 w 5832648"/>
                <a:gd name="connsiteY40" fmla="*/ 1034582 h 1818625"/>
                <a:gd name="connsiteX41" fmla="*/ 835038 w 5832648"/>
                <a:gd name="connsiteY41" fmla="*/ 978628 h 1818625"/>
                <a:gd name="connsiteX42" fmla="*/ 842526 w 5832648"/>
                <a:gd name="connsiteY42" fmla="*/ 943190 h 1818625"/>
                <a:gd name="connsiteX43" fmla="*/ 816314 w 5832648"/>
                <a:gd name="connsiteY43" fmla="*/ 897183 h 1818625"/>
                <a:gd name="connsiteX44" fmla="*/ 778868 w 5832648"/>
                <a:gd name="connsiteY44" fmla="*/ 883505 h 1818625"/>
                <a:gd name="connsiteX45" fmla="*/ 733933 w 5832648"/>
                <a:gd name="connsiteY45" fmla="*/ 892209 h 1818625"/>
                <a:gd name="connsiteX46" fmla="*/ 623470 w 5832648"/>
                <a:gd name="connsiteY46" fmla="*/ 917078 h 1818625"/>
                <a:gd name="connsiteX47" fmla="*/ 501771 w 5832648"/>
                <a:gd name="connsiteY47" fmla="*/ 924538 h 1818625"/>
                <a:gd name="connsiteX48" fmla="*/ 224673 w 5832648"/>
                <a:gd name="connsiteY48" fmla="*/ 857393 h 1818625"/>
                <a:gd name="connsiteX49" fmla="*/ 149783 w 5832648"/>
                <a:gd name="connsiteY49" fmla="*/ 723101 h 1818625"/>
                <a:gd name="connsiteX50" fmla="*/ 273352 w 5832648"/>
                <a:gd name="connsiteY50" fmla="*/ 505500 h 1818625"/>
                <a:gd name="connsiteX51" fmla="*/ 703977 w 5832648"/>
                <a:gd name="connsiteY51" fmla="*/ 399808 h 1818625"/>
                <a:gd name="connsiteX52" fmla="*/ 1082179 w 5832648"/>
                <a:gd name="connsiteY52" fmla="*/ 475657 h 1818625"/>
                <a:gd name="connsiteX53" fmla="*/ 1377999 w 5832648"/>
                <a:gd name="connsiteY53" fmla="*/ 662173 h 1818625"/>
                <a:gd name="connsiteX54" fmla="*/ 2255150 w 5832648"/>
                <a:gd name="connsiteY54" fmla="*/ 1486770 h 1818625"/>
                <a:gd name="connsiteX55" fmla="*/ 4225315 w 5832648"/>
                <a:gd name="connsiteY55" fmla="*/ 1804522 h 1818625"/>
                <a:gd name="connsiteX56" fmla="*/ 5652698 w 5832648"/>
                <a:gd name="connsiteY56" fmla="*/ 1225649 h 1818625"/>
                <a:gd name="connsiteX57" fmla="*/ 5831277 w 5832648"/>
                <a:gd name="connsiteY57" fmla="*/ 850515 h 1818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Lst>
              <a:rect l="l" t="t" r="r" b="b"/>
              <a:pathLst>
                <a:path w="5832648" h="1818625">
                  <a:moveTo>
                    <a:pt x="5831277" y="850515"/>
                  </a:moveTo>
                  <a:cubicBezTo>
                    <a:pt x="5836853" y="779212"/>
                    <a:pt x="5825326" y="710803"/>
                    <a:pt x="5798458" y="646474"/>
                  </a:cubicBezTo>
                  <a:cubicBezTo>
                    <a:pt x="5726809" y="474929"/>
                    <a:pt x="5525497" y="303274"/>
                    <a:pt x="5222804" y="196376"/>
                  </a:cubicBezTo>
                  <a:cubicBezTo>
                    <a:pt x="4920110" y="89477"/>
                    <a:pt x="4583626" y="-25754"/>
                    <a:pt x="3982299" y="5082"/>
                  </a:cubicBezTo>
                  <a:cubicBezTo>
                    <a:pt x="3380973" y="35917"/>
                    <a:pt x="3303007" y="93000"/>
                    <a:pt x="3094879" y="176611"/>
                  </a:cubicBezTo>
                  <a:cubicBezTo>
                    <a:pt x="2886750" y="260221"/>
                    <a:pt x="2733529" y="378255"/>
                    <a:pt x="2733529" y="506743"/>
                  </a:cubicBezTo>
                  <a:cubicBezTo>
                    <a:pt x="2733529" y="631916"/>
                    <a:pt x="2805923" y="733463"/>
                    <a:pt x="2950714" y="811385"/>
                  </a:cubicBezTo>
                  <a:cubicBezTo>
                    <a:pt x="3112977" y="898426"/>
                    <a:pt x="3342644" y="941947"/>
                    <a:pt x="3639713" y="941947"/>
                  </a:cubicBezTo>
                  <a:cubicBezTo>
                    <a:pt x="3856896" y="941947"/>
                    <a:pt x="4037260" y="912726"/>
                    <a:pt x="4180801" y="854284"/>
                  </a:cubicBezTo>
                  <a:cubicBezTo>
                    <a:pt x="4324343" y="795842"/>
                    <a:pt x="4396114" y="728075"/>
                    <a:pt x="4396114" y="650982"/>
                  </a:cubicBezTo>
                  <a:cubicBezTo>
                    <a:pt x="4396114" y="580520"/>
                    <a:pt x="4356172" y="521250"/>
                    <a:pt x="4276287" y="473171"/>
                  </a:cubicBezTo>
                  <a:cubicBezTo>
                    <a:pt x="4181426" y="415972"/>
                    <a:pt x="4046622" y="387373"/>
                    <a:pt x="3871875" y="387373"/>
                  </a:cubicBezTo>
                  <a:cubicBezTo>
                    <a:pt x="3767027" y="387373"/>
                    <a:pt x="3679654" y="401880"/>
                    <a:pt x="3609755" y="430894"/>
                  </a:cubicBezTo>
                  <a:cubicBezTo>
                    <a:pt x="3554835" y="453275"/>
                    <a:pt x="3523631" y="473171"/>
                    <a:pt x="3516142" y="490578"/>
                  </a:cubicBezTo>
                  <a:cubicBezTo>
                    <a:pt x="3508652" y="507987"/>
                    <a:pt x="3504909" y="517520"/>
                    <a:pt x="3504909" y="519178"/>
                  </a:cubicBezTo>
                  <a:cubicBezTo>
                    <a:pt x="3504909" y="525809"/>
                    <a:pt x="3512397" y="529125"/>
                    <a:pt x="3527375" y="529125"/>
                  </a:cubicBezTo>
                  <a:lnTo>
                    <a:pt x="3572310" y="524152"/>
                  </a:lnTo>
                  <a:cubicBezTo>
                    <a:pt x="3577303" y="523322"/>
                    <a:pt x="3592282" y="521664"/>
                    <a:pt x="3617245" y="519178"/>
                  </a:cubicBezTo>
                  <a:cubicBezTo>
                    <a:pt x="3667172" y="514204"/>
                    <a:pt x="3722092" y="511717"/>
                    <a:pt x="3782006" y="511717"/>
                  </a:cubicBezTo>
                  <a:cubicBezTo>
                    <a:pt x="3859394" y="511717"/>
                    <a:pt x="3926171" y="524773"/>
                    <a:pt x="3982340" y="550885"/>
                  </a:cubicBezTo>
                  <a:cubicBezTo>
                    <a:pt x="4038508" y="576998"/>
                    <a:pt x="4066592" y="605389"/>
                    <a:pt x="4066592" y="636061"/>
                  </a:cubicBezTo>
                  <a:cubicBezTo>
                    <a:pt x="4066592" y="687456"/>
                    <a:pt x="4019161" y="730148"/>
                    <a:pt x="3924299" y="764135"/>
                  </a:cubicBezTo>
                  <a:cubicBezTo>
                    <a:pt x="3829437" y="798122"/>
                    <a:pt x="3712108" y="815116"/>
                    <a:pt x="3572310" y="815116"/>
                  </a:cubicBezTo>
                  <a:cubicBezTo>
                    <a:pt x="3362616" y="815116"/>
                    <a:pt x="3199103" y="780714"/>
                    <a:pt x="3081773" y="711910"/>
                  </a:cubicBezTo>
                  <a:cubicBezTo>
                    <a:pt x="2979422" y="652226"/>
                    <a:pt x="2928246" y="580520"/>
                    <a:pt x="2928246" y="496796"/>
                  </a:cubicBezTo>
                  <a:cubicBezTo>
                    <a:pt x="2928246" y="389860"/>
                    <a:pt x="3023108" y="297431"/>
                    <a:pt x="3212832" y="219509"/>
                  </a:cubicBezTo>
                  <a:cubicBezTo>
                    <a:pt x="3412542" y="137442"/>
                    <a:pt x="3662179" y="96409"/>
                    <a:pt x="3961744" y="96409"/>
                  </a:cubicBezTo>
                  <a:cubicBezTo>
                    <a:pt x="4351179" y="96409"/>
                    <a:pt x="4663226" y="158167"/>
                    <a:pt x="4897885" y="281681"/>
                  </a:cubicBezTo>
                  <a:cubicBezTo>
                    <a:pt x="5107580" y="391933"/>
                    <a:pt x="5212428" y="523322"/>
                    <a:pt x="5212428" y="675851"/>
                  </a:cubicBezTo>
                  <a:cubicBezTo>
                    <a:pt x="5212428" y="830866"/>
                    <a:pt x="5067639" y="963914"/>
                    <a:pt x="4778058" y="1074994"/>
                  </a:cubicBezTo>
                  <a:cubicBezTo>
                    <a:pt x="4478494" y="1190219"/>
                    <a:pt x="4106535" y="1247832"/>
                    <a:pt x="3662179" y="1247832"/>
                  </a:cubicBezTo>
                  <a:cubicBezTo>
                    <a:pt x="3420031" y="1247832"/>
                    <a:pt x="3207841" y="1228766"/>
                    <a:pt x="3025604" y="1190634"/>
                  </a:cubicBezTo>
                  <a:cubicBezTo>
                    <a:pt x="2865837" y="1157475"/>
                    <a:pt x="2712310" y="1106495"/>
                    <a:pt x="2565024" y="1037691"/>
                  </a:cubicBezTo>
                  <a:cubicBezTo>
                    <a:pt x="2462672" y="990440"/>
                    <a:pt x="2336606" y="918736"/>
                    <a:pt x="2186822" y="822576"/>
                  </a:cubicBezTo>
                  <a:lnTo>
                    <a:pt x="1658840" y="455763"/>
                  </a:lnTo>
                  <a:cubicBezTo>
                    <a:pt x="1441655" y="332248"/>
                    <a:pt x="1185777" y="270490"/>
                    <a:pt x="891205" y="270490"/>
                  </a:cubicBezTo>
                  <a:cubicBezTo>
                    <a:pt x="599130" y="270490"/>
                    <a:pt x="371959" y="319813"/>
                    <a:pt x="209696" y="418459"/>
                  </a:cubicBezTo>
                  <a:cubicBezTo>
                    <a:pt x="69898" y="503842"/>
                    <a:pt x="0" y="607876"/>
                    <a:pt x="0" y="730562"/>
                  </a:cubicBezTo>
                  <a:cubicBezTo>
                    <a:pt x="0" y="824234"/>
                    <a:pt x="31205" y="898426"/>
                    <a:pt x="93614" y="953137"/>
                  </a:cubicBezTo>
                  <a:cubicBezTo>
                    <a:pt x="178490" y="1028573"/>
                    <a:pt x="319535" y="1066290"/>
                    <a:pt x="516750" y="1066290"/>
                  </a:cubicBezTo>
                  <a:cubicBezTo>
                    <a:pt x="596633" y="1066290"/>
                    <a:pt x="668403" y="1055721"/>
                    <a:pt x="732061" y="1034582"/>
                  </a:cubicBezTo>
                  <a:cubicBezTo>
                    <a:pt x="795719" y="1013444"/>
                    <a:pt x="830045" y="994793"/>
                    <a:pt x="835038" y="978628"/>
                  </a:cubicBezTo>
                  <a:cubicBezTo>
                    <a:pt x="840029" y="962463"/>
                    <a:pt x="842526" y="950650"/>
                    <a:pt x="842526" y="943190"/>
                  </a:cubicBezTo>
                  <a:cubicBezTo>
                    <a:pt x="842526" y="924953"/>
                    <a:pt x="833788" y="909617"/>
                    <a:pt x="816314" y="897183"/>
                  </a:cubicBezTo>
                  <a:cubicBezTo>
                    <a:pt x="796343" y="888064"/>
                    <a:pt x="783861" y="883505"/>
                    <a:pt x="778868" y="883505"/>
                  </a:cubicBezTo>
                  <a:cubicBezTo>
                    <a:pt x="766387" y="883505"/>
                    <a:pt x="751408" y="886406"/>
                    <a:pt x="733933" y="892209"/>
                  </a:cubicBezTo>
                  <a:cubicBezTo>
                    <a:pt x="698984" y="903814"/>
                    <a:pt x="662163" y="912104"/>
                    <a:pt x="623470" y="917078"/>
                  </a:cubicBezTo>
                  <a:cubicBezTo>
                    <a:pt x="584775" y="922052"/>
                    <a:pt x="544209" y="924538"/>
                    <a:pt x="501771" y="924538"/>
                  </a:cubicBezTo>
                  <a:cubicBezTo>
                    <a:pt x="379448" y="924538"/>
                    <a:pt x="287083" y="902156"/>
                    <a:pt x="224673" y="857393"/>
                  </a:cubicBezTo>
                  <a:cubicBezTo>
                    <a:pt x="174746" y="821747"/>
                    <a:pt x="149783" y="776983"/>
                    <a:pt x="149783" y="723101"/>
                  </a:cubicBezTo>
                  <a:cubicBezTo>
                    <a:pt x="149783" y="636061"/>
                    <a:pt x="190972" y="563527"/>
                    <a:pt x="273352" y="505500"/>
                  </a:cubicBezTo>
                  <a:cubicBezTo>
                    <a:pt x="373207" y="435038"/>
                    <a:pt x="516750" y="399808"/>
                    <a:pt x="703977" y="399808"/>
                  </a:cubicBezTo>
                  <a:cubicBezTo>
                    <a:pt x="841277" y="399808"/>
                    <a:pt x="967345" y="425091"/>
                    <a:pt x="1082179" y="475657"/>
                  </a:cubicBezTo>
                  <a:cubicBezTo>
                    <a:pt x="1162062" y="511303"/>
                    <a:pt x="1182504" y="493654"/>
                    <a:pt x="1377999" y="662173"/>
                  </a:cubicBezTo>
                  <a:cubicBezTo>
                    <a:pt x="1573495" y="830692"/>
                    <a:pt x="1677817" y="1169769"/>
                    <a:pt x="2255150" y="1486770"/>
                  </a:cubicBezTo>
                  <a:cubicBezTo>
                    <a:pt x="2832484" y="1803770"/>
                    <a:pt x="3659058" y="1848042"/>
                    <a:pt x="4225315" y="1804522"/>
                  </a:cubicBezTo>
                  <a:cubicBezTo>
                    <a:pt x="4791573" y="1761001"/>
                    <a:pt x="5472731" y="1432725"/>
                    <a:pt x="5652698" y="1225649"/>
                  </a:cubicBezTo>
                  <a:cubicBezTo>
                    <a:pt x="5765177" y="1096226"/>
                    <a:pt x="5821982" y="969352"/>
                    <a:pt x="5831277" y="850515"/>
                  </a:cubicBezTo>
                  <a:close/>
                </a:path>
              </a:pathLst>
            </a:custGeom>
            <a:grpFill/>
            <a:ln w="22225">
              <a:solidFill>
                <a:schemeClr val="tx1"/>
              </a:solidFill>
            </a:ln>
            <a:effectLst>
              <a:reflection blurRad="6350" stA="50000" endA="300" endPos="90000" dist="50800" dir="5400000" sy="-100000" algn="bl" rotWithShape="0"/>
            </a:effectLst>
            <a:sp3d prstMaterial="powder">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grpSp>
      <p:grpSp>
        <p:nvGrpSpPr>
          <p:cNvPr id="20" name="19 Grupo"/>
          <p:cNvGrpSpPr/>
          <p:nvPr/>
        </p:nvGrpSpPr>
        <p:grpSpPr>
          <a:xfrm flipH="1">
            <a:off x="6660233" y="1025184"/>
            <a:ext cx="842805" cy="3134859"/>
            <a:chOff x="1011452" y="1196752"/>
            <a:chExt cx="842805" cy="4179812"/>
          </a:xfrm>
          <a:gradFill flip="none" rotWithShape="1">
            <a:gsLst>
              <a:gs pos="57000">
                <a:srgbClr val="FFFFFF">
                  <a:alpha val="0"/>
                </a:srgbClr>
              </a:gs>
              <a:gs pos="10000">
                <a:srgbClr val="81D31D"/>
              </a:gs>
              <a:gs pos="16000">
                <a:srgbClr val="FFC000"/>
              </a:gs>
              <a:gs pos="22000">
                <a:schemeClr val="accent1">
                  <a:tint val="44500"/>
                  <a:satMod val="160000"/>
                  <a:lumMod val="0"/>
                  <a:lumOff val="100000"/>
                  <a:alpha val="46000"/>
                </a:schemeClr>
              </a:gs>
              <a:gs pos="81000">
                <a:schemeClr val="accent1">
                  <a:tint val="23500"/>
                  <a:satMod val="160000"/>
                  <a:lumMod val="0"/>
                  <a:lumOff val="100000"/>
                  <a:alpha val="75000"/>
                </a:schemeClr>
              </a:gs>
            </a:gsLst>
            <a:path path="circle">
              <a:fillToRect l="50000" t="50000" r="50000" b="50000"/>
            </a:path>
            <a:tileRect/>
          </a:gradFill>
          <a:scene3d>
            <a:camera prst="orthographicFront"/>
            <a:lightRig rig="morning" dir="t"/>
          </a:scene3d>
        </p:grpSpPr>
        <p:sp>
          <p:nvSpPr>
            <p:cNvPr id="21" name="Forma libre 6"/>
            <p:cNvSpPr/>
            <p:nvPr/>
          </p:nvSpPr>
          <p:spPr>
            <a:xfrm rot="5400000" flipH="1">
              <a:off x="279052" y="1929152"/>
              <a:ext cx="2307604" cy="842804"/>
            </a:xfrm>
            <a:custGeom>
              <a:avLst/>
              <a:gdLst>
                <a:gd name="connsiteX0" fmla="*/ 5831277 w 5832648"/>
                <a:gd name="connsiteY0" fmla="*/ 850515 h 1818625"/>
                <a:gd name="connsiteX1" fmla="*/ 5798458 w 5832648"/>
                <a:gd name="connsiteY1" fmla="*/ 646474 h 1818625"/>
                <a:gd name="connsiteX2" fmla="*/ 5222804 w 5832648"/>
                <a:gd name="connsiteY2" fmla="*/ 196376 h 1818625"/>
                <a:gd name="connsiteX3" fmla="*/ 3982299 w 5832648"/>
                <a:gd name="connsiteY3" fmla="*/ 5082 h 1818625"/>
                <a:gd name="connsiteX4" fmla="*/ 3094879 w 5832648"/>
                <a:gd name="connsiteY4" fmla="*/ 176611 h 1818625"/>
                <a:gd name="connsiteX5" fmla="*/ 2733529 w 5832648"/>
                <a:gd name="connsiteY5" fmla="*/ 506743 h 1818625"/>
                <a:gd name="connsiteX6" fmla="*/ 2950714 w 5832648"/>
                <a:gd name="connsiteY6" fmla="*/ 811385 h 1818625"/>
                <a:gd name="connsiteX7" fmla="*/ 3639713 w 5832648"/>
                <a:gd name="connsiteY7" fmla="*/ 941947 h 1818625"/>
                <a:gd name="connsiteX8" fmla="*/ 4180801 w 5832648"/>
                <a:gd name="connsiteY8" fmla="*/ 854284 h 1818625"/>
                <a:gd name="connsiteX9" fmla="*/ 4396114 w 5832648"/>
                <a:gd name="connsiteY9" fmla="*/ 650982 h 1818625"/>
                <a:gd name="connsiteX10" fmla="*/ 4276287 w 5832648"/>
                <a:gd name="connsiteY10" fmla="*/ 473171 h 1818625"/>
                <a:gd name="connsiteX11" fmla="*/ 3871875 w 5832648"/>
                <a:gd name="connsiteY11" fmla="*/ 387373 h 1818625"/>
                <a:gd name="connsiteX12" fmla="*/ 3609755 w 5832648"/>
                <a:gd name="connsiteY12" fmla="*/ 430894 h 1818625"/>
                <a:gd name="connsiteX13" fmla="*/ 3516142 w 5832648"/>
                <a:gd name="connsiteY13" fmla="*/ 490578 h 1818625"/>
                <a:gd name="connsiteX14" fmla="*/ 3504909 w 5832648"/>
                <a:gd name="connsiteY14" fmla="*/ 519178 h 1818625"/>
                <a:gd name="connsiteX15" fmla="*/ 3527375 w 5832648"/>
                <a:gd name="connsiteY15" fmla="*/ 529125 h 1818625"/>
                <a:gd name="connsiteX16" fmla="*/ 3572310 w 5832648"/>
                <a:gd name="connsiteY16" fmla="*/ 524152 h 1818625"/>
                <a:gd name="connsiteX17" fmla="*/ 3617245 w 5832648"/>
                <a:gd name="connsiteY17" fmla="*/ 519178 h 1818625"/>
                <a:gd name="connsiteX18" fmla="*/ 3782006 w 5832648"/>
                <a:gd name="connsiteY18" fmla="*/ 511717 h 1818625"/>
                <a:gd name="connsiteX19" fmla="*/ 3982340 w 5832648"/>
                <a:gd name="connsiteY19" fmla="*/ 550885 h 1818625"/>
                <a:gd name="connsiteX20" fmla="*/ 4066592 w 5832648"/>
                <a:gd name="connsiteY20" fmla="*/ 636061 h 1818625"/>
                <a:gd name="connsiteX21" fmla="*/ 3924299 w 5832648"/>
                <a:gd name="connsiteY21" fmla="*/ 764135 h 1818625"/>
                <a:gd name="connsiteX22" fmla="*/ 3572310 w 5832648"/>
                <a:gd name="connsiteY22" fmla="*/ 815116 h 1818625"/>
                <a:gd name="connsiteX23" fmla="*/ 3081773 w 5832648"/>
                <a:gd name="connsiteY23" fmla="*/ 711910 h 1818625"/>
                <a:gd name="connsiteX24" fmla="*/ 2928246 w 5832648"/>
                <a:gd name="connsiteY24" fmla="*/ 496796 h 1818625"/>
                <a:gd name="connsiteX25" fmla="*/ 3212832 w 5832648"/>
                <a:gd name="connsiteY25" fmla="*/ 219509 h 1818625"/>
                <a:gd name="connsiteX26" fmla="*/ 3961744 w 5832648"/>
                <a:gd name="connsiteY26" fmla="*/ 96409 h 1818625"/>
                <a:gd name="connsiteX27" fmla="*/ 4897885 w 5832648"/>
                <a:gd name="connsiteY27" fmla="*/ 281681 h 1818625"/>
                <a:gd name="connsiteX28" fmla="*/ 5212428 w 5832648"/>
                <a:gd name="connsiteY28" fmla="*/ 675851 h 1818625"/>
                <a:gd name="connsiteX29" fmla="*/ 4778058 w 5832648"/>
                <a:gd name="connsiteY29" fmla="*/ 1074994 h 1818625"/>
                <a:gd name="connsiteX30" fmla="*/ 3662179 w 5832648"/>
                <a:gd name="connsiteY30" fmla="*/ 1247832 h 1818625"/>
                <a:gd name="connsiteX31" fmla="*/ 3025604 w 5832648"/>
                <a:gd name="connsiteY31" fmla="*/ 1190634 h 1818625"/>
                <a:gd name="connsiteX32" fmla="*/ 2565024 w 5832648"/>
                <a:gd name="connsiteY32" fmla="*/ 1037691 h 1818625"/>
                <a:gd name="connsiteX33" fmla="*/ 2186822 w 5832648"/>
                <a:gd name="connsiteY33" fmla="*/ 822576 h 1818625"/>
                <a:gd name="connsiteX34" fmla="*/ 1658840 w 5832648"/>
                <a:gd name="connsiteY34" fmla="*/ 455763 h 1818625"/>
                <a:gd name="connsiteX35" fmla="*/ 891205 w 5832648"/>
                <a:gd name="connsiteY35" fmla="*/ 270490 h 1818625"/>
                <a:gd name="connsiteX36" fmla="*/ 209696 w 5832648"/>
                <a:gd name="connsiteY36" fmla="*/ 418459 h 1818625"/>
                <a:gd name="connsiteX37" fmla="*/ 0 w 5832648"/>
                <a:gd name="connsiteY37" fmla="*/ 730562 h 1818625"/>
                <a:gd name="connsiteX38" fmla="*/ 93614 w 5832648"/>
                <a:gd name="connsiteY38" fmla="*/ 953137 h 1818625"/>
                <a:gd name="connsiteX39" fmla="*/ 516750 w 5832648"/>
                <a:gd name="connsiteY39" fmla="*/ 1066290 h 1818625"/>
                <a:gd name="connsiteX40" fmla="*/ 732061 w 5832648"/>
                <a:gd name="connsiteY40" fmla="*/ 1034582 h 1818625"/>
                <a:gd name="connsiteX41" fmla="*/ 835038 w 5832648"/>
                <a:gd name="connsiteY41" fmla="*/ 978628 h 1818625"/>
                <a:gd name="connsiteX42" fmla="*/ 842526 w 5832648"/>
                <a:gd name="connsiteY42" fmla="*/ 943190 h 1818625"/>
                <a:gd name="connsiteX43" fmla="*/ 816314 w 5832648"/>
                <a:gd name="connsiteY43" fmla="*/ 897183 h 1818625"/>
                <a:gd name="connsiteX44" fmla="*/ 778868 w 5832648"/>
                <a:gd name="connsiteY44" fmla="*/ 883505 h 1818625"/>
                <a:gd name="connsiteX45" fmla="*/ 733933 w 5832648"/>
                <a:gd name="connsiteY45" fmla="*/ 892209 h 1818625"/>
                <a:gd name="connsiteX46" fmla="*/ 623470 w 5832648"/>
                <a:gd name="connsiteY46" fmla="*/ 917078 h 1818625"/>
                <a:gd name="connsiteX47" fmla="*/ 501771 w 5832648"/>
                <a:gd name="connsiteY47" fmla="*/ 924538 h 1818625"/>
                <a:gd name="connsiteX48" fmla="*/ 224673 w 5832648"/>
                <a:gd name="connsiteY48" fmla="*/ 857393 h 1818625"/>
                <a:gd name="connsiteX49" fmla="*/ 149783 w 5832648"/>
                <a:gd name="connsiteY49" fmla="*/ 723101 h 1818625"/>
                <a:gd name="connsiteX50" fmla="*/ 273352 w 5832648"/>
                <a:gd name="connsiteY50" fmla="*/ 505500 h 1818625"/>
                <a:gd name="connsiteX51" fmla="*/ 703977 w 5832648"/>
                <a:gd name="connsiteY51" fmla="*/ 399808 h 1818625"/>
                <a:gd name="connsiteX52" fmla="*/ 1082179 w 5832648"/>
                <a:gd name="connsiteY52" fmla="*/ 475657 h 1818625"/>
                <a:gd name="connsiteX53" fmla="*/ 1377999 w 5832648"/>
                <a:gd name="connsiteY53" fmla="*/ 662173 h 1818625"/>
                <a:gd name="connsiteX54" fmla="*/ 2255150 w 5832648"/>
                <a:gd name="connsiteY54" fmla="*/ 1486770 h 1818625"/>
                <a:gd name="connsiteX55" fmla="*/ 4225315 w 5832648"/>
                <a:gd name="connsiteY55" fmla="*/ 1804522 h 1818625"/>
                <a:gd name="connsiteX56" fmla="*/ 5652698 w 5832648"/>
                <a:gd name="connsiteY56" fmla="*/ 1225649 h 1818625"/>
                <a:gd name="connsiteX57" fmla="*/ 5831277 w 5832648"/>
                <a:gd name="connsiteY57" fmla="*/ 850515 h 1818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Lst>
              <a:rect l="l" t="t" r="r" b="b"/>
              <a:pathLst>
                <a:path w="5832648" h="1818625">
                  <a:moveTo>
                    <a:pt x="5831277" y="850515"/>
                  </a:moveTo>
                  <a:cubicBezTo>
                    <a:pt x="5836853" y="779212"/>
                    <a:pt x="5825326" y="710803"/>
                    <a:pt x="5798458" y="646474"/>
                  </a:cubicBezTo>
                  <a:cubicBezTo>
                    <a:pt x="5726809" y="474929"/>
                    <a:pt x="5525497" y="303274"/>
                    <a:pt x="5222804" y="196376"/>
                  </a:cubicBezTo>
                  <a:cubicBezTo>
                    <a:pt x="4920110" y="89477"/>
                    <a:pt x="4583626" y="-25754"/>
                    <a:pt x="3982299" y="5082"/>
                  </a:cubicBezTo>
                  <a:cubicBezTo>
                    <a:pt x="3380973" y="35917"/>
                    <a:pt x="3303007" y="93000"/>
                    <a:pt x="3094879" y="176611"/>
                  </a:cubicBezTo>
                  <a:cubicBezTo>
                    <a:pt x="2886750" y="260221"/>
                    <a:pt x="2733529" y="378255"/>
                    <a:pt x="2733529" y="506743"/>
                  </a:cubicBezTo>
                  <a:cubicBezTo>
                    <a:pt x="2733529" y="631916"/>
                    <a:pt x="2805923" y="733463"/>
                    <a:pt x="2950714" y="811385"/>
                  </a:cubicBezTo>
                  <a:cubicBezTo>
                    <a:pt x="3112977" y="898426"/>
                    <a:pt x="3342644" y="941947"/>
                    <a:pt x="3639713" y="941947"/>
                  </a:cubicBezTo>
                  <a:cubicBezTo>
                    <a:pt x="3856896" y="941947"/>
                    <a:pt x="4037260" y="912726"/>
                    <a:pt x="4180801" y="854284"/>
                  </a:cubicBezTo>
                  <a:cubicBezTo>
                    <a:pt x="4324343" y="795842"/>
                    <a:pt x="4396114" y="728075"/>
                    <a:pt x="4396114" y="650982"/>
                  </a:cubicBezTo>
                  <a:cubicBezTo>
                    <a:pt x="4396114" y="580520"/>
                    <a:pt x="4356172" y="521250"/>
                    <a:pt x="4276287" y="473171"/>
                  </a:cubicBezTo>
                  <a:cubicBezTo>
                    <a:pt x="4181426" y="415972"/>
                    <a:pt x="4046622" y="387373"/>
                    <a:pt x="3871875" y="387373"/>
                  </a:cubicBezTo>
                  <a:cubicBezTo>
                    <a:pt x="3767027" y="387373"/>
                    <a:pt x="3679654" y="401880"/>
                    <a:pt x="3609755" y="430894"/>
                  </a:cubicBezTo>
                  <a:cubicBezTo>
                    <a:pt x="3554835" y="453275"/>
                    <a:pt x="3523631" y="473171"/>
                    <a:pt x="3516142" y="490578"/>
                  </a:cubicBezTo>
                  <a:cubicBezTo>
                    <a:pt x="3508652" y="507987"/>
                    <a:pt x="3504909" y="517520"/>
                    <a:pt x="3504909" y="519178"/>
                  </a:cubicBezTo>
                  <a:cubicBezTo>
                    <a:pt x="3504909" y="525809"/>
                    <a:pt x="3512397" y="529125"/>
                    <a:pt x="3527375" y="529125"/>
                  </a:cubicBezTo>
                  <a:lnTo>
                    <a:pt x="3572310" y="524152"/>
                  </a:lnTo>
                  <a:cubicBezTo>
                    <a:pt x="3577303" y="523322"/>
                    <a:pt x="3592282" y="521664"/>
                    <a:pt x="3617245" y="519178"/>
                  </a:cubicBezTo>
                  <a:cubicBezTo>
                    <a:pt x="3667172" y="514204"/>
                    <a:pt x="3722092" y="511717"/>
                    <a:pt x="3782006" y="511717"/>
                  </a:cubicBezTo>
                  <a:cubicBezTo>
                    <a:pt x="3859394" y="511717"/>
                    <a:pt x="3926171" y="524773"/>
                    <a:pt x="3982340" y="550885"/>
                  </a:cubicBezTo>
                  <a:cubicBezTo>
                    <a:pt x="4038508" y="576998"/>
                    <a:pt x="4066592" y="605389"/>
                    <a:pt x="4066592" y="636061"/>
                  </a:cubicBezTo>
                  <a:cubicBezTo>
                    <a:pt x="4066592" y="687456"/>
                    <a:pt x="4019161" y="730148"/>
                    <a:pt x="3924299" y="764135"/>
                  </a:cubicBezTo>
                  <a:cubicBezTo>
                    <a:pt x="3829437" y="798122"/>
                    <a:pt x="3712108" y="815116"/>
                    <a:pt x="3572310" y="815116"/>
                  </a:cubicBezTo>
                  <a:cubicBezTo>
                    <a:pt x="3362616" y="815116"/>
                    <a:pt x="3199103" y="780714"/>
                    <a:pt x="3081773" y="711910"/>
                  </a:cubicBezTo>
                  <a:cubicBezTo>
                    <a:pt x="2979422" y="652226"/>
                    <a:pt x="2928246" y="580520"/>
                    <a:pt x="2928246" y="496796"/>
                  </a:cubicBezTo>
                  <a:cubicBezTo>
                    <a:pt x="2928246" y="389860"/>
                    <a:pt x="3023108" y="297431"/>
                    <a:pt x="3212832" y="219509"/>
                  </a:cubicBezTo>
                  <a:cubicBezTo>
                    <a:pt x="3412542" y="137442"/>
                    <a:pt x="3662179" y="96409"/>
                    <a:pt x="3961744" y="96409"/>
                  </a:cubicBezTo>
                  <a:cubicBezTo>
                    <a:pt x="4351179" y="96409"/>
                    <a:pt x="4663226" y="158167"/>
                    <a:pt x="4897885" y="281681"/>
                  </a:cubicBezTo>
                  <a:cubicBezTo>
                    <a:pt x="5107580" y="391933"/>
                    <a:pt x="5212428" y="523322"/>
                    <a:pt x="5212428" y="675851"/>
                  </a:cubicBezTo>
                  <a:cubicBezTo>
                    <a:pt x="5212428" y="830866"/>
                    <a:pt x="5067639" y="963914"/>
                    <a:pt x="4778058" y="1074994"/>
                  </a:cubicBezTo>
                  <a:cubicBezTo>
                    <a:pt x="4478494" y="1190219"/>
                    <a:pt x="4106535" y="1247832"/>
                    <a:pt x="3662179" y="1247832"/>
                  </a:cubicBezTo>
                  <a:cubicBezTo>
                    <a:pt x="3420031" y="1247832"/>
                    <a:pt x="3207841" y="1228766"/>
                    <a:pt x="3025604" y="1190634"/>
                  </a:cubicBezTo>
                  <a:cubicBezTo>
                    <a:pt x="2865837" y="1157475"/>
                    <a:pt x="2712310" y="1106495"/>
                    <a:pt x="2565024" y="1037691"/>
                  </a:cubicBezTo>
                  <a:cubicBezTo>
                    <a:pt x="2462672" y="990440"/>
                    <a:pt x="2336606" y="918736"/>
                    <a:pt x="2186822" y="822576"/>
                  </a:cubicBezTo>
                  <a:lnTo>
                    <a:pt x="1658840" y="455763"/>
                  </a:lnTo>
                  <a:cubicBezTo>
                    <a:pt x="1441655" y="332248"/>
                    <a:pt x="1185777" y="270490"/>
                    <a:pt x="891205" y="270490"/>
                  </a:cubicBezTo>
                  <a:cubicBezTo>
                    <a:pt x="599130" y="270490"/>
                    <a:pt x="371959" y="319813"/>
                    <a:pt x="209696" y="418459"/>
                  </a:cubicBezTo>
                  <a:cubicBezTo>
                    <a:pt x="69898" y="503842"/>
                    <a:pt x="0" y="607876"/>
                    <a:pt x="0" y="730562"/>
                  </a:cubicBezTo>
                  <a:cubicBezTo>
                    <a:pt x="0" y="824234"/>
                    <a:pt x="31205" y="898426"/>
                    <a:pt x="93614" y="953137"/>
                  </a:cubicBezTo>
                  <a:cubicBezTo>
                    <a:pt x="178490" y="1028573"/>
                    <a:pt x="319535" y="1066290"/>
                    <a:pt x="516750" y="1066290"/>
                  </a:cubicBezTo>
                  <a:cubicBezTo>
                    <a:pt x="596633" y="1066290"/>
                    <a:pt x="668403" y="1055721"/>
                    <a:pt x="732061" y="1034582"/>
                  </a:cubicBezTo>
                  <a:cubicBezTo>
                    <a:pt x="795719" y="1013444"/>
                    <a:pt x="830045" y="994793"/>
                    <a:pt x="835038" y="978628"/>
                  </a:cubicBezTo>
                  <a:cubicBezTo>
                    <a:pt x="840029" y="962463"/>
                    <a:pt x="842526" y="950650"/>
                    <a:pt x="842526" y="943190"/>
                  </a:cubicBezTo>
                  <a:cubicBezTo>
                    <a:pt x="842526" y="924953"/>
                    <a:pt x="833788" y="909617"/>
                    <a:pt x="816314" y="897183"/>
                  </a:cubicBezTo>
                  <a:cubicBezTo>
                    <a:pt x="796343" y="888064"/>
                    <a:pt x="783861" y="883505"/>
                    <a:pt x="778868" y="883505"/>
                  </a:cubicBezTo>
                  <a:cubicBezTo>
                    <a:pt x="766387" y="883505"/>
                    <a:pt x="751408" y="886406"/>
                    <a:pt x="733933" y="892209"/>
                  </a:cubicBezTo>
                  <a:cubicBezTo>
                    <a:pt x="698984" y="903814"/>
                    <a:pt x="662163" y="912104"/>
                    <a:pt x="623470" y="917078"/>
                  </a:cubicBezTo>
                  <a:cubicBezTo>
                    <a:pt x="584775" y="922052"/>
                    <a:pt x="544209" y="924538"/>
                    <a:pt x="501771" y="924538"/>
                  </a:cubicBezTo>
                  <a:cubicBezTo>
                    <a:pt x="379448" y="924538"/>
                    <a:pt x="287083" y="902156"/>
                    <a:pt x="224673" y="857393"/>
                  </a:cubicBezTo>
                  <a:cubicBezTo>
                    <a:pt x="174746" y="821747"/>
                    <a:pt x="149783" y="776983"/>
                    <a:pt x="149783" y="723101"/>
                  </a:cubicBezTo>
                  <a:cubicBezTo>
                    <a:pt x="149783" y="636061"/>
                    <a:pt x="190972" y="563527"/>
                    <a:pt x="273352" y="505500"/>
                  </a:cubicBezTo>
                  <a:cubicBezTo>
                    <a:pt x="373207" y="435038"/>
                    <a:pt x="516750" y="399808"/>
                    <a:pt x="703977" y="399808"/>
                  </a:cubicBezTo>
                  <a:cubicBezTo>
                    <a:pt x="841277" y="399808"/>
                    <a:pt x="967345" y="425091"/>
                    <a:pt x="1082179" y="475657"/>
                  </a:cubicBezTo>
                  <a:cubicBezTo>
                    <a:pt x="1162062" y="511303"/>
                    <a:pt x="1182504" y="493654"/>
                    <a:pt x="1377999" y="662173"/>
                  </a:cubicBezTo>
                  <a:cubicBezTo>
                    <a:pt x="1573495" y="830692"/>
                    <a:pt x="1677817" y="1169769"/>
                    <a:pt x="2255150" y="1486770"/>
                  </a:cubicBezTo>
                  <a:cubicBezTo>
                    <a:pt x="2832484" y="1803770"/>
                    <a:pt x="3659058" y="1848042"/>
                    <a:pt x="4225315" y="1804522"/>
                  </a:cubicBezTo>
                  <a:cubicBezTo>
                    <a:pt x="4791573" y="1761001"/>
                    <a:pt x="5472731" y="1432725"/>
                    <a:pt x="5652698" y="1225649"/>
                  </a:cubicBezTo>
                  <a:cubicBezTo>
                    <a:pt x="5765177" y="1096226"/>
                    <a:pt x="5821982" y="969352"/>
                    <a:pt x="5831277" y="850515"/>
                  </a:cubicBezTo>
                  <a:close/>
                </a:path>
              </a:pathLst>
            </a:custGeom>
            <a:grpFill/>
            <a:ln w="22225">
              <a:solidFill>
                <a:schemeClr val="tx1"/>
              </a:solidFill>
            </a:ln>
            <a:effectLst/>
            <a:sp3d prstMaterial="powder">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sp>
          <p:nvSpPr>
            <p:cNvPr id="22" name="Forma libre 6"/>
            <p:cNvSpPr/>
            <p:nvPr/>
          </p:nvSpPr>
          <p:spPr>
            <a:xfrm rot="16200000" flipH="1">
              <a:off x="279053" y="3801360"/>
              <a:ext cx="2307604" cy="842804"/>
            </a:xfrm>
            <a:custGeom>
              <a:avLst/>
              <a:gdLst>
                <a:gd name="connsiteX0" fmla="*/ 5831277 w 5832648"/>
                <a:gd name="connsiteY0" fmla="*/ 850515 h 1818625"/>
                <a:gd name="connsiteX1" fmla="*/ 5798458 w 5832648"/>
                <a:gd name="connsiteY1" fmla="*/ 646474 h 1818625"/>
                <a:gd name="connsiteX2" fmla="*/ 5222804 w 5832648"/>
                <a:gd name="connsiteY2" fmla="*/ 196376 h 1818625"/>
                <a:gd name="connsiteX3" fmla="*/ 3982299 w 5832648"/>
                <a:gd name="connsiteY3" fmla="*/ 5082 h 1818625"/>
                <a:gd name="connsiteX4" fmla="*/ 3094879 w 5832648"/>
                <a:gd name="connsiteY4" fmla="*/ 176611 h 1818625"/>
                <a:gd name="connsiteX5" fmla="*/ 2733529 w 5832648"/>
                <a:gd name="connsiteY5" fmla="*/ 506743 h 1818625"/>
                <a:gd name="connsiteX6" fmla="*/ 2950714 w 5832648"/>
                <a:gd name="connsiteY6" fmla="*/ 811385 h 1818625"/>
                <a:gd name="connsiteX7" fmla="*/ 3639713 w 5832648"/>
                <a:gd name="connsiteY7" fmla="*/ 941947 h 1818625"/>
                <a:gd name="connsiteX8" fmla="*/ 4180801 w 5832648"/>
                <a:gd name="connsiteY8" fmla="*/ 854284 h 1818625"/>
                <a:gd name="connsiteX9" fmla="*/ 4396114 w 5832648"/>
                <a:gd name="connsiteY9" fmla="*/ 650982 h 1818625"/>
                <a:gd name="connsiteX10" fmla="*/ 4276287 w 5832648"/>
                <a:gd name="connsiteY10" fmla="*/ 473171 h 1818625"/>
                <a:gd name="connsiteX11" fmla="*/ 3871875 w 5832648"/>
                <a:gd name="connsiteY11" fmla="*/ 387373 h 1818625"/>
                <a:gd name="connsiteX12" fmla="*/ 3609755 w 5832648"/>
                <a:gd name="connsiteY12" fmla="*/ 430894 h 1818625"/>
                <a:gd name="connsiteX13" fmla="*/ 3516142 w 5832648"/>
                <a:gd name="connsiteY13" fmla="*/ 490578 h 1818625"/>
                <a:gd name="connsiteX14" fmla="*/ 3504909 w 5832648"/>
                <a:gd name="connsiteY14" fmla="*/ 519178 h 1818625"/>
                <a:gd name="connsiteX15" fmla="*/ 3527375 w 5832648"/>
                <a:gd name="connsiteY15" fmla="*/ 529125 h 1818625"/>
                <a:gd name="connsiteX16" fmla="*/ 3572310 w 5832648"/>
                <a:gd name="connsiteY16" fmla="*/ 524152 h 1818625"/>
                <a:gd name="connsiteX17" fmla="*/ 3617245 w 5832648"/>
                <a:gd name="connsiteY17" fmla="*/ 519178 h 1818625"/>
                <a:gd name="connsiteX18" fmla="*/ 3782006 w 5832648"/>
                <a:gd name="connsiteY18" fmla="*/ 511717 h 1818625"/>
                <a:gd name="connsiteX19" fmla="*/ 3982340 w 5832648"/>
                <a:gd name="connsiteY19" fmla="*/ 550885 h 1818625"/>
                <a:gd name="connsiteX20" fmla="*/ 4066592 w 5832648"/>
                <a:gd name="connsiteY20" fmla="*/ 636061 h 1818625"/>
                <a:gd name="connsiteX21" fmla="*/ 3924299 w 5832648"/>
                <a:gd name="connsiteY21" fmla="*/ 764135 h 1818625"/>
                <a:gd name="connsiteX22" fmla="*/ 3572310 w 5832648"/>
                <a:gd name="connsiteY22" fmla="*/ 815116 h 1818625"/>
                <a:gd name="connsiteX23" fmla="*/ 3081773 w 5832648"/>
                <a:gd name="connsiteY23" fmla="*/ 711910 h 1818625"/>
                <a:gd name="connsiteX24" fmla="*/ 2928246 w 5832648"/>
                <a:gd name="connsiteY24" fmla="*/ 496796 h 1818625"/>
                <a:gd name="connsiteX25" fmla="*/ 3212832 w 5832648"/>
                <a:gd name="connsiteY25" fmla="*/ 219509 h 1818625"/>
                <a:gd name="connsiteX26" fmla="*/ 3961744 w 5832648"/>
                <a:gd name="connsiteY26" fmla="*/ 96409 h 1818625"/>
                <a:gd name="connsiteX27" fmla="*/ 4897885 w 5832648"/>
                <a:gd name="connsiteY27" fmla="*/ 281681 h 1818625"/>
                <a:gd name="connsiteX28" fmla="*/ 5212428 w 5832648"/>
                <a:gd name="connsiteY28" fmla="*/ 675851 h 1818625"/>
                <a:gd name="connsiteX29" fmla="*/ 4778058 w 5832648"/>
                <a:gd name="connsiteY29" fmla="*/ 1074994 h 1818625"/>
                <a:gd name="connsiteX30" fmla="*/ 3662179 w 5832648"/>
                <a:gd name="connsiteY30" fmla="*/ 1247832 h 1818625"/>
                <a:gd name="connsiteX31" fmla="*/ 3025604 w 5832648"/>
                <a:gd name="connsiteY31" fmla="*/ 1190634 h 1818625"/>
                <a:gd name="connsiteX32" fmla="*/ 2565024 w 5832648"/>
                <a:gd name="connsiteY32" fmla="*/ 1037691 h 1818625"/>
                <a:gd name="connsiteX33" fmla="*/ 2186822 w 5832648"/>
                <a:gd name="connsiteY33" fmla="*/ 822576 h 1818625"/>
                <a:gd name="connsiteX34" fmla="*/ 1658840 w 5832648"/>
                <a:gd name="connsiteY34" fmla="*/ 455763 h 1818625"/>
                <a:gd name="connsiteX35" fmla="*/ 891205 w 5832648"/>
                <a:gd name="connsiteY35" fmla="*/ 270490 h 1818625"/>
                <a:gd name="connsiteX36" fmla="*/ 209696 w 5832648"/>
                <a:gd name="connsiteY36" fmla="*/ 418459 h 1818625"/>
                <a:gd name="connsiteX37" fmla="*/ 0 w 5832648"/>
                <a:gd name="connsiteY37" fmla="*/ 730562 h 1818625"/>
                <a:gd name="connsiteX38" fmla="*/ 93614 w 5832648"/>
                <a:gd name="connsiteY38" fmla="*/ 953137 h 1818625"/>
                <a:gd name="connsiteX39" fmla="*/ 516750 w 5832648"/>
                <a:gd name="connsiteY39" fmla="*/ 1066290 h 1818625"/>
                <a:gd name="connsiteX40" fmla="*/ 732061 w 5832648"/>
                <a:gd name="connsiteY40" fmla="*/ 1034582 h 1818625"/>
                <a:gd name="connsiteX41" fmla="*/ 835038 w 5832648"/>
                <a:gd name="connsiteY41" fmla="*/ 978628 h 1818625"/>
                <a:gd name="connsiteX42" fmla="*/ 842526 w 5832648"/>
                <a:gd name="connsiteY42" fmla="*/ 943190 h 1818625"/>
                <a:gd name="connsiteX43" fmla="*/ 816314 w 5832648"/>
                <a:gd name="connsiteY43" fmla="*/ 897183 h 1818625"/>
                <a:gd name="connsiteX44" fmla="*/ 778868 w 5832648"/>
                <a:gd name="connsiteY44" fmla="*/ 883505 h 1818625"/>
                <a:gd name="connsiteX45" fmla="*/ 733933 w 5832648"/>
                <a:gd name="connsiteY45" fmla="*/ 892209 h 1818625"/>
                <a:gd name="connsiteX46" fmla="*/ 623470 w 5832648"/>
                <a:gd name="connsiteY46" fmla="*/ 917078 h 1818625"/>
                <a:gd name="connsiteX47" fmla="*/ 501771 w 5832648"/>
                <a:gd name="connsiteY47" fmla="*/ 924538 h 1818625"/>
                <a:gd name="connsiteX48" fmla="*/ 224673 w 5832648"/>
                <a:gd name="connsiteY48" fmla="*/ 857393 h 1818625"/>
                <a:gd name="connsiteX49" fmla="*/ 149783 w 5832648"/>
                <a:gd name="connsiteY49" fmla="*/ 723101 h 1818625"/>
                <a:gd name="connsiteX50" fmla="*/ 273352 w 5832648"/>
                <a:gd name="connsiteY50" fmla="*/ 505500 h 1818625"/>
                <a:gd name="connsiteX51" fmla="*/ 703977 w 5832648"/>
                <a:gd name="connsiteY51" fmla="*/ 399808 h 1818625"/>
                <a:gd name="connsiteX52" fmla="*/ 1082179 w 5832648"/>
                <a:gd name="connsiteY52" fmla="*/ 475657 h 1818625"/>
                <a:gd name="connsiteX53" fmla="*/ 1377999 w 5832648"/>
                <a:gd name="connsiteY53" fmla="*/ 662173 h 1818625"/>
                <a:gd name="connsiteX54" fmla="*/ 2255150 w 5832648"/>
                <a:gd name="connsiteY54" fmla="*/ 1486770 h 1818625"/>
                <a:gd name="connsiteX55" fmla="*/ 4225315 w 5832648"/>
                <a:gd name="connsiteY55" fmla="*/ 1804522 h 1818625"/>
                <a:gd name="connsiteX56" fmla="*/ 5652698 w 5832648"/>
                <a:gd name="connsiteY56" fmla="*/ 1225649 h 1818625"/>
                <a:gd name="connsiteX57" fmla="*/ 5831277 w 5832648"/>
                <a:gd name="connsiteY57" fmla="*/ 850515 h 1818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Lst>
              <a:rect l="l" t="t" r="r" b="b"/>
              <a:pathLst>
                <a:path w="5832648" h="1818625">
                  <a:moveTo>
                    <a:pt x="5831277" y="850515"/>
                  </a:moveTo>
                  <a:cubicBezTo>
                    <a:pt x="5836853" y="779212"/>
                    <a:pt x="5825326" y="710803"/>
                    <a:pt x="5798458" y="646474"/>
                  </a:cubicBezTo>
                  <a:cubicBezTo>
                    <a:pt x="5726809" y="474929"/>
                    <a:pt x="5525497" y="303274"/>
                    <a:pt x="5222804" y="196376"/>
                  </a:cubicBezTo>
                  <a:cubicBezTo>
                    <a:pt x="4920110" y="89477"/>
                    <a:pt x="4583626" y="-25754"/>
                    <a:pt x="3982299" y="5082"/>
                  </a:cubicBezTo>
                  <a:cubicBezTo>
                    <a:pt x="3380973" y="35917"/>
                    <a:pt x="3303007" y="93000"/>
                    <a:pt x="3094879" y="176611"/>
                  </a:cubicBezTo>
                  <a:cubicBezTo>
                    <a:pt x="2886750" y="260221"/>
                    <a:pt x="2733529" y="378255"/>
                    <a:pt x="2733529" y="506743"/>
                  </a:cubicBezTo>
                  <a:cubicBezTo>
                    <a:pt x="2733529" y="631916"/>
                    <a:pt x="2805923" y="733463"/>
                    <a:pt x="2950714" y="811385"/>
                  </a:cubicBezTo>
                  <a:cubicBezTo>
                    <a:pt x="3112977" y="898426"/>
                    <a:pt x="3342644" y="941947"/>
                    <a:pt x="3639713" y="941947"/>
                  </a:cubicBezTo>
                  <a:cubicBezTo>
                    <a:pt x="3856896" y="941947"/>
                    <a:pt x="4037260" y="912726"/>
                    <a:pt x="4180801" y="854284"/>
                  </a:cubicBezTo>
                  <a:cubicBezTo>
                    <a:pt x="4324343" y="795842"/>
                    <a:pt x="4396114" y="728075"/>
                    <a:pt x="4396114" y="650982"/>
                  </a:cubicBezTo>
                  <a:cubicBezTo>
                    <a:pt x="4396114" y="580520"/>
                    <a:pt x="4356172" y="521250"/>
                    <a:pt x="4276287" y="473171"/>
                  </a:cubicBezTo>
                  <a:cubicBezTo>
                    <a:pt x="4181426" y="415972"/>
                    <a:pt x="4046622" y="387373"/>
                    <a:pt x="3871875" y="387373"/>
                  </a:cubicBezTo>
                  <a:cubicBezTo>
                    <a:pt x="3767027" y="387373"/>
                    <a:pt x="3679654" y="401880"/>
                    <a:pt x="3609755" y="430894"/>
                  </a:cubicBezTo>
                  <a:cubicBezTo>
                    <a:pt x="3554835" y="453275"/>
                    <a:pt x="3523631" y="473171"/>
                    <a:pt x="3516142" y="490578"/>
                  </a:cubicBezTo>
                  <a:cubicBezTo>
                    <a:pt x="3508652" y="507987"/>
                    <a:pt x="3504909" y="517520"/>
                    <a:pt x="3504909" y="519178"/>
                  </a:cubicBezTo>
                  <a:cubicBezTo>
                    <a:pt x="3504909" y="525809"/>
                    <a:pt x="3512397" y="529125"/>
                    <a:pt x="3527375" y="529125"/>
                  </a:cubicBezTo>
                  <a:lnTo>
                    <a:pt x="3572310" y="524152"/>
                  </a:lnTo>
                  <a:cubicBezTo>
                    <a:pt x="3577303" y="523322"/>
                    <a:pt x="3592282" y="521664"/>
                    <a:pt x="3617245" y="519178"/>
                  </a:cubicBezTo>
                  <a:cubicBezTo>
                    <a:pt x="3667172" y="514204"/>
                    <a:pt x="3722092" y="511717"/>
                    <a:pt x="3782006" y="511717"/>
                  </a:cubicBezTo>
                  <a:cubicBezTo>
                    <a:pt x="3859394" y="511717"/>
                    <a:pt x="3926171" y="524773"/>
                    <a:pt x="3982340" y="550885"/>
                  </a:cubicBezTo>
                  <a:cubicBezTo>
                    <a:pt x="4038508" y="576998"/>
                    <a:pt x="4066592" y="605389"/>
                    <a:pt x="4066592" y="636061"/>
                  </a:cubicBezTo>
                  <a:cubicBezTo>
                    <a:pt x="4066592" y="687456"/>
                    <a:pt x="4019161" y="730148"/>
                    <a:pt x="3924299" y="764135"/>
                  </a:cubicBezTo>
                  <a:cubicBezTo>
                    <a:pt x="3829437" y="798122"/>
                    <a:pt x="3712108" y="815116"/>
                    <a:pt x="3572310" y="815116"/>
                  </a:cubicBezTo>
                  <a:cubicBezTo>
                    <a:pt x="3362616" y="815116"/>
                    <a:pt x="3199103" y="780714"/>
                    <a:pt x="3081773" y="711910"/>
                  </a:cubicBezTo>
                  <a:cubicBezTo>
                    <a:pt x="2979422" y="652226"/>
                    <a:pt x="2928246" y="580520"/>
                    <a:pt x="2928246" y="496796"/>
                  </a:cubicBezTo>
                  <a:cubicBezTo>
                    <a:pt x="2928246" y="389860"/>
                    <a:pt x="3023108" y="297431"/>
                    <a:pt x="3212832" y="219509"/>
                  </a:cubicBezTo>
                  <a:cubicBezTo>
                    <a:pt x="3412542" y="137442"/>
                    <a:pt x="3662179" y="96409"/>
                    <a:pt x="3961744" y="96409"/>
                  </a:cubicBezTo>
                  <a:cubicBezTo>
                    <a:pt x="4351179" y="96409"/>
                    <a:pt x="4663226" y="158167"/>
                    <a:pt x="4897885" y="281681"/>
                  </a:cubicBezTo>
                  <a:cubicBezTo>
                    <a:pt x="5107580" y="391933"/>
                    <a:pt x="5212428" y="523322"/>
                    <a:pt x="5212428" y="675851"/>
                  </a:cubicBezTo>
                  <a:cubicBezTo>
                    <a:pt x="5212428" y="830866"/>
                    <a:pt x="5067639" y="963914"/>
                    <a:pt x="4778058" y="1074994"/>
                  </a:cubicBezTo>
                  <a:cubicBezTo>
                    <a:pt x="4478494" y="1190219"/>
                    <a:pt x="4106535" y="1247832"/>
                    <a:pt x="3662179" y="1247832"/>
                  </a:cubicBezTo>
                  <a:cubicBezTo>
                    <a:pt x="3420031" y="1247832"/>
                    <a:pt x="3207841" y="1228766"/>
                    <a:pt x="3025604" y="1190634"/>
                  </a:cubicBezTo>
                  <a:cubicBezTo>
                    <a:pt x="2865837" y="1157475"/>
                    <a:pt x="2712310" y="1106495"/>
                    <a:pt x="2565024" y="1037691"/>
                  </a:cubicBezTo>
                  <a:cubicBezTo>
                    <a:pt x="2462672" y="990440"/>
                    <a:pt x="2336606" y="918736"/>
                    <a:pt x="2186822" y="822576"/>
                  </a:cubicBezTo>
                  <a:lnTo>
                    <a:pt x="1658840" y="455763"/>
                  </a:lnTo>
                  <a:cubicBezTo>
                    <a:pt x="1441655" y="332248"/>
                    <a:pt x="1185777" y="270490"/>
                    <a:pt x="891205" y="270490"/>
                  </a:cubicBezTo>
                  <a:cubicBezTo>
                    <a:pt x="599130" y="270490"/>
                    <a:pt x="371959" y="319813"/>
                    <a:pt x="209696" y="418459"/>
                  </a:cubicBezTo>
                  <a:cubicBezTo>
                    <a:pt x="69898" y="503842"/>
                    <a:pt x="0" y="607876"/>
                    <a:pt x="0" y="730562"/>
                  </a:cubicBezTo>
                  <a:cubicBezTo>
                    <a:pt x="0" y="824234"/>
                    <a:pt x="31205" y="898426"/>
                    <a:pt x="93614" y="953137"/>
                  </a:cubicBezTo>
                  <a:cubicBezTo>
                    <a:pt x="178490" y="1028573"/>
                    <a:pt x="319535" y="1066290"/>
                    <a:pt x="516750" y="1066290"/>
                  </a:cubicBezTo>
                  <a:cubicBezTo>
                    <a:pt x="596633" y="1066290"/>
                    <a:pt x="668403" y="1055721"/>
                    <a:pt x="732061" y="1034582"/>
                  </a:cubicBezTo>
                  <a:cubicBezTo>
                    <a:pt x="795719" y="1013444"/>
                    <a:pt x="830045" y="994793"/>
                    <a:pt x="835038" y="978628"/>
                  </a:cubicBezTo>
                  <a:cubicBezTo>
                    <a:pt x="840029" y="962463"/>
                    <a:pt x="842526" y="950650"/>
                    <a:pt x="842526" y="943190"/>
                  </a:cubicBezTo>
                  <a:cubicBezTo>
                    <a:pt x="842526" y="924953"/>
                    <a:pt x="833788" y="909617"/>
                    <a:pt x="816314" y="897183"/>
                  </a:cubicBezTo>
                  <a:cubicBezTo>
                    <a:pt x="796343" y="888064"/>
                    <a:pt x="783861" y="883505"/>
                    <a:pt x="778868" y="883505"/>
                  </a:cubicBezTo>
                  <a:cubicBezTo>
                    <a:pt x="766387" y="883505"/>
                    <a:pt x="751408" y="886406"/>
                    <a:pt x="733933" y="892209"/>
                  </a:cubicBezTo>
                  <a:cubicBezTo>
                    <a:pt x="698984" y="903814"/>
                    <a:pt x="662163" y="912104"/>
                    <a:pt x="623470" y="917078"/>
                  </a:cubicBezTo>
                  <a:cubicBezTo>
                    <a:pt x="584775" y="922052"/>
                    <a:pt x="544209" y="924538"/>
                    <a:pt x="501771" y="924538"/>
                  </a:cubicBezTo>
                  <a:cubicBezTo>
                    <a:pt x="379448" y="924538"/>
                    <a:pt x="287083" y="902156"/>
                    <a:pt x="224673" y="857393"/>
                  </a:cubicBezTo>
                  <a:cubicBezTo>
                    <a:pt x="174746" y="821747"/>
                    <a:pt x="149783" y="776983"/>
                    <a:pt x="149783" y="723101"/>
                  </a:cubicBezTo>
                  <a:cubicBezTo>
                    <a:pt x="149783" y="636061"/>
                    <a:pt x="190972" y="563527"/>
                    <a:pt x="273352" y="505500"/>
                  </a:cubicBezTo>
                  <a:cubicBezTo>
                    <a:pt x="373207" y="435038"/>
                    <a:pt x="516750" y="399808"/>
                    <a:pt x="703977" y="399808"/>
                  </a:cubicBezTo>
                  <a:cubicBezTo>
                    <a:pt x="841277" y="399808"/>
                    <a:pt x="967345" y="425091"/>
                    <a:pt x="1082179" y="475657"/>
                  </a:cubicBezTo>
                  <a:cubicBezTo>
                    <a:pt x="1162062" y="511303"/>
                    <a:pt x="1182504" y="493654"/>
                    <a:pt x="1377999" y="662173"/>
                  </a:cubicBezTo>
                  <a:cubicBezTo>
                    <a:pt x="1573495" y="830692"/>
                    <a:pt x="1677817" y="1169769"/>
                    <a:pt x="2255150" y="1486770"/>
                  </a:cubicBezTo>
                  <a:cubicBezTo>
                    <a:pt x="2832484" y="1803770"/>
                    <a:pt x="3659058" y="1848042"/>
                    <a:pt x="4225315" y="1804522"/>
                  </a:cubicBezTo>
                  <a:cubicBezTo>
                    <a:pt x="4791573" y="1761001"/>
                    <a:pt x="5472731" y="1432725"/>
                    <a:pt x="5652698" y="1225649"/>
                  </a:cubicBezTo>
                  <a:cubicBezTo>
                    <a:pt x="5765177" y="1096226"/>
                    <a:pt x="5821982" y="969352"/>
                    <a:pt x="5831277" y="850515"/>
                  </a:cubicBezTo>
                  <a:close/>
                </a:path>
              </a:pathLst>
            </a:custGeom>
            <a:grpFill/>
            <a:ln w="22225">
              <a:solidFill>
                <a:schemeClr val="tx1"/>
              </a:solidFill>
            </a:ln>
            <a:effectLst>
              <a:reflection blurRad="6350" stA="50000" endA="300" endPos="90000" dist="50800" dir="5400000" sy="-100000" algn="bl" rotWithShape="0"/>
            </a:effectLst>
            <a:sp3d prstMaterial="powder">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grpSp>
      <p:grpSp>
        <p:nvGrpSpPr>
          <p:cNvPr id="23" name="22 Grupo"/>
          <p:cNvGrpSpPr/>
          <p:nvPr/>
        </p:nvGrpSpPr>
        <p:grpSpPr>
          <a:xfrm flipH="1">
            <a:off x="7668345" y="1030258"/>
            <a:ext cx="842805" cy="3134859"/>
            <a:chOff x="1011452" y="1196752"/>
            <a:chExt cx="842805" cy="4179812"/>
          </a:xfrm>
          <a:gradFill flip="none" rotWithShape="1">
            <a:gsLst>
              <a:gs pos="57000">
                <a:srgbClr val="FFFFFF">
                  <a:alpha val="0"/>
                </a:srgbClr>
              </a:gs>
              <a:gs pos="10000">
                <a:srgbClr val="81D31D"/>
              </a:gs>
              <a:gs pos="16000">
                <a:srgbClr val="FFC000"/>
              </a:gs>
              <a:gs pos="22000">
                <a:schemeClr val="accent1">
                  <a:tint val="44500"/>
                  <a:satMod val="160000"/>
                  <a:lumMod val="0"/>
                  <a:lumOff val="100000"/>
                  <a:alpha val="46000"/>
                </a:schemeClr>
              </a:gs>
              <a:gs pos="81000">
                <a:schemeClr val="accent1">
                  <a:tint val="23500"/>
                  <a:satMod val="160000"/>
                  <a:lumMod val="0"/>
                  <a:lumOff val="100000"/>
                  <a:alpha val="75000"/>
                </a:schemeClr>
              </a:gs>
            </a:gsLst>
            <a:path path="circle">
              <a:fillToRect l="50000" t="50000" r="50000" b="50000"/>
            </a:path>
            <a:tileRect/>
          </a:gradFill>
          <a:scene3d>
            <a:camera prst="orthographicFront"/>
            <a:lightRig rig="morning" dir="t"/>
          </a:scene3d>
        </p:grpSpPr>
        <p:sp>
          <p:nvSpPr>
            <p:cNvPr id="24" name="Forma libre 6"/>
            <p:cNvSpPr/>
            <p:nvPr/>
          </p:nvSpPr>
          <p:spPr>
            <a:xfrm rot="5400000" flipH="1">
              <a:off x="279052" y="1929152"/>
              <a:ext cx="2307604" cy="842804"/>
            </a:xfrm>
            <a:custGeom>
              <a:avLst/>
              <a:gdLst>
                <a:gd name="connsiteX0" fmla="*/ 5831277 w 5832648"/>
                <a:gd name="connsiteY0" fmla="*/ 850515 h 1818625"/>
                <a:gd name="connsiteX1" fmla="*/ 5798458 w 5832648"/>
                <a:gd name="connsiteY1" fmla="*/ 646474 h 1818625"/>
                <a:gd name="connsiteX2" fmla="*/ 5222804 w 5832648"/>
                <a:gd name="connsiteY2" fmla="*/ 196376 h 1818625"/>
                <a:gd name="connsiteX3" fmla="*/ 3982299 w 5832648"/>
                <a:gd name="connsiteY3" fmla="*/ 5082 h 1818625"/>
                <a:gd name="connsiteX4" fmla="*/ 3094879 w 5832648"/>
                <a:gd name="connsiteY4" fmla="*/ 176611 h 1818625"/>
                <a:gd name="connsiteX5" fmla="*/ 2733529 w 5832648"/>
                <a:gd name="connsiteY5" fmla="*/ 506743 h 1818625"/>
                <a:gd name="connsiteX6" fmla="*/ 2950714 w 5832648"/>
                <a:gd name="connsiteY6" fmla="*/ 811385 h 1818625"/>
                <a:gd name="connsiteX7" fmla="*/ 3639713 w 5832648"/>
                <a:gd name="connsiteY7" fmla="*/ 941947 h 1818625"/>
                <a:gd name="connsiteX8" fmla="*/ 4180801 w 5832648"/>
                <a:gd name="connsiteY8" fmla="*/ 854284 h 1818625"/>
                <a:gd name="connsiteX9" fmla="*/ 4396114 w 5832648"/>
                <a:gd name="connsiteY9" fmla="*/ 650982 h 1818625"/>
                <a:gd name="connsiteX10" fmla="*/ 4276287 w 5832648"/>
                <a:gd name="connsiteY10" fmla="*/ 473171 h 1818625"/>
                <a:gd name="connsiteX11" fmla="*/ 3871875 w 5832648"/>
                <a:gd name="connsiteY11" fmla="*/ 387373 h 1818625"/>
                <a:gd name="connsiteX12" fmla="*/ 3609755 w 5832648"/>
                <a:gd name="connsiteY12" fmla="*/ 430894 h 1818625"/>
                <a:gd name="connsiteX13" fmla="*/ 3516142 w 5832648"/>
                <a:gd name="connsiteY13" fmla="*/ 490578 h 1818625"/>
                <a:gd name="connsiteX14" fmla="*/ 3504909 w 5832648"/>
                <a:gd name="connsiteY14" fmla="*/ 519178 h 1818625"/>
                <a:gd name="connsiteX15" fmla="*/ 3527375 w 5832648"/>
                <a:gd name="connsiteY15" fmla="*/ 529125 h 1818625"/>
                <a:gd name="connsiteX16" fmla="*/ 3572310 w 5832648"/>
                <a:gd name="connsiteY16" fmla="*/ 524152 h 1818625"/>
                <a:gd name="connsiteX17" fmla="*/ 3617245 w 5832648"/>
                <a:gd name="connsiteY17" fmla="*/ 519178 h 1818625"/>
                <a:gd name="connsiteX18" fmla="*/ 3782006 w 5832648"/>
                <a:gd name="connsiteY18" fmla="*/ 511717 h 1818625"/>
                <a:gd name="connsiteX19" fmla="*/ 3982340 w 5832648"/>
                <a:gd name="connsiteY19" fmla="*/ 550885 h 1818625"/>
                <a:gd name="connsiteX20" fmla="*/ 4066592 w 5832648"/>
                <a:gd name="connsiteY20" fmla="*/ 636061 h 1818625"/>
                <a:gd name="connsiteX21" fmla="*/ 3924299 w 5832648"/>
                <a:gd name="connsiteY21" fmla="*/ 764135 h 1818625"/>
                <a:gd name="connsiteX22" fmla="*/ 3572310 w 5832648"/>
                <a:gd name="connsiteY22" fmla="*/ 815116 h 1818625"/>
                <a:gd name="connsiteX23" fmla="*/ 3081773 w 5832648"/>
                <a:gd name="connsiteY23" fmla="*/ 711910 h 1818625"/>
                <a:gd name="connsiteX24" fmla="*/ 2928246 w 5832648"/>
                <a:gd name="connsiteY24" fmla="*/ 496796 h 1818625"/>
                <a:gd name="connsiteX25" fmla="*/ 3212832 w 5832648"/>
                <a:gd name="connsiteY25" fmla="*/ 219509 h 1818625"/>
                <a:gd name="connsiteX26" fmla="*/ 3961744 w 5832648"/>
                <a:gd name="connsiteY26" fmla="*/ 96409 h 1818625"/>
                <a:gd name="connsiteX27" fmla="*/ 4897885 w 5832648"/>
                <a:gd name="connsiteY27" fmla="*/ 281681 h 1818625"/>
                <a:gd name="connsiteX28" fmla="*/ 5212428 w 5832648"/>
                <a:gd name="connsiteY28" fmla="*/ 675851 h 1818625"/>
                <a:gd name="connsiteX29" fmla="*/ 4778058 w 5832648"/>
                <a:gd name="connsiteY29" fmla="*/ 1074994 h 1818625"/>
                <a:gd name="connsiteX30" fmla="*/ 3662179 w 5832648"/>
                <a:gd name="connsiteY30" fmla="*/ 1247832 h 1818625"/>
                <a:gd name="connsiteX31" fmla="*/ 3025604 w 5832648"/>
                <a:gd name="connsiteY31" fmla="*/ 1190634 h 1818625"/>
                <a:gd name="connsiteX32" fmla="*/ 2565024 w 5832648"/>
                <a:gd name="connsiteY32" fmla="*/ 1037691 h 1818625"/>
                <a:gd name="connsiteX33" fmla="*/ 2186822 w 5832648"/>
                <a:gd name="connsiteY33" fmla="*/ 822576 h 1818625"/>
                <a:gd name="connsiteX34" fmla="*/ 1658840 w 5832648"/>
                <a:gd name="connsiteY34" fmla="*/ 455763 h 1818625"/>
                <a:gd name="connsiteX35" fmla="*/ 891205 w 5832648"/>
                <a:gd name="connsiteY35" fmla="*/ 270490 h 1818625"/>
                <a:gd name="connsiteX36" fmla="*/ 209696 w 5832648"/>
                <a:gd name="connsiteY36" fmla="*/ 418459 h 1818625"/>
                <a:gd name="connsiteX37" fmla="*/ 0 w 5832648"/>
                <a:gd name="connsiteY37" fmla="*/ 730562 h 1818625"/>
                <a:gd name="connsiteX38" fmla="*/ 93614 w 5832648"/>
                <a:gd name="connsiteY38" fmla="*/ 953137 h 1818625"/>
                <a:gd name="connsiteX39" fmla="*/ 516750 w 5832648"/>
                <a:gd name="connsiteY39" fmla="*/ 1066290 h 1818625"/>
                <a:gd name="connsiteX40" fmla="*/ 732061 w 5832648"/>
                <a:gd name="connsiteY40" fmla="*/ 1034582 h 1818625"/>
                <a:gd name="connsiteX41" fmla="*/ 835038 w 5832648"/>
                <a:gd name="connsiteY41" fmla="*/ 978628 h 1818625"/>
                <a:gd name="connsiteX42" fmla="*/ 842526 w 5832648"/>
                <a:gd name="connsiteY42" fmla="*/ 943190 h 1818625"/>
                <a:gd name="connsiteX43" fmla="*/ 816314 w 5832648"/>
                <a:gd name="connsiteY43" fmla="*/ 897183 h 1818625"/>
                <a:gd name="connsiteX44" fmla="*/ 778868 w 5832648"/>
                <a:gd name="connsiteY44" fmla="*/ 883505 h 1818625"/>
                <a:gd name="connsiteX45" fmla="*/ 733933 w 5832648"/>
                <a:gd name="connsiteY45" fmla="*/ 892209 h 1818625"/>
                <a:gd name="connsiteX46" fmla="*/ 623470 w 5832648"/>
                <a:gd name="connsiteY46" fmla="*/ 917078 h 1818625"/>
                <a:gd name="connsiteX47" fmla="*/ 501771 w 5832648"/>
                <a:gd name="connsiteY47" fmla="*/ 924538 h 1818625"/>
                <a:gd name="connsiteX48" fmla="*/ 224673 w 5832648"/>
                <a:gd name="connsiteY48" fmla="*/ 857393 h 1818625"/>
                <a:gd name="connsiteX49" fmla="*/ 149783 w 5832648"/>
                <a:gd name="connsiteY49" fmla="*/ 723101 h 1818625"/>
                <a:gd name="connsiteX50" fmla="*/ 273352 w 5832648"/>
                <a:gd name="connsiteY50" fmla="*/ 505500 h 1818625"/>
                <a:gd name="connsiteX51" fmla="*/ 703977 w 5832648"/>
                <a:gd name="connsiteY51" fmla="*/ 399808 h 1818625"/>
                <a:gd name="connsiteX52" fmla="*/ 1082179 w 5832648"/>
                <a:gd name="connsiteY52" fmla="*/ 475657 h 1818625"/>
                <a:gd name="connsiteX53" fmla="*/ 1377999 w 5832648"/>
                <a:gd name="connsiteY53" fmla="*/ 662173 h 1818625"/>
                <a:gd name="connsiteX54" fmla="*/ 2255150 w 5832648"/>
                <a:gd name="connsiteY54" fmla="*/ 1486770 h 1818625"/>
                <a:gd name="connsiteX55" fmla="*/ 4225315 w 5832648"/>
                <a:gd name="connsiteY55" fmla="*/ 1804522 h 1818625"/>
                <a:gd name="connsiteX56" fmla="*/ 5652698 w 5832648"/>
                <a:gd name="connsiteY56" fmla="*/ 1225649 h 1818625"/>
                <a:gd name="connsiteX57" fmla="*/ 5831277 w 5832648"/>
                <a:gd name="connsiteY57" fmla="*/ 850515 h 1818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Lst>
              <a:rect l="l" t="t" r="r" b="b"/>
              <a:pathLst>
                <a:path w="5832648" h="1818625">
                  <a:moveTo>
                    <a:pt x="5831277" y="850515"/>
                  </a:moveTo>
                  <a:cubicBezTo>
                    <a:pt x="5836853" y="779212"/>
                    <a:pt x="5825326" y="710803"/>
                    <a:pt x="5798458" y="646474"/>
                  </a:cubicBezTo>
                  <a:cubicBezTo>
                    <a:pt x="5726809" y="474929"/>
                    <a:pt x="5525497" y="303274"/>
                    <a:pt x="5222804" y="196376"/>
                  </a:cubicBezTo>
                  <a:cubicBezTo>
                    <a:pt x="4920110" y="89477"/>
                    <a:pt x="4583626" y="-25754"/>
                    <a:pt x="3982299" y="5082"/>
                  </a:cubicBezTo>
                  <a:cubicBezTo>
                    <a:pt x="3380973" y="35917"/>
                    <a:pt x="3303007" y="93000"/>
                    <a:pt x="3094879" y="176611"/>
                  </a:cubicBezTo>
                  <a:cubicBezTo>
                    <a:pt x="2886750" y="260221"/>
                    <a:pt x="2733529" y="378255"/>
                    <a:pt x="2733529" y="506743"/>
                  </a:cubicBezTo>
                  <a:cubicBezTo>
                    <a:pt x="2733529" y="631916"/>
                    <a:pt x="2805923" y="733463"/>
                    <a:pt x="2950714" y="811385"/>
                  </a:cubicBezTo>
                  <a:cubicBezTo>
                    <a:pt x="3112977" y="898426"/>
                    <a:pt x="3342644" y="941947"/>
                    <a:pt x="3639713" y="941947"/>
                  </a:cubicBezTo>
                  <a:cubicBezTo>
                    <a:pt x="3856896" y="941947"/>
                    <a:pt x="4037260" y="912726"/>
                    <a:pt x="4180801" y="854284"/>
                  </a:cubicBezTo>
                  <a:cubicBezTo>
                    <a:pt x="4324343" y="795842"/>
                    <a:pt x="4396114" y="728075"/>
                    <a:pt x="4396114" y="650982"/>
                  </a:cubicBezTo>
                  <a:cubicBezTo>
                    <a:pt x="4396114" y="580520"/>
                    <a:pt x="4356172" y="521250"/>
                    <a:pt x="4276287" y="473171"/>
                  </a:cubicBezTo>
                  <a:cubicBezTo>
                    <a:pt x="4181426" y="415972"/>
                    <a:pt x="4046622" y="387373"/>
                    <a:pt x="3871875" y="387373"/>
                  </a:cubicBezTo>
                  <a:cubicBezTo>
                    <a:pt x="3767027" y="387373"/>
                    <a:pt x="3679654" y="401880"/>
                    <a:pt x="3609755" y="430894"/>
                  </a:cubicBezTo>
                  <a:cubicBezTo>
                    <a:pt x="3554835" y="453275"/>
                    <a:pt x="3523631" y="473171"/>
                    <a:pt x="3516142" y="490578"/>
                  </a:cubicBezTo>
                  <a:cubicBezTo>
                    <a:pt x="3508652" y="507987"/>
                    <a:pt x="3504909" y="517520"/>
                    <a:pt x="3504909" y="519178"/>
                  </a:cubicBezTo>
                  <a:cubicBezTo>
                    <a:pt x="3504909" y="525809"/>
                    <a:pt x="3512397" y="529125"/>
                    <a:pt x="3527375" y="529125"/>
                  </a:cubicBezTo>
                  <a:lnTo>
                    <a:pt x="3572310" y="524152"/>
                  </a:lnTo>
                  <a:cubicBezTo>
                    <a:pt x="3577303" y="523322"/>
                    <a:pt x="3592282" y="521664"/>
                    <a:pt x="3617245" y="519178"/>
                  </a:cubicBezTo>
                  <a:cubicBezTo>
                    <a:pt x="3667172" y="514204"/>
                    <a:pt x="3722092" y="511717"/>
                    <a:pt x="3782006" y="511717"/>
                  </a:cubicBezTo>
                  <a:cubicBezTo>
                    <a:pt x="3859394" y="511717"/>
                    <a:pt x="3926171" y="524773"/>
                    <a:pt x="3982340" y="550885"/>
                  </a:cubicBezTo>
                  <a:cubicBezTo>
                    <a:pt x="4038508" y="576998"/>
                    <a:pt x="4066592" y="605389"/>
                    <a:pt x="4066592" y="636061"/>
                  </a:cubicBezTo>
                  <a:cubicBezTo>
                    <a:pt x="4066592" y="687456"/>
                    <a:pt x="4019161" y="730148"/>
                    <a:pt x="3924299" y="764135"/>
                  </a:cubicBezTo>
                  <a:cubicBezTo>
                    <a:pt x="3829437" y="798122"/>
                    <a:pt x="3712108" y="815116"/>
                    <a:pt x="3572310" y="815116"/>
                  </a:cubicBezTo>
                  <a:cubicBezTo>
                    <a:pt x="3362616" y="815116"/>
                    <a:pt x="3199103" y="780714"/>
                    <a:pt x="3081773" y="711910"/>
                  </a:cubicBezTo>
                  <a:cubicBezTo>
                    <a:pt x="2979422" y="652226"/>
                    <a:pt x="2928246" y="580520"/>
                    <a:pt x="2928246" y="496796"/>
                  </a:cubicBezTo>
                  <a:cubicBezTo>
                    <a:pt x="2928246" y="389860"/>
                    <a:pt x="3023108" y="297431"/>
                    <a:pt x="3212832" y="219509"/>
                  </a:cubicBezTo>
                  <a:cubicBezTo>
                    <a:pt x="3412542" y="137442"/>
                    <a:pt x="3662179" y="96409"/>
                    <a:pt x="3961744" y="96409"/>
                  </a:cubicBezTo>
                  <a:cubicBezTo>
                    <a:pt x="4351179" y="96409"/>
                    <a:pt x="4663226" y="158167"/>
                    <a:pt x="4897885" y="281681"/>
                  </a:cubicBezTo>
                  <a:cubicBezTo>
                    <a:pt x="5107580" y="391933"/>
                    <a:pt x="5212428" y="523322"/>
                    <a:pt x="5212428" y="675851"/>
                  </a:cubicBezTo>
                  <a:cubicBezTo>
                    <a:pt x="5212428" y="830866"/>
                    <a:pt x="5067639" y="963914"/>
                    <a:pt x="4778058" y="1074994"/>
                  </a:cubicBezTo>
                  <a:cubicBezTo>
                    <a:pt x="4478494" y="1190219"/>
                    <a:pt x="4106535" y="1247832"/>
                    <a:pt x="3662179" y="1247832"/>
                  </a:cubicBezTo>
                  <a:cubicBezTo>
                    <a:pt x="3420031" y="1247832"/>
                    <a:pt x="3207841" y="1228766"/>
                    <a:pt x="3025604" y="1190634"/>
                  </a:cubicBezTo>
                  <a:cubicBezTo>
                    <a:pt x="2865837" y="1157475"/>
                    <a:pt x="2712310" y="1106495"/>
                    <a:pt x="2565024" y="1037691"/>
                  </a:cubicBezTo>
                  <a:cubicBezTo>
                    <a:pt x="2462672" y="990440"/>
                    <a:pt x="2336606" y="918736"/>
                    <a:pt x="2186822" y="822576"/>
                  </a:cubicBezTo>
                  <a:lnTo>
                    <a:pt x="1658840" y="455763"/>
                  </a:lnTo>
                  <a:cubicBezTo>
                    <a:pt x="1441655" y="332248"/>
                    <a:pt x="1185777" y="270490"/>
                    <a:pt x="891205" y="270490"/>
                  </a:cubicBezTo>
                  <a:cubicBezTo>
                    <a:pt x="599130" y="270490"/>
                    <a:pt x="371959" y="319813"/>
                    <a:pt x="209696" y="418459"/>
                  </a:cubicBezTo>
                  <a:cubicBezTo>
                    <a:pt x="69898" y="503842"/>
                    <a:pt x="0" y="607876"/>
                    <a:pt x="0" y="730562"/>
                  </a:cubicBezTo>
                  <a:cubicBezTo>
                    <a:pt x="0" y="824234"/>
                    <a:pt x="31205" y="898426"/>
                    <a:pt x="93614" y="953137"/>
                  </a:cubicBezTo>
                  <a:cubicBezTo>
                    <a:pt x="178490" y="1028573"/>
                    <a:pt x="319535" y="1066290"/>
                    <a:pt x="516750" y="1066290"/>
                  </a:cubicBezTo>
                  <a:cubicBezTo>
                    <a:pt x="596633" y="1066290"/>
                    <a:pt x="668403" y="1055721"/>
                    <a:pt x="732061" y="1034582"/>
                  </a:cubicBezTo>
                  <a:cubicBezTo>
                    <a:pt x="795719" y="1013444"/>
                    <a:pt x="830045" y="994793"/>
                    <a:pt x="835038" y="978628"/>
                  </a:cubicBezTo>
                  <a:cubicBezTo>
                    <a:pt x="840029" y="962463"/>
                    <a:pt x="842526" y="950650"/>
                    <a:pt x="842526" y="943190"/>
                  </a:cubicBezTo>
                  <a:cubicBezTo>
                    <a:pt x="842526" y="924953"/>
                    <a:pt x="833788" y="909617"/>
                    <a:pt x="816314" y="897183"/>
                  </a:cubicBezTo>
                  <a:cubicBezTo>
                    <a:pt x="796343" y="888064"/>
                    <a:pt x="783861" y="883505"/>
                    <a:pt x="778868" y="883505"/>
                  </a:cubicBezTo>
                  <a:cubicBezTo>
                    <a:pt x="766387" y="883505"/>
                    <a:pt x="751408" y="886406"/>
                    <a:pt x="733933" y="892209"/>
                  </a:cubicBezTo>
                  <a:cubicBezTo>
                    <a:pt x="698984" y="903814"/>
                    <a:pt x="662163" y="912104"/>
                    <a:pt x="623470" y="917078"/>
                  </a:cubicBezTo>
                  <a:cubicBezTo>
                    <a:pt x="584775" y="922052"/>
                    <a:pt x="544209" y="924538"/>
                    <a:pt x="501771" y="924538"/>
                  </a:cubicBezTo>
                  <a:cubicBezTo>
                    <a:pt x="379448" y="924538"/>
                    <a:pt x="287083" y="902156"/>
                    <a:pt x="224673" y="857393"/>
                  </a:cubicBezTo>
                  <a:cubicBezTo>
                    <a:pt x="174746" y="821747"/>
                    <a:pt x="149783" y="776983"/>
                    <a:pt x="149783" y="723101"/>
                  </a:cubicBezTo>
                  <a:cubicBezTo>
                    <a:pt x="149783" y="636061"/>
                    <a:pt x="190972" y="563527"/>
                    <a:pt x="273352" y="505500"/>
                  </a:cubicBezTo>
                  <a:cubicBezTo>
                    <a:pt x="373207" y="435038"/>
                    <a:pt x="516750" y="399808"/>
                    <a:pt x="703977" y="399808"/>
                  </a:cubicBezTo>
                  <a:cubicBezTo>
                    <a:pt x="841277" y="399808"/>
                    <a:pt x="967345" y="425091"/>
                    <a:pt x="1082179" y="475657"/>
                  </a:cubicBezTo>
                  <a:cubicBezTo>
                    <a:pt x="1162062" y="511303"/>
                    <a:pt x="1182504" y="493654"/>
                    <a:pt x="1377999" y="662173"/>
                  </a:cubicBezTo>
                  <a:cubicBezTo>
                    <a:pt x="1573495" y="830692"/>
                    <a:pt x="1677817" y="1169769"/>
                    <a:pt x="2255150" y="1486770"/>
                  </a:cubicBezTo>
                  <a:cubicBezTo>
                    <a:pt x="2832484" y="1803770"/>
                    <a:pt x="3659058" y="1848042"/>
                    <a:pt x="4225315" y="1804522"/>
                  </a:cubicBezTo>
                  <a:cubicBezTo>
                    <a:pt x="4791573" y="1761001"/>
                    <a:pt x="5472731" y="1432725"/>
                    <a:pt x="5652698" y="1225649"/>
                  </a:cubicBezTo>
                  <a:cubicBezTo>
                    <a:pt x="5765177" y="1096226"/>
                    <a:pt x="5821982" y="969352"/>
                    <a:pt x="5831277" y="850515"/>
                  </a:cubicBezTo>
                  <a:close/>
                </a:path>
              </a:pathLst>
            </a:custGeom>
            <a:grpFill/>
            <a:ln w="22225">
              <a:solidFill>
                <a:schemeClr val="tx1"/>
              </a:solidFill>
            </a:ln>
            <a:effectLst/>
            <a:sp3d prstMaterial="powder">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sp>
          <p:nvSpPr>
            <p:cNvPr id="25" name="Forma libre 6"/>
            <p:cNvSpPr/>
            <p:nvPr/>
          </p:nvSpPr>
          <p:spPr>
            <a:xfrm rot="16200000" flipH="1">
              <a:off x="279053" y="3801360"/>
              <a:ext cx="2307604" cy="842804"/>
            </a:xfrm>
            <a:custGeom>
              <a:avLst/>
              <a:gdLst>
                <a:gd name="connsiteX0" fmla="*/ 5831277 w 5832648"/>
                <a:gd name="connsiteY0" fmla="*/ 850515 h 1818625"/>
                <a:gd name="connsiteX1" fmla="*/ 5798458 w 5832648"/>
                <a:gd name="connsiteY1" fmla="*/ 646474 h 1818625"/>
                <a:gd name="connsiteX2" fmla="*/ 5222804 w 5832648"/>
                <a:gd name="connsiteY2" fmla="*/ 196376 h 1818625"/>
                <a:gd name="connsiteX3" fmla="*/ 3982299 w 5832648"/>
                <a:gd name="connsiteY3" fmla="*/ 5082 h 1818625"/>
                <a:gd name="connsiteX4" fmla="*/ 3094879 w 5832648"/>
                <a:gd name="connsiteY4" fmla="*/ 176611 h 1818625"/>
                <a:gd name="connsiteX5" fmla="*/ 2733529 w 5832648"/>
                <a:gd name="connsiteY5" fmla="*/ 506743 h 1818625"/>
                <a:gd name="connsiteX6" fmla="*/ 2950714 w 5832648"/>
                <a:gd name="connsiteY6" fmla="*/ 811385 h 1818625"/>
                <a:gd name="connsiteX7" fmla="*/ 3639713 w 5832648"/>
                <a:gd name="connsiteY7" fmla="*/ 941947 h 1818625"/>
                <a:gd name="connsiteX8" fmla="*/ 4180801 w 5832648"/>
                <a:gd name="connsiteY8" fmla="*/ 854284 h 1818625"/>
                <a:gd name="connsiteX9" fmla="*/ 4396114 w 5832648"/>
                <a:gd name="connsiteY9" fmla="*/ 650982 h 1818625"/>
                <a:gd name="connsiteX10" fmla="*/ 4276287 w 5832648"/>
                <a:gd name="connsiteY10" fmla="*/ 473171 h 1818625"/>
                <a:gd name="connsiteX11" fmla="*/ 3871875 w 5832648"/>
                <a:gd name="connsiteY11" fmla="*/ 387373 h 1818625"/>
                <a:gd name="connsiteX12" fmla="*/ 3609755 w 5832648"/>
                <a:gd name="connsiteY12" fmla="*/ 430894 h 1818625"/>
                <a:gd name="connsiteX13" fmla="*/ 3516142 w 5832648"/>
                <a:gd name="connsiteY13" fmla="*/ 490578 h 1818625"/>
                <a:gd name="connsiteX14" fmla="*/ 3504909 w 5832648"/>
                <a:gd name="connsiteY14" fmla="*/ 519178 h 1818625"/>
                <a:gd name="connsiteX15" fmla="*/ 3527375 w 5832648"/>
                <a:gd name="connsiteY15" fmla="*/ 529125 h 1818625"/>
                <a:gd name="connsiteX16" fmla="*/ 3572310 w 5832648"/>
                <a:gd name="connsiteY16" fmla="*/ 524152 h 1818625"/>
                <a:gd name="connsiteX17" fmla="*/ 3617245 w 5832648"/>
                <a:gd name="connsiteY17" fmla="*/ 519178 h 1818625"/>
                <a:gd name="connsiteX18" fmla="*/ 3782006 w 5832648"/>
                <a:gd name="connsiteY18" fmla="*/ 511717 h 1818625"/>
                <a:gd name="connsiteX19" fmla="*/ 3982340 w 5832648"/>
                <a:gd name="connsiteY19" fmla="*/ 550885 h 1818625"/>
                <a:gd name="connsiteX20" fmla="*/ 4066592 w 5832648"/>
                <a:gd name="connsiteY20" fmla="*/ 636061 h 1818625"/>
                <a:gd name="connsiteX21" fmla="*/ 3924299 w 5832648"/>
                <a:gd name="connsiteY21" fmla="*/ 764135 h 1818625"/>
                <a:gd name="connsiteX22" fmla="*/ 3572310 w 5832648"/>
                <a:gd name="connsiteY22" fmla="*/ 815116 h 1818625"/>
                <a:gd name="connsiteX23" fmla="*/ 3081773 w 5832648"/>
                <a:gd name="connsiteY23" fmla="*/ 711910 h 1818625"/>
                <a:gd name="connsiteX24" fmla="*/ 2928246 w 5832648"/>
                <a:gd name="connsiteY24" fmla="*/ 496796 h 1818625"/>
                <a:gd name="connsiteX25" fmla="*/ 3212832 w 5832648"/>
                <a:gd name="connsiteY25" fmla="*/ 219509 h 1818625"/>
                <a:gd name="connsiteX26" fmla="*/ 3961744 w 5832648"/>
                <a:gd name="connsiteY26" fmla="*/ 96409 h 1818625"/>
                <a:gd name="connsiteX27" fmla="*/ 4897885 w 5832648"/>
                <a:gd name="connsiteY27" fmla="*/ 281681 h 1818625"/>
                <a:gd name="connsiteX28" fmla="*/ 5212428 w 5832648"/>
                <a:gd name="connsiteY28" fmla="*/ 675851 h 1818625"/>
                <a:gd name="connsiteX29" fmla="*/ 4778058 w 5832648"/>
                <a:gd name="connsiteY29" fmla="*/ 1074994 h 1818625"/>
                <a:gd name="connsiteX30" fmla="*/ 3662179 w 5832648"/>
                <a:gd name="connsiteY30" fmla="*/ 1247832 h 1818625"/>
                <a:gd name="connsiteX31" fmla="*/ 3025604 w 5832648"/>
                <a:gd name="connsiteY31" fmla="*/ 1190634 h 1818625"/>
                <a:gd name="connsiteX32" fmla="*/ 2565024 w 5832648"/>
                <a:gd name="connsiteY32" fmla="*/ 1037691 h 1818625"/>
                <a:gd name="connsiteX33" fmla="*/ 2186822 w 5832648"/>
                <a:gd name="connsiteY33" fmla="*/ 822576 h 1818625"/>
                <a:gd name="connsiteX34" fmla="*/ 1658840 w 5832648"/>
                <a:gd name="connsiteY34" fmla="*/ 455763 h 1818625"/>
                <a:gd name="connsiteX35" fmla="*/ 891205 w 5832648"/>
                <a:gd name="connsiteY35" fmla="*/ 270490 h 1818625"/>
                <a:gd name="connsiteX36" fmla="*/ 209696 w 5832648"/>
                <a:gd name="connsiteY36" fmla="*/ 418459 h 1818625"/>
                <a:gd name="connsiteX37" fmla="*/ 0 w 5832648"/>
                <a:gd name="connsiteY37" fmla="*/ 730562 h 1818625"/>
                <a:gd name="connsiteX38" fmla="*/ 93614 w 5832648"/>
                <a:gd name="connsiteY38" fmla="*/ 953137 h 1818625"/>
                <a:gd name="connsiteX39" fmla="*/ 516750 w 5832648"/>
                <a:gd name="connsiteY39" fmla="*/ 1066290 h 1818625"/>
                <a:gd name="connsiteX40" fmla="*/ 732061 w 5832648"/>
                <a:gd name="connsiteY40" fmla="*/ 1034582 h 1818625"/>
                <a:gd name="connsiteX41" fmla="*/ 835038 w 5832648"/>
                <a:gd name="connsiteY41" fmla="*/ 978628 h 1818625"/>
                <a:gd name="connsiteX42" fmla="*/ 842526 w 5832648"/>
                <a:gd name="connsiteY42" fmla="*/ 943190 h 1818625"/>
                <a:gd name="connsiteX43" fmla="*/ 816314 w 5832648"/>
                <a:gd name="connsiteY43" fmla="*/ 897183 h 1818625"/>
                <a:gd name="connsiteX44" fmla="*/ 778868 w 5832648"/>
                <a:gd name="connsiteY44" fmla="*/ 883505 h 1818625"/>
                <a:gd name="connsiteX45" fmla="*/ 733933 w 5832648"/>
                <a:gd name="connsiteY45" fmla="*/ 892209 h 1818625"/>
                <a:gd name="connsiteX46" fmla="*/ 623470 w 5832648"/>
                <a:gd name="connsiteY46" fmla="*/ 917078 h 1818625"/>
                <a:gd name="connsiteX47" fmla="*/ 501771 w 5832648"/>
                <a:gd name="connsiteY47" fmla="*/ 924538 h 1818625"/>
                <a:gd name="connsiteX48" fmla="*/ 224673 w 5832648"/>
                <a:gd name="connsiteY48" fmla="*/ 857393 h 1818625"/>
                <a:gd name="connsiteX49" fmla="*/ 149783 w 5832648"/>
                <a:gd name="connsiteY49" fmla="*/ 723101 h 1818625"/>
                <a:gd name="connsiteX50" fmla="*/ 273352 w 5832648"/>
                <a:gd name="connsiteY50" fmla="*/ 505500 h 1818625"/>
                <a:gd name="connsiteX51" fmla="*/ 703977 w 5832648"/>
                <a:gd name="connsiteY51" fmla="*/ 399808 h 1818625"/>
                <a:gd name="connsiteX52" fmla="*/ 1082179 w 5832648"/>
                <a:gd name="connsiteY52" fmla="*/ 475657 h 1818625"/>
                <a:gd name="connsiteX53" fmla="*/ 1377999 w 5832648"/>
                <a:gd name="connsiteY53" fmla="*/ 662173 h 1818625"/>
                <a:gd name="connsiteX54" fmla="*/ 2255150 w 5832648"/>
                <a:gd name="connsiteY54" fmla="*/ 1486770 h 1818625"/>
                <a:gd name="connsiteX55" fmla="*/ 4225315 w 5832648"/>
                <a:gd name="connsiteY55" fmla="*/ 1804522 h 1818625"/>
                <a:gd name="connsiteX56" fmla="*/ 5652698 w 5832648"/>
                <a:gd name="connsiteY56" fmla="*/ 1225649 h 1818625"/>
                <a:gd name="connsiteX57" fmla="*/ 5831277 w 5832648"/>
                <a:gd name="connsiteY57" fmla="*/ 850515 h 1818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Lst>
              <a:rect l="l" t="t" r="r" b="b"/>
              <a:pathLst>
                <a:path w="5832648" h="1818625">
                  <a:moveTo>
                    <a:pt x="5831277" y="850515"/>
                  </a:moveTo>
                  <a:cubicBezTo>
                    <a:pt x="5836853" y="779212"/>
                    <a:pt x="5825326" y="710803"/>
                    <a:pt x="5798458" y="646474"/>
                  </a:cubicBezTo>
                  <a:cubicBezTo>
                    <a:pt x="5726809" y="474929"/>
                    <a:pt x="5525497" y="303274"/>
                    <a:pt x="5222804" y="196376"/>
                  </a:cubicBezTo>
                  <a:cubicBezTo>
                    <a:pt x="4920110" y="89477"/>
                    <a:pt x="4583626" y="-25754"/>
                    <a:pt x="3982299" y="5082"/>
                  </a:cubicBezTo>
                  <a:cubicBezTo>
                    <a:pt x="3380973" y="35917"/>
                    <a:pt x="3303007" y="93000"/>
                    <a:pt x="3094879" y="176611"/>
                  </a:cubicBezTo>
                  <a:cubicBezTo>
                    <a:pt x="2886750" y="260221"/>
                    <a:pt x="2733529" y="378255"/>
                    <a:pt x="2733529" y="506743"/>
                  </a:cubicBezTo>
                  <a:cubicBezTo>
                    <a:pt x="2733529" y="631916"/>
                    <a:pt x="2805923" y="733463"/>
                    <a:pt x="2950714" y="811385"/>
                  </a:cubicBezTo>
                  <a:cubicBezTo>
                    <a:pt x="3112977" y="898426"/>
                    <a:pt x="3342644" y="941947"/>
                    <a:pt x="3639713" y="941947"/>
                  </a:cubicBezTo>
                  <a:cubicBezTo>
                    <a:pt x="3856896" y="941947"/>
                    <a:pt x="4037260" y="912726"/>
                    <a:pt x="4180801" y="854284"/>
                  </a:cubicBezTo>
                  <a:cubicBezTo>
                    <a:pt x="4324343" y="795842"/>
                    <a:pt x="4396114" y="728075"/>
                    <a:pt x="4396114" y="650982"/>
                  </a:cubicBezTo>
                  <a:cubicBezTo>
                    <a:pt x="4396114" y="580520"/>
                    <a:pt x="4356172" y="521250"/>
                    <a:pt x="4276287" y="473171"/>
                  </a:cubicBezTo>
                  <a:cubicBezTo>
                    <a:pt x="4181426" y="415972"/>
                    <a:pt x="4046622" y="387373"/>
                    <a:pt x="3871875" y="387373"/>
                  </a:cubicBezTo>
                  <a:cubicBezTo>
                    <a:pt x="3767027" y="387373"/>
                    <a:pt x="3679654" y="401880"/>
                    <a:pt x="3609755" y="430894"/>
                  </a:cubicBezTo>
                  <a:cubicBezTo>
                    <a:pt x="3554835" y="453275"/>
                    <a:pt x="3523631" y="473171"/>
                    <a:pt x="3516142" y="490578"/>
                  </a:cubicBezTo>
                  <a:cubicBezTo>
                    <a:pt x="3508652" y="507987"/>
                    <a:pt x="3504909" y="517520"/>
                    <a:pt x="3504909" y="519178"/>
                  </a:cubicBezTo>
                  <a:cubicBezTo>
                    <a:pt x="3504909" y="525809"/>
                    <a:pt x="3512397" y="529125"/>
                    <a:pt x="3527375" y="529125"/>
                  </a:cubicBezTo>
                  <a:lnTo>
                    <a:pt x="3572310" y="524152"/>
                  </a:lnTo>
                  <a:cubicBezTo>
                    <a:pt x="3577303" y="523322"/>
                    <a:pt x="3592282" y="521664"/>
                    <a:pt x="3617245" y="519178"/>
                  </a:cubicBezTo>
                  <a:cubicBezTo>
                    <a:pt x="3667172" y="514204"/>
                    <a:pt x="3722092" y="511717"/>
                    <a:pt x="3782006" y="511717"/>
                  </a:cubicBezTo>
                  <a:cubicBezTo>
                    <a:pt x="3859394" y="511717"/>
                    <a:pt x="3926171" y="524773"/>
                    <a:pt x="3982340" y="550885"/>
                  </a:cubicBezTo>
                  <a:cubicBezTo>
                    <a:pt x="4038508" y="576998"/>
                    <a:pt x="4066592" y="605389"/>
                    <a:pt x="4066592" y="636061"/>
                  </a:cubicBezTo>
                  <a:cubicBezTo>
                    <a:pt x="4066592" y="687456"/>
                    <a:pt x="4019161" y="730148"/>
                    <a:pt x="3924299" y="764135"/>
                  </a:cubicBezTo>
                  <a:cubicBezTo>
                    <a:pt x="3829437" y="798122"/>
                    <a:pt x="3712108" y="815116"/>
                    <a:pt x="3572310" y="815116"/>
                  </a:cubicBezTo>
                  <a:cubicBezTo>
                    <a:pt x="3362616" y="815116"/>
                    <a:pt x="3199103" y="780714"/>
                    <a:pt x="3081773" y="711910"/>
                  </a:cubicBezTo>
                  <a:cubicBezTo>
                    <a:pt x="2979422" y="652226"/>
                    <a:pt x="2928246" y="580520"/>
                    <a:pt x="2928246" y="496796"/>
                  </a:cubicBezTo>
                  <a:cubicBezTo>
                    <a:pt x="2928246" y="389860"/>
                    <a:pt x="3023108" y="297431"/>
                    <a:pt x="3212832" y="219509"/>
                  </a:cubicBezTo>
                  <a:cubicBezTo>
                    <a:pt x="3412542" y="137442"/>
                    <a:pt x="3662179" y="96409"/>
                    <a:pt x="3961744" y="96409"/>
                  </a:cubicBezTo>
                  <a:cubicBezTo>
                    <a:pt x="4351179" y="96409"/>
                    <a:pt x="4663226" y="158167"/>
                    <a:pt x="4897885" y="281681"/>
                  </a:cubicBezTo>
                  <a:cubicBezTo>
                    <a:pt x="5107580" y="391933"/>
                    <a:pt x="5212428" y="523322"/>
                    <a:pt x="5212428" y="675851"/>
                  </a:cubicBezTo>
                  <a:cubicBezTo>
                    <a:pt x="5212428" y="830866"/>
                    <a:pt x="5067639" y="963914"/>
                    <a:pt x="4778058" y="1074994"/>
                  </a:cubicBezTo>
                  <a:cubicBezTo>
                    <a:pt x="4478494" y="1190219"/>
                    <a:pt x="4106535" y="1247832"/>
                    <a:pt x="3662179" y="1247832"/>
                  </a:cubicBezTo>
                  <a:cubicBezTo>
                    <a:pt x="3420031" y="1247832"/>
                    <a:pt x="3207841" y="1228766"/>
                    <a:pt x="3025604" y="1190634"/>
                  </a:cubicBezTo>
                  <a:cubicBezTo>
                    <a:pt x="2865837" y="1157475"/>
                    <a:pt x="2712310" y="1106495"/>
                    <a:pt x="2565024" y="1037691"/>
                  </a:cubicBezTo>
                  <a:cubicBezTo>
                    <a:pt x="2462672" y="990440"/>
                    <a:pt x="2336606" y="918736"/>
                    <a:pt x="2186822" y="822576"/>
                  </a:cubicBezTo>
                  <a:lnTo>
                    <a:pt x="1658840" y="455763"/>
                  </a:lnTo>
                  <a:cubicBezTo>
                    <a:pt x="1441655" y="332248"/>
                    <a:pt x="1185777" y="270490"/>
                    <a:pt x="891205" y="270490"/>
                  </a:cubicBezTo>
                  <a:cubicBezTo>
                    <a:pt x="599130" y="270490"/>
                    <a:pt x="371959" y="319813"/>
                    <a:pt x="209696" y="418459"/>
                  </a:cubicBezTo>
                  <a:cubicBezTo>
                    <a:pt x="69898" y="503842"/>
                    <a:pt x="0" y="607876"/>
                    <a:pt x="0" y="730562"/>
                  </a:cubicBezTo>
                  <a:cubicBezTo>
                    <a:pt x="0" y="824234"/>
                    <a:pt x="31205" y="898426"/>
                    <a:pt x="93614" y="953137"/>
                  </a:cubicBezTo>
                  <a:cubicBezTo>
                    <a:pt x="178490" y="1028573"/>
                    <a:pt x="319535" y="1066290"/>
                    <a:pt x="516750" y="1066290"/>
                  </a:cubicBezTo>
                  <a:cubicBezTo>
                    <a:pt x="596633" y="1066290"/>
                    <a:pt x="668403" y="1055721"/>
                    <a:pt x="732061" y="1034582"/>
                  </a:cubicBezTo>
                  <a:cubicBezTo>
                    <a:pt x="795719" y="1013444"/>
                    <a:pt x="830045" y="994793"/>
                    <a:pt x="835038" y="978628"/>
                  </a:cubicBezTo>
                  <a:cubicBezTo>
                    <a:pt x="840029" y="962463"/>
                    <a:pt x="842526" y="950650"/>
                    <a:pt x="842526" y="943190"/>
                  </a:cubicBezTo>
                  <a:cubicBezTo>
                    <a:pt x="842526" y="924953"/>
                    <a:pt x="833788" y="909617"/>
                    <a:pt x="816314" y="897183"/>
                  </a:cubicBezTo>
                  <a:cubicBezTo>
                    <a:pt x="796343" y="888064"/>
                    <a:pt x="783861" y="883505"/>
                    <a:pt x="778868" y="883505"/>
                  </a:cubicBezTo>
                  <a:cubicBezTo>
                    <a:pt x="766387" y="883505"/>
                    <a:pt x="751408" y="886406"/>
                    <a:pt x="733933" y="892209"/>
                  </a:cubicBezTo>
                  <a:cubicBezTo>
                    <a:pt x="698984" y="903814"/>
                    <a:pt x="662163" y="912104"/>
                    <a:pt x="623470" y="917078"/>
                  </a:cubicBezTo>
                  <a:cubicBezTo>
                    <a:pt x="584775" y="922052"/>
                    <a:pt x="544209" y="924538"/>
                    <a:pt x="501771" y="924538"/>
                  </a:cubicBezTo>
                  <a:cubicBezTo>
                    <a:pt x="379448" y="924538"/>
                    <a:pt x="287083" y="902156"/>
                    <a:pt x="224673" y="857393"/>
                  </a:cubicBezTo>
                  <a:cubicBezTo>
                    <a:pt x="174746" y="821747"/>
                    <a:pt x="149783" y="776983"/>
                    <a:pt x="149783" y="723101"/>
                  </a:cubicBezTo>
                  <a:cubicBezTo>
                    <a:pt x="149783" y="636061"/>
                    <a:pt x="190972" y="563527"/>
                    <a:pt x="273352" y="505500"/>
                  </a:cubicBezTo>
                  <a:cubicBezTo>
                    <a:pt x="373207" y="435038"/>
                    <a:pt x="516750" y="399808"/>
                    <a:pt x="703977" y="399808"/>
                  </a:cubicBezTo>
                  <a:cubicBezTo>
                    <a:pt x="841277" y="399808"/>
                    <a:pt x="967345" y="425091"/>
                    <a:pt x="1082179" y="475657"/>
                  </a:cubicBezTo>
                  <a:cubicBezTo>
                    <a:pt x="1162062" y="511303"/>
                    <a:pt x="1182504" y="493654"/>
                    <a:pt x="1377999" y="662173"/>
                  </a:cubicBezTo>
                  <a:cubicBezTo>
                    <a:pt x="1573495" y="830692"/>
                    <a:pt x="1677817" y="1169769"/>
                    <a:pt x="2255150" y="1486770"/>
                  </a:cubicBezTo>
                  <a:cubicBezTo>
                    <a:pt x="2832484" y="1803770"/>
                    <a:pt x="3659058" y="1848042"/>
                    <a:pt x="4225315" y="1804522"/>
                  </a:cubicBezTo>
                  <a:cubicBezTo>
                    <a:pt x="4791573" y="1761001"/>
                    <a:pt x="5472731" y="1432725"/>
                    <a:pt x="5652698" y="1225649"/>
                  </a:cubicBezTo>
                  <a:cubicBezTo>
                    <a:pt x="5765177" y="1096226"/>
                    <a:pt x="5821982" y="969352"/>
                    <a:pt x="5831277" y="850515"/>
                  </a:cubicBezTo>
                  <a:close/>
                </a:path>
              </a:pathLst>
            </a:custGeom>
            <a:grpFill/>
            <a:ln w="22225">
              <a:solidFill>
                <a:schemeClr val="tx1"/>
              </a:solidFill>
            </a:ln>
            <a:effectLst>
              <a:reflection blurRad="6350" stA="50000" endA="300" endPos="90000" dist="50800" dir="5400000" sy="-100000" algn="bl" rotWithShape="0"/>
            </a:effectLst>
            <a:sp3d prstMaterial="powder">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grpSp>
      <p:sp>
        <p:nvSpPr>
          <p:cNvPr id="27" name="26 Rectángulo"/>
          <p:cNvSpPr/>
          <p:nvPr/>
        </p:nvSpPr>
        <p:spPr>
          <a:xfrm flipH="1">
            <a:off x="-76073" y="0"/>
            <a:ext cx="9252520" cy="5143500"/>
          </a:xfrm>
          <a:prstGeom prst="rect">
            <a:avLst/>
          </a:prstGeom>
          <a:gradFill flip="none" rotWithShape="1">
            <a:gsLst>
              <a:gs pos="0">
                <a:srgbClr val="CCCCFF">
                  <a:lumMod val="48000"/>
                  <a:lumOff val="52000"/>
                </a:srgbClr>
              </a:gs>
              <a:gs pos="77000">
                <a:srgbClr val="A278FF"/>
              </a:gs>
              <a:gs pos="28000">
                <a:srgbClr val="9966FF">
                  <a:lumMod val="99000"/>
                  <a:lumOff val="1000"/>
                </a:srgbClr>
              </a:gs>
              <a:gs pos="100000">
                <a:srgbClr val="CCB3FF"/>
              </a:gs>
              <a:gs pos="53000">
                <a:srgbClr val="CC99FF">
                  <a:lumMod val="73000"/>
                  <a:lumOff val="27000"/>
                </a:srgbClr>
              </a:gs>
              <a:gs pos="100000">
                <a:srgbClr val="CCCCFF">
                  <a:lumMod val="71000"/>
                  <a:lumOff val="29000"/>
                </a:srgb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4125779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3000" fill="hold"/>
                                        <p:tgtEl>
                                          <p:spTgt spid="14"/>
                                        </p:tgtEl>
                                        <p:attrNameLst>
                                          <p:attrName>ppt_x</p:attrName>
                                        </p:attrNameLst>
                                      </p:cBhvr>
                                      <p:tavLst>
                                        <p:tav tm="0">
                                          <p:val>
                                            <p:strVal val="1+#ppt_w/2"/>
                                          </p:val>
                                        </p:tav>
                                        <p:tav tm="100000">
                                          <p:val>
                                            <p:strVal val="#ppt_x"/>
                                          </p:val>
                                        </p:tav>
                                      </p:tavLst>
                                    </p:anim>
                                    <p:anim calcmode="lin" valueType="num">
                                      <p:cBhvr additive="base">
                                        <p:cTn id="8" dur="3000" fill="hold"/>
                                        <p:tgtEl>
                                          <p:spTgt spid="14"/>
                                        </p:tgtEl>
                                        <p:attrNameLst>
                                          <p:attrName>ppt_y</p:attrName>
                                        </p:attrNameLst>
                                      </p:cBhvr>
                                      <p:tavLst>
                                        <p:tav tm="0">
                                          <p:val>
                                            <p:strVal val="#ppt_y"/>
                                          </p:val>
                                        </p:tav>
                                        <p:tav tm="100000">
                                          <p:val>
                                            <p:strVal val="#ppt_y"/>
                                          </p:val>
                                        </p:tav>
                                      </p:tavLst>
                                    </p:anim>
                                  </p:childTnLst>
                                </p:cTn>
                              </p:par>
                              <p:par>
                                <p:cTn id="9" presetID="19" presetClass="entr" presetSubtype="10" fill="hold" nodeType="withEffect">
                                  <p:stCondLst>
                                    <p:cond delay="0"/>
                                  </p:stCondLst>
                                  <p:childTnLst>
                                    <p:set>
                                      <p:cBhvr>
                                        <p:cTn id="10" dur="1" fill="hold">
                                          <p:stCondLst>
                                            <p:cond delay="0"/>
                                          </p:stCondLst>
                                        </p:cTn>
                                        <p:tgtEl>
                                          <p:spTgt spid="14"/>
                                        </p:tgtEl>
                                        <p:attrNameLst>
                                          <p:attrName>style.visibility</p:attrName>
                                        </p:attrNameLst>
                                      </p:cBhvr>
                                      <p:to>
                                        <p:strVal val="visible"/>
                                      </p:to>
                                    </p:set>
                                    <p:anim calcmode="lin" valueType="num">
                                      <p:cBhvr>
                                        <p:cTn id="11" dur="5500" fill="hold"/>
                                        <p:tgtEl>
                                          <p:spTgt spid="14"/>
                                        </p:tgtEl>
                                        <p:attrNameLst>
                                          <p:attrName>ppt_w</p:attrName>
                                        </p:attrNameLst>
                                      </p:cBhvr>
                                      <p:tavLst>
                                        <p:tav tm="0" fmla="#ppt_w*sin(2.5*pi*$)">
                                          <p:val>
                                            <p:fltVal val="0"/>
                                          </p:val>
                                        </p:tav>
                                        <p:tav tm="100000">
                                          <p:val>
                                            <p:fltVal val="1"/>
                                          </p:val>
                                        </p:tav>
                                      </p:tavLst>
                                    </p:anim>
                                    <p:anim calcmode="lin" valueType="num">
                                      <p:cBhvr>
                                        <p:cTn id="12" dur="5500" fill="hold"/>
                                        <p:tgtEl>
                                          <p:spTgt spid="14"/>
                                        </p:tgtEl>
                                        <p:attrNameLst>
                                          <p:attrName>ppt_h</p:attrName>
                                        </p:attrNameLst>
                                      </p:cBhvr>
                                      <p:tavLst>
                                        <p:tav tm="0">
                                          <p:val>
                                            <p:strVal val="#ppt_h"/>
                                          </p:val>
                                        </p:tav>
                                        <p:tav tm="100000">
                                          <p:val>
                                            <p:strVal val="#ppt_h"/>
                                          </p:val>
                                        </p:tav>
                                      </p:tavLst>
                                    </p:anim>
                                  </p:childTnLst>
                                </p:cTn>
                              </p:par>
                              <p:par>
                                <p:cTn id="13" presetID="2" presetClass="exit" presetSubtype="8" fill="hold" nodeType="withEffect">
                                  <p:stCondLst>
                                    <p:cond delay="0"/>
                                  </p:stCondLst>
                                  <p:childTnLst>
                                    <p:anim calcmode="lin" valueType="num">
                                      <p:cBhvr additive="base">
                                        <p:cTn id="14" dur="4000"/>
                                        <p:tgtEl>
                                          <p:spTgt spid="14"/>
                                        </p:tgtEl>
                                        <p:attrNameLst>
                                          <p:attrName>ppt_x</p:attrName>
                                        </p:attrNameLst>
                                      </p:cBhvr>
                                      <p:tavLst>
                                        <p:tav tm="0">
                                          <p:val>
                                            <p:strVal val="ppt_x"/>
                                          </p:val>
                                        </p:tav>
                                        <p:tav tm="100000">
                                          <p:val>
                                            <p:strVal val="0-ppt_w/2"/>
                                          </p:val>
                                        </p:tav>
                                      </p:tavLst>
                                    </p:anim>
                                    <p:anim calcmode="lin" valueType="num">
                                      <p:cBhvr additive="base">
                                        <p:cTn id="15" dur="4000"/>
                                        <p:tgtEl>
                                          <p:spTgt spid="14"/>
                                        </p:tgtEl>
                                        <p:attrNameLst>
                                          <p:attrName>ppt_y</p:attrName>
                                        </p:attrNameLst>
                                      </p:cBhvr>
                                      <p:tavLst>
                                        <p:tav tm="0">
                                          <p:val>
                                            <p:strVal val="ppt_y"/>
                                          </p:val>
                                        </p:tav>
                                        <p:tav tm="100000">
                                          <p:val>
                                            <p:strVal val="ppt_y"/>
                                          </p:val>
                                        </p:tav>
                                      </p:tavLst>
                                    </p:anim>
                                    <p:set>
                                      <p:cBhvr>
                                        <p:cTn id="16" dur="1" fill="hold">
                                          <p:stCondLst>
                                            <p:cond delay="3999"/>
                                          </p:stCondLst>
                                        </p:cTn>
                                        <p:tgtEl>
                                          <p:spTgt spid="14"/>
                                        </p:tgtEl>
                                        <p:attrNameLst>
                                          <p:attrName>style.visibility</p:attrName>
                                        </p:attrNameLst>
                                      </p:cBhvr>
                                      <p:to>
                                        <p:strVal val="hidden"/>
                                      </p:to>
                                    </p:set>
                                  </p:childTnLst>
                                </p:cTn>
                              </p:par>
                              <p:par>
                                <p:cTn id="17" presetID="2" presetClass="entr" presetSubtype="2" fill="hold" nodeType="withEffect">
                                  <p:stCondLst>
                                    <p:cond delay="0"/>
                                  </p:stCondLst>
                                  <p:childTnLst>
                                    <p:set>
                                      <p:cBhvr>
                                        <p:cTn id="18" dur="1" fill="hold">
                                          <p:stCondLst>
                                            <p:cond delay="0"/>
                                          </p:stCondLst>
                                        </p:cTn>
                                        <p:tgtEl>
                                          <p:spTgt spid="17"/>
                                        </p:tgtEl>
                                        <p:attrNameLst>
                                          <p:attrName>style.visibility</p:attrName>
                                        </p:attrNameLst>
                                      </p:cBhvr>
                                      <p:to>
                                        <p:strVal val="visible"/>
                                      </p:to>
                                    </p:set>
                                    <p:anim calcmode="lin" valueType="num">
                                      <p:cBhvr additive="base">
                                        <p:cTn id="19" dur="3000" fill="hold"/>
                                        <p:tgtEl>
                                          <p:spTgt spid="17"/>
                                        </p:tgtEl>
                                        <p:attrNameLst>
                                          <p:attrName>ppt_x</p:attrName>
                                        </p:attrNameLst>
                                      </p:cBhvr>
                                      <p:tavLst>
                                        <p:tav tm="0">
                                          <p:val>
                                            <p:strVal val="1+#ppt_w/2"/>
                                          </p:val>
                                        </p:tav>
                                        <p:tav tm="100000">
                                          <p:val>
                                            <p:strVal val="#ppt_x"/>
                                          </p:val>
                                        </p:tav>
                                      </p:tavLst>
                                    </p:anim>
                                    <p:anim calcmode="lin" valueType="num">
                                      <p:cBhvr additive="base">
                                        <p:cTn id="20" dur="3000" fill="hold"/>
                                        <p:tgtEl>
                                          <p:spTgt spid="17"/>
                                        </p:tgtEl>
                                        <p:attrNameLst>
                                          <p:attrName>ppt_y</p:attrName>
                                        </p:attrNameLst>
                                      </p:cBhvr>
                                      <p:tavLst>
                                        <p:tav tm="0">
                                          <p:val>
                                            <p:strVal val="#ppt_y"/>
                                          </p:val>
                                        </p:tav>
                                        <p:tav tm="100000">
                                          <p:val>
                                            <p:strVal val="#ppt_y"/>
                                          </p:val>
                                        </p:tav>
                                      </p:tavLst>
                                    </p:anim>
                                  </p:childTnLst>
                                </p:cTn>
                              </p:par>
                              <p:par>
                                <p:cTn id="21" presetID="19" presetClass="entr" presetSubtype="10" fill="hold" nodeType="withEffect">
                                  <p:stCondLst>
                                    <p:cond delay="0"/>
                                  </p:stCondLst>
                                  <p:childTnLst>
                                    <p:set>
                                      <p:cBhvr>
                                        <p:cTn id="22" dur="1" fill="hold">
                                          <p:stCondLst>
                                            <p:cond delay="0"/>
                                          </p:stCondLst>
                                        </p:cTn>
                                        <p:tgtEl>
                                          <p:spTgt spid="17"/>
                                        </p:tgtEl>
                                        <p:attrNameLst>
                                          <p:attrName>style.visibility</p:attrName>
                                        </p:attrNameLst>
                                      </p:cBhvr>
                                      <p:to>
                                        <p:strVal val="visible"/>
                                      </p:to>
                                    </p:set>
                                    <p:anim calcmode="lin" valueType="num">
                                      <p:cBhvr>
                                        <p:cTn id="23" dur="5500" fill="hold"/>
                                        <p:tgtEl>
                                          <p:spTgt spid="17"/>
                                        </p:tgtEl>
                                        <p:attrNameLst>
                                          <p:attrName>ppt_w</p:attrName>
                                        </p:attrNameLst>
                                      </p:cBhvr>
                                      <p:tavLst>
                                        <p:tav tm="0" fmla="#ppt_w*sin(2.5*pi*$)">
                                          <p:val>
                                            <p:fltVal val="0"/>
                                          </p:val>
                                        </p:tav>
                                        <p:tav tm="100000">
                                          <p:val>
                                            <p:fltVal val="1"/>
                                          </p:val>
                                        </p:tav>
                                      </p:tavLst>
                                    </p:anim>
                                    <p:anim calcmode="lin" valueType="num">
                                      <p:cBhvr>
                                        <p:cTn id="24" dur="5500" fill="hold"/>
                                        <p:tgtEl>
                                          <p:spTgt spid="17"/>
                                        </p:tgtEl>
                                        <p:attrNameLst>
                                          <p:attrName>ppt_h</p:attrName>
                                        </p:attrNameLst>
                                      </p:cBhvr>
                                      <p:tavLst>
                                        <p:tav tm="0">
                                          <p:val>
                                            <p:strVal val="#ppt_h"/>
                                          </p:val>
                                        </p:tav>
                                        <p:tav tm="100000">
                                          <p:val>
                                            <p:strVal val="#ppt_h"/>
                                          </p:val>
                                        </p:tav>
                                      </p:tavLst>
                                    </p:anim>
                                  </p:childTnLst>
                                </p:cTn>
                              </p:par>
                              <p:par>
                                <p:cTn id="25" presetID="2" presetClass="exit" presetSubtype="8" fill="hold" nodeType="withEffect">
                                  <p:stCondLst>
                                    <p:cond delay="0"/>
                                  </p:stCondLst>
                                  <p:childTnLst>
                                    <p:anim calcmode="lin" valueType="num">
                                      <p:cBhvr additive="base">
                                        <p:cTn id="26" dur="4000"/>
                                        <p:tgtEl>
                                          <p:spTgt spid="17"/>
                                        </p:tgtEl>
                                        <p:attrNameLst>
                                          <p:attrName>ppt_x</p:attrName>
                                        </p:attrNameLst>
                                      </p:cBhvr>
                                      <p:tavLst>
                                        <p:tav tm="0">
                                          <p:val>
                                            <p:strVal val="ppt_x"/>
                                          </p:val>
                                        </p:tav>
                                        <p:tav tm="100000">
                                          <p:val>
                                            <p:strVal val="0-ppt_w/2"/>
                                          </p:val>
                                        </p:tav>
                                      </p:tavLst>
                                    </p:anim>
                                    <p:anim calcmode="lin" valueType="num">
                                      <p:cBhvr additive="base">
                                        <p:cTn id="27" dur="4000"/>
                                        <p:tgtEl>
                                          <p:spTgt spid="17"/>
                                        </p:tgtEl>
                                        <p:attrNameLst>
                                          <p:attrName>ppt_y</p:attrName>
                                        </p:attrNameLst>
                                      </p:cBhvr>
                                      <p:tavLst>
                                        <p:tav tm="0">
                                          <p:val>
                                            <p:strVal val="ppt_y"/>
                                          </p:val>
                                        </p:tav>
                                        <p:tav tm="100000">
                                          <p:val>
                                            <p:strVal val="ppt_y"/>
                                          </p:val>
                                        </p:tav>
                                      </p:tavLst>
                                    </p:anim>
                                    <p:set>
                                      <p:cBhvr>
                                        <p:cTn id="28" dur="1" fill="hold">
                                          <p:stCondLst>
                                            <p:cond delay="3999"/>
                                          </p:stCondLst>
                                        </p:cTn>
                                        <p:tgtEl>
                                          <p:spTgt spid="17"/>
                                        </p:tgtEl>
                                        <p:attrNameLst>
                                          <p:attrName>style.visibility</p:attrName>
                                        </p:attrNameLst>
                                      </p:cBhvr>
                                      <p:to>
                                        <p:strVal val="hidden"/>
                                      </p:to>
                                    </p:set>
                                  </p:childTnLst>
                                </p:cTn>
                              </p:par>
                              <p:par>
                                <p:cTn id="29" presetID="2" presetClass="entr" presetSubtype="2" fill="hold" nodeType="withEffect">
                                  <p:stCondLst>
                                    <p:cond delay="0"/>
                                  </p:stCondLst>
                                  <p:childTnLst>
                                    <p:set>
                                      <p:cBhvr>
                                        <p:cTn id="30" dur="1" fill="hold">
                                          <p:stCondLst>
                                            <p:cond delay="0"/>
                                          </p:stCondLst>
                                        </p:cTn>
                                        <p:tgtEl>
                                          <p:spTgt spid="20"/>
                                        </p:tgtEl>
                                        <p:attrNameLst>
                                          <p:attrName>style.visibility</p:attrName>
                                        </p:attrNameLst>
                                      </p:cBhvr>
                                      <p:to>
                                        <p:strVal val="visible"/>
                                      </p:to>
                                    </p:set>
                                    <p:anim calcmode="lin" valueType="num">
                                      <p:cBhvr additive="base">
                                        <p:cTn id="31" dur="3000" fill="hold"/>
                                        <p:tgtEl>
                                          <p:spTgt spid="20"/>
                                        </p:tgtEl>
                                        <p:attrNameLst>
                                          <p:attrName>ppt_x</p:attrName>
                                        </p:attrNameLst>
                                      </p:cBhvr>
                                      <p:tavLst>
                                        <p:tav tm="0">
                                          <p:val>
                                            <p:strVal val="1+#ppt_w/2"/>
                                          </p:val>
                                        </p:tav>
                                        <p:tav tm="100000">
                                          <p:val>
                                            <p:strVal val="#ppt_x"/>
                                          </p:val>
                                        </p:tav>
                                      </p:tavLst>
                                    </p:anim>
                                    <p:anim calcmode="lin" valueType="num">
                                      <p:cBhvr additive="base">
                                        <p:cTn id="32" dur="3000" fill="hold"/>
                                        <p:tgtEl>
                                          <p:spTgt spid="20"/>
                                        </p:tgtEl>
                                        <p:attrNameLst>
                                          <p:attrName>ppt_y</p:attrName>
                                        </p:attrNameLst>
                                      </p:cBhvr>
                                      <p:tavLst>
                                        <p:tav tm="0">
                                          <p:val>
                                            <p:strVal val="#ppt_y"/>
                                          </p:val>
                                        </p:tav>
                                        <p:tav tm="100000">
                                          <p:val>
                                            <p:strVal val="#ppt_y"/>
                                          </p:val>
                                        </p:tav>
                                      </p:tavLst>
                                    </p:anim>
                                  </p:childTnLst>
                                </p:cTn>
                              </p:par>
                              <p:par>
                                <p:cTn id="33" presetID="19" presetClass="entr" presetSubtype="10" fill="hold" nodeType="withEffect">
                                  <p:stCondLst>
                                    <p:cond delay="0"/>
                                  </p:stCondLst>
                                  <p:childTnLst>
                                    <p:set>
                                      <p:cBhvr>
                                        <p:cTn id="34" dur="1" fill="hold">
                                          <p:stCondLst>
                                            <p:cond delay="0"/>
                                          </p:stCondLst>
                                        </p:cTn>
                                        <p:tgtEl>
                                          <p:spTgt spid="20"/>
                                        </p:tgtEl>
                                        <p:attrNameLst>
                                          <p:attrName>style.visibility</p:attrName>
                                        </p:attrNameLst>
                                      </p:cBhvr>
                                      <p:to>
                                        <p:strVal val="visible"/>
                                      </p:to>
                                    </p:set>
                                    <p:anim calcmode="lin" valueType="num">
                                      <p:cBhvr>
                                        <p:cTn id="35" dur="5500" fill="hold"/>
                                        <p:tgtEl>
                                          <p:spTgt spid="20"/>
                                        </p:tgtEl>
                                        <p:attrNameLst>
                                          <p:attrName>ppt_w</p:attrName>
                                        </p:attrNameLst>
                                      </p:cBhvr>
                                      <p:tavLst>
                                        <p:tav tm="0" fmla="#ppt_w*sin(2.5*pi*$)">
                                          <p:val>
                                            <p:fltVal val="0"/>
                                          </p:val>
                                        </p:tav>
                                        <p:tav tm="100000">
                                          <p:val>
                                            <p:fltVal val="1"/>
                                          </p:val>
                                        </p:tav>
                                      </p:tavLst>
                                    </p:anim>
                                    <p:anim calcmode="lin" valueType="num">
                                      <p:cBhvr>
                                        <p:cTn id="36" dur="5500" fill="hold"/>
                                        <p:tgtEl>
                                          <p:spTgt spid="20"/>
                                        </p:tgtEl>
                                        <p:attrNameLst>
                                          <p:attrName>ppt_h</p:attrName>
                                        </p:attrNameLst>
                                      </p:cBhvr>
                                      <p:tavLst>
                                        <p:tav tm="0">
                                          <p:val>
                                            <p:strVal val="#ppt_h"/>
                                          </p:val>
                                        </p:tav>
                                        <p:tav tm="100000">
                                          <p:val>
                                            <p:strVal val="#ppt_h"/>
                                          </p:val>
                                        </p:tav>
                                      </p:tavLst>
                                    </p:anim>
                                  </p:childTnLst>
                                </p:cTn>
                              </p:par>
                              <p:par>
                                <p:cTn id="37" presetID="2" presetClass="exit" presetSubtype="8" fill="hold" nodeType="withEffect">
                                  <p:stCondLst>
                                    <p:cond delay="0"/>
                                  </p:stCondLst>
                                  <p:childTnLst>
                                    <p:anim calcmode="lin" valueType="num">
                                      <p:cBhvr additive="base">
                                        <p:cTn id="38" dur="4000"/>
                                        <p:tgtEl>
                                          <p:spTgt spid="20"/>
                                        </p:tgtEl>
                                        <p:attrNameLst>
                                          <p:attrName>ppt_x</p:attrName>
                                        </p:attrNameLst>
                                      </p:cBhvr>
                                      <p:tavLst>
                                        <p:tav tm="0">
                                          <p:val>
                                            <p:strVal val="ppt_x"/>
                                          </p:val>
                                        </p:tav>
                                        <p:tav tm="100000">
                                          <p:val>
                                            <p:strVal val="0-ppt_w/2"/>
                                          </p:val>
                                        </p:tav>
                                      </p:tavLst>
                                    </p:anim>
                                    <p:anim calcmode="lin" valueType="num">
                                      <p:cBhvr additive="base">
                                        <p:cTn id="39" dur="4000"/>
                                        <p:tgtEl>
                                          <p:spTgt spid="20"/>
                                        </p:tgtEl>
                                        <p:attrNameLst>
                                          <p:attrName>ppt_y</p:attrName>
                                        </p:attrNameLst>
                                      </p:cBhvr>
                                      <p:tavLst>
                                        <p:tav tm="0">
                                          <p:val>
                                            <p:strVal val="ppt_y"/>
                                          </p:val>
                                        </p:tav>
                                        <p:tav tm="100000">
                                          <p:val>
                                            <p:strVal val="ppt_y"/>
                                          </p:val>
                                        </p:tav>
                                      </p:tavLst>
                                    </p:anim>
                                    <p:set>
                                      <p:cBhvr>
                                        <p:cTn id="40" dur="1" fill="hold">
                                          <p:stCondLst>
                                            <p:cond delay="3999"/>
                                          </p:stCondLst>
                                        </p:cTn>
                                        <p:tgtEl>
                                          <p:spTgt spid="20"/>
                                        </p:tgtEl>
                                        <p:attrNameLst>
                                          <p:attrName>style.visibility</p:attrName>
                                        </p:attrNameLst>
                                      </p:cBhvr>
                                      <p:to>
                                        <p:strVal val="hidden"/>
                                      </p:to>
                                    </p:set>
                                  </p:childTnLst>
                                </p:cTn>
                              </p:par>
                              <p:par>
                                <p:cTn id="41" presetID="2" presetClass="entr" presetSubtype="2" fill="hold" nodeType="withEffect">
                                  <p:stCondLst>
                                    <p:cond delay="0"/>
                                  </p:stCondLst>
                                  <p:childTnLst>
                                    <p:set>
                                      <p:cBhvr>
                                        <p:cTn id="42" dur="1" fill="hold">
                                          <p:stCondLst>
                                            <p:cond delay="0"/>
                                          </p:stCondLst>
                                        </p:cTn>
                                        <p:tgtEl>
                                          <p:spTgt spid="23"/>
                                        </p:tgtEl>
                                        <p:attrNameLst>
                                          <p:attrName>style.visibility</p:attrName>
                                        </p:attrNameLst>
                                      </p:cBhvr>
                                      <p:to>
                                        <p:strVal val="visible"/>
                                      </p:to>
                                    </p:set>
                                    <p:anim calcmode="lin" valueType="num">
                                      <p:cBhvr additive="base">
                                        <p:cTn id="43" dur="3000" fill="hold"/>
                                        <p:tgtEl>
                                          <p:spTgt spid="23"/>
                                        </p:tgtEl>
                                        <p:attrNameLst>
                                          <p:attrName>ppt_x</p:attrName>
                                        </p:attrNameLst>
                                      </p:cBhvr>
                                      <p:tavLst>
                                        <p:tav tm="0">
                                          <p:val>
                                            <p:strVal val="1+#ppt_w/2"/>
                                          </p:val>
                                        </p:tav>
                                        <p:tav tm="100000">
                                          <p:val>
                                            <p:strVal val="#ppt_x"/>
                                          </p:val>
                                        </p:tav>
                                      </p:tavLst>
                                    </p:anim>
                                    <p:anim calcmode="lin" valueType="num">
                                      <p:cBhvr additive="base">
                                        <p:cTn id="44" dur="3000" fill="hold"/>
                                        <p:tgtEl>
                                          <p:spTgt spid="23"/>
                                        </p:tgtEl>
                                        <p:attrNameLst>
                                          <p:attrName>ppt_y</p:attrName>
                                        </p:attrNameLst>
                                      </p:cBhvr>
                                      <p:tavLst>
                                        <p:tav tm="0">
                                          <p:val>
                                            <p:strVal val="#ppt_y"/>
                                          </p:val>
                                        </p:tav>
                                        <p:tav tm="100000">
                                          <p:val>
                                            <p:strVal val="#ppt_y"/>
                                          </p:val>
                                        </p:tav>
                                      </p:tavLst>
                                    </p:anim>
                                  </p:childTnLst>
                                </p:cTn>
                              </p:par>
                              <p:par>
                                <p:cTn id="45" presetID="19" presetClass="entr" presetSubtype="10" fill="hold" nodeType="withEffect">
                                  <p:stCondLst>
                                    <p:cond delay="0"/>
                                  </p:stCondLst>
                                  <p:childTnLst>
                                    <p:set>
                                      <p:cBhvr>
                                        <p:cTn id="46" dur="1" fill="hold">
                                          <p:stCondLst>
                                            <p:cond delay="0"/>
                                          </p:stCondLst>
                                        </p:cTn>
                                        <p:tgtEl>
                                          <p:spTgt spid="23"/>
                                        </p:tgtEl>
                                        <p:attrNameLst>
                                          <p:attrName>style.visibility</p:attrName>
                                        </p:attrNameLst>
                                      </p:cBhvr>
                                      <p:to>
                                        <p:strVal val="visible"/>
                                      </p:to>
                                    </p:set>
                                    <p:anim calcmode="lin" valueType="num">
                                      <p:cBhvr>
                                        <p:cTn id="47" dur="5500" fill="hold"/>
                                        <p:tgtEl>
                                          <p:spTgt spid="23"/>
                                        </p:tgtEl>
                                        <p:attrNameLst>
                                          <p:attrName>ppt_w</p:attrName>
                                        </p:attrNameLst>
                                      </p:cBhvr>
                                      <p:tavLst>
                                        <p:tav tm="0" fmla="#ppt_w*sin(2.5*pi*$)">
                                          <p:val>
                                            <p:fltVal val="0"/>
                                          </p:val>
                                        </p:tav>
                                        <p:tav tm="100000">
                                          <p:val>
                                            <p:fltVal val="1"/>
                                          </p:val>
                                        </p:tav>
                                      </p:tavLst>
                                    </p:anim>
                                    <p:anim calcmode="lin" valueType="num">
                                      <p:cBhvr>
                                        <p:cTn id="48" dur="5500" fill="hold"/>
                                        <p:tgtEl>
                                          <p:spTgt spid="23"/>
                                        </p:tgtEl>
                                        <p:attrNameLst>
                                          <p:attrName>ppt_h</p:attrName>
                                        </p:attrNameLst>
                                      </p:cBhvr>
                                      <p:tavLst>
                                        <p:tav tm="0">
                                          <p:val>
                                            <p:strVal val="#ppt_h"/>
                                          </p:val>
                                        </p:tav>
                                        <p:tav tm="100000">
                                          <p:val>
                                            <p:strVal val="#ppt_h"/>
                                          </p:val>
                                        </p:tav>
                                      </p:tavLst>
                                    </p:anim>
                                  </p:childTnLst>
                                </p:cTn>
                              </p:par>
                              <p:par>
                                <p:cTn id="49" presetID="2" presetClass="exit" presetSubtype="8" fill="hold" nodeType="withEffect">
                                  <p:stCondLst>
                                    <p:cond delay="0"/>
                                  </p:stCondLst>
                                  <p:childTnLst>
                                    <p:anim calcmode="lin" valueType="num">
                                      <p:cBhvr additive="base">
                                        <p:cTn id="50" dur="4000"/>
                                        <p:tgtEl>
                                          <p:spTgt spid="23"/>
                                        </p:tgtEl>
                                        <p:attrNameLst>
                                          <p:attrName>ppt_x</p:attrName>
                                        </p:attrNameLst>
                                      </p:cBhvr>
                                      <p:tavLst>
                                        <p:tav tm="0">
                                          <p:val>
                                            <p:strVal val="ppt_x"/>
                                          </p:val>
                                        </p:tav>
                                        <p:tav tm="100000">
                                          <p:val>
                                            <p:strVal val="0-ppt_w/2"/>
                                          </p:val>
                                        </p:tav>
                                      </p:tavLst>
                                    </p:anim>
                                    <p:anim calcmode="lin" valueType="num">
                                      <p:cBhvr additive="base">
                                        <p:cTn id="51" dur="4000"/>
                                        <p:tgtEl>
                                          <p:spTgt spid="23"/>
                                        </p:tgtEl>
                                        <p:attrNameLst>
                                          <p:attrName>ppt_y</p:attrName>
                                        </p:attrNameLst>
                                      </p:cBhvr>
                                      <p:tavLst>
                                        <p:tav tm="0">
                                          <p:val>
                                            <p:strVal val="ppt_y"/>
                                          </p:val>
                                        </p:tav>
                                        <p:tav tm="100000">
                                          <p:val>
                                            <p:strVal val="ppt_y"/>
                                          </p:val>
                                        </p:tav>
                                      </p:tavLst>
                                    </p:anim>
                                    <p:set>
                                      <p:cBhvr>
                                        <p:cTn id="52" dur="1" fill="hold">
                                          <p:stCondLst>
                                            <p:cond delay="3999"/>
                                          </p:stCondLst>
                                        </p:cTn>
                                        <p:tgtEl>
                                          <p:spTgt spid="23"/>
                                        </p:tgtEl>
                                        <p:attrNameLst>
                                          <p:attrName>style.visibility</p:attrName>
                                        </p:attrNameLst>
                                      </p:cBhvr>
                                      <p:to>
                                        <p:strVal val="hidden"/>
                                      </p:to>
                                    </p:set>
                                  </p:childTnLst>
                                </p:cTn>
                              </p:par>
                              <p:par>
                                <p:cTn id="53" presetID="2" presetClass="entr" presetSubtype="2" fill="hold" nodeType="withEffect">
                                  <p:stCondLst>
                                    <p:cond delay="0"/>
                                  </p:stCondLst>
                                  <p:childTnLst>
                                    <p:set>
                                      <p:cBhvr>
                                        <p:cTn id="54" dur="1" fill="hold">
                                          <p:stCondLst>
                                            <p:cond delay="0"/>
                                          </p:stCondLst>
                                        </p:cTn>
                                        <p:tgtEl>
                                          <p:spTgt spid="4"/>
                                        </p:tgtEl>
                                        <p:attrNameLst>
                                          <p:attrName>style.visibility</p:attrName>
                                        </p:attrNameLst>
                                      </p:cBhvr>
                                      <p:to>
                                        <p:strVal val="visible"/>
                                      </p:to>
                                    </p:set>
                                    <p:anim calcmode="lin" valueType="num">
                                      <p:cBhvr additive="base">
                                        <p:cTn id="55" dur="3000" fill="hold"/>
                                        <p:tgtEl>
                                          <p:spTgt spid="4"/>
                                        </p:tgtEl>
                                        <p:attrNameLst>
                                          <p:attrName>ppt_x</p:attrName>
                                        </p:attrNameLst>
                                      </p:cBhvr>
                                      <p:tavLst>
                                        <p:tav tm="0">
                                          <p:val>
                                            <p:strVal val="1+#ppt_w/2"/>
                                          </p:val>
                                        </p:tav>
                                        <p:tav tm="100000">
                                          <p:val>
                                            <p:strVal val="#ppt_x"/>
                                          </p:val>
                                        </p:tav>
                                      </p:tavLst>
                                    </p:anim>
                                    <p:anim calcmode="lin" valueType="num">
                                      <p:cBhvr additive="base">
                                        <p:cTn id="56" dur="3000" fill="hold"/>
                                        <p:tgtEl>
                                          <p:spTgt spid="4"/>
                                        </p:tgtEl>
                                        <p:attrNameLst>
                                          <p:attrName>ppt_y</p:attrName>
                                        </p:attrNameLst>
                                      </p:cBhvr>
                                      <p:tavLst>
                                        <p:tav tm="0">
                                          <p:val>
                                            <p:strVal val="#ppt_y"/>
                                          </p:val>
                                        </p:tav>
                                        <p:tav tm="100000">
                                          <p:val>
                                            <p:strVal val="#ppt_y"/>
                                          </p:val>
                                        </p:tav>
                                      </p:tavLst>
                                    </p:anim>
                                  </p:childTnLst>
                                </p:cTn>
                              </p:par>
                              <p:par>
                                <p:cTn id="57" presetID="19" presetClass="entr" presetSubtype="10" fill="hold" nodeType="withEffect">
                                  <p:stCondLst>
                                    <p:cond delay="0"/>
                                  </p:stCondLst>
                                  <p:childTnLst>
                                    <p:set>
                                      <p:cBhvr>
                                        <p:cTn id="58" dur="1" fill="hold">
                                          <p:stCondLst>
                                            <p:cond delay="0"/>
                                          </p:stCondLst>
                                        </p:cTn>
                                        <p:tgtEl>
                                          <p:spTgt spid="4"/>
                                        </p:tgtEl>
                                        <p:attrNameLst>
                                          <p:attrName>style.visibility</p:attrName>
                                        </p:attrNameLst>
                                      </p:cBhvr>
                                      <p:to>
                                        <p:strVal val="visible"/>
                                      </p:to>
                                    </p:set>
                                    <p:anim calcmode="lin" valueType="num">
                                      <p:cBhvr>
                                        <p:cTn id="59" dur="5500" fill="hold"/>
                                        <p:tgtEl>
                                          <p:spTgt spid="4"/>
                                        </p:tgtEl>
                                        <p:attrNameLst>
                                          <p:attrName>ppt_w</p:attrName>
                                        </p:attrNameLst>
                                      </p:cBhvr>
                                      <p:tavLst>
                                        <p:tav tm="0" fmla="#ppt_w*sin(2.5*pi*$)">
                                          <p:val>
                                            <p:fltVal val="0"/>
                                          </p:val>
                                        </p:tav>
                                        <p:tav tm="100000">
                                          <p:val>
                                            <p:fltVal val="1"/>
                                          </p:val>
                                        </p:tav>
                                      </p:tavLst>
                                    </p:anim>
                                    <p:anim calcmode="lin" valueType="num">
                                      <p:cBhvr>
                                        <p:cTn id="60" dur="5500" fill="hold"/>
                                        <p:tgtEl>
                                          <p:spTgt spid="4"/>
                                        </p:tgtEl>
                                        <p:attrNameLst>
                                          <p:attrName>ppt_h</p:attrName>
                                        </p:attrNameLst>
                                      </p:cBhvr>
                                      <p:tavLst>
                                        <p:tav tm="0">
                                          <p:val>
                                            <p:strVal val="#ppt_h"/>
                                          </p:val>
                                        </p:tav>
                                        <p:tav tm="100000">
                                          <p:val>
                                            <p:strVal val="#ppt_h"/>
                                          </p:val>
                                        </p:tav>
                                      </p:tavLst>
                                    </p:anim>
                                  </p:childTnLst>
                                </p:cTn>
                              </p:par>
                              <p:par>
                                <p:cTn id="61" presetID="2" presetClass="exit" presetSubtype="2" fill="hold" nodeType="withEffect">
                                  <p:stCondLst>
                                    <p:cond delay="0"/>
                                  </p:stCondLst>
                                  <p:childTnLst>
                                    <p:anim calcmode="lin" valueType="num">
                                      <p:cBhvr additive="base">
                                        <p:cTn id="62" dur="4000"/>
                                        <p:tgtEl>
                                          <p:spTgt spid="4"/>
                                        </p:tgtEl>
                                        <p:attrNameLst>
                                          <p:attrName>ppt_x</p:attrName>
                                        </p:attrNameLst>
                                      </p:cBhvr>
                                      <p:tavLst>
                                        <p:tav tm="0">
                                          <p:val>
                                            <p:strVal val="ppt_x"/>
                                          </p:val>
                                        </p:tav>
                                        <p:tav tm="100000">
                                          <p:val>
                                            <p:strVal val="1+ppt_w/2"/>
                                          </p:val>
                                        </p:tav>
                                      </p:tavLst>
                                    </p:anim>
                                    <p:anim calcmode="lin" valueType="num">
                                      <p:cBhvr additive="base">
                                        <p:cTn id="63" dur="4000"/>
                                        <p:tgtEl>
                                          <p:spTgt spid="4"/>
                                        </p:tgtEl>
                                        <p:attrNameLst>
                                          <p:attrName>ppt_y</p:attrName>
                                        </p:attrNameLst>
                                      </p:cBhvr>
                                      <p:tavLst>
                                        <p:tav tm="0">
                                          <p:val>
                                            <p:strVal val="ppt_y"/>
                                          </p:val>
                                        </p:tav>
                                        <p:tav tm="100000">
                                          <p:val>
                                            <p:strVal val="ppt_y"/>
                                          </p:val>
                                        </p:tav>
                                      </p:tavLst>
                                    </p:anim>
                                    <p:set>
                                      <p:cBhvr>
                                        <p:cTn id="64" dur="1" fill="hold">
                                          <p:stCondLst>
                                            <p:cond delay="3999"/>
                                          </p:stCondLst>
                                        </p:cTn>
                                        <p:tgtEl>
                                          <p:spTgt spid="4"/>
                                        </p:tgtEl>
                                        <p:attrNameLst>
                                          <p:attrName>style.visibility</p:attrName>
                                        </p:attrNameLst>
                                      </p:cBhvr>
                                      <p:to>
                                        <p:strVal val="hidden"/>
                                      </p:to>
                                    </p:set>
                                  </p:childTnLst>
                                </p:cTn>
                              </p:par>
                              <p:par>
                                <p:cTn id="65" presetID="2" presetClass="entr" presetSubtype="2" fill="hold" nodeType="withEffect">
                                  <p:stCondLst>
                                    <p:cond delay="0"/>
                                  </p:stCondLst>
                                  <p:childTnLst>
                                    <p:set>
                                      <p:cBhvr>
                                        <p:cTn id="66" dur="1" fill="hold">
                                          <p:stCondLst>
                                            <p:cond delay="0"/>
                                          </p:stCondLst>
                                        </p:cTn>
                                        <p:tgtEl>
                                          <p:spTgt spid="5"/>
                                        </p:tgtEl>
                                        <p:attrNameLst>
                                          <p:attrName>style.visibility</p:attrName>
                                        </p:attrNameLst>
                                      </p:cBhvr>
                                      <p:to>
                                        <p:strVal val="visible"/>
                                      </p:to>
                                    </p:set>
                                    <p:anim calcmode="lin" valueType="num">
                                      <p:cBhvr additive="base">
                                        <p:cTn id="67" dur="3000" fill="hold"/>
                                        <p:tgtEl>
                                          <p:spTgt spid="5"/>
                                        </p:tgtEl>
                                        <p:attrNameLst>
                                          <p:attrName>ppt_x</p:attrName>
                                        </p:attrNameLst>
                                      </p:cBhvr>
                                      <p:tavLst>
                                        <p:tav tm="0">
                                          <p:val>
                                            <p:strVal val="1+#ppt_w/2"/>
                                          </p:val>
                                        </p:tav>
                                        <p:tav tm="100000">
                                          <p:val>
                                            <p:strVal val="#ppt_x"/>
                                          </p:val>
                                        </p:tav>
                                      </p:tavLst>
                                    </p:anim>
                                    <p:anim calcmode="lin" valueType="num">
                                      <p:cBhvr additive="base">
                                        <p:cTn id="68" dur="3000" fill="hold"/>
                                        <p:tgtEl>
                                          <p:spTgt spid="5"/>
                                        </p:tgtEl>
                                        <p:attrNameLst>
                                          <p:attrName>ppt_y</p:attrName>
                                        </p:attrNameLst>
                                      </p:cBhvr>
                                      <p:tavLst>
                                        <p:tav tm="0">
                                          <p:val>
                                            <p:strVal val="#ppt_y"/>
                                          </p:val>
                                        </p:tav>
                                        <p:tav tm="100000">
                                          <p:val>
                                            <p:strVal val="#ppt_y"/>
                                          </p:val>
                                        </p:tav>
                                      </p:tavLst>
                                    </p:anim>
                                  </p:childTnLst>
                                </p:cTn>
                              </p:par>
                              <p:par>
                                <p:cTn id="69" presetID="19" presetClass="entr" presetSubtype="10" fill="hold" nodeType="withEffect">
                                  <p:stCondLst>
                                    <p:cond delay="0"/>
                                  </p:stCondLst>
                                  <p:childTnLst>
                                    <p:set>
                                      <p:cBhvr>
                                        <p:cTn id="70" dur="1" fill="hold">
                                          <p:stCondLst>
                                            <p:cond delay="0"/>
                                          </p:stCondLst>
                                        </p:cTn>
                                        <p:tgtEl>
                                          <p:spTgt spid="5"/>
                                        </p:tgtEl>
                                        <p:attrNameLst>
                                          <p:attrName>style.visibility</p:attrName>
                                        </p:attrNameLst>
                                      </p:cBhvr>
                                      <p:to>
                                        <p:strVal val="visible"/>
                                      </p:to>
                                    </p:set>
                                    <p:anim calcmode="lin" valueType="num">
                                      <p:cBhvr>
                                        <p:cTn id="71" dur="5500" fill="hold"/>
                                        <p:tgtEl>
                                          <p:spTgt spid="5"/>
                                        </p:tgtEl>
                                        <p:attrNameLst>
                                          <p:attrName>ppt_w</p:attrName>
                                        </p:attrNameLst>
                                      </p:cBhvr>
                                      <p:tavLst>
                                        <p:tav tm="0" fmla="#ppt_w*sin(2.5*pi*$)">
                                          <p:val>
                                            <p:fltVal val="0"/>
                                          </p:val>
                                        </p:tav>
                                        <p:tav tm="100000">
                                          <p:val>
                                            <p:fltVal val="1"/>
                                          </p:val>
                                        </p:tav>
                                      </p:tavLst>
                                    </p:anim>
                                    <p:anim calcmode="lin" valueType="num">
                                      <p:cBhvr>
                                        <p:cTn id="72" dur="5500" fill="hold"/>
                                        <p:tgtEl>
                                          <p:spTgt spid="5"/>
                                        </p:tgtEl>
                                        <p:attrNameLst>
                                          <p:attrName>ppt_h</p:attrName>
                                        </p:attrNameLst>
                                      </p:cBhvr>
                                      <p:tavLst>
                                        <p:tav tm="0">
                                          <p:val>
                                            <p:strVal val="#ppt_h"/>
                                          </p:val>
                                        </p:tav>
                                        <p:tav tm="100000">
                                          <p:val>
                                            <p:strVal val="#ppt_h"/>
                                          </p:val>
                                        </p:tav>
                                      </p:tavLst>
                                    </p:anim>
                                  </p:childTnLst>
                                </p:cTn>
                              </p:par>
                              <p:par>
                                <p:cTn id="73" presetID="2" presetClass="exit" presetSubtype="2" fill="hold" nodeType="withEffect">
                                  <p:stCondLst>
                                    <p:cond delay="0"/>
                                  </p:stCondLst>
                                  <p:childTnLst>
                                    <p:anim calcmode="lin" valueType="num">
                                      <p:cBhvr additive="base">
                                        <p:cTn id="74" dur="4000"/>
                                        <p:tgtEl>
                                          <p:spTgt spid="5"/>
                                        </p:tgtEl>
                                        <p:attrNameLst>
                                          <p:attrName>ppt_x</p:attrName>
                                        </p:attrNameLst>
                                      </p:cBhvr>
                                      <p:tavLst>
                                        <p:tav tm="0">
                                          <p:val>
                                            <p:strVal val="ppt_x"/>
                                          </p:val>
                                        </p:tav>
                                        <p:tav tm="100000">
                                          <p:val>
                                            <p:strVal val="1+ppt_w/2"/>
                                          </p:val>
                                        </p:tav>
                                      </p:tavLst>
                                    </p:anim>
                                    <p:anim calcmode="lin" valueType="num">
                                      <p:cBhvr additive="base">
                                        <p:cTn id="75" dur="4000"/>
                                        <p:tgtEl>
                                          <p:spTgt spid="5"/>
                                        </p:tgtEl>
                                        <p:attrNameLst>
                                          <p:attrName>ppt_y</p:attrName>
                                        </p:attrNameLst>
                                      </p:cBhvr>
                                      <p:tavLst>
                                        <p:tav tm="0">
                                          <p:val>
                                            <p:strVal val="ppt_y"/>
                                          </p:val>
                                        </p:tav>
                                        <p:tav tm="100000">
                                          <p:val>
                                            <p:strVal val="ppt_y"/>
                                          </p:val>
                                        </p:tav>
                                      </p:tavLst>
                                    </p:anim>
                                    <p:set>
                                      <p:cBhvr>
                                        <p:cTn id="76" dur="1" fill="hold">
                                          <p:stCondLst>
                                            <p:cond delay="3999"/>
                                          </p:stCondLst>
                                        </p:cTn>
                                        <p:tgtEl>
                                          <p:spTgt spid="5"/>
                                        </p:tgtEl>
                                        <p:attrNameLst>
                                          <p:attrName>style.visibility</p:attrName>
                                        </p:attrNameLst>
                                      </p:cBhvr>
                                      <p:to>
                                        <p:strVal val="hidden"/>
                                      </p:to>
                                    </p:set>
                                  </p:childTnLst>
                                </p:cTn>
                              </p:par>
                              <p:par>
                                <p:cTn id="77" presetID="2" presetClass="entr" presetSubtype="2" fill="hold" nodeType="withEffect">
                                  <p:stCondLst>
                                    <p:cond delay="0"/>
                                  </p:stCondLst>
                                  <p:childTnLst>
                                    <p:set>
                                      <p:cBhvr>
                                        <p:cTn id="78" dur="1" fill="hold">
                                          <p:stCondLst>
                                            <p:cond delay="0"/>
                                          </p:stCondLst>
                                        </p:cTn>
                                        <p:tgtEl>
                                          <p:spTgt spid="8"/>
                                        </p:tgtEl>
                                        <p:attrNameLst>
                                          <p:attrName>style.visibility</p:attrName>
                                        </p:attrNameLst>
                                      </p:cBhvr>
                                      <p:to>
                                        <p:strVal val="visible"/>
                                      </p:to>
                                    </p:set>
                                    <p:anim calcmode="lin" valueType="num">
                                      <p:cBhvr additive="base">
                                        <p:cTn id="79" dur="3000" fill="hold"/>
                                        <p:tgtEl>
                                          <p:spTgt spid="8"/>
                                        </p:tgtEl>
                                        <p:attrNameLst>
                                          <p:attrName>ppt_x</p:attrName>
                                        </p:attrNameLst>
                                      </p:cBhvr>
                                      <p:tavLst>
                                        <p:tav tm="0">
                                          <p:val>
                                            <p:strVal val="1+#ppt_w/2"/>
                                          </p:val>
                                        </p:tav>
                                        <p:tav tm="100000">
                                          <p:val>
                                            <p:strVal val="#ppt_x"/>
                                          </p:val>
                                        </p:tav>
                                      </p:tavLst>
                                    </p:anim>
                                    <p:anim calcmode="lin" valueType="num">
                                      <p:cBhvr additive="base">
                                        <p:cTn id="80" dur="3000" fill="hold"/>
                                        <p:tgtEl>
                                          <p:spTgt spid="8"/>
                                        </p:tgtEl>
                                        <p:attrNameLst>
                                          <p:attrName>ppt_y</p:attrName>
                                        </p:attrNameLst>
                                      </p:cBhvr>
                                      <p:tavLst>
                                        <p:tav tm="0">
                                          <p:val>
                                            <p:strVal val="#ppt_y"/>
                                          </p:val>
                                        </p:tav>
                                        <p:tav tm="100000">
                                          <p:val>
                                            <p:strVal val="#ppt_y"/>
                                          </p:val>
                                        </p:tav>
                                      </p:tavLst>
                                    </p:anim>
                                  </p:childTnLst>
                                </p:cTn>
                              </p:par>
                              <p:par>
                                <p:cTn id="81" presetID="19" presetClass="entr" presetSubtype="10" fill="hold" nodeType="withEffect">
                                  <p:stCondLst>
                                    <p:cond delay="0"/>
                                  </p:stCondLst>
                                  <p:childTnLst>
                                    <p:set>
                                      <p:cBhvr>
                                        <p:cTn id="82" dur="1" fill="hold">
                                          <p:stCondLst>
                                            <p:cond delay="0"/>
                                          </p:stCondLst>
                                        </p:cTn>
                                        <p:tgtEl>
                                          <p:spTgt spid="8"/>
                                        </p:tgtEl>
                                        <p:attrNameLst>
                                          <p:attrName>style.visibility</p:attrName>
                                        </p:attrNameLst>
                                      </p:cBhvr>
                                      <p:to>
                                        <p:strVal val="visible"/>
                                      </p:to>
                                    </p:set>
                                    <p:anim calcmode="lin" valueType="num">
                                      <p:cBhvr>
                                        <p:cTn id="83" dur="5500" fill="hold"/>
                                        <p:tgtEl>
                                          <p:spTgt spid="8"/>
                                        </p:tgtEl>
                                        <p:attrNameLst>
                                          <p:attrName>ppt_w</p:attrName>
                                        </p:attrNameLst>
                                      </p:cBhvr>
                                      <p:tavLst>
                                        <p:tav tm="0" fmla="#ppt_w*sin(2.5*pi*$)">
                                          <p:val>
                                            <p:fltVal val="0"/>
                                          </p:val>
                                        </p:tav>
                                        <p:tav tm="100000">
                                          <p:val>
                                            <p:fltVal val="1"/>
                                          </p:val>
                                        </p:tav>
                                      </p:tavLst>
                                    </p:anim>
                                    <p:anim calcmode="lin" valueType="num">
                                      <p:cBhvr>
                                        <p:cTn id="84" dur="5500" fill="hold"/>
                                        <p:tgtEl>
                                          <p:spTgt spid="8"/>
                                        </p:tgtEl>
                                        <p:attrNameLst>
                                          <p:attrName>ppt_h</p:attrName>
                                        </p:attrNameLst>
                                      </p:cBhvr>
                                      <p:tavLst>
                                        <p:tav tm="0">
                                          <p:val>
                                            <p:strVal val="#ppt_h"/>
                                          </p:val>
                                        </p:tav>
                                        <p:tav tm="100000">
                                          <p:val>
                                            <p:strVal val="#ppt_h"/>
                                          </p:val>
                                        </p:tav>
                                      </p:tavLst>
                                    </p:anim>
                                  </p:childTnLst>
                                </p:cTn>
                              </p:par>
                              <p:par>
                                <p:cTn id="85" presetID="2" presetClass="exit" presetSubtype="2" fill="hold" nodeType="withEffect">
                                  <p:stCondLst>
                                    <p:cond delay="0"/>
                                  </p:stCondLst>
                                  <p:childTnLst>
                                    <p:anim calcmode="lin" valueType="num">
                                      <p:cBhvr additive="base">
                                        <p:cTn id="86" dur="4000"/>
                                        <p:tgtEl>
                                          <p:spTgt spid="8"/>
                                        </p:tgtEl>
                                        <p:attrNameLst>
                                          <p:attrName>ppt_x</p:attrName>
                                        </p:attrNameLst>
                                      </p:cBhvr>
                                      <p:tavLst>
                                        <p:tav tm="0">
                                          <p:val>
                                            <p:strVal val="ppt_x"/>
                                          </p:val>
                                        </p:tav>
                                        <p:tav tm="100000">
                                          <p:val>
                                            <p:strVal val="1+ppt_w/2"/>
                                          </p:val>
                                        </p:tav>
                                      </p:tavLst>
                                    </p:anim>
                                    <p:anim calcmode="lin" valueType="num">
                                      <p:cBhvr additive="base">
                                        <p:cTn id="87" dur="4000"/>
                                        <p:tgtEl>
                                          <p:spTgt spid="8"/>
                                        </p:tgtEl>
                                        <p:attrNameLst>
                                          <p:attrName>ppt_y</p:attrName>
                                        </p:attrNameLst>
                                      </p:cBhvr>
                                      <p:tavLst>
                                        <p:tav tm="0">
                                          <p:val>
                                            <p:strVal val="ppt_y"/>
                                          </p:val>
                                        </p:tav>
                                        <p:tav tm="100000">
                                          <p:val>
                                            <p:strVal val="ppt_y"/>
                                          </p:val>
                                        </p:tav>
                                      </p:tavLst>
                                    </p:anim>
                                    <p:set>
                                      <p:cBhvr>
                                        <p:cTn id="88" dur="1" fill="hold">
                                          <p:stCondLst>
                                            <p:cond delay="3999"/>
                                          </p:stCondLst>
                                        </p:cTn>
                                        <p:tgtEl>
                                          <p:spTgt spid="8"/>
                                        </p:tgtEl>
                                        <p:attrNameLst>
                                          <p:attrName>style.visibility</p:attrName>
                                        </p:attrNameLst>
                                      </p:cBhvr>
                                      <p:to>
                                        <p:strVal val="hidden"/>
                                      </p:to>
                                    </p:set>
                                  </p:childTnLst>
                                </p:cTn>
                              </p:par>
                              <p:par>
                                <p:cTn id="89" presetID="2" presetClass="entr" presetSubtype="2" fill="hold" nodeType="withEffect">
                                  <p:stCondLst>
                                    <p:cond delay="0"/>
                                  </p:stCondLst>
                                  <p:childTnLst>
                                    <p:set>
                                      <p:cBhvr>
                                        <p:cTn id="90" dur="1" fill="hold">
                                          <p:stCondLst>
                                            <p:cond delay="0"/>
                                          </p:stCondLst>
                                        </p:cTn>
                                        <p:tgtEl>
                                          <p:spTgt spid="11"/>
                                        </p:tgtEl>
                                        <p:attrNameLst>
                                          <p:attrName>style.visibility</p:attrName>
                                        </p:attrNameLst>
                                      </p:cBhvr>
                                      <p:to>
                                        <p:strVal val="visible"/>
                                      </p:to>
                                    </p:set>
                                    <p:anim calcmode="lin" valueType="num">
                                      <p:cBhvr additive="base">
                                        <p:cTn id="91" dur="3000" fill="hold"/>
                                        <p:tgtEl>
                                          <p:spTgt spid="11"/>
                                        </p:tgtEl>
                                        <p:attrNameLst>
                                          <p:attrName>ppt_x</p:attrName>
                                        </p:attrNameLst>
                                      </p:cBhvr>
                                      <p:tavLst>
                                        <p:tav tm="0">
                                          <p:val>
                                            <p:strVal val="1+#ppt_w/2"/>
                                          </p:val>
                                        </p:tav>
                                        <p:tav tm="100000">
                                          <p:val>
                                            <p:strVal val="#ppt_x"/>
                                          </p:val>
                                        </p:tav>
                                      </p:tavLst>
                                    </p:anim>
                                    <p:anim calcmode="lin" valueType="num">
                                      <p:cBhvr additive="base">
                                        <p:cTn id="92" dur="3000" fill="hold"/>
                                        <p:tgtEl>
                                          <p:spTgt spid="11"/>
                                        </p:tgtEl>
                                        <p:attrNameLst>
                                          <p:attrName>ppt_y</p:attrName>
                                        </p:attrNameLst>
                                      </p:cBhvr>
                                      <p:tavLst>
                                        <p:tav tm="0">
                                          <p:val>
                                            <p:strVal val="#ppt_y"/>
                                          </p:val>
                                        </p:tav>
                                        <p:tav tm="100000">
                                          <p:val>
                                            <p:strVal val="#ppt_y"/>
                                          </p:val>
                                        </p:tav>
                                      </p:tavLst>
                                    </p:anim>
                                  </p:childTnLst>
                                </p:cTn>
                              </p:par>
                              <p:par>
                                <p:cTn id="93" presetID="19" presetClass="entr" presetSubtype="10" fill="hold" nodeType="withEffect">
                                  <p:stCondLst>
                                    <p:cond delay="0"/>
                                  </p:stCondLst>
                                  <p:childTnLst>
                                    <p:set>
                                      <p:cBhvr>
                                        <p:cTn id="94" dur="1" fill="hold">
                                          <p:stCondLst>
                                            <p:cond delay="0"/>
                                          </p:stCondLst>
                                        </p:cTn>
                                        <p:tgtEl>
                                          <p:spTgt spid="11"/>
                                        </p:tgtEl>
                                        <p:attrNameLst>
                                          <p:attrName>style.visibility</p:attrName>
                                        </p:attrNameLst>
                                      </p:cBhvr>
                                      <p:to>
                                        <p:strVal val="visible"/>
                                      </p:to>
                                    </p:set>
                                    <p:anim calcmode="lin" valueType="num">
                                      <p:cBhvr>
                                        <p:cTn id="95" dur="5500" fill="hold"/>
                                        <p:tgtEl>
                                          <p:spTgt spid="11"/>
                                        </p:tgtEl>
                                        <p:attrNameLst>
                                          <p:attrName>ppt_w</p:attrName>
                                        </p:attrNameLst>
                                      </p:cBhvr>
                                      <p:tavLst>
                                        <p:tav tm="0" fmla="#ppt_w*sin(2.5*pi*$)">
                                          <p:val>
                                            <p:fltVal val="0"/>
                                          </p:val>
                                        </p:tav>
                                        <p:tav tm="100000">
                                          <p:val>
                                            <p:fltVal val="1"/>
                                          </p:val>
                                        </p:tav>
                                      </p:tavLst>
                                    </p:anim>
                                    <p:anim calcmode="lin" valueType="num">
                                      <p:cBhvr>
                                        <p:cTn id="96" dur="5500" fill="hold"/>
                                        <p:tgtEl>
                                          <p:spTgt spid="11"/>
                                        </p:tgtEl>
                                        <p:attrNameLst>
                                          <p:attrName>ppt_h</p:attrName>
                                        </p:attrNameLst>
                                      </p:cBhvr>
                                      <p:tavLst>
                                        <p:tav tm="0">
                                          <p:val>
                                            <p:strVal val="#ppt_h"/>
                                          </p:val>
                                        </p:tav>
                                        <p:tav tm="100000">
                                          <p:val>
                                            <p:strVal val="#ppt_h"/>
                                          </p:val>
                                        </p:tav>
                                      </p:tavLst>
                                    </p:anim>
                                  </p:childTnLst>
                                </p:cTn>
                              </p:par>
                              <p:par>
                                <p:cTn id="97" presetID="2" presetClass="exit" presetSubtype="2" fill="hold" nodeType="withEffect">
                                  <p:stCondLst>
                                    <p:cond delay="0"/>
                                  </p:stCondLst>
                                  <p:childTnLst>
                                    <p:anim calcmode="lin" valueType="num">
                                      <p:cBhvr additive="base">
                                        <p:cTn id="98" dur="4000"/>
                                        <p:tgtEl>
                                          <p:spTgt spid="11"/>
                                        </p:tgtEl>
                                        <p:attrNameLst>
                                          <p:attrName>ppt_x</p:attrName>
                                        </p:attrNameLst>
                                      </p:cBhvr>
                                      <p:tavLst>
                                        <p:tav tm="0">
                                          <p:val>
                                            <p:strVal val="ppt_x"/>
                                          </p:val>
                                        </p:tav>
                                        <p:tav tm="100000">
                                          <p:val>
                                            <p:strVal val="1+ppt_w/2"/>
                                          </p:val>
                                        </p:tav>
                                      </p:tavLst>
                                    </p:anim>
                                    <p:anim calcmode="lin" valueType="num">
                                      <p:cBhvr additive="base">
                                        <p:cTn id="99" dur="4000"/>
                                        <p:tgtEl>
                                          <p:spTgt spid="11"/>
                                        </p:tgtEl>
                                        <p:attrNameLst>
                                          <p:attrName>ppt_y</p:attrName>
                                        </p:attrNameLst>
                                      </p:cBhvr>
                                      <p:tavLst>
                                        <p:tav tm="0">
                                          <p:val>
                                            <p:strVal val="ppt_y"/>
                                          </p:val>
                                        </p:tav>
                                        <p:tav tm="100000">
                                          <p:val>
                                            <p:strVal val="ppt_y"/>
                                          </p:val>
                                        </p:tav>
                                      </p:tavLst>
                                    </p:anim>
                                    <p:set>
                                      <p:cBhvr>
                                        <p:cTn id="100" dur="1" fill="hold">
                                          <p:stCondLst>
                                            <p:cond delay="3999"/>
                                          </p:stCondLst>
                                        </p:cTn>
                                        <p:tgtEl>
                                          <p:spTgt spid="11"/>
                                        </p:tgtEl>
                                        <p:attrNameLst>
                                          <p:attrName>style.visibility</p:attrName>
                                        </p:attrNameLst>
                                      </p:cBhvr>
                                      <p:to>
                                        <p:strVal val="hidden"/>
                                      </p:to>
                                    </p:set>
                                  </p:childTnLst>
                                </p:cTn>
                              </p:par>
                              <p:par>
                                <p:cTn id="101" presetID="23" presetClass="entr" presetSubtype="272" fill="hold" nodeType="withEffect">
                                  <p:stCondLst>
                                    <p:cond delay="0"/>
                                  </p:stCondLst>
                                  <p:childTnLst>
                                    <p:set>
                                      <p:cBhvr>
                                        <p:cTn id="102" dur="1" fill="hold">
                                          <p:stCondLst>
                                            <p:cond delay="0"/>
                                          </p:stCondLst>
                                        </p:cTn>
                                        <p:tgtEl>
                                          <p:spTgt spid="28"/>
                                        </p:tgtEl>
                                        <p:attrNameLst>
                                          <p:attrName>style.visibility</p:attrName>
                                        </p:attrNameLst>
                                      </p:cBhvr>
                                      <p:to>
                                        <p:strVal val="visible"/>
                                      </p:to>
                                    </p:set>
                                    <p:anim calcmode="lin" valueType="num">
                                      <p:cBhvr>
                                        <p:cTn id="103" dur="4000" fill="hold"/>
                                        <p:tgtEl>
                                          <p:spTgt spid="28"/>
                                        </p:tgtEl>
                                        <p:attrNameLst>
                                          <p:attrName>ppt_w</p:attrName>
                                        </p:attrNameLst>
                                      </p:cBhvr>
                                      <p:tavLst>
                                        <p:tav tm="0">
                                          <p:val>
                                            <p:strVal val="2/3*#ppt_w"/>
                                          </p:val>
                                        </p:tav>
                                        <p:tav tm="100000">
                                          <p:val>
                                            <p:strVal val="#ppt_w"/>
                                          </p:val>
                                        </p:tav>
                                      </p:tavLst>
                                    </p:anim>
                                    <p:anim calcmode="lin" valueType="num">
                                      <p:cBhvr>
                                        <p:cTn id="104" dur="4000" fill="hold"/>
                                        <p:tgtEl>
                                          <p:spTgt spid="28"/>
                                        </p:tgtEl>
                                        <p:attrNameLst>
                                          <p:attrName>ppt_h</p:attrName>
                                        </p:attrNameLst>
                                      </p:cBhvr>
                                      <p:tavLst>
                                        <p:tav tm="0">
                                          <p:val>
                                            <p:strVal val="2/3*#ppt_h"/>
                                          </p:val>
                                        </p:tav>
                                        <p:tav tm="100000">
                                          <p:val>
                                            <p:strVal val="#ppt_h"/>
                                          </p:val>
                                        </p:tav>
                                      </p:tavLst>
                                    </p:anim>
                                  </p:childTnLst>
                                </p:cTn>
                              </p:par>
                              <p:par>
                                <p:cTn id="105" presetID="16" presetClass="entr" presetSubtype="42" fill="hold" nodeType="withEffect">
                                  <p:stCondLst>
                                    <p:cond delay="0"/>
                                  </p:stCondLst>
                                  <p:childTnLst>
                                    <p:set>
                                      <p:cBhvr>
                                        <p:cTn id="106" dur="1" fill="hold">
                                          <p:stCondLst>
                                            <p:cond delay="0"/>
                                          </p:stCondLst>
                                        </p:cTn>
                                        <p:tgtEl>
                                          <p:spTgt spid="28"/>
                                        </p:tgtEl>
                                        <p:attrNameLst>
                                          <p:attrName>style.visibility</p:attrName>
                                        </p:attrNameLst>
                                      </p:cBhvr>
                                      <p:to>
                                        <p:strVal val="visible"/>
                                      </p:to>
                                    </p:set>
                                    <p:animEffect transition="in" filter="barn(outHorizontal)">
                                      <p:cBhvr>
                                        <p:cTn id="107" dur="4000"/>
                                        <p:tgtEl>
                                          <p:spTgt spid="28"/>
                                        </p:tgtEl>
                                      </p:cBhvr>
                                    </p:animEffect>
                                  </p:childTnLst>
                                </p:cTn>
                              </p:par>
                              <p:par>
                                <p:cTn id="108" presetID="9" presetClass="emph" presetSubtype="0" grpId="0" nodeType="withEffect">
                                  <p:stCondLst>
                                    <p:cond delay="0"/>
                                  </p:stCondLst>
                                  <p:childTnLst>
                                    <p:set>
                                      <p:cBhvr rctx="PPT">
                                        <p:cTn id="109" dur="indefinite"/>
                                        <p:tgtEl>
                                          <p:spTgt spid="27"/>
                                        </p:tgtEl>
                                        <p:attrNameLst>
                                          <p:attrName>style.opacity</p:attrName>
                                        </p:attrNameLst>
                                      </p:cBhvr>
                                      <p:to>
                                        <p:strVal val="0"/>
                                      </p:to>
                                    </p:set>
                                    <p:animEffect filter="image" prLst="opacity: 0">
                                      <p:cBhvr rctx="IE">
                                        <p:cTn id="110" dur="indefinite"/>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14 Imagen" descr="MORASSSSSSSSSSSSSSS"/>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4248" y="0"/>
            <a:ext cx="9144000" cy="5143500"/>
          </a:xfrm>
          <a:prstGeom prst="rect">
            <a:avLst/>
          </a:prstGeom>
          <a:noFill/>
          <a:ln>
            <a:noFill/>
          </a:ln>
        </p:spPr>
      </p:pic>
      <p:sp>
        <p:nvSpPr>
          <p:cNvPr id="3" name="2 Forma libre"/>
          <p:cNvSpPr/>
          <p:nvPr/>
        </p:nvSpPr>
        <p:spPr>
          <a:xfrm rot="8592725" flipH="1" flipV="1">
            <a:off x="3888863" y="333870"/>
            <a:ext cx="286163" cy="1967536"/>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gradFill>
            <a:gsLst>
              <a:gs pos="7000">
                <a:srgbClr val="F545CF">
                  <a:lumMod val="45000"/>
                </a:srgbClr>
              </a:gs>
              <a:gs pos="25000">
                <a:srgbClr val="F545CF"/>
              </a:gs>
              <a:gs pos="100000">
                <a:srgbClr val="81D31D"/>
              </a:gs>
              <a:gs pos="62000">
                <a:srgbClr val="81D31D"/>
              </a:gs>
            </a:gsLst>
            <a:lin ang="5400000" scaled="0"/>
          </a:gradFill>
          <a:ln w="25400" cap="flat" cmpd="sng" algn="ctr">
            <a:noFill/>
            <a:prstDash val="solid"/>
          </a:ln>
          <a:effectLst/>
          <a:scene3d>
            <a:camera prst="obliqueBottomLeft"/>
            <a:lightRig rig="chilly" dir="t"/>
          </a:scene3d>
          <a:sp3d extrusionH="38100" prstMaterial="matte">
            <a:bevelT w="165100" prst="coolSlant"/>
            <a:extrusionClr>
              <a:schemeClr val="accent6">
                <a:lumMod val="20000"/>
                <a:lumOff val="80000"/>
              </a:schemeClr>
            </a:extrusionClr>
          </a:sp3d>
        </p:spPr>
        <p:txBody>
          <a:bodyPr rtlCol="0" anchor="ctr">
            <a:sp3d extrusionH="57150" prstMaterial="powder">
              <a:bevelT h="25400" prst="softRound"/>
            </a:sp3d>
          </a:bodyPr>
          <a:lstStyle/>
          <a:p>
            <a:pPr algn="ctr">
              <a:defRPr/>
            </a:pPr>
            <a:endParaRPr lang="es-ES_tradnl" kern="0">
              <a:solidFill>
                <a:prstClr val="white"/>
              </a:solidFill>
              <a:latin typeface="Calibri"/>
            </a:endParaRPr>
          </a:p>
        </p:txBody>
      </p:sp>
      <p:sp>
        <p:nvSpPr>
          <p:cNvPr id="4" name="3 Forma libre"/>
          <p:cNvSpPr/>
          <p:nvPr/>
        </p:nvSpPr>
        <p:spPr>
          <a:xfrm rot="8592725" flipH="1" flipV="1">
            <a:off x="2304687" y="981945"/>
            <a:ext cx="286163" cy="1967536"/>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gradFill>
            <a:gsLst>
              <a:gs pos="7000">
                <a:srgbClr val="F545CF">
                  <a:lumMod val="45000"/>
                </a:srgbClr>
              </a:gs>
              <a:gs pos="25000">
                <a:srgbClr val="F545CF"/>
              </a:gs>
              <a:gs pos="100000">
                <a:srgbClr val="81D31D"/>
              </a:gs>
              <a:gs pos="62000">
                <a:srgbClr val="81D31D"/>
              </a:gs>
            </a:gsLst>
            <a:lin ang="5400000" scaled="0"/>
          </a:gradFill>
          <a:ln w="25400" cap="flat" cmpd="sng" algn="ctr">
            <a:noFill/>
            <a:prstDash val="solid"/>
          </a:ln>
          <a:effectLst/>
          <a:scene3d>
            <a:camera prst="obliqueBottomLeft"/>
            <a:lightRig rig="chilly" dir="t"/>
          </a:scene3d>
          <a:sp3d extrusionH="38100" prstMaterial="matte">
            <a:bevelT w="165100" prst="coolSlant"/>
            <a:extrusionClr>
              <a:schemeClr val="accent6">
                <a:lumMod val="20000"/>
                <a:lumOff val="80000"/>
              </a:schemeClr>
            </a:extrusionClr>
          </a:sp3d>
        </p:spPr>
        <p:txBody>
          <a:bodyPr rtlCol="0" anchor="ctr">
            <a:sp3d extrusionH="57150" prstMaterial="powder">
              <a:bevelT h="25400" prst="softRound"/>
            </a:sp3d>
          </a:bodyPr>
          <a:lstStyle/>
          <a:p>
            <a:pPr algn="ctr">
              <a:defRPr/>
            </a:pPr>
            <a:endParaRPr lang="es-ES_tradnl" kern="0">
              <a:solidFill>
                <a:prstClr val="white"/>
              </a:solidFill>
              <a:latin typeface="Calibri"/>
            </a:endParaRPr>
          </a:p>
        </p:txBody>
      </p:sp>
      <p:sp>
        <p:nvSpPr>
          <p:cNvPr id="5" name="4 Forma libre"/>
          <p:cNvSpPr/>
          <p:nvPr/>
        </p:nvSpPr>
        <p:spPr>
          <a:xfrm rot="8592725" flipH="1" flipV="1">
            <a:off x="864525" y="1359984"/>
            <a:ext cx="286163" cy="1967536"/>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gradFill>
            <a:gsLst>
              <a:gs pos="7000">
                <a:srgbClr val="F545CF">
                  <a:lumMod val="45000"/>
                </a:srgbClr>
              </a:gs>
              <a:gs pos="25000">
                <a:srgbClr val="F545CF"/>
              </a:gs>
              <a:gs pos="100000">
                <a:srgbClr val="81D31D"/>
              </a:gs>
              <a:gs pos="62000">
                <a:srgbClr val="81D31D"/>
              </a:gs>
            </a:gsLst>
            <a:lin ang="5400000" scaled="0"/>
          </a:gradFill>
          <a:ln w="25400" cap="flat" cmpd="sng" algn="ctr">
            <a:noFill/>
            <a:prstDash val="solid"/>
          </a:ln>
          <a:effectLst/>
          <a:scene3d>
            <a:camera prst="obliqueBottomLeft"/>
            <a:lightRig rig="chilly" dir="t"/>
          </a:scene3d>
          <a:sp3d extrusionH="38100" prstMaterial="matte">
            <a:bevelT w="165100" prst="coolSlant"/>
            <a:extrusionClr>
              <a:schemeClr val="accent6">
                <a:lumMod val="20000"/>
                <a:lumOff val="80000"/>
              </a:schemeClr>
            </a:extrusionClr>
          </a:sp3d>
        </p:spPr>
        <p:txBody>
          <a:bodyPr rtlCol="0" anchor="ctr">
            <a:sp3d extrusionH="57150" prstMaterial="powder">
              <a:bevelT h="25400" prst="softRound"/>
            </a:sp3d>
          </a:bodyPr>
          <a:lstStyle/>
          <a:p>
            <a:pPr algn="ctr">
              <a:defRPr/>
            </a:pPr>
            <a:endParaRPr lang="es-ES_tradnl" kern="0">
              <a:solidFill>
                <a:prstClr val="white"/>
              </a:solidFill>
              <a:latin typeface="Calibri"/>
            </a:endParaRPr>
          </a:p>
        </p:txBody>
      </p:sp>
      <p:sp>
        <p:nvSpPr>
          <p:cNvPr id="6" name="5 Forma libre"/>
          <p:cNvSpPr/>
          <p:nvPr/>
        </p:nvSpPr>
        <p:spPr>
          <a:xfrm rot="13007275" flipV="1">
            <a:off x="4968984" y="333870"/>
            <a:ext cx="286163" cy="1967536"/>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gradFill>
            <a:gsLst>
              <a:gs pos="7000">
                <a:srgbClr val="F545CF">
                  <a:lumMod val="45000"/>
                </a:srgbClr>
              </a:gs>
              <a:gs pos="25000">
                <a:srgbClr val="F545CF"/>
              </a:gs>
              <a:gs pos="100000">
                <a:srgbClr val="81D31D"/>
              </a:gs>
              <a:gs pos="62000">
                <a:srgbClr val="81D31D"/>
              </a:gs>
            </a:gsLst>
            <a:lin ang="5400000" scaled="0"/>
          </a:gradFill>
          <a:ln w="25400" cap="flat" cmpd="sng" algn="ctr">
            <a:noFill/>
            <a:prstDash val="solid"/>
          </a:ln>
          <a:effectLst/>
          <a:scene3d>
            <a:camera prst="obliqueBottomLeft"/>
            <a:lightRig rig="chilly" dir="t"/>
          </a:scene3d>
          <a:sp3d extrusionH="38100" prstMaterial="matte">
            <a:bevelT w="165100" prst="coolSlant"/>
            <a:extrusionClr>
              <a:schemeClr val="accent6">
                <a:lumMod val="20000"/>
                <a:lumOff val="80000"/>
              </a:schemeClr>
            </a:extrusionClr>
          </a:sp3d>
        </p:spPr>
        <p:txBody>
          <a:bodyPr rtlCol="0" anchor="ctr">
            <a:sp3d extrusionH="57150" prstMaterial="powder">
              <a:bevelT h="25400" prst="softRound"/>
            </a:sp3d>
          </a:bodyPr>
          <a:lstStyle/>
          <a:p>
            <a:pPr algn="ctr">
              <a:defRPr/>
            </a:pPr>
            <a:endParaRPr lang="es-ES_tradnl" kern="0">
              <a:solidFill>
                <a:prstClr val="white"/>
              </a:solidFill>
              <a:latin typeface="Calibri"/>
            </a:endParaRPr>
          </a:p>
        </p:txBody>
      </p:sp>
      <p:sp>
        <p:nvSpPr>
          <p:cNvPr id="7" name="6 Forma libre"/>
          <p:cNvSpPr/>
          <p:nvPr/>
        </p:nvSpPr>
        <p:spPr>
          <a:xfrm rot="13007275" flipV="1">
            <a:off x="6553160" y="927936"/>
            <a:ext cx="286163" cy="1967536"/>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gradFill>
            <a:gsLst>
              <a:gs pos="7000">
                <a:srgbClr val="F545CF">
                  <a:lumMod val="45000"/>
                </a:srgbClr>
              </a:gs>
              <a:gs pos="25000">
                <a:srgbClr val="F545CF"/>
              </a:gs>
              <a:gs pos="100000">
                <a:srgbClr val="81D31D"/>
              </a:gs>
              <a:gs pos="62000">
                <a:srgbClr val="81D31D"/>
              </a:gs>
            </a:gsLst>
            <a:lin ang="5400000" scaled="0"/>
          </a:gradFill>
          <a:ln w="25400" cap="flat" cmpd="sng" algn="ctr">
            <a:noFill/>
            <a:prstDash val="solid"/>
          </a:ln>
          <a:effectLst/>
          <a:scene3d>
            <a:camera prst="obliqueBottomLeft"/>
            <a:lightRig rig="chilly" dir="t"/>
          </a:scene3d>
          <a:sp3d extrusionH="38100" prstMaterial="matte">
            <a:bevelT w="165100" prst="coolSlant"/>
            <a:extrusionClr>
              <a:schemeClr val="accent6">
                <a:lumMod val="20000"/>
                <a:lumOff val="80000"/>
              </a:schemeClr>
            </a:extrusionClr>
          </a:sp3d>
        </p:spPr>
        <p:txBody>
          <a:bodyPr rtlCol="0" anchor="ctr">
            <a:sp3d extrusionH="57150" prstMaterial="powder">
              <a:bevelT h="25400" prst="softRound"/>
            </a:sp3d>
          </a:bodyPr>
          <a:lstStyle/>
          <a:p>
            <a:pPr algn="ctr">
              <a:defRPr/>
            </a:pPr>
            <a:endParaRPr lang="es-ES_tradnl" kern="0">
              <a:solidFill>
                <a:prstClr val="white"/>
              </a:solidFill>
              <a:latin typeface="Calibri"/>
            </a:endParaRPr>
          </a:p>
        </p:txBody>
      </p:sp>
      <p:sp>
        <p:nvSpPr>
          <p:cNvPr id="8" name="7 Forma libre"/>
          <p:cNvSpPr/>
          <p:nvPr/>
        </p:nvSpPr>
        <p:spPr>
          <a:xfrm rot="13007275" flipV="1">
            <a:off x="8100824" y="1305978"/>
            <a:ext cx="286163" cy="1967536"/>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gradFill>
            <a:gsLst>
              <a:gs pos="7000">
                <a:srgbClr val="F545CF">
                  <a:lumMod val="45000"/>
                </a:srgbClr>
              </a:gs>
              <a:gs pos="25000">
                <a:srgbClr val="F545CF"/>
              </a:gs>
              <a:gs pos="100000">
                <a:srgbClr val="81D31D"/>
              </a:gs>
              <a:gs pos="62000">
                <a:srgbClr val="81D31D"/>
              </a:gs>
            </a:gsLst>
            <a:lin ang="5400000" scaled="0"/>
          </a:gradFill>
          <a:ln w="25400" cap="flat" cmpd="sng" algn="ctr">
            <a:noFill/>
            <a:prstDash val="solid"/>
          </a:ln>
          <a:effectLst/>
          <a:scene3d>
            <a:camera prst="obliqueBottomLeft"/>
            <a:lightRig rig="chilly" dir="t"/>
          </a:scene3d>
          <a:sp3d extrusionH="38100" prstMaterial="matte">
            <a:bevelT w="165100" prst="coolSlant"/>
            <a:extrusionClr>
              <a:schemeClr val="accent6">
                <a:lumMod val="20000"/>
                <a:lumOff val="80000"/>
              </a:schemeClr>
            </a:extrusionClr>
          </a:sp3d>
        </p:spPr>
        <p:txBody>
          <a:bodyPr rtlCol="0" anchor="ctr">
            <a:sp3d extrusionH="57150" prstMaterial="powder">
              <a:bevelT h="25400" prst="softRound"/>
            </a:sp3d>
          </a:bodyPr>
          <a:lstStyle/>
          <a:p>
            <a:pPr algn="ctr">
              <a:defRPr/>
            </a:pPr>
            <a:endParaRPr lang="es-ES_tradnl" kern="0">
              <a:solidFill>
                <a:prstClr val="white"/>
              </a:solidFill>
              <a:latin typeface="Calibri"/>
            </a:endParaRPr>
          </a:p>
        </p:txBody>
      </p:sp>
      <p:sp>
        <p:nvSpPr>
          <p:cNvPr id="9" name="8 Forma libre"/>
          <p:cNvSpPr/>
          <p:nvPr/>
        </p:nvSpPr>
        <p:spPr>
          <a:xfrm rot="8592725">
            <a:off x="4968984" y="2710137"/>
            <a:ext cx="286163" cy="1967536"/>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gradFill>
            <a:gsLst>
              <a:gs pos="7000">
                <a:srgbClr val="F545CF">
                  <a:lumMod val="45000"/>
                </a:srgbClr>
              </a:gs>
              <a:gs pos="25000">
                <a:srgbClr val="F545CF"/>
              </a:gs>
              <a:gs pos="100000">
                <a:srgbClr val="81D31D"/>
              </a:gs>
              <a:gs pos="62000">
                <a:srgbClr val="81D31D"/>
              </a:gs>
            </a:gsLst>
            <a:lin ang="5400000" scaled="0"/>
          </a:gradFill>
          <a:ln w="25400" cap="flat" cmpd="sng" algn="ctr">
            <a:noFill/>
            <a:prstDash val="solid"/>
          </a:ln>
          <a:effectLst/>
          <a:scene3d>
            <a:camera prst="obliqueBottomLeft"/>
            <a:lightRig rig="chilly" dir="t"/>
          </a:scene3d>
          <a:sp3d extrusionH="38100" prstMaterial="matte">
            <a:bevelT w="165100" prst="coolSlant"/>
            <a:extrusionClr>
              <a:schemeClr val="accent6">
                <a:lumMod val="20000"/>
                <a:lumOff val="80000"/>
              </a:schemeClr>
            </a:extrusionClr>
          </a:sp3d>
        </p:spPr>
        <p:txBody>
          <a:bodyPr rtlCol="0" anchor="ctr">
            <a:sp3d extrusionH="57150" prstMaterial="powder">
              <a:bevelT h="25400" prst="softRound"/>
            </a:sp3d>
          </a:bodyPr>
          <a:lstStyle/>
          <a:p>
            <a:pPr algn="ctr">
              <a:defRPr/>
            </a:pPr>
            <a:endParaRPr lang="es-ES_tradnl" kern="0">
              <a:solidFill>
                <a:prstClr val="white"/>
              </a:solidFill>
              <a:latin typeface="Calibri"/>
            </a:endParaRPr>
          </a:p>
        </p:txBody>
      </p:sp>
      <p:sp>
        <p:nvSpPr>
          <p:cNvPr id="10" name="9 Forma libre"/>
          <p:cNvSpPr/>
          <p:nvPr/>
        </p:nvSpPr>
        <p:spPr>
          <a:xfrm rot="13007275" flipH="1">
            <a:off x="3816856" y="2710134"/>
            <a:ext cx="286163" cy="1967536"/>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gradFill>
            <a:gsLst>
              <a:gs pos="7000">
                <a:srgbClr val="F545CF">
                  <a:lumMod val="45000"/>
                </a:srgbClr>
              </a:gs>
              <a:gs pos="25000">
                <a:srgbClr val="F545CF"/>
              </a:gs>
              <a:gs pos="100000">
                <a:srgbClr val="81D31D"/>
              </a:gs>
              <a:gs pos="62000">
                <a:srgbClr val="81D31D"/>
              </a:gs>
            </a:gsLst>
            <a:lin ang="5400000" scaled="0"/>
          </a:gradFill>
          <a:ln w="25400" cap="flat" cmpd="sng" algn="ctr">
            <a:noFill/>
            <a:prstDash val="solid"/>
          </a:ln>
          <a:effectLst/>
          <a:scene3d>
            <a:camera prst="obliqueBottomLeft"/>
            <a:lightRig rig="chilly" dir="t"/>
          </a:scene3d>
          <a:sp3d extrusionH="38100" prstMaterial="matte">
            <a:bevelT w="165100" prst="coolSlant"/>
            <a:extrusionClr>
              <a:schemeClr val="accent6">
                <a:lumMod val="20000"/>
                <a:lumOff val="80000"/>
              </a:schemeClr>
            </a:extrusionClr>
          </a:sp3d>
        </p:spPr>
        <p:txBody>
          <a:bodyPr rtlCol="0" anchor="ctr">
            <a:sp3d extrusionH="57150" prstMaterial="powder">
              <a:bevelT h="25400" prst="softRound"/>
            </a:sp3d>
          </a:bodyPr>
          <a:lstStyle/>
          <a:p>
            <a:pPr algn="ctr">
              <a:defRPr/>
            </a:pPr>
            <a:endParaRPr lang="es-ES_tradnl" kern="0">
              <a:solidFill>
                <a:prstClr val="white"/>
              </a:solidFill>
              <a:latin typeface="Calibri"/>
            </a:endParaRPr>
          </a:p>
        </p:txBody>
      </p:sp>
      <p:sp>
        <p:nvSpPr>
          <p:cNvPr id="11" name="10 Forma libre"/>
          <p:cNvSpPr/>
          <p:nvPr/>
        </p:nvSpPr>
        <p:spPr>
          <a:xfrm rot="13007275" flipH="1">
            <a:off x="2304687" y="2224080"/>
            <a:ext cx="286163" cy="1967536"/>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gradFill>
            <a:gsLst>
              <a:gs pos="7000">
                <a:srgbClr val="F545CF">
                  <a:lumMod val="45000"/>
                </a:srgbClr>
              </a:gs>
              <a:gs pos="25000">
                <a:srgbClr val="F545CF"/>
              </a:gs>
              <a:gs pos="100000">
                <a:srgbClr val="81D31D"/>
              </a:gs>
              <a:gs pos="62000">
                <a:srgbClr val="81D31D"/>
              </a:gs>
            </a:gsLst>
            <a:lin ang="5400000" scaled="0"/>
          </a:gradFill>
          <a:ln w="25400" cap="flat" cmpd="sng" algn="ctr">
            <a:noFill/>
            <a:prstDash val="solid"/>
          </a:ln>
          <a:effectLst/>
          <a:scene3d>
            <a:camera prst="obliqueBottomLeft"/>
            <a:lightRig rig="chilly" dir="t"/>
          </a:scene3d>
          <a:sp3d extrusionH="38100" prstMaterial="matte">
            <a:bevelT w="165100" prst="coolSlant"/>
            <a:extrusionClr>
              <a:schemeClr val="accent6">
                <a:lumMod val="20000"/>
                <a:lumOff val="80000"/>
              </a:schemeClr>
            </a:extrusionClr>
          </a:sp3d>
        </p:spPr>
        <p:txBody>
          <a:bodyPr rtlCol="0" anchor="ctr">
            <a:sp3d extrusionH="57150" prstMaterial="powder">
              <a:bevelT h="25400" prst="softRound"/>
            </a:sp3d>
          </a:bodyPr>
          <a:lstStyle/>
          <a:p>
            <a:pPr algn="ctr">
              <a:defRPr/>
            </a:pPr>
            <a:endParaRPr lang="es-ES_tradnl" kern="0">
              <a:solidFill>
                <a:prstClr val="white"/>
              </a:solidFill>
              <a:latin typeface="Calibri"/>
            </a:endParaRPr>
          </a:p>
        </p:txBody>
      </p:sp>
      <p:sp>
        <p:nvSpPr>
          <p:cNvPr id="12" name="11 Forma libre"/>
          <p:cNvSpPr/>
          <p:nvPr/>
        </p:nvSpPr>
        <p:spPr>
          <a:xfrm rot="13007275" flipH="1">
            <a:off x="767937" y="1846038"/>
            <a:ext cx="286163" cy="1967536"/>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gradFill>
            <a:gsLst>
              <a:gs pos="7000">
                <a:srgbClr val="F545CF">
                  <a:lumMod val="45000"/>
                </a:srgbClr>
              </a:gs>
              <a:gs pos="25000">
                <a:srgbClr val="F545CF"/>
              </a:gs>
              <a:gs pos="100000">
                <a:srgbClr val="81D31D"/>
              </a:gs>
              <a:gs pos="62000">
                <a:srgbClr val="81D31D"/>
              </a:gs>
            </a:gsLst>
            <a:lin ang="5400000" scaled="0"/>
          </a:gradFill>
          <a:ln w="25400" cap="flat" cmpd="sng" algn="ctr">
            <a:noFill/>
            <a:prstDash val="solid"/>
          </a:ln>
          <a:effectLst/>
          <a:scene3d>
            <a:camera prst="obliqueBottomLeft"/>
            <a:lightRig rig="chilly" dir="t"/>
          </a:scene3d>
          <a:sp3d extrusionH="38100" prstMaterial="matte">
            <a:bevelT w="165100" prst="coolSlant"/>
            <a:extrusionClr>
              <a:schemeClr val="accent6">
                <a:lumMod val="20000"/>
                <a:lumOff val="80000"/>
              </a:schemeClr>
            </a:extrusionClr>
          </a:sp3d>
        </p:spPr>
        <p:txBody>
          <a:bodyPr rtlCol="0" anchor="ctr">
            <a:sp3d extrusionH="57150" prstMaterial="powder">
              <a:bevelT h="25400" prst="softRound"/>
            </a:sp3d>
          </a:bodyPr>
          <a:lstStyle/>
          <a:p>
            <a:pPr algn="ctr">
              <a:defRPr/>
            </a:pPr>
            <a:endParaRPr lang="es-ES_tradnl" kern="0">
              <a:solidFill>
                <a:prstClr val="white"/>
              </a:solidFill>
              <a:latin typeface="Calibri"/>
            </a:endParaRPr>
          </a:p>
        </p:txBody>
      </p:sp>
      <p:sp>
        <p:nvSpPr>
          <p:cNvPr id="13" name="12 Forma libre"/>
          <p:cNvSpPr/>
          <p:nvPr/>
        </p:nvSpPr>
        <p:spPr>
          <a:xfrm rot="8592725">
            <a:off x="6553159" y="2170074"/>
            <a:ext cx="286163" cy="1967536"/>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gradFill>
            <a:gsLst>
              <a:gs pos="7000">
                <a:srgbClr val="F545CF">
                  <a:lumMod val="45000"/>
                </a:srgbClr>
              </a:gs>
              <a:gs pos="25000">
                <a:srgbClr val="F545CF"/>
              </a:gs>
              <a:gs pos="100000">
                <a:srgbClr val="81D31D"/>
              </a:gs>
              <a:gs pos="62000">
                <a:srgbClr val="81D31D"/>
              </a:gs>
            </a:gsLst>
            <a:lin ang="5400000" scaled="0"/>
          </a:gradFill>
          <a:ln w="25400" cap="flat" cmpd="sng" algn="ctr">
            <a:noFill/>
            <a:prstDash val="solid"/>
          </a:ln>
          <a:effectLst/>
          <a:scene3d>
            <a:camera prst="obliqueBottomLeft"/>
            <a:lightRig rig="chilly" dir="t"/>
          </a:scene3d>
          <a:sp3d extrusionH="38100" prstMaterial="matte">
            <a:bevelT w="165100" prst="coolSlant"/>
            <a:extrusionClr>
              <a:schemeClr val="accent6">
                <a:lumMod val="20000"/>
                <a:lumOff val="80000"/>
              </a:schemeClr>
            </a:extrusionClr>
          </a:sp3d>
        </p:spPr>
        <p:txBody>
          <a:bodyPr rtlCol="0" anchor="ctr">
            <a:sp3d extrusionH="57150" prstMaterial="powder">
              <a:bevelT h="25400" prst="softRound"/>
            </a:sp3d>
          </a:bodyPr>
          <a:lstStyle/>
          <a:p>
            <a:pPr algn="ctr">
              <a:defRPr/>
            </a:pPr>
            <a:endParaRPr lang="es-ES_tradnl" kern="0">
              <a:solidFill>
                <a:prstClr val="white"/>
              </a:solidFill>
              <a:latin typeface="Calibri"/>
            </a:endParaRPr>
          </a:p>
        </p:txBody>
      </p:sp>
      <p:sp>
        <p:nvSpPr>
          <p:cNvPr id="14" name="13 Forma libre"/>
          <p:cNvSpPr/>
          <p:nvPr/>
        </p:nvSpPr>
        <p:spPr>
          <a:xfrm rot="8592725">
            <a:off x="8075622" y="1900044"/>
            <a:ext cx="286163" cy="1967536"/>
          </a:xfrm>
          <a:custGeom>
            <a:avLst/>
            <a:gdLst>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752513 w 819249"/>
              <a:gd name="connsiteY0" fmla="*/ 0 h 571500"/>
              <a:gd name="connsiteX1" fmla="*/ 47663 w 819249"/>
              <a:gd name="connsiteY1" fmla="*/ 66675 h 571500"/>
              <a:gd name="connsiteX2" fmla="*/ 819188 w 819249"/>
              <a:gd name="connsiteY2" fmla="*/ 133350 h 571500"/>
              <a:gd name="connsiteX3" fmla="*/ 38 w 819249"/>
              <a:gd name="connsiteY3" fmla="*/ 180975 h 571500"/>
              <a:gd name="connsiteX4" fmla="*/ 781088 w 819249"/>
              <a:gd name="connsiteY4" fmla="*/ 257175 h 571500"/>
              <a:gd name="connsiteX5" fmla="*/ 47663 w 819249"/>
              <a:gd name="connsiteY5" fmla="*/ 304800 h 571500"/>
              <a:gd name="connsiteX6" fmla="*/ 771563 w 819249"/>
              <a:gd name="connsiteY6" fmla="*/ 390525 h 571500"/>
              <a:gd name="connsiteX7" fmla="*/ 47663 w 819249"/>
              <a:gd name="connsiteY7" fmla="*/ 447675 h 571500"/>
              <a:gd name="connsiteX8" fmla="*/ 771563 w 819249"/>
              <a:gd name="connsiteY8" fmla="*/ 514350 h 571500"/>
              <a:gd name="connsiteX9" fmla="*/ 95288 w 819249"/>
              <a:gd name="connsiteY9" fmla="*/ 571500 h 571500"/>
              <a:gd name="connsiteX10" fmla="*/ 95288 w 819249"/>
              <a:gd name="connsiteY10" fmla="*/ 571500 h 571500"/>
              <a:gd name="connsiteX0" fmla="*/ 47663 w 819249"/>
              <a:gd name="connsiteY0" fmla="*/ 0 h 504825"/>
              <a:gd name="connsiteX1" fmla="*/ 819188 w 819249"/>
              <a:gd name="connsiteY1" fmla="*/ 66675 h 504825"/>
              <a:gd name="connsiteX2" fmla="*/ 38 w 819249"/>
              <a:gd name="connsiteY2" fmla="*/ 114300 h 504825"/>
              <a:gd name="connsiteX3" fmla="*/ 781088 w 819249"/>
              <a:gd name="connsiteY3" fmla="*/ 190500 h 504825"/>
              <a:gd name="connsiteX4" fmla="*/ 47663 w 819249"/>
              <a:gd name="connsiteY4" fmla="*/ 238125 h 504825"/>
              <a:gd name="connsiteX5" fmla="*/ 771563 w 819249"/>
              <a:gd name="connsiteY5" fmla="*/ 323850 h 504825"/>
              <a:gd name="connsiteX6" fmla="*/ 47663 w 819249"/>
              <a:gd name="connsiteY6" fmla="*/ 381000 h 504825"/>
              <a:gd name="connsiteX7" fmla="*/ 771563 w 819249"/>
              <a:gd name="connsiteY7" fmla="*/ 447675 h 504825"/>
              <a:gd name="connsiteX8" fmla="*/ 95288 w 819249"/>
              <a:gd name="connsiteY8" fmla="*/ 504825 h 504825"/>
              <a:gd name="connsiteX9" fmla="*/ 95288 w 819249"/>
              <a:gd name="connsiteY9" fmla="*/ 504825 h 504825"/>
              <a:gd name="connsiteX0" fmla="*/ 50416 w 1170913"/>
              <a:gd name="connsiteY0" fmla="*/ 0 h 504825"/>
              <a:gd name="connsiteX1" fmla="*/ 821941 w 1170913"/>
              <a:gd name="connsiteY1" fmla="*/ 66675 h 504825"/>
              <a:gd name="connsiteX2" fmla="*/ 2791 w 1170913"/>
              <a:gd name="connsiteY2" fmla="*/ 114300 h 504825"/>
              <a:gd name="connsiteX3" fmla="*/ 1170869 w 1170913"/>
              <a:gd name="connsiteY3" fmla="*/ 178712 h 504825"/>
              <a:gd name="connsiteX4" fmla="*/ 50416 w 1170913"/>
              <a:gd name="connsiteY4" fmla="*/ 238125 h 504825"/>
              <a:gd name="connsiteX5" fmla="*/ 774316 w 1170913"/>
              <a:gd name="connsiteY5" fmla="*/ 323850 h 504825"/>
              <a:gd name="connsiteX6" fmla="*/ 50416 w 1170913"/>
              <a:gd name="connsiteY6" fmla="*/ 381000 h 504825"/>
              <a:gd name="connsiteX7" fmla="*/ 774316 w 1170913"/>
              <a:gd name="connsiteY7" fmla="*/ 447675 h 504825"/>
              <a:gd name="connsiteX8" fmla="*/ 98041 w 1170913"/>
              <a:gd name="connsiteY8" fmla="*/ 504825 h 504825"/>
              <a:gd name="connsiteX9" fmla="*/ 98041 w 117091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771650 w 1252785"/>
              <a:gd name="connsiteY5" fmla="*/ 323850 h 504825"/>
              <a:gd name="connsiteX6" fmla="*/ 47750 w 1252785"/>
              <a:gd name="connsiteY6" fmla="*/ 38100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47750 w 1252783"/>
              <a:gd name="connsiteY6" fmla="*/ 381000 h 504825"/>
              <a:gd name="connsiteX7" fmla="*/ 771650 w 1252783"/>
              <a:gd name="connsiteY7" fmla="*/ 447675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771650 w 1252785"/>
              <a:gd name="connsiteY7" fmla="*/ 447675 h 504825"/>
              <a:gd name="connsiteX8" fmla="*/ 95375 w 1252785"/>
              <a:gd name="connsiteY8" fmla="*/ 504825 h 504825"/>
              <a:gd name="connsiteX9" fmla="*/ 95375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9" fmla="*/ 95375 w 1252783"/>
              <a:gd name="connsiteY9" fmla="*/ 504825 h 504825"/>
              <a:gd name="connsiteX0" fmla="*/ 47750 w 1252785"/>
              <a:gd name="connsiteY0" fmla="*/ 0 h 504825"/>
              <a:gd name="connsiteX1" fmla="*/ 1252745 w 1252785"/>
              <a:gd name="connsiteY1" fmla="*/ 65202 h 504825"/>
              <a:gd name="connsiteX2" fmla="*/ 125 w 1252785"/>
              <a:gd name="connsiteY2" fmla="*/ 114300 h 504825"/>
              <a:gd name="connsiteX3" fmla="*/ 1168203 w 1252785"/>
              <a:gd name="connsiteY3" fmla="*/ 178712 h 504825"/>
              <a:gd name="connsiteX4" fmla="*/ 47750 w 1252785"/>
              <a:gd name="connsiteY4" fmla="*/ 238125 h 504825"/>
              <a:gd name="connsiteX5" fmla="*/ 1189640 w 1252785"/>
              <a:gd name="connsiteY5" fmla="*/ 300273 h 504825"/>
              <a:gd name="connsiteX6" fmla="*/ 125156 w 1252785"/>
              <a:gd name="connsiteY6" fmla="*/ 355950 h 504825"/>
              <a:gd name="connsiteX7" fmla="*/ 1189640 w 1252785"/>
              <a:gd name="connsiteY7" fmla="*/ 410836 h 504825"/>
              <a:gd name="connsiteX8" fmla="*/ 95375 w 1252785"/>
              <a:gd name="connsiteY8" fmla="*/ 504825 h 504825"/>
              <a:gd name="connsiteX9" fmla="*/ 17969 w 1252785"/>
              <a:gd name="connsiteY9" fmla="*/ 504825 h 504825"/>
              <a:gd name="connsiteX0" fmla="*/ 47750 w 1252783"/>
              <a:gd name="connsiteY0" fmla="*/ 0 h 504825"/>
              <a:gd name="connsiteX1" fmla="*/ 1252745 w 1252783"/>
              <a:gd name="connsiteY1" fmla="*/ 65202 h 504825"/>
              <a:gd name="connsiteX2" fmla="*/ 125 w 1252783"/>
              <a:gd name="connsiteY2" fmla="*/ 114300 h 504825"/>
              <a:gd name="connsiteX3" fmla="*/ 1168203 w 1252783"/>
              <a:gd name="connsiteY3" fmla="*/ 178712 h 504825"/>
              <a:gd name="connsiteX4" fmla="*/ 47750 w 1252783"/>
              <a:gd name="connsiteY4" fmla="*/ 238125 h 504825"/>
              <a:gd name="connsiteX5" fmla="*/ 1189640 w 1252783"/>
              <a:gd name="connsiteY5" fmla="*/ 300273 h 504825"/>
              <a:gd name="connsiteX6" fmla="*/ 125156 w 1252783"/>
              <a:gd name="connsiteY6" fmla="*/ 355950 h 504825"/>
              <a:gd name="connsiteX7" fmla="*/ 1189640 w 1252783"/>
              <a:gd name="connsiteY7" fmla="*/ 410836 h 504825"/>
              <a:gd name="connsiteX8" fmla="*/ 95375 w 1252783"/>
              <a:gd name="connsiteY8" fmla="*/ 504825 h 504825"/>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2785"/>
              <a:gd name="connsiteY0" fmla="*/ 0 h 465039"/>
              <a:gd name="connsiteX1" fmla="*/ 1252745 w 1252785"/>
              <a:gd name="connsiteY1" fmla="*/ 65202 h 465039"/>
              <a:gd name="connsiteX2" fmla="*/ 125 w 1252785"/>
              <a:gd name="connsiteY2" fmla="*/ 114300 h 465039"/>
              <a:gd name="connsiteX3" fmla="*/ 1168203 w 1252785"/>
              <a:gd name="connsiteY3" fmla="*/ 178712 h 465039"/>
              <a:gd name="connsiteX4" fmla="*/ 47750 w 1252785"/>
              <a:gd name="connsiteY4" fmla="*/ 238125 h 465039"/>
              <a:gd name="connsiteX5" fmla="*/ 1189640 w 1252785"/>
              <a:gd name="connsiteY5" fmla="*/ 300273 h 465039"/>
              <a:gd name="connsiteX6" fmla="*/ 125156 w 1252785"/>
              <a:gd name="connsiteY6" fmla="*/ 355950 h 465039"/>
              <a:gd name="connsiteX7" fmla="*/ 1189640 w 1252785"/>
              <a:gd name="connsiteY7" fmla="*/ 410836 h 465039"/>
              <a:gd name="connsiteX8" fmla="*/ 126337 w 1252785"/>
              <a:gd name="connsiteY8" fmla="*/ 465039 h 465039"/>
              <a:gd name="connsiteX0" fmla="*/ 47750 w 1252783"/>
              <a:gd name="connsiteY0" fmla="*/ 0 h 465039"/>
              <a:gd name="connsiteX1" fmla="*/ 1252745 w 1252783"/>
              <a:gd name="connsiteY1" fmla="*/ 65202 h 465039"/>
              <a:gd name="connsiteX2" fmla="*/ 125 w 1252783"/>
              <a:gd name="connsiteY2" fmla="*/ 114300 h 465039"/>
              <a:gd name="connsiteX3" fmla="*/ 1168203 w 1252783"/>
              <a:gd name="connsiteY3" fmla="*/ 178712 h 465039"/>
              <a:gd name="connsiteX4" fmla="*/ 47750 w 1252783"/>
              <a:gd name="connsiteY4" fmla="*/ 238125 h 465039"/>
              <a:gd name="connsiteX5" fmla="*/ 1189640 w 1252783"/>
              <a:gd name="connsiteY5" fmla="*/ 300273 h 465039"/>
              <a:gd name="connsiteX6" fmla="*/ 125156 w 1252783"/>
              <a:gd name="connsiteY6" fmla="*/ 355950 h 465039"/>
              <a:gd name="connsiteX7" fmla="*/ 1189640 w 1252783"/>
              <a:gd name="connsiteY7" fmla="*/ 410836 h 465039"/>
              <a:gd name="connsiteX8" fmla="*/ 126337 w 1252783"/>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47750 w 1253646"/>
              <a:gd name="connsiteY0" fmla="*/ 0 h 465039"/>
              <a:gd name="connsiteX1" fmla="*/ 1252745 w 1253646"/>
              <a:gd name="connsiteY1" fmla="*/ 65202 h 465039"/>
              <a:gd name="connsiteX2" fmla="*/ 125 w 1253646"/>
              <a:gd name="connsiteY2" fmla="*/ 114300 h 465039"/>
              <a:gd name="connsiteX3" fmla="*/ 1168203 w 1253646"/>
              <a:gd name="connsiteY3" fmla="*/ 178712 h 465039"/>
              <a:gd name="connsiteX4" fmla="*/ 47750 w 1253646"/>
              <a:gd name="connsiteY4" fmla="*/ 238125 h 465039"/>
              <a:gd name="connsiteX5" fmla="*/ 1189640 w 1253646"/>
              <a:gd name="connsiteY5" fmla="*/ 300273 h 465039"/>
              <a:gd name="connsiteX6" fmla="*/ 125156 w 1253646"/>
              <a:gd name="connsiteY6" fmla="*/ 355950 h 465039"/>
              <a:gd name="connsiteX7" fmla="*/ 1189640 w 1253646"/>
              <a:gd name="connsiteY7" fmla="*/ 410836 h 465039"/>
              <a:gd name="connsiteX8" fmla="*/ 126337 w 1253646"/>
              <a:gd name="connsiteY8" fmla="*/ 465039 h 465039"/>
              <a:gd name="connsiteX0" fmla="*/ 91 w 1205088"/>
              <a:gd name="connsiteY0" fmla="*/ 0 h 465039"/>
              <a:gd name="connsiteX1" fmla="*/ 1205086 w 1205088"/>
              <a:gd name="connsiteY1" fmla="*/ 65202 h 465039"/>
              <a:gd name="connsiteX2" fmla="*/ 14391 w 1205088"/>
              <a:gd name="connsiteY2" fmla="*/ 121668 h 465039"/>
              <a:gd name="connsiteX3" fmla="*/ 1120544 w 1205088"/>
              <a:gd name="connsiteY3" fmla="*/ 178712 h 465039"/>
              <a:gd name="connsiteX4" fmla="*/ 91 w 1205088"/>
              <a:gd name="connsiteY4" fmla="*/ 238125 h 465039"/>
              <a:gd name="connsiteX5" fmla="*/ 1141981 w 1205088"/>
              <a:gd name="connsiteY5" fmla="*/ 300273 h 465039"/>
              <a:gd name="connsiteX6" fmla="*/ 77497 w 1205088"/>
              <a:gd name="connsiteY6" fmla="*/ 355950 h 465039"/>
              <a:gd name="connsiteX7" fmla="*/ 1141981 w 1205088"/>
              <a:gd name="connsiteY7" fmla="*/ 410836 h 465039"/>
              <a:gd name="connsiteX8" fmla="*/ 78678 w 1205088"/>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3 w 1205091"/>
              <a:gd name="connsiteY0" fmla="*/ 0 h 465039"/>
              <a:gd name="connsiteX1" fmla="*/ 1205088 w 1205091"/>
              <a:gd name="connsiteY1" fmla="*/ 65202 h 465039"/>
              <a:gd name="connsiteX2" fmla="*/ 14393 w 1205091"/>
              <a:gd name="connsiteY2" fmla="*/ 121668 h 465039"/>
              <a:gd name="connsiteX3" fmla="*/ 1120546 w 1205091"/>
              <a:gd name="connsiteY3" fmla="*/ 178712 h 465039"/>
              <a:gd name="connsiteX4" fmla="*/ 93 w 1205091"/>
              <a:gd name="connsiteY4" fmla="*/ 238125 h 465039"/>
              <a:gd name="connsiteX5" fmla="*/ 1141983 w 1205091"/>
              <a:gd name="connsiteY5" fmla="*/ 300273 h 465039"/>
              <a:gd name="connsiteX6" fmla="*/ 77499 w 1205091"/>
              <a:gd name="connsiteY6" fmla="*/ 350056 h 465039"/>
              <a:gd name="connsiteX7" fmla="*/ 1141983 w 1205091"/>
              <a:gd name="connsiteY7" fmla="*/ 410836 h 465039"/>
              <a:gd name="connsiteX8" fmla="*/ 78680 w 1205091"/>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089"/>
              <a:gd name="connsiteY0" fmla="*/ 0 h 465039"/>
              <a:gd name="connsiteX1" fmla="*/ 1205086 w 1205089"/>
              <a:gd name="connsiteY1" fmla="*/ 65202 h 465039"/>
              <a:gd name="connsiteX2" fmla="*/ 14391 w 1205089"/>
              <a:gd name="connsiteY2" fmla="*/ 121668 h 465039"/>
              <a:gd name="connsiteX3" fmla="*/ 1120544 w 1205089"/>
              <a:gd name="connsiteY3" fmla="*/ 178712 h 465039"/>
              <a:gd name="connsiteX4" fmla="*/ 91 w 1205089"/>
              <a:gd name="connsiteY4" fmla="*/ 238125 h 465039"/>
              <a:gd name="connsiteX5" fmla="*/ 1141981 w 1205089"/>
              <a:gd name="connsiteY5" fmla="*/ 300273 h 465039"/>
              <a:gd name="connsiteX6" fmla="*/ 77497 w 1205089"/>
              <a:gd name="connsiteY6" fmla="*/ 350056 h 465039"/>
              <a:gd name="connsiteX7" fmla="*/ 1141981 w 1205089"/>
              <a:gd name="connsiteY7" fmla="*/ 410836 h 465039"/>
              <a:gd name="connsiteX8" fmla="*/ 78678 w 1205089"/>
              <a:gd name="connsiteY8" fmla="*/ 465039 h 465039"/>
              <a:gd name="connsiteX0" fmla="*/ 91 w 1205191"/>
              <a:gd name="connsiteY0" fmla="*/ 0 h 465039"/>
              <a:gd name="connsiteX1" fmla="*/ 1205086 w 1205191"/>
              <a:gd name="connsiteY1" fmla="*/ 65202 h 465039"/>
              <a:gd name="connsiteX2" fmla="*/ 14391 w 1205191"/>
              <a:gd name="connsiteY2" fmla="*/ 121668 h 465039"/>
              <a:gd name="connsiteX3" fmla="*/ 1120544 w 1205191"/>
              <a:gd name="connsiteY3" fmla="*/ 178712 h 465039"/>
              <a:gd name="connsiteX4" fmla="*/ 91 w 1205191"/>
              <a:gd name="connsiteY4" fmla="*/ 238125 h 465039"/>
              <a:gd name="connsiteX5" fmla="*/ 1141981 w 1205191"/>
              <a:gd name="connsiteY5" fmla="*/ 300273 h 465039"/>
              <a:gd name="connsiteX6" fmla="*/ 77497 w 1205191"/>
              <a:gd name="connsiteY6" fmla="*/ 350056 h 465039"/>
              <a:gd name="connsiteX7" fmla="*/ 1141981 w 1205191"/>
              <a:gd name="connsiteY7" fmla="*/ 410836 h 465039"/>
              <a:gd name="connsiteX8" fmla="*/ 78678 w 1205191"/>
              <a:gd name="connsiteY8" fmla="*/ 465039 h 465039"/>
              <a:gd name="connsiteX0" fmla="*/ 46534 w 1205103"/>
              <a:gd name="connsiteY0" fmla="*/ 0 h 456198"/>
              <a:gd name="connsiteX1" fmla="*/ 1205086 w 1205103"/>
              <a:gd name="connsiteY1" fmla="*/ 56361 h 456198"/>
              <a:gd name="connsiteX2" fmla="*/ 14391 w 1205103"/>
              <a:gd name="connsiteY2" fmla="*/ 112827 h 456198"/>
              <a:gd name="connsiteX3" fmla="*/ 1120544 w 1205103"/>
              <a:gd name="connsiteY3" fmla="*/ 169871 h 456198"/>
              <a:gd name="connsiteX4" fmla="*/ 91 w 1205103"/>
              <a:gd name="connsiteY4" fmla="*/ 229284 h 456198"/>
              <a:gd name="connsiteX5" fmla="*/ 1141981 w 1205103"/>
              <a:gd name="connsiteY5" fmla="*/ 291432 h 456198"/>
              <a:gd name="connsiteX6" fmla="*/ 77497 w 1205103"/>
              <a:gd name="connsiteY6" fmla="*/ 341215 h 456198"/>
              <a:gd name="connsiteX7" fmla="*/ 1141981 w 1205103"/>
              <a:gd name="connsiteY7" fmla="*/ 401995 h 456198"/>
              <a:gd name="connsiteX8" fmla="*/ 78678 w 1205103"/>
              <a:gd name="connsiteY8" fmla="*/ 456198 h 456198"/>
              <a:gd name="connsiteX0" fmla="*/ 46534 w 1205904"/>
              <a:gd name="connsiteY0" fmla="*/ 0 h 456198"/>
              <a:gd name="connsiteX1" fmla="*/ 1205086 w 1205904"/>
              <a:gd name="connsiteY1" fmla="*/ 56361 h 456198"/>
              <a:gd name="connsiteX2" fmla="*/ 14391 w 1205904"/>
              <a:gd name="connsiteY2" fmla="*/ 112827 h 456198"/>
              <a:gd name="connsiteX3" fmla="*/ 1120544 w 1205904"/>
              <a:gd name="connsiteY3" fmla="*/ 169871 h 456198"/>
              <a:gd name="connsiteX4" fmla="*/ 91 w 1205904"/>
              <a:gd name="connsiteY4" fmla="*/ 229284 h 456198"/>
              <a:gd name="connsiteX5" fmla="*/ 1141981 w 1205904"/>
              <a:gd name="connsiteY5" fmla="*/ 291432 h 456198"/>
              <a:gd name="connsiteX6" fmla="*/ 77497 w 1205904"/>
              <a:gd name="connsiteY6" fmla="*/ 341215 h 456198"/>
              <a:gd name="connsiteX7" fmla="*/ 1141981 w 1205904"/>
              <a:gd name="connsiteY7" fmla="*/ 401995 h 456198"/>
              <a:gd name="connsiteX8" fmla="*/ 78678 w 1205904"/>
              <a:gd name="connsiteY8" fmla="*/ 456198 h 456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5904" h="456198">
                <a:moveTo>
                  <a:pt x="46534" y="0"/>
                </a:moveTo>
                <a:cubicBezTo>
                  <a:pt x="57646" y="22225"/>
                  <a:pt x="1241406" y="22821"/>
                  <a:pt x="1205086" y="56361"/>
                </a:cubicBezTo>
                <a:cubicBezTo>
                  <a:pt x="1168766" y="89901"/>
                  <a:pt x="28481" y="76226"/>
                  <a:pt x="14391" y="112827"/>
                </a:cubicBezTo>
                <a:cubicBezTo>
                  <a:pt x="301" y="149428"/>
                  <a:pt x="1122927" y="135726"/>
                  <a:pt x="1120544" y="169871"/>
                </a:cubicBezTo>
                <a:cubicBezTo>
                  <a:pt x="1118161" y="204016"/>
                  <a:pt x="12000" y="195762"/>
                  <a:pt x="91" y="229284"/>
                </a:cubicBezTo>
                <a:cubicBezTo>
                  <a:pt x="-11818" y="262806"/>
                  <a:pt x="1144562" y="256568"/>
                  <a:pt x="1141981" y="291432"/>
                </a:cubicBezTo>
                <a:cubicBezTo>
                  <a:pt x="1139400" y="326296"/>
                  <a:pt x="77497" y="308053"/>
                  <a:pt x="77497" y="341215"/>
                </a:cubicBezTo>
                <a:cubicBezTo>
                  <a:pt x="77497" y="374377"/>
                  <a:pt x="1141784" y="369569"/>
                  <a:pt x="1141981" y="401995"/>
                </a:cubicBezTo>
                <a:cubicBezTo>
                  <a:pt x="1142178" y="434421"/>
                  <a:pt x="78678" y="456198"/>
                  <a:pt x="78678" y="456198"/>
                </a:cubicBezTo>
              </a:path>
            </a:pathLst>
          </a:custGeom>
          <a:gradFill>
            <a:gsLst>
              <a:gs pos="7000">
                <a:srgbClr val="F545CF">
                  <a:lumMod val="45000"/>
                </a:srgbClr>
              </a:gs>
              <a:gs pos="25000">
                <a:srgbClr val="F545CF"/>
              </a:gs>
              <a:gs pos="100000">
                <a:srgbClr val="81D31D"/>
              </a:gs>
              <a:gs pos="62000">
                <a:srgbClr val="81D31D"/>
              </a:gs>
            </a:gsLst>
            <a:lin ang="5400000" scaled="0"/>
          </a:gradFill>
          <a:ln w="25400" cap="flat" cmpd="sng" algn="ctr">
            <a:noFill/>
            <a:prstDash val="solid"/>
          </a:ln>
          <a:effectLst/>
          <a:scene3d>
            <a:camera prst="obliqueBottomLeft"/>
            <a:lightRig rig="chilly" dir="t"/>
          </a:scene3d>
          <a:sp3d extrusionH="38100" prstMaterial="matte">
            <a:bevelT w="165100" prst="coolSlant"/>
            <a:extrusionClr>
              <a:schemeClr val="accent6">
                <a:lumMod val="20000"/>
                <a:lumOff val="80000"/>
              </a:schemeClr>
            </a:extrusionClr>
          </a:sp3d>
        </p:spPr>
        <p:txBody>
          <a:bodyPr rtlCol="0" anchor="ctr">
            <a:sp3d extrusionH="57150" prstMaterial="powder">
              <a:bevelT h="25400" prst="softRound"/>
            </a:sp3d>
          </a:bodyPr>
          <a:lstStyle/>
          <a:p>
            <a:pPr algn="ctr">
              <a:defRPr/>
            </a:pPr>
            <a:endParaRPr lang="es-ES_tradnl" kern="0">
              <a:solidFill>
                <a:prstClr val="white"/>
              </a:solidFill>
              <a:latin typeface="Calibri"/>
            </a:endParaRPr>
          </a:p>
        </p:txBody>
      </p:sp>
      <p:sp>
        <p:nvSpPr>
          <p:cNvPr id="16" name="15 Rectángulo"/>
          <p:cNvSpPr/>
          <p:nvPr/>
        </p:nvSpPr>
        <p:spPr>
          <a:xfrm flipH="1">
            <a:off x="0" y="-11826"/>
            <a:ext cx="9252520" cy="5154750"/>
          </a:xfrm>
          <a:prstGeom prst="rect">
            <a:avLst/>
          </a:prstGeom>
          <a:gradFill flip="none" rotWithShape="1">
            <a:gsLst>
              <a:gs pos="0">
                <a:srgbClr val="CCCCFF">
                  <a:lumMod val="48000"/>
                  <a:lumOff val="52000"/>
                </a:srgbClr>
              </a:gs>
              <a:gs pos="77000">
                <a:srgbClr val="A278FF"/>
              </a:gs>
              <a:gs pos="28000">
                <a:srgbClr val="9966FF">
                  <a:lumMod val="99000"/>
                  <a:lumOff val="1000"/>
                </a:srgbClr>
              </a:gs>
              <a:gs pos="100000">
                <a:srgbClr val="CCB3FF"/>
              </a:gs>
              <a:gs pos="53000">
                <a:srgbClr val="CC99FF">
                  <a:lumMod val="73000"/>
                  <a:lumOff val="27000"/>
                </a:srgbClr>
              </a:gs>
              <a:gs pos="100000">
                <a:srgbClr val="CCCCFF">
                  <a:lumMod val="71000"/>
                  <a:lumOff val="29000"/>
                </a:srgbClr>
              </a:gs>
            </a:gsLst>
            <a:lin ang="189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29213464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4"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3000" fill="hold"/>
                                        <p:tgtEl>
                                          <p:spTgt spid="3"/>
                                        </p:tgtEl>
                                        <p:attrNameLst>
                                          <p:attrName>ppt_x</p:attrName>
                                        </p:attrNameLst>
                                      </p:cBhvr>
                                      <p:tavLst>
                                        <p:tav tm="0">
                                          <p:val>
                                            <p:strVal val="#ppt_x"/>
                                          </p:val>
                                        </p:tav>
                                        <p:tav tm="100000">
                                          <p:val>
                                            <p:strVal val="#ppt_x"/>
                                          </p:val>
                                        </p:tav>
                                      </p:tavLst>
                                    </p:anim>
                                    <p:anim calcmode="lin" valueType="num">
                                      <p:cBhvr>
                                        <p:cTn id="8" dur="3000" fill="hold"/>
                                        <p:tgtEl>
                                          <p:spTgt spid="3"/>
                                        </p:tgtEl>
                                        <p:attrNameLst>
                                          <p:attrName>ppt_y</p:attrName>
                                        </p:attrNameLst>
                                      </p:cBhvr>
                                      <p:tavLst>
                                        <p:tav tm="0">
                                          <p:val>
                                            <p:strVal val="#ppt_y+#ppt_h/2"/>
                                          </p:val>
                                        </p:tav>
                                        <p:tav tm="100000">
                                          <p:val>
                                            <p:strVal val="#ppt_y"/>
                                          </p:val>
                                        </p:tav>
                                      </p:tavLst>
                                    </p:anim>
                                    <p:anim calcmode="lin" valueType="num">
                                      <p:cBhvr>
                                        <p:cTn id="9" dur="3000" fill="hold"/>
                                        <p:tgtEl>
                                          <p:spTgt spid="3"/>
                                        </p:tgtEl>
                                        <p:attrNameLst>
                                          <p:attrName>ppt_w</p:attrName>
                                        </p:attrNameLst>
                                      </p:cBhvr>
                                      <p:tavLst>
                                        <p:tav tm="0">
                                          <p:val>
                                            <p:strVal val="#ppt_w"/>
                                          </p:val>
                                        </p:tav>
                                        <p:tav tm="100000">
                                          <p:val>
                                            <p:strVal val="#ppt_w"/>
                                          </p:val>
                                        </p:tav>
                                      </p:tavLst>
                                    </p:anim>
                                    <p:anim calcmode="lin" valueType="num">
                                      <p:cBhvr>
                                        <p:cTn id="10" dur="3000" fill="hold"/>
                                        <p:tgtEl>
                                          <p:spTgt spid="3"/>
                                        </p:tgtEl>
                                        <p:attrNameLst>
                                          <p:attrName>ppt_h</p:attrName>
                                        </p:attrNameLst>
                                      </p:cBhvr>
                                      <p:tavLst>
                                        <p:tav tm="0">
                                          <p:val>
                                            <p:fltVal val="0"/>
                                          </p:val>
                                        </p:tav>
                                        <p:tav tm="100000">
                                          <p:val>
                                            <p:strVal val="#ppt_h"/>
                                          </p:val>
                                        </p:tav>
                                      </p:tavLst>
                                    </p:anim>
                                  </p:childTnLst>
                                </p:cTn>
                              </p:par>
                              <p:par>
                                <p:cTn id="11" presetID="6" presetClass="emph" presetSubtype="0" fill="hold" grpId="1" nodeType="withEffect">
                                  <p:stCondLst>
                                    <p:cond delay="0"/>
                                  </p:stCondLst>
                                  <p:childTnLst>
                                    <p:animScale>
                                      <p:cBhvr>
                                        <p:cTn id="12" dur="3000" fill="hold"/>
                                        <p:tgtEl>
                                          <p:spTgt spid="3"/>
                                        </p:tgtEl>
                                      </p:cBhvr>
                                      <p:by x="400000" y="100000"/>
                                    </p:animScale>
                                  </p:childTnLst>
                                </p:cTn>
                              </p:par>
                              <p:par>
                                <p:cTn id="13" presetID="2" presetClass="exit" presetSubtype="6" fill="hold" grpId="2" nodeType="withEffect">
                                  <p:stCondLst>
                                    <p:cond delay="0"/>
                                  </p:stCondLst>
                                  <p:childTnLst>
                                    <p:anim calcmode="lin" valueType="num">
                                      <p:cBhvr additive="base">
                                        <p:cTn id="14" dur="3500"/>
                                        <p:tgtEl>
                                          <p:spTgt spid="3"/>
                                        </p:tgtEl>
                                        <p:attrNameLst>
                                          <p:attrName>ppt_x</p:attrName>
                                        </p:attrNameLst>
                                      </p:cBhvr>
                                      <p:tavLst>
                                        <p:tav tm="0">
                                          <p:val>
                                            <p:strVal val="ppt_x"/>
                                          </p:val>
                                        </p:tav>
                                        <p:tav tm="100000">
                                          <p:val>
                                            <p:strVal val="1+ppt_w/2"/>
                                          </p:val>
                                        </p:tav>
                                      </p:tavLst>
                                    </p:anim>
                                    <p:anim calcmode="lin" valueType="num">
                                      <p:cBhvr additive="base">
                                        <p:cTn id="15" dur="3500"/>
                                        <p:tgtEl>
                                          <p:spTgt spid="3"/>
                                        </p:tgtEl>
                                        <p:attrNameLst>
                                          <p:attrName>ppt_y</p:attrName>
                                        </p:attrNameLst>
                                      </p:cBhvr>
                                      <p:tavLst>
                                        <p:tav tm="0">
                                          <p:val>
                                            <p:strVal val="ppt_y"/>
                                          </p:val>
                                        </p:tav>
                                        <p:tav tm="100000">
                                          <p:val>
                                            <p:strVal val="1+ppt_h/2"/>
                                          </p:val>
                                        </p:tav>
                                      </p:tavLst>
                                    </p:anim>
                                    <p:set>
                                      <p:cBhvr>
                                        <p:cTn id="16" dur="1" fill="hold">
                                          <p:stCondLst>
                                            <p:cond delay="3499"/>
                                          </p:stCondLst>
                                        </p:cTn>
                                        <p:tgtEl>
                                          <p:spTgt spid="3"/>
                                        </p:tgtEl>
                                        <p:attrNameLst>
                                          <p:attrName>style.visibility</p:attrName>
                                        </p:attrNameLst>
                                      </p:cBhvr>
                                      <p:to>
                                        <p:strVal val="hidden"/>
                                      </p:to>
                                    </p:set>
                                  </p:childTnLst>
                                </p:cTn>
                              </p:par>
                              <p:par>
                                <p:cTn id="17" presetID="17" presetClass="entr" presetSubtype="4" fill="hold" grpId="0"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3000" fill="hold"/>
                                        <p:tgtEl>
                                          <p:spTgt spid="4"/>
                                        </p:tgtEl>
                                        <p:attrNameLst>
                                          <p:attrName>ppt_x</p:attrName>
                                        </p:attrNameLst>
                                      </p:cBhvr>
                                      <p:tavLst>
                                        <p:tav tm="0">
                                          <p:val>
                                            <p:strVal val="#ppt_x"/>
                                          </p:val>
                                        </p:tav>
                                        <p:tav tm="100000">
                                          <p:val>
                                            <p:strVal val="#ppt_x"/>
                                          </p:val>
                                        </p:tav>
                                      </p:tavLst>
                                    </p:anim>
                                    <p:anim calcmode="lin" valueType="num">
                                      <p:cBhvr>
                                        <p:cTn id="20" dur="3000" fill="hold"/>
                                        <p:tgtEl>
                                          <p:spTgt spid="4"/>
                                        </p:tgtEl>
                                        <p:attrNameLst>
                                          <p:attrName>ppt_y</p:attrName>
                                        </p:attrNameLst>
                                      </p:cBhvr>
                                      <p:tavLst>
                                        <p:tav tm="0">
                                          <p:val>
                                            <p:strVal val="#ppt_y+#ppt_h/2"/>
                                          </p:val>
                                        </p:tav>
                                        <p:tav tm="100000">
                                          <p:val>
                                            <p:strVal val="#ppt_y"/>
                                          </p:val>
                                        </p:tav>
                                      </p:tavLst>
                                    </p:anim>
                                    <p:anim calcmode="lin" valueType="num">
                                      <p:cBhvr>
                                        <p:cTn id="21" dur="3000" fill="hold"/>
                                        <p:tgtEl>
                                          <p:spTgt spid="4"/>
                                        </p:tgtEl>
                                        <p:attrNameLst>
                                          <p:attrName>ppt_w</p:attrName>
                                        </p:attrNameLst>
                                      </p:cBhvr>
                                      <p:tavLst>
                                        <p:tav tm="0">
                                          <p:val>
                                            <p:strVal val="#ppt_w"/>
                                          </p:val>
                                        </p:tav>
                                        <p:tav tm="100000">
                                          <p:val>
                                            <p:strVal val="#ppt_w"/>
                                          </p:val>
                                        </p:tav>
                                      </p:tavLst>
                                    </p:anim>
                                    <p:anim calcmode="lin" valueType="num">
                                      <p:cBhvr>
                                        <p:cTn id="22" dur="3000" fill="hold"/>
                                        <p:tgtEl>
                                          <p:spTgt spid="4"/>
                                        </p:tgtEl>
                                        <p:attrNameLst>
                                          <p:attrName>ppt_h</p:attrName>
                                        </p:attrNameLst>
                                      </p:cBhvr>
                                      <p:tavLst>
                                        <p:tav tm="0">
                                          <p:val>
                                            <p:fltVal val="0"/>
                                          </p:val>
                                        </p:tav>
                                        <p:tav tm="100000">
                                          <p:val>
                                            <p:strVal val="#ppt_h"/>
                                          </p:val>
                                        </p:tav>
                                      </p:tavLst>
                                    </p:anim>
                                  </p:childTnLst>
                                </p:cTn>
                              </p:par>
                              <p:par>
                                <p:cTn id="23" presetID="6" presetClass="emph" presetSubtype="0" fill="hold" grpId="1" nodeType="withEffect">
                                  <p:stCondLst>
                                    <p:cond delay="0"/>
                                  </p:stCondLst>
                                  <p:childTnLst>
                                    <p:animScale>
                                      <p:cBhvr>
                                        <p:cTn id="24" dur="3000" fill="hold"/>
                                        <p:tgtEl>
                                          <p:spTgt spid="4"/>
                                        </p:tgtEl>
                                      </p:cBhvr>
                                      <p:by x="400000" y="100000"/>
                                    </p:animScale>
                                  </p:childTnLst>
                                </p:cTn>
                              </p:par>
                              <p:par>
                                <p:cTn id="25" presetID="2" presetClass="exit" presetSubtype="6" fill="hold" grpId="2" nodeType="withEffect">
                                  <p:stCondLst>
                                    <p:cond delay="0"/>
                                  </p:stCondLst>
                                  <p:childTnLst>
                                    <p:anim calcmode="lin" valueType="num">
                                      <p:cBhvr additive="base">
                                        <p:cTn id="26" dur="3500"/>
                                        <p:tgtEl>
                                          <p:spTgt spid="4"/>
                                        </p:tgtEl>
                                        <p:attrNameLst>
                                          <p:attrName>ppt_x</p:attrName>
                                        </p:attrNameLst>
                                      </p:cBhvr>
                                      <p:tavLst>
                                        <p:tav tm="0">
                                          <p:val>
                                            <p:strVal val="ppt_x"/>
                                          </p:val>
                                        </p:tav>
                                        <p:tav tm="100000">
                                          <p:val>
                                            <p:strVal val="1+ppt_w/2"/>
                                          </p:val>
                                        </p:tav>
                                      </p:tavLst>
                                    </p:anim>
                                    <p:anim calcmode="lin" valueType="num">
                                      <p:cBhvr additive="base">
                                        <p:cTn id="27" dur="3500"/>
                                        <p:tgtEl>
                                          <p:spTgt spid="4"/>
                                        </p:tgtEl>
                                        <p:attrNameLst>
                                          <p:attrName>ppt_y</p:attrName>
                                        </p:attrNameLst>
                                      </p:cBhvr>
                                      <p:tavLst>
                                        <p:tav tm="0">
                                          <p:val>
                                            <p:strVal val="ppt_y"/>
                                          </p:val>
                                        </p:tav>
                                        <p:tav tm="100000">
                                          <p:val>
                                            <p:strVal val="1+ppt_h/2"/>
                                          </p:val>
                                        </p:tav>
                                      </p:tavLst>
                                    </p:anim>
                                    <p:set>
                                      <p:cBhvr>
                                        <p:cTn id="28" dur="1" fill="hold">
                                          <p:stCondLst>
                                            <p:cond delay="3499"/>
                                          </p:stCondLst>
                                        </p:cTn>
                                        <p:tgtEl>
                                          <p:spTgt spid="4"/>
                                        </p:tgtEl>
                                        <p:attrNameLst>
                                          <p:attrName>style.visibility</p:attrName>
                                        </p:attrNameLst>
                                      </p:cBhvr>
                                      <p:to>
                                        <p:strVal val="hidden"/>
                                      </p:to>
                                    </p:set>
                                  </p:childTnLst>
                                </p:cTn>
                              </p:par>
                              <p:par>
                                <p:cTn id="29" presetID="17" presetClass="entr" presetSubtype="4" fill="hold" grpId="0" nodeType="withEffect">
                                  <p:stCondLst>
                                    <p:cond delay="0"/>
                                  </p:stCondLst>
                                  <p:childTnLst>
                                    <p:set>
                                      <p:cBhvr>
                                        <p:cTn id="30" dur="1" fill="hold">
                                          <p:stCondLst>
                                            <p:cond delay="0"/>
                                          </p:stCondLst>
                                        </p:cTn>
                                        <p:tgtEl>
                                          <p:spTgt spid="5"/>
                                        </p:tgtEl>
                                        <p:attrNameLst>
                                          <p:attrName>style.visibility</p:attrName>
                                        </p:attrNameLst>
                                      </p:cBhvr>
                                      <p:to>
                                        <p:strVal val="visible"/>
                                      </p:to>
                                    </p:set>
                                    <p:anim calcmode="lin" valueType="num">
                                      <p:cBhvr>
                                        <p:cTn id="31" dur="3000" fill="hold"/>
                                        <p:tgtEl>
                                          <p:spTgt spid="5"/>
                                        </p:tgtEl>
                                        <p:attrNameLst>
                                          <p:attrName>ppt_x</p:attrName>
                                        </p:attrNameLst>
                                      </p:cBhvr>
                                      <p:tavLst>
                                        <p:tav tm="0">
                                          <p:val>
                                            <p:strVal val="#ppt_x"/>
                                          </p:val>
                                        </p:tav>
                                        <p:tav tm="100000">
                                          <p:val>
                                            <p:strVal val="#ppt_x"/>
                                          </p:val>
                                        </p:tav>
                                      </p:tavLst>
                                    </p:anim>
                                    <p:anim calcmode="lin" valueType="num">
                                      <p:cBhvr>
                                        <p:cTn id="32" dur="3000" fill="hold"/>
                                        <p:tgtEl>
                                          <p:spTgt spid="5"/>
                                        </p:tgtEl>
                                        <p:attrNameLst>
                                          <p:attrName>ppt_y</p:attrName>
                                        </p:attrNameLst>
                                      </p:cBhvr>
                                      <p:tavLst>
                                        <p:tav tm="0">
                                          <p:val>
                                            <p:strVal val="#ppt_y+#ppt_h/2"/>
                                          </p:val>
                                        </p:tav>
                                        <p:tav tm="100000">
                                          <p:val>
                                            <p:strVal val="#ppt_y"/>
                                          </p:val>
                                        </p:tav>
                                      </p:tavLst>
                                    </p:anim>
                                    <p:anim calcmode="lin" valueType="num">
                                      <p:cBhvr>
                                        <p:cTn id="33" dur="3000" fill="hold"/>
                                        <p:tgtEl>
                                          <p:spTgt spid="5"/>
                                        </p:tgtEl>
                                        <p:attrNameLst>
                                          <p:attrName>ppt_w</p:attrName>
                                        </p:attrNameLst>
                                      </p:cBhvr>
                                      <p:tavLst>
                                        <p:tav tm="0">
                                          <p:val>
                                            <p:strVal val="#ppt_w"/>
                                          </p:val>
                                        </p:tav>
                                        <p:tav tm="100000">
                                          <p:val>
                                            <p:strVal val="#ppt_w"/>
                                          </p:val>
                                        </p:tav>
                                      </p:tavLst>
                                    </p:anim>
                                    <p:anim calcmode="lin" valueType="num">
                                      <p:cBhvr>
                                        <p:cTn id="34" dur="3000" fill="hold"/>
                                        <p:tgtEl>
                                          <p:spTgt spid="5"/>
                                        </p:tgtEl>
                                        <p:attrNameLst>
                                          <p:attrName>ppt_h</p:attrName>
                                        </p:attrNameLst>
                                      </p:cBhvr>
                                      <p:tavLst>
                                        <p:tav tm="0">
                                          <p:val>
                                            <p:fltVal val="0"/>
                                          </p:val>
                                        </p:tav>
                                        <p:tav tm="100000">
                                          <p:val>
                                            <p:strVal val="#ppt_h"/>
                                          </p:val>
                                        </p:tav>
                                      </p:tavLst>
                                    </p:anim>
                                  </p:childTnLst>
                                </p:cTn>
                              </p:par>
                              <p:par>
                                <p:cTn id="35" presetID="6" presetClass="emph" presetSubtype="0" fill="hold" grpId="1" nodeType="withEffect">
                                  <p:stCondLst>
                                    <p:cond delay="0"/>
                                  </p:stCondLst>
                                  <p:childTnLst>
                                    <p:animScale>
                                      <p:cBhvr>
                                        <p:cTn id="36" dur="3000" fill="hold"/>
                                        <p:tgtEl>
                                          <p:spTgt spid="5"/>
                                        </p:tgtEl>
                                      </p:cBhvr>
                                      <p:by x="400000" y="100000"/>
                                    </p:animScale>
                                  </p:childTnLst>
                                </p:cTn>
                              </p:par>
                              <p:par>
                                <p:cTn id="37" presetID="2" presetClass="exit" presetSubtype="6" fill="hold" grpId="2" nodeType="withEffect">
                                  <p:stCondLst>
                                    <p:cond delay="0"/>
                                  </p:stCondLst>
                                  <p:childTnLst>
                                    <p:anim calcmode="lin" valueType="num">
                                      <p:cBhvr additive="base">
                                        <p:cTn id="38" dur="3500"/>
                                        <p:tgtEl>
                                          <p:spTgt spid="5"/>
                                        </p:tgtEl>
                                        <p:attrNameLst>
                                          <p:attrName>ppt_x</p:attrName>
                                        </p:attrNameLst>
                                      </p:cBhvr>
                                      <p:tavLst>
                                        <p:tav tm="0">
                                          <p:val>
                                            <p:strVal val="ppt_x"/>
                                          </p:val>
                                        </p:tav>
                                        <p:tav tm="100000">
                                          <p:val>
                                            <p:strVal val="1+ppt_w/2"/>
                                          </p:val>
                                        </p:tav>
                                      </p:tavLst>
                                    </p:anim>
                                    <p:anim calcmode="lin" valueType="num">
                                      <p:cBhvr additive="base">
                                        <p:cTn id="39" dur="3500"/>
                                        <p:tgtEl>
                                          <p:spTgt spid="5"/>
                                        </p:tgtEl>
                                        <p:attrNameLst>
                                          <p:attrName>ppt_y</p:attrName>
                                        </p:attrNameLst>
                                      </p:cBhvr>
                                      <p:tavLst>
                                        <p:tav tm="0">
                                          <p:val>
                                            <p:strVal val="ppt_y"/>
                                          </p:val>
                                        </p:tav>
                                        <p:tav tm="100000">
                                          <p:val>
                                            <p:strVal val="1+ppt_h/2"/>
                                          </p:val>
                                        </p:tav>
                                      </p:tavLst>
                                    </p:anim>
                                    <p:set>
                                      <p:cBhvr>
                                        <p:cTn id="40" dur="1" fill="hold">
                                          <p:stCondLst>
                                            <p:cond delay="3499"/>
                                          </p:stCondLst>
                                        </p:cTn>
                                        <p:tgtEl>
                                          <p:spTgt spid="5"/>
                                        </p:tgtEl>
                                        <p:attrNameLst>
                                          <p:attrName>style.visibility</p:attrName>
                                        </p:attrNameLst>
                                      </p:cBhvr>
                                      <p:to>
                                        <p:strVal val="hidden"/>
                                      </p:to>
                                    </p:set>
                                  </p:childTnLst>
                                </p:cTn>
                              </p:par>
                              <p:par>
                                <p:cTn id="41" presetID="17" presetClass="entr" presetSubtype="4" fill="hold" grpId="0" nodeType="withEffect">
                                  <p:stCondLst>
                                    <p:cond delay="0"/>
                                  </p:stCondLst>
                                  <p:childTnLst>
                                    <p:set>
                                      <p:cBhvr>
                                        <p:cTn id="42" dur="1" fill="hold">
                                          <p:stCondLst>
                                            <p:cond delay="0"/>
                                          </p:stCondLst>
                                        </p:cTn>
                                        <p:tgtEl>
                                          <p:spTgt spid="6"/>
                                        </p:tgtEl>
                                        <p:attrNameLst>
                                          <p:attrName>style.visibility</p:attrName>
                                        </p:attrNameLst>
                                      </p:cBhvr>
                                      <p:to>
                                        <p:strVal val="visible"/>
                                      </p:to>
                                    </p:set>
                                    <p:anim calcmode="lin" valueType="num">
                                      <p:cBhvr>
                                        <p:cTn id="43" dur="3000" fill="hold"/>
                                        <p:tgtEl>
                                          <p:spTgt spid="6"/>
                                        </p:tgtEl>
                                        <p:attrNameLst>
                                          <p:attrName>ppt_x</p:attrName>
                                        </p:attrNameLst>
                                      </p:cBhvr>
                                      <p:tavLst>
                                        <p:tav tm="0">
                                          <p:val>
                                            <p:strVal val="#ppt_x"/>
                                          </p:val>
                                        </p:tav>
                                        <p:tav tm="100000">
                                          <p:val>
                                            <p:strVal val="#ppt_x"/>
                                          </p:val>
                                        </p:tav>
                                      </p:tavLst>
                                    </p:anim>
                                    <p:anim calcmode="lin" valueType="num">
                                      <p:cBhvr>
                                        <p:cTn id="44" dur="3000" fill="hold"/>
                                        <p:tgtEl>
                                          <p:spTgt spid="6"/>
                                        </p:tgtEl>
                                        <p:attrNameLst>
                                          <p:attrName>ppt_y</p:attrName>
                                        </p:attrNameLst>
                                      </p:cBhvr>
                                      <p:tavLst>
                                        <p:tav tm="0">
                                          <p:val>
                                            <p:strVal val="#ppt_y+#ppt_h/2"/>
                                          </p:val>
                                        </p:tav>
                                        <p:tav tm="100000">
                                          <p:val>
                                            <p:strVal val="#ppt_y"/>
                                          </p:val>
                                        </p:tav>
                                      </p:tavLst>
                                    </p:anim>
                                    <p:anim calcmode="lin" valueType="num">
                                      <p:cBhvr>
                                        <p:cTn id="45" dur="3000" fill="hold"/>
                                        <p:tgtEl>
                                          <p:spTgt spid="6"/>
                                        </p:tgtEl>
                                        <p:attrNameLst>
                                          <p:attrName>ppt_w</p:attrName>
                                        </p:attrNameLst>
                                      </p:cBhvr>
                                      <p:tavLst>
                                        <p:tav tm="0">
                                          <p:val>
                                            <p:strVal val="#ppt_w"/>
                                          </p:val>
                                        </p:tav>
                                        <p:tav tm="100000">
                                          <p:val>
                                            <p:strVal val="#ppt_w"/>
                                          </p:val>
                                        </p:tav>
                                      </p:tavLst>
                                    </p:anim>
                                    <p:anim calcmode="lin" valueType="num">
                                      <p:cBhvr>
                                        <p:cTn id="46" dur="3000" fill="hold"/>
                                        <p:tgtEl>
                                          <p:spTgt spid="6"/>
                                        </p:tgtEl>
                                        <p:attrNameLst>
                                          <p:attrName>ppt_h</p:attrName>
                                        </p:attrNameLst>
                                      </p:cBhvr>
                                      <p:tavLst>
                                        <p:tav tm="0">
                                          <p:val>
                                            <p:fltVal val="0"/>
                                          </p:val>
                                        </p:tav>
                                        <p:tav tm="100000">
                                          <p:val>
                                            <p:strVal val="#ppt_h"/>
                                          </p:val>
                                        </p:tav>
                                      </p:tavLst>
                                    </p:anim>
                                  </p:childTnLst>
                                </p:cTn>
                              </p:par>
                              <p:par>
                                <p:cTn id="47" presetID="6" presetClass="emph" presetSubtype="0" fill="hold" grpId="1" nodeType="withEffect">
                                  <p:stCondLst>
                                    <p:cond delay="0"/>
                                  </p:stCondLst>
                                  <p:childTnLst>
                                    <p:animScale>
                                      <p:cBhvr>
                                        <p:cTn id="48" dur="3000" fill="hold"/>
                                        <p:tgtEl>
                                          <p:spTgt spid="6"/>
                                        </p:tgtEl>
                                      </p:cBhvr>
                                      <p:by x="400000" y="100000"/>
                                    </p:animScale>
                                  </p:childTnLst>
                                </p:cTn>
                              </p:par>
                              <p:par>
                                <p:cTn id="49" presetID="2" presetClass="exit" presetSubtype="12" fill="hold" grpId="2" nodeType="withEffect">
                                  <p:stCondLst>
                                    <p:cond delay="0"/>
                                  </p:stCondLst>
                                  <p:childTnLst>
                                    <p:anim calcmode="lin" valueType="num">
                                      <p:cBhvr additive="base">
                                        <p:cTn id="50" dur="3500"/>
                                        <p:tgtEl>
                                          <p:spTgt spid="6"/>
                                        </p:tgtEl>
                                        <p:attrNameLst>
                                          <p:attrName>ppt_x</p:attrName>
                                        </p:attrNameLst>
                                      </p:cBhvr>
                                      <p:tavLst>
                                        <p:tav tm="0">
                                          <p:val>
                                            <p:strVal val="ppt_x"/>
                                          </p:val>
                                        </p:tav>
                                        <p:tav tm="100000">
                                          <p:val>
                                            <p:strVal val="0-ppt_w/2"/>
                                          </p:val>
                                        </p:tav>
                                      </p:tavLst>
                                    </p:anim>
                                    <p:anim calcmode="lin" valueType="num">
                                      <p:cBhvr additive="base">
                                        <p:cTn id="51" dur="3500"/>
                                        <p:tgtEl>
                                          <p:spTgt spid="6"/>
                                        </p:tgtEl>
                                        <p:attrNameLst>
                                          <p:attrName>ppt_y</p:attrName>
                                        </p:attrNameLst>
                                      </p:cBhvr>
                                      <p:tavLst>
                                        <p:tav tm="0">
                                          <p:val>
                                            <p:strVal val="ppt_y"/>
                                          </p:val>
                                        </p:tav>
                                        <p:tav tm="100000">
                                          <p:val>
                                            <p:strVal val="1+ppt_h/2"/>
                                          </p:val>
                                        </p:tav>
                                      </p:tavLst>
                                    </p:anim>
                                    <p:set>
                                      <p:cBhvr>
                                        <p:cTn id="52" dur="1" fill="hold">
                                          <p:stCondLst>
                                            <p:cond delay="3499"/>
                                          </p:stCondLst>
                                        </p:cTn>
                                        <p:tgtEl>
                                          <p:spTgt spid="6"/>
                                        </p:tgtEl>
                                        <p:attrNameLst>
                                          <p:attrName>style.visibility</p:attrName>
                                        </p:attrNameLst>
                                      </p:cBhvr>
                                      <p:to>
                                        <p:strVal val="hidden"/>
                                      </p:to>
                                    </p:set>
                                  </p:childTnLst>
                                </p:cTn>
                              </p:par>
                              <p:par>
                                <p:cTn id="53" presetID="17" presetClass="entr" presetSubtype="4" fill="hold" grpId="0" nodeType="withEffect">
                                  <p:stCondLst>
                                    <p:cond delay="0"/>
                                  </p:stCondLst>
                                  <p:childTnLst>
                                    <p:set>
                                      <p:cBhvr>
                                        <p:cTn id="54" dur="1" fill="hold">
                                          <p:stCondLst>
                                            <p:cond delay="0"/>
                                          </p:stCondLst>
                                        </p:cTn>
                                        <p:tgtEl>
                                          <p:spTgt spid="7"/>
                                        </p:tgtEl>
                                        <p:attrNameLst>
                                          <p:attrName>style.visibility</p:attrName>
                                        </p:attrNameLst>
                                      </p:cBhvr>
                                      <p:to>
                                        <p:strVal val="visible"/>
                                      </p:to>
                                    </p:set>
                                    <p:anim calcmode="lin" valueType="num">
                                      <p:cBhvr>
                                        <p:cTn id="55" dur="3000" fill="hold"/>
                                        <p:tgtEl>
                                          <p:spTgt spid="7"/>
                                        </p:tgtEl>
                                        <p:attrNameLst>
                                          <p:attrName>ppt_x</p:attrName>
                                        </p:attrNameLst>
                                      </p:cBhvr>
                                      <p:tavLst>
                                        <p:tav tm="0">
                                          <p:val>
                                            <p:strVal val="#ppt_x"/>
                                          </p:val>
                                        </p:tav>
                                        <p:tav tm="100000">
                                          <p:val>
                                            <p:strVal val="#ppt_x"/>
                                          </p:val>
                                        </p:tav>
                                      </p:tavLst>
                                    </p:anim>
                                    <p:anim calcmode="lin" valueType="num">
                                      <p:cBhvr>
                                        <p:cTn id="56" dur="3000" fill="hold"/>
                                        <p:tgtEl>
                                          <p:spTgt spid="7"/>
                                        </p:tgtEl>
                                        <p:attrNameLst>
                                          <p:attrName>ppt_y</p:attrName>
                                        </p:attrNameLst>
                                      </p:cBhvr>
                                      <p:tavLst>
                                        <p:tav tm="0">
                                          <p:val>
                                            <p:strVal val="#ppt_y+#ppt_h/2"/>
                                          </p:val>
                                        </p:tav>
                                        <p:tav tm="100000">
                                          <p:val>
                                            <p:strVal val="#ppt_y"/>
                                          </p:val>
                                        </p:tav>
                                      </p:tavLst>
                                    </p:anim>
                                    <p:anim calcmode="lin" valueType="num">
                                      <p:cBhvr>
                                        <p:cTn id="57" dur="3000" fill="hold"/>
                                        <p:tgtEl>
                                          <p:spTgt spid="7"/>
                                        </p:tgtEl>
                                        <p:attrNameLst>
                                          <p:attrName>ppt_w</p:attrName>
                                        </p:attrNameLst>
                                      </p:cBhvr>
                                      <p:tavLst>
                                        <p:tav tm="0">
                                          <p:val>
                                            <p:strVal val="#ppt_w"/>
                                          </p:val>
                                        </p:tav>
                                        <p:tav tm="100000">
                                          <p:val>
                                            <p:strVal val="#ppt_w"/>
                                          </p:val>
                                        </p:tav>
                                      </p:tavLst>
                                    </p:anim>
                                    <p:anim calcmode="lin" valueType="num">
                                      <p:cBhvr>
                                        <p:cTn id="58" dur="3000" fill="hold"/>
                                        <p:tgtEl>
                                          <p:spTgt spid="7"/>
                                        </p:tgtEl>
                                        <p:attrNameLst>
                                          <p:attrName>ppt_h</p:attrName>
                                        </p:attrNameLst>
                                      </p:cBhvr>
                                      <p:tavLst>
                                        <p:tav tm="0">
                                          <p:val>
                                            <p:fltVal val="0"/>
                                          </p:val>
                                        </p:tav>
                                        <p:tav tm="100000">
                                          <p:val>
                                            <p:strVal val="#ppt_h"/>
                                          </p:val>
                                        </p:tav>
                                      </p:tavLst>
                                    </p:anim>
                                  </p:childTnLst>
                                </p:cTn>
                              </p:par>
                              <p:par>
                                <p:cTn id="59" presetID="6" presetClass="emph" presetSubtype="0" fill="hold" grpId="1" nodeType="withEffect">
                                  <p:stCondLst>
                                    <p:cond delay="0"/>
                                  </p:stCondLst>
                                  <p:childTnLst>
                                    <p:animScale>
                                      <p:cBhvr>
                                        <p:cTn id="60" dur="3000" fill="hold"/>
                                        <p:tgtEl>
                                          <p:spTgt spid="7"/>
                                        </p:tgtEl>
                                      </p:cBhvr>
                                      <p:by x="400000" y="100000"/>
                                    </p:animScale>
                                  </p:childTnLst>
                                </p:cTn>
                              </p:par>
                              <p:par>
                                <p:cTn id="61" presetID="2" presetClass="exit" presetSubtype="12" fill="hold" grpId="2" nodeType="withEffect">
                                  <p:stCondLst>
                                    <p:cond delay="0"/>
                                  </p:stCondLst>
                                  <p:childTnLst>
                                    <p:anim calcmode="lin" valueType="num">
                                      <p:cBhvr additive="base">
                                        <p:cTn id="62" dur="3500"/>
                                        <p:tgtEl>
                                          <p:spTgt spid="7"/>
                                        </p:tgtEl>
                                        <p:attrNameLst>
                                          <p:attrName>ppt_x</p:attrName>
                                        </p:attrNameLst>
                                      </p:cBhvr>
                                      <p:tavLst>
                                        <p:tav tm="0">
                                          <p:val>
                                            <p:strVal val="ppt_x"/>
                                          </p:val>
                                        </p:tav>
                                        <p:tav tm="100000">
                                          <p:val>
                                            <p:strVal val="0-ppt_w/2"/>
                                          </p:val>
                                        </p:tav>
                                      </p:tavLst>
                                    </p:anim>
                                    <p:anim calcmode="lin" valueType="num">
                                      <p:cBhvr additive="base">
                                        <p:cTn id="63" dur="3500"/>
                                        <p:tgtEl>
                                          <p:spTgt spid="7"/>
                                        </p:tgtEl>
                                        <p:attrNameLst>
                                          <p:attrName>ppt_y</p:attrName>
                                        </p:attrNameLst>
                                      </p:cBhvr>
                                      <p:tavLst>
                                        <p:tav tm="0">
                                          <p:val>
                                            <p:strVal val="ppt_y"/>
                                          </p:val>
                                        </p:tav>
                                        <p:tav tm="100000">
                                          <p:val>
                                            <p:strVal val="1+ppt_h/2"/>
                                          </p:val>
                                        </p:tav>
                                      </p:tavLst>
                                    </p:anim>
                                    <p:set>
                                      <p:cBhvr>
                                        <p:cTn id="64" dur="1" fill="hold">
                                          <p:stCondLst>
                                            <p:cond delay="3499"/>
                                          </p:stCondLst>
                                        </p:cTn>
                                        <p:tgtEl>
                                          <p:spTgt spid="7"/>
                                        </p:tgtEl>
                                        <p:attrNameLst>
                                          <p:attrName>style.visibility</p:attrName>
                                        </p:attrNameLst>
                                      </p:cBhvr>
                                      <p:to>
                                        <p:strVal val="hidden"/>
                                      </p:to>
                                    </p:set>
                                  </p:childTnLst>
                                </p:cTn>
                              </p:par>
                              <p:par>
                                <p:cTn id="65" presetID="17" presetClass="entr" presetSubtype="4" fill="hold" grpId="0" nodeType="withEffect">
                                  <p:stCondLst>
                                    <p:cond delay="0"/>
                                  </p:stCondLst>
                                  <p:childTnLst>
                                    <p:set>
                                      <p:cBhvr>
                                        <p:cTn id="66" dur="1" fill="hold">
                                          <p:stCondLst>
                                            <p:cond delay="0"/>
                                          </p:stCondLst>
                                        </p:cTn>
                                        <p:tgtEl>
                                          <p:spTgt spid="8"/>
                                        </p:tgtEl>
                                        <p:attrNameLst>
                                          <p:attrName>style.visibility</p:attrName>
                                        </p:attrNameLst>
                                      </p:cBhvr>
                                      <p:to>
                                        <p:strVal val="visible"/>
                                      </p:to>
                                    </p:set>
                                    <p:anim calcmode="lin" valueType="num">
                                      <p:cBhvr>
                                        <p:cTn id="67" dur="3000" fill="hold"/>
                                        <p:tgtEl>
                                          <p:spTgt spid="8"/>
                                        </p:tgtEl>
                                        <p:attrNameLst>
                                          <p:attrName>ppt_x</p:attrName>
                                        </p:attrNameLst>
                                      </p:cBhvr>
                                      <p:tavLst>
                                        <p:tav tm="0">
                                          <p:val>
                                            <p:strVal val="#ppt_x"/>
                                          </p:val>
                                        </p:tav>
                                        <p:tav tm="100000">
                                          <p:val>
                                            <p:strVal val="#ppt_x"/>
                                          </p:val>
                                        </p:tav>
                                      </p:tavLst>
                                    </p:anim>
                                    <p:anim calcmode="lin" valueType="num">
                                      <p:cBhvr>
                                        <p:cTn id="68" dur="3000" fill="hold"/>
                                        <p:tgtEl>
                                          <p:spTgt spid="8"/>
                                        </p:tgtEl>
                                        <p:attrNameLst>
                                          <p:attrName>ppt_y</p:attrName>
                                        </p:attrNameLst>
                                      </p:cBhvr>
                                      <p:tavLst>
                                        <p:tav tm="0">
                                          <p:val>
                                            <p:strVal val="#ppt_y+#ppt_h/2"/>
                                          </p:val>
                                        </p:tav>
                                        <p:tav tm="100000">
                                          <p:val>
                                            <p:strVal val="#ppt_y"/>
                                          </p:val>
                                        </p:tav>
                                      </p:tavLst>
                                    </p:anim>
                                    <p:anim calcmode="lin" valueType="num">
                                      <p:cBhvr>
                                        <p:cTn id="69" dur="3000" fill="hold"/>
                                        <p:tgtEl>
                                          <p:spTgt spid="8"/>
                                        </p:tgtEl>
                                        <p:attrNameLst>
                                          <p:attrName>ppt_w</p:attrName>
                                        </p:attrNameLst>
                                      </p:cBhvr>
                                      <p:tavLst>
                                        <p:tav tm="0">
                                          <p:val>
                                            <p:strVal val="#ppt_w"/>
                                          </p:val>
                                        </p:tav>
                                        <p:tav tm="100000">
                                          <p:val>
                                            <p:strVal val="#ppt_w"/>
                                          </p:val>
                                        </p:tav>
                                      </p:tavLst>
                                    </p:anim>
                                    <p:anim calcmode="lin" valueType="num">
                                      <p:cBhvr>
                                        <p:cTn id="70" dur="3000" fill="hold"/>
                                        <p:tgtEl>
                                          <p:spTgt spid="8"/>
                                        </p:tgtEl>
                                        <p:attrNameLst>
                                          <p:attrName>ppt_h</p:attrName>
                                        </p:attrNameLst>
                                      </p:cBhvr>
                                      <p:tavLst>
                                        <p:tav tm="0">
                                          <p:val>
                                            <p:fltVal val="0"/>
                                          </p:val>
                                        </p:tav>
                                        <p:tav tm="100000">
                                          <p:val>
                                            <p:strVal val="#ppt_h"/>
                                          </p:val>
                                        </p:tav>
                                      </p:tavLst>
                                    </p:anim>
                                  </p:childTnLst>
                                </p:cTn>
                              </p:par>
                              <p:par>
                                <p:cTn id="71" presetID="6" presetClass="emph" presetSubtype="0" fill="hold" grpId="1" nodeType="withEffect">
                                  <p:stCondLst>
                                    <p:cond delay="0"/>
                                  </p:stCondLst>
                                  <p:childTnLst>
                                    <p:animScale>
                                      <p:cBhvr>
                                        <p:cTn id="72" dur="3000" fill="hold"/>
                                        <p:tgtEl>
                                          <p:spTgt spid="8"/>
                                        </p:tgtEl>
                                      </p:cBhvr>
                                      <p:by x="400000" y="100000"/>
                                    </p:animScale>
                                  </p:childTnLst>
                                </p:cTn>
                              </p:par>
                              <p:par>
                                <p:cTn id="73" presetID="2" presetClass="exit" presetSubtype="12" fill="hold" grpId="2" nodeType="withEffect">
                                  <p:stCondLst>
                                    <p:cond delay="0"/>
                                  </p:stCondLst>
                                  <p:childTnLst>
                                    <p:anim calcmode="lin" valueType="num">
                                      <p:cBhvr additive="base">
                                        <p:cTn id="74" dur="3500"/>
                                        <p:tgtEl>
                                          <p:spTgt spid="8"/>
                                        </p:tgtEl>
                                        <p:attrNameLst>
                                          <p:attrName>ppt_x</p:attrName>
                                        </p:attrNameLst>
                                      </p:cBhvr>
                                      <p:tavLst>
                                        <p:tav tm="0">
                                          <p:val>
                                            <p:strVal val="ppt_x"/>
                                          </p:val>
                                        </p:tav>
                                        <p:tav tm="100000">
                                          <p:val>
                                            <p:strVal val="0-ppt_w/2"/>
                                          </p:val>
                                        </p:tav>
                                      </p:tavLst>
                                    </p:anim>
                                    <p:anim calcmode="lin" valueType="num">
                                      <p:cBhvr additive="base">
                                        <p:cTn id="75" dur="3500"/>
                                        <p:tgtEl>
                                          <p:spTgt spid="8"/>
                                        </p:tgtEl>
                                        <p:attrNameLst>
                                          <p:attrName>ppt_y</p:attrName>
                                        </p:attrNameLst>
                                      </p:cBhvr>
                                      <p:tavLst>
                                        <p:tav tm="0">
                                          <p:val>
                                            <p:strVal val="ppt_y"/>
                                          </p:val>
                                        </p:tav>
                                        <p:tav tm="100000">
                                          <p:val>
                                            <p:strVal val="1+ppt_h/2"/>
                                          </p:val>
                                        </p:tav>
                                      </p:tavLst>
                                    </p:anim>
                                    <p:set>
                                      <p:cBhvr>
                                        <p:cTn id="76" dur="1" fill="hold">
                                          <p:stCondLst>
                                            <p:cond delay="3499"/>
                                          </p:stCondLst>
                                        </p:cTn>
                                        <p:tgtEl>
                                          <p:spTgt spid="8"/>
                                        </p:tgtEl>
                                        <p:attrNameLst>
                                          <p:attrName>style.visibility</p:attrName>
                                        </p:attrNameLst>
                                      </p:cBhvr>
                                      <p:to>
                                        <p:strVal val="hidden"/>
                                      </p:to>
                                    </p:set>
                                  </p:childTnLst>
                                </p:cTn>
                              </p:par>
                              <p:par>
                                <p:cTn id="77" presetID="17" presetClass="entr" presetSubtype="1" fill="hold" grpId="0" nodeType="withEffect">
                                  <p:stCondLst>
                                    <p:cond delay="0"/>
                                  </p:stCondLst>
                                  <p:childTnLst>
                                    <p:set>
                                      <p:cBhvr>
                                        <p:cTn id="78" dur="1" fill="hold">
                                          <p:stCondLst>
                                            <p:cond delay="0"/>
                                          </p:stCondLst>
                                        </p:cTn>
                                        <p:tgtEl>
                                          <p:spTgt spid="9"/>
                                        </p:tgtEl>
                                        <p:attrNameLst>
                                          <p:attrName>style.visibility</p:attrName>
                                        </p:attrNameLst>
                                      </p:cBhvr>
                                      <p:to>
                                        <p:strVal val="visible"/>
                                      </p:to>
                                    </p:set>
                                    <p:anim calcmode="lin" valueType="num">
                                      <p:cBhvr>
                                        <p:cTn id="79" dur="3000" fill="hold"/>
                                        <p:tgtEl>
                                          <p:spTgt spid="9"/>
                                        </p:tgtEl>
                                        <p:attrNameLst>
                                          <p:attrName>ppt_x</p:attrName>
                                        </p:attrNameLst>
                                      </p:cBhvr>
                                      <p:tavLst>
                                        <p:tav tm="0">
                                          <p:val>
                                            <p:strVal val="#ppt_x"/>
                                          </p:val>
                                        </p:tav>
                                        <p:tav tm="100000">
                                          <p:val>
                                            <p:strVal val="#ppt_x"/>
                                          </p:val>
                                        </p:tav>
                                      </p:tavLst>
                                    </p:anim>
                                    <p:anim calcmode="lin" valueType="num">
                                      <p:cBhvr>
                                        <p:cTn id="80" dur="3000" fill="hold"/>
                                        <p:tgtEl>
                                          <p:spTgt spid="9"/>
                                        </p:tgtEl>
                                        <p:attrNameLst>
                                          <p:attrName>ppt_y</p:attrName>
                                        </p:attrNameLst>
                                      </p:cBhvr>
                                      <p:tavLst>
                                        <p:tav tm="0">
                                          <p:val>
                                            <p:strVal val="#ppt_y-#ppt_h/2"/>
                                          </p:val>
                                        </p:tav>
                                        <p:tav tm="100000">
                                          <p:val>
                                            <p:strVal val="#ppt_y"/>
                                          </p:val>
                                        </p:tav>
                                      </p:tavLst>
                                    </p:anim>
                                    <p:anim calcmode="lin" valueType="num">
                                      <p:cBhvr>
                                        <p:cTn id="81" dur="3000" fill="hold"/>
                                        <p:tgtEl>
                                          <p:spTgt spid="9"/>
                                        </p:tgtEl>
                                        <p:attrNameLst>
                                          <p:attrName>ppt_w</p:attrName>
                                        </p:attrNameLst>
                                      </p:cBhvr>
                                      <p:tavLst>
                                        <p:tav tm="0">
                                          <p:val>
                                            <p:strVal val="#ppt_w"/>
                                          </p:val>
                                        </p:tav>
                                        <p:tav tm="100000">
                                          <p:val>
                                            <p:strVal val="#ppt_w"/>
                                          </p:val>
                                        </p:tav>
                                      </p:tavLst>
                                    </p:anim>
                                    <p:anim calcmode="lin" valueType="num">
                                      <p:cBhvr>
                                        <p:cTn id="82" dur="3000" fill="hold"/>
                                        <p:tgtEl>
                                          <p:spTgt spid="9"/>
                                        </p:tgtEl>
                                        <p:attrNameLst>
                                          <p:attrName>ppt_h</p:attrName>
                                        </p:attrNameLst>
                                      </p:cBhvr>
                                      <p:tavLst>
                                        <p:tav tm="0">
                                          <p:val>
                                            <p:fltVal val="0"/>
                                          </p:val>
                                        </p:tav>
                                        <p:tav tm="100000">
                                          <p:val>
                                            <p:strVal val="#ppt_h"/>
                                          </p:val>
                                        </p:tav>
                                      </p:tavLst>
                                    </p:anim>
                                  </p:childTnLst>
                                </p:cTn>
                              </p:par>
                              <p:par>
                                <p:cTn id="83" presetID="6" presetClass="emph" presetSubtype="0" fill="hold" grpId="1" nodeType="withEffect">
                                  <p:stCondLst>
                                    <p:cond delay="0"/>
                                  </p:stCondLst>
                                  <p:childTnLst>
                                    <p:animScale>
                                      <p:cBhvr>
                                        <p:cTn id="84" dur="3000" fill="hold"/>
                                        <p:tgtEl>
                                          <p:spTgt spid="9"/>
                                        </p:tgtEl>
                                      </p:cBhvr>
                                      <p:by x="400000" y="100000"/>
                                    </p:animScale>
                                  </p:childTnLst>
                                </p:cTn>
                              </p:par>
                              <p:par>
                                <p:cTn id="85" presetID="2" presetClass="exit" presetSubtype="9" fill="hold" grpId="2" nodeType="withEffect">
                                  <p:stCondLst>
                                    <p:cond delay="0"/>
                                  </p:stCondLst>
                                  <p:childTnLst>
                                    <p:anim calcmode="lin" valueType="num">
                                      <p:cBhvr additive="base">
                                        <p:cTn id="86" dur="3500"/>
                                        <p:tgtEl>
                                          <p:spTgt spid="9"/>
                                        </p:tgtEl>
                                        <p:attrNameLst>
                                          <p:attrName>ppt_x</p:attrName>
                                        </p:attrNameLst>
                                      </p:cBhvr>
                                      <p:tavLst>
                                        <p:tav tm="0">
                                          <p:val>
                                            <p:strVal val="ppt_x"/>
                                          </p:val>
                                        </p:tav>
                                        <p:tav tm="100000">
                                          <p:val>
                                            <p:strVal val="0-ppt_w/2"/>
                                          </p:val>
                                        </p:tav>
                                      </p:tavLst>
                                    </p:anim>
                                    <p:anim calcmode="lin" valueType="num">
                                      <p:cBhvr additive="base">
                                        <p:cTn id="87" dur="3500"/>
                                        <p:tgtEl>
                                          <p:spTgt spid="9"/>
                                        </p:tgtEl>
                                        <p:attrNameLst>
                                          <p:attrName>ppt_y</p:attrName>
                                        </p:attrNameLst>
                                      </p:cBhvr>
                                      <p:tavLst>
                                        <p:tav tm="0">
                                          <p:val>
                                            <p:strVal val="ppt_y"/>
                                          </p:val>
                                        </p:tav>
                                        <p:tav tm="100000">
                                          <p:val>
                                            <p:strVal val="0-ppt_h/2"/>
                                          </p:val>
                                        </p:tav>
                                      </p:tavLst>
                                    </p:anim>
                                    <p:set>
                                      <p:cBhvr>
                                        <p:cTn id="88" dur="1" fill="hold">
                                          <p:stCondLst>
                                            <p:cond delay="3499"/>
                                          </p:stCondLst>
                                        </p:cTn>
                                        <p:tgtEl>
                                          <p:spTgt spid="9"/>
                                        </p:tgtEl>
                                        <p:attrNameLst>
                                          <p:attrName>style.visibility</p:attrName>
                                        </p:attrNameLst>
                                      </p:cBhvr>
                                      <p:to>
                                        <p:strVal val="hidden"/>
                                      </p:to>
                                    </p:set>
                                  </p:childTnLst>
                                </p:cTn>
                              </p:par>
                              <p:par>
                                <p:cTn id="89" presetID="17" presetClass="entr" presetSubtype="1" fill="hold" grpId="0" nodeType="withEffect">
                                  <p:stCondLst>
                                    <p:cond delay="0"/>
                                  </p:stCondLst>
                                  <p:childTnLst>
                                    <p:set>
                                      <p:cBhvr>
                                        <p:cTn id="90" dur="1" fill="hold">
                                          <p:stCondLst>
                                            <p:cond delay="0"/>
                                          </p:stCondLst>
                                        </p:cTn>
                                        <p:tgtEl>
                                          <p:spTgt spid="10"/>
                                        </p:tgtEl>
                                        <p:attrNameLst>
                                          <p:attrName>style.visibility</p:attrName>
                                        </p:attrNameLst>
                                      </p:cBhvr>
                                      <p:to>
                                        <p:strVal val="visible"/>
                                      </p:to>
                                    </p:set>
                                    <p:anim calcmode="lin" valueType="num">
                                      <p:cBhvr>
                                        <p:cTn id="91" dur="3000" fill="hold"/>
                                        <p:tgtEl>
                                          <p:spTgt spid="10"/>
                                        </p:tgtEl>
                                        <p:attrNameLst>
                                          <p:attrName>ppt_x</p:attrName>
                                        </p:attrNameLst>
                                      </p:cBhvr>
                                      <p:tavLst>
                                        <p:tav tm="0">
                                          <p:val>
                                            <p:strVal val="#ppt_x"/>
                                          </p:val>
                                        </p:tav>
                                        <p:tav tm="100000">
                                          <p:val>
                                            <p:strVal val="#ppt_x"/>
                                          </p:val>
                                        </p:tav>
                                      </p:tavLst>
                                    </p:anim>
                                    <p:anim calcmode="lin" valueType="num">
                                      <p:cBhvr>
                                        <p:cTn id="92" dur="3000" fill="hold"/>
                                        <p:tgtEl>
                                          <p:spTgt spid="10"/>
                                        </p:tgtEl>
                                        <p:attrNameLst>
                                          <p:attrName>ppt_y</p:attrName>
                                        </p:attrNameLst>
                                      </p:cBhvr>
                                      <p:tavLst>
                                        <p:tav tm="0">
                                          <p:val>
                                            <p:strVal val="#ppt_y-#ppt_h/2"/>
                                          </p:val>
                                        </p:tav>
                                        <p:tav tm="100000">
                                          <p:val>
                                            <p:strVal val="#ppt_y"/>
                                          </p:val>
                                        </p:tav>
                                      </p:tavLst>
                                    </p:anim>
                                    <p:anim calcmode="lin" valueType="num">
                                      <p:cBhvr>
                                        <p:cTn id="93" dur="3000" fill="hold"/>
                                        <p:tgtEl>
                                          <p:spTgt spid="10"/>
                                        </p:tgtEl>
                                        <p:attrNameLst>
                                          <p:attrName>ppt_w</p:attrName>
                                        </p:attrNameLst>
                                      </p:cBhvr>
                                      <p:tavLst>
                                        <p:tav tm="0">
                                          <p:val>
                                            <p:strVal val="#ppt_w"/>
                                          </p:val>
                                        </p:tav>
                                        <p:tav tm="100000">
                                          <p:val>
                                            <p:strVal val="#ppt_w"/>
                                          </p:val>
                                        </p:tav>
                                      </p:tavLst>
                                    </p:anim>
                                    <p:anim calcmode="lin" valueType="num">
                                      <p:cBhvr>
                                        <p:cTn id="94" dur="3000" fill="hold"/>
                                        <p:tgtEl>
                                          <p:spTgt spid="10"/>
                                        </p:tgtEl>
                                        <p:attrNameLst>
                                          <p:attrName>ppt_h</p:attrName>
                                        </p:attrNameLst>
                                      </p:cBhvr>
                                      <p:tavLst>
                                        <p:tav tm="0">
                                          <p:val>
                                            <p:fltVal val="0"/>
                                          </p:val>
                                        </p:tav>
                                        <p:tav tm="100000">
                                          <p:val>
                                            <p:strVal val="#ppt_h"/>
                                          </p:val>
                                        </p:tav>
                                      </p:tavLst>
                                    </p:anim>
                                  </p:childTnLst>
                                </p:cTn>
                              </p:par>
                              <p:par>
                                <p:cTn id="95" presetID="6" presetClass="emph" presetSubtype="0" fill="hold" grpId="1" nodeType="withEffect">
                                  <p:stCondLst>
                                    <p:cond delay="0"/>
                                  </p:stCondLst>
                                  <p:childTnLst>
                                    <p:animScale>
                                      <p:cBhvr>
                                        <p:cTn id="96" dur="3000" fill="hold"/>
                                        <p:tgtEl>
                                          <p:spTgt spid="10"/>
                                        </p:tgtEl>
                                      </p:cBhvr>
                                      <p:by x="400000" y="100000"/>
                                    </p:animScale>
                                  </p:childTnLst>
                                </p:cTn>
                              </p:par>
                              <p:par>
                                <p:cTn id="97" presetID="2" presetClass="exit" presetSubtype="3" fill="hold" grpId="2" nodeType="withEffect">
                                  <p:stCondLst>
                                    <p:cond delay="0"/>
                                  </p:stCondLst>
                                  <p:childTnLst>
                                    <p:anim calcmode="lin" valueType="num">
                                      <p:cBhvr additive="base">
                                        <p:cTn id="98" dur="3500"/>
                                        <p:tgtEl>
                                          <p:spTgt spid="10"/>
                                        </p:tgtEl>
                                        <p:attrNameLst>
                                          <p:attrName>ppt_x</p:attrName>
                                        </p:attrNameLst>
                                      </p:cBhvr>
                                      <p:tavLst>
                                        <p:tav tm="0">
                                          <p:val>
                                            <p:strVal val="ppt_x"/>
                                          </p:val>
                                        </p:tav>
                                        <p:tav tm="100000">
                                          <p:val>
                                            <p:strVal val="1+ppt_w/2"/>
                                          </p:val>
                                        </p:tav>
                                      </p:tavLst>
                                    </p:anim>
                                    <p:anim calcmode="lin" valueType="num">
                                      <p:cBhvr additive="base">
                                        <p:cTn id="99" dur="3500"/>
                                        <p:tgtEl>
                                          <p:spTgt spid="10"/>
                                        </p:tgtEl>
                                        <p:attrNameLst>
                                          <p:attrName>ppt_y</p:attrName>
                                        </p:attrNameLst>
                                      </p:cBhvr>
                                      <p:tavLst>
                                        <p:tav tm="0">
                                          <p:val>
                                            <p:strVal val="ppt_y"/>
                                          </p:val>
                                        </p:tav>
                                        <p:tav tm="100000">
                                          <p:val>
                                            <p:strVal val="0-ppt_h/2"/>
                                          </p:val>
                                        </p:tav>
                                      </p:tavLst>
                                    </p:anim>
                                    <p:set>
                                      <p:cBhvr>
                                        <p:cTn id="100" dur="1" fill="hold">
                                          <p:stCondLst>
                                            <p:cond delay="3499"/>
                                          </p:stCondLst>
                                        </p:cTn>
                                        <p:tgtEl>
                                          <p:spTgt spid="10"/>
                                        </p:tgtEl>
                                        <p:attrNameLst>
                                          <p:attrName>style.visibility</p:attrName>
                                        </p:attrNameLst>
                                      </p:cBhvr>
                                      <p:to>
                                        <p:strVal val="hidden"/>
                                      </p:to>
                                    </p:set>
                                  </p:childTnLst>
                                </p:cTn>
                              </p:par>
                              <p:par>
                                <p:cTn id="101" presetID="17" presetClass="entr" presetSubtype="1" fill="hold" grpId="0" nodeType="withEffect">
                                  <p:stCondLst>
                                    <p:cond delay="0"/>
                                  </p:stCondLst>
                                  <p:childTnLst>
                                    <p:set>
                                      <p:cBhvr>
                                        <p:cTn id="102" dur="1" fill="hold">
                                          <p:stCondLst>
                                            <p:cond delay="0"/>
                                          </p:stCondLst>
                                        </p:cTn>
                                        <p:tgtEl>
                                          <p:spTgt spid="11"/>
                                        </p:tgtEl>
                                        <p:attrNameLst>
                                          <p:attrName>style.visibility</p:attrName>
                                        </p:attrNameLst>
                                      </p:cBhvr>
                                      <p:to>
                                        <p:strVal val="visible"/>
                                      </p:to>
                                    </p:set>
                                    <p:anim calcmode="lin" valueType="num">
                                      <p:cBhvr>
                                        <p:cTn id="103" dur="3000" fill="hold"/>
                                        <p:tgtEl>
                                          <p:spTgt spid="11"/>
                                        </p:tgtEl>
                                        <p:attrNameLst>
                                          <p:attrName>ppt_x</p:attrName>
                                        </p:attrNameLst>
                                      </p:cBhvr>
                                      <p:tavLst>
                                        <p:tav tm="0">
                                          <p:val>
                                            <p:strVal val="#ppt_x"/>
                                          </p:val>
                                        </p:tav>
                                        <p:tav tm="100000">
                                          <p:val>
                                            <p:strVal val="#ppt_x"/>
                                          </p:val>
                                        </p:tav>
                                      </p:tavLst>
                                    </p:anim>
                                    <p:anim calcmode="lin" valueType="num">
                                      <p:cBhvr>
                                        <p:cTn id="104" dur="3000" fill="hold"/>
                                        <p:tgtEl>
                                          <p:spTgt spid="11"/>
                                        </p:tgtEl>
                                        <p:attrNameLst>
                                          <p:attrName>ppt_y</p:attrName>
                                        </p:attrNameLst>
                                      </p:cBhvr>
                                      <p:tavLst>
                                        <p:tav tm="0">
                                          <p:val>
                                            <p:strVal val="#ppt_y-#ppt_h/2"/>
                                          </p:val>
                                        </p:tav>
                                        <p:tav tm="100000">
                                          <p:val>
                                            <p:strVal val="#ppt_y"/>
                                          </p:val>
                                        </p:tav>
                                      </p:tavLst>
                                    </p:anim>
                                    <p:anim calcmode="lin" valueType="num">
                                      <p:cBhvr>
                                        <p:cTn id="105" dur="3000" fill="hold"/>
                                        <p:tgtEl>
                                          <p:spTgt spid="11"/>
                                        </p:tgtEl>
                                        <p:attrNameLst>
                                          <p:attrName>ppt_w</p:attrName>
                                        </p:attrNameLst>
                                      </p:cBhvr>
                                      <p:tavLst>
                                        <p:tav tm="0">
                                          <p:val>
                                            <p:strVal val="#ppt_w"/>
                                          </p:val>
                                        </p:tav>
                                        <p:tav tm="100000">
                                          <p:val>
                                            <p:strVal val="#ppt_w"/>
                                          </p:val>
                                        </p:tav>
                                      </p:tavLst>
                                    </p:anim>
                                    <p:anim calcmode="lin" valueType="num">
                                      <p:cBhvr>
                                        <p:cTn id="106" dur="3000" fill="hold"/>
                                        <p:tgtEl>
                                          <p:spTgt spid="11"/>
                                        </p:tgtEl>
                                        <p:attrNameLst>
                                          <p:attrName>ppt_h</p:attrName>
                                        </p:attrNameLst>
                                      </p:cBhvr>
                                      <p:tavLst>
                                        <p:tav tm="0">
                                          <p:val>
                                            <p:fltVal val="0"/>
                                          </p:val>
                                        </p:tav>
                                        <p:tav tm="100000">
                                          <p:val>
                                            <p:strVal val="#ppt_h"/>
                                          </p:val>
                                        </p:tav>
                                      </p:tavLst>
                                    </p:anim>
                                  </p:childTnLst>
                                </p:cTn>
                              </p:par>
                              <p:par>
                                <p:cTn id="107" presetID="6" presetClass="emph" presetSubtype="0" fill="hold" grpId="1" nodeType="withEffect">
                                  <p:stCondLst>
                                    <p:cond delay="0"/>
                                  </p:stCondLst>
                                  <p:childTnLst>
                                    <p:animScale>
                                      <p:cBhvr>
                                        <p:cTn id="108" dur="3000" fill="hold"/>
                                        <p:tgtEl>
                                          <p:spTgt spid="11"/>
                                        </p:tgtEl>
                                      </p:cBhvr>
                                      <p:by x="400000" y="100000"/>
                                    </p:animScale>
                                  </p:childTnLst>
                                </p:cTn>
                              </p:par>
                              <p:par>
                                <p:cTn id="109" presetID="2" presetClass="exit" presetSubtype="3" fill="hold" grpId="2" nodeType="withEffect">
                                  <p:stCondLst>
                                    <p:cond delay="0"/>
                                  </p:stCondLst>
                                  <p:childTnLst>
                                    <p:anim calcmode="lin" valueType="num">
                                      <p:cBhvr additive="base">
                                        <p:cTn id="110" dur="3500"/>
                                        <p:tgtEl>
                                          <p:spTgt spid="11"/>
                                        </p:tgtEl>
                                        <p:attrNameLst>
                                          <p:attrName>ppt_x</p:attrName>
                                        </p:attrNameLst>
                                      </p:cBhvr>
                                      <p:tavLst>
                                        <p:tav tm="0">
                                          <p:val>
                                            <p:strVal val="ppt_x"/>
                                          </p:val>
                                        </p:tav>
                                        <p:tav tm="100000">
                                          <p:val>
                                            <p:strVal val="1+ppt_w/2"/>
                                          </p:val>
                                        </p:tav>
                                      </p:tavLst>
                                    </p:anim>
                                    <p:anim calcmode="lin" valueType="num">
                                      <p:cBhvr additive="base">
                                        <p:cTn id="111" dur="3500"/>
                                        <p:tgtEl>
                                          <p:spTgt spid="11"/>
                                        </p:tgtEl>
                                        <p:attrNameLst>
                                          <p:attrName>ppt_y</p:attrName>
                                        </p:attrNameLst>
                                      </p:cBhvr>
                                      <p:tavLst>
                                        <p:tav tm="0">
                                          <p:val>
                                            <p:strVal val="ppt_y"/>
                                          </p:val>
                                        </p:tav>
                                        <p:tav tm="100000">
                                          <p:val>
                                            <p:strVal val="0-ppt_h/2"/>
                                          </p:val>
                                        </p:tav>
                                      </p:tavLst>
                                    </p:anim>
                                    <p:set>
                                      <p:cBhvr>
                                        <p:cTn id="112" dur="1" fill="hold">
                                          <p:stCondLst>
                                            <p:cond delay="3499"/>
                                          </p:stCondLst>
                                        </p:cTn>
                                        <p:tgtEl>
                                          <p:spTgt spid="11"/>
                                        </p:tgtEl>
                                        <p:attrNameLst>
                                          <p:attrName>style.visibility</p:attrName>
                                        </p:attrNameLst>
                                      </p:cBhvr>
                                      <p:to>
                                        <p:strVal val="hidden"/>
                                      </p:to>
                                    </p:set>
                                  </p:childTnLst>
                                </p:cTn>
                              </p:par>
                              <p:par>
                                <p:cTn id="113" presetID="17" presetClass="entr" presetSubtype="1" fill="hold" grpId="0" nodeType="withEffect">
                                  <p:stCondLst>
                                    <p:cond delay="0"/>
                                  </p:stCondLst>
                                  <p:childTnLst>
                                    <p:set>
                                      <p:cBhvr>
                                        <p:cTn id="114" dur="1" fill="hold">
                                          <p:stCondLst>
                                            <p:cond delay="0"/>
                                          </p:stCondLst>
                                        </p:cTn>
                                        <p:tgtEl>
                                          <p:spTgt spid="12"/>
                                        </p:tgtEl>
                                        <p:attrNameLst>
                                          <p:attrName>style.visibility</p:attrName>
                                        </p:attrNameLst>
                                      </p:cBhvr>
                                      <p:to>
                                        <p:strVal val="visible"/>
                                      </p:to>
                                    </p:set>
                                    <p:anim calcmode="lin" valueType="num">
                                      <p:cBhvr>
                                        <p:cTn id="115" dur="3000" fill="hold"/>
                                        <p:tgtEl>
                                          <p:spTgt spid="12"/>
                                        </p:tgtEl>
                                        <p:attrNameLst>
                                          <p:attrName>ppt_x</p:attrName>
                                        </p:attrNameLst>
                                      </p:cBhvr>
                                      <p:tavLst>
                                        <p:tav tm="0">
                                          <p:val>
                                            <p:strVal val="#ppt_x"/>
                                          </p:val>
                                        </p:tav>
                                        <p:tav tm="100000">
                                          <p:val>
                                            <p:strVal val="#ppt_x"/>
                                          </p:val>
                                        </p:tav>
                                      </p:tavLst>
                                    </p:anim>
                                    <p:anim calcmode="lin" valueType="num">
                                      <p:cBhvr>
                                        <p:cTn id="116" dur="3000" fill="hold"/>
                                        <p:tgtEl>
                                          <p:spTgt spid="12"/>
                                        </p:tgtEl>
                                        <p:attrNameLst>
                                          <p:attrName>ppt_y</p:attrName>
                                        </p:attrNameLst>
                                      </p:cBhvr>
                                      <p:tavLst>
                                        <p:tav tm="0">
                                          <p:val>
                                            <p:strVal val="#ppt_y-#ppt_h/2"/>
                                          </p:val>
                                        </p:tav>
                                        <p:tav tm="100000">
                                          <p:val>
                                            <p:strVal val="#ppt_y"/>
                                          </p:val>
                                        </p:tav>
                                      </p:tavLst>
                                    </p:anim>
                                    <p:anim calcmode="lin" valueType="num">
                                      <p:cBhvr>
                                        <p:cTn id="117" dur="3000" fill="hold"/>
                                        <p:tgtEl>
                                          <p:spTgt spid="12"/>
                                        </p:tgtEl>
                                        <p:attrNameLst>
                                          <p:attrName>ppt_w</p:attrName>
                                        </p:attrNameLst>
                                      </p:cBhvr>
                                      <p:tavLst>
                                        <p:tav tm="0">
                                          <p:val>
                                            <p:strVal val="#ppt_w"/>
                                          </p:val>
                                        </p:tav>
                                        <p:tav tm="100000">
                                          <p:val>
                                            <p:strVal val="#ppt_w"/>
                                          </p:val>
                                        </p:tav>
                                      </p:tavLst>
                                    </p:anim>
                                    <p:anim calcmode="lin" valueType="num">
                                      <p:cBhvr>
                                        <p:cTn id="118" dur="3000" fill="hold"/>
                                        <p:tgtEl>
                                          <p:spTgt spid="12"/>
                                        </p:tgtEl>
                                        <p:attrNameLst>
                                          <p:attrName>ppt_h</p:attrName>
                                        </p:attrNameLst>
                                      </p:cBhvr>
                                      <p:tavLst>
                                        <p:tav tm="0">
                                          <p:val>
                                            <p:fltVal val="0"/>
                                          </p:val>
                                        </p:tav>
                                        <p:tav tm="100000">
                                          <p:val>
                                            <p:strVal val="#ppt_h"/>
                                          </p:val>
                                        </p:tav>
                                      </p:tavLst>
                                    </p:anim>
                                  </p:childTnLst>
                                </p:cTn>
                              </p:par>
                              <p:par>
                                <p:cTn id="119" presetID="6" presetClass="emph" presetSubtype="0" fill="hold" grpId="1" nodeType="withEffect">
                                  <p:stCondLst>
                                    <p:cond delay="0"/>
                                  </p:stCondLst>
                                  <p:childTnLst>
                                    <p:animScale>
                                      <p:cBhvr>
                                        <p:cTn id="120" dur="3000" fill="hold"/>
                                        <p:tgtEl>
                                          <p:spTgt spid="12"/>
                                        </p:tgtEl>
                                      </p:cBhvr>
                                      <p:by x="400000" y="100000"/>
                                    </p:animScale>
                                  </p:childTnLst>
                                </p:cTn>
                              </p:par>
                              <p:par>
                                <p:cTn id="121" presetID="2" presetClass="exit" presetSubtype="3" fill="hold" grpId="2" nodeType="withEffect">
                                  <p:stCondLst>
                                    <p:cond delay="0"/>
                                  </p:stCondLst>
                                  <p:childTnLst>
                                    <p:anim calcmode="lin" valueType="num">
                                      <p:cBhvr additive="base">
                                        <p:cTn id="122" dur="3500"/>
                                        <p:tgtEl>
                                          <p:spTgt spid="12"/>
                                        </p:tgtEl>
                                        <p:attrNameLst>
                                          <p:attrName>ppt_x</p:attrName>
                                        </p:attrNameLst>
                                      </p:cBhvr>
                                      <p:tavLst>
                                        <p:tav tm="0">
                                          <p:val>
                                            <p:strVal val="ppt_x"/>
                                          </p:val>
                                        </p:tav>
                                        <p:tav tm="100000">
                                          <p:val>
                                            <p:strVal val="1+ppt_w/2"/>
                                          </p:val>
                                        </p:tav>
                                      </p:tavLst>
                                    </p:anim>
                                    <p:anim calcmode="lin" valueType="num">
                                      <p:cBhvr additive="base">
                                        <p:cTn id="123" dur="3500"/>
                                        <p:tgtEl>
                                          <p:spTgt spid="12"/>
                                        </p:tgtEl>
                                        <p:attrNameLst>
                                          <p:attrName>ppt_y</p:attrName>
                                        </p:attrNameLst>
                                      </p:cBhvr>
                                      <p:tavLst>
                                        <p:tav tm="0">
                                          <p:val>
                                            <p:strVal val="ppt_y"/>
                                          </p:val>
                                        </p:tav>
                                        <p:tav tm="100000">
                                          <p:val>
                                            <p:strVal val="0-ppt_h/2"/>
                                          </p:val>
                                        </p:tav>
                                      </p:tavLst>
                                    </p:anim>
                                    <p:set>
                                      <p:cBhvr>
                                        <p:cTn id="124" dur="1" fill="hold">
                                          <p:stCondLst>
                                            <p:cond delay="3499"/>
                                          </p:stCondLst>
                                        </p:cTn>
                                        <p:tgtEl>
                                          <p:spTgt spid="12"/>
                                        </p:tgtEl>
                                        <p:attrNameLst>
                                          <p:attrName>style.visibility</p:attrName>
                                        </p:attrNameLst>
                                      </p:cBhvr>
                                      <p:to>
                                        <p:strVal val="hidden"/>
                                      </p:to>
                                    </p:set>
                                  </p:childTnLst>
                                </p:cTn>
                              </p:par>
                              <p:par>
                                <p:cTn id="125" presetID="17" presetClass="entr" presetSubtype="1" fill="hold" grpId="0" nodeType="withEffect">
                                  <p:stCondLst>
                                    <p:cond delay="0"/>
                                  </p:stCondLst>
                                  <p:childTnLst>
                                    <p:set>
                                      <p:cBhvr>
                                        <p:cTn id="126" dur="1" fill="hold">
                                          <p:stCondLst>
                                            <p:cond delay="0"/>
                                          </p:stCondLst>
                                        </p:cTn>
                                        <p:tgtEl>
                                          <p:spTgt spid="13"/>
                                        </p:tgtEl>
                                        <p:attrNameLst>
                                          <p:attrName>style.visibility</p:attrName>
                                        </p:attrNameLst>
                                      </p:cBhvr>
                                      <p:to>
                                        <p:strVal val="visible"/>
                                      </p:to>
                                    </p:set>
                                    <p:anim calcmode="lin" valueType="num">
                                      <p:cBhvr>
                                        <p:cTn id="127" dur="3000" fill="hold"/>
                                        <p:tgtEl>
                                          <p:spTgt spid="13"/>
                                        </p:tgtEl>
                                        <p:attrNameLst>
                                          <p:attrName>ppt_x</p:attrName>
                                        </p:attrNameLst>
                                      </p:cBhvr>
                                      <p:tavLst>
                                        <p:tav tm="0">
                                          <p:val>
                                            <p:strVal val="#ppt_x"/>
                                          </p:val>
                                        </p:tav>
                                        <p:tav tm="100000">
                                          <p:val>
                                            <p:strVal val="#ppt_x"/>
                                          </p:val>
                                        </p:tav>
                                      </p:tavLst>
                                    </p:anim>
                                    <p:anim calcmode="lin" valueType="num">
                                      <p:cBhvr>
                                        <p:cTn id="128" dur="3000" fill="hold"/>
                                        <p:tgtEl>
                                          <p:spTgt spid="13"/>
                                        </p:tgtEl>
                                        <p:attrNameLst>
                                          <p:attrName>ppt_y</p:attrName>
                                        </p:attrNameLst>
                                      </p:cBhvr>
                                      <p:tavLst>
                                        <p:tav tm="0">
                                          <p:val>
                                            <p:strVal val="#ppt_y-#ppt_h/2"/>
                                          </p:val>
                                        </p:tav>
                                        <p:tav tm="100000">
                                          <p:val>
                                            <p:strVal val="#ppt_y"/>
                                          </p:val>
                                        </p:tav>
                                      </p:tavLst>
                                    </p:anim>
                                    <p:anim calcmode="lin" valueType="num">
                                      <p:cBhvr>
                                        <p:cTn id="129" dur="3000" fill="hold"/>
                                        <p:tgtEl>
                                          <p:spTgt spid="13"/>
                                        </p:tgtEl>
                                        <p:attrNameLst>
                                          <p:attrName>ppt_w</p:attrName>
                                        </p:attrNameLst>
                                      </p:cBhvr>
                                      <p:tavLst>
                                        <p:tav tm="0">
                                          <p:val>
                                            <p:strVal val="#ppt_w"/>
                                          </p:val>
                                        </p:tav>
                                        <p:tav tm="100000">
                                          <p:val>
                                            <p:strVal val="#ppt_w"/>
                                          </p:val>
                                        </p:tav>
                                      </p:tavLst>
                                    </p:anim>
                                    <p:anim calcmode="lin" valueType="num">
                                      <p:cBhvr>
                                        <p:cTn id="130" dur="3000" fill="hold"/>
                                        <p:tgtEl>
                                          <p:spTgt spid="13"/>
                                        </p:tgtEl>
                                        <p:attrNameLst>
                                          <p:attrName>ppt_h</p:attrName>
                                        </p:attrNameLst>
                                      </p:cBhvr>
                                      <p:tavLst>
                                        <p:tav tm="0">
                                          <p:val>
                                            <p:fltVal val="0"/>
                                          </p:val>
                                        </p:tav>
                                        <p:tav tm="100000">
                                          <p:val>
                                            <p:strVal val="#ppt_h"/>
                                          </p:val>
                                        </p:tav>
                                      </p:tavLst>
                                    </p:anim>
                                  </p:childTnLst>
                                </p:cTn>
                              </p:par>
                              <p:par>
                                <p:cTn id="131" presetID="6" presetClass="emph" presetSubtype="0" fill="hold" grpId="1" nodeType="withEffect">
                                  <p:stCondLst>
                                    <p:cond delay="0"/>
                                  </p:stCondLst>
                                  <p:childTnLst>
                                    <p:animScale>
                                      <p:cBhvr>
                                        <p:cTn id="132" dur="3000" fill="hold"/>
                                        <p:tgtEl>
                                          <p:spTgt spid="13"/>
                                        </p:tgtEl>
                                      </p:cBhvr>
                                      <p:by x="400000" y="100000"/>
                                    </p:animScale>
                                  </p:childTnLst>
                                </p:cTn>
                              </p:par>
                              <p:par>
                                <p:cTn id="133" presetID="2" presetClass="exit" presetSubtype="9" fill="hold" grpId="2" nodeType="withEffect">
                                  <p:stCondLst>
                                    <p:cond delay="0"/>
                                  </p:stCondLst>
                                  <p:childTnLst>
                                    <p:anim calcmode="lin" valueType="num">
                                      <p:cBhvr additive="base">
                                        <p:cTn id="134" dur="3500"/>
                                        <p:tgtEl>
                                          <p:spTgt spid="13"/>
                                        </p:tgtEl>
                                        <p:attrNameLst>
                                          <p:attrName>ppt_x</p:attrName>
                                        </p:attrNameLst>
                                      </p:cBhvr>
                                      <p:tavLst>
                                        <p:tav tm="0">
                                          <p:val>
                                            <p:strVal val="ppt_x"/>
                                          </p:val>
                                        </p:tav>
                                        <p:tav tm="100000">
                                          <p:val>
                                            <p:strVal val="0-ppt_w/2"/>
                                          </p:val>
                                        </p:tav>
                                      </p:tavLst>
                                    </p:anim>
                                    <p:anim calcmode="lin" valueType="num">
                                      <p:cBhvr additive="base">
                                        <p:cTn id="135" dur="3500"/>
                                        <p:tgtEl>
                                          <p:spTgt spid="13"/>
                                        </p:tgtEl>
                                        <p:attrNameLst>
                                          <p:attrName>ppt_y</p:attrName>
                                        </p:attrNameLst>
                                      </p:cBhvr>
                                      <p:tavLst>
                                        <p:tav tm="0">
                                          <p:val>
                                            <p:strVal val="ppt_y"/>
                                          </p:val>
                                        </p:tav>
                                        <p:tav tm="100000">
                                          <p:val>
                                            <p:strVal val="0-ppt_h/2"/>
                                          </p:val>
                                        </p:tav>
                                      </p:tavLst>
                                    </p:anim>
                                    <p:set>
                                      <p:cBhvr>
                                        <p:cTn id="136" dur="1" fill="hold">
                                          <p:stCondLst>
                                            <p:cond delay="3499"/>
                                          </p:stCondLst>
                                        </p:cTn>
                                        <p:tgtEl>
                                          <p:spTgt spid="13"/>
                                        </p:tgtEl>
                                        <p:attrNameLst>
                                          <p:attrName>style.visibility</p:attrName>
                                        </p:attrNameLst>
                                      </p:cBhvr>
                                      <p:to>
                                        <p:strVal val="hidden"/>
                                      </p:to>
                                    </p:set>
                                  </p:childTnLst>
                                </p:cTn>
                              </p:par>
                              <p:par>
                                <p:cTn id="137" presetID="17" presetClass="entr" presetSubtype="1" fill="hold" grpId="0" nodeType="withEffect">
                                  <p:stCondLst>
                                    <p:cond delay="0"/>
                                  </p:stCondLst>
                                  <p:childTnLst>
                                    <p:set>
                                      <p:cBhvr>
                                        <p:cTn id="138" dur="1" fill="hold">
                                          <p:stCondLst>
                                            <p:cond delay="0"/>
                                          </p:stCondLst>
                                        </p:cTn>
                                        <p:tgtEl>
                                          <p:spTgt spid="14"/>
                                        </p:tgtEl>
                                        <p:attrNameLst>
                                          <p:attrName>style.visibility</p:attrName>
                                        </p:attrNameLst>
                                      </p:cBhvr>
                                      <p:to>
                                        <p:strVal val="visible"/>
                                      </p:to>
                                    </p:set>
                                    <p:anim calcmode="lin" valueType="num">
                                      <p:cBhvr>
                                        <p:cTn id="139" dur="3000" fill="hold"/>
                                        <p:tgtEl>
                                          <p:spTgt spid="14"/>
                                        </p:tgtEl>
                                        <p:attrNameLst>
                                          <p:attrName>ppt_x</p:attrName>
                                        </p:attrNameLst>
                                      </p:cBhvr>
                                      <p:tavLst>
                                        <p:tav tm="0">
                                          <p:val>
                                            <p:strVal val="#ppt_x"/>
                                          </p:val>
                                        </p:tav>
                                        <p:tav tm="100000">
                                          <p:val>
                                            <p:strVal val="#ppt_x"/>
                                          </p:val>
                                        </p:tav>
                                      </p:tavLst>
                                    </p:anim>
                                    <p:anim calcmode="lin" valueType="num">
                                      <p:cBhvr>
                                        <p:cTn id="140" dur="3000" fill="hold"/>
                                        <p:tgtEl>
                                          <p:spTgt spid="14"/>
                                        </p:tgtEl>
                                        <p:attrNameLst>
                                          <p:attrName>ppt_y</p:attrName>
                                        </p:attrNameLst>
                                      </p:cBhvr>
                                      <p:tavLst>
                                        <p:tav tm="0">
                                          <p:val>
                                            <p:strVal val="#ppt_y-#ppt_h/2"/>
                                          </p:val>
                                        </p:tav>
                                        <p:tav tm="100000">
                                          <p:val>
                                            <p:strVal val="#ppt_y"/>
                                          </p:val>
                                        </p:tav>
                                      </p:tavLst>
                                    </p:anim>
                                    <p:anim calcmode="lin" valueType="num">
                                      <p:cBhvr>
                                        <p:cTn id="141" dur="3000" fill="hold"/>
                                        <p:tgtEl>
                                          <p:spTgt spid="14"/>
                                        </p:tgtEl>
                                        <p:attrNameLst>
                                          <p:attrName>ppt_w</p:attrName>
                                        </p:attrNameLst>
                                      </p:cBhvr>
                                      <p:tavLst>
                                        <p:tav tm="0">
                                          <p:val>
                                            <p:strVal val="#ppt_w"/>
                                          </p:val>
                                        </p:tav>
                                        <p:tav tm="100000">
                                          <p:val>
                                            <p:strVal val="#ppt_w"/>
                                          </p:val>
                                        </p:tav>
                                      </p:tavLst>
                                    </p:anim>
                                    <p:anim calcmode="lin" valueType="num">
                                      <p:cBhvr>
                                        <p:cTn id="142" dur="3000" fill="hold"/>
                                        <p:tgtEl>
                                          <p:spTgt spid="14"/>
                                        </p:tgtEl>
                                        <p:attrNameLst>
                                          <p:attrName>ppt_h</p:attrName>
                                        </p:attrNameLst>
                                      </p:cBhvr>
                                      <p:tavLst>
                                        <p:tav tm="0">
                                          <p:val>
                                            <p:fltVal val="0"/>
                                          </p:val>
                                        </p:tav>
                                        <p:tav tm="100000">
                                          <p:val>
                                            <p:strVal val="#ppt_h"/>
                                          </p:val>
                                        </p:tav>
                                      </p:tavLst>
                                    </p:anim>
                                  </p:childTnLst>
                                </p:cTn>
                              </p:par>
                              <p:par>
                                <p:cTn id="143" presetID="6" presetClass="emph" presetSubtype="0" fill="hold" grpId="1" nodeType="withEffect">
                                  <p:stCondLst>
                                    <p:cond delay="0"/>
                                  </p:stCondLst>
                                  <p:childTnLst>
                                    <p:animScale>
                                      <p:cBhvr>
                                        <p:cTn id="144" dur="3000" fill="hold"/>
                                        <p:tgtEl>
                                          <p:spTgt spid="14"/>
                                        </p:tgtEl>
                                      </p:cBhvr>
                                      <p:by x="400000" y="100000"/>
                                    </p:animScale>
                                  </p:childTnLst>
                                </p:cTn>
                              </p:par>
                              <p:par>
                                <p:cTn id="145" presetID="2" presetClass="exit" presetSubtype="9" fill="hold" grpId="2" nodeType="withEffect">
                                  <p:stCondLst>
                                    <p:cond delay="0"/>
                                  </p:stCondLst>
                                  <p:childTnLst>
                                    <p:anim calcmode="lin" valueType="num">
                                      <p:cBhvr additive="base">
                                        <p:cTn id="146" dur="3500"/>
                                        <p:tgtEl>
                                          <p:spTgt spid="14"/>
                                        </p:tgtEl>
                                        <p:attrNameLst>
                                          <p:attrName>ppt_x</p:attrName>
                                        </p:attrNameLst>
                                      </p:cBhvr>
                                      <p:tavLst>
                                        <p:tav tm="0">
                                          <p:val>
                                            <p:strVal val="ppt_x"/>
                                          </p:val>
                                        </p:tav>
                                        <p:tav tm="100000">
                                          <p:val>
                                            <p:strVal val="0-ppt_w/2"/>
                                          </p:val>
                                        </p:tav>
                                      </p:tavLst>
                                    </p:anim>
                                    <p:anim calcmode="lin" valueType="num">
                                      <p:cBhvr additive="base">
                                        <p:cTn id="147" dur="3500"/>
                                        <p:tgtEl>
                                          <p:spTgt spid="14"/>
                                        </p:tgtEl>
                                        <p:attrNameLst>
                                          <p:attrName>ppt_y</p:attrName>
                                        </p:attrNameLst>
                                      </p:cBhvr>
                                      <p:tavLst>
                                        <p:tav tm="0">
                                          <p:val>
                                            <p:strVal val="ppt_y"/>
                                          </p:val>
                                        </p:tav>
                                        <p:tav tm="100000">
                                          <p:val>
                                            <p:strVal val="0-ppt_h/2"/>
                                          </p:val>
                                        </p:tav>
                                      </p:tavLst>
                                    </p:anim>
                                    <p:set>
                                      <p:cBhvr>
                                        <p:cTn id="148" dur="1" fill="hold">
                                          <p:stCondLst>
                                            <p:cond delay="3499"/>
                                          </p:stCondLst>
                                        </p:cTn>
                                        <p:tgtEl>
                                          <p:spTgt spid="14"/>
                                        </p:tgtEl>
                                        <p:attrNameLst>
                                          <p:attrName>style.visibility</p:attrName>
                                        </p:attrNameLst>
                                      </p:cBhvr>
                                      <p:to>
                                        <p:strVal val="hidden"/>
                                      </p:to>
                                    </p:set>
                                  </p:childTnLst>
                                </p:cTn>
                              </p:par>
                              <p:par>
                                <p:cTn id="149" presetID="23" presetClass="entr" presetSubtype="528" fill="hold" nodeType="withEffect">
                                  <p:stCondLst>
                                    <p:cond delay="0"/>
                                  </p:stCondLst>
                                  <p:childTnLst>
                                    <p:set>
                                      <p:cBhvr>
                                        <p:cTn id="150" dur="1" fill="hold">
                                          <p:stCondLst>
                                            <p:cond delay="0"/>
                                          </p:stCondLst>
                                        </p:cTn>
                                        <p:tgtEl>
                                          <p:spTgt spid="15"/>
                                        </p:tgtEl>
                                        <p:attrNameLst>
                                          <p:attrName>style.visibility</p:attrName>
                                        </p:attrNameLst>
                                      </p:cBhvr>
                                      <p:to>
                                        <p:strVal val="visible"/>
                                      </p:to>
                                    </p:set>
                                    <p:anim calcmode="lin" valueType="num">
                                      <p:cBhvr>
                                        <p:cTn id="151" dur="3250" fill="hold"/>
                                        <p:tgtEl>
                                          <p:spTgt spid="15"/>
                                        </p:tgtEl>
                                        <p:attrNameLst>
                                          <p:attrName>ppt_w</p:attrName>
                                        </p:attrNameLst>
                                      </p:cBhvr>
                                      <p:tavLst>
                                        <p:tav tm="0">
                                          <p:val>
                                            <p:fltVal val="0"/>
                                          </p:val>
                                        </p:tav>
                                        <p:tav tm="100000">
                                          <p:val>
                                            <p:strVal val="#ppt_w"/>
                                          </p:val>
                                        </p:tav>
                                      </p:tavLst>
                                    </p:anim>
                                    <p:anim calcmode="lin" valueType="num">
                                      <p:cBhvr>
                                        <p:cTn id="152" dur="3250" fill="hold"/>
                                        <p:tgtEl>
                                          <p:spTgt spid="15"/>
                                        </p:tgtEl>
                                        <p:attrNameLst>
                                          <p:attrName>ppt_h</p:attrName>
                                        </p:attrNameLst>
                                      </p:cBhvr>
                                      <p:tavLst>
                                        <p:tav tm="0">
                                          <p:val>
                                            <p:fltVal val="0"/>
                                          </p:val>
                                        </p:tav>
                                        <p:tav tm="100000">
                                          <p:val>
                                            <p:strVal val="#ppt_h"/>
                                          </p:val>
                                        </p:tav>
                                      </p:tavLst>
                                    </p:anim>
                                    <p:anim calcmode="lin" valueType="num">
                                      <p:cBhvr>
                                        <p:cTn id="153" dur="3250" fill="hold"/>
                                        <p:tgtEl>
                                          <p:spTgt spid="15"/>
                                        </p:tgtEl>
                                        <p:attrNameLst>
                                          <p:attrName>ppt_x</p:attrName>
                                        </p:attrNameLst>
                                      </p:cBhvr>
                                      <p:tavLst>
                                        <p:tav tm="0">
                                          <p:val>
                                            <p:fltVal val="0.5"/>
                                          </p:val>
                                        </p:tav>
                                        <p:tav tm="100000">
                                          <p:val>
                                            <p:strVal val="#ppt_x"/>
                                          </p:val>
                                        </p:tav>
                                      </p:tavLst>
                                    </p:anim>
                                    <p:anim calcmode="lin" valueType="num">
                                      <p:cBhvr>
                                        <p:cTn id="154" dur="3250" fill="hold"/>
                                        <p:tgtEl>
                                          <p:spTgt spid="15"/>
                                        </p:tgtEl>
                                        <p:attrNameLst>
                                          <p:attrName>ppt_y</p:attrName>
                                        </p:attrNameLst>
                                      </p:cBhvr>
                                      <p:tavLst>
                                        <p:tav tm="0">
                                          <p:val>
                                            <p:fltVal val="0.5"/>
                                          </p:val>
                                        </p:tav>
                                        <p:tav tm="100000">
                                          <p:val>
                                            <p:strVal val="#ppt_y"/>
                                          </p:val>
                                        </p:tav>
                                      </p:tavLst>
                                    </p:anim>
                                  </p:childTnLst>
                                </p:cTn>
                              </p:par>
                              <p:par>
                                <p:cTn id="155" presetID="8" presetClass="entr" presetSubtype="32" fill="hold" nodeType="withEffect">
                                  <p:stCondLst>
                                    <p:cond delay="0"/>
                                  </p:stCondLst>
                                  <p:childTnLst>
                                    <p:set>
                                      <p:cBhvr>
                                        <p:cTn id="156" dur="1" fill="hold">
                                          <p:stCondLst>
                                            <p:cond delay="0"/>
                                          </p:stCondLst>
                                        </p:cTn>
                                        <p:tgtEl>
                                          <p:spTgt spid="15"/>
                                        </p:tgtEl>
                                        <p:attrNameLst>
                                          <p:attrName>style.visibility</p:attrName>
                                        </p:attrNameLst>
                                      </p:cBhvr>
                                      <p:to>
                                        <p:strVal val="visible"/>
                                      </p:to>
                                    </p:set>
                                    <p:animEffect transition="in" filter="diamond(out)">
                                      <p:cBhvr>
                                        <p:cTn id="157" dur="3500"/>
                                        <p:tgtEl>
                                          <p:spTgt spid="15"/>
                                        </p:tgtEl>
                                      </p:cBhvr>
                                    </p:animEffect>
                                  </p:childTnLst>
                                </p:cTn>
                              </p:par>
                              <p:par>
                                <p:cTn id="158" presetID="9" presetClass="emph" presetSubtype="0" grpId="0" nodeType="withEffect">
                                  <p:stCondLst>
                                    <p:cond delay="0"/>
                                  </p:stCondLst>
                                  <p:childTnLst>
                                    <p:set>
                                      <p:cBhvr rctx="PPT">
                                        <p:cTn id="159" dur="indefinite"/>
                                        <p:tgtEl>
                                          <p:spTgt spid="16"/>
                                        </p:tgtEl>
                                        <p:attrNameLst>
                                          <p:attrName>style.opacity</p:attrName>
                                        </p:attrNameLst>
                                      </p:cBhvr>
                                      <p:to>
                                        <p:strVal val="0"/>
                                      </p:to>
                                    </p:set>
                                    <p:animEffect filter="image" prLst="opacity: 0">
                                      <p:cBhvr rctx="IE">
                                        <p:cTn id="160" dur="indefinite"/>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4" grpId="0" animBg="1"/>
      <p:bldP spid="4" grpId="1" animBg="1"/>
      <p:bldP spid="4" grpId="2" animBg="1"/>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6"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7" name="216 Imagen" descr="MORASSSSSSSSSSSSSSS"/>
          <p:cNvPicPr>
            <a:picLocks noGrp="1" noChangeAspect="1"/>
          </p:cNvPicPr>
          <p:nvPr isPhoto="1"/>
        </p:nvPicPr>
        <p:blipFill rotWithShape="1">
          <a:blip r:embed="rId2">
            <a:lum/>
            <a:extLst>
              <a:ext uri="{28A0092B-C50C-407E-A947-70E740481C1C}">
                <a14:useLocalDpi xmlns:a14="http://schemas.microsoft.com/office/drawing/2010/main" val="0"/>
              </a:ext>
            </a:extLst>
          </a:blip>
          <a:srcRect b="-98075"/>
          <a:stretch/>
        </p:blipFill>
        <p:spPr>
          <a:xfrm>
            <a:off x="-16957" y="-13477"/>
            <a:ext cx="9144000" cy="10187900"/>
          </a:xfrm>
          <a:prstGeom prst="rect">
            <a:avLst/>
          </a:prstGeom>
          <a:noFill/>
          <a:ln>
            <a:noFill/>
          </a:ln>
        </p:spPr>
      </p:pic>
      <p:grpSp>
        <p:nvGrpSpPr>
          <p:cNvPr id="282" name="281 Grupo"/>
          <p:cNvGrpSpPr/>
          <p:nvPr/>
        </p:nvGrpSpPr>
        <p:grpSpPr>
          <a:xfrm rot="19620978">
            <a:off x="446710" y="-422572"/>
            <a:ext cx="412731" cy="919430"/>
            <a:chOff x="971600" y="0"/>
            <a:chExt cx="1080120" cy="2279104"/>
          </a:xfrm>
          <a:effectLst>
            <a:outerShdw sx="115000" sy="115000" algn="ctr" rotWithShape="0">
              <a:schemeClr val="tx1"/>
            </a:outerShdw>
            <a:reflection dir="5400000" sy="-100000" algn="bl" rotWithShape="0"/>
          </a:effectLst>
        </p:grpSpPr>
        <p:sp>
          <p:nvSpPr>
            <p:cNvPr id="343" name="342 Rectángulo"/>
            <p:cNvSpPr/>
            <p:nvPr/>
          </p:nvSpPr>
          <p:spPr>
            <a:xfrm rot="5400000">
              <a:off x="372108" y="599492"/>
              <a:ext cx="2279104" cy="108012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4" name="343 Elipse"/>
            <p:cNvSpPr/>
            <p:nvPr/>
          </p:nvSpPr>
          <p:spPr>
            <a:xfrm>
              <a:off x="1044000" y="648000"/>
              <a:ext cx="914400" cy="914400"/>
            </a:xfrm>
            <a:prstGeom prst="ellipse">
              <a:avLst/>
            </a:prstGeom>
            <a:solidFill>
              <a:srgbClr val="C00000"/>
            </a:solidFill>
            <a:ln>
              <a:noFill/>
            </a:ln>
            <a:scene3d>
              <a:camera prst="orthographicFront"/>
              <a:lightRig rig="flat" dir="t"/>
            </a:scene3d>
            <a:sp3d>
              <a:bevelT w="2667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283" name="282 Grupo"/>
          <p:cNvGrpSpPr/>
          <p:nvPr/>
        </p:nvGrpSpPr>
        <p:grpSpPr>
          <a:xfrm rot="19620978">
            <a:off x="929251" y="-422572"/>
            <a:ext cx="412731" cy="919430"/>
            <a:chOff x="971600" y="0"/>
            <a:chExt cx="1080120" cy="2279104"/>
          </a:xfrm>
          <a:effectLst>
            <a:outerShdw sx="115000" sy="115000" algn="ctr" rotWithShape="0">
              <a:schemeClr val="tx1"/>
            </a:outerShdw>
            <a:reflection dir="5400000" sy="-100000" algn="bl" rotWithShape="0"/>
          </a:effectLst>
        </p:grpSpPr>
        <p:sp>
          <p:nvSpPr>
            <p:cNvPr id="341" name="340 Rectángulo"/>
            <p:cNvSpPr/>
            <p:nvPr/>
          </p:nvSpPr>
          <p:spPr>
            <a:xfrm rot="5400000">
              <a:off x="372108" y="599492"/>
              <a:ext cx="2279104" cy="108012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2" name="341 Elipse"/>
            <p:cNvSpPr/>
            <p:nvPr/>
          </p:nvSpPr>
          <p:spPr>
            <a:xfrm>
              <a:off x="1044000" y="648000"/>
              <a:ext cx="914400" cy="914400"/>
            </a:xfrm>
            <a:prstGeom prst="ellipse">
              <a:avLst/>
            </a:prstGeom>
            <a:solidFill>
              <a:srgbClr val="C00000"/>
            </a:solidFill>
            <a:ln>
              <a:noFill/>
            </a:ln>
            <a:scene3d>
              <a:camera prst="orthographicFront"/>
              <a:lightRig rig="flat" dir="t"/>
            </a:scene3d>
            <a:sp3d>
              <a:bevelT w="2667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284" name="283 Grupo"/>
          <p:cNvGrpSpPr/>
          <p:nvPr/>
        </p:nvGrpSpPr>
        <p:grpSpPr>
          <a:xfrm rot="19620978">
            <a:off x="1425893" y="-437340"/>
            <a:ext cx="412731" cy="919430"/>
            <a:chOff x="971600" y="0"/>
            <a:chExt cx="1080120" cy="2279104"/>
          </a:xfrm>
          <a:effectLst>
            <a:outerShdw sx="115000" sy="115000" algn="ctr" rotWithShape="0">
              <a:schemeClr val="tx1"/>
            </a:outerShdw>
            <a:reflection dir="5400000" sy="-100000" algn="bl" rotWithShape="0"/>
          </a:effectLst>
        </p:grpSpPr>
        <p:sp>
          <p:nvSpPr>
            <p:cNvPr id="339" name="338 Rectángulo"/>
            <p:cNvSpPr/>
            <p:nvPr/>
          </p:nvSpPr>
          <p:spPr>
            <a:xfrm rot="5400000">
              <a:off x="372108" y="599492"/>
              <a:ext cx="2279104" cy="108012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0" name="339 Elipse"/>
            <p:cNvSpPr/>
            <p:nvPr/>
          </p:nvSpPr>
          <p:spPr>
            <a:xfrm>
              <a:off x="1044000" y="648000"/>
              <a:ext cx="914400" cy="914400"/>
            </a:xfrm>
            <a:prstGeom prst="ellipse">
              <a:avLst/>
            </a:prstGeom>
            <a:solidFill>
              <a:srgbClr val="C00000"/>
            </a:solidFill>
            <a:ln>
              <a:noFill/>
            </a:ln>
            <a:scene3d>
              <a:camera prst="orthographicFront"/>
              <a:lightRig rig="flat" dir="t"/>
            </a:scene3d>
            <a:sp3d>
              <a:bevelT w="2667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285" name="284 Grupo"/>
          <p:cNvGrpSpPr/>
          <p:nvPr/>
        </p:nvGrpSpPr>
        <p:grpSpPr>
          <a:xfrm rot="19620978">
            <a:off x="1908487" y="-422572"/>
            <a:ext cx="412731" cy="919430"/>
            <a:chOff x="971600" y="0"/>
            <a:chExt cx="1080120" cy="2279104"/>
          </a:xfrm>
          <a:effectLst>
            <a:outerShdw sx="115000" sy="115000" algn="ctr" rotWithShape="0">
              <a:schemeClr val="tx1"/>
            </a:outerShdw>
            <a:reflection dir="5400000" sy="-100000" algn="bl" rotWithShape="0"/>
          </a:effectLst>
        </p:grpSpPr>
        <p:sp>
          <p:nvSpPr>
            <p:cNvPr id="337" name="336 Rectángulo"/>
            <p:cNvSpPr/>
            <p:nvPr/>
          </p:nvSpPr>
          <p:spPr>
            <a:xfrm rot="5400000">
              <a:off x="372108" y="599492"/>
              <a:ext cx="2279104" cy="108012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8" name="337 Elipse"/>
            <p:cNvSpPr/>
            <p:nvPr/>
          </p:nvSpPr>
          <p:spPr>
            <a:xfrm>
              <a:off x="1044000" y="648000"/>
              <a:ext cx="914400" cy="914400"/>
            </a:xfrm>
            <a:prstGeom prst="ellipse">
              <a:avLst/>
            </a:prstGeom>
            <a:solidFill>
              <a:srgbClr val="C00000"/>
            </a:solidFill>
            <a:ln>
              <a:noFill/>
            </a:ln>
            <a:scene3d>
              <a:camera prst="orthographicFront"/>
              <a:lightRig rig="flat" dir="t"/>
            </a:scene3d>
            <a:sp3d>
              <a:bevelT w="2667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286" name="285 Grupo"/>
          <p:cNvGrpSpPr/>
          <p:nvPr/>
        </p:nvGrpSpPr>
        <p:grpSpPr>
          <a:xfrm rot="19620978">
            <a:off x="2348489" y="-437818"/>
            <a:ext cx="412731" cy="919430"/>
            <a:chOff x="971600" y="0"/>
            <a:chExt cx="1080120" cy="2279104"/>
          </a:xfrm>
          <a:effectLst>
            <a:outerShdw sx="115000" sy="115000" algn="ctr" rotWithShape="0">
              <a:schemeClr val="tx1"/>
            </a:outerShdw>
            <a:reflection dir="5400000" sy="-100000" algn="bl" rotWithShape="0"/>
          </a:effectLst>
        </p:grpSpPr>
        <p:sp>
          <p:nvSpPr>
            <p:cNvPr id="335" name="334 Rectángulo"/>
            <p:cNvSpPr/>
            <p:nvPr/>
          </p:nvSpPr>
          <p:spPr>
            <a:xfrm rot="5400000">
              <a:off x="372108" y="599492"/>
              <a:ext cx="2279104" cy="108012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6" name="335 Elipse"/>
            <p:cNvSpPr/>
            <p:nvPr/>
          </p:nvSpPr>
          <p:spPr>
            <a:xfrm>
              <a:off x="1044000" y="648000"/>
              <a:ext cx="914400" cy="914400"/>
            </a:xfrm>
            <a:prstGeom prst="ellipse">
              <a:avLst/>
            </a:prstGeom>
            <a:solidFill>
              <a:srgbClr val="C00000"/>
            </a:solidFill>
            <a:ln>
              <a:noFill/>
            </a:ln>
            <a:scene3d>
              <a:camera prst="orthographicFront"/>
              <a:lightRig rig="flat" dir="t"/>
            </a:scene3d>
            <a:sp3d>
              <a:bevelT w="2667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287" name="286 Grupo"/>
          <p:cNvGrpSpPr/>
          <p:nvPr/>
        </p:nvGrpSpPr>
        <p:grpSpPr>
          <a:xfrm rot="19620978">
            <a:off x="2831029" y="-437818"/>
            <a:ext cx="412731" cy="919430"/>
            <a:chOff x="971600" y="0"/>
            <a:chExt cx="1080120" cy="2279104"/>
          </a:xfrm>
          <a:effectLst>
            <a:outerShdw sx="115000" sy="115000" algn="ctr" rotWithShape="0">
              <a:schemeClr val="tx1"/>
            </a:outerShdw>
            <a:reflection dir="5400000" sy="-100000" algn="bl" rotWithShape="0"/>
          </a:effectLst>
        </p:grpSpPr>
        <p:sp>
          <p:nvSpPr>
            <p:cNvPr id="333" name="332 Rectángulo"/>
            <p:cNvSpPr/>
            <p:nvPr/>
          </p:nvSpPr>
          <p:spPr>
            <a:xfrm rot="5400000">
              <a:off x="372108" y="599492"/>
              <a:ext cx="2279104" cy="108012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4" name="333 Elipse"/>
            <p:cNvSpPr/>
            <p:nvPr/>
          </p:nvSpPr>
          <p:spPr>
            <a:xfrm>
              <a:off x="1044000" y="648000"/>
              <a:ext cx="914400" cy="914400"/>
            </a:xfrm>
            <a:prstGeom prst="ellipse">
              <a:avLst/>
            </a:prstGeom>
            <a:solidFill>
              <a:srgbClr val="C00000"/>
            </a:solidFill>
            <a:ln>
              <a:noFill/>
            </a:ln>
            <a:scene3d>
              <a:camera prst="orthographicFront"/>
              <a:lightRig rig="flat" dir="t"/>
            </a:scene3d>
            <a:sp3d>
              <a:bevelT w="2667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288" name="287 Grupo"/>
          <p:cNvGrpSpPr/>
          <p:nvPr/>
        </p:nvGrpSpPr>
        <p:grpSpPr>
          <a:xfrm rot="19620978">
            <a:off x="3327671" y="-452586"/>
            <a:ext cx="412731" cy="919430"/>
            <a:chOff x="971600" y="0"/>
            <a:chExt cx="1080120" cy="2279104"/>
          </a:xfrm>
          <a:effectLst>
            <a:outerShdw sx="115000" sy="115000" algn="ctr" rotWithShape="0">
              <a:schemeClr val="tx1"/>
            </a:outerShdw>
            <a:reflection dir="5400000" sy="-100000" algn="bl" rotWithShape="0"/>
          </a:effectLst>
        </p:grpSpPr>
        <p:sp>
          <p:nvSpPr>
            <p:cNvPr id="331" name="330 Rectángulo"/>
            <p:cNvSpPr/>
            <p:nvPr/>
          </p:nvSpPr>
          <p:spPr>
            <a:xfrm rot="5400000">
              <a:off x="372108" y="599492"/>
              <a:ext cx="2279104" cy="108012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2" name="331 Elipse"/>
            <p:cNvSpPr/>
            <p:nvPr/>
          </p:nvSpPr>
          <p:spPr>
            <a:xfrm>
              <a:off x="1044000" y="648000"/>
              <a:ext cx="914400" cy="914400"/>
            </a:xfrm>
            <a:prstGeom prst="ellipse">
              <a:avLst/>
            </a:prstGeom>
            <a:solidFill>
              <a:srgbClr val="C00000"/>
            </a:solidFill>
            <a:ln>
              <a:noFill/>
            </a:ln>
            <a:scene3d>
              <a:camera prst="orthographicFront"/>
              <a:lightRig rig="flat" dir="t"/>
            </a:scene3d>
            <a:sp3d>
              <a:bevelT w="2667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410" name="409 Grupo"/>
          <p:cNvGrpSpPr/>
          <p:nvPr/>
        </p:nvGrpSpPr>
        <p:grpSpPr>
          <a:xfrm rot="1979022" flipH="1">
            <a:off x="8248047" y="-422572"/>
            <a:ext cx="412731" cy="919430"/>
            <a:chOff x="971600" y="0"/>
            <a:chExt cx="1080120" cy="2279104"/>
          </a:xfrm>
          <a:effectLst>
            <a:outerShdw sx="115000" sy="115000" algn="ctr" rotWithShape="0">
              <a:schemeClr val="tx1"/>
            </a:outerShdw>
            <a:reflection dir="5400000" sy="-100000" algn="bl" rotWithShape="0"/>
          </a:effectLst>
        </p:grpSpPr>
        <p:sp>
          <p:nvSpPr>
            <p:cNvPr id="471" name="470 Rectángulo"/>
            <p:cNvSpPr/>
            <p:nvPr/>
          </p:nvSpPr>
          <p:spPr>
            <a:xfrm rot="5400000">
              <a:off x="372108" y="599492"/>
              <a:ext cx="2279104" cy="108012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2" name="471 Elipse"/>
            <p:cNvSpPr/>
            <p:nvPr/>
          </p:nvSpPr>
          <p:spPr>
            <a:xfrm>
              <a:off x="1044000" y="648000"/>
              <a:ext cx="914400" cy="914400"/>
            </a:xfrm>
            <a:prstGeom prst="ellipse">
              <a:avLst/>
            </a:prstGeom>
            <a:solidFill>
              <a:srgbClr val="C00000"/>
            </a:solidFill>
            <a:ln>
              <a:noFill/>
            </a:ln>
            <a:scene3d>
              <a:camera prst="orthographicFront"/>
              <a:lightRig rig="flat" dir="t"/>
            </a:scene3d>
            <a:sp3d>
              <a:bevelT w="2667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411" name="410 Grupo"/>
          <p:cNvGrpSpPr/>
          <p:nvPr/>
        </p:nvGrpSpPr>
        <p:grpSpPr>
          <a:xfrm rot="1979022" flipH="1">
            <a:off x="7765506" y="-422572"/>
            <a:ext cx="412731" cy="919430"/>
            <a:chOff x="971600" y="0"/>
            <a:chExt cx="1080120" cy="2279104"/>
          </a:xfrm>
          <a:effectLst>
            <a:outerShdw sx="115000" sy="115000" algn="ctr" rotWithShape="0">
              <a:schemeClr val="tx1"/>
            </a:outerShdw>
            <a:reflection dir="5400000" sy="-100000" algn="bl" rotWithShape="0"/>
          </a:effectLst>
        </p:grpSpPr>
        <p:sp>
          <p:nvSpPr>
            <p:cNvPr id="469" name="468 Rectángulo"/>
            <p:cNvSpPr/>
            <p:nvPr/>
          </p:nvSpPr>
          <p:spPr>
            <a:xfrm rot="5400000">
              <a:off x="372108" y="599492"/>
              <a:ext cx="2279104" cy="108012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0" name="469 Elipse"/>
            <p:cNvSpPr/>
            <p:nvPr/>
          </p:nvSpPr>
          <p:spPr>
            <a:xfrm>
              <a:off x="1044000" y="648000"/>
              <a:ext cx="914400" cy="914400"/>
            </a:xfrm>
            <a:prstGeom prst="ellipse">
              <a:avLst/>
            </a:prstGeom>
            <a:solidFill>
              <a:srgbClr val="C00000"/>
            </a:solidFill>
            <a:ln>
              <a:noFill/>
            </a:ln>
            <a:scene3d>
              <a:camera prst="orthographicFront"/>
              <a:lightRig rig="flat" dir="t"/>
            </a:scene3d>
            <a:sp3d>
              <a:bevelT w="2667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412" name="411 Grupo"/>
          <p:cNvGrpSpPr/>
          <p:nvPr/>
        </p:nvGrpSpPr>
        <p:grpSpPr>
          <a:xfrm rot="1979022" flipH="1">
            <a:off x="7268864" y="-437340"/>
            <a:ext cx="412731" cy="919430"/>
            <a:chOff x="971600" y="0"/>
            <a:chExt cx="1080120" cy="2279104"/>
          </a:xfrm>
          <a:effectLst>
            <a:outerShdw sx="115000" sy="115000" algn="ctr" rotWithShape="0">
              <a:schemeClr val="tx1"/>
            </a:outerShdw>
            <a:reflection dir="5400000" sy="-100000" algn="bl" rotWithShape="0"/>
          </a:effectLst>
        </p:grpSpPr>
        <p:sp>
          <p:nvSpPr>
            <p:cNvPr id="467" name="466 Rectángulo"/>
            <p:cNvSpPr/>
            <p:nvPr/>
          </p:nvSpPr>
          <p:spPr>
            <a:xfrm rot="5400000">
              <a:off x="372108" y="599492"/>
              <a:ext cx="2279104" cy="108012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8" name="467 Elipse"/>
            <p:cNvSpPr/>
            <p:nvPr/>
          </p:nvSpPr>
          <p:spPr>
            <a:xfrm>
              <a:off x="1044000" y="648000"/>
              <a:ext cx="914400" cy="914400"/>
            </a:xfrm>
            <a:prstGeom prst="ellipse">
              <a:avLst/>
            </a:prstGeom>
            <a:solidFill>
              <a:srgbClr val="C00000"/>
            </a:solidFill>
            <a:ln>
              <a:noFill/>
            </a:ln>
            <a:scene3d>
              <a:camera prst="orthographicFront"/>
              <a:lightRig rig="flat" dir="t"/>
            </a:scene3d>
            <a:sp3d>
              <a:bevelT w="2667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413" name="412 Grupo"/>
          <p:cNvGrpSpPr/>
          <p:nvPr/>
        </p:nvGrpSpPr>
        <p:grpSpPr>
          <a:xfrm rot="1979022" flipH="1">
            <a:off x="6786270" y="-422572"/>
            <a:ext cx="412731" cy="919430"/>
            <a:chOff x="971600" y="0"/>
            <a:chExt cx="1080120" cy="2279104"/>
          </a:xfrm>
          <a:effectLst>
            <a:outerShdw sx="115000" sy="115000" algn="ctr" rotWithShape="0">
              <a:schemeClr val="tx1"/>
            </a:outerShdw>
            <a:reflection dir="5400000" sy="-100000" algn="bl" rotWithShape="0"/>
          </a:effectLst>
        </p:grpSpPr>
        <p:sp>
          <p:nvSpPr>
            <p:cNvPr id="465" name="464 Rectángulo"/>
            <p:cNvSpPr/>
            <p:nvPr/>
          </p:nvSpPr>
          <p:spPr>
            <a:xfrm rot="5400000">
              <a:off x="372108" y="599492"/>
              <a:ext cx="2279104" cy="108012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6" name="465 Elipse"/>
            <p:cNvSpPr/>
            <p:nvPr/>
          </p:nvSpPr>
          <p:spPr>
            <a:xfrm>
              <a:off x="1044000" y="648000"/>
              <a:ext cx="914400" cy="914400"/>
            </a:xfrm>
            <a:prstGeom prst="ellipse">
              <a:avLst/>
            </a:prstGeom>
            <a:solidFill>
              <a:srgbClr val="C00000"/>
            </a:solidFill>
            <a:ln>
              <a:noFill/>
            </a:ln>
            <a:scene3d>
              <a:camera prst="orthographicFront"/>
              <a:lightRig rig="flat" dir="t"/>
            </a:scene3d>
            <a:sp3d>
              <a:bevelT w="2667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414" name="413 Grupo"/>
          <p:cNvGrpSpPr/>
          <p:nvPr/>
        </p:nvGrpSpPr>
        <p:grpSpPr>
          <a:xfrm rot="1979022" flipH="1">
            <a:off x="6346268" y="-437818"/>
            <a:ext cx="412731" cy="919430"/>
            <a:chOff x="971600" y="0"/>
            <a:chExt cx="1080120" cy="2279104"/>
          </a:xfrm>
          <a:effectLst>
            <a:outerShdw sx="115000" sy="115000" algn="ctr" rotWithShape="0">
              <a:schemeClr val="tx1"/>
            </a:outerShdw>
            <a:reflection dir="5400000" sy="-100000" algn="bl" rotWithShape="0"/>
          </a:effectLst>
        </p:grpSpPr>
        <p:sp>
          <p:nvSpPr>
            <p:cNvPr id="463" name="462 Rectángulo"/>
            <p:cNvSpPr/>
            <p:nvPr/>
          </p:nvSpPr>
          <p:spPr>
            <a:xfrm rot="5400000">
              <a:off x="372108" y="599492"/>
              <a:ext cx="2279104" cy="108012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4" name="463 Elipse"/>
            <p:cNvSpPr/>
            <p:nvPr/>
          </p:nvSpPr>
          <p:spPr>
            <a:xfrm>
              <a:off x="1044000" y="648000"/>
              <a:ext cx="914400" cy="914400"/>
            </a:xfrm>
            <a:prstGeom prst="ellipse">
              <a:avLst/>
            </a:prstGeom>
            <a:solidFill>
              <a:srgbClr val="C00000"/>
            </a:solidFill>
            <a:ln>
              <a:noFill/>
            </a:ln>
            <a:scene3d>
              <a:camera prst="orthographicFront"/>
              <a:lightRig rig="flat" dir="t"/>
            </a:scene3d>
            <a:sp3d>
              <a:bevelT w="2667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415" name="414 Grupo"/>
          <p:cNvGrpSpPr/>
          <p:nvPr/>
        </p:nvGrpSpPr>
        <p:grpSpPr>
          <a:xfrm rot="1979022" flipH="1">
            <a:off x="5863728" y="-437818"/>
            <a:ext cx="412731" cy="919430"/>
            <a:chOff x="971600" y="0"/>
            <a:chExt cx="1080120" cy="2279104"/>
          </a:xfrm>
          <a:effectLst>
            <a:outerShdw sx="115000" sy="115000" algn="ctr" rotWithShape="0">
              <a:schemeClr val="tx1"/>
            </a:outerShdw>
            <a:reflection dir="5400000" sy="-100000" algn="bl" rotWithShape="0"/>
          </a:effectLst>
        </p:grpSpPr>
        <p:sp>
          <p:nvSpPr>
            <p:cNvPr id="461" name="460 Rectángulo"/>
            <p:cNvSpPr/>
            <p:nvPr/>
          </p:nvSpPr>
          <p:spPr>
            <a:xfrm rot="5400000">
              <a:off x="372108" y="599492"/>
              <a:ext cx="2279104" cy="108012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2" name="461 Elipse"/>
            <p:cNvSpPr/>
            <p:nvPr/>
          </p:nvSpPr>
          <p:spPr>
            <a:xfrm>
              <a:off x="1044000" y="648000"/>
              <a:ext cx="914400" cy="914400"/>
            </a:xfrm>
            <a:prstGeom prst="ellipse">
              <a:avLst/>
            </a:prstGeom>
            <a:solidFill>
              <a:srgbClr val="C00000"/>
            </a:solidFill>
            <a:ln>
              <a:noFill/>
            </a:ln>
            <a:scene3d>
              <a:camera prst="orthographicFront"/>
              <a:lightRig rig="flat" dir="t"/>
            </a:scene3d>
            <a:sp3d>
              <a:bevelT w="2667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416" name="415 Grupo"/>
          <p:cNvGrpSpPr/>
          <p:nvPr/>
        </p:nvGrpSpPr>
        <p:grpSpPr>
          <a:xfrm rot="1979022" flipH="1">
            <a:off x="5367086" y="-452586"/>
            <a:ext cx="412731" cy="919430"/>
            <a:chOff x="971600" y="0"/>
            <a:chExt cx="1080120" cy="2279104"/>
          </a:xfrm>
          <a:effectLst>
            <a:outerShdw sx="115000" sy="115000" algn="ctr" rotWithShape="0">
              <a:schemeClr val="tx1"/>
            </a:outerShdw>
            <a:reflection dir="5400000" sy="-100000" algn="bl" rotWithShape="0"/>
          </a:effectLst>
        </p:grpSpPr>
        <p:sp>
          <p:nvSpPr>
            <p:cNvPr id="459" name="458 Rectángulo"/>
            <p:cNvSpPr/>
            <p:nvPr/>
          </p:nvSpPr>
          <p:spPr>
            <a:xfrm rot="5400000">
              <a:off x="372108" y="599492"/>
              <a:ext cx="2279104" cy="108012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0" name="459 Elipse"/>
            <p:cNvSpPr/>
            <p:nvPr/>
          </p:nvSpPr>
          <p:spPr>
            <a:xfrm>
              <a:off x="1044000" y="648000"/>
              <a:ext cx="914400" cy="914400"/>
            </a:xfrm>
            <a:prstGeom prst="ellipse">
              <a:avLst/>
            </a:prstGeom>
            <a:solidFill>
              <a:srgbClr val="C00000"/>
            </a:solidFill>
            <a:ln>
              <a:noFill/>
            </a:ln>
            <a:scene3d>
              <a:camera prst="orthographicFront"/>
              <a:lightRig rig="flat" dir="t"/>
            </a:scene3d>
            <a:sp3d>
              <a:bevelT w="2667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289" name="288 Grupo"/>
          <p:cNvGrpSpPr/>
          <p:nvPr/>
        </p:nvGrpSpPr>
        <p:grpSpPr>
          <a:xfrm rot="19620978">
            <a:off x="449708" y="400394"/>
            <a:ext cx="412731" cy="919430"/>
            <a:chOff x="971600" y="0"/>
            <a:chExt cx="1080120" cy="2279104"/>
          </a:xfrm>
          <a:effectLst>
            <a:outerShdw sx="115000" sy="115000" algn="ctr" rotWithShape="0">
              <a:schemeClr val="tx1"/>
            </a:outerShdw>
            <a:reflection dir="5400000" sy="-100000" algn="bl" rotWithShape="0"/>
          </a:effectLst>
        </p:grpSpPr>
        <p:sp>
          <p:nvSpPr>
            <p:cNvPr id="329" name="328 Rectángulo"/>
            <p:cNvSpPr/>
            <p:nvPr/>
          </p:nvSpPr>
          <p:spPr>
            <a:xfrm rot="5400000">
              <a:off x="372108" y="599492"/>
              <a:ext cx="2279104" cy="108012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0" name="329 Elipse"/>
            <p:cNvSpPr/>
            <p:nvPr/>
          </p:nvSpPr>
          <p:spPr>
            <a:xfrm>
              <a:off x="1044000" y="648000"/>
              <a:ext cx="914400" cy="914400"/>
            </a:xfrm>
            <a:prstGeom prst="ellipse">
              <a:avLst/>
            </a:prstGeom>
            <a:solidFill>
              <a:srgbClr val="009900"/>
            </a:solidFill>
            <a:ln>
              <a:noFill/>
            </a:ln>
            <a:scene3d>
              <a:camera prst="orthographicFront"/>
              <a:lightRig rig="flat" dir="t"/>
            </a:scene3d>
            <a:sp3d>
              <a:bevelT w="2667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290" name="289 Grupo"/>
          <p:cNvGrpSpPr/>
          <p:nvPr/>
        </p:nvGrpSpPr>
        <p:grpSpPr>
          <a:xfrm rot="19620978">
            <a:off x="932249" y="400394"/>
            <a:ext cx="412731" cy="919430"/>
            <a:chOff x="971600" y="0"/>
            <a:chExt cx="1080120" cy="2279104"/>
          </a:xfrm>
          <a:effectLst>
            <a:outerShdw sx="115000" sy="115000" algn="ctr" rotWithShape="0">
              <a:schemeClr val="tx1"/>
            </a:outerShdw>
            <a:reflection dir="5400000" sy="-100000" algn="bl" rotWithShape="0"/>
          </a:effectLst>
        </p:grpSpPr>
        <p:sp>
          <p:nvSpPr>
            <p:cNvPr id="327" name="326 Rectángulo"/>
            <p:cNvSpPr/>
            <p:nvPr/>
          </p:nvSpPr>
          <p:spPr>
            <a:xfrm rot="5400000">
              <a:off x="372108" y="599492"/>
              <a:ext cx="2279104" cy="108012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8" name="327 Elipse"/>
            <p:cNvSpPr/>
            <p:nvPr/>
          </p:nvSpPr>
          <p:spPr>
            <a:xfrm>
              <a:off x="1044000" y="648000"/>
              <a:ext cx="914400" cy="914400"/>
            </a:xfrm>
            <a:prstGeom prst="ellipse">
              <a:avLst/>
            </a:prstGeom>
            <a:solidFill>
              <a:srgbClr val="009900"/>
            </a:solidFill>
            <a:ln>
              <a:noFill/>
            </a:ln>
            <a:scene3d>
              <a:camera prst="orthographicFront"/>
              <a:lightRig rig="flat" dir="t"/>
            </a:scene3d>
            <a:sp3d>
              <a:bevelT w="2667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291" name="290 Grupo"/>
          <p:cNvGrpSpPr/>
          <p:nvPr/>
        </p:nvGrpSpPr>
        <p:grpSpPr>
          <a:xfrm rot="19620978">
            <a:off x="1428891" y="385627"/>
            <a:ext cx="412731" cy="919430"/>
            <a:chOff x="971600" y="0"/>
            <a:chExt cx="1080120" cy="2279104"/>
          </a:xfrm>
          <a:effectLst>
            <a:outerShdw sx="115000" sy="115000" algn="ctr" rotWithShape="0">
              <a:schemeClr val="tx1"/>
            </a:outerShdw>
            <a:reflection dir="5400000" sy="-100000" algn="bl" rotWithShape="0"/>
          </a:effectLst>
        </p:grpSpPr>
        <p:sp>
          <p:nvSpPr>
            <p:cNvPr id="325" name="324 Rectángulo"/>
            <p:cNvSpPr/>
            <p:nvPr/>
          </p:nvSpPr>
          <p:spPr>
            <a:xfrm rot="5400000">
              <a:off x="372108" y="599492"/>
              <a:ext cx="2279104" cy="108012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6" name="325 Elipse"/>
            <p:cNvSpPr/>
            <p:nvPr/>
          </p:nvSpPr>
          <p:spPr>
            <a:xfrm>
              <a:off x="1044000" y="648000"/>
              <a:ext cx="914400" cy="914400"/>
            </a:xfrm>
            <a:prstGeom prst="ellipse">
              <a:avLst/>
            </a:prstGeom>
            <a:solidFill>
              <a:srgbClr val="009900"/>
            </a:solidFill>
            <a:ln>
              <a:noFill/>
            </a:ln>
            <a:scene3d>
              <a:camera prst="orthographicFront"/>
              <a:lightRig rig="flat" dir="t"/>
            </a:scene3d>
            <a:sp3d>
              <a:bevelT w="2667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292" name="291 Grupo"/>
          <p:cNvGrpSpPr/>
          <p:nvPr/>
        </p:nvGrpSpPr>
        <p:grpSpPr>
          <a:xfrm rot="19620978">
            <a:off x="1911486" y="400394"/>
            <a:ext cx="412731" cy="919430"/>
            <a:chOff x="971600" y="0"/>
            <a:chExt cx="1080120" cy="2279104"/>
          </a:xfrm>
          <a:effectLst>
            <a:outerShdw sx="115000" sy="115000" algn="ctr" rotWithShape="0">
              <a:schemeClr val="tx1"/>
            </a:outerShdw>
            <a:reflection dir="5400000" sy="-100000" algn="bl" rotWithShape="0"/>
          </a:effectLst>
        </p:grpSpPr>
        <p:sp>
          <p:nvSpPr>
            <p:cNvPr id="323" name="322 Rectángulo"/>
            <p:cNvSpPr/>
            <p:nvPr/>
          </p:nvSpPr>
          <p:spPr>
            <a:xfrm rot="5400000">
              <a:off x="372108" y="599492"/>
              <a:ext cx="2279104" cy="108012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4" name="323 Elipse"/>
            <p:cNvSpPr/>
            <p:nvPr/>
          </p:nvSpPr>
          <p:spPr>
            <a:xfrm>
              <a:off x="1044000" y="648000"/>
              <a:ext cx="914400" cy="914400"/>
            </a:xfrm>
            <a:prstGeom prst="ellipse">
              <a:avLst/>
            </a:prstGeom>
            <a:solidFill>
              <a:srgbClr val="009900"/>
            </a:solidFill>
            <a:ln>
              <a:noFill/>
            </a:ln>
            <a:scene3d>
              <a:camera prst="orthographicFront"/>
              <a:lightRig rig="flat" dir="t"/>
            </a:scene3d>
            <a:sp3d>
              <a:bevelT w="2667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293" name="292 Grupo"/>
          <p:cNvGrpSpPr/>
          <p:nvPr/>
        </p:nvGrpSpPr>
        <p:grpSpPr>
          <a:xfrm rot="19620978">
            <a:off x="2351487" y="385149"/>
            <a:ext cx="412731" cy="919430"/>
            <a:chOff x="971600" y="0"/>
            <a:chExt cx="1080120" cy="2279104"/>
          </a:xfrm>
          <a:effectLst>
            <a:outerShdw sx="115000" sy="115000" algn="ctr" rotWithShape="0">
              <a:schemeClr val="tx1"/>
            </a:outerShdw>
            <a:reflection dir="5400000" sy="-100000" algn="bl" rotWithShape="0"/>
          </a:effectLst>
        </p:grpSpPr>
        <p:sp>
          <p:nvSpPr>
            <p:cNvPr id="321" name="320 Rectángulo"/>
            <p:cNvSpPr/>
            <p:nvPr/>
          </p:nvSpPr>
          <p:spPr>
            <a:xfrm rot="5400000">
              <a:off x="372108" y="599492"/>
              <a:ext cx="2279104" cy="108012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2" name="321 Elipse"/>
            <p:cNvSpPr/>
            <p:nvPr/>
          </p:nvSpPr>
          <p:spPr>
            <a:xfrm>
              <a:off x="1044000" y="648000"/>
              <a:ext cx="914400" cy="914400"/>
            </a:xfrm>
            <a:prstGeom prst="ellipse">
              <a:avLst/>
            </a:prstGeom>
            <a:solidFill>
              <a:srgbClr val="009900"/>
            </a:solidFill>
            <a:ln>
              <a:noFill/>
            </a:ln>
            <a:scene3d>
              <a:camera prst="orthographicFront"/>
              <a:lightRig rig="flat" dir="t"/>
            </a:scene3d>
            <a:sp3d>
              <a:bevelT w="2667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294" name="293 Grupo"/>
          <p:cNvGrpSpPr/>
          <p:nvPr/>
        </p:nvGrpSpPr>
        <p:grpSpPr>
          <a:xfrm rot="19620978">
            <a:off x="2834028" y="385149"/>
            <a:ext cx="412731" cy="919430"/>
            <a:chOff x="971600" y="0"/>
            <a:chExt cx="1080120" cy="2279104"/>
          </a:xfrm>
          <a:effectLst>
            <a:outerShdw sx="115000" sy="115000" algn="ctr" rotWithShape="0">
              <a:schemeClr val="tx1"/>
            </a:outerShdw>
            <a:reflection dir="5400000" sy="-100000" algn="bl" rotWithShape="0"/>
          </a:effectLst>
        </p:grpSpPr>
        <p:sp>
          <p:nvSpPr>
            <p:cNvPr id="319" name="318 Rectángulo"/>
            <p:cNvSpPr/>
            <p:nvPr/>
          </p:nvSpPr>
          <p:spPr>
            <a:xfrm rot="5400000">
              <a:off x="372108" y="599492"/>
              <a:ext cx="2279104" cy="108012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0" name="319 Elipse"/>
            <p:cNvSpPr/>
            <p:nvPr/>
          </p:nvSpPr>
          <p:spPr>
            <a:xfrm>
              <a:off x="1044000" y="648000"/>
              <a:ext cx="914400" cy="914400"/>
            </a:xfrm>
            <a:prstGeom prst="ellipse">
              <a:avLst/>
            </a:prstGeom>
            <a:solidFill>
              <a:srgbClr val="009900"/>
            </a:solidFill>
            <a:ln>
              <a:noFill/>
            </a:ln>
            <a:scene3d>
              <a:camera prst="orthographicFront"/>
              <a:lightRig rig="flat" dir="t"/>
            </a:scene3d>
            <a:sp3d>
              <a:bevelT w="2667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295" name="294 Grupo"/>
          <p:cNvGrpSpPr/>
          <p:nvPr/>
        </p:nvGrpSpPr>
        <p:grpSpPr>
          <a:xfrm rot="19620978">
            <a:off x="3330669" y="370380"/>
            <a:ext cx="412731" cy="919430"/>
            <a:chOff x="971600" y="0"/>
            <a:chExt cx="1080120" cy="2279104"/>
          </a:xfrm>
          <a:effectLst>
            <a:outerShdw sx="115000" sy="115000" algn="ctr" rotWithShape="0">
              <a:schemeClr val="tx1"/>
            </a:outerShdw>
            <a:reflection dir="5400000" sy="-100000" algn="bl" rotWithShape="0"/>
          </a:effectLst>
        </p:grpSpPr>
        <p:sp>
          <p:nvSpPr>
            <p:cNvPr id="317" name="316 Rectángulo"/>
            <p:cNvSpPr/>
            <p:nvPr/>
          </p:nvSpPr>
          <p:spPr>
            <a:xfrm rot="5400000">
              <a:off x="372108" y="599492"/>
              <a:ext cx="2279104" cy="108012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8" name="317 Elipse"/>
            <p:cNvSpPr/>
            <p:nvPr/>
          </p:nvSpPr>
          <p:spPr>
            <a:xfrm>
              <a:off x="1044000" y="648000"/>
              <a:ext cx="914400" cy="914400"/>
            </a:xfrm>
            <a:prstGeom prst="ellipse">
              <a:avLst/>
            </a:prstGeom>
            <a:solidFill>
              <a:srgbClr val="009900"/>
            </a:solidFill>
            <a:ln>
              <a:noFill/>
            </a:ln>
            <a:scene3d>
              <a:camera prst="orthographicFront"/>
              <a:lightRig rig="flat" dir="t"/>
            </a:scene3d>
            <a:sp3d>
              <a:bevelT w="2667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417" name="416 Grupo"/>
          <p:cNvGrpSpPr/>
          <p:nvPr/>
        </p:nvGrpSpPr>
        <p:grpSpPr>
          <a:xfrm rot="1979022" flipH="1">
            <a:off x="8245049" y="400394"/>
            <a:ext cx="412731" cy="919430"/>
            <a:chOff x="971600" y="0"/>
            <a:chExt cx="1080120" cy="2279104"/>
          </a:xfrm>
          <a:effectLst>
            <a:outerShdw sx="115000" sy="115000" algn="ctr" rotWithShape="0">
              <a:schemeClr val="tx1"/>
            </a:outerShdw>
            <a:reflection dir="5400000" sy="-100000" algn="bl" rotWithShape="0"/>
          </a:effectLst>
        </p:grpSpPr>
        <p:sp>
          <p:nvSpPr>
            <p:cNvPr id="457" name="456 Rectángulo"/>
            <p:cNvSpPr/>
            <p:nvPr/>
          </p:nvSpPr>
          <p:spPr>
            <a:xfrm rot="5400000">
              <a:off x="372108" y="599492"/>
              <a:ext cx="2279104" cy="108012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8" name="457 Elipse"/>
            <p:cNvSpPr/>
            <p:nvPr/>
          </p:nvSpPr>
          <p:spPr>
            <a:xfrm>
              <a:off x="1044000" y="648000"/>
              <a:ext cx="914400" cy="914400"/>
            </a:xfrm>
            <a:prstGeom prst="ellipse">
              <a:avLst/>
            </a:prstGeom>
            <a:solidFill>
              <a:srgbClr val="009900"/>
            </a:solidFill>
            <a:ln>
              <a:noFill/>
            </a:ln>
            <a:scene3d>
              <a:camera prst="orthographicFront"/>
              <a:lightRig rig="flat" dir="t"/>
            </a:scene3d>
            <a:sp3d>
              <a:bevelT w="2667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418" name="417 Grupo"/>
          <p:cNvGrpSpPr/>
          <p:nvPr/>
        </p:nvGrpSpPr>
        <p:grpSpPr>
          <a:xfrm rot="1979022" flipH="1">
            <a:off x="7762508" y="400394"/>
            <a:ext cx="412731" cy="919430"/>
            <a:chOff x="971600" y="0"/>
            <a:chExt cx="1080120" cy="2279104"/>
          </a:xfrm>
          <a:effectLst>
            <a:outerShdw sx="115000" sy="115000" algn="ctr" rotWithShape="0">
              <a:schemeClr val="tx1"/>
            </a:outerShdw>
            <a:reflection dir="5400000" sy="-100000" algn="bl" rotWithShape="0"/>
          </a:effectLst>
        </p:grpSpPr>
        <p:sp>
          <p:nvSpPr>
            <p:cNvPr id="455" name="454 Rectángulo"/>
            <p:cNvSpPr/>
            <p:nvPr/>
          </p:nvSpPr>
          <p:spPr>
            <a:xfrm rot="5400000">
              <a:off x="372108" y="599492"/>
              <a:ext cx="2279104" cy="108012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6" name="455 Elipse"/>
            <p:cNvSpPr/>
            <p:nvPr/>
          </p:nvSpPr>
          <p:spPr>
            <a:xfrm>
              <a:off x="1044000" y="648000"/>
              <a:ext cx="914400" cy="914400"/>
            </a:xfrm>
            <a:prstGeom prst="ellipse">
              <a:avLst/>
            </a:prstGeom>
            <a:solidFill>
              <a:srgbClr val="009900"/>
            </a:solidFill>
            <a:ln>
              <a:noFill/>
            </a:ln>
            <a:scene3d>
              <a:camera prst="orthographicFront"/>
              <a:lightRig rig="flat" dir="t"/>
            </a:scene3d>
            <a:sp3d>
              <a:bevelT w="2667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419" name="418 Grupo"/>
          <p:cNvGrpSpPr/>
          <p:nvPr/>
        </p:nvGrpSpPr>
        <p:grpSpPr>
          <a:xfrm rot="1979022" flipH="1">
            <a:off x="7265866" y="385627"/>
            <a:ext cx="412731" cy="919430"/>
            <a:chOff x="971600" y="0"/>
            <a:chExt cx="1080120" cy="2279104"/>
          </a:xfrm>
          <a:effectLst>
            <a:outerShdw sx="115000" sy="115000" algn="ctr" rotWithShape="0">
              <a:schemeClr val="tx1"/>
            </a:outerShdw>
            <a:reflection dir="5400000" sy="-100000" algn="bl" rotWithShape="0"/>
          </a:effectLst>
        </p:grpSpPr>
        <p:sp>
          <p:nvSpPr>
            <p:cNvPr id="453" name="452 Rectángulo"/>
            <p:cNvSpPr/>
            <p:nvPr/>
          </p:nvSpPr>
          <p:spPr>
            <a:xfrm rot="5400000">
              <a:off x="372108" y="599492"/>
              <a:ext cx="2279104" cy="108012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4" name="453 Elipse"/>
            <p:cNvSpPr/>
            <p:nvPr/>
          </p:nvSpPr>
          <p:spPr>
            <a:xfrm>
              <a:off x="1044000" y="648000"/>
              <a:ext cx="914400" cy="914400"/>
            </a:xfrm>
            <a:prstGeom prst="ellipse">
              <a:avLst/>
            </a:prstGeom>
            <a:solidFill>
              <a:srgbClr val="009900"/>
            </a:solidFill>
            <a:ln>
              <a:noFill/>
            </a:ln>
            <a:scene3d>
              <a:camera prst="orthographicFront"/>
              <a:lightRig rig="flat" dir="t"/>
            </a:scene3d>
            <a:sp3d>
              <a:bevelT w="2667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420" name="419 Grupo"/>
          <p:cNvGrpSpPr/>
          <p:nvPr/>
        </p:nvGrpSpPr>
        <p:grpSpPr>
          <a:xfrm rot="1979022" flipH="1">
            <a:off x="6783272" y="400394"/>
            <a:ext cx="412731" cy="919430"/>
            <a:chOff x="971600" y="0"/>
            <a:chExt cx="1080120" cy="2279104"/>
          </a:xfrm>
          <a:effectLst>
            <a:outerShdw sx="115000" sy="115000" algn="ctr" rotWithShape="0">
              <a:schemeClr val="tx1"/>
            </a:outerShdw>
            <a:reflection dir="5400000" sy="-100000" algn="bl" rotWithShape="0"/>
          </a:effectLst>
        </p:grpSpPr>
        <p:sp>
          <p:nvSpPr>
            <p:cNvPr id="451" name="450 Rectángulo"/>
            <p:cNvSpPr/>
            <p:nvPr/>
          </p:nvSpPr>
          <p:spPr>
            <a:xfrm rot="5400000">
              <a:off x="372108" y="599492"/>
              <a:ext cx="2279104" cy="108012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2" name="451 Elipse"/>
            <p:cNvSpPr/>
            <p:nvPr/>
          </p:nvSpPr>
          <p:spPr>
            <a:xfrm>
              <a:off x="1044000" y="648000"/>
              <a:ext cx="914400" cy="914400"/>
            </a:xfrm>
            <a:prstGeom prst="ellipse">
              <a:avLst/>
            </a:prstGeom>
            <a:solidFill>
              <a:srgbClr val="009900"/>
            </a:solidFill>
            <a:ln>
              <a:noFill/>
            </a:ln>
            <a:scene3d>
              <a:camera prst="orthographicFront"/>
              <a:lightRig rig="flat" dir="t"/>
            </a:scene3d>
            <a:sp3d>
              <a:bevelT w="2667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421" name="420 Grupo"/>
          <p:cNvGrpSpPr/>
          <p:nvPr/>
        </p:nvGrpSpPr>
        <p:grpSpPr>
          <a:xfrm rot="1979022" flipH="1">
            <a:off x="6343270" y="385149"/>
            <a:ext cx="412731" cy="919430"/>
            <a:chOff x="971600" y="0"/>
            <a:chExt cx="1080120" cy="2279104"/>
          </a:xfrm>
          <a:effectLst>
            <a:outerShdw sx="115000" sy="115000" algn="ctr" rotWithShape="0">
              <a:schemeClr val="tx1"/>
            </a:outerShdw>
            <a:reflection dir="5400000" sy="-100000" algn="bl" rotWithShape="0"/>
          </a:effectLst>
        </p:grpSpPr>
        <p:sp>
          <p:nvSpPr>
            <p:cNvPr id="449" name="448 Rectángulo"/>
            <p:cNvSpPr/>
            <p:nvPr/>
          </p:nvSpPr>
          <p:spPr>
            <a:xfrm rot="5400000">
              <a:off x="372108" y="599492"/>
              <a:ext cx="2279104" cy="108012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0" name="449 Elipse"/>
            <p:cNvSpPr/>
            <p:nvPr/>
          </p:nvSpPr>
          <p:spPr>
            <a:xfrm>
              <a:off x="1044000" y="648000"/>
              <a:ext cx="914400" cy="914400"/>
            </a:xfrm>
            <a:prstGeom prst="ellipse">
              <a:avLst/>
            </a:prstGeom>
            <a:solidFill>
              <a:srgbClr val="009900"/>
            </a:solidFill>
            <a:ln>
              <a:noFill/>
            </a:ln>
            <a:scene3d>
              <a:camera prst="orthographicFront"/>
              <a:lightRig rig="flat" dir="t"/>
            </a:scene3d>
            <a:sp3d>
              <a:bevelT w="2667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422" name="421 Grupo"/>
          <p:cNvGrpSpPr/>
          <p:nvPr/>
        </p:nvGrpSpPr>
        <p:grpSpPr>
          <a:xfrm rot="1979022" flipH="1">
            <a:off x="5860730" y="385149"/>
            <a:ext cx="412731" cy="919430"/>
            <a:chOff x="971600" y="0"/>
            <a:chExt cx="1080120" cy="2279104"/>
          </a:xfrm>
          <a:effectLst>
            <a:outerShdw sx="115000" sy="115000" algn="ctr" rotWithShape="0">
              <a:schemeClr val="tx1"/>
            </a:outerShdw>
            <a:reflection dir="5400000" sy="-100000" algn="bl" rotWithShape="0"/>
          </a:effectLst>
        </p:grpSpPr>
        <p:sp>
          <p:nvSpPr>
            <p:cNvPr id="447" name="446 Rectángulo"/>
            <p:cNvSpPr/>
            <p:nvPr/>
          </p:nvSpPr>
          <p:spPr>
            <a:xfrm rot="5400000">
              <a:off x="372108" y="599492"/>
              <a:ext cx="2279104" cy="108012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8" name="447 Elipse"/>
            <p:cNvSpPr/>
            <p:nvPr/>
          </p:nvSpPr>
          <p:spPr>
            <a:xfrm>
              <a:off x="1044000" y="648000"/>
              <a:ext cx="914400" cy="914400"/>
            </a:xfrm>
            <a:prstGeom prst="ellipse">
              <a:avLst/>
            </a:prstGeom>
            <a:solidFill>
              <a:srgbClr val="009900"/>
            </a:solidFill>
            <a:ln>
              <a:noFill/>
            </a:ln>
            <a:scene3d>
              <a:camera prst="orthographicFront"/>
              <a:lightRig rig="flat" dir="t"/>
            </a:scene3d>
            <a:sp3d>
              <a:bevelT w="2667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423" name="422 Grupo"/>
          <p:cNvGrpSpPr/>
          <p:nvPr/>
        </p:nvGrpSpPr>
        <p:grpSpPr>
          <a:xfrm rot="1979022" flipH="1">
            <a:off x="5364088" y="370380"/>
            <a:ext cx="412731" cy="919430"/>
            <a:chOff x="971600" y="0"/>
            <a:chExt cx="1080120" cy="2279104"/>
          </a:xfrm>
          <a:effectLst>
            <a:outerShdw sx="115000" sy="115000" algn="ctr" rotWithShape="0">
              <a:schemeClr val="tx1"/>
            </a:outerShdw>
            <a:reflection dir="5400000" sy="-100000" algn="bl" rotWithShape="0"/>
          </a:effectLst>
        </p:grpSpPr>
        <p:sp>
          <p:nvSpPr>
            <p:cNvPr id="445" name="444 Rectángulo"/>
            <p:cNvSpPr/>
            <p:nvPr/>
          </p:nvSpPr>
          <p:spPr>
            <a:xfrm rot="5400000">
              <a:off x="372108" y="599492"/>
              <a:ext cx="2279104" cy="108012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6" name="445 Elipse"/>
            <p:cNvSpPr/>
            <p:nvPr/>
          </p:nvSpPr>
          <p:spPr>
            <a:xfrm>
              <a:off x="1044000" y="648000"/>
              <a:ext cx="914400" cy="914400"/>
            </a:xfrm>
            <a:prstGeom prst="ellipse">
              <a:avLst/>
            </a:prstGeom>
            <a:solidFill>
              <a:srgbClr val="009900"/>
            </a:solidFill>
            <a:ln>
              <a:noFill/>
            </a:ln>
            <a:scene3d>
              <a:camera prst="orthographicFront"/>
              <a:lightRig rig="flat" dir="t"/>
            </a:scene3d>
            <a:sp3d>
              <a:bevelT w="2667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296" name="295 Grupo"/>
          <p:cNvGrpSpPr/>
          <p:nvPr/>
        </p:nvGrpSpPr>
        <p:grpSpPr>
          <a:xfrm rot="19620978">
            <a:off x="395536" y="1224414"/>
            <a:ext cx="412731" cy="919430"/>
            <a:chOff x="971600" y="0"/>
            <a:chExt cx="1080120" cy="2279104"/>
          </a:xfrm>
          <a:effectLst>
            <a:outerShdw sx="115000" sy="115000" algn="ctr" rotWithShape="0">
              <a:schemeClr val="tx1"/>
            </a:outerShdw>
            <a:reflection dir="5400000" sy="-100000" algn="bl" rotWithShape="0"/>
          </a:effectLst>
        </p:grpSpPr>
        <p:sp>
          <p:nvSpPr>
            <p:cNvPr id="315" name="314 Rectángulo"/>
            <p:cNvSpPr/>
            <p:nvPr/>
          </p:nvSpPr>
          <p:spPr>
            <a:xfrm rot="5400000">
              <a:off x="372108" y="599492"/>
              <a:ext cx="2279104" cy="108012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6" name="315 Elipse"/>
            <p:cNvSpPr/>
            <p:nvPr/>
          </p:nvSpPr>
          <p:spPr>
            <a:xfrm>
              <a:off x="1044000" y="648000"/>
              <a:ext cx="914400" cy="914400"/>
            </a:xfrm>
            <a:prstGeom prst="ellipse">
              <a:avLst/>
            </a:prstGeom>
            <a:solidFill>
              <a:srgbClr val="FFC000"/>
            </a:solidFill>
            <a:ln>
              <a:noFill/>
            </a:ln>
            <a:scene3d>
              <a:camera prst="orthographicFront"/>
              <a:lightRig rig="flat" dir="t"/>
            </a:scene3d>
            <a:sp3d>
              <a:bevelT w="2667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297" name="296 Grupo"/>
          <p:cNvGrpSpPr/>
          <p:nvPr/>
        </p:nvGrpSpPr>
        <p:grpSpPr>
          <a:xfrm rot="19620978">
            <a:off x="878077" y="1224414"/>
            <a:ext cx="412731" cy="919430"/>
            <a:chOff x="971600" y="0"/>
            <a:chExt cx="1080120" cy="2279104"/>
          </a:xfrm>
          <a:effectLst>
            <a:outerShdw sx="115000" sy="115000" algn="ctr" rotWithShape="0">
              <a:schemeClr val="tx1"/>
            </a:outerShdw>
            <a:reflection dir="5400000" sy="-100000" algn="bl" rotWithShape="0"/>
          </a:effectLst>
        </p:grpSpPr>
        <p:sp>
          <p:nvSpPr>
            <p:cNvPr id="313" name="312 Rectángulo"/>
            <p:cNvSpPr/>
            <p:nvPr/>
          </p:nvSpPr>
          <p:spPr>
            <a:xfrm rot="5400000">
              <a:off x="372108" y="599492"/>
              <a:ext cx="2279104" cy="108012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4" name="313 Elipse"/>
            <p:cNvSpPr/>
            <p:nvPr/>
          </p:nvSpPr>
          <p:spPr>
            <a:xfrm>
              <a:off x="1044000" y="648000"/>
              <a:ext cx="914400" cy="914400"/>
            </a:xfrm>
            <a:prstGeom prst="ellipse">
              <a:avLst/>
            </a:prstGeom>
            <a:solidFill>
              <a:srgbClr val="FFC000"/>
            </a:solidFill>
            <a:ln>
              <a:noFill/>
            </a:ln>
            <a:scene3d>
              <a:camera prst="orthographicFront"/>
              <a:lightRig rig="flat" dir="t"/>
            </a:scene3d>
            <a:sp3d>
              <a:bevelT w="2667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298" name="297 Grupo"/>
          <p:cNvGrpSpPr/>
          <p:nvPr/>
        </p:nvGrpSpPr>
        <p:grpSpPr>
          <a:xfrm rot="19620978">
            <a:off x="1374719" y="1209646"/>
            <a:ext cx="412731" cy="919430"/>
            <a:chOff x="971600" y="0"/>
            <a:chExt cx="1080120" cy="2279104"/>
          </a:xfrm>
          <a:effectLst>
            <a:outerShdw sx="115000" sy="115000" algn="ctr" rotWithShape="0">
              <a:schemeClr val="tx1"/>
            </a:outerShdw>
            <a:reflection dir="5400000" sy="-100000" algn="bl" rotWithShape="0"/>
          </a:effectLst>
        </p:grpSpPr>
        <p:sp>
          <p:nvSpPr>
            <p:cNvPr id="311" name="310 Rectángulo"/>
            <p:cNvSpPr/>
            <p:nvPr/>
          </p:nvSpPr>
          <p:spPr>
            <a:xfrm rot="5400000">
              <a:off x="372108" y="599492"/>
              <a:ext cx="2279104" cy="108012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2" name="311 Elipse"/>
            <p:cNvSpPr/>
            <p:nvPr/>
          </p:nvSpPr>
          <p:spPr>
            <a:xfrm>
              <a:off x="1044000" y="648000"/>
              <a:ext cx="914400" cy="914400"/>
            </a:xfrm>
            <a:prstGeom prst="ellipse">
              <a:avLst/>
            </a:prstGeom>
            <a:solidFill>
              <a:srgbClr val="FFC000"/>
            </a:solidFill>
            <a:ln>
              <a:noFill/>
            </a:ln>
            <a:scene3d>
              <a:camera prst="orthographicFront"/>
              <a:lightRig rig="flat" dir="t"/>
            </a:scene3d>
            <a:sp3d>
              <a:bevelT w="2667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299" name="298 Grupo"/>
          <p:cNvGrpSpPr/>
          <p:nvPr/>
        </p:nvGrpSpPr>
        <p:grpSpPr>
          <a:xfrm rot="19620978">
            <a:off x="1857313" y="1224414"/>
            <a:ext cx="412731" cy="919430"/>
            <a:chOff x="971600" y="0"/>
            <a:chExt cx="1080120" cy="2279104"/>
          </a:xfrm>
          <a:effectLst>
            <a:outerShdw sx="115000" sy="115000" algn="ctr" rotWithShape="0">
              <a:schemeClr val="tx1"/>
            </a:outerShdw>
            <a:reflection dir="5400000" sy="-100000" algn="bl" rotWithShape="0"/>
          </a:effectLst>
        </p:grpSpPr>
        <p:sp>
          <p:nvSpPr>
            <p:cNvPr id="309" name="308 Rectángulo"/>
            <p:cNvSpPr/>
            <p:nvPr/>
          </p:nvSpPr>
          <p:spPr>
            <a:xfrm rot="5400000">
              <a:off x="372108" y="599492"/>
              <a:ext cx="2279104" cy="108012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0" name="309 Elipse"/>
            <p:cNvSpPr/>
            <p:nvPr/>
          </p:nvSpPr>
          <p:spPr>
            <a:xfrm>
              <a:off x="1044000" y="648000"/>
              <a:ext cx="914400" cy="914400"/>
            </a:xfrm>
            <a:prstGeom prst="ellipse">
              <a:avLst/>
            </a:prstGeom>
            <a:solidFill>
              <a:srgbClr val="FFC000"/>
            </a:solidFill>
            <a:ln>
              <a:noFill/>
            </a:ln>
            <a:scene3d>
              <a:camera prst="orthographicFront"/>
              <a:lightRig rig="flat" dir="t"/>
            </a:scene3d>
            <a:sp3d>
              <a:bevelT w="2667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300" name="299 Grupo"/>
          <p:cNvGrpSpPr/>
          <p:nvPr/>
        </p:nvGrpSpPr>
        <p:grpSpPr>
          <a:xfrm rot="19620978">
            <a:off x="2297315" y="1209168"/>
            <a:ext cx="412731" cy="919430"/>
            <a:chOff x="971600" y="0"/>
            <a:chExt cx="1080120" cy="2279104"/>
          </a:xfrm>
          <a:effectLst>
            <a:outerShdw sx="115000" sy="115000" algn="ctr" rotWithShape="0">
              <a:schemeClr val="tx1"/>
            </a:outerShdw>
            <a:reflection dir="5400000" sy="-100000" algn="bl" rotWithShape="0"/>
          </a:effectLst>
        </p:grpSpPr>
        <p:sp>
          <p:nvSpPr>
            <p:cNvPr id="307" name="306 Rectángulo"/>
            <p:cNvSpPr/>
            <p:nvPr/>
          </p:nvSpPr>
          <p:spPr>
            <a:xfrm rot="5400000">
              <a:off x="372108" y="599492"/>
              <a:ext cx="2279104" cy="108012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8" name="307 Elipse"/>
            <p:cNvSpPr/>
            <p:nvPr/>
          </p:nvSpPr>
          <p:spPr>
            <a:xfrm>
              <a:off x="1044000" y="648000"/>
              <a:ext cx="914400" cy="914400"/>
            </a:xfrm>
            <a:prstGeom prst="ellipse">
              <a:avLst/>
            </a:prstGeom>
            <a:solidFill>
              <a:srgbClr val="FFC000"/>
            </a:solidFill>
            <a:ln>
              <a:noFill/>
            </a:ln>
            <a:scene3d>
              <a:camera prst="orthographicFront"/>
              <a:lightRig rig="flat" dir="t"/>
            </a:scene3d>
            <a:sp3d>
              <a:bevelT w="2667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301" name="300 Grupo"/>
          <p:cNvGrpSpPr/>
          <p:nvPr/>
        </p:nvGrpSpPr>
        <p:grpSpPr>
          <a:xfrm rot="19620978">
            <a:off x="2779855" y="1209168"/>
            <a:ext cx="412731" cy="919430"/>
            <a:chOff x="971600" y="0"/>
            <a:chExt cx="1080120" cy="2279104"/>
          </a:xfrm>
          <a:effectLst>
            <a:outerShdw sx="115000" sy="115000" algn="ctr" rotWithShape="0">
              <a:schemeClr val="tx1"/>
            </a:outerShdw>
            <a:reflection dir="5400000" sy="-100000" algn="bl" rotWithShape="0"/>
          </a:effectLst>
        </p:grpSpPr>
        <p:sp>
          <p:nvSpPr>
            <p:cNvPr id="305" name="304 Rectángulo"/>
            <p:cNvSpPr/>
            <p:nvPr/>
          </p:nvSpPr>
          <p:spPr>
            <a:xfrm rot="5400000">
              <a:off x="372108" y="599492"/>
              <a:ext cx="2279104" cy="108012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6" name="305 Elipse"/>
            <p:cNvSpPr/>
            <p:nvPr/>
          </p:nvSpPr>
          <p:spPr>
            <a:xfrm>
              <a:off x="1044000" y="648000"/>
              <a:ext cx="914400" cy="914400"/>
            </a:xfrm>
            <a:prstGeom prst="ellipse">
              <a:avLst/>
            </a:prstGeom>
            <a:solidFill>
              <a:srgbClr val="FFC000"/>
            </a:solidFill>
            <a:ln>
              <a:noFill/>
            </a:ln>
            <a:scene3d>
              <a:camera prst="orthographicFront"/>
              <a:lightRig rig="flat" dir="t"/>
            </a:scene3d>
            <a:sp3d>
              <a:bevelT w="2667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302" name="301 Grupo"/>
          <p:cNvGrpSpPr/>
          <p:nvPr/>
        </p:nvGrpSpPr>
        <p:grpSpPr>
          <a:xfrm rot="19620978">
            <a:off x="3276497" y="1194400"/>
            <a:ext cx="412731" cy="919430"/>
            <a:chOff x="971600" y="0"/>
            <a:chExt cx="1080120" cy="2279104"/>
          </a:xfrm>
          <a:effectLst>
            <a:outerShdw sx="115000" sy="115000" algn="ctr" rotWithShape="0">
              <a:schemeClr val="tx1"/>
            </a:outerShdw>
            <a:reflection dir="5400000" sy="-100000" algn="bl" rotWithShape="0"/>
          </a:effectLst>
        </p:grpSpPr>
        <p:sp>
          <p:nvSpPr>
            <p:cNvPr id="303" name="302 Rectángulo"/>
            <p:cNvSpPr/>
            <p:nvPr/>
          </p:nvSpPr>
          <p:spPr>
            <a:xfrm rot="5400000">
              <a:off x="372108" y="599492"/>
              <a:ext cx="2279104" cy="108012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4" name="303 Elipse"/>
            <p:cNvSpPr/>
            <p:nvPr/>
          </p:nvSpPr>
          <p:spPr>
            <a:xfrm>
              <a:off x="1044000" y="648000"/>
              <a:ext cx="914400" cy="914400"/>
            </a:xfrm>
            <a:prstGeom prst="ellipse">
              <a:avLst/>
            </a:prstGeom>
            <a:solidFill>
              <a:srgbClr val="FFC000"/>
            </a:solidFill>
            <a:ln>
              <a:noFill/>
            </a:ln>
            <a:scene3d>
              <a:camera prst="orthographicFront"/>
              <a:lightRig rig="flat" dir="t"/>
            </a:scene3d>
            <a:sp3d>
              <a:bevelT w="2667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424" name="423 Grupo"/>
          <p:cNvGrpSpPr/>
          <p:nvPr/>
        </p:nvGrpSpPr>
        <p:grpSpPr>
          <a:xfrm rot="1979022" flipH="1">
            <a:off x="8299221" y="1224414"/>
            <a:ext cx="412731" cy="919430"/>
            <a:chOff x="971600" y="0"/>
            <a:chExt cx="1080120" cy="2279104"/>
          </a:xfrm>
          <a:effectLst>
            <a:outerShdw sx="115000" sy="115000" algn="ctr" rotWithShape="0">
              <a:schemeClr val="tx1"/>
            </a:outerShdw>
            <a:reflection dir="5400000" sy="-100000" algn="bl" rotWithShape="0"/>
          </a:effectLst>
        </p:grpSpPr>
        <p:sp>
          <p:nvSpPr>
            <p:cNvPr id="443" name="442 Rectángulo"/>
            <p:cNvSpPr/>
            <p:nvPr/>
          </p:nvSpPr>
          <p:spPr>
            <a:xfrm rot="5400000">
              <a:off x="372108" y="599492"/>
              <a:ext cx="2279104" cy="108012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4" name="443 Elipse"/>
            <p:cNvSpPr/>
            <p:nvPr/>
          </p:nvSpPr>
          <p:spPr>
            <a:xfrm>
              <a:off x="1044000" y="648000"/>
              <a:ext cx="914400" cy="914400"/>
            </a:xfrm>
            <a:prstGeom prst="ellipse">
              <a:avLst/>
            </a:prstGeom>
            <a:solidFill>
              <a:srgbClr val="FFC000"/>
            </a:solidFill>
            <a:ln>
              <a:noFill/>
            </a:ln>
            <a:scene3d>
              <a:camera prst="orthographicFront"/>
              <a:lightRig rig="flat" dir="t"/>
            </a:scene3d>
            <a:sp3d>
              <a:bevelT w="2667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425" name="424 Grupo"/>
          <p:cNvGrpSpPr/>
          <p:nvPr/>
        </p:nvGrpSpPr>
        <p:grpSpPr>
          <a:xfrm rot="1979022" flipH="1">
            <a:off x="7816680" y="1224414"/>
            <a:ext cx="412731" cy="919430"/>
            <a:chOff x="971600" y="0"/>
            <a:chExt cx="1080120" cy="2279104"/>
          </a:xfrm>
          <a:effectLst>
            <a:outerShdw sx="115000" sy="115000" algn="ctr" rotWithShape="0">
              <a:schemeClr val="tx1"/>
            </a:outerShdw>
            <a:reflection dir="5400000" sy="-100000" algn="bl" rotWithShape="0"/>
          </a:effectLst>
        </p:grpSpPr>
        <p:sp>
          <p:nvSpPr>
            <p:cNvPr id="441" name="440 Rectángulo"/>
            <p:cNvSpPr/>
            <p:nvPr/>
          </p:nvSpPr>
          <p:spPr>
            <a:xfrm rot="5400000">
              <a:off x="372108" y="599492"/>
              <a:ext cx="2279104" cy="108012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2" name="441 Elipse"/>
            <p:cNvSpPr/>
            <p:nvPr/>
          </p:nvSpPr>
          <p:spPr>
            <a:xfrm>
              <a:off x="1044000" y="648000"/>
              <a:ext cx="914400" cy="914400"/>
            </a:xfrm>
            <a:prstGeom prst="ellipse">
              <a:avLst/>
            </a:prstGeom>
            <a:solidFill>
              <a:srgbClr val="FFC000"/>
            </a:solidFill>
            <a:ln>
              <a:noFill/>
            </a:ln>
            <a:scene3d>
              <a:camera prst="orthographicFront"/>
              <a:lightRig rig="flat" dir="t"/>
            </a:scene3d>
            <a:sp3d>
              <a:bevelT w="2667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426" name="425 Grupo"/>
          <p:cNvGrpSpPr/>
          <p:nvPr/>
        </p:nvGrpSpPr>
        <p:grpSpPr>
          <a:xfrm rot="1979022" flipH="1">
            <a:off x="7320039" y="1209646"/>
            <a:ext cx="412731" cy="919430"/>
            <a:chOff x="971600" y="0"/>
            <a:chExt cx="1080120" cy="2279104"/>
          </a:xfrm>
          <a:effectLst>
            <a:outerShdw sx="115000" sy="115000" algn="ctr" rotWithShape="0">
              <a:schemeClr val="tx1"/>
            </a:outerShdw>
            <a:reflection dir="5400000" sy="-100000" algn="bl" rotWithShape="0"/>
          </a:effectLst>
        </p:grpSpPr>
        <p:sp>
          <p:nvSpPr>
            <p:cNvPr id="439" name="438 Rectángulo"/>
            <p:cNvSpPr/>
            <p:nvPr/>
          </p:nvSpPr>
          <p:spPr>
            <a:xfrm rot="5400000">
              <a:off x="372108" y="599492"/>
              <a:ext cx="2279104" cy="108012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0" name="439 Elipse"/>
            <p:cNvSpPr/>
            <p:nvPr/>
          </p:nvSpPr>
          <p:spPr>
            <a:xfrm>
              <a:off x="1044000" y="648000"/>
              <a:ext cx="914400" cy="914400"/>
            </a:xfrm>
            <a:prstGeom prst="ellipse">
              <a:avLst/>
            </a:prstGeom>
            <a:solidFill>
              <a:srgbClr val="FFC000"/>
            </a:solidFill>
            <a:ln>
              <a:noFill/>
            </a:ln>
            <a:scene3d>
              <a:camera prst="orthographicFront"/>
              <a:lightRig rig="flat" dir="t"/>
            </a:scene3d>
            <a:sp3d>
              <a:bevelT w="2667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427" name="426 Grupo"/>
          <p:cNvGrpSpPr/>
          <p:nvPr/>
        </p:nvGrpSpPr>
        <p:grpSpPr>
          <a:xfrm rot="1979022" flipH="1">
            <a:off x="6837444" y="1224414"/>
            <a:ext cx="412731" cy="919430"/>
            <a:chOff x="971600" y="0"/>
            <a:chExt cx="1080120" cy="2279104"/>
          </a:xfrm>
          <a:effectLst>
            <a:outerShdw sx="115000" sy="115000" algn="ctr" rotWithShape="0">
              <a:schemeClr val="tx1"/>
            </a:outerShdw>
            <a:reflection dir="5400000" sy="-100000" algn="bl" rotWithShape="0"/>
          </a:effectLst>
        </p:grpSpPr>
        <p:sp>
          <p:nvSpPr>
            <p:cNvPr id="437" name="436 Rectángulo"/>
            <p:cNvSpPr/>
            <p:nvPr/>
          </p:nvSpPr>
          <p:spPr>
            <a:xfrm rot="5400000">
              <a:off x="372108" y="599492"/>
              <a:ext cx="2279104" cy="108012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8" name="437 Elipse"/>
            <p:cNvSpPr/>
            <p:nvPr/>
          </p:nvSpPr>
          <p:spPr>
            <a:xfrm>
              <a:off x="1044000" y="648000"/>
              <a:ext cx="914400" cy="914400"/>
            </a:xfrm>
            <a:prstGeom prst="ellipse">
              <a:avLst/>
            </a:prstGeom>
            <a:solidFill>
              <a:srgbClr val="FFC000"/>
            </a:solidFill>
            <a:ln>
              <a:noFill/>
            </a:ln>
            <a:scene3d>
              <a:camera prst="orthographicFront"/>
              <a:lightRig rig="flat" dir="t"/>
            </a:scene3d>
            <a:sp3d>
              <a:bevelT w="2667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428" name="427 Grupo"/>
          <p:cNvGrpSpPr/>
          <p:nvPr/>
        </p:nvGrpSpPr>
        <p:grpSpPr>
          <a:xfrm rot="1979022" flipH="1">
            <a:off x="6397442" y="1209168"/>
            <a:ext cx="412731" cy="919430"/>
            <a:chOff x="971600" y="0"/>
            <a:chExt cx="1080120" cy="2279104"/>
          </a:xfrm>
          <a:effectLst>
            <a:outerShdw sx="115000" sy="115000" algn="ctr" rotWithShape="0">
              <a:schemeClr val="tx1"/>
            </a:outerShdw>
            <a:reflection dir="5400000" sy="-100000" algn="bl" rotWithShape="0"/>
          </a:effectLst>
        </p:grpSpPr>
        <p:sp>
          <p:nvSpPr>
            <p:cNvPr id="435" name="434 Rectángulo"/>
            <p:cNvSpPr/>
            <p:nvPr/>
          </p:nvSpPr>
          <p:spPr>
            <a:xfrm rot="5400000">
              <a:off x="372108" y="599492"/>
              <a:ext cx="2279104" cy="108012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6" name="435 Elipse"/>
            <p:cNvSpPr/>
            <p:nvPr/>
          </p:nvSpPr>
          <p:spPr>
            <a:xfrm>
              <a:off x="1044000" y="648000"/>
              <a:ext cx="914400" cy="914400"/>
            </a:xfrm>
            <a:prstGeom prst="ellipse">
              <a:avLst/>
            </a:prstGeom>
            <a:solidFill>
              <a:srgbClr val="FFC000"/>
            </a:solidFill>
            <a:ln>
              <a:noFill/>
            </a:ln>
            <a:scene3d>
              <a:camera prst="orthographicFront"/>
              <a:lightRig rig="flat" dir="t"/>
            </a:scene3d>
            <a:sp3d>
              <a:bevelT w="2667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429" name="428 Grupo"/>
          <p:cNvGrpSpPr/>
          <p:nvPr/>
        </p:nvGrpSpPr>
        <p:grpSpPr>
          <a:xfrm rot="1979022" flipH="1">
            <a:off x="5914902" y="1209168"/>
            <a:ext cx="412731" cy="919430"/>
            <a:chOff x="971600" y="0"/>
            <a:chExt cx="1080120" cy="2279104"/>
          </a:xfrm>
          <a:effectLst>
            <a:outerShdw sx="115000" sy="115000" algn="ctr" rotWithShape="0">
              <a:schemeClr val="tx1"/>
            </a:outerShdw>
            <a:reflection dir="5400000" sy="-100000" algn="bl" rotWithShape="0"/>
          </a:effectLst>
        </p:grpSpPr>
        <p:sp>
          <p:nvSpPr>
            <p:cNvPr id="433" name="432 Rectángulo"/>
            <p:cNvSpPr/>
            <p:nvPr/>
          </p:nvSpPr>
          <p:spPr>
            <a:xfrm rot="5400000">
              <a:off x="372108" y="599492"/>
              <a:ext cx="2279104" cy="108012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4" name="433 Elipse"/>
            <p:cNvSpPr/>
            <p:nvPr/>
          </p:nvSpPr>
          <p:spPr>
            <a:xfrm>
              <a:off x="1044000" y="648000"/>
              <a:ext cx="914400" cy="914400"/>
            </a:xfrm>
            <a:prstGeom prst="ellipse">
              <a:avLst/>
            </a:prstGeom>
            <a:solidFill>
              <a:srgbClr val="FFC000"/>
            </a:solidFill>
            <a:ln>
              <a:noFill/>
            </a:ln>
            <a:scene3d>
              <a:camera prst="orthographicFront"/>
              <a:lightRig rig="flat" dir="t"/>
            </a:scene3d>
            <a:sp3d>
              <a:bevelT w="2667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430" name="429 Grupo"/>
          <p:cNvGrpSpPr/>
          <p:nvPr/>
        </p:nvGrpSpPr>
        <p:grpSpPr>
          <a:xfrm rot="1979022" flipH="1">
            <a:off x="5418260" y="1194400"/>
            <a:ext cx="412731" cy="919430"/>
            <a:chOff x="971600" y="0"/>
            <a:chExt cx="1080120" cy="2279104"/>
          </a:xfrm>
          <a:effectLst>
            <a:outerShdw sx="115000" sy="115000" algn="ctr" rotWithShape="0">
              <a:schemeClr val="tx1"/>
            </a:outerShdw>
            <a:reflection dir="5400000" sy="-100000" algn="bl" rotWithShape="0"/>
          </a:effectLst>
        </p:grpSpPr>
        <p:sp>
          <p:nvSpPr>
            <p:cNvPr id="431" name="430 Rectángulo"/>
            <p:cNvSpPr/>
            <p:nvPr/>
          </p:nvSpPr>
          <p:spPr>
            <a:xfrm rot="5400000">
              <a:off x="372108" y="599492"/>
              <a:ext cx="2279104" cy="108012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2" name="431 Elipse"/>
            <p:cNvSpPr/>
            <p:nvPr/>
          </p:nvSpPr>
          <p:spPr>
            <a:xfrm>
              <a:off x="1044000" y="648000"/>
              <a:ext cx="914400" cy="914400"/>
            </a:xfrm>
            <a:prstGeom prst="ellipse">
              <a:avLst/>
            </a:prstGeom>
            <a:solidFill>
              <a:srgbClr val="FFC000"/>
            </a:solidFill>
            <a:ln>
              <a:noFill/>
            </a:ln>
            <a:scene3d>
              <a:camera prst="orthographicFront"/>
              <a:lightRig rig="flat" dir="t"/>
            </a:scene3d>
            <a:sp3d>
              <a:bevelT w="2667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346" name="345 Grupo"/>
          <p:cNvGrpSpPr/>
          <p:nvPr/>
        </p:nvGrpSpPr>
        <p:grpSpPr>
          <a:xfrm rot="19620978">
            <a:off x="446710" y="2097708"/>
            <a:ext cx="412731" cy="919430"/>
            <a:chOff x="971600" y="0"/>
            <a:chExt cx="1080120" cy="2279104"/>
          </a:xfrm>
          <a:effectLst>
            <a:outerShdw sx="115000" sy="115000" algn="ctr" rotWithShape="0">
              <a:schemeClr val="tx1"/>
            </a:outerShdw>
            <a:reflection dir="5400000" sy="-100000" algn="bl" rotWithShape="0"/>
          </a:effectLst>
        </p:grpSpPr>
        <p:sp>
          <p:nvSpPr>
            <p:cNvPr id="407" name="406 Rectángulo"/>
            <p:cNvSpPr/>
            <p:nvPr/>
          </p:nvSpPr>
          <p:spPr>
            <a:xfrm rot="5400000">
              <a:off x="372108" y="599492"/>
              <a:ext cx="2279104" cy="108012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8" name="407 Elipse"/>
            <p:cNvSpPr/>
            <p:nvPr/>
          </p:nvSpPr>
          <p:spPr>
            <a:xfrm>
              <a:off x="1044000" y="648000"/>
              <a:ext cx="914400" cy="914400"/>
            </a:xfrm>
            <a:prstGeom prst="ellipse">
              <a:avLst/>
            </a:prstGeom>
            <a:solidFill>
              <a:srgbClr val="C00000"/>
            </a:solidFill>
            <a:ln>
              <a:noFill/>
            </a:ln>
            <a:scene3d>
              <a:camera prst="orthographicFront"/>
              <a:lightRig rig="flat" dir="t"/>
            </a:scene3d>
            <a:sp3d>
              <a:bevelT w="2667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347" name="346 Grupo"/>
          <p:cNvGrpSpPr/>
          <p:nvPr/>
        </p:nvGrpSpPr>
        <p:grpSpPr>
          <a:xfrm rot="19620978">
            <a:off x="929251" y="2097708"/>
            <a:ext cx="412731" cy="919430"/>
            <a:chOff x="971600" y="0"/>
            <a:chExt cx="1080120" cy="2279104"/>
          </a:xfrm>
          <a:effectLst>
            <a:outerShdw sx="115000" sy="115000" algn="ctr" rotWithShape="0">
              <a:schemeClr val="tx1"/>
            </a:outerShdw>
            <a:reflection dir="5400000" sy="-100000" algn="bl" rotWithShape="0"/>
          </a:effectLst>
        </p:grpSpPr>
        <p:sp>
          <p:nvSpPr>
            <p:cNvPr id="405" name="404 Rectángulo"/>
            <p:cNvSpPr/>
            <p:nvPr/>
          </p:nvSpPr>
          <p:spPr>
            <a:xfrm rot="5400000">
              <a:off x="372108" y="599492"/>
              <a:ext cx="2279104" cy="108012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6" name="405 Elipse"/>
            <p:cNvSpPr/>
            <p:nvPr/>
          </p:nvSpPr>
          <p:spPr>
            <a:xfrm>
              <a:off x="1044000" y="648000"/>
              <a:ext cx="914400" cy="914400"/>
            </a:xfrm>
            <a:prstGeom prst="ellipse">
              <a:avLst/>
            </a:prstGeom>
            <a:solidFill>
              <a:srgbClr val="C00000"/>
            </a:solidFill>
            <a:ln>
              <a:noFill/>
            </a:ln>
            <a:scene3d>
              <a:camera prst="orthographicFront"/>
              <a:lightRig rig="flat" dir="t"/>
            </a:scene3d>
            <a:sp3d>
              <a:bevelT w="2667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348" name="347 Grupo"/>
          <p:cNvGrpSpPr/>
          <p:nvPr/>
        </p:nvGrpSpPr>
        <p:grpSpPr>
          <a:xfrm rot="19620978">
            <a:off x="1425893" y="2082940"/>
            <a:ext cx="412731" cy="919430"/>
            <a:chOff x="971600" y="0"/>
            <a:chExt cx="1080120" cy="2279104"/>
          </a:xfrm>
          <a:effectLst>
            <a:outerShdw sx="115000" sy="115000" algn="ctr" rotWithShape="0">
              <a:schemeClr val="tx1"/>
            </a:outerShdw>
            <a:reflection dir="5400000" sy="-100000" algn="bl" rotWithShape="0"/>
          </a:effectLst>
        </p:grpSpPr>
        <p:sp>
          <p:nvSpPr>
            <p:cNvPr id="403" name="402 Rectángulo"/>
            <p:cNvSpPr/>
            <p:nvPr/>
          </p:nvSpPr>
          <p:spPr>
            <a:xfrm rot="5400000">
              <a:off x="372108" y="599492"/>
              <a:ext cx="2279104" cy="108012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4" name="403 Elipse"/>
            <p:cNvSpPr/>
            <p:nvPr/>
          </p:nvSpPr>
          <p:spPr>
            <a:xfrm>
              <a:off x="1044000" y="648000"/>
              <a:ext cx="914400" cy="914400"/>
            </a:xfrm>
            <a:prstGeom prst="ellipse">
              <a:avLst/>
            </a:prstGeom>
            <a:solidFill>
              <a:srgbClr val="C00000"/>
            </a:solidFill>
            <a:ln>
              <a:noFill/>
            </a:ln>
            <a:scene3d>
              <a:camera prst="orthographicFront"/>
              <a:lightRig rig="flat" dir="t"/>
            </a:scene3d>
            <a:sp3d>
              <a:bevelT w="2667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349" name="348 Grupo"/>
          <p:cNvGrpSpPr/>
          <p:nvPr/>
        </p:nvGrpSpPr>
        <p:grpSpPr>
          <a:xfrm rot="19620978">
            <a:off x="1908487" y="2097708"/>
            <a:ext cx="412731" cy="919430"/>
            <a:chOff x="971600" y="0"/>
            <a:chExt cx="1080120" cy="2279104"/>
          </a:xfrm>
          <a:effectLst>
            <a:outerShdw sx="115000" sy="115000" algn="ctr" rotWithShape="0">
              <a:schemeClr val="tx1"/>
            </a:outerShdw>
            <a:reflection dir="5400000" sy="-100000" algn="bl" rotWithShape="0"/>
          </a:effectLst>
        </p:grpSpPr>
        <p:sp>
          <p:nvSpPr>
            <p:cNvPr id="401" name="400 Rectángulo"/>
            <p:cNvSpPr/>
            <p:nvPr/>
          </p:nvSpPr>
          <p:spPr>
            <a:xfrm rot="5400000">
              <a:off x="372108" y="599492"/>
              <a:ext cx="2279104" cy="108012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2" name="401 Elipse"/>
            <p:cNvSpPr/>
            <p:nvPr/>
          </p:nvSpPr>
          <p:spPr>
            <a:xfrm>
              <a:off x="1044000" y="648000"/>
              <a:ext cx="914400" cy="914400"/>
            </a:xfrm>
            <a:prstGeom prst="ellipse">
              <a:avLst/>
            </a:prstGeom>
            <a:solidFill>
              <a:srgbClr val="C00000"/>
            </a:solidFill>
            <a:ln>
              <a:noFill/>
            </a:ln>
            <a:scene3d>
              <a:camera prst="orthographicFront"/>
              <a:lightRig rig="flat" dir="t"/>
            </a:scene3d>
            <a:sp3d>
              <a:bevelT w="2667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350" name="349 Grupo"/>
          <p:cNvGrpSpPr/>
          <p:nvPr/>
        </p:nvGrpSpPr>
        <p:grpSpPr>
          <a:xfrm rot="19620978">
            <a:off x="2348489" y="2082462"/>
            <a:ext cx="412731" cy="919430"/>
            <a:chOff x="971600" y="0"/>
            <a:chExt cx="1080120" cy="2279104"/>
          </a:xfrm>
          <a:effectLst>
            <a:outerShdw sx="115000" sy="115000" algn="ctr" rotWithShape="0">
              <a:schemeClr val="tx1"/>
            </a:outerShdw>
            <a:reflection dir="5400000" sy="-100000" algn="bl" rotWithShape="0"/>
          </a:effectLst>
        </p:grpSpPr>
        <p:sp>
          <p:nvSpPr>
            <p:cNvPr id="399" name="398 Rectángulo"/>
            <p:cNvSpPr/>
            <p:nvPr/>
          </p:nvSpPr>
          <p:spPr>
            <a:xfrm rot="5400000">
              <a:off x="372108" y="599492"/>
              <a:ext cx="2279104" cy="108012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0" name="399 Elipse"/>
            <p:cNvSpPr/>
            <p:nvPr/>
          </p:nvSpPr>
          <p:spPr>
            <a:xfrm>
              <a:off x="1044000" y="648000"/>
              <a:ext cx="914400" cy="914400"/>
            </a:xfrm>
            <a:prstGeom prst="ellipse">
              <a:avLst/>
            </a:prstGeom>
            <a:solidFill>
              <a:srgbClr val="C00000"/>
            </a:solidFill>
            <a:ln>
              <a:noFill/>
            </a:ln>
            <a:scene3d>
              <a:camera prst="orthographicFront"/>
              <a:lightRig rig="flat" dir="t"/>
            </a:scene3d>
            <a:sp3d>
              <a:bevelT w="2667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351" name="350 Grupo"/>
          <p:cNvGrpSpPr/>
          <p:nvPr/>
        </p:nvGrpSpPr>
        <p:grpSpPr>
          <a:xfrm rot="19620978">
            <a:off x="2831029" y="2082462"/>
            <a:ext cx="412731" cy="919430"/>
            <a:chOff x="971600" y="0"/>
            <a:chExt cx="1080120" cy="2279104"/>
          </a:xfrm>
          <a:effectLst>
            <a:outerShdw sx="115000" sy="115000" algn="ctr" rotWithShape="0">
              <a:schemeClr val="tx1"/>
            </a:outerShdw>
            <a:reflection dir="5400000" sy="-100000" algn="bl" rotWithShape="0"/>
          </a:effectLst>
        </p:grpSpPr>
        <p:sp>
          <p:nvSpPr>
            <p:cNvPr id="397" name="396 Rectángulo"/>
            <p:cNvSpPr/>
            <p:nvPr/>
          </p:nvSpPr>
          <p:spPr>
            <a:xfrm rot="5400000">
              <a:off x="372108" y="599492"/>
              <a:ext cx="2279104" cy="108012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8" name="397 Elipse"/>
            <p:cNvSpPr/>
            <p:nvPr/>
          </p:nvSpPr>
          <p:spPr>
            <a:xfrm>
              <a:off x="1044000" y="648000"/>
              <a:ext cx="914400" cy="914400"/>
            </a:xfrm>
            <a:prstGeom prst="ellipse">
              <a:avLst/>
            </a:prstGeom>
            <a:solidFill>
              <a:srgbClr val="C00000"/>
            </a:solidFill>
            <a:ln>
              <a:noFill/>
            </a:ln>
            <a:scene3d>
              <a:camera prst="orthographicFront"/>
              <a:lightRig rig="flat" dir="t"/>
            </a:scene3d>
            <a:sp3d>
              <a:bevelT w="2667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352" name="351 Grupo"/>
          <p:cNvGrpSpPr/>
          <p:nvPr/>
        </p:nvGrpSpPr>
        <p:grpSpPr>
          <a:xfrm rot="19620978">
            <a:off x="3327671" y="2067694"/>
            <a:ext cx="412731" cy="919430"/>
            <a:chOff x="971600" y="0"/>
            <a:chExt cx="1080120" cy="2279104"/>
          </a:xfrm>
          <a:effectLst>
            <a:outerShdw sx="115000" sy="115000" algn="ctr" rotWithShape="0">
              <a:schemeClr val="tx1"/>
            </a:outerShdw>
            <a:reflection dir="5400000" sy="-100000" algn="bl" rotWithShape="0"/>
          </a:effectLst>
        </p:grpSpPr>
        <p:sp>
          <p:nvSpPr>
            <p:cNvPr id="395" name="394 Rectángulo"/>
            <p:cNvSpPr/>
            <p:nvPr/>
          </p:nvSpPr>
          <p:spPr>
            <a:xfrm rot="5400000">
              <a:off x="372108" y="599492"/>
              <a:ext cx="2279104" cy="108012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6" name="395 Elipse"/>
            <p:cNvSpPr/>
            <p:nvPr/>
          </p:nvSpPr>
          <p:spPr>
            <a:xfrm>
              <a:off x="1044000" y="648000"/>
              <a:ext cx="914400" cy="914400"/>
            </a:xfrm>
            <a:prstGeom prst="ellipse">
              <a:avLst/>
            </a:prstGeom>
            <a:solidFill>
              <a:srgbClr val="C00000"/>
            </a:solidFill>
            <a:ln>
              <a:noFill/>
            </a:ln>
            <a:scene3d>
              <a:camera prst="orthographicFront"/>
              <a:lightRig rig="flat" dir="t"/>
            </a:scene3d>
            <a:sp3d>
              <a:bevelT w="2667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474" name="473 Grupo"/>
          <p:cNvGrpSpPr/>
          <p:nvPr/>
        </p:nvGrpSpPr>
        <p:grpSpPr>
          <a:xfrm rot="1979022" flipH="1">
            <a:off x="8248047" y="2097708"/>
            <a:ext cx="412731" cy="919430"/>
            <a:chOff x="971600" y="0"/>
            <a:chExt cx="1080120" cy="2279104"/>
          </a:xfrm>
          <a:effectLst>
            <a:outerShdw sx="115000" sy="115000" algn="ctr" rotWithShape="0">
              <a:schemeClr val="tx1"/>
            </a:outerShdw>
            <a:reflection dir="5400000" sy="-100000" algn="bl" rotWithShape="0"/>
          </a:effectLst>
        </p:grpSpPr>
        <p:sp>
          <p:nvSpPr>
            <p:cNvPr id="535" name="534 Rectángulo"/>
            <p:cNvSpPr/>
            <p:nvPr/>
          </p:nvSpPr>
          <p:spPr>
            <a:xfrm rot="5400000">
              <a:off x="372108" y="599492"/>
              <a:ext cx="2279104" cy="108012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36" name="535 Elipse"/>
            <p:cNvSpPr/>
            <p:nvPr/>
          </p:nvSpPr>
          <p:spPr>
            <a:xfrm>
              <a:off x="1044000" y="648000"/>
              <a:ext cx="914400" cy="914400"/>
            </a:xfrm>
            <a:prstGeom prst="ellipse">
              <a:avLst/>
            </a:prstGeom>
            <a:solidFill>
              <a:srgbClr val="C00000"/>
            </a:solidFill>
            <a:ln>
              <a:noFill/>
            </a:ln>
            <a:scene3d>
              <a:camera prst="orthographicFront"/>
              <a:lightRig rig="flat" dir="t"/>
            </a:scene3d>
            <a:sp3d>
              <a:bevelT w="2667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475" name="474 Grupo"/>
          <p:cNvGrpSpPr/>
          <p:nvPr/>
        </p:nvGrpSpPr>
        <p:grpSpPr>
          <a:xfrm rot="1979022" flipH="1">
            <a:off x="7765506" y="2097708"/>
            <a:ext cx="412731" cy="919430"/>
            <a:chOff x="971600" y="0"/>
            <a:chExt cx="1080120" cy="2279104"/>
          </a:xfrm>
          <a:effectLst>
            <a:outerShdw sx="115000" sy="115000" algn="ctr" rotWithShape="0">
              <a:schemeClr val="tx1"/>
            </a:outerShdw>
            <a:reflection dir="5400000" sy="-100000" algn="bl" rotWithShape="0"/>
          </a:effectLst>
        </p:grpSpPr>
        <p:sp>
          <p:nvSpPr>
            <p:cNvPr id="533" name="532 Rectángulo"/>
            <p:cNvSpPr/>
            <p:nvPr/>
          </p:nvSpPr>
          <p:spPr>
            <a:xfrm rot="5400000">
              <a:off x="372108" y="599492"/>
              <a:ext cx="2279104" cy="108012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34" name="533 Elipse"/>
            <p:cNvSpPr/>
            <p:nvPr/>
          </p:nvSpPr>
          <p:spPr>
            <a:xfrm>
              <a:off x="1044000" y="648000"/>
              <a:ext cx="914400" cy="914400"/>
            </a:xfrm>
            <a:prstGeom prst="ellipse">
              <a:avLst/>
            </a:prstGeom>
            <a:solidFill>
              <a:srgbClr val="C00000"/>
            </a:solidFill>
            <a:ln>
              <a:noFill/>
            </a:ln>
            <a:scene3d>
              <a:camera prst="orthographicFront"/>
              <a:lightRig rig="flat" dir="t"/>
            </a:scene3d>
            <a:sp3d>
              <a:bevelT w="2667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476" name="475 Grupo"/>
          <p:cNvGrpSpPr/>
          <p:nvPr/>
        </p:nvGrpSpPr>
        <p:grpSpPr>
          <a:xfrm rot="1979022" flipH="1">
            <a:off x="7268864" y="2082940"/>
            <a:ext cx="412731" cy="919430"/>
            <a:chOff x="971600" y="0"/>
            <a:chExt cx="1080120" cy="2279104"/>
          </a:xfrm>
          <a:effectLst>
            <a:outerShdw sx="115000" sy="115000" algn="ctr" rotWithShape="0">
              <a:schemeClr val="tx1"/>
            </a:outerShdw>
            <a:reflection dir="5400000" sy="-100000" algn="bl" rotWithShape="0"/>
          </a:effectLst>
        </p:grpSpPr>
        <p:sp>
          <p:nvSpPr>
            <p:cNvPr id="531" name="530 Rectángulo"/>
            <p:cNvSpPr/>
            <p:nvPr/>
          </p:nvSpPr>
          <p:spPr>
            <a:xfrm rot="5400000">
              <a:off x="372108" y="599492"/>
              <a:ext cx="2279104" cy="108012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32" name="531 Elipse"/>
            <p:cNvSpPr/>
            <p:nvPr/>
          </p:nvSpPr>
          <p:spPr>
            <a:xfrm>
              <a:off x="1044000" y="648000"/>
              <a:ext cx="914400" cy="914400"/>
            </a:xfrm>
            <a:prstGeom prst="ellipse">
              <a:avLst/>
            </a:prstGeom>
            <a:solidFill>
              <a:srgbClr val="C00000"/>
            </a:solidFill>
            <a:ln>
              <a:noFill/>
            </a:ln>
            <a:scene3d>
              <a:camera prst="orthographicFront"/>
              <a:lightRig rig="flat" dir="t"/>
            </a:scene3d>
            <a:sp3d>
              <a:bevelT w="2667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477" name="476 Grupo"/>
          <p:cNvGrpSpPr/>
          <p:nvPr/>
        </p:nvGrpSpPr>
        <p:grpSpPr>
          <a:xfrm rot="1979022" flipH="1">
            <a:off x="6786270" y="2097708"/>
            <a:ext cx="412731" cy="919430"/>
            <a:chOff x="971600" y="0"/>
            <a:chExt cx="1080120" cy="2279104"/>
          </a:xfrm>
          <a:effectLst>
            <a:outerShdw sx="115000" sy="115000" algn="ctr" rotWithShape="0">
              <a:schemeClr val="tx1"/>
            </a:outerShdw>
            <a:reflection dir="5400000" sy="-100000" algn="bl" rotWithShape="0"/>
          </a:effectLst>
        </p:grpSpPr>
        <p:sp>
          <p:nvSpPr>
            <p:cNvPr id="529" name="528 Rectángulo"/>
            <p:cNvSpPr/>
            <p:nvPr/>
          </p:nvSpPr>
          <p:spPr>
            <a:xfrm rot="5400000">
              <a:off x="372108" y="599492"/>
              <a:ext cx="2279104" cy="108012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30" name="529 Elipse"/>
            <p:cNvSpPr/>
            <p:nvPr/>
          </p:nvSpPr>
          <p:spPr>
            <a:xfrm>
              <a:off x="1044000" y="648000"/>
              <a:ext cx="914400" cy="914400"/>
            </a:xfrm>
            <a:prstGeom prst="ellipse">
              <a:avLst/>
            </a:prstGeom>
            <a:solidFill>
              <a:srgbClr val="C00000"/>
            </a:solidFill>
            <a:ln>
              <a:noFill/>
            </a:ln>
            <a:scene3d>
              <a:camera prst="orthographicFront"/>
              <a:lightRig rig="flat" dir="t"/>
            </a:scene3d>
            <a:sp3d>
              <a:bevelT w="2667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478" name="477 Grupo"/>
          <p:cNvGrpSpPr/>
          <p:nvPr/>
        </p:nvGrpSpPr>
        <p:grpSpPr>
          <a:xfrm rot="1979022" flipH="1">
            <a:off x="6346268" y="2082462"/>
            <a:ext cx="412731" cy="919430"/>
            <a:chOff x="971600" y="0"/>
            <a:chExt cx="1080120" cy="2279104"/>
          </a:xfrm>
          <a:effectLst>
            <a:outerShdw sx="115000" sy="115000" algn="ctr" rotWithShape="0">
              <a:schemeClr val="tx1"/>
            </a:outerShdw>
            <a:reflection dir="5400000" sy="-100000" algn="bl" rotWithShape="0"/>
          </a:effectLst>
        </p:grpSpPr>
        <p:sp>
          <p:nvSpPr>
            <p:cNvPr id="527" name="526 Rectángulo"/>
            <p:cNvSpPr/>
            <p:nvPr/>
          </p:nvSpPr>
          <p:spPr>
            <a:xfrm rot="5400000">
              <a:off x="372108" y="599492"/>
              <a:ext cx="2279104" cy="108012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28" name="527 Elipse"/>
            <p:cNvSpPr/>
            <p:nvPr/>
          </p:nvSpPr>
          <p:spPr>
            <a:xfrm>
              <a:off x="1044000" y="648000"/>
              <a:ext cx="914400" cy="914400"/>
            </a:xfrm>
            <a:prstGeom prst="ellipse">
              <a:avLst/>
            </a:prstGeom>
            <a:solidFill>
              <a:srgbClr val="C00000"/>
            </a:solidFill>
            <a:ln>
              <a:noFill/>
            </a:ln>
            <a:scene3d>
              <a:camera prst="orthographicFront"/>
              <a:lightRig rig="flat" dir="t"/>
            </a:scene3d>
            <a:sp3d>
              <a:bevelT w="2667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479" name="478 Grupo"/>
          <p:cNvGrpSpPr/>
          <p:nvPr/>
        </p:nvGrpSpPr>
        <p:grpSpPr>
          <a:xfrm rot="1979022" flipH="1">
            <a:off x="5863728" y="2082462"/>
            <a:ext cx="412731" cy="919430"/>
            <a:chOff x="971600" y="0"/>
            <a:chExt cx="1080120" cy="2279104"/>
          </a:xfrm>
          <a:effectLst>
            <a:outerShdw sx="115000" sy="115000" algn="ctr" rotWithShape="0">
              <a:schemeClr val="tx1"/>
            </a:outerShdw>
            <a:reflection dir="5400000" sy="-100000" algn="bl" rotWithShape="0"/>
          </a:effectLst>
        </p:grpSpPr>
        <p:sp>
          <p:nvSpPr>
            <p:cNvPr id="525" name="524 Rectángulo"/>
            <p:cNvSpPr/>
            <p:nvPr/>
          </p:nvSpPr>
          <p:spPr>
            <a:xfrm rot="5400000">
              <a:off x="372108" y="599492"/>
              <a:ext cx="2279104" cy="108012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26" name="525 Elipse"/>
            <p:cNvSpPr/>
            <p:nvPr/>
          </p:nvSpPr>
          <p:spPr>
            <a:xfrm>
              <a:off x="1044000" y="648000"/>
              <a:ext cx="914400" cy="914400"/>
            </a:xfrm>
            <a:prstGeom prst="ellipse">
              <a:avLst/>
            </a:prstGeom>
            <a:solidFill>
              <a:srgbClr val="C00000"/>
            </a:solidFill>
            <a:ln>
              <a:noFill/>
            </a:ln>
            <a:scene3d>
              <a:camera prst="orthographicFront"/>
              <a:lightRig rig="flat" dir="t"/>
            </a:scene3d>
            <a:sp3d>
              <a:bevelT w="2667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480" name="479 Grupo"/>
          <p:cNvGrpSpPr/>
          <p:nvPr/>
        </p:nvGrpSpPr>
        <p:grpSpPr>
          <a:xfrm rot="1979022" flipH="1">
            <a:off x="5367086" y="2067694"/>
            <a:ext cx="412731" cy="919430"/>
            <a:chOff x="971600" y="0"/>
            <a:chExt cx="1080120" cy="2279104"/>
          </a:xfrm>
          <a:effectLst>
            <a:outerShdw sx="115000" sy="115000" algn="ctr" rotWithShape="0">
              <a:schemeClr val="tx1"/>
            </a:outerShdw>
            <a:reflection dir="5400000" sy="-100000" algn="bl" rotWithShape="0"/>
          </a:effectLst>
        </p:grpSpPr>
        <p:sp>
          <p:nvSpPr>
            <p:cNvPr id="523" name="522 Rectángulo"/>
            <p:cNvSpPr/>
            <p:nvPr/>
          </p:nvSpPr>
          <p:spPr>
            <a:xfrm rot="5400000">
              <a:off x="372108" y="599492"/>
              <a:ext cx="2279104" cy="108012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24" name="523 Elipse"/>
            <p:cNvSpPr/>
            <p:nvPr/>
          </p:nvSpPr>
          <p:spPr>
            <a:xfrm>
              <a:off x="1044000" y="648000"/>
              <a:ext cx="914400" cy="914400"/>
            </a:xfrm>
            <a:prstGeom prst="ellipse">
              <a:avLst/>
            </a:prstGeom>
            <a:solidFill>
              <a:srgbClr val="C00000"/>
            </a:solidFill>
            <a:ln>
              <a:noFill/>
            </a:ln>
            <a:scene3d>
              <a:camera prst="orthographicFront"/>
              <a:lightRig rig="flat" dir="t"/>
            </a:scene3d>
            <a:sp3d>
              <a:bevelT w="2667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353" name="352 Grupo"/>
          <p:cNvGrpSpPr/>
          <p:nvPr/>
        </p:nvGrpSpPr>
        <p:grpSpPr>
          <a:xfrm rot="19620978">
            <a:off x="449708" y="2920674"/>
            <a:ext cx="412731" cy="919430"/>
            <a:chOff x="971600" y="0"/>
            <a:chExt cx="1080120" cy="2279104"/>
          </a:xfrm>
          <a:effectLst>
            <a:outerShdw sx="115000" sy="115000" algn="ctr" rotWithShape="0">
              <a:schemeClr val="tx1"/>
            </a:outerShdw>
            <a:reflection dir="5400000" sy="-100000" algn="bl" rotWithShape="0"/>
          </a:effectLst>
        </p:grpSpPr>
        <p:sp>
          <p:nvSpPr>
            <p:cNvPr id="393" name="392 Rectángulo"/>
            <p:cNvSpPr/>
            <p:nvPr/>
          </p:nvSpPr>
          <p:spPr>
            <a:xfrm rot="5400000">
              <a:off x="372108" y="599492"/>
              <a:ext cx="2279104" cy="108012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4" name="393 Elipse"/>
            <p:cNvSpPr/>
            <p:nvPr/>
          </p:nvSpPr>
          <p:spPr>
            <a:xfrm>
              <a:off x="1044000" y="648000"/>
              <a:ext cx="914400" cy="914400"/>
            </a:xfrm>
            <a:prstGeom prst="ellipse">
              <a:avLst/>
            </a:prstGeom>
            <a:solidFill>
              <a:srgbClr val="009900"/>
            </a:solidFill>
            <a:ln>
              <a:noFill/>
            </a:ln>
            <a:scene3d>
              <a:camera prst="orthographicFront"/>
              <a:lightRig rig="flat" dir="t"/>
            </a:scene3d>
            <a:sp3d>
              <a:bevelT w="2667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354" name="353 Grupo"/>
          <p:cNvGrpSpPr/>
          <p:nvPr/>
        </p:nvGrpSpPr>
        <p:grpSpPr>
          <a:xfrm rot="19620978">
            <a:off x="932249" y="2920674"/>
            <a:ext cx="412731" cy="919430"/>
            <a:chOff x="971600" y="0"/>
            <a:chExt cx="1080120" cy="2279104"/>
          </a:xfrm>
          <a:effectLst>
            <a:outerShdw sx="115000" sy="115000" algn="ctr" rotWithShape="0">
              <a:schemeClr val="tx1"/>
            </a:outerShdw>
            <a:reflection dir="5400000" sy="-100000" algn="bl" rotWithShape="0"/>
          </a:effectLst>
        </p:grpSpPr>
        <p:sp>
          <p:nvSpPr>
            <p:cNvPr id="391" name="390 Rectángulo"/>
            <p:cNvSpPr/>
            <p:nvPr/>
          </p:nvSpPr>
          <p:spPr>
            <a:xfrm rot="5400000">
              <a:off x="372108" y="599492"/>
              <a:ext cx="2279104" cy="108012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2" name="391 Elipse"/>
            <p:cNvSpPr/>
            <p:nvPr/>
          </p:nvSpPr>
          <p:spPr>
            <a:xfrm>
              <a:off x="1044000" y="648000"/>
              <a:ext cx="914400" cy="914400"/>
            </a:xfrm>
            <a:prstGeom prst="ellipse">
              <a:avLst/>
            </a:prstGeom>
            <a:solidFill>
              <a:srgbClr val="009900"/>
            </a:solidFill>
            <a:ln>
              <a:noFill/>
            </a:ln>
            <a:scene3d>
              <a:camera prst="orthographicFront"/>
              <a:lightRig rig="flat" dir="t"/>
            </a:scene3d>
            <a:sp3d>
              <a:bevelT w="2667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355" name="354 Grupo"/>
          <p:cNvGrpSpPr/>
          <p:nvPr/>
        </p:nvGrpSpPr>
        <p:grpSpPr>
          <a:xfrm rot="19620978">
            <a:off x="1428891" y="2905907"/>
            <a:ext cx="412731" cy="919430"/>
            <a:chOff x="971600" y="0"/>
            <a:chExt cx="1080120" cy="2279104"/>
          </a:xfrm>
          <a:effectLst>
            <a:outerShdw sx="115000" sy="115000" algn="ctr" rotWithShape="0">
              <a:schemeClr val="tx1"/>
            </a:outerShdw>
            <a:reflection dir="5400000" sy="-100000" algn="bl" rotWithShape="0"/>
          </a:effectLst>
        </p:grpSpPr>
        <p:sp>
          <p:nvSpPr>
            <p:cNvPr id="389" name="388 Rectángulo"/>
            <p:cNvSpPr/>
            <p:nvPr/>
          </p:nvSpPr>
          <p:spPr>
            <a:xfrm rot="5400000">
              <a:off x="372108" y="599492"/>
              <a:ext cx="2279104" cy="108012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0" name="389 Elipse"/>
            <p:cNvSpPr/>
            <p:nvPr/>
          </p:nvSpPr>
          <p:spPr>
            <a:xfrm>
              <a:off x="1044000" y="648000"/>
              <a:ext cx="914400" cy="914400"/>
            </a:xfrm>
            <a:prstGeom prst="ellipse">
              <a:avLst/>
            </a:prstGeom>
            <a:solidFill>
              <a:srgbClr val="009900"/>
            </a:solidFill>
            <a:ln>
              <a:noFill/>
            </a:ln>
            <a:scene3d>
              <a:camera prst="orthographicFront"/>
              <a:lightRig rig="flat" dir="t"/>
            </a:scene3d>
            <a:sp3d>
              <a:bevelT w="2667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356" name="355 Grupo"/>
          <p:cNvGrpSpPr/>
          <p:nvPr/>
        </p:nvGrpSpPr>
        <p:grpSpPr>
          <a:xfrm rot="19620978">
            <a:off x="1911486" y="2920674"/>
            <a:ext cx="412731" cy="919430"/>
            <a:chOff x="971600" y="0"/>
            <a:chExt cx="1080120" cy="2279104"/>
          </a:xfrm>
          <a:effectLst>
            <a:outerShdw sx="115000" sy="115000" algn="ctr" rotWithShape="0">
              <a:schemeClr val="tx1"/>
            </a:outerShdw>
            <a:reflection dir="5400000" sy="-100000" algn="bl" rotWithShape="0"/>
          </a:effectLst>
        </p:grpSpPr>
        <p:sp>
          <p:nvSpPr>
            <p:cNvPr id="387" name="386 Rectángulo"/>
            <p:cNvSpPr/>
            <p:nvPr/>
          </p:nvSpPr>
          <p:spPr>
            <a:xfrm rot="5400000">
              <a:off x="372108" y="599492"/>
              <a:ext cx="2279104" cy="108012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8" name="387 Elipse"/>
            <p:cNvSpPr/>
            <p:nvPr/>
          </p:nvSpPr>
          <p:spPr>
            <a:xfrm>
              <a:off x="1044000" y="648000"/>
              <a:ext cx="914400" cy="914400"/>
            </a:xfrm>
            <a:prstGeom prst="ellipse">
              <a:avLst/>
            </a:prstGeom>
            <a:solidFill>
              <a:srgbClr val="009900"/>
            </a:solidFill>
            <a:ln>
              <a:noFill/>
            </a:ln>
            <a:scene3d>
              <a:camera prst="orthographicFront"/>
              <a:lightRig rig="flat" dir="t"/>
            </a:scene3d>
            <a:sp3d>
              <a:bevelT w="2667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357" name="356 Grupo"/>
          <p:cNvGrpSpPr/>
          <p:nvPr/>
        </p:nvGrpSpPr>
        <p:grpSpPr>
          <a:xfrm rot="19620978">
            <a:off x="2351487" y="2905429"/>
            <a:ext cx="412731" cy="919430"/>
            <a:chOff x="971600" y="0"/>
            <a:chExt cx="1080120" cy="2279104"/>
          </a:xfrm>
          <a:effectLst>
            <a:outerShdw sx="115000" sy="115000" algn="ctr" rotWithShape="0">
              <a:schemeClr val="tx1"/>
            </a:outerShdw>
            <a:reflection dir="5400000" sy="-100000" algn="bl" rotWithShape="0"/>
          </a:effectLst>
        </p:grpSpPr>
        <p:sp>
          <p:nvSpPr>
            <p:cNvPr id="385" name="384 Rectángulo"/>
            <p:cNvSpPr/>
            <p:nvPr/>
          </p:nvSpPr>
          <p:spPr>
            <a:xfrm rot="5400000">
              <a:off x="372108" y="599492"/>
              <a:ext cx="2279104" cy="108012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6" name="385 Elipse"/>
            <p:cNvSpPr/>
            <p:nvPr/>
          </p:nvSpPr>
          <p:spPr>
            <a:xfrm>
              <a:off x="1044000" y="648000"/>
              <a:ext cx="914400" cy="914400"/>
            </a:xfrm>
            <a:prstGeom prst="ellipse">
              <a:avLst/>
            </a:prstGeom>
            <a:solidFill>
              <a:srgbClr val="009900"/>
            </a:solidFill>
            <a:ln>
              <a:noFill/>
            </a:ln>
            <a:scene3d>
              <a:camera prst="orthographicFront"/>
              <a:lightRig rig="flat" dir="t"/>
            </a:scene3d>
            <a:sp3d>
              <a:bevelT w="2667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358" name="357 Grupo"/>
          <p:cNvGrpSpPr/>
          <p:nvPr/>
        </p:nvGrpSpPr>
        <p:grpSpPr>
          <a:xfrm rot="19620978">
            <a:off x="2834028" y="2905429"/>
            <a:ext cx="412731" cy="919430"/>
            <a:chOff x="971600" y="0"/>
            <a:chExt cx="1080120" cy="2279104"/>
          </a:xfrm>
          <a:effectLst>
            <a:outerShdw sx="115000" sy="115000" algn="ctr" rotWithShape="0">
              <a:schemeClr val="tx1"/>
            </a:outerShdw>
            <a:reflection dir="5400000" sy="-100000" algn="bl" rotWithShape="0"/>
          </a:effectLst>
        </p:grpSpPr>
        <p:sp>
          <p:nvSpPr>
            <p:cNvPr id="383" name="382 Rectángulo"/>
            <p:cNvSpPr/>
            <p:nvPr/>
          </p:nvSpPr>
          <p:spPr>
            <a:xfrm rot="5400000">
              <a:off x="372108" y="599492"/>
              <a:ext cx="2279104" cy="108012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4" name="383 Elipse"/>
            <p:cNvSpPr/>
            <p:nvPr/>
          </p:nvSpPr>
          <p:spPr>
            <a:xfrm>
              <a:off x="1044000" y="648000"/>
              <a:ext cx="914400" cy="914400"/>
            </a:xfrm>
            <a:prstGeom prst="ellipse">
              <a:avLst/>
            </a:prstGeom>
            <a:solidFill>
              <a:srgbClr val="009900"/>
            </a:solidFill>
            <a:ln>
              <a:noFill/>
            </a:ln>
            <a:scene3d>
              <a:camera prst="orthographicFront"/>
              <a:lightRig rig="flat" dir="t"/>
            </a:scene3d>
            <a:sp3d>
              <a:bevelT w="2667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359" name="358 Grupo"/>
          <p:cNvGrpSpPr/>
          <p:nvPr/>
        </p:nvGrpSpPr>
        <p:grpSpPr>
          <a:xfrm rot="19620978">
            <a:off x="3330669" y="2890660"/>
            <a:ext cx="412731" cy="919430"/>
            <a:chOff x="971600" y="0"/>
            <a:chExt cx="1080120" cy="2279104"/>
          </a:xfrm>
          <a:effectLst>
            <a:outerShdw sx="115000" sy="115000" algn="ctr" rotWithShape="0">
              <a:schemeClr val="tx1"/>
            </a:outerShdw>
            <a:reflection dir="5400000" sy="-100000" algn="bl" rotWithShape="0"/>
          </a:effectLst>
        </p:grpSpPr>
        <p:sp>
          <p:nvSpPr>
            <p:cNvPr id="381" name="380 Rectángulo"/>
            <p:cNvSpPr/>
            <p:nvPr/>
          </p:nvSpPr>
          <p:spPr>
            <a:xfrm rot="5400000">
              <a:off x="372108" y="599492"/>
              <a:ext cx="2279104" cy="108012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2" name="381 Elipse"/>
            <p:cNvSpPr/>
            <p:nvPr/>
          </p:nvSpPr>
          <p:spPr>
            <a:xfrm>
              <a:off x="1044000" y="648000"/>
              <a:ext cx="914400" cy="914400"/>
            </a:xfrm>
            <a:prstGeom prst="ellipse">
              <a:avLst/>
            </a:prstGeom>
            <a:solidFill>
              <a:srgbClr val="009900"/>
            </a:solidFill>
            <a:ln>
              <a:noFill/>
            </a:ln>
            <a:scene3d>
              <a:camera prst="orthographicFront"/>
              <a:lightRig rig="flat" dir="t"/>
            </a:scene3d>
            <a:sp3d>
              <a:bevelT w="2667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481" name="480 Grupo"/>
          <p:cNvGrpSpPr/>
          <p:nvPr/>
        </p:nvGrpSpPr>
        <p:grpSpPr>
          <a:xfrm rot="1979022" flipH="1">
            <a:off x="8245049" y="2920674"/>
            <a:ext cx="412731" cy="919430"/>
            <a:chOff x="971600" y="0"/>
            <a:chExt cx="1080120" cy="2279104"/>
          </a:xfrm>
          <a:effectLst>
            <a:outerShdw sx="115000" sy="115000" algn="ctr" rotWithShape="0">
              <a:schemeClr val="tx1"/>
            </a:outerShdw>
            <a:reflection dir="5400000" sy="-100000" algn="bl" rotWithShape="0"/>
          </a:effectLst>
        </p:grpSpPr>
        <p:sp>
          <p:nvSpPr>
            <p:cNvPr id="521" name="520 Rectángulo"/>
            <p:cNvSpPr/>
            <p:nvPr/>
          </p:nvSpPr>
          <p:spPr>
            <a:xfrm rot="5400000">
              <a:off x="372108" y="599492"/>
              <a:ext cx="2279104" cy="108012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22" name="521 Elipse"/>
            <p:cNvSpPr/>
            <p:nvPr/>
          </p:nvSpPr>
          <p:spPr>
            <a:xfrm>
              <a:off x="1044000" y="648000"/>
              <a:ext cx="914400" cy="914400"/>
            </a:xfrm>
            <a:prstGeom prst="ellipse">
              <a:avLst/>
            </a:prstGeom>
            <a:solidFill>
              <a:srgbClr val="009900"/>
            </a:solidFill>
            <a:ln>
              <a:noFill/>
            </a:ln>
            <a:scene3d>
              <a:camera prst="orthographicFront"/>
              <a:lightRig rig="flat" dir="t"/>
            </a:scene3d>
            <a:sp3d>
              <a:bevelT w="2667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482" name="481 Grupo"/>
          <p:cNvGrpSpPr/>
          <p:nvPr/>
        </p:nvGrpSpPr>
        <p:grpSpPr>
          <a:xfrm rot="1979022" flipH="1">
            <a:off x="7762508" y="2920674"/>
            <a:ext cx="412731" cy="919430"/>
            <a:chOff x="971600" y="0"/>
            <a:chExt cx="1080120" cy="2279104"/>
          </a:xfrm>
          <a:effectLst>
            <a:outerShdw sx="115000" sy="115000" algn="ctr" rotWithShape="0">
              <a:schemeClr val="tx1"/>
            </a:outerShdw>
            <a:reflection dir="5400000" sy="-100000" algn="bl" rotWithShape="0"/>
          </a:effectLst>
        </p:grpSpPr>
        <p:sp>
          <p:nvSpPr>
            <p:cNvPr id="519" name="518 Rectángulo"/>
            <p:cNvSpPr/>
            <p:nvPr/>
          </p:nvSpPr>
          <p:spPr>
            <a:xfrm rot="5400000">
              <a:off x="372108" y="599492"/>
              <a:ext cx="2279104" cy="108012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20" name="519 Elipse"/>
            <p:cNvSpPr/>
            <p:nvPr/>
          </p:nvSpPr>
          <p:spPr>
            <a:xfrm>
              <a:off x="1044000" y="648000"/>
              <a:ext cx="914400" cy="914400"/>
            </a:xfrm>
            <a:prstGeom prst="ellipse">
              <a:avLst/>
            </a:prstGeom>
            <a:solidFill>
              <a:srgbClr val="009900"/>
            </a:solidFill>
            <a:ln>
              <a:noFill/>
            </a:ln>
            <a:scene3d>
              <a:camera prst="orthographicFront"/>
              <a:lightRig rig="flat" dir="t"/>
            </a:scene3d>
            <a:sp3d>
              <a:bevelT w="2667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483" name="482 Grupo"/>
          <p:cNvGrpSpPr/>
          <p:nvPr/>
        </p:nvGrpSpPr>
        <p:grpSpPr>
          <a:xfrm rot="1979022" flipH="1">
            <a:off x="7265866" y="2905907"/>
            <a:ext cx="412731" cy="919430"/>
            <a:chOff x="971600" y="0"/>
            <a:chExt cx="1080120" cy="2279104"/>
          </a:xfrm>
          <a:effectLst>
            <a:outerShdw sx="115000" sy="115000" algn="ctr" rotWithShape="0">
              <a:schemeClr val="tx1"/>
            </a:outerShdw>
            <a:reflection dir="5400000" sy="-100000" algn="bl" rotWithShape="0"/>
          </a:effectLst>
        </p:grpSpPr>
        <p:sp>
          <p:nvSpPr>
            <p:cNvPr id="517" name="516 Rectángulo"/>
            <p:cNvSpPr/>
            <p:nvPr/>
          </p:nvSpPr>
          <p:spPr>
            <a:xfrm rot="5400000">
              <a:off x="372108" y="599492"/>
              <a:ext cx="2279104" cy="108012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18" name="517 Elipse"/>
            <p:cNvSpPr/>
            <p:nvPr/>
          </p:nvSpPr>
          <p:spPr>
            <a:xfrm>
              <a:off x="1044000" y="648000"/>
              <a:ext cx="914400" cy="914400"/>
            </a:xfrm>
            <a:prstGeom prst="ellipse">
              <a:avLst/>
            </a:prstGeom>
            <a:solidFill>
              <a:srgbClr val="009900"/>
            </a:solidFill>
            <a:ln>
              <a:noFill/>
            </a:ln>
            <a:scene3d>
              <a:camera prst="orthographicFront"/>
              <a:lightRig rig="flat" dir="t"/>
            </a:scene3d>
            <a:sp3d>
              <a:bevelT w="2667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484" name="483 Grupo"/>
          <p:cNvGrpSpPr/>
          <p:nvPr/>
        </p:nvGrpSpPr>
        <p:grpSpPr>
          <a:xfrm rot="1979022" flipH="1">
            <a:off x="6783272" y="2920674"/>
            <a:ext cx="412731" cy="919430"/>
            <a:chOff x="971600" y="0"/>
            <a:chExt cx="1080120" cy="2279104"/>
          </a:xfrm>
          <a:effectLst>
            <a:outerShdw sx="115000" sy="115000" algn="ctr" rotWithShape="0">
              <a:schemeClr val="tx1"/>
            </a:outerShdw>
            <a:reflection dir="5400000" sy="-100000" algn="bl" rotWithShape="0"/>
          </a:effectLst>
        </p:grpSpPr>
        <p:sp>
          <p:nvSpPr>
            <p:cNvPr id="515" name="514 Rectángulo"/>
            <p:cNvSpPr/>
            <p:nvPr/>
          </p:nvSpPr>
          <p:spPr>
            <a:xfrm rot="5400000">
              <a:off x="372108" y="599492"/>
              <a:ext cx="2279104" cy="108012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16" name="515 Elipse"/>
            <p:cNvSpPr/>
            <p:nvPr/>
          </p:nvSpPr>
          <p:spPr>
            <a:xfrm>
              <a:off x="1044000" y="648000"/>
              <a:ext cx="914400" cy="914400"/>
            </a:xfrm>
            <a:prstGeom prst="ellipse">
              <a:avLst/>
            </a:prstGeom>
            <a:solidFill>
              <a:srgbClr val="009900"/>
            </a:solidFill>
            <a:ln>
              <a:noFill/>
            </a:ln>
            <a:scene3d>
              <a:camera prst="orthographicFront"/>
              <a:lightRig rig="flat" dir="t"/>
            </a:scene3d>
            <a:sp3d>
              <a:bevelT w="2667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485" name="484 Grupo"/>
          <p:cNvGrpSpPr/>
          <p:nvPr/>
        </p:nvGrpSpPr>
        <p:grpSpPr>
          <a:xfrm rot="1979022" flipH="1">
            <a:off x="6343270" y="2905429"/>
            <a:ext cx="412731" cy="919430"/>
            <a:chOff x="971600" y="0"/>
            <a:chExt cx="1080120" cy="2279104"/>
          </a:xfrm>
          <a:effectLst>
            <a:outerShdw sx="115000" sy="115000" algn="ctr" rotWithShape="0">
              <a:schemeClr val="tx1"/>
            </a:outerShdw>
            <a:reflection dir="5400000" sy="-100000" algn="bl" rotWithShape="0"/>
          </a:effectLst>
        </p:grpSpPr>
        <p:sp>
          <p:nvSpPr>
            <p:cNvPr id="513" name="512 Rectángulo"/>
            <p:cNvSpPr/>
            <p:nvPr/>
          </p:nvSpPr>
          <p:spPr>
            <a:xfrm rot="5400000">
              <a:off x="372108" y="599492"/>
              <a:ext cx="2279104" cy="108012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14" name="513 Elipse"/>
            <p:cNvSpPr/>
            <p:nvPr/>
          </p:nvSpPr>
          <p:spPr>
            <a:xfrm>
              <a:off x="1044000" y="648000"/>
              <a:ext cx="914400" cy="914400"/>
            </a:xfrm>
            <a:prstGeom prst="ellipse">
              <a:avLst/>
            </a:prstGeom>
            <a:solidFill>
              <a:srgbClr val="009900"/>
            </a:solidFill>
            <a:ln>
              <a:noFill/>
            </a:ln>
            <a:scene3d>
              <a:camera prst="orthographicFront"/>
              <a:lightRig rig="flat" dir="t"/>
            </a:scene3d>
            <a:sp3d>
              <a:bevelT w="2667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486" name="485 Grupo"/>
          <p:cNvGrpSpPr/>
          <p:nvPr/>
        </p:nvGrpSpPr>
        <p:grpSpPr>
          <a:xfrm rot="1979022" flipH="1">
            <a:off x="5860730" y="2905429"/>
            <a:ext cx="412731" cy="919430"/>
            <a:chOff x="971600" y="0"/>
            <a:chExt cx="1080120" cy="2279104"/>
          </a:xfrm>
          <a:effectLst>
            <a:outerShdw sx="115000" sy="115000" algn="ctr" rotWithShape="0">
              <a:schemeClr val="tx1"/>
            </a:outerShdw>
            <a:reflection dir="5400000" sy="-100000" algn="bl" rotWithShape="0"/>
          </a:effectLst>
        </p:grpSpPr>
        <p:sp>
          <p:nvSpPr>
            <p:cNvPr id="511" name="510 Rectángulo"/>
            <p:cNvSpPr/>
            <p:nvPr/>
          </p:nvSpPr>
          <p:spPr>
            <a:xfrm rot="5400000">
              <a:off x="372108" y="599492"/>
              <a:ext cx="2279104" cy="108012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12" name="511 Elipse"/>
            <p:cNvSpPr/>
            <p:nvPr/>
          </p:nvSpPr>
          <p:spPr>
            <a:xfrm>
              <a:off x="1044000" y="648000"/>
              <a:ext cx="914400" cy="914400"/>
            </a:xfrm>
            <a:prstGeom prst="ellipse">
              <a:avLst/>
            </a:prstGeom>
            <a:solidFill>
              <a:srgbClr val="009900"/>
            </a:solidFill>
            <a:ln>
              <a:noFill/>
            </a:ln>
            <a:scene3d>
              <a:camera prst="orthographicFront"/>
              <a:lightRig rig="flat" dir="t"/>
            </a:scene3d>
            <a:sp3d>
              <a:bevelT w="2667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487" name="486 Grupo"/>
          <p:cNvGrpSpPr/>
          <p:nvPr/>
        </p:nvGrpSpPr>
        <p:grpSpPr>
          <a:xfrm rot="1979022" flipH="1">
            <a:off x="5364088" y="2890660"/>
            <a:ext cx="412731" cy="919430"/>
            <a:chOff x="971600" y="0"/>
            <a:chExt cx="1080120" cy="2279104"/>
          </a:xfrm>
          <a:effectLst>
            <a:outerShdw sx="115000" sy="115000" algn="ctr" rotWithShape="0">
              <a:schemeClr val="tx1"/>
            </a:outerShdw>
            <a:reflection dir="5400000" sy="-100000" algn="bl" rotWithShape="0"/>
          </a:effectLst>
        </p:grpSpPr>
        <p:sp>
          <p:nvSpPr>
            <p:cNvPr id="509" name="508 Rectángulo"/>
            <p:cNvSpPr/>
            <p:nvPr/>
          </p:nvSpPr>
          <p:spPr>
            <a:xfrm rot="5400000">
              <a:off x="372108" y="599492"/>
              <a:ext cx="2279104" cy="108012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10" name="509 Elipse"/>
            <p:cNvSpPr/>
            <p:nvPr/>
          </p:nvSpPr>
          <p:spPr>
            <a:xfrm>
              <a:off x="1044000" y="648000"/>
              <a:ext cx="914400" cy="914400"/>
            </a:xfrm>
            <a:prstGeom prst="ellipse">
              <a:avLst/>
            </a:prstGeom>
            <a:solidFill>
              <a:srgbClr val="009900"/>
            </a:solidFill>
            <a:ln>
              <a:noFill/>
            </a:ln>
            <a:scene3d>
              <a:camera prst="orthographicFront"/>
              <a:lightRig rig="flat" dir="t"/>
            </a:scene3d>
            <a:sp3d>
              <a:bevelT w="2667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360" name="359 Grupo"/>
          <p:cNvGrpSpPr/>
          <p:nvPr/>
        </p:nvGrpSpPr>
        <p:grpSpPr>
          <a:xfrm rot="19620978">
            <a:off x="395536" y="3744694"/>
            <a:ext cx="412731" cy="919430"/>
            <a:chOff x="971600" y="0"/>
            <a:chExt cx="1080120" cy="2279104"/>
          </a:xfrm>
          <a:effectLst>
            <a:outerShdw sx="115000" sy="115000" algn="ctr" rotWithShape="0">
              <a:schemeClr val="tx1"/>
            </a:outerShdw>
            <a:reflection dir="5400000" sy="-100000" algn="bl" rotWithShape="0"/>
          </a:effectLst>
        </p:grpSpPr>
        <p:sp>
          <p:nvSpPr>
            <p:cNvPr id="379" name="378 Rectángulo"/>
            <p:cNvSpPr/>
            <p:nvPr/>
          </p:nvSpPr>
          <p:spPr>
            <a:xfrm rot="5400000">
              <a:off x="372108" y="599492"/>
              <a:ext cx="2279104" cy="108012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0" name="379 Elipse"/>
            <p:cNvSpPr/>
            <p:nvPr/>
          </p:nvSpPr>
          <p:spPr>
            <a:xfrm>
              <a:off x="1044000" y="648000"/>
              <a:ext cx="914400" cy="914400"/>
            </a:xfrm>
            <a:prstGeom prst="ellipse">
              <a:avLst/>
            </a:prstGeom>
            <a:solidFill>
              <a:srgbClr val="FFC000"/>
            </a:solidFill>
            <a:ln>
              <a:noFill/>
            </a:ln>
            <a:scene3d>
              <a:camera prst="orthographicFront"/>
              <a:lightRig rig="flat" dir="t"/>
            </a:scene3d>
            <a:sp3d>
              <a:bevelT w="2667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361" name="360 Grupo"/>
          <p:cNvGrpSpPr/>
          <p:nvPr/>
        </p:nvGrpSpPr>
        <p:grpSpPr>
          <a:xfrm rot="19620978">
            <a:off x="878077" y="3744694"/>
            <a:ext cx="412731" cy="919430"/>
            <a:chOff x="971600" y="0"/>
            <a:chExt cx="1080120" cy="2279104"/>
          </a:xfrm>
          <a:effectLst>
            <a:outerShdw sx="115000" sy="115000" algn="ctr" rotWithShape="0">
              <a:schemeClr val="tx1"/>
            </a:outerShdw>
            <a:reflection dir="5400000" sy="-100000" algn="bl" rotWithShape="0"/>
          </a:effectLst>
        </p:grpSpPr>
        <p:sp>
          <p:nvSpPr>
            <p:cNvPr id="377" name="376 Rectángulo"/>
            <p:cNvSpPr/>
            <p:nvPr/>
          </p:nvSpPr>
          <p:spPr>
            <a:xfrm rot="5400000">
              <a:off x="372108" y="599492"/>
              <a:ext cx="2279104" cy="108012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8" name="377 Elipse"/>
            <p:cNvSpPr/>
            <p:nvPr/>
          </p:nvSpPr>
          <p:spPr>
            <a:xfrm>
              <a:off x="1044000" y="648000"/>
              <a:ext cx="914400" cy="914400"/>
            </a:xfrm>
            <a:prstGeom prst="ellipse">
              <a:avLst/>
            </a:prstGeom>
            <a:solidFill>
              <a:srgbClr val="FFC000"/>
            </a:solidFill>
            <a:ln>
              <a:noFill/>
            </a:ln>
            <a:scene3d>
              <a:camera prst="orthographicFront"/>
              <a:lightRig rig="flat" dir="t"/>
            </a:scene3d>
            <a:sp3d>
              <a:bevelT w="2667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362" name="361 Grupo"/>
          <p:cNvGrpSpPr/>
          <p:nvPr/>
        </p:nvGrpSpPr>
        <p:grpSpPr>
          <a:xfrm rot="19620978">
            <a:off x="1374719" y="3729926"/>
            <a:ext cx="412731" cy="919430"/>
            <a:chOff x="971600" y="0"/>
            <a:chExt cx="1080120" cy="2279104"/>
          </a:xfrm>
          <a:effectLst>
            <a:outerShdw sx="115000" sy="115000" algn="ctr" rotWithShape="0">
              <a:schemeClr val="tx1"/>
            </a:outerShdw>
            <a:reflection dir="5400000" sy="-100000" algn="bl" rotWithShape="0"/>
          </a:effectLst>
        </p:grpSpPr>
        <p:sp>
          <p:nvSpPr>
            <p:cNvPr id="375" name="374 Rectángulo"/>
            <p:cNvSpPr/>
            <p:nvPr/>
          </p:nvSpPr>
          <p:spPr>
            <a:xfrm rot="5400000">
              <a:off x="372108" y="599492"/>
              <a:ext cx="2279104" cy="108012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6" name="375 Elipse"/>
            <p:cNvSpPr/>
            <p:nvPr/>
          </p:nvSpPr>
          <p:spPr>
            <a:xfrm>
              <a:off x="1044000" y="648000"/>
              <a:ext cx="914400" cy="914400"/>
            </a:xfrm>
            <a:prstGeom prst="ellipse">
              <a:avLst/>
            </a:prstGeom>
            <a:solidFill>
              <a:srgbClr val="FFC000"/>
            </a:solidFill>
            <a:ln>
              <a:noFill/>
            </a:ln>
            <a:scene3d>
              <a:camera prst="orthographicFront"/>
              <a:lightRig rig="flat" dir="t"/>
            </a:scene3d>
            <a:sp3d>
              <a:bevelT w="2667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363" name="362 Grupo"/>
          <p:cNvGrpSpPr/>
          <p:nvPr/>
        </p:nvGrpSpPr>
        <p:grpSpPr>
          <a:xfrm rot="19620978">
            <a:off x="1857313" y="3744694"/>
            <a:ext cx="412731" cy="919430"/>
            <a:chOff x="971600" y="0"/>
            <a:chExt cx="1080120" cy="2279104"/>
          </a:xfrm>
          <a:effectLst>
            <a:outerShdw sx="115000" sy="115000" algn="ctr" rotWithShape="0">
              <a:schemeClr val="tx1"/>
            </a:outerShdw>
            <a:reflection dir="5400000" sy="-100000" algn="bl" rotWithShape="0"/>
          </a:effectLst>
        </p:grpSpPr>
        <p:sp>
          <p:nvSpPr>
            <p:cNvPr id="373" name="372 Rectángulo"/>
            <p:cNvSpPr/>
            <p:nvPr/>
          </p:nvSpPr>
          <p:spPr>
            <a:xfrm rot="5400000">
              <a:off x="372108" y="599492"/>
              <a:ext cx="2279104" cy="108012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4" name="373 Elipse"/>
            <p:cNvSpPr/>
            <p:nvPr/>
          </p:nvSpPr>
          <p:spPr>
            <a:xfrm>
              <a:off x="1044000" y="648000"/>
              <a:ext cx="914400" cy="914400"/>
            </a:xfrm>
            <a:prstGeom prst="ellipse">
              <a:avLst/>
            </a:prstGeom>
            <a:solidFill>
              <a:srgbClr val="FFC000"/>
            </a:solidFill>
            <a:ln>
              <a:noFill/>
            </a:ln>
            <a:scene3d>
              <a:camera prst="orthographicFront"/>
              <a:lightRig rig="flat" dir="t"/>
            </a:scene3d>
            <a:sp3d>
              <a:bevelT w="2667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364" name="363 Grupo"/>
          <p:cNvGrpSpPr/>
          <p:nvPr/>
        </p:nvGrpSpPr>
        <p:grpSpPr>
          <a:xfrm rot="19620978">
            <a:off x="2297315" y="3729448"/>
            <a:ext cx="412731" cy="919430"/>
            <a:chOff x="971600" y="0"/>
            <a:chExt cx="1080120" cy="2279104"/>
          </a:xfrm>
          <a:effectLst>
            <a:outerShdw sx="115000" sy="115000" algn="ctr" rotWithShape="0">
              <a:schemeClr val="tx1"/>
            </a:outerShdw>
            <a:reflection dir="5400000" sy="-100000" algn="bl" rotWithShape="0"/>
          </a:effectLst>
        </p:grpSpPr>
        <p:sp>
          <p:nvSpPr>
            <p:cNvPr id="371" name="370 Rectángulo"/>
            <p:cNvSpPr/>
            <p:nvPr/>
          </p:nvSpPr>
          <p:spPr>
            <a:xfrm rot="5400000">
              <a:off x="372108" y="599492"/>
              <a:ext cx="2279104" cy="108012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2" name="371 Elipse"/>
            <p:cNvSpPr/>
            <p:nvPr/>
          </p:nvSpPr>
          <p:spPr>
            <a:xfrm>
              <a:off x="1044000" y="648000"/>
              <a:ext cx="914400" cy="914400"/>
            </a:xfrm>
            <a:prstGeom prst="ellipse">
              <a:avLst/>
            </a:prstGeom>
            <a:solidFill>
              <a:srgbClr val="FFC000"/>
            </a:solidFill>
            <a:ln>
              <a:noFill/>
            </a:ln>
            <a:scene3d>
              <a:camera prst="orthographicFront"/>
              <a:lightRig rig="flat" dir="t"/>
            </a:scene3d>
            <a:sp3d>
              <a:bevelT w="2667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365" name="364 Grupo"/>
          <p:cNvGrpSpPr/>
          <p:nvPr/>
        </p:nvGrpSpPr>
        <p:grpSpPr>
          <a:xfrm rot="19620978">
            <a:off x="2779855" y="3729448"/>
            <a:ext cx="412731" cy="919430"/>
            <a:chOff x="971600" y="0"/>
            <a:chExt cx="1080120" cy="2279104"/>
          </a:xfrm>
          <a:effectLst>
            <a:outerShdw sx="115000" sy="115000" algn="ctr" rotWithShape="0">
              <a:schemeClr val="tx1"/>
            </a:outerShdw>
            <a:reflection dir="5400000" sy="-100000" algn="bl" rotWithShape="0"/>
          </a:effectLst>
        </p:grpSpPr>
        <p:sp>
          <p:nvSpPr>
            <p:cNvPr id="369" name="368 Rectángulo"/>
            <p:cNvSpPr/>
            <p:nvPr/>
          </p:nvSpPr>
          <p:spPr>
            <a:xfrm rot="5400000">
              <a:off x="372108" y="599492"/>
              <a:ext cx="2279104" cy="108012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0" name="369 Elipse"/>
            <p:cNvSpPr/>
            <p:nvPr/>
          </p:nvSpPr>
          <p:spPr>
            <a:xfrm>
              <a:off x="1044000" y="648000"/>
              <a:ext cx="914400" cy="914400"/>
            </a:xfrm>
            <a:prstGeom prst="ellipse">
              <a:avLst/>
            </a:prstGeom>
            <a:solidFill>
              <a:srgbClr val="FFC000"/>
            </a:solidFill>
            <a:ln>
              <a:noFill/>
            </a:ln>
            <a:scene3d>
              <a:camera prst="orthographicFront"/>
              <a:lightRig rig="flat" dir="t"/>
            </a:scene3d>
            <a:sp3d>
              <a:bevelT w="2667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366" name="365 Grupo"/>
          <p:cNvGrpSpPr/>
          <p:nvPr/>
        </p:nvGrpSpPr>
        <p:grpSpPr>
          <a:xfrm rot="19620978">
            <a:off x="3276497" y="3714680"/>
            <a:ext cx="412731" cy="919430"/>
            <a:chOff x="971600" y="0"/>
            <a:chExt cx="1080120" cy="2279104"/>
          </a:xfrm>
          <a:effectLst>
            <a:outerShdw sx="115000" sy="115000" algn="ctr" rotWithShape="0">
              <a:schemeClr val="tx1"/>
            </a:outerShdw>
            <a:reflection dir="5400000" sy="-100000" algn="bl" rotWithShape="0"/>
          </a:effectLst>
        </p:grpSpPr>
        <p:sp>
          <p:nvSpPr>
            <p:cNvPr id="367" name="366 Rectángulo"/>
            <p:cNvSpPr/>
            <p:nvPr/>
          </p:nvSpPr>
          <p:spPr>
            <a:xfrm rot="5400000">
              <a:off x="372108" y="599492"/>
              <a:ext cx="2279104" cy="108012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8" name="367 Elipse"/>
            <p:cNvSpPr/>
            <p:nvPr/>
          </p:nvSpPr>
          <p:spPr>
            <a:xfrm>
              <a:off x="1044000" y="648000"/>
              <a:ext cx="914400" cy="914400"/>
            </a:xfrm>
            <a:prstGeom prst="ellipse">
              <a:avLst/>
            </a:prstGeom>
            <a:solidFill>
              <a:srgbClr val="FFC000"/>
            </a:solidFill>
            <a:ln>
              <a:noFill/>
            </a:ln>
            <a:scene3d>
              <a:camera prst="orthographicFront"/>
              <a:lightRig rig="flat" dir="t"/>
            </a:scene3d>
            <a:sp3d>
              <a:bevelT w="2667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488" name="487 Grupo"/>
          <p:cNvGrpSpPr/>
          <p:nvPr/>
        </p:nvGrpSpPr>
        <p:grpSpPr>
          <a:xfrm rot="1979022" flipH="1">
            <a:off x="8299221" y="3744694"/>
            <a:ext cx="412731" cy="919430"/>
            <a:chOff x="971600" y="0"/>
            <a:chExt cx="1080120" cy="2279104"/>
          </a:xfrm>
          <a:effectLst>
            <a:outerShdw sx="115000" sy="115000" algn="ctr" rotWithShape="0">
              <a:schemeClr val="tx1"/>
            </a:outerShdw>
            <a:reflection dir="5400000" sy="-100000" algn="bl" rotWithShape="0"/>
          </a:effectLst>
        </p:grpSpPr>
        <p:sp>
          <p:nvSpPr>
            <p:cNvPr id="507" name="506 Rectángulo"/>
            <p:cNvSpPr/>
            <p:nvPr/>
          </p:nvSpPr>
          <p:spPr>
            <a:xfrm rot="5400000">
              <a:off x="372108" y="599492"/>
              <a:ext cx="2279104" cy="108012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08" name="507 Elipse"/>
            <p:cNvSpPr/>
            <p:nvPr/>
          </p:nvSpPr>
          <p:spPr>
            <a:xfrm>
              <a:off x="1044000" y="648000"/>
              <a:ext cx="914400" cy="914400"/>
            </a:xfrm>
            <a:prstGeom prst="ellipse">
              <a:avLst/>
            </a:prstGeom>
            <a:solidFill>
              <a:srgbClr val="FFC000"/>
            </a:solidFill>
            <a:ln>
              <a:noFill/>
            </a:ln>
            <a:scene3d>
              <a:camera prst="orthographicFront"/>
              <a:lightRig rig="flat" dir="t"/>
            </a:scene3d>
            <a:sp3d>
              <a:bevelT w="2667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489" name="488 Grupo"/>
          <p:cNvGrpSpPr/>
          <p:nvPr/>
        </p:nvGrpSpPr>
        <p:grpSpPr>
          <a:xfrm rot="1979022" flipH="1">
            <a:off x="7816680" y="3744694"/>
            <a:ext cx="412731" cy="919430"/>
            <a:chOff x="971600" y="0"/>
            <a:chExt cx="1080120" cy="2279104"/>
          </a:xfrm>
          <a:effectLst>
            <a:outerShdw sx="115000" sy="115000" algn="ctr" rotWithShape="0">
              <a:schemeClr val="tx1"/>
            </a:outerShdw>
            <a:reflection dir="5400000" sy="-100000" algn="bl" rotWithShape="0"/>
          </a:effectLst>
        </p:grpSpPr>
        <p:sp>
          <p:nvSpPr>
            <p:cNvPr id="505" name="504 Rectángulo"/>
            <p:cNvSpPr/>
            <p:nvPr/>
          </p:nvSpPr>
          <p:spPr>
            <a:xfrm rot="5400000">
              <a:off x="372108" y="599492"/>
              <a:ext cx="2279104" cy="108012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06" name="505 Elipse"/>
            <p:cNvSpPr/>
            <p:nvPr/>
          </p:nvSpPr>
          <p:spPr>
            <a:xfrm>
              <a:off x="1044000" y="648000"/>
              <a:ext cx="914400" cy="914400"/>
            </a:xfrm>
            <a:prstGeom prst="ellipse">
              <a:avLst/>
            </a:prstGeom>
            <a:solidFill>
              <a:srgbClr val="FFC000"/>
            </a:solidFill>
            <a:ln>
              <a:noFill/>
            </a:ln>
            <a:scene3d>
              <a:camera prst="orthographicFront"/>
              <a:lightRig rig="flat" dir="t"/>
            </a:scene3d>
            <a:sp3d>
              <a:bevelT w="2667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490" name="489 Grupo"/>
          <p:cNvGrpSpPr/>
          <p:nvPr/>
        </p:nvGrpSpPr>
        <p:grpSpPr>
          <a:xfrm rot="1979022" flipH="1">
            <a:off x="7320039" y="3729926"/>
            <a:ext cx="412731" cy="919430"/>
            <a:chOff x="971600" y="0"/>
            <a:chExt cx="1080120" cy="2279104"/>
          </a:xfrm>
          <a:effectLst>
            <a:outerShdw sx="115000" sy="115000" algn="ctr" rotWithShape="0">
              <a:schemeClr val="tx1"/>
            </a:outerShdw>
            <a:reflection dir="5400000" sy="-100000" algn="bl" rotWithShape="0"/>
          </a:effectLst>
        </p:grpSpPr>
        <p:sp>
          <p:nvSpPr>
            <p:cNvPr id="503" name="502 Rectángulo"/>
            <p:cNvSpPr/>
            <p:nvPr/>
          </p:nvSpPr>
          <p:spPr>
            <a:xfrm rot="5400000">
              <a:off x="372108" y="599492"/>
              <a:ext cx="2279104" cy="108012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04" name="503 Elipse"/>
            <p:cNvSpPr/>
            <p:nvPr/>
          </p:nvSpPr>
          <p:spPr>
            <a:xfrm>
              <a:off x="1044000" y="648000"/>
              <a:ext cx="914400" cy="914400"/>
            </a:xfrm>
            <a:prstGeom prst="ellipse">
              <a:avLst/>
            </a:prstGeom>
            <a:solidFill>
              <a:srgbClr val="FFC000"/>
            </a:solidFill>
            <a:ln>
              <a:noFill/>
            </a:ln>
            <a:scene3d>
              <a:camera prst="orthographicFront"/>
              <a:lightRig rig="flat" dir="t"/>
            </a:scene3d>
            <a:sp3d>
              <a:bevelT w="2667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491" name="490 Grupo"/>
          <p:cNvGrpSpPr/>
          <p:nvPr/>
        </p:nvGrpSpPr>
        <p:grpSpPr>
          <a:xfrm rot="1979022" flipH="1">
            <a:off x="6837444" y="3744694"/>
            <a:ext cx="412731" cy="919430"/>
            <a:chOff x="971600" y="0"/>
            <a:chExt cx="1080120" cy="2279104"/>
          </a:xfrm>
          <a:effectLst>
            <a:outerShdw sx="115000" sy="115000" algn="ctr" rotWithShape="0">
              <a:schemeClr val="tx1"/>
            </a:outerShdw>
            <a:reflection dir="5400000" sy="-100000" algn="bl" rotWithShape="0"/>
          </a:effectLst>
        </p:grpSpPr>
        <p:sp>
          <p:nvSpPr>
            <p:cNvPr id="501" name="500 Rectángulo"/>
            <p:cNvSpPr/>
            <p:nvPr/>
          </p:nvSpPr>
          <p:spPr>
            <a:xfrm rot="5400000">
              <a:off x="372108" y="599492"/>
              <a:ext cx="2279104" cy="108012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02" name="501 Elipse"/>
            <p:cNvSpPr/>
            <p:nvPr/>
          </p:nvSpPr>
          <p:spPr>
            <a:xfrm>
              <a:off x="1044000" y="648000"/>
              <a:ext cx="914400" cy="914400"/>
            </a:xfrm>
            <a:prstGeom prst="ellipse">
              <a:avLst/>
            </a:prstGeom>
            <a:solidFill>
              <a:srgbClr val="FFC000"/>
            </a:solidFill>
            <a:ln>
              <a:noFill/>
            </a:ln>
            <a:scene3d>
              <a:camera prst="orthographicFront"/>
              <a:lightRig rig="flat" dir="t"/>
            </a:scene3d>
            <a:sp3d>
              <a:bevelT w="2667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492" name="491 Grupo"/>
          <p:cNvGrpSpPr/>
          <p:nvPr/>
        </p:nvGrpSpPr>
        <p:grpSpPr>
          <a:xfrm rot="1979022" flipH="1">
            <a:off x="6397442" y="3729448"/>
            <a:ext cx="412731" cy="919430"/>
            <a:chOff x="971600" y="0"/>
            <a:chExt cx="1080120" cy="2279104"/>
          </a:xfrm>
          <a:effectLst>
            <a:outerShdw sx="115000" sy="115000" algn="ctr" rotWithShape="0">
              <a:schemeClr val="tx1"/>
            </a:outerShdw>
            <a:reflection dir="5400000" sy="-100000" algn="bl" rotWithShape="0"/>
          </a:effectLst>
        </p:grpSpPr>
        <p:sp>
          <p:nvSpPr>
            <p:cNvPr id="499" name="498 Rectángulo"/>
            <p:cNvSpPr/>
            <p:nvPr/>
          </p:nvSpPr>
          <p:spPr>
            <a:xfrm rot="5400000">
              <a:off x="372108" y="599492"/>
              <a:ext cx="2279104" cy="108012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00" name="499 Elipse"/>
            <p:cNvSpPr/>
            <p:nvPr/>
          </p:nvSpPr>
          <p:spPr>
            <a:xfrm>
              <a:off x="1044000" y="648000"/>
              <a:ext cx="914400" cy="914400"/>
            </a:xfrm>
            <a:prstGeom prst="ellipse">
              <a:avLst/>
            </a:prstGeom>
            <a:solidFill>
              <a:srgbClr val="FFC000"/>
            </a:solidFill>
            <a:ln>
              <a:noFill/>
            </a:ln>
            <a:scene3d>
              <a:camera prst="orthographicFront"/>
              <a:lightRig rig="flat" dir="t"/>
            </a:scene3d>
            <a:sp3d>
              <a:bevelT w="2667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493" name="492 Grupo"/>
          <p:cNvGrpSpPr/>
          <p:nvPr/>
        </p:nvGrpSpPr>
        <p:grpSpPr>
          <a:xfrm rot="1979022" flipH="1">
            <a:off x="5914902" y="3729448"/>
            <a:ext cx="412731" cy="919430"/>
            <a:chOff x="971600" y="0"/>
            <a:chExt cx="1080120" cy="2279104"/>
          </a:xfrm>
          <a:effectLst>
            <a:outerShdw sx="115000" sy="115000" algn="ctr" rotWithShape="0">
              <a:schemeClr val="tx1"/>
            </a:outerShdw>
            <a:reflection dir="5400000" sy="-100000" algn="bl" rotWithShape="0"/>
          </a:effectLst>
        </p:grpSpPr>
        <p:sp>
          <p:nvSpPr>
            <p:cNvPr id="497" name="496 Rectángulo"/>
            <p:cNvSpPr/>
            <p:nvPr/>
          </p:nvSpPr>
          <p:spPr>
            <a:xfrm rot="5400000">
              <a:off x="372108" y="599492"/>
              <a:ext cx="2279104" cy="108012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8" name="497 Elipse"/>
            <p:cNvSpPr/>
            <p:nvPr/>
          </p:nvSpPr>
          <p:spPr>
            <a:xfrm>
              <a:off x="1044000" y="648000"/>
              <a:ext cx="914400" cy="914400"/>
            </a:xfrm>
            <a:prstGeom prst="ellipse">
              <a:avLst/>
            </a:prstGeom>
            <a:solidFill>
              <a:srgbClr val="FFC000"/>
            </a:solidFill>
            <a:ln>
              <a:noFill/>
            </a:ln>
            <a:scene3d>
              <a:camera prst="orthographicFront"/>
              <a:lightRig rig="flat" dir="t"/>
            </a:scene3d>
            <a:sp3d>
              <a:bevelT w="2667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494" name="493 Grupo"/>
          <p:cNvGrpSpPr/>
          <p:nvPr/>
        </p:nvGrpSpPr>
        <p:grpSpPr>
          <a:xfrm rot="1979022" flipH="1">
            <a:off x="5418260" y="3714680"/>
            <a:ext cx="412731" cy="919430"/>
            <a:chOff x="971600" y="0"/>
            <a:chExt cx="1080120" cy="2279104"/>
          </a:xfrm>
          <a:effectLst>
            <a:outerShdw sx="115000" sy="115000" algn="ctr" rotWithShape="0">
              <a:schemeClr val="tx1"/>
            </a:outerShdw>
            <a:reflection dir="5400000" sy="-100000" algn="bl" rotWithShape="0"/>
          </a:effectLst>
        </p:grpSpPr>
        <p:sp>
          <p:nvSpPr>
            <p:cNvPr id="495" name="494 Rectángulo"/>
            <p:cNvSpPr/>
            <p:nvPr/>
          </p:nvSpPr>
          <p:spPr>
            <a:xfrm rot="5400000">
              <a:off x="372108" y="599492"/>
              <a:ext cx="2279104" cy="108012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6" name="495 Elipse"/>
            <p:cNvSpPr/>
            <p:nvPr/>
          </p:nvSpPr>
          <p:spPr>
            <a:xfrm>
              <a:off x="1044000" y="648000"/>
              <a:ext cx="914400" cy="914400"/>
            </a:xfrm>
            <a:prstGeom prst="ellipse">
              <a:avLst/>
            </a:prstGeom>
            <a:solidFill>
              <a:srgbClr val="FFC000"/>
            </a:solidFill>
            <a:ln>
              <a:noFill/>
            </a:ln>
            <a:scene3d>
              <a:camera prst="orthographicFront"/>
              <a:lightRig rig="flat" dir="t"/>
            </a:scene3d>
            <a:sp3d>
              <a:bevelT w="2667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sp>
        <p:nvSpPr>
          <p:cNvPr id="537" name="536 Rectángulo"/>
          <p:cNvSpPr/>
          <p:nvPr/>
        </p:nvSpPr>
        <p:spPr>
          <a:xfrm flipH="1">
            <a:off x="-108520" y="-308570"/>
            <a:ext cx="9252520" cy="5832648"/>
          </a:xfrm>
          <a:prstGeom prst="rect">
            <a:avLst/>
          </a:prstGeom>
          <a:gradFill flip="none" rotWithShape="1">
            <a:gsLst>
              <a:gs pos="0">
                <a:srgbClr val="CCCCFF">
                  <a:lumMod val="48000"/>
                  <a:lumOff val="52000"/>
                </a:srgbClr>
              </a:gs>
              <a:gs pos="77000">
                <a:srgbClr val="A278FF"/>
              </a:gs>
              <a:gs pos="28000">
                <a:srgbClr val="9966FF">
                  <a:lumMod val="99000"/>
                  <a:lumOff val="1000"/>
                </a:srgbClr>
              </a:gs>
              <a:gs pos="100000">
                <a:srgbClr val="CCB3FF"/>
              </a:gs>
              <a:gs pos="53000">
                <a:srgbClr val="CC99FF">
                  <a:lumMod val="73000"/>
                  <a:lumOff val="27000"/>
                </a:srgbClr>
              </a:gs>
              <a:gs pos="100000">
                <a:srgbClr val="CCCCFF">
                  <a:lumMod val="71000"/>
                  <a:lumOff val="29000"/>
                </a:srgb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6530425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1250"/>
                                  </p:stCondLst>
                                  <p:childTnLst>
                                    <p:set>
                                      <p:cBhvr>
                                        <p:cTn id="6" dur="1" fill="hold">
                                          <p:stCondLst>
                                            <p:cond delay="0"/>
                                          </p:stCondLst>
                                        </p:cTn>
                                        <p:tgtEl>
                                          <p:spTgt spid="217"/>
                                        </p:tgtEl>
                                        <p:attrNameLst>
                                          <p:attrName>style.visibility</p:attrName>
                                        </p:attrNameLst>
                                      </p:cBhvr>
                                      <p:to>
                                        <p:strVal val="visible"/>
                                      </p:to>
                                    </p:set>
                                    <p:anim calcmode="lin" valueType="num">
                                      <p:cBhvr>
                                        <p:cTn id="7" dur="3200" fill="hold"/>
                                        <p:tgtEl>
                                          <p:spTgt spid="217"/>
                                        </p:tgtEl>
                                        <p:attrNameLst>
                                          <p:attrName>ppt_w</p:attrName>
                                        </p:attrNameLst>
                                      </p:cBhvr>
                                      <p:tavLst>
                                        <p:tav tm="0">
                                          <p:val>
                                            <p:strVal val="4/3*#ppt_w"/>
                                          </p:val>
                                        </p:tav>
                                        <p:tav tm="100000">
                                          <p:val>
                                            <p:strVal val="#ppt_w"/>
                                          </p:val>
                                        </p:tav>
                                      </p:tavLst>
                                    </p:anim>
                                    <p:anim calcmode="lin" valueType="num">
                                      <p:cBhvr>
                                        <p:cTn id="8" dur="3200" fill="hold"/>
                                        <p:tgtEl>
                                          <p:spTgt spid="217"/>
                                        </p:tgtEl>
                                        <p:attrNameLst>
                                          <p:attrName>ppt_h</p:attrName>
                                        </p:attrNameLst>
                                      </p:cBhvr>
                                      <p:tavLst>
                                        <p:tav tm="0">
                                          <p:val>
                                            <p:strVal val="4/3*#ppt_h"/>
                                          </p:val>
                                        </p:tav>
                                        <p:tav tm="100000">
                                          <p:val>
                                            <p:strVal val="#ppt_h"/>
                                          </p:val>
                                        </p:tav>
                                      </p:tavLst>
                                    </p:anim>
                                  </p:childTnLst>
                                </p:cTn>
                              </p:par>
                              <p:par>
                                <p:cTn id="9" presetID="20" presetClass="entr" presetSubtype="0" fill="hold" nodeType="withEffect">
                                  <p:stCondLst>
                                    <p:cond delay="1250"/>
                                  </p:stCondLst>
                                  <p:childTnLst>
                                    <p:set>
                                      <p:cBhvr>
                                        <p:cTn id="10" dur="1" fill="hold">
                                          <p:stCondLst>
                                            <p:cond delay="0"/>
                                          </p:stCondLst>
                                        </p:cTn>
                                        <p:tgtEl>
                                          <p:spTgt spid="217"/>
                                        </p:tgtEl>
                                        <p:attrNameLst>
                                          <p:attrName>style.visibility</p:attrName>
                                        </p:attrNameLst>
                                      </p:cBhvr>
                                      <p:to>
                                        <p:strVal val="visible"/>
                                      </p:to>
                                    </p:set>
                                    <p:animEffect transition="in" filter="wedge">
                                      <p:cBhvr>
                                        <p:cTn id="11" dur="5750"/>
                                        <p:tgtEl>
                                          <p:spTgt spid="217"/>
                                        </p:tgtEl>
                                      </p:cBhvr>
                                    </p:animEffect>
                                  </p:childTnLst>
                                </p:cTn>
                              </p:par>
                              <p:par>
                                <p:cTn id="12" presetID="2" presetClass="entr" presetSubtype="8" fill="hold" nodeType="withEffect">
                                  <p:stCondLst>
                                    <p:cond delay="0"/>
                                  </p:stCondLst>
                                  <p:childTnLst>
                                    <p:set>
                                      <p:cBhvr>
                                        <p:cTn id="13" dur="1" fill="hold">
                                          <p:stCondLst>
                                            <p:cond delay="0"/>
                                          </p:stCondLst>
                                        </p:cTn>
                                        <p:tgtEl>
                                          <p:spTgt spid="366"/>
                                        </p:tgtEl>
                                        <p:attrNameLst>
                                          <p:attrName>style.visibility</p:attrName>
                                        </p:attrNameLst>
                                      </p:cBhvr>
                                      <p:to>
                                        <p:strVal val="visible"/>
                                      </p:to>
                                    </p:set>
                                    <p:anim calcmode="lin" valueType="num">
                                      <p:cBhvr additive="base">
                                        <p:cTn id="14" dur="4500" fill="hold"/>
                                        <p:tgtEl>
                                          <p:spTgt spid="366"/>
                                        </p:tgtEl>
                                        <p:attrNameLst>
                                          <p:attrName>ppt_x</p:attrName>
                                        </p:attrNameLst>
                                      </p:cBhvr>
                                      <p:tavLst>
                                        <p:tav tm="0">
                                          <p:val>
                                            <p:strVal val="0-#ppt_w/2"/>
                                          </p:val>
                                        </p:tav>
                                        <p:tav tm="100000">
                                          <p:val>
                                            <p:strVal val="#ppt_x"/>
                                          </p:val>
                                        </p:tav>
                                      </p:tavLst>
                                    </p:anim>
                                    <p:anim calcmode="lin" valueType="num">
                                      <p:cBhvr additive="base">
                                        <p:cTn id="15" dur="4500" fill="hold"/>
                                        <p:tgtEl>
                                          <p:spTgt spid="366"/>
                                        </p:tgtEl>
                                        <p:attrNameLst>
                                          <p:attrName>ppt_y</p:attrName>
                                        </p:attrNameLst>
                                      </p:cBhvr>
                                      <p:tavLst>
                                        <p:tav tm="0">
                                          <p:val>
                                            <p:strVal val="#ppt_y"/>
                                          </p:val>
                                        </p:tav>
                                        <p:tav tm="100000">
                                          <p:val>
                                            <p:strVal val="#ppt_y"/>
                                          </p:val>
                                        </p:tav>
                                      </p:tavLst>
                                    </p:anim>
                                  </p:childTnLst>
                                </p:cTn>
                              </p:par>
                              <p:par>
                                <p:cTn id="16" presetID="2" presetClass="exit" presetSubtype="2" fill="hold" nodeType="withEffect">
                                  <p:stCondLst>
                                    <p:cond delay="0"/>
                                  </p:stCondLst>
                                  <p:childTnLst>
                                    <p:anim calcmode="lin" valueType="num">
                                      <p:cBhvr additive="base">
                                        <p:cTn id="17" dur="4500"/>
                                        <p:tgtEl>
                                          <p:spTgt spid="366"/>
                                        </p:tgtEl>
                                        <p:attrNameLst>
                                          <p:attrName>ppt_x</p:attrName>
                                        </p:attrNameLst>
                                      </p:cBhvr>
                                      <p:tavLst>
                                        <p:tav tm="0">
                                          <p:val>
                                            <p:strVal val="ppt_x"/>
                                          </p:val>
                                        </p:tav>
                                        <p:tav tm="100000">
                                          <p:val>
                                            <p:strVal val="1+ppt_w/2"/>
                                          </p:val>
                                        </p:tav>
                                      </p:tavLst>
                                    </p:anim>
                                    <p:anim calcmode="lin" valueType="num">
                                      <p:cBhvr additive="base">
                                        <p:cTn id="18" dur="4500"/>
                                        <p:tgtEl>
                                          <p:spTgt spid="366"/>
                                        </p:tgtEl>
                                        <p:attrNameLst>
                                          <p:attrName>ppt_y</p:attrName>
                                        </p:attrNameLst>
                                      </p:cBhvr>
                                      <p:tavLst>
                                        <p:tav tm="0">
                                          <p:val>
                                            <p:strVal val="ppt_y"/>
                                          </p:val>
                                        </p:tav>
                                        <p:tav tm="100000">
                                          <p:val>
                                            <p:strVal val="ppt_y"/>
                                          </p:val>
                                        </p:tav>
                                      </p:tavLst>
                                    </p:anim>
                                    <p:set>
                                      <p:cBhvr>
                                        <p:cTn id="19" dur="1" fill="hold">
                                          <p:stCondLst>
                                            <p:cond delay="4499"/>
                                          </p:stCondLst>
                                        </p:cTn>
                                        <p:tgtEl>
                                          <p:spTgt spid="366"/>
                                        </p:tgtEl>
                                        <p:attrNameLst>
                                          <p:attrName>style.visibility</p:attrName>
                                        </p:attrNameLst>
                                      </p:cBhvr>
                                      <p:to>
                                        <p:strVal val="hidden"/>
                                      </p:to>
                                    </p:set>
                                  </p:childTnLst>
                                </p:cTn>
                              </p:par>
                              <p:par>
                                <p:cTn id="20" presetID="8" presetClass="emph" presetSubtype="0" fill="hold" nodeType="withEffect">
                                  <p:stCondLst>
                                    <p:cond delay="0"/>
                                  </p:stCondLst>
                                  <p:childTnLst>
                                    <p:animRot by="21600000">
                                      <p:cBhvr>
                                        <p:cTn id="21" dur="4500" fill="hold"/>
                                        <p:tgtEl>
                                          <p:spTgt spid="366"/>
                                        </p:tgtEl>
                                        <p:attrNameLst>
                                          <p:attrName>r</p:attrName>
                                        </p:attrNameLst>
                                      </p:cBhvr>
                                    </p:animRot>
                                  </p:childTnLst>
                                </p:cTn>
                              </p:par>
                              <p:par>
                                <p:cTn id="22" presetID="2" presetClass="entr" presetSubtype="8" fill="hold" nodeType="withEffect">
                                  <p:stCondLst>
                                    <p:cond delay="0"/>
                                  </p:stCondLst>
                                  <p:childTnLst>
                                    <p:set>
                                      <p:cBhvr>
                                        <p:cTn id="23" dur="1" fill="hold">
                                          <p:stCondLst>
                                            <p:cond delay="0"/>
                                          </p:stCondLst>
                                        </p:cTn>
                                        <p:tgtEl>
                                          <p:spTgt spid="365"/>
                                        </p:tgtEl>
                                        <p:attrNameLst>
                                          <p:attrName>style.visibility</p:attrName>
                                        </p:attrNameLst>
                                      </p:cBhvr>
                                      <p:to>
                                        <p:strVal val="visible"/>
                                      </p:to>
                                    </p:set>
                                    <p:anim calcmode="lin" valueType="num">
                                      <p:cBhvr additive="base">
                                        <p:cTn id="24" dur="4500" fill="hold"/>
                                        <p:tgtEl>
                                          <p:spTgt spid="365"/>
                                        </p:tgtEl>
                                        <p:attrNameLst>
                                          <p:attrName>ppt_x</p:attrName>
                                        </p:attrNameLst>
                                      </p:cBhvr>
                                      <p:tavLst>
                                        <p:tav tm="0">
                                          <p:val>
                                            <p:strVal val="0-#ppt_w/2"/>
                                          </p:val>
                                        </p:tav>
                                        <p:tav tm="100000">
                                          <p:val>
                                            <p:strVal val="#ppt_x"/>
                                          </p:val>
                                        </p:tav>
                                      </p:tavLst>
                                    </p:anim>
                                    <p:anim calcmode="lin" valueType="num">
                                      <p:cBhvr additive="base">
                                        <p:cTn id="25" dur="4500" fill="hold"/>
                                        <p:tgtEl>
                                          <p:spTgt spid="365"/>
                                        </p:tgtEl>
                                        <p:attrNameLst>
                                          <p:attrName>ppt_y</p:attrName>
                                        </p:attrNameLst>
                                      </p:cBhvr>
                                      <p:tavLst>
                                        <p:tav tm="0">
                                          <p:val>
                                            <p:strVal val="#ppt_y"/>
                                          </p:val>
                                        </p:tav>
                                        <p:tav tm="100000">
                                          <p:val>
                                            <p:strVal val="#ppt_y"/>
                                          </p:val>
                                        </p:tav>
                                      </p:tavLst>
                                    </p:anim>
                                  </p:childTnLst>
                                </p:cTn>
                              </p:par>
                              <p:par>
                                <p:cTn id="26" presetID="2" presetClass="exit" presetSubtype="2" fill="hold" nodeType="withEffect">
                                  <p:stCondLst>
                                    <p:cond delay="0"/>
                                  </p:stCondLst>
                                  <p:childTnLst>
                                    <p:anim calcmode="lin" valueType="num">
                                      <p:cBhvr additive="base">
                                        <p:cTn id="27" dur="4500"/>
                                        <p:tgtEl>
                                          <p:spTgt spid="365"/>
                                        </p:tgtEl>
                                        <p:attrNameLst>
                                          <p:attrName>ppt_x</p:attrName>
                                        </p:attrNameLst>
                                      </p:cBhvr>
                                      <p:tavLst>
                                        <p:tav tm="0">
                                          <p:val>
                                            <p:strVal val="ppt_x"/>
                                          </p:val>
                                        </p:tav>
                                        <p:tav tm="100000">
                                          <p:val>
                                            <p:strVal val="1+ppt_w/2"/>
                                          </p:val>
                                        </p:tav>
                                      </p:tavLst>
                                    </p:anim>
                                    <p:anim calcmode="lin" valueType="num">
                                      <p:cBhvr additive="base">
                                        <p:cTn id="28" dur="4500"/>
                                        <p:tgtEl>
                                          <p:spTgt spid="365"/>
                                        </p:tgtEl>
                                        <p:attrNameLst>
                                          <p:attrName>ppt_y</p:attrName>
                                        </p:attrNameLst>
                                      </p:cBhvr>
                                      <p:tavLst>
                                        <p:tav tm="0">
                                          <p:val>
                                            <p:strVal val="ppt_y"/>
                                          </p:val>
                                        </p:tav>
                                        <p:tav tm="100000">
                                          <p:val>
                                            <p:strVal val="ppt_y"/>
                                          </p:val>
                                        </p:tav>
                                      </p:tavLst>
                                    </p:anim>
                                    <p:set>
                                      <p:cBhvr>
                                        <p:cTn id="29" dur="1" fill="hold">
                                          <p:stCondLst>
                                            <p:cond delay="4499"/>
                                          </p:stCondLst>
                                        </p:cTn>
                                        <p:tgtEl>
                                          <p:spTgt spid="365"/>
                                        </p:tgtEl>
                                        <p:attrNameLst>
                                          <p:attrName>style.visibility</p:attrName>
                                        </p:attrNameLst>
                                      </p:cBhvr>
                                      <p:to>
                                        <p:strVal val="hidden"/>
                                      </p:to>
                                    </p:set>
                                  </p:childTnLst>
                                </p:cTn>
                              </p:par>
                              <p:par>
                                <p:cTn id="30" presetID="8" presetClass="emph" presetSubtype="0" fill="hold" nodeType="withEffect">
                                  <p:stCondLst>
                                    <p:cond delay="0"/>
                                  </p:stCondLst>
                                  <p:childTnLst>
                                    <p:animRot by="21600000">
                                      <p:cBhvr>
                                        <p:cTn id="31" dur="4500" fill="hold"/>
                                        <p:tgtEl>
                                          <p:spTgt spid="365"/>
                                        </p:tgtEl>
                                        <p:attrNameLst>
                                          <p:attrName>r</p:attrName>
                                        </p:attrNameLst>
                                      </p:cBhvr>
                                    </p:animRot>
                                  </p:childTnLst>
                                </p:cTn>
                              </p:par>
                              <p:par>
                                <p:cTn id="32" presetID="2" presetClass="entr" presetSubtype="8" fill="hold" nodeType="withEffect">
                                  <p:stCondLst>
                                    <p:cond delay="0"/>
                                  </p:stCondLst>
                                  <p:childTnLst>
                                    <p:set>
                                      <p:cBhvr>
                                        <p:cTn id="33" dur="1" fill="hold">
                                          <p:stCondLst>
                                            <p:cond delay="0"/>
                                          </p:stCondLst>
                                        </p:cTn>
                                        <p:tgtEl>
                                          <p:spTgt spid="364"/>
                                        </p:tgtEl>
                                        <p:attrNameLst>
                                          <p:attrName>style.visibility</p:attrName>
                                        </p:attrNameLst>
                                      </p:cBhvr>
                                      <p:to>
                                        <p:strVal val="visible"/>
                                      </p:to>
                                    </p:set>
                                    <p:anim calcmode="lin" valueType="num">
                                      <p:cBhvr additive="base">
                                        <p:cTn id="34" dur="4500" fill="hold"/>
                                        <p:tgtEl>
                                          <p:spTgt spid="364"/>
                                        </p:tgtEl>
                                        <p:attrNameLst>
                                          <p:attrName>ppt_x</p:attrName>
                                        </p:attrNameLst>
                                      </p:cBhvr>
                                      <p:tavLst>
                                        <p:tav tm="0">
                                          <p:val>
                                            <p:strVal val="0-#ppt_w/2"/>
                                          </p:val>
                                        </p:tav>
                                        <p:tav tm="100000">
                                          <p:val>
                                            <p:strVal val="#ppt_x"/>
                                          </p:val>
                                        </p:tav>
                                      </p:tavLst>
                                    </p:anim>
                                    <p:anim calcmode="lin" valueType="num">
                                      <p:cBhvr additive="base">
                                        <p:cTn id="35" dur="4500" fill="hold"/>
                                        <p:tgtEl>
                                          <p:spTgt spid="364"/>
                                        </p:tgtEl>
                                        <p:attrNameLst>
                                          <p:attrName>ppt_y</p:attrName>
                                        </p:attrNameLst>
                                      </p:cBhvr>
                                      <p:tavLst>
                                        <p:tav tm="0">
                                          <p:val>
                                            <p:strVal val="#ppt_y"/>
                                          </p:val>
                                        </p:tav>
                                        <p:tav tm="100000">
                                          <p:val>
                                            <p:strVal val="#ppt_y"/>
                                          </p:val>
                                        </p:tav>
                                      </p:tavLst>
                                    </p:anim>
                                  </p:childTnLst>
                                </p:cTn>
                              </p:par>
                              <p:par>
                                <p:cTn id="36" presetID="2" presetClass="exit" presetSubtype="2" fill="hold" nodeType="withEffect">
                                  <p:stCondLst>
                                    <p:cond delay="0"/>
                                  </p:stCondLst>
                                  <p:childTnLst>
                                    <p:anim calcmode="lin" valueType="num">
                                      <p:cBhvr additive="base">
                                        <p:cTn id="37" dur="4500"/>
                                        <p:tgtEl>
                                          <p:spTgt spid="364"/>
                                        </p:tgtEl>
                                        <p:attrNameLst>
                                          <p:attrName>ppt_x</p:attrName>
                                        </p:attrNameLst>
                                      </p:cBhvr>
                                      <p:tavLst>
                                        <p:tav tm="0">
                                          <p:val>
                                            <p:strVal val="ppt_x"/>
                                          </p:val>
                                        </p:tav>
                                        <p:tav tm="100000">
                                          <p:val>
                                            <p:strVal val="1+ppt_w/2"/>
                                          </p:val>
                                        </p:tav>
                                      </p:tavLst>
                                    </p:anim>
                                    <p:anim calcmode="lin" valueType="num">
                                      <p:cBhvr additive="base">
                                        <p:cTn id="38" dur="4500"/>
                                        <p:tgtEl>
                                          <p:spTgt spid="364"/>
                                        </p:tgtEl>
                                        <p:attrNameLst>
                                          <p:attrName>ppt_y</p:attrName>
                                        </p:attrNameLst>
                                      </p:cBhvr>
                                      <p:tavLst>
                                        <p:tav tm="0">
                                          <p:val>
                                            <p:strVal val="ppt_y"/>
                                          </p:val>
                                        </p:tav>
                                        <p:tav tm="100000">
                                          <p:val>
                                            <p:strVal val="ppt_y"/>
                                          </p:val>
                                        </p:tav>
                                      </p:tavLst>
                                    </p:anim>
                                    <p:set>
                                      <p:cBhvr>
                                        <p:cTn id="39" dur="1" fill="hold">
                                          <p:stCondLst>
                                            <p:cond delay="4499"/>
                                          </p:stCondLst>
                                        </p:cTn>
                                        <p:tgtEl>
                                          <p:spTgt spid="364"/>
                                        </p:tgtEl>
                                        <p:attrNameLst>
                                          <p:attrName>style.visibility</p:attrName>
                                        </p:attrNameLst>
                                      </p:cBhvr>
                                      <p:to>
                                        <p:strVal val="hidden"/>
                                      </p:to>
                                    </p:set>
                                  </p:childTnLst>
                                </p:cTn>
                              </p:par>
                              <p:par>
                                <p:cTn id="40" presetID="8" presetClass="emph" presetSubtype="0" fill="hold" nodeType="withEffect">
                                  <p:stCondLst>
                                    <p:cond delay="0"/>
                                  </p:stCondLst>
                                  <p:childTnLst>
                                    <p:animRot by="21600000">
                                      <p:cBhvr>
                                        <p:cTn id="41" dur="4500" fill="hold"/>
                                        <p:tgtEl>
                                          <p:spTgt spid="364"/>
                                        </p:tgtEl>
                                        <p:attrNameLst>
                                          <p:attrName>r</p:attrName>
                                        </p:attrNameLst>
                                      </p:cBhvr>
                                    </p:animRot>
                                  </p:childTnLst>
                                </p:cTn>
                              </p:par>
                              <p:par>
                                <p:cTn id="42" presetID="2" presetClass="entr" presetSubtype="8" fill="hold" nodeType="withEffect">
                                  <p:stCondLst>
                                    <p:cond delay="0"/>
                                  </p:stCondLst>
                                  <p:childTnLst>
                                    <p:set>
                                      <p:cBhvr>
                                        <p:cTn id="43" dur="1" fill="hold">
                                          <p:stCondLst>
                                            <p:cond delay="0"/>
                                          </p:stCondLst>
                                        </p:cTn>
                                        <p:tgtEl>
                                          <p:spTgt spid="363"/>
                                        </p:tgtEl>
                                        <p:attrNameLst>
                                          <p:attrName>style.visibility</p:attrName>
                                        </p:attrNameLst>
                                      </p:cBhvr>
                                      <p:to>
                                        <p:strVal val="visible"/>
                                      </p:to>
                                    </p:set>
                                    <p:anim calcmode="lin" valueType="num">
                                      <p:cBhvr additive="base">
                                        <p:cTn id="44" dur="4500" fill="hold"/>
                                        <p:tgtEl>
                                          <p:spTgt spid="363"/>
                                        </p:tgtEl>
                                        <p:attrNameLst>
                                          <p:attrName>ppt_x</p:attrName>
                                        </p:attrNameLst>
                                      </p:cBhvr>
                                      <p:tavLst>
                                        <p:tav tm="0">
                                          <p:val>
                                            <p:strVal val="0-#ppt_w/2"/>
                                          </p:val>
                                        </p:tav>
                                        <p:tav tm="100000">
                                          <p:val>
                                            <p:strVal val="#ppt_x"/>
                                          </p:val>
                                        </p:tav>
                                      </p:tavLst>
                                    </p:anim>
                                    <p:anim calcmode="lin" valueType="num">
                                      <p:cBhvr additive="base">
                                        <p:cTn id="45" dur="4500" fill="hold"/>
                                        <p:tgtEl>
                                          <p:spTgt spid="363"/>
                                        </p:tgtEl>
                                        <p:attrNameLst>
                                          <p:attrName>ppt_y</p:attrName>
                                        </p:attrNameLst>
                                      </p:cBhvr>
                                      <p:tavLst>
                                        <p:tav tm="0">
                                          <p:val>
                                            <p:strVal val="#ppt_y"/>
                                          </p:val>
                                        </p:tav>
                                        <p:tav tm="100000">
                                          <p:val>
                                            <p:strVal val="#ppt_y"/>
                                          </p:val>
                                        </p:tav>
                                      </p:tavLst>
                                    </p:anim>
                                  </p:childTnLst>
                                </p:cTn>
                              </p:par>
                              <p:par>
                                <p:cTn id="46" presetID="2" presetClass="exit" presetSubtype="2" fill="hold" nodeType="withEffect">
                                  <p:stCondLst>
                                    <p:cond delay="0"/>
                                  </p:stCondLst>
                                  <p:childTnLst>
                                    <p:anim calcmode="lin" valueType="num">
                                      <p:cBhvr additive="base">
                                        <p:cTn id="47" dur="4500"/>
                                        <p:tgtEl>
                                          <p:spTgt spid="363"/>
                                        </p:tgtEl>
                                        <p:attrNameLst>
                                          <p:attrName>ppt_x</p:attrName>
                                        </p:attrNameLst>
                                      </p:cBhvr>
                                      <p:tavLst>
                                        <p:tav tm="0">
                                          <p:val>
                                            <p:strVal val="ppt_x"/>
                                          </p:val>
                                        </p:tav>
                                        <p:tav tm="100000">
                                          <p:val>
                                            <p:strVal val="1+ppt_w/2"/>
                                          </p:val>
                                        </p:tav>
                                      </p:tavLst>
                                    </p:anim>
                                    <p:anim calcmode="lin" valueType="num">
                                      <p:cBhvr additive="base">
                                        <p:cTn id="48" dur="4500"/>
                                        <p:tgtEl>
                                          <p:spTgt spid="363"/>
                                        </p:tgtEl>
                                        <p:attrNameLst>
                                          <p:attrName>ppt_y</p:attrName>
                                        </p:attrNameLst>
                                      </p:cBhvr>
                                      <p:tavLst>
                                        <p:tav tm="0">
                                          <p:val>
                                            <p:strVal val="ppt_y"/>
                                          </p:val>
                                        </p:tav>
                                        <p:tav tm="100000">
                                          <p:val>
                                            <p:strVal val="ppt_y"/>
                                          </p:val>
                                        </p:tav>
                                      </p:tavLst>
                                    </p:anim>
                                    <p:set>
                                      <p:cBhvr>
                                        <p:cTn id="49" dur="1" fill="hold">
                                          <p:stCondLst>
                                            <p:cond delay="4499"/>
                                          </p:stCondLst>
                                        </p:cTn>
                                        <p:tgtEl>
                                          <p:spTgt spid="363"/>
                                        </p:tgtEl>
                                        <p:attrNameLst>
                                          <p:attrName>style.visibility</p:attrName>
                                        </p:attrNameLst>
                                      </p:cBhvr>
                                      <p:to>
                                        <p:strVal val="hidden"/>
                                      </p:to>
                                    </p:set>
                                  </p:childTnLst>
                                </p:cTn>
                              </p:par>
                              <p:par>
                                <p:cTn id="50" presetID="8" presetClass="emph" presetSubtype="0" fill="hold" nodeType="withEffect">
                                  <p:stCondLst>
                                    <p:cond delay="0"/>
                                  </p:stCondLst>
                                  <p:childTnLst>
                                    <p:animRot by="21600000">
                                      <p:cBhvr>
                                        <p:cTn id="51" dur="4500" fill="hold"/>
                                        <p:tgtEl>
                                          <p:spTgt spid="363"/>
                                        </p:tgtEl>
                                        <p:attrNameLst>
                                          <p:attrName>r</p:attrName>
                                        </p:attrNameLst>
                                      </p:cBhvr>
                                    </p:animRot>
                                  </p:childTnLst>
                                </p:cTn>
                              </p:par>
                              <p:par>
                                <p:cTn id="52" presetID="2" presetClass="entr" presetSubtype="8" fill="hold" nodeType="withEffect">
                                  <p:stCondLst>
                                    <p:cond delay="0"/>
                                  </p:stCondLst>
                                  <p:childTnLst>
                                    <p:set>
                                      <p:cBhvr>
                                        <p:cTn id="53" dur="1" fill="hold">
                                          <p:stCondLst>
                                            <p:cond delay="0"/>
                                          </p:stCondLst>
                                        </p:cTn>
                                        <p:tgtEl>
                                          <p:spTgt spid="362"/>
                                        </p:tgtEl>
                                        <p:attrNameLst>
                                          <p:attrName>style.visibility</p:attrName>
                                        </p:attrNameLst>
                                      </p:cBhvr>
                                      <p:to>
                                        <p:strVal val="visible"/>
                                      </p:to>
                                    </p:set>
                                    <p:anim calcmode="lin" valueType="num">
                                      <p:cBhvr additive="base">
                                        <p:cTn id="54" dur="4500" fill="hold"/>
                                        <p:tgtEl>
                                          <p:spTgt spid="362"/>
                                        </p:tgtEl>
                                        <p:attrNameLst>
                                          <p:attrName>ppt_x</p:attrName>
                                        </p:attrNameLst>
                                      </p:cBhvr>
                                      <p:tavLst>
                                        <p:tav tm="0">
                                          <p:val>
                                            <p:strVal val="0-#ppt_w/2"/>
                                          </p:val>
                                        </p:tav>
                                        <p:tav tm="100000">
                                          <p:val>
                                            <p:strVal val="#ppt_x"/>
                                          </p:val>
                                        </p:tav>
                                      </p:tavLst>
                                    </p:anim>
                                    <p:anim calcmode="lin" valueType="num">
                                      <p:cBhvr additive="base">
                                        <p:cTn id="55" dur="4500" fill="hold"/>
                                        <p:tgtEl>
                                          <p:spTgt spid="362"/>
                                        </p:tgtEl>
                                        <p:attrNameLst>
                                          <p:attrName>ppt_y</p:attrName>
                                        </p:attrNameLst>
                                      </p:cBhvr>
                                      <p:tavLst>
                                        <p:tav tm="0">
                                          <p:val>
                                            <p:strVal val="#ppt_y"/>
                                          </p:val>
                                        </p:tav>
                                        <p:tav tm="100000">
                                          <p:val>
                                            <p:strVal val="#ppt_y"/>
                                          </p:val>
                                        </p:tav>
                                      </p:tavLst>
                                    </p:anim>
                                  </p:childTnLst>
                                </p:cTn>
                              </p:par>
                              <p:par>
                                <p:cTn id="56" presetID="2" presetClass="exit" presetSubtype="2" fill="hold" nodeType="withEffect">
                                  <p:stCondLst>
                                    <p:cond delay="0"/>
                                  </p:stCondLst>
                                  <p:childTnLst>
                                    <p:anim calcmode="lin" valueType="num">
                                      <p:cBhvr additive="base">
                                        <p:cTn id="57" dur="4500"/>
                                        <p:tgtEl>
                                          <p:spTgt spid="362"/>
                                        </p:tgtEl>
                                        <p:attrNameLst>
                                          <p:attrName>ppt_x</p:attrName>
                                        </p:attrNameLst>
                                      </p:cBhvr>
                                      <p:tavLst>
                                        <p:tav tm="0">
                                          <p:val>
                                            <p:strVal val="ppt_x"/>
                                          </p:val>
                                        </p:tav>
                                        <p:tav tm="100000">
                                          <p:val>
                                            <p:strVal val="1+ppt_w/2"/>
                                          </p:val>
                                        </p:tav>
                                      </p:tavLst>
                                    </p:anim>
                                    <p:anim calcmode="lin" valueType="num">
                                      <p:cBhvr additive="base">
                                        <p:cTn id="58" dur="4500"/>
                                        <p:tgtEl>
                                          <p:spTgt spid="362"/>
                                        </p:tgtEl>
                                        <p:attrNameLst>
                                          <p:attrName>ppt_y</p:attrName>
                                        </p:attrNameLst>
                                      </p:cBhvr>
                                      <p:tavLst>
                                        <p:tav tm="0">
                                          <p:val>
                                            <p:strVal val="ppt_y"/>
                                          </p:val>
                                        </p:tav>
                                        <p:tav tm="100000">
                                          <p:val>
                                            <p:strVal val="ppt_y"/>
                                          </p:val>
                                        </p:tav>
                                      </p:tavLst>
                                    </p:anim>
                                    <p:set>
                                      <p:cBhvr>
                                        <p:cTn id="59" dur="1" fill="hold">
                                          <p:stCondLst>
                                            <p:cond delay="4499"/>
                                          </p:stCondLst>
                                        </p:cTn>
                                        <p:tgtEl>
                                          <p:spTgt spid="362"/>
                                        </p:tgtEl>
                                        <p:attrNameLst>
                                          <p:attrName>style.visibility</p:attrName>
                                        </p:attrNameLst>
                                      </p:cBhvr>
                                      <p:to>
                                        <p:strVal val="hidden"/>
                                      </p:to>
                                    </p:set>
                                  </p:childTnLst>
                                </p:cTn>
                              </p:par>
                              <p:par>
                                <p:cTn id="60" presetID="8" presetClass="emph" presetSubtype="0" fill="hold" nodeType="withEffect">
                                  <p:stCondLst>
                                    <p:cond delay="0"/>
                                  </p:stCondLst>
                                  <p:childTnLst>
                                    <p:animRot by="21600000">
                                      <p:cBhvr>
                                        <p:cTn id="61" dur="4500" fill="hold"/>
                                        <p:tgtEl>
                                          <p:spTgt spid="362"/>
                                        </p:tgtEl>
                                        <p:attrNameLst>
                                          <p:attrName>r</p:attrName>
                                        </p:attrNameLst>
                                      </p:cBhvr>
                                    </p:animRot>
                                  </p:childTnLst>
                                </p:cTn>
                              </p:par>
                              <p:par>
                                <p:cTn id="62" presetID="2" presetClass="entr" presetSubtype="8" fill="hold" nodeType="withEffect">
                                  <p:stCondLst>
                                    <p:cond delay="0"/>
                                  </p:stCondLst>
                                  <p:childTnLst>
                                    <p:set>
                                      <p:cBhvr>
                                        <p:cTn id="63" dur="1" fill="hold">
                                          <p:stCondLst>
                                            <p:cond delay="0"/>
                                          </p:stCondLst>
                                        </p:cTn>
                                        <p:tgtEl>
                                          <p:spTgt spid="361"/>
                                        </p:tgtEl>
                                        <p:attrNameLst>
                                          <p:attrName>style.visibility</p:attrName>
                                        </p:attrNameLst>
                                      </p:cBhvr>
                                      <p:to>
                                        <p:strVal val="visible"/>
                                      </p:to>
                                    </p:set>
                                    <p:anim calcmode="lin" valueType="num">
                                      <p:cBhvr additive="base">
                                        <p:cTn id="64" dur="4500" fill="hold"/>
                                        <p:tgtEl>
                                          <p:spTgt spid="361"/>
                                        </p:tgtEl>
                                        <p:attrNameLst>
                                          <p:attrName>ppt_x</p:attrName>
                                        </p:attrNameLst>
                                      </p:cBhvr>
                                      <p:tavLst>
                                        <p:tav tm="0">
                                          <p:val>
                                            <p:strVal val="0-#ppt_w/2"/>
                                          </p:val>
                                        </p:tav>
                                        <p:tav tm="100000">
                                          <p:val>
                                            <p:strVal val="#ppt_x"/>
                                          </p:val>
                                        </p:tav>
                                      </p:tavLst>
                                    </p:anim>
                                    <p:anim calcmode="lin" valueType="num">
                                      <p:cBhvr additive="base">
                                        <p:cTn id="65" dur="4500" fill="hold"/>
                                        <p:tgtEl>
                                          <p:spTgt spid="361"/>
                                        </p:tgtEl>
                                        <p:attrNameLst>
                                          <p:attrName>ppt_y</p:attrName>
                                        </p:attrNameLst>
                                      </p:cBhvr>
                                      <p:tavLst>
                                        <p:tav tm="0">
                                          <p:val>
                                            <p:strVal val="#ppt_y"/>
                                          </p:val>
                                        </p:tav>
                                        <p:tav tm="100000">
                                          <p:val>
                                            <p:strVal val="#ppt_y"/>
                                          </p:val>
                                        </p:tav>
                                      </p:tavLst>
                                    </p:anim>
                                  </p:childTnLst>
                                </p:cTn>
                              </p:par>
                              <p:par>
                                <p:cTn id="66" presetID="2" presetClass="exit" presetSubtype="2" fill="hold" nodeType="withEffect">
                                  <p:stCondLst>
                                    <p:cond delay="0"/>
                                  </p:stCondLst>
                                  <p:childTnLst>
                                    <p:anim calcmode="lin" valueType="num">
                                      <p:cBhvr additive="base">
                                        <p:cTn id="67" dur="4500"/>
                                        <p:tgtEl>
                                          <p:spTgt spid="361"/>
                                        </p:tgtEl>
                                        <p:attrNameLst>
                                          <p:attrName>ppt_x</p:attrName>
                                        </p:attrNameLst>
                                      </p:cBhvr>
                                      <p:tavLst>
                                        <p:tav tm="0">
                                          <p:val>
                                            <p:strVal val="ppt_x"/>
                                          </p:val>
                                        </p:tav>
                                        <p:tav tm="100000">
                                          <p:val>
                                            <p:strVal val="1+ppt_w/2"/>
                                          </p:val>
                                        </p:tav>
                                      </p:tavLst>
                                    </p:anim>
                                    <p:anim calcmode="lin" valueType="num">
                                      <p:cBhvr additive="base">
                                        <p:cTn id="68" dur="4500"/>
                                        <p:tgtEl>
                                          <p:spTgt spid="361"/>
                                        </p:tgtEl>
                                        <p:attrNameLst>
                                          <p:attrName>ppt_y</p:attrName>
                                        </p:attrNameLst>
                                      </p:cBhvr>
                                      <p:tavLst>
                                        <p:tav tm="0">
                                          <p:val>
                                            <p:strVal val="ppt_y"/>
                                          </p:val>
                                        </p:tav>
                                        <p:tav tm="100000">
                                          <p:val>
                                            <p:strVal val="ppt_y"/>
                                          </p:val>
                                        </p:tav>
                                      </p:tavLst>
                                    </p:anim>
                                    <p:set>
                                      <p:cBhvr>
                                        <p:cTn id="69" dur="1" fill="hold">
                                          <p:stCondLst>
                                            <p:cond delay="4499"/>
                                          </p:stCondLst>
                                        </p:cTn>
                                        <p:tgtEl>
                                          <p:spTgt spid="361"/>
                                        </p:tgtEl>
                                        <p:attrNameLst>
                                          <p:attrName>style.visibility</p:attrName>
                                        </p:attrNameLst>
                                      </p:cBhvr>
                                      <p:to>
                                        <p:strVal val="hidden"/>
                                      </p:to>
                                    </p:set>
                                  </p:childTnLst>
                                </p:cTn>
                              </p:par>
                              <p:par>
                                <p:cTn id="70" presetID="8" presetClass="emph" presetSubtype="0" fill="hold" nodeType="withEffect">
                                  <p:stCondLst>
                                    <p:cond delay="0"/>
                                  </p:stCondLst>
                                  <p:childTnLst>
                                    <p:animRot by="21600000">
                                      <p:cBhvr>
                                        <p:cTn id="71" dur="4500" fill="hold"/>
                                        <p:tgtEl>
                                          <p:spTgt spid="361"/>
                                        </p:tgtEl>
                                        <p:attrNameLst>
                                          <p:attrName>r</p:attrName>
                                        </p:attrNameLst>
                                      </p:cBhvr>
                                    </p:animRot>
                                  </p:childTnLst>
                                </p:cTn>
                              </p:par>
                              <p:par>
                                <p:cTn id="72" presetID="2" presetClass="entr" presetSubtype="8" fill="hold" nodeType="withEffect">
                                  <p:stCondLst>
                                    <p:cond delay="0"/>
                                  </p:stCondLst>
                                  <p:childTnLst>
                                    <p:set>
                                      <p:cBhvr>
                                        <p:cTn id="73" dur="1" fill="hold">
                                          <p:stCondLst>
                                            <p:cond delay="0"/>
                                          </p:stCondLst>
                                        </p:cTn>
                                        <p:tgtEl>
                                          <p:spTgt spid="360"/>
                                        </p:tgtEl>
                                        <p:attrNameLst>
                                          <p:attrName>style.visibility</p:attrName>
                                        </p:attrNameLst>
                                      </p:cBhvr>
                                      <p:to>
                                        <p:strVal val="visible"/>
                                      </p:to>
                                    </p:set>
                                    <p:anim calcmode="lin" valueType="num">
                                      <p:cBhvr additive="base">
                                        <p:cTn id="74" dur="4500" fill="hold"/>
                                        <p:tgtEl>
                                          <p:spTgt spid="360"/>
                                        </p:tgtEl>
                                        <p:attrNameLst>
                                          <p:attrName>ppt_x</p:attrName>
                                        </p:attrNameLst>
                                      </p:cBhvr>
                                      <p:tavLst>
                                        <p:tav tm="0">
                                          <p:val>
                                            <p:strVal val="0-#ppt_w/2"/>
                                          </p:val>
                                        </p:tav>
                                        <p:tav tm="100000">
                                          <p:val>
                                            <p:strVal val="#ppt_x"/>
                                          </p:val>
                                        </p:tav>
                                      </p:tavLst>
                                    </p:anim>
                                    <p:anim calcmode="lin" valueType="num">
                                      <p:cBhvr additive="base">
                                        <p:cTn id="75" dur="4500" fill="hold"/>
                                        <p:tgtEl>
                                          <p:spTgt spid="360"/>
                                        </p:tgtEl>
                                        <p:attrNameLst>
                                          <p:attrName>ppt_y</p:attrName>
                                        </p:attrNameLst>
                                      </p:cBhvr>
                                      <p:tavLst>
                                        <p:tav tm="0">
                                          <p:val>
                                            <p:strVal val="#ppt_y"/>
                                          </p:val>
                                        </p:tav>
                                        <p:tav tm="100000">
                                          <p:val>
                                            <p:strVal val="#ppt_y"/>
                                          </p:val>
                                        </p:tav>
                                      </p:tavLst>
                                    </p:anim>
                                  </p:childTnLst>
                                </p:cTn>
                              </p:par>
                              <p:par>
                                <p:cTn id="76" presetID="2" presetClass="exit" presetSubtype="2" fill="hold" nodeType="withEffect">
                                  <p:stCondLst>
                                    <p:cond delay="0"/>
                                  </p:stCondLst>
                                  <p:childTnLst>
                                    <p:anim calcmode="lin" valueType="num">
                                      <p:cBhvr additive="base">
                                        <p:cTn id="77" dur="4500"/>
                                        <p:tgtEl>
                                          <p:spTgt spid="360"/>
                                        </p:tgtEl>
                                        <p:attrNameLst>
                                          <p:attrName>ppt_x</p:attrName>
                                        </p:attrNameLst>
                                      </p:cBhvr>
                                      <p:tavLst>
                                        <p:tav tm="0">
                                          <p:val>
                                            <p:strVal val="ppt_x"/>
                                          </p:val>
                                        </p:tav>
                                        <p:tav tm="100000">
                                          <p:val>
                                            <p:strVal val="1+ppt_w/2"/>
                                          </p:val>
                                        </p:tav>
                                      </p:tavLst>
                                    </p:anim>
                                    <p:anim calcmode="lin" valueType="num">
                                      <p:cBhvr additive="base">
                                        <p:cTn id="78" dur="4500"/>
                                        <p:tgtEl>
                                          <p:spTgt spid="360"/>
                                        </p:tgtEl>
                                        <p:attrNameLst>
                                          <p:attrName>ppt_y</p:attrName>
                                        </p:attrNameLst>
                                      </p:cBhvr>
                                      <p:tavLst>
                                        <p:tav tm="0">
                                          <p:val>
                                            <p:strVal val="ppt_y"/>
                                          </p:val>
                                        </p:tav>
                                        <p:tav tm="100000">
                                          <p:val>
                                            <p:strVal val="ppt_y"/>
                                          </p:val>
                                        </p:tav>
                                      </p:tavLst>
                                    </p:anim>
                                    <p:set>
                                      <p:cBhvr>
                                        <p:cTn id="79" dur="1" fill="hold">
                                          <p:stCondLst>
                                            <p:cond delay="4499"/>
                                          </p:stCondLst>
                                        </p:cTn>
                                        <p:tgtEl>
                                          <p:spTgt spid="360"/>
                                        </p:tgtEl>
                                        <p:attrNameLst>
                                          <p:attrName>style.visibility</p:attrName>
                                        </p:attrNameLst>
                                      </p:cBhvr>
                                      <p:to>
                                        <p:strVal val="hidden"/>
                                      </p:to>
                                    </p:set>
                                  </p:childTnLst>
                                </p:cTn>
                              </p:par>
                              <p:par>
                                <p:cTn id="80" presetID="8" presetClass="emph" presetSubtype="0" fill="hold" nodeType="withEffect">
                                  <p:stCondLst>
                                    <p:cond delay="0"/>
                                  </p:stCondLst>
                                  <p:childTnLst>
                                    <p:animRot by="21600000">
                                      <p:cBhvr>
                                        <p:cTn id="81" dur="4500" fill="hold"/>
                                        <p:tgtEl>
                                          <p:spTgt spid="360"/>
                                        </p:tgtEl>
                                        <p:attrNameLst>
                                          <p:attrName>r</p:attrName>
                                        </p:attrNameLst>
                                      </p:cBhvr>
                                    </p:animRot>
                                  </p:childTnLst>
                                </p:cTn>
                              </p:par>
                              <p:par>
                                <p:cTn id="82" presetID="2" presetClass="entr" presetSubtype="8" fill="hold" nodeType="withEffect">
                                  <p:stCondLst>
                                    <p:cond delay="0"/>
                                  </p:stCondLst>
                                  <p:childTnLst>
                                    <p:set>
                                      <p:cBhvr>
                                        <p:cTn id="83" dur="1" fill="hold">
                                          <p:stCondLst>
                                            <p:cond delay="0"/>
                                          </p:stCondLst>
                                        </p:cTn>
                                        <p:tgtEl>
                                          <p:spTgt spid="359"/>
                                        </p:tgtEl>
                                        <p:attrNameLst>
                                          <p:attrName>style.visibility</p:attrName>
                                        </p:attrNameLst>
                                      </p:cBhvr>
                                      <p:to>
                                        <p:strVal val="visible"/>
                                      </p:to>
                                    </p:set>
                                    <p:anim calcmode="lin" valueType="num">
                                      <p:cBhvr additive="base">
                                        <p:cTn id="84" dur="4500" fill="hold"/>
                                        <p:tgtEl>
                                          <p:spTgt spid="359"/>
                                        </p:tgtEl>
                                        <p:attrNameLst>
                                          <p:attrName>ppt_x</p:attrName>
                                        </p:attrNameLst>
                                      </p:cBhvr>
                                      <p:tavLst>
                                        <p:tav tm="0">
                                          <p:val>
                                            <p:strVal val="0-#ppt_w/2"/>
                                          </p:val>
                                        </p:tav>
                                        <p:tav tm="100000">
                                          <p:val>
                                            <p:strVal val="#ppt_x"/>
                                          </p:val>
                                        </p:tav>
                                      </p:tavLst>
                                    </p:anim>
                                    <p:anim calcmode="lin" valueType="num">
                                      <p:cBhvr additive="base">
                                        <p:cTn id="85" dur="4500" fill="hold"/>
                                        <p:tgtEl>
                                          <p:spTgt spid="359"/>
                                        </p:tgtEl>
                                        <p:attrNameLst>
                                          <p:attrName>ppt_y</p:attrName>
                                        </p:attrNameLst>
                                      </p:cBhvr>
                                      <p:tavLst>
                                        <p:tav tm="0">
                                          <p:val>
                                            <p:strVal val="#ppt_y"/>
                                          </p:val>
                                        </p:tav>
                                        <p:tav tm="100000">
                                          <p:val>
                                            <p:strVal val="#ppt_y"/>
                                          </p:val>
                                        </p:tav>
                                      </p:tavLst>
                                    </p:anim>
                                  </p:childTnLst>
                                </p:cTn>
                              </p:par>
                              <p:par>
                                <p:cTn id="86" presetID="2" presetClass="exit" presetSubtype="2" fill="hold" nodeType="withEffect">
                                  <p:stCondLst>
                                    <p:cond delay="0"/>
                                  </p:stCondLst>
                                  <p:childTnLst>
                                    <p:anim calcmode="lin" valueType="num">
                                      <p:cBhvr additive="base">
                                        <p:cTn id="87" dur="4500"/>
                                        <p:tgtEl>
                                          <p:spTgt spid="359"/>
                                        </p:tgtEl>
                                        <p:attrNameLst>
                                          <p:attrName>ppt_x</p:attrName>
                                        </p:attrNameLst>
                                      </p:cBhvr>
                                      <p:tavLst>
                                        <p:tav tm="0">
                                          <p:val>
                                            <p:strVal val="ppt_x"/>
                                          </p:val>
                                        </p:tav>
                                        <p:tav tm="100000">
                                          <p:val>
                                            <p:strVal val="1+ppt_w/2"/>
                                          </p:val>
                                        </p:tav>
                                      </p:tavLst>
                                    </p:anim>
                                    <p:anim calcmode="lin" valueType="num">
                                      <p:cBhvr additive="base">
                                        <p:cTn id="88" dur="4500"/>
                                        <p:tgtEl>
                                          <p:spTgt spid="359"/>
                                        </p:tgtEl>
                                        <p:attrNameLst>
                                          <p:attrName>ppt_y</p:attrName>
                                        </p:attrNameLst>
                                      </p:cBhvr>
                                      <p:tavLst>
                                        <p:tav tm="0">
                                          <p:val>
                                            <p:strVal val="ppt_y"/>
                                          </p:val>
                                        </p:tav>
                                        <p:tav tm="100000">
                                          <p:val>
                                            <p:strVal val="ppt_y"/>
                                          </p:val>
                                        </p:tav>
                                      </p:tavLst>
                                    </p:anim>
                                    <p:set>
                                      <p:cBhvr>
                                        <p:cTn id="89" dur="1" fill="hold">
                                          <p:stCondLst>
                                            <p:cond delay="4499"/>
                                          </p:stCondLst>
                                        </p:cTn>
                                        <p:tgtEl>
                                          <p:spTgt spid="359"/>
                                        </p:tgtEl>
                                        <p:attrNameLst>
                                          <p:attrName>style.visibility</p:attrName>
                                        </p:attrNameLst>
                                      </p:cBhvr>
                                      <p:to>
                                        <p:strVal val="hidden"/>
                                      </p:to>
                                    </p:set>
                                  </p:childTnLst>
                                </p:cTn>
                              </p:par>
                              <p:par>
                                <p:cTn id="90" presetID="8" presetClass="emph" presetSubtype="0" fill="hold" nodeType="withEffect">
                                  <p:stCondLst>
                                    <p:cond delay="0"/>
                                  </p:stCondLst>
                                  <p:childTnLst>
                                    <p:animRot by="21600000">
                                      <p:cBhvr>
                                        <p:cTn id="91" dur="4500" fill="hold"/>
                                        <p:tgtEl>
                                          <p:spTgt spid="359"/>
                                        </p:tgtEl>
                                        <p:attrNameLst>
                                          <p:attrName>r</p:attrName>
                                        </p:attrNameLst>
                                      </p:cBhvr>
                                    </p:animRot>
                                  </p:childTnLst>
                                </p:cTn>
                              </p:par>
                              <p:par>
                                <p:cTn id="92" presetID="2" presetClass="entr" presetSubtype="8" fill="hold" nodeType="withEffect">
                                  <p:stCondLst>
                                    <p:cond delay="0"/>
                                  </p:stCondLst>
                                  <p:childTnLst>
                                    <p:set>
                                      <p:cBhvr>
                                        <p:cTn id="93" dur="1" fill="hold">
                                          <p:stCondLst>
                                            <p:cond delay="0"/>
                                          </p:stCondLst>
                                        </p:cTn>
                                        <p:tgtEl>
                                          <p:spTgt spid="358"/>
                                        </p:tgtEl>
                                        <p:attrNameLst>
                                          <p:attrName>style.visibility</p:attrName>
                                        </p:attrNameLst>
                                      </p:cBhvr>
                                      <p:to>
                                        <p:strVal val="visible"/>
                                      </p:to>
                                    </p:set>
                                    <p:anim calcmode="lin" valueType="num">
                                      <p:cBhvr additive="base">
                                        <p:cTn id="94" dur="4500" fill="hold"/>
                                        <p:tgtEl>
                                          <p:spTgt spid="358"/>
                                        </p:tgtEl>
                                        <p:attrNameLst>
                                          <p:attrName>ppt_x</p:attrName>
                                        </p:attrNameLst>
                                      </p:cBhvr>
                                      <p:tavLst>
                                        <p:tav tm="0">
                                          <p:val>
                                            <p:strVal val="0-#ppt_w/2"/>
                                          </p:val>
                                        </p:tav>
                                        <p:tav tm="100000">
                                          <p:val>
                                            <p:strVal val="#ppt_x"/>
                                          </p:val>
                                        </p:tav>
                                      </p:tavLst>
                                    </p:anim>
                                    <p:anim calcmode="lin" valueType="num">
                                      <p:cBhvr additive="base">
                                        <p:cTn id="95" dur="4500" fill="hold"/>
                                        <p:tgtEl>
                                          <p:spTgt spid="358"/>
                                        </p:tgtEl>
                                        <p:attrNameLst>
                                          <p:attrName>ppt_y</p:attrName>
                                        </p:attrNameLst>
                                      </p:cBhvr>
                                      <p:tavLst>
                                        <p:tav tm="0">
                                          <p:val>
                                            <p:strVal val="#ppt_y"/>
                                          </p:val>
                                        </p:tav>
                                        <p:tav tm="100000">
                                          <p:val>
                                            <p:strVal val="#ppt_y"/>
                                          </p:val>
                                        </p:tav>
                                      </p:tavLst>
                                    </p:anim>
                                  </p:childTnLst>
                                </p:cTn>
                              </p:par>
                              <p:par>
                                <p:cTn id="96" presetID="2" presetClass="exit" presetSubtype="2" fill="hold" nodeType="withEffect">
                                  <p:stCondLst>
                                    <p:cond delay="0"/>
                                  </p:stCondLst>
                                  <p:childTnLst>
                                    <p:anim calcmode="lin" valueType="num">
                                      <p:cBhvr additive="base">
                                        <p:cTn id="97" dur="4500"/>
                                        <p:tgtEl>
                                          <p:spTgt spid="358"/>
                                        </p:tgtEl>
                                        <p:attrNameLst>
                                          <p:attrName>ppt_x</p:attrName>
                                        </p:attrNameLst>
                                      </p:cBhvr>
                                      <p:tavLst>
                                        <p:tav tm="0">
                                          <p:val>
                                            <p:strVal val="ppt_x"/>
                                          </p:val>
                                        </p:tav>
                                        <p:tav tm="100000">
                                          <p:val>
                                            <p:strVal val="1+ppt_w/2"/>
                                          </p:val>
                                        </p:tav>
                                      </p:tavLst>
                                    </p:anim>
                                    <p:anim calcmode="lin" valueType="num">
                                      <p:cBhvr additive="base">
                                        <p:cTn id="98" dur="4500"/>
                                        <p:tgtEl>
                                          <p:spTgt spid="358"/>
                                        </p:tgtEl>
                                        <p:attrNameLst>
                                          <p:attrName>ppt_y</p:attrName>
                                        </p:attrNameLst>
                                      </p:cBhvr>
                                      <p:tavLst>
                                        <p:tav tm="0">
                                          <p:val>
                                            <p:strVal val="ppt_y"/>
                                          </p:val>
                                        </p:tav>
                                        <p:tav tm="100000">
                                          <p:val>
                                            <p:strVal val="ppt_y"/>
                                          </p:val>
                                        </p:tav>
                                      </p:tavLst>
                                    </p:anim>
                                    <p:set>
                                      <p:cBhvr>
                                        <p:cTn id="99" dur="1" fill="hold">
                                          <p:stCondLst>
                                            <p:cond delay="4499"/>
                                          </p:stCondLst>
                                        </p:cTn>
                                        <p:tgtEl>
                                          <p:spTgt spid="358"/>
                                        </p:tgtEl>
                                        <p:attrNameLst>
                                          <p:attrName>style.visibility</p:attrName>
                                        </p:attrNameLst>
                                      </p:cBhvr>
                                      <p:to>
                                        <p:strVal val="hidden"/>
                                      </p:to>
                                    </p:set>
                                  </p:childTnLst>
                                </p:cTn>
                              </p:par>
                              <p:par>
                                <p:cTn id="100" presetID="8" presetClass="emph" presetSubtype="0" fill="hold" nodeType="withEffect">
                                  <p:stCondLst>
                                    <p:cond delay="0"/>
                                  </p:stCondLst>
                                  <p:childTnLst>
                                    <p:animRot by="21600000">
                                      <p:cBhvr>
                                        <p:cTn id="101" dur="4500" fill="hold"/>
                                        <p:tgtEl>
                                          <p:spTgt spid="358"/>
                                        </p:tgtEl>
                                        <p:attrNameLst>
                                          <p:attrName>r</p:attrName>
                                        </p:attrNameLst>
                                      </p:cBhvr>
                                    </p:animRot>
                                  </p:childTnLst>
                                </p:cTn>
                              </p:par>
                              <p:par>
                                <p:cTn id="102" presetID="2" presetClass="entr" presetSubtype="8" fill="hold" nodeType="withEffect">
                                  <p:stCondLst>
                                    <p:cond delay="0"/>
                                  </p:stCondLst>
                                  <p:childTnLst>
                                    <p:set>
                                      <p:cBhvr>
                                        <p:cTn id="103" dur="1" fill="hold">
                                          <p:stCondLst>
                                            <p:cond delay="0"/>
                                          </p:stCondLst>
                                        </p:cTn>
                                        <p:tgtEl>
                                          <p:spTgt spid="357"/>
                                        </p:tgtEl>
                                        <p:attrNameLst>
                                          <p:attrName>style.visibility</p:attrName>
                                        </p:attrNameLst>
                                      </p:cBhvr>
                                      <p:to>
                                        <p:strVal val="visible"/>
                                      </p:to>
                                    </p:set>
                                    <p:anim calcmode="lin" valueType="num">
                                      <p:cBhvr additive="base">
                                        <p:cTn id="104" dur="4500" fill="hold"/>
                                        <p:tgtEl>
                                          <p:spTgt spid="357"/>
                                        </p:tgtEl>
                                        <p:attrNameLst>
                                          <p:attrName>ppt_x</p:attrName>
                                        </p:attrNameLst>
                                      </p:cBhvr>
                                      <p:tavLst>
                                        <p:tav tm="0">
                                          <p:val>
                                            <p:strVal val="0-#ppt_w/2"/>
                                          </p:val>
                                        </p:tav>
                                        <p:tav tm="100000">
                                          <p:val>
                                            <p:strVal val="#ppt_x"/>
                                          </p:val>
                                        </p:tav>
                                      </p:tavLst>
                                    </p:anim>
                                    <p:anim calcmode="lin" valueType="num">
                                      <p:cBhvr additive="base">
                                        <p:cTn id="105" dur="4500" fill="hold"/>
                                        <p:tgtEl>
                                          <p:spTgt spid="357"/>
                                        </p:tgtEl>
                                        <p:attrNameLst>
                                          <p:attrName>ppt_y</p:attrName>
                                        </p:attrNameLst>
                                      </p:cBhvr>
                                      <p:tavLst>
                                        <p:tav tm="0">
                                          <p:val>
                                            <p:strVal val="#ppt_y"/>
                                          </p:val>
                                        </p:tav>
                                        <p:tav tm="100000">
                                          <p:val>
                                            <p:strVal val="#ppt_y"/>
                                          </p:val>
                                        </p:tav>
                                      </p:tavLst>
                                    </p:anim>
                                  </p:childTnLst>
                                </p:cTn>
                              </p:par>
                              <p:par>
                                <p:cTn id="106" presetID="2" presetClass="exit" presetSubtype="2" fill="hold" nodeType="withEffect">
                                  <p:stCondLst>
                                    <p:cond delay="0"/>
                                  </p:stCondLst>
                                  <p:childTnLst>
                                    <p:anim calcmode="lin" valueType="num">
                                      <p:cBhvr additive="base">
                                        <p:cTn id="107" dur="4500"/>
                                        <p:tgtEl>
                                          <p:spTgt spid="357"/>
                                        </p:tgtEl>
                                        <p:attrNameLst>
                                          <p:attrName>ppt_x</p:attrName>
                                        </p:attrNameLst>
                                      </p:cBhvr>
                                      <p:tavLst>
                                        <p:tav tm="0">
                                          <p:val>
                                            <p:strVal val="ppt_x"/>
                                          </p:val>
                                        </p:tav>
                                        <p:tav tm="100000">
                                          <p:val>
                                            <p:strVal val="1+ppt_w/2"/>
                                          </p:val>
                                        </p:tav>
                                      </p:tavLst>
                                    </p:anim>
                                    <p:anim calcmode="lin" valueType="num">
                                      <p:cBhvr additive="base">
                                        <p:cTn id="108" dur="4500"/>
                                        <p:tgtEl>
                                          <p:spTgt spid="357"/>
                                        </p:tgtEl>
                                        <p:attrNameLst>
                                          <p:attrName>ppt_y</p:attrName>
                                        </p:attrNameLst>
                                      </p:cBhvr>
                                      <p:tavLst>
                                        <p:tav tm="0">
                                          <p:val>
                                            <p:strVal val="ppt_y"/>
                                          </p:val>
                                        </p:tav>
                                        <p:tav tm="100000">
                                          <p:val>
                                            <p:strVal val="ppt_y"/>
                                          </p:val>
                                        </p:tav>
                                      </p:tavLst>
                                    </p:anim>
                                    <p:set>
                                      <p:cBhvr>
                                        <p:cTn id="109" dur="1" fill="hold">
                                          <p:stCondLst>
                                            <p:cond delay="4499"/>
                                          </p:stCondLst>
                                        </p:cTn>
                                        <p:tgtEl>
                                          <p:spTgt spid="357"/>
                                        </p:tgtEl>
                                        <p:attrNameLst>
                                          <p:attrName>style.visibility</p:attrName>
                                        </p:attrNameLst>
                                      </p:cBhvr>
                                      <p:to>
                                        <p:strVal val="hidden"/>
                                      </p:to>
                                    </p:set>
                                  </p:childTnLst>
                                </p:cTn>
                              </p:par>
                              <p:par>
                                <p:cTn id="110" presetID="8" presetClass="emph" presetSubtype="0" fill="hold" nodeType="withEffect">
                                  <p:stCondLst>
                                    <p:cond delay="0"/>
                                  </p:stCondLst>
                                  <p:childTnLst>
                                    <p:animRot by="21600000">
                                      <p:cBhvr>
                                        <p:cTn id="111" dur="4500" fill="hold"/>
                                        <p:tgtEl>
                                          <p:spTgt spid="357"/>
                                        </p:tgtEl>
                                        <p:attrNameLst>
                                          <p:attrName>r</p:attrName>
                                        </p:attrNameLst>
                                      </p:cBhvr>
                                    </p:animRot>
                                  </p:childTnLst>
                                </p:cTn>
                              </p:par>
                              <p:par>
                                <p:cTn id="112" presetID="2" presetClass="entr" presetSubtype="8" fill="hold" nodeType="withEffect">
                                  <p:stCondLst>
                                    <p:cond delay="0"/>
                                  </p:stCondLst>
                                  <p:childTnLst>
                                    <p:set>
                                      <p:cBhvr>
                                        <p:cTn id="113" dur="1" fill="hold">
                                          <p:stCondLst>
                                            <p:cond delay="0"/>
                                          </p:stCondLst>
                                        </p:cTn>
                                        <p:tgtEl>
                                          <p:spTgt spid="356"/>
                                        </p:tgtEl>
                                        <p:attrNameLst>
                                          <p:attrName>style.visibility</p:attrName>
                                        </p:attrNameLst>
                                      </p:cBhvr>
                                      <p:to>
                                        <p:strVal val="visible"/>
                                      </p:to>
                                    </p:set>
                                    <p:anim calcmode="lin" valueType="num">
                                      <p:cBhvr additive="base">
                                        <p:cTn id="114" dur="4500" fill="hold"/>
                                        <p:tgtEl>
                                          <p:spTgt spid="356"/>
                                        </p:tgtEl>
                                        <p:attrNameLst>
                                          <p:attrName>ppt_x</p:attrName>
                                        </p:attrNameLst>
                                      </p:cBhvr>
                                      <p:tavLst>
                                        <p:tav tm="0">
                                          <p:val>
                                            <p:strVal val="0-#ppt_w/2"/>
                                          </p:val>
                                        </p:tav>
                                        <p:tav tm="100000">
                                          <p:val>
                                            <p:strVal val="#ppt_x"/>
                                          </p:val>
                                        </p:tav>
                                      </p:tavLst>
                                    </p:anim>
                                    <p:anim calcmode="lin" valueType="num">
                                      <p:cBhvr additive="base">
                                        <p:cTn id="115" dur="4500" fill="hold"/>
                                        <p:tgtEl>
                                          <p:spTgt spid="356"/>
                                        </p:tgtEl>
                                        <p:attrNameLst>
                                          <p:attrName>ppt_y</p:attrName>
                                        </p:attrNameLst>
                                      </p:cBhvr>
                                      <p:tavLst>
                                        <p:tav tm="0">
                                          <p:val>
                                            <p:strVal val="#ppt_y"/>
                                          </p:val>
                                        </p:tav>
                                        <p:tav tm="100000">
                                          <p:val>
                                            <p:strVal val="#ppt_y"/>
                                          </p:val>
                                        </p:tav>
                                      </p:tavLst>
                                    </p:anim>
                                  </p:childTnLst>
                                </p:cTn>
                              </p:par>
                              <p:par>
                                <p:cTn id="116" presetID="2" presetClass="exit" presetSubtype="2" fill="hold" nodeType="withEffect">
                                  <p:stCondLst>
                                    <p:cond delay="0"/>
                                  </p:stCondLst>
                                  <p:childTnLst>
                                    <p:anim calcmode="lin" valueType="num">
                                      <p:cBhvr additive="base">
                                        <p:cTn id="117" dur="4500"/>
                                        <p:tgtEl>
                                          <p:spTgt spid="356"/>
                                        </p:tgtEl>
                                        <p:attrNameLst>
                                          <p:attrName>ppt_x</p:attrName>
                                        </p:attrNameLst>
                                      </p:cBhvr>
                                      <p:tavLst>
                                        <p:tav tm="0">
                                          <p:val>
                                            <p:strVal val="ppt_x"/>
                                          </p:val>
                                        </p:tav>
                                        <p:tav tm="100000">
                                          <p:val>
                                            <p:strVal val="1+ppt_w/2"/>
                                          </p:val>
                                        </p:tav>
                                      </p:tavLst>
                                    </p:anim>
                                    <p:anim calcmode="lin" valueType="num">
                                      <p:cBhvr additive="base">
                                        <p:cTn id="118" dur="4500"/>
                                        <p:tgtEl>
                                          <p:spTgt spid="356"/>
                                        </p:tgtEl>
                                        <p:attrNameLst>
                                          <p:attrName>ppt_y</p:attrName>
                                        </p:attrNameLst>
                                      </p:cBhvr>
                                      <p:tavLst>
                                        <p:tav tm="0">
                                          <p:val>
                                            <p:strVal val="ppt_y"/>
                                          </p:val>
                                        </p:tav>
                                        <p:tav tm="100000">
                                          <p:val>
                                            <p:strVal val="ppt_y"/>
                                          </p:val>
                                        </p:tav>
                                      </p:tavLst>
                                    </p:anim>
                                    <p:set>
                                      <p:cBhvr>
                                        <p:cTn id="119" dur="1" fill="hold">
                                          <p:stCondLst>
                                            <p:cond delay="4499"/>
                                          </p:stCondLst>
                                        </p:cTn>
                                        <p:tgtEl>
                                          <p:spTgt spid="356"/>
                                        </p:tgtEl>
                                        <p:attrNameLst>
                                          <p:attrName>style.visibility</p:attrName>
                                        </p:attrNameLst>
                                      </p:cBhvr>
                                      <p:to>
                                        <p:strVal val="hidden"/>
                                      </p:to>
                                    </p:set>
                                  </p:childTnLst>
                                </p:cTn>
                              </p:par>
                              <p:par>
                                <p:cTn id="120" presetID="8" presetClass="emph" presetSubtype="0" fill="hold" nodeType="withEffect">
                                  <p:stCondLst>
                                    <p:cond delay="0"/>
                                  </p:stCondLst>
                                  <p:childTnLst>
                                    <p:animRot by="21600000">
                                      <p:cBhvr>
                                        <p:cTn id="121" dur="4500" fill="hold"/>
                                        <p:tgtEl>
                                          <p:spTgt spid="356"/>
                                        </p:tgtEl>
                                        <p:attrNameLst>
                                          <p:attrName>r</p:attrName>
                                        </p:attrNameLst>
                                      </p:cBhvr>
                                    </p:animRot>
                                  </p:childTnLst>
                                </p:cTn>
                              </p:par>
                              <p:par>
                                <p:cTn id="122" presetID="2" presetClass="entr" presetSubtype="8" fill="hold" nodeType="withEffect">
                                  <p:stCondLst>
                                    <p:cond delay="0"/>
                                  </p:stCondLst>
                                  <p:childTnLst>
                                    <p:set>
                                      <p:cBhvr>
                                        <p:cTn id="123" dur="1" fill="hold">
                                          <p:stCondLst>
                                            <p:cond delay="0"/>
                                          </p:stCondLst>
                                        </p:cTn>
                                        <p:tgtEl>
                                          <p:spTgt spid="355"/>
                                        </p:tgtEl>
                                        <p:attrNameLst>
                                          <p:attrName>style.visibility</p:attrName>
                                        </p:attrNameLst>
                                      </p:cBhvr>
                                      <p:to>
                                        <p:strVal val="visible"/>
                                      </p:to>
                                    </p:set>
                                    <p:anim calcmode="lin" valueType="num">
                                      <p:cBhvr additive="base">
                                        <p:cTn id="124" dur="4500" fill="hold"/>
                                        <p:tgtEl>
                                          <p:spTgt spid="355"/>
                                        </p:tgtEl>
                                        <p:attrNameLst>
                                          <p:attrName>ppt_x</p:attrName>
                                        </p:attrNameLst>
                                      </p:cBhvr>
                                      <p:tavLst>
                                        <p:tav tm="0">
                                          <p:val>
                                            <p:strVal val="0-#ppt_w/2"/>
                                          </p:val>
                                        </p:tav>
                                        <p:tav tm="100000">
                                          <p:val>
                                            <p:strVal val="#ppt_x"/>
                                          </p:val>
                                        </p:tav>
                                      </p:tavLst>
                                    </p:anim>
                                    <p:anim calcmode="lin" valueType="num">
                                      <p:cBhvr additive="base">
                                        <p:cTn id="125" dur="4500" fill="hold"/>
                                        <p:tgtEl>
                                          <p:spTgt spid="355"/>
                                        </p:tgtEl>
                                        <p:attrNameLst>
                                          <p:attrName>ppt_y</p:attrName>
                                        </p:attrNameLst>
                                      </p:cBhvr>
                                      <p:tavLst>
                                        <p:tav tm="0">
                                          <p:val>
                                            <p:strVal val="#ppt_y"/>
                                          </p:val>
                                        </p:tav>
                                        <p:tav tm="100000">
                                          <p:val>
                                            <p:strVal val="#ppt_y"/>
                                          </p:val>
                                        </p:tav>
                                      </p:tavLst>
                                    </p:anim>
                                  </p:childTnLst>
                                </p:cTn>
                              </p:par>
                              <p:par>
                                <p:cTn id="126" presetID="2" presetClass="exit" presetSubtype="2" fill="hold" nodeType="withEffect">
                                  <p:stCondLst>
                                    <p:cond delay="0"/>
                                  </p:stCondLst>
                                  <p:childTnLst>
                                    <p:anim calcmode="lin" valueType="num">
                                      <p:cBhvr additive="base">
                                        <p:cTn id="127" dur="4500"/>
                                        <p:tgtEl>
                                          <p:spTgt spid="355"/>
                                        </p:tgtEl>
                                        <p:attrNameLst>
                                          <p:attrName>ppt_x</p:attrName>
                                        </p:attrNameLst>
                                      </p:cBhvr>
                                      <p:tavLst>
                                        <p:tav tm="0">
                                          <p:val>
                                            <p:strVal val="ppt_x"/>
                                          </p:val>
                                        </p:tav>
                                        <p:tav tm="100000">
                                          <p:val>
                                            <p:strVal val="1+ppt_w/2"/>
                                          </p:val>
                                        </p:tav>
                                      </p:tavLst>
                                    </p:anim>
                                    <p:anim calcmode="lin" valueType="num">
                                      <p:cBhvr additive="base">
                                        <p:cTn id="128" dur="4500"/>
                                        <p:tgtEl>
                                          <p:spTgt spid="355"/>
                                        </p:tgtEl>
                                        <p:attrNameLst>
                                          <p:attrName>ppt_y</p:attrName>
                                        </p:attrNameLst>
                                      </p:cBhvr>
                                      <p:tavLst>
                                        <p:tav tm="0">
                                          <p:val>
                                            <p:strVal val="ppt_y"/>
                                          </p:val>
                                        </p:tav>
                                        <p:tav tm="100000">
                                          <p:val>
                                            <p:strVal val="ppt_y"/>
                                          </p:val>
                                        </p:tav>
                                      </p:tavLst>
                                    </p:anim>
                                    <p:set>
                                      <p:cBhvr>
                                        <p:cTn id="129" dur="1" fill="hold">
                                          <p:stCondLst>
                                            <p:cond delay="4499"/>
                                          </p:stCondLst>
                                        </p:cTn>
                                        <p:tgtEl>
                                          <p:spTgt spid="355"/>
                                        </p:tgtEl>
                                        <p:attrNameLst>
                                          <p:attrName>style.visibility</p:attrName>
                                        </p:attrNameLst>
                                      </p:cBhvr>
                                      <p:to>
                                        <p:strVal val="hidden"/>
                                      </p:to>
                                    </p:set>
                                  </p:childTnLst>
                                </p:cTn>
                              </p:par>
                              <p:par>
                                <p:cTn id="130" presetID="8" presetClass="emph" presetSubtype="0" fill="hold" nodeType="withEffect">
                                  <p:stCondLst>
                                    <p:cond delay="0"/>
                                  </p:stCondLst>
                                  <p:childTnLst>
                                    <p:animRot by="21600000">
                                      <p:cBhvr>
                                        <p:cTn id="131" dur="4500" fill="hold"/>
                                        <p:tgtEl>
                                          <p:spTgt spid="355"/>
                                        </p:tgtEl>
                                        <p:attrNameLst>
                                          <p:attrName>r</p:attrName>
                                        </p:attrNameLst>
                                      </p:cBhvr>
                                    </p:animRot>
                                  </p:childTnLst>
                                </p:cTn>
                              </p:par>
                              <p:par>
                                <p:cTn id="132" presetID="2" presetClass="entr" presetSubtype="8" fill="hold" nodeType="withEffect">
                                  <p:stCondLst>
                                    <p:cond delay="0"/>
                                  </p:stCondLst>
                                  <p:childTnLst>
                                    <p:set>
                                      <p:cBhvr>
                                        <p:cTn id="133" dur="1" fill="hold">
                                          <p:stCondLst>
                                            <p:cond delay="0"/>
                                          </p:stCondLst>
                                        </p:cTn>
                                        <p:tgtEl>
                                          <p:spTgt spid="354"/>
                                        </p:tgtEl>
                                        <p:attrNameLst>
                                          <p:attrName>style.visibility</p:attrName>
                                        </p:attrNameLst>
                                      </p:cBhvr>
                                      <p:to>
                                        <p:strVal val="visible"/>
                                      </p:to>
                                    </p:set>
                                    <p:anim calcmode="lin" valueType="num">
                                      <p:cBhvr additive="base">
                                        <p:cTn id="134" dur="4500" fill="hold"/>
                                        <p:tgtEl>
                                          <p:spTgt spid="354"/>
                                        </p:tgtEl>
                                        <p:attrNameLst>
                                          <p:attrName>ppt_x</p:attrName>
                                        </p:attrNameLst>
                                      </p:cBhvr>
                                      <p:tavLst>
                                        <p:tav tm="0">
                                          <p:val>
                                            <p:strVal val="0-#ppt_w/2"/>
                                          </p:val>
                                        </p:tav>
                                        <p:tav tm="100000">
                                          <p:val>
                                            <p:strVal val="#ppt_x"/>
                                          </p:val>
                                        </p:tav>
                                      </p:tavLst>
                                    </p:anim>
                                    <p:anim calcmode="lin" valueType="num">
                                      <p:cBhvr additive="base">
                                        <p:cTn id="135" dur="4500" fill="hold"/>
                                        <p:tgtEl>
                                          <p:spTgt spid="354"/>
                                        </p:tgtEl>
                                        <p:attrNameLst>
                                          <p:attrName>ppt_y</p:attrName>
                                        </p:attrNameLst>
                                      </p:cBhvr>
                                      <p:tavLst>
                                        <p:tav tm="0">
                                          <p:val>
                                            <p:strVal val="#ppt_y"/>
                                          </p:val>
                                        </p:tav>
                                        <p:tav tm="100000">
                                          <p:val>
                                            <p:strVal val="#ppt_y"/>
                                          </p:val>
                                        </p:tav>
                                      </p:tavLst>
                                    </p:anim>
                                  </p:childTnLst>
                                </p:cTn>
                              </p:par>
                              <p:par>
                                <p:cTn id="136" presetID="2" presetClass="exit" presetSubtype="2" fill="hold" nodeType="withEffect">
                                  <p:stCondLst>
                                    <p:cond delay="0"/>
                                  </p:stCondLst>
                                  <p:childTnLst>
                                    <p:anim calcmode="lin" valueType="num">
                                      <p:cBhvr additive="base">
                                        <p:cTn id="137" dur="4500"/>
                                        <p:tgtEl>
                                          <p:spTgt spid="354"/>
                                        </p:tgtEl>
                                        <p:attrNameLst>
                                          <p:attrName>ppt_x</p:attrName>
                                        </p:attrNameLst>
                                      </p:cBhvr>
                                      <p:tavLst>
                                        <p:tav tm="0">
                                          <p:val>
                                            <p:strVal val="ppt_x"/>
                                          </p:val>
                                        </p:tav>
                                        <p:tav tm="100000">
                                          <p:val>
                                            <p:strVal val="1+ppt_w/2"/>
                                          </p:val>
                                        </p:tav>
                                      </p:tavLst>
                                    </p:anim>
                                    <p:anim calcmode="lin" valueType="num">
                                      <p:cBhvr additive="base">
                                        <p:cTn id="138" dur="4500"/>
                                        <p:tgtEl>
                                          <p:spTgt spid="354"/>
                                        </p:tgtEl>
                                        <p:attrNameLst>
                                          <p:attrName>ppt_y</p:attrName>
                                        </p:attrNameLst>
                                      </p:cBhvr>
                                      <p:tavLst>
                                        <p:tav tm="0">
                                          <p:val>
                                            <p:strVal val="ppt_y"/>
                                          </p:val>
                                        </p:tav>
                                        <p:tav tm="100000">
                                          <p:val>
                                            <p:strVal val="ppt_y"/>
                                          </p:val>
                                        </p:tav>
                                      </p:tavLst>
                                    </p:anim>
                                    <p:set>
                                      <p:cBhvr>
                                        <p:cTn id="139" dur="1" fill="hold">
                                          <p:stCondLst>
                                            <p:cond delay="4499"/>
                                          </p:stCondLst>
                                        </p:cTn>
                                        <p:tgtEl>
                                          <p:spTgt spid="354"/>
                                        </p:tgtEl>
                                        <p:attrNameLst>
                                          <p:attrName>style.visibility</p:attrName>
                                        </p:attrNameLst>
                                      </p:cBhvr>
                                      <p:to>
                                        <p:strVal val="hidden"/>
                                      </p:to>
                                    </p:set>
                                  </p:childTnLst>
                                </p:cTn>
                              </p:par>
                              <p:par>
                                <p:cTn id="140" presetID="8" presetClass="emph" presetSubtype="0" fill="hold" nodeType="withEffect">
                                  <p:stCondLst>
                                    <p:cond delay="0"/>
                                  </p:stCondLst>
                                  <p:childTnLst>
                                    <p:animRot by="21600000">
                                      <p:cBhvr>
                                        <p:cTn id="141" dur="4500" fill="hold"/>
                                        <p:tgtEl>
                                          <p:spTgt spid="354"/>
                                        </p:tgtEl>
                                        <p:attrNameLst>
                                          <p:attrName>r</p:attrName>
                                        </p:attrNameLst>
                                      </p:cBhvr>
                                    </p:animRot>
                                  </p:childTnLst>
                                </p:cTn>
                              </p:par>
                              <p:par>
                                <p:cTn id="142" presetID="2" presetClass="entr" presetSubtype="8" fill="hold" nodeType="withEffect">
                                  <p:stCondLst>
                                    <p:cond delay="0"/>
                                  </p:stCondLst>
                                  <p:childTnLst>
                                    <p:set>
                                      <p:cBhvr>
                                        <p:cTn id="143" dur="1" fill="hold">
                                          <p:stCondLst>
                                            <p:cond delay="0"/>
                                          </p:stCondLst>
                                        </p:cTn>
                                        <p:tgtEl>
                                          <p:spTgt spid="353"/>
                                        </p:tgtEl>
                                        <p:attrNameLst>
                                          <p:attrName>style.visibility</p:attrName>
                                        </p:attrNameLst>
                                      </p:cBhvr>
                                      <p:to>
                                        <p:strVal val="visible"/>
                                      </p:to>
                                    </p:set>
                                    <p:anim calcmode="lin" valueType="num">
                                      <p:cBhvr additive="base">
                                        <p:cTn id="144" dur="4500" fill="hold"/>
                                        <p:tgtEl>
                                          <p:spTgt spid="353"/>
                                        </p:tgtEl>
                                        <p:attrNameLst>
                                          <p:attrName>ppt_x</p:attrName>
                                        </p:attrNameLst>
                                      </p:cBhvr>
                                      <p:tavLst>
                                        <p:tav tm="0">
                                          <p:val>
                                            <p:strVal val="0-#ppt_w/2"/>
                                          </p:val>
                                        </p:tav>
                                        <p:tav tm="100000">
                                          <p:val>
                                            <p:strVal val="#ppt_x"/>
                                          </p:val>
                                        </p:tav>
                                      </p:tavLst>
                                    </p:anim>
                                    <p:anim calcmode="lin" valueType="num">
                                      <p:cBhvr additive="base">
                                        <p:cTn id="145" dur="4500" fill="hold"/>
                                        <p:tgtEl>
                                          <p:spTgt spid="353"/>
                                        </p:tgtEl>
                                        <p:attrNameLst>
                                          <p:attrName>ppt_y</p:attrName>
                                        </p:attrNameLst>
                                      </p:cBhvr>
                                      <p:tavLst>
                                        <p:tav tm="0">
                                          <p:val>
                                            <p:strVal val="#ppt_y"/>
                                          </p:val>
                                        </p:tav>
                                        <p:tav tm="100000">
                                          <p:val>
                                            <p:strVal val="#ppt_y"/>
                                          </p:val>
                                        </p:tav>
                                      </p:tavLst>
                                    </p:anim>
                                  </p:childTnLst>
                                </p:cTn>
                              </p:par>
                              <p:par>
                                <p:cTn id="146" presetID="2" presetClass="exit" presetSubtype="2" fill="hold" nodeType="withEffect">
                                  <p:stCondLst>
                                    <p:cond delay="0"/>
                                  </p:stCondLst>
                                  <p:childTnLst>
                                    <p:anim calcmode="lin" valueType="num">
                                      <p:cBhvr additive="base">
                                        <p:cTn id="147" dur="4500"/>
                                        <p:tgtEl>
                                          <p:spTgt spid="353"/>
                                        </p:tgtEl>
                                        <p:attrNameLst>
                                          <p:attrName>ppt_x</p:attrName>
                                        </p:attrNameLst>
                                      </p:cBhvr>
                                      <p:tavLst>
                                        <p:tav tm="0">
                                          <p:val>
                                            <p:strVal val="ppt_x"/>
                                          </p:val>
                                        </p:tav>
                                        <p:tav tm="100000">
                                          <p:val>
                                            <p:strVal val="1+ppt_w/2"/>
                                          </p:val>
                                        </p:tav>
                                      </p:tavLst>
                                    </p:anim>
                                    <p:anim calcmode="lin" valueType="num">
                                      <p:cBhvr additive="base">
                                        <p:cTn id="148" dur="4500"/>
                                        <p:tgtEl>
                                          <p:spTgt spid="353"/>
                                        </p:tgtEl>
                                        <p:attrNameLst>
                                          <p:attrName>ppt_y</p:attrName>
                                        </p:attrNameLst>
                                      </p:cBhvr>
                                      <p:tavLst>
                                        <p:tav tm="0">
                                          <p:val>
                                            <p:strVal val="ppt_y"/>
                                          </p:val>
                                        </p:tav>
                                        <p:tav tm="100000">
                                          <p:val>
                                            <p:strVal val="ppt_y"/>
                                          </p:val>
                                        </p:tav>
                                      </p:tavLst>
                                    </p:anim>
                                    <p:set>
                                      <p:cBhvr>
                                        <p:cTn id="149" dur="1" fill="hold">
                                          <p:stCondLst>
                                            <p:cond delay="4499"/>
                                          </p:stCondLst>
                                        </p:cTn>
                                        <p:tgtEl>
                                          <p:spTgt spid="353"/>
                                        </p:tgtEl>
                                        <p:attrNameLst>
                                          <p:attrName>style.visibility</p:attrName>
                                        </p:attrNameLst>
                                      </p:cBhvr>
                                      <p:to>
                                        <p:strVal val="hidden"/>
                                      </p:to>
                                    </p:set>
                                  </p:childTnLst>
                                </p:cTn>
                              </p:par>
                              <p:par>
                                <p:cTn id="150" presetID="8" presetClass="emph" presetSubtype="0" fill="hold" nodeType="withEffect">
                                  <p:stCondLst>
                                    <p:cond delay="0"/>
                                  </p:stCondLst>
                                  <p:childTnLst>
                                    <p:animRot by="21600000">
                                      <p:cBhvr>
                                        <p:cTn id="151" dur="4500" fill="hold"/>
                                        <p:tgtEl>
                                          <p:spTgt spid="353"/>
                                        </p:tgtEl>
                                        <p:attrNameLst>
                                          <p:attrName>r</p:attrName>
                                        </p:attrNameLst>
                                      </p:cBhvr>
                                    </p:animRot>
                                  </p:childTnLst>
                                </p:cTn>
                              </p:par>
                              <p:par>
                                <p:cTn id="152" presetID="2" presetClass="entr" presetSubtype="8" fill="hold" nodeType="withEffect">
                                  <p:stCondLst>
                                    <p:cond delay="0"/>
                                  </p:stCondLst>
                                  <p:childTnLst>
                                    <p:set>
                                      <p:cBhvr>
                                        <p:cTn id="153" dur="1" fill="hold">
                                          <p:stCondLst>
                                            <p:cond delay="0"/>
                                          </p:stCondLst>
                                        </p:cTn>
                                        <p:tgtEl>
                                          <p:spTgt spid="352"/>
                                        </p:tgtEl>
                                        <p:attrNameLst>
                                          <p:attrName>style.visibility</p:attrName>
                                        </p:attrNameLst>
                                      </p:cBhvr>
                                      <p:to>
                                        <p:strVal val="visible"/>
                                      </p:to>
                                    </p:set>
                                    <p:anim calcmode="lin" valueType="num">
                                      <p:cBhvr additive="base">
                                        <p:cTn id="154" dur="4500" fill="hold"/>
                                        <p:tgtEl>
                                          <p:spTgt spid="352"/>
                                        </p:tgtEl>
                                        <p:attrNameLst>
                                          <p:attrName>ppt_x</p:attrName>
                                        </p:attrNameLst>
                                      </p:cBhvr>
                                      <p:tavLst>
                                        <p:tav tm="0">
                                          <p:val>
                                            <p:strVal val="0-#ppt_w/2"/>
                                          </p:val>
                                        </p:tav>
                                        <p:tav tm="100000">
                                          <p:val>
                                            <p:strVal val="#ppt_x"/>
                                          </p:val>
                                        </p:tav>
                                      </p:tavLst>
                                    </p:anim>
                                    <p:anim calcmode="lin" valueType="num">
                                      <p:cBhvr additive="base">
                                        <p:cTn id="155" dur="4500" fill="hold"/>
                                        <p:tgtEl>
                                          <p:spTgt spid="352"/>
                                        </p:tgtEl>
                                        <p:attrNameLst>
                                          <p:attrName>ppt_y</p:attrName>
                                        </p:attrNameLst>
                                      </p:cBhvr>
                                      <p:tavLst>
                                        <p:tav tm="0">
                                          <p:val>
                                            <p:strVal val="#ppt_y"/>
                                          </p:val>
                                        </p:tav>
                                        <p:tav tm="100000">
                                          <p:val>
                                            <p:strVal val="#ppt_y"/>
                                          </p:val>
                                        </p:tav>
                                      </p:tavLst>
                                    </p:anim>
                                  </p:childTnLst>
                                </p:cTn>
                              </p:par>
                              <p:par>
                                <p:cTn id="156" presetID="2" presetClass="exit" presetSubtype="2" fill="hold" nodeType="withEffect">
                                  <p:stCondLst>
                                    <p:cond delay="0"/>
                                  </p:stCondLst>
                                  <p:childTnLst>
                                    <p:anim calcmode="lin" valueType="num">
                                      <p:cBhvr additive="base">
                                        <p:cTn id="157" dur="4500"/>
                                        <p:tgtEl>
                                          <p:spTgt spid="352"/>
                                        </p:tgtEl>
                                        <p:attrNameLst>
                                          <p:attrName>ppt_x</p:attrName>
                                        </p:attrNameLst>
                                      </p:cBhvr>
                                      <p:tavLst>
                                        <p:tav tm="0">
                                          <p:val>
                                            <p:strVal val="ppt_x"/>
                                          </p:val>
                                        </p:tav>
                                        <p:tav tm="100000">
                                          <p:val>
                                            <p:strVal val="1+ppt_w/2"/>
                                          </p:val>
                                        </p:tav>
                                      </p:tavLst>
                                    </p:anim>
                                    <p:anim calcmode="lin" valueType="num">
                                      <p:cBhvr additive="base">
                                        <p:cTn id="158" dur="4500"/>
                                        <p:tgtEl>
                                          <p:spTgt spid="352"/>
                                        </p:tgtEl>
                                        <p:attrNameLst>
                                          <p:attrName>ppt_y</p:attrName>
                                        </p:attrNameLst>
                                      </p:cBhvr>
                                      <p:tavLst>
                                        <p:tav tm="0">
                                          <p:val>
                                            <p:strVal val="ppt_y"/>
                                          </p:val>
                                        </p:tav>
                                        <p:tav tm="100000">
                                          <p:val>
                                            <p:strVal val="ppt_y"/>
                                          </p:val>
                                        </p:tav>
                                      </p:tavLst>
                                    </p:anim>
                                    <p:set>
                                      <p:cBhvr>
                                        <p:cTn id="159" dur="1" fill="hold">
                                          <p:stCondLst>
                                            <p:cond delay="4499"/>
                                          </p:stCondLst>
                                        </p:cTn>
                                        <p:tgtEl>
                                          <p:spTgt spid="352"/>
                                        </p:tgtEl>
                                        <p:attrNameLst>
                                          <p:attrName>style.visibility</p:attrName>
                                        </p:attrNameLst>
                                      </p:cBhvr>
                                      <p:to>
                                        <p:strVal val="hidden"/>
                                      </p:to>
                                    </p:set>
                                  </p:childTnLst>
                                </p:cTn>
                              </p:par>
                              <p:par>
                                <p:cTn id="160" presetID="8" presetClass="emph" presetSubtype="0" fill="hold" nodeType="withEffect">
                                  <p:stCondLst>
                                    <p:cond delay="0"/>
                                  </p:stCondLst>
                                  <p:childTnLst>
                                    <p:animRot by="21600000">
                                      <p:cBhvr>
                                        <p:cTn id="161" dur="4500" fill="hold"/>
                                        <p:tgtEl>
                                          <p:spTgt spid="352"/>
                                        </p:tgtEl>
                                        <p:attrNameLst>
                                          <p:attrName>r</p:attrName>
                                        </p:attrNameLst>
                                      </p:cBhvr>
                                    </p:animRot>
                                  </p:childTnLst>
                                </p:cTn>
                              </p:par>
                              <p:par>
                                <p:cTn id="162" presetID="2" presetClass="entr" presetSubtype="8" fill="hold" nodeType="withEffect">
                                  <p:stCondLst>
                                    <p:cond delay="0"/>
                                  </p:stCondLst>
                                  <p:childTnLst>
                                    <p:set>
                                      <p:cBhvr>
                                        <p:cTn id="163" dur="1" fill="hold">
                                          <p:stCondLst>
                                            <p:cond delay="0"/>
                                          </p:stCondLst>
                                        </p:cTn>
                                        <p:tgtEl>
                                          <p:spTgt spid="351"/>
                                        </p:tgtEl>
                                        <p:attrNameLst>
                                          <p:attrName>style.visibility</p:attrName>
                                        </p:attrNameLst>
                                      </p:cBhvr>
                                      <p:to>
                                        <p:strVal val="visible"/>
                                      </p:to>
                                    </p:set>
                                    <p:anim calcmode="lin" valueType="num">
                                      <p:cBhvr additive="base">
                                        <p:cTn id="164" dur="4500" fill="hold"/>
                                        <p:tgtEl>
                                          <p:spTgt spid="351"/>
                                        </p:tgtEl>
                                        <p:attrNameLst>
                                          <p:attrName>ppt_x</p:attrName>
                                        </p:attrNameLst>
                                      </p:cBhvr>
                                      <p:tavLst>
                                        <p:tav tm="0">
                                          <p:val>
                                            <p:strVal val="0-#ppt_w/2"/>
                                          </p:val>
                                        </p:tav>
                                        <p:tav tm="100000">
                                          <p:val>
                                            <p:strVal val="#ppt_x"/>
                                          </p:val>
                                        </p:tav>
                                      </p:tavLst>
                                    </p:anim>
                                    <p:anim calcmode="lin" valueType="num">
                                      <p:cBhvr additive="base">
                                        <p:cTn id="165" dur="4500" fill="hold"/>
                                        <p:tgtEl>
                                          <p:spTgt spid="351"/>
                                        </p:tgtEl>
                                        <p:attrNameLst>
                                          <p:attrName>ppt_y</p:attrName>
                                        </p:attrNameLst>
                                      </p:cBhvr>
                                      <p:tavLst>
                                        <p:tav tm="0">
                                          <p:val>
                                            <p:strVal val="#ppt_y"/>
                                          </p:val>
                                        </p:tav>
                                        <p:tav tm="100000">
                                          <p:val>
                                            <p:strVal val="#ppt_y"/>
                                          </p:val>
                                        </p:tav>
                                      </p:tavLst>
                                    </p:anim>
                                  </p:childTnLst>
                                </p:cTn>
                              </p:par>
                              <p:par>
                                <p:cTn id="166" presetID="2" presetClass="exit" presetSubtype="2" fill="hold" nodeType="withEffect">
                                  <p:stCondLst>
                                    <p:cond delay="0"/>
                                  </p:stCondLst>
                                  <p:childTnLst>
                                    <p:anim calcmode="lin" valueType="num">
                                      <p:cBhvr additive="base">
                                        <p:cTn id="167" dur="4500"/>
                                        <p:tgtEl>
                                          <p:spTgt spid="351"/>
                                        </p:tgtEl>
                                        <p:attrNameLst>
                                          <p:attrName>ppt_x</p:attrName>
                                        </p:attrNameLst>
                                      </p:cBhvr>
                                      <p:tavLst>
                                        <p:tav tm="0">
                                          <p:val>
                                            <p:strVal val="ppt_x"/>
                                          </p:val>
                                        </p:tav>
                                        <p:tav tm="100000">
                                          <p:val>
                                            <p:strVal val="1+ppt_w/2"/>
                                          </p:val>
                                        </p:tav>
                                      </p:tavLst>
                                    </p:anim>
                                    <p:anim calcmode="lin" valueType="num">
                                      <p:cBhvr additive="base">
                                        <p:cTn id="168" dur="4500"/>
                                        <p:tgtEl>
                                          <p:spTgt spid="351"/>
                                        </p:tgtEl>
                                        <p:attrNameLst>
                                          <p:attrName>ppt_y</p:attrName>
                                        </p:attrNameLst>
                                      </p:cBhvr>
                                      <p:tavLst>
                                        <p:tav tm="0">
                                          <p:val>
                                            <p:strVal val="ppt_y"/>
                                          </p:val>
                                        </p:tav>
                                        <p:tav tm="100000">
                                          <p:val>
                                            <p:strVal val="ppt_y"/>
                                          </p:val>
                                        </p:tav>
                                      </p:tavLst>
                                    </p:anim>
                                    <p:set>
                                      <p:cBhvr>
                                        <p:cTn id="169" dur="1" fill="hold">
                                          <p:stCondLst>
                                            <p:cond delay="4499"/>
                                          </p:stCondLst>
                                        </p:cTn>
                                        <p:tgtEl>
                                          <p:spTgt spid="351"/>
                                        </p:tgtEl>
                                        <p:attrNameLst>
                                          <p:attrName>style.visibility</p:attrName>
                                        </p:attrNameLst>
                                      </p:cBhvr>
                                      <p:to>
                                        <p:strVal val="hidden"/>
                                      </p:to>
                                    </p:set>
                                  </p:childTnLst>
                                </p:cTn>
                              </p:par>
                              <p:par>
                                <p:cTn id="170" presetID="8" presetClass="emph" presetSubtype="0" fill="hold" nodeType="withEffect">
                                  <p:stCondLst>
                                    <p:cond delay="0"/>
                                  </p:stCondLst>
                                  <p:childTnLst>
                                    <p:animRot by="21600000">
                                      <p:cBhvr>
                                        <p:cTn id="171" dur="4500" fill="hold"/>
                                        <p:tgtEl>
                                          <p:spTgt spid="351"/>
                                        </p:tgtEl>
                                        <p:attrNameLst>
                                          <p:attrName>r</p:attrName>
                                        </p:attrNameLst>
                                      </p:cBhvr>
                                    </p:animRot>
                                  </p:childTnLst>
                                </p:cTn>
                              </p:par>
                              <p:par>
                                <p:cTn id="172" presetID="2" presetClass="entr" presetSubtype="8" fill="hold" nodeType="withEffect">
                                  <p:stCondLst>
                                    <p:cond delay="0"/>
                                  </p:stCondLst>
                                  <p:childTnLst>
                                    <p:set>
                                      <p:cBhvr>
                                        <p:cTn id="173" dur="1" fill="hold">
                                          <p:stCondLst>
                                            <p:cond delay="0"/>
                                          </p:stCondLst>
                                        </p:cTn>
                                        <p:tgtEl>
                                          <p:spTgt spid="350"/>
                                        </p:tgtEl>
                                        <p:attrNameLst>
                                          <p:attrName>style.visibility</p:attrName>
                                        </p:attrNameLst>
                                      </p:cBhvr>
                                      <p:to>
                                        <p:strVal val="visible"/>
                                      </p:to>
                                    </p:set>
                                    <p:anim calcmode="lin" valueType="num">
                                      <p:cBhvr additive="base">
                                        <p:cTn id="174" dur="4500" fill="hold"/>
                                        <p:tgtEl>
                                          <p:spTgt spid="350"/>
                                        </p:tgtEl>
                                        <p:attrNameLst>
                                          <p:attrName>ppt_x</p:attrName>
                                        </p:attrNameLst>
                                      </p:cBhvr>
                                      <p:tavLst>
                                        <p:tav tm="0">
                                          <p:val>
                                            <p:strVal val="0-#ppt_w/2"/>
                                          </p:val>
                                        </p:tav>
                                        <p:tav tm="100000">
                                          <p:val>
                                            <p:strVal val="#ppt_x"/>
                                          </p:val>
                                        </p:tav>
                                      </p:tavLst>
                                    </p:anim>
                                    <p:anim calcmode="lin" valueType="num">
                                      <p:cBhvr additive="base">
                                        <p:cTn id="175" dur="4500" fill="hold"/>
                                        <p:tgtEl>
                                          <p:spTgt spid="350"/>
                                        </p:tgtEl>
                                        <p:attrNameLst>
                                          <p:attrName>ppt_y</p:attrName>
                                        </p:attrNameLst>
                                      </p:cBhvr>
                                      <p:tavLst>
                                        <p:tav tm="0">
                                          <p:val>
                                            <p:strVal val="#ppt_y"/>
                                          </p:val>
                                        </p:tav>
                                        <p:tav tm="100000">
                                          <p:val>
                                            <p:strVal val="#ppt_y"/>
                                          </p:val>
                                        </p:tav>
                                      </p:tavLst>
                                    </p:anim>
                                  </p:childTnLst>
                                </p:cTn>
                              </p:par>
                              <p:par>
                                <p:cTn id="176" presetID="2" presetClass="exit" presetSubtype="2" fill="hold" nodeType="withEffect">
                                  <p:stCondLst>
                                    <p:cond delay="0"/>
                                  </p:stCondLst>
                                  <p:childTnLst>
                                    <p:anim calcmode="lin" valueType="num">
                                      <p:cBhvr additive="base">
                                        <p:cTn id="177" dur="4500"/>
                                        <p:tgtEl>
                                          <p:spTgt spid="350"/>
                                        </p:tgtEl>
                                        <p:attrNameLst>
                                          <p:attrName>ppt_x</p:attrName>
                                        </p:attrNameLst>
                                      </p:cBhvr>
                                      <p:tavLst>
                                        <p:tav tm="0">
                                          <p:val>
                                            <p:strVal val="ppt_x"/>
                                          </p:val>
                                        </p:tav>
                                        <p:tav tm="100000">
                                          <p:val>
                                            <p:strVal val="1+ppt_w/2"/>
                                          </p:val>
                                        </p:tav>
                                      </p:tavLst>
                                    </p:anim>
                                    <p:anim calcmode="lin" valueType="num">
                                      <p:cBhvr additive="base">
                                        <p:cTn id="178" dur="4500"/>
                                        <p:tgtEl>
                                          <p:spTgt spid="350"/>
                                        </p:tgtEl>
                                        <p:attrNameLst>
                                          <p:attrName>ppt_y</p:attrName>
                                        </p:attrNameLst>
                                      </p:cBhvr>
                                      <p:tavLst>
                                        <p:tav tm="0">
                                          <p:val>
                                            <p:strVal val="ppt_y"/>
                                          </p:val>
                                        </p:tav>
                                        <p:tav tm="100000">
                                          <p:val>
                                            <p:strVal val="ppt_y"/>
                                          </p:val>
                                        </p:tav>
                                      </p:tavLst>
                                    </p:anim>
                                    <p:set>
                                      <p:cBhvr>
                                        <p:cTn id="179" dur="1" fill="hold">
                                          <p:stCondLst>
                                            <p:cond delay="4499"/>
                                          </p:stCondLst>
                                        </p:cTn>
                                        <p:tgtEl>
                                          <p:spTgt spid="350"/>
                                        </p:tgtEl>
                                        <p:attrNameLst>
                                          <p:attrName>style.visibility</p:attrName>
                                        </p:attrNameLst>
                                      </p:cBhvr>
                                      <p:to>
                                        <p:strVal val="hidden"/>
                                      </p:to>
                                    </p:set>
                                  </p:childTnLst>
                                </p:cTn>
                              </p:par>
                              <p:par>
                                <p:cTn id="180" presetID="8" presetClass="emph" presetSubtype="0" fill="hold" nodeType="withEffect">
                                  <p:stCondLst>
                                    <p:cond delay="0"/>
                                  </p:stCondLst>
                                  <p:childTnLst>
                                    <p:animRot by="21600000">
                                      <p:cBhvr>
                                        <p:cTn id="181" dur="4500" fill="hold"/>
                                        <p:tgtEl>
                                          <p:spTgt spid="350"/>
                                        </p:tgtEl>
                                        <p:attrNameLst>
                                          <p:attrName>r</p:attrName>
                                        </p:attrNameLst>
                                      </p:cBhvr>
                                    </p:animRot>
                                  </p:childTnLst>
                                </p:cTn>
                              </p:par>
                              <p:par>
                                <p:cTn id="182" presetID="2" presetClass="entr" presetSubtype="8" fill="hold" nodeType="withEffect">
                                  <p:stCondLst>
                                    <p:cond delay="0"/>
                                  </p:stCondLst>
                                  <p:childTnLst>
                                    <p:set>
                                      <p:cBhvr>
                                        <p:cTn id="183" dur="1" fill="hold">
                                          <p:stCondLst>
                                            <p:cond delay="0"/>
                                          </p:stCondLst>
                                        </p:cTn>
                                        <p:tgtEl>
                                          <p:spTgt spid="349"/>
                                        </p:tgtEl>
                                        <p:attrNameLst>
                                          <p:attrName>style.visibility</p:attrName>
                                        </p:attrNameLst>
                                      </p:cBhvr>
                                      <p:to>
                                        <p:strVal val="visible"/>
                                      </p:to>
                                    </p:set>
                                    <p:anim calcmode="lin" valueType="num">
                                      <p:cBhvr additive="base">
                                        <p:cTn id="184" dur="4500" fill="hold"/>
                                        <p:tgtEl>
                                          <p:spTgt spid="349"/>
                                        </p:tgtEl>
                                        <p:attrNameLst>
                                          <p:attrName>ppt_x</p:attrName>
                                        </p:attrNameLst>
                                      </p:cBhvr>
                                      <p:tavLst>
                                        <p:tav tm="0">
                                          <p:val>
                                            <p:strVal val="0-#ppt_w/2"/>
                                          </p:val>
                                        </p:tav>
                                        <p:tav tm="100000">
                                          <p:val>
                                            <p:strVal val="#ppt_x"/>
                                          </p:val>
                                        </p:tav>
                                      </p:tavLst>
                                    </p:anim>
                                    <p:anim calcmode="lin" valueType="num">
                                      <p:cBhvr additive="base">
                                        <p:cTn id="185" dur="4500" fill="hold"/>
                                        <p:tgtEl>
                                          <p:spTgt spid="349"/>
                                        </p:tgtEl>
                                        <p:attrNameLst>
                                          <p:attrName>ppt_y</p:attrName>
                                        </p:attrNameLst>
                                      </p:cBhvr>
                                      <p:tavLst>
                                        <p:tav tm="0">
                                          <p:val>
                                            <p:strVal val="#ppt_y"/>
                                          </p:val>
                                        </p:tav>
                                        <p:tav tm="100000">
                                          <p:val>
                                            <p:strVal val="#ppt_y"/>
                                          </p:val>
                                        </p:tav>
                                      </p:tavLst>
                                    </p:anim>
                                  </p:childTnLst>
                                </p:cTn>
                              </p:par>
                              <p:par>
                                <p:cTn id="186" presetID="2" presetClass="exit" presetSubtype="2" fill="hold" nodeType="withEffect">
                                  <p:stCondLst>
                                    <p:cond delay="0"/>
                                  </p:stCondLst>
                                  <p:childTnLst>
                                    <p:anim calcmode="lin" valueType="num">
                                      <p:cBhvr additive="base">
                                        <p:cTn id="187" dur="4500"/>
                                        <p:tgtEl>
                                          <p:spTgt spid="349"/>
                                        </p:tgtEl>
                                        <p:attrNameLst>
                                          <p:attrName>ppt_x</p:attrName>
                                        </p:attrNameLst>
                                      </p:cBhvr>
                                      <p:tavLst>
                                        <p:tav tm="0">
                                          <p:val>
                                            <p:strVal val="ppt_x"/>
                                          </p:val>
                                        </p:tav>
                                        <p:tav tm="100000">
                                          <p:val>
                                            <p:strVal val="1+ppt_w/2"/>
                                          </p:val>
                                        </p:tav>
                                      </p:tavLst>
                                    </p:anim>
                                    <p:anim calcmode="lin" valueType="num">
                                      <p:cBhvr additive="base">
                                        <p:cTn id="188" dur="4500"/>
                                        <p:tgtEl>
                                          <p:spTgt spid="349"/>
                                        </p:tgtEl>
                                        <p:attrNameLst>
                                          <p:attrName>ppt_y</p:attrName>
                                        </p:attrNameLst>
                                      </p:cBhvr>
                                      <p:tavLst>
                                        <p:tav tm="0">
                                          <p:val>
                                            <p:strVal val="ppt_y"/>
                                          </p:val>
                                        </p:tav>
                                        <p:tav tm="100000">
                                          <p:val>
                                            <p:strVal val="ppt_y"/>
                                          </p:val>
                                        </p:tav>
                                      </p:tavLst>
                                    </p:anim>
                                    <p:set>
                                      <p:cBhvr>
                                        <p:cTn id="189" dur="1" fill="hold">
                                          <p:stCondLst>
                                            <p:cond delay="4499"/>
                                          </p:stCondLst>
                                        </p:cTn>
                                        <p:tgtEl>
                                          <p:spTgt spid="349"/>
                                        </p:tgtEl>
                                        <p:attrNameLst>
                                          <p:attrName>style.visibility</p:attrName>
                                        </p:attrNameLst>
                                      </p:cBhvr>
                                      <p:to>
                                        <p:strVal val="hidden"/>
                                      </p:to>
                                    </p:set>
                                  </p:childTnLst>
                                </p:cTn>
                              </p:par>
                              <p:par>
                                <p:cTn id="190" presetID="8" presetClass="emph" presetSubtype="0" fill="hold" nodeType="withEffect">
                                  <p:stCondLst>
                                    <p:cond delay="0"/>
                                  </p:stCondLst>
                                  <p:childTnLst>
                                    <p:animRot by="21600000">
                                      <p:cBhvr>
                                        <p:cTn id="191" dur="4500" fill="hold"/>
                                        <p:tgtEl>
                                          <p:spTgt spid="349"/>
                                        </p:tgtEl>
                                        <p:attrNameLst>
                                          <p:attrName>r</p:attrName>
                                        </p:attrNameLst>
                                      </p:cBhvr>
                                    </p:animRot>
                                  </p:childTnLst>
                                </p:cTn>
                              </p:par>
                              <p:par>
                                <p:cTn id="192" presetID="2" presetClass="entr" presetSubtype="8" fill="hold" nodeType="withEffect">
                                  <p:stCondLst>
                                    <p:cond delay="0"/>
                                  </p:stCondLst>
                                  <p:childTnLst>
                                    <p:set>
                                      <p:cBhvr>
                                        <p:cTn id="193" dur="1" fill="hold">
                                          <p:stCondLst>
                                            <p:cond delay="0"/>
                                          </p:stCondLst>
                                        </p:cTn>
                                        <p:tgtEl>
                                          <p:spTgt spid="348"/>
                                        </p:tgtEl>
                                        <p:attrNameLst>
                                          <p:attrName>style.visibility</p:attrName>
                                        </p:attrNameLst>
                                      </p:cBhvr>
                                      <p:to>
                                        <p:strVal val="visible"/>
                                      </p:to>
                                    </p:set>
                                    <p:anim calcmode="lin" valueType="num">
                                      <p:cBhvr additive="base">
                                        <p:cTn id="194" dur="4500" fill="hold"/>
                                        <p:tgtEl>
                                          <p:spTgt spid="348"/>
                                        </p:tgtEl>
                                        <p:attrNameLst>
                                          <p:attrName>ppt_x</p:attrName>
                                        </p:attrNameLst>
                                      </p:cBhvr>
                                      <p:tavLst>
                                        <p:tav tm="0">
                                          <p:val>
                                            <p:strVal val="0-#ppt_w/2"/>
                                          </p:val>
                                        </p:tav>
                                        <p:tav tm="100000">
                                          <p:val>
                                            <p:strVal val="#ppt_x"/>
                                          </p:val>
                                        </p:tav>
                                      </p:tavLst>
                                    </p:anim>
                                    <p:anim calcmode="lin" valueType="num">
                                      <p:cBhvr additive="base">
                                        <p:cTn id="195" dur="4500" fill="hold"/>
                                        <p:tgtEl>
                                          <p:spTgt spid="348"/>
                                        </p:tgtEl>
                                        <p:attrNameLst>
                                          <p:attrName>ppt_y</p:attrName>
                                        </p:attrNameLst>
                                      </p:cBhvr>
                                      <p:tavLst>
                                        <p:tav tm="0">
                                          <p:val>
                                            <p:strVal val="#ppt_y"/>
                                          </p:val>
                                        </p:tav>
                                        <p:tav tm="100000">
                                          <p:val>
                                            <p:strVal val="#ppt_y"/>
                                          </p:val>
                                        </p:tav>
                                      </p:tavLst>
                                    </p:anim>
                                  </p:childTnLst>
                                </p:cTn>
                              </p:par>
                              <p:par>
                                <p:cTn id="196" presetID="2" presetClass="exit" presetSubtype="2" fill="hold" nodeType="withEffect">
                                  <p:stCondLst>
                                    <p:cond delay="0"/>
                                  </p:stCondLst>
                                  <p:childTnLst>
                                    <p:anim calcmode="lin" valueType="num">
                                      <p:cBhvr additive="base">
                                        <p:cTn id="197" dur="4500"/>
                                        <p:tgtEl>
                                          <p:spTgt spid="348"/>
                                        </p:tgtEl>
                                        <p:attrNameLst>
                                          <p:attrName>ppt_x</p:attrName>
                                        </p:attrNameLst>
                                      </p:cBhvr>
                                      <p:tavLst>
                                        <p:tav tm="0">
                                          <p:val>
                                            <p:strVal val="ppt_x"/>
                                          </p:val>
                                        </p:tav>
                                        <p:tav tm="100000">
                                          <p:val>
                                            <p:strVal val="1+ppt_w/2"/>
                                          </p:val>
                                        </p:tav>
                                      </p:tavLst>
                                    </p:anim>
                                    <p:anim calcmode="lin" valueType="num">
                                      <p:cBhvr additive="base">
                                        <p:cTn id="198" dur="4500"/>
                                        <p:tgtEl>
                                          <p:spTgt spid="348"/>
                                        </p:tgtEl>
                                        <p:attrNameLst>
                                          <p:attrName>ppt_y</p:attrName>
                                        </p:attrNameLst>
                                      </p:cBhvr>
                                      <p:tavLst>
                                        <p:tav tm="0">
                                          <p:val>
                                            <p:strVal val="ppt_y"/>
                                          </p:val>
                                        </p:tav>
                                        <p:tav tm="100000">
                                          <p:val>
                                            <p:strVal val="ppt_y"/>
                                          </p:val>
                                        </p:tav>
                                      </p:tavLst>
                                    </p:anim>
                                    <p:set>
                                      <p:cBhvr>
                                        <p:cTn id="199" dur="1" fill="hold">
                                          <p:stCondLst>
                                            <p:cond delay="4499"/>
                                          </p:stCondLst>
                                        </p:cTn>
                                        <p:tgtEl>
                                          <p:spTgt spid="348"/>
                                        </p:tgtEl>
                                        <p:attrNameLst>
                                          <p:attrName>style.visibility</p:attrName>
                                        </p:attrNameLst>
                                      </p:cBhvr>
                                      <p:to>
                                        <p:strVal val="hidden"/>
                                      </p:to>
                                    </p:set>
                                  </p:childTnLst>
                                </p:cTn>
                              </p:par>
                              <p:par>
                                <p:cTn id="200" presetID="8" presetClass="emph" presetSubtype="0" fill="hold" nodeType="withEffect">
                                  <p:stCondLst>
                                    <p:cond delay="0"/>
                                  </p:stCondLst>
                                  <p:childTnLst>
                                    <p:animRot by="21600000">
                                      <p:cBhvr>
                                        <p:cTn id="201" dur="4500" fill="hold"/>
                                        <p:tgtEl>
                                          <p:spTgt spid="348"/>
                                        </p:tgtEl>
                                        <p:attrNameLst>
                                          <p:attrName>r</p:attrName>
                                        </p:attrNameLst>
                                      </p:cBhvr>
                                    </p:animRot>
                                  </p:childTnLst>
                                </p:cTn>
                              </p:par>
                              <p:par>
                                <p:cTn id="202" presetID="2" presetClass="entr" presetSubtype="8" fill="hold" nodeType="withEffect">
                                  <p:stCondLst>
                                    <p:cond delay="0"/>
                                  </p:stCondLst>
                                  <p:childTnLst>
                                    <p:set>
                                      <p:cBhvr>
                                        <p:cTn id="203" dur="1" fill="hold">
                                          <p:stCondLst>
                                            <p:cond delay="0"/>
                                          </p:stCondLst>
                                        </p:cTn>
                                        <p:tgtEl>
                                          <p:spTgt spid="347"/>
                                        </p:tgtEl>
                                        <p:attrNameLst>
                                          <p:attrName>style.visibility</p:attrName>
                                        </p:attrNameLst>
                                      </p:cBhvr>
                                      <p:to>
                                        <p:strVal val="visible"/>
                                      </p:to>
                                    </p:set>
                                    <p:anim calcmode="lin" valueType="num">
                                      <p:cBhvr additive="base">
                                        <p:cTn id="204" dur="4500" fill="hold"/>
                                        <p:tgtEl>
                                          <p:spTgt spid="347"/>
                                        </p:tgtEl>
                                        <p:attrNameLst>
                                          <p:attrName>ppt_x</p:attrName>
                                        </p:attrNameLst>
                                      </p:cBhvr>
                                      <p:tavLst>
                                        <p:tav tm="0">
                                          <p:val>
                                            <p:strVal val="0-#ppt_w/2"/>
                                          </p:val>
                                        </p:tav>
                                        <p:tav tm="100000">
                                          <p:val>
                                            <p:strVal val="#ppt_x"/>
                                          </p:val>
                                        </p:tav>
                                      </p:tavLst>
                                    </p:anim>
                                    <p:anim calcmode="lin" valueType="num">
                                      <p:cBhvr additive="base">
                                        <p:cTn id="205" dur="4500" fill="hold"/>
                                        <p:tgtEl>
                                          <p:spTgt spid="347"/>
                                        </p:tgtEl>
                                        <p:attrNameLst>
                                          <p:attrName>ppt_y</p:attrName>
                                        </p:attrNameLst>
                                      </p:cBhvr>
                                      <p:tavLst>
                                        <p:tav tm="0">
                                          <p:val>
                                            <p:strVal val="#ppt_y"/>
                                          </p:val>
                                        </p:tav>
                                        <p:tav tm="100000">
                                          <p:val>
                                            <p:strVal val="#ppt_y"/>
                                          </p:val>
                                        </p:tav>
                                      </p:tavLst>
                                    </p:anim>
                                  </p:childTnLst>
                                </p:cTn>
                              </p:par>
                              <p:par>
                                <p:cTn id="206" presetID="2" presetClass="exit" presetSubtype="2" fill="hold" nodeType="withEffect">
                                  <p:stCondLst>
                                    <p:cond delay="0"/>
                                  </p:stCondLst>
                                  <p:childTnLst>
                                    <p:anim calcmode="lin" valueType="num">
                                      <p:cBhvr additive="base">
                                        <p:cTn id="207" dur="4500"/>
                                        <p:tgtEl>
                                          <p:spTgt spid="347"/>
                                        </p:tgtEl>
                                        <p:attrNameLst>
                                          <p:attrName>ppt_x</p:attrName>
                                        </p:attrNameLst>
                                      </p:cBhvr>
                                      <p:tavLst>
                                        <p:tav tm="0">
                                          <p:val>
                                            <p:strVal val="ppt_x"/>
                                          </p:val>
                                        </p:tav>
                                        <p:tav tm="100000">
                                          <p:val>
                                            <p:strVal val="1+ppt_w/2"/>
                                          </p:val>
                                        </p:tav>
                                      </p:tavLst>
                                    </p:anim>
                                    <p:anim calcmode="lin" valueType="num">
                                      <p:cBhvr additive="base">
                                        <p:cTn id="208" dur="4500"/>
                                        <p:tgtEl>
                                          <p:spTgt spid="347"/>
                                        </p:tgtEl>
                                        <p:attrNameLst>
                                          <p:attrName>ppt_y</p:attrName>
                                        </p:attrNameLst>
                                      </p:cBhvr>
                                      <p:tavLst>
                                        <p:tav tm="0">
                                          <p:val>
                                            <p:strVal val="ppt_y"/>
                                          </p:val>
                                        </p:tav>
                                        <p:tav tm="100000">
                                          <p:val>
                                            <p:strVal val="ppt_y"/>
                                          </p:val>
                                        </p:tav>
                                      </p:tavLst>
                                    </p:anim>
                                    <p:set>
                                      <p:cBhvr>
                                        <p:cTn id="209" dur="1" fill="hold">
                                          <p:stCondLst>
                                            <p:cond delay="4499"/>
                                          </p:stCondLst>
                                        </p:cTn>
                                        <p:tgtEl>
                                          <p:spTgt spid="347"/>
                                        </p:tgtEl>
                                        <p:attrNameLst>
                                          <p:attrName>style.visibility</p:attrName>
                                        </p:attrNameLst>
                                      </p:cBhvr>
                                      <p:to>
                                        <p:strVal val="hidden"/>
                                      </p:to>
                                    </p:set>
                                  </p:childTnLst>
                                </p:cTn>
                              </p:par>
                              <p:par>
                                <p:cTn id="210" presetID="8" presetClass="emph" presetSubtype="0" fill="hold" nodeType="withEffect">
                                  <p:stCondLst>
                                    <p:cond delay="0"/>
                                  </p:stCondLst>
                                  <p:childTnLst>
                                    <p:animRot by="21600000">
                                      <p:cBhvr>
                                        <p:cTn id="211" dur="4500" fill="hold"/>
                                        <p:tgtEl>
                                          <p:spTgt spid="347"/>
                                        </p:tgtEl>
                                        <p:attrNameLst>
                                          <p:attrName>r</p:attrName>
                                        </p:attrNameLst>
                                      </p:cBhvr>
                                    </p:animRot>
                                  </p:childTnLst>
                                </p:cTn>
                              </p:par>
                              <p:par>
                                <p:cTn id="212" presetID="2" presetClass="entr" presetSubtype="8" fill="hold" nodeType="withEffect">
                                  <p:stCondLst>
                                    <p:cond delay="0"/>
                                  </p:stCondLst>
                                  <p:childTnLst>
                                    <p:set>
                                      <p:cBhvr>
                                        <p:cTn id="213" dur="1" fill="hold">
                                          <p:stCondLst>
                                            <p:cond delay="0"/>
                                          </p:stCondLst>
                                        </p:cTn>
                                        <p:tgtEl>
                                          <p:spTgt spid="346"/>
                                        </p:tgtEl>
                                        <p:attrNameLst>
                                          <p:attrName>style.visibility</p:attrName>
                                        </p:attrNameLst>
                                      </p:cBhvr>
                                      <p:to>
                                        <p:strVal val="visible"/>
                                      </p:to>
                                    </p:set>
                                    <p:anim calcmode="lin" valueType="num">
                                      <p:cBhvr additive="base">
                                        <p:cTn id="214" dur="4500" fill="hold"/>
                                        <p:tgtEl>
                                          <p:spTgt spid="346"/>
                                        </p:tgtEl>
                                        <p:attrNameLst>
                                          <p:attrName>ppt_x</p:attrName>
                                        </p:attrNameLst>
                                      </p:cBhvr>
                                      <p:tavLst>
                                        <p:tav tm="0">
                                          <p:val>
                                            <p:strVal val="0-#ppt_w/2"/>
                                          </p:val>
                                        </p:tav>
                                        <p:tav tm="100000">
                                          <p:val>
                                            <p:strVal val="#ppt_x"/>
                                          </p:val>
                                        </p:tav>
                                      </p:tavLst>
                                    </p:anim>
                                    <p:anim calcmode="lin" valueType="num">
                                      <p:cBhvr additive="base">
                                        <p:cTn id="215" dur="4500" fill="hold"/>
                                        <p:tgtEl>
                                          <p:spTgt spid="346"/>
                                        </p:tgtEl>
                                        <p:attrNameLst>
                                          <p:attrName>ppt_y</p:attrName>
                                        </p:attrNameLst>
                                      </p:cBhvr>
                                      <p:tavLst>
                                        <p:tav tm="0">
                                          <p:val>
                                            <p:strVal val="#ppt_y"/>
                                          </p:val>
                                        </p:tav>
                                        <p:tav tm="100000">
                                          <p:val>
                                            <p:strVal val="#ppt_y"/>
                                          </p:val>
                                        </p:tav>
                                      </p:tavLst>
                                    </p:anim>
                                  </p:childTnLst>
                                </p:cTn>
                              </p:par>
                              <p:par>
                                <p:cTn id="216" presetID="2" presetClass="exit" presetSubtype="2" fill="hold" nodeType="withEffect">
                                  <p:stCondLst>
                                    <p:cond delay="0"/>
                                  </p:stCondLst>
                                  <p:childTnLst>
                                    <p:anim calcmode="lin" valueType="num">
                                      <p:cBhvr additive="base">
                                        <p:cTn id="217" dur="4500"/>
                                        <p:tgtEl>
                                          <p:spTgt spid="346"/>
                                        </p:tgtEl>
                                        <p:attrNameLst>
                                          <p:attrName>ppt_x</p:attrName>
                                        </p:attrNameLst>
                                      </p:cBhvr>
                                      <p:tavLst>
                                        <p:tav tm="0">
                                          <p:val>
                                            <p:strVal val="ppt_x"/>
                                          </p:val>
                                        </p:tav>
                                        <p:tav tm="100000">
                                          <p:val>
                                            <p:strVal val="1+ppt_w/2"/>
                                          </p:val>
                                        </p:tav>
                                      </p:tavLst>
                                    </p:anim>
                                    <p:anim calcmode="lin" valueType="num">
                                      <p:cBhvr additive="base">
                                        <p:cTn id="218" dur="4500"/>
                                        <p:tgtEl>
                                          <p:spTgt spid="346"/>
                                        </p:tgtEl>
                                        <p:attrNameLst>
                                          <p:attrName>ppt_y</p:attrName>
                                        </p:attrNameLst>
                                      </p:cBhvr>
                                      <p:tavLst>
                                        <p:tav tm="0">
                                          <p:val>
                                            <p:strVal val="ppt_y"/>
                                          </p:val>
                                        </p:tav>
                                        <p:tav tm="100000">
                                          <p:val>
                                            <p:strVal val="ppt_y"/>
                                          </p:val>
                                        </p:tav>
                                      </p:tavLst>
                                    </p:anim>
                                    <p:set>
                                      <p:cBhvr>
                                        <p:cTn id="219" dur="1" fill="hold">
                                          <p:stCondLst>
                                            <p:cond delay="4499"/>
                                          </p:stCondLst>
                                        </p:cTn>
                                        <p:tgtEl>
                                          <p:spTgt spid="346"/>
                                        </p:tgtEl>
                                        <p:attrNameLst>
                                          <p:attrName>style.visibility</p:attrName>
                                        </p:attrNameLst>
                                      </p:cBhvr>
                                      <p:to>
                                        <p:strVal val="hidden"/>
                                      </p:to>
                                    </p:set>
                                  </p:childTnLst>
                                </p:cTn>
                              </p:par>
                              <p:par>
                                <p:cTn id="220" presetID="8" presetClass="emph" presetSubtype="0" fill="hold" nodeType="withEffect">
                                  <p:stCondLst>
                                    <p:cond delay="0"/>
                                  </p:stCondLst>
                                  <p:childTnLst>
                                    <p:animRot by="21600000">
                                      <p:cBhvr>
                                        <p:cTn id="221" dur="4500" fill="hold"/>
                                        <p:tgtEl>
                                          <p:spTgt spid="346"/>
                                        </p:tgtEl>
                                        <p:attrNameLst>
                                          <p:attrName>r</p:attrName>
                                        </p:attrNameLst>
                                      </p:cBhvr>
                                    </p:animRot>
                                  </p:childTnLst>
                                </p:cTn>
                              </p:par>
                              <p:par>
                                <p:cTn id="222" presetID="2" presetClass="entr" presetSubtype="8" fill="hold" nodeType="withEffect">
                                  <p:stCondLst>
                                    <p:cond delay="0"/>
                                  </p:stCondLst>
                                  <p:childTnLst>
                                    <p:set>
                                      <p:cBhvr>
                                        <p:cTn id="223" dur="1" fill="hold">
                                          <p:stCondLst>
                                            <p:cond delay="0"/>
                                          </p:stCondLst>
                                        </p:cTn>
                                        <p:tgtEl>
                                          <p:spTgt spid="302"/>
                                        </p:tgtEl>
                                        <p:attrNameLst>
                                          <p:attrName>style.visibility</p:attrName>
                                        </p:attrNameLst>
                                      </p:cBhvr>
                                      <p:to>
                                        <p:strVal val="visible"/>
                                      </p:to>
                                    </p:set>
                                    <p:anim calcmode="lin" valueType="num">
                                      <p:cBhvr additive="base">
                                        <p:cTn id="224" dur="4500" fill="hold"/>
                                        <p:tgtEl>
                                          <p:spTgt spid="302"/>
                                        </p:tgtEl>
                                        <p:attrNameLst>
                                          <p:attrName>ppt_x</p:attrName>
                                        </p:attrNameLst>
                                      </p:cBhvr>
                                      <p:tavLst>
                                        <p:tav tm="0">
                                          <p:val>
                                            <p:strVal val="0-#ppt_w/2"/>
                                          </p:val>
                                        </p:tav>
                                        <p:tav tm="100000">
                                          <p:val>
                                            <p:strVal val="#ppt_x"/>
                                          </p:val>
                                        </p:tav>
                                      </p:tavLst>
                                    </p:anim>
                                    <p:anim calcmode="lin" valueType="num">
                                      <p:cBhvr additive="base">
                                        <p:cTn id="225" dur="4500" fill="hold"/>
                                        <p:tgtEl>
                                          <p:spTgt spid="302"/>
                                        </p:tgtEl>
                                        <p:attrNameLst>
                                          <p:attrName>ppt_y</p:attrName>
                                        </p:attrNameLst>
                                      </p:cBhvr>
                                      <p:tavLst>
                                        <p:tav tm="0">
                                          <p:val>
                                            <p:strVal val="#ppt_y"/>
                                          </p:val>
                                        </p:tav>
                                        <p:tav tm="100000">
                                          <p:val>
                                            <p:strVal val="#ppt_y"/>
                                          </p:val>
                                        </p:tav>
                                      </p:tavLst>
                                    </p:anim>
                                  </p:childTnLst>
                                </p:cTn>
                              </p:par>
                              <p:par>
                                <p:cTn id="226" presetID="2" presetClass="exit" presetSubtype="2" fill="hold" nodeType="withEffect">
                                  <p:stCondLst>
                                    <p:cond delay="0"/>
                                  </p:stCondLst>
                                  <p:childTnLst>
                                    <p:anim calcmode="lin" valueType="num">
                                      <p:cBhvr additive="base">
                                        <p:cTn id="227" dur="4500"/>
                                        <p:tgtEl>
                                          <p:spTgt spid="302"/>
                                        </p:tgtEl>
                                        <p:attrNameLst>
                                          <p:attrName>ppt_x</p:attrName>
                                        </p:attrNameLst>
                                      </p:cBhvr>
                                      <p:tavLst>
                                        <p:tav tm="0">
                                          <p:val>
                                            <p:strVal val="ppt_x"/>
                                          </p:val>
                                        </p:tav>
                                        <p:tav tm="100000">
                                          <p:val>
                                            <p:strVal val="1+ppt_w/2"/>
                                          </p:val>
                                        </p:tav>
                                      </p:tavLst>
                                    </p:anim>
                                    <p:anim calcmode="lin" valueType="num">
                                      <p:cBhvr additive="base">
                                        <p:cTn id="228" dur="4500"/>
                                        <p:tgtEl>
                                          <p:spTgt spid="302"/>
                                        </p:tgtEl>
                                        <p:attrNameLst>
                                          <p:attrName>ppt_y</p:attrName>
                                        </p:attrNameLst>
                                      </p:cBhvr>
                                      <p:tavLst>
                                        <p:tav tm="0">
                                          <p:val>
                                            <p:strVal val="ppt_y"/>
                                          </p:val>
                                        </p:tav>
                                        <p:tav tm="100000">
                                          <p:val>
                                            <p:strVal val="ppt_y"/>
                                          </p:val>
                                        </p:tav>
                                      </p:tavLst>
                                    </p:anim>
                                    <p:set>
                                      <p:cBhvr>
                                        <p:cTn id="229" dur="1" fill="hold">
                                          <p:stCondLst>
                                            <p:cond delay="4499"/>
                                          </p:stCondLst>
                                        </p:cTn>
                                        <p:tgtEl>
                                          <p:spTgt spid="302"/>
                                        </p:tgtEl>
                                        <p:attrNameLst>
                                          <p:attrName>style.visibility</p:attrName>
                                        </p:attrNameLst>
                                      </p:cBhvr>
                                      <p:to>
                                        <p:strVal val="hidden"/>
                                      </p:to>
                                    </p:set>
                                  </p:childTnLst>
                                </p:cTn>
                              </p:par>
                              <p:par>
                                <p:cTn id="230" presetID="8" presetClass="emph" presetSubtype="0" fill="hold" nodeType="withEffect">
                                  <p:stCondLst>
                                    <p:cond delay="0"/>
                                  </p:stCondLst>
                                  <p:childTnLst>
                                    <p:animRot by="21600000">
                                      <p:cBhvr>
                                        <p:cTn id="231" dur="4500" fill="hold"/>
                                        <p:tgtEl>
                                          <p:spTgt spid="302"/>
                                        </p:tgtEl>
                                        <p:attrNameLst>
                                          <p:attrName>r</p:attrName>
                                        </p:attrNameLst>
                                      </p:cBhvr>
                                    </p:animRot>
                                  </p:childTnLst>
                                </p:cTn>
                              </p:par>
                              <p:par>
                                <p:cTn id="232" presetID="2" presetClass="entr" presetSubtype="8" fill="hold" nodeType="withEffect">
                                  <p:stCondLst>
                                    <p:cond delay="0"/>
                                  </p:stCondLst>
                                  <p:childTnLst>
                                    <p:set>
                                      <p:cBhvr>
                                        <p:cTn id="233" dur="1" fill="hold">
                                          <p:stCondLst>
                                            <p:cond delay="0"/>
                                          </p:stCondLst>
                                        </p:cTn>
                                        <p:tgtEl>
                                          <p:spTgt spid="301"/>
                                        </p:tgtEl>
                                        <p:attrNameLst>
                                          <p:attrName>style.visibility</p:attrName>
                                        </p:attrNameLst>
                                      </p:cBhvr>
                                      <p:to>
                                        <p:strVal val="visible"/>
                                      </p:to>
                                    </p:set>
                                    <p:anim calcmode="lin" valueType="num">
                                      <p:cBhvr additive="base">
                                        <p:cTn id="234" dur="4500" fill="hold"/>
                                        <p:tgtEl>
                                          <p:spTgt spid="301"/>
                                        </p:tgtEl>
                                        <p:attrNameLst>
                                          <p:attrName>ppt_x</p:attrName>
                                        </p:attrNameLst>
                                      </p:cBhvr>
                                      <p:tavLst>
                                        <p:tav tm="0">
                                          <p:val>
                                            <p:strVal val="0-#ppt_w/2"/>
                                          </p:val>
                                        </p:tav>
                                        <p:tav tm="100000">
                                          <p:val>
                                            <p:strVal val="#ppt_x"/>
                                          </p:val>
                                        </p:tav>
                                      </p:tavLst>
                                    </p:anim>
                                    <p:anim calcmode="lin" valueType="num">
                                      <p:cBhvr additive="base">
                                        <p:cTn id="235" dur="4500" fill="hold"/>
                                        <p:tgtEl>
                                          <p:spTgt spid="301"/>
                                        </p:tgtEl>
                                        <p:attrNameLst>
                                          <p:attrName>ppt_y</p:attrName>
                                        </p:attrNameLst>
                                      </p:cBhvr>
                                      <p:tavLst>
                                        <p:tav tm="0">
                                          <p:val>
                                            <p:strVal val="#ppt_y"/>
                                          </p:val>
                                        </p:tav>
                                        <p:tav tm="100000">
                                          <p:val>
                                            <p:strVal val="#ppt_y"/>
                                          </p:val>
                                        </p:tav>
                                      </p:tavLst>
                                    </p:anim>
                                  </p:childTnLst>
                                </p:cTn>
                              </p:par>
                              <p:par>
                                <p:cTn id="236" presetID="2" presetClass="exit" presetSubtype="2" fill="hold" nodeType="withEffect">
                                  <p:stCondLst>
                                    <p:cond delay="0"/>
                                  </p:stCondLst>
                                  <p:childTnLst>
                                    <p:anim calcmode="lin" valueType="num">
                                      <p:cBhvr additive="base">
                                        <p:cTn id="237" dur="4500"/>
                                        <p:tgtEl>
                                          <p:spTgt spid="301"/>
                                        </p:tgtEl>
                                        <p:attrNameLst>
                                          <p:attrName>ppt_x</p:attrName>
                                        </p:attrNameLst>
                                      </p:cBhvr>
                                      <p:tavLst>
                                        <p:tav tm="0">
                                          <p:val>
                                            <p:strVal val="ppt_x"/>
                                          </p:val>
                                        </p:tav>
                                        <p:tav tm="100000">
                                          <p:val>
                                            <p:strVal val="1+ppt_w/2"/>
                                          </p:val>
                                        </p:tav>
                                      </p:tavLst>
                                    </p:anim>
                                    <p:anim calcmode="lin" valueType="num">
                                      <p:cBhvr additive="base">
                                        <p:cTn id="238" dur="4500"/>
                                        <p:tgtEl>
                                          <p:spTgt spid="301"/>
                                        </p:tgtEl>
                                        <p:attrNameLst>
                                          <p:attrName>ppt_y</p:attrName>
                                        </p:attrNameLst>
                                      </p:cBhvr>
                                      <p:tavLst>
                                        <p:tav tm="0">
                                          <p:val>
                                            <p:strVal val="ppt_y"/>
                                          </p:val>
                                        </p:tav>
                                        <p:tav tm="100000">
                                          <p:val>
                                            <p:strVal val="ppt_y"/>
                                          </p:val>
                                        </p:tav>
                                      </p:tavLst>
                                    </p:anim>
                                    <p:set>
                                      <p:cBhvr>
                                        <p:cTn id="239" dur="1" fill="hold">
                                          <p:stCondLst>
                                            <p:cond delay="4499"/>
                                          </p:stCondLst>
                                        </p:cTn>
                                        <p:tgtEl>
                                          <p:spTgt spid="301"/>
                                        </p:tgtEl>
                                        <p:attrNameLst>
                                          <p:attrName>style.visibility</p:attrName>
                                        </p:attrNameLst>
                                      </p:cBhvr>
                                      <p:to>
                                        <p:strVal val="hidden"/>
                                      </p:to>
                                    </p:set>
                                  </p:childTnLst>
                                </p:cTn>
                              </p:par>
                              <p:par>
                                <p:cTn id="240" presetID="8" presetClass="emph" presetSubtype="0" fill="hold" nodeType="withEffect">
                                  <p:stCondLst>
                                    <p:cond delay="0"/>
                                  </p:stCondLst>
                                  <p:childTnLst>
                                    <p:animRot by="21600000">
                                      <p:cBhvr>
                                        <p:cTn id="241" dur="4500" fill="hold"/>
                                        <p:tgtEl>
                                          <p:spTgt spid="301"/>
                                        </p:tgtEl>
                                        <p:attrNameLst>
                                          <p:attrName>r</p:attrName>
                                        </p:attrNameLst>
                                      </p:cBhvr>
                                    </p:animRot>
                                  </p:childTnLst>
                                </p:cTn>
                              </p:par>
                              <p:par>
                                <p:cTn id="242" presetID="2" presetClass="entr" presetSubtype="8" fill="hold" nodeType="withEffect">
                                  <p:stCondLst>
                                    <p:cond delay="0"/>
                                  </p:stCondLst>
                                  <p:childTnLst>
                                    <p:set>
                                      <p:cBhvr>
                                        <p:cTn id="243" dur="1" fill="hold">
                                          <p:stCondLst>
                                            <p:cond delay="0"/>
                                          </p:stCondLst>
                                        </p:cTn>
                                        <p:tgtEl>
                                          <p:spTgt spid="300"/>
                                        </p:tgtEl>
                                        <p:attrNameLst>
                                          <p:attrName>style.visibility</p:attrName>
                                        </p:attrNameLst>
                                      </p:cBhvr>
                                      <p:to>
                                        <p:strVal val="visible"/>
                                      </p:to>
                                    </p:set>
                                    <p:anim calcmode="lin" valueType="num">
                                      <p:cBhvr additive="base">
                                        <p:cTn id="244" dur="4500" fill="hold"/>
                                        <p:tgtEl>
                                          <p:spTgt spid="300"/>
                                        </p:tgtEl>
                                        <p:attrNameLst>
                                          <p:attrName>ppt_x</p:attrName>
                                        </p:attrNameLst>
                                      </p:cBhvr>
                                      <p:tavLst>
                                        <p:tav tm="0">
                                          <p:val>
                                            <p:strVal val="0-#ppt_w/2"/>
                                          </p:val>
                                        </p:tav>
                                        <p:tav tm="100000">
                                          <p:val>
                                            <p:strVal val="#ppt_x"/>
                                          </p:val>
                                        </p:tav>
                                      </p:tavLst>
                                    </p:anim>
                                    <p:anim calcmode="lin" valueType="num">
                                      <p:cBhvr additive="base">
                                        <p:cTn id="245" dur="4500" fill="hold"/>
                                        <p:tgtEl>
                                          <p:spTgt spid="300"/>
                                        </p:tgtEl>
                                        <p:attrNameLst>
                                          <p:attrName>ppt_y</p:attrName>
                                        </p:attrNameLst>
                                      </p:cBhvr>
                                      <p:tavLst>
                                        <p:tav tm="0">
                                          <p:val>
                                            <p:strVal val="#ppt_y"/>
                                          </p:val>
                                        </p:tav>
                                        <p:tav tm="100000">
                                          <p:val>
                                            <p:strVal val="#ppt_y"/>
                                          </p:val>
                                        </p:tav>
                                      </p:tavLst>
                                    </p:anim>
                                  </p:childTnLst>
                                </p:cTn>
                              </p:par>
                              <p:par>
                                <p:cTn id="246" presetID="2" presetClass="exit" presetSubtype="2" fill="hold" nodeType="withEffect">
                                  <p:stCondLst>
                                    <p:cond delay="0"/>
                                  </p:stCondLst>
                                  <p:childTnLst>
                                    <p:anim calcmode="lin" valueType="num">
                                      <p:cBhvr additive="base">
                                        <p:cTn id="247" dur="4500"/>
                                        <p:tgtEl>
                                          <p:spTgt spid="300"/>
                                        </p:tgtEl>
                                        <p:attrNameLst>
                                          <p:attrName>ppt_x</p:attrName>
                                        </p:attrNameLst>
                                      </p:cBhvr>
                                      <p:tavLst>
                                        <p:tav tm="0">
                                          <p:val>
                                            <p:strVal val="ppt_x"/>
                                          </p:val>
                                        </p:tav>
                                        <p:tav tm="100000">
                                          <p:val>
                                            <p:strVal val="1+ppt_w/2"/>
                                          </p:val>
                                        </p:tav>
                                      </p:tavLst>
                                    </p:anim>
                                    <p:anim calcmode="lin" valueType="num">
                                      <p:cBhvr additive="base">
                                        <p:cTn id="248" dur="4500"/>
                                        <p:tgtEl>
                                          <p:spTgt spid="300"/>
                                        </p:tgtEl>
                                        <p:attrNameLst>
                                          <p:attrName>ppt_y</p:attrName>
                                        </p:attrNameLst>
                                      </p:cBhvr>
                                      <p:tavLst>
                                        <p:tav tm="0">
                                          <p:val>
                                            <p:strVal val="ppt_y"/>
                                          </p:val>
                                        </p:tav>
                                        <p:tav tm="100000">
                                          <p:val>
                                            <p:strVal val="ppt_y"/>
                                          </p:val>
                                        </p:tav>
                                      </p:tavLst>
                                    </p:anim>
                                    <p:set>
                                      <p:cBhvr>
                                        <p:cTn id="249" dur="1" fill="hold">
                                          <p:stCondLst>
                                            <p:cond delay="4499"/>
                                          </p:stCondLst>
                                        </p:cTn>
                                        <p:tgtEl>
                                          <p:spTgt spid="300"/>
                                        </p:tgtEl>
                                        <p:attrNameLst>
                                          <p:attrName>style.visibility</p:attrName>
                                        </p:attrNameLst>
                                      </p:cBhvr>
                                      <p:to>
                                        <p:strVal val="hidden"/>
                                      </p:to>
                                    </p:set>
                                  </p:childTnLst>
                                </p:cTn>
                              </p:par>
                              <p:par>
                                <p:cTn id="250" presetID="8" presetClass="emph" presetSubtype="0" fill="hold" nodeType="withEffect">
                                  <p:stCondLst>
                                    <p:cond delay="0"/>
                                  </p:stCondLst>
                                  <p:childTnLst>
                                    <p:animRot by="21600000">
                                      <p:cBhvr>
                                        <p:cTn id="251" dur="4500" fill="hold"/>
                                        <p:tgtEl>
                                          <p:spTgt spid="300"/>
                                        </p:tgtEl>
                                        <p:attrNameLst>
                                          <p:attrName>r</p:attrName>
                                        </p:attrNameLst>
                                      </p:cBhvr>
                                    </p:animRot>
                                  </p:childTnLst>
                                </p:cTn>
                              </p:par>
                              <p:par>
                                <p:cTn id="252" presetID="2" presetClass="entr" presetSubtype="8" fill="hold" nodeType="withEffect">
                                  <p:stCondLst>
                                    <p:cond delay="0"/>
                                  </p:stCondLst>
                                  <p:childTnLst>
                                    <p:set>
                                      <p:cBhvr>
                                        <p:cTn id="253" dur="1" fill="hold">
                                          <p:stCondLst>
                                            <p:cond delay="0"/>
                                          </p:stCondLst>
                                        </p:cTn>
                                        <p:tgtEl>
                                          <p:spTgt spid="299"/>
                                        </p:tgtEl>
                                        <p:attrNameLst>
                                          <p:attrName>style.visibility</p:attrName>
                                        </p:attrNameLst>
                                      </p:cBhvr>
                                      <p:to>
                                        <p:strVal val="visible"/>
                                      </p:to>
                                    </p:set>
                                    <p:anim calcmode="lin" valueType="num">
                                      <p:cBhvr additive="base">
                                        <p:cTn id="254" dur="4500" fill="hold"/>
                                        <p:tgtEl>
                                          <p:spTgt spid="299"/>
                                        </p:tgtEl>
                                        <p:attrNameLst>
                                          <p:attrName>ppt_x</p:attrName>
                                        </p:attrNameLst>
                                      </p:cBhvr>
                                      <p:tavLst>
                                        <p:tav tm="0">
                                          <p:val>
                                            <p:strVal val="0-#ppt_w/2"/>
                                          </p:val>
                                        </p:tav>
                                        <p:tav tm="100000">
                                          <p:val>
                                            <p:strVal val="#ppt_x"/>
                                          </p:val>
                                        </p:tav>
                                      </p:tavLst>
                                    </p:anim>
                                    <p:anim calcmode="lin" valueType="num">
                                      <p:cBhvr additive="base">
                                        <p:cTn id="255" dur="4500" fill="hold"/>
                                        <p:tgtEl>
                                          <p:spTgt spid="299"/>
                                        </p:tgtEl>
                                        <p:attrNameLst>
                                          <p:attrName>ppt_y</p:attrName>
                                        </p:attrNameLst>
                                      </p:cBhvr>
                                      <p:tavLst>
                                        <p:tav tm="0">
                                          <p:val>
                                            <p:strVal val="#ppt_y"/>
                                          </p:val>
                                        </p:tav>
                                        <p:tav tm="100000">
                                          <p:val>
                                            <p:strVal val="#ppt_y"/>
                                          </p:val>
                                        </p:tav>
                                      </p:tavLst>
                                    </p:anim>
                                  </p:childTnLst>
                                </p:cTn>
                              </p:par>
                              <p:par>
                                <p:cTn id="256" presetID="2" presetClass="exit" presetSubtype="2" fill="hold" nodeType="withEffect">
                                  <p:stCondLst>
                                    <p:cond delay="0"/>
                                  </p:stCondLst>
                                  <p:childTnLst>
                                    <p:anim calcmode="lin" valueType="num">
                                      <p:cBhvr additive="base">
                                        <p:cTn id="257" dur="4500"/>
                                        <p:tgtEl>
                                          <p:spTgt spid="299"/>
                                        </p:tgtEl>
                                        <p:attrNameLst>
                                          <p:attrName>ppt_x</p:attrName>
                                        </p:attrNameLst>
                                      </p:cBhvr>
                                      <p:tavLst>
                                        <p:tav tm="0">
                                          <p:val>
                                            <p:strVal val="ppt_x"/>
                                          </p:val>
                                        </p:tav>
                                        <p:tav tm="100000">
                                          <p:val>
                                            <p:strVal val="1+ppt_w/2"/>
                                          </p:val>
                                        </p:tav>
                                      </p:tavLst>
                                    </p:anim>
                                    <p:anim calcmode="lin" valueType="num">
                                      <p:cBhvr additive="base">
                                        <p:cTn id="258" dur="4500"/>
                                        <p:tgtEl>
                                          <p:spTgt spid="299"/>
                                        </p:tgtEl>
                                        <p:attrNameLst>
                                          <p:attrName>ppt_y</p:attrName>
                                        </p:attrNameLst>
                                      </p:cBhvr>
                                      <p:tavLst>
                                        <p:tav tm="0">
                                          <p:val>
                                            <p:strVal val="ppt_y"/>
                                          </p:val>
                                        </p:tav>
                                        <p:tav tm="100000">
                                          <p:val>
                                            <p:strVal val="ppt_y"/>
                                          </p:val>
                                        </p:tav>
                                      </p:tavLst>
                                    </p:anim>
                                    <p:set>
                                      <p:cBhvr>
                                        <p:cTn id="259" dur="1" fill="hold">
                                          <p:stCondLst>
                                            <p:cond delay="4499"/>
                                          </p:stCondLst>
                                        </p:cTn>
                                        <p:tgtEl>
                                          <p:spTgt spid="299"/>
                                        </p:tgtEl>
                                        <p:attrNameLst>
                                          <p:attrName>style.visibility</p:attrName>
                                        </p:attrNameLst>
                                      </p:cBhvr>
                                      <p:to>
                                        <p:strVal val="hidden"/>
                                      </p:to>
                                    </p:set>
                                  </p:childTnLst>
                                </p:cTn>
                              </p:par>
                              <p:par>
                                <p:cTn id="260" presetID="8" presetClass="emph" presetSubtype="0" fill="hold" nodeType="withEffect">
                                  <p:stCondLst>
                                    <p:cond delay="0"/>
                                  </p:stCondLst>
                                  <p:childTnLst>
                                    <p:animRot by="21600000">
                                      <p:cBhvr>
                                        <p:cTn id="261" dur="4500" fill="hold"/>
                                        <p:tgtEl>
                                          <p:spTgt spid="299"/>
                                        </p:tgtEl>
                                        <p:attrNameLst>
                                          <p:attrName>r</p:attrName>
                                        </p:attrNameLst>
                                      </p:cBhvr>
                                    </p:animRot>
                                  </p:childTnLst>
                                </p:cTn>
                              </p:par>
                              <p:par>
                                <p:cTn id="262" presetID="2" presetClass="entr" presetSubtype="8" fill="hold" nodeType="withEffect">
                                  <p:stCondLst>
                                    <p:cond delay="0"/>
                                  </p:stCondLst>
                                  <p:childTnLst>
                                    <p:set>
                                      <p:cBhvr>
                                        <p:cTn id="263" dur="1" fill="hold">
                                          <p:stCondLst>
                                            <p:cond delay="0"/>
                                          </p:stCondLst>
                                        </p:cTn>
                                        <p:tgtEl>
                                          <p:spTgt spid="298"/>
                                        </p:tgtEl>
                                        <p:attrNameLst>
                                          <p:attrName>style.visibility</p:attrName>
                                        </p:attrNameLst>
                                      </p:cBhvr>
                                      <p:to>
                                        <p:strVal val="visible"/>
                                      </p:to>
                                    </p:set>
                                    <p:anim calcmode="lin" valueType="num">
                                      <p:cBhvr additive="base">
                                        <p:cTn id="264" dur="4500" fill="hold"/>
                                        <p:tgtEl>
                                          <p:spTgt spid="298"/>
                                        </p:tgtEl>
                                        <p:attrNameLst>
                                          <p:attrName>ppt_x</p:attrName>
                                        </p:attrNameLst>
                                      </p:cBhvr>
                                      <p:tavLst>
                                        <p:tav tm="0">
                                          <p:val>
                                            <p:strVal val="0-#ppt_w/2"/>
                                          </p:val>
                                        </p:tav>
                                        <p:tav tm="100000">
                                          <p:val>
                                            <p:strVal val="#ppt_x"/>
                                          </p:val>
                                        </p:tav>
                                      </p:tavLst>
                                    </p:anim>
                                    <p:anim calcmode="lin" valueType="num">
                                      <p:cBhvr additive="base">
                                        <p:cTn id="265" dur="4500" fill="hold"/>
                                        <p:tgtEl>
                                          <p:spTgt spid="298"/>
                                        </p:tgtEl>
                                        <p:attrNameLst>
                                          <p:attrName>ppt_y</p:attrName>
                                        </p:attrNameLst>
                                      </p:cBhvr>
                                      <p:tavLst>
                                        <p:tav tm="0">
                                          <p:val>
                                            <p:strVal val="#ppt_y"/>
                                          </p:val>
                                        </p:tav>
                                        <p:tav tm="100000">
                                          <p:val>
                                            <p:strVal val="#ppt_y"/>
                                          </p:val>
                                        </p:tav>
                                      </p:tavLst>
                                    </p:anim>
                                  </p:childTnLst>
                                </p:cTn>
                              </p:par>
                              <p:par>
                                <p:cTn id="266" presetID="2" presetClass="exit" presetSubtype="2" fill="hold" nodeType="withEffect">
                                  <p:stCondLst>
                                    <p:cond delay="0"/>
                                  </p:stCondLst>
                                  <p:childTnLst>
                                    <p:anim calcmode="lin" valueType="num">
                                      <p:cBhvr additive="base">
                                        <p:cTn id="267" dur="4500"/>
                                        <p:tgtEl>
                                          <p:spTgt spid="298"/>
                                        </p:tgtEl>
                                        <p:attrNameLst>
                                          <p:attrName>ppt_x</p:attrName>
                                        </p:attrNameLst>
                                      </p:cBhvr>
                                      <p:tavLst>
                                        <p:tav tm="0">
                                          <p:val>
                                            <p:strVal val="ppt_x"/>
                                          </p:val>
                                        </p:tav>
                                        <p:tav tm="100000">
                                          <p:val>
                                            <p:strVal val="1+ppt_w/2"/>
                                          </p:val>
                                        </p:tav>
                                      </p:tavLst>
                                    </p:anim>
                                    <p:anim calcmode="lin" valueType="num">
                                      <p:cBhvr additive="base">
                                        <p:cTn id="268" dur="4500"/>
                                        <p:tgtEl>
                                          <p:spTgt spid="298"/>
                                        </p:tgtEl>
                                        <p:attrNameLst>
                                          <p:attrName>ppt_y</p:attrName>
                                        </p:attrNameLst>
                                      </p:cBhvr>
                                      <p:tavLst>
                                        <p:tav tm="0">
                                          <p:val>
                                            <p:strVal val="ppt_y"/>
                                          </p:val>
                                        </p:tav>
                                        <p:tav tm="100000">
                                          <p:val>
                                            <p:strVal val="ppt_y"/>
                                          </p:val>
                                        </p:tav>
                                      </p:tavLst>
                                    </p:anim>
                                    <p:set>
                                      <p:cBhvr>
                                        <p:cTn id="269" dur="1" fill="hold">
                                          <p:stCondLst>
                                            <p:cond delay="4499"/>
                                          </p:stCondLst>
                                        </p:cTn>
                                        <p:tgtEl>
                                          <p:spTgt spid="298"/>
                                        </p:tgtEl>
                                        <p:attrNameLst>
                                          <p:attrName>style.visibility</p:attrName>
                                        </p:attrNameLst>
                                      </p:cBhvr>
                                      <p:to>
                                        <p:strVal val="hidden"/>
                                      </p:to>
                                    </p:set>
                                  </p:childTnLst>
                                </p:cTn>
                              </p:par>
                              <p:par>
                                <p:cTn id="270" presetID="8" presetClass="emph" presetSubtype="0" fill="hold" nodeType="withEffect">
                                  <p:stCondLst>
                                    <p:cond delay="0"/>
                                  </p:stCondLst>
                                  <p:childTnLst>
                                    <p:animRot by="21600000">
                                      <p:cBhvr>
                                        <p:cTn id="271" dur="4500" fill="hold"/>
                                        <p:tgtEl>
                                          <p:spTgt spid="298"/>
                                        </p:tgtEl>
                                        <p:attrNameLst>
                                          <p:attrName>r</p:attrName>
                                        </p:attrNameLst>
                                      </p:cBhvr>
                                    </p:animRot>
                                  </p:childTnLst>
                                </p:cTn>
                              </p:par>
                              <p:par>
                                <p:cTn id="272" presetID="2" presetClass="entr" presetSubtype="8" fill="hold" nodeType="withEffect">
                                  <p:stCondLst>
                                    <p:cond delay="0"/>
                                  </p:stCondLst>
                                  <p:childTnLst>
                                    <p:set>
                                      <p:cBhvr>
                                        <p:cTn id="273" dur="1" fill="hold">
                                          <p:stCondLst>
                                            <p:cond delay="0"/>
                                          </p:stCondLst>
                                        </p:cTn>
                                        <p:tgtEl>
                                          <p:spTgt spid="297"/>
                                        </p:tgtEl>
                                        <p:attrNameLst>
                                          <p:attrName>style.visibility</p:attrName>
                                        </p:attrNameLst>
                                      </p:cBhvr>
                                      <p:to>
                                        <p:strVal val="visible"/>
                                      </p:to>
                                    </p:set>
                                    <p:anim calcmode="lin" valueType="num">
                                      <p:cBhvr additive="base">
                                        <p:cTn id="274" dur="4500" fill="hold"/>
                                        <p:tgtEl>
                                          <p:spTgt spid="297"/>
                                        </p:tgtEl>
                                        <p:attrNameLst>
                                          <p:attrName>ppt_x</p:attrName>
                                        </p:attrNameLst>
                                      </p:cBhvr>
                                      <p:tavLst>
                                        <p:tav tm="0">
                                          <p:val>
                                            <p:strVal val="0-#ppt_w/2"/>
                                          </p:val>
                                        </p:tav>
                                        <p:tav tm="100000">
                                          <p:val>
                                            <p:strVal val="#ppt_x"/>
                                          </p:val>
                                        </p:tav>
                                      </p:tavLst>
                                    </p:anim>
                                    <p:anim calcmode="lin" valueType="num">
                                      <p:cBhvr additive="base">
                                        <p:cTn id="275" dur="4500" fill="hold"/>
                                        <p:tgtEl>
                                          <p:spTgt spid="297"/>
                                        </p:tgtEl>
                                        <p:attrNameLst>
                                          <p:attrName>ppt_y</p:attrName>
                                        </p:attrNameLst>
                                      </p:cBhvr>
                                      <p:tavLst>
                                        <p:tav tm="0">
                                          <p:val>
                                            <p:strVal val="#ppt_y"/>
                                          </p:val>
                                        </p:tav>
                                        <p:tav tm="100000">
                                          <p:val>
                                            <p:strVal val="#ppt_y"/>
                                          </p:val>
                                        </p:tav>
                                      </p:tavLst>
                                    </p:anim>
                                  </p:childTnLst>
                                </p:cTn>
                              </p:par>
                              <p:par>
                                <p:cTn id="276" presetID="2" presetClass="exit" presetSubtype="2" fill="hold" nodeType="withEffect">
                                  <p:stCondLst>
                                    <p:cond delay="0"/>
                                  </p:stCondLst>
                                  <p:childTnLst>
                                    <p:anim calcmode="lin" valueType="num">
                                      <p:cBhvr additive="base">
                                        <p:cTn id="277" dur="4500"/>
                                        <p:tgtEl>
                                          <p:spTgt spid="297"/>
                                        </p:tgtEl>
                                        <p:attrNameLst>
                                          <p:attrName>ppt_x</p:attrName>
                                        </p:attrNameLst>
                                      </p:cBhvr>
                                      <p:tavLst>
                                        <p:tav tm="0">
                                          <p:val>
                                            <p:strVal val="ppt_x"/>
                                          </p:val>
                                        </p:tav>
                                        <p:tav tm="100000">
                                          <p:val>
                                            <p:strVal val="1+ppt_w/2"/>
                                          </p:val>
                                        </p:tav>
                                      </p:tavLst>
                                    </p:anim>
                                    <p:anim calcmode="lin" valueType="num">
                                      <p:cBhvr additive="base">
                                        <p:cTn id="278" dur="4500"/>
                                        <p:tgtEl>
                                          <p:spTgt spid="297"/>
                                        </p:tgtEl>
                                        <p:attrNameLst>
                                          <p:attrName>ppt_y</p:attrName>
                                        </p:attrNameLst>
                                      </p:cBhvr>
                                      <p:tavLst>
                                        <p:tav tm="0">
                                          <p:val>
                                            <p:strVal val="ppt_y"/>
                                          </p:val>
                                        </p:tav>
                                        <p:tav tm="100000">
                                          <p:val>
                                            <p:strVal val="ppt_y"/>
                                          </p:val>
                                        </p:tav>
                                      </p:tavLst>
                                    </p:anim>
                                    <p:set>
                                      <p:cBhvr>
                                        <p:cTn id="279" dur="1" fill="hold">
                                          <p:stCondLst>
                                            <p:cond delay="4499"/>
                                          </p:stCondLst>
                                        </p:cTn>
                                        <p:tgtEl>
                                          <p:spTgt spid="297"/>
                                        </p:tgtEl>
                                        <p:attrNameLst>
                                          <p:attrName>style.visibility</p:attrName>
                                        </p:attrNameLst>
                                      </p:cBhvr>
                                      <p:to>
                                        <p:strVal val="hidden"/>
                                      </p:to>
                                    </p:set>
                                  </p:childTnLst>
                                </p:cTn>
                              </p:par>
                              <p:par>
                                <p:cTn id="280" presetID="8" presetClass="emph" presetSubtype="0" fill="hold" nodeType="withEffect">
                                  <p:stCondLst>
                                    <p:cond delay="0"/>
                                  </p:stCondLst>
                                  <p:childTnLst>
                                    <p:animRot by="21600000">
                                      <p:cBhvr>
                                        <p:cTn id="281" dur="4500" fill="hold"/>
                                        <p:tgtEl>
                                          <p:spTgt spid="297"/>
                                        </p:tgtEl>
                                        <p:attrNameLst>
                                          <p:attrName>r</p:attrName>
                                        </p:attrNameLst>
                                      </p:cBhvr>
                                    </p:animRot>
                                  </p:childTnLst>
                                </p:cTn>
                              </p:par>
                              <p:par>
                                <p:cTn id="282" presetID="2" presetClass="entr" presetSubtype="8" fill="hold" nodeType="withEffect">
                                  <p:stCondLst>
                                    <p:cond delay="0"/>
                                  </p:stCondLst>
                                  <p:childTnLst>
                                    <p:set>
                                      <p:cBhvr>
                                        <p:cTn id="283" dur="1" fill="hold">
                                          <p:stCondLst>
                                            <p:cond delay="0"/>
                                          </p:stCondLst>
                                        </p:cTn>
                                        <p:tgtEl>
                                          <p:spTgt spid="296"/>
                                        </p:tgtEl>
                                        <p:attrNameLst>
                                          <p:attrName>style.visibility</p:attrName>
                                        </p:attrNameLst>
                                      </p:cBhvr>
                                      <p:to>
                                        <p:strVal val="visible"/>
                                      </p:to>
                                    </p:set>
                                    <p:anim calcmode="lin" valueType="num">
                                      <p:cBhvr additive="base">
                                        <p:cTn id="284" dur="4500" fill="hold"/>
                                        <p:tgtEl>
                                          <p:spTgt spid="296"/>
                                        </p:tgtEl>
                                        <p:attrNameLst>
                                          <p:attrName>ppt_x</p:attrName>
                                        </p:attrNameLst>
                                      </p:cBhvr>
                                      <p:tavLst>
                                        <p:tav tm="0">
                                          <p:val>
                                            <p:strVal val="0-#ppt_w/2"/>
                                          </p:val>
                                        </p:tav>
                                        <p:tav tm="100000">
                                          <p:val>
                                            <p:strVal val="#ppt_x"/>
                                          </p:val>
                                        </p:tav>
                                      </p:tavLst>
                                    </p:anim>
                                    <p:anim calcmode="lin" valueType="num">
                                      <p:cBhvr additive="base">
                                        <p:cTn id="285" dur="4500" fill="hold"/>
                                        <p:tgtEl>
                                          <p:spTgt spid="296"/>
                                        </p:tgtEl>
                                        <p:attrNameLst>
                                          <p:attrName>ppt_y</p:attrName>
                                        </p:attrNameLst>
                                      </p:cBhvr>
                                      <p:tavLst>
                                        <p:tav tm="0">
                                          <p:val>
                                            <p:strVal val="#ppt_y"/>
                                          </p:val>
                                        </p:tav>
                                        <p:tav tm="100000">
                                          <p:val>
                                            <p:strVal val="#ppt_y"/>
                                          </p:val>
                                        </p:tav>
                                      </p:tavLst>
                                    </p:anim>
                                  </p:childTnLst>
                                </p:cTn>
                              </p:par>
                              <p:par>
                                <p:cTn id="286" presetID="2" presetClass="exit" presetSubtype="2" fill="hold" nodeType="withEffect">
                                  <p:stCondLst>
                                    <p:cond delay="0"/>
                                  </p:stCondLst>
                                  <p:childTnLst>
                                    <p:anim calcmode="lin" valueType="num">
                                      <p:cBhvr additive="base">
                                        <p:cTn id="287" dur="4500"/>
                                        <p:tgtEl>
                                          <p:spTgt spid="296"/>
                                        </p:tgtEl>
                                        <p:attrNameLst>
                                          <p:attrName>ppt_x</p:attrName>
                                        </p:attrNameLst>
                                      </p:cBhvr>
                                      <p:tavLst>
                                        <p:tav tm="0">
                                          <p:val>
                                            <p:strVal val="ppt_x"/>
                                          </p:val>
                                        </p:tav>
                                        <p:tav tm="100000">
                                          <p:val>
                                            <p:strVal val="1+ppt_w/2"/>
                                          </p:val>
                                        </p:tav>
                                      </p:tavLst>
                                    </p:anim>
                                    <p:anim calcmode="lin" valueType="num">
                                      <p:cBhvr additive="base">
                                        <p:cTn id="288" dur="4500"/>
                                        <p:tgtEl>
                                          <p:spTgt spid="296"/>
                                        </p:tgtEl>
                                        <p:attrNameLst>
                                          <p:attrName>ppt_y</p:attrName>
                                        </p:attrNameLst>
                                      </p:cBhvr>
                                      <p:tavLst>
                                        <p:tav tm="0">
                                          <p:val>
                                            <p:strVal val="ppt_y"/>
                                          </p:val>
                                        </p:tav>
                                        <p:tav tm="100000">
                                          <p:val>
                                            <p:strVal val="ppt_y"/>
                                          </p:val>
                                        </p:tav>
                                      </p:tavLst>
                                    </p:anim>
                                    <p:set>
                                      <p:cBhvr>
                                        <p:cTn id="289" dur="1" fill="hold">
                                          <p:stCondLst>
                                            <p:cond delay="4499"/>
                                          </p:stCondLst>
                                        </p:cTn>
                                        <p:tgtEl>
                                          <p:spTgt spid="296"/>
                                        </p:tgtEl>
                                        <p:attrNameLst>
                                          <p:attrName>style.visibility</p:attrName>
                                        </p:attrNameLst>
                                      </p:cBhvr>
                                      <p:to>
                                        <p:strVal val="hidden"/>
                                      </p:to>
                                    </p:set>
                                  </p:childTnLst>
                                </p:cTn>
                              </p:par>
                              <p:par>
                                <p:cTn id="290" presetID="8" presetClass="emph" presetSubtype="0" fill="hold" nodeType="withEffect">
                                  <p:stCondLst>
                                    <p:cond delay="0"/>
                                  </p:stCondLst>
                                  <p:childTnLst>
                                    <p:animRot by="21600000">
                                      <p:cBhvr>
                                        <p:cTn id="291" dur="4500" fill="hold"/>
                                        <p:tgtEl>
                                          <p:spTgt spid="296"/>
                                        </p:tgtEl>
                                        <p:attrNameLst>
                                          <p:attrName>r</p:attrName>
                                        </p:attrNameLst>
                                      </p:cBhvr>
                                    </p:animRot>
                                  </p:childTnLst>
                                </p:cTn>
                              </p:par>
                              <p:par>
                                <p:cTn id="292" presetID="2" presetClass="entr" presetSubtype="8" fill="hold" nodeType="withEffect">
                                  <p:stCondLst>
                                    <p:cond delay="0"/>
                                  </p:stCondLst>
                                  <p:childTnLst>
                                    <p:set>
                                      <p:cBhvr>
                                        <p:cTn id="293" dur="1" fill="hold">
                                          <p:stCondLst>
                                            <p:cond delay="0"/>
                                          </p:stCondLst>
                                        </p:cTn>
                                        <p:tgtEl>
                                          <p:spTgt spid="295"/>
                                        </p:tgtEl>
                                        <p:attrNameLst>
                                          <p:attrName>style.visibility</p:attrName>
                                        </p:attrNameLst>
                                      </p:cBhvr>
                                      <p:to>
                                        <p:strVal val="visible"/>
                                      </p:to>
                                    </p:set>
                                    <p:anim calcmode="lin" valueType="num">
                                      <p:cBhvr additive="base">
                                        <p:cTn id="294" dur="4500" fill="hold"/>
                                        <p:tgtEl>
                                          <p:spTgt spid="295"/>
                                        </p:tgtEl>
                                        <p:attrNameLst>
                                          <p:attrName>ppt_x</p:attrName>
                                        </p:attrNameLst>
                                      </p:cBhvr>
                                      <p:tavLst>
                                        <p:tav tm="0">
                                          <p:val>
                                            <p:strVal val="0-#ppt_w/2"/>
                                          </p:val>
                                        </p:tav>
                                        <p:tav tm="100000">
                                          <p:val>
                                            <p:strVal val="#ppt_x"/>
                                          </p:val>
                                        </p:tav>
                                      </p:tavLst>
                                    </p:anim>
                                    <p:anim calcmode="lin" valueType="num">
                                      <p:cBhvr additive="base">
                                        <p:cTn id="295" dur="4500" fill="hold"/>
                                        <p:tgtEl>
                                          <p:spTgt spid="295"/>
                                        </p:tgtEl>
                                        <p:attrNameLst>
                                          <p:attrName>ppt_y</p:attrName>
                                        </p:attrNameLst>
                                      </p:cBhvr>
                                      <p:tavLst>
                                        <p:tav tm="0">
                                          <p:val>
                                            <p:strVal val="#ppt_y"/>
                                          </p:val>
                                        </p:tav>
                                        <p:tav tm="100000">
                                          <p:val>
                                            <p:strVal val="#ppt_y"/>
                                          </p:val>
                                        </p:tav>
                                      </p:tavLst>
                                    </p:anim>
                                  </p:childTnLst>
                                </p:cTn>
                              </p:par>
                              <p:par>
                                <p:cTn id="296" presetID="2" presetClass="exit" presetSubtype="2" fill="hold" nodeType="withEffect">
                                  <p:stCondLst>
                                    <p:cond delay="0"/>
                                  </p:stCondLst>
                                  <p:childTnLst>
                                    <p:anim calcmode="lin" valueType="num">
                                      <p:cBhvr additive="base">
                                        <p:cTn id="297" dur="4500"/>
                                        <p:tgtEl>
                                          <p:spTgt spid="295"/>
                                        </p:tgtEl>
                                        <p:attrNameLst>
                                          <p:attrName>ppt_x</p:attrName>
                                        </p:attrNameLst>
                                      </p:cBhvr>
                                      <p:tavLst>
                                        <p:tav tm="0">
                                          <p:val>
                                            <p:strVal val="ppt_x"/>
                                          </p:val>
                                        </p:tav>
                                        <p:tav tm="100000">
                                          <p:val>
                                            <p:strVal val="1+ppt_w/2"/>
                                          </p:val>
                                        </p:tav>
                                      </p:tavLst>
                                    </p:anim>
                                    <p:anim calcmode="lin" valueType="num">
                                      <p:cBhvr additive="base">
                                        <p:cTn id="298" dur="4500"/>
                                        <p:tgtEl>
                                          <p:spTgt spid="295"/>
                                        </p:tgtEl>
                                        <p:attrNameLst>
                                          <p:attrName>ppt_y</p:attrName>
                                        </p:attrNameLst>
                                      </p:cBhvr>
                                      <p:tavLst>
                                        <p:tav tm="0">
                                          <p:val>
                                            <p:strVal val="ppt_y"/>
                                          </p:val>
                                        </p:tav>
                                        <p:tav tm="100000">
                                          <p:val>
                                            <p:strVal val="ppt_y"/>
                                          </p:val>
                                        </p:tav>
                                      </p:tavLst>
                                    </p:anim>
                                    <p:set>
                                      <p:cBhvr>
                                        <p:cTn id="299" dur="1" fill="hold">
                                          <p:stCondLst>
                                            <p:cond delay="4499"/>
                                          </p:stCondLst>
                                        </p:cTn>
                                        <p:tgtEl>
                                          <p:spTgt spid="295"/>
                                        </p:tgtEl>
                                        <p:attrNameLst>
                                          <p:attrName>style.visibility</p:attrName>
                                        </p:attrNameLst>
                                      </p:cBhvr>
                                      <p:to>
                                        <p:strVal val="hidden"/>
                                      </p:to>
                                    </p:set>
                                  </p:childTnLst>
                                </p:cTn>
                              </p:par>
                              <p:par>
                                <p:cTn id="300" presetID="8" presetClass="emph" presetSubtype="0" fill="hold" nodeType="withEffect">
                                  <p:stCondLst>
                                    <p:cond delay="0"/>
                                  </p:stCondLst>
                                  <p:childTnLst>
                                    <p:animRot by="21600000">
                                      <p:cBhvr>
                                        <p:cTn id="301" dur="4500" fill="hold"/>
                                        <p:tgtEl>
                                          <p:spTgt spid="295"/>
                                        </p:tgtEl>
                                        <p:attrNameLst>
                                          <p:attrName>r</p:attrName>
                                        </p:attrNameLst>
                                      </p:cBhvr>
                                    </p:animRot>
                                  </p:childTnLst>
                                </p:cTn>
                              </p:par>
                              <p:par>
                                <p:cTn id="302" presetID="2" presetClass="entr" presetSubtype="8" fill="hold" nodeType="withEffect">
                                  <p:stCondLst>
                                    <p:cond delay="0"/>
                                  </p:stCondLst>
                                  <p:childTnLst>
                                    <p:set>
                                      <p:cBhvr>
                                        <p:cTn id="303" dur="1" fill="hold">
                                          <p:stCondLst>
                                            <p:cond delay="0"/>
                                          </p:stCondLst>
                                        </p:cTn>
                                        <p:tgtEl>
                                          <p:spTgt spid="294"/>
                                        </p:tgtEl>
                                        <p:attrNameLst>
                                          <p:attrName>style.visibility</p:attrName>
                                        </p:attrNameLst>
                                      </p:cBhvr>
                                      <p:to>
                                        <p:strVal val="visible"/>
                                      </p:to>
                                    </p:set>
                                    <p:anim calcmode="lin" valueType="num">
                                      <p:cBhvr additive="base">
                                        <p:cTn id="304" dur="4500" fill="hold"/>
                                        <p:tgtEl>
                                          <p:spTgt spid="294"/>
                                        </p:tgtEl>
                                        <p:attrNameLst>
                                          <p:attrName>ppt_x</p:attrName>
                                        </p:attrNameLst>
                                      </p:cBhvr>
                                      <p:tavLst>
                                        <p:tav tm="0">
                                          <p:val>
                                            <p:strVal val="0-#ppt_w/2"/>
                                          </p:val>
                                        </p:tav>
                                        <p:tav tm="100000">
                                          <p:val>
                                            <p:strVal val="#ppt_x"/>
                                          </p:val>
                                        </p:tav>
                                      </p:tavLst>
                                    </p:anim>
                                    <p:anim calcmode="lin" valueType="num">
                                      <p:cBhvr additive="base">
                                        <p:cTn id="305" dur="4500" fill="hold"/>
                                        <p:tgtEl>
                                          <p:spTgt spid="294"/>
                                        </p:tgtEl>
                                        <p:attrNameLst>
                                          <p:attrName>ppt_y</p:attrName>
                                        </p:attrNameLst>
                                      </p:cBhvr>
                                      <p:tavLst>
                                        <p:tav tm="0">
                                          <p:val>
                                            <p:strVal val="#ppt_y"/>
                                          </p:val>
                                        </p:tav>
                                        <p:tav tm="100000">
                                          <p:val>
                                            <p:strVal val="#ppt_y"/>
                                          </p:val>
                                        </p:tav>
                                      </p:tavLst>
                                    </p:anim>
                                  </p:childTnLst>
                                </p:cTn>
                              </p:par>
                              <p:par>
                                <p:cTn id="306" presetID="2" presetClass="exit" presetSubtype="2" fill="hold" nodeType="withEffect">
                                  <p:stCondLst>
                                    <p:cond delay="0"/>
                                  </p:stCondLst>
                                  <p:childTnLst>
                                    <p:anim calcmode="lin" valueType="num">
                                      <p:cBhvr additive="base">
                                        <p:cTn id="307" dur="4500"/>
                                        <p:tgtEl>
                                          <p:spTgt spid="294"/>
                                        </p:tgtEl>
                                        <p:attrNameLst>
                                          <p:attrName>ppt_x</p:attrName>
                                        </p:attrNameLst>
                                      </p:cBhvr>
                                      <p:tavLst>
                                        <p:tav tm="0">
                                          <p:val>
                                            <p:strVal val="ppt_x"/>
                                          </p:val>
                                        </p:tav>
                                        <p:tav tm="100000">
                                          <p:val>
                                            <p:strVal val="1+ppt_w/2"/>
                                          </p:val>
                                        </p:tav>
                                      </p:tavLst>
                                    </p:anim>
                                    <p:anim calcmode="lin" valueType="num">
                                      <p:cBhvr additive="base">
                                        <p:cTn id="308" dur="4500"/>
                                        <p:tgtEl>
                                          <p:spTgt spid="294"/>
                                        </p:tgtEl>
                                        <p:attrNameLst>
                                          <p:attrName>ppt_y</p:attrName>
                                        </p:attrNameLst>
                                      </p:cBhvr>
                                      <p:tavLst>
                                        <p:tav tm="0">
                                          <p:val>
                                            <p:strVal val="ppt_y"/>
                                          </p:val>
                                        </p:tav>
                                        <p:tav tm="100000">
                                          <p:val>
                                            <p:strVal val="ppt_y"/>
                                          </p:val>
                                        </p:tav>
                                      </p:tavLst>
                                    </p:anim>
                                    <p:set>
                                      <p:cBhvr>
                                        <p:cTn id="309" dur="1" fill="hold">
                                          <p:stCondLst>
                                            <p:cond delay="4499"/>
                                          </p:stCondLst>
                                        </p:cTn>
                                        <p:tgtEl>
                                          <p:spTgt spid="294"/>
                                        </p:tgtEl>
                                        <p:attrNameLst>
                                          <p:attrName>style.visibility</p:attrName>
                                        </p:attrNameLst>
                                      </p:cBhvr>
                                      <p:to>
                                        <p:strVal val="hidden"/>
                                      </p:to>
                                    </p:set>
                                  </p:childTnLst>
                                </p:cTn>
                              </p:par>
                              <p:par>
                                <p:cTn id="310" presetID="8" presetClass="emph" presetSubtype="0" fill="hold" nodeType="withEffect">
                                  <p:stCondLst>
                                    <p:cond delay="0"/>
                                  </p:stCondLst>
                                  <p:childTnLst>
                                    <p:animRot by="21600000">
                                      <p:cBhvr>
                                        <p:cTn id="311" dur="4500" fill="hold"/>
                                        <p:tgtEl>
                                          <p:spTgt spid="294"/>
                                        </p:tgtEl>
                                        <p:attrNameLst>
                                          <p:attrName>r</p:attrName>
                                        </p:attrNameLst>
                                      </p:cBhvr>
                                    </p:animRot>
                                  </p:childTnLst>
                                </p:cTn>
                              </p:par>
                              <p:par>
                                <p:cTn id="312" presetID="2" presetClass="entr" presetSubtype="8" fill="hold" nodeType="withEffect">
                                  <p:stCondLst>
                                    <p:cond delay="0"/>
                                  </p:stCondLst>
                                  <p:childTnLst>
                                    <p:set>
                                      <p:cBhvr>
                                        <p:cTn id="313" dur="1" fill="hold">
                                          <p:stCondLst>
                                            <p:cond delay="0"/>
                                          </p:stCondLst>
                                        </p:cTn>
                                        <p:tgtEl>
                                          <p:spTgt spid="293"/>
                                        </p:tgtEl>
                                        <p:attrNameLst>
                                          <p:attrName>style.visibility</p:attrName>
                                        </p:attrNameLst>
                                      </p:cBhvr>
                                      <p:to>
                                        <p:strVal val="visible"/>
                                      </p:to>
                                    </p:set>
                                    <p:anim calcmode="lin" valueType="num">
                                      <p:cBhvr additive="base">
                                        <p:cTn id="314" dur="4500" fill="hold"/>
                                        <p:tgtEl>
                                          <p:spTgt spid="293"/>
                                        </p:tgtEl>
                                        <p:attrNameLst>
                                          <p:attrName>ppt_x</p:attrName>
                                        </p:attrNameLst>
                                      </p:cBhvr>
                                      <p:tavLst>
                                        <p:tav tm="0">
                                          <p:val>
                                            <p:strVal val="0-#ppt_w/2"/>
                                          </p:val>
                                        </p:tav>
                                        <p:tav tm="100000">
                                          <p:val>
                                            <p:strVal val="#ppt_x"/>
                                          </p:val>
                                        </p:tav>
                                      </p:tavLst>
                                    </p:anim>
                                    <p:anim calcmode="lin" valueType="num">
                                      <p:cBhvr additive="base">
                                        <p:cTn id="315" dur="4500" fill="hold"/>
                                        <p:tgtEl>
                                          <p:spTgt spid="293"/>
                                        </p:tgtEl>
                                        <p:attrNameLst>
                                          <p:attrName>ppt_y</p:attrName>
                                        </p:attrNameLst>
                                      </p:cBhvr>
                                      <p:tavLst>
                                        <p:tav tm="0">
                                          <p:val>
                                            <p:strVal val="#ppt_y"/>
                                          </p:val>
                                        </p:tav>
                                        <p:tav tm="100000">
                                          <p:val>
                                            <p:strVal val="#ppt_y"/>
                                          </p:val>
                                        </p:tav>
                                      </p:tavLst>
                                    </p:anim>
                                  </p:childTnLst>
                                </p:cTn>
                              </p:par>
                              <p:par>
                                <p:cTn id="316" presetID="2" presetClass="exit" presetSubtype="2" fill="hold" nodeType="withEffect">
                                  <p:stCondLst>
                                    <p:cond delay="0"/>
                                  </p:stCondLst>
                                  <p:childTnLst>
                                    <p:anim calcmode="lin" valueType="num">
                                      <p:cBhvr additive="base">
                                        <p:cTn id="317" dur="4500"/>
                                        <p:tgtEl>
                                          <p:spTgt spid="293"/>
                                        </p:tgtEl>
                                        <p:attrNameLst>
                                          <p:attrName>ppt_x</p:attrName>
                                        </p:attrNameLst>
                                      </p:cBhvr>
                                      <p:tavLst>
                                        <p:tav tm="0">
                                          <p:val>
                                            <p:strVal val="ppt_x"/>
                                          </p:val>
                                        </p:tav>
                                        <p:tav tm="100000">
                                          <p:val>
                                            <p:strVal val="1+ppt_w/2"/>
                                          </p:val>
                                        </p:tav>
                                      </p:tavLst>
                                    </p:anim>
                                    <p:anim calcmode="lin" valueType="num">
                                      <p:cBhvr additive="base">
                                        <p:cTn id="318" dur="4500"/>
                                        <p:tgtEl>
                                          <p:spTgt spid="293"/>
                                        </p:tgtEl>
                                        <p:attrNameLst>
                                          <p:attrName>ppt_y</p:attrName>
                                        </p:attrNameLst>
                                      </p:cBhvr>
                                      <p:tavLst>
                                        <p:tav tm="0">
                                          <p:val>
                                            <p:strVal val="ppt_y"/>
                                          </p:val>
                                        </p:tav>
                                        <p:tav tm="100000">
                                          <p:val>
                                            <p:strVal val="ppt_y"/>
                                          </p:val>
                                        </p:tav>
                                      </p:tavLst>
                                    </p:anim>
                                    <p:set>
                                      <p:cBhvr>
                                        <p:cTn id="319" dur="1" fill="hold">
                                          <p:stCondLst>
                                            <p:cond delay="4499"/>
                                          </p:stCondLst>
                                        </p:cTn>
                                        <p:tgtEl>
                                          <p:spTgt spid="293"/>
                                        </p:tgtEl>
                                        <p:attrNameLst>
                                          <p:attrName>style.visibility</p:attrName>
                                        </p:attrNameLst>
                                      </p:cBhvr>
                                      <p:to>
                                        <p:strVal val="hidden"/>
                                      </p:to>
                                    </p:set>
                                  </p:childTnLst>
                                </p:cTn>
                              </p:par>
                              <p:par>
                                <p:cTn id="320" presetID="8" presetClass="emph" presetSubtype="0" fill="hold" nodeType="withEffect">
                                  <p:stCondLst>
                                    <p:cond delay="0"/>
                                  </p:stCondLst>
                                  <p:childTnLst>
                                    <p:animRot by="21600000">
                                      <p:cBhvr>
                                        <p:cTn id="321" dur="4500" fill="hold"/>
                                        <p:tgtEl>
                                          <p:spTgt spid="293"/>
                                        </p:tgtEl>
                                        <p:attrNameLst>
                                          <p:attrName>r</p:attrName>
                                        </p:attrNameLst>
                                      </p:cBhvr>
                                    </p:animRot>
                                  </p:childTnLst>
                                </p:cTn>
                              </p:par>
                              <p:par>
                                <p:cTn id="322" presetID="2" presetClass="entr" presetSubtype="8" fill="hold" nodeType="withEffect">
                                  <p:stCondLst>
                                    <p:cond delay="0"/>
                                  </p:stCondLst>
                                  <p:childTnLst>
                                    <p:set>
                                      <p:cBhvr>
                                        <p:cTn id="323" dur="1" fill="hold">
                                          <p:stCondLst>
                                            <p:cond delay="0"/>
                                          </p:stCondLst>
                                        </p:cTn>
                                        <p:tgtEl>
                                          <p:spTgt spid="292"/>
                                        </p:tgtEl>
                                        <p:attrNameLst>
                                          <p:attrName>style.visibility</p:attrName>
                                        </p:attrNameLst>
                                      </p:cBhvr>
                                      <p:to>
                                        <p:strVal val="visible"/>
                                      </p:to>
                                    </p:set>
                                    <p:anim calcmode="lin" valueType="num">
                                      <p:cBhvr additive="base">
                                        <p:cTn id="324" dur="4500" fill="hold"/>
                                        <p:tgtEl>
                                          <p:spTgt spid="292"/>
                                        </p:tgtEl>
                                        <p:attrNameLst>
                                          <p:attrName>ppt_x</p:attrName>
                                        </p:attrNameLst>
                                      </p:cBhvr>
                                      <p:tavLst>
                                        <p:tav tm="0">
                                          <p:val>
                                            <p:strVal val="0-#ppt_w/2"/>
                                          </p:val>
                                        </p:tav>
                                        <p:tav tm="100000">
                                          <p:val>
                                            <p:strVal val="#ppt_x"/>
                                          </p:val>
                                        </p:tav>
                                      </p:tavLst>
                                    </p:anim>
                                    <p:anim calcmode="lin" valueType="num">
                                      <p:cBhvr additive="base">
                                        <p:cTn id="325" dur="4500" fill="hold"/>
                                        <p:tgtEl>
                                          <p:spTgt spid="292"/>
                                        </p:tgtEl>
                                        <p:attrNameLst>
                                          <p:attrName>ppt_y</p:attrName>
                                        </p:attrNameLst>
                                      </p:cBhvr>
                                      <p:tavLst>
                                        <p:tav tm="0">
                                          <p:val>
                                            <p:strVal val="#ppt_y"/>
                                          </p:val>
                                        </p:tav>
                                        <p:tav tm="100000">
                                          <p:val>
                                            <p:strVal val="#ppt_y"/>
                                          </p:val>
                                        </p:tav>
                                      </p:tavLst>
                                    </p:anim>
                                  </p:childTnLst>
                                </p:cTn>
                              </p:par>
                              <p:par>
                                <p:cTn id="326" presetID="2" presetClass="exit" presetSubtype="2" fill="hold" nodeType="withEffect">
                                  <p:stCondLst>
                                    <p:cond delay="0"/>
                                  </p:stCondLst>
                                  <p:childTnLst>
                                    <p:anim calcmode="lin" valueType="num">
                                      <p:cBhvr additive="base">
                                        <p:cTn id="327" dur="4500"/>
                                        <p:tgtEl>
                                          <p:spTgt spid="292"/>
                                        </p:tgtEl>
                                        <p:attrNameLst>
                                          <p:attrName>ppt_x</p:attrName>
                                        </p:attrNameLst>
                                      </p:cBhvr>
                                      <p:tavLst>
                                        <p:tav tm="0">
                                          <p:val>
                                            <p:strVal val="ppt_x"/>
                                          </p:val>
                                        </p:tav>
                                        <p:tav tm="100000">
                                          <p:val>
                                            <p:strVal val="1+ppt_w/2"/>
                                          </p:val>
                                        </p:tav>
                                      </p:tavLst>
                                    </p:anim>
                                    <p:anim calcmode="lin" valueType="num">
                                      <p:cBhvr additive="base">
                                        <p:cTn id="328" dur="4500"/>
                                        <p:tgtEl>
                                          <p:spTgt spid="292"/>
                                        </p:tgtEl>
                                        <p:attrNameLst>
                                          <p:attrName>ppt_y</p:attrName>
                                        </p:attrNameLst>
                                      </p:cBhvr>
                                      <p:tavLst>
                                        <p:tav tm="0">
                                          <p:val>
                                            <p:strVal val="ppt_y"/>
                                          </p:val>
                                        </p:tav>
                                        <p:tav tm="100000">
                                          <p:val>
                                            <p:strVal val="ppt_y"/>
                                          </p:val>
                                        </p:tav>
                                      </p:tavLst>
                                    </p:anim>
                                    <p:set>
                                      <p:cBhvr>
                                        <p:cTn id="329" dur="1" fill="hold">
                                          <p:stCondLst>
                                            <p:cond delay="4499"/>
                                          </p:stCondLst>
                                        </p:cTn>
                                        <p:tgtEl>
                                          <p:spTgt spid="292"/>
                                        </p:tgtEl>
                                        <p:attrNameLst>
                                          <p:attrName>style.visibility</p:attrName>
                                        </p:attrNameLst>
                                      </p:cBhvr>
                                      <p:to>
                                        <p:strVal val="hidden"/>
                                      </p:to>
                                    </p:set>
                                  </p:childTnLst>
                                </p:cTn>
                              </p:par>
                              <p:par>
                                <p:cTn id="330" presetID="8" presetClass="emph" presetSubtype="0" fill="hold" nodeType="withEffect">
                                  <p:stCondLst>
                                    <p:cond delay="0"/>
                                  </p:stCondLst>
                                  <p:childTnLst>
                                    <p:animRot by="21600000">
                                      <p:cBhvr>
                                        <p:cTn id="331" dur="4500" fill="hold"/>
                                        <p:tgtEl>
                                          <p:spTgt spid="292"/>
                                        </p:tgtEl>
                                        <p:attrNameLst>
                                          <p:attrName>r</p:attrName>
                                        </p:attrNameLst>
                                      </p:cBhvr>
                                    </p:animRot>
                                  </p:childTnLst>
                                </p:cTn>
                              </p:par>
                              <p:par>
                                <p:cTn id="332" presetID="2" presetClass="entr" presetSubtype="8" fill="hold" nodeType="withEffect">
                                  <p:stCondLst>
                                    <p:cond delay="0"/>
                                  </p:stCondLst>
                                  <p:childTnLst>
                                    <p:set>
                                      <p:cBhvr>
                                        <p:cTn id="333" dur="1" fill="hold">
                                          <p:stCondLst>
                                            <p:cond delay="0"/>
                                          </p:stCondLst>
                                        </p:cTn>
                                        <p:tgtEl>
                                          <p:spTgt spid="291"/>
                                        </p:tgtEl>
                                        <p:attrNameLst>
                                          <p:attrName>style.visibility</p:attrName>
                                        </p:attrNameLst>
                                      </p:cBhvr>
                                      <p:to>
                                        <p:strVal val="visible"/>
                                      </p:to>
                                    </p:set>
                                    <p:anim calcmode="lin" valueType="num">
                                      <p:cBhvr additive="base">
                                        <p:cTn id="334" dur="4500" fill="hold"/>
                                        <p:tgtEl>
                                          <p:spTgt spid="291"/>
                                        </p:tgtEl>
                                        <p:attrNameLst>
                                          <p:attrName>ppt_x</p:attrName>
                                        </p:attrNameLst>
                                      </p:cBhvr>
                                      <p:tavLst>
                                        <p:tav tm="0">
                                          <p:val>
                                            <p:strVal val="0-#ppt_w/2"/>
                                          </p:val>
                                        </p:tav>
                                        <p:tav tm="100000">
                                          <p:val>
                                            <p:strVal val="#ppt_x"/>
                                          </p:val>
                                        </p:tav>
                                      </p:tavLst>
                                    </p:anim>
                                    <p:anim calcmode="lin" valueType="num">
                                      <p:cBhvr additive="base">
                                        <p:cTn id="335" dur="4500" fill="hold"/>
                                        <p:tgtEl>
                                          <p:spTgt spid="291"/>
                                        </p:tgtEl>
                                        <p:attrNameLst>
                                          <p:attrName>ppt_y</p:attrName>
                                        </p:attrNameLst>
                                      </p:cBhvr>
                                      <p:tavLst>
                                        <p:tav tm="0">
                                          <p:val>
                                            <p:strVal val="#ppt_y"/>
                                          </p:val>
                                        </p:tav>
                                        <p:tav tm="100000">
                                          <p:val>
                                            <p:strVal val="#ppt_y"/>
                                          </p:val>
                                        </p:tav>
                                      </p:tavLst>
                                    </p:anim>
                                  </p:childTnLst>
                                </p:cTn>
                              </p:par>
                              <p:par>
                                <p:cTn id="336" presetID="2" presetClass="exit" presetSubtype="2" fill="hold" nodeType="withEffect">
                                  <p:stCondLst>
                                    <p:cond delay="0"/>
                                  </p:stCondLst>
                                  <p:childTnLst>
                                    <p:anim calcmode="lin" valueType="num">
                                      <p:cBhvr additive="base">
                                        <p:cTn id="337" dur="4500"/>
                                        <p:tgtEl>
                                          <p:spTgt spid="291"/>
                                        </p:tgtEl>
                                        <p:attrNameLst>
                                          <p:attrName>ppt_x</p:attrName>
                                        </p:attrNameLst>
                                      </p:cBhvr>
                                      <p:tavLst>
                                        <p:tav tm="0">
                                          <p:val>
                                            <p:strVal val="ppt_x"/>
                                          </p:val>
                                        </p:tav>
                                        <p:tav tm="100000">
                                          <p:val>
                                            <p:strVal val="1+ppt_w/2"/>
                                          </p:val>
                                        </p:tav>
                                      </p:tavLst>
                                    </p:anim>
                                    <p:anim calcmode="lin" valueType="num">
                                      <p:cBhvr additive="base">
                                        <p:cTn id="338" dur="4500"/>
                                        <p:tgtEl>
                                          <p:spTgt spid="291"/>
                                        </p:tgtEl>
                                        <p:attrNameLst>
                                          <p:attrName>ppt_y</p:attrName>
                                        </p:attrNameLst>
                                      </p:cBhvr>
                                      <p:tavLst>
                                        <p:tav tm="0">
                                          <p:val>
                                            <p:strVal val="ppt_y"/>
                                          </p:val>
                                        </p:tav>
                                        <p:tav tm="100000">
                                          <p:val>
                                            <p:strVal val="ppt_y"/>
                                          </p:val>
                                        </p:tav>
                                      </p:tavLst>
                                    </p:anim>
                                    <p:set>
                                      <p:cBhvr>
                                        <p:cTn id="339" dur="1" fill="hold">
                                          <p:stCondLst>
                                            <p:cond delay="4499"/>
                                          </p:stCondLst>
                                        </p:cTn>
                                        <p:tgtEl>
                                          <p:spTgt spid="291"/>
                                        </p:tgtEl>
                                        <p:attrNameLst>
                                          <p:attrName>style.visibility</p:attrName>
                                        </p:attrNameLst>
                                      </p:cBhvr>
                                      <p:to>
                                        <p:strVal val="hidden"/>
                                      </p:to>
                                    </p:set>
                                  </p:childTnLst>
                                </p:cTn>
                              </p:par>
                              <p:par>
                                <p:cTn id="340" presetID="8" presetClass="emph" presetSubtype="0" fill="hold" nodeType="withEffect">
                                  <p:stCondLst>
                                    <p:cond delay="0"/>
                                  </p:stCondLst>
                                  <p:childTnLst>
                                    <p:animRot by="21600000">
                                      <p:cBhvr>
                                        <p:cTn id="341" dur="4500" fill="hold"/>
                                        <p:tgtEl>
                                          <p:spTgt spid="291"/>
                                        </p:tgtEl>
                                        <p:attrNameLst>
                                          <p:attrName>r</p:attrName>
                                        </p:attrNameLst>
                                      </p:cBhvr>
                                    </p:animRot>
                                  </p:childTnLst>
                                </p:cTn>
                              </p:par>
                              <p:par>
                                <p:cTn id="342" presetID="2" presetClass="entr" presetSubtype="8" fill="hold" nodeType="withEffect">
                                  <p:stCondLst>
                                    <p:cond delay="0"/>
                                  </p:stCondLst>
                                  <p:childTnLst>
                                    <p:set>
                                      <p:cBhvr>
                                        <p:cTn id="343" dur="1" fill="hold">
                                          <p:stCondLst>
                                            <p:cond delay="0"/>
                                          </p:stCondLst>
                                        </p:cTn>
                                        <p:tgtEl>
                                          <p:spTgt spid="290"/>
                                        </p:tgtEl>
                                        <p:attrNameLst>
                                          <p:attrName>style.visibility</p:attrName>
                                        </p:attrNameLst>
                                      </p:cBhvr>
                                      <p:to>
                                        <p:strVal val="visible"/>
                                      </p:to>
                                    </p:set>
                                    <p:anim calcmode="lin" valueType="num">
                                      <p:cBhvr additive="base">
                                        <p:cTn id="344" dur="4500" fill="hold"/>
                                        <p:tgtEl>
                                          <p:spTgt spid="290"/>
                                        </p:tgtEl>
                                        <p:attrNameLst>
                                          <p:attrName>ppt_x</p:attrName>
                                        </p:attrNameLst>
                                      </p:cBhvr>
                                      <p:tavLst>
                                        <p:tav tm="0">
                                          <p:val>
                                            <p:strVal val="0-#ppt_w/2"/>
                                          </p:val>
                                        </p:tav>
                                        <p:tav tm="100000">
                                          <p:val>
                                            <p:strVal val="#ppt_x"/>
                                          </p:val>
                                        </p:tav>
                                      </p:tavLst>
                                    </p:anim>
                                    <p:anim calcmode="lin" valueType="num">
                                      <p:cBhvr additive="base">
                                        <p:cTn id="345" dur="4500" fill="hold"/>
                                        <p:tgtEl>
                                          <p:spTgt spid="290"/>
                                        </p:tgtEl>
                                        <p:attrNameLst>
                                          <p:attrName>ppt_y</p:attrName>
                                        </p:attrNameLst>
                                      </p:cBhvr>
                                      <p:tavLst>
                                        <p:tav tm="0">
                                          <p:val>
                                            <p:strVal val="#ppt_y"/>
                                          </p:val>
                                        </p:tav>
                                        <p:tav tm="100000">
                                          <p:val>
                                            <p:strVal val="#ppt_y"/>
                                          </p:val>
                                        </p:tav>
                                      </p:tavLst>
                                    </p:anim>
                                  </p:childTnLst>
                                </p:cTn>
                              </p:par>
                              <p:par>
                                <p:cTn id="346" presetID="2" presetClass="exit" presetSubtype="2" fill="hold" nodeType="withEffect">
                                  <p:stCondLst>
                                    <p:cond delay="0"/>
                                  </p:stCondLst>
                                  <p:childTnLst>
                                    <p:anim calcmode="lin" valueType="num">
                                      <p:cBhvr additive="base">
                                        <p:cTn id="347" dur="4500"/>
                                        <p:tgtEl>
                                          <p:spTgt spid="290"/>
                                        </p:tgtEl>
                                        <p:attrNameLst>
                                          <p:attrName>ppt_x</p:attrName>
                                        </p:attrNameLst>
                                      </p:cBhvr>
                                      <p:tavLst>
                                        <p:tav tm="0">
                                          <p:val>
                                            <p:strVal val="ppt_x"/>
                                          </p:val>
                                        </p:tav>
                                        <p:tav tm="100000">
                                          <p:val>
                                            <p:strVal val="1+ppt_w/2"/>
                                          </p:val>
                                        </p:tav>
                                      </p:tavLst>
                                    </p:anim>
                                    <p:anim calcmode="lin" valueType="num">
                                      <p:cBhvr additive="base">
                                        <p:cTn id="348" dur="4500"/>
                                        <p:tgtEl>
                                          <p:spTgt spid="290"/>
                                        </p:tgtEl>
                                        <p:attrNameLst>
                                          <p:attrName>ppt_y</p:attrName>
                                        </p:attrNameLst>
                                      </p:cBhvr>
                                      <p:tavLst>
                                        <p:tav tm="0">
                                          <p:val>
                                            <p:strVal val="ppt_y"/>
                                          </p:val>
                                        </p:tav>
                                        <p:tav tm="100000">
                                          <p:val>
                                            <p:strVal val="ppt_y"/>
                                          </p:val>
                                        </p:tav>
                                      </p:tavLst>
                                    </p:anim>
                                    <p:set>
                                      <p:cBhvr>
                                        <p:cTn id="349" dur="1" fill="hold">
                                          <p:stCondLst>
                                            <p:cond delay="4499"/>
                                          </p:stCondLst>
                                        </p:cTn>
                                        <p:tgtEl>
                                          <p:spTgt spid="290"/>
                                        </p:tgtEl>
                                        <p:attrNameLst>
                                          <p:attrName>style.visibility</p:attrName>
                                        </p:attrNameLst>
                                      </p:cBhvr>
                                      <p:to>
                                        <p:strVal val="hidden"/>
                                      </p:to>
                                    </p:set>
                                  </p:childTnLst>
                                </p:cTn>
                              </p:par>
                              <p:par>
                                <p:cTn id="350" presetID="8" presetClass="emph" presetSubtype="0" fill="hold" nodeType="withEffect">
                                  <p:stCondLst>
                                    <p:cond delay="0"/>
                                  </p:stCondLst>
                                  <p:childTnLst>
                                    <p:animRot by="21600000">
                                      <p:cBhvr>
                                        <p:cTn id="351" dur="4500" fill="hold"/>
                                        <p:tgtEl>
                                          <p:spTgt spid="290"/>
                                        </p:tgtEl>
                                        <p:attrNameLst>
                                          <p:attrName>r</p:attrName>
                                        </p:attrNameLst>
                                      </p:cBhvr>
                                    </p:animRot>
                                  </p:childTnLst>
                                </p:cTn>
                              </p:par>
                              <p:par>
                                <p:cTn id="352" presetID="2" presetClass="entr" presetSubtype="8" fill="hold" nodeType="withEffect">
                                  <p:stCondLst>
                                    <p:cond delay="0"/>
                                  </p:stCondLst>
                                  <p:childTnLst>
                                    <p:set>
                                      <p:cBhvr>
                                        <p:cTn id="353" dur="1" fill="hold">
                                          <p:stCondLst>
                                            <p:cond delay="0"/>
                                          </p:stCondLst>
                                        </p:cTn>
                                        <p:tgtEl>
                                          <p:spTgt spid="289"/>
                                        </p:tgtEl>
                                        <p:attrNameLst>
                                          <p:attrName>style.visibility</p:attrName>
                                        </p:attrNameLst>
                                      </p:cBhvr>
                                      <p:to>
                                        <p:strVal val="visible"/>
                                      </p:to>
                                    </p:set>
                                    <p:anim calcmode="lin" valueType="num">
                                      <p:cBhvr additive="base">
                                        <p:cTn id="354" dur="4500" fill="hold"/>
                                        <p:tgtEl>
                                          <p:spTgt spid="289"/>
                                        </p:tgtEl>
                                        <p:attrNameLst>
                                          <p:attrName>ppt_x</p:attrName>
                                        </p:attrNameLst>
                                      </p:cBhvr>
                                      <p:tavLst>
                                        <p:tav tm="0">
                                          <p:val>
                                            <p:strVal val="0-#ppt_w/2"/>
                                          </p:val>
                                        </p:tav>
                                        <p:tav tm="100000">
                                          <p:val>
                                            <p:strVal val="#ppt_x"/>
                                          </p:val>
                                        </p:tav>
                                      </p:tavLst>
                                    </p:anim>
                                    <p:anim calcmode="lin" valueType="num">
                                      <p:cBhvr additive="base">
                                        <p:cTn id="355" dur="4500" fill="hold"/>
                                        <p:tgtEl>
                                          <p:spTgt spid="289"/>
                                        </p:tgtEl>
                                        <p:attrNameLst>
                                          <p:attrName>ppt_y</p:attrName>
                                        </p:attrNameLst>
                                      </p:cBhvr>
                                      <p:tavLst>
                                        <p:tav tm="0">
                                          <p:val>
                                            <p:strVal val="#ppt_y"/>
                                          </p:val>
                                        </p:tav>
                                        <p:tav tm="100000">
                                          <p:val>
                                            <p:strVal val="#ppt_y"/>
                                          </p:val>
                                        </p:tav>
                                      </p:tavLst>
                                    </p:anim>
                                  </p:childTnLst>
                                </p:cTn>
                              </p:par>
                              <p:par>
                                <p:cTn id="356" presetID="2" presetClass="exit" presetSubtype="2" fill="hold" nodeType="withEffect">
                                  <p:stCondLst>
                                    <p:cond delay="0"/>
                                  </p:stCondLst>
                                  <p:childTnLst>
                                    <p:anim calcmode="lin" valueType="num">
                                      <p:cBhvr additive="base">
                                        <p:cTn id="357" dur="4500"/>
                                        <p:tgtEl>
                                          <p:spTgt spid="289"/>
                                        </p:tgtEl>
                                        <p:attrNameLst>
                                          <p:attrName>ppt_x</p:attrName>
                                        </p:attrNameLst>
                                      </p:cBhvr>
                                      <p:tavLst>
                                        <p:tav tm="0">
                                          <p:val>
                                            <p:strVal val="ppt_x"/>
                                          </p:val>
                                        </p:tav>
                                        <p:tav tm="100000">
                                          <p:val>
                                            <p:strVal val="1+ppt_w/2"/>
                                          </p:val>
                                        </p:tav>
                                      </p:tavLst>
                                    </p:anim>
                                    <p:anim calcmode="lin" valueType="num">
                                      <p:cBhvr additive="base">
                                        <p:cTn id="358" dur="4500"/>
                                        <p:tgtEl>
                                          <p:spTgt spid="289"/>
                                        </p:tgtEl>
                                        <p:attrNameLst>
                                          <p:attrName>ppt_y</p:attrName>
                                        </p:attrNameLst>
                                      </p:cBhvr>
                                      <p:tavLst>
                                        <p:tav tm="0">
                                          <p:val>
                                            <p:strVal val="ppt_y"/>
                                          </p:val>
                                        </p:tav>
                                        <p:tav tm="100000">
                                          <p:val>
                                            <p:strVal val="ppt_y"/>
                                          </p:val>
                                        </p:tav>
                                      </p:tavLst>
                                    </p:anim>
                                    <p:set>
                                      <p:cBhvr>
                                        <p:cTn id="359" dur="1" fill="hold">
                                          <p:stCondLst>
                                            <p:cond delay="4499"/>
                                          </p:stCondLst>
                                        </p:cTn>
                                        <p:tgtEl>
                                          <p:spTgt spid="289"/>
                                        </p:tgtEl>
                                        <p:attrNameLst>
                                          <p:attrName>style.visibility</p:attrName>
                                        </p:attrNameLst>
                                      </p:cBhvr>
                                      <p:to>
                                        <p:strVal val="hidden"/>
                                      </p:to>
                                    </p:set>
                                  </p:childTnLst>
                                </p:cTn>
                              </p:par>
                              <p:par>
                                <p:cTn id="360" presetID="8" presetClass="emph" presetSubtype="0" fill="hold" nodeType="withEffect">
                                  <p:stCondLst>
                                    <p:cond delay="0"/>
                                  </p:stCondLst>
                                  <p:childTnLst>
                                    <p:animRot by="21600000">
                                      <p:cBhvr>
                                        <p:cTn id="361" dur="4500" fill="hold"/>
                                        <p:tgtEl>
                                          <p:spTgt spid="289"/>
                                        </p:tgtEl>
                                        <p:attrNameLst>
                                          <p:attrName>r</p:attrName>
                                        </p:attrNameLst>
                                      </p:cBhvr>
                                    </p:animRot>
                                  </p:childTnLst>
                                </p:cTn>
                              </p:par>
                              <p:par>
                                <p:cTn id="362" presetID="2" presetClass="entr" presetSubtype="8" fill="hold" nodeType="withEffect">
                                  <p:stCondLst>
                                    <p:cond delay="0"/>
                                  </p:stCondLst>
                                  <p:childTnLst>
                                    <p:set>
                                      <p:cBhvr>
                                        <p:cTn id="363" dur="1" fill="hold">
                                          <p:stCondLst>
                                            <p:cond delay="0"/>
                                          </p:stCondLst>
                                        </p:cTn>
                                        <p:tgtEl>
                                          <p:spTgt spid="288"/>
                                        </p:tgtEl>
                                        <p:attrNameLst>
                                          <p:attrName>style.visibility</p:attrName>
                                        </p:attrNameLst>
                                      </p:cBhvr>
                                      <p:to>
                                        <p:strVal val="visible"/>
                                      </p:to>
                                    </p:set>
                                    <p:anim calcmode="lin" valueType="num">
                                      <p:cBhvr additive="base">
                                        <p:cTn id="364" dur="4500" fill="hold"/>
                                        <p:tgtEl>
                                          <p:spTgt spid="288"/>
                                        </p:tgtEl>
                                        <p:attrNameLst>
                                          <p:attrName>ppt_x</p:attrName>
                                        </p:attrNameLst>
                                      </p:cBhvr>
                                      <p:tavLst>
                                        <p:tav tm="0">
                                          <p:val>
                                            <p:strVal val="0-#ppt_w/2"/>
                                          </p:val>
                                        </p:tav>
                                        <p:tav tm="100000">
                                          <p:val>
                                            <p:strVal val="#ppt_x"/>
                                          </p:val>
                                        </p:tav>
                                      </p:tavLst>
                                    </p:anim>
                                    <p:anim calcmode="lin" valueType="num">
                                      <p:cBhvr additive="base">
                                        <p:cTn id="365" dur="4500" fill="hold"/>
                                        <p:tgtEl>
                                          <p:spTgt spid="288"/>
                                        </p:tgtEl>
                                        <p:attrNameLst>
                                          <p:attrName>ppt_y</p:attrName>
                                        </p:attrNameLst>
                                      </p:cBhvr>
                                      <p:tavLst>
                                        <p:tav tm="0">
                                          <p:val>
                                            <p:strVal val="#ppt_y"/>
                                          </p:val>
                                        </p:tav>
                                        <p:tav tm="100000">
                                          <p:val>
                                            <p:strVal val="#ppt_y"/>
                                          </p:val>
                                        </p:tav>
                                      </p:tavLst>
                                    </p:anim>
                                  </p:childTnLst>
                                </p:cTn>
                              </p:par>
                              <p:par>
                                <p:cTn id="366" presetID="2" presetClass="exit" presetSubtype="2" fill="hold" nodeType="withEffect">
                                  <p:stCondLst>
                                    <p:cond delay="0"/>
                                  </p:stCondLst>
                                  <p:childTnLst>
                                    <p:anim calcmode="lin" valueType="num">
                                      <p:cBhvr additive="base">
                                        <p:cTn id="367" dur="4500"/>
                                        <p:tgtEl>
                                          <p:spTgt spid="288"/>
                                        </p:tgtEl>
                                        <p:attrNameLst>
                                          <p:attrName>ppt_x</p:attrName>
                                        </p:attrNameLst>
                                      </p:cBhvr>
                                      <p:tavLst>
                                        <p:tav tm="0">
                                          <p:val>
                                            <p:strVal val="ppt_x"/>
                                          </p:val>
                                        </p:tav>
                                        <p:tav tm="100000">
                                          <p:val>
                                            <p:strVal val="1+ppt_w/2"/>
                                          </p:val>
                                        </p:tav>
                                      </p:tavLst>
                                    </p:anim>
                                    <p:anim calcmode="lin" valueType="num">
                                      <p:cBhvr additive="base">
                                        <p:cTn id="368" dur="4500"/>
                                        <p:tgtEl>
                                          <p:spTgt spid="288"/>
                                        </p:tgtEl>
                                        <p:attrNameLst>
                                          <p:attrName>ppt_y</p:attrName>
                                        </p:attrNameLst>
                                      </p:cBhvr>
                                      <p:tavLst>
                                        <p:tav tm="0">
                                          <p:val>
                                            <p:strVal val="ppt_y"/>
                                          </p:val>
                                        </p:tav>
                                        <p:tav tm="100000">
                                          <p:val>
                                            <p:strVal val="ppt_y"/>
                                          </p:val>
                                        </p:tav>
                                      </p:tavLst>
                                    </p:anim>
                                    <p:set>
                                      <p:cBhvr>
                                        <p:cTn id="369" dur="1" fill="hold">
                                          <p:stCondLst>
                                            <p:cond delay="4499"/>
                                          </p:stCondLst>
                                        </p:cTn>
                                        <p:tgtEl>
                                          <p:spTgt spid="288"/>
                                        </p:tgtEl>
                                        <p:attrNameLst>
                                          <p:attrName>style.visibility</p:attrName>
                                        </p:attrNameLst>
                                      </p:cBhvr>
                                      <p:to>
                                        <p:strVal val="hidden"/>
                                      </p:to>
                                    </p:set>
                                  </p:childTnLst>
                                </p:cTn>
                              </p:par>
                              <p:par>
                                <p:cTn id="370" presetID="8" presetClass="emph" presetSubtype="0" fill="hold" nodeType="withEffect">
                                  <p:stCondLst>
                                    <p:cond delay="0"/>
                                  </p:stCondLst>
                                  <p:childTnLst>
                                    <p:animRot by="21600000">
                                      <p:cBhvr>
                                        <p:cTn id="371" dur="4500" fill="hold"/>
                                        <p:tgtEl>
                                          <p:spTgt spid="288"/>
                                        </p:tgtEl>
                                        <p:attrNameLst>
                                          <p:attrName>r</p:attrName>
                                        </p:attrNameLst>
                                      </p:cBhvr>
                                    </p:animRot>
                                  </p:childTnLst>
                                </p:cTn>
                              </p:par>
                              <p:par>
                                <p:cTn id="372" presetID="2" presetClass="entr" presetSubtype="8" fill="hold" nodeType="withEffect">
                                  <p:stCondLst>
                                    <p:cond delay="0"/>
                                  </p:stCondLst>
                                  <p:childTnLst>
                                    <p:set>
                                      <p:cBhvr>
                                        <p:cTn id="373" dur="1" fill="hold">
                                          <p:stCondLst>
                                            <p:cond delay="0"/>
                                          </p:stCondLst>
                                        </p:cTn>
                                        <p:tgtEl>
                                          <p:spTgt spid="287"/>
                                        </p:tgtEl>
                                        <p:attrNameLst>
                                          <p:attrName>style.visibility</p:attrName>
                                        </p:attrNameLst>
                                      </p:cBhvr>
                                      <p:to>
                                        <p:strVal val="visible"/>
                                      </p:to>
                                    </p:set>
                                    <p:anim calcmode="lin" valueType="num">
                                      <p:cBhvr additive="base">
                                        <p:cTn id="374" dur="4500" fill="hold"/>
                                        <p:tgtEl>
                                          <p:spTgt spid="287"/>
                                        </p:tgtEl>
                                        <p:attrNameLst>
                                          <p:attrName>ppt_x</p:attrName>
                                        </p:attrNameLst>
                                      </p:cBhvr>
                                      <p:tavLst>
                                        <p:tav tm="0">
                                          <p:val>
                                            <p:strVal val="0-#ppt_w/2"/>
                                          </p:val>
                                        </p:tav>
                                        <p:tav tm="100000">
                                          <p:val>
                                            <p:strVal val="#ppt_x"/>
                                          </p:val>
                                        </p:tav>
                                      </p:tavLst>
                                    </p:anim>
                                    <p:anim calcmode="lin" valueType="num">
                                      <p:cBhvr additive="base">
                                        <p:cTn id="375" dur="4500" fill="hold"/>
                                        <p:tgtEl>
                                          <p:spTgt spid="287"/>
                                        </p:tgtEl>
                                        <p:attrNameLst>
                                          <p:attrName>ppt_y</p:attrName>
                                        </p:attrNameLst>
                                      </p:cBhvr>
                                      <p:tavLst>
                                        <p:tav tm="0">
                                          <p:val>
                                            <p:strVal val="#ppt_y"/>
                                          </p:val>
                                        </p:tav>
                                        <p:tav tm="100000">
                                          <p:val>
                                            <p:strVal val="#ppt_y"/>
                                          </p:val>
                                        </p:tav>
                                      </p:tavLst>
                                    </p:anim>
                                  </p:childTnLst>
                                </p:cTn>
                              </p:par>
                              <p:par>
                                <p:cTn id="376" presetID="2" presetClass="exit" presetSubtype="2" fill="hold" nodeType="withEffect">
                                  <p:stCondLst>
                                    <p:cond delay="0"/>
                                  </p:stCondLst>
                                  <p:childTnLst>
                                    <p:anim calcmode="lin" valueType="num">
                                      <p:cBhvr additive="base">
                                        <p:cTn id="377" dur="4500"/>
                                        <p:tgtEl>
                                          <p:spTgt spid="287"/>
                                        </p:tgtEl>
                                        <p:attrNameLst>
                                          <p:attrName>ppt_x</p:attrName>
                                        </p:attrNameLst>
                                      </p:cBhvr>
                                      <p:tavLst>
                                        <p:tav tm="0">
                                          <p:val>
                                            <p:strVal val="ppt_x"/>
                                          </p:val>
                                        </p:tav>
                                        <p:tav tm="100000">
                                          <p:val>
                                            <p:strVal val="1+ppt_w/2"/>
                                          </p:val>
                                        </p:tav>
                                      </p:tavLst>
                                    </p:anim>
                                    <p:anim calcmode="lin" valueType="num">
                                      <p:cBhvr additive="base">
                                        <p:cTn id="378" dur="4500"/>
                                        <p:tgtEl>
                                          <p:spTgt spid="287"/>
                                        </p:tgtEl>
                                        <p:attrNameLst>
                                          <p:attrName>ppt_y</p:attrName>
                                        </p:attrNameLst>
                                      </p:cBhvr>
                                      <p:tavLst>
                                        <p:tav tm="0">
                                          <p:val>
                                            <p:strVal val="ppt_y"/>
                                          </p:val>
                                        </p:tav>
                                        <p:tav tm="100000">
                                          <p:val>
                                            <p:strVal val="ppt_y"/>
                                          </p:val>
                                        </p:tav>
                                      </p:tavLst>
                                    </p:anim>
                                    <p:set>
                                      <p:cBhvr>
                                        <p:cTn id="379" dur="1" fill="hold">
                                          <p:stCondLst>
                                            <p:cond delay="4499"/>
                                          </p:stCondLst>
                                        </p:cTn>
                                        <p:tgtEl>
                                          <p:spTgt spid="287"/>
                                        </p:tgtEl>
                                        <p:attrNameLst>
                                          <p:attrName>style.visibility</p:attrName>
                                        </p:attrNameLst>
                                      </p:cBhvr>
                                      <p:to>
                                        <p:strVal val="hidden"/>
                                      </p:to>
                                    </p:set>
                                  </p:childTnLst>
                                </p:cTn>
                              </p:par>
                              <p:par>
                                <p:cTn id="380" presetID="8" presetClass="emph" presetSubtype="0" fill="hold" nodeType="withEffect">
                                  <p:stCondLst>
                                    <p:cond delay="0"/>
                                  </p:stCondLst>
                                  <p:childTnLst>
                                    <p:animRot by="21600000">
                                      <p:cBhvr>
                                        <p:cTn id="381" dur="4500" fill="hold"/>
                                        <p:tgtEl>
                                          <p:spTgt spid="287"/>
                                        </p:tgtEl>
                                        <p:attrNameLst>
                                          <p:attrName>r</p:attrName>
                                        </p:attrNameLst>
                                      </p:cBhvr>
                                    </p:animRot>
                                  </p:childTnLst>
                                </p:cTn>
                              </p:par>
                              <p:par>
                                <p:cTn id="382" presetID="2" presetClass="entr" presetSubtype="8" fill="hold" nodeType="withEffect">
                                  <p:stCondLst>
                                    <p:cond delay="0"/>
                                  </p:stCondLst>
                                  <p:childTnLst>
                                    <p:set>
                                      <p:cBhvr>
                                        <p:cTn id="383" dur="1" fill="hold">
                                          <p:stCondLst>
                                            <p:cond delay="0"/>
                                          </p:stCondLst>
                                        </p:cTn>
                                        <p:tgtEl>
                                          <p:spTgt spid="286"/>
                                        </p:tgtEl>
                                        <p:attrNameLst>
                                          <p:attrName>style.visibility</p:attrName>
                                        </p:attrNameLst>
                                      </p:cBhvr>
                                      <p:to>
                                        <p:strVal val="visible"/>
                                      </p:to>
                                    </p:set>
                                    <p:anim calcmode="lin" valueType="num">
                                      <p:cBhvr additive="base">
                                        <p:cTn id="384" dur="4500" fill="hold"/>
                                        <p:tgtEl>
                                          <p:spTgt spid="286"/>
                                        </p:tgtEl>
                                        <p:attrNameLst>
                                          <p:attrName>ppt_x</p:attrName>
                                        </p:attrNameLst>
                                      </p:cBhvr>
                                      <p:tavLst>
                                        <p:tav tm="0">
                                          <p:val>
                                            <p:strVal val="0-#ppt_w/2"/>
                                          </p:val>
                                        </p:tav>
                                        <p:tav tm="100000">
                                          <p:val>
                                            <p:strVal val="#ppt_x"/>
                                          </p:val>
                                        </p:tav>
                                      </p:tavLst>
                                    </p:anim>
                                    <p:anim calcmode="lin" valueType="num">
                                      <p:cBhvr additive="base">
                                        <p:cTn id="385" dur="4500" fill="hold"/>
                                        <p:tgtEl>
                                          <p:spTgt spid="286"/>
                                        </p:tgtEl>
                                        <p:attrNameLst>
                                          <p:attrName>ppt_y</p:attrName>
                                        </p:attrNameLst>
                                      </p:cBhvr>
                                      <p:tavLst>
                                        <p:tav tm="0">
                                          <p:val>
                                            <p:strVal val="#ppt_y"/>
                                          </p:val>
                                        </p:tav>
                                        <p:tav tm="100000">
                                          <p:val>
                                            <p:strVal val="#ppt_y"/>
                                          </p:val>
                                        </p:tav>
                                      </p:tavLst>
                                    </p:anim>
                                  </p:childTnLst>
                                </p:cTn>
                              </p:par>
                              <p:par>
                                <p:cTn id="386" presetID="2" presetClass="exit" presetSubtype="2" fill="hold" nodeType="withEffect">
                                  <p:stCondLst>
                                    <p:cond delay="0"/>
                                  </p:stCondLst>
                                  <p:childTnLst>
                                    <p:anim calcmode="lin" valueType="num">
                                      <p:cBhvr additive="base">
                                        <p:cTn id="387" dur="4500"/>
                                        <p:tgtEl>
                                          <p:spTgt spid="286"/>
                                        </p:tgtEl>
                                        <p:attrNameLst>
                                          <p:attrName>ppt_x</p:attrName>
                                        </p:attrNameLst>
                                      </p:cBhvr>
                                      <p:tavLst>
                                        <p:tav tm="0">
                                          <p:val>
                                            <p:strVal val="ppt_x"/>
                                          </p:val>
                                        </p:tav>
                                        <p:tav tm="100000">
                                          <p:val>
                                            <p:strVal val="1+ppt_w/2"/>
                                          </p:val>
                                        </p:tav>
                                      </p:tavLst>
                                    </p:anim>
                                    <p:anim calcmode="lin" valueType="num">
                                      <p:cBhvr additive="base">
                                        <p:cTn id="388" dur="4500"/>
                                        <p:tgtEl>
                                          <p:spTgt spid="286"/>
                                        </p:tgtEl>
                                        <p:attrNameLst>
                                          <p:attrName>ppt_y</p:attrName>
                                        </p:attrNameLst>
                                      </p:cBhvr>
                                      <p:tavLst>
                                        <p:tav tm="0">
                                          <p:val>
                                            <p:strVal val="ppt_y"/>
                                          </p:val>
                                        </p:tav>
                                        <p:tav tm="100000">
                                          <p:val>
                                            <p:strVal val="ppt_y"/>
                                          </p:val>
                                        </p:tav>
                                      </p:tavLst>
                                    </p:anim>
                                    <p:set>
                                      <p:cBhvr>
                                        <p:cTn id="389" dur="1" fill="hold">
                                          <p:stCondLst>
                                            <p:cond delay="4499"/>
                                          </p:stCondLst>
                                        </p:cTn>
                                        <p:tgtEl>
                                          <p:spTgt spid="286"/>
                                        </p:tgtEl>
                                        <p:attrNameLst>
                                          <p:attrName>style.visibility</p:attrName>
                                        </p:attrNameLst>
                                      </p:cBhvr>
                                      <p:to>
                                        <p:strVal val="hidden"/>
                                      </p:to>
                                    </p:set>
                                  </p:childTnLst>
                                </p:cTn>
                              </p:par>
                              <p:par>
                                <p:cTn id="390" presetID="8" presetClass="emph" presetSubtype="0" fill="hold" nodeType="withEffect">
                                  <p:stCondLst>
                                    <p:cond delay="0"/>
                                  </p:stCondLst>
                                  <p:childTnLst>
                                    <p:animRot by="21600000">
                                      <p:cBhvr>
                                        <p:cTn id="391" dur="4500" fill="hold"/>
                                        <p:tgtEl>
                                          <p:spTgt spid="286"/>
                                        </p:tgtEl>
                                        <p:attrNameLst>
                                          <p:attrName>r</p:attrName>
                                        </p:attrNameLst>
                                      </p:cBhvr>
                                    </p:animRot>
                                  </p:childTnLst>
                                </p:cTn>
                              </p:par>
                              <p:par>
                                <p:cTn id="392" presetID="2" presetClass="entr" presetSubtype="8" fill="hold" nodeType="withEffect">
                                  <p:stCondLst>
                                    <p:cond delay="0"/>
                                  </p:stCondLst>
                                  <p:childTnLst>
                                    <p:set>
                                      <p:cBhvr>
                                        <p:cTn id="393" dur="1" fill="hold">
                                          <p:stCondLst>
                                            <p:cond delay="0"/>
                                          </p:stCondLst>
                                        </p:cTn>
                                        <p:tgtEl>
                                          <p:spTgt spid="285"/>
                                        </p:tgtEl>
                                        <p:attrNameLst>
                                          <p:attrName>style.visibility</p:attrName>
                                        </p:attrNameLst>
                                      </p:cBhvr>
                                      <p:to>
                                        <p:strVal val="visible"/>
                                      </p:to>
                                    </p:set>
                                    <p:anim calcmode="lin" valueType="num">
                                      <p:cBhvr additive="base">
                                        <p:cTn id="394" dur="4500" fill="hold"/>
                                        <p:tgtEl>
                                          <p:spTgt spid="285"/>
                                        </p:tgtEl>
                                        <p:attrNameLst>
                                          <p:attrName>ppt_x</p:attrName>
                                        </p:attrNameLst>
                                      </p:cBhvr>
                                      <p:tavLst>
                                        <p:tav tm="0">
                                          <p:val>
                                            <p:strVal val="0-#ppt_w/2"/>
                                          </p:val>
                                        </p:tav>
                                        <p:tav tm="100000">
                                          <p:val>
                                            <p:strVal val="#ppt_x"/>
                                          </p:val>
                                        </p:tav>
                                      </p:tavLst>
                                    </p:anim>
                                    <p:anim calcmode="lin" valueType="num">
                                      <p:cBhvr additive="base">
                                        <p:cTn id="395" dur="4500" fill="hold"/>
                                        <p:tgtEl>
                                          <p:spTgt spid="285"/>
                                        </p:tgtEl>
                                        <p:attrNameLst>
                                          <p:attrName>ppt_y</p:attrName>
                                        </p:attrNameLst>
                                      </p:cBhvr>
                                      <p:tavLst>
                                        <p:tav tm="0">
                                          <p:val>
                                            <p:strVal val="#ppt_y"/>
                                          </p:val>
                                        </p:tav>
                                        <p:tav tm="100000">
                                          <p:val>
                                            <p:strVal val="#ppt_y"/>
                                          </p:val>
                                        </p:tav>
                                      </p:tavLst>
                                    </p:anim>
                                  </p:childTnLst>
                                </p:cTn>
                              </p:par>
                              <p:par>
                                <p:cTn id="396" presetID="2" presetClass="exit" presetSubtype="2" fill="hold" nodeType="withEffect">
                                  <p:stCondLst>
                                    <p:cond delay="0"/>
                                  </p:stCondLst>
                                  <p:childTnLst>
                                    <p:anim calcmode="lin" valueType="num">
                                      <p:cBhvr additive="base">
                                        <p:cTn id="397" dur="4500"/>
                                        <p:tgtEl>
                                          <p:spTgt spid="285"/>
                                        </p:tgtEl>
                                        <p:attrNameLst>
                                          <p:attrName>ppt_x</p:attrName>
                                        </p:attrNameLst>
                                      </p:cBhvr>
                                      <p:tavLst>
                                        <p:tav tm="0">
                                          <p:val>
                                            <p:strVal val="ppt_x"/>
                                          </p:val>
                                        </p:tav>
                                        <p:tav tm="100000">
                                          <p:val>
                                            <p:strVal val="1+ppt_w/2"/>
                                          </p:val>
                                        </p:tav>
                                      </p:tavLst>
                                    </p:anim>
                                    <p:anim calcmode="lin" valueType="num">
                                      <p:cBhvr additive="base">
                                        <p:cTn id="398" dur="4500"/>
                                        <p:tgtEl>
                                          <p:spTgt spid="285"/>
                                        </p:tgtEl>
                                        <p:attrNameLst>
                                          <p:attrName>ppt_y</p:attrName>
                                        </p:attrNameLst>
                                      </p:cBhvr>
                                      <p:tavLst>
                                        <p:tav tm="0">
                                          <p:val>
                                            <p:strVal val="ppt_y"/>
                                          </p:val>
                                        </p:tav>
                                        <p:tav tm="100000">
                                          <p:val>
                                            <p:strVal val="ppt_y"/>
                                          </p:val>
                                        </p:tav>
                                      </p:tavLst>
                                    </p:anim>
                                    <p:set>
                                      <p:cBhvr>
                                        <p:cTn id="399" dur="1" fill="hold">
                                          <p:stCondLst>
                                            <p:cond delay="4499"/>
                                          </p:stCondLst>
                                        </p:cTn>
                                        <p:tgtEl>
                                          <p:spTgt spid="285"/>
                                        </p:tgtEl>
                                        <p:attrNameLst>
                                          <p:attrName>style.visibility</p:attrName>
                                        </p:attrNameLst>
                                      </p:cBhvr>
                                      <p:to>
                                        <p:strVal val="hidden"/>
                                      </p:to>
                                    </p:set>
                                  </p:childTnLst>
                                </p:cTn>
                              </p:par>
                              <p:par>
                                <p:cTn id="400" presetID="8" presetClass="emph" presetSubtype="0" fill="hold" nodeType="withEffect">
                                  <p:stCondLst>
                                    <p:cond delay="0"/>
                                  </p:stCondLst>
                                  <p:childTnLst>
                                    <p:animRot by="21600000">
                                      <p:cBhvr>
                                        <p:cTn id="401" dur="4500" fill="hold"/>
                                        <p:tgtEl>
                                          <p:spTgt spid="285"/>
                                        </p:tgtEl>
                                        <p:attrNameLst>
                                          <p:attrName>r</p:attrName>
                                        </p:attrNameLst>
                                      </p:cBhvr>
                                    </p:animRot>
                                  </p:childTnLst>
                                </p:cTn>
                              </p:par>
                              <p:par>
                                <p:cTn id="402" presetID="2" presetClass="entr" presetSubtype="8" fill="hold" nodeType="withEffect">
                                  <p:stCondLst>
                                    <p:cond delay="0"/>
                                  </p:stCondLst>
                                  <p:childTnLst>
                                    <p:set>
                                      <p:cBhvr>
                                        <p:cTn id="403" dur="1" fill="hold">
                                          <p:stCondLst>
                                            <p:cond delay="0"/>
                                          </p:stCondLst>
                                        </p:cTn>
                                        <p:tgtEl>
                                          <p:spTgt spid="284"/>
                                        </p:tgtEl>
                                        <p:attrNameLst>
                                          <p:attrName>style.visibility</p:attrName>
                                        </p:attrNameLst>
                                      </p:cBhvr>
                                      <p:to>
                                        <p:strVal val="visible"/>
                                      </p:to>
                                    </p:set>
                                    <p:anim calcmode="lin" valueType="num">
                                      <p:cBhvr additive="base">
                                        <p:cTn id="404" dur="4500" fill="hold"/>
                                        <p:tgtEl>
                                          <p:spTgt spid="284"/>
                                        </p:tgtEl>
                                        <p:attrNameLst>
                                          <p:attrName>ppt_x</p:attrName>
                                        </p:attrNameLst>
                                      </p:cBhvr>
                                      <p:tavLst>
                                        <p:tav tm="0">
                                          <p:val>
                                            <p:strVal val="0-#ppt_w/2"/>
                                          </p:val>
                                        </p:tav>
                                        <p:tav tm="100000">
                                          <p:val>
                                            <p:strVal val="#ppt_x"/>
                                          </p:val>
                                        </p:tav>
                                      </p:tavLst>
                                    </p:anim>
                                    <p:anim calcmode="lin" valueType="num">
                                      <p:cBhvr additive="base">
                                        <p:cTn id="405" dur="4500" fill="hold"/>
                                        <p:tgtEl>
                                          <p:spTgt spid="284"/>
                                        </p:tgtEl>
                                        <p:attrNameLst>
                                          <p:attrName>ppt_y</p:attrName>
                                        </p:attrNameLst>
                                      </p:cBhvr>
                                      <p:tavLst>
                                        <p:tav tm="0">
                                          <p:val>
                                            <p:strVal val="#ppt_y"/>
                                          </p:val>
                                        </p:tav>
                                        <p:tav tm="100000">
                                          <p:val>
                                            <p:strVal val="#ppt_y"/>
                                          </p:val>
                                        </p:tav>
                                      </p:tavLst>
                                    </p:anim>
                                  </p:childTnLst>
                                </p:cTn>
                              </p:par>
                              <p:par>
                                <p:cTn id="406" presetID="2" presetClass="exit" presetSubtype="2" fill="hold" nodeType="withEffect">
                                  <p:stCondLst>
                                    <p:cond delay="0"/>
                                  </p:stCondLst>
                                  <p:childTnLst>
                                    <p:anim calcmode="lin" valueType="num">
                                      <p:cBhvr additive="base">
                                        <p:cTn id="407" dur="4500"/>
                                        <p:tgtEl>
                                          <p:spTgt spid="284"/>
                                        </p:tgtEl>
                                        <p:attrNameLst>
                                          <p:attrName>ppt_x</p:attrName>
                                        </p:attrNameLst>
                                      </p:cBhvr>
                                      <p:tavLst>
                                        <p:tav tm="0">
                                          <p:val>
                                            <p:strVal val="ppt_x"/>
                                          </p:val>
                                        </p:tav>
                                        <p:tav tm="100000">
                                          <p:val>
                                            <p:strVal val="1+ppt_w/2"/>
                                          </p:val>
                                        </p:tav>
                                      </p:tavLst>
                                    </p:anim>
                                    <p:anim calcmode="lin" valueType="num">
                                      <p:cBhvr additive="base">
                                        <p:cTn id="408" dur="4500"/>
                                        <p:tgtEl>
                                          <p:spTgt spid="284"/>
                                        </p:tgtEl>
                                        <p:attrNameLst>
                                          <p:attrName>ppt_y</p:attrName>
                                        </p:attrNameLst>
                                      </p:cBhvr>
                                      <p:tavLst>
                                        <p:tav tm="0">
                                          <p:val>
                                            <p:strVal val="ppt_y"/>
                                          </p:val>
                                        </p:tav>
                                        <p:tav tm="100000">
                                          <p:val>
                                            <p:strVal val="ppt_y"/>
                                          </p:val>
                                        </p:tav>
                                      </p:tavLst>
                                    </p:anim>
                                    <p:set>
                                      <p:cBhvr>
                                        <p:cTn id="409" dur="1" fill="hold">
                                          <p:stCondLst>
                                            <p:cond delay="4499"/>
                                          </p:stCondLst>
                                        </p:cTn>
                                        <p:tgtEl>
                                          <p:spTgt spid="284"/>
                                        </p:tgtEl>
                                        <p:attrNameLst>
                                          <p:attrName>style.visibility</p:attrName>
                                        </p:attrNameLst>
                                      </p:cBhvr>
                                      <p:to>
                                        <p:strVal val="hidden"/>
                                      </p:to>
                                    </p:set>
                                  </p:childTnLst>
                                </p:cTn>
                              </p:par>
                              <p:par>
                                <p:cTn id="410" presetID="8" presetClass="emph" presetSubtype="0" fill="hold" nodeType="withEffect">
                                  <p:stCondLst>
                                    <p:cond delay="0"/>
                                  </p:stCondLst>
                                  <p:childTnLst>
                                    <p:animRot by="21600000">
                                      <p:cBhvr>
                                        <p:cTn id="411" dur="4500" fill="hold"/>
                                        <p:tgtEl>
                                          <p:spTgt spid="284"/>
                                        </p:tgtEl>
                                        <p:attrNameLst>
                                          <p:attrName>r</p:attrName>
                                        </p:attrNameLst>
                                      </p:cBhvr>
                                    </p:animRot>
                                  </p:childTnLst>
                                </p:cTn>
                              </p:par>
                              <p:par>
                                <p:cTn id="412" presetID="2" presetClass="entr" presetSubtype="8" fill="hold" nodeType="withEffect">
                                  <p:stCondLst>
                                    <p:cond delay="0"/>
                                  </p:stCondLst>
                                  <p:childTnLst>
                                    <p:set>
                                      <p:cBhvr>
                                        <p:cTn id="413" dur="1" fill="hold">
                                          <p:stCondLst>
                                            <p:cond delay="0"/>
                                          </p:stCondLst>
                                        </p:cTn>
                                        <p:tgtEl>
                                          <p:spTgt spid="283"/>
                                        </p:tgtEl>
                                        <p:attrNameLst>
                                          <p:attrName>style.visibility</p:attrName>
                                        </p:attrNameLst>
                                      </p:cBhvr>
                                      <p:to>
                                        <p:strVal val="visible"/>
                                      </p:to>
                                    </p:set>
                                    <p:anim calcmode="lin" valueType="num">
                                      <p:cBhvr additive="base">
                                        <p:cTn id="414" dur="4500" fill="hold"/>
                                        <p:tgtEl>
                                          <p:spTgt spid="283"/>
                                        </p:tgtEl>
                                        <p:attrNameLst>
                                          <p:attrName>ppt_x</p:attrName>
                                        </p:attrNameLst>
                                      </p:cBhvr>
                                      <p:tavLst>
                                        <p:tav tm="0">
                                          <p:val>
                                            <p:strVal val="0-#ppt_w/2"/>
                                          </p:val>
                                        </p:tav>
                                        <p:tav tm="100000">
                                          <p:val>
                                            <p:strVal val="#ppt_x"/>
                                          </p:val>
                                        </p:tav>
                                      </p:tavLst>
                                    </p:anim>
                                    <p:anim calcmode="lin" valueType="num">
                                      <p:cBhvr additive="base">
                                        <p:cTn id="415" dur="4500" fill="hold"/>
                                        <p:tgtEl>
                                          <p:spTgt spid="283"/>
                                        </p:tgtEl>
                                        <p:attrNameLst>
                                          <p:attrName>ppt_y</p:attrName>
                                        </p:attrNameLst>
                                      </p:cBhvr>
                                      <p:tavLst>
                                        <p:tav tm="0">
                                          <p:val>
                                            <p:strVal val="#ppt_y"/>
                                          </p:val>
                                        </p:tav>
                                        <p:tav tm="100000">
                                          <p:val>
                                            <p:strVal val="#ppt_y"/>
                                          </p:val>
                                        </p:tav>
                                      </p:tavLst>
                                    </p:anim>
                                  </p:childTnLst>
                                </p:cTn>
                              </p:par>
                              <p:par>
                                <p:cTn id="416" presetID="2" presetClass="exit" presetSubtype="2" fill="hold" nodeType="withEffect">
                                  <p:stCondLst>
                                    <p:cond delay="0"/>
                                  </p:stCondLst>
                                  <p:childTnLst>
                                    <p:anim calcmode="lin" valueType="num">
                                      <p:cBhvr additive="base">
                                        <p:cTn id="417" dur="4500"/>
                                        <p:tgtEl>
                                          <p:spTgt spid="283"/>
                                        </p:tgtEl>
                                        <p:attrNameLst>
                                          <p:attrName>ppt_x</p:attrName>
                                        </p:attrNameLst>
                                      </p:cBhvr>
                                      <p:tavLst>
                                        <p:tav tm="0">
                                          <p:val>
                                            <p:strVal val="ppt_x"/>
                                          </p:val>
                                        </p:tav>
                                        <p:tav tm="100000">
                                          <p:val>
                                            <p:strVal val="1+ppt_w/2"/>
                                          </p:val>
                                        </p:tav>
                                      </p:tavLst>
                                    </p:anim>
                                    <p:anim calcmode="lin" valueType="num">
                                      <p:cBhvr additive="base">
                                        <p:cTn id="418" dur="4500"/>
                                        <p:tgtEl>
                                          <p:spTgt spid="283"/>
                                        </p:tgtEl>
                                        <p:attrNameLst>
                                          <p:attrName>ppt_y</p:attrName>
                                        </p:attrNameLst>
                                      </p:cBhvr>
                                      <p:tavLst>
                                        <p:tav tm="0">
                                          <p:val>
                                            <p:strVal val="ppt_y"/>
                                          </p:val>
                                        </p:tav>
                                        <p:tav tm="100000">
                                          <p:val>
                                            <p:strVal val="ppt_y"/>
                                          </p:val>
                                        </p:tav>
                                      </p:tavLst>
                                    </p:anim>
                                    <p:set>
                                      <p:cBhvr>
                                        <p:cTn id="419" dur="1" fill="hold">
                                          <p:stCondLst>
                                            <p:cond delay="4499"/>
                                          </p:stCondLst>
                                        </p:cTn>
                                        <p:tgtEl>
                                          <p:spTgt spid="283"/>
                                        </p:tgtEl>
                                        <p:attrNameLst>
                                          <p:attrName>style.visibility</p:attrName>
                                        </p:attrNameLst>
                                      </p:cBhvr>
                                      <p:to>
                                        <p:strVal val="hidden"/>
                                      </p:to>
                                    </p:set>
                                  </p:childTnLst>
                                </p:cTn>
                              </p:par>
                              <p:par>
                                <p:cTn id="420" presetID="8" presetClass="emph" presetSubtype="0" fill="hold" nodeType="withEffect">
                                  <p:stCondLst>
                                    <p:cond delay="0"/>
                                  </p:stCondLst>
                                  <p:childTnLst>
                                    <p:animRot by="21600000">
                                      <p:cBhvr>
                                        <p:cTn id="421" dur="4500" fill="hold"/>
                                        <p:tgtEl>
                                          <p:spTgt spid="283"/>
                                        </p:tgtEl>
                                        <p:attrNameLst>
                                          <p:attrName>r</p:attrName>
                                        </p:attrNameLst>
                                      </p:cBhvr>
                                    </p:animRot>
                                  </p:childTnLst>
                                </p:cTn>
                              </p:par>
                              <p:par>
                                <p:cTn id="422" presetID="2" presetClass="entr" presetSubtype="8" fill="hold" nodeType="withEffect">
                                  <p:stCondLst>
                                    <p:cond delay="0"/>
                                  </p:stCondLst>
                                  <p:childTnLst>
                                    <p:set>
                                      <p:cBhvr>
                                        <p:cTn id="423" dur="1" fill="hold">
                                          <p:stCondLst>
                                            <p:cond delay="0"/>
                                          </p:stCondLst>
                                        </p:cTn>
                                        <p:tgtEl>
                                          <p:spTgt spid="282"/>
                                        </p:tgtEl>
                                        <p:attrNameLst>
                                          <p:attrName>style.visibility</p:attrName>
                                        </p:attrNameLst>
                                      </p:cBhvr>
                                      <p:to>
                                        <p:strVal val="visible"/>
                                      </p:to>
                                    </p:set>
                                    <p:anim calcmode="lin" valueType="num">
                                      <p:cBhvr additive="base">
                                        <p:cTn id="424" dur="4500" fill="hold"/>
                                        <p:tgtEl>
                                          <p:spTgt spid="282"/>
                                        </p:tgtEl>
                                        <p:attrNameLst>
                                          <p:attrName>ppt_x</p:attrName>
                                        </p:attrNameLst>
                                      </p:cBhvr>
                                      <p:tavLst>
                                        <p:tav tm="0">
                                          <p:val>
                                            <p:strVal val="0-#ppt_w/2"/>
                                          </p:val>
                                        </p:tav>
                                        <p:tav tm="100000">
                                          <p:val>
                                            <p:strVal val="#ppt_x"/>
                                          </p:val>
                                        </p:tav>
                                      </p:tavLst>
                                    </p:anim>
                                    <p:anim calcmode="lin" valueType="num">
                                      <p:cBhvr additive="base">
                                        <p:cTn id="425" dur="4500" fill="hold"/>
                                        <p:tgtEl>
                                          <p:spTgt spid="282"/>
                                        </p:tgtEl>
                                        <p:attrNameLst>
                                          <p:attrName>ppt_y</p:attrName>
                                        </p:attrNameLst>
                                      </p:cBhvr>
                                      <p:tavLst>
                                        <p:tav tm="0">
                                          <p:val>
                                            <p:strVal val="#ppt_y"/>
                                          </p:val>
                                        </p:tav>
                                        <p:tav tm="100000">
                                          <p:val>
                                            <p:strVal val="#ppt_y"/>
                                          </p:val>
                                        </p:tav>
                                      </p:tavLst>
                                    </p:anim>
                                  </p:childTnLst>
                                </p:cTn>
                              </p:par>
                              <p:par>
                                <p:cTn id="426" presetID="2" presetClass="exit" presetSubtype="2" fill="hold" nodeType="withEffect">
                                  <p:stCondLst>
                                    <p:cond delay="0"/>
                                  </p:stCondLst>
                                  <p:childTnLst>
                                    <p:anim calcmode="lin" valueType="num">
                                      <p:cBhvr additive="base">
                                        <p:cTn id="427" dur="4500"/>
                                        <p:tgtEl>
                                          <p:spTgt spid="282"/>
                                        </p:tgtEl>
                                        <p:attrNameLst>
                                          <p:attrName>ppt_x</p:attrName>
                                        </p:attrNameLst>
                                      </p:cBhvr>
                                      <p:tavLst>
                                        <p:tav tm="0">
                                          <p:val>
                                            <p:strVal val="ppt_x"/>
                                          </p:val>
                                        </p:tav>
                                        <p:tav tm="100000">
                                          <p:val>
                                            <p:strVal val="1+ppt_w/2"/>
                                          </p:val>
                                        </p:tav>
                                      </p:tavLst>
                                    </p:anim>
                                    <p:anim calcmode="lin" valueType="num">
                                      <p:cBhvr additive="base">
                                        <p:cTn id="428" dur="4500"/>
                                        <p:tgtEl>
                                          <p:spTgt spid="282"/>
                                        </p:tgtEl>
                                        <p:attrNameLst>
                                          <p:attrName>ppt_y</p:attrName>
                                        </p:attrNameLst>
                                      </p:cBhvr>
                                      <p:tavLst>
                                        <p:tav tm="0">
                                          <p:val>
                                            <p:strVal val="ppt_y"/>
                                          </p:val>
                                        </p:tav>
                                        <p:tav tm="100000">
                                          <p:val>
                                            <p:strVal val="ppt_y"/>
                                          </p:val>
                                        </p:tav>
                                      </p:tavLst>
                                    </p:anim>
                                    <p:set>
                                      <p:cBhvr>
                                        <p:cTn id="429" dur="1" fill="hold">
                                          <p:stCondLst>
                                            <p:cond delay="4499"/>
                                          </p:stCondLst>
                                        </p:cTn>
                                        <p:tgtEl>
                                          <p:spTgt spid="282"/>
                                        </p:tgtEl>
                                        <p:attrNameLst>
                                          <p:attrName>style.visibility</p:attrName>
                                        </p:attrNameLst>
                                      </p:cBhvr>
                                      <p:to>
                                        <p:strVal val="hidden"/>
                                      </p:to>
                                    </p:set>
                                  </p:childTnLst>
                                </p:cTn>
                              </p:par>
                              <p:par>
                                <p:cTn id="430" presetID="8" presetClass="emph" presetSubtype="0" fill="hold" nodeType="withEffect">
                                  <p:stCondLst>
                                    <p:cond delay="0"/>
                                  </p:stCondLst>
                                  <p:childTnLst>
                                    <p:animRot by="21600000">
                                      <p:cBhvr>
                                        <p:cTn id="431" dur="4500" fill="hold"/>
                                        <p:tgtEl>
                                          <p:spTgt spid="282"/>
                                        </p:tgtEl>
                                        <p:attrNameLst>
                                          <p:attrName>r</p:attrName>
                                        </p:attrNameLst>
                                      </p:cBhvr>
                                    </p:animRot>
                                  </p:childTnLst>
                                </p:cTn>
                              </p:par>
                              <p:par>
                                <p:cTn id="432" presetID="2" presetClass="entr" presetSubtype="8" fill="hold" nodeType="withEffect">
                                  <p:stCondLst>
                                    <p:cond delay="0"/>
                                  </p:stCondLst>
                                  <p:childTnLst>
                                    <p:set>
                                      <p:cBhvr>
                                        <p:cTn id="433" dur="1" fill="hold">
                                          <p:stCondLst>
                                            <p:cond delay="0"/>
                                          </p:stCondLst>
                                        </p:cTn>
                                        <p:tgtEl>
                                          <p:spTgt spid="488"/>
                                        </p:tgtEl>
                                        <p:attrNameLst>
                                          <p:attrName>style.visibility</p:attrName>
                                        </p:attrNameLst>
                                      </p:cBhvr>
                                      <p:to>
                                        <p:strVal val="visible"/>
                                      </p:to>
                                    </p:set>
                                    <p:anim calcmode="lin" valueType="num">
                                      <p:cBhvr additive="base">
                                        <p:cTn id="434" dur="4500" fill="hold"/>
                                        <p:tgtEl>
                                          <p:spTgt spid="488"/>
                                        </p:tgtEl>
                                        <p:attrNameLst>
                                          <p:attrName>ppt_x</p:attrName>
                                        </p:attrNameLst>
                                      </p:cBhvr>
                                      <p:tavLst>
                                        <p:tav tm="0">
                                          <p:val>
                                            <p:strVal val="0-#ppt_w/2"/>
                                          </p:val>
                                        </p:tav>
                                        <p:tav tm="100000">
                                          <p:val>
                                            <p:strVal val="#ppt_x"/>
                                          </p:val>
                                        </p:tav>
                                      </p:tavLst>
                                    </p:anim>
                                    <p:anim calcmode="lin" valueType="num">
                                      <p:cBhvr additive="base">
                                        <p:cTn id="435" dur="4500" fill="hold"/>
                                        <p:tgtEl>
                                          <p:spTgt spid="488"/>
                                        </p:tgtEl>
                                        <p:attrNameLst>
                                          <p:attrName>ppt_y</p:attrName>
                                        </p:attrNameLst>
                                      </p:cBhvr>
                                      <p:tavLst>
                                        <p:tav tm="0">
                                          <p:val>
                                            <p:strVal val="#ppt_y"/>
                                          </p:val>
                                        </p:tav>
                                        <p:tav tm="100000">
                                          <p:val>
                                            <p:strVal val="#ppt_y"/>
                                          </p:val>
                                        </p:tav>
                                      </p:tavLst>
                                    </p:anim>
                                  </p:childTnLst>
                                </p:cTn>
                              </p:par>
                              <p:par>
                                <p:cTn id="436" presetID="2" presetClass="exit" presetSubtype="8" fill="hold" nodeType="withEffect">
                                  <p:stCondLst>
                                    <p:cond delay="0"/>
                                  </p:stCondLst>
                                  <p:childTnLst>
                                    <p:anim calcmode="lin" valueType="num">
                                      <p:cBhvr additive="base">
                                        <p:cTn id="437" dur="4500"/>
                                        <p:tgtEl>
                                          <p:spTgt spid="488"/>
                                        </p:tgtEl>
                                        <p:attrNameLst>
                                          <p:attrName>ppt_x</p:attrName>
                                        </p:attrNameLst>
                                      </p:cBhvr>
                                      <p:tavLst>
                                        <p:tav tm="0">
                                          <p:val>
                                            <p:strVal val="ppt_x"/>
                                          </p:val>
                                        </p:tav>
                                        <p:tav tm="100000">
                                          <p:val>
                                            <p:strVal val="0-ppt_w/2"/>
                                          </p:val>
                                        </p:tav>
                                      </p:tavLst>
                                    </p:anim>
                                    <p:anim calcmode="lin" valueType="num">
                                      <p:cBhvr additive="base">
                                        <p:cTn id="438" dur="4500"/>
                                        <p:tgtEl>
                                          <p:spTgt spid="488"/>
                                        </p:tgtEl>
                                        <p:attrNameLst>
                                          <p:attrName>ppt_y</p:attrName>
                                        </p:attrNameLst>
                                      </p:cBhvr>
                                      <p:tavLst>
                                        <p:tav tm="0">
                                          <p:val>
                                            <p:strVal val="ppt_y"/>
                                          </p:val>
                                        </p:tav>
                                        <p:tav tm="100000">
                                          <p:val>
                                            <p:strVal val="ppt_y"/>
                                          </p:val>
                                        </p:tav>
                                      </p:tavLst>
                                    </p:anim>
                                    <p:set>
                                      <p:cBhvr>
                                        <p:cTn id="439" dur="1" fill="hold">
                                          <p:stCondLst>
                                            <p:cond delay="4499"/>
                                          </p:stCondLst>
                                        </p:cTn>
                                        <p:tgtEl>
                                          <p:spTgt spid="488"/>
                                        </p:tgtEl>
                                        <p:attrNameLst>
                                          <p:attrName>style.visibility</p:attrName>
                                        </p:attrNameLst>
                                      </p:cBhvr>
                                      <p:to>
                                        <p:strVal val="hidden"/>
                                      </p:to>
                                    </p:set>
                                  </p:childTnLst>
                                </p:cTn>
                              </p:par>
                              <p:par>
                                <p:cTn id="440" presetID="8" presetClass="emph" presetSubtype="0" fill="hold" nodeType="withEffect">
                                  <p:stCondLst>
                                    <p:cond delay="0"/>
                                  </p:stCondLst>
                                  <p:childTnLst>
                                    <p:animRot by="-21600000">
                                      <p:cBhvr>
                                        <p:cTn id="441" dur="4500" fill="hold"/>
                                        <p:tgtEl>
                                          <p:spTgt spid="488"/>
                                        </p:tgtEl>
                                        <p:attrNameLst>
                                          <p:attrName>r</p:attrName>
                                        </p:attrNameLst>
                                      </p:cBhvr>
                                    </p:animRot>
                                  </p:childTnLst>
                                </p:cTn>
                              </p:par>
                              <p:par>
                                <p:cTn id="442" presetID="2" presetClass="entr" presetSubtype="8" fill="hold" nodeType="withEffect">
                                  <p:stCondLst>
                                    <p:cond delay="0"/>
                                  </p:stCondLst>
                                  <p:childTnLst>
                                    <p:set>
                                      <p:cBhvr>
                                        <p:cTn id="443" dur="1" fill="hold">
                                          <p:stCondLst>
                                            <p:cond delay="0"/>
                                          </p:stCondLst>
                                        </p:cTn>
                                        <p:tgtEl>
                                          <p:spTgt spid="416"/>
                                        </p:tgtEl>
                                        <p:attrNameLst>
                                          <p:attrName>style.visibility</p:attrName>
                                        </p:attrNameLst>
                                      </p:cBhvr>
                                      <p:to>
                                        <p:strVal val="visible"/>
                                      </p:to>
                                    </p:set>
                                    <p:anim calcmode="lin" valueType="num">
                                      <p:cBhvr additive="base">
                                        <p:cTn id="444" dur="4500" fill="hold"/>
                                        <p:tgtEl>
                                          <p:spTgt spid="416"/>
                                        </p:tgtEl>
                                        <p:attrNameLst>
                                          <p:attrName>ppt_x</p:attrName>
                                        </p:attrNameLst>
                                      </p:cBhvr>
                                      <p:tavLst>
                                        <p:tav tm="0">
                                          <p:val>
                                            <p:strVal val="0-#ppt_w/2"/>
                                          </p:val>
                                        </p:tav>
                                        <p:tav tm="100000">
                                          <p:val>
                                            <p:strVal val="#ppt_x"/>
                                          </p:val>
                                        </p:tav>
                                      </p:tavLst>
                                    </p:anim>
                                    <p:anim calcmode="lin" valueType="num">
                                      <p:cBhvr additive="base">
                                        <p:cTn id="445" dur="4500" fill="hold"/>
                                        <p:tgtEl>
                                          <p:spTgt spid="416"/>
                                        </p:tgtEl>
                                        <p:attrNameLst>
                                          <p:attrName>ppt_y</p:attrName>
                                        </p:attrNameLst>
                                      </p:cBhvr>
                                      <p:tavLst>
                                        <p:tav tm="0">
                                          <p:val>
                                            <p:strVal val="#ppt_y"/>
                                          </p:val>
                                        </p:tav>
                                        <p:tav tm="100000">
                                          <p:val>
                                            <p:strVal val="#ppt_y"/>
                                          </p:val>
                                        </p:tav>
                                      </p:tavLst>
                                    </p:anim>
                                  </p:childTnLst>
                                </p:cTn>
                              </p:par>
                              <p:par>
                                <p:cTn id="446" presetID="2" presetClass="exit" presetSubtype="8" fill="hold" nodeType="withEffect">
                                  <p:stCondLst>
                                    <p:cond delay="0"/>
                                  </p:stCondLst>
                                  <p:childTnLst>
                                    <p:anim calcmode="lin" valueType="num">
                                      <p:cBhvr additive="base">
                                        <p:cTn id="447" dur="4500"/>
                                        <p:tgtEl>
                                          <p:spTgt spid="416"/>
                                        </p:tgtEl>
                                        <p:attrNameLst>
                                          <p:attrName>ppt_x</p:attrName>
                                        </p:attrNameLst>
                                      </p:cBhvr>
                                      <p:tavLst>
                                        <p:tav tm="0">
                                          <p:val>
                                            <p:strVal val="ppt_x"/>
                                          </p:val>
                                        </p:tav>
                                        <p:tav tm="100000">
                                          <p:val>
                                            <p:strVal val="0-ppt_w/2"/>
                                          </p:val>
                                        </p:tav>
                                      </p:tavLst>
                                    </p:anim>
                                    <p:anim calcmode="lin" valueType="num">
                                      <p:cBhvr additive="base">
                                        <p:cTn id="448" dur="4500"/>
                                        <p:tgtEl>
                                          <p:spTgt spid="416"/>
                                        </p:tgtEl>
                                        <p:attrNameLst>
                                          <p:attrName>ppt_y</p:attrName>
                                        </p:attrNameLst>
                                      </p:cBhvr>
                                      <p:tavLst>
                                        <p:tav tm="0">
                                          <p:val>
                                            <p:strVal val="ppt_y"/>
                                          </p:val>
                                        </p:tav>
                                        <p:tav tm="100000">
                                          <p:val>
                                            <p:strVal val="ppt_y"/>
                                          </p:val>
                                        </p:tav>
                                      </p:tavLst>
                                    </p:anim>
                                    <p:set>
                                      <p:cBhvr>
                                        <p:cTn id="449" dur="1" fill="hold">
                                          <p:stCondLst>
                                            <p:cond delay="4499"/>
                                          </p:stCondLst>
                                        </p:cTn>
                                        <p:tgtEl>
                                          <p:spTgt spid="416"/>
                                        </p:tgtEl>
                                        <p:attrNameLst>
                                          <p:attrName>style.visibility</p:attrName>
                                        </p:attrNameLst>
                                      </p:cBhvr>
                                      <p:to>
                                        <p:strVal val="hidden"/>
                                      </p:to>
                                    </p:set>
                                  </p:childTnLst>
                                </p:cTn>
                              </p:par>
                              <p:par>
                                <p:cTn id="450" presetID="8" presetClass="emph" presetSubtype="0" fill="hold" nodeType="withEffect">
                                  <p:stCondLst>
                                    <p:cond delay="0"/>
                                  </p:stCondLst>
                                  <p:childTnLst>
                                    <p:animRot by="-21600000">
                                      <p:cBhvr>
                                        <p:cTn id="451" dur="4500" fill="hold"/>
                                        <p:tgtEl>
                                          <p:spTgt spid="416"/>
                                        </p:tgtEl>
                                        <p:attrNameLst>
                                          <p:attrName>r</p:attrName>
                                        </p:attrNameLst>
                                      </p:cBhvr>
                                    </p:animRot>
                                  </p:childTnLst>
                                </p:cTn>
                              </p:par>
                              <p:par>
                                <p:cTn id="452" presetID="2" presetClass="entr" presetSubtype="8" fill="hold" nodeType="withEffect">
                                  <p:stCondLst>
                                    <p:cond delay="0"/>
                                  </p:stCondLst>
                                  <p:childTnLst>
                                    <p:set>
                                      <p:cBhvr>
                                        <p:cTn id="453" dur="1" fill="hold">
                                          <p:stCondLst>
                                            <p:cond delay="0"/>
                                          </p:stCondLst>
                                        </p:cTn>
                                        <p:tgtEl>
                                          <p:spTgt spid="415"/>
                                        </p:tgtEl>
                                        <p:attrNameLst>
                                          <p:attrName>style.visibility</p:attrName>
                                        </p:attrNameLst>
                                      </p:cBhvr>
                                      <p:to>
                                        <p:strVal val="visible"/>
                                      </p:to>
                                    </p:set>
                                    <p:anim calcmode="lin" valueType="num">
                                      <p:cBhvr additive="base">
                                        <p:cTn id="454" dur="4500" fill="hold"/>
                                        <p:tgtEl>
                                          <p:spTgt spid="415"/>
                                        </p:tgtEl>
                                        <p:attrNameLst>
                                          <p:attrName>ppt_x</p:attrName>
                                        </p:attrNameLst>
                                      </p:cBhvr>
                                      <p:tavLst>
                                        <p:tav tm="0">
                                          <p:val>
                                            <p:strVal val="0-#ppt_w/2"/>
                                          </p:val>
                                        </p:tav>
                                        <p:tav tm="100000">
                                          <p:val>
                                            <p:strVal val="#ppt_x"/>
                                          </p:val>
                                        </p:tav>
                                      </p:tavLst>
                                    </p:anim>
                                    <p:anim calcmode="lin" valueType="num">
                                      <p:cBhvr additive="base">
                                        <p:cTn id="455" dur="4500" fill="hold"/>
                                        <p:tgtEl>
                                          <p:spTgt spid="415"/>
                                        </p:tgtEl>
                                        <p:attrNameLst>
                                          <p:attrName>ppt_y</p:attrName>
                                        </p:attrNameLst>
                                      </p:cBhvr>
                                      <p:tavLst>
                                        <p:tav tm="0">
                                          <p:val>
                                            <p:strVal val="#ppt_y"/>
                                          </p:val>
                                        </p:tav>
                                        <p:tav tm="100000">
                                          <p:val>
                                            <p:strVal val="#ppt_y"/>
                                          </p:val>
                                        </p:tav>
                                      </p:tavLst>
                                    </p:anim>
                                  </p:childTnLst>
                                </p:cTn>
                              </p:par>
                              <p:par>
                                <p:cTn id="456" presetID="2" presetClass="exit" presetSubtype="8" fill="hold" nodeType="withEffect">
                                  <p:stCondLst>
                                    <p:cond delay="0"/>
                                  </p:stCondLst>
                                  <p:childTnLst>
                                    <p:anim calcmode="lin" valueType="num">
                                      <p:cBhvr additive="base">
                                        <p:cTn id="457" dur="4500"/>
                                        <p:tgtEl>
                                          <p:spTgt spid="415"/>
                                        </p:tgtEl>
                                        <p:attrNameLst>
                                          <p:attrName>ppt_x</p:attrName>
                                        </p:attrNameLst>
                                      </p:cBhvr>
                                      <p:tavLst>
                                        <p:tav tm="0">
                                          <p:val>
                                            <p:strVal val="ppt_x"/>
                                          </p:val>
                                        </p:tav>
                                        <p:tav tm="100000">
                                          <p:val>
                                            <p:strVal val="0-ppt_w/2"/>
                                          </p:val>
                                        </p:tav>
                                      </p:tavLst>
                                    </p:anim>
                                    <p:anim calcmode="lin" valueType="num">
                                      <p:cBhvr additive="base">
                                        <p:cTn id="458" dur="4500"/>
                                        <p:tgtEl>
                                          <p:spTgt spid="415"/>
                                        </p:tgtEl>
                                        <p:attrNameLst>
                                          <p:attrName>ppt_y</p:attrName>
                                        </p:attrNameLst>
                                      </p:cBhvr>
                                      <p:tavLst>
                                        <p:tav tm="0">
                                          <p:val>
                                            <p:strVal val="ppt_y"/>
                                          </p:val>
                                        </p:tav>
                                        <p:tav tm="100000">
                                          <p:val>
                                            <p:strVal val="ppt_y"/>
                                          </p:val>
                                        </p:tav>
                                      </p:tavLst>
                                    </p:anim>
                                    <p:set>
                                      <p:cBhvr>
                                        <p:cTn id="459" dur="1" fill="hold">
                                          <p:stCondLst>
                                            <p:cond delay="4499"/>
                                          </p:stCondLst>
                                        </p:cTn>
                                        <p:tgtEl>
                                          <p:spTgt spid="415"/>
                                        </p:tgtEl>
                                        <p:attrNameLst>
                                          <p:attrName>style.visibility</p:attrName>
                                        </p:attrNameLst>
                                      </p:cBhvr>
                                      <p:to>
                                        <p:strVal val="hidden"/>
                                      </p:to>
                                    </p:set>
                                  </p:childTnLst>
                                </p:cTn>
                              </p:par>
                              <p:par>
                                <p:cTn id="460" presetID="8" presetClass="emph" presetSubtype="0" fill="hold" nodeType="withEffect">
                                  <p:stCondLst>
                                    <p:cond delay="0"/>
                                  </p:stCondLst>
                                  <p:childTnLst>
                                    <p:animRot by="-21600000">
                                      <p:cBhvr>
                                        <p:cTn id="461" dur="4500" fill="hold"/>
                                        <p:tgtEl>
                                          <p:spTgt spid="415"/>
                                        </p:tgtEl>
                                        <p:attrNameLst>
                                          <p:attrName>r</p:attrName>
                                        </p:attrNameLst>
                                      </p:cBhvr>
                                    </p:animRot>
                                  </p:childTnLst>
                                </p:cTn>
                              </p:par>
                              <p:par>
                                <p:cTn id="462" presetID="2" presetClass="entr" presetSubtype="8" fill="hold" nodeType="withEffect">
                                  <p:stCondLst>
                                    <p:cond delay="0"/>
                                  </p:stCondLst>
                                  <p:childTnLst>
                                    <p:set>
                                      <p:cBhvr>
                                        <p:cTn id="463" dur="1" fill="hold">
                                          <p:stCondLst>
                                            <p:cond delay="0"/>
                                          </p:stCondLst>
                                        </p:cTn>
                                        <p:tgtEl>
                                          <p:spTgt spid="414"/>
                                        </p:tgtEl>
                                        <p:attrNameLst>
                                          <p:attrName>style.visibility</p:attrName>
                                        </p:attrNameLst>
                                      </p:cBhvr>
                                      <p:to>
                                        <p:strVal val="visible"/>
                                      </p:to>
                                    </p:set>
                                    <p:anim calcmode="lin" valueType="num">
                                      <p:cBhvr additive="base">
                                        <p:cTn id="464" dur="4500" fill="hold"/>
                                        <p:tgtEl>
                                          <p:spTgt spid="414"/>
                                        </p:tgtEl>
                                        <p:attrNameLst>
                                          <p:attrName>ppt_x</p:attrName>
                                        </p:attrNameLst>
                                      </p:cBhvr>
                                      <p:tavLst>
                                        <p:tav tm="0">
                                          <p:val>
                                            <p:strVal val="0-#ppt_w/2"/>
                                          </p:val>
                                        </p:tav>
                                        <p:tav tm="100000">
                                          <p:val>
                                            <p:strVal val="#ppt_x"/>
                                          </p:val>
                                        </p:tav>
                                      </p:tavLst>
                                    </p:anim>
                                    <p:anim calcmode="lin" valueType="num">
                                      <p:cBhvr additive="base">
                                        <p:cTn id="465" dur="4500" fill="hold"/>
                                        <p:tgtEl>
                                          <p:spTgt spid="414"/>
                                        </p:tgtEl>
                                        <p:attrNameLst>
                                          <p:attrName>ppt_y</p:attrName>
                                        </p:attrNameLst>
                                      </p:cBhvr>
                                      <p:tavLst>
                                        <p:tav tm="0">
                                          <p:val>
                                            <p:strVal val="#ppt_y"/>
                                          </p:val>
                                        </p:tav>
                                        <p:tav tm="100000">
                                          <p:val>
                                            <p:strVal val="#ppt_y"/>
                                          </p:val>
                                        </p:tav>
                                      </p:tavLst>
                                    </p:anim>
                                  </p:childTnLst>
                                </p:cTn>
                              </p:par>
                              <p:par>
                                <p:cTn id="466" presetID="2" presetClass="exit" presetSubtype="8" fill="hold" nodeType="withEffect">
                                  <p:stCondLst>
                                    <p:cond delay="0"/>
                                  </p:stCondLst>
                                  <p:childTnLst>
                                    <p:anim calcmode="lin" valueType="num">
                                      <p:cBhvr additive="base">
                                        <p:cTn id="467" dur="4500"/>
                                        <p:tgtEl>
                                          <p:spTgt spid="414"/>
                                        </p:tgtEl>
                                        <p:attrNameLst>
                                          <p:attrName>ppt_x</p:attrName>
                                        </p:attrNameLst>
                                      </p:cBhvr>
                                      <p:tavLst>
                                        <p:tav tm="0">
                                          <p:val>
                                            <p:strVal val="ppt_x"/>
                                          </p:val>
                                        </p:tav>
                                        <p:tav tm="100000">
                                          <p:val>
                                            <p:strVal val="0-ppt_w/2"/>
                                          </p:val>
                                        </p:tav>
                                      </p:tavLst>
                                    </p:anim>
                                    <p:anim calcmode="lin" valueType="num">
                                      <p:cBhvr additive="base">
                                        <p:cTn id="468" dur="4500"/>
                                        <p:tgtEl>
                                          <p:spTgt spid="414"/>
                                        </p:tgtEl>
                                        <p:attrNameLst>
                                          <p:attrName>ppt_y</p:attrName>
                                        </p:attrNameLst>
                                      </p:cBhvr>
                                      <p:tavLst>
                                        <p:tav tm="0">
                                          <p:val>
                                            <p:strVal val="ppt_y"/>
                                          </p:val>
                                        </p:tav>
                                        <p:tav tm="100000">
                                          <p:val>
                                            <p:strVal val="ppt_y"/>
                                          </p:val>
                                        </p:tav>
                                      </p:tavLst>
                                    </p:anim>
                                    <p:set>
                                      <p:cBhvr>
                                        <p:cTn id="469" dur="1" fill="hold">
                                          <p:stCondLst>
                                            <p:cond delay="4499"/>
                                          </p:stCondLst>
                                        </p:cTn>
                                        <p:tgtEl>
                                          <p:spTgt spid="414"/>
                                        </p:tgtEl>
                                        <p:attrNameLst>
                                          <p:attrName>style.visibility</p:attrName>
                                        </p:attrNameLst>
                                      </p:cBhvr>
                                      <p:to>
                                        <p:strVal val="hidden"/>
                                      </p:to>
                                    </p:set>
                                  </p:childTnLst>
                                </p:cTn>
                              </p:par>
                              <p:par>
                                <p:cTn id="470" presetID="8" presetClass="emph" presetSubtype="0" fill="hold" nodeType="withEffect">
                                  <p:stCondLst>
                                    <p:cond delay="0"/>
                                  </p:stCondLst>
                                  <p:childTnLst>
                                    <p:animRot by="-21600000">
                                      <p:cBhvr>
                                        <p:cTn id="471" dur="4500" fill="hold"/>
                                        <p:tgtEl>
                                          <p:spTgt spid="414"/>
                                        </p:tgtEl>
                                        <p:attrNameLst>
                                          <p:attrName>r</p:attrName>
                                        </p:attrNameLst>
                                      </p:cBhvr>
                                    </p:animRot>
                                  </p:childTnLst>
                                </p:cTn>
                              </p:par>
                              <p:par>
                                <p:cTn id="472" presetID="2" presetClass="entr" presetSubtype="8" fill="hold" nodeType="withEffect">
                                  <p:stCondLst>
                                    <p:cond delay="0"/>
                                  </p:stCondLst>
                                  <p:childTnLst>
                                    <p:set>
                                      <p:cBhvr>
                                        <p:cTn id="473" dur="1" fill="hold">
                                          <p:stCondLst>
                                            <p:cond delay="0"/>
                                          </p:stCondLst>
                                        </p:cTn>
                                        <p:tgtEl>
                                          <p:spTgt spid="413"/>
                                        </p:tgtEl>
                                        <p:attrNameLst>
                                          <p:attrName>style.visibility</p:attrName>
                                        </p:attrNameLst>
                                      </p:cBhvr>
                                      <p:to>
                                        <p:strVal val="visible"/>
                                      </p:to>
                                    </p:set>
                                    <p:anim calcmode="lin" valueType="num">
                                      <p:cBhvr additive="base">
                                        <p:cTn id="474" dur="4500" fill="hold"/>
                                        <p:tgtEl>
                                          <p:spTgt spid="413"/>
                                        </p:tgtEl>
                                        <p:attrNameLst>
                                          <p:attrName>ppt_x</p:attrName>
                                        </p:attrNameLst>
                                      </p:cBhvr>
                                      <p:tavLst>
                                        <p:tav tm="0">
                                          <p:val>
                                            <p:strVal val="0-#ppt_w/2"/>
                                          </p:val>
                                        </p:tav>
                                        <p:tav tm="100000">
                                          <p:val>
                                            <p:strVal val="#ppt_x"/>
                                          </p:val>
                                        </p:tav>
                                      </p:tavLst>
                                    </p:anim>
                                    <p:anim calcmode="lin" valueType="num">
                                      <p:cBhvr additive="base">
                                        <p:cTn id="475" dur="4500" fill="hold"/>
                                        <p:tgtEl>
                                          <p:spTgt spid="413"/>
                                        </p:tgtEl>
                                        <p:attrNameLst>
                                          <p:attrName>ppt_y</p:attrName>
                                        </p:attrNameLst>
                                      </p:cBhvr>
                                      <p:tavLst>
                                        <p:tav tm="0">
                                          <p:val>
                                            <p:strVal val="#ppt_y"/>
                                          </p:val>
                                        </p:tav>
                                        <p:tav tm="100000">
                                          <p:val>
                                            <p:strVal val="#ppt_y"/>
                                          </p:val>
                                        </p:tav>
                                      </p:tavLst>
                                    </p:anim>
                                  </p:childTnLst>
                                </p:cTn>
                              </p:par>
                              <p:par>
                                <p:cTn id="476" presetID="2" presetClass="exit" presetSubtype="8" fill="hold" nodeType="withEffect">
                                  <p:stCondLst>
                                    <p:cond delay="0"/>
                                  </p:stCondLst>
                                  <p:childTnLst>
                                    <p:anim calcmode="lin" valueType="num">
                                      <p:cBhvr additive="base">
                                        <p:cTn id="477" dur="4500"/>
                                        <p:tgtEl>
                                          <p:spTgt spid="413"/>
                                        </p:tgtEl>
                                        <p:attrNameLst>
                                          <p:attrName>ppt_x</p:attrName>
                                        </p:attrNameLst>
                                      </p:cBhvr>
                                      <p:tavLst>
                                        <p:tav tm="0">
                                          <p:val>
                                            <p:strVal val="ppt_x"/>
                                          </p:val>
                                        </p:tav>
                                        <p:tav tm="100000">
                                          <p:val>
                                            <p:strVal val="0-ppt_w/2"/>
                                          </p:val>
                                        </p:tav>
                                      </p:tavLst>
                                    </p:anim>
                                    <p:anim calcmode="lin" valueType="num">
                                      <p:cBhvr additive="base">
                                        <p:cTn id="478" dur="4500"/>
                                        <p:tgtEl>
                                          <p:spTgt spid="413"/>
                                        </p:tgtEl>
                                        <p:attrNameLst>
                                          <p:attrName>ppt_y</p:attrName>
                                        </p:attrNameLst>
                                      </p:cBhvr>
                                      <p:tavLst>
                                        <p:tav tm="0">
                                          <p:val>
                                            <p:strVal val="ppt_y"/>
                                          </p:val>
                                        </p:tav>
                                        <p:tav tm="100000">
                                          <p:val>
                                            <p:strVal val="ppt_y"/>
                                          </p:val>
                                        </p:tav>
                                      </p:tavLst>
                                    </p:anim>
                                    <p:set>
                                      <p:cBhvr>
                                        <p:cTn id="479" dur="1" fill="hold">
                                          <p:stCondLst>
                                            <p:cond delay="4499"/>
                                          </p:stCondLst>
                                        </p:cTn>
                                        <p:tgtEl>
                                          <p:spTgt spid="413"/>
                                        </p:tgtEl>
                                        <p:attrNameLst>
                                          <p:attrName>style.visibility</p:attrName>
                                        </p:attrNameLst>
                                      </p:cBhvr>
                                      <p:to>
                                        <p:strVal val="hidden"/>
                                      </p:to>
                                    </p:set>
                                  </p:childTnLst>
                                </p:cTn>
                              </p:par>
                              <p:par>
                                <p:cTn id="480" presetID="8" presetClass="emph" presetSubtype="0" fill="hold" nodeType="withEffect">
                                  <p:stCondLst>
                                    <p:cond delay="0"/>
                                  </p:stCondLst>
                                  <p:childTnLst>
                                    <p:animRot by="-21600000">
                                      <p:cBhvr>
                                        <p:cTn id="481" dur="4500" fill="hold"/>
                                        <p:tgtEl>
                                          <p:spTgt spid="413"/>
                                        </p:tgtEl>
                                        <p:attrNameLst>
                                          <p:attrName>r</p:attrName>
                                        </p:attrNameLst>
                                      </p:cBhvr>
                                    </p:animRot>
                                  </p:childTnLst>
                                </p:cTn>
                              </p:par>
                              <p:par>
                                <p:cTn id="482" presetID="2" presetClass="entr" presetSubtype="8" fill="hold" nodeType="withEffect">
                                  <p:stCondLst>
                                    <p:cond delay="0"/>
                                  </p:stCondLst>
                                  <p:childTnLst>
                                    <p:set>
                                      <p:cBhvr>
                                        <p:cTn id="483" dur="1" fill="hold">
                                          <p:stCondLst>
                                            <p:cond delay="0"/>
                                          </p:stCondLst>
                                        </p:cTn>
                                        <p:tgtEl>
                                          <p:spTgt spid="412"/>
                                        </p:tgtEl>
                                        <p:attrNameLst>
                                          <p:attrName>style.visibility</p:attrName>
                                        </p:attrNameLst>
                                      </p:cBhvr>
                                      <p:to>
                                        <p:strVal val="visible"/>
                                      </p:to>
                                    </p:set>
                                    <p:anim calcmode="lin" valueType="num">
                                      <p:cBhvr additive="base">
                                        <p:cTn id="484" dur="4500" fill="hold"/>
                                        <p:tgtEl>
                                          <p:spTgt spid="412"/>
                                        </p:tgtEl>
                                        <p:attrNameLst>
                                          <p:attrName>ppt_x</p:attrName>
                                        </p:attrNameLst>
                                      </p:cBhvr>
                                      <p:tavLst>
                                        <p:tav tm="0">
                                          <p:val>
                                            <p:strVal val="0-#ppt_w/2"/>
                                          </p:val>
                                        </p:tav>
                                        <p:tav tm="100000">
                                          <p:val>
                                            <p:strVal val="#ppt_x"/>
                                          </p:val>
                                        </p:tav>
                                      </p:tavLst>
                                    </p:anim>
                                    <p:anim calcmode="lin" valueType="num">
                                      <p:cBhvr additive="base">
                                        <p:cTn id="485" dur="4500" fill="hold"/>
                                        <p:tgtEl>
                                          <p:spTgt spid="412"/>
                                        </p:tgtEl>
                                        <p:attrNameLst>
                                          <p:attrName>ppt_y</p:attrName>
                                        </p:attrNameLst>
                                      </p:cBhvr>
                                      <p:tavLst>
                                        <p:tav tm="0">
                                          <p:val>
                                            <p:strVal val="#ppt_y"/>
                                          </p:val>
                                        </p:tav>
                                        <p:tav tm="100000">
                                          <p:val>
                                            <p:strVal val="#ppt_y"/>
                                          </p:val>
                                        </p:tav>
                                      </p:tavLst>
                                    </p:anim>
                                  </p:childTnLst>
                                </p:cTn>
                              </p:par>
                              <p:par>
                                <p:cTn id="486" presetID="2" presetClass="exit" presetSubtype="8" fill="hold" nodeType="withEffect">
                                  <p:stCondLst>
                                    <p:cond delay="0"/>
                                  </p:stCondLst>
                                  <p:childTnLst>
                                    <p:anim calcmode="lin" valueType="num">
                                      <p:cBhvr additive="base">
                                        <p:cTn id="487" dur="4500"/>
                                        <p:tgtEl>
                                          <p:spTgt spid="412"/>
                                        </p:tgtEl>
                                        <p:attrNameLst>
                                          <p:attrName>ppt_x</p:attrName>
                                        </p:attrNameLst>
                                      </p:cBhvr>
                                      <p:tavLst>
                                        <p:tav tm="0">
                                          <p:val>
                                            <p:strVal val="ppt_x"/>
                                          </p:val>
                                        </p:tav>
                                        <p:tav tm="100000">
                                          <p:val>
                                            <p:strVal val="0-ppt_w/2"/>
                                          </p:val>
                                        </p:tav>
                                      </p:tavLst>
                                    </p:anim>
                                    <p:anim calcmode="lin" valueType="num">
                                      <p:cBhvr additive="base">
                                        <p:cTn id="488" dur="4500"/>
                                        <p:tgtEl>
                                          <p:spTgt spid="412"/>
                                        </p:tgtEl>
                                        <p:attrNameLst>
                                          <p:attrName>ppt_y</p:attrName>
                                        </p:attrNameLst>
                                      </p:cBhvr>
                                      <p:tavLst>
                                        <p:tav tm="0">
                                          <p:val>
                                            <p:strVal val="ppt_y"/>
                                          </p:val>
                                        </p:tav>
                                        <p:tav tm="100000">
                                          <p:val>
                                            <p:strVal val="ppt_y"/>
                                          </p:val>
                                        </p:tav>
                                      </p:tavLst>
                                    </p:anim>
                                    <p:set>
                                      <p:cBhvr>
                                        <p:cTn id="489" dur="1" fill="hold">
                                          <p:stCondLst>
                                            <p:cond delay="4499"/>
                                          </p:stCondLst>
                                        </p:cTn>
                                        <p:tgtEl>
                                          <p:spTgt spid="412"/>
                                        </p:tgtEl>
                                        <p:attrNameLst>
                                          <p:attrName>style.visibility</p:attrName>
                                        </p:attrNameLst>
                                      </p:cBhvr>
                                      <p:to>
                                        <p:strVal val="hidden"/>
                                      </p:to>
                                    </p:set>
                                  </p:childTnLst>
                                </p:cTn>
                              </p:par>
                              <p:par>
                                <p:cTn id="490" presetID="8" presetClass="emph" presetSubtype="0" fill="hold" nodeType="withEffect">
                                  <p:stCondLst>
                                    <p:cond delay="0"/>
                                  </p:stCondLst>
                                  <p:childTnLst>
                                    <p:animRot by="-21600000">
                                      <p:cBhvr>
                                        <p:cTn id="491" dur="4500" fill="hold"/>
                                        <p:tgtEl>
                                          <p:spTgt spid="412"/>
                                        </p:tgtEl>
                                        <p:attrNameLst>
                                          <p:attrName>r</p:attrName>
                                        </p:attrNameLst>
                                      </p:cBhvr>
                                    </p:animRot>
                                  </p:childTnLst>
                                </p:cTn>
                              </p:par>
                              <p:par>
                                <p:cTn id="492" presetID="2" presetClass="entr" presetSubtype="8" fill="hold" nodeType="withEffect">
                                  <p:stCondLst>
                                    <p:cond delay="0"/>
                                  </p:stCondLst>
                                  <p:childTnLst>
                                    <p:set>
                                      <p:cBhvr>
                                        <p:cTn id="493" dur="1" fill="hold">
                                          <p:stCondLst>
                                            <p:cond delay="0"/>
                                          </p:stCondLst>
                                        </p:cTn>
                                        <p:tgtEl>
                                          <p:spTgt spid="411"/>
                                        </p:tgtEl>
                                        <p:attrNameLst>
                                          <p:attrName>style.visibility</p:attrName>
                                        </p:attrNameLst>
                                      </p:cBhvr>
                                      <p:to>
                                        <p:strVal val="visible"/>
                                      </p:to>
                                    </p:set>
                                    <p:anim calcmode="lin" valueType="num">
                                      <p:cBhvr additive="base">
                                        <p:cTn id="494" dur="4500" fill="hold"/>
                                        <p:tgtEl>
                                          <p:spTgt spid="411"/>
                                        </p:tgtEl>
                                        <p:attrNameLst>
                                          <p:attrName>ppt_x</p:attrName>
                                        </p:attrNameLst>
                                      </p:cBhvr>
                                      <p:tavLst>
                                        <p:tav tm="0">
                                          <p:val>
                                            <p:strVal val="0-#ppt_w/2"/>
                                          </p:val>
                                        </p:tav>
                                        <p:tav tm="100000">
                                          <p:val>
                                            <p:strVal val="#ppt_x"/>
                                          </p:val>
                                        </p:tav>
                                      </p:tavLst>
                                    </p:anim>
                                    <p:anim calcmode="lin" valueType="num">
                                      <p:cBhvr additive="base">
                                        <p:cTn id="495" dur="4500" fill="hold"/>
                                        <p:tgtEl>
                                          <p:spTgt spid="411"/>
                                        </p:tgtEl>
                                        <p:attrNameLst>
                                          <p:attrName>ppt_y</p:attrName>
                                        </p:attrNameLst>
                                      </p:cBhvr>
                                      <p:tavLst>
                                        <p:tav tm="0">
                                          <p:val>
                                            <p:strVal val="#ppt_y"/>
                                          </p:val>
                                        </p:tav>
                                        <p:tav tm="100000">
                                          <p:val>
                                            <p:strVal val="#ppt_y"/>
                                          </p:val>
                                        </p:tav>
                                      </p:tavLst>
                                    </p:anim>
                                  </p:childTnLst>
                                </p:cTn>
                              </p:par>
                              <p:par>
                                <p:cTn id="496" presetID="2" presetClass="exit" presetSubtype="8" fill="hold" nodeType="withEffect">
                                  <p:stCondLst>
                                    <p:cond delay="0"/>
                                  </p:stCondLst>
                                  <p:childTnLst>
                                    <p:anim calcmode="lin" valueType="num">
                                      <p:cBhvr additive="base">
                                        <p:cTn id="497" dur="4500"/>
                                        <p:tgtEl>
                                          <p:spTgt spid="411"/>
                                        </p:tgtEl>
                                        <p:attrNameLst>
                                          <p:attrName>ppt_x</p:attrName>
                                        </p:attrNameLst>
                                      </p:cBhvr>
                                      <p:tavLst>
                                        <p:tav tm="0">
                                          <p:val>
                                            <p:strVal val="ppt_x"/>
                                          </p:val>
                                        </p:tav>
                                        <p:tav tm="100000">
                                          <p:val>
                                            <p:strVal val="0-ppt_w/2"/>
                                          </p:val>
                                        </p:tav>
                                      </p:tavLst>
                                    </p:anim>
                                    <p:anim calcmode="lin" valueType="num">
                                      <p:cBhvr additive="base">
                                        <p:cTn id="498" dur="4500"/>
                                        <p:tgtEl>
                                          <p:spTgt spid="411"/>
                                        </p:tgtEl>
                                        <p:attrNameLst>
                                          <p:attrName>ppt_y</p:attrName>
                                        </p:attrNameLst>
                                      </p:cBhvr>
                                      <p:tavLst>
                                        <p:tav tm="0">
                                          <p:val>
                                            <p:strVal val="ppt_y"/>
                                          </p:val>
                                        </p:tav>
                                        <p:tav tm="100000">
                                          <p:val>
                                            <p:strVal val="ppt_y"/>
                                          </p:val>
                                        </p:tav>
                                      </p:tavLst>
                                    </p:anim>
                                    <p:set>
                                      <p:cBhvr>
                                        <p:cTn id="499" dur="1" fill="hold">
                                          <p:stCondLst>
                                            <p:cond delay="4499"/>
                                          </p:stCondLst>
                                        </p:cTn>
                                        <p:tgtEl>
                                          <p:spTgt spid="411"/>
                                        </p:tgtEl>
                                        <p:attrNameLst>
                                          <p:attrName>style.visibility</p:attrName>
                                        </p:attrNameLst>
                                      </p:cBhvr>
                                      <p:to>
                                        <p:strVal val="hidden"/>
                                      </p:to>
                                    </p:set>
                                  </p:childTnLst>
                                </p:cTn>
                              </p:par>
                              <p:par>
                                <p:cTn id="500" presetID="8" presetClass="emph" presetSubtype="0" fill="hold" nodeType="withEffect">
                                  <p:stCondLst>
                                    <p:cond delay="0"/>
                                  </p:stCondLst>
                                  <p:childTnLst>
                                    <p:animRot by="-21600000">
                                      <p:cBhvr>
                                        <p:cTn id="501" dur="4500" fill="hold"/>
                                        <p:tgtEl>
                                          <p:spTgt spid="411"/>
                                        </p:tgtEl>
                                        <p:attrNameLst>
                                          <p:attrName>r</p:attrName>
                                        </p:attrNameLst>
                                      </p:cBhvr>
                                    </p:animRot>
                                  </p:childTnLst>
                                </p:cTn>
                              </p:par>
                              <p:par>
                                <p:cTn id="502" presetID="2" presetClass="entr" presetSubtype="8" fill="hold" nodeType="withEffect">
                                  <p:stCondLst>
                                    <p:cond delay="0"/>
                                  </p:stCondLst>
                                  <p:childTnLst>
                                    <p:set>
                                      <p:cBhvr>
                                        <p:cTn id="503" dur="1" fill="hold">
                                          <p:stCondLst>
                                            <p:cond delay="0"/>
                                          </p:stCondLst>
                                        </p:cTn>
                                        <p:tgtEl>
                                          <p:spTgt spid="410"/>
                                        </p:tgtEl>
                                        <p:attrNameLst>
                                          <p:attrName>style.visibility</p:attrName>
                                        </p:attrNameLst>
                                      </p:cBhvr>
                                      <p:to>
                                        <p:strVal val="visible"/>
                                      </p:to>
                                    </p:set>
                                    <p:anim calcmode="lin" valueType="num">
                                      <p:cBhvr additive="base">
                                        <p:cTn id="504" dur="4500" fill="hold"/>
                                        <p:tgtEl>
                                          <p:spTgt spid="410"/>
                                        </p:tgtEl>
                                        <p:attrNameLst>
                                          <p:attrName>ppt_x</p:attrName>
                                        </p:attrNameLst>
                                      </p:cBhvr>
                                      <p:tavLst>
                                        <p:tav tm="0">
                                          <p:val>
                                            <p:strVal val="0-#ppt_w/2"/>
                                          </p:val>
                                        </p:tav>
                                        <p:tav tm="100000">
                                          <p:val>
                                            <p:strVal val="#ppt_x"/>
                                          </p:val>
                                        </p:tav>
                                      </p:tavLst>
                                    </p:anim>
                                    <p:anim calcmode="lin" valueType="num">
                                      <p:cBhvr additive="base">
                                        <p:cTn id="505" dur="4500" fill="hold"/>
                                        <p:tgtEl>
                                          <p:spTgt spid="410"/>
                                        </p:tgtEl>
                                        <p:attrNameLst>
                                          <p:attrName>ppt_y</p:attrName>
                                        </p:attrNameLst>
                                      </p:cBhvr>
                                      <p:tavLst>
                                        <p:tav tm="0">
                                          <p:val>
                                            <p:strVal val="#ppt_y"/>
                                          </p:val>
                                        </p:tav>
                                        <p:tav tm="100000">
                                          <p:val>
                                            <p:strVal val="#ppt_y"/>
                                          </p:val>
                                        </p:tav>
                                      </p:tavLst>
                                    </p:anim>
                                  </p:childTnLst>
                                </p:cTn>
                              </p:par>
                              <p:par>
                                <p:cTn id="506" presetID="2" presetClass="exit" presetSubtype="8" fill="hold" nodeType="withEffect">
                                  <p:stCondLst>
                                    <p:cond delay="0"/>
                                  </p:stCondLst>
                                  <p:childTnLst>
                                    <p:anim calcmode="lin" valueType="num">
                                      <p:cBhvr additive="base">
                                        <p:cTn id="507" dur="4500"/>
                                        <p:tgtEl>
                                          <p:spTgt spid="410"/>
                                        </p:tgtEl>
                                        <p:attrNameLst>
                                          <p:attrName>ppt_x</p:attrName>
                                        </p:attrNameLst>
                                      </p:cBhvr>
                                      <p:tavLst>
                                        <p:tav tm="0">
                                          <p:val>
                                            <p:strVal val="ppt_x"/>
                                          </p:val>
                                        </p:tav>
                                        <p:tav tm="100000">
                                          <p:val>
                                            <p:strVal val="0-ppt_w/2"/>
                                          </p:val>
                                        </p:tav>
                                      </p:tavLst>
                                    </p:anim>
                                    <p:anim calcmode="lin" valueType="num">
                                      <p:cBhvr additive="base">
                                        <p:cTn id="508" dur="4500"/>
                                        <p:tgtEl>
                                          <p:spTgt spid="410"/>
                                        </p:tgtEl>
                                        <p:attrNameLst>
                                          <p:attrName>ppt_y</p:attrName>
                                        </p:attrNameLst>
                                      </p:cBhvr>
                                      <p:tavLst>
                                        <p:tav tm="0">
                                          <p:val>
                                            <p:strVal val="ppt_y"/>
                                          </p:val>
                                        </p:tav>
                                        <p:tav tm="100000">
                                          <p:val>
                                            <p:strVal val="ppt_y"/>
                                          </p:val>
                                        </p:tav>
                                      </p:tavLst>
                                    </p:anim>
                                    <p:set>
                                      <p:cBhvr>
                                        <p:cTn id="509" dur="1" fill="hold">
                                          <p:stCondLst>
                                            <p:cond delay="4499"/>
                                          </p:stCondLst>
                                        </p:cTn>
                                        <p:tgtEl>
                                          <p:spTgt spid="410"/>
                                        </p:tgtEl>
                                        <p:attrNameLst>
                                          <p:attrName>style.visibility</p:attrName>
                                        </p:attrNameLst>
                                      </p:cBhvr>
                                      <p:to>
                                        <p:strVal val="hidden"/>
                                      </p:to>
                                    </p:set>
                                  </p:childTnLst>
                                </p:cTn>
                              </p:par>
                              <p:par>
                                <p:cTn id="510" presetID="8" presetClass="emph" presetSubtype="0" fill="hold" nodeType="withEffect">
                                  <p:stCondLst>
                                    <p:cond delay="0"/>
                                  </p:stCondLst>
                                  <p:childTnLst>
                                    <p:animRot by="-21600000">
                                      <p:cBhvr>
                                        <p:cTn id="511" dur="4500" fill="hold"/>
                                        <p:tgtEl>
                                          <p:spTgt spid="410"/>
                                        </p:tgtEl>
                                        <p:attrNameLst>
                                          <p:attrName>r</p:attrName>
                                        </p:attrNameLst>
                                      </p:cBhvr>
                                    </p:animRot>
                                  </p:childTnLst>
                                </p:cTn>
                              </p:par>
                              <p:par>
                                <p:cTn id="512" presetID="2" presetClass="entr" presetSubtype="8" fill="hold" nodeType="withEffect">
                                  <p:stCondLst>
                                    <p:cond delay="0"/>
                                  </p:stCondLst>
                                  <p:childTnLst>
                                    <p:set>
                                      <p:cBhvr>
                                        <p:cTn id="513" dur="1" fill="hold">
                                          <p:stCondLst>
                                            <p:cond delay="0"/>
                                          </p:stCondLst>
                                        </p:cTn>
                                        <p:tgtEl>
                                          <p:spTgt spid="423"/>
                                        </p:tgtEl>
                                        <p:attrNameLst>
                                          <p:attrName>style.visibility</p:attrName>
                                        </p:attrNameLst>
                                      </p:cBhvr>
                                      <p:to>
                                        <p:strVal val="visible"/>
                                      </p:to>
                                    </p:set>
                                    <p:anim calcmode="lin" valueType="num">
                                      <p:cBhvr additive="base">
                                        <p:cTn id="514" dur="4500" fill="hold"/>
                                        <p:tgtEl>
                                          <p:spTgt spid="423"/>
                                        </p:tgtEl>
                                        <p:attrNameLst>
                                          <p:attrName>ppt_x</p:attrName>
                                        </p:attrNameLst>
                                      </p:cBhvr>
                                      <p:tavLst>
                                        <p:tav tm="0">
                                          <p:val>
                                            <p:strVal val="0-#ppt_w/2"/>
                                          </p:val>
                                        </p:tav>
                                        <p:tav tm="100000">
                                          <p:val>
                                            <p:strVal val="#ppt_x"/>
                                          </p:val>
                                        </p:tav>
                                      </p:tavLst>
                                    </p:anim>
                                    <p:anim calcmode="lin" valueType="num">
                                      <p:cBhvr additive="base">
                                        <p:cTn id="515" dur="4500" fill="hold"/>
                                        <p:tgtEl>
                                          <p:spTgt spid="423"/>
                                        </p:tgtEl>
                                        <p:attrNameLst>
                                          <p:attrName>ppt_y</p:attrName>
                                        </p:attrNameLst>
                                      </p:cBhvr>
                                      <p:tavLst>
                                        <p:tav tm="0">
                                          <p:val>
                                            <p:strVal val="#ppt_y"/>
                                          </p:val>
                                        </p:tav>
                                        <p:tav tm="100000">
                                          <p:val>
                                            <p:strVal val="#ppt_y"/>
                                          </p:val>
                                        </p:tav>
                                      </p:tavLst>
                                    </p:anim>
                                  </p:childTnLst>
                                </p:cTn>
                              </p:par>
                              <p:par>
                                <p:cTn id="516" presetID="2" presetClass="exit" presetSubtype="8" fill="hold" nodeType="withEffect">
                                  <p:stCondLst>
                                    <p:cond delay="0"/>
                                  </p:stCondLst>
                                  <p:childTnLst>
                                    <p:anim calcmode="lin" valueType="num">
                                      <p:cBhvr additive="base">
                                        <p:cTn id="517" dur="4500"/>
                                        <p:tgtEl>
                                          <p:spTgt spid="423"/>
                                        </p:tgtEl>
                                        <p:attrNameLst>
                                          <p:attrName>ppt_x</p:attrName>
                                        </p:attrNameLst>
                                      </p:cBhvr>
                                      <p:tavLst>
                                        <p:tav tm="0">
                                          <p:val>
                                            <p:strVal val="ppt_x"/>
                                          </p:val>
                                        </p:tav>
                                        <p:tav tm="100000">
                                          <p:val>
                                            <p:strVal val="0-ppt_w/2"/>
                                          </p:val>
                                        </p:tav>
                                      </p:tavLst>
                                    </p:anim>
                                    <p:anim calcmode="lin" valueType="num">
                                      <p:cBhvr additive="base">
                                        <p:cTn id="518" dur="4500"/>
                                        <p:tgtEl>
                                          <p:spTgt spid="423"/>
                                        </p:tgtEl>
                                        <p:attrNameLst>
                                          <p:attrName>ppt_y</p:attrName>
                                        </p:attrNameLst>
                                      </p:cBhvr>
                                      <p:tavLst>
                                        <p:tav tm="0">
                                          <p:val>
                                            <p:strVal val="ppt_y"/>
                                          </p:val>
                                        </p:tav>
                                        <p:tav tm="100000">
                                          <p:val>
                                            <p:strVal val="ppt_y"/>
                                          </p:val>
                                        </p:tav>
                                      </p:tavLst>
                                    </p:anim>
                                    <p:set>
                                      <p:cBhvr>
                                        <p:cTn id="519" dur="1" fill="hold">
                                          <p:stCondLst>
                                            <p:cond delay="4499"/>
                                          </p:stCondLst>
                                        </p:cTn>
                                        <p:tgtEl>
                                          <p:spTgt spid="423"/>
                                        </p:tgtEl>
                                        <p:attrNameLst>
                                          <p:attrName>style.visibility</p:attrName>
                                        </p:attrNameLst>
                                      </p:cBhvr>
                                      <p:to>
                                        <p:strVal val="hidden"/>
                                      </p:to>
                                    </p:set>
                                  </p:childTnLst>
                                </p:cTn>
                              </p:par>
                              <p:par>
                                <p:cTn id="520" presetID="8" presetClass="emph" presetSubtype="0" fill="hold" nodeType="withEffect">
                                  <p:stCondLst>
                                    <p:cond delay="0"/>
                                  </p:stCondLst>
                                  <p:childTnLst>
                                    <p:animRot by="-21600000">
                                      <p:cBhvr>
                                        <p:cTn id="521" dur="4500" fill="hold"/>
                                        <p:tgtEl>
                                          <p:spTgt spid="423"/>
                                        </p:tgtEl>
                                        <p:attrNameLst>
                                          <p:attrName>r</p:attrName>
                                        </p:attrNameLst>
                                      </p:cBhvr>
                                    </p:animRot>
                                  </p:childTnLst>
                                </p:cTn>
                              </p:par>
                              <p:par>
                                <p:cTn id="522" presetID="2" presetClass="entr" presetSubtype="8" fill="hold" nodeType="withEffect">
                                  <p:stCondLst>
                                    <p:cond delay="0"/>
                                  </p:stCondLst>
                                  <p:childTnLst>
                                    <p:set>
                                      <p:cBhvr>
                                        <p:cTn id="523" dur="1" fill="hold">
                                          <p:stCondLst>
                                            <p:cond delay="0"/>
                                          </p:stCondLst>
                                        </p:cTn>
                                        <p:tgtEl>
                                          <p:spTgt spid="422"/>
                                        </p:tgtEl>
                                        <p:attrNameLst>
                                          <p:attrName>style.visibility</p:attrName>
                                        </p:attrNameLst>
                                      </p:cBhvr>
                                      <p:to>
                                        <p:strVal val="visible"/>
                                      </p:to>
                                    </p:set>
                                    <p:anim calcmode="lin" valueType="num">
                                      <p:cBhvr additive="base">
                                        <p:cTn id="524" dur="4500" fill="hold"/>
                                        <p:tgtEl>
                                          <p:spTgt spid="422"/>
                                        </p:tgtEl>
                                        <p:attrNameLst>
                                          <p:attrName>ppt_x</p:attrName>
                                        </p:attrNameLst>
                                      </p:cBhvr>
                                      <p:tavLst>
                                        <p:tav tm="0">
                                          <p:val>
                                            <p:strVal val="0-#ppt_w/2"/>
                                          </p:val>
                                        </p:tav>
                                        <p:tav tm="100000">
                                          <p:val>
                                            <p:strVal val="#ppt_x"/>
                                          </p:val>
                                        </p:tav>
                                      </p:tavLst>
                                    </p:anim>
                                    <p:anim calcmode="lin" valueType="num">
                                      <p:cBhvr additive="base">
                                        <p:cTn id="525" dur="4500" fill="hold"/>
                                        <p:tgtEl>
                                          <p:spTgt spid="422"/>
                                        </p:tgtEl>
                                        <p:attrNameLst>
                                          <p:attrName>ppt_y</p:attrName>
                                        </p:attrNameLst>
                                      </p:cBhvr>
                                      <p:tavLst>
                                        <p:tav tm="0">
                                          <p:val>
                                            <p:strVal val="#ppt_y"/>
                                          </p:val>
                                        </p:tav>
                                        <p:tav tm="100000">
                                          <p:val>
                                            <p:strVal val="#ppt_y"/>
                                          </p:val>
                                        </p:tav>
                                      </p:tavLst>
                                    </p:anim>
                                  </p:childTnLst>
                                </p:cTn>
                              </p:par>
                              <p:par>
                                <p:cTn id="526" presetID="2" presetClass="exit" presetSubtype="8" fill="hold" nodeType="withEffect">
                                  <p:stCondLst>
                                    <p:cond delay="0"/>
                                  </p:stCondLst>
                                  <p:childTnLst>
                                    <p:anim calcmode="lin" valueType="num">
                                      <p:cBhvr additive="base">
                                        <p:cTn id="527" dur="4500"/>
                                        <p:tgtEl>
                                          <p:spTgt spid="422"/>
                                        </p:tgtEl>
                                        <p:attrNameLst>
                                          <p:attrName>ppt_x</p:attrName>
                                        </p:attrNameLst>
                                      </p:cBhvr>
                                      <p:tavLst>
                                        <p:tav tm="0">
                                          <p:val>
                                            <p:strVal val="ppt_x"/>
                                          </p:val>
                                        </p:tav>
                                        <p:tav tm="100000">
                                          <p:val>
                                            <p:strVal val="0-ppt_w/2"/>
                                          </p:val>
                                        </p:tav>
                                      </p:tavLst>
                                    </p:anim>
                                    <p:anim calcmode="lin" valueType="num">
                                      <p:cBhvr additive="base">
                                        <p:cTn id="528" dur="4500"/>
                                        <p:tgtEl>
                                          <p:spTgt spid="422"/>
                                        </p:tgtEl>
                                        <p:attrNameLst>
                                          <p:attrName>ppt_y</p:attrName>
                                        </p:attrNameLst>
                                      </p:cBhvr>
                                      <p:tavLst>
                                        <p:tav tm="0">
                                          <p:val>
                                            <p:strVal val="ppt_y"/>
                                          </p:val>
                                        </p:tav>
                                        <p:tav tm="100000">
                                          <p:val>
                                            <p:strVal val="ppt_y"/>
                                          </p:val>
                                        </p:tav>
                                      </p:tavLst>
                                    </p:anim>
                                    <p:set>
                                      <p:cBhvr>
                                        <p:cTn id="529" dur="1" fill="hold">
                                          <p:stCondLst>
                                            <p:cond delay="4499"/>
                                          </p:stCondLst>
                                        </p:cTn>
                                        <p:tgtEl>
                                          <p:spTgt spid="422"/>
                                        </p:tgtEl>
                                        <p:attrNameLst>
                                          <p:attrName>style.visibility</p:attrName>
                                        </p:attrNameLst>
                                      </p:cBhvr>
                                      <p:to>
                                        <p:strVal val="hidden"/>
                                      </p:to>
                                    </p:set>
                                  </p:childTnLst>
                                </p:cTn>
                              </p:par>
                              <p:par>
                                <p:cTn id="530" presetID="8" presetClass="emph" presetSubtype="0" fill="hold" nodeType="withEffect">
                                  <p:stCondLst>
                                    <p:cond delay="0"/>
                                  </p:stCondLst>
                                  <p:childTnLst>
                                    <p:animRot by="-21600000">
                                      <p:cBhvr>
                                        <p:cTn id="531" dur="4500" fill="hold"/>
                                        <p:tgtEl>
                                          <p:spTgt spid="422"/>
                                        </p:tgtEl>
                                        <p:attrNameLst>
                                          <p:attrName>r</p:attrName>
                                        </p:attrNameLst>
                                      </p:cBhvr>
                                    </p:animRot>
                                  </p:childTnLst>
                                </p:cTn>
                              </p:par>
                              <p:par>
                                <p:cTn id="532" presetID="2" presetClass="entr" presetSubtype="8" fill="hold" nodeType="withEffect">
                                  <p:stCondLst>
                                    <p:cond delay="0"/>
                                  </p:stCondLst>
                                  <p:childTnLst>
                                    <p:set>
                                      <p:cBhvr>
                                        <p:cTn id="533" dur="1" fill="hold">
                                          <p:stCondLst>
                                            <p:cond delay="0"/>
                                          </p:stCondLst>
                                        </p:cTn>
                                        <p:tgtEl>
                                          <p:spTgt spid="421"/>
                                        </p:tgtEl>
                                        <p:attrNameLst>
                                          <p:attrName>style.visibility</p:attrName>
                                        </p:attrNameLst>
                                      </p:cBhvr>
                                      <p:to>
                                        <p:strVal val="visible"/>
                                      </p:to>
                                    </p:set>
                                    <p:anim calcmode="lin" valueType="num">
                                      <p:cBhvr additive="base">
                                        <p:cTn id="534" dur="4500" fill="hold"/>
                                        <p:tgtEl>
                                          <p:spTgt spid="421"/>
                                        </p:tgtEl>
                                        <p:attrNameLst>
                                          <p:attrName>ppt_x</p:attrName>
                                        </p:attrNameLst>
                                      </p:cBhvr>
                                      <p:tavLst>
                                        <p:tav tm="0">
                                          <p:val>
                                            <p:strVal val="0-#ppt_w/2"/>
                                          </p:val>
                                        </p:tav>
                                        <p:tav tm="100000">
                                          <p:val>
                                            <p:strVal val="#ppt_x"/>
                                          </p:val>
                                        </p:tav>
                                      </p:tavLst>
                                    </p:anim>
                                    <p:anim calcmode="lin" valueType="num">
                                      <p:cBhvr additive="base">
                                        <p:cTn id="535" dur="4500" fill="hold"/>
                                        <p:tgtEl>
                                          <p:spTgt spid="421"/>
                                        </p:tgtEl>
                                        <p:attrNameLst>
                                          <p:attrName>ppt_y</p:attrName>
                                        </p:attrNameLst>
                                      </p:cBhvr>
                                      <p:tavLst>
                                        <p:tav tm="0">
                                          <p:val>
                                            <p:strVal val="#ppt_y"/>
                                          </p:val>
                                        </p:tav>
                                        <p:tav tm="100000">
                                          <p:val>
                                            <p:strVal val="#ppt_y"/>
                                          </p:val>
                                        </p:tav>
                                      </p:tavLst>
                                    </p:anim>
                                  </p:childTnLst>
                                </p:cTn>
                              </p:par>
                              <p:par>
                                <p:cTn id="536" presetID="2" presetClass="exit" presetSubtype="8" fill="hold" nodeType="withEffect">
                                  <p:stCondLst>
                                    <p:cond delay="0"/>
                                  </p:stCondLst>
                                  <p:childTnLst>
                                    <p:anim calcmode="lin" valueType="num">
                                      <p:cBhvr additive="base">
                                        <p:cTn id="537" dur="4500"/>
                                        <p:tgtEl>
                                          <p:spTgt spid="421"/>
                                        </p:tgtEl>
                                        <p:attrNameLst>
                                          <p:attrName>ppt_x</p:attrName>
                                        </p:attrNameLst>
                                      </p:cBhvr>
                                      <p:tavLst>
                                        <p:tav tm="0">
                                          <p:val>
                                            <p:strVal val="ppt_x"/>
                                          </p:val>
                                        </p:tav>
                                        <p:tav tm="100000">
                                          <p:val>
                                            <p:strVal val="0-ppt_w/2"/>
                                          </p:val>
                                        </p:tav>
                                      </p:tavLst>
                                    </p:anim>
                                    <p:anim calcmode="lin" valueType="num">
                                      <p:cBhvr additive="base">
                                        <p:cTn id="538" dur="4500"/>
                                        <p:tgtEl>
                                          <p:spTgt spid="421"/>
                                        </p:tgtEl>
                                        <p:attrNameLst>
                                          <p:attrName>ppt_y</p:attrName>
                                        </p:attrNameLst>
                                      </p:cBhvr>
                                      <p:tavLst>
                                        <p:tav tm="0">
                                          <p:val>
                                            <p:strVal val="ppt_y"/>
                                          </p:val>
                                        </p:tav>
                                        <p:tav tm="100000">
                                          <p:val>
                                            <p:strVal val="ppt_y"/>
                                          </p:val>
                                        </p:tav>
                                      </p:tavLst>
                                    </p:anim>
                                    <p:set>
                                      <p:cBhvr>
                                        <p:cTn id="539" dur="1" fill="hold">
                                          <p:stCondLst>
                                            <p:cond delay="4499"/>
                                          </p:stCondLst>
                                        </p:cTn>
                                        <p:tgtEl>
                                          <p:spTgt spid="421"/>
                                        </p:tgtEl>
                                        <p:attrNameLst>
                                          <p:attrName>style.visibility</p:attrName>
                                        </p:attrNameLst>
                                      </p:cBhvr>
                                      <p:to>
                                        <p:strVal val="hidden"/>
                                      </p:to>
                                    </p:set>
                                  </p:childTnLst>
                                </p:cTn>
                              </p:par>
                              <p:par>
                                <p:cTn id="540" presetID="8" presetClass="emph" presetSubtype="0" fill="hold" nodeType="withEffect">
                                  <p:stCondLst>
                                    <p:cond delay="0"/>
                                  </p:stCondLst>
                                  <p:childTnLst>
                                    <p:animRot by="-21600000">
                                      <p:cBhvr>
                                        <p:cTn id="541" dur="4500" fill="hold"/>
                                        <p:tgtEl>
                                          <p:spTgt spid="421"/>
                                        </p:tgtEl>
                                        <p:attrNameLst>
                                          <p:attrName>r</p:attrName>
                                        </p:attrNameLst>
                                      </p:cBhvr>
                                    </p:animRot>
                                  </p:childTnLst>
                                </p:cTn>
                              </p:par>
                              <p:par>
                                <p:cTn id="542" presetID="2" presetClass="entr" presetSubtype="8" fill="hold" nodeType="withEffect">
                                  <p:stCondLst>
                                    <p:cond delay="0"/>
                                  </p:stCondLst>
                                  <p:childTnLst>
                                    <p:set>
                                      <p:cBhvr>
                                        <p:cTn id="543" dur="1" fill="hold">
                                          <p:stCondLst>
                                            <p:cond delay="0"/>
                                          </p:stCondLst>
                                        </p:cTn>
                                        <p:tgtEl>
                                          <p:spTgt spid="420"/>
                                        </p:tgtEl>
                                        <p:attrNameLst>
                                          <p:attrName>style.visibility</p:attrName>
                                        </p:attrNameLst>
                                      </p:cBhvr>
                                      <p:to>
                                        <p:strVal val="visible"/>
                                      </p:to>
                                    </p:set>
                                    <p:anim calcmode="lin" valueType="num">
                                      <p:cBhvr additive="base">
                                        <p:cTn id="544" dur="4500" fill="hold"/>
                                        <p:tgtEl>
                                          <p:spTgt spid="420"/>
                                        </p:tgtEl>
                                        <p:attrNameLst>
                                          <p:attrName>ppt_x</p:attrName>
                                        </p:attrNameLst>
                                      </p:cBhvr>
                                      <p:tavLst>
                                        <p:tav tm="0">
                                          <p:val>
                                            <p:strVal val="0-#ppt_w/2"/>
                                          </p:val>
                                        </p:tav>
                                        <p:tav tm="100000">
                                          <p:val>
                                            <p:strVal val="#ppt_x"/>
                                          </p:val>
                                        </p:tav>
                                      </p:tavLst>
                                    </p:anim>
                                    <p:anim calcmode="lin" valueType="num">
                                      <p:cBhvr additive="base">
                                        <p:cTn id="545" dur="4500" fill="hold"/>
                                        <p:tgtEl>
                                          <p:spTgt spid="420"/>
                                        </p:tgtEl>
                                        <p:attrNameLst>
                                          <p:attrName>ppt_y</p:attrName>
                                        </p:attrNameLst>
                                      </p:cBhvr>
                                      <p:tavLst>
                                        <p:tav tm="0">
                                          <p:val>
                                            <p:strVal val="#ppt_y"/>
                                          </p:val>
                                        </p:tav>
                                        <p:tav tm="100000">
                                          <p:val>
                                            <p:strVal val="#ppt_y"/>
                                          </p:val>
                                        </p:tav>
                                      </p:tavLst>
                                    </p:anim>
                                  </p:childTnLst>
                                </p:cTn>
                              </p:par>
                              <p:par>
                                <p:cTn id="546" presetID="2" presetClass="exit" presetSubtype="8" fill="hold" nodeType="withEffect">
                                  <p:stCondLst>
                                    <p:cond delay="0"/>
                                  </p:stCondLst>
                                  <p:childTnLst>
                                    <p:anim calcmode="lin" valueType="num">
                                      <p:cBhvr additive="base">
                                        <p:cTn id="547" dur="4500"/>
                                        <p:tgtEl>
                                          <p:spTgt spid="420"/>
                                        </p:tgtEl>
                                        <p:attrNameLst>
                                          <p:attrName>ppt_x</p:attrName>
                                        </p:attrNameLst>
                                      </p:cBhvr>
                                      <p:tavLst>
                                        <p:tav tm="0">
                                          <p:val>
                                            <p:strVal val="ppt_x"/>
                                          </p:val>
                                        </p:tav>
                                        <p:tav tm="100000">
                                          <p:val>
                                            <p:strVal val="0-ppt_w/2"/>
                                          </p:val>
                                        </p:tav>
                                      </p:tavLst>
                                    </p:anim>
                                    <p:anim calcmode="lin" valueType="num">
                                      <p:cBhvr additive="base">
                                        <p:cTn id="548" dur="4500"/>
                                        <p:tgtEl>
                                          <p:spTgt spid="420"/>
                                        </p:tgtEl>
                                        <p:attrNameLst>
                                          <p:attrName>ppt_y</p:attrName>
                                        </p:attrNameLst>
                                      </p:cBhvr>
                                      <p:tavLst>
                                        <p:tav tm="0">
                                          <p:val>
                                            <p:strVal val="ppt_y"/>
                                          </p:val>
                                        </p:tav>
                                        <p:tav tm="100000">
                                          <p:val>
                                            <p:strVal val="ppt_y"/>
                                          </p:val>
                                        </p:tav>
                                      </p:tavLst>
                                    </p:anim>
                                    <p:set>
                                      <p:cBhvr>
                                        <p:cTn id="549" dur="1" fill="hold">
                                          <p:stCondLst>
                                            <p:cond delay="4499"/>
                                          </p:stCondLst>
                                        </p:cTn>
                                        <p:tgtEl>
                                          <p:spTgt spid="420"/>
                                        </p:tgtEl>
                                        <p:attrNameLst>
                                          <p:attrName>style.visibility</p:attrName>
                                        </p:attrNameLst>
                                      </p:cBhvr>
                                      <p:to>
                                        <p:strVal val="hidden"/>
                                      </p:to>
                                    </p:set>
                                  </p:childTnLst>
                                </p:cTn>
                              </p:par>
                              <p:par>
                                <p:cTn id="550" presetID="8" presetClass="emph" presetSubtype="0" fill="hold" nodeType="withEffect">
                                  <p:stCondLst>
                                    <p:cond delay="0"/>
                                  </p:stCondLst>
                                  <p:childTnLst>
                                    <p:animRot by="-21600000">
                                      <p:cBhvr>
                                        <p:cTn id="551" dur="4500" fill="hold"/>
                                        <p:tgtEl>
                                          <p:spTgt spid="420"/>
                                        </p:tgtEl>
                                        <p:attrNameLst>
                                          <p:attrName>r</p:attrName>
                                        </p:attrNameLst>
                                      </p:cBhvr>
                                    </p:animRot>
                                  </p:childTnLst>
                                </p:cTn>
                              </p:par>
                              <p:par>
                                <p:cTn id="552" presetID="2" presetClass="entr" presetSubtype="8" fill="hold" nodeType="withEffect">
                                  <p:stCondLst>
                                    <p:cond delay="0"/>
                                  </p:stCondLst>
                                  <p:childTnLst>
                                    <p:set>
                                      <p:cBhvr>
                                        <p:cTn id="553" dur="1" fill="hold">
                                          <p:stCondLst>
                                            <p:cond delay="0"/>
                                          </p:stCondLst>
                                        </p:cTn>
                                        <p:tgtEl>
                                          <p:spTgt spid="419"/>
                                        </p:tgtEl>
                                        <p:attrNameLst>
                                          <p:attrName>style.visibility</p:attrName>
                                        </p:attrNameLst>
                                      </p:cBhvr>
                                      <p:to>
                                        <p:strVal val="visible"/>
                                      </p:to>
                                    </p:set>
                                    <p:anim calcmode="lin" valueType="num">
                                      <p:cBhvr additive="base">
                                        <p:cTn id="554" dur="4500" fill="hold"/>
                                        <p:tgtEl>
                                          <p:spTgt spid="419"/>
                                        </p:tgtEl>
                                        <p:attrNameLst>
                                          <p:attrName>ppt_x</p:attrName>
                                        </p:attrNameLst>
                                      </p:cBhvr>
                                      <p:tavLst>
                                        <p:tav tm="0">
                                          <p:val>
                                            <p:strVal val="0-#ppt_w/2"/>
                                          </p:val>
                                        </p:tav>
                                        <p:tav tm="100000">
                                          <p:val>
                                            <p:strVal val="#ppt_x"/>
                                          </p:val>
                                        </p:tav>
                                      </p:tavLst>
                                    </p:anim>
                                    <p:anim calcmode="lin" valueType="num">
                                      <p:cBhvr additive="base">
                                        <p:cTn id="555" dur="4500" fill="hold"/>
                                        <p:tgtEl>
                                          <p:spTgt spid="419"/>
                                        </p:tgtEl>
                                        <p:attrNameLst>
                                          <p:attrName>ppt_y</p:attrName>
                                        </p:attrNameLst>
                                      </p:cBhvr>
                                      <p:tavLst>
                                        <p:tav tm="0">
                                          <p:val>
                                            <p:strVal val="#ppt_y"/>
                                          </p:val>
                                        </p:tav>
                                        <p:tav tm="100000">
                                          <p:val>
                                            <p:strVal val="#ppt_y"/>
                                          </p:val>
                                        </p:tav>
                                      </p:tavLst>
                                    </p:anim>
                                  </p:childTnLst>
                                </p:cTn>
                              </p:par>
                              <p:par>
                                <p:cTn id="556" presetID="2" presetClass="exit" presetSubtype="8" fill="hold" nodeType="withEffect">
                                  <p:stCondLst>
                                    <p:cond delay="0"/>
                                  </p:stCondLst>
                                  <p:childTnLst>
                                    <p:anim calcmode="lin" valueType="num">
                                      <p:cBhvr additive="base">
                                        <p:cTn id="557" dur="4500"/>
                                        <p:tgtEl>
                                          <p:spTgt spid="419"/>
                                        </p:tgtEl>
                                        <p:attrNameLst>
                                          <p:attrName>ppt_x</p:attrName>
                                        </p:attrNameLst>
                                      </p:cBhvr>
                                      <p:tavLst>
                                        <p:tav tm="0">
                                          <p:val>
                                            <p:strVal val="ppt_x"/>
                                          </p:val>
                                        </p:tav>
                                        <p:tav tm="100000">
                                          <p:val>
                                            <p:strVal val="0-ppt_w/2"/>
                                          </p:val>
                                        </p:tav>
                                      </p:tavLst>
                                    </p:anim>
                                    <p:anim calcmode="lin" valueType="num">
                                      <p:cBhvr additive="base">
                                        <p:cTn id="558" dur="4500"/>
                                        <p:tgtEl>
                                          <p:spTgt spid="419"/>
                                        </p:tgtEl>
                                        <p:attrNameLst>
                                          <p:attrName>ppt_y</p:attrName>
                                        </p:attrNameLst>
                                      </p:cBhvr>
                                      <p:tavLst>
                                        <p:tav tm="0">
                                          <p:val>
                                            <p:strVal val="ppt_y"/>
                                          </p:val>
                                        </p:tav>
                                        <p:tav tm="100000">
                                          <p:val>
                                            <p:strVal val="ppt_y"/>
                                          </p:val>
                                        </p:tav>
                                      </p:tavLst>
                                    </p:anim>
                                    <p:set>
                                      <p:cBhvr>
                                        <p:cTn id="559" dur="1" fill="hold">
                                          <p:stCondLst>
                                            <p:cond delay="4499"/>
                                          </p:stCondLst>
                                        </p:cTn>
                                        <p:tgtEl>
                                          <p:spTgt spid="419"/>
                                        </p:tgtEl>
                                        <p:attrNameLst>
                                          <p:attrName>style.visibility</p:attrName>
                                        </p:attrNameLst>
                                      </p:cBhvr>
                                      <p:to>
                                        <p:strVal val="hidden"/>
                                      </p:to>
                                    </p:set>
                                  </p:childTnLst>
                                </p:cTn>
                              </p:par>
                              <p:par>
                                <p:cTn id="560" presetID="8" presetClass="emph" presetSubtype="0" fill="hold" nodeType="withEffect">
                                  <p:stCondLst>
                                    <p:cond delay="0"/>
                                  </p:stCondLst>
                                  <p:childTnLst>
                                    <p:animRot by="-21600000">
                                      <p:cBhvr>
                                        <p:cTn id="561" dur="4500" fill="hold"/>
                                        <p:tgtEl>
                                          <p:spTgt spid="419"/>
                                        </p:tgtEl>
                                        <p:attrNameLst>
                                          <p:attrName>r</p:attrName>
                                        </p:attrNameLst>
                                      </p:cBhvr>
                                    </p:animRot>
                                  </p:childTnLst>
                                </p:cTn>
                              </p:par>
                              <p:par>
                                <p:cTn id="562" presetID="2" presetClass="entr" presetSubtype="8" fill="hold" nodeType="withEffect">
                                  <p:stCondLst>
                                    <p:cond delay="0"/>
                                  </p:stCondLst>
                                  <p:childTnLst>
                                    <p:set>
                                      <p:cBhvr>
                                        <p:cTn id="563" dur="1" fill="hold">
                                          <p:stCondLst>
                                            <p:cond delay="0"/>
                                          </p:stCondLst>
                                        </p:cTn>
                                        <p:tgtEl>
                                          <p:spTgt spid="418"/>
                                        </p:tgtEl>
                                        <p:attrNameLst>
                                          <p:attrName>style.visibility</p:attrName>
                                        </p:attrNameLst>
                                      </p:cBhvr>
                                      <p:to>
                                        <p:strVal val="visible"/>
                                      </p:to>
                                    </p:set>
                                    <p:anim calcmode="lin" valueType="num">
                                      <p:cBhvr additive="base">
                                        <p:cTn id="564" dur="4500" fill="hold"/>
                                        <p:tgtEl>
                                          <p:spTgt spid="418"/>
                                        </p:tgtEl>
                                        <p:attrNameLst>
                                          <p:attrName>ppt_x</p:attrName>
                                        </p:attrNameLst>
                                      </p:cBhvr>
                                      <p:tavLst>
                                        <p:tav tm="0">
                                          <p:val>
                                            <p:strVal val="0-#ppt_w/2"/>
                                          </p:val>
                                        </p:tav>
                                        <p:tav tm="100000">
                                          <p:val>
                                            <p:strVal val="#ppt_x"/>
                                          </p:val>
                                        </p:tav>
                                      </p:tavLst>
                                    </p:anim>
                                    <p:anim calcmode="lin" valueType="num">
                                      <p:cBhvr additive="base">
                                        <p:cTn id="565" dur="4500" fill="hold"/>
                                        <p:tgtEl>
                                          <p:spTgt spid="418"/>
                                        </p:tgtEl>
                                        <p:attrNameLst>
                                          <p:attrName>ppt_y</p:attrName>
                                        </p:attrNameLst>
                                      </p:cBhvr>
                                      <p:tavLst>
                                        <p:tav tm="0">
                                          <p:val>
                                            <p:strVal val="#ppt_y"/>
                                          </p:val>
                                        </p:tav>
                                        <p:tav tm="100000">
                                          <p:val>
                                            <p:strVal val="#ppt_y"/>
                                          </p:val>
                                        </p:tav>
                                      </p:tavLst>
                                    </p:anim>
                                  </p:childTnLst>
                                </p:cTn>
                              </p:par>
                              <p:par>
                                <p:cTn id="566" presetID="2" presetClass="exit" presetSubtype="8" fill="hold" nodeType="withEffect">
                                  <p:stCondLst>
                                    <p:cond delay="0"/>
                                  </p:stCondLst>
                                  <p:childTnLst>
                                    <p:anim calcmode="lin" valueType="num">
                                      <p:cBhvr additive="base">
                                        <p:cTn id="567" dur="4500"/>
                                        <p:tgtEl>
                                          <p:spTgt spid="418"/>
                                        </p:tgtEl>
                                        <p:attrNameLst>
                                          <p:attrName>ppt_x</p:attrName>
                                        </p:attrNameLst>
                                      </p:cBhvr>
                                      <p:tavLst>
                                        <p:tav tm="0">
                                          <p:val>
                                            <p:strVal val="ppt_x"/>
                                          </p:val>
                                        </p:tav>
                                        <p:tav tm="100000">
                                          <p:val>
                                            <p:strVal val="0-ppt_w/2"/>
                                          </p:val>
                                        </p:tav>
                                      </p:tavLst>
                                    </p:anim>
                                    <p:anim calcmode="lin" valueType="num">
                                      <p:cBhvr additive="base">
                                        <p:cTn id="568" dur="4500"/>
                                        <p:tgtEl>
                                          <p:spTgt spid="418"/>
                                        </p:tgtEl>
                                        <p:attrNameLst>
                                          <p:attrName>ppt_y</p:attrName>
                                        </p:attrNameLst>
                                      </p:cBhvr>
                                      <p:tavLst>
                                        <p:tav tm="0">
                                          <p:val>
                                            <p:strVal val="ppt_y"/>
                                          </p:val>
                                        </p:tav>
                                        <p:tav tm="100000">
                                          <p:val>
                                            <p:strVal val="ppt_y"/>
                                          </p:val>
                                        </p:tav>
                                      </p:tavLst>
                                    </p:anim>
                                    <p:set>
                                      <p:cBhvr>
                                        <p:cTn id="569" dur="1" fill="hold">
                                          <p:stCondLst>
                                            <p:cond delay="4499"/>
                                          </p:stCondLst>
                                        </p:cTn>
                                        <p:tgtEl>
                                          <p:spTgt spid="418"/>
                                        </p:tgtEl>
                                        <p:attrNameLst>
                                          <p:attrName>style.visibility</p:attrName>
                                        </p:attrNameLst>
                                      </p:cBhvr>
                                      <p:to>
                                        <p:strVal val="hidden"/>
                                      </p:to>
                                    </p:set>
                                  </p:childTnLst>
                                </p:cTn>
                              </p:par>
                              <p:par>
                                <p:cTn id="570" presetID="8" presetClass="emph" presetSubtype="0" fill="hold" nodeType="withEffect">
                                  <p:stCondLst>
                                    <p:cond delay="0"/>
                                  </p:stCondLst>
                                  <p:childTnLst>
                                    <p:animRot by="-21600000">
                                      <p:cBhvr>
                                        <p:cTn id="571" dur="4500" fill="hold"/>
                                        <p:tgtEl>
                                          <p:spTgt spid="418"/>
                                        </p:tgtEl>
                                        <p:attrNameLst>
                                          <p:attrName>r</p:attrName>
                                        </p:attrNameLst>
                                      </p:cBhvr>
                                    </p:animRot>
                                  </p:childTnLst>
                                </p:cTn>
                              </p:par>
                              <p:par>
                                <p:cTn id="572" presetID="2" presetClass="entr" presetSubtype="8" fill="hold" nodeType="withEffect">
                                  <p:stCondLst>
                                    <p:cond delay="0"/>
                                  </p:stCondLst>
                                  <p:childTnLst>
                                    <p:set>
                                      <p:cBhvr>
                                        <p:cTn id="573" dur="1" fill="hold">
                                          <p:stCondLst>
                                            <p:cond delay="0"/>
                                          </p:stCondLst>
                                        </p:cTn>
                                        <p:tgtEl>
                                          <p:spTgt spid="417"/>
                                        </p:tgtEl>
                                        <p:attrNameLst>
                                          <p:attrName>style.visibility</p:attrName>
                                        </p:attrNameLst>
                                      </p:cBhvr>
                                      <p:to>
                                        <p:strVal val="visible"/>
                                      </p:to>
                                    </p:set>
                                    <p:anim calcmode="lin" valueType="num">
                                      <p:cBhvr additive="base">
                                        <p:cTn id="574" dur="4500" fill="hold"/>
                                        <p:tgtEl>
                                          <p:spTgt spid="417"/>
                                        </p:tgtEl>
                                        <p:attrNameLst>
                                          <p:attrName>ppt_x</p:attrName>
                                        </p:attrNameLst>
                                      </p:cBhvr>
                                      <p:tavLst>
                                        <p:tav tm="0">
                                          <p:val>
                                            <p:strVal val="0-#ppt_w/2"/>
                                          </p:val>
                                        </p:tav>
                                        <p:tav tm="100000">
                                          <p:val>
                                            <p:strVal val="#ppt_x"/>
                                          </p:val>
                                        </p:tav>
                                      </p:tavLst>
                                    </p:anim>
                                    <p:anim calcmode="lin" valueType="num">
                                      <p:cBhvr additive="base">
                                        <p:cTn id="575" dur="4500" fill="hold"/>
                                        <p:tgtEl>
                                          <p:spTgt spid="417"/>
                                        </p:tgtEl>
                                        <p:attrNameLst>
                                          <p:attrName>ppt_y</p:attrName>
                                        </p:attrNameLst>
                                      </p:cBhvr>
                                      <p:tavLst>
                                        <p:tav tm="0">
                                          <p:val>
                                            <p:strVal val="#ppt_y"/>
                                          </p:val>
                                        </p:tav>
                                        <p:tav tm="100000">
                                          <p:val>
                                            <p:strVal val="#ppt_y"/>
                                          </p:val>
                                        </p:tav>
                                      </p:tavLst>
                                    </p:anim>
                                  </p:childTnLst>
                                </p:cTn>
                              </p:par>
                              <p:par>
                                <p:cTn id="576" presetID="2" presetClass="exit" presetSubtype="8" fill="hold" nodeType="withEffect">
                                  <p:stCondLst>
                                    <p:cond delay="0"/>
                                  </p:stCondLst>
                                  <p:childTnLst>
                                    <p:anim calcmode="lin" valueType="num">
                                      <p:cBhvr additive="base">
                                        <p:cTn id="577" dur="4500"/>
                                        <p:tgtEl>
                                          <p:spTgt spid="417"/>
                                        </p:tgtEl>
                                        <p:attrNameLst>
                                          <p:attrName>ppt_x</p:attrName>
                                        </p:attrNameLst>
                                      </p:cBhvr>
                                      <p:tavLst>
                                        <p:tav tm="0">
                                          <p:val>
                                            <p:strVal val="ppt_x"/>
                                          </p:val>
                                        </p:tav>
                                        <p:tav tm="100000">
                                          <p:val>
                                            <p:strVal val="0-ppt_w/2"/>
                                          </p:val>
                                        </p:tav>
                                      </p:tavLst>
                                    </p:anim>
                                    <p:anim calcmode="lin" valueType="num">
                                      <p:cBhvr additive="base">
                                        <p:cTn id="578" dur="4500"/>
                                        <p:tgtEl>
                                          <p:spTgt spid="417"/>
                                        </p:tgtEl>
                                        <p:attrNameLst>
                                          <p:attrName>ppt_y</p:attrName>
                                        </p:attrNameLst>
                                      </p:cBhvr>
                                      <p:tavLst>
                                        <p:tav tm="0">
                                          <p:val>
                                            <p:strVal val="ppt_y"/>
                                          </p:val>
                                        </p:tav>
                                        <p:tav tm="100000">
                                          <p:val>
                                            <p:strVal val="ppt_y"/>
                                          </p:val>
                                        </p:tav>
                                      </p:tavLst>
                                    </p:anim>
                                    <p:set>
                                      <p:cBhvr>
                                        <p:cTn id="579" dur="1" fill="hold">
                                          <p:stCondLst>
                                            <p:cond delay="4499"/>
                                          </p:stCondLst>
                                        </p:cTn>
                                        <p:tgtEl>
                                          <p:spTgt spid="417"/>
                                        </p:tgtEl>
                                        <p:attrNameLst>
                                          <p:attrName>style.visibility</p:attrName>
                                        </p:attrNameLst>
                                      </p:cBhvr>
                                      <p:to>
                                        <p:strVal val="hidden"/>
                                      </p:to>
                                    </p:set>
                                  </p:childTnLst>
                                </p:cTn>
                              </p:par>
                              <p:par>
                                <p:cTn id="580" presetID="8" presetClass="emph" presetSubtype="0" fill="hold" nodeType="withEffect">
                                  <p:stCondLst>
                                    <p:cond delay="0"/>
                                  </p:stCondLst>
                                  <p:childTnLst>
                                    <p:animRot by="-21600000">
                                      <p:cBhvr>
                                        <p:cTn id="581" dur="4500" fill="hold"/>
                                        <p:tgtEl>
                                          <p:spTgt spid="417"/>
                                        </p:tgtEl>
                                        <p:attrNameLst>
                                          <p:attrName>r</p:attrName>
                                        </p:attrNameLst>
                                      </p:cBhvr>
                                    </p:animRot>
                                  </p:childTnLst>
                                </p:cTn>
                              </p:par>
                              <p:par>
                                <p:cTn id="582" presetID="2" presetClass="entr" presetSubtype="8" fill="hold" nodeType="withEffect">
                                  <p:stCondLst>
                                    <p:cond delay="0"/>
                                  </p:stCondLst>
                                  <p:childTnLst>
                                    <p:set>
                                      <p:cBhvr>
                                        <p:cTn id="583" dur="1" fill="hold">
                                          <p:stCondLst>
                                            <p:cond delay="0"/>
                                          </p:stCondLst>
                                        </p:cTn>
                                        <p:tgtEl>
                                          <p:spTgt spid="430"/>
                                        </p:tgtEl>
                                        <p:attrNameLst>
                                          <p:attrName>style.visibility</p:attrName>
                                        </p:attrNameLst>
                                      </p:cBhvr>
                                      <p:to>
                                        <p:strVal val="visible"/>
                                      </p:to>
                                    </p:set>
                                    <p:anim calcmode="lin" valueType="num">
                                      <p:cBhvr additive="base">
                                        <p:cTn id="584" dur="4500" fill="hold"/>
                                        <p:tgtEl>
                                          <p:spTgt spid="430"/>
                                        </p:tgtEl>
                                        <p:attrNameLst>
                                          <p:attrName>ppt_x</p:attrName>
                                        </p:attrNameLst>
                                      </p:cBhvr>
                                      <p:tavLst>
                                        <p:tav tm="0">
                                          <p:val>
                                            <p:strVal val="0-#ppt_w/2"/>
                                          </p:val>
                                        </p:tav>
                                        <p:tav tm="100000">
                                          <p:val>
                                            <p:strVal val="#ppt_x"/>
                                          </p:val>
                                        </p:tav>
                                      </p:tavLst>
                                    </p:anim>
                                    <p:anim calcmode="lin" valueType="num">
                                      <p:cBhvr additive="base">
                                        <p:cTn id="585" dur="4500" fill="hold"/>
                                        <p:tgtEl>
                                          <p:spTgt spid="430"/>
                                        </p:tgtEl>
                                        <p:attrNameLst>
                                          <p:attrName>ppt_y</p:attrName>
                                        </p:attrNameLst>
                                      </p:cBhvr>
                                      <p:tavLst>
                                        <p:tav tm="0">
                                          <p:val>
                                            <p:strVal val="#ppt_y"/>
                                          </p:val>
                                        </p:tav>
                                        <p:tav tm="100000">
                                          <p:val>
                                            <p:strVal val="#ppt_y"/>
                                          </p:val>
                                        </p:tav>
                                      </p:tavLst>
                                    </p:anim>
                                  </p:childTnLst>
                                </p:cTn>
                              </p:par>
                              <p:par>
                                <p:cTn id="586" presetID="2" presetClass="exit" presetSubtype="8" fill="hold" nodeType="withEffect">
                                  <p:stCondLst>
                                    <p:cond delay="0"/>
                                  </p:stCondLst>
                                  <p:childTnLst>
                                    <p:anim calcmode="lin" valueType="num">
                                      <p:cBhvr additive="base">
                                        <p:cTn id="587" dur="4500"/>
                                        <p:tgtEl>
                                          <p:spTgt spid="430"/>
                                        </p:tgtEl>
                                        <p:attrNameLst>
                                          <p:attrName>ppt_x</p:attrName>
                                        </p:attrNameLst>
                                      </p:cBhvr>
                                      <p:tavLst>
                                        <p:tav tm="0">
                                          <p:val>
                                            <p:strVal val="ppt_x"/>
                                          </p:val>
                                        </p:tav>
                                        <p:tav tm="100000">
                                          <p:val>
                                            <p:strVal val="0-ppt_w/2"/>
                                          </p:val>
                                        </p:tav>
                                      </p:tavLst>
                                    </p:anim>
                                    <p:anim calcmode="lin" valueType="num">
                                      <p:cBhvr additive="base">
                                        <p:cTn id="588" dur="4500"/>
                                        <p:tgtEl>
                                          <p:spTgt spid="430"/>
                                        </p:tgtEl>
                                        <p:attrNameLst>
                                          <p:attrName>ppt_y</p:attrName>
                                        </p:attrNameLst>
                                      </p:cBhvr>
                                      <p:tavLst>
                                        <p:tav tm="0">
                                          <p:val>
                                            <p:strVal val="ppt_y"/>
                                          </p:val>
                                        </p:tav>
                                        <p:tav tm="100000">
                                          <p:val>
                                            <p:strVal val="ppt_y"/>
                                          </p:val>
                                        </p:tav>
                                      </p:tavLst>
                                    </p:anim>
                                    <p:set>
                                      <p:cBhvr>
                                        <p:cTn id="589" dur="1" fill="hold">
                                          <p:stCondLst>
                                            <p:cond delay="4499"/>
                                          </p:stCondLst>
                                        </p:cTn>
                                        <p:tgtEl>
                                          <p:spTgt spid="430"/>
                                        </p:tgtEl>
                                        <p:attrNameLst>
                                          <p:attrName>style.visibility</p:attrName>
                                        </p:attrNameLst>
                                      </p:cBhvr>
                                      <p:to>
                                        <p:strVal val="hidden"/>
                                      </p:to>
                                    </p:set>
                                  </p:childTnLst>
                                </p:cTn>
                              </p:par>
                              <p:par>
                                <p:cTn id="590" presetID="8" presetClass="emph" presetSubtype="0" fill="hold" nodeType="withEffect">
                                  <p:stCondLst>
                                    <p:cond delay="0"/>
                                  </p:stCondLst>
                                  <p:childTnLst>
                                    <p:animRot by="-21600000">
                                      <p:cBhvr>
                                        <p:cTn id="591" dur="4500" fill="hold"/>
                                        <p:tgtEl>
                                          <p:spTgt spid="430"/>
                                        </p:tgtEl>
                                        <p:attrNameLst>
                                          <p:attrName>r</p:attrName>
                                        </p:attrNameLst>
                                      </p:cBhvr>
                                    </p:animRot>
                                  </p:childTnLst>
                                </p:cTn>
                              </p:par>
                              <p:par>
                                <p:cTn id="592" presetID="2" presetClass="entr" presetSubtype="8" fill="hold" nodeType="withEffect">
                                  <p:stCondLst>
                                    <p:cond delay="0"/>
                                  </p:stCondLst>
                                  <p:childTnLst>
                                    <p:set>
                                      <p:cBhvr>
                                        <p:cTn id="593" dur="1" fill="hold">
                                          <p:stCondLst>
                                            <p:cond delay="0"/>
                                          </p:stCondLst>
                                        </p:cTn>
                                        <p:tgtEl>
                                          <p:spTgt spid="429"/>
                                        </p:tgtEl>
                                        <p:attrNameLst>
                                          <p:attrName>style.visibility</p:attrName>
                                        </p:attrNameLst>
                                      </p:cBhvr>
                                      <p:to>
                                        <p:strVal val="visible"/>
                                      </p:to>
                                    </p:set>
                                    <p:anim calcmode="lin" valueType="num">
                                      <p:cBhvr additive="base">
                                        <p:cTn id="594" dur="4500" fill="hold"/>
                                        <p:tgtEl>
                                          <p:spTgt spid="429"/>
                                        </p:tgtEl>
                                        <p:attrNameLst>
                                          <p:attrName>ppt_x</p:attrName>
                                        </p:attrNameLst>
                                      </p:cBhvr>
                                      <p:tavLst>
                                        <p:tav tm="0">
                                          <p:val>
                                            <p:strVal val="0-#ppt_w/2"/>
                                          </p:val>
                                        </p:tav>
                                        <p:tav tm="100000">
                                          <p:val>
                                            <p:strVal val="#ppt_x"/>
                                          </p:val>
                                        </p:tav>
                                      </p:tavLst>
                                    </p:anim>
                                    <p:anim calcmode="lin" valueType="num">
                                      <p:cBhvr additive="base">
                                        <p:cTn id="595" dur="4500" fill="hold"/>
                                        <p:tgtEl>
                                          <p:spTgt spid="429"/>
                                        </p:tgtEl>
                                        <p:attrNameLst>
                                          <p:attrName>ppt_y</p:attrName>
                                        </p:attrNameLst>
                                      </p:cBhvr>
                                      <p:tavLst>
                                        <p:tav tm="0">
                                          <p:val>
                                            <p:strVal val="#ppt_y"/>
                                          </p:val>
                                        </p:tav>
                                        <p:tav tm="100000">
                                          <p:val>
                                            <p:strVal val="#ppt_y"/>
                                          </p:val>
                                        </p:tav>
                                      </p:tavLst>
                                    </p:anim>
                                  </p:childTnLst>
                                </p:cTn>
                              </p:par>
                              <p:par>
                                <p:cTn id="596" presetID="2" presetClass="exit" presetSubtype="8" fill="hold" nodeType="withEffect">
                                  <p:stCondLst>
                                    <p:cond delay="0"/>
                                  </p:stCondLst>
                                  <p:childTnLst>
                                    <p:anim calcmode="lin" valueType="num">
                                      <p:cBhvr additive="base">
                                        <p:cTn id="597" dur="4500"/>
                                        <p:tgtEl>
                                          <p:spTgt spid="429"/>
                                        </p:tgtEl>
                                        <p:attrNameLst>
                                          <p:attrName>ppt_x</p:attrName>
                                        </p:attrNameLst>
                                      </p:cBhvr>
                                      <p:tavLst>
                                        <p:tav tm="0">
                                          <p:val>
                                            <p:strVal val="ppt_x"/>
                                          </p:val>
                                        </p:tav>
                                        <p:tav tm="100000">
                                          <p:val>
                                            <p:strVal val="0-ppt_w/2"/>
                                          </p:val>
                                        </p:tav>
                                      </p:tavLst>
                                    </p:anim>
                                    <p:anim calcmode="lin" valueType="num">
                                      <p:cBhvr additive="base">
                                        <p:cTn id="598" dur="4500"/>
                                        <p:tgtEl>
                                          <p:spTgt spid="429"/>
                                        </p:tgtEl>
                                        <p:attrNameLst>
                                          <p:attrName>ppt_y</p:attrName>
                                        </p:attrNameLst>
                                      </p:cBhvr>
                                      <p:tavLst>
                                        <p:tav tm="0">
                                          <p:val>
                                            <p:strVal val="ppt_y"/>
                                          </p:val>
                                        </p:tav>
                                        <p:tav tm="100000">
                                          <p:val>
                                            <p:strVal val="ppt_y"/>
                                          </p:val>
                                        </p:tav>
                                      </p:tavLst>
                                    </p:anim>
                                    <p:set>
                                      <p:cBhvr>
                                        <p:cTn id="599" dur="1" fill="hold">
                                          <p:stCondLst>
                                            <p:cond delay="4499"/>
                                          </p:stCondLst>
                                        </p:cTn>
                                        <p:tgtEl>
                                          <p:spTgt spid="429"/>
                                        </p:tgtEl>
                                        <p:attrNameLst>
                                          <p:attrName>style.visibility</p:attrName>
                                        </p:attrNameLst>
                                      </p:cBhvr>
                                      <p:to>
                                        <p:strVal val="hidden"/>
                                      </p:to>
                                    </p:set>
                                  </p:childTnLst>
                                </p:cTn>
                              </p:par>
                              <p:par>
                                <p:cTn id="600" presetID="8" presetClass="emph" presetSubtype="0" fill="hold" nodeType="withEffect">
                                  <p:stCondLst>
                                    <p:cond delay="0"/>
                                  </p:stCondLst>
                                  <p:childTnLst>
                                    <p:animRot by="-21600000">
                                      <p:cBhvr>
                                        <p:cTn id="601" dur="4500" fill="hold"/>
                                        <p:tgtEl>
                                          <p:spTgt spid="429"/>
                                        </p:tgtEl>
                                        <p:attrNameLst>
                                          <p:attrName>r</p:attrName>
                                        </p:attrNameLst>
                                      </p:cBhvr>
                                    </p:animRot>
                                  </p:childTnLst>
                                </p:cTn>
                              </p:par>
                              <p:par>
                                <p:cTn id="602" presetID="2" presetClass="entr" presetSubtype="8" fill="hold" nodeType="withEffect">
                                  <p:stCondLst>
                                    <p:cond delay="0"/>
                                  </p:stCondLst>
                                  <p:childTnLst>
                                    <p:set>
                                      <p:cBhvr>
                                        <p:cTn id="603" dur="1" fill="hold">
                                          <p:stCondLst>
                                            <p:cond delay="0"/>
                                          </p:stCondLst>
                                        </p:cTn>
                                        <p:tgtEl>
                                          <p:spTgt spid="428"/>
                                        </p:tgtEl>
                                        <p:attrNameLst>
                                          <p:attrName>style.visibility</p:attrName>
                                        </p:attrNameLst>
                                      </p:cBhvr>
                                      <p:to>
                                        <p:strVal val="visible"/>
                                      </p:to>
                                    </p:set>
                                    <p:anim calcmode="lin" valueType="num">
                                      <p:cBhvr additive="base">
                                        <p:cTn id="604" dur="4500" fill="hold"/>
                                        <p:tgtEl>
                                          <p:spTgt spid="428"/>
                                        </p:tgtEl>
                                        <p:attrNameLst>
                                          <p:attrName>ppt_x</p:attrName>
                                        </p:attrNameLst>
                                      </p:cBhvr>
                                      <p:tavLst>
                                        <p:tav tm="0">
                                          <p:val>
                                            <p:strVal val="0-#ppt_w/2"/>
                                          </p:val>
                                        </p:tav>
                                        <p:tav tm="100000">
                                          <p:val>
                                            <p:strVal val="#ppt_x"/>
                                          </p:val>
                                        </p:tav>
                                      </p:tavLst>
                                    </p:anim>
                                    <p:anim calcmode="lin" valueType="num">
                                      <p:cBhvr additive="base">
                                        <p:cTn id="605" dur="4500" fill="hold"/>
                                        <p:tgtEl>
                                          <p:spTgt spid="428"/>
                                        </p:tgtEl>
                                        <p:attrNameLst>
                                          <p:attrName>ppt_y</p:attrName>
                                        </p:attrNameLst>
                                      </p:cBhvr>
                                      <p:tavLst>
                                        <p:tav tm="0">
                                          <p:val>
                                            <p:strVal val="#ppt_y"/>
                                          </p:val>
                                        </p:tav>
                                        <p:tav tm="100000">
                                          <p:val>
                                            <p:strVal val="#ppt_y"/>
                                          </p:val>
                                        </p:tav>
                                      </p:tavLst>
                                    </p:anim>
                                  </p:childTnLst>
                                </p:cTn>
                              </p:par>
                              <p:par>
                                <p:cTn id="606" presetID="2" presetClass="exit" presetSubtype="8" fill="hold" nodeType="withEffect">
                                  <p:stCondLst>
                                    <p:cond delay="0"/>
                                  </p:stCondLst>
                                  <p:childTnLst>
                                    <p:anim calcmode="lin" valueType="num">
                                      <p:cBhvr additive="base">
                                        <p:cTn id="607" dur="4500"/>
                                        <p:tgtEl>
                                          <p:spTgt spid="428"/>
                                        </p:tgtEl>
                                        <p:attrNameLst>
                                          <p:attrName>ppt_x</p:attrName>
                                        </p:attrNameLst>
                                      </p:cBhvr>
                                      <p:tavLst>
                                        <p:tav tm="0">
                                          <p:val>
                                            <p:strVal val="ppt_x"/>
                                          </p:val>
                                        </p:tav>
                                        <p:tav tm="100000">
                                          <p:val>
                                            <p:strVal val="0-ppt_w/2"/>
                                          </p:val>
                                        </p:tav>
                                      </p:tavLst>
                                    </p:anim>
                                    <p:anim calcmode="lin" valueType="num">
                                      <p:cBhvr additive="base">
                                        <p:cTn id="608" dur="4500"/>
                                        <p:tgtEl>
                                          <p:spTgt spid="428"/>
                                        </p:tgtEl>
                                        <p:attrNameLst>
                                          <p:attrName>ppt_y</p:attrName>
                                        </p:attrNameLst>
                                      </p:cBhvr>
                                      <p:tavLst>
                                        <p:tav tm="0">
                                          <p:val>
                                            <p:strVal val="ppt_y"/>
                                          </p:val>
                                        </p:tav>
                                        <p:tav tm="100000">
                                          <p:val>
                                            <p:strVal val="ppt_y"/>
                                          </p:val>
                                        </p:tav>
                                      </p:tavLst>
                                    </p:anim>
                                    <p:set>
                                      <p:cBhvr>
                                        <p:cTn id="609" dur="1" fill="hold">
                                          <p:stCondLst>
                                            <p:cond delay="4499"/>
                                          </p:stCondLst>
                                        </p:cTn>
                                        <p:tgtEl>
                                          <p:spTgt spid="428"/>
                                        </p:tgtEl>
                                        <p:attrNameLst>
                                          <p:attrName>style.visibility</p:attrName>
                                        </p:attrNameLst>
                                      </p:cBhvr>
                                      <p:to>
                                        <p:strVal val="hidden"/>
                                      </p:to>
                                    </p:set>
                                  </p:childTnLst>
                                </p:cTn>
                              </p:par>
                              <p:par>
                                <p:cTn id="610" presetID="8" presetClass="emph" presetSubtype="0" fill="hold" nodeType="withEffect">
                                  <p:stCondLst>
                                    <p:cond delay="0"/>
                                  </p:stCondLst>
                                  <p:childTnLst>
                                    <p:animRot by="-21600000">
                                      <p:cBhvr>
                                        <p:cTn id="611" dur="4500" fill="hold"/>
                                        <p:tgtEl>
                                          <p:spTgt spid="428"/>
                                        </p:tgtEl>
                                        <p:attrNameLst>
                                          <p:attrName>r</p:attrName>
                                        </p:attrNameLst>
                                      </p:cBhvr>
                                    </p:animRot>
                                  </p:childTnLst>
                                </p:cTn>
                              </p:par>
                              <p:par>
                                <p:cTn id="612" presetID="2" presetClass="entr" presetSubtype="8" fill="hold" nodeType="withEffect">
                                  <p:stCondLst>
                                    <p:cond delay="0"/>
                                  </p:stCondLst>
                                  <p:childTnLst>
                                    <p:set>
                                      <p:cBhvr>
                                        <p:cTn id="613" dur="1" fill="hold">
                                          <p:stCondLst>
                                            <p:cond delay="0"/>
                                          </p:stCondLst>
                                        </p:cTn>
                                        <p:tgtEl>
                                          <p:spTgt spid="427"/>
                                        </p:tgtEl>
                                        <p:attrNameLst>
                                          <p:attrName>style.visibility</p:attrName>
                                        </p:attrNameLst>
                                      </p:cBhvr>
                                      <p:to>
                                        <p:strVal val="visible"/>
                                      </p:to>
                                    </p:set>
                                    <p:anim calcmode="lin" valueType="num">
                                      <p:cBhvr additive="base">
                                        <p:cTn id="614" dur="4500" fill="hold"/>
                                        <p:tgtEl>
                                          <p:spTgt spid="427"/>
                                        </p:tgtEl>
                                        <p:attrNameLst>
                                          <p:attrName>ppt_x</p:attrName>
                                        </p:attrNameLst>
                                      </p:cBhvr>
                                      <p:tavLst>
                                        <p:tav tm="0">
                                          <p:val>
                                            <p:strVal val="0-#ppt_w/2"/>
                                          </p:val>
                                        </p:tav>
                                        <p:tav tm="100000">
                                          <p:val>
                                            <p:strVal val="#ppt_x"/>
                                          </p:val>
                                        </p:tav>
                                      </p:tavLst>
                                    </p:anim>
                                    <p:anim calcmode="lin" valueType="num">
                                      <p:cBhvr additive="base">
                                        <p:cTn id="615" dur="4500" fill="hold"/>
                                        <p:tgtEl>
                                          <p:spTgt spid="427"/>
                                        </p:tgtEl>
                                        <p:attrNameLst>
                                          <p:attrName>ppt_y</p:attrName>
                                        </p:attrNameLst>
                                      </p:cBhvr>
                                      <p:tavLst>
                                        <p:tav tm="0">
                                          <p:val>
                                            <p:strVal val="#ppt_y"/>
                                          </p:val>
                                        </p:tav>
                                        <p:tav tm="100000">
                                          <p:val>
                                            <p:strVal val="#ppt_y"/>
                                          </p:val>
                                        </p:tav>
                                      </p:tavLst>
                                    </p:anim>
                                  </p:childTnLst>
                                </p:cTn>
                              </p:par>
                              <p:par>
                                <p:cTn id="616" presetID="2" presetClass="exit" presetSubtype="8" fill="hold" nodeType="withEffect">
                                  <p:stCondLst>
                                    <p:cond delay="0"/>
                                  </p:stCondLst>
                                  <p:childTnLst>
                                    <p:anim calcmode="lin" valueType="num">
                                      <p:cBhvr additive="base">
                                        <p:cTn id="617" dur="4500"/>
                                        <p:tgtEl>
                                          <p:spTgt spid="427"/>
                                        </p:tgtEl>
                                        <p:attrNameLst>
                                          <p:attrName>ppt_x</p:attrName>
                                        </p:attrNameLst>
                                      </p:cBhvr>
                                      <p:tavLst>
                                        <p:tav tm="0">
                                          <p:val>
                                            <p:strVal val="ppt_x"/>
                                          </p:val>
                                        </p:tav>
                                        <p:tav tm="100000">
                                          <p:val>
                                            <p:strVal val="0-ppt_w/2"/>
                                          </p:val>
                                        </p:tav>
                                      </p:tavLst>
                                    </p:anim>
                                    <p:anim calcmode="lin" valueType="num">
                                      <p:cBhvr additive="base">
                                        <p:cTn id="618" dur="4500"/>
                                        <p:tgtEl>
                                          <p:spTgt spid="427"/>
                                        </p:tgtEl>
                                        <p:attrNameLst>
                                          <p:attrName>ppt_y</p:attrName>
                                        </p:attrNameLst>
                                      </p:cBhvr>
                                      <p:tavLst>
                                        <p:tav tm="0">
                                          <p:val>
                                            <p:strVal val="ppt_y"/>
                                          </p:val>
                                        </p:tav>
                                        <p:tav tm="100000">
                                          <p:val>
                                            <p:strVal val="ppt_y"/>
                                          </p:val>
                                        </p:tav>
                                      </p:tavLst>
                                    </p:anim>
                                    <p:set>
                                      <p:cBhvr>
                                        <p:cTn id="619" dur="1" fill="hold">
                                          <p:stCondLst>
                                            <p:cond delay="4499"/>
                                          </p:stCondLst>
                                        </p:cTn>
                                        <p:tgtEl>
                                          <p:spTgt spid="427"/>
                                        </p:tgtEl>
                                        <p:attrNameLst>
                                          <p:attrName>style.visibility</p:attrName>
                                        </p:attrNameLst>
                                      </p:cBhvr>
                                      <p:to>
                                        <p:strVal val="hidden"/>
                                      </p:to>
                                    </p:set>
                                  </p:childTnLst>
                                </p:cTn>
                              </p:par>
                              <p:par>
                                <p:cTn id="620" presetID="8" presetClass="emph" presetSubtype="0" fill="hold" nodeType="withEffect">
                                  <p:stCondLst>
                                    <p:cond delay="0"/>
                                  </p:stCondLst>
                                  <p:childTnLst>
                                    <p:animRot by="-21600000">
                                      <p:cBhvr>
                                        <p:cTn id="621" dur="4500" fill="hold"/>
                                        <p:tgtEl>
                                          <p:spTgt spid="427"/>
                                        </p:tgtEl>
                                        <p:attrNameLst>
                                          <p:attrName>r</p:attrName>
                                        </p:attrNameLst>
                                      </p:cBhvr>
                                    </p:animRot>
                                  </p:childTnLst>
                                </p:cTn>
                              </p:par>
                              <p:par>
                                <p:cTn id="622" presetID="2" presetClass="entr" presetSubtype="8" fill="hold" nodeType="withEffect">
                                  <p:stCondLst>
                                    <p:cond delay="0"/>
                                  </p:stCondLst>
                                  <p:childTnLst>
                                    <p:set>
                                      <p:cBhvr>
                                        <p:cTn id="623" dur="1" fill="hold">
                                          <p:stCondLst>
                                            <p:cond delay="0"/>
                                          </p:stCondLst>
                                        </p:cTn>
                                        <p:tgtEl>
                                          <p:spTgt spid="426"/>
                                        </p:tgtEl>
                                        <p:attrNameLst>
                                          <p:attrName>style.visibility</p:attrName>
                                        </p:attrNameLst>
                                      </p:cBhvr>
                                      <p:to>
                                        <p:strVal val="visible"/>
                                      </p:to>
                                    </p:set>
                                    <p:anim calcmode="lin" valueType="num">
                                      <p:cBhvr additive="base">
                                        <p:cTn id="624" dur="4500" fill="hold"/>
                                        <p:tgtEl>
                                          <p:spTgt spid="426"/>
                                        </p:tgtEl>
                                        <p:attrNameLst>
                                          <p:attrName>ppt_x</p:attrName>
                                        </p:attrNameLst>
                                      </p:cBhvr>
                                      <p:tavLst>
                                        <p:tav tm="0">
                                          <p:val>
                                            <p:strVal val="0-#ppt_w/2"/>
                                          </p:val>
                                        </p:tav>
                                        <p:tav tm="100000">
                                          <p:val>
                                            <p:strVal val="#ppt_x"/>
                                          </p:val>
                                        </p:tav>
                                      </p:tavLst>
                                    </p:anim>
                                    <p:anim calcmode="lin" valueType="num">
                                      <p:cBhvr additive="base">
                                        <p:cTn id="625" dur="4500" fill="hold"/>
                                        <p:tgtEl>
                                          <p:spTgt spid="426"/>
                                        </p:tgtEl>
                                        <p:attrNameLst>
                                          <p:attrName>ppt_y</p:attrName>
                                        </p:attrNameLst>
                                      </p:cBhvr>
                                      <p:tavLst>
                                        <p:tav tm="0">
                                          <p:val>
                                            <p:strVal val="#ppt_y"/>
                                          </p:val>
                                        </p:tav>
                                        <p:tav tm="100000">
                                          <p:val>
                                            <p:strVal val="#ppt_y"/>
                                          </p:val>
                                        </p:tav>
                                      </p:tavLst>
                                    </p:anim>
                                  </p:childTnLst>
                                </p:cTn>
                              </p:par>
                              <p:par>
                                <p:cTn id="626" presetID="2" presetClass="exit" presetSubtype="8" fill="hold" nodeType="withEffect">
                                  <p:stCondLst>
                                    <p:cond delay="0"/>
                                  </p:stCondLst>
                                  <p:childTnLst>
                                    <p:anim calcmode="lin" valueType="num">
                                      <p:cBhvr additive="base">
                                        <p:cTn id="627" dur="4500"/>
                                        <p:tgtEl>
                                          <p:spTgt spid="426"/>
                                        </p:tgtEl>
                                        <p:attrNameLst>
                                          <p:attrName>ppt_x</p:attrName>
                                        </p:attrNameLst>
                                      </p:cBhvr>
                                      <p:tavLst>
                                        <p:tav tm="0">
                                          <p:val>
                                            <p:strVal val="ppt_x"/>
                                          </p:val>
                                        </p:tav>
                                        <p:tav tm="100000">
                                          <p:val>
                                            <p:strVal val="0-ppt_w/2"/>
                                          </p:val>
                                        </p:tav>
                                      </p:tavLst>
                                    </p:anim>
                                    <p:anim calcmode="lin" valueType="num">
                                      <p:cBhvr additive="base">
                                        <p:cTn id="628" dur="4500"/>
                                        <p:tgtEl>
                                          <p:spTgt spid="426"/>
                                        </p:tgtEl>
                                        <p:attrNameLst>
                                          <p:attrName>ppt_y</p:attrName>
                                        </p:attrNameLst>
                                      </p:cBhvr>
                                      <p:tavLst>
                                        <p:tav tm="0">
                                          <p:val>
                                            <p:strVal val="ppt_y"/>
                                          </p:val>
                                        </p:tav>
                                        <p:tav tm="100000">
                                          <p:val>
                                            <p:strVal val="ppt_y"/>
                                          </p:val>
                                        </p:tav>
                                      </p:tavLst>
                                    </p:anim>
                                    <p:set>
                                      <p:cBhvr>
                                        <p:cTn id="629" dur="1" fill="hold">
                                          <p:stCondLst>
                                            <p:cond delay="4499"/>
                                          </p:stCondLst>
                                        </p:cTn>
                                        <p:tgtEl>
                                          <p:spTgt spid="426"/>
                                        </p:tgtEl>
                                        <p:attrNameLst>
                                          <p:attrName>style.visibility</p:attrName>
                                        </p:attrNameLst>
                                      </p:cBhvr>
                                      <p:to>
                                        <p:strVal val="hidden"/>
                                      </p:to>
                                    </p:set>
                                  </p:childTnLst>
                                </p:cTn>
                              </p:par>
                              <p:par>
                                <p:cTn id="630" presetID="8" presetClass="emph" presetSubtype="0" fill="hold" nodeType="withEffect">
                                  <p:stCondLst>
                                    <p:cond delay="0"/>
                                  </p:stCondLst>
                                  <p:childTnLst>
                                    <p:animRot by="-21600000">
                                      <p:cBhvr>
                                        <p:cTn id="631" dur="4500" fill="hold"/>
                                        <p:tgtEl>
                                          <p:spTgt spid="426"/>
                                        </p:tgtEl>
                                        <p:attrNameLst>
                                          <p:attrName>r</p:attrName>
                                        </p:attrNameLst>
                                      </p:cBhvr>
                                    </p:animRot>
                                  </p:childTnLst>
                                </p:cTn>
                              </p:par>
                              <p:par>
                                <p:cTn id="632" presetID="2" presetClass="entr" presetSubtype="8" fill="hold" nodeType="withEffect">
                                  <p:stCondLst>
                                    <p:cond delay="0"/>
                                  </p:stCondLst>
                                  <p:childTnLst>
                                    <p:set>
                                      <p:cBhvr>
                                        <p:cTn id="633" dur="1" fill="hold">
                                          <p:stCondLst>
                                            <p:cond delay="0"/>
                                          </p:stCondLst>
                                        </p:cTn>
                                        <p:tgtEl>
                                          <p:spTgt spid="425"/>
                                        </p:tgtEl>
                                        <p:attrNameLst>
                                          <p:attrName>style.visibility</p:attrName>
                                        </p:attrNameLst>
                                      </p:cBhvr>
                                      <p:to>
                                        <p:strVal val="visible"/>
                                      </p:to>
                                    </p:set>
                                    <p:anim calcmode="lin" valueType="num">
                                      <p:cBhvr additive="base">
                                        <p:cTn id="634" dur="4500" fill="hold"/>
                                        <p:tgtEl>
                                          <p:spTgt spid="425"/>
                                        </p:tgtEl>
                                        <p:attrNameLst>
                                          <p:attrName>ppt_x</p:attrName>
                                        </p:attrNameLst>
                                      </p:cBhvr>
                                      <p:tavLst>
                                        <p:tav tm="0">
                                          <p:val>
                                            <p:strVal val="0-#ppt_w/2"/>
                                          </p:val>
                                        </p:tav>
                                        <p:tav tm="100000">
                                          <p:val>
                                            <p:strVal val="#ppt_x"/>
                                          </p:val>
                                        </p:tav>
                                      </p:tavLst>
                                    </p:anim>
                                    <p:anim calcmode="lin" valueType="num">
                                      <p:cBhvr additive="base">
                                        <p:cTn id="635" dur="4500" fill="hold"/>
                                        <p:tgtEl>
                                          <p:spTgt spid="425"/>
                                        </p:tgtEl>
                                        <p:attrNameLst>
                                          <p:attrName>ppt_y</p:attrName>
                                        </p:attrNameLst>
                                      </p:cBhvr>
                                      <p:tavLst>
                                        <p:tav tm="0">
                                          <p:val>
                                            <p:strVal val="#ppt_y"/>
                                          </p:val>
                                        </p:tav>
                                        <p:tav tm="100000">
                                          <p:val>
                                            <p:strVal val="#ppt_y"/>
                                          </p:val>
                                        </p:tav>
                                      </p:tavLst>
                                    </p:anim>
                                  </p:childTnLst>
                                </p:cTn>
                              </p:par>
                              <p:par>
                                <p:cTn id="636" presetID="2" presetClass="exit" presetSubtype="8" fill="hold" nodeType="withEffect">
                                  <p:stCondLst>
                                    <p:cond delay="0"/>
                                  </p:stCondLst>
                                  <p:childTnLst>
                                    <p:anim calcmode="lin" valueType="num">
                                      <p:cBhvr additive="base">
                                        <p:cTn id="637" dur="4500"/>
                                        <p:tgtEl>
                                          <p:spTgt spid="425"/>
                                        </p:tgtEl>
                                        <p:attrNameLst>
                                          <p:attrName>ppt_x</p:attrName>
                                        </p:attrNameLst>
                                      </p:cBhvr>
                                      <p:tavLst>
                                        <p:tav tm="0">
                                          <p:val>
                                            <p:strVal val="ppt_x"/>
                                          </p:val>
                                        </p:tav>
                                        <p:tav tm="100000">
                                          <p:val>
                                            <p:strVal val="0-ppt_w/2"/>
                                          </p:val>
                                        </p:tav>
                                      </p:tavLst>
                                    </p:anim>
                                    <p:anim calcmode="lin" valueType="num">
                                      <p:cBhvr additive="base">
                                        <p:cTn id="638" dur="4500"/>
                                        <p:tgtEl>
                                          <p:spTgt spid="425"/>
                                        </p:tgtEl>
                                        <p:attrNameLst>
                                          <p:attrName>ppt_y</p:attrName>
                                        </p:attrNameLst>
                                      </p:cBhvr>
                                      <p:tavLst>
                                        <p:tav tm="0">
                                          <p:val>
                                            <p:strVal val="ppt_y"/>
                                          </p:val>
                                        </p:tav>
                                        <p:tav tm="100000">
                                          <p:val>
                                            <p:strVal val="ppt_y"/>
                                          </p:val>
                                        </p:tav>
                                      </p:tavLst>
                                    </p:anim>
                                    <p:set>
                                      <p:cBhvr>
                                        <p:cTn id="639" dur="1" fill="hold">
                                          <p:stCondLst>
                                            <p:cond delay="4499"/>
                                          </p:stCondLst>
                                        </p:cTn>
                                        <p:tgtEl>
                                          <p:spTgt spid="425"/>
                                        </p:tgtEl>
                                        <p:attrNameLst>
                                          <p:attrName>style.visibility</p:attrName>
                                        </p:attrNameLst>
                                      </p:cBhvr>
                                      <p:to>
                                        <p:strVal val="hidden"/>
                                      </p:to>
                                    </p:set>
                                  </p:childTnLst>
                                </p:cTn>
                              </p:par>
                              <p:par>
                                <p:cTn id="640" presetID="8" presetClass="emph" presetSubtype="0" fill="hold" nodeType="withEffect">
                                  <p:stCondLst>
                                    <p:cond delay="0"/>
                                  </p:stCondLst>
                                  <p:childTnLst>
                                    <p:animRot by="-21600000">
                                      <p:cBhvr>
                                        <p:cTn id="641" dur="4500" fill="hold"/>
                                        <p:tgtEl>
                                          <p:spTgt spid="425"/>
                                        </p:tgtEl>
                                        <p:attrNameLst>
                                          <p:attrName>r</p:attrName>
                                        </p:attrNameLst>
                                      </p:cBhvr>
                                    </p:animRot>
                                  </p:childTnLst>
                                </p:cTn>
                              </p:par>
                              <p:par>
                                <p:cTn id="642" presetID="2" presetClass="entr" presetSubtype="8" fill="hold" nodeType="withEffect">
                                  <p:stCondLst>
                                    <p:cond delay="0"/>
                                  </p:stCondLst>
                                  <p:childTnLst>
                                    <p:set>
                                      <p:cBhvr>
                                        <p:cTn id="643" dur="1" fill="hold">
                                          <p:stCondLst>
                                            <p:cond delay="0"/>
                                          </p:stCondLst>
                                        </p:cTn>
                                        <p:tgtEl>
                                          <p:spTgt spid="424"/>
                                        </p:tgtEl>
                                        <p:attrNameLst>
                                          <p:attrName>style.visibility</p:attrName>
                                        </p:attrNameLst>
                                      </p:cBhvr>
                                      <p:to>
                                        <p:strVal val="visible"/>
                                      </p:to>
                                    </p:set>
                                    <p:anim calcmode="lin" valueType="num">
                                      <p:cBhvr additive="base">
                                        <p:cTn id="644" dur="4500" fill="hold"/>
                                        <p:tgtEl>
                                          <p:spTgt spid="424"/>
                                        </p:tgtEl>
                                        <p:attrNameLst>
                                          <p:attrName>ppt_x</p:attrName>
                                        </p:attrNameLst>
                                      </p:cBhvr>
                                      <p:tavLst>
                                        <p:tav tm="0">
                                          <p:val>
                                            <p:strVal val="0-#ppt_w/2"/>
                                          </p:val>
                                        </p:tav>
                                        <p:tav tm="100000">
                                          <p:val>
                                            <p:strVal val="#ppt_x"/>
                                          </p:val>
                                        </p:tav>
                                      </p:tavLst>
                                    </p:anim>
                                    <p:anim calcmode="lin" valueType="num">
                                      <p:cBhvr additive="base">
                                        <p:cTn id="645" dur="4500" fill="hold"/>
                                        <p:tgtEl>
                                          <p:spTgt spid="424"/>
                                        </p:tgtEl>
                                        <p:attrNameLst>
                                          <p:attrName>ppt_y</p:attrName>
                                        </p:attrNameLst>
                                      </p:cBhvr>
                                      <p:tavLst>
                                        <p:tav tm="0">
                                          <p:val>
                                            <p:strVal val="#ppt_y"/>
                                          </p:val>
                                        </p:tav>
                                        <p:tav tm="100000">
                                          <p:val>
                                            <p:strVal val="#ppt_y"/>
                                          </p:val>
                                        </p:tav>
                                      </p:tavLst>
                                    </p:anim>
                                  </p:childTnLst>
                                </p:cTn>
                              </p:par>
                              <p:par>
                                <p:cTn id="646" presetID="2" presetClass="exit" presetSubtype="8" fill="hold" nodeType="withEffect">
                                  <p:stCondLst>
                                    <p:cond delay="0"/>
                                  </p:stCondLst>
                                  <p:childTnLst>
                                    <p:anim calcmode="lin" valueType="num">
                                      <p:cBhvr additive="base">
                                        <p:cTn id="647" dur="4500"/>
                                        <p:tgtEl>
                                          <p:spTgt spid="424"/>
                                        </p:tgtEl>
                                        <p:attrNameLst>
                                          <p:attrName>ppt_x</p:attrName>
                                        </p:attrNameLst>
                                      </p:cBhvr>
                                      <p:tavLst>
                                        <p:tav tm="0">
                                          <p:val>
                                            <p:strVal val="ppt_x"/>
                                          </p:val>
                                        </p:tav>
                                        <p:tav tm="100000">
                                          <p:val>
                                            <p:strVal val="0-ppt_w/2"/>
                                          </p:val>
                                        </p:tav>
                                      </p:tavLst>
                                    </p:anim>
                                    <p:anim calcmode="lin" valueType="num">
                                      <p:cBhvr additive="base">
                                        <p:cTn id="648" dur="4500"/>
                                        <p:tgtEl>
                                          <p:spTgt spid="424"/>
                                        </p:tgtEl>
                                        <p:attrNameLst>
                                          <p:attrName>ppt_y</p:attrName>
                                        </p:attrNameLst>
                                      </p:cBhvr>
                                      <p:tavLst>
                                        <p:tav tm="0">
                                          <p:val>
                                            <p:strVal val="ppt_y"/>
                                          </p:val>
                                        </p:tav>
                                        <p:tav tm="100000">
                                          <p:val>
                                            <p:strVal val="ppt_y"/>
                                          </p:val>
                                        </p:tav>
                                      </p:tavLst>
                                    </p:anim>
                                    <p:set>
                                      <p:cBhvr>
                                        <p:cTn id="649" dur="1" fill="hold">
                                          <p:stCondLst>
                                            <p:cond delay="4499"/>
                                          </p:stCondLst>
                                        </p:cTn>
                                        <p:tgtEl>
                                          <p:spTgt spid="424"/>
                                        </p:tgtEl>
                                        <p:attrNameLst>
                                          <p:attrName>style.visibility</p:attrName>
                                        </p:attrNameLst>
                                      </p:cBhvr>
                                      <p:to>
                                        <p:strVal val="hidden"/>
                                      </p:to>
                                    </p:set>
                                  </p:childTnLst>
                                </p:cTn>
                              </p:par>
                              <p:par>
                                <p:cTn id="650" presetID="8" presetClass="emph" presetSubtype="0" fill="hold" nodeType="withEffect">
                                  <p:stCondLst>
                                    <p:cond delay="0"/>
                                  </p:stCondLst>
                                  <p:childTnLst>
                                    <p:animRot by="-21600000">
                                      <p:cBhvr>
                                        <p:cTn id="651" dur="4500" fill="hold"/>
                                        <p:tgtEl>
                                          <p:spTgt spid="424"/>
                                        </p:tgtEl>
                                        <p:attrNameLst>
                                          <p:attrName>r</p:attrName>
                                        </p:attrNameLst>
                                      </p:cBhvr>
                                    </p:animRot>
                                  </p:childTnLst>
                                </p:cTn>
                              </p:par>
                              <p:par>
                                <p:cTn id="652" presetID="2" presetClass="entr" presetSubtype="8" fill="hold" nodeType="withEffect">
                                  <p:stCondLst>
                                    <p:cond delay="0"/>
                                  </p:stCondLst>
                                  <p:childTnLst>
                                    <p:set>
                                      <p:cBhvr>
                                        <p:cTn id="653" dur="1" fill="hold">
                                          <p:stCondLst>
                                            <p:cond delay="0"/>
                                          </p:stCondLst>
                                        </p:cTn>
                                        <p:tgtEl>
                                          <p:spTgt spid="480"/>
                                        </p:tgtEl>
                                        <p:attrNameLst>
                                          <p:attrName>style.visibility</p:attrName>
                                        </p:attrNameLst>
                                      </p:cBhvr>
                                      <p:to>
                                        <p:strVal val="visible"/>
                                      </p:to>
                                    </p:set>
                                    <p:anim calcmode="lin" valueType="num">
                                      <p:cBhvr additive="base">
                                        <p:cTn id="654" dur="4500" fill="hold"/>
                                        <p:tgtEl>
                                          <p:spTgt spid="480"/>
                                        </p:tgtEl>
                                        <p:attrNameLst>
                                          <p:attrName>ppt_x</p:attrName>
                                        </p:attrNameLst>
                                      </p:cBhvr>
                                      <p:tavLst>
                                        <p:tav tm="0">
                                          <p:val>
                                            <p:strVal val="0-#ppt_w/2"/>
                                          </p:val>
                                        </p:tav>
                                        <p:tav tm="100000">
                                          <p:val>
                                            <p:strVal val="#ppt_x"/>
                                          </p:val>
                                        </p:tav>
                                      </p:tavLst>
                                    </p:anim>
                                    <p:anim calcmode="lin" valueType="num">
                                      <p:cBhvr additive="base">
                                        <p:cTn id="655" dur="4500" fill="hold"/>
                                        <p:tgtEl>
                                          <p:spTgt spid="480"/>
                                        </p:tgtEl>
                                        <p:attrNameLst>
                                          <p:attrName>ppt_y</p:attrName>
                                        </p:attrNameLst>
                                      </p:cBhvr>
                                      <p:tavLst>
                                        <p:tav tm="0">
                                          <p:val>
                                            <p:strVal val="#ppt_y"/>
                                          </p:val>
                                        </p:tav>
                                        <p:tav tm="100000">
                                          <p:val>
                                            <p:strVal val="#ppt_y"/>
                                          </p:val>
                                        </p:tav>
                                      </p:tavLst>
                                    </p:anim>
                                  </p:childTnLst>
                                </p:cTn>
                              </p:par>
                              <p:par>
                                <p:cTn id="656" presetID="2" presetClass="exit" presetSubtype="8" fill="hold" nodeType="withEffect">
                                  <p:stCondLst>
                                    <p:cond delay="0"/>
                                  </p:stCondLst>
                                  <p:childTnLst>
                                    <p:anim calcmode="lin" valueType="num">
                                      <p:cBhvr additive="base">
                                        <p:cTn id="657" dur="4500"/>
                                        <p:tgtEl>
                                          <p:spTgt spid="480"/>
                                        </p:tgtEl>
                                        <p:attrNameLst>
                                          <p:attrName>ppt_x</p:attrName>
                                        </p:attrNameLst>
                                      </p:cBhvr>
                                      <p:tavLst>
                                        <p:tav tm="0">
                                          <p:val>
                                            <p:strVal val="ppt_x"/>
                                          </p:val>
                                        </p:tav>
                                        <p:tav tm="100000">
                                          <p:val>
                                            <p:strVal val="0-ppt_w/2"/>
                                          </p:val>
                                        </p:tav>
                                      </p:tavLst>
                                    </p:anim>
                                    <p:anim calcmode="lin" valueType="num">
                                      <p:cBhvr additive="base">
                                        <p:cTn id="658" dur="4500"/>
                                        <p:tgtEl>
                                          <p:spTgt spid="480"/>
                                        </p:tgtEl>
                                        <p:attrNameLst>
                                          <p:attrName>ppt_y</p:attrName>
                                        </p:attrNameLst>
                                      </p:cBhvr>
                                      <p:tavLst>
                                        <p:tav tm="0">
                                          <p:val>
                                            <p:strVal val="ppt_y"/>
                                          </p:val>
                                        </p:tav>
                                        <p:tav tm="100000">
                                          <p:val>
                                            <p:strVal val="ppt_y"/>
                                          </p:val>
                                        </p:tav>
                                      </p:tavLst>
                                    </p:anim>
                                    <p:set>
                                      <p:cBhvr>
                                        <p:cTn id="659" dur="1" fill="hold">
                                          <p:stCondLst>
                                            <p:cond delay="4499"/>
                                          </p:stCondLst>
                                        </p:cTn>
                                        <p:tgtEl>
                                          <p:spTgt spid="480"/>
                                        </p:tgtEl>
                                        <p:attrNameLst>
                                          <p:attrName>style.visibility</p:attrName>
                                        </p:attrNameLst>
                                      </p:cBhvr>
                                      <p:to>
                                        <p:strVal val="hidden"/>
                                      </p:to>
                                    </p:set>
                                  </p:childTnLst>
                                </p:cTn>
                              </p:par>
                              <p:par>
                                <p:cTn id="660" presetID="8" presetClass="emph" presetSubtype="0" fill="hold" nodeType="withEffect">
                                  <p:stCondLst>
                                    <p:cond delay="0"/>
                                  </p:stCondLst>
                                  <p:childTnLst>
                                    <p:animRot by="-21600000">
                                      <p:cBhvr>
                                        <p:cTn id="661" dur="4500" fill="hold"/>
                                        <p:tgtEl>
                                          <p:spTgt spid="480"/>
                                        </p:tgtEl>
                                        <p:attrNameLst>
                                          <p:attrName>r</p:attrName>
                                        </p:attrNameLst>
                                      </p:cBhvr>
                                    </p:animRot>
                                  </p:childTnLst>
                                </p:cTn>
                              </p:par>
                              <p:par>
                                <p:cTn id="662" presetID="2" presetClass="entr" presetSubtype="8" fill="hold" nodeType="withEffect">
                                  <p:stCondLst>
                                    <p:cond delay="0"/>
                                  </p:stCondLst>
                                  <p:childTnLst>
                                    <p:set>
                                      <p:cBhvr>
                                        <p:cTn id="663" dur="1" fill="hold">
                                          <p:stCondLst>
                                            <p:cond delay="0"/>
                                          </p:stCondLst>
                                        </p:cTn>
                                        <p:tgtEl>
                                          <p:spTgt spid="479"/>
                                        </p:tgtEl>
                                        <p:attrNameLst>
                                          <p:attrName>style.visibility</p:attrName>
                                        </p:attrNameLst>
                                      </p:cBhvr>
                                      <p:to>
                                        <p:strVal val="visible"/>
                                      </p:to>
                                    </p:set>
                                    <p:anim calcmode="lin" valueType="num">
                                      <p:cBhvr additive="base">
                                        <p:cTn id="664" dur="4500" fill="hold"/>
                                        <p:tgtEl>
                                          <p:spTgt spid="479"/>
                                        </p:tgtEl>
                                        <p:attrNameLst>
                                          <p:attrName>ppt_x</p:attrName>
                                        </p:attrNameLst>
                                      </p:cBhvr>
                                      <p:tavLst>
                                        <p:tav tm="0">
                                          <p:val>
                                            <p:strVal val="0-#ppt_w/2"/>
                                          </p:val>
                                        </p:tav>
                                        <p:tav tm="100000">
                                          <p:val>
                                            <p:strVal val="#ppt_x"/>
                                          </p:val>
                                        </p:tav>
                                      </p:tavLst>
                                    </p:anim>
                                    <p:anim calcmode="lin" valueType="num">
                                      <p:cBhvr additive="base">
                                        <p:cTn id="665" dur="4500" fill="hold"/>
                                        <p:tgtEl>
                                          <p:spTgt spid="479"/>
                                        </p:tgtEl>
                                        <p:attrNameLst>
                                          <p:attrName>ppt_y</p:attrName>
                                        </p:attrNameLst>
                                      </p:cBhvr>
                                      <p:tavLst>
                                        <p:tav tm="0">
                                          <p:val>
                                            <p:strVal val="#ppt_y"/>
                                          </p:val>
                                        </p:tav>
                                        <p:tav tm="100000">
                                          <p:val>
                                            <p:strVal val="#ppt_y"/>
                                          </p:val>
                                        </p:tav>
                                      </p:tavLst>
                                    </p:anim>
                                  </p:childTnLst>
                                </p:cTn>
                              </p:par>
                              <p:par>
                                <p:cTn id="666" presetID="2" presetClass="exit" presetSubtype="8" fill="hold" nodeType="withEffect">
                                  <p:stCondLst>
                                    <p:cond delay="0"/>
                                  </p:stCondLst>
                                  <p:childTnLst>
                                    <p:anim calcmode="lin" valueType="num">
                                      <p:cBhvr additive="base">
                                        <p:cTn id="667" dur="4500"/>
                                        <p:tgtEl>
                                          <p:spTgt spid="479"/>
                                        </p:tgtEl>
                                        <p:attrNameLst>
                                          <p:attrName>ppt_x</p:attrName>
                                        </p:attrNameLst>
                                      </p:cBhvr>
                                      <p:tavLst>
                                        <p:tav tm="0">
                                          <p:val>
                                            <p:strVal val="ppt_x"/>
                                          </p:val>
                                        </p:tav>
                                        <p:tav tm="100000">
                                          <p:val>
                                            <p:strVal val="0-ppt_w/2"/>
                                          </p:val>
                                        </p:tav>
                                      </p:tavLst>
                                    </p:anim>
                                    <p:anim calcmode="lin" valueType="num">
                                      <p:cBhvr additive="base">
                                        <p:cTn id="668" dur="4500"/>
                                        <p:tgtEl>
                                          <p:spTgt spid="479"/>
                                        </p:tgtEl>
                                        <p:attrNameLst>
                                          <p:attrName>ppt_y</p:attrName>
                                        </p:attrNameLst>
                                      </p:cBhvr>
                                      <p:tavLst>
                                        <p:tav tm="0">
                                          <p:val>
                                            <p:strVal val="ppt_y"/>
                                          </p:val>
                                        </p:tav>
                                        <p:tav tm="100000">
                                          <p:val>
                                            <p:strVal val="ppt_y"/>
                                          </p:val>
                                        </p:tav>
                                      </p:tavLst>
                                    </p:anim>
                                    <p:set>
                                      <p:cBhvr>
                                        <p:cTn id="669" dur="1" fill="hold">
                                          <p:stCondLst>
                                            <p:cond delay="4499"/>
                                          </p:stCondLst>
                                        </p:cTn>
                                        <p:tgtEl>
                                          <p:spTgt spid="479"/>
                                        </p:tgtEl>
                                        <p:attrNameLst>
                                          <p:attrName>style.visibility</p:attrName>
                                        </p:attrNameLst>
                                      </p:cBhvr>
                                      <p:to>
                                        <p:strVal val="hidden"/>
                                      </p:to>
                                    </p:set>
                                  </p:childTnLst>
                                </p:cTn>
                              </p:par>
                              <p:par>
                                <p:cTn id="670" presetID="8" presetClass="emph" presetSubtype="0" fill="hold" nodeType="withEffect">
                                  <p:stCondLst>
                                    <p:cond delay="0"/>
                                  </p:stCondLst>
                                  <p:childTnLst>
                                    <p:animRot by="-21600000">
                                      <p:cBhvr>
                                        <p:cTn id="671" dur="4500" fill="hold"/>
                                        <p:tgtEl>
                                          <p:spTgt spid="479"/>
                                        </p:tgtEl>
                                        <p:attrNameLst>
                                          <p:attrName>r</p:attrName>
                                        </p:attrNameLst>
                                      </p:cBhvr>
                                    </p:animRot>
                                  </p:childTnLst>
                                </p:cTn>
                              </p:par>
                              <p:par>
                                <p:cTn id="672" presetID="2" presetClass="entr" presetSubtype="8" fill="hold" nodeType="withEffect">
                                  <p:stCondLst>
                                    <p:cond delay="0"/>
                                  </p:stCondLst>
                                  <p:childTnLst>
                                    <p:set>
                                      <p:cBhvr>
                                        <p:cTn id="673" dur="1" fill="hold">
                                          <p:stCondLst>
                                            <p:cond delay="0"/>
                                          </p:stCondLst>
                                        </p:cTn>
                                        <p:tgtEl>
                                          <p:spTgt spid="478"/>
                                        </p:tgtEl>
                                        <p:attrNameLst>
                                          <p:attrName>style.visibility</p:attrName>
                                        </p:attrNameLst>
                                      </p:cBhvr>
                                      <p:to>
                                        <p:strVal val="visible"/>
                                      </p:to>
                                    </p:set>
                                    <p:anim calcmode="lin" valueType="num">
                                      <p:cBhvr additive="base">
                                        <p:cTn id="674" dur="4500" fill="hold"/>
                                        <p:tgtEl>
                                          <p:spTgt spid="478"/>
                                        </p:tgtEl>
                                        <p:attrNameLst>
                                          <p:attrName>ppt_x</p:attrName>
                                        </p:attrNameLst>
                                      </p:cBhvr>
                                      <p:tavLst>
                                        <p:tav tm="0">
                                          <p:val>
                                            <p:strVal val="0-#ppt_w/2"/>
                                          </p:val>
                                        </p:tav>
                                        <p:tav tm="100000">
                                          <p:val>
                                            <p:strVal val="#ppt_x"/>
                                          </p:val>
                                        </p:tav>
                                      </p:tavLst>
                                    </p:anim>
                                    <p:anim calcmode="lin" valueType="num">
                                      <p:cBhvr additive="base">
                                        <p:cTn id="675" dur="4500" fill="hold"/>
                                        <p:tgtEl>
                                          <p:spTgt spid="478"/>
                                        </p:tgtEl>
                                        <p:attrNameLst>
                                          <p:attrName>ppt_y</p:attrName>
                                        </p:attrNameLst>
                                      </p:cBhvr>
                                      <p:tavLst>
                                        <p:tav tm="0">
                                          <p:val>
                                            <p:strVal val="#ppt_y"/>
                                          </p:val>
                                        </p:tav>
                                        <p:tav tm="100000">
                                          <p:val>
                                            <p:strVal val="#ppt_y"/>
                                          </p:val>
                                        </p:tav>
                                      </p:tavLst>
                                    </p:anim>
                                  </p:childTnLst>
                                </p:cTn>
                              </p:par>
                              <p:par>
                                <p:cTn id="676" presetID="2" presetClass="exit" presetSubtype="8" fill="hold" nodeType="withEffect">
                                  <p:stCondLst>
                                    <p:cond delay="0"/>
                                  </p:stCondLst>
                                  <p:childTnLst>
                                    <p:anim calcmode="lin" valueType="num">
                                      <p:cBhvr additive="base">
                                        <p:cTn id="677" dur="4500"/>
                                        <p:tgtEl>
                                          <p:spTgt spid="478"/>
                                        </p:tgtEl>
                                        <p:attrNameLst>
                                          <p:attrName>ppt_x</p:attrName>
                                        </p:attrNameLst>
                                      </p:cBhvr>
                                      <p:tavLst>
                                        <p:tav tm="0">
                                          <p:val>
                                            <p:strVal val="ppt_x"/>
                                          </p:val>
                                        </p:tav>
                                        <p:tav tm="100000">
                                          <p:val>
                                            <p:strVal val="0-ppt_w/2"/>
                                          </p:val>
                                        </p:tav>
                                      </p:tavLst>
                                    </p:anim>
                                    <p:anim calcmode="lin" valueType="num">
                                      <p:cBhvr additive="base">
                                        <p:cTn id="678" dur="4500"/>
                                        <p:tgtEl>
                                          <p:spTgt spid="478"/>
                                        </p:tgtEl>
                                        <p:attrNameLst>
                                          <p:attrName>ppt_y</p:attrName>
                                        </p:attrNameLst>
                                      </p:cBhvr>
                                      <p:tavLst>
                                        <p:tav tm="0">
                                          <p:val>
                                            <p:strVal val="ppt_y"/>
                                          </p:val>
                                        </p:tav>
                                        <p:tav tm="100000">
                                          <p:val>
                                            <p:strVal val="ppt_y"/>
                                          </p:val>
                                        </p:tav>
                                      </p:tavLst>
                                    </p:anim>
                                    <p:set>
                                      <p:cBhvr>
                                        <p:cTn id="679" dur="1" fill="hold">
                                          <p:stCondLst>
                                            <p:cond delay="4499"/>
                                          </p:stCondLst>
                                        </p:cTn>
                                        <p:tgtEl>
                                          <p:spTgt spid="478"/>
                                        </p:tgtEl>
                                        <p:attrNameLst>
                                          <p:attrName>style.visibility</p:attrName>
                                        </p:attrNameLst>
                                      </p:cBhvr>
                                      <p:to>
                                        <p:strVal val="hidden"/>
                                      </p:to>
                                    </p:set>
                                  </p:childTnLst>
                                </p:cTn>
                              </p:par>
                              <p:par>
                                <p:cTn id="680" presetID="8" presetClass="emph" presetSubtype="0" fill="hold" nodeType="withEffect">
                                  <p:stCondLst>
                                    <p:cond delay="0"/>
                                  </p:stCondLst>
                                  <p:childTnLst>
                                    <p:animRot by="-21600000">
                                      <p:cBhvr>
                                        <p:cTn id="681" dur="4500" fill="hold"/>
                                        <p:tgtEl>
                                          <p:spTgt spid="478"/>
                                        </p:tgtEl>
                                        <p:attrNameLst>
                                          <p:attrName>r</p:attrName>
                                        </p:attrNameLst>
                                      </p:cBhvr>
                                    </p:animRot>
                                  </p:childTnLst>
                                </p:cTn>
                              </p:par>
                              <p:par>
                                <p:cTn id="682" presetID="2" presetClass="entr" presetSubtype="8" fill="hold" nodeType="withEffect">
                                  <p:stCondLst>
                                    <p:cond delay="0"/>
                                  </p:stCondLst>
                                  <p:childTnLst>
                                    <p:set>
                                      <p:cBhvr>
                                        <p:cTn id="683" dur="1" fill="hold">
                                          <p:stCondLst>
                                            <p:cond delay="0"/>
                                          </p:stCondLst>
                                        </p:cTn>
                                        <p:tgtEl>
                                          <p:spTgt spid="477"/>
                                        </p:tgtEl>
                                        <p:attrNameLst>
                                          <p:attrName>style.visibility</p:attrName>
                                        </p:attrNameLst>
                                      </p:cBhvr>
                                      <p:to>
                                        <p:strVal val="visible"/>
                                      </p:to>
                                    </p:set>
                                    <p:anim calcmode="lin" valueType="num">
                                      <p:cBhvr additive="base">
                                        <p:cTn id="684" dur="4500" fill="hold"/>
                                        <p:tgtEl>
                                          <p:spTgt spid="477"/>
                                        </p:tgtEl>
                                        <p:attrNameLst>
                                          <p:attrName>ppt_x</p:attrName>
                                        </p:attrNameLst>
                                      </p:cBhvr>
                                      <p:tavLst>
                                        <p:tav tm="0">
                                          <p:val>
                                            <p:strVal val="0-#ppt_w/2"/>
                                          </p:val>
                                        </p:tav>
                                        <p:tav tm="100000">
                                          <p:val>
                                            <p:strVal val="#ppt_x"/>
                                          </p:val>
                                        </p:tav>
                                      </p:tavLst>
                                    </p:anim>
                                    <p:anim calcmode="lin" valueType="num">
                                      <p:cBhvr additive="base">
                                        <p:cTn id="685" dur="4500" fill="hold"/>
                                        <p:tgtEl>
                                          <p:spTgt spid="477"/>
                                        </p:tgtEl>
                                        <p:attrNameLst>
                                          <p:attrName>ppt_y</p:attrName>
                                        </p:attrNameLst>
                                      </p:cBhvr>
                                      <p:tavLst>
                                        <p:tav tm="0">
                                          <p:val>
                                            <p:strVal val="#ppt_y"/>
                                          </p:val>
                                        </p:tav>
                                        <p:tav tm="100000">
                                          <p:val>
                                            <p:strVal val="#ppt_y"/>
                                          </p:val>
                                        </p:tav>
                                      </p:tavLst>
                                    </p:anim>
                                  </p:childTnLst>
                                </p:cTn>
                              </p:par>
                              <p:par>
                                <p:cTn id="686" presetID="2" presetClass="exit" presetSubtype="8" fill="hold" nodeType="withEffect">
                                  <p:stCondLst>
                                    <p:cond delay="0"/>
                                  </p:stCondLst>
                                  <p:childTnLst>
                                    <p:anim calcmode="lin" valueType="num">
                                      <p:cBhvr additive="base">
                                        <p:cTn id="687" dur="4500"/>
                                        <p:tgtEl>
                                          <p:spTgt spid="477"/>
                                        </p:tgtEl>
                                        <p:attrNameLst>
                                          <p:attrName>ppt_x</p:attrName>
                                        </p:attrNameLst>
                                      </p:cBhvr>
                                      <p:tavLst>
                                        <p:tav tm="0">
                                          <p:val>
                                            <p:strVal val="ppt_x"/>
                                          </p:val>
                                        </p:tav>
                                        <p:tav tm="100000">
                                          <p:val>
                                            <p:strVal val="0-ppt_w/2"/>
                                          </p:val>
                                        </p:tav>
                                      </p:tavLst>
                                    </p:anim>
                                    <p:anim calcmode="lin" valueType="num">
                                      <p:cBhvr additive="base">
                                        <p:cTn id="688" dur="4500"/>
                                        <p:tgtEl>
                                          <p:spTgt spid="477"/>
                                        </p:tgtEl>
                                        <p:attrNameLst>
                                          <p:attrName>ppt_y</p:attrName>
                                        </p:attrNameLst>
                                      </p:cBhvr>
                                      <p:tavLst>
                                        <p:tav tm="0">
                                          <p:val>
                                            <p:strVal val="ppt_y"/>
                                          </p:val>
                                        </p:tav>
                                        <p:tav tm="100000">
                                          <p:val>
                                            <p:strVal val="ppt_y"/>
                                          </p:val>
                                        </p:tav>
                                      </p:tavLst>
                                    </p:anim>
                                    <p:set>
                                      <p:cBhvr>
                                        <p:cTn id="689" dur="1" fill="hold">
                                          <p:stCondLst>
                                            <p:cond delay="4499"/>
                                          </p:stCondLst>
                                        </p:cTn>
                                        <p:tgtEl>
                                          <p:spTgt spid="477"/>
                                        </p:tgtEl>
                                        <p:attrNameLst>
                                          <p:attrName>style.visibility</p:attrName>
                                        </p:attrNameLst>
                                      </p:cBhvr>
                                      <p:to>
                                        <p:strVal val="hidden"/>
                                      </p:to>
                                    </p:set>
                                  </p:childTnLst>
                                </p:cTn>
                              </p:par>
                              <p:par>
                                <p:cTn id="690" presetID="8" presetClass="emph" presetSubtype="0" fill="hold" nodeType="withEffect">
                                  <p:stCondLst>
                                    <p:cond delay="0"/>
                                  </p:stCondLst>
                                  <p:childTnLst>
                                    <p:animRot by="-21600000">
                                      <p:cBhvr>
                                        <p:cTn id="691" dur="4500" fill="hold"/>
                                        <p:tgtEl>
                                          <p:spTgt spid="477"/>
                                        </p:tgtEl>
                                        <p:attrNameLst>
                                          <p:attrName>r</p:attrName>
                                        </p:attrNameLst>
                                      </p:cBhvr>
                                    </p:animRot>
                                  </p:childTnLst>
                                </p:cTn>
                              </p:par>
                              <p:par>
                                <p:cTn id="692" presetID="2" presetClass="entr" presetSubtype="8" fill="hold" nodeType="withEffect">
                                  <p:stCondLst>
                                    <p:cond delay="0"/>
                                  </p:stCondLst>
                                  <p:childTnLst>
                                    <p:set>
                                      <p:cBhvr>
                                        <p:cTn id="693" dur="1" fill="hold">
                                          <p:stCondLst>
                                            <p:cond delay="0"/>
                                          </p:stCondLst>
                                        </p:cTn>
                                        <p:tgtEl>
                                          <p:spTgt spid="476"/>
                                        </p:tgtEl>
                                        <p:attrNameLst>
                                          <p:attrName>style.visibility</p:attrName>
                                        </p:attrNameLst>
                                      </p:cBhvr>
                                      <p:to>
                                        <p:strVal val="visible"/>
                                      </p:to>
                                    </p:set>
                                    <p:anim calcmode="lin" valueType="num">
                                      <p:cBhvr additive="base">
                                        <p:cTn id="694" dur="4500" fill="hold"/>
                                        <p:tgtEl>
                                          <p:spTgt spid="476"/>
                                        </p:tgtEl>
                                        <p:attrNameLst>
                                          <p:attrName>ppt_x</p:attrName>
                                        </p:attrNameLst>
                                      </p:cBhvr>
                                      <p:tavLst>
                                        <p:tav tm="0">
                                          <p:val>
                                            <p:strVal val="0-#ppt_w/2"/>
                                          </p:val>
                                        </p:tav>
                                        <p:tav tm="100000">
                                          <p:val>
                                            <p:strVal val="#ppt_x"/>
                                          </p:val>
                                        </p:tav>
                                      </p:tavLst>
                                    </p:anim>
                                    <p:anim calcmode="lin" valueType="num">
                                      <p:cBhvr additive="base">
                                        <p:cTn id="695" dur="4500" fill="hold"/>
                                        <p:tgtEl>
                                          <p:spTgt spid="476"/>
                                        </p:tgtEl>
                                        <p:attrNameLst>
                                          <p:attrName>ppt_y</p:attrName>
                                        </p:attrNameLst>
                                      </p:cBhvr>
                                      <p:tavLst>
                                        <p:tav tm="0">
                                          <p:val>
                                            <p:strVal val="#ppt_y"/>
                                          </p:val>
                                        </p:tav>
                                        <p:tav tm="100000">
                                          <p:val>
                                            <p:strVal val="#ppt_y"/>
                                          </p:val>
                                        </p:tav>
                                      </p:tavLst>
                                    </p:anim>
                                  </p:childTnLst>
                                </p:cTn>
                              </p:par>
                              <p:par>
                                <p:cTn id="696" presetID="2" presetClass="exit" presetSubtype="8" fill="hold" nodeType="withEffect">
                                  <p:stCondLst>
                                    <p:cond delay="0"/>
                                  </p:stCondLst>
                                  <p:childTnLst>
                                    <p:anim calcmode="lin" valueType="num">
                                      <p:cBhvr additive="base">
                                        <p:cTn id="697" dur="4500"/>
                                        <p:tgtEl>
                                          <p:spTgt spid="476"/>
                                        </p:tgtEl>
                                        <p:attrNameLst>
                                          <p:attrName>ppt_x</p:attrName>
                                        </p:attrNameLst>
                                      </p:cBhvr>
                                      <p:tavLst>
                                        <p:tav tm="0">
                                          <p:val>
                                            <p:strVal val="ppt_x"/>
                                          </p:val>
                                        </p:tav>
                                        <p:tav tm="100000">
                                          <p:val>
                                            <p:strVal val="0-ppt_w/2"/>
                                          </p:val>
                                        </p:tav>
                                      </p:tavLst>
                                    </p:anim>
                                    <p:anim calcmode="lin" valueType="num">
                                      <p:cBhvr additive="base">
                                        <p:cTn id="698" dur="4500"/>
                                        <p:tgtEl>
                                          <p:spTgt spid="476"/>
                                        </p:tgtEl>
                                        <p:attrNameLst>
                                          <p:attrName>ppt_y</p:attrName>
                                        </p:attrNameLst>
                                      </p:cBhvr>
                                      <p:tavLst>
                                        <p:tav tm="0">
                                          <p:val>
                                            <p:strVal val="ppt_y"/>
                                          </p:val>
                                        </p:tav>
                                        <p:tav tm="100000">
                                          <p:val>
                                            <p:strVal val="ppt_y"/>
                                          </p:val>
                                        </p:tav>
                                      </p:tavLst>
                                    </p:anim>
                                    <p:set>
                                      <p:cBhvr>
                                        <p:cTn id="699" dur="1" fill="hold">
                                          <p:stCondLst>
                                            <p:cond delay="4499"/>
                                          </p:stCondLst>
                                        </p:cTn>
                                        <p:tgtEl>
                                          <p:spTgt spid="476"/>
                                        </p:tgtEl>
                                        <p:attrNameLst>
                                          <p:attrName>style.visibility</p:attrName>
                                        </p:attrNameLst>
                                      </p:cBhvr>
                                      <p:to>
                                        <p:strVal val="hidden"/>
                                      </p:to>
                                    </p:set>
                                  </p:childTnLst>
                                </p:cTn>
                              </p:par>
                              <p:par>
                                <p:cTn id="700" presetID="8" presetClass="emph" presetSubtype="0" fill="hold" nodeType="withEffect">
                                  <p:stCondLst>
                                    <p:cond delay="0"/>
                                  </p:stCondLst>
                                  <p:childTnLst>
                                    <p:animRot by="-21600000">
                                      <p:cBhvr>
                                        <p:cTn id="701" dur="4500" fill="hold"/>
                                        <p:tgtEl>
                                          <p:spTgt spid="476"/>
                                        </p:tgtEl>
                                        <p:attrNameLst>
                                          <p:attrName>r</p:attrName>
                                        </p:attrNameLst>
                                      </p:cBhvr>
                                    </p:animRot>
                                  </p:childTnLst>
                                </p:cTn>
                              </p:par>
                              <p:par>
                                <p:cTn id="702" presetID="2" presetClass="entr" presetSubtype="8" fill="hold" nodeType="withEffect">
                                  <p:stCondLst>
                                    <p:cond delay="0"/>
                                  </p:stCondLst>
                                  <p:childTnLst>
                                    <p:set>
                                      <p:cBhvr>
                                        <p:cTn id="703" dur="1" fill="hold">
                                          <p:stCondLst>
                                            <p:cond delay="0"/>
                                          </p:stCondLst>
                                        </p:cTn>
                                        <p:tgtEl>
                                          <p:spTgt spid="475"/>
                                        </p:tgtEl>
                                        <p:attrNameLst>
                                          <p:attrName>style.visibility</p:attrName>
                                        </p:attrNameLst>
                                      </p:cBhvr>
                                      <p:to>
                                        <p:strVal val="visible"/>
                                      </p:to>
                                    </p:set>
                                    <p:anim calcmode="lin" valueType="num">
                                      <p:cBhvr additive="base">
                                        <p:cTn id="704" dur="4500" fill="hold"/>
                                        <p:tgtEl>
                                          <p:spTgt spid="475"/>
                                        </p:tgtEl>
                                        <p:attrNameLst>
                                          <p:attrName>ppt_x</p:attrName>
                                        </p:attrNameLst>
                                      </p:cBhvr>
                                      <p:tavLst>
                                        <p:tav tm="0">
                                          <p:val>
                                            <p:strVal val="0-#ppt_w/2"/>
                                          </p:val>
                                        </p:tav>
                                        <p:tav tm="100000">
                                          <p:val>
                                            <p:strVal val="#ppt_x"/>
                                          </p:val>
                                        </p:tav>
                                      </p:tavLst>
                                    </p:anim>
                                    <p:anim calcmode="lin" valueType="num">
                                      <p:cBhvr additive="base">
                                        <p:cTn id="705" dur="4500" fill="hold"/>
                                        <p:tgtEl>
                                          <p:spTgt spid="475"/>
                                        </p:tgtEl>
                                        <p:attrNameLst>
                                          <p:attrName>ppt_y</p:attrName>
                                        </p:attrNameLst>
                                      </p:cBhvr>
                                      <p:tavLst>
                                        <p:tav tm="0">
                                          <p:val>
                                            <p:strVal val="#ppt_y"/>
                                          </p:val>
                                        </p:tav>
                                        <p:tav tm="100000">
                                          <p:val>
                                            <p:strVal val="#ppt_y"/>
                                          </p:val>
                                        </p:tav>
                                      </p:tavLst>
                                    </p:anim>
                                  </p:childTnLst>
                                </p:cTn>
                              </p:par>
                              <p:par>
                                <p:cTn id="706" presetID="2" presetClass="exit" presetSubtype="8" fill="hold" nodeType="withEffect">
                                  <p:stCondLst>
                                    <p:cond delay="0"/>
                                  </p:stCondLst>
                                  <p:childTnLst>
                                    <p:anim calcmode="lin" valueType="num">
                                      <p:cBhvr additive="base">
                                        <p:cTn id="707" dur="4500"/>
                                        <p:tgtEl>
                                          <p:spTgt spid="475"/>
                                        </p:tgtEl>
                                        <p:attrNameLst>
                                          <p:attrName>ppt_x</p:attrName>
                                        </p:attrNameLst>
                                      </p:cBhvr>
                                      <p:tavLst>
                                        <p:tav tm="0">
                                          <p:val>
                                            <p:strVal val="ppt_x"/>
                                          </p:val>
                                        </p:tav>
                                        <p:tav tm="100000">
                                          <p:val>
                                            <p:strVal val="0-ppt_w/2"/>
                                          </p:val>
                                        </p:tav>
                                      </p:tavLst>
                                    </p:anim>
                                    <p:anim calcmode="lin" valueType="num">
                                      <p:cBhvr additive="base">
                                        <p:cTn id="708" dur="4500"/>
                                        <p:tgtEl>
                                          <p:spTgt spid="475"/>
                                        </p:tgtEl>
                                        <p:attrNameLst>
                                          <p:attrName>ppt_y</p:attrName>
                                        </p:attrNameLst>
                                      </p:cBhvr>
                                      <p:tavLst>
                                        <p:tav tm="0">
                                          <p:val>
                                            <p:strVal val="ppt_y"/>
                                          </p:val>
                                        </p:tav>
                                        <p:tav tm="100000">
                                          <p:val>
                                            <p:strVal val="ppt_y"/>
                                          </p:val>
                                        </p:tav>
                                      </p:tavLst>
                                    </p:anim>
                                    <p:set>
                                      <p:cBhvr>
                                        <p:cTn id="709" dur="1" fill="hold">
                                          <p:stCondLst>
                                            <p:cond delay="4499"/>
                                          </p:stCondLst>
                                        </p:cTn>
                                        <p:tgtEl>
                                          <p:spTgt spid="475"/>
                                        </p:tgtEl>
                                        <p:attrNameLst>
                                          <p:attrName>style.visibility</p:attrName>
                                        </p:attrNameLst>
                                      </p:cBhvr>
                                      <p:to>
                                        <p:strVal val="hidden"/>
                                      </p:to>
                                    </p:set>
                                  </p:childTnLst>
                                </p:cTn>
                              </p:par>
                              <p:par>
                                <p:cTn id="710" presetID="8" presetClass="emph" presetSubtype="0" fill="hold" nodeType="withEffect">
                                  <p:stCondLst>
                                    <p:cond delay="0"/>
                                  </p:stCondLst>
                                  <p:childTnLst>
                                    <p:animRot by="-21600000">
                                      <p:cBhvr>
                                        <p:cTn id="711" dur="4500" fill="hold"/>
                                        <p:tgtEl>
                                          <p:spTgt spid="475"/>
                                        </p:tgtEl>
                                        <p:attrNameLst>
                                          <p:attrName>r</p:attrName>
                                        </p:attrNameLst>
                                      </p:cBhvr>
                                    </p:animRot>
                                  </p:childTnLst>
                                </p:cTn>
                              </p:par>
                              <p:par>
                                <p:cTn id="712" presetID="2" presetClass="entr" presetSubtype="8" fill="hold" nodeType="withEffect">
                                  <p:stCondLst>
                                    <p:cond delay="0"/>
                                  </p:stCondLst>
                                  <p:childTnLst>
                                    <p:set>
                                      <p:cBhvr>
                                        <p:cTn id="713" dur="1" fill="hold">
                                          <p:stCondLst>
                                            <p:cond delay="0"/>
                                          </p:stCondLst>
                                        </p:cTn>
                                        <p:tgtEl>
                                          <p:spTgt spid="474"/>
                                        </p:tgtEl>
                                        <p:attrNameLst>
                                          <p:attrName>style.visibility</p:attrName>
                                        </p:attrNameLst>
                                      </p:cBhvr>
                                      <p:to>
                                        <p:strVal val="visible"/>
                                      </p:to>
                                    </p:set>
                                    <p:anim calcmode="lin" valueType="num">
                                      <p:cBhvr additive="base">
                                        <p:cTn id="714" dur="4500" fill="hold"/>
                                        <p:tgtEl>
                                          <p:spTgt spid="474"/>
                                        </p:tgtEl>
                                        <p:attrNameLst>
                                          <p:attrName>ppt_x</p:attrName>
                                        </p:attrNameLst>
                                      </p:cBhvr>
                                      <p:tavLst>
                                        <p:tav tm="0">
                                          <p:val>
                                            <p:strVal val="0-#ppt_w/2"/>
                                          </p:val>
                                        </p:tav>
                                        <p:tav tm="100000">
                                          <p:val>
                                            <p:strVal val="#ppt_x"/>
                                          </p:val>
                                        </p:tav>
                                      </p:tavLst>
                                    </p:anim>
                                    <p:anim calcmode="lin" valueType="num">
                                      <p:cBhvr additive="base">
                                        <p:cTn id="715" dur="4500" fill="hold"/>
                                        <p:tgtEl>
                                          <p:spTgt spid="474"/>
                                        </p:tgtEl>
                                        <p:attrNameLst>
                                          <p:attrName>ppt_y</p:attrName>
                                        </p:attrNameLst>
                                      </p:cBhvr>
                                      <p:tavLst>
                                        <p:tav tm="0">
                                          <p:val>
                                            <p:strVal val="#ppt_y"/>
                                          </p:val>
                                        </p:tav>
                                        <p:tav tm="100000">
                                          <p:val>
                                            <p:strVal val="#ppt_y"/>
                                          </p:val>
                                        </p:tav>
                                      </p:tavLst>
                                    </p:anim>
                                  </p:childTnLst>
                                </p:cTn>
                              </p:par>
                              <p:par>
                                <p:cTn id="716" presetID="2" presetClass="exit" presetSubtype="8" fill="hold" nodeType="withEffect">
                                  <p:stCondLst>
                                    <p:cond delay="0"/>
                                  </p:stCondLst>
                                  <p:childTnLst>
                                    <p:anim calcmode="lin" valueType="num">
                                      <p:cBhvr additive="base">
                                        <p:cTn id="717" dur="4500"/>
                                        <p:tgtEl>
                                          <p:spTgt spid="474"/>
                                        </p:tgtEl>
                                        <p:attrNameLst>
                                          <p:attrName>ppt_x</p:attrName>
                                        </p:attrNameLst>
                                      </p:cBhvr>
                                      <p:tavLst>
                                        <p:tav tm="0">
                                          <p:val>
                                            <p:strVal val="ppt_x"/>
                                          </p:val>
                                        </p:tav>
                                        <p:tav tm="100000">
                                          <p:val>
                                            <p:strVal val="0-ppt_w/2"/>
                                          </p:val>
                                        </p:tav>
                                      </p:tavLst>
                                    </p:anim>
                                    <p:anim calcmode="lin" valueType="num">
                                      <p:cBhvr additive="base">
                                        <p:cTn id="718" dur="4500"/>
                                        <p:tgtEl>
                                          <p:spTgt spid="474"/>
                                        </p:tgtEl>
                                        <p:attrNameLst>
                                          <p:attrName>ppt_y</p:attrName>
                                        </p:attrNameLst>
                                      </p:cBhvr>
                                      <p:tavLst>
                                        <p:tav tm="0">
                                          <p:val>
                                            <p:strVal val="ppt_y"/>
                                          </p:val>
                                        </p:tav>
                                        <p:tav tm="100000">
                                          <p:val>
                                            <p:strVal val="ppt_y"/>
                                          </p:val>
                                        </p:tav>
                                      </p:tavLst>
                                    </p:anim>
                                    <p:set>
                                      <p:cBhvr>
                                        <p:cTn id="719" dur="1" fill="hold">
                                          <p:stCondLst>
                                            <p:cond delay="4499"/>
                                          </p:stCondLst>
                                        </p:cTn>
                                        <p:tgtEl>
                                          <p:spTgt spid="474"/>
                                        </p:tgtEl>
                                        <p:attrNameLst>
                                          <p:attrName>style.visibility</p:attrName>
                                        </p:attrNameLst>
                                      </p:cBhvr>
                                      <p:to>
                                        <p:strVal val="hidden"/>
                                      </p:to>
                                    </p:set>
                                  </p:childTnLst>
                                </p:cTn>
                              </p:par>
                              <p:par>
                                <p:cTn id="720" presetID="8" presetClass="emph" presetSubtype="0" fill="hold" nodeType="withEffect">
                                  <p:stCondLst>
                                    <p:cond delay="0"/>
                                  </p:stCondLst>
                                  <p:childTnLst>
                                    <p:animRot by="-21600000">
                                      <p:cBhvr>
                                        <p:cTn id="721" dur="4500" fill="hold"/>
                                        <p:tgtEl>
                                          <p:spTgt spid="474"/>
                                        </p:tgtEl>
                                        <p:attrNameLst>
                                          <p:attrName>r</p:attrName>
                                        </p:attrNameLst>
                                      </p:cBhvr>
                                    </p:animRot>
                                  </p:childTnLst>
                                </p:cTn>
                              </p:par>
                              <p:par>
                                <p:cTn id="722" presetID="2" presetClass="entr" presetSubtype="8" fill="hold" nodeType="withEffect">
                                  <p:stCondLst>
                                    <p:cond delay="0"/>
                                  </p:stCondLst>
                                  <p:childTnLst>
                                    <p:set>
                                      <p:cBhvr>
                                        <p:cTn id="723" dur="1" fill="hold">
                                          <p:stCondLst>
                                            <p:cond delay="0"/>
                                          </p:stCondLst>
                                        </p:cTn>
                                        <p:tgtEl>
                                          <p:spTgt spid="487"/>
                                        </p:tgtEl>
                                        <p:attrNameLst>
                                          <p:attrName>style.visibility</p:attrName>
                                        </p:attrNameLst>
                                      </p:cBhvr>
                                      <p:to>
                                        <p:strVal val="visible"/>
                                      </p:to>
                                    </p:set>
                                    <p:anim calcmode="lin" valueType="num">
                                      <p:cBhvr additive="base">
                                        <p:cTn id="724" dur="4500" fill="hold"/>
                                        <p:tgtEl>
                                          <p:spTgt spid="487"/>
                                        </p:tgtEl>
                                        <p:attrNameLst>
                                          <p:attrName>ppt_x</p:attrName>
                                        </p:attrNameLst>
                                      </p:cBhvr>
                                      <p:tavLst>
                                        <p:tav tm="0">
                                          <p:val>
                                            <p:strVal val="0-#ppt_w/2"/>
                                          </p:val>
                                        </p:tav>
                                        <p:tav tm="100000">
                                          <p:val>
                                            <p:strVal val="#ppt_x"/>
                                          </p:val>
                                        </p:tav>
                                      </p:tavLst>
                                    </p:anim>
                                    <p:anim calcmode="lin" valueType="num">
                                      <p:cBhvr additive="base">
                                        <p:cTn id="725" dur="4500" fill="hold"/>
                                        <p:tgtEl>
                                          <p:spTgt spid="487"/>
                                        </p:tgtEl>
                                        <p:attrNameLst>
                                          <p:attrName>ppt_y</p:attrName>
                                        </p:attrNameLst>
                                      </p:cBhvr>
                                      <p:tavLst>
                                        <p:tav tm="0">
                                          <p:val>
                                            <p:strVal val="#ppt_y"/>
                                          </p:val>
                                        </p:tav>
                                        <p:tav tm="100000">
                                          <p:val>
                                            <p:strVal val="#ppt_y"/>
                                          </p:val>
                                        </p:tav>
                                      </p:tavLst>
                                    </p:anim>
                                  </p:childTnLst>
                                </p:cTn>
                              </p:par>
                              <p:par>
                                <p:cTn id="726" presetID="2" presetClass="exit" presetSubtype="8" fill="hold" nodeType="withEffect">
                                  <p:stCondLst>
                                    <p:cond delay="0"/>
                                  </p:stCondLst>
                                  <p:childTnLst>
                                    <p:anim calcmode="lin" valueType="num">
                                      <p:cBhvr additive="base">
                                        <p:cTn id="727" dur="4500"/>
                                        <p:tgtEl>
                                          <p:spTgt spid="487"/>
                                        </p:tgtEl>
                                        <p:attrNameLst>
                                          <p:attrName>ppt_x</p:attrName>
                                        </p:attrNameLst>
                                      </p:cBhvr>
                                      <p:tavLst>
                                        <p:tav tm="0">
                                          <p:val>
                                            <p:strVal val="ppt_x"/>
                                          </p:val>
                                        </p:tav>
                                        <p:tav tm="100000">
                                          <p:val>
                                            <p:strVal val="0-ppt_w/2"/>
                                          </p:val>
                                        </p:tav>
                                      </p:tavLst>
                                    </p:anim>
                                    <p:anim calcmode="lin" valueType="num">
                                      <p:cBhvr additive="base">
                                        <p:cTn id="728" dur="4500"/>
                                        <p:tgtEl>
                                          <p:spTgt spid="487"/>
                                        </p:tgtEl>
                                        <p:attrNameLst>
                                          <p:attrName>ppt_y</p:attrName>
                                        </p:attrNameLst>
                                      </p:cBhvr>
                                      <p:tavLst>
                                        <p:tav tm="0">
                                          <p:val>
                                            <p:strVal val="ppt_y"/>
                                          </p:val>
                                        </p:tav>
                                        <p:tav tm="100000">
                                          <p:val>
                                            <p:strVal val="ppt_y"/>
                                          </p:val>
                                        </p:tav>
                                      </p:tavLst>
                                    </p:anim>
                                    <p:set>
                                      <p:cBhvr>
                                        <p:cTn id="729" dur="1" fill="hold">
                                          <p:stCondLst>
                                            <p:cond delay="4499"/>
                                          </p:stCondLst>
                                        </p:cTn>
                                        <p:tgtEl>
                                          <p:spTgt spid="487"/>
                                        </p:tgtEl>
                                        <p:attrNameLst>
                                          <p:attrName>style.visibility</p:attrName>
                                        </p:attrNameLst>
                                      </p:cBhvr>
                                      <p:to>
                                        <p:strVal val="hidden"/>
                                      </p:to>
                                    </p:set>
                                  </p:childTnLst>
                                </p:cTn>
                              </p:par>
                              <p:par>
                                <p:cTn id="730" presetID="8" presetClass="emph" presetSubtype="0" fill="hold" nodeType="withEffect">
                                  <p:stCondLst>
                                    <p:cond delay="0"/>
                                  </p:stCondLst>
                                  <p:childTnLst>
                                    <p:animRot by="-21600000">
                                      <p:cBhvr>
                                        <p:cTn id="731" dur="4500" fill="hold"/>
                                        <p:tgtEl>
                                          <p:spTgt spid="487"/>
                                        </p:tgtEl>
                                        <p:attrNameLst>
                                          <p:attrName>r</p:attrName>
                                        </p:attrNameLst>
                                      </p:cBhvr>
                                    </p:animRot>
                                  </p:childTnLst>
                                </p:cTn>
                              </p:par>
                              <p:par>
                                <p:cTn id="732" presetID="2" presetClass="entr" presetSubtype="8" fill="hold" nodeType="withEffect">
                                  <p:stCondLst>
                                    <p:cond delay="0"/>
                                  </p:stCondLst>
                                  <p:childTnLst>
                                    <p:set>
                                      <p:cBhvr>
                                        <p:cTn id="733" dur="1" fill="hold">
                                          <p:stCondLst>
                                            <p:cond delay="0"/>
                                          </p:stCondLst>
                                        </p:cTn>
                                        <p:tgtEl>
                                          <p:spTgt spid="486"/>
                                        </p:tgtEl>
                                        <p:attrNameLst>
                                          <p:attrName>style.visibility</p:attrName>
                                        </p:attrNameLst>
                                      </p:cBhvr>
                                      <p:to>
                                        <p:strVal val="visible"/>
                                      </p:to>
                                    </p:set>
                                    <p:anim calcmode="lin" valueType="num">
                                      <p:cBhvr additive="base">
                                        <p:cTn id="734" dur="4500" fill="hold"/>
                                        <p:tgtEl>
                                          <p:spTgt spid="486"/>
                                        </p:tgtEl>
                                        <p:attrNameLst>
                                          <p:attrName>ppt_x</p:attrName>
                                        </p:attrNameLst>
                                      </p:cBhvr>
                                      <p:tavLst>
                                        <p:tav tm="0">
                                          <p:val>
                                            <p:strVal val="0-#ppt_w/2"/>
                                          </p:val>
                                        </p:tav>
                                        <p:tav tm="100000">
                                          <p:val>
                                            <p:strVal val="#ppt_x"/>
                                          </p:val>
                                        </p:tav>
                                      </p:tavLst>
                                    </p:anim>
                                    <p:anim calcmode="lin" valueType="num">
                                      <p:cBhvr additive="base">
                                        <p:cTn id="735" dur="4500" fill="hold"/>
                                        <p:tgtEl>
                                          <p:spTgt spid="486"/>
                                        </p:tgtEl>
                                        <p:attrNameLst>
                                          <p:attrName>ppt_y</p:attrName>
                                        </p:attrNameLst>
                                      </p:cBhvr>
                                      <p:tavLst>
                                        <p:tav tm="0">
                                          <p:val>
                                            <p:strVal val="#ppt_y"/>
                                          </p:val>
                                        </p:tav>
                                        <p:tav tm="100000">
                                          <p:val>
                                            <p:strVal val="#ppt_y"/>
                                          </p:val>
                                        </p:tav>
                                      </p:tavLst>
                                    </p:anim>
                                  </p:childTnLst>
                                </p:cTn>
                              </p:par>
                              <p:par>
                                <p:cTn id="736" presetID="2" presetClass="exit" presetSubtype="8" fill="hold" nodeType="withEffect">
                                  <p:stCondLst>
                                    <p:cond delay="0"/>
                                  </p:stCondLst>
                                  <p:childTnLst>
                                    <p:anim calcmode="lin" valueType="num">
                                      <p:cBhvr additive="base">
                                        <p:cTn id="737" dur="4500"/>
                                        <p:tgtEl>
                                          <p:spTgt spid="486"/>
                                        </p:tgtEl>
                                        <p:attrNameLst>
                                          <p:attrName>ppt_x</p:attrName>
                                        </p:attrNameLst>
                                      </p:cBhvr>
                                      <p:tavLst>
                                        <p:tav tm="0">
                                          <p:val>
                                            <p:strVal val="ppt_x"/>
                                          </p:val>
                                        </p:tav>
                                        <p:tav tm="100000">
                                          <p:val>
                                            <p:strVal val="0-ppt_w/2"/>
                                          </p:val>
                                        </p:tav>
                                      </p:tavLst>
                                    </p:anim>
                                    <p:anim calcmode="lin" valueType="num">
                                      <p:cBhvr additive="base">
                                        <p:cTn id="738" dur="4500"/>
                                        <p:tgtEl>
                                          <p:spTgt spid="486"/>
                                        </p:tgtEl>
                                        <p:attrNameLst>
                                          <p:attrName>ppt_y</p:attrName>
                                        </p:attrNameLst>
                                      </p:cBhvr>
                                      <p:tavLst>
                                        <p:tav tm="0">
                                          <p:val>
                                            <p:strVal val="ppt_y"/>
                                          </p:val>
                                        </p:tav>
                                        <p:tav tm="100000">
                                          <p:val>
                                            <p:strVal val="ppt_y"/>
                                          </p:val>
                                        </p:tav>
                                      </p:tavLst>
                                    </p:anim>
                                    <p:set>
                                      <p:cBhvr>
                                        <p:cTn id="739" dur="1" fill="hold">
                                          <p:stCondLst>
                                            <p:cond delay="4499"/>
                                          </p:stCondLst>
                                        </p:cTn>
                                        <p:tgtEl>
                                          <p:spTgt spid="486"/>
                                        </p:tgtEl>
                                        <p:attrNameLst>
                                          <p:attrName>style.visibility</p:attrName>
                                        </p:attrNameLst>
                                      </p:cBhvr>
                                      <p:to>
                                        <p:strVal val="hidden"/>
                                      </p:to>
                                    </p:set>
                                  </p:childTnLst>
                                </p:cTn>
                              </p:par>
                              <p:par>
                                <p:cTn id="740" presetID="8" presetClass="emph" presetSubtype="0" fill="hold" nodeType="withEffect">
                                  <p:stCondLst>
                                    <p:cond delay="0"/>
                                  </p:stCondLst>
                                  <p:childTnLst>
                                    <p:animRot by="-21600000">
                                      <p:cBhvr>
                                        <p:cTn id="741" dur="4500" fill="hold"/>
                                        <p:tgtEl>
                                          <p:spTgt spid="486"/>
                                        </p:tgtEl>
                                        <p:attrNameLst>
                                          <p:attrName>r</p:attrName>
                                        </p:attrNameLst>
                                      </p:cBhvr>
                                    </p:animRot>
                                  </p:childTnLst>
                                </p:cTn>
                              </p:par>
                              <p:par>
                                <p:cTn id="742" presetID="2" presetClass="entr" presetSubtype="8" fill="hold" nodeType="withEffect">
                                  <p:stCondLst>
                                    <p:cond delay="0"/>
                                  </p:stCondLst>
                                  <p:childTnLst>
                                    <p:set>
                                      <p:cBhvr>
                                        <p:cTn id="743" dur="1" fill="hold">
                                          <p:stCondLst>
                                            <p:cond delay="0"/>
                                          </p:stCondLst>
                                        </p:cTn>
                                        <p:tgtEl>
                                          <p:spTgt spid="485"/>
                                        </p:tgtEl>
                                        <p:attrNameLst>
                                          <p:attrName>style.visibility</p:attrName>
                                        </p:attrNameLst>
                                      </p:cBhvr>
                                      <p:to>
                                        <p:strVal val="visible"/>
                                      </p:to>
                                    </p:set>
                                    <p:anim calcmode="lin" valueType="num">
                                      <p:cBhvr additive="base">
                                        <p:cTn id="744" dur="4500" fill="hold"/>
                                        <p:tgtEl>
                                          <p:spTgt spid="485"/>
                                        </p:tgtEl>
                                        <p:attrNameLst>
                                          <p:attrName>ppt_x</p:attrName>
                                        </p:attrNameLst>
                                      </p:cBhvr>
                                      <p:tavLst>
                                        <p:tav tm="0">
                                          <p:val>
                                            <p:strVal val="0-#ppt_w/2"/>
                                          </p:val>
                                        </p:tav>
                                        <p:tav tm="100000">
                                          <p:val>
                                            <p:strVal val="#ppt_x"/>
                                          </p:val>
                                        </p:tav>
                                      </p:tavLst>
                                    </p:anim>
                                    <p:anim calcmode="lin" valueType="num">
                                      <p:cBhvr additive="base">
                                        <p:cTn id="745" dur="4500" fill="hold"/>
                                        <p:tgtEl>
                                          <p:spTgt spid="485"/>
                                        </p:tgtEl>
                                        <p:attrNameLst>
                                          <p:attrName>ppt_y</p:attrName>
                                        </p:attrNameLst>
                                      </p:cBhvr>
                                      <p:tavLst>
                                        <p:tav tm="0">
                                          <p:val>
                                            <p:strVal val="#ppt_y"/>
                                          </p:val>
                                        </p:tav>
                                        <p:tav tm="100000">
                                          <p:val>
                                            <p:strVal val="#ppt_y"/>
                                          </p:val>
                                        </p:tav>
                                      </p:tavLst>
                                    </p:anim>
                                  </p:childTnLst>
                                </p:cTn>
                              </p:par>
                              <p:par>
                                <p:cTn id="746" presetID="2" presetClass="exit" presetSubtype="8" fill="hold" nodeType="withEffect">
                                  <p:stCondLst>
                                    <p:cond delay="0"/>
                                  </p:stCondLst>
                                  <p:childTnLst>
                                    <p:anim calcmode="lin" valueType="num">
                                      <p:cBhvr additive="base">
                                        <p:cTn id="747" dur="4500"/>
                                        <p:tgtEl>
                                          <p:spTgt spid="485"/>
                                        </p:tgtEl>
                                        <p:attrNameLst>
                                          <p:attrName>ppt_x</p:attrName>
                                        </p:attrNameLst>
                                      </p:cBhvr>
                                      <p:tavLst>
                                        <p:tav tm="0">
                                          <p:val>
                                            <p:strVal val="ppt_x"/>
                                          </p:val>
                                        </p:tav>
                                        <p:tav tm="100000">
                                          <p:val>
                                            <p:strVal val="0-ppt_w/2"/>
                                          </p:val>
                                        </p:tav>
                                      </p:tavLst>
                                    </p:anim>
                                    <p:anim calcmode="lin" valueType="num">
                                      <p:cBhvr additive="base">
                                        <p:cTn id="748" dur="4500"/>
                                        <p:tgtEl>
                                          <p:spTgt spid="485"/>
                                        </p:tgtEl>
                                        <p:attrNameLst>
                                          <p:attrName>ppt_y</p:attrName>
                                        </p:attrNameLst>
                                      </p:cBhvr>
                                      <p:tavLst>
                                        <p:tav tm="0">
                                          <p:val>
                                            <p:strVal val="ppt_y"/>
                                          </p:val>
                                        </p:tav>
                                        <p:tav tm="100000">
                                          <p:val>
                                            <p:strVal val="ppt_y"/>
                                          </p:val>
                                        </p:tav>
                                      </p:tavLst>
                                    </p:anim>
                                    <p:set>
                                      <p:cBhvr>
                                        <p:cTn id="749" dur="1" fill="hold">
                                          <p:stCondLst>
                                            <p:cond delay="4499"/>
                                          </p:stCondLst>
                                        </p:cTn>
                                        <p:tgtEl>
                                          <p:spTgt spid="485"/>
                                        </p:tgtEl>
                                        <p:attrNameLst>
                                          <p:attrName>style.visibility</p:attrName>
                                        </p:attrNameLst>
                                      </p:cBhvr>
                                      <p:to>
                                        <p:strVal val="hidden"/>
                                      </p:to>
                                    </p:set>
                                  </p:childTnLst>
                                </p:cTn>
                              </p:par>
                              <p:par>
                                <p:cTn id="750" presetID="8" presetClass="emph" presetSubtype="0" fill="hold" nodeType="withEffect">
                                  <p:stCondLst>
                                    <p:cond delay="0"/>
                                  </p:stCondLst>
                                  <p:childTnLst>
                                    <p:animRot by="-21600000">
                                      <p:cBhvr>
                                        <p:cTn id="751" dur="4500" fill="hold"/>
                                        <p:tgtEl>
                                          <p:spTgt spid="485"/>
                                        </p:tgtEl>
                                        <p:attrNameLst>
                                          <p:attrName>r</p:attrName>
                                        </p:attrNameLst>
                                      </p:cBhvr>
                                    </p:animRot>
                                  </p:childTnLst>
                                </p:cTn>
                              </p:par>
                              <p:par>
                                <p:cTn id="752" presetID="2" presetClass="entr" presetSubtype="8" fill="hold" nodeType="withEffect">
                                  <p:stCondLst>
                                    <p:cond delay="0"/>
                                  </p:stCondLst>
                                  <p:childTnLst>
                                    <p:set>
                                      <p:cBhvr>
                                        <p:cTn id="753" dur="1" fill="hold">
                                          <p:stCondLst>
                                            <p:cond delay="0"/>
                                          </p:stCondLst>
                                        </p:cTn>
                                        <p:tgtEl>
                                          <p:spTgt spid="484"/>
                                        </p:tgtEl>
                                        <p:attrNameLst>
                                          <p:attrName>style.visibility</p:attrName>
                                        </p:attrNameLst>
                                      </p:cBhvr>
                                      <p:to>
                                        <p:strVal val="visible"/>
                                      </p:to>
                                    </p:set>
                                    <p:anim calcmode="lin" valueType="num">
                                      <p:cBhvr additive="base">
                                        <p:cTn id="754" dur="4500" fill="hold"/>
                                        <p:tgtEl>
                                          <p:spTgt spid="484"/>
                                        </p:tgtEl>
                                        <p:attrNameLst>
                                          <p:attrName>ppt_x</p:attrName>
                                        </p:attrNameLst>
                                      </p:cBhvr>
                                      <p:tavLst>
                                        <p:tav tm="0">
                                          <p:val>
                                            <p:strVal val="0-#ppt_w/2"/>
                                          </p:val>
                                        </p:tav>
                                        <p:tav tm="100000">
                                          <p:val>
                                            <p:strVal val="#ppt_x"/>
                                          </p:val>
                                        </p:tav>
                                      </p:tavLst>
                                    </p:anim>
                                    <p:anim calcmode="lin" valueType="num">
                                      <p:cBhvr additive="base">
                                        <p:cTn id="755" dur="4500" fill="hold"/>
                                        <p:tgtEl>
                                          <p:spTgt spid="484"/>
                                        </p:tgtEl>
                                        <p:attrNameLst>
                                          <p:attrName>ppt_y</p:attrName>
                                        </p:attrNameLst>
                                      </p:cBhvr>
                                      <p:tavLst>
                                        <p:tav tm="0">
                                          <p:val>
                                            <p:strVal val="#ppt_y"/>
                                          </p:val>
                                        </p:tav>
                                        <p:tav tm="100000">
                                          <p:val>
                                            <p:strVal val="#ppt_y"/>
                                          </p:val>
                                        </p:tav>
                                      </p:tavLst>
                                    </p:anim>
                                  </p:childTnLst>
                                </p:cTn>
                              </p:par>
                              <p:par>
                                <p:cTn id="756" presetID="2" presetClass="exit" presetSubtype="8" fill="hold" nodeType="withEffect">
                                  <p:stCondLst>
                                    <p:cond delay="0"/>
                                  </p:stCondLst>
                                  <p:childTnLst>
                                    <p:anim calcmode="lin" valueType="num">
                                      <p:cBhvr additive="base">
                                        <p:cTn id="757" dur="4500"/>
                                        <p:tgtEl>
                                          <p:spTgt spid="484"/>
                                        </p:tgtEl>
                                        <p:attrNameLst>
                                          <p:attrName>ppt_x</p:attrName>
                                        </p:attrNameLst>
                                      </p:cBhvr>
                                      <p:tavLst>
                                        <p:tav tm="0">
                                          <p:val>
                                            <p:strVal val="ppt_x"/>
                                          </p:val>
                                        </p:tav>
                                        <p:tav tm="100000">
                                          <p:val>
                                            <p:strVal val="0-ppt_w/2"/>
                                          </p:val>
                                        </p:tav>
                                      </p:tavLst>
                                    </p:anim>
                                    <p:anim calcmode="lin" valueType="num">
                                      <p:cBhvr additive="base">
                                        <p:cTn id="758" dur="4500"/>
                                        <p:tgtEl>
                                          <p:spTgt spid="484"/>
                                        </p:tgtEl>
                                        <p:attrNameLst>
                                          <p:attrName>ppt_y</p:attrName>
                                        </p:attrNameLst>
                                      </p:cBhvr>
                                      <p:tavLst>
                                        <p:tav tm="0">
                                          <p:val>
                                            <p:strVal val="ppt_y"/>
                                          </p:val>
                                        </p:tav>
                                        <p:tav tm="100000">
                                          <p:val>
                                            <p:strVal val="ppt_y"/>
                                          </p:val>
                                        </p:tav>
                                      </p:tavLst>
                                    </p:anim>
                                    <p:set>
                                      <p:cBhvr>
                                        <p:cTn id="759" dur="1" fill="hold">
                                          <p:stCondLst>
                                            <p:cond delay="4499"/>
                                          </p:stCondLst>
                                        </p:cTn>
                                        <p:tgtEl>
                                          <p:spTgt spid="484"/>
                                        </p:tgtEl>
                                        <p:attrNameLst>
                                          <p:attrName>style.visibility</p:attrName>
                                        </p:attrNameLst>
                                      </p:cBhvr>
                                      <p:to>
                                        <p:strVal val="hidden"/>
                                      </p:to>
                                    </p:set>
                                  </p:childTnLst>
                                </p:cTn>
                              </p:par>
                              <p:par>
                                <p:cTn id="760" presetID="8" presetClass="emph" presetSubtype="0" fill="hold" nodeType="withEffect">
                                  <p:stCondLst>
                                    <p:cond delay="0"/>
                                  </p:stCondLst>
                                  <p:childTnLst>
                                    <p:animRot by="-21600000">
                                      <p:cBhvr>
                                        <p:cTn id="761" dur="4500" fill="hold"/>
                                        <p:tgtEl>
                                          <p:spTgt spid="484"/>
                                        </p:tgtEl>
                                        <p:attrNameLst>
                                          <p:attrName>r</p:attrName>
                                        </p:attrNameLst>
                                      </p:cBhvr>
                                    </p:animRot>
                                  </p:childTnLst>
                                </p:cTn>
                              </p:par>
                              <p:par>
                                <p:cTn id="762" presetID="2" presetClass="entr" presetSubtype="8" fill="hold" nodeType="withEffect">
                                  <p:stCondLst>
                                    <p:cond delay="0"/>
                                  </p:stCondLst>
                                  <p:childTnLst>
                                    <p:set>
                                      <p:cBhvr>
                                        <p:cTn id="763" dur="1" fill="hold">
                                          <p:stCondLst>
                                            <p:cond delay="0"/>
                                          </p:stCondLst>
                                        </p:cTn>
                                        <p:tgtEl>
                                          <p:spTgt spid="483"/>
                                        </p:tgtEl>
                                        <p:attrNameLst>
                                          <p:attrName>style.visibility</p:attrName>
                                        </p:attrNameLst>
                                      </p:cBhvr>
                                      <p:to>
                                        <p:strVal val="visible"/>
                                      </p:to>
                                    </p:set>
                                    <p:anim calcmode="lin" valueType="num">
                                      <p:cBhvr additive="base">
                                        <p:cTn id="764" dur="4500" fill="hold"/>
                                        <p:tgtEl>
                                          <p:spTgt spid="483"/>
                                        </p:tgtEl>
                                        <p:attrNameLst>
                                          <p:attrName>ppt_x</p:attrName>
                                        </p:attrNameLst>
                                      </p:cBhvr>
                                      <p:tavLst>
                                        <p:tav tm="0">
                                          <p:val>
                                            <p:strVal val="0-#ppt_w/2"/>
                                          </p:val>
                                        </p:tav>
                                        <p:tav tm="100000">
                                          <p:val>
                                            <p:strVal val="#ppt_x"/>
                                          </p:val>
                                        </p:tav>
                                      </p:tavLst>
                                    </p:anim>
                                    <p:anim calcmode="lin" valueType="num">
                                      <p:cBhvr additive="base">
                                        <p:cTn id="765" dur="4500" fill="hold"/>
                                        <p:tgtEl>
                                          <p:spTgt spid="483"/>
                                        </p:tgtEl>
                                        <p:attrNameLst>
                                          <p:attrName>ppt_y</p:attrName>
                                        </p:attrNameLst>
                                      </p:cBhvr>
                                      <p:tavLst>
                                        <p:tav tm="0">
                                          <p:val>
                                            <p:strVal val="#ppt_y"/>
                                          </p:val>
                                        </p:tav>
                                        <p:tav tm="100000">
                                          <p:val>
                                            <p:strVal val="#ppt_y"/>
                                          </p:val>
                                        </p:tav>
                                      </p:tavLst>
                                    </p:anim>
                                  </p:childTnLst>
                                </p:cTn>
                              </p:par>
                              <p:par>
                                <p:cTn id="766" presetID="2" presetClass="exit" presetSubtype="8" fill="hold" nodeType="withEffect">
                                  <p:stCondLst>
                                    <p:cond delay="0"/>
                                  </p:stCondLst>
                                  <p:childTnLst>
                                    <p:anim calcmode="lin" valueType="num">
                                      <p:cBhvr additive="base">
                                        <p:cTn id="767" dur="4500"/>
                                        <p:tgtEl>
                                          <p:spTgt spid="483"/>
                                        </p:tgtEl>
                                        <p:attrNameLst>
                                          <p:attrName>ppt_x</p:attrName>
                                        </p:attrNameLst>
                                      </p:cBhvr>
                                      <p:tavLst>
                                        <p:tav tm="0">
                                          <p:val>
                                            <p:strVal val="ppt_x"/>
                                          </p:val>
                                        </p:tav>
                                        <p:tav tm="100000">
                                          <p:val>
                                            <p:strVal val="0-ppt_w/2"/>
                                          </p:val>
                                        </p:tav>
                                      </p:tavLst>
                                    </p:anim>
                                    <p:anim calcmode="lin" valueType="num">
                                      <p:cBhvr additive="base">
                                        <p:cTn id="768" dur="4500"/>
                                        <p:tgtEl>
                                          <p:spTgt spid="483"/>
                                        </p:tgtEl>
                                        <p:attrNameLst>
                                          <p:attrName>ppt_y</p:attrName>
                                        </p:attrNameLst>
                                      </p:cBhvr>
                                      <p:tavLst>
                                        <p:tav tm="0">
                                          <p:val>
                                            <p:strVal val="ppt_y"/>
                                          </p:val>
                                        </p:tav>
                                        <p:tav tm="100000">
                                          <p:val>
                                            <p:strVal val="ppt_y"/>
                                          </p:val>
                                        </p:tav>
                                      </p:tavLst>
                                    </p:anim>
                                    <p:set>
                                      <p:cBhvr>
                                        <p:cTn id="769" dur="1" fill="hold">
                                          <p:stCondLst>
                                            <p:cond delay="4499"/>
                                          </p:stCondLst>
                                        </p:cTn>
                                        <p:tgtEl>
                                          <p:spTgt spid="483"/>
                                        </p:tgtEl>
                                        <p:attrNameLst>
                                          <p:attrName>style.visibility</p:attrName>
                                        </p:attrNameLst>
                                      </p:cBhvr>
                                      <p:to>
                                        <p:strVal val="hidden"/>
                                      </p:to>
                                    </p:set>
                                  </p:childTnLst>
                                </p:cTn>
                              </p:par>
                              <p:par>
                                <p:cTn id="770" presetID="8" presetClass="emph" presetSubtype="0" fill="hold" nodeType="withEffect">
                                  <p:stCondLst>
                                    <p:cond delay="0"/>
                                  </p:stCondLst>
                                  <p:childTnLst>
                                    <p:animRot by="-21600000">
                                      <p:cBhvr>
                                        <p:cTn id="771" dur="4500" fill="hold"/>
                                        <p:tgtEl>
                                          <p:spTgt spid="483"/>
                                        </p:tgtEl>
                                        <p:attrNameLst>
                                          <p:attrName>r</p:attrName>
                                        </p:attrNameLst>
                                      </p:cBhvr>
                                    </p:animRot>
                                  </p:childTnLst>
                                </p:cTn>
                              </p:par>
                              <p:par>
                                <p:cTn id="772" presetID="2" presetClass="entr" presetSubtype="8" fill="hold" nodeType="withEffect">
                                  <p:stCondLst>
                                    <p:cond delay="0"/>
                                  </p:stCondLst>
                                  <p:childTnLst>
                                    <p:set>
                                      <p:cBhvr>
                                        <p:cTn id="773" dur="1" fill="hold">
                                          <p:stCondLst>
                                            <p:cond delay="0"/>
                                          </p:stCondLst>
                                        </p:cTn>
                                        <p:tgtEl>
                                          <p:spTgt spid="482"/>
                                        </p:tgtEl>
                                        <p:attrNameLst>
                                          <p:attrName>style.visibility</p:attrName>
                                        </p:attrNameLst>
                                      </p:cBhvr>
                                      <p:to>
                                        <p:strVal val="visible"/>
                                      </p:to>
                                    </p:set>
                                    <p:anim calcmode="lin" valueType="num">
                                      <p:cBhvr additive="base">
                                        <p:cTn id="774" dur="4500" fill="hold"/>
                                        <p:tgtEl>
                                          <p:spTgt spid="482"/>
                                        </p:tgtEl>
                                        <p:attrNameLst>
                                          <p:attrName>ppt_x</p:attrName>
                                        </p:attrNameLst>
                                      </p:cBhvr>
                                      <p:tavLst>
                                        <p:tav tm="0">
                                          <p:val>
                                            <p:strVal val="0-#ppt_w/2"/>
                                          </p:val>
                                        </p:tav>
                                        <p:tav tm="100000">
                                          <p:val>
                                            <p:strVal val="#ppt_x"/>
                                          </p:val>
                                        </p:tav>
                                      </p:tavLst>
                                    </p:anim>
                                    <p:anim calcmode="lin" valueType="num">
                                      <p:cBhvr additive="base">
                                        <p:cTn id="775" dur="4500" fill="hold"/>
                                        <p:tgtEl>
                                          <p:spTgt spid="482"/>
                                        </p:tgtEl>
                                        <p:attrNameLst>
                                          <p:attrName>ppt_y</p:attrName>
                                        </p:attrNameLst>
                                      </p:cBhvr>
                                      <p:tavLst>
                                        <p:tav tm="0">
                                          <p:val>
                                            <p:strVal val="#ppt_y"/>
                                          </p:val>
                                        </p:tav>
                                        <p:tav tm="100000">
                                          <p:val>
                                            <p:strVal val="#ppt_y"/>
                                          </p:val>
                                        </p:tav>
                                      </p:tavLst>
                                    </p:anim>
                                  </p:childTnLst>
                                </p:cTn>
                              </p:par>
                              <p:par>
                                <p:cTn id="776" presetID="2" presetClass="exit" presetSubtype="8" fill="hold" nodeType="withEffect">
                                  <p:stCondLst>
                                    <p:cond delay="0"/>
                                  </p:stCondLst>
                                  <p:childTnLst>
                                    <p:anim calcmode="lin" valueType="num">
                                      <p:cBhvr additive="base">
                                        <p:cTn id="777" dur="4500"/>
                                        <p:tgtEl>
                                          <p:spTgt spid="482"/>
                                        </p:tgtEl>
                                        <p:attrNameLst>
                                          <p:attrName>ppt_x</p:attrName>
                                        </p:attrNameLst>
                                      </p:cBhvr>
                                      <p:tavLst>
                                        <p:tav tm="0">
                                          <p:val>
                                            <p:strVal val="ppt_x"/>
                                          </p:val>
                                        </p:tav>
                                        <p:tav tm="100000">
                                          <p:val>
                                            <p:strVal val="0-ppt_w/2"/>
                                          </p:val>
                                        </p:tav>
                                      </p:tavLst>
                                    </p:anim>
                                    <p:anim calcmode="lin" valueType="num">
                                      <p:cBhvr additive="base">
                                        <p:cTn id="778" dur="4500"/>
                                        <p:tgtEl>
                                          <p:spTgt spid="482"/>
                                        </p:tgtEl>
                                        <p:attrNameLst>
                                          <p:attrName>ppt_y</p:attrName>
                                        </p:attrNameLst>
                                      </p:cBhvr>
                                      <p:tavLst>
                                        <p:tav tm="0">
                                          <p:val>
                                            <p:strVal val="ppt_y"/>
                                          </p:val>
                                        </p:tav>
                                        <p:tav tm="100000">
                                          <p:val>
                                            <p:strVal val="ppt_y"/>
                                          </p:val>
                                        </p:tav>
                                      </p:tavLst>
                                    </p:anim>
                                    <p:set>
                                      <p:cBhvr>
                                        <p:cTn id="779" dur="1" fill="hold">
                                          <p:stCondLst>
                                            <p:cond delay="4499"/>
                                          </p:stCondLst>
                                        </p:cTn>
                                        <p:tgtEl>
                                          <p:spTgt spid="482"/>
                                        </p:tgtEl>
                                        <p:attrNameLst>
                                          <p:attrName>style.visibility</p:attrName>
                                        </p:attrNameLst>
                                      </p:cBhvr>
                                      <p:to>
                                        <p:strVal val="hidden"/>
                                      </p:to>
                                    </p:set>
                                  </p:childTnLst>
                                </p:cTn>
                              </p:par>
                              <p:par>
                                <p:cTn id="780" presetID="8" presetClass="emph" presetSubtype="0" fill="hold" nodeType="withEffect">
                                  <p:stCondLst>
                                    <p:cond delay="0"/>
                                  </p:stCondLst>
                                  <p:childTnLst>
                                    <p:animRot by="-21600000">
                                      <p:cBhvr>
                                        <p:cTn id="781" dur="4500" fill="hold"/>
                                        <p:tgtEl>
                                          <p:spTgt spid="482"/>
                                        </p:tgtEl>
                                        <p:attrNameLst>
                                          <p:attrName>r</p:attrName>
                                        </p:attrNameLst>
                                      </p:cBhvr>
                                    </p:animRot>
                                  </p:childTnLst>
                                </p:cTn>
                              </p:par>
                              <p:par>
                                <p:cTn id="782" presetID="2" presetClass="entr" presetSubtype="8" fill="hold" nodeType="withEffect">
                                  <p:stCondLst>
                                    <p:cond delay="0"/>
                                  </p:stCondLst>
                                  <p:childTnLst>
                                    <p:set>
                                      <p:cBhvr>
                                        <p:cTn id="783" dur="1" fill="hold">
                                          <p:stCondLst>
                                            <p:cond delay="0"/>
                                          </p:stCondLst>
                                        </p:cTn>
                                        <p:tgtEl>
                                          <p:spTgt spid="481"/>
                                        </p:tgtEl>
                                        <p:attrNameLst>
                                          <p:attrName>style.visibility</p:attrName>
                                        </p:attrNameLst>
                                      </p:cBhvr>
                                      <p:to>
                                        <p:strVal val="visible"/>
                                      </p:to>
                                    </p:set>
                                    <p:anim calcmode="lin" valueType="num">
                                      <p:cBhvr additive="base">
                                        <p:cTn id="784" dur="4500" fill="hold"/>
                                        <p:tgtEl>
                                          <p:spTgt spid="481"/>
                                        </p:tgtEl>
                                        <p:attrNameLst>
                                          <p:attrName>ppt_x</p:attrName>
                                        </p:attrNameLst>
                                      </p:cBhvr>
                                      <p:tavLst>
                                        <p:tav tm="0">
                                          <p:val>
                                            <p:strVal val="0-#ppt_w/2"/>
                                          </p:val>
                                        </p:tav>
                                        <p:tav tm="100000">
                                          <p:val>
                                            <p:strVal val="#ppt_x"/>
                                          </p:val>
                                        </p:tav>
                                      </p:tavLst>
                                    </p:anim>
                                    <p:anim calcmode="lin" valueType="num">
                                      <p:cBhvr additive="base">
                                        <p:cTn id="785" dur="4500" fill="hold"/>
                                        <p:tgtEl>
                                          <p:spTgt spid="481"/>
                                        </p:tgtEl>
                                        <p:attrNameLst>
                                          <p:attrName>ppt_y</p:attrName>
                                        </p:attrNameLst>
                                      </p:cBhvr>
                                      <p:tavLst>
                                        <p:tav tm="0">
                                          <p:val>
                                            <p:strVal val="#ppt_y"/>
                                          </p:val>
                                        </p:tav>
                                        <p:tav tm="100000">
                                          <p:val>
                                            <p:strVal val="#ppt_y"/>
                                          </p:val>
                                        </p:tav>
                                      </p:tavLst>
                                    </p:anim>
                                  </p:childTnLst>
                                </p:cTn>
                              </p:par>
                              <p:par>
                                <p:cTn id="786" presetID="2" presetClass="exit" presetSubtype="8" fill="hold" nodeType="withEffect">
                                  <p:stCondLst>
                                    <p:cond delay="0"/>
                                  </p:stCondLst>
                                  <p:childTnLst>
                                    <p:anim calcmode="lin" valueType="num">
                                      <p:cBhvr additive="base">
                                        <p:cTn id="787" dur="4500"/>
                                        <p:tgtEl>
                                          <p:spTgt spid="481"/>
                                        </p:tgtEl>
                                        <p:attrNameLst>
                                          <p:attrName>ppt_x</p:attrName>
                                        </p:attrNameLst>
                                      </p:cBhvr>
                                      <p:tavLst>
                                        <p:tav tm="0">
                                          <p:val>
                                            <p:strVal val="ppt_x"/>
                                          </p:val>
                                        </p:tav>
                                        <p:tav tm="100000">
                                          <p:val>
                                            <p:strVal val="0-ppt_w/2"/>
                                          </p:val>
                                        </p:tav>
                                      </p:tavLst>
                                    </p:anim>
                                    <p:anim calcmode="lin" valueType="num">
                                      <p:cBhvr additive="base">
                                        <p:cTn id="788" dur="4500"/>
                                        <p:tgtEl>
                                          <p:spTgt spid="481"/>
                                        </p:tgtEl>
                                        <p:attrNameLst>
                                          <p:attrName>ppt_y</p:attrName>
                                        </p:attrNameLst>
                                      </p:cBhvr>
                                      <p:tavLst>
                                        <p:tav tm="0">
                                          <p:val>
                                            <p:strVal val="ppt_y"/>
                                          </p:val>
                                        </p:tav>
                                        <p:tav tm="100000">
                                          <p:val>
                                            <p:strVal val="ppt_y"/>
                                          </p:val>
                                        </p:tav>
                                      </p:tavLst>
                                    </p:anim>
                                    <p:set>
                                      <p:cBhvr>
                                        <p:cTn id="789" dur="1" fill="hold">
                                          <p:stCondLst>
                                            <p:cond delay="4499"/>
                                          </p:stCondLst>
                                        </p:cTn>
                                        <p:tgtEl>
                                          <p:spTgt spid="481"/>
                                        </p:tgtEl>
                                        <p:attrNameLst>
                                          <p:attrName>style.visibility</p:attrName>
                                        </p:attrNameLst>
                                      </p:cBhvr>
                                      <p:to>
                                        <p:strVal val="hidden"/>
                                      </p:to>
                                    </p:set>
                                  </p:childTnLst>
                                </p:cTn>
                              </p:par>
                              <p:par>
                                <p:cTn id="790" presetID="8" presetClass="emph" presetSubtype="0" fill="hold" nodeType="withEffect">
                                  <p:stCondLst>
                                    <p:cond delay="0"/>
                                  </p:stCondLst>
                                  <p:childTnLst>
                                    <p:animRot by="-21600000">
                                      <p:cBhvr>
                                        <p:cTn id="791" dur="4500" fill="hold"/>
                                        <p:tgtEl>
                                          <p:spTgt spid="481"/>
                                        </p:tgtEl>
                                        <p:attrNameLst>
                                          <p:attrName>r</p:attrName>
                                        </p:attrNameLst>
                                      </p:cBhvr>
                                    </p:animRot>
                                  </p:childTnLst>
                                </p:cTn>
                              </p:par>
                              <p:par>
                                <p:cTn id="792" presetID="2" presetClass="entr" presetSubtype="8" fill="hold" nodeType="withEffect">
                                  <p:stCondLst>
                                    <p:cond delay="0"/>
                                  </p:stCondLst>
                                  <p:childTnLst>
                                    <p:set>
                                      <p:cBhvr>
                                        <p:cTn id="793" dur="1" fill="hold">
                                          <p:stCondLst>
                                            <p:cond delay="0"/>
                                          </p:stCondLst>
                                        </p:cTn>
                                        <p:tgtEl>
                                          <p:spTgt spid="494"/>
                                        </p:tgtEl>
                                        <p:attrNameLst>
                                          <p:attrName>style.visibility</p:attrName>
                                        </p:attrNameLst>
                                      </p:cBhvr>
                                      <p:to>
                                        <p:strVal val="visible"/>
                                      </p:to>
                                    </p:set>
                                    <p:anim calcmode="lin" valueType="num">
                                      <p:cBhvr additive="base">
                                        <p:cTn id="794" dur="4500" fill="hold"/>
                                        <p:tgtEl>
                                          <p:spTgt spid="494"/>
                                        </p:tgtEl>
                                        <p:attrNameLst>
                                          <p:attrName>ppt_x</p:attrName>
                                        </p:attrNameLst>
                                      </p:cBhvr>
                                      <p:tavLst>
                                        <p:tav tm="0">
                                          <p:val>
                                            <p:strVal val="0-#ppt_w/2"/>
                                          </p:val>
                                        </p:tav>
                                        <p:tav tm="100000">
                                          <p:val>
                                            <p:strVal val="#ppt_x"/>
                                          </p:val>
                                        </p:tav>
                                      </p:tavLst>
                                    </p:anim>
                                    <p:anim calcmode="lin" valueType="num">
                                      <p:cBhvr additive="base">
                                        <p:cTn id="795" dur="4500" fill="hold"/>
                                        <p:tgtEl>
                                          <p:spTgt spid="494"/>
                                        </p:tgtEl>
                                        <p:attrNameLst>
                                          <p:attrName>ppt_y</p:attrName>
                                        </p:attrNameLst>
                                      </p:cBhvr>
                                      <p:tavLst>
                                        <p:tav tm="0">
                                          <p:val>
                                            <p:strVal val="#ppt_y"/>
                                          </p:val>
                                        </p:tav>
                                        <p:tav tm="100000">
                                          <p:val>
                                            <p:strVal val="#ppt_y"/>
                                          </p:val>
                                        </p:tav>
                                      </p:tavLst>
                                    </p:anim>
                                  </p:childTnLst>
                                </p:cTn>
                              </p:par>
                              <p:par>
                                <p:cTn id="796" presetID="2" presetClass="exit" presetSubtype="8" fill="hold" nodeType="withEffect">
                                  <p:stCondLst>
                                    <p:cond delay="0"/>
                                  </p:stCondLst>
                                  <p:childTnLst>
                                    <p:anim calcmode="lin" valueType="num">
                                      <p:cBhvr additive="base">
                                        <p:cTn id="797" dur="4500"/>
                                        <p:tgtEl>
                                          <p:spTgt spid="494"/>
                                        </p:tgtEl>
                                        <p:attrNameLst>
                                          <p:attrName>ppt_x</p:attrName>
                                        </p:attrNameLst>
                                      </p:cBhvr>
                                      <p:tavLst>
                                        <p:tav tm="0">
                                          <p:val>
                                            <p:strVal val="ppt_x"/>
                                          </p:val>
                                        </p:tav>
                                        <p:tav tm="100000">
                                          <p:val>
                                            <p:strVal val="0-ppt_w/2"/>
                                          </p:val>
                                        </p:tav>
                                      </p:tavLst>
                                    </p:anim>
                                    <p:anim calcmode="lin" valueType="num">
                                      <p:cBhvr additive="base">
                                        <p:cTn id="798" dur="4500"/>
                                        <p:tgtEl>
                                          <p:spTgt spid="494"/>
                                        </p:tgtEl>
                                        <p:attrNameLst>
                                          <p:attrName>ppt_y</p:attrName>
                                        </p:attrNameLst>
                                      </p:cBhvr>
                                      <p:tavLst>
                                        <p:tav tm="0">
                                          <p:val>
                                            <p:strVal val="ppt_y"/>
                                          </p:val>
                                        </p:tav>
                                        <p:tav tm="100000">
                                          <p:val>
                                            <p:strVal val="ppt_y"/>
                                          </p:val>
                                        </p:tav>
                                      </p:tavLst>
                                    </p:anim>
                                    <p:set>
                                      <p:cBhvr>
                                        <p:cTn id="799" dur="1" fill="hold">
                                          <p:stCondLst>
                                            <p:cond delay="4499"/>
                                          </p:stCondLst>
                                        </p:cTn>
                                        <p:tgtEl>
                                          <p:spTgt spid="494"/>
                                        </p:tgtEl>
                                        <p:attrNameLst>
                                          <p:attrName>style.visibility</p:attrName>
                                        </p:attrNameLst>
                                      </p:cBhvr>
                                      <p:to>
                                        <p:strVal val="hidden"/>
                                      </p:to>
                                    </p:set>
                                  </p:childTnLst>
                                </p:cTn>
                              </p:par>
                              <p:par>
                                <p:cTn id="800" presetID="8" presetClass="emph" presetSubtype="0" fill="hold" nodeType="withEffect">
                                  <p:stCondLst>
                                    <p:cond delay="0"/>
                                  </p:stCondLst>
                                  <p:childTnLst>
                                    <p:animRot by="-21600000">
                                      <p:cBhvr>
                                        <p:cTn id="801" dur="4500" fill="hold"/>
                                        <p:tgtEl>
                                          <p:spTgt spid="494"/>
                                        </p:tgtEl>
                                        <p:attrNameLst>
                                          <p:attrName>r</p:attrName>
                                        </p:attrNameLst>
                                      </p:cBhvr>
                                    </p:animRot>
                                  </p:childTnLst>
                                </p:cTn>
                              </p:par>
                              <p:par>
                                <p:cTn id="802" presetID="2" presetClass="entr" presetSubtype="8" fill="hold" nodeType="withEffect">
                                  <p:stCondLst>
                                    <p:cond delay="0"/>
                                  </p:stCondLst>
                                  <p:childTnLst>
                                    <p:set>
                                      <p:cBhvr>
                                        <p:cTn id="803" dur="1" fill="hold">
                                          <p:stCondLst>
                                            <p:cond delay="0"/>
                                          </p:stCondLst>
                                        </p:cTn>
                                        <p:tgtEl>
                                          <p:spTgt spid="493"/>
                                        </p:tgtEl>
                                        <p:attrNameLst>
                                          <p:attrName>style.visibility</p:attrName>
                                        </p:attrNameLst>
                                      </p:cBhvr>
                                      <p:to>
                                        <p:strVal val="visible"/>
                                      </p:to>
                                    </p:set>
                                    <p:anim calcmode="lin" valueType="num">
                                      <p:cBhvr additive="base">
                                        <p:cTn id="804" dur="4500" fill="hold"/>
                                        <p:tgtEl>
                                          <p:spTgt spid="493"/>
                                        </p:tgtEl>
                                        <p:attrNameLst>
                                          <p:attrName>ppt_x</p:attrName>
                                        </p:attrNameLst>
                                      </p:cBhvr>
                                      <p:tavLst>
                                        <p:tav tm="0">
                                          <p:val>
                                            <p:strVal val="0-#ppt_w/2"/>
                                          </p:val>
                                        </p:tav>
                                        <p:tav tm="100000">
                                          <p:val>
                                            <p:strVal val="#ppt_x"/>
                                          </p:val>
                                        </p:tav>
                                      </p:tavLst>
                                    </p:anim>
                                    <p:anim calcmode="lin" valueType="num">
                                      <p:cBhvr additive="base">
                                        <p:cTn id="805" dur="4500" fill="hold"/>
                                        <p:tgtEl>
                                          <p:spTgt spid="493"/>
                                        </p:tgtEl>
                                        <p:attrNameLst>
                                          <p:attrName>ppt_y</p:attrName>
                                        </p:attrNameLst>
                                      </p:cBhvr>
                                      <p:tavLst>
                                        <p:tav tm="0">
                                          <p:val>
                                            <p:strVal val="#ppt_y"/>
                                          </p:val>
                                        </p:tav>
                                        <p:tav tm="100000">
                                          <p:val>
                                            <p:strVal val="#ppt_y"/>
                                          </p:val>
                                        </p:tav>
                                      </p:tavLst>
                                    </p:anim>
                                  </p:childTnLst>
                                </p:cTn>
                              </p:par>
                              <p:par>
                                <p:cTn id="806" presetID="2" presetClass="exit" presetSubtype="8" fill="hold" nodeType="withEffect">
                                  <p:stCondLst>
                                    <p:cond delay="0"/>
                                  </p:stCondLst>
                                  <p:childTnLst>
                                    <p:anim calcmode="lin" valueType="num">
                                      <p:cBhvr additive="base">
                                        <p:cTn id="807" dur="4500"/>
                                        <p:tgtEl>
                                          <p:spTgt spid="493"/>
                                        </p:tgtEl>
                                        <p:attrNameLst>
                                          <p:attrName>ppt_x</p:attrName>
                                        </p:attrNameLst>
                                      </p:cBhvr>
                                      <p:tavLst>
                                        <p:tav tm="0">
                                          <p:val>
                                            <p:strVal val="ppt_x"/>
                                          </p:val>
                                        </p:tav>
                                        <p:tav tm="100000">
                                          <p:val>
                                            <p:strVal val="0-ppt_w/2"/>
                                          </p:val>
                                        </p:tav>
                                      </p:tavLst>
                                    </p:anim>
                                    <p:anim calcmode="lin" valueType="num">
                                      <p:cBhvr additive="base">
                                        <p:cTn id="808" dur="4500"/>
                                        <p:tgtEl>
                                          <p:spTgt spid="493"/>
                                        </p:tgtEl>
                                        <p:attrNameLst>
                                          <p:attrName>ppt_y</p:attrName>
                                        </p:attrNameLst>
                                      </p:cBhvr>
                                      <p:tavLst>
                                        <p:tav tm="0">
                                          <p:val>
                                            <p:strVal val="ppt_y"/>
                                          </p:val>
                                        </p:tav>
                                        <p:tav tm="100000">
                                          <p:val>
                                            <p:strVal val="ppt_y"/>
                                          </p:val>
                                        </p:tav>
                                      </p:tavLst>
                                    </p:anim>
                                    <p:set>
                                      <p:cBhvr>
                                        <p:cTn id="809" dur="1" fill="hold">
                                          <p:stCondLst>
                                            <p:cond delay="4499"/>
                                          </p:stCondLst>
                                        </p:cTn>
                                        <p:tgtEl>
                                          <p:spTgt spid="493"/>
                                        </p:tgtEl>
                                        <p:attrNameLst>
                                          <p:attrName>style.visibility</p:attrName>
                                        </p:attrNameLst>
                                      </p:cBhvr>
                                      <p:to>
                                        <p:strVal val="hidden"/>
                                      </p:to>
                                    </p:set>
                                  </p:childTnLst>
                                </p:cTn>
                              </p:par>
                              <p:par>
                                <p:cTn id="810" presetID="8" presetClass="emph" presetSubtype="0" fill="hold" nodeType="withEffect">
                                  <p:stCondLst>
                                    <p:cond delay="0"/>
                                  </p:stCondLst>
                                  <p:childTnLst>
                                    <p:animRot by="-21600000">
                                      <p:cBhvr>
                                        <p:cTn id="811" dur="4500" fill="hold"/>
                                        <p:tgtEl>
                                          <p:spTgt spid="493"/>
                                        </p:tgtEl>
                                        <p:attrNameLst>
                                          <p:attrName>r</p:attrName>
                                        </p:attrNameLst>
                                      </p:cBhvr>
                                    </p:animRot>
                                  </p:childTnLst>
                                </p:cTn>
                              </p:par>
                              <p:par>
                                <p:cTn id="812" presetID="2" presetClass="entr" presetSubtype="8" fill="hold" nodeType="withEffect">
                                  <p:stCondLst>
                                    <p:cond delay="0"/>
                                  </p:stCondLst>
                                  <p:childTnLst>
                                    <p:set>
                                      <p:cBhvr>
                                        <p:cTn id="813" dur="1" fill="hold">
                                          <p:stCondLst>
                                            <p:cond delay="0"/>
                                          </p:stCondLst>
                                        </p:cTn>
                                        <p:tgtEl>
                                          <p:spTgt spid="492"/>
                                        </p:tgtEl>
                                        <p:attrNameLst>
                                          <p:attrName>style.visibility</p:attrName>
                                        </p:attrNameLst>
                                      </p:cBhvr>
                                      <p:to>
                                        <p:strVal val="visible"/>
                                      </p:to>
                                    </p:set>
                                    <p:anim calcmode="lin" valueType="num">
                                      <p:cBhvr additive="base">
                                        <p:cTn id="814" dur="4500" fill="hold"/>
                                        <p:tgtEl>
                                          <p:spTgt spid="492"/>
                                        </p:tgtEl>
                                        <p:attrNameLst>
                                          <p:attrName>ppt_x</p:attrName>
                                        </p:attrNameLst>
                                      </p:cBhvr>
                                      <p:tavLst>
                                        <p:tav tm="0">
                                          <p:val>
                                            <p:strVal val="0-#ppt_w/2"/>
                                          </p:val>
                                        </p:tav>
                                        <p:tav tm="100000">
                                          <p:val>
                                            <p:strVal val="#ppt_x"/>
                                          </p:val>
                                        </p:tav>
                                      </p:tavLst>
                                    </p:anim>
                                    <p:anim calcmode="lin" valueType="num">
                                      <p:cBhvr additive="base">
                                        <p:cTn id="815" dur="4500" fill="hold"/>
                                        <p:tgtEl>
                                          <p:spTgt spid="492"/>
                                        </p:tgtEl>
                                        <p:attrNameLst>
                                          <p:attrName>ppt_y</p:attrName>
                                        </p:attrNameLst>
                                      </p:cBhvr>
                                      <p:tavLst>
                                        <p:tav tm="0">
                                          <p:val>
                                            <p:strVal val="#ppt_y"/>
                                          </p:val>
                                        </p:tav>
                                        <p:tav tm="100000">
                                          <p:val>
                                            <p:strVal val="#ppt_y"/>
                                          </p:val>
                                        </p:tav>
                                      </p:tavLst>
                                    </p:anim>
                                  </p:childTnLst>
                                </p:cTn>
                              </p:par>
                              <p:par>
                                <p:cTn id="816" presetID="2" presetClass="exit" presetSubtype="8" fill="hold" nodeType="withEffect">
                                  <p:stCondLst>
                                    <p:cond delay="0"/>
                                  </p:stCondLst>
                                  <p:childTnLst>
                                    <p:anim calcmode="lin" valueType="num">
                                      <p:cBhvr additive="base">
                                        <p:cTn id="817" dur="4500"/>
                                        <p:tgtEl>
                                          <p:spTgt spid="492"/>
                                        </p:tgtEl>
                                        <p:attrNameLst>
                                          <p:attrName>ppt_x</p:attrName>
                                        </p:attrNameLst>
                                      </p:cBhvr>
                                      <p:tavLst>
                                        <p:tav tm="0">
                                          <p:val>
                                            <p:strVal val="ppt_x"/>
                                          </p:val>
                                        </p:tav>
                                        <p:tav tm="100000">
                                          <p:val>
                                            <p:strVal val="0-ppt_w/2"/>
                                          </p:val>
                                        </p:tav>
                                      </p:tavLst>
                                    </p:anim>
                                    <p:anim calcmode="lin" valueType="num">
                                      <p:cBhvr additive="base">
                                        <p:cTn id="818" dur="4500"/>
                                        <p:tgtEl>
                                          <p:spTgt spid="492"/>
                                        </p:tgtEl>
                                        <p:attrNameLst>
                                          <p:attrName>ppt_y</p:attrName>
                                        </p:attrNameLst>
                                      </p:cBhvr>
                                      <p:tavLst>
                                        <p:tav tm="0">
                                          <p:val>
                                            <p:strVal val="ppt_y"/>
                                          </p:val>
                                        </p:tav>
                                        <p:tav tm="100000">
                                          <p:val>
                                            <p:strVal val="ppt_y"/>
                                          </p:val>
                                        </p:tav>
                                      </p:tavLst>
                                    </p:anim>
                                    <p:set>
                                      <p:cBhvr>
                                        <p:cTn id="819" dur="1" fill="hold">
                                          <p:stCondLst>
                                            <p:cond delay="4499"/>
                                          </p:stCondLst>
                                        </p:cTn>
                                        <p:tgtEl>
                                          <p:spTgt spid="492"/>
                                        </p:tgtEl>
                                        <p:attrNameLst>
                                          <p:attrName>style.visibility</p:attrName>
                                        </p:attrNameLst>
                                      </p:cBhvr>
                                      <p:to>
                                        <p:strVal val="hidden"/>
                                      </p:to>
                                    </p:set>
                                  </p:childTnLst>
                                </p:cTn>
                              </p:par>
                              <p:par>
                                <p:cTn id="820" presetID="8" presetClass="emph" presetSubtype="0" fill="hold" nodeType="withEffect">
                                  <p:stCondLst>
                                    <p:cond delay="0"/>
                                  </p:stCondLst>
                                  <p:childTnLst>
                                    <p:animRot by="-21600000">
                                      <p:cBhvr>
                                        <p:cTn id="821" dur="4500" fill="hold"/>
                                        <p:tgtEl>
                                          <p:spTgt spid="492"/>
                                        </p:tgtEl>
                                        <p:attrNameLst>
                                          <p:attrName>r</p:attrName>
                                        </p:attrNameLst>
                                      </p:cBhvr>
                                    </p:animRot>
                                  </p:childTnLst>
                                </p:cTn>
                              </p:par>
                              <p:par>
                                <p:cTn id="822" presetID="2" presetClass="entr" presetSubtype="8" fill="hold" nodeType="withEffect">
                                  <p:stCondLst>
                                    <p:cond delay="0"/>
                                  </p:stCondLst>
                                  <p:childTnLst>
                                    <p:set>
                                      <p:cBhvr>
                                        <p:cTn id="823" dur="1" fill="hold">
                                          <p:stCondLst>
                                            <p:cond delay="0"/>
                                          </p:stCondLst>
                                        </p:cTn>
                                        <p:tgtEl>
                                          <p:spTgt spid="491"/>
                                        </p:tgtEl>
                                        <p:attrNameLst>
                                          <p:attrName>style.visibility</p:attrName>
                                        </p:attrNameLst>
                                      </p:cBhvr>
                                      <p:to>
                                        <p:strVal val="visible"/>
                                      </p:to>
                                    </p:set>
                                    <p:anim calcmode="lin" valueType="num">
                                      <p:cBhvr additive="base">
                                        <p:cTn id="824" dur="4500" fill="hold"/>
                                        <p:tgtEl>
                                          <p:spTgt spid="491"/>
                                        </p:tgtEl>
                                        <p:attrNameLst>
                                          <p:attrName>ppt_x</p:attrName>
                                        </p:attrNameLst>
                                      </p:cBhvr>
                                      <p:tavLst>
                                        <p:tav tm="0">
                                          <p:val>
                                            <p:strVal val="0-#ppt_w/2"/>
                                          </p:val>
                                        </p:tav>
                                        <p:tav tm="100000">
                                          <p:val>
                                            <p:strVal val="#ppt_x"/>
                                          </p:val>
                                        </p:tav>
                                      </p:tavLst>
                                    </p:anim>
                                    <p:anim calcmode="lin" valueType="num">
                                      <p:cBhvr additive="base">
                                        <p:cTn id="825" dur="4500" fill="hold"/>
                                        <p:tgtEl>
                                          <p:spTgt spid="491"/>
                                        </p:tgtEl>
                                        <p:attrNameLst>
                                          <p:attrName>ppt_y</p:attrName>
                                        </p:attrNameLst>
                                      </p:cBhvr>
                                      <p:tavLst>
                                        <p:tav tm="0">
                                          <p:val>
                                            <p:strVal val="#ppt_y"/>
                                          </p:val>
                                        </p:tav>
                                        <p:tav tm="100000">
                                          <p:val>
                                            <p:strVal val="#ppt_y"/>
                                          </p:val>
                                        </p:tav>
                                      </p:tavLst>
                                    </p:anim>
                                  </p:childTnLst>
                                </p:cTn>
                              </p:par>
                              <p:par>
                                <p:cTn id="826" presetID="2" presetClass="exit" presetSubtype="8" fill="hold" nodeType="withEffect">
                                  <p:stCondLst>
                                    <p:cond delay="0"/>
                                  </p:stCondLst>
                                  <p:childTnLst>
                                    <p:anim calcmode="lin" valueType="num">
                                      <p:cBhvr additive="base">
                                        <p:cTn id="827" dur="4500"/>
                                        <p:tgtEl>
                                          <p:spTgt spid="491"/>
                                        </p:tgtEl>
                                        <p:attrNameLst>
                                          <p:attrName>ppt_x</p:attrName>
                                        </p:attrNameLst>
                                      </p:cBhvr>
                                      <p:tavLst>
                                        <p:tav tm="0">
                                          <p:val>
                                            <p:strVal val="ppt_x"/>
                                          </p:val>
                                        </p:tav>
                                        <p:tav tm="100000">
                                          <p:val>
                                            <p:strVal val="0-ppt_w/2"/>
                                          </p:val>
                                        </p:tav>
                                      </p:tavLst>
                                    </p:anim>
                                    <p:anim calcmode="lin" valueType="num">
                                      <p:cBhvr additive="base">
                                        <p:cTn id="828" dur="4500"/>
                                        <p:tgtEl>
                                          <p:spTgt spid="491"/>
                                        </p:tgtEl>
                                        <p:attrNameLst>
                                          <p:attrName>ppt_y</p:attrName>
                                        </p:attrNameLst>
                                      </p:cBhvr>
                                      <p:tavLst>
                                        <p:tav tm="0">
                                          <p:val>
                                            <p:strVal val="ppt_y"/>
                                          </p:val>
                                        </p:tav>
                                        <p:tav tm="100000">
                                          <p:val>
                                            <p:strVal val="ppt_y"/>
                                          </p:val>
                                        </p:tav>
                                      </p:tavLst>
                                    </p:anim>
                                    <p:set>
                                      <p:cBhvr>
                                        <p:cTn id="829" dur="1" fill="hold">
                                          <p:stCondLst>
                                            <p:cond delay="4499"/>
                                          </p:stCondLst>
                                        </p:cTn>
                                        <p:tgtEl>
                                          <p:spTgt spid="491"/>
                                        </p:tgtEl>
                                        <p:attrNameLst>
                                          <p:attrName>style.visibility</p:attrName>
                                        </p:attrNameLst>
                                      </p:cBhvr>
                                      <p:to>
                                        <p:strVal val="hidden"/>
                                      </p:to>
                                    </p:set>
                                  </p:childTnLst>
                                </p:cTn>
                              </p:par>
                              <p:par>
                                <p:cTn id="830" presetID="8" presetClass="emph" presetSubtype="0" fill="hold" nodeType="withEffect">
                                  <p:stCondLst>
                                    <p:cond delay="0"/>
                                  </p:stCondLst>
                                  <p:childTnLst>
                                    <p:animRot by="-21600000">
                                      <p:cBhvr>
                                        <p:cTn id="831" dur="4500" fill="hold"/>
                                        <p:tgtEl>
                                          <p:spTgt spid="491"/>
                                        </p:tgtEl>
                                        <p:attrNameLst>
                                          <p:attrName>r</p:attrName>
                                        </p:attrNameLst>
                                      </p:cBhvr>
                                    </p:animRot>
                                  </p:childTnLst>
                                </p:cTn>
                              </p:par>
                              <p:par>
                                <p:cTn id="832" presetID="2" presetClass="entr" presetSubtype="8" fill="hold" nodeType="withEffect">
                                  <p:stCondLst>
                                    <p:cond delay="0"/>
                                  </p:stCondLst>
                                  <p:childTnLst>
                                    <p:set>
                                      <p:cBhvr>
                                        <p:cTn id="833" dur="1" fill="hold">
                                          <p:stCondLst>
                                            <p:cond delay="0"/>
                                          </p:stCondLst>
                                        </p:cTn>
                                        <p:tgtEl>
                                          <p:spTgt spid="490"/>
                                        </p:tgtEl>
                                        <p:attrNameLst>
                                          <p:attrName>style.visibility</p:attrName>
                                        </p:attrNameLst>
                                      </p:cBhvr>
                                      <p:to>
                                        <p:strVal val="visible"/>
                                      </p:to>
                                    </p:set>
                                    <p:anim calcmode="lin" valueType="num">
                                      <p:cBhvr additive="base">
                                        <p:cTn id="834" dur="4500" fill="hold"/>
                                        <p:tgtEl>
                                          <p:spTgt spid="490"/>
                                        </p:tgtEl>
                                        <p:attrNameLst>
                                          <p:attrName>ppt_x</p:attrName>
                                        </p:attrNameLst>
                                      </p:cBhvr>
                                      <p:tavLst>
                                        <p:tav tm="0">
                                          <p:val>
                                            <p:strVal val="0-#ppt_w/2"/>
                                          </p:val>
                                        </p:tav>
                                        <p:tav tm="100000">
                                          <p:val>
                                            <p:strVal val="#ppt_x"/>
                                          </p:val>
                                        </p:tav>
                                      </p:tavLst>
                                    </p:anim>
                                    <p:anim calcmode="lin" valueType="num">
                                      <p:cBhvr additive="base">
                                        <p:cTn id="835" dur="4500" fill="hold"/>
                                        <p:tgtEl>
                                          <p:spTgt spid="490"/>
                                        </p:tgtEl>
                                        <p:attrNameLst>
                                          <p:attrName>ppt_y</p:attrName>
                                        </p:attrNameLst>
                                      </p:cBhvr>
                                      <p:tavLst>
                                        <p:tav tm="0">
                                          <p:val>
                                            <p:strVal val="#ppt_y"/>
                                          </p:val>
                                        </p:tav>
                                        <p:tav tm="100000">
                                          <p:val>
                                            <p:strVal val="#ppt_y"/>
                                          </p:val>
                                        </p:tav>
                                      </p:tavLst>
                                    </p:anim>
                                  </p:childTnLst>
                                </p:cTn>
                              </p:par>
                              <p:par>
                                <p:cTn id="836" presetID="2" presetClass="exit" presetSubtype="8" fill="hold" nodeType="withEffect">
                                  <p:stCondLst>
                                    <p:cond delay="0"/>
                                  </p:stCondLst>
                                  <p:childTnLst>
                                    <p:anim calcmode="lin" valueType="num">
                                      <p:cBhvr additive="base">
                                        <p:cTn id="837" dur="4500"/>
                                        <p:tgtEl>
                                          <p:spTgt spid="490"/>
                                        </p:tgtEl>
                                        <p:attrNameLst>
                                          <p:attrName>ppt_x</p:attrName>
                                        </p:attrNameLst>
                                      </p:cBhvr>
                                      <p:tavLst>
                                        <p:tav tm="0">
                                          <p:val>
                                            <p:strVal val="ppt_x"/>
                                          </p:val>
                                        </p:tav>
                                        <p:tav tm="100000">
                                          <p:val>
                                            <p:strVal val="0-ppt_w/2"/>
                                          </p:val>
                                        </p:tav>
                                      </p:tavLst>
                                    </p:anim>
                                    <p:anim calcmode="lin" valueType="num">
                                      <p:cBhvr additive="base">
                                        <p:cTn id="838" dur="4500"/>
                                        <p:tgtEl>
                                          <p:spTgt spid="490"/>
                                        </p:tgtEl>
                                        <p:attrNameLst>
                                          <p:attrName>ppt_y</p:attrName>
                                        </p:attrNameLst>
                                      </p:cBhvr>
                                      <p:tavLst>
                                        <p:tav tm="0">
                                          <p:val>
                                            <p:strVal val="ppt_y"/>
                                          </p:val>
                                        </p:tav>
                                        <p:tav tm="100000">
                                          <p:val>
                                            <p:strVal val="ppt_y"/>
                                          </p:val>
                                        </p:tav>
                                      </p:tavLst>
                                    </p:anim>
                                    <p:set>
                                      <p:cBhvr>
                                        <p:cTn id="839" dur="1" fill="hold">
                                          <p:stCondLst>
                                            <p:cond delay="4499"/>
                                          </p:stCondLst>
                                        </p:cTn>
                                        <p:tgtEl>
                                          <p:spTgt spid="490"/>
                                        </p:tgtEl>
                                        <p:attrNameLst>
                                          <p:attrName>style.visibility</p:attrName>
                                        </p:attrNameLst>
                                      </p:cBhvr>
                                      <p:to>
                                        <p:strVal val="hidden"/>
                                      </p:to>
                                    </p:set>
                                  </p:childTnLst>
                                </p:cTn>
                              </p:par>
                              <p:par>
                                <p:cTn id="840" presetID="8" presetClass="emph" presetSubtype="0" fill="hold" nodeType="withEffect">
                                  <p:stCondLst>
                                    <p:cond delay="0"/>
                                  </p:stCondLst>
                                  <p:childTnLst>
                                    <p:animRot by="-21600000">
                                      <p:cBhvr>
                                        <p:cTn id="841" dur="4500" fill="hold"/>
                                        <p:tgtEl>
                                          <p:spTgt spid="490"/>
                                        </p:tgtEl>
                                        <p:attrNameLst>
                                          <p:attrName>r</p:attrName>
                                        </p:attrNameLst>
                                      </p:cBhvr>
                                    </p:animRot>
                                  </p:childTnLst>
                                </p:cTn>
                              </p:par>
                              <p:par>
                                <p:cTn id="842" presetID="2" presetClass="entr" presetSubtype="8" fill="hold" nodeType="withEffect">
                                  <p:stCondLst>
                                    <p:cond delay="0"/>
                                  </p:stCondLst>
                                  <p:childTnLst>
                                    <p:set>
                                      <p:cBhvr>
                                        <p:cTn id="843" dur="1" fill="hold">
                                          <p:stCondLst>
                                            <p:cond delay="0"/>
                                          </p:stCondLst>
                                        </p:cTn>
                                        <p:tgtEl>
                                          <p:spTgt spid="489"/>
                                        </p:tgtEl>
                                        <p:attrNameLst>
                                          <p:attrName>style.visibility</p:attrName>
                                        </p:attrNameLst>
                                      </p:cBhvr>
                                      <p:to>
                                        <p:strVal val="visible"/>
                                      </p:to>
                                    </p:set>
                                    <p:anim calcmode="lin" valueType="num">
                                      <p:cBhvr additive="base">
                                        <p:cTn id="844" dur="4500" fill="hold"/>
                                        <p:tgtEl>
                                          <p:spTgt spid="489"/>
                                        </p:tgtEl>
                                        <p:attrNameLst>
                                          <p:attrName>ppt_x</p:attrName>
                                        </p:attrNameLst>
                                      </p:cBhvr>
                                      <p:tavLst>
                                        <p:tav tm="0">
                                          <p:val>
                                            <p:strVal val="0-#ppt_w/2"/>
                                          </p:val>
                                        </p:tav>
                                        <p:tav tm="100000">
                                          <p:val>
                                            <p:strVal val="#ppt_x"/>
                                          </p:val>
                                        </p:tav>
                                      </p:tavLst>
                                    </p:anim>
                                    <p:anim calcmode="lin" valueType="num">
                                      <p:cBhvr additive="base">
                                        <p:cTn id="845" dur="4500" fill="hold"/>
                                        <p:tgtEl>
                                          <p:spTgt spid="489"/>
                                        </p:tgtEl>
                                        <p:attrNameLst>
                                          <p:attrName>ppt_y</p:attrName>
                                        </p:attrNameLst>
                                      </p:cBhvr>
                                      <p:tavLst>
                                        <p:tav tm="0">
                                          <p:val>
                                            <p:strVal val="#ppt_y"/>
                                          </p:val>
                                        </p:tav>
                                        <p:tav tm="100000">
                                          <p:val>
                                            <p:strVal val="#ppt_y"/>
                                          </p:val>
                                        </p:tav>
                                      </p:tavLst>
                                    </p:anim>
                                  </p:childTnLst>
                                </p:cTn>
                              </p:par>
                              <p:par>
                                <p:cTn id="846" presetID="2" presetClass="exit" presetSubtype="8" fill="hold" nodeType="withEffect">
                                  <p:stCondLst>
                                    <p:cond delay="0"/>
                                  </p:stCondLst>
                                  <p:childTnLst>
                                    <p:anim calcmode="lin" valueType="num">
                                      <p:cBhvr additive="base">
                                        <p:cTn id="847" dur="4500"/>
                                        <p:tgtEl>
                                          <p:spTgt spid="489"/>
                                        </p:tgtEl>
                                        <p:attrNameLst>
                                          <p:attrName>ppt_x</p:attrName>
                                        </p:attrNameLst>
                                      </p:cBhvr>
                                      <p:tavLst>
                                        <p:tav tm="0">
                                          <p:val>
                                            <p:strVal val="ppt_x"/>
                                          </p:val>
                                        </p:tav>
                                        <p:tav tm="100000">
                                          <p:val>
                                            <p:strVal val="0-ppt_w/2"/>
                                          </p:val>
                                        </p:tav>
                                      </p:tavLst>
                                    </p:anim>
                                    <p:anim calcmode="lin" valueType="num">
                                      <p:cBhvr additive="base">
                                        <p:cTn id="848" dur="4500"/>
                                        <p:tgtEl>
                                          <p:spTgt spid="489"/>
                                        </p:tgtEl>
                                        <p:attrNameLst>
                                          <p:attrName>ppt_y</p:attrName>
                                        </p:attrNameLst>
                                      </p:cBhvr>
                                      <p:tavLst>
                                        <p:tav tm="0">
                                          <p:val>
                                            <p:strVal val="ppt_y"/>
                                          </p:val>
                                        </p:tav>
                                        <p:tav tm="100000">
                                          <p:val>
                                            <p:strVal val="ppt_y"/>
                                          </p:val>
                                        </p:tav>
                                      </p:tavLst>
                                    </p:anim>
                                    <p:set>
                                      <p:cBhvr>
                                        <p:cTn id="849" dur="1" fill="hold">
                                          <p:stCondLst>
                                            <p:cond delay="4499"/>
                                          </p:stCondLst>
                                        </p:cTn>
                                        <p:tgtEl>
                                          <p:spTgt spid="489"/>
                                        </p:tgtEl>
                                        <p:attrNameLst>
                                          <p:attrName>style.visibility</p:attrName>
                                        </p:attrNameLst>
                                      </p:cBhvr>
                                      <p:to>
                                        <p:strVal val="hidden"/>
                                      </p:to>
                                    </p:set>
                                  </p:childTnLst>
                                </p:cTn>
                              </p:par>
                              <p:par>
                                <p:cTn id="850" presetID="8" presetClass="emph" presetSubtype="0" fill="hold" nodeType="withEffect">
                                  <p:stCondLst>
                                    <p:cond delay="0"/>
                                  </p:stCondLst>
                                  <p:childTnLst>
                                    <p:animRot by="-21600000">
                                      <p:cBhvr>
                                        <p:cTn id="851" dur="4500" fill="hold"/>
                                        <p:tgtEl>
                                          <p:spTgt spid="489"/>
                                        </p:tgtEl>
                                        <p:attrNameLst>
                                          <p:attrName>r</p:attrName>
                                        </p:attrNameLst>
                                      </p:cBhvr>
                                    </p:animRot>
                                  </p:childTnLst>
                                </p:cTn>
                              </p:par>
                              <p:par>
                                <p:cTn id="852" presetID="9" presetClass="emph" presetSubtype="0" grpId="0" nodeType="withEffect">
                                  <p:stCondLst>
                                    <p:cond delay="0"/>
                                  </p:stCondLst>
                                  <p:childTnLst>
                                    <p:set>
                                      <p:cBhvr rctx="PPT">
                                        <p:cTn id="853" dur="indefinite"/>
                                        <p:tgtEl>
                                          <p:spTgt spid="537"/>
                                        </p:tgtEl>
                                        <p:attrNameLst>
                                          <p:attrName>style.opacity</p:attrName>
                                        </p:attrNameLst>
                                      </p:cBhvr>
                                      <p:to>
                                        <p:strVal val="0"/>
                                      </p:to>
                                    </p:set>
                                    <p:animEffect filter="image" prLst="opacity: 0">
                                      <p:cBhvr rctx="IE">
                                        <p:cTn id="854" dur="indefinite"/>
                                        <p:tgtEl>
                                          <p:spTgt spid="5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37"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MORASSSSSSSSSSSSSSS"/>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14840" y="22860"/>
            <a:ext cx="9144000" cy="5143500"/>
          </a:xfrm>
          <a:prstGeom prst="rect">
            <a:avLst/>
          </a:prstGeom>
          <a:noFill/>
          <a:ln>
            <a:noFill/>
          </a:ln>
        </p:spPr>
      </p:pic>
      <p:sp>
        <p:nvSpPr>
          <p:cNvPr id="4" name="3 Rectángulo"/>
          <p:cNvSpPr/>
          <p:nvPr/>
        </p:nvSpPr>
        <p:spPr>
          <a:xfrm>
            <a:off x="899592" y="972000"/>
            <a:ext cx="5544616" cy="3139321"/>
          </a:xfrm>
          <a:prstGeom prst="rect">
            <a:avLst/>
          </a:prstGeom>
        </p:spPr>
        <p:txBody>
          <a:bodyPr wrap="square">
            <a:spAutoFit/>
            <a:scene3d>
              <a:camera prst="obliqueBottomLeft"/>
              <a:lightRig rig="threePt" dir="t"/>
            </a:scene3d>
            <a:sp3d extrusionH="25400">
              <a:extrusionClr>
                <a:schemeClr val="accent4">
                  <a:lumMod val="20000"/>
                  <a:lumOff val="80000"/>
                </a:schemeClr>
              </a:extrusionClr>
            </a:sp3d>
          </a:bodyPr>
          <a:lstStyle/>
          <a:p>
            <a:pPr algn="ctr"/>
            <a:r>
              <a:rPr lang="es-ES" sz="1400" dirty="0" smtClean="0">
                <a:solidFill>
                  <a:srgbClr val="1B123E"/>
                </a:solidFill>
                <a:latin typeface="Hobo Std" pitchFamily="34" charset="0"/>
              </a:rPr>
              <a:t>1. REFORZAR EL SISTEMA INMUNITARIO</a:t>
            </a:r>
          </a:p>
          <a:p>
            <a:pPr algn="ctr"/>
            <a:r>
              <a:rPr lang="es-ES" sz="1400" dirty="0" smtClean="0">
                <a:solidFill>
                  <a:srgbClr val="1B123E"/>
                </a:solidFill>
                <a:latin typeface="Hobo Std" pitchFamily="34" charset="0"/>
              </a:rPr>
              <a:t>Debido a su aporte de alcaloides, esta fruta tiene la</a:t>
            </a:r>
          </a:p>
          <a:p>
            <a:pPr algn="ctr"/>
            <a:r>
              <a:rPr lang="es-ES" sz="1400" dirty="0" smtClean="0">
                <a:solidFill>
                  <a:srgbClr val="1B123E"/>
                </a:solidFill>
                <a:latin typeface="Hobo Std" pitchFamily="34" charset="0"/>
              </a:rPr>
              <a:t> capacidad para aumentar el sistema de defensas en el organismo.</a:t>
            </a:r>
          </a:p>
          <a:p>
            <a:pPr algn="ctr"/>
            <a:r>
              <a:rPr lang="es-ES" sz="1400" dirty="0" smtClean="0">
                <a:solidFill>
                  <a:srgbClr val="1B123E"/>
                </a:solidFill>
                <a:latin typeface="Hobo Std" pitchFamily="34" charset="0"/>
              </a:rPr>
              <a:t>Las moras activan los macrófagos, unas células encargadas de reforzar las barreras e impedir el ingreso de bacterias o virus.</a:t>
            </a:r>
          </a:p>
          <a:p>
            <a:pPr algn="ctr"/>
            <a:r>
              <a:rPr lang="es-ES" sz="1400" dirty="0" smtClean="0">
                <a:solidFill>
                  <a:srgbClr val="1B123E"/>
                </a:solidFill>
                <a:latin typeface="Hobo Std" pitchFamily="34" charset="0"/>
              </a:rPr>
              <a:t>2. EQUILIBRAR LA GLUCOSA</a:t>
            </a:r>
          </a:p>
          <a:p>
            <a:pPr algn="ctr"/>
            <a:r>
              <a:rPr lang="es-ES" sz="1400" dirty="0" smtClean="0">
                <a:solidFill>
                  <a:srgbClr val="1B123E"/>
                </a:solidFill>
                <a:latin typeface="Hobo Std" pitchFamily="34" charset="0"/>
              </a:rPr>
              <a:t>Las fuentes de glucosa de la zarzamora son capaces de nivelar las cantidades de azúcar en la sangre y, por ende, de reducir las necesidades físicas de consumir este compuesto de fuentes poco saludables (por ejemplo, dulces o bollería).</a:t>
            </a:r>
          </a:p>
          <a:p>
            <a:pPr algn="ctr"/>
            <a:r>
              <a:rPr lang="es-ES" sz="1400" dirty="0" smtClean="0">
                <a:solidFill>
                  <a:srgbClr val="1B123E"/>
                </a:solidFill>
                <a:latin typeface="Hobo Std" pitchFamily="34" charset="0"/>
              </a:rPr>
              <a:t>3. REDUCIR LA ANEMIA</a:t>
            </a:r>
          </a:p>
          <a:p>
            <a:pPr algn="ctr"/>
            <a:r>
              <a:rPr lang="es-ES" sz="1400" dirty="0" smtClean="0">
                <a:solidFill>
                  <a:srgbClr val="1B123E"/>
                </a:solidFill>
                <a:latin typeface="Hobo Std" pitchFamily="34" charset="0"/>
              </a:rPr>
              <a:t>Las moras tienen una buena cantidad de hierro. Así, son </a:t>
            </a:r>
          </a:p>
          <a:p>
            <a:pPr algn="ctr"/>
            <a:r>
              <a:rPr lang="es-ES" sz="1400" dirty="0" smtClean="0">
                <a:solidFill>
                  <a:srgbClr val="1B123E"/>
                </a:solidFill>
                <a:latin typeface="Hobo Std" pitchFamily="34" charset="0"/>
              </a:rPr>
              <a:t>ideales para aquellas personas que padecen anemia </a:t>
            </a:r>
          </a:p>
          <a:p>
            <a:pPr algn="ctr"/>
            <a:r>
              <a:rPr lang="es-ES" sz="1400" dirty="0">
                <a:solidFill>
                  <a:srgbClr val="1B123E"/>
                </a:solidFill>
                <a:latin typeface="Hobo Std" pitchFamily="34" charset="0"/>
              </a:rPr>
              <a:t>c</a:t>
            </a:r>
            <a:r>
              <a:rPr lang="es-ES" sz="1400" dirty="0" smtClean="0">
                <a:solidFill>
                  <a:srgbClr val="1B123E"/>
                </a:solidFill>
                <a:latin typeface="Hobo Std" pitchFamily="34" charset="0"/>
              </a:rPr>
              <a:t>ausada por la falta de este nutriente.</a:t>
            </a:r>
            <a:endParaRPr lang="es-ES" sz="1400" dirty="0">
              <a:solidFill>
                <a:srgbClr val="1B123E"/>
              </a:solidFill>
              <a:latin typeface="Hobo Std" pitchFamily="34" charset="0"/>
            </a:endParaRPr>
          </a:p>
        </p:txBody>
      </p:sp>
    </p:spTree>
    <p:extLst>
      <p:ext uri="{BB962C8B-B14F-4D97-AF65-F5344CB8AC3E}">
        <p14:creationId xmlns:p14="http://schemas.microsoft.com/office/powerpoint/2010/main" val="4167373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500"/>
                                        <p:tgtEl>
                                          <p:spTgt spid="4"/>
                                        </p:tgtEl>
                                      </p:cBhvr>
                                    </p:animEffect>
                                    <p:anim calcmode="lin" valueType="num">
                                      <p:cBhvr>
                                        <p:cTn id="8" dur="1500" fill="hold"/>
                                        <p:tgtEl>
                                          <p:spTgt spid="4"/>
                                        </p:tgtEl>
                                        <p:attrNameLst>
                                          <p:attrName>ppt_x</p:attrName>
                                        </p:attrNameLst>
                                      </p:cBhvr>
                                      <p:tavLst>
                                        <p:tav tm="0">
                                          <p:val>
                                            <p:strVal val="#ppt_x"/>
                                          </p:val>
                                        </p:tav>
                                        <p:tav tm="100000">
                                          <p:val>
                                            <p:strVal val="#ppt_x"/>
                                          </p:val>
                                        </p:tav>
                                      </p:tavLst>
                                    </p:anim>
                                    <p:anim calcmode="lin" valueType="num">
                                      <p:cBhvr>
                                        <p:cTn id="9" dur="15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 name="21 Imagen" descr="MORASSSSSSSSSSSSSSS"/>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2" name="Forma libre 6"/>
          <p:cNvSpPr/>
          <p:nvPr/>
        </p:nvSpPr>
        <p:spPr>
          <a:xfrm rot="12572263">
            <a:off x="98897" y="162478"/>
            <a:ext cx="1860965" cy="958824"/>
          </a:xfrm>
          <a:custGeom>
            <a:avLst/>
            <a:gdLst>
              <a:gd name="connsiteX0" fmla="*/ 5831277 w 5832648"/>
              <a:gd name="connsiteY0" fmla="*/ 850515 h 1818625"/>
              <a:gd name="connsiteX1" fmla="*/ 5798458 w 5832648"/>
              <a:gd name="connsiteY1" fmla="*/ 646474 h 1818625"/>
              <a:gd name="connsiteX2" fmla="*/ 5222804 w 5832648"/>
              <a:gd name="connsiteY2" fmla="*/ 196376 h 1818625"/>
              <a:gd name="connsiteX3" fmla="*/ 3982299 w 5832648"/>
              <a:gd name="connsiteY3" fmla="*/ 5082 h 1818625"/>
              <a:gd name="connsiteX4" fmla="*/ 3094879 w 5832648"/>
              <a:gd name="connsiteY4" fmla="*/ 176611 h 1818625"/>
              <a:gd name="connsiteX5" fmla="*/ 2733529 w 5832648"/>
              <a:gd name="connsiteY5" fmla="*/ 506743 h 1818625"/>
              <a:gd name="connsiteX6" fmla="*/ 2950714 w 5832648"/>
              <a:gd name="connsiteY6" fmla="*/ 811385 h 1818625"/>
              <a:gd name="connsiteX7" fmla="*/ 3639713 w 5832648"/>
              <a:gd name="connsiteY7" fmla="*/ 941947 h 1818625"/>
              <a:gd name="connsiteX8" fmla="*/ 4180801 w 5832648"/>
              <a:gd name="connsiteY8" fmla="*/ 854284 h 1818625"/>
              <a:gd name="connsiteX9" fmla="*/ 4396114 w 5832648"/>
              <a:gd name="connsiteY9" fmla="*/ 650982 h 1818625"/>
              <a:gd name="connsiteX10" fmla="*/ 4276287 w 5832648"/>
              <a:gd name="connsiteY10" fmla="*/ 473171 h 1818625"/>
              <a:gd name="connsiteX11" fmla="*/ 3871875 w 5832648"/>
              <a:gd name="connsiteY11" fmla="*/ 387373 h 1818625"/>
              <a:gd name="connsiteX12" fmla="*/ 3609755 w 5832648"/>
              <a:gd name="connsiteY12" fmla="*/ 430894 h 1818625"/>
              <a:gd name="connsiteX13" fmla="*/ 3516142 w 5832648"/>
              <a:gd name="connsiteY13" fmla="*/ 490578 h 1818625"/>
              <a:gd name="connsiteX14" fmla="*/ 3504909 w 5832648"/>
              <a:gd name="connsiteY14" fmla="*/ 519178 h 1818625"/>
              <a:gd name="connsiteX15" fmla="*/ 3527375 w 5832648"/>
              <a:gd name="connsiteY15" fmla="*/ 529125 h 1818625"/>
              <a:gd name="connsiteX16" fmla="*/ 3572310 w 5832648"/>
              <a:gd name="connsiteY16" fmla="*/ 524152 h 1818625"/>
              <a:gd name="connsiteX17" fmla="*/ 3617245 w 5832648"/>
              <a:gd name="connsiteY17" fmla="*/ 519178 h 1818625"/>
              <a:gd name="connsiteX18" fmla="*/ 3782006 w 5832648"/>
              <a:gd name="connsiteY18" fmla="*/ 511717 h 1818625"/>
              <a:gd name="connsiteX19" fmla="*/ 3982340 w 5832648"/>
              <a:gd name="connsiteY19" fmla="*/ 550885 h 1818625"/>
              <a:gd name="connsiteX20" fmla="*/ 4066592 w 5832648"/>
              <a:gd name="connsiteY20" fmla="*/ 636061 h 1818625"/>
              <a:gd name="connsiteX21" fmla="*/ 3924299 w 5832648"/>
              <a:gd name="connsiteY21" fmla="*/ 764135 h 1818625"/>
              <a:gd name="connsiteX22" fmla="*/ 3572310 w 5832648"/>
              <a:gd name="connsiteY22" fmla="*/ 815116 h 1818625"/>
              <a:gd name="connsiteX23" fmla="*/ 3081773 w 5832648"/>
              <a:gd name="connsiteY23" fmla="*/ 711910 h 1818625"/>
              <a:gd name="connsiteX24" fmla="*/ 2928246 w 5832648"/>
              <a:gd name="connsiteY24" fmla="*/ 496796 h 1818625"/>
              <a:gd name="connsiteX25" fmla="*/ 3212832 w 5832648"/>
              <a:gd name="connsiteY25" fmla="*/ 219509 h 1818625"/>
              <a:gd name="connsiteX26" fmla="*/ 3961744 w 5832648"/>
              <a:gd name="connsiteY26" fmla="*/ 96409 h 1818625"/>
              <a:gd name="connsiteX27" fmla="*/ 4897885 w 5832648"/>
              <a:gd name="connsiteY27" fmla="*/ 281681 h 1818625"/>
              <a:gd name="connsiteX28" fmla="*/ 5212428 w 5832648"/>
              <a:gd name="connsiteY28" fmla="*/ 675851 h 1818625"/>
              <a:gd name="connsiteX29" fmla="*/ 4778058 w 5832648"/>
              <a:gd name="connsiteY29" fmla="*/ 1074994 h 1818625"/>
              <a:gd name="connsiteX30" fmla="*/ 3662179 w 5832648"/>
              <a:gd name="connsiteY30" fmla="*/ 1247832 h 1818625"/>
              <a:gd name="connsiteX31" fmla="*/ 3025604 w 5832648"/>
              <a:gd name="connsiteY31" fmla="*/ 1190634 h 1818625"/>
              <a:gd name="connsiteX32" fmla="*/ 2565024 w 5832648"/>
              <a:gd name="connsiteY32" fmla="*/ 1037691 h 1818625"/>
              <a:gd name="connsiteX33" fmla="*/ 2186822 w 5832648"/>
              <a:gd name="connsiteY33" fmla="*/ 822576 h 1818625"/>
              <a:gd name="connsiteX34" fmla="*/ 1658840 w 5832648"/>
              <a:gd name="connsiteY34" fmla="*/ 455763 h 1818625"/>
              <a:gd name="connsiteX35" fmla="*/ 891205 w 5832648"/>
              <a:gd name="connsiteY35" fmla="*/ 270490 h 1818625"/>
              <a:gd name="connsiteX36" fmla="*/ 209696 w 5832648"/>
              <a:gd name="connsiteY36" fmla="*/ 418459 h 1818625"/>
              <a:gd name="connsiteX37" fmla="*/ 0 w 5832648"/>
              <a:gd name="connsiteY37" fmla="*/ 730562 h 1818625"/>
              <a:gd name="connsiteX38" fmla="*/ 93614 w 5832648"/>
              <a:gd name="connsiteY38" fmla="*/ 953137 h 1818625"/>
              <a:gd name="connsiteX39" fmla="*/ 516750 w 5832648"/>
              <a:gd name="connsiteY39" fmla="*/ 1066290 h 1818625"/>
              <a:gd name="connsiteX40" fmla="*/ 732061 w 5832648"/>
              <a:gd name="connsiteY40" fmla="*/ 1034582 h 1818625"/>
              <a:gd name="connsiteX41" fmla="*/ 835038 w 5832648"/>
              <a:gd name="connsiteY41" fmla="*/ 978628 h 1818625"/>
              <a:gd name="connsiteX42" fmla="*/ 842526 w 5832648"/>
              <a:gd name="connsiteY42" fmla="*/ 943190 h 1818625"/>
              <a:gd name="connsiteX43" fmla="*/ 816314 w 5832648"/>
              <a:gd name="connsiteY43" fmla="*/ 897183 h 1818625"/>
              <a:gd name="connsiteX44" fmla="*/ 778868 w 5832648"/>
              <a:gd name="connsiteY44" fmla="*/ 883505 h 1818625"/>
              <a:gd name="connsiteX45" fmla="*/ 733933 w 5832648"/>
              <a:gd name="connsiteY45" fmla="*/ 892209 h 1818625"/>
              <a:gd name="connsiteX46" fmla="*/ 623470 w 5832648"/>
              <a:gd name="connsiteY46" fmla="*/ 917078 h 1818625"/>
              <a:gd name="connsiteX47" fmla="*/ 501771 w 5832648"/>
              <a:gd name="connsiteY47" fmla="*/ 924538 h 1818625"/>
              <a:gd name="connsiteX48" fmla="*/ 224673 w 5832648"/>
              <a:gd name="connsiteY48" fmla="*/ 857393 h 1818625"/>
              <a:gd name="connsiteX49" fmla="*/ 149783 w 5832648"/>
              <a:gd name="connsiteY49" fmla="*/ 723101 h 1818625"/>
              <a:gd name="connsiteX50" fmla="*/ 273352 w 5832648"/>
              <a:gd name="connsiteY50" fmla="*/ 505500 h 1818625"/>
              <a:gd name="connsiteX51" fmla="*/ 703977 w 5832648"/>
              <a:gd name="connsiteY51" fmla="*/ 399808 h 1818625"/>
              <a:gd name="connsiteX52" fmla="*/ 1082179 w 5832648"/>
              <a:gd name="connsiteY52" fmla="*/ 475657 h 1818625"/>
              <a:gd name="connsiteX53" fmla="*/ 1377999 w 5832648"/>
              <a:gd name="connsiteY53" fmla="*/ 662173 h 1818625"/>
              <a:gd name="connsiteX54" fmla="*/ 2255150 w 5832648"/>
              <a:gd name="connsiteY54" fmla="*/ 1486770 h 1818625"/>
              <a:gd name="connsiteX55" fmla="*/ 4225315 w 5832648"/>
              <a:gd name="connsiteY55" fmla="*/ 1804522 h 1818625"/>
              <a:gd name="connsiteX56" fmla="*/ 5652698 w 5832648"/>
              <a:gd name="connsiteY56" fmla="*/ 1225649 h 1818625"/>
              <a:gd name="connsiteX57" fmla="*/ 5831277 w 5832648"/>
              <a:gd name="connsiteY57" fmla="*/ 850515 h 1818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Lst>
            <a:rect l="l" t="t" r="r" b="b"/>
            <a:pathLst>
              <a:path w="5832648" h="1818625">
                <a:moveTo>
                  <a:pt x="5831277" y="850515"/>
                </a:moveTo>
                <a:cubicBezTo>
                  <a:pt x="5836853" y="779212"/>
                  <a:pt x="5825326" y="710803"/>
                  <a:pt x="5798458" y="646474"/>
                </a:cubicBezTo>
                <a:cubicBezTo>
                  <a:pt x="5726809" y="474929"/>
                  <a:pt x="5525497" y="303274"/>
                  <a:pt x="5222804" y="196376"/>
                </a:cubicBezTo>
                <a:cubicBezTo>
                  <a:pt x="4920110" y="89477"/>
                  <a:pt x="4583626" y="-25754"/>
                  <a:pt x="3982299" y="5082"/>
                </a:cubicBezTo>
                <a:cubicBezTo>
                  <a:pt x="3380973" y="35917"/>
                  <a:pt x="3303007" y="93000"/>
                  <a:pt x="3094879" y="176611"/>
                </a:cubicBezTo>
                <a:cubicBezTo>
                  <a:pt x="2886750" y="260221"/>
                  <a:pt x="2733529" y="378255"/>
                  <a:pt x="2733529" y="506743"/>
                </a:cubicBezTo>
                <a:cubicBezTo>
                  <a:pt x="2733529" y="631916"/>
                  <a:pt x="2805923" y="733463"/>
                  <a:pt x="2950714" y="811385"/>
                </a:cubicBezTo>
                <a:cubicBezTo>
                  <a:pt x="3112977" y="898426"/>
                  <a:pt x="3342644" y="941947"/>
                  <a:pt x="3639713" y="941947"/>
                </a:cubicBezTo>
                <a:cubicBezTo>
                  <a:pt x="3856896" y="941947"/>
                  <a:pt x="4037260" y="912726"/>
                  <a:pt x="4180801" y="854284"/>
                </a:cubicBezTo>
                <a:cubicBezTo>
                  <a:pt x="4324343" y="795842"/>
                  <a:pt x="4396114" y="728075"/>
                  <a:pt x="4396114" y="650982"/>
                </a:cubicBezTo>
                <a:cubicBezTo>
                  <a:pt x="4396114" y="580520"/>
                  <a:pt x="4356172" y="521250"/>
                  <a:pt x="4276287" y="473171"/>
                </a:cubicBezTo>
                <a:cubicBezTo>
                  <a:pt x="4181426" y="415972"/>
                  <a:pt x="4046622" y="387373"/>
                  <a:pt x="3871875" y="387373"/>
                </a:cubicBezTo>
                <a:cubicBezTo>
                  <a:pt x="3767027" y="387373"/>
                  <a:pt x="3679654" y="401880"/>
                  <a:pt x="3609755" y="430894"/>
                </a:cubicBezTo>
                <a:cubicBezTo>
                  <a:pt x="3554835" y="453275"/>
                  <a:pt x="3523631" y="473171"/>
                  <a:pt x="3516142" y="490578"/>
                </a:cubicBezTo>
                <a:cubicBezTo>
                  <a:pt x="3508652" y="507987"/>
                  <a:pt x="3504909" y="517520"/>
                  <a:pt x="3504909" y="519178"/>
                </a:cubicBezTo>
                <a:cubicBezTo>
                  <a:pt x="3504909" y="525809"/>
                  <a:pt x="3512397" y="529125"/>
                  <a:pt x="3527375" y="529125"/>
                </a:cubicBezTo>
                <a:lnTo>
                  <a:pt x="3572310" y="524152"/>
                </a:lnTo>
                <a:cubicBezTo>
                  <a:pt x="3577303" y="523322"/>
                  <a:pt x="3592282" y="521664"/>
                  <a:pt x="3617245" y="519178"/>
                </a:cubicBezTo>
                <a:cubicBezTo>
                  <a:pt x="3667172" y="514204"/>
                  <a:pt x="3722092" y="511717"/>
                  <a:pt x="3782006" y="511717"/>
                </a:cubicBezTo>
                <a:cubicBezTo>
                  <a:pt x="3859394" y="511717"/>
                  <a:pt x="3926171" y="524773"/>
                  <a:pt x="3982340" y="550885"/>
                </a:cubicBezTo>
                <a:cubicBezTo>
                  <a:pt x="4038508" y="576998"/>
                  <a:pt x="4066592" y="605389"/>
                  <a:pt x="4066592" y="636061"/>
                </a:cubicBezTo>
                <a:cubicBezTo>
                  <a:pt x="4066592" y="687456"/>
                  <a:pt x="4019161" y="730148"/>
                  <a:pt x="3924299" y="764135"/>
                </a:cubicBezTo>
                <a:cubicBezTo>
                  <a:pt x="3829437" y="798122"/>
                  <a:pt x="3712108" y="815116"/>
                  <a:pt x="3572310" y="815116"/>
                </a:cubicBezTo>
                <a:cubicBezTo>
                  <a:pt x="3362616" y="815116"/>
                  <a:pt x="3199103" y="780714"/>
                  <a:pt x="3081773" y="711910"/>
                </a:cubicBezTo>
                <a:cubicBezTo>
                  <a:pt x="2979422" y="652226"/>
                  <a:pt x="2928246" y="580520"/>
                  <a:pt x="2928246" y="496796"/>
                </a:cubicBezTo>
                <a:cubicBezTo>
                  <a:pt x="2928246" y="389860"/>
                  <a:pt x="3023108" y="297431"/>
                  <a:pt x="3212832" y="219509"/>
                </a:cubicBezTo>
                <a:cubicBezTo>
                  <a:pt x="3412542" y="137442"/>
                  <a:pt x="3662179" y="96409"/>
                  <a:pt x="3961744" y="96409"/>
                </a:cubicBezTo>
                <a:cubicBezTo>
                  <a:pt x="4351179" y="96409"/>
                  <a:pt x="4663226" y="158167"/>
                  <a:pt x="4897885" y="281681"/>
                </a:cubicBezTo>
                <a:cubicBezTo>
                  <a:pt x="5107580" y="391933"/>
                  <a:pt x="5212428" y="523322"/>
                  <a:pt x="5212428" y="675851"/>
                </a:cubicBezTo>
                <a:cubicBezTo>
                  <a:pt x="5212428" y="830866"/>
                  <a:pt x="5067639" y="963914"/>
                  <a:pt x="4778058" y="1074994"/>
                </a:cubicBezTo>
                <a:cubicBezTo>
                  <a:pt x="4478494" y="1190219"/>
                  <a:pt x="4106535" y="1247832"/>
                  <a:pt x="3662179" y="1247832"/>
                </a:cubicBezTo>
                <a:cubicBezTo>
                  <a:pt x="3420031" y="1247832"/>
                  <a:pt x="3207841" y="1228766"/>
                  <a:pt x="3025604" y="1190634"/>
                </a:cubicBezTo>
                <a:cubicBezTo>
                  <a:pt x="2865837" y="1157475"/>
                  <a:pt x="2712310" y="1106495"/>
                  <a:pt x="2565024" y="1037691"/>
                </a:cubicBezTo>
                <a:cubicBezTo>
                  <a:pt x="2462672" y="990440"/>
                  <a:pt x="2336606" y="918736"/>
                  <a:pt x="2186822" y="822576"/>
                </a:cubicBezTo>
                <a:lnTo>
                  <a:pt x="1658840" y="455763"/>
                </a:lnTo>
                <a:cubicBezTo>
                  <a:pt x="1441655" y="332248"/>
                  <a:pt x="1185777" y="270490"/>
                  <a:pt x="891205" y="270490"/>
                </a:cubicBezTo>
                <a:cubicBezTo>
                  <a:pt x="599130" y="270490"/>
                  <a:pt x="371959" y="319813"/>
                  <a:pt x="209696" y="418459"/>
                </a:cubicBezTo>
                <a:cubicBezTo>
                  <a:pt x="69898" y="503842"/>
                  <a:pt x="0" y="607876"/>
                  <a:pt x="0" y="730562"/>
                </a:cubicBezTo>
                <a:cubicBezTo>
                  <a:pt x="0" y="824234"/>
                  <a:pt x="31205" y="898426"/>
                  <a:pt x="93614" y="953137"/>
                </a:cubicBezTo>
                <a:cubicBezTo>
                  <a:pt x="178490" y="1028573"/>
                  <a:pt x="319535" y="1066290"/>
                  <a:pt x="516750" y="1066290"/>
                </a:cubicBezTo>
                <a:cubicBezTo>
                  <a:pt x="596633" y="1066290"/>
                  <a:pt x="668403" y="1055721"/>
                  <a:pt x="732061" y="1034582"/>
                </a:cubicBezTo>
                <a:cubicBezTo>
                  <a:pt x="795719" y="1013444"/>
                  <a:pt x="830045" y="994793"/>
                  <a:pt x="835038" y="978628"/>
                </a:cubicBezTo>
                <a:cubicBezTo>
                  <a:pt x="840029" y="962463"/>
                  <a:pt x="842526" y="950650"/>
                  <a:pt x="842526" y="943190"/>
                </a:cubicBezTo>
                <a:cubicBezTo>
                  <a:pt x="842526" y="924953"/>
                  <a:pt x="833788" y="909617"/>
                  <a:pt x="816314" y="897183"/>
                </a:cubicBezTo>
                <a:cubicBezTo>
                  <a:pt x="796343" y="888064"/>
                  <a:pt x="783861" y="883505"/>
                  <a:pt x="778868" y="883505"/>
                </a:cubicBezTo>
                <a:cubicBezTo>
                  <a:pt x="766387" y="883505"/>
                  <a:pt x="751408" y="886406"/>
                  <a:pt x="733933" y="892209"/>
                </a:cubicBezTo>
                <a:cubicBezTo>
                  <a:pt x="698984" y="903814"/>
                  <a:pt x="662163" y="912104"/>
                  <a:pt x="623470" y="917078"/>
                </a:cubicBezTo>
                <a:cubicBezTo>
                  <a:pt x="584775" y="922052"/>
                  <a:pt x="544209" y="924538"/>
                  <a:pt x="501771" y="924538"/>
                </a:cubicBezTo>
                <a:cubicBezTo>
                  <a:pt x="379448" y="924538"/>
                  <a:pt x="287083" y="902156"/>
                  <a:pt x="224673" y="857393"/>
                </a:cubicBezTo>
                <a:cubicBezTo>
                  <a:pt x="174746" y="821747"/>
                  <a:pt x="149783" y="776983"/>
                  <a:pt x="149783" y="723101"/>
                </a:cubicBezTo>
                <a:cubicBezTo>
                  <a:pt x="149783" y="636061"/>
                  <a:pt x="190972" y="563527"/>
                  <a:pt x="273352" y="505500"/>
                </a:cubicBezTo>
                <a:cubicBezTo>
                  <a:pt x="373207" y="435038"/>
                  <a:pt x="516750" y="399808"/>
                  <a:pt x="703977" y="399808"/>
                </a:cubicBezTo>
                <a:cubicBezTo>
                  <a:pt x="841277" y="399808"/>
                  <a:pt x="967345" y="425091"/>
                  <a:pt x="1082179" y="475657"/>
                </a:cubicBezTo>
                <a:cubicBezTo>
                  <a:pt x="1162062" y="511303"/>
                  <a:pt x="1182504" y="493654"/>
                  <a:pt x="1377999" y="662173"/>
                </a:cubicBezTo>
                <a:cubicBezTo>
                  <a:pt x="1573495" y="830692"/>
                  <a:pt x="1677817" y="1169769"/>
                  <a:pt x="2255150" y="1486770"/>
                </a:cubicBezTo>
                <a:cubicBezTo>
                  <a:pt x="2832484" y="1803770"/>
                  <a:pt x="3659058" y="1848042"/>
                  <a:pt x="4225315" y="1804522"/>
                </a:cubicBezTo>
                <a:cubicBezTo>
                  <a:pt x="4791573" y="1761001"/>
                  <a:pt x="5472731" y="1432725"/>
                  <a:pt x="5652698" y="1225649"/>
                </a:cubicBezTo>
                <a:cubicBezTo>
                  <a:pt x="5765177" y="1096226"/>
                  <a:pt x="5821982" y="969352"/>
                  <a:pt x="5831277" y="850515"/>
                </a:cubicBezTo>
                <a:close/>
              </a:path>
            </a:pathLst>
          </a:custGeom>
          <a:gradFill>
            <a:gsLst>
              <a:gs pos="0">
                <a:schemeClr val="accent6">
                  <a:lumMod val="20000"/>
                  <a:lumOff val="80000"/>
                  <a:alpha val="47000"/>
                </a:schemeClr>
              </a:gs>
              <a:gs pos="50000">
                <a:srgbClr val="33CCFF">
                  <a:alpha val="0"/>
                </a:srgbClr>
              </a:gs>
              <a:gs pos="75000">
                <a:srgbClr val="E42C61">
                  <a:alpha val="68627"/>
                  <a:lumMod val="80000"/>
                  <a:lumOff val="20000"/>
                </a:srgbClr>
              </a:gs>
            </a:gsLst>
            <a:path path="rect">
              <a:fillToRect t="100000" r="100000"/>
            </a:path>
          </a:gradFill>
          <a:ln>
            <a:solidFill>
              <a:srgbClr val="009900">
                <a:alpha val="63000"/>
              </a:srgbClr>
            </a:solidFill>
          </a:ln>
          <a:scene3d>
            <a:camera prst="orthographicFront"/>
            <a:lightRig rig="flood"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sp>
        <p:nvSpPr>
          <p:cNvPr id="3" name="Forma libre 6"/>
          <p:cNvSpPr/>
          <p:nvPr/>
        </p:nvSpPr>
        <p:spPr>
          <a:xfrm rot="12572263">
            <a:off x="837479" y="735918"/>
            <a:ext cx="1860965" cy="958824"/>
          </a:xfrm>
          <a:custGeom>
            <a:avLst/>
            <a:gdLst>
              <a:gd name="connsiteX0" fmla="*/ 5831277 w 5832648"/>
              <a:gd name="connsiteY0" fmla="*/ 850515 h 1818625"/>
              <a:gd name="connsiteX1" fmla="*/ 5798458 w 5832648"/>
              <a:gd name="connsiteY1" fmla="*/ 646474 h 1818625"/>
              <a:gd name="connsiteX2" fmla="*/ 5222804 w 5832648"/>
              <a:gd name="connsiteY2" fmla="*/ 196376 h 1818625"/>
              <a:gd name="connsiteX3" fmla="*/ 3982299 w 5832648"/>
              <a:gd name="connsiteY3" fmla="*/ 5082 h 1818625"/>
              <a:gd name="connsiteX4" fmla="*/ 3094879 w 5832648"/>
              <a:gd name="connsiteY4" fmla="*/ 176611 h 1818625"/>
              <a:gd name="connsiteX5" fmla="*/ 2733529 w 5832648"/>
              <a:gd name="connsiteY5" fmla="*/ 506743 h 1818625"/>
              <a:gd name="connsiteX6" fmla="*/ 2950714 w 5832648"/>
              <a:gd name="connsiteY6" fmla="*/ 811385 h 1818625"/>
              <a:gd name="connsiteX7" fmla="*/ 3639713 w 5832648"/>
              <a:gd name="connsiteY7" fmla="*/ 941947 h 1818625"/>
              <a:gd name="connsiteX8" fmla="*/ 4180801 w 5832648"/>
              <a:gd name="connsiteY8" fmla="*/ 854284 h 1818625"/>
              <a:gd name="connsiteX9" fmla="*/ 4396114 w 5832648"/>
              <a:gd name="connsiteY9" fmla="*/ 650982 h 1818625"/>
              <a:gd name="connsiteX10" fmla="*/ 4276287 w 5832648"/>
              <a:gd name="connsiteY10" fmla="*/ 473171 h 1818625"/>
              <a:gd name="connsiteX11" fmla="*/ 3871875 w 5832648"/>
              <a:gd name="connsiteY11" fmla="*/ 387373 h 1818625"/>
              <a:gd name="connsiteX12" fmla="*/ 3609755 w 5832648"/>
              <a:gd name="connsiteY12" fmla="*/ 430894 h 1818625"/>
              <a:gd name="connsiteX13" fmla="*/ 3516142 w 5832648"/>
              <a:gd name="connsiteY13" fmla="*/ 490578 h 1818625"/>
              <a:gd name="connsiteX14" fmla="*/ 3504909 w 5832648"/>
              <a:gd name="connsiteY14" fmla="*/ 519178 h 1818625"/>
              <a:gd name="connsiteX15" fmla="*/ 3527375 w 5832648"/>
              <a:gd name="connsiteY15" fmla="*/ 529125 h 1818625"/>
              <a:gd name="connsiteX16" fmla="*/ 3572310 w 5832648"/>
              <a:gd name="connsiteY16" fmla="*/ 524152 h 1818625"/>
              <a:gd name="connsiteX17" fmla="*/ 3617245 w 5832648"/>
              <a:gd name="connsiteY17" fmla="*/ 519178 h 1818625"/>
              <a:gd name="connsiteX18" fmla="*/ 3782006 w 5832648"/>
              <a:gd name="connsiteY18" fmla="*/ 511717 h 1818625"/>
              <a:gd name="connsiteX19" fmla="*/ 3982340 w 5832648"/>
              <a:gd name="connsiteY19" fmla="*/ 550885 h 1818625"/>
              <a:gd name="connsiteX20" fmla="*/ 4066592 w 5832648"/>
              <a:gd name="connsiteY20" fmla="*/ 636061 h 1818625"/>
              <a:gd name="connsiteX21" fmla="*/ 3924299 w 5832648"/>
              <a:gd name="connsiteY21" fmla="*/ 764135 h 1818625"/>
              <a:gd name="connsiteX22" fmla="*/ 3572310 w 5832648"/>
              <a:gd name="connsiteY22" fmla="*/ 815116 h 1818625"/>
              <a:gd name="connsiteX23" fmla="*/ 3081773 w 5832648"/>
              <a:gd name="connsiteY23" fmla="*/ 711910 h 1818625"/>
              <a:gd name="connsiteX24" fmla="*/ 2928246 w 5832648"/>
              <a:gd name="connsiteY24" fmla="*/ 496796 h 1818625"/>
              <a:gd name="connsiteX25" fmla="*/ 3212832 w 5832648"/>
              <a:gd name="connsiteY25" fmla="*/ 219509 h 1818625"/>
              <a:gd name="connsiteX26" fmla="*/ 3961744 w 5832648"/>
              <a:gd name="connsiteY26" fmla="*/ 96409 h 1818625"/>
              <a:gd name="connsiteX27" fmla="*/ 4897885 w 5832648"/>
              <a:gd name="connsiteY27" fmla="*/ 281681 h 1818625"/>
              <a:gd name="connsiteX28" fmla="*/ 5212428 w 5832648"/>
              <a:gd name="connsiteY28" fmla="*/ 675851 h 1818625"/>
              <a:gd name="connsiteX29" fmla="*/ 4778058 w 5832648"/>
              <a:gd name="connsiteY29" fmla="*/ 1074994 h 1818625"/>
              <a:gd name="connsiteX30" fmla="*/ 3662179 w 5832648"/>
              <a:gd name="connsiteY30" fmla="*/ 1247832 h 1818625"/>
              <a:gd name="connsiteX31" fmla="*/ 3025604 w 5832648"/>
              <a:gd name="connsiteY31" fmla="*/ 1190634 h 1818625"/>
              <a:gd name="connsiteX32" fmla="*/ 2565024 w 5832648"/>
              <a:gd name="connsiteY32" fmla="*/ 1037691 h 1818625"/>
              <a:gd name="connsiteX33" fmla="*/ 2186822 w 5832648"/>
              <a:gd name="connsiteY33" fmla="*/ 822576 h 1818625"/>
              <a:gd name="connsiteX34" fmla="*/ 1658840 w 5832648"/>
              <a:gd name="connsiteY34" fmla="*/ 455763 h 1818625"/>
              <a:gd name="connsiteX35" fmla="*/ 891205 w 5832648"/>
              <a:gd name="connsiteY35" fmla="*/ 270490 h 1818625"/>
              <a:gd name="connsiteX36" fmla="*/ 209696 w 5832648"/>
              <a:gd name="connsiteY36" fmla="*/ 418459 h 1818625"/>
              <a:gd name="connsiteX37" fmla="*/ 0 w 5832648"/>
              <a:gd name="connsiteY37" fmla="*/ 730562 h 1818625"/>
              <a:gd name="connsiteX38" fmla="*/ 93614 w 5832648"/>
              <a:gd name="connsiteY38" fmla="*/ 953137 h 1818625"/>
              <a:gd name="connsiteX39" fmla="*/ 516750 w 5832648"/>
              <a:gd name="connsiteY39" fmla="*/ 1066290 h 1818625"/>
              <a:gd name="connsiteX40" fmla="*/ 732061 w 5832648"/>
              <a:gd name="connsiteY40" fmla="*/ 1034582 h 1818625"/>
              <a:gd name="connsiteX41" fmla="*/ 835038 w 5832648"/>
              <a:gd name="connsiteY41" fmla="*/ 978628 h 1818625"/>
              <a:gd name="connsiteX42" fmla="*/ 842526 w 5832648"/>
              <a:gd name="connsiteY42" fmla="*/ 943190 h 1818625"/>
              <a:gd name="connsiteX43" fmla="*/ 816314 w 5832648"/>
              <a:gd name="connsiteY43" fmla="*/ 897183 h 1818625"/>
              <a:gd name="connsiteX44" fmla="*/ 778868 w 5832648"/>
              <a:gd name="connsiteY44" fmla="*/ 883505 h 1818625"/>
              <a:gd name="connsiteX45" fmla="*/ 733933 w 5832648"/>
              <a:gd name="connsiteY45" fmla="*/ 892209 h 1818625"/>
              <a:gd name="connsiteX46" fmla="*/ 623470 w 5832648"/>
              <a:gd name="connsiteY46" fmla="*/ 917078 h 1818625"/>
              <a:gd name="connsiteX47" fmla="*/ 501771 w 5832648"/>
              <a:gd name="connsiteY47" fmla="*/ 924538 h 1818625"/>
              <a:gd name="connsiteX48" fmla="*/ 224673 w 5832648"/>
              <a:gd name="connsiteY48" fmla="*/ 857393 h 1818625"/>
              <a:gd name="connsiteX49" fmla="*/ 149783 w 5832648"/>
              <a:gd name="connsiteY49" fmla="*/ 723101 h 1818625"/>
              <a:gd name="connsiteX50" fmla="*/ 273352 w 5832648"/>
              <a:gd name="connsiteY50" fmla="*/ 505500 h 1818625"/>
              <a:gd name="connsiteX51" fmla="*/ 703977 w 5832648"/>
              <a:gd name="connsiteY51" fmla="*/ 399808 h 1818625"/>
              <a:gd name="connsiteX52" fmla="*/ 1082179 w 5832648"/>
              <a:gd name="connsiteY52" fmla="*/ 475657 h 1818625"/>
              <a:gd name="connsiteX53" fmla="*/ 1377999 w 5832648"/>
              <a:gd name="connsiteY53" fmla="*/ 662173 h 1818625"/>
              <a:gd name="connsiteX54" fmla="*/ 2255150 w 5832648"/>
              <a:gd name="connsiteY54" fmla="*/ 1486770 h 1818625"/>
              <a:gd name="connsiteX55" fmla="*/ 4225315 w 5832648"/>
              <a:gd name="connsiteY55" fmla="*/ 1804522 h 1818625"/>
              <a:gd name="connsiteX56" fmla="*/ 5652698 w 5832648"/>
              <a:gd name="connsiteY56" fmla="*/ 1225649 h 1818625"/>
              <a:gd name="connsiteX57" fmla="*/ 5831277 w 5832648"/>
              <a:gd name="connsiteY57" fmla="*/ 850515 h 1818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Lst>
            <a:rect l="l" t="t" r="r" b="b"/>
            <a:pathLst>
              <a:path w="5832648" h="1818625">
                <a:moveTo>
                  <a:pt x="5831277" y="850515"/>
                </a:moveTo>
                <a:cubicBezTo>
                  <a:pt x="5836853" y="779212"/>
                  <a:pt x="5825326" y="710803"/>
                  <a:pt x="5798458" y="646474"/>
                </a:cubicBezTo>
                <a:cubicBezTo>
                  <a:pt x="5726809" y="474929"/>
                  <a:pt x="5525497" y="303274"/>
                  <a:pt x="5222804" y="196376"/>
                </a:cubicBezTo>
                <a:cubicBezTo>
                  <a:pt x="4920110" y="89477"/>
                  <a:pt x="4583626" y="-25754"/>
                  <a:pt x="3982299" y="5082"/>
                </a:cubicBezTo>
                <a:cubicBezTo>
                  <a:pt x="3380973" y="35917"/>
                  <a:pt x="3303007" y="93000"/>
                  <a:pt x="3094879" y="176611"/>
                </a:cubicBezTo>
                <a:cubicBezTo>
                  <a:pt x="2886750" y="260221"/>
                  <a:pt x="2733529" y="378255"/>
                  <a:pt x="2733529" y="506743"/>
                </a:cubicBezTo>
                <a:cubicBezTo>
                  <a:pt x="2733529" y="631916"/>
                  <a:pt x="2805923" y="733463"/>
                  <a:pt x="2950714" y="811385"/>
                </a:cubicBezTo>
                <a:cubicBezTo>
                  <a:pt x="3112977" y="898426"/>
                  <a:pt x="3342644" y="941947"/>
                  <a:pt x="3639713" y="941947"/>
                </a:cubicBezTo>
                <a:cubicBezTo>
                  <a:pt x="3856896" y="941947"/>
                  <a:pt x="4037260" y="912726"/>
                  <a:pt x="4180801" y="854284"/>
                </a:cubicBezTo>
                <a:cubicBezTo>
                  <a:pt x="4324343" y="795842"/>
                  <a:pt x="4396114" y="728075"/>
                  <a:pt x="4396114" y="650982"/>
                </a:cubicBezTo>
                <a:cubicBezTo>
                  <a:pt x="4396114" y="580520"/>
                  <a:pt x="4356172" y="521250"/>
                  <a:pt x="4276287" y="473171"/>
                </a:cubicBezTo>
                <a:cubicBezTo>
                  <a:pt x="4181426" y="415972"/>
                  <a:pt x="4046622" y="387373"/>
                  <a:pt x="3871875" y="387373"/>
                </a:cubicBezTo>
                <a:cubicBezTo>
                  <a:pt x="3767027" y="387373"/>
                  <a:pt x="3679654" y="401880"/>
                  <a:pt x="3609755" y="430894"/>
                </a:cubicBezTo>
                <a:cubicBezTo>
                  <a:pt x="3554835" y="453275"/>
                  <a:pt x="3523631" y="473171"/>
                  <a:pt x="3516142" y="490578"/>
                </a:cubicBezTo>
                <a:cubicBezTo>
                  <a:pt x="3508652" y="507987"/>
                  <a:pt x="3504909" y="517520"/>
                  <a:pt x="3504909" y="519178"/>
                </a:cubicBezTo>
                <a:cubicBezTo>
                  <a:pt x="3504909" y="525809"/>
                  <a:pt x="3512397" y="529125"/>
                  <a:pt x="3527375" y="529125"/>
                </a:cubicBezTo>
                <a:lnTo>
                  <a:pt x="3572310" y="524152"/>
                </a:lnTo>
                <a:cubicBezTo>
                  <a:pt x="3577303" y="523322"/>
                  <a:pt x="3592282" y="521664"/>
                  <a:pt x="3617245" y="519178"/>
                </a:cubicBezTo>
                <a:cubicBezTo>
                  <a:pt x="3667172" y="514204"/>
                  <a:pt x="3722092" y="511717"/>
                  <a:pt x="3782006" y="511717"/>
                </a:cubicBezTo>
                <a:cubicBezTo>
                  <a:pt x="3859394" y="511717"/>
                  <a:pt x="3926171" y="524773"/>
                  <a:pt x="3982340" y="550885"/>
                </a:cubicBezTo>
                <a:cubicBezTo>
                  <a:pt x="4038508" y="576998"/>
                  <a:pt x="4066592" y="605389"/>
                  <a:pt x="4066592" y="636061"/>
                </a:cubicBezTo>
                <a:cubicBezTo>
                  <a:pt x="4066592" y="687456"/>
                  <a:pt x="4019161" y="730148"/>
                  <a:pt x="3924299" y="764135"/>
                </a:cubicBezTo>
                <a:cubicBezTo>
                  <a:pt x="3829437" y="798122"/>
                  <a:pt x="3712108" y="815116"/>
                  <a:pt x="3572310" y="815116"/>
                </a:cubicBezTo>
                <a:cubicBezTo>
                  <a:pt x="3362616" y="815116"/>
                  <a:pt x="3199103" y="780714"/>
                  <a:pt x="3081773" y="711910"/>
                </a:cubicBezTo>
                <a:cubicBezTo>
                  <a:pt x="2979422" y="652226"/>
                  <a:pt x="2928246" y="580520"/>
                  <a:pt x="2928246" y="496796"/>
                </a:cubicBezTo>
                <a:cubicBezTo>
                  <a:pt x="2928246" y="389860"/>
                  <a:pt x="3023108" y="297431"/>
                  <a:pt x="3212832" y="219509"/>
                </a:cubicBezTo>
                <a:cubicBezTo>
                  <a:pt x="3412542" y="137442"/>
                  <a:pt x="3662179" y="96409"/>
                  <a:pt x="3961744" y="96409"/>
                </a:cubicBezTo>
                <a:cubicBezTo>
                  <a:pt x="4351179" y="96409"/>
                  <a:pt x="4663226" y="158167"/>
                  <a:pt x="4897885" y="281681"/>
                </a:cubicBezTo>
                <a:cubicBezTo>
                  <a:pt x="5107580" y="391933"/>
                  <a:pt x="5212428" y="523322"/>
                  <a:pt x="5212428" y="675851"/>
                </a:cubicBezTo>
                <a:cubicBezTo>
                  <a:pt x="5212428" y="830866"/>
                  <a:pt x="5067639" y="963914"/>
                  <a:pt x="4778058" y="1074994"/>
                </a:cubicBezTo>
                <a:cubicBezTo>
                  <a:pt x="4478494" y="1190219"/>
                  <a:pt x="4106535" y="1247832"/>
                  <a:pt x="3662179" y="1247832"/>
                </a:cubicBezTo>
                <a:cubicBezTo>
                  <a:pt x="3420031" y="1247832"/>
                  <a:pt x="3207841" y="1228766"/>
                  <a:pt x="3025604" y="1190634"/>
                </a:cubicBezTo>
                <a:cubicBezTo>
                  <a:pt x="2865837" y="1157475"/>
                  <a:pt x="2712310" y="1106495"/>
                  <a:pt x="2565024" y="1037691"/>
                </a:cubicBezTo>
                <a:cubicBezTo>
                  <a:pt x="2462672" y="990440"/>
                  <a:pt x="2336606" y="918736"/>
                  <a:pt x="2186822" y="822576"/>
                </a:cubicBezTo>
                <a:lnTo>
                  <a:pt x="1658840" y="455763"/>
                </a:lnTo>
                <a:cubicBezTo>
                  <a:pt x="1441655" y="332248"/>
                  <a:pt x="1185777" y="270490"/>
                  <a:pt x="891205" y="270490"/>
                </a:cubicBezTo>
                <a:cubicBezTo>
                  <a:pt x="599130" y="270490"/>
                  <a:pt x="371959" y="319813"/>
                  <a:pt x="209696" y="418459"/>
                </a:cubicBezTo>
                <a:cubicBezTo>
                  <a:pt x="69898" y="503842"/>
                  <a:pt x="0" y="607876"/>
                  <a:pt x="0" y="730562"/>
                </a:cubicBezTo>
                <a:cubicBezTo>
                  <a:pt x="0" y="824234"/>
                  <a:pt x="31205" y="898426"/>
                  <a:pt x="93614" y="953137"/>
                </a:cubicBezTo>
                <a:cubicBezTo>
                  <a:pt x="178490" y="1028573"/>
                  <a:pt x="319535" y="1066290"/>
                  <a:pt x="516750" y="1066290"/>
                </a:cubicBezTo>
                <a:cubicBezTo>
                  <a:pt x="596633" y="1066290"/>
                  <a:pt x="668403" y="1055721"/>
                  <a:pt x="732061" y="1034582"/>
                </a:cubicBezTo>
                <a:cubicBezTo>
                  <a:pt x="795719" y="1013444"/>
                  <a:pt x="830045" y="994793"/>
                  <a:pt x="835038" y="978628"/>
                </a:cubicBezTo>
                <a:cubicBezTo>
                  <a:pt x="840029" y="962463"/>
                  <a:pt x="842526" y="950650"/>
                  <a:pt x="842526" y="943190"/>
                </a:cubicBezTo>
                <a:cubicBezTo>
                  <a:pt x="842526" y="924953"/>
                  <a:pt x="833788" y="909617"/>
                  <a:pt x="816314" y="897183"/>
                </a:cubicBezTo>
                <a:cubicBezTo>
                  <a:pt x="796343" y="888064"/>
                  <a:pt x="783861" y="883505"/>
                  <a:pt x="778868" y="883505"/>
                </a:cubicBezTo>
                <a:cubicBezTo>
                  <a:pt x="766387" y="883505"/>
                  <a:pt x="751408" y="886406"/>
                  <a:pt x="733933" y="892209"/>
                </a:cubicBezTo>
                <a:cubicBezTo>
                  <a:pt x="698984" y="903814"/>
                  <a:pt x="662163" y="912104"/>
                  <a:pt x="623470" y="917078"/>
                </a:cubicBezTo>
                <a:cubicBezTo>
                  <a:pt x="584775" y="922052"/>
                  <a:pt x="544209" y="924538"/>
                  <a:pt x="501771" y="924538"/>
                </a:cubicBezTo>
                <a:cubicBezTo>
                  <a:pt x="379448" y="924538"/>
                  <a:pt x="287083" y="902156"/>
                  <a:pt x="224673" y="857393"/>
                </a:cubicBezTo>
                <a:cubicBezTo>
                  <a:pt x="174746" y="821747"/>
                  <a:pt x="149783" y="776983"/>
                  <a:pt x="149783" y="723101"/>
                </a:cubicBezTo>
                <a:cubicBezTo>
                  <a:pt x="149783" y="636061"/>
                  <a:pt x="190972" y="563527"/>
                  <a:pt x="273352" y="505500"/>
                </a:cubicBezTo>
                <a:cubicBezTo>
                  <a:pt x="373207" y="435038"/>
                  <a:pt x="516750" y="399808"/>
                  <a:pt x="703977" y="399808"/>
                </a:cubicBezTo>
                <a:cubicBezTo>
                  <a:pt x="841277" y="399808"/>
                  <a:pt x="967345" y="425091"/>
                  <a:pt x="1082179" y="475657"/>
                </a:cubicBezTo>
                <a:cubicBezTo>
                  <a:pt x="1162062" y="511303"/>
                  <a:pt x="1182504" y="493654"/>
                  <a:pt x="1377999" y="662173"/>
                </a:cubicBezTo>
                <a:cubicBezTo>
                  <a:pt x="1573495" y="830692"/>
                  <a:pt x="1677817" y="1169769"/>
                  <a:pt x="2255150" y="1486770"/>
                </a:cubicBezTo>
                <a:cubicBezTo>
                  <a:pt x="2832484" y="1803770"/>
                  <a:pt x="3659058" y="1848042"/>
                  <a:pt x="4225315" y="1804522"/>
                </a:cubicBezTo>
                <a:cubicBezTo>
                  <a:pt x="4791573" y="1761001"/>
                  <a:pt x="5472731" y="1432725"/>
                  <a:pt x="5652698" y="1225649"/>
                </a:cubicBezTo>
                <a:cubicBezTo>
                  <a:pt x="5765177" y="1096226"/>
                  <a:pt x="5821982" y="969352"/>
                  <a:pt x="5831277" y="850515"/>
                </a:cubicBezTo>
                <a:close/>
              </a:path>
            </a:pathLst>
          </a:custGeom>
          <a:gradFill>
            <a:gsLst>
              <a:gs pos="0">
                <a:schemeClr val="accent6">
                  <a:lumMod val="20000"/>
                  <a:lumOff val="80000"/>
                  <a:alpha val="47000"/>
                </a:schemeClr>
              </a:gs>
              <a:gs pos="50000">
                <a:srgbClr val="33CCFF">
                  <a:alpha val="0"/>
                </a:srgbClr>
              </a:gs>
              <a:gs pos="75000">
                <a:srgbClr val="E42C61">
                  <a:alpha val="68627"/>
                  <a:lumMod val="80000"/>
                  <a:lumOff val="20000"/>
                </a:srgbClr>
              </a:gs>
            </a:gsLst>
            <a:path path="rect">
              <a:fillToRect t="100000" r="100000"/>
            </a:path>
          </a:gradFill>
          <a:ln>
            <a:solidFill>
              <a:srgbClr val="009900">
                <a:alpha val="63000"/>
              </a:srgbClr>
            </a:solidFill>
          </a:ln>
          <a:scene3d>
            <a:camera prst="orthographicFront"/>
            <a:lightRig rig="flood"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sp>
        <p:nvSpPr>
          <p:cNvPr id="4" name="Forma libre 6"/>
          <p:cNvSpPr/>
          <p:nvPr/>
        </p:nvSpPr>
        <p:spPr>
          <a:xfrm rot="12572263">
            <a:off x="1701574" y="1311982"/>
            <a:ext cx="1860965" cy="958824"/>
          </a:xfrm>
          <a:custGeom>
            <a:avLst/>
            <a:gdLst>
              <a:gd name="connsiteX0" fmla="*/ 5831277 w 5832648"/>
              <a:gd name="connsiteY0" fmla="*/ 850515 h 1818625"/>
              <a:gd name="connsiteX1" fmla="*/ 5798458 w 5832648"/>
              <a:gd name="connsiteY1" fmla="*/ 646474 h 1818625"/>
              <a:gd name="connsiteX2" fmla="*/ 5222804 w 5832648"/>
              <a:gd name="connsiteY2" fmla="*/ 196376 h 1818625"/>
              <a:gd name="connsiteX3" fmla="*/ 3982299 w 5832648"/>
              <a:gd name="connsiteY3" fmla="*/ 5082 h 1818625"/>
              <a:gd name="connsiteX4" fmla="*/ 3094879 w 5832648"/>
              <a:gd name="connsiteY4" fmla="*/ 176611 h 1818625"/>
              <a:gd name="connsiteX5" fmla="*/ 2733529 w 5832648"/>
              <a:gd name="connsiteY5" fmla="*/ 506743 h 1818625"/>
              <a:gd name="connsiteX6" fmla="*/ 2950714 w 5832648"/>
              <a:gd name="connsiteY6" fmla="*/ 811385 h 1818625"/>
              <a:gd name="connsiteX7" fmla="*/ 3639713 w 5832648"/>
              <a:gd name="connsiteY7" fmla="*/ 941947 h 1818625"/>
              <a:gd name="connsiteX8" fmla="*/ 4180801 w 5832648"/>
              <a:gd name="connsiteY8" fmla="*/ 854284 h 1818625"/>
              <a:gd name="connsiteX9" fmla="*/ 4396114 w 5832648"/>
              <a:gd name="connsiteY9" fmla="*/ 650982 h 1818625"/>
              <a:gd name="connsiteX10" fmla="*/ 4276287 w 5832648"/>
              <a:gd name="connsiteY10" fmla="*/ 473171 h 1818625"/>
              <a:gd name="connsiteX11" fmla="*/ 3871875 w 5832648"/>
              <a:gd name="connsiteY11" fmla="*/ 387373 h 1818625"/>
              <a:gd name="connsiteX12" fmla="*/ 3609755 w 5832648"/>
              <a:gd name="connsiteY12" fmla="*/ 430894 h 1818625"/>
              <a:gd name="connsiteX13" fmla="*/ 3516142 w 5832648"/>
              <a:gd name="connsiteY13" fmla="*/ 490578 h 1818625"/>
              <a:gd name="connsiteX14" fmla="*/ 3504909 w 5832648"/>
              <a:gd name="connsiteY14" fmla="*/ 519178 h 1818625"/>
              <a:gd name="connsiteX15" fmla="*/ 3527375 w 5832648"/>
              <a:gd name="connsiteY15" fmla="*/ 529125 h 1818625"/>
              <a:gd name="connsiteX16" fmla="*/ 3572310 w 5832648"/>
              <a:gd name="connsiteY16" fmla="*/ 524152 h 1818625"/>
              <a:gd name="connsiteX17" fmla="*/ 3617245 w 5832648"/>
              <a:gd name="connsiteY17" fmla="*/ 519178 h 1818625"/>
              <a:gd name="connsiteX18" fmla="*/ 3782006 w 5832648"/>
              <a:gd name="connsiteY18" fmla="*/ 511717 h 1818625"/>
              <a:gd name="connsiteX19" fmla="*/ 3982340 w 5832648"/>
              <a:gd name="connsiteY19" fmla="*/ 550885 h 1818625"/>
              <a:gd name="connsiteX20" fmla="*/ 4066592 w 5832648"/>
              <a:gd name="connsiteY20" fmla="*/ 636061 h 1818625"/>
              <a:gd name="connsiteX21" fmla="*/ 3924299 w 5832648"/>
              <a:gd name="connsiteY21" fmla="*/ 764135 h 1818625"/>
              <a:gd name="connsiteX22" fmla="*/ 3572310 w 5832648"/>
              <a:gd name="connsiteY22" fmla="*/ 815116 h 1818625"/>
              <a:gd name="connsiteX23" fmla="*/ 3081773 w 5832648"/>
              <a:gd name="connsiteY23" fmla="*/ 711910 h 1818625"/>
              <a:gd name="connsiteX24" fmla="*/ 2928246 w 5832648"/>
              <a:gd name="connsiteY24" fmla="*/ 496796 h 1818625"/>
              <a:gd name="connsiteX25" fmla="*/ 3212832 w 5832648"/>
              <a:gd name="connsiteY25" fmla="*/ 219509 h 1818625"/>
              <a:gd name="connsiteX26" fmla="*/ 3961744 w 5832648"/>
              <a:gd name="connsiteY26" fmla="*/ 96409 h 1818625"/>
              <a:gd name="connsiteX27" fmla="*/ 4897885 w 5832648"/>
              <a:gd name="connsiteY27" fmla="*/ 281681 h 1818625"/>
              <a:gd name="connsiteX28" fmla="*/ 5212428 w 5832648"/>
              <a:gd name="connsiteY28" fmla="*/ 675851 h 1818625"/>
              <a:gd name="connsiteX29" fmla="*/ 4778058 w 5832648"/>
              <a:gd name="connsiteY29" fmla="*/ 1074994 h 1818625"/>
              <a:gd name="connsiteX30" fmla="*/ 3662179 w 5832648"/>
              <a:gd name="connsiteY30" fmla="*/ 1247832 h 1818625"/>
              <a:gd name="connsiteX31" fmla="*/ 3025604 w 5832648"/>
              <a:gd name="connsiteY31" fmla="*/ 1190634 h 1818625"/>
              <a:gd name="connsiteX32" fmla="*/ 2565024 w 5832648"/>
              <a:gd name="connsiteY32" fmla="*/ 1037691 h 1818625"/>
              <a:gd name="connsiteX33" fmla="*/ 2186822 w 5832648"/>
              <a:gd name="connsiteY33" fmla="*/ 822576 h 1818625"/>
              <a:gd name="connsiteX34" fmla="*/ 1658840 w 5832648"/>
              <a:gd name="connsiteY34" fmla="*/ 455763 h 1818625"/>
              <a:gd name="connsiteX35" fmla="*/ 891205 w 5832648"/>
              <a:gd name="connsiteY35" fmla="*/ 270490 h 1818625"/>
              <a:gd name="connsiteX36" fmla="*/ 209696 w 5832648"/>
              <a:gd name="connsiteY36" fmla="*/ 418459 h 1818625"/>
              <a:gd name="connsiteX37" fmla="*/ 0 w 5832648"/>
              <a:gd name="connsiteY37" fmla="*/ 730562 h 1818625"/>
              <a:gd name="connsiteX38" fmla="*/ 93614 w 5832648"/>
              <a:gd name="connsiteY38" fmla="*/ 953137 h 1818625"/>
              <a:gd name="connsiteX39" fmla="*/ 516750 w 5832648"/>
              <a:gd name="connsiteY39" fmla="*/ 1066290 h 1818625"/>
              <a:gd name="connsiteX40" fmla="*/ 732061 w 5832648"/>
              <a:gd name="connsiteY40" fmla="*/ 1034582 h 1818625"/>
              <a:gd name="connsiteX41" fmla="*/ 835038 w 5832648"/>
              <a:gd name="connsiteY41" fmla="*/ 978628 h 1818625"/>
              <a:gd name="connsiteX42" fmla="*/ 842526 w 5832648"/>
              <a:gd name="connsiteY42" fmla="*/ 943190 h 1818625"/>
              <a:gd name="connsiteX43" fmla="*/ 816314 w 5832648"/>
              <a:gd name="connsiteY43" fmla="*/ 897183 h 1818625"/>
              <a:gd name="connsiteX44" fmla="*/ 778868 w 5832648"/>
              <a:gd name="connsiteY44" fmla="*/ 883505 h 1818625"/>
              <a:gd name="connsiteX45" fmla="*/ 733933 w 5832648"/>
              <a:gd name="connsiteY45" fmla="*/ 892209 h 1818625"/>
              <a:gd name="connsiteX46" fmla="*/ 623470 w 5832648"/>
              <a:gd name="connsiteY46" fmla="*/ 917078 h 1818625"/>
              <a:gd name="connsiteX47" fmla="*/ 501771 w 5832648"/>
              <a:gd name="connsiteY47" fmla="*/ 924538 h 1818625"/>
              <a:gd name="connsiteX48" fmla="*/ 224673 w 5832648"/>
              <a:gd name="connsiteY48" fmla="*/ 857393 h 1818625"/>
              <a:gd name="connsiteX49" fmla="*/ 149783 w 5832648"/>
              <a:gd name="connsiteY49" fmla="*/ 723101 h 1818625"/>
              <a:gd name="connsiteX50" fmla="*/ 273352 w 5832648"/>
              <a:gd name="connsiteY50" fmla="*/ 505500 h 1818625"/>
              <a:gd name="connsiteX51" fmla="*/ 703977 w 5832648"/>
              <a:gd name="connsiteY51" fmla="*/ 399808 h 1818625"/>
              <a:gd name="connsiteX52" fmla="*/ 1082179 w 5832648"/>
              <a:gd name="connsiteY52" fmla="*/ 475657 h 1818625"/>
              <a:gd name="connsiteX53" fmla="*/ 1377999 w 5832648"/>
              <a:gd name="connsiteY53" fmla="*/ 662173 h 1818625"/>
              <a:gd name="connsiteX54" fmla="*/ 2255150 w 5832648"/>
              <a:gd name="connsiteY54" fmla="*/ 1486770 h 1818625"/>
              <a:gd name="connsiteX55" fmla="*/ 4225315 w 5832648"/>
              <a:gd name="connsiteY55" fmla="*/ 1804522 h 1818625"/>
              <a:gd name="connsiteX56" fmla="*/ 5652698 w 5832648"/>
              <a:gd name="connsiteY56" fmla="*/ 1225649 h 1818625"/>
              <a:gd name="connsiteX57" fmla="*/ 5831277 w 5832648"/>
              <a:gd name="connsiteY57" fmla="*/ 850515 h 1818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Lst>
            <a:rect l="l" t="t" r="r" b="b"/>
            <a:pathLst>
              <a:path w="5832648" h="1818625">
                <a:moveTo>
                  <a:pt x="5831277" y="850515"/>
                </a:moveTo>
                <a:cubicBezTo>
                  <a:pt x="5836853" y="779212"/>
                  <a:pt x="5825326" y="710803"/>
                  <a:pt x="5798458" y="646474"/>
                </a:cubicBezTo>
                <a:cubicBezTo>
                  <a:pt x="5726809" y="474929"/>
                  <a:pt x="5525497" y="303274"/>
                  <a:pt x="5222804" y="196376"/>
                </a:cubicBezTo>
                <a:cubicBezTo>
                  <a:pt x="4920110" y="89477"/>
                  <a:pt x="4583626" y="-25754"/>
                  <a:pt x="3982299" y="5082"/>
                </a:cubicBezTo>
                <a:cubicBezTo>
                  <a:pt x="3380973" y="35917"/>
                  <a:pt x="3303007" y="93000"/>
                  <a:pt x="3094879" y="176611"/>
                </a:cubicBezTo>
                <a:cubicBezTo>
                  <a:pt x="2886750" y="260221"/>
                  <a:pt x="2733529" y="378255"/>
                  <a:pt x="2733529" y="506743"/>
                </a:cubicBezTo>
                <a:cubicBezTo>
                  <a:pt x="2733529" y="631916"/>
                  <a:pt x="2805923" y="733463"/>
                  <a:pt x="2950714" y="811385"/>
                </a:cubicBezTo>
                <a:cubicBezTo>
                  <a:pt x="3112977" y="898426"/>
                  <a:pt x="3342644" y="941947"/>
                  <a:pt x="3639713" y="941947"/>
                </a:cubicBezTo>
                <a:cubicBezTo>
                  <a:pt x="3856896" y="941947"/>
                  <a:pt x="4037260" y="912726"/>
                  <a:pt x="4180801" y="854284"/>
                </a:cubicBezTo>
                <a:cubicBezTo>
                  <a:pt x="4324343" y="795842"/>
                  <a:pt x="4396114" y="728075"/>
                  <a:pt x="4396114" y="650982"/>
                </a:cubicBezTo>
                <a:cubicBezTo>
                  <a:pt x="4396114" y="580520"/>
                  <a:pt x="4356172" y="521250"/>
                  <a:pt x="4276287" y="473171"/>
                </a:cubicBezTo>
                <a:cubicBezTo>
                  <a:pt x="4181426" y="415972"/>
                  <a:pt x="4046622" y="387373"/>
                  <a:pt x="3871875" y="387373"/>
                </a:cubicBezTo>
                <a:cubicBezTo>
                  <a:pt x="3767027" y="387373"/>
                  <a:pt x="3679654" y="401880"/>
                  <a:pt x="3609755" y="430894"/>
                </a:cubicBezTo>
                <a:cubicBezTo>
                  <a:pt x="3554835" y="453275"/>
                  <a:pt x="3523631" y="473171"/>
                  <a:pt x="3516142" y="490578"/>
                </a:cubicBezTo>
                <a:cubicBezTo>
                  <a:pt x="3508652" y="507987"/>
                  <a:pt x="3504909" y="517520"/>
                  <a:pt x="3504909" y="519178"/>
                </a:cubicBezTo>
                <a:cubicBezTo>
                  <a:pt x="3504909" y="525809"/>
                  <a:pt x="3512397" y="529125"/>
                  <a:pt x="3527375" y="529125"/>
                </a:cubicBezTo>
                <a:lnTo>
                  <a:pt x="3572310" y="524152"/>
                </a:lnTo>
                <a:cubicBezTo>
                  <a:pt x="3577303" y="523322"/>
                  <a:pt x="3592282" y="521664"/>
                  <a:pt x="3617245" y="519178"/>
                </a:cubicBezTo>
                <a:cubicBezTo>
                  <a:pt x="3667172" y="514204"/>
                  <a:pt x="3722092" y="511717"/>
                  <a:pt x="3782006" y="511717"/>
                </a:cubicBezTo>
                <a:cubicBezTo>
                  <a:pt x="3859394" y="511717"/>
                  <a:pt x="3926171" y="524773"/>
                  <a:pt x="3982340" y="550885"/>
                </a:cubicBezTo>
                <a:cubicBezTo>
                  <a:pt x="4038508" y="576998"/>
                  <a:pt x="4066592" y="605389"/>
                  <a:pt x="4066592" y="636061"/>
                </a:cubicBezTo>
                <a:cubicBezTo>
                  <a:pt x="4066592" y="687456"/>
                  <a:pt x="4019161" y="730148"/>
                  <a:pt x="3924299" y="764135"/>
                </a:cubicBezTo>
                <a:cubicBezTo>
                  <a:pt x="3829437" y="798122"/>
                  <a:pt x="3712108" y="815116"/>
                  <a:pt x="3572310" y="815116"/>
                </a:cubicBezTo>
                <a:cubicBezTo>
                  <a:pt x="3362616" y="815116"/>
                  <a:pt x="3199103" y="780714"/>
                  <a:pt x="3081773" y="711910"/>
                </a:cubicBezTo>
                <a:cubicBezTo>
                  <a:pt x="2979422" y="652226"/>
                  <a:pt x="2928246" y="580520"/>
                  <a:pt x="2928246" y="496796"/>
                </a:cubicBezTo>
                <a:cubicBezTo>
                  <a:pt x="2928246" y="389860"/>
                  <a:pt x="3023108" y="297431"/>
                  <a:pt x="3212832" y="219509"/>
                </a:cubicBezTo>
                <a:cubicBezTo>
                  <a:pt x="3412542" y="137442"/>
                  <a:pt x="3662179" y="96409"/>
                  <a:pt x="3961744" y="96409"/>
                </a:cubicBezTo>
                <a:cubicBezTo>
                  <a:pt x="4351179" y="96409"/>
                  <a:pt x="4663226" y="158167"/>
                  <a:pt x="4897885" y="281681"/>
                </a:cubicBezTo>
                <a:cubicBezTo>
                  <a:pt x="5107580" y="391933"/>
                  <a:pt x="5212428" y="523322"/>
                  <a:pt x="5212428" y="675851"/>
                </a:cubicBezTo>
                <a:cubicBezTo>
                  <a:pt x="5212428" y="830866"/>
                  <a:pt x="5067639" y="963914"/>
                  <a:pt x="4778058" y="1074994"/>
                </a:cubicBezTo>
                <a:cubicBezTo>
                  <a:pt x="4478494" y="1190219"/>
                  <a:pt x="4106535" y="1247832"/>
                  <a:pt x="3662179" y="1247832"/>
                </a:cubicBezTo>
                <a:cubicBezTo>
                  <a:pt x="3420031" y="1247832"/>
                  <a:pt x="3207841" y="1228766"/>
                  <a:pt x="3025604" y="1190634"/>
                </a:cubicBezTo>
                <a:cubicBezTo>
                  <a:pt x="2865837" y="1157475"/>
                  <a:pt x="2712310" y="1106495"/>
                  <a:pt x="2565024" y="1037691"/>
                </a:cubicBezTo>
                <a:cubicBezTo>
                  <a:pt x="2462672" y="990440"/>
                  <a:pt x="2336606" y="918736"/>
                  <a:pt x="2186822" y="822576"/>
                </a:cubicBezTo>
                <a:lnTo>
                  <a:pt x="1658840" y="455763"/>
                </a:lnTo>
                <a:cubicBezTo>
                  <a:pt x="1441655" y="332248"/>
                  <a:pt x="1185777" y="270490"/>
                  <a:pt x="891205" y="270490"/>
                </a:cubicBezTo>
                <a:cubicBezTo>
                  <a:pt x="599130" y="270490"/>
                  <a:pt x="371959" y="319813"/>
                  <a:pt x="209696" y="418459"/>
                </a:cubicBezTo>
                <a:cubicBezTo>
                  <a:pt x="69898" y="503842"/>
                  <a:pt x="0" y="607876"/>
                  <a:pt x="0" y="730562"/>
                </a:cubicBezTo>
                <a:cubicBezTo>
                  <a:pt x="0" y="824234"/>
                  <a:pt x="31205" y="898426"/>
                  <a:pt x="93614" y="953137"/>
                </a:cubicBezTo>
                <a:cubicBezTo>
                  <a:pt x="178490" y="1028573"/>
                  <a:pt x="319535" y="1066290"/>
                  <a:pt x="516750" y="1066290"/>
                </a:cubicBezTo>
                <a:cubicBezTo>
                  <a:pt x="596633" y="1066290"/>
                  <a:pt x="668403" y="1055721"/>
                  <a:pt x="732061" y="1034582"/>
                </a:cubicBezTo>
                <a:cubicBezTo>
                  <a:pt x="795719" y="1013444"/>
                  <a:pt x="830045" y="994793"/>
                  <a:pt x="835038" y="978628"/>
                </a:cubicBezTo>
                <a:cubicBezTo>
                  <a:pt x="840029" y="962463"/>
                  <a:pt x="842526" y="950650"/>
                  <a:pt x="842526" y="943190"/>
                </a:cubicBezTo>
                <a:cubicBezTo>
                  <a:pt x="842526" y="924953"/>
                  <a:pt x="833788" y="909617"/>
                  <a:pt x="816314" y="897183"/>
                </a:cubicBezTo>
                <a:cubicBezTo>
                  <a:pt x="796343" y="888064"/>
                  <a:pt x="783861" y="883505"/>
                  <a:pt x="778868" y="883505"/>
                </a:cubicBezTo>
                <a:cubicBezTo>
                  <a:pt x="766387" y="883505"/>
                  <a:pt x="751408" y="886406"/>
                  <a:pt x="733933" y="892209"/>
                </a:cubicBezTo>
                <a:cubicBezTo>
                  <a:pt x="698984" y="903814"/>
                  <a:pt x="662163" y="912104"/>
                  <a:pt x="623470" y="917078"/>
                </a:cubicBezTo>
                <a:cubicBezTo>
                  <a:pt x="584775" y="922052"/>
                  <a:pt x="544209" y="924538"/>
                  <a:pt x="501771" y="924538"/>
                </a:cubicBezTo>
                <a:cubicBezTo>
                  <a:pt x="379448" y="924538"/>
                  <a:pt x="287083" y="902156"/>
                  <a:pt x="224673" y="857393"/>
                </a:cubicBezTo>
                <a:cubicBezTo>
                  <a:pt x="174746" y="821747"/>
                  <a:pt x="149783" y="776983"/>
                  <a:pt x="149783" y="723101"/>
                </a:cubicBezTo>
                <a:cubicBezTo>
                  <a:pt x="149783" y="636061"/>
                  <a:pt x="190972" y="563527"/>
                  <a:pt x="273352" y="505500"/>
                </a:cubicBezTo>
                <a:cubicBezTo>
                  <a:pt x="373207" y="435038"/>
                  <a:pt x="516750" y="399808"/>
                  <a:pt x="703977" y="399808"/>
                </a:cubicBezTo>
                <a:cubicBezTo>
                  <a:pt x="841277" y="399808"/>
                  <a:pt x="967345" y="425091"/>
                  <a:pt x="1082179" y="475657"/>
                </a:cubicBezTo>
                <a:cubicBezTo>
                  <a:pt x="1162062" y="511303"/>
                  <a:pt x="1182504" y="493654"/>
                  <a:pt x="1377999" y="662173"/>
                </a:cubicBezTo>
                <a:cubicBezTo>
                  <a:pt x="1573495" y="830692"/>
                  <a:pt x="1677817" y="1169769"/>
                  <a:pt x="2255150" y="1486770"/>
                </a:cubicBezTo>
                <a:cubicBezTo>
                  <a:pt x="2832484" y="1803770"/>
                  <a:pt x="3659058" y="1848042"/>
                  <a:pt x="4225315" y="1804522"/>
                </a:cubicBezTo>
                <a:cubicBezTo>
                  <a:pt x="4791573" y="1761001"/>
                  <a:pt x="5472731" y="1432725"/>
                  <a:pt x="5652698" y="1225649"/>
                </a:cubicBezTo>
                <a:cubicBezTo>
                  <a:pt x="5765177" y="1096226"/>
                  <a:pt x="5821982" y="969352"/>
                  <a:pt x="5831277" y="850515"/>
                </a:cubicBezTo>
                <a:close/>
              </a:path>
            </a:pathLst>
          </a:custGeom>
          <a:gradFill>
            <a:gsLst>
              <a:gs pos="0">
                <a:schemeClr val="accent6">
                  <a:lumMod val="20000"/>
                  <a:lumOff val="80000"/>
                  <a:alpha val="47000"/>
                </a:schemeClr>
              </a:gs>
              <a:gs pos="50000">
                <a:srgbClr val="33CCFF">
                  <a:alpha val="0"/>
                </a:srgbClr>
              </a:gs>
              <a:gs pos="75000">
                <a:srgbClr val="E42C61">
                  <a:alpha val="68627"/>
                  <a:lumMod val="80000"/>
                  <a:lumOff val="20000"/>
                </a:srgbClr>
              </a:gs>
            </a:gsLst>
            <a:path path="rect">
              <a:fillToRect t="100000" r="100000"/>
            </a:path>
          </a:gradFill>
          <a:ln>
            <a:solidFill>
              <a:srgbClr val="009900">
                <a:alpha val="63000"/>
              </a:srgbClr>
            </a:solidFill>
          </a:ln>
          <a:scene3d>
            <a:camera prst="orthographicFront"/>
            <a:lightRig rig="flood"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sp>
        <p:nvSpPr>
          <p:cNvPr id="5" name="Forma libre 6"/>
          <p:cNvSpPr/>
          <p:nvPr/>
        </p:nvSpPr>
        <p:spPr>
          <a:xfrm rot="12572263">
            <a:off x="2637678" y="1888046"/>
            <a:ext cx="1860965" cy="958824"/>
          </a:xfrm>
          <a:custGeom>
            <a:avLst/>
            <a:gdLst>
              <a:gd name="connsiteX0" fmla="*/ 5831277 w 5832648"/>
              <a:gd name="connsiteY0" fmla="*/ 850515 h 1818625"/>
              <a:gd name="connsiteX1" fmla="*/ 5798458 w 5832648"/>
              <a:gd name="connsiteY1" fmla="*/ 646474 h 1818625"/>
              <a:gd name="connsiteX2" fmla="*/ 5222804 w 5832648"/>
              <a:gd name="connsiteY2" fmla="*/ 196376 h 1818625"/>
              <a:gd name="connsiteX3" fmla="*/ 3982299 w 5832648"/>
              <a:gd name="connsiteY3" fmla="*/ 5082 h 1818625"/>
              <a:gd name="connsiteX4" fmla="*/ 3094879 w 5832648"/>
              <a:gd name="connsiteY4" fmla="*/ 176611 h 1818625"/>
              <a:gd name="connsiteX5" fmla="*/ 2733529 w 5832648"/>
              <a:gd name="connsiteY5" fmla="*/ 506743 h 1818625"/>
              <a:gd name="connsiteX6" fmla="*/ 2950714 w 5832648"/>
              <a:gd name="connsiteY6" fmla="*/ 811385 h 1818625"/>
              <a:gd name="connsiteX7" fmla="*/ 3639713 w 5832648"/>
              <a:gd name="connsiteY7" fmla="*/ 941947 h 1818625"/>
              <a:gd name="connsiteX8" fmla="*/ 4180801 w 5832648"/>
              <a:gd name="connsiteY8" fmla="*/ 854284 h 1818625"/>
              <a:gd name="connsiteX9" fmla="*/ 4396114 w 5832648"/>
              <a:gd name="connsiteY9" fmla="*/ 650982 h 1818625"/>
              <a:gd name="connsiteX10" fmla="*/ 4276287 w 5832648"/>
              <a:gd name="connsiteY10" fmla="*/ 473171 h 1818625"/>
              <a:gd name="connsiteX11" fmla="*/ 3871875 w 5832648"/>
              <a:gd name="connsiteY11" fmla="*/ 387373 h 1818625"/>
              <a:gd name="connsiteX12" fmla="*/ 3609755 w 5832648"/>
              <a:gd name="connsiteY12" fmla="*/ 430894 h 1818625"/>
              <a:gd name="connsiteX13" fmla="*/ 3516142 w 5832648"/>
              <a:gd name="connsiteY13" fmla="*/ 490578 h 1818625"/>
              <a:gd name="connsiteX14" fmla="*/ 3504909 w 5832648"/>
              <a:gd name="connsiteY14" fmla="*/ 519178 h 1818625"/>
              <a:gd name="connsiteX15" fmla="*/ 3527375 w 5832648"/>
              <a:gd name="connsiteY15" fmla="*/ 529125 h 1818625"/>
              <a:gd name="connsiteX16" fmla="*/ 3572310 w 5832648"/>
              <a:gd name="connsiteY16" fmla="*/ 524152 h 1818625"/>
              <a:gd name="connsiteX17" fmla="*/ 3617245 w 5832648"/>
              <a:gd name="connsiteY17" fmla="*/ 519178 h 1818625"/>
              <a:gd name="connsiteX18" fmla="*/ 3782006 w 5832648"/>
              <a:gd name="connsiteY18" fmla="*/ 511717 h 1818625"/>
              <a:gd name="connsiteX19" fmla="*/ 3982340 w 5832648"/>
              <a:gd name="connsiteY19" fmla="*/ 550885 h 1818625"/>
              <a:gd name="connsiteX20" fmla="*/ 4066592 w 5832648"/>
              <a:gd name="connsiteY20" fmla="*/ 636061 h 1818625"/>
              <a:gd name="connsiteX21" fmla="*/ 3924299 w 5832648"/>
              <a:gd name="connsiteY21" fmla="*/ 764135 h 1818625"/>
              <a:gd name="connsiteX22" fmla="*/ 3572310 w 5832648"/>
              <a:gd name="connsiteY22" fmla="*/ 815116 h 1818625"/>
              <a:gd name="connsiteX23" fmla="*/ 3081773 w 5832648"/>
              <a:gd name="connsiteY23" fmla="*/ 711910 h 1818625"/>
              <a:gd name="connsiteX24" fmla="*/ 2928246 w 5832648"/>
              <a:gd name="connsiteY24" fmla="*/ 496796 h 1818625"/>
              <a:gd name="connsiteX25" fmla="*/ 3212832 w 5832648"/>
              <a:gd name="connsiteY25" fmla="*/ 219509 h 1818625"/>
              <a:gd name="connsiteX26" fmla="*/ 3961744 w 5832648"/>
              <a:gd name="connsiteY26" fmla="*/ 96409 h 1818625"/>
              <a:gd name="connsiteX27" fmla="*/ 4897885 w 5832648"/>
              <a:gd name="connsiteY27" fmla="*/ 281681 h 1818625"/>
              <a:gd name="connsiteX28" fmla="*/ 5212428 w 5832648"/>
              <a:gd name="connsiteY28" fmla="*/ 675851 h 1818625"/>
              <a:gd name="connsiteX29" fmla="*/ 4778058 w 5832648"/>
              <a:gd name="connsiteY29" fmla="*/ 1074994 h 1818625"/>
              <a:gd name="connsiteX30" fmla="*/ 3662179 w 5832648"/>
              <a:gd name="connsiteY30" fmla="*/ 1247832 h 1818625"/>
              <a:gd name="connsiteX31" fmla="*/ 3025604 w 5832648"/>
              <a:gd name="connsiteY31" fmla="*/ 1190634 h 1818625"/>
              <a:gd name="connsiteX32" fmla="*/ 2565024 w 5832648"/>
              <a:gd name="connsiteY32" fmla="*/ 1037691 h 1818625"/>
              <a:gd name="connsiteX33" fmla="*/ 2186822 w 5832648"/>
              <a:gd name="connsiteY33" fmla="*/ 822576 h 1818625"/>
              <a:gd name="connsiteX34" fmla="*/ 1658840 w 5832648"/>
              <a:gd name="connsiteY34" fmla="*/ 455763 h 1818625"/>
              <a:gd name="connsiteX35" fmla="*/ 891205 w 5832648"/>
              <a:gd name="connsiteY35" fmla="*/ 270490 h 1818625"/>
              <a:gd name="connsiteX36" fmla="*/ 209696 w 5832648"/>
              <a:gd name="connsiteY36" fmla="*/ 418459 h 1818625"/>
              <a:gd name="connsiteX37" fmla="*/ 0 w 5832648"/>
              <a:gd name="connsiteY37" fmla="*/ 730562 h 1818625"/>
              <a:gd name="connsiteX38" fmla="*/ 93614 w 5832648"/>
              <a:gd name="connsiteY38" fmla="*/ 953137 h 1818625"/>
              <a:gd name="connsiteX39" fmla="*/ 516750 w 5832648"/>
              <a:gd name="connsiteY39" fmla="*/ 1066290 h 1818625"/>
              <a:gd name="connsiteX40" fmla="*/ 732061 w 5832648"/>
              <a:gd name="connsiteY40" fmla="*/ 1034582 h 1818625"/>
              <a:gd name="connsiteX41" fmla="*/ 835038 w 5832648"/>
              <a:gd name="connsiteY41" fmla="*/ 978628 h 1818625"/>
              <a:gd name="connsiteX42" fmla="*/ 842526 w 5832648"/>
              <a:gd name="connsiteY42" fmla="*/ 943190 h 1818625"/>
              <a:gd name="connsiteX43" fmla="*/ 816314 w 5832648"/>
              <a:gd name="connsiteY43" fmla="*/ 897183 h 1818625"/>
              <a:gd name="connsiteX44" fmla="*/ 778868 w 5832648"/>
              <a:gd name="connsiteY44" fmla="*/ 883505 h 1818625"/>
              <a:gd name="connsiteX45" fmla="*/ 733933 w 5832648"/>
              <a:gd name="connsiteY45" fmla="*/ 892209 h 1818625"/>
              <a:gd name="connsiteX46" fmla="*/ 623470 w 5832648"/>
              <a:gd name="connsiteY46" fmla="*/ 917078 h 1818625"/>
              <a:gd name="connsiteX47" fmla="*/ 501771 w 5832648"/>
              <a:gd name="connsiteY47" fmla="*/ 924538 h 1818625"/>
              <a:gd name="connsiteX48" fmla="*/ 224673 w 5832648"/>
              <a:gd name="connsiteY48" fmla="*/ 857393 h 1818625"/>
              <a:gd name="connsiteX49" fmla="*/ 149783 w 5832648"/>
              <a:gd name="connsiteY49" fmla="*/ 723101 h 1818625"/>
              <a:gd name="connsiteX50" fmla="*/ 273352 w 5832648"/>
              <a:gd name="connsiteY50" fmla="*/ 505500 h 1818625"/>
              <a:gd name="connsiteX51" fmla="*/ 703977 w 5832648"/>
              <a:gd name="connsiteY51" fmla="*/ 399808 h 1818625"/>
              <a:gd name="connsiteX52" fmla="*/ 1082179 w 5832648"/>
              <a:gd name="connsiteY52" fmla="*/ 475657 h 1818625"/>
              <a:gd name="connsiteX53" fmla="*/ 1377999 w 5832648"/>
              <a:gd name="connsiteY53" fmla="*/ 662173 h 1818625"/>
              <a:gd name="connsiteX54" fmla="*/ 2255150 w 5832648"/>
              <a:gd name="connsiteY54" fmla="*/ 1486770 h 1818625"/>
              <a:gd name="connsiteX55" fmla="*/ 4225315 w 5832648"/>
              <a:gd name="connsiteY55" fmla="*/ 1804522 h 1818625"/>
              <a:gd name="connsiteX56" fmla="*/ 5652698 w 5832648"/>
              <a:gd name="connsiteY56" fmla="*/ 1225649 h 1818625"/>
              <a:gd name="connsiteX57" fmla="*/ 5831277 w 5832648"/>
              <a:gd name="connsiteY57" fmla="*/ 850515 h 1818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Lst>
            <a:rect l="l" t="t" r="r" b="b"/>
            <a:pathLst>
              <a:path w="5832648" h="1818625">
                <a:moveTo>
                  <a:pt x="5831277" y="850515"/>
                </a:moveTo>
                <a:cubicBezTo>
                  <a:pt x="5836853" y="779212"/>
                  <a:pt x="5825326" y="710803"/>
                  <a:pt x="5798458" y="646474"/>
                </a:cubicBezTo>
                <a:cubicBezTo>
                  <a:pt x="5726809" y="474929"/>
                  <a:pt x="5525497" y="303274"/>
                  <a:pt x="5222804" y="196376"/>
                </a:cubicBezTo>
                <a:cubicBezTo>
                  <a:pt x="4920110" y="89477"/>
                  <a:pt x="4583626" y="-25754"/>
                  <a:pt x="3982299" y="5082"/>
                </a:cubicBezTo>
                <a:cubicBezTo>
                  <a:pt x="3380973" y="35917"/>
                  <a:pt x="3303007" y="93000"/>
                  <a:pt x="3094879" y="176611"/>
                </a:cubicBezTo>
                <a:cubicBezTo>
                  <a:pt x="2886750" y="260221"/>
                  <a:pt x="2733529" y="378255"/>
                  <a:pt x="2733529" y="506743"/>
                </a:cubicBezTo>
                <a:cubicBezTo>
                  <a:pt x="2733529" y="631916"/>
                  <a:pt x="2805923" y="733463"/>
                  <a:pt x="2950714" y="811385"/>
                </a:cubicBezTo>
                <a:cubicBezTo>
                  <a:pt x="3112977" y="898426"/>
                  <a:pt x="3342644" y="941947"/>
                  <a:pt x="3639713" y="941947"/>
                </a:cubicBezTo>
                <a:cubicBezTo>
                  <a:pt x="3856896" y="941947"/>
                  <a:pt x="4037260" y="912726"/>
                  <a:pt x="4180801" y="854284"/>
                </a:cubicBezTo>
                <a:cubicBezTo>
                  <a:pt x="4324343" y="795842"/>
                  <a:pt x="4396114" y="728075"/>
                  <a:pt x="4396114" y="650982"/>
                </a:cubicBezTo>
                <a:cubicBezTo>
                  <a:pt x="4396114" y="580520"/>
                  <a:pt x="4356172" y="521250"/>
                  <a:pt x="4276287" y="473171"/>
                </a:cubicBezTo>
                <a:cubicBezTo>
                  <a:pt x="4181426" y="415972"/>
                  <a:pt x="4046622" y="387373"/>
                  <a:pt x="3871875" y="387373"/>
                </a:cubicBezTo>
                <a:cubicBezTo>
                  <a:pt x="3767027" y="387373"/>
                  <a:pt x="3679654" y="401880"/>
                  <a:pt x="3609755" y="430894"/>
                </a:cubicBezTo>
                <a:cubicBezTo>
                  <a:pt x="3554835" y="453275"/>
                  <a:pt x="3523631" y="473171"/>
                  <a:pt x="3516142" y="490578"/>
                </a:cubicBezTo>
                <a:cubicBezTo>
                  <a:pt x="3508652" y="507987"/>
                  <a:pt x="3504909" y="517520"/>
                  <a:pt x="3504909" y="519178"/>
                </a:cubicBezTo>
                <a:cubicBezTo>
                  <a:pt x="3504909" y="525809"/>
                  <a:pt x="3512397" y="529125"/>
                  <a:pt x="3527375" y="529125"/>
                </a:cubicBezTo>
                <a:lnTo>
                  <a:pt x="3572310" y="524152"/>
                </a:lnTo>
                <a:cubicBezTo>
                  <a:pt x="3577303" y="523322"/>
                  <a:pt x="3592282" y="521664"/>
                  <a:pt x="3617245" y="519178"/>
                </a:cubicBezTo>
                <a:cubicBezTo>
                  <a:pt x="3667172" y="514204"/>
                  <a:pt x="3722092" y="511717"/>
                  <a:pt x="3782006" y="511717"/>
                </a:cubicBezTo>
                <a:cubicBezTo>
                  <a:pt x="3859394" y="511717"/>
                  <a:pt x="3926171" y="524773"/>
                  <a:pt x="3982340" y="550885"/>
                </a:cubicBezTo>
                <a:cubicBezTo>
                  <a:pt x="4038508" y="576998"/>
                  <a:pt x="4066592" y="605389"/>
                  <a:pt x="4066592" y="636061"/>
                </a:cubicBezTo>
                <a:cubicBezTo>
                  <a:pt x="4066592" y="687456"/>
                  <a:pt x="4019161" y="730148"/>
                  <a:pt x="3924299" y="764135"/>
                </a:cubicBezTo>
                <a:cubicBezTo>
                  <a:pt x="3829437" y="798122"/>
                  <a:pt x="3712108" y="815116"/>
                  <a:pt x="3572310" y="815116"/>
                </a:cubicBezTo>
                <a:cubicBezTo>
                  <a:pt x="3362616" y="815116"/>
                  <a:pt x="3199103" y="780714"/>
                  <a:pt x="3081773" y="711910"/>
                </a:cubicBezTo>
                <a:cubicBezTo>
                  <a:pt x="2979422" y="652226"/>
                  <a:pt x="2928246" y="580520"/>
                  <a:pt x="2928246" y="496796"/>
                </a:cubicBezTo>
                <a:cubicBezTo>
                  <a:pt x="2928246" y="389860"/>
                  <a:pt x="3023108" y="297431"/>
                  <a:pt x="3212832" y="219509"/>
                </a:cubicBezTo>
                <a:cubicBezTo>
                  <a:pt x="3412542" y="137442"/>
                  <a:pt x="3662179" y="96409"/>
                  <a:pt x="3961744" y="96409"/>
                </a:cubicBezTo>
                <a:cubicBezTo>
                  <a:pt x="4351179" y="96409"/>
                  <a:pt x="4663226" y="158167"/>
                  <a:pt x="4897885" y="281681"/>
                </a:cubicBezTo>
                <a:cubicBezTo>
                  <a:pt x="5107580" y="391933"/>
                  <a:pt x="5212428" y="523322"/>
                  <a:pt x="5212428" y="675851"/>
                </a:cubicBezTo>
                <a:cubicBezTo>
                  <a:pt x="5212428" y="830866"/>
                  <a:pt x="5067639" y="963914"/>
                  <a:pt x="4778058" y="1074994"/>
                </a:cubicBezTo>
                <a:cubicBezTo>
                  <a:pt x="4478494" y="1190219"/>
                  <a:pt x="4106535" y="1247832"/>
                  <a:pt x="3662179" y="1247832"/>
                </a:cubicBezTo>
                <a:cubicBezTo>
                  <a:pt x="3420031" y="1247832"/>
                  <a:pt x="3207841" y="1228766"/>
                  <a:pt x="3025604" y="1190634"/>
                </a:cubicBezTo>
                <a:cubicBezTo>
                  <a:pt x="2865837" y="1157475"/>
                  <a:pt x="2712310" y="1106495"/>
                  <a:pt x="2565024" y="1037691"/>
                </a:cubicBezTo>
                <a:cubicBezTo>
                  <a:pt x="2462672" y="990440"/>
                  <a:pt x="2336606" y="918736"/>
                  <a:pt x="2186822" y="822576"/>
                </a:cubicBezTo>
                <a:lnTo>
                  <a:pt x="1658840" y="455763"/>
                </a:lnTo>
                <a:cubicBezTo>
                  <a:pt x="1441655" y="332248"/>
                  <a:pt x="1185777" y="270490"/>
                  <a:pt x="891205" y="270490"/>
                </a:cubicBezTo>
                <a:cubicBezTo>
                  <a:pt x="599130" y="270490"/>
                  <a:pt x="371959" y="319813"/>
                  <a:pt x="209696" y="418459"/>
                </a:cubicBezTo>
                <a:cubicBezTo>
                  <a:pt x="69898" y="503842"/>
                  <a:pt x="0" y="607876"/>
                  <a:pt x="0" y="730562"/>
                </a:cubicBezTo>
                <a:cubicBezTo>
                  <a:pt x="0" y="824234"/>
                  <a:pt x="31205" y="898426"/>
                  <a:pt x="93614" y="953137"/>
                </a:cubicBezTo>
                <a:cubicBezTo>
                  <a:pt x="178490" y="1028573"/>
                  <a:pt x="319535" y="1066290"/>
                  <a:pt x="516750" y="1066290"/>
                </a:cubicBezTo>
                <a:cubicBezTo>
                  <a:pt x="596633" y="1066290"/>
                  <a:pt x="668403" y="1055721"/>
                  <a:pt x="732061" y="1034582"/>
                </a:cubicBezTo>
                <a:cubicBezTo>
                  <a:pt x="795719" y="1013444"/>
                  <a:pt x="830045" y="994793"/>
                  <a:pt x="835038" y="978628"/>
                </a:cubicBezTo>
                <a:cubicBezTo>
                  <a:pt x="840029" y="962463"/>
                  <a:pt x="842526" y="950650"/>
                  <a:pt x="842526" y="943190"/>
                </a:cubicBezTo>
                <a:cubicBezTo>
                  <a:pt x="842526" y="924953"/>
                  <a:pt x="833788" y="909617"/>
                  <a:pt x="816314" y="897183"/>
                </a:cubicBezTo>
                <a:cubicBezTo>
                  <a:pt x="796343" y="888064"/>
                  <a:pt x="783861" y="883505"/>
                  <a:pt x="778868" y="883505"/>
                </a:cubicBezTo>
                <a:cubicBezTo>
                  <a:pt x="766387" y="883505"/>
                  <a:pt x="751408" y="886406"/>
                  <a:pt x="733933" y="892209"/>
                </a:cubicBezTo>
                <a:cubicBezTo>
                  <a:pt x="698984" y="903814"/>
                  <a:pt x="662163" y="912104"/>
                  <a:pt x="623470" y="917078"/>
                </a:cubicBezTo>
                <a:cubicBezTo>
                  <a:pt x="584775" y="922052"/>
                  <a:pt x="544209" y="924538"/>
                  <a:pt x="501771" y="924538"/>
                </a:cubicBezTo>
                <a:cubicBezTo>
                  <a:pt x="379448" y="924538"/>
                  <a:pt x="287083" y="902156"/>
                  <a:pt x="224673" y="857393"/>
                </a:cubicBezTo>
                <a:cubicBezTo>
                  <a:pt x="174746" y="821747"/>
                  <a:pt x="149783" y="776983"/>
                  <a:pt x="149783" y="723101"/>
                </a:cubicBezTo>
                <a:cubicBezTo>
                  <a:pt x="149783" y="636061"/>
                  <a:pt x="190972" y="563527"/>
                  <a:pt x="273352" y="505500"/>
                </a:cubicBezTo>
                <a:cubicBezTo>
                  <a:pt x="373207" y="435038"/>
                  <a:pt x="516750" y="399808"/>
                  <a:pt x="703977" y="399808"/>
                </a:cubicBezTo>
                <a:cubicBezTo>
                  <a:pt x="841277" y="399808"/>
                  <a:pt x="967345" y="425091"/>
                  <a:pt x="1082179" y="475657"/>
                </a:cubicBezTo>
                <a:cubicBezTo>
                  <a:pt x="1162062" y="511303"/>
                  <a:pt x="1182504" y="493654"/>
                  <a:pt x="1377999" y="662173"/>
                </a:cubicBezTo>
                <a:cubicBezTo>
                  <a:pt x="1573495" y="830692"/>
                  <a:pt x="1677817" y="1169769"/>
                  <a:pt x="2255150" y="1486770"/>
                </a:cubicBezTo>
                <a:cubicBezTo>
                  <a:pt x="2832484" y="1803770"/>
                  <a:pt x="3659058" y="1848042"/>
                  <a:pt x="4225315" y="1804522"/>
                </a:cubicBezTo>
                <a:cubicBezTo>
                  <a:pt x="4791573" y="1761001"/>
                  <a:pt x="5472731" y="1432725"/>
                  <a:pt x="5652698" y="1225649"/>
                </a:cubicBezTo>
                <a:cubicBezTo>
                  <a:pt x="5765177" y="1096226"/>
                  <a:pt x="5821982" y="969352"/>
                  <a:pt x="5831277" y="850515"/>
                </a:cubicBezTo>
                <a:close/>
              </a:path>
            </a:pathLst>
          </a:custGeom>
          <a:gradFill>
            <a:gsLst>
              <a:gs pos="0">
                <a:schemeClr val="accent6">
                  <a:lumMod val="20000"/>
                  <a:lumOff val="80000"/>
                  <a:alpha val="47000"/>
                </a:schemeClr>
              </a:gs>
              <a:gs pos="50000">
                <a:srgbClr val="33CCFF">
                  <a:alpha val="0"/>
                </a:srgbClr>
              </a:gs>
              <a:gs pos="75000">
                <a:srgbClr val="E42C61">
                  <a:alpha val="68627"/>
                  <a:lumMod val="80000"/>
                  <a:lumOff val="20000"/>
                </a:srgbClr>
              </a:gs>
            </a:gsLst>
            <a:path path="rect">
              <a:fillToRect t="100000" r="100000"/>
            </a:path>
          </a:gradFill>
          <a:ln>
            <a:solidFill>
              <a:srgbClr val="009900">
                <a:alpha val="63000"/>
              </a:srgbClr>
            </a:solidFill>
          </a:ln>
          <a:scene3d>
            <a:camera prst="orthographicFront"/>
            <a:lightRig rig="flood"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sp>
        <p:nvSpPr>
          <p:cNvPr id="13" name="Forma libre 6"/>
          <p:cNvSpPr/>
          <p:nvPr/>
        </p:nvSpPr>
        <p:spPr>
          <a:xfrm rot="9027737" flipH="1">
            <a:off x="7110781" y="195486"/>
            <a:ext cx="1860965" cy="958824"/>
          </a:xfrm>
          <a:custGeom>
            <a:avLst/>
            <a:gdLst>
              <a:gd name="connsiteX0" fmla="*/ 5831277 w 5832648"/>
              <a:gd name="connsiteY0" fmla="*/ 850515 h 1818625"/>
              <a:gd name="connsiteX1" fmla="*/ 5798458 w 5832648"/>
              <a:gd name="connsiteY1" fmla="*/ 646474 h 1818625"/>
              <a:gd name="connsiteX2" fmla="*/ 5222804 w 5832648"/>
              <a:gd name="connsiteY2" fmla="*/ 196376 h 1818625"/>
              <a:gd name="connsiteX3" fmla="*/ 3982299 w 5832648"/>
              <a:gd name="connsiteY3" fmla="*/ 5082 h 1818625"/>
              <a:gd name="connsiteX4" fmla="*/ 3094879 w 5832648"/>
              <a:gd name="connsiteY4" fmla="*/ 176611 h 1818625"/>
              <a:gd name="connsiteX5" fmla="*/ 2733529 w 5832648"/>
              <a:gd name="connsiteY5" fmla="*/ 506743 h 1818625"/>
              <a:gd name="connsiteX6" fmla="*/ 2950714 w 5832648"/>
              <a:gd name="connsiteY6" fmla="*/ 811385 h 1818625"/>
              <a:gd name="connsiteX7" fmla="*/ 3639713 w 5832648"/>
              <a:gd name="connsiteY7" fmla="*/ 941947 h 1818625"/>
              <a:gd name="connsiteX8" fmla="*/ 4180801 w 5832648"/>
              <a:gd name="connsiteY8" fmla="*/ 854284 h 1818625"/>
              <a:gd name="connsiteX9" fmla="*/ 4396114 w 5832648"/>
              <a:gd name="connsiteY9" fmla="*/ 650982 h 1818625"/>
              <a:gd name="connsiteX10" fmla="*/ 4276287 w 5832648"/>
              <a:gd name="connsiteY10" fmla="*/ 473171 h 1818625"/>
              <a:gd name="connsiteX11" fmla="*/ 3871875 w 5832648"/>
              <a:gd name="connsiteY11" fmla="*/ 387373 h 1818625"/>
              <a:gd name="connsiteX12" fmla="*/ 3609755 w 5832648"/>
              <a:gd name="connsiteY12" fmla="*/ 430894 h 1818625"/>
              <a:gd name="connsiteX13" fmla="*/ 3516142 w 5832648"/>
              <a:gd name="connsiteY13" fmla="*/ 490578 h 1818625"/>
              <a:gd name="connsiteX14" fmla="*/ 3504909 w 5832648"/>
              <a:gd name="connsiteY14" fmla="*/ 519178 h 1818625"/>
              <a:gd name="connsiteX15" fmla="*/ 3527375 w 5832648"/>
              <a:gd name="connsiteY15" fmla="*/ 529125 h 1818625"/>
              <a:gd name="connsiteX16" fmla="*/ 3572310 w 5832648"/>
              <a:gd name="connsiteY16" fmla="*/ 524152 h 1818625"/>
              <a:gd name="connsiteX17" fmla="*/ 3617245 w 5832648"/>
              <a:gd name="connsiteY17" fmla="*/ 519178 h 1818625"/>
              <a:gd name="connsiteX18" fmla="*/ 3782006 w 5832648"/>
              <a:gd name="connsiteY18" fmla="*/ 511717 h 1818625"/>
              <a:gd name="connsiteX19" fmla="*/ 3982340 w 5832648"/>
              <a:gd name="connsiteY19" fmla="*/ 550885 h 1818625"/>
              <a:gd name="connsiteX20" fmla="*/ 4066592 w 5832648"/>
              <a:gd name="connsiteY20" fmla="*/ 636061 h 1818625"/>
              <a:gd name="connsiteX21" fmla="*/ 3924299 w 5832648"/>
              <a:gd name="connsiteY21" fmla="*/ 764135 h 1818625"/>
              <a:gd name="connsiteX22" fmla="*/ 3572310 w 5832648"/>
              <a:gd name="connsiteY22" fmla="*/ 815116 h 1818625"/>
              <a:gd name="connsiteX23" fmla="*/ 3081773 w 5832648"/>
              <a:gd name="connsiteY23" fmla="*/ 711910 h 1818625"/>
              <a:gd name="connsiteX24" fmla="*/ 2928246 w 5832648"/>
              <a:gd name="connsiteY24" fmla="*/ 496796 h 1818625"/>
              <a:gd name="connsiteX25" fmla="*/ 3212832 w 5832648"/>
              <a:gd name="connsiteY25" fmla="*/ 219509 h 1818625"/>
              <a:gd name="connsiteX26" fmla="*/ 3961744 w 5832648"/>
              <a:gd name="connsiteY26" fmla="*/ 96409 h 1818625"/>
              <a:gd name="connsiteX27" fmla="*/ 4897885 w 5832648"/>
              <a:gd name="connsiteY27" fmla="*/ 281681 h 1818625"/>
              <a:gd name="connsiteX28" fmla="*/ 5212428 w 5832648"/>
              <a:gd name="connsiteY28" fmla="*/ 675851 h 1818625"/>
              <a:gd name="connsiteX29" fmla="*/ 4778058 w 5832648"/>
              <a:gd name="connsiteY29" fmla="*/ 1074994 h 1818625"/>
              <a:gd name="connsiteX30" fmla="*/ 3662179 w 5832648"/>
              <a:gd name="connsiteY30" fmla="*/ 1247832 h 1818625"/>
              <a:gd name="connsiteX31" fmla="*/ 3025604 w 5832648"/>
              <a:gd name="connsiteY31" fmla="*/ 1190634 h 1818625"/>
              <a:gd name="connsiteX32" fmla="*/ 2565024 w 5832648"/>
              <a:gd name="connsiteY32" fmla="*/ 1037691 h 1818625"/>
              <a:gd name="connsiteX33" fmla="*/ 2186822 w 5832648"/>
              <a:gd name="connsiteY33" fmla="*/ 822576 h 1818625"/>
              <a:gd name="connsiteX34" fmla="*/ 1658840 w 5832648"/>
              <a:gd name="connsiteY34" fmla="*/ 455763 h 1818625"/>
              <a:gd name="connsiteX35" fmla="*/ 891205 w 5832648"/>
              <a:gd name="connsiteY35" fmla="*/ 270490 h 1818625"/>
              <a:gd name="connsiteX36" fmla="*/ 209696 w 5832648"/>
              <a:gd name="connsiteY36" fmla="*/ 418459 h 1818625"/>
              <a:gd name="connsiteX37" fmla="*/ 0 w 5832648"/>
              <a:gd name="connsiteY37" fmla="*/ 730562 h 1818625"/>
              <a:gd name="connsiteX38" fmla="*/ 93614 w 5832648"/>
              <a:gd name="connsiteY38" fmla="*/ 953137 h 1818625"/>
              <a:gd name="connsiteX39" fmla="*/ 516750 w 5832648"/>
              <a:gd name="connsiteY39" fmla="*/ 1066290 h 1818625"/>
              <a:gd name="connsiteX40" fmla="*/ 732061 w 5832648"/>
              <a:gd name="connsiteY40" fmla="*/ 1034582 h 1818625"/>
              <a:gd name="connsiteX41" fmla="*/ 835038 w 5832648"/>
              <a:gd name="connsiteY41" fmla="*/ 978628 h 1818625"/>
              <a:gd name="connsiteX42" fmla="*/ 842526 w 5832648"/>
              <a:gd name="connsiteY42" fmla="*/ 943190 h 1818625"/>
              <a:gd name="connsiteX43" fmla="*/ 816314 w 5832648"/>
              <a:gd name="connsiteY43" fmla="*/ 897183 h 1818625"/>
              <a:gd name="connsiteX44" fmla="*/ 778868 w 5832648"/>
              <a:gd name="connsiteY44" fmla="*/ 883505 h 1818625"/>
              <a:gd name="connsiteX45" fmla="*/ 733933 w 5832648"/>
              <a:gd name="connsiteY45" fmla="*/ 892209 h 1818625"/>
              <a:gd name="connsiteX46" fmla="*/ 623470 w 5832648"/>
              <a:gd name="connsiteY46" fmla="*/ 917078 h 1818625"/>
              <a:gd name="connsiteX47" fmla="*/ 501771 w 5832648"/>
              <a:gd name="connsiteY47" fmla="*/ 924538 h 1818625"/>
              <a:gd name="connsiteX48" fmla="*/ 224673 w 5832648"/>
              <a:gd name="connsiteY48" fmla="*/ 857393 h 1818625"/>
              <a:gd name="connsiteX49" fmla="*/ 149783 w 5832648"/>
              <a:gd name="connsiteY49" fmla="*/ 723101 h 1818625"/>
              <a:gd name="connsiteX50" fmla="*/ 273352 w 5832648"/>
              <a:gd name="connsiteY50" fmla="*/ 505500 h 1818625"/>
              <a:gd name="connsiteX51" fmla="*/ 703977 w 5832648"/>
              <a:gd name="connsiteY51" fmla="*/ 399808 h 1818625"/>
              <a:gd name="connsiteX52" fmla="*/ 1082179 w 5832648"/>
              <a:gd name="connsiteY52" fmla="*/ 475657 h 1818625"/>
              <a:gd name="connsiteX53" fmla="*/ 1377999 w 5832648"/>
              <a:gd name="connsiteY53" fmla="*/ 662173 h 1818625"/>
              <a:gd name="connsiteX54" fmla="*/ 2255150 w 5832648"/>
              <a:gd name="connsiteY54" fmla="*/ 1486770 h 1818625"/>
              <a:gd name="connsiteX55" fmla="*/ 4225315 w 5832648"/>
              <a:gd name="connsiteY55" fmla="*/ 1804522 h 1818625"/>
              <a:gd name="connsiteX56" fmla="*/ 5652698 w 5832648"/>
              <a:gd name="connsiteY56" fmla="*/ 1225649 h 1818625"/>
              <a:gd name="connsiteX57" fmla="*/ 5831277 w 5832648"/>
              <a:gd name="connsiteY57" fmla="*/ 850515 h 1818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Lst>
            <a:rect l="l" t="t" r="r" b="b"/>
            <a:pathLst>
              <a:path w="5832648" h="1818625">
                <a:moveTo>
                  <a:pt x="5831277" y="850515"/>
                </a:moveTo>
                <a:cubicBezTo>
                  <a:pt x="5836853" y="779212"/>
                  <a:pt x="5825326" y="710803"/>
                  <a:pt x="5798458" y="646474"/>
                </a:cubicBezTo>
                <a:cubicBezTo>
                  <a:pt x="5726809" y="474929"/>
                  <a:pt x="5525497" y="303274"/>
                  <a:pt x="5222804" y="196376"/>
                </a:cubicBezTo>
                <a:cubicBezTo>
                  <a:pt x="4920110" y="89477"/>
                  <a:pt x="4583626" y="-25754"/>
                  <a:pt x="3982299" y="5082"/>
                </a:cubicBezTo>
                <a:cubicBezTo>
                  <a:pt x="3380973" y="35917"/>
                  <a:pt x="3303007" y="93000"/>
                  <a:pt x="3094879" y="176611"/>
                </a:cubicBezTo>
                <a:cubicBezTo>
                  <a:pt x="2886750" y="260221"/>
                  <a:pt x="2733529" y="378255"/>
                  <a:pt x="2733529" y="506743"/>
                </a:cubicBezTo>
                <a:cubicBezTo>
                  <a:pt x="2733529" y="631916"/>
                  <a:pt x="2805923" y="733463"/>
                  <a:pt x="2950714" y="811385"/>
                </a:cubicBezTo>
                <a:cubicBezTo>
                  <a:pt x="3112977" y="898426"/>
                  <a:pt x="3342644" y="941947"/>
                  <a:pt x="3639713" y="941947"/>
                </a:cubicBezTo>
                <a:cubicBezTo>
                  <a:pt x="3856896" y="941947"/>
                  <a:pt x="4037260" y="912726"/>
                  <a:pt x="4180801" y="854284"/>
                </a:cubicBezTo>
                <a:cubicBezTo>
                  <a:pt x="4324343" y="795842"/>
                  <a:pt x="4396114" y="728075"/>
                  <a:pt x="4396114" y="650982"/>
                </a:cubicBezTo>
                <a:cubicBezTo>
                  <a:pt x="4396114" y="580520"/>
                  <a:pt x="4356172" y="521250"/>
                  <a:pt x="4276287" y="473171"/>
                </a:cubicBezTo>
                <a:cubicBezTo>
                  <a:pt x="4181426" y="415972"/>
                  <a:pt x="4046622" y="387373"/>
                  <a:pt x="3871875" y="387373"/>
                </a:cubicBezTo>
                <a:cubicBezTo>
                  <a:pt x="3767027" y="387373"/>
                  <a:pt x="3679654" y="401880"/>
                  <a:pt x="3609755" y="430894"/>
                </a:cubicBezTo>
                <a:cubicBezTo>
                  <a:pt x="3554835" y="453275"/>
                  <a:pt x="3523631" y="473171"/>
                  <a:pt x="3516142" y="490578"/>
                </a:cubicBezTo>
                <a:cubicBezTo>
                  <a:pt x="3508652" y="507987"/>
                  <a:pt x="3504909" y="517520"/>
                  <a:pt x="3504909" y="519178"/>
                </a:cubicBezTo>
                <a:cubicBezTo>
                  <a:pt x="3504909" y="525809"/>
                  <a:pt x="3512397" y="529125"/>
                  <a:pt x="3527375" y="529125"/>
                </a:cubicBezTo>
                <a:lnTo>
                  <a:pt x="3572310" y="524152"/>
                </a:lnTo>
                <a:cubicBezTo>
                  <a:pt x="3577303" y="523322"/>
                  <a:pt x="3592282" y="521664"/>
                  <a:pt x="3617245" y="519178"/>
                </a:cubicBezTo>
                <a:cubicBezTo>
                  <a:pt x="3667172" y="514204"/>
                  <a:pt x="3722092" y="511717"/>
                  <a:pt x="3782006" y="511717"/>
                </a:cubicBezTo>
                <a:cubicBezTo>
                  <a:pt x="3859394" y="511717"/>
                  <a:pt x="3926171" y="524773"/>
                  <a:pt x="3982340" y="550885"/>
                </a:cubicBezTo>
                <a:cubicBezTo>
                  <a:pt x="4038508" y="576998"/>
                  <a:pt x="4066592" y="605389"/>
                  <a:pt x="4066592" y="636061"/>
                </a:cubicBezTo>
                <a:cubicBezTo>
                  <a:pt x="4066592" y="687456"/>
                  <a:pt x="4019161" y="730148"/>
                  <a:pt x="3924299" y="764135"/>
                </a:cubicBezTo>
                <a:cubicBezTo>
                  <a:pt x="3829437" y="798122"/>
                  <a:pt x="3712108" y="815116"/>
                  <a:pt x="3572310" y="815116"/>
                </a:cubicBezTo>
                <a:cubicBezTo>
                  <a:pt x="3362616" y="815116"/>
                  <a:pt x="3199103" y="780714"/>
                  <a:pt x="3081773" y="711910"/>
                </a:cubicBezTo>
                <a:cubicBezTo>
                  <a:pt x="2979422" y="652226"/>
                  <a:pt x="2928246" y="580520"/>
                  <a:pt x="2928246" y="496796"/>
                </a:cubicBezTo>
                <a:cubicBezTo>
                  <a:pt x="2928246" y="389860"/>
                  <a:pt x="3023108" y="297431"/>
                  <a:pt x="3212832" y="219509"/>
                </a:cubicBezTo>
                <a:cubicBezTo>
                  <a:pt x="3412542" y="137442"/>
                  <a:pt x="3662179" y="96409"/>
                  <a:pt x="3961744" y="96409"/>
                </a:cubicBezTo>
                <a:cubicBezTo>
                  <a:pt x="4351179" y="96409"/>
                  <a:pt x="4663226" y="158167"/>
                  <a:pt x="4897885" y="281681"/>
                </a:cubicBezTo>
                <a:cubicBezTo>
                  <a:pt x="5107580" y="391933"/>
                  <a:pt x="5212428" y="523322"/>
                  <a:pt x="5212428" y="675851"/>
                </a:cubicBezTo>
                <a:cubicBezTo>
                  <a:pt x="5212428" y="830866"/>
                  <a:pt x="5067639" y="963914"/>
                  <a:pt x="4778058" y="1074994"/>
                </a:cubicBezTo>
                <a:cubicBezTo>
                  <a:pt x="4478494" y="1190219"/>
                  <a:pt x="4106535" y="1247832"/>
                  <a:pt x="3662179" y="1247832"/>
                </a:cubicBezTo>
                <a:cubicBezTo>
                  <a:pt x="3420031" y="1247832"/>
                  <a:pt x="3207841" y="1228766"/>
                  <a:pt x="3025604" y="1190634"/>
                </a:cubicBezTo>
                <a:cubicBezTo>
                  <a:pt x="2865837" y="1157475"/>
                  <a:pt x="2712310" y="1106495"/>
                  <a:pt x="2565024" y="1037691"/>
                </a:cubicBezTo>
                <a:cubicBezTo>
                  <a:pt x="2462672" y="990440"/>
                  <a:pt x="2336606" y="918736"/>
                  <a:pt x="2186822" y="822576"/>
                </a:cubicBezTo>
                <a:lnTo>
                  <a:pt x="1658840" y="455763"/>
                </a:lnTo>
                <a:cubicBezTo>
                  <a:pt x="1441655" y="332248"/>
                  <a:pt x="1185777" y="270490"/>
                  <a:pt x="891205" y="270490"/>
                </a:cubicBezTo>
                <a:cubicBezTo>
                  <a:pt x="599130" y="270490"/>
                  <a:pt x="371959" y="319813"/>
                  <a:pt x="209696" y="418459"/>
                </a:cubicBezTo>
                <a:cubicBezTo>
                  <a:pt x="69898" y="503842"/>
                  <a:pt x="0" y="607876"/>
                  <a:pt x="0" y="730562"/>
                </a:cubicBezTo>
                <a:cubicBezTo>
                  <a:pt x="0" y="824234"/>
                  <a:pt x="31205" y="898426"/>
                  <a:pt x="93614" y="953137"/>
                </a:cubicBezTo>
                <a:cubicBezTo>
                  <a:pt x="178490" y="1028573"/>
                  <a:pt x="319535" y="1066290"/>
                  <a:pt x="516750" y="1066290"/>
                </a:cubicBezTo>
                <a:cubicBezTo>
                  <a:pt x="596633" y="1066290"/>
                  <a:pt x="668403" y="1055721"/>
                  <a:pt x="732061" y="1034582"/>
                </a:cubicBezTo>
                <a:cubicBezTo>
                  <a:pt x="795719" y="1013444"/>
                  <a:pt x="830045" y="994793"/>
                  <a:pt x="835038" y="978628"/>
                </a:cubicBezTo>
                <a:cubicBezTo>
                  <a:pt x="840029" y="962463"/>
                  <a:pt x="842526" y="950650"/>
                  <a:pt x="842526" y="943190"/>
                </a:cubicBezTo>
                <a:cubicBezTo>
                  <a:pt x="842526" y="924953"/>
                  <a:pt x="833788" y="909617"/>
                  <a:pt x="816314" y="897183"/>
                </a:cubicBezTo>
                <a:cubicBezTo>
                  <a:pt x="796343" y="888064"/>
                  <a:pt x="783861" y="883505"/>
                  <a:pt x="778868" y="883505"/>
                </a:cubicBezTo>
                <a:cubicBezTo>
                  <a:pt x="766387" y="883505"/>
                  <a:pt x="751408" y="886406"/>
                  <a:pt x="733933" y="892209"/>
                </a:cubicBezTo>
                <a:cubicBezTo>
                  <a:pt x="698984" y="903814"/>
                  <a:pt x="662163" y="912104"/>
                  <a:pt x="623470" y="917078"/>
                </a:cubicBezTo>
                <a:cubicBezTo>
                  <a:pt x="584775" y="922052"/>
                  <a:pt x="544209" y="924538"/>
                  <a:pt x="501771" y="924538"/>
                </a:cubicBezTo>
                <a:cubicBezTo>
                  <a:pt x="379448" y="924538"/>
                  <a:pt x="287083" y="902156"/>
                  <a:pt x="224673" y="857393"/>
                </a:cubicBezTo>
                <a:cubicBezTo>
                  <a:pt x="174746" y="821747"/>
                  <a:pt x="149783" y="776983"/>
                  <a:pt x="149783" y="723101"/>
                </a:cubicBezTo>
                <a:cubicBezTo>
                  <a:pt x="149783" y="636061"/>
                  <a:pt x="190972" y="563527"/>
                  <a:pt x="273352" y="505500"/>
                </a:cubicBezTo>
                <a:cubicBezTo>
                  <a:pt x="373207" y="435038"/>
                  <a:pt x="516750" y="399808"/>
                  <a:pt x="703977" y="399808"/>
                </a:cubicBezTo>
                <a:cubicBezTo>
                  <a:pt x="841277" y="399808"/>
                  <a:pt x="967345" y="425091"/>
                  <a:pt x="1082179" y="475657"/>
                </a:cubicBezTo>
                <a:cubicBezTo>
                  <a:pt x="1162062" y="511303"/>
                  <a:pt x="1182504" y="493654"/>
                  <a:pt x="1377999" y="662173"/>
                </a:cubicBezTo>
                <a:cubicBezTo>
                  <a:pt x="1573495" y="830692"/>
                  <a:pt x="1677817" y="1169769"/>
                  <a:pt x="2255150" y="1486770"/>
                </a:cubicBezTo>
                <a:cubicBezTo>
                  <a:pt x="2832484" y="1803770"/>
                  <a:pt x="3659058" y="1848042"/>
                  <a:pt x="4225315" y="1804522"/>
                </a:cubicBezTo>
                <a:cubicBezTo>
                  <a:pt x="4791573" y="1761001"/>
                  <a:pt x="5472731" y="1432725"/>
                  <a:pt x="5652698" y="1225649"/>
                </a:cubicBezTo>
                <a:cubicBezTo>
                  <a:pt x="5765177" y="1096226"/>
                  <a:pt x="5821982" y="969352"/>
                  <a:pt x="5831277" y="850515"/>
                </a:cubicBezTo>
                <a:close/>
              </a:path>
            </a:pathLst>
          </a:custGeom>
          <a:gradFill>
            <a:gsLst>
              <a:gs pos="0">
                <a:schemeClr val="accent6">
                  <a:lumMod val="20000"/>
                  <a:lumOff val="80000"/>
                  <a:alpha val="47000"/>
                </a:schemeClr>
              </a:gs>
              <a:gs pos="50000">
                <a:srgbClr val="33CCFF">
                  <a:alpha val="0"/>
                </a:srgbClr>
              </a:gs>
              <a:gs pos="75000">
                <a:srgbClr val="E42C61">
                  <a:alpha val="68627"/>
                  <a:lumMod val="80000"/>
                  <a:lumOff val="20000"/>
                </a:srgbClr>
              </a:gs>
            </a:gsLst>
            <a:path path="rect">
              <a:fillToRect t="100000" r="100000"/>
            </a:path>
          </a:gradFill>
          <a:ln>
            <a:solidFill>
              <a:srgbClr val="009900">
                <a:alpha val="63000"/>
              </a:srgbClr>
            </a:solidFill>
          </a:ln>
          <a:scene3d>
            <a:camera prst="orthographicFront"/>
            <a:lightRig rig="flood"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sp>
        <p:nvSpPr>
          <p:cNvPr id="14" name="Forma libre 6"/>
          <p:cNvSpPr/>
          <p:nvPr/>
        </p:nvSpPr>
        <p:spPr>
          <a:xfrm rot="9027737" flipH="1">
            <a:off x="6372199" y="768926"/>
            <a:ext cx="1860965" cy="958824"/>
          </a:xfrm>
          <a:custGeom>
            <a:avLst/>
            <a:gdLst>
              <a:gd name="connsiteX0" fmla="*/ 5831277 w 5832648"/>
              <a:gd name="connsiteY0" fmla="*/ 850515 h 1818625"/>
              <a:gd name="connsiteX1" fmla="*/ 5798458 w 5832648"/>
              <a:gd name="connsiteY1" fmla="*/ 646474 h 1818625"/>
              <a:gd name="connsiteX2" fmla="*/ 5222804 w 5832648"/>
              <a:gd name="connsiteY2" fmla="*/ 196376 h 1818625"/>
              <a:gd name="connsiteX3" fmla="*/ 3982299 w 5832648"/>
              <a:gd name="connsiteY3" fmla="*/ 5082 h 1818625"/>
              <a:gd name="connsiteX4" fmla="*/ 3094879 w 5832648"/>
              <a:gd name="connsiteY4" fmla="*/ 176611 h 1818625"/>
              <a:gd name="connsiteX5" fmla="*/ 2733529 w 5832648"/>
              <a:gd name="connsiteY5" fmla="*/ 506743 h 1818625"/>
              <a:gd name="connsiteX6" fmla="*/ 2950714 w 5832648"/>
              <a:gd name="connsiteY6" fmla="*/ 811385 h 1818625"/>
              <a:gd name="connsiteX7" fmla="*/ 3639713 w 5832648"/>
              <a:gd name="connsiteY7" fmla="*/ 941947 h 1818625"/>
              <a:gd name="connsiteX8" fmla="*/ 4180801 w 5832648"/>
              <a:gd name="connsiteY8" fmla="*/ 854284 h 1818625"/>
              <a:gd name="connsiteX9" fmla="*/ 4396114 w 5832648"/>
              <a:gd name="connsiteY9" fmla="*/ 650982 h 1818625"/>
              <a:gd name="connsiteX10" fmla="*/ 4276287 w 5832648"/>
              <a:gd name="connsiteY10" fmla="*/ 473171 h 1818625"/>
              <a:gd name="connsiteX11" fmla="*/ 3871875 w 5832648"/>
              <a:gd name="connsiteY11" fmla="*/ 387373 h 1818625"/>
              <a:gd name="connsiteX12" fmla="*/ 3609755 w 5832648"/>
              <a:gd name="connsiteY12" fmla="*/ 430894 h 1818625"/>
              <a:gd name="connsiteX13" fmla="*/ 3516142 w 5832648"/>
              <a:gd name="connsiteY13" fmla="*/ 490578 h 1818625"/>
              <a:gd name="connsiteX14" fmla="*/ 3504909 w 5832648"/>
              <a:gd name="connsiteY14" fmla="*/ 519178 h 1818625"/>
              <a:gd name="connsiteX15" fmla="*/ 3527375 w 5832648"/>
              <a:gd name="connsiteY15" fmla="*/ 529125 h 1818625"/>
              <a:gd name="connsiteX16" fmla="*/ 3572310 w 5832648"/>
              <a:gd name="connsiteY16" fmla="*/ 524152 h 1818625"/>
              <a:gd name="connsiteX17" fmla="*/ 3617245 w 5832648"/>
              <a:gd name="connsiteY17" fmla="*/ 519178 h 1818625"/>
              <a:gd name="connsiteX18" fmla="*/ 3782006 w 5832648"/>
              <a:gd name="connsiteY18" fmla="*/ 511717 h 1818625"/>
              <a:gd name="connsiteX19" fmla="*/ 3982340 w 5832648"/>
              <a:gd name="connsiteY19" fmla="*/ 550885 h 1818625"/>
              <a:gd name="connsiteX20" fmla="*/ 4066592 w 5832648"/>
              <a:gd name="connsiteY20" fmla="*/ 636061 h 1818625"/>
              <a:gd name="connsiteX21" fmla="*/ 3924299 w 5832648"/>
              <a:gd name="connsiteY21" fmla="*/ 764135 h 1818625"/>
              <a:gd name="connsiteX22" fmla="*/ 3572310 w 5832648"/>
              <a:gd name="connsiteY22" fmla="*/ 815116 h 1818625"/>
              <a:gd name="connsiteX23" fmla="*/ 3081773 w 5832648"/>
              <a:gd name="connsiteY23" fmla="*/ 711910 h 1818625"/>
              <a:gd name="connsiteX24" fmla="*/ 2928246 w 5832648"/>
              <a:gd name="connsiteY24" fmla="*/ 496796 h 1818625"/>
              <a:gd name="connsiteX25" fmla="*/ 3212832 w 5832648"/>
              <a:gd name="connsiteY25" fmla="*/ 219509 h 1818625"/>
              <a:gd name="connsiteX26" fmla="*/ 3961744 w 5832648"/>
              <a:gd name="connsiteY26" fmla="*/ 96409 h 1818625"/>
              <a:gd name="connsiteX27" fmla="*/ 4897885 w 5832648"/>
              <a:gd name="connsiteY27" fmla="*/ 281681 h 1818625"/>
              <a:gd name="connsiteX28" fmla="*/ 5212428 w 5832648"/>
              <a:gd name="connsiteY28" fmla="*/ 675851 h 1818625"/>
              <a:gd name="connsiteX29" fmla="*/ 4778058 w 5832648"/>
              <a:gd name="connsiteY29" fmla="*/ 1074994 h 1818625"/>
              <a:gd name="connsiteX30" fmla="*/ 3662179 w 5832648"/>
              <a:gd name="connsiteY30" fmla="*/ 1247832 h 1818625"/>
              <a:gd name="connsiteX31" fmla="*/ 3025604 w 5832648"/>
              <a:gd name="connsiteY31" fmla="*/ 1190634 h 1818625"/>
              <a:gd name="connsiteX32" fmla="*/ 2565024 w 5832648"/>
              <a:gd name="connsiteY32" fmla="*/ 1037691 h 1818625"/>
              <a:gd name="connsiteX33" fmla="*/ 2186822 w 5832648"/>
              <a:gd name="connsiteY33" fmla="*/ 822576 h 1818625"/>
              <a:gd name="connsiteX34" fmla="*/ 1658840 w 5832648"/>
              <a:gd name="connsiteY34" fmla="*/ 455763 h 1818625"/>
              <a:gd name="connsiteX35" fmla="*/ 891205 w 5832648"/>
              <a:gd name="connsiteY35" fmla="*/ 270490 h 1818625"/>
              <a:gd name="connsiteX36" fmla="*/ 209696 w 5832648"/>
              <a:gd name="connsiteY36" fmla="*/ 418459 h 1818625"/>
              <a:gd name="connsiteX37" fmla="*/ 0 w 5832648"/>
              <a:gd name="connsiteY37" fmla="*/ 730562 h 1818625"/>
              <a:gd name="connsiteX38" fmla="*/ 93614 w 5832648"/>
              <a:gd name="connsiteY38" fmla="*/ 953137 h 1818625"/>
              <a:gd name="connsiteX39" fmla="*/ 516750 w 5832648"/>
              <a:gd name="connsiteY39" fmla="*/ 1066290 h 1818625"/>
              <a:gd name="connsiteX40" fmla="*/ 732061 w 5832648"/>
              <a:gd name="connsiteY40" fmla="*/ 1034582 h 1818625"/>
              <a:gd name="connsiteX41" fmla="*/ 835038 w 5832648"/>
              <a:gd name="connsiteY41" fmla="*/ 978628 h 1818625"/>
              <a:gd name="connsiteX42" fmla="*/ 842526 w 5832648"/>
              <a:gd name="connsiteY42" fmla="*/ 943190 h 1818625"/>
              <a:gd name="connsiteX43" fmla="*/ 816314 w 5832648"/>
              <a:gd name="connsiteY43" fmla="*/ 897183 h 1818625"/>
              <a:gd name="connsiteX44" fmla="*/ 778868 w 5832648"/>
              <a:gd name="connsiteY44" fmla="*/ 883505 h 1818625"/>
              <a:gd name="connsiteX45" fmla="*/ 733933 w 5832648"/>
              <a:gd name="connsiteY45" fmla="*/ 892209 h 1818625"/>
              <a:gd name="connsiteX46" fmla="*/ 623470 w 5832648"/>
              <a:gd name="connsiteY46" fmla="*/ 917078 h 1818625"/>
              <a:gd name="connsiteX47" fmla="*/ 501771 w 5832648"/>
              <a:gd name="connsiteY47" fmla="*/ 924538 h 1818625"/>
              <a:gd name="connsiteX48" fmla="*/ 224673 w 5832648"/>
              <a:gd name="connsiteY48" fmla="*/ 857393 h 1818625"/>
              <a:gd name="connsiteX49" fmla="*/ 149783 w 5832648"/>
              <a:gd name="connsiteY49" fmla="*/ 723101 h 1818625"/>
              <a:gd name="connsiteX50" fmla="*/ 273352 w 5832648"/>
              <a:gd name="connsiteY50" fmla="*/ 505500 h 1818625"/>
              <a:gd name="connsiteX51" fmla="*/ 703977 w 5832648"/>
              <a:gd name="connsiteY51" fmla="*/ 399808 h 1818625"/>
              <a:gd name="connsiteX52" fmla="*/ 1082179 w 5832648"/>
              <a:gd name="connsiteY52" fmla="*/ 475657 h 1818625"/>
              <a:gd name="connsiteX53" fmla="*/ 1377999 w 5832648"/>
              <a:gd name="connsiteY53" fmla="*/ 662173 h 1818625"/>
              <a:gd name="connsiteX54" fmla="*/ 2255150 w 5832648"/>
              <a:gd name="connsiteY54" fmla="*/ 1486770 h 1818625"/>
              <a:gd name="connsiteX55" fmla="*/ 4225315 w 5832648"/>
              <a:gd name="connsiteY55" fmla="*/ 1804522 h 1818625"/>
              <a:gd name="connsiteX56" fmla="*/ 5652698 w 5832648"/>
              <a:gd name="connsiteY56" fmla="*/ 1225649 h 1818625"/>
              <a:gd name="connsiteX57" fmla="*/ 5831277 w 5832648"/>
              <a:gd name="connsiteY57" fmla="*/ 850515 h 1818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Lst>
            <a:rect l="l" t="t" r="r" b="b"/>
            <a:pathLst>
              <a:path w="5832648" h="1818625">
                <a:moveTo>
                  <a:pt x="5831277" y="850515"/>
                </a:moveTo>
                <a:cubicBezTo>
                  <a:pt x="5836853" y="779212"/>
                  <a:pt x="5825326" y="710803"/>
                  <a:pt x="5798458" y="646474"/>
                </a:cubicBezTo>
                <a:cubicBezTo>
                  <a:pt x="5726809" y="474929"/>
                  <a:pt x="5525497" y="303274"/>
                  <a:pt x="5222804" y="196376"/>
                </a:cubicBezTo>
                <a:cubicBezTo>
                  <a:pt x="4920110" y="89477"/>
                  <a:pt x="4583626" y="-25754"/>
                  <a:pt x="3982299" y="5082"/>
                </a:cubicBezTo>
                <a:cubicBezTo>
                  <a:pt x="3380973" y="35917"/>
                  <a:pt x="3303007" y="93000"/>
                  <a:pt x="3094879" y="176611"/>
                </a:cubicBezTo>
                <a:cubicBezTo>
                  <a:pt x="2886750" y="260221"/>
                  <a:pt x="2733529" y="378255"/>
                  <a:pt x="2733529" y="506743"/>
                </a:cubicBezTo>
                <a:cubicBezTo>
                  <a:pt x="2733529" y="631916"/>
                  <a:pt x="2805923" y="733463"/>
                  <a:pt x="2950714" y="811385"/>
                </a:cubicBezTo>
                <a:cubicBezTo>
                  <a:pt x="3112977" y="898426"/>
                  <a:pt x="3342644" y="941947"/>
                  <a:pt x="3639713" y="941947"/>
                </a:cubicBezTo>
                <a:cubicBezTo>
                  <a:pt x="3856896" y="941947"/>
                  <a:pt x="4037260" y="912726"/>
                  <a:pt x="4180801" y="854284"/>
                </a:cubicBezTo>
                <a:cubicBezTo>
                  <a:pt x="4324343" y="795842"/>
                  <a:pt x="4396114" y="728075"/>
                  <a:pt x="4396114" y="650982"/>
                </a:cubicBezTo>
                <a:cubicBezTo>
                  <a:pt x="4396114" y="580520"/>
                  <a:pt x="4356172" y="521250"/>
                  <a:pt x="4276287" y="473171"/>
                </a:cubicBezTo>
                <a:cubicBezTo>
                  <a:pt x="4181426" y="415972"/>
                  <a:pt x="4046622" y="387373"/>
                  <a:pt x="3871875" y="387373"/>
                </a:cubicBezTo>
                <a:cubicBezTo>
                  <a:pt x="3767027" y="387373"/>
                  <a:pt x="3679654" y="401880"/>
                  <a:pt x="3609755" y="430894"/>
                </a:cubicBezTo>
                <a:cubicBezTo>
                  <a:pt x="3554835" y="453275"/>
                  <a:pt x="3523631" y="473171"/>
                  <a:pt x="3516142" y="490578"/>
                </a:cubicBezTo>
                <a:cubicBezTo>
                  <a:pt x="3508652" y="507987"/>
                  <a:pt x="3504909" y="517520"/>
                  <a:pt x="3504909" y="519178"/>
                </a:cubicBezTo>
                <a:cubicBezTo>
                  <a:pt x="3504909" y="525809"/>
                  <a:pt x="3512397" y="529125"/>
                  <a:pt x="3527375" y="529125"/>
                </a:cubicBezTo>
                <a:lnTo>
                  <a:pt x="3572310" y="524152"/>
                </a:lnTo>
                <a:cubicBezTo>
                  <a:pt x="3577303" y="523322"/>
                  <a:pt x="3592282" y="521664"/>
                  <a:pt x="3617245" y="519178"/>
                </a:cubicBezTo>
                <a:cubicBezTo>
                  <a:pt x="3667172" y="514204"/>
                  <a:pt x="3722092" y="511717"/>
                  <a:pt x="3782006" y="511717"/>
                </a:cubicBezTo>
                <a:cubicBezTo>
                  <a:pt x="3859394" y="511717"/>
                  <a:pt x="3926171" y="524773"/>
                  <a:pt x="3982340" y="550885"/>
                </a:cubicBezTo>
                <a:cubicBezTo>
                  <a:pt x="4038508" y="576998"/>
                  <a:pt x="4066592" y="605389"/>
                  <a:pt x="4066592" y="636061"/>
                </a:cubicBezTo>
                <a:cubicBezTo>
                  <a:pt x="4066592" y="687456"/>
                  <a:pt x="4019161" y="730148"/>
                  <a:pt x="3924299" y="764135"/>
                </a:cubicBezTo>
                <a:cubicBezTo>
                  <a:pt x="3829437" y="798122"/>
                  <a:pt x="3712108" y="815116"/>
                  <a:pt x="3572310" y="815116"/>
                </a:cubicBezTo>
                <a:cubicBezTo>
                  <a:pt x="3362616" y="815116"/>
                  <a:pt x="3199103" y="780714"/>
                  <a:pt x="3081773" y="711910"/>
                </a:cubicBezTo>
                <a:cubicBezTo>
                  <a:pt x="2979422" y="652226"/>
                  <a:pt x="2928246" y="580520"/>
                  <a:pt x="2928246" y="496796"/>
                </a:cubicBezTo>
                <a:cubicBezTo>
                  <a:pt x="2928246" y="389860"/>
                  <a:pt x="3023108" y="297431"/>
                  <a:pt x="3212832" y="219509"/>
                </a:cubicBezTo>
                <a:cubicBezTo>
                  <a:pt x="3412542" y="137442"/>
                  <a:pt x="3662179" y="96409"/>
                  <a:pt x="3961744" y="96409"/>
                </a:cubicBezTo>
                <a:cubicBezTo>
                  <a:pt x="4351179" y="96409"/>
                  <a:pt x="4663226" y="158167"/>
                  <a:pt x="4897885" y="281681"/>
                </a:cubicBezTo>
                <a:cubicBezTo>
                  <a:pt x="5107580" y="391933"/>
                  <a:pt x="5212428" y="523322"/>
                  <a:pt x="5212428" y="675851"/>
                </a:cubicBezTo>
                <a:cubicBezTo>
                  <a:pt x="5212428" y="830866"/>
                  <a:pt x="5067639" y="963914"/>
                  <a:pt x="4778058" y="1074994"/>
                </a:cubicBezTo>
                <a:cubicBezTo>
                  <a:pt x="4478494" y="1190219"/>
                  <a:pt x="4106535" y="1247832"/>
                  <a:pt x="3662179" y="1247832"/>
                </a:cubicBezTo>
                <a:cubicBezTo>
                  <a:pt x="3420031" y="1247832"/>
                  <a:pt x="3207841" y="1228766"/>
                  <a:pt x="3025604" y="1190634"/>
                </a:cubicBezTo>
                <a:cubicBezTo>
                  <a:pt x="2865837" y="1157475"/>
                  <a:pt x="2712310" y="1106495"/>
                  <a:pt x="2565024" y="1037691"/>
                </a:cubicBezTo>
                <a:cubicBezTo>
                  <a:pt x="2462672" y="990440"/>
                  <a:pt x="2336606" y="918736"/>
                  <a:pt x="2186822" y="822576"/>
                </a:cubicBezTo>
                <a:lnTo>
                  <a:pt x="1658840" y="455763"/>
                </a:lnTo>
                <a:cubicBezTo>
                  <a:pt x="1441655" y="332248"/>
                  <a:pt x="1185777" y="270490"/>
                  <a:pt x="891205" y="270490"/>
                </a:cubicBezTo>
                <a:cubicBezTo>
                  <a:pt x="599130" y="270490"/>
                  <a:pt x="371959" y="319813"/>
                  <a:pt x="209696" y="418459"/>
                </a:cubicBezTo>
                <a:cubicBezTo>
                  <a:pt x="69898" y="503842"/>
                  <a:pt x="0" y="607876"/>
                  <a:pt x="0" y="730562"/>
                </a:cubicBezTo>
                <a:cubicBezTo>
                  <a:pt x="0" y="824234"/>
                  <a:pt x="31205" y="898426"/>
                  <a:pt x="93614" y="953137"/>
                </a:cubicBezTo>
                <a:cubicBezTo>
                  <a:pt x="178490" y="1028573"/>
                  <a:pt x="319535" y="1066290"/>
                  <a:pt x="516750" y="1066290"/>
                </a:cubicBezTo>
                <a:cubicBezTo>
                  <a:pt x="596633" y="1066290"/>
                  <a:pt x="668403" y="1055721"/>
                  <a:pt x="732061" y="1034582"/>
                </a:cubicBezTo>
                <a:cubicBezTo>
                  <a:pt x="795719" y="1013444"/>
                  <a:pt x="830045" y="994793"/>
                  <a:pt x="835038" y="978628"/>
                </a:cubicBezTo>
                <a:cubicBezTo>
                  <a:pt x="840029" y="962463"/>
                  <a:pt x="842526" y="950650"/>
                  <a:pt x="842526" y="943190"/>
                </a:cubicBezTo>
                <a:cubicBezTo>
                  <a:pt x="842526" y="924953"/>
                  <a:pt x="833788" y="909617"/>
                  <a:pt x="816314" y="897183"/>
                </a:cubicBezTo>
                <a:cubicBezTo>
                  <a:pt x="796343" y="888064"/>
                  <a:pt x="783861" y="883505"/>
                  <a:pt x="778868" y="883505"/>
                </a:cubicBezTo>
                <a:cubicBezTo>
                  <a:pt x="766387" y="883505"/>
                  <a:pt x="751408" y="886406"/>
                  <a:pt x="733933" y="892209"/>
                </a:cubicBezTo>
                <a:cubicBezTo>
                  <a:pt x="698984" y="903814"/>
                  <a:pt x="662163" y="912104"/>
                  <a:pt x="623470" y="917078"/>
                </a:cubicBezTo>
                <a:cubicBezTo>
                  <a:pt x="584775" y="922052"/>
                  <a:pt x="544209" y="924538"/>
                  <a:pt x="501771" y="924538"/>
                </a:cubicBezTo>
                <a:cubicBezTo>
                  <a:pt x="379448" y="924538"/>
                  <a:pt x="287083" y="902156"/>
                  <a:pt x="224673" y="857393"/>
                </a:cubicBezTo>
                <a:cubicBezTo>
                  <a:pt x="174746" y="821747"/>
                  <a:pt x="149783" y="776983"/>
                  <a:pt x="149783" y="723101"/>
                </a:cubicBezTo>
                <a:cubicBezTo>
                  <a:pt x="149783" y="636061"/>
                  <a:pt x="190972" y="563527"/>
                  <a:pt x="273352" y="505500"/>
                </a:cubicBezTo>
                <a:cubicBezTo>
                  <a:pt x="373207" y="435038"/>
                  <a:pt x="516750" y="399808"/>
                  <a:pt x="703977" y="399808"/>
                </a:cubicBezTo>
                <a:cubicBezTo>
                  <a:pt x="841277" y="399808"/>
                  <a:pt x="967345" y="425091"/>
                  <a:pt x="1082179" y="475657"/>
                </a:cubicBezTo>
                <a:cubicBezTo>
                  <a:pt x="1162062" y="511303"/>
                  <a:pt x="1182504" y="493654"/>
                  <a:pt x="1377999" y="662173"/>
                </a:cubicBezTo>
                <a:cubicBezTo>
                  <a:pt x="1573495" y="830692"/>
                  <a:pt x="1677817" y="1169769"/>
                  <a:pt x="2255150" y="1486770"/>
                </a:cubicBezTo>
                <a:cubicBezTo>
                  <a:pt x="2832484" y="1803770"/>
                  <a:pt x="3659058" y="1848042"/>
                  <a:pt x="4225315" y="1804522"/>
                </a:cubicBezTo>
                <a:cubicBezTo>
                  <a:pt x="4791573" y="1761001"/>
                  <a:pt x="5472731" y="1432725"/>
                  <a:pt x="5652698" y="1225649"/>
                </a:cubicBezTo>
                <a:cubicBezTo>
                  <a:pt x="5765177" y="1096226"/>
                  <a:pt x="5821982" y="969352"/>
                  <a:pt x="5831277" y="850515"/>
                </a:cubicBezTo>
                <a:close/>
              </a:path>
            </a:pathLst>
          </a:custGeom>
          <a:gradFill>
            <a:gsLst>
              <a:gs pos="0">
                <a:schemeClr val="accent6">
                  <a:lumMod val="20000"/>
                  <a:lumOff val="80000"/>
                  <a:alpha val="47000"/>
                </a:schemeClr>
              </a:gs>
              <a:gs pos="50000">
                <a:srgbClr val="33CCFF">
                  <a:alpha val="0"/>
                </a:srgbClr>
              </a:gs>
              <a:gs pos="75000">
                <a:srgbClr val="E42C61">
                  <a:alpha val="68627"/>
                  <a:lumMod val="80000"/>
                  <a:lumOff val="20000"/>
                </a:srgbClr>
              </a:gs>
            </a:gsLst>
            <a:path path="rect">
              <a:fillToRect t="100000" r="100000"/>
            </a:path>
          </a:gradFill>
          <a:ln>
            <a:solidFill>
              <a:srgbClr val="009900">
                <a:alpha val="63000"/>
              </a:srgbClr>
            </a:solidFill>
          </a:ln>
          <a:scene3d>
            <a:camera prst="orthographicFront"/>
            <a:lightRig rig="flood"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sp>
        <p:nvSpPr>
          <p:cNvPr id="15" name="Forma libre 6"/>
          <p:cNvSpPr/>
          <p:nvPr/>
        </p:nvSpPr>
        <p:spPr>
          <a:xfrm rot="9027737" flipH="1">
            <a:off x="5508104" y="1344990"/>
            <a:ext cx="1860965" cy="958824"/>
          </a:xfrm>
          <a:custGeom>
            <a:avLst/>
            <a:gdLst>
              <a:gd name="connsiteX0" fmla="*/ 5831277 w 5832648"/>
              <a:gd name="connsiteY0" fmla="*/ 850515 h 1818625"/>
              <a:gd name="connsiteX1" fmla="*/ 5798458 w 5832648"/>
              <a:gd name="connsiteY1" fmla="*/ 646474 h 1818625"/>
              <a:gd name="connsiteX2" fmla="*/ 5222804 w 5832648"/>
              <a:gd name="connsiteY2" fmla="*/ 196376 h 1818625"/>
              <a:gd name="connsiteX3" fmla="*/ 3982299 w 5832648"/>
              <a:gd name="connsiteY3" fmla="*/ 5082 h 1818625"/>
              <a:gd name="connsiteX4" fmla="*/ 3094879 w 5832648"/>
              <a:gd name="connsiteY4" fmla="*/ 176611 h 1818625"/>
              <a:gd name="connsiteX5" fmla="*/ 2733529 w 5832648"/>
              <a:gd name="connsiteY5" fmla="*/ 506743 h 1818625"/>
              <a:gd name="connsiteX6" fmla="*/ 2950714 w 5832648"/>
              <a:gd name="connsiteY6" fmla="*/ 811385 h 1818625"/>
              <a:gd name="connsiteX7" fmla="*/ 3639713 w 5832648"/>
              <a:gd name="connsiteY7" fmla="*/ 941947 h 1818625"/>
              <a:gd name="connsiteX8" fmla="*/ 4180801 w 5832648"/>
              <a:gd name="connsiteY8" fmla="*/ 854284 h 1818625"/>
              <a:gd name="connsiteX9" fmla="*/ 4396114 w 5832648"/>
              <a:gd name="connsiteY9" fmla="*/ 650982 h 1818625"/>
              <a:gd name="connsiteX10" fmla="*/ 4276287 w 5832648"/>
              <a:gd name="connsiteY10" fmla="*/ 473171 h 1818625"/>
              <a:gd name="connsiteX11" fmla="*/ 3871875 w 5832648"/>
              <a:gd name="connsiteY11" fmla="*/ 387373 h 1818625"/>
              <a:gd name="connsiteX12" fmla="*/ 3609755 w 5832648"/>
              <a:gd name="connsiteY12" fmla="*/ 430894 h 1818625"/>
              <a:gd name="connsiteX13" fmla="*/ 3516142 w 5832648"/>
              <a:gd name="connsiteY13" fmla="*/ 490578 h 1818625"/>
              <a:gd name="connsiteX14" fmla="*/ 3504909 w 5832648"/>
              <a:gd name="connsiteY14" fmla="*/ 519178 h 1818625"/>
              <a:gd name="connsiteX15" fmla="*/ 3527375 w 5832648"/>
              <a:gd name="connsiteY15" fmla="*/ 529125 h 1818625"/>
              <a:gd name="connsiteX16" fmla="*/ 3572310 w 5832648"/>
              <a:gd name="connsiteY16" fmla="*/ 524152 h 1818625"/>
              <a:gd name="connsiteX17" fmla="*/ 3617245 w 5832648"/>
              <a:gd name="connsiteY17" fmla="*/ 519178 h 1818625"/>
              <a:gd name="connsiteX18" fmla="*/ 3782006 w 5832648"/>
              <a:gd name="connsiteY18" fmla="*/ 511717 h 1818625"/>
              <a:gd name="connsiteX19" fmla="*/ 3982340 w 5832648"/>
              <a:gd name="connsiteY19" fmla="*/ 550885 h 1818625"/>
              <a:gd name="connsiteX20" fmla="*/ 4066592 w 5832648"/>
              <a:gd name="connsiteY20" fmla="*/ 636061 h 1818625"/>
              <a:gd name="connsiteX21" fmla="*/ 3924299 w 5832648"/>
              <a:gd name="connsiteY21" fmla="*/ 764135 h 1818625"/>
              <a:gd name="connsiteX22" fmla="*/ 3572310 w 5832648"/>
              <a:gd name="connsiteY22" fmla="*/ 815116 h 1818625"/>
              <a:gd name="connsiteX23" fmla="*/ 3081773 w 5832648"/>
              <a:gd name="connsiteY23" fmla="*/ 711910 h 1818625"/>
              <a:gd name="connsiteX24" fmla="*/ 2928246 w 5832648"/>
              <a:gd name="connsiteY24" fmla="*/ 496796 h 1818625"/>
              <a:gd name="connsiteX25" fmla="*/ 3212832 w 5832648"/>
              <a:gd name="connsiteY25" fmla="*/ 219509 h 1818625"/>
              <a:gd name="connsiteX26" fmla="*/ 3961744 w 5832648"/>
              <a:gd name="connsiteY26" fmla="*/ 96409 h 1818625"/>
              <a:gd name="connsiteX27" fmla="*/ 4897885 w 5832648"/>
              <a:gd name="connsiteY27" fmla="*/ 281681 h 1818625"/>
              <a:gd name="connsiteX28" fmla="*/ 5212428 w 5832648"/>
              <a:gd name="connsiteY28" fmla="*/ 675851 h 1818625"/>
              <a:gd name="connsiteX29" fmla="*/ 4778058 w 5832648"/>
              <a:gd name="connsiteY29" fmla="*/ 1074994 h 1818625"/>
              <a:gd name="connsiteX30" fmla="*/ 3662179 w 5832648"/>
              <a:gd name="connsiteY30" fmla="*/ 1247832 h 1818625"/>
              <a:gd name="connsiteX31" fmla="*/ 3025604 w 5832648"/>
              <a:gd name="connsiteY31" fmla="*/ 1190634 h 1818625"/>
              <a:gd name="connsiteX32" fmla="*/ 2565024 w 5832648"/>
              <a:gd name="connsiteY32" fmla="*/ 1037691 h 1818625"/>
              <a:gd name="connsiteX33" fmla="*/ 2186822 w 5832648"/>
              <a:gd name="connsiteY33" fmla="*/ 822576 h 1818625"/>
              <a:gd name="connsiteX34" fmla="*/ 1658840 w 5832648"/>
              <a:gd name="connsiteY34" fmla="*/ 455763 h 1818625"/>
              <a:gd name="connsiteX35" fmla="*/ 891205 w 5832648"/>
              <a:gd name="connsiteY35" fmla="*/ 270490 h 1818625"/>
              <a:gd name="connsiteX36" fmla="*/ 209696 w 5832648"/>
              <a:gd name="connsiteY36" fmla="*/ 418459 h 1818625"/>
              <a:gd name="connsiteX37" fmla="*/ 0 w 5832648"/>
              <a:gd name="connsiteY37" fmla="*/ 730562 h 1818625"/>
              <a:gd name="connsiteX38" fmla="*/ 93614 w 5832648"/>
              <a:gd name="connsiteY38" fmla="*/ 953137 h 1818625"/>
              <a:gd name="connsiteX39" fmla="*/ 516750 w 5832648"/>
              <a:gd name="connsiteY39" fmla="*/ 1066290 h 1818625"/>
              <a:gd name="connsiteX40" fmla="*/ 732061 w 5832648"/>
              <a:gd name="connsiteY40" fmla="*/ 1034582 h 1818625"/>
              <a:gd name="connsiteX41" fmla="*/ 835038 w 5832648"/>
              <a:gd name="connsiteY41" fmla="*/ 978628 h 1818625"/>
              <a:gd name="connsiteX42" fmla="*/ 842526 w 5832648"/>
              <a:gd name="connsiteY42" fmla="*/ 943190 h 1818625"/>
              <a:gd name="connsiteX43" fmla="*/ 816314 w 5832648"/>
              <a:gd name="connsiteY43" fmla="*/ 897183 h 1818625"/>
              <a:gd name="connsiteX44" fmla="*/ 778868 w 5832648"/>
              <a:gd name="connsiteY44" fmla="*/ 883505 h 1818625"/>
              <a:gd name="connsiteX45" fmla="*/ 733933 w 5832648"/>
              <a:gd name="connsiteY45" fmla="*/ 892209 h 1818625"/>
              <a:gd name="connsiteX46" fmla="*/ 623470 w 5832648"/>
              <a:gd name="connsiteY46" fmla="*/ 917078 h 1818625"/>
              <a:gd name="connsiteX47" fmla="*/ 501771 w 5832648"/>
              <a:gd name="connsiteY47" fmla="*/ 924538 h 1818625"/>
              <a:gd name="connsiteX48" fmla="*/ 224673 w 5832648"/>
              <a:gd name="connsiteY48" fmla="*/ 857393 h 1818625"/>
              <a:gd name="connsiteX49" fmla="*/ 149783 w 5832648"/>
              <a:gd name="connsiteY49" fmla="*/ 723101 h 1818625"/>
              <a:gd name="connsiteX50" fmla="*/ 273352 w 5832648"/>
              <a:gd name="connsiteY50" fmla="*/ 505500 h 1818625"/>
              <a:gd name="connsiteX51" fmla="*/ 703977 w 5832648"/>
              <a:gd name="connsiteY51" fmla="*/ 399808 h 1818625"/>
              <a:gd name="connsiteX52" fmla="*/ 1082179 w 5832648"/>
              <a:gd name="connsiteY52" fmla="*/ 475657 h 1818625"/>
              <a:gd name="connsiteX53" fmla="*/ 1377999 w 5832648"/>
              <a:gd name="connsiteY53" fmla="*/ 662173 h 1818625"/>
              <a:gd name="connsiteX54" fmla="*/ 2255150 w 5832648"/>
              <a:gd name="connsiteY54" fmla="*/ 1486770 h 1818625"/>
              <a:gd name="connsiteX55" fmla="*/ 4225315 w 5832648"/>
              <a:gd name="connsiteY55" fmla="*/ 1804522 h 1818625"/>
              <a:gd name="connsiteX56" fmla="*/ 5652698 w 5832648"/>
              <a:gd name="connsiteY56" fmla="*/ 1225649 h 1818625"/>
              <a:gd name="connsiteX57" fmla="*/ 5831277 w 5832648"/>
              <a:gd name="connsiteY57" fmla="*/ 850515 h 1818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Lst>
            <a:rect l="l" t="t" r="r" b="b"/>
            <a:pathLst>
              <a:path w="5832648" h="1818625">
                <a:moveTo>
                  <a:pt x="5831277" y="850515"/>
                </a:moveTo>
                <a:cubicBezTo>
                  <a:pt x="5836853" y="779212"/>
                  <a:pt x="5825326" y="710803"/>
                  <a:pt x="5798458" y="646474"/>
                </a:cubicBezTo>
                <a:cubicBezTo>
                  <a:pt x="5726809" y="474929"/>
                  <a:pt x="5525497" y="303274"/>
                  <a:pt x="5222804" y="196376"/>
                </a:cubicBezTo>
                <a:cubicBezTo>
                  <a:pt x="4920110" y="89477"/>
                  <a:pt x="4583626" y="-25754"/>
                  <a:pt x="3982299" y="5082"/>
                </a:cubicBezTo>
                <a:cubicBezTo>
                  <a:pt x="3380973" y="35917"/>
                  <a:pt x="3303007" y="93000"/>
                  <a:pt x="3094879" y="176611"/>
                </a:cubicBezTo>
                <a:cubicBezTo>
                  <a:pt x="2886750" y="260221"/>
                  <a:pt x="2733529" y="378255"/>
                  <a:pt x="2733529" y="506743"/>
                </a:cubicBezTo>
                <a:cubicBezTo>
                  <a:pt x="2733529" y="631916"/>
                  <a:pt x="2805923" y="733463"/>
                  <a:pt x="2950714" y="811385"/>
                </a:cubicBezTo>
                <a:cubicBezTo>
                  <a:pt x="3112977" y="898426"/>
                  <a:pt x="3342644" y="941947"/>
                  <a:pt x="3639713" y="941947"/>
                </a:cubicBezTo>
                <a:cubicBezTo>
                  <a:pt x="3856896" y="941947"/>
                  <a:pt x="4037260" y="912726"/>
                  <a:pt x="4180801" y="854284"/>
                </a:cubicBezTo>
                <a:cubicBezTo>
                  <a:pt x="4324343" y="795842"/>
                  <a:pt x="4396114" y="728075"/>
                  <a:pt x="4396114" y="650982"/>
                </a:cubicBezTo>
                <a:cubicBezTo>
                  <a:pt x="4396114" y="580520"/>
                  <a:pt x="4356172" y="521250"/>
                  <a:pt x="4276287" y="473171"/>
                </a:cubicBezTo>
                <a:cubicBezTo>
                  <a:pt x="4181426" y="415972"/>
                  <a:pt x="4046622" y="387373"/>
                  <a:pt x="3871875" y="387373"/>
                </a:cubicBezTo>
                <a:cubicBezTo>
                  <a:pt x="3767027" y="387373"/>
                  <a:pt x="3679654" y="401880"/>
                  <a:pt x="3609755" y="430894"/>
                </a:cubicBezTo>
                <a:cubicBezTo>
                  <a:pt x="3554835" y="453275"/>
                  <a:pt x="3523631" y="473171"/>
                  <a:pt x="3516142" y="490578"/>
                </a:cubicBezTo>
                <a:cubicBezTo>
                  <a:pt x="3508652" y="507987"/>
                  <a:pt x="3504909" y="517520"/>
                  <a:pt x="3504909" y="519178"/>
                </a:cubicBezTo>
                <a:cubicBezTo>
                  <a:pt x="3504909" y="525809"/>
                  <a:pt x="3512397" y="529125"/>
                  <a:pt x="3527375" y="529125"/>
                </a:cubicBezTo>
                <a:lnTo>
                  <a:pt x="3572310" y="524152"/>
                </a:lnTo>
                <a:cubicBezTo>
                  <a:pt x="3577303" y="523322"/>
                  <a:pt x="3592282" y="521664"/>
                  <a:pt x="3617245" y="519178"/>
                </a:cubicBezTo>
                <a:cubicBezTo>
                  <a:pt x="3667172" y="514204"/>
                  <a:pt x="3722092" y="511717"/>
                  <a:pt x="3782006" y="511717"/>
                </a:cubicBezTo>
                <a:cubicBezTo>
                  <a:pt x="3859394" y="511717"/>
                  <a:pt x="3926171" y="524773"/>
                  <a:pt x="3982340" y="550885"/>
                </a:cubicBezTo>
                <a:cubicBezTo>
                  <a:pt x="4038508" y="576998"/>
                  <a:pt x="4066592" y="605389"/>
                  <a:pt x="4066592" y="636061"/>
                </a:cubicBezTo>
                <a:cubicBezTo>
                  <a:pt x="4066592" y="687456"/>
                  <a:pt x="4019161" y="730148"/>
                  <a:pt x="3924299" y="764135"/>
                </a:cubicBezTo>
                <a:cubicBezTo>
                  <a:pt x="3829437" y="798122"/>
                  <a:pt x="3712108" y="815116"/>
                  <a:pt x="3572310" y="815116"/>
                </a:cubicBezTo>
                <a:cubicBezTo>
                  <a:pt x="3362616" y="815116"/>
                  <a:pt x="3199103" y="780714"/>
                  <a:pt x="3081773" y="711910"/>
                </a:cubicBezTo>
                <a:cubicBezTo>
                  <a:pt x="2979422" y="652226"/>
                  <a:pt x="2928246" y="580520"/>
                  <a:pt x="2928246" y="496796"/>
                </a:cubicBezTo>
                <a:cubicBezTo>
                  <a:pt x="2928246" y="389860"/>
                  <a:pt x="3023108" y="297431"/>
                  <a:pt x="3212832" y="219509"/>
                </a:cubicBezTo>
                <a:cubicBezTo>
                  <a:pt x="3412542" y="137442"/>
                  <a:pt x="3662179" y="96409"/>
                  <a:pt x="3961744" y="96409"/>
                </a:cubicBezTo>
                <a:cubicBezTo>
                  <a:pt x="4351179" y="96409"/>
                  <a:pt x="4663226" y="158167"/>
                  <a:pt x="4897885" y="281681"/>
                </a:cubicBezTo>
                <a:cubicBezTo>
                  <a:pt x="5107580" y="391933"/>
                  <a:pt x="5212428" y="523322"/>
                  <a:pt x="5212428" y="675851"/>
                </a:cubicBezTo>
                <a:cubicBezTo>
                  <a:pt x="5212428" y="830866"/>
                  <a:pt x="5067639" y="963914"/>
                  <a:pt x="4778058" y="1074994"/>
                </a:cubicBezTo>
                <a:cubicBezTo>
                  <a:pt x="4478494" y="1190219"/>
                  <a:pt x="4106535" y="1247832"/>
                  <a:pt x="3662179" y="1247832"/>
                </a:cubicBezTo>
                <a:cubicBezTo>
                  <a:pt x="3420031" y="1247832"/>
                  <a:pt x="3207841" y="1228766"/>
                  <a:pt x="3025604" y="1190634"/>
                </a:cubicBezTo>
                <a:cubicBezTo>
                  <a:pt x="2865837" y="1157475"/>
                  <a:pt x="2712310" y="1106495"/>
                  <a:pt x="2565024" y="1037691"/>
                </a:cubicBezTo>
                <a:cubicBezTo>
                  <a:pt x="2462672" y="990440"/>
                  <a:pt x="2336606" y="918736"/>
                  <a:pt x="2186822" y="822576"/>
                </a:cubicBezTo>
                <a:lnTo>
                  <a:pt x="1658840" y="455763"/>
                </a:lnTo>
                <a:cubicBezTo>
                  <a:pt x="1441655" y="332248"/>
                  <a:pt x="1185777" y="270490"/>
                  <a:pt x="891205" y="270490"/>
                </a:cubicBezTo>
                <a:cubicBezTo>
                  <a:pt x="599130" y="270490"/>
                  <a:pt x="371959" y="319813"/>
                  <a:pt x="209696" y="418459"/>
                </a:cubicBezTo>
                <a:cubicBezTo>
                  <a:pt x="69898" y="503842"/>
                  <a:pt x="0" y="607876"/>
                  <a:pt x="0" y="730562"/>
                </a:cubicBezTo>
                <a:cubicBezTo>
                  <a:pt x="0" y="824234"/>
                  <a:pt x="31205" y="898426"/>
                  <a:pt x="93614" y="953137"/>
                </a:cubicBezTo>
                <a:cubicBezTo>
                  <a:pt x="178490" y="1028573"/>
                  <a:pt x="319535" y="1066290"/>
                  <a:pt x="516750" y="1066290"/>
                </a:cubicBezTo>
                <a:cubicBezTo>
                  <a:pt x="596633" y="1066290"/>
                  <a:pt x="668403" y="1055721"/>
                  <a:pt x="732061" y="1034582"/>
                </a:cubicBezTo>
                <a:cubicBezTo>
                  <a:pt x="795719" y="1013444"/>
                  <a:pt x="830045" y="994793"/>
                  <a:pt x="835038" y="978628"/>
                </a:cubicBezTo>
                <a:cubicBezTo>
                  <a:pt x="840029" y="962463"/>
                  <a:pt x="842526" y="950650"/>
                  <a:pt x="842526" y="943190"/>
                </a:cubicBezTo>
                <a:cubicBezTo>
                  <a:pt x="842526" y="924953"/>
                  <a:pt x="833788" y="909617"/>
                  <a:pt x="816314" y="897183"/>
                </a:cubicBezTo>
                <a:cubicBezTo>
                  <a:pt x="796343" y="888064"/>
                  <a:pt x="783861" y="883505"/>
                  <a:pt x="778868" y="883505"/>
                </a:cubicBezTo>
                <a:cubicBezTo>
                  <a:pt x="766387" y="883505"/>
                  <a:pt x="751408" y="886406"/>
                  <a:pt x="733933" y="892209"/>
                </a:cubicBezTo>
                <a:cubicBezTo>
                  <a:pt x="698984" y="903814"/>
                  <a:pt x="662163" y="912104"/>
                  <a:pt x="623470" y="917078"/>
                </a:cubicBezTo>
                <a:cubicBezTo>
                  <a:pt x="584775" y="922052"/>
                  <a:pt x="544209" y="924538"/>
                  <a:pt x="501771" y="924538"/>
                </a:cubicBezTo>
                <a:cubicBezTo>
                  <a:pt x="379448" y="924538"/>
                  <a:pt x="287083" y="902156"/>
                  <a:pt x="224673" y="857393"/>
                </a:cubicBezTo>
                <a:cubicBezTo>
                  <a:pt x="174746" y="821747"/>
                  <a:pt x="149783" y="776983"/>
                  <a:pt x="149783" y="723101"/>
                </a:cubicBezTo>
                <a:cubicBezTo>
                  <a:pt x="149783" y="636061"/>
                  <a:pt x="190972" y="563527"/>
                  <a:pt x="273352" y="505500"/>
                </a:cubicBezTo>
                <a:cubicBezTo>
                  <a:pt x="373207" y="435038"/>
                  <a:pt x="516750" y="399808"/>
                  <a:pt x="703977" y="399808"/>
                </a:cubicBezTo>
                <a:cubicBezTo>
                  <a:pt x="841277" y="399808"/>
                  <a:pt x="967345" y="425091"/>
                  <a:pt x="1082179" y="475657"/>
                </a:cubicBezTo>
                <a:cubicBezTo>
                  <a:pt x="1162062" y="511303"/>
                  <a:pt x="1182504" y="493654"/>
                  <a:pt x="1377999" y="662173"/>
                </a:cubicBezTo>
                <a:cubicBezTo>
                  <a:pt x="1573495" y="830692"/>
                  <a:pt x="1677817" y="1169769"/>
                  <a:pt x="2255150" y="1486770"/>
                </a:cubicBezTo>
                <a:cubicBezTo>
                  <a:pt x="2832484" y="1803770"/>
                  <a:pt x="3659058" y="1848042"/>
                  <a:pt x="4225315" y="1804522"/>
                </a:cubicBezTo>
                <a:cubicBezTo>
                  <a:pt x="4791573" y="1761001"/>
                  <a:pt x="5472731" y="1432725"/>
                  <a:pt x="5652698" y="1225649"/>
                </a:cubicBezTo>
                <a:cubicBezTo>
                  <a:pt x="5765177" y="1096226"/>
                  <a:pt x="5821982" y="969352"/>
                  <a:pt x="5831277" y="850515"/>
                </a:cubicBezTo>
                <a:close/>
              </a:path>
            </a:pathLst>
          </a:custGeom>
          <a:gradFill>
            <a:gsLst>
              <a:gs pos="0">
                <a:schemeClr val="accent6">
                  <a:lumMod val="20000"/>
                  <a:lumOff val="80000"/>
                  <a:alpha val="47000"/>
                </a:schemeClr>
              </a:gs>
              <a:gs pos="50000">
                <a:srgbClr val="33CCFF">
                  <a:alpha val="0"/>
                </a:srgbClr>
              </a:gs>
              <a:gs pos="75000">
                <a:srgbClr val="E42C61">
                  <a:alpha val="68627"/>
                  <a:lumMod val="80000"/>
                  <a:lumOff val="20000"/>
                </a:srgbClr>
              </a:gs>
            </a:gsLst>
            <a:path path="rect">
              <a:fillToRect t="100000" r="100000"/>
            </a:path>
          </a:gradFill>
          <a:ln>
            <a:solidFill>
              <a:srgbClr val="009900">
                <a:alpha val="63000"/>
              </a:srgbClr>
            </a:solidFill>
          </a:ln>
          <a:scene3d>
            <a:camera prst="orthographicFront"/>
            <a:lightRig rig="flood"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sp>
        <p:nvSpPr>
          <p:cNvPr id="16" name="Forma libre 6"/>
          <p:cNvSpPr/>
          <p:nvPr/>
        </p:nvSpPr>
        <p:spPr>
          <a:xfrm rot="9027737" flipH="1">
            <a:off x="4572000" y="1921054"/>
            <a:ext cx="1860965" cy="958824"/>
          </a:xfrm>
          <a:custGeom>
            <a:avLst/>
            <a:gdLst>
              <a:gd name="connsiteX0" fmla="*/ 5831277 w 5832648"/>
              <a:gd name="connsiteY0" fmla="*/ 850515 h 1818625"/>
              <a:gd name="connsiteX1" fmla="*/ 5798458 w 5832648"/>
              <a:gd name="connsiteY1" fmla="*/ 646474 h 1818625"/>
              <a:gd name="connsiteX2" fmla="*/ 5222804 w 5832648"/>
              <a:gd name="connsiteY2" fmla="*/ 196376 h 1818625"/>
              <a:gd name="connsiteX3" fmla="*/ 3982299 w 5832648"/>
              <a:gd name="connsiteY3" fmla="*/ 5082 h 1818625"/>
              <a:gd name="connsiteX4" fmla="*/ 3094879 w 5832648"/>
              <a:gd name="connsiteY4" fmla="*/ 176611 h 1818625"/>
              <a:gd name="connsiteX5" fmla="*/ 2733529 w 5832648"/>
              <a:gd name="connsiteY5" fmla="*/ 506743 h 1818625"/>
              <a:gd name="connsiteX6" fmla="*/ 2950714 w 5832648"/>
              <a:gd name="connsiteY6" fmla="*/ 811385 h 1818625"/>
              <a:gd name="connsiteX7" fmla="*/ 3639713 w 5832648"/>
              <a:gd name="connsiteY7" fmla="*/ 941947 h 1818625"/>
              <a:gd name="connsiteX8" fmla="*/ 4180801 w 5832648"/>
              <a:gd name="connsiteY8" fmla="*/ 854284 h 1818625"/>
              <a:gd name="connsiteX9" fmla="*/ 4396114 w 5832648"/>
              <a:gd name="connsiteY9" fmla="*/ 650982 h 1818625"/>
              <a:gd name="connsiteX10" fmla="*/ 4276287 w 5832648"/>
              <a:gd name="connsiteY10" fmla="*/ 473171 h 1818625"/>
              <a:gd name="connsiteX11" fmla="*/ 3871875 w 5832648"/>
              <a:gd name="connsiteY11" fmla="*/ 387373 h 1818625"/>
              <a:gd name="connsiteX12" fmla="*/ 3609755 w 5832648"/>
              <a:gd name="connsiteY12" fmla="*/ 430894 h 1818625"/>
              <a:gd name="connsiteX13" fmla="*/ 3516142 w 5832648"/>
              <a:gd name="connsiteY13" fmla="*/ 490578 h 1818625"/>
              <a:gd name="connsiteX14" fmla="*/ 3504909 w 5832648"/>
              <a:gd name="connsiteY14" fmla="*/ 519178 h 1818625"/>
              <a:gd name="connsiteX15" fmla="*/ 3527375 w 5832648"/>
              <a:gd name="connsiteY15" fmla="*/ 529125 h 1818625"/>
              <a:gd name="connsiteX16" fmla="*/ 3572310 w 5832648"/>
              <a:gd name="connsiteY16" fmla="*/ 524152 h 1818625"/>
              <a:gd name="connsiteX17" fmla="*/ 3617245 w 5832648"/>
              <a:gd name="connsiteY17" fmla="*/ 519178 h 1818625"/>
              <a:gd name="connsiteX18" fmla="*/ 3782006 w 5832648"/>
              <a:gd name="connsiteY18" fmla="*/ 511717 h 1818625"/>
              <a:gd name="connsiteX19" fmla="*/ 3982340 w 5832648"/>
              <a:gd name="connsiteY19" fmla="*/ 550885 h 1818625"/>
              <a:gd name="connsiteX20" fmla="*/ 4066592 w 5832648"/>
              <a:gd name="connsiteY20" fmla="*/ 636061 h 1818625"/>
              <a:gd name="connsiteX21" fmla="*/ 3924299 w 5832648"/>
              <a:gd name="connsiteY21" fmla="*/ 764135 h 1818625"/>
              <a:gd name="connsiteX22" fmla="*/ 3572310 w 5832648"/>
              <a:gd name="connsiteY22" fmla="*/ 815116 h 1818625"/>
              <a:gd name="connsiteX23" fmla="*/ 3081773 w 5832648"/>
              <a:gd name="connsiteY23" fmla="*/ 711910 h 1818625"/>
              <a:gd name="connsiteX24" fmla="*/ 2928246 w 5832648"/>
              <a:gd name="connsiteY24" fmla="*/ 496796 h 1818625"/>
              <a:gd name="connsiteX25" fmla="*/ 3212832 w 5832648"/>
              <a:gd name="connsiteY25" fmla="*/ 219509 h 1818625"/>
              <a:gd name="connsiteX26" fmla="*/ 3961744 w 5832648"/>
              <a:gd name="connsiteY26" fmla="*/ 96409 h 1818625"/>
              <a:gd name="connsiteX27" fmla="*/ 4897885 w 5832648"/>
              <a:gd name="connsiteY27" fmla="*/ 281681 h 1818625"/>
              <a:gd name="connsiteX28" fmla="*/ 5212428 w 5832648"/>
              <a:gd name="connsiteY28" fmla="*/ 675851 h 1818625"/>
              <a:gd name="connsiteX29" fmla="*/ 4778058 w 5832648"/>
              <a:gd name="connsiteY29" fmla="*/ 1074994 h 1818625"/>
              <a:gd name="connsiteX30" fmla="*/ 3662179 w 5832648"/>
              <a:gd name="connsiteY30" fmla="*/ 1247832 h 1818625"/>
              <a:gd name="connsiteX31" fmla="*/ 3025604 w 5832648"/>
              <a:gd name="connsiteY31" fmla="*/ 1190634 h 1818625"/>
              <a:gd name="connsiteX32" fmla="*/ 2565024 w 5832648"/>
              <a:gd name="connsiteY32" fmla="*/ 1037691 h 1818625"/>
              <a:gd name="connsiteX33" fmla="*/ 2186822 w 5832648"/>
              <a:gd name="connsiteY33" fmla="*/ 822576 h 1818625"/>
              <a:gd name="connsiteX34" fmla="*/ 1658840 w 5832648"/>
              <a:gd name="connsiteY34" fmla="*/ 455763 h 1818625"/>
              <a:gd name="connsiteX35" fmla="*/ 891205 w 5832648"/>
              <a:gd name="connsiteY35" fmla="*/ 270490 h 1818625"/>
              <a:gd name="connsiteX36" fmla="*/ 209696 w 5832648"/>
              <a:gd name="connsiteY36" fmla="*/ 418459 h 1818625"/>
              <a:gd name="connsiteX37" fmla="*/ 0 w 5832648"/>
              <a:gd name="connsiteY37" fmla="*/ 730562 h 1818625"/>
              <a:gd name="connsiteX38" fmla="*/ 93614 w 5832648"/>
              <a:gd name="connsiteY38" fmla="*/ 953137 h 1818625"/>
              <a:gd name="connsiteX39" fmla="*/ 516750 w 5832648"/>
              <a:gd name="connsiteY39" fmla="*/ 1066290 h 1818625"/>
              <a:gd name="connsiteX40" fmla="*/ 732061 w 5832648"/>
              <a:gd name="connsiteY40" fmla="*/ 1034582 h 1818625"/>
              <a:gd name="connsiteX41" fmla="*/ 835038 w 5832648"/>
              <a:gd name="connsiteY41" fmla="*/ 978628 h 1818625"/>
              <a:gd name="connsiteX42" fmla="*/ 842526 w 5832648"/>
              <a:gd name="connsiteY42" fmla="*/ 943190 h 1818625"/>
              <a:gd name="connsiteX43" fmla="*/ 816314 w 5832648"/>
              <a:gd name="connsiteY43" fmla="*/ 897183 h 1818625"/>
              <a:gd name="connsiteX44" fmla="*/ 778868 w 5832648"/>
              <a:gd name="connsiteY44" fmla="*/ 883505 h 1818625"/>
              <a:gd name="connsiteX45" fmla="*/ 733933 w 5832648"/>
              <a:gd name="connsiteY45" fmla="*/ 892209 h 1818625"/>
              <a:gd name="connsiteX46" fmla="*/ 623470 w 5832648"/>
              <a:gd name="connsiteY46" fmla="*/ 917078 h 1818625"/>
              <a:gd name="connsiteX47" fmla="*/ 501771 w 5832648"/>
              <a:gd name="connsiteY47" fmla="*/ 924538 h 1818625"/>
              <a:gd name="connsiteX48" fmla="*/ 224673 w 5832648"/>
              <a:gd name="connsiteY48" fmla="*/ 857393 h 1818625"/>
              <a:gd name="connsiteX49" fmla="*/ 149783 w 5832648"/>
              <a:gd name="connsiteY49" fmla="*/ 723101 h 1818625"/>
              <a:gd name="connsiteX50" fmla="*/ 273352 w 5832648"/>
              <a:gd name="connsiteY50" fmla="*/ 505500 h 1818625"/>
              <a:gd name="connsiteX51" fmla="*/ 703977 w 5832648"/>
              <a:gd name="connsiteY51" fmla="*/ 399808 h 1818625"/>
              <a:gd name="connsiteX52" fmla="*/ 1082179 w 5832648"/>
              <a:gd name="connsiteY52" fmla="*/ 475657 h 1818625"/>
              <a:gd name="connsiteX53" fmla="*/ 1377999 w 5832648"/>
              <a:gd name="connsiteY53" fmla="*/ 662173 h 1818625"/>
              <a:gd name="connsiteX54" fmla="*/ 2255150 w 5832648"/>
              <a:gd name="connsiteY54" fmla="*/ 1486770 h 1818625"/>
              <a:gd name="connsiteX55" fmla="*/ 4225315 w 5832648"/>
              <a:gd name="connsiteY55" fmla="*/ 1804522 h 1818625"/>
              <a:gd name="connsiteX56" fmla="*/ 5652698 w 5832648"/>
              <a:gd name="connsiteY56" fmla="*/ 1225649 h 1818625"/>
              <a:gd name="connsiteX57" fmla="*/ 5831277 w 5832648"/>
              <a:gd name="connsiteY57" fmla="*/ 850515 h 1818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Lst>
            <a:rect l="l" t="t" r="r" b="b"/>
            <a:pathLst>
              <a:path w="5832648" h="1818625">
                <a:moveTo>
                  <a:pt x="5831277" y="850515"/>
                </a:moveTo>
                <a:cubicBezTo>
                  <a:pt x="5836853" y="779212"/>
                  <a:pt x="5825326" y="710803"/>
                  <a:pt x="5798458" y="646474"/>
                </a:cubicBezTo>
                <a:cubicBezTo>
                  <a:pt x="5726809" y="474929"/>
                  <a:pt x="5525497" y="303274"/>
                  <a:pt x="5222804" y="196376"/>
                </a:cubicBezTo>
                <a:cubicBezTo>
                  <a:pt x="4920110" y="89477"/>
                  <a:pt x="4583626" y="-25754"/>
                  <a:pt x="3982299" y="5082"/>
                </a:cubicBezTo>
                <a:cubicBezTo>
                  <a:pt x="3380973" y="35917"/>
                  <a:pt x="3303007" y="93000"/>
                  <a:pt x="3094879" y="176611"/>
                </a:cubicBezTo>
                <a:cubicBezTo>
                  <a:pt x="2886750" y="260221"/>
                  <a:pt x="2733529" y="378255"/>
                  <a:pt x="2733529" y="506743"/>
                </a:cubicBezTo>
                <a:cubicBezTo>
                  <a:pt x="2733529" y="631916"/>
                  <a:pt x="2805923" y="733463"/>
                  <a:pt x="2950714" y="811385"/>
                </a:cubicBezTo>
                <a:cubicBezTo>
                  <a:pt x="3112977" y="898426"/>
                  <a:pt x="3342644" y="941947"/>
                  <a:pt x="3639713" y="941947"/>
                </a:cubicBezTo>
                <a:cubicBezTo>
                  <a:pt x="3856896" y="941947"/>
                  <a:pt x="4037260" y="912726"/>
                  <a:pt x="4180801" y="854284"/>
                </a:cubicBezTo>
                <a:cubicBezTo>
                  <a:pt x="4324343" y="795842"/>
                  <a:pt x="4396114" y="728075"/>
                  <a:pt x="4396114" y="650982"/>
                </a:cubicBezTo>
                <a:cubicBezTo>
                  <a:pt x="4396114" y="580520"/>
                  <a:pt x="4356172" y="521250"/>
                  <a:pt x="4276287" y="473171"/>
                </a:cubicBezTo>
                <a:cubicBezTo>
                  <a:pt x="4181426" y="415972"/>
                  <a:pt x="4046622" y="387373"/>
                  <a:pt x="3871875" y="387373"/>
                </a:cubicBezTo>
                <a:cubicBezTo>
                  <a:pt x="3767027" y="387373"/>
                  <a:pt x="3679654" y="401880"/>
                  <a:pt x="3609755" y="430894"/>
                </a:cubicBezTo>
                <a:cubicBezTo>
                  <a:pt x="3554835" y="453275"/>
                  <a:pt x="3523631" y="473171"/>
                  <a:pt x="3516142" y="490578"/>
                </a:cubicBezTo>
                <a:cubicBezTo>
                  <a:pt x="3508652" y="507987"/>
                  <a:pt x="3504909" y="517520"/>
                  <a:pt x="3504909" y="519178"/>
                </a:cubicBezTo>
                <a:cubicBezTo>
                  <a:pt x="3504909" y="525809"/>
                  <a:pt x="3512397" y="529125"/>
                  <a:pt x="3527375" y="529125"/>
                </a:cubicBezTo>
                <a:lnTo>
                  <a:pt x="3572310" y="524152"/>
                </a:lnTo>
                <a:cubicBezTo>
                  <a:pt x="3577303" y="523322"/>
                  <a:pt x="3592282" y="521664"/>
                  <a:pt x="3617245" y="519178"/>
                </a:cubicBezTo>
                <a:cubicBezTo>
                  <a:pt x="3667172" y="514204"/>
                  <a:pt x="3722092" y="511717"/>
                  <a:pt x="3782006" y="511717"/>
                </a:cubicBezTo>
                <a:cubicBezTo>
                  <a:pt x="3859394" y="511717"/>
                  <a:pt x="3926171" y="524773"/>
                  <a:pt x="3982340" y="550885"/>
                </a:cubicBezTo>
                <a:cubicBezTo>
                  <a:pt x="4038508" y="576998"/>
                  <a:pt x="4066592" y="605389"/>
                  <a:pt x="4066592" y="636061"/>
                </a:cubicBezTo>
                <a:cubicBezTo>
                  <a:pt x="4066592" y="687456"/>
                  <a:pt x="4019161" y="730148"/>
                  <a:pt x="3924299" y="764135"/>
                </a:cubicBezTo>
                <a:cubicBezTo>
                  <a:pt x="3829437" y="798122"/>
                  <a:pt x="3712108" y="815116"/>
                  <a:pt x="3572310" y="815116"/>
                </a:cubicBezTo>
                <a:cubicBezTo>
                  <a:pt x="3362616" y="815116"/>
                  <a:pt x="3199103" y="780714"/>
                  <a:pt x="3081773" y="711910"/>
                </a:cubicBezTo>
                <a:cubicBezTo>
                  <a:pt x="2979422" y="652226"/>
                  <a:pt x="2928246" y="580520"/>
                  <a:pt x="2928246" y="496796"/>
                </a:cubicBezTo>
                <a:cubicBezTo>
                  <a:pt x="2928246" y="389860"/>
                  <a:pt x="3023108" y="297431"/>
                  <a:pt x="3212832" y="219509"/>
                </a:cubicBezTo>
                <a:cubicBezTo>
                  <a:pt x="3412542" y="137442"/>
                  <a:pt x="3662179" y="96409"/>
                  <a:pt x="3961744" y="96409"/>
                </a:cubicBezTo>
                <a:cubicBezTo>
                  <a:pt x="4351179" y="96409"/>
                  <a:pt x="4663226" y="158167"/>
                  <a:pt x="4897885" y="281681"/>
                </a:cubicBezTo>
                <a:cubicBezTo>
                  <a:pt x="5107580" y="391933"/>
                  <a:pt x="5212428" y="523322"/>
                  <a:pt x="5212428" y="675851"/>
                </a:cubicBezTo>
                <a:cubicBezTo>
                  <a:pt x="5212428" y="830866"/>
                  <a:pt x="5067639" y="963914"/>
                  <a:pt x="4778058" y="1074994"/>
                </a:cubicBezTo>
                <a:cubicBezTo>
                  <a:pt x="4478494" y="1190219"/>
                  <a:pt x="4106535" y="1247832"/>
                  <a:pt x="3662179" y="1247832"/>
                </a:cubicBezTo>
                <a:cubicBezTo>
                  <a:pt x="3420031" y="1247832"/>
                  <a:pt x="3207841" y="1228766"/>
                  <a:pt x="3025604" y="1190634"/>
                </a:cubicBezTo>
                <a:cubicBezTo>
                  <a:pt x="2865837" y="1157475"/>
                  <a:pt x="2712310" y="1106495"/>
                  <a:pt x="2565024" y="1037691"/>
                </a:cubicBezTo>
                <a:cubicBezTo>
                  <a:pt x="2462672" y="990440"/>
                  <a:pt x="2336606" y="918736"/>
                  <a:pt x="2186822" y="822576"/>
                </a:cubicBezTo>
                <a:lnTo>
                  <a:pt x="1658840" y="455763"/>
                </a:lnTo>
                <a:cubicBezTo>
                  <a:pt x="1441655" y="332248"/>
                  <a:pt x="1185777" y="270490"/>
                  <a:pt x="891205" y="270490"/>
                </a:cubicBezTo>
                <a:cubicBezTo>
                  <a:pt x="599130" y="270490"/>
                  <a:pt x="371959" y="319813"/>
                  <a:pt x="209696" y="418459"/>
                </a:cubicBezTo>
                <a:cubicBezTo>
                  <a:pt x="69898" y="503842"/>
                  <a:pt x="0" y="607876"/>
                  <a:pt x="0" y="730562"/>
                </a:cubicBezTo>
                <a:cubicBezTo>
                  <a:pt x="0" y="824234"/>
                  <a:pt x="31205" y="898426"/>
                  <a:pt x="93614" y="953137"/>
                </a:cubicBezTo>
                <a:cubicBezTo>
                  <a:pt x="178490" y="1028573"/>
                  <a:pt x="319535" y="1066290"/>
                  <a:pt x="516750" y="1066290"/>
                </a:cubicBezTo>
                <a:cubicBezTo>
                  <a:pt x="596633" y="1066290"/>
                  <a:pt x="668403" y="1055721"/>
                  <a:pt x="732061" y="1034582"/>
                </a:cubicBezTo>
                <a:cubicBezTo>
                  <a:pt x="795719" y="1013444"/>
                  <a:pt x="830045" y="994793"/>
                  <a:pt x="835038" y="978628"/>
                </a:cubicBezTo>
                <a:cubicBezTo>
                  <a:pt x="840029" y="962463"/>
                  <a:pt x="842526" y="950650"/>
                  <a:pt x="842526" y="943190"/>
                </a:cubicBezTo>
                <a:cubicBezTo>
                  <a:pt x="842526" y="924953"/>
                  <a:pt x="833788" y="909617"/>
                  <a:pt x="816314" y="897183"/>
                </a:cubicBezTo>
                <a:cubicBezTo>
                  <a:pt x="796343" y="888064"/>
                  <a:pt x="783861" y="883505"/>
                  <a:pt x="778868" y="883505"/>
                </a:cubicBezTo>
                <a:cubicBezTo>
                  <a:pt x="766387" y="883505"/>
                  <a:pt x="751408" y="886406"/>
                  <a:pt x="733933" y="892209"/>
                </a:cubicBezTo>
                <a:cubicBezTo>
                  <a:pt x="698984" y="903814"/>
                  <a:pt x="662163" y="912104"/>
                  <a:pt x="623470" y="917078"/>
                </a:cubicBezTo>
                <a:cubicBezTo>
                  <a:pt x="584775" y="922052"/>
                  <a:pt x="544209" y="924538"/>
                  <a:pt x="501771" y="924538"/>
                </a:cubicBezTo>
                <a:cubicBezTo>
                  <a:pt x="379448" y="924538"/>
                  <a:pt x="287083" y="902156"/>
                  <a:pt x="224673" y="857393"/>
                </a:cubicBezTo>
                <a:cubicBezTo>
                  <a:pt x="174746" y="821747"/>
                  <a:pt x="149783" y="776983"/>
                  <a:pt x="149783" y="723101"/>
                </a:cubicBezTo>
                <a:cubicBezTo>
                  <a:pt x="149783" y="636061"/>
                  <a:pt x="190972" y="563527"/>
                  <a:pt x="273352" y="505500"/>
                </a:cubicBezTo>
                <a:cubicBezTo>
                  <a:pt x="373207" y="435038"/>
                  <a:pt x="516750" y="399808"/>
                  <a:pt x="703977" y="399808"/>
                </a:cubicBezTo>
                <a:cubicBezTo>
                  <a:pt x="841277" y="399808"/>
                  <a:pt x="967345" y="425091"/>
                  <a:pt x="1082179" y="475657"/>
                </a:cubicBezTo>
                <a:cubicBezTo>
                  <a:pt x="1162062" y="511303"/>
                  <a:pt x="1182504" y="493654"/>
                  <a:pt x="1377999" y="662173"/>
                </a:cubicBezTo>
                <a:cubicBezTo>
                  <a:pt x="1573495" y="830692"/>
                  <a:pt x="1677817" y="1169769"/>
                  <a:pt x="2255150" y="1486770"/>
                </a:cubicBezTo>
                <a:cubicBezTo>
                  <a:pt x="2832484" y="1803770"/>
                  <a:pt x="3659058" y="1848042"/>
                  <a:pt x="4225315" y="1804522"/>
                </a:cubicBezTo>
                <a:cubicBezTo>
                  <a:pt x="4791573" y="1761001"/>
                  <a:pt x="5472731" y="1432725"/>
                  <a:pt x="5652698" y="1225649"/>
                </a:cubicBezTo>
                <a:cubicBezTo>
                  <a:pt x="5765177" y="1096226"/>
                  <a:pt x="5821982" y="969352"/>
                  <a:pt x="5831277" y="850515"/>
                </a:cubicBezTo>
                <a:close/>
              </a:path>
            </a:pathLst>
          </a:custGeom>
          <a:gradFill>
            <a:gsLst>
              <a:gs pos="0">
                <a:schemeClr val="accent6">
                  <a:lumMod val="20000"/>
                  <a:lumOff val="80000"/>
                  <a:alpha val="47000"/>
                </a:schemeClr>
              </a:gs>
              <a:gs pos="50000">
                <a:srgbClr val="33CCFF">
                  <a:alpha val="0"/>
                </a:srgbClr>
              </a:gs>
              <a:gs pos="75000">
                <a:srgbClr val="E42C61">
                  <a:alpha val="68627"/>
                  <a:lumMod val="80000"/>
                  <a:lumOff val="20000"/>
                </a:srgbClr>
              </a:gs>
            </a:gsLst>
            <a:path path="rect">
              <a:fillToRect t="100000" r="100000"/>
            </a:path>
          </a:gradFill>
          <a:ln>
            <a:solidFill>
              <a:srgbClr val="009900">
                <a:alpha val="63000"/>
              </a:srgbClr>
            </a:solidFill>
          </a:ln>
          <a:scene3d>
            <a:camera prst="orthographicFront"/>
            <a:lightRig rig="flood"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sp>
        <p:nvSpPr>
          <p:cNvPr id="18" name="Forma libre 6"/>
          <p:cNvSpPr/>
          <p:nvPr/>
        </p:nvSpPr>
        <p:spPr>
          <a:xfrm rot="9027737" flipV="1">
            <a:off x="107504" y="3970286"/>
            <a:ext cx="1860965" cy="958824"/>
          </a:xfrm>
          <a:custGeom>
            <a:avLst/>
            <a:gdLst>
              <a:gd name="connsiteX0" fmla="*/ 5831277 w 5832648"/>
              <a:gd name="connsiteY0" fmla="*/ 850515 h 1818625"/>
              <a:gd name="connsiteX1" fmla="*/ 5798458 w 5832648"/>
              <a:gd name="connsiteY1" fmla="*/ 646474 h 1818625"/>
              <a:gd name="connsiteX2" fmla="*/ 5222804 w 5832648"/>
              <a:gd name="connsiteY2" fmla="*/ 196376 h 1818625"/>
              <a:gd name="connsiteX3" fmla="*/ 3982299 w 5832648"/>
              <a:gd name="connsiteY3" fmla="*/ 5082 h 1818625"/>
              <a:gd name="connsiteX4" fmla="*/ 3094879 w 5832648"/>
              <a:gd name="connsiteY4" fmla="*/ 176611 h 1818625"/>
              <a:gd name="connsiteX5" fmla="*/ 2733529 w 5832648"/>
              <a:gd name="connsiteY5" fmla="*/ 506743 h 1818625"/>
              <a:gd name="connsiteX6" fmla="*/ 2950714 w 5832648"/>
              <a:gd name="connsiteY6" fmla="*/ 811385 h 1818625"/>
              <a:gd name="connsiteX7" fmla="*/ 3639713 w 5832648"/>
              <a:gd name="connsiteY7" fmla="*/ 941947 h 1818625"/>
              <a:gd name="connsiteX8" fmla="*/ 4180801 w 5832648"/>
              <a:gd name="connsiteY8" fmla="*/ 854284 h 1818625"/>
              <a:gd name="connsiteX9" fmla="*/ 4396114 w 5832648"/>
              <a:gd name="connsiteY9" fmla="*/ 650982 h 1818625"/>
              <a:gd name="connsiteX10" fmla="*/ 4276287 w 5832648"/>
              <a:gd name="connsiteY10" fmla="*/ 473171 h 1818625"/>
              <a:gd name="connsiteX11" fmla="*/ 3871875 w 5832648"/>
              <a:gd name="connsiteY11" fmla="*/ 387373 h 1818625"/>
              <a:gd name="connsiteX12" fmla="*/ 3609755 w 5832648"/>
              <a:gd name="connsiteY12" fmla="*/ 430894 h 1818625"/>
              <a:gd name="connsiteX13" fmla="*/ 3516142 w 5832648"/>
              <a:gd name="connsiteY13" fmla="*/ 490578 h 1818625"/>
              <a:gd name="connsiteX14" fmla="*/ 3504909 w 5832648"/>
              <a:gd name="connsiteY14" fmla="*/ 519178 h 1818625"/>
              <a:gd name="connsiteX15" fmla="*/ 3527375 w 5832648"/>
              <a:gd name="connsiteY15" fmla="*/ 529125 h 1818625"/>
              <a:gd name="connsiteX16" fmla="*/ 3572310 w 5832648"/>
              <a:gd name="connsiteY16" fmla="*/ 524152 h 1818625"/>
              <a:gd name="connsiteX17" fmla="*/ 3617245 w 5832648"/>
              <a:gd name="connsiteY17" fmla="*/ 519178 h 1818625"/>
              <a:gd name="connsiteX18" fmla="*/ 3782006 w 5832648"/>
              <a:gd name="connsiteY18" fmla="*/ 511717 h 1818625"/>
              <a:gd name="connsiteX19" fmla="*/ 3982340 w 5832648"/>
              <a:gd name="connsiteY19" fmla="*/ 550885 h 1818625"/>
              <a:gd name="connsiteX20" fmla="*/ 4066592 w 5832648"/>
              <a:gd name="connsiteY20" fmla="*/ 636061 h 1818625"/>
              <a:gd name="connsiteX21" fmla="*/ 3924299 w 5832648"/>
              <a:gd name="connsiteY21" fmla="*/ 764135 h 1818625"/>
              <a:gd name="connsiteX22" fmla="*/ 3572310 w 5832648"/>
              <a:gd name="connsiteY22" fmla="*/ 815116 h 1818625"/>
              <a:gd name="connsiteX23" fmla="*/ 3081773 w 5832648"/>
              <a:gd name="connsiteY23" fmla="*/ 711910 h 1818625"/>
              <a:gd name="connsiteX24" fmla="*/ 2928246 w 5832648"/>
              <a:gd name="connsiteY24" fmla="*/ 496796 h 1818625"/>
              <a:gd name="connsiteX25" fmla="*/ 3212832 w 5832648"/>
              <a:gd name="connsiteY25" fmla="*/ 219509 h 1818625"/>
              <a:gd name="connsiteX26" fmla="*/ 3961744 w 5832648"/>
              <a:gd name="connsiteY26" fmla="*/ 96409 h 1818625"/>
              <a:gd name="connsiteX27" fmla="*/ 4897885 w 5832648"/>
              <a:gd name="connsiteY27" fmla="*/ 281681 h 1818625"/>
              <a:gd name="connsiteX28" fmla="*/ 5212428 w 5832648"/>
              <a:gd name="connsiteY28" fmla="*/ 675851 h 1818625"/>
              <a:gd name="connsiteX29" fmla="*/ 4778058 w 5832648"/>
              <a:gd name="connsiteY29" fmla="*/ 1074994 h 1818625"/>
              <a:gd name="connsiteX30" fmla="*/ 3662179 w 5832648"/>
              <a:gd name="connsiteY30" fmla="*/ 1247832 h 1818625"/>
              <a:gd name="connsiteX31" fmla="*/ 3025604 w 5832648"/>
              <a:gd name="connsiteY31" fmla="*/ 1190634 h 1818625"/>
              <a:gd name="connsiteX32" fmla="*/ 2565024 w 5832648"/>
              <a:gd name="connsiteY32" fmla="*/ 1037691 h 1818625"/>
              <a:gd name="connsiteX33" fmla="*/ 2186822 w 5832648"/>
              <a:gd name="connsiteY33" fmla="*/ 822576 h 1818625"/>
              <a:gd name="connsiteX34" fmla="*/ 1658840 w 5832648"/>
              <a:gd name="connsiteY34" fmla="*/ 455763 h 1818625"/>
              <a:gd name="connsiteX35" fmla="*/ 891205 w 5832648"/>
              <a:gd name="connsiteY35" fmla="*/ 270490 h 1818625"/>
              <a:gd name="connsiteX36" fmla="*/ 209696 w 5832648"/>
              <a:gd name="connsiteY36" fmla="*/ 418459 h 1818625"/>
              <a:gd name="connsiteX37" fmla="*/ 0 w 5832648"/>
              <a:gd name="connsiteY37" fmla="*/ 730562 h 1818625"/>
              <a:gd name="connsiteX38" fmla="*/ 93614 w 5832648"/>
              <a:gd name="connsiteY38" fmla="*/ 953137 h 1818625"/>
              <a:gd name="connsiteX39" fmla="*/ 516750 w 5832648"/>
              <a:gd name="connsiteY39" fmla="*/ 1066290 h 1818625"/>
              <a:gd name="connsiteX40" fmla="*/ 732061 w 5832648"/>
              <a:gd name="connsiteY40" fmla="*/ 1034582 h 1818625"/>
              <a:gd name="connsiteX41" fmla="*/ 835038 w 5832648"/>
              <a:gd name="connsiteY41" fmla="*/ 978628 h 1818625"/>
              <a:gd name="connsiteX42" fmla="*/ 842526 w 5832648"/>
              <a:gd name="connsiteY42" fmla="*/ 943190 h 1818625"/>
              <a:gd name="connsiteX43" fmla="*/ 816314 w 5832648"/>
              <a:gd name="connsiteY43" fmla="*/ 897183 h 1818625"/>
              <a:gd name="connsiteX44" fmla="*/ 778868 w 5832648"/>
              <a:gd name="connsiteY44" fmla="*/ 883505 h 1818625"/>
              <a:gd name="connsiteX45" fmla="*/ 733933 w 5832648"/>
              <a:gd name="connsiteY45" fmla="*/ 892209 h 1818625"/>
              <a:gd name="connsiteX46" fmla="*/ 623470 w 5832648"/>
              <a:gd name="connsiteY46" fmla="*/ 917078 h 1818625"/>
              <a:gd name="connsiteX47" fmla="*/ 501771 w 5832648"/>
              <a:gd name="connsiteY47" fmla="*/ 924538 h 1818625"/>
              <a:gd name="connsiteX48" fmla="*/ 224673 w 5832648"/>
              <a:gd name="connsiteY48" fmla="*/ 857393 h 1818625"/>
              <a:gd name="connsiteX49" fmla="*/ 149783 w 5832648"/>
              <a:gd name="connsiteY49" fmla="*/ 723101 h 1818625"/>
              <a:gd name="connsiteX50" fmla="*/ 273352 w 5832648"/>
              <a:gd name="connsiteY50" fmla="*/ 505500 h 1818625"/>
              <a:gd name="connsiteX51" fmla="*/ 703977 w 5832648"/>
              <a:gd name="connsiteY51" fmla="*/ 399808 h 1818625"/>
              <a:gd name="connsiteX52" fmla="*/ 1082179 w 5832648"/>
              <a:gd name="connsiteY52" fmla="*/ 475657 h 1818625"/>
              <a:gd name="connsiteX53" fmla="*/ 1377999 w 5832648"/>
              <a:gd name="connsiteY53" fmla="*/ 662173 h 1818625"/>
              <a:gd name="connsiteX54" fmla="*/ 2255150 w 5832648"/>
              <a:gd name="connsiteY54" fmla="*/ 1486770 h 1818625"/>
              <a:gd name="connsiteX55" fmla="*/ 4225315 w 5832648"/>
              <a:gd name="connsiteY55" fmla="*/ 1804522 h 1818625"/>
              <a:gd name="connsiteX56" fmla="*/ 5652698 w 5832648"/>
              <a:gd name="connsiteY56" fmla="*/ 1225649 h 1818625"/>
              <a:gd name="connsiteX57" fmla="*/ 5831277 w 5832648"/>
              <a:gd name="connsiteY57" fmla="*/ 850515 h 1818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Lst>
            <a:rect l="l" t="t" r="r" b="b"/>
            <a:pathLst>
              <a:path w="5832648" h="1818625">
                <a:moveTo>
                  <a:pt x="5831277" y="850515"/>
                </a:moveTo>
                <a:cubicBezTo>
                  <a:pt x="5836853" y="779212"/>
                  <a:pt x="5825326" y="710803"/>
                  <a:pt x="5798458" y="646474"/>
                </a:cubicBezTo>
                <a:cubicBezTo>
                  <a:pt x="5726809" y="474929"/>
                  <a:pt x="5525497" y="303274"/>
                  <a:pt x="5222804" y="196376"/>
                </a:cubicBezTo>
                <a:cubicBezTo>
                  <a:pt x="4920110" y="89477"/>
                  <a:pt x="4583626" y="-25754"/>
                  <a:pt x="3982299" y="5082"/>
                </a:cubicBezTo>
                <a:cubicBezTo>
                  <a:pt x="3380973" y="35917"/>
                  <a:pt x="3303007" y="93000"/>
                  <a:pt x="3094879" y="176611"/>
                </a:cubicBezTo>
                <a:cubicBezTo>
                  <a:pt x="2886750" y="260221"/>
                  <a:pt x="2733529" y="378255"/>
                  <a:pt x="2733529" y="506743"/>
                </a:cubicBezTo>
                <a:cubicBezTo>
                  <a:pt x="2733529" y="631916"/>
                  <a:pt x="2805923" y="733463"/>
                  <a:pt x="2950714" y="811385"/>
                </a:cubicBezTo>
                <a:cubicBezTo>
                  <a:pt x="3112977" y="898426"/>
                  <a:pt x="3342644" y="941947"/>
                  <a:pt x="3639713" y="941947"/>
                </a:cubicBezTo>
                <a:cubicBezTo>
                  <a:pt x="3856896" y="941947"/>
                  <a:pt x="4037260" y="912726"/>
                  <a:pt x="4180801" y="854284"/>
                </a:cubicBezTo>
                <a:cubicBezTo>
                  <a:pt x="4324343" y="795842"/>
                  <a:pt x="4396114" y="728075"/>
                  <a:pt x="4396114" y="650982"/>
                </a:cubicBezTo>
                <a:cubicBezTo>
                  <a:pt x="4396114" y="580520"/>
                  <a:pt x="4356172" y="521250"/>
                  <a:pt x="4276287" y="473171"/>
                </a:cubicBezTo>
                <a:cubicBezTo>
                  <a:pt x="4181426" y="415972"/>
                  <a:pt x="4046622" y="387373"/>
                  <a:pt x="3871875" y="387373"/>
                </a:cubicBezTo>
                <a:cubicBezTo>
                  <a:pt x="3767027" y="387373"/>
                  <a:pt x="3679654" y="401880"/>
                  <a:pt x="3609755" y="430894"/>
                </a:cubicBezTo>
                <a:cubicBezTo>
                  <a:pt x="3554835" y="453275"/>
                  <a:pt x="3523631" y="473171"/>
                  <a:pt x="3516142" y="490578"/>
                </a:cubicBezTo>
                <a:cubicBezTo>
                  <a:pt x="3508652" y="507987"/>
                  <a:pt x="3504909" y="517520"/>
                  <a:pt x="3504909" y="519178"/>
                </a:cubicBezTo>
                <a:cubicBezTo>
                  <a:pt x="3504909" y="525809"/>
                  <a:pt x="3512397" y="529125"/>
                  <a:pt x="3527375" y="529125"/>
                </a:cubicBezTo>
                <a:lnTo>
                  <a:pt x="3572310" y="524152"/>
                </a:lnTo>
                <a:cubicBezTo>
                  <a:pt x="3577303" y="523322"/>
                  <a:pt x="3592282" y="521664"/>
                  <a:pt x="3617245" y="519178"/>
                </a:cubicBezTo>
                <a:cubicBezTo>
                  <a:pt x="3667172" y="514204"/>
                  <a:pt x="3722092" y="511717"/>
                  <a:pt x="3782006" y="511717"/>
                </a:cubicBezTo>
                <a:cubicBezTo>
                  <a:pt x="3859394" y="511717"/>
                  <a:pt x="3926171" y="524773"/>
                  <a:pt x="3982340" y="550885"/>
                </a:cubicBezTo>
                <a:cubicBezTo>
                  <a:pt x="4038508" y="576998"/>
                  <a:pt x="4066592" y="605389"/>
                  <a:pt x="4066592" y="636061"/>
                </a:cubicBezTo>
                <a:cubicBezTo>
                  <a:pt x="4066592" y="687456"/>
                  <a:pt x="4019161" y="730148"/>
                  <a:pt x="3924299" y="764135"/>
                </a:cubicBezTo>
                <a:cubicBezTo>
                  <a:pt x="3829437" y="798122"/>
                  <a:pt x="3712108" y="815116"/>
                  <a:pt x="3572310" y="815116"/>
                </a:cubicBezTo>
                <a:cubicBezTo>
                  <a:pt x="3362616" y="815116"/>
                  <a:pt x="3199103" y="780714"/>
                  <a:pt x="3081773" y="711910"/>
                </a:cubicBezTo>
                <a:cubicBezTo>
                  <a:pt x="2979422" y="652226"/>
                  <a:pt x="2928246" y="580520"/>
                  <a:pt x="2928246" y="496796"/>
                </a:cubicBezTo>
                <a:cubicBezTo>
                  <a:pt x="2928246" y="389860"/>
                  <a:pt x="3023108" y="297431"/>
                  <a:pt x="3212832" y="219509"/>
                </a:cubicBezTo>
                <a:cubicBezTo>
                  <a:pt x="3412542" y="137442"/>
                  <a:pt x="3662179" y="96409"/>
                  <a:pt x="3961744" y="96409"/>
                </a:cubicBezTo>
                <a:cubicBezTo>
                  <a:pt x="4351179" y="96409"/>
                  <a:pt x="4663226" y="158167"/>
                  <a:pt x="4897885" y="281681"/>
                </a:cubicBezTo>
                <a:cubicBezTo>
                  <a:pt x="5107580" y="391933"/>
                  <a:pt x="5212428" y="523322"/>
                  <a:pt x="5212428" y="675851"/>
                </a:cubicBezTo>
                <a:cubicBezTo>
                  <a:pt x="5212428" y="830866"/>
                  <a:pt x="5067639" y="963914"/>
                  <a:pt x="4778058" y="1074994"/>
                </a:cubicBezTo>
                <a:cubicBezTo>
                  <a:pt x="4478494" y="1190219"/>
                  <a:pt x="4106535" y="1247832"/>
                  <a:pt x="3662179" y="1247832"/>
                </a:cubicBezTo>
                <a:cubicBezTo>
                  <a:pt x="3420031" y="1247832"/>
                  <a:pt x="3207841" y="1228766"/>
                  <a:pt x="3025604" y="1190634"/>
                </a:cubicBezTo>
                <a:cubicBezTo>
                  <a:pt x="2865837" y="1157475"/>
                  <a:pt x="2712310" y="1106495"/>
                  <a:pt x="2565024" y="1037691"/>
                </a:cubicBezTo>
                <a:cubicBezTo>
                  <a:pt x="2462672" y="990440"/>
                  <a:pt x="2336606" y="918736"/>
                  <a:pt x="2186822" y="822576"/>
                </a:cubicBezTo>
                <a:lnTo>
                  <a:pt x="1658840" y="455763"/>
                </a:lnTo>
                <a:cubicBezTo>
                  <a:pt x="1441655" y="332248"/>
                  <a:pt x="1185777" y="270490"/>
                  <a:pt x="891205" y="270490"/>
                </a:cubicBezTo>
                <a:cubicBezTo>
                  <a:pt x="599130" y="270490"/>
                  <a:pt x="371959" y="319813"/>
                  <a:pt x="209696" y="418459"/>
                </a:cubicBezTo>
                <a:cubicBezTo>
                  <a:pt x="69898" y="503842"/>
                  <a:pt x="0" y="607876"/>
                  <a:pt x="0" y="730562"/>
                </a:cubicBezTo>
                <a:cubicBezTo>
                  <a:pt x="0" y="824234"/>
                  <a:pt x="31205" y="898426"/>
                  <a:pt x="93614" y="953137"/>
                </a:cubicBezTo>
                <a:cubicBezTo>
                  <a:pt x="178490" y="1028573"/>
                  <a:pt x="319535" y="1066290"/>
                  <a:pt x="516750" y="1066290"/>
                </a:cubicBezTo>
                <a:cubicBezTo>
                  <a:pt x="596633" y="1066290"/>
                  <a:pt x="668403" y="1055721"/>
                  <a:pt x="732061" y="1034582"/>
                </a:cubicBezTo>
                <a:cubicBezTo>
                  <a:pt x="795719" y="1013444"/>
                  <a:pt x="830045" y="994793"/>
                  <a:pt x="835038" y="978628"/>
                </a:cubicBezTo>
                <a:cubicBezTo>
                  <a:pt x="840029" y="962463"/>
                  <a:pt x="842526" y="950650"/>
                  <a:pt x="842526" y="943190"/>
                </a:cubicBezTo>
                <a:cubicBezTo>
                  <a:pt x="842526" y="924953"/>
                  <a:pt x="833788" y="909617"/>
                  <a:pt x="816314" y="897183"/>
                </a:cubicBezTo>
                <a:cubicBezTo>
                  <a:pt x="796343" y="888064"/>
                  <a:pt x="783861" y="883505"/>
                  <a:pt x="778868" y="883505"/>
                </a:cubicBezTo>
                <a:cubicBezTo>
                  <a:pt x="766387" y="883505"/>
                  <a:pt x="751408" y="886406"/>
                  <a:pt x="733933" y="892209"/>
                </a:cubicBezTo>
                <a:cubicBezTo>
                  <a:pt x="698984" y="903814"/>
                  <a:pt x="662163" y="912104"/>
                  <a:pt x="623470" y="917078"/>
                </a:cubicBezTo>
                <a:cubicBezTo>
                  <a:pt x="584775" y="922052"/>
                  <a:pt x="544209" y="924538"/>
                  <a:pt x="501771" y="924538"/>
                </a:cubicBezTo>
                <a:cubicBezTo>
                  <a:pt x="379448" y="924538"/>
                  <a:pt x="287083" y="902156"/>
                  <a:pt x="224673" y="857393"/>
                </a:cubicBezTo>
                <a:cubicBezTo>
                  <a:pt x="174746" y="821747"/>
                  <a:pt x="149783" y="776983"/>
                  <a:pt x="149783" y="723101"/>
                </a:cubicBezTo>
                <a:cubicBezTo>
                  <a:pt x="149783" y="636061"/>
                  <a:pt x="190972" y="563527"/>
                  <a:pt x="273352" y="505500"/>
                </a:cubicBezTo>
                <a:cubicBezTo>
                  <a:pt x="373207" y="435038"/>
                  <a:pt x="516750" y="399808"/>
                  <a:pt x="703977" y="399808"/>
                </a:cubicBezTo>
                <a:cubicBezTo>
                  <a:pt x="841277" y="399808"/>
                  <a:pt x="967345" y="425091"/>
                  <a:pt x="1082179" y="475657"/>
                </a:cubicBezTo>
                <a:cubicBezTo>
                  <a:pt x="1162062" y="511303"/>
                  <a:pt x="1182504" y="493654"/>
                  <a:pt x="1377999" y="662173"/>
                </a:cubicBezTo>
                <a:cubicBezTo>
                  <a:pt x="1573495" y="830692"/>
                  <a:pt x="1677817" y="1169769"/>
                  <a:pt x="2255150" y="1486770"/>
                </a:cubicBezTo>
                <a:cubicBezTo>
                  <a:pt x="2832484" y="1803770"/>
                  <a:pt x="3659058" y="1848042"/>
                  <a:pt x="4225315" y="1804522"/>
                </a:cubicBezTo>
                <a:cubicBezTo>
                  <a:pt x="4791573" y="1761001"/>
                  <a:pt x="5472731" y="1432725"/>
                  <a:pt x="5652698" y="1225649"/>
                </a:cubicBezTo>
                <a:cubicBezTo>
                  <a:pt x="5765177" y="1096226"/>
                  <a:pt x="5821982" y="969352"/>
                  <a:pt x="5831277" y="850515"/>
                </a:cubicBezTo>
                <a:close/>
              </a:path>
            </a:pathLst>
          </a:custGeom>
          <a:gradFill>
            <a:gsLst>
              <a:gs pos="0">
                <a:schemeClr val="accent6">
                  <a:lumMod val="20000"/>
                  <a:lumOff val="80000"/>
                  <a:alpha val="47000"/>
                </a:schemeClr>
              </a:gs>
              <a:gs pos="50000">
                <a:srgbClr val="33CCFF">
                  <a:alpha val="0"/>
                </a:srgbClr>
              </a:gs>
              <a:gs pos="75000">
                <a:srgbClr val="E42C61">
                  <a:alpha val="68627"/>
                  <a:lumMod val="80000"/>
                  <a:lumOff val="20000"/>
                </a:srgbClr>
              </a:gs>
            </a:gsLst>
            <a:path path="rect">
              <a:fillToRect t="100000" r="100000"/>
            </a:path>
          </a:gradFill>
          <a:ln>
            <a:solidFill>
              <a:srgbClr val="009900">
                <a:alpha val="63000"/>
              </a:srgbClr>
            </a:solidFill>
          </a:ln>
          <a:scene3d>
            <a:camera prst="orthographicFront"/>
            <a:lightRig rig="flood"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sp>
        <p:nvSpPr>
          <p:cNvPr id="19" name="Forma libre 6"/>
          <p:cNvSpPr/>
          <p:nvPr/>
        </p:nvSpPr>
        <p:spPr>
          <a:xfrm rot="9027737" flipV="1">
            <a:off x="846086" y="3396846"/>
            <a:ext cx="1860965" cy="958824"/>
          </a:xfrm>
          <a:custGeom>
            <a:avLst/>
            <a:gdLst>
              <a:gd name="connsiteX0" fmla="*/ 5831277 w 5832648"/>
              <a:gd name="connsiteY0" fmla="*/ 850515 h 1818625"/>
              <a:gd name="connsiteX1" fmla="*/ 5798458 w 5832648"/>
              <a:gd name="connsiteY1" fmla="*/ 646474 h 1818625"/>
              <a:gd name="connsiteX2" fmla="*/ 5222804 w 5832648"/>
              <a:gd name="connsiteY2" fmla="*/ 196376 h 1818625"/>
              <a:gd name="connsiteX3" fmla="*/ 3982299 w 5832648"/>
              <a:gd name="connsiteY3" fmla="*/ 5082 h 1818625"/>
              <a:gd name="connsiteX4" fmla="*/ 3094879 w 5832648"/>
              <a:gd name="connsiteY4" fmla="*/ 176611 h 1818625"/>
              <a:gd name="connsiteX5" fmla="*/ 2733529 w 5832648"/>
              <a:gd name="connsiteY5" fmla="*/ 506743 h 1818625"/>
              <a:gd name="connsiteX6" fmla="*/ 2950714 w 5832648"/>
              <a:gd name="connsiteY6" fmla="*/ 811385 h 1818625"/>
              <a:gd name="connsiteX7" fmla="*/ 3639713 w 5832648"/>
              <a:gd name="connsiteY7" fmla="*/ 941947 h 1818625"/>
              <a:gd name="connsiteX8" fmla="*/ 4180801 w 5832648"/>
              <a:gd name="connsiteY8" fmla="*/ 854284 h 1818625"/>
              <a:gd name="connsiteX9" fmla="*/ 4396114 w 5832648"/>
              <a:gd name="connsiteY9" fmla="*/ 650982 h 1818625"/>
              <a:gd name="connsiteX10" fmla="*/ 4276287 w 5832648"/>
              <a:gd name="connsiteY10" fmla="*/ 473171 h 1818625"/>
              <a:gd name="connsiteX11" fmla="*/ 3871875 w 5832648"/>
              <a:gd name="connsiteY11" fmla="*/ 387373 h 1818625"/>
              <a:gd name="connsiteX12" fmla="*/ 3609755 w 5832648"/>
              <a:gd name="connsiteY12" fmla="*/ 430894 h 1818625"/>
              <a:gd name="connsiteX13" fmla="*/ 3516142 w 5832648"/>
              <a:gd name="connsiteY13" fmla="*/ 490578 h 1818625"/>
              <a:gd name="connsiteX14" fmla="*/ 3504909 w 5832648"/>
              <a:gd name="connsiteY14" fmla="*/ 519178 h 1818625"/>
              <a:gd name="connsiteX15" fmla="*/ 3527375 w 5832648"/>
              <a:gd name="connsiteY15" fmla="*/ 529125 h 1818625"/>
              <a:gd name="connsiteX16" fmla="*/ 3572310 w 5832648"/>
              <a:gd name="connsiteY16" fmla="*/ 524152 h 1818625"/>
              <a:gd name="connsiteX17" fmla="*/ 3617245 w 5832648"/>
              <a:gd name="connsiteY17" fmla="*/ 519178 h 1818625"/>
              <a:gd name="connsiteX18" fmla="*/ 3782006 w 5832648"/>
              <a:gd name="connsiteY18" fmla="*/ 511717 h 1818625"/>
              <a:gd name="connsiteX19" fmla="*/ 3982340 w 5832648"/>
              <a:gd name="connsiteY19" fmla="*/ 550885 h 1818625"/>
              <a:gd name="connsiteX20" fmla="*/ 4066592 w 5832648"/>
              <a:gd name="connsiteY20" fmla="*/ 636061 h 1818625"/>
              <a:gd name="connsiteX21" fmla="*/ 3924299 w 5832648"/>
              <a:gd name="connsiteY21" fmla="*/ 764135 h 1818625"/>
              <a:gd name="connsiteX22" fmla="*/ 3572310 w 5832648"/>
              <a:gd name="connsiteY22" fmla="*/ 815116 h 1818625"/>
              <a:gd name="connsiteX23" fmla="*/ 3081773 w 5832648"/>
              <a:gd name="connsiteY23" fmla="*/ 711910 h 1818625"/>
              <a:gd name="connsiteX24" fmla="*/ 2928246 w 5832648"/>
              <a:gd name="connsiteY24" fmla="*/ 496796 h 1818625"/>
              <a:gd name="connsiteX25" fmla="*/ 3212832 w 5832648"/>
              <a:gd name="connsiteY25" fmla="*/ 219509 h 1818625"/>
              <a:gd name="connsiteX26" fmla="*/ 3961744 w 5832648"/>
              <a:gd name="connsiteY26" fmla="*/ 96409 h 1818625"/>
              <a:gd name="connsiteX27" fmla="*/ 4897885 w 5832648"/>
              <a:gd name="connsiteY27" fmla="*/ 281681 h 1818625"/>
              <a:gd name="connsiteX28" fmla="*/ 5212428 w 5832648"/>
              <a:gd name="connsiteY28" fmla="*/ 675851 h 1818625"/>
              <a:gd name="connsiteX29" fmla="*/ 4778058 w 5832648"/>
              <a:gd name="connsiteY29" fmla="*/ 1074994 h 1818625"/>
              <a:gd name="connsiteX30" fmla="*/ 3662179 w 5832648"/>
              <a:gd name="connsiteY30" fmla="*/ 1247832 h 1818625"/>
              <a:gd name="connsiteX31" fmla="*/ 3025604 w 5832648"/>
              <a:gd name="connsiteY31" fmla="*/ 1190634 h 1818625"/>
              <a:gd name="connsiteX32" fmla="*/ 2565024 w 5832648"/>
              <a:gd name="connsiteY32" fmla="*/ 1037691 h 1818625"/>
              <a:gd name="connsiteX33" fmla="*/ 2186822 w 5832648"/>
              <a:gd name="connsiteY33" fmla="*/ 822576 h 1818625"/>
              <a:gd name="connsiteX34" fmla="*/ 1658840 w 5832648"/>
              <a:gd name="connsiteY34" fmla="*/ 455763 h 1818625"/>
              <a:gd name="connsiteX35" fmla="*/ 891205 w 5832648"/>
              <a:gd name="connsiteY35" fmla="*/ 270490 h 1818625"/>
              <a:gd name="connsiteX36" fmla="*/ 209696 w 5832648"/>
              <a:gd name="connsiteY36" fmla="*/ 418459 h 1818625"/>
              <a:gd name="connsiteX37" fmla="*/ 0 w 5832648"/>
              <a:gd name="connsiteY37" fmla="*/ 730562 h 1818625"/>
              <a:gd name="connsiteX38" fmla="*/ 93614 w 5832648"/>
              <a:gd name="connsiteY38" fmla="*/ 953137 h 1818625"/>
              <a:gd name="connsiteX39" fmla="*/ 516750 w 5832648"/>
              <a:gd name="connsiteY39" fmla="*/ 1066290 h 1818625"/>
              <a:gd name="connsiteX40" fmla="*/ 732061 w 5832648"/>
              <a:gd name="connsiteY40" fmla="*/ 1034582 h 1818625"/>
              <a:gd name="connsiteX41" fmla="*/ 835038 w 5832648"/>
              <a:gd name="connsiteY41" fmla="*/ 978628 h 1818625"/>
              <a:gd name="connsiteX42" fmla="*/ 842526 w 5832648"/>
              <a:gd name="connsiteY42" fmla="*/ 943190 h 1818625"/>
              <a:gd name="connsiteX43" fmla="*/ 816314 w 5832648"/>
              <a:gd name="connsiteY43" fmla="*/ 897183 h 1818625"/>
              <a:gd name="connsiteX44" fmla="*/ 778868 w 5832648"/>
              <a:gd name="connsiteY44" fmla="*/ 883505 h 1818625"/>
              <a:gd name="connsiteX45" fmla="*/ 733933 w 5832648"/>
              <a:gd name="connsiteY45" fmla="*/ 892209 h 1818625"/>
              <a:gd name="connsiteX46" fmla="*/ 623470 w 5832648"/>
              <a:gd name="connsiteY46" fmla="*/ 917078 h 1818625"/>
              <a:gd name="connsiteX47" fmla="*/ 501771 w 5832648"/>
              <a:gd name="connsiteY47" fmla="*/ 924538 h 1818625"/>
              <a:gd name="connsiteX48" fmla="*/ 224673 w 5832648"/>
              <a:gd name="connsiteY48" fmla="*/ 857393 h 1818625"/>
              <a:gd name="connsiteX49" fmla="*/ 149783 w 5832648"/>
              <a:gd name="connsiteY49" fmla="*/ 723101 h 1818625"/>
              <a:gd name="connsiteX50" fmla="*/ 273352 w 5832648"/>
              <a:gd name="connsiteY50" fmla="*/ 505500 h 1818625"/>
              <a:gd name="connsiteX51" fmla="*/ 703977 w 5832648"/>
              <a:gd name="connsiteY51" fmla="*/ 399808 h 1818625"/>
              <a:gd name="connsiteX52" fmla="*/ 1082179 w 5832648"/>
              <a:gd name="connsiteY52" fmla="*/ 475657 h 1818625"/>
              <a:gd name="connsiteX53" fmla="*/ 1377999 w 5832648"/>
              <a:gd name="connsiteY53" fmla="*/ 662173 h 1818625"/>
              <a:gd name="connsiteX54" fmla="*/ 2255150 w 5832648"/>
              <a:gd name="connsiteY54" fmla="*/ 1486770 h 1818625"/>
              <a:gd name="connsiteX55" fmla="*/ 4225315 w 5832648"/>
              <a:gd name="connsiteY55" fmla="*/ 1804522 h 1818625"/>
              <a:gd name="connsiteX56" fmla="*/ 5652698 w 5832648"/>
              <a:gd name="connsiteY56" fmla="*/ 1225649 h 1818625"/>
              <a:gd name="connsiteX57" fmla="*/ 5831277 w 5832648"/>
              <a:gd name="connsiteY57" fmla="*/ 850515 h 1818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Lst>
            <a:rect l="l" t="t" r="r" b="b"/>
            <a:pathLst>
              <a:path w="5832648" h="1818625">
                <a:moveTo>
                  <a:pt x="5831277" y="850515"/>
                </a:moveTo>
                <a:cubicBezTo>
                  <a:pt x="5836853" y="779212"/>
                  <a:pt x="5825326" y="710803"/>
                  <a:pt x="5798458" y="646474"/>
                </a:cubicBezTo>
                <a:cubicBezTo>
                  <a:pt x="5726809" y="474929"/>
                  <a:pt x="5525497" y="303274"/>
                  <a:pt x="5222804" y="196376"/>
                </a:cubicBezTo>
                <a:cubicBezTo>
                  <a:pt x="4920110" y="89477"/>
                  <a:pt x="4583626" y="-25754"/>
                  <a:pt x="3982299" y="5082"/>
                </a:cubicBezTo>
                <a:cubicBezTo>
                  <a:pt x="3380973" y="35917"/>
                  <a:pt x="3303007" y="93000"/>
                  <a:pt x="3094879" y="176611"/>
                </a:cubicBezTo>
                <a:cubicBezTo>
                  <a:pt x="2886750" y="260221"/>
                  <a:pt x="2733529" y="378255"/>
                  <a:pt x="2733529" y="506743"/>
                </a:cubicBezTo>
                <a:cubicBezTo>
                  <a:pt x="2733529" y="631916"/>
                  <a:pt x="2805923" y="733463"/>
                  <a:pt x="2950714" y="811385"/>
                </a:cubicBezTo>
                <a:cubicBezTo>
                  <a:pt x="3112977" y="898426"/>
                  <a:pt x="3342644" y="941947"/>
                  <a:pt x="3639713" y="941947"/>
                </a:cubicBezTo>
                <a:cubicBezTo>
                  <a:pt x="3856896" y="941947"/>
                  <a:pt x="4037260" y="912726"/>
                  <a:pt x="4180801" y="854284"/>
                </a:cubicBezTo>
                <a:cubicBezTo>
                  <a:pt x="4324343" y="795842"/>
                  <a:pt x="4396114" y="728075"/>
                  <a:pt x="4396114" y="650982"/>
                </a:cubicBezTo>
                <a:cubicBezTo>
                  <a:pt x="4396114" y="580520"/>
                  <a:pt x="4356172" y="521250"/>
                  <a:pt x="4276287" y="473171"/>
                </a:cubicBezTo>
                <a:cubicBezTo>
                  <a:pt x="4181426" y="415972"/>
                  <a:pt x="4046622" y="387373"/>
                  <a:pt x="3871875" y="387373"/>
                </a:cubicBezTo>
                <a:cubicBezTo>
                  <a:pt x="3767027" y="387373"/>
                  <a:pt x="3679654" y="401880"/>
                  <a:pt x="3609755" y="430894"/>
                </a:cubicBezTo>
                <a:cubicBezTo>
                  <a:pt x="3554835" y="453275"/>
                  <a:pt x="3523631" y="473171"/>
                  <a:pt x="3516142" y="490578"/>
                </a:cubicBezTo>
                <a:cubicBezTo>
                  <a:pt x="3508652" y="507987"/>
                  <a:pt x="3504909" y="517520"/>
                  <a:pt x="3504909" y="519178"/>
                </a:cubicBezTo>
                <a:cubicBezTo>
                  <a:pt x="3504909" y="525809"/>
                  <a:pt x="3512397" y="529125"/>
                  <a:pt x="3527375" y="529125"/>
                </a:cubicBezTo>
                <a:lnTo>
                  <a:pt x="3572310" y="524152"/>
                </a:lnTo>
                <a:cubicBezTo>
                  <a:pt x="3577303" y="523322"/>
                  <a:pt x="3592282" y="521664"/>
                  <a:pt x="3617245" y="519178"/>
                </a:cubicBezTo>
                <a:cubicBezTo>
                  <a:pt x="3667172" y="514204"/>
                  <a:pt x="3722092" y="511717"/>
                  <a:pt x="3782006" y="511717"/>
                </a:cubicBezTo>
                <a:cubicBezTo>
                  <a:pt x="3859394" y="511717"/>
                  <a:pt x="3926171" y="524773"/>
                  <a:pt x="3982340" y="550885"/>
                </a:cubicBezTo>
                <a:cubicBezTo>
                  <a:pt x="4038508" y="576998"/>
                  <a:pt x="4066592" y="605389"/>
                  <a:pt x="4066592" y="636061"/>
                </a:cubicBezTo>
                <a:cubicBezTo>
                  <a:pt x="4066592" y="687456"/>
                  <a:pt x="4019161" y="730148"/>
                  <a:pt x="3924299" y="764135"/>
                </a:cubicBezTo>
                <a:cubicBezTo>
                  <a:pt x="3829437" y="798122"/>
                  <a:pt x="3712108" y="815116"/>
                  <a:pt x="3572310" y="815116"/>
                </a:cubicBezTo>
                <a:cubicBezTo>
                  <a:pt x="3362616" y="815116"/>
                  <a:pt x="3199103" y="780714"/>
                  <a:pt x="3081773" y="711910"/>
                </a:cubicBezTo>
                <a:cubicBezTo>
                  <a:pt x="2979422" y="652226"/>
                  <a:pt x="2928246" y="580520"/>
                  <a:pt x="2928246" y="496796"/>
                </a:cubicBezTo>
                <a:cubicBezTo>
                  <a:pt x="2928246" y="389860"/>
                  <a:pt x="3023108" y="297431"/>
                  <a:pt x="3212832" y="219509"/>
                </a:cubicBezTo>
                <a:cubicBezTo>
                  <a:pt x="3412542" y="137442"/>
                  <a:pt x="3662179" y="96409"/>
                  <a:pt x="3961744" y="96409"/>
                </a:cubicBezTo>
                <a:cubicBezTo>
                  <a:pt x="4351179" y="96409"/>
                  <a:pt x="4663226" y="158167"/>
                  <a:pt x="4897885" y="281681"/>
                </a:cubicBezTo>
                <a:cubicBezTo>
                  <a:pt x="5107580" y="391933"/>
                  <a:pt x="5212428" y="523322"/>
                  <a:pt x="5212428" y="675851"/>
                </a:cubicBezTo>
                <a:cubicBezTo>
                  <a:pt x="5212428" y="830866"/>
                  <a:pt x="5067639" y="963914"/>
                  <a:pt x="4778058" y="1074994"/>
                </a:cubicBezTo>
                <a:cubicBezTo>
                  <a:pt x="4478494" y="1190219"/>
                  <a:pt x="4106535" y="1247832"/>
                  <a:pt x="3662179" y="1247832"/>
                </a:cubicBezTo>
                <a:cubicBezTo>
                  <a:pt x="3420031" y="1247832"/>
                  <a:pt x="3207841" y="1228766"/>
                  <a:pt x="3025604" y="1190634"/>
                </a:cubicBezTo>
                <a:cubicBezTo>
                  <a:pt x="2865837" y="1157475"/>
                  <a:pt x="2712310" y="1106495"/>
                  <a:pt x="2565024" y="1037691"/>
                </a:cubicBezTo>
                <a:cubicBezTo>
                  <a:pt x="2462672" y="990440"/>
                  <a:pt x="2336606" y="918736"/>
                  <a:pt x="2186822" y="822576"/>
                </a:cubicBezTo>
                <a:lnTo>
                  <a:pt x="1658840" y="455763"/>
                </a:lnTo>
                <a:cubicBezTo>
                  <a:pt x="1441655" y="332248"/>
                  <a:pt x="1185777" y="270490"/>
                  <a:pt x="891205" y="270490"/>
                </a:cubicBezTo>
                <a:cubicBezTo>
                  <a:pt x="599130" y="270490"/>
                  <a:pt x="371959" y="319813"/>
                  <a:pt x="209696" y="418459"/>
                </a:cubicBezTo>
                <a:cubicBezTo>
                  <a:pt x="69898" y="503842"/>
                  <a:pt x="0" y="607876"/>
                  <a:pt x="0" y="730562"/>
                </a:cubicBezTo>
                <a:cubicBezTo>
                  <a:pt x="0" y="824234"/>
                  <a:pt x="31205" y="898426"/>
                  <a:pt x="93614" y="953137"/>
                </a:cubicBezTo>
                <a:cubicBezTo>
                  <a:pt x="178490" y="1028573"/>
                  <a:pt x="319535" y="1066290"/>
                  <a:pt x="516750" y="1066290"/>
                </a:cubicBezTo>
                <a:cubicBezTo>
                  <a:pt x="596633" y="1066290"/>
                  <a:pt x="668403" y="1055721"/>
                  <a:pt x="732061" y="1034582"/>
                </a:cubicBezTo>
                <a:cubicBezTo>
                  <a:pt x="795719" y="1013444"/>
                  <a:pt x="830045" y="994793"/>
                  <a:pt x="835038" y="978628"/>
                </a:cubicBezTo>
                <a:cubicBezTo>
                  <a:pt x="840029" y="962463"/>
                  <a:pt x="842526" y="950650"/>
                  <a:pt x="842526" y="943190"/>
                </a:cubicBezTo>
                <a:cubicBezTo>
                  <a:pt x="842526" y="924953"/>
                  <a:pt x="833788" y="909617"/>
                  <a:pt x="816314" y="897183"/>
                </a:cubicBezTo>
                <a:cubicBezTo>
                  <a:pt x="796343" y="888064"/>
                  <a:pt x="783861" y="883505"/>
                  <a:pt x="778868" y="883505"/>
                </a:cubicBezTo>
                <a:cubicBezTo>
                  <a:pt x="766387" y="883505"/>
                  <a:pt x="751408" y="886406"/>
                  <a:pt x="733933" y="892209"/>
                </a:cubicBezTo>
                <a:cubicBezTo>
                  <a:pt x="698984" y="903814"/>
                  <a:pt x="662163" y="912104"/>
                  <a:pt x="623470" y="917078"/>
                </a:cubicBezTo>
                <a:cubicBezTo>
                  <a:pt x="584775" y="922052"/>
                  <a:pt x="544209" y="924538"/>
                  <a:pt x="501771" y="924538"/>
                </a:cubicBezTo>
                <a:cubicBezTo>
                  <a:pt x="379448" y="924538"/>
                  <a:pt x="287083" y="902156"/>
                  <a:pt x="224673" y="857393"/>
                </a:cubicBezTo>
                <a:cubicBezTo>
                  <a:pt x="174746" y="821747"/>
                  <a:pt x="149783" y="776983"/>
                  <a:pt x="149783" y="723101"/>
                </a:cubicBezTo>
                <a:cubicBezTo>
                  <a:pt x="149783" y="636061"/>
                  <a:pt x="190972" y="563527"/>
                  <a:pt x="273352" y="505500"/>
                </a:cubicBezTo>
                <a:cubicBezTo>
                  <a:pt x="373207" y="435038"/>
                  <a:pt x="516750" y="399808"/>
                  <a:pt x="703977" y="399808"/>
                </a:cubicBezTo>
                <a:cubicBezTo>
                  <a:pt x="841277" y="399808"/>
                  <a:pt x="967345" y="425091"/>
                  <a:pt x="1082179" y="475657"/>
                </a:cubicBezTo>
                <a:cubicBezTo>
                  <a:pt x="1162062" y="511303"/>
                  <a:pt x="1182504" y="493654"/>
                  <a:pt x="1377999" y="662173"/>
                </a:cubicBezTo>
                <a:cubicBezTo>
                  <a:pt x="1573495" y="830692"/>
                  <a:pt x="1677817" y="1169769"/>
                  <a:pt x="2255150" y="1486770"/>
                </a:cubicBezTo>
                <a:cubicBezTo>
                  <a:pt x="2832484" y="1803770"/>
                  <a:pt x="3659058" y="1848042"/>
                  <a:pt x="4225315" y="1804522"/>
                </a:cubicBezTo>
                <a:cubicBezTo>
                  <a:pt x="4791573" y="1761001"/>
                  <a:pt x="5472731" y="1432725"/>
                  <a:pt x="5652698" y="1225649"/>
                </a:cubicBezTo>
                <a:cubicBezTo>
                  <a:pt x="5765177" y="1096226"/>
                  <a:pt x="5821982" y="969352"/>
                  <a:pt x="5831277" y="850515"/>
                </a:cubicBezTo>
                <a:close/>
              </a:path>
            </a:pathLst>
          </a:custGeom>
          <a:gradFill>
            <a:gsLst>
              <a:gs pos="0">
                <a:schemeClr val="accent6">
                  <a:lumMod val="20000"/>
                  <a:lumOff val="80000"/>
                  <a:alpha val="47000"/>
                </a:schemeClr>
              </a:gs>
              <a:gs pos="50000">
                <a:srgbClr val="33CCFF">
                  <a:alpha val="0"/>
                </a:srgbClr>
              </a:gs>
              <a:gs pos="75000">
                <a:srgbClr val="E42C61">
                  <a:alpha val="68627"/>
                  <a:lumMod val="80000"/>
                  <a:lumOff val="20000"/>
                </a:srgbClr>
              </a:gs>
            </a:gsLst>
            <a:path path="rect">
              <a:fillToRect t="100000" r="100000"/>
            </a:path>
          </a:gradFill>
          <a:ln>
            <a:solidFill>
              <a:srgbClr val="009900">
                <a:alpha val="63000"/>
              </a:srgbClr>
            </a:solidFill>
          </a:ln>
          <a:scene3d>
            <a:camera prst="orthographicFront"/>
            <a:lightRig rig="flood"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sp>
        <p:nvSpPr>
          <p:cNvPr id="20" name="Forma libre 6"/>
          <p:cNvSpPr/>
          <p:nvPr/>
        </p:nvSpPr>
        <p:spPr>
          <a:xfrm rot="9027737" flipV="1">
            <a:off x="1710181" y="2820782"/>
            <a:ext cx="1860965" cy="958824"/>
          </a:xfrm>
          <a:custGeom>
            <a:avLst/>
            <a:gdLst>
              <a:gd name="connsiteX0" fmla="*/ 5831277 w 5832648"/>
              <a:gd name="connsiteY0" fmla="*/ 850515 h 1818625"/>
              <a:gd name="connsiteX1" fmla="*/ 5798458 w 5832648"/>
              <a:gd name="connsiteY1" fmla="*/ 646474 h 1818625"/>
              <a:gd name="connsiteX2" fmla="*/ 5222804 w 5832648"/>
              <a:gd name="connsiteY2" fmla="*/ 196376 h 1818625"/>
              <a:gd name="connsiteX3" fmla="*/ 3982299 w 5832648"/>
              <a:gd name="connsiteY3" fmla="*/ 5082 h 1818625"/>
              <a:gd name="connsiteX4" fmla="*/ 3094879 w 5832648"/>
              <a:gd name="connsiteY4" fmla="*/ 176611 h 1818625"/>
              <a:gd name="connsiteX5" fmla="*/ 2733529 w 5832648"/>
              <a:gd name="connsiteY5" fmla="*/ 506743 h 1818625"/>
              <a:gd name="connsiteX6" fmla="*/ 2950714 w 5832648"/>
              <a:gd name="connsiteY6" fmla="*/ 811385 h 1818625"/>
              <a:gd name="connsiteX7" fmla="*/ 3639713 w 5832648"/>
              <a:gd name="connsiteY7" fmla="*/ 941947 h 1818625"/>
              <a:gd name="connsiteX8" fmla="*/ 4180801 w 5832648"/>
              <a:gd name="connsiteY8" fmla="*/ 854284 h 1818625"/>
              <a:gd name="connsiteX9" fmla="*/ 4396114 w 5832648"/>
              <a:gd name="connsiteY9" fmla="*/ 650982 h 1818625"/>
              <a:gd name="connsiteX10" fmla="*/ 4276287 w 5832648"/>
              <a:gd name="connsiteY10" fmla="*/ 473171 h 1818625"/>
              <a:gd name="connsiteX11" fmla="*/ 3871875 w 5832648"/>
              <a:gd name="connsiteY11" fmla="*/ 387373 h 1818625"/>
              <a:gd name="connsiteX12" fmla="*/ 3609755 w 5832648"/>
              <a:gd name="connsiteY12" fmla="*/ 430894 h 1818625"/>
              <a:gd name="connsiteX13" fmla="*/ 3516142 w 5832648"/>
              <a:gd name="connsiteY13" fmla="*/ 490578 h 1818625"/>
              <a:gd name="connsiteX14" fmla="*/ 3504909 w 5832648"/>
              <a:gd name="connsiteY14" fmla="*/ 519178 h 1818625"/>
              <a:gd name="connsiteX15" fmla="*/ 3527375 w 5832648"/>
              <a:gd name="connsiteY15" fmla="*/ 529125 h 1818625"/>
              <a:gd name="connsiteX16" fmla="*/ 3572310 w 5832648"/>
              <a:gd name="connsiteY16" fmla="*/ 524152 h 1818625"/>
              <a:gd name="connsiteX17" fmla="*/ 3617245 w 5832648"/>
              <a:gd name="connsiteY17" fmla="*/ 519178 h 1818625"/>
              <a:gd name="connsiteX18" fmla="*/ 3782006 w 5832648"/>
              <a:gd name="connsiteY18" fmla="*/ 511717 h 1818625"/>
              <a:gd name="connsiteX19" fmla="*/ 3982340 w 5832648"/>
              <a:gd name="connsiteY19" fmla="*/ 550885 h 1818625"/>
              <a:gd name="connsiteX20" fmla="*/ 4066592 w 5832648"/>
              <a:gd name="connsiteY20" fmla="*/ 636061 h 1818625"/>
              <a:gd name="connsiteX21" fmla="*/ 3924299 w 5832648"/>
              <a:gd name="connsiteY21" fmla="*/ 764135 h 1818625"/>
              <a:gd name="connsiteX22" fmla="*/ 3572310 w 5832648"/>
              <a:gd name="connsiteY22" fmla="*/ 815116 h 1818625"/>
              <a:gd name="connsiteX23" fmla="*/ 3081773 w 5832648"/>
              <a:gd name="connsiteY23" fmla="*/ 711910 h 1818625"/>
              <a:gd name="connsiteX24" fmla="*/ 2928246 w 5832648"/>
              <a:gd name="connsiteY24" fmla="*/ 496796 h 1818625"/>
              <a:gd name="connsiteX25" fmla="*/ 3212832 w 5832648"/>
              <a:gd name="connsiteY25" fmla="*/ 219509 h 1818625"/>
              <a:gd name="connsiteX26" fmla="*/ 3961744 w 5832648"/>
              <a:gd name="connsiteY26" fmla="*/ 96409 h 1818625"/>
              <a:gd name="connsiteX27" fmla="*/ 4897885 w 5832648"/>
              <a:gd name="connsiteY27" fmla="*/ 281681 h 1818625"/>
              <a:gd name="connsiteX28" fmla="*/ 5212428 w 5832648"/>
              <a:gd name="connsiteY28" fmla="*/ 675851 h 1818625"/>
              <a:gd name="connsiteX29" fmla="*/ 4778058 w 5832648"/>
              <a:gd name="connsiteY29" fmla="*/ 1074994 h 1818625"/>
              <a:gd name="connsiteX30" fmla="*/ 3662179 w 5832648"/>
              <a:gd name="connsiteY30" fmla="*/ 1247832 h 1818625"/>
              <a:gd name="connsiteX31" fmla="*/ 3025604 w 5832648"/>
              <a:gd name="connsiteY31" fmla="*/ 1190634 h 1818625"/>
              <a:gd name="connsiteX32" fmla="*/ 2565024 w 5832648"/>
              <a:gd name="connsiteY32" fmla="*/ 1037691 h 1818625"/>
              <a:gd name="connsiteX33" fmla="*/ 2186822 w 5832648"/>
              <a:gd name="connsiteY33" fmla="*/ 822576 h 1818625"/>
              <a:gd name="connsiteX34" fmla="*/ 1658840 w 5832648"/>
              <a:gd name="connsiteY34" fmla="*/ 455763 h 1818625"/>
              <a:gd name="connsiteX35" fmla="*/ 891205 w 5832648"/>
              <a:gd name="connsiteY35" fmla="*/ 270490 h 1818625"/>
              <a:gd name="connsiteX36" fmla="*/ 209696 w 5832648"/>
              <a:gd name="connsiteY36" fmla="*/ 418459 h 1818625"/>
              <a:gd name="connsiteX37" fmla="*/ 0 w 5832648"/>
              <a:gd name="connsiteY37" fmla="*/ 730562 h 1818625"/>
              <a:gd name="connsiteX38" fmla="*/ 93614 w 5832648"/>
              <a:gd name="connsiteY38" fmla="*/ 953137 h 1818625"/>
              <a:gd name="connsiteX39" fmla="*/ 516750 w 5832648"/>
              <a:gd name="connsiteY39" fmla="*/ 1066290 h 1818625"/>
              <a:gd name="connsiteX40" fmla="*/ 732061 w 5832648"/>
              <a:gd name="connsiteY40" fmla="*/ 1034582 h 1818625"/>
              <a:gd name="connsiteX41" fmla="*/ 835038 w 5832648"/>
              <a:gd name="connsiteY41" fmla="*/ 978628 h 1818625"/>
              <a:gd name="connsiteX42" fmla="*/ 842526 w 5832648"/>
              <a:gd name="connsiteY42" fmla="*/ 943190 h 1818625"/>
              <a:gd name="connsiteX43" fmla="*/ 816314 w 5832648"/>
              <a:gd name="connsiteY43" fmla="*/ 897183 h 1818625"/>
              <a:gd name="connsiteX44" fmla="*/ 778868 w 5832648"/>
              <a:gd name="connsiteY44" fmla="*/ 883505 h 1818625"/>
              <a:gd name="connsiteX45" fmla="*/ 733933 w 5832648"/>
              <a:gd name="connsiteY45" fmla="*/ 892209 h 1818625"/>
              <a:gd name="connsiteX46" fmla="*/ 623470 w 5832648"/>
              <a:gd name="connsiteY46" fmla="*/ 917078 h 1818625"/>
              <a:gd name="connsiteX47" fmla="*/ 501771 w 5832648"/>
              <a:gd name="connsiteY47" fmla="*/ 924538 h 1818625"/>
              <a:gd name="connsiteX48" fmla="*/ 224673 w 5832648"/>
              <a:gd name="connsiteY48" fmla="*/ 857393 h 1818625"/>
              <a:gd name="connsiteX49" fmla="*/ 149783 w 5832648"/>
              <a:gd name="connsiteY49" fmla="*/ 723101 h 1818625"/>
              <a:gd name="connsiteX50" fmla="*/ 273352 w 5832648"/>
              <a:gd name="connsiteY50" fmla="*/ 505500 h 1818625"/>
              <a:gd name="connsiteX51" fmla="*/ 703977 w 5832648"/>
              <a:gd name="connsiteY51" fmla="*/ 399808 h 1818625"/>
              <a:gd name="connsiteX52" fmla="*/ 1082179 w 5832648"/>
              <a:gd name="connsiteY52" fmla="*/ 475657 h 1818625"/>
              <a:gd name="connsiteX53" fmla="*/ 1377999 w 5832648"/>
              <a:gd name="connsiteY53" fmla="*/ 662173 h 1818625"/>
              <a:gd name="connsiteX54" fmla="*/ 2255150 w 5832648"/>
              <a:gd name="connsiteY54" fmla="*/ 1486770 h 1818625"/>
              <a:gd name="connsiteX55" fmla="*/ 4225315 w 5832648"/>
              <a:gd name="connsiteY55" fmla="*/ 1804522 h 1818625"/>
              <a:gd name="connsiteX56" fmla="*/ 5652698 w 5832648"/>
              <a:gd name="connsiteY56" fmla="*/ 1225649 h 1818625"/>
              <a:gd name="connsiteX57" fmla="*/ 5831277 w 5832648"/>
              <a:gd name="connsiteY57" fmla="*/ 850515 h 1818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Lst>
            <a:rect l="l" t="t" r="r" b="b"/>
            <a:pathLst>
              <a:path w="5832648" h="1818625">
                <a:moveTo>
                  <a:pt x="5831277" y="850515"/>
                </a:moveTo>
                <a:cubicBezTo>
                  <a:pt x="5836853" y="779212"/>
                  <a:pt x="5825326" y="710803"/>
                  <a:pt x="5798458" y="646474"/>
                </a:cubicBezTo>
                <a:cubicBezTo>
                  <a:pt x="5726809" y="474929"/>
                  <a:pt x="5525497" y="303274"/>
                  <a:pt x="5222804" y="196376"/>
                </a:cubicBezTo>
                <a:cubicBezTo>
                  <a:pt x="4920110" y="89477"/>
                  <a:pt x="4583626" y="-25754"/>
                  <a:pt x="3982299" y="5082"/>
                </a:cubicBezTo>
                <a:cubicBezTo>
                  <a:pt x="3380973" y="35917"/>
                  <a:pt x="3303007" y="93000"/>
                  <a:pt x="3094879" y="176611"/>
                </a:cubicBezTo>
                <a:cubicBezTo>
                  <a:pt x="2886750" y="260221"/>
                  <a:pt x="2733529" y="378255"/>
                  <a:pt x="2733529" y="506743"/>
                </a:cubicBezTo>
                <a:cubicBezTo>
                  <a:pt x="2733529" y="631916"/>
                  <a:pt x="2805923" y="733463"/>
                  <a:pt x="2950714" y="811385"/>
                </a:cubicBezTo>
                <a:cubicBezTo>
                  <a:pt x="3112977" y="898426"/>
                  <a:pt x="3342644" y="941947"/>
                  <a:pt x="3639713" y="941947"/>
                </a:cubicBezTo>
                <a:cubicBezTo>
                  <a:pt x="3856896" y="941947"/>
                  <a:pt x="4037260" y="912726"/>
                  <a:pt x="4180801" y="854284"/>
                </a:cubicBezTo>
                <a:cubicBezTo>
                  <a:pt x="4324343" y="795842"/>
                  <a:pt x="4396114" y="728075"/>
                  <a:pt x="4396114" y="650982"/>
                </a:cubicBezTo>
                <a:cubicBezTo>
                  <a:pt x="4396114" y="580520"/>
                  <a:pt x="4356172" y="521250"/>
                  <a:pt x="4276287" y="473171"/>
                </a:cubicBezTo>
                <a:cubicBezTo>
                  <a:pt x="4181426" y="415972"/>
                  <a:pt x="4046622" y="387373"/>
                  <a:pt x="3871875" y="387373"/>
                </a:cubicBezTo>
                <a:cubicBezTo>
                  <a:pt x="3767027" y="387373"/>
                  <a:pt x="3679654" y="401880"/>
                  <a:pt x="3609755" y="430894"/>
                </a:cubicBezTo>
                <a:cubicBezTo>
                  <a:pt x="3554835" y="453275"/>
                  <a:pt x="3523631" y="473171"/>
                  <a:pt x="3516142" y="490578"/>
                </a:cubicBezTo>
                <a:cubicBezTo>
                  <a:pt x="3508652" y="507987"/>
                  <a:pt x="3504909" y="517520"/>
                  <a:pt x="3504909" y="519178"/>
                </a:cubicBezTo>
                <a:cubicBezTo>
                  <a:pt x="3504909" y="525809"/>
                  <a:pt x="3512397" y="529125"/>
                  <a:pt x="3527375" y="529125"/>
                </a:cubicBezTo>
                <a:lnTo>
                  <a:pt x="3572310" y="524152"/>
                </a:lnTo>
                <a:cubicBezTo>
                  <a:pt x="3577303" y="523322"/>
                  <a:pt x="3592282" y="521664"/>
                  <a:pt x="3617245" y="519178"/>
                </a:cubicBezTo>
                <a:cubicBezTo>
                  <a:pt x="3667172" y="514204"/>
                  <a:pt x="3722092" y="511717"/>
                  <a:pt x="3782006" y="511717"/>
                </a:cubicBezTo>
                <a:cubicBezTo>
                  <a:pt x="3859394" y="511717"/>
                  <a:pt x="3926171" y="524773"/>
                  <a:pt x="3982340" y="550885"/>
                </a:cubicBezTo>
                <a:cubicBezTo>
                  <a:pt x="4038508" y="576998"/>
                  <a:pt x="4066592" y="605389"/>
                  <a:pt x="4066592" y="636061"/>
                </a:cubicBezTo>
                <a:cubicBezTo>
                  <a:pt x="4066592" y="687456"/>
                  <a:pt x="4019161" y="730148"/>
                  <a:pt x="3924299" y="764135"/>
                </a:cubicBezTo>
                <a:cubicBezTo>
                  <a:pt x="3829437" y="798122"/>
                  <a:pt x="3712108" y="815116"/>
                  <a:pt x="3572310" y="815116"/>
                </a:cubicBezTo>
                <a:cubicBezTo>
                  <a:pt x="3362616" y="815116"/>
                  <a:pt x="3199103" y="780714"/>
                  <a:pt x="3081773" y="711910"/>
                </a:cubicBezTo>
                <a:cubicBezTo>
                  <a:pt x="2979422" y="652226"/>
                  <a:pt x="2928246" y="580520"/>
                  <a:pt x="2928246" y="496796"/>
                </a:cubicBezTo>
                <a:cubicBezTo>
                  <a:pt x="2928246" y="389860"/>
                  <a:pt x="3023108" y="297431"/>
                  <a:pt x="3212832" y="219509"/>
                </a:cubicBezTo>
                <a:cubicBezTo>
                  <a:pt x="3412542" y="137442"/>
                  <a:pt x="3662179" y="96409"/>
                  <a:pt x="3961744" y="96409"/>
                </a:cubicBezTo>
                <a:cubicBezTo>
                  <a:pt x="4351179" y="96409"/>
                  <a:pt x="4663226" y="158167"/>
                  <a:pt x="4897885" y="281681"/>
                </a:cubicBezTo>
                <a:cubicBezTo>
                  <a:pt x="5107580" y="391933"/>
                  <a:pt x="5212428" y="523322"/>
                  <a:pt x="5212428" y="675851"/>
                </a:cubicBezTo>
                <a:cubicBezTo>
                  <a:pt x="5212428" y="830866"/>
                  <a:pt x="5067639" y="963914"/>
                  <a:pt x="4778058" y="1074994"/>
                </a:cubicBezTo>
                <a:cubicBezTo>
                  <a:pt x="4478494" y="1190219"/>
                  <a:pt x="4106535" y="1247832"/>
                  <a:pt x="3662179" y="1247832"/>
                </a:cubicBezTo>
                <a:cubicBezTo>
                  <a:pt x="3420031" y="1247832"/>
                  <a:pt x="3207841" y="1228766"/>
                  <a:pt x="3025604" y="1190634"/>
                </a:cubicBezTo>
                <a:cubicBezTo>
                  <a:pt x="2865837" y="1157475"/>
                  <a:pt x="2712310" y="1106495"/>
                  <a:pt x="2565024" y="1037691"/>
                </a:cubicBezTo>
                <a:cubicBezTo>
                  <a:pt x="2462672" y="990440"/>
                  <a:pt x="2336606" y="918736"/>
                  <a:pt x="2186822" y="822576"/>
                </a:cubicBezTo>
                <a:lnTo>
                  <a:pt x="1658840" y="455763"/>
                </a:lnTo>
                <a:cubicBezTo>
                  <a:pt x="1441655" y="332248"/>
                  <a:pt x="1185777" y="270490"/>
                  <a:pt x="891205" y="270490"/>
                </a:cubicBezTo>
                <a:cubicBezTo>
                  <a:pt x="599130" y="270490"/>
                  <a:pt x="371959" y="319813"/>
                  <a:pt x="209696" y="418459"/>
                </a:cubicBezTo>
                <a:cubicBezTo>
                  <a:pt x="69898" y="503842"/>
                  <a:pt x="0" y="607876"/>
                  <a:pt x="0" y="730562"/>
                </a:cubicBezTo>
                <a:cubicBezTo>
                  <a:pt x="0" y="824234"/>
                  <a:pt x="31205" y="898426"/>
                  <a:pt x="93614" y="953137"/>
                </a:cubicBezTo>
                <a:cubicBezTo>
                  <a:pt x="178490" y="1028573"/>
                  <a:pt x="319535" y="1066290"/>
                  <a:pt x="516750" y="1066290"/>
                </a:cubicBezTo>
                <a:cubicBezTo>
                  <a:pt x="596633" y="1066290"/>
                  <a:pt x="668403" y="1055721"/>
                  <a:pt x="732061" y="1034582"/>
                </a:cubicBezTo>
                <a:cubicBezTo>
                  <a:pt x="795719" y="1013444"/>
                  <a:pt x="830045" y="994793"/>
                  <a:pt x="835038" y="978628"/>
                </a:cubicBezTo>
                <a:cubicBezTo>
                  <a:pt x="840029" y="962463"/>
                  <a:pt x="842526" y="950650"/>
                  <a:pt x="842526" y="943190"/>
                </a:cubicBezTo>
                <a:cubicBezTo>
                  <a:pt x="842526" y="924953"/>
                  <a:pt x="833788" y="909617"/>
                  <a:pt x="816314" y="897183"/>
                </a:cubicBezTo>
                <a:cubicBezTo>
                  <a:pt x="796343" y="888064"/>
                  <a:pt x="783861" y="883505"/>
                  <a:pt x="778868" y="883505"/>
                </a:cubicBezTo>
                <a:cubicBezTo>
                  <a:pt x="766387" y="883505"/>
                  <a:pt x="751408" y="886406"/>
                  <a:pt x="733933" y="892209"/>
                </a:cubicBezTo>
                <a:cubicBezTo>
                  <a:pt x="698984" y="903814"/>
                  <a:pt x="662163" y="912104"/>
                  <a:pt x="623470" y="917078"/>
                </a:cubicBezTo>
                <a:cubicBezTo>
                  <a:pt x="584775" y="922052"/>
                  <a:pt x="544209" y="924538"/>
                  <a:pt x="501771" y="924538"/>
                </a:cubicBezTo>
                <a:cubicBezTo>
                  <a:pt x="379448" y="924538"/>
                  <a:pt x="287083" y="902156"/>
                  <a:pt x="224673" y="857393"/>
                </a:cubicBezTo>
                <a:cubicBezTo>
                  <a:pt x="174746" y="821747"/>
                  <a:pt x="149783" y="776983"/>
                  <a:pt x="149783" y="723101"/>
                </a:cubicBezTo>
                <a:cubicBezTo>
                  <a:pt x="149783" y="636061"/>
                  <a:pt x="190972" y="563527"/>
                  <a:pt x="273352" y="505500"/>
                </a:cubicBezTo>
                <a:cubicBezTo>
                  <a:pt x="373207" y="435038"/>
                  <a:pt x="516750" y="399808"/>
                  <a:pt x="703977" y="399808"/>
                </a:cubicBezTo>
                <a:cubicBezTo>
                  <a:pt x="841277" y="399808"/>
                  <a:pt x="967345" y="425091"/>
                  <a:pt x="1082179" y="475657"/>
                </a:cubicBezTo>
                <a:cubicBezTo>
                  <a:pt x="1162062" y="511303"/>
                  <a:pt x="1182504" y="493654"/>
                  <a:pt x="1377999" y="662173"/>
                </a:cubicBezTo>
                <a:cubicBezTo>
                  <a:pt x="1573495" y="830692"/>
                  <a:pt x="1677817" y="1169769"/>
                  <a:pt x="2255150" y="1486770"/>
                </a:cubicBezTo>
                <a:cubicBezTo>
                  <a:pt x="2832484" y="1803770"/>
                  <a:pt x="3659058" y="1848042"/>
                  <a:pt x="4225315" y="1804522"/>
                </a:cubicBezTo>
                <a:cubicBezTo>
                  <a:pt x="4791573" y="1761001"/>
                  <a:pt x="5472731" y="1432725"/>
                  <a:pt x="5652698" y="1225649"/>
                </a:cubicBezTo>
                <a:cubicBezTo>
                  <a:pt x="5765177" y="1096226"/>
                  <a:pt x="5821982" y="969352"/>
                  <a:pt x="5831277" y="850515"/>
                </a:cubicBezTo>
                <a:close/>
              </a:path>
            </a:pathLst>
          </a:custGeom>
          <a:gradFill>
            <a:gsLst>
              <a:gs pos="0">
                <a:schemeClr val="accent6">
                  <a:lumMod val="20000"/>
                  <a:lumOff val="80000"/>
                  <a:alpha val="47000"/>
                </a:schemeClr>
              </a:gs>
              <a:gs pos="50000">
                <a:srgbClr val="33CCFF">
                  <a:alpha val="0"/>
                </a:srgbClr>
              </a:gs>
              <a:gs pos="75000">
                <a:srgbClr val="E42C61">
                  <a:alpha val="68627"/>
                  <a:lumMod val="80000"/>
                  <a:lumOff val="20000"/>
                </a:srgbClr>
              </a:gs>
            </a:gsLst>
            <a:path path="rect">
              <a:fillToRect t="100000" r="100000"/>
            </a:path>
          </a:gradFill>
          <a:ln>
            <a:solidFill>
              <a:srgbClr val="009900">
                <a:alpha val="63000"/>
              </a:srgbClr>
            </a:solidFill>
          </a:ln>
          <a:scene3d>
            <a:camera prst="orthographicFront"/>
            <a:lightRig rig="flood"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sp>
        <p:nvSpPr>
          <p:cNvPr id="21" name="Forma libre 6"/>
          <p:cNvSpPr/>
          <p:nvPr/>
        </p:nvSpPr>
        <p:spPr>
          <a:xfrm rot="9027737" flipV="1">
            <a:off x="2646285" y="2244718"/>
            <a:ext cx="1860965" cy="958824"/>
          </a:xfrm>
          <a:custGeom>
            <a:avLst/>
            <a:gdLst>
              <a:gd name="connsiteX0" fmla="*/ 5831277 w 5832648"/>
              <a:gd name="connsiteY0" fmla="*/ 850515 h 1818625"/>
              <a:gd name="connsiteX1" fmla="*/ 5798458 w 5832648"/>
              <a:gd name="connsiteY1" fmla="*/ 646474 h 1818625"/>
              <a:gd name="connsiteX2" fmla="*/ 5222804 w 5832648"/>
              <a:gd name="connsiteY2" fmla="*/ 196376 h 1818625"/>
              <a:gd name="connsiteX3" fmla="*/ 3982299 w 5832648"/>
              <a:gd name="connsiteY3" fmla="*/ 5082 h 1818625"/>
              <a:gd name="connsiteX4" fmla="*/ 3094879 w 5832648"/>
              <a:gd name="connsiteY4" fmla="*/ 176611 h 1818625"/>
              <a:gd name="connsiteX5" fmla="*/ 2733529 w 5832648"/>
              <a:gd name="connsiteY5" fmla="*/ 506743 h 1818625"/>
              <a:gd name="connsiteX6" fmla="*/ 2950714 w 5832648"/>
              <a:gd name="connsiteY6" fmla="*/ 811385 h 1818625"/>
              <a:gd name="connsiteX7" fmla="*/ 3639713 w 5832648"/>
              <a:gd name="connsiteY7" fmla="*/ 941947 h 1818625"/>
              <a:gd name="connsiteX8" fmla="*/ 4180801 w 5832648"/>
              <a:gd name="connsiteY8" fmla="*/ 854284 h 1818625"/>
              <a:gd name="connsiteX9" fmla="*/ 4396114 w 5832648"/>
              <a:gd name="connsiteY9" fmla="*/ 650982 h 1818625"/>
              <a:gd name="connsiteX10" fmla="*/ 4276287 w 5832648"/>
              <a:gd name="connsiteY10" fmla="*/ 473171 h 1818625"/>
              <a:gd name="connsiteX11" fmla="*/ 3871875 w 5832648"/>
              <a:gd name="connsiteY11" fmla="*/ 387373 h 1818625"/>
              <a:gd name="connsiteX12" fmla="*/ 3609755 w 5832648"/>
              <a:gd name="connsiteY12" fmla="*/ 430894 h 1818625"/>
              <a:gd name="connsiteX13" fmla="*/ 3516142 w 5832648"/>
              <a:gd name="connsiteY13" fmla="*/ 490578 h 1818625"/>
              <a:gd name="connsiteX14" fmla="*/ 3504909 w 5832648"/>
              <a:gd name="connsiteY14" fmla="*/ 519178 h 1818625"/>
              <a:gd name="connsiteX15" fmla="*/ 3527375 w 5832648"/>
              <a:gd name="connsiteY15" fmla="*/ 529125 h 1818625"/>
              <a:gd name="connsiteX16" fmla="*/ 3572310 w 5832648"/>
              <a:gd name="connsiteY16" fmla="*/ 524152 h 1818625"/>
              <a:gd name="connsiteX17" fmla="*/ 3617245 w 5832648"/>
              <a:gd name="connsiteY17" fmla="*/ 519178 h 1818625"/>
              <a:gd name="connsiteX18" fmla="*/ 3782006 w 5832648"/>
              <a:gd name="connsiteY18" fmla="*/ 511717 h 1818625"/>
              <a:gd name="connsiteX19" fmla="*/ 3982340 w 5832648"/>
              <a:gd name="connsiteY19" fmla="*/ 550885 h 1818625"/>
              <a:gd name="connsiteX20" fmla="*/ 4066592 w 5832648"/>
              <a:gd name="connsiteY20" fmla="*/ 636061 h 1818625"/>
              <a:gd name="connsiteX21" fmla="*/ 3924299 w 5832648"/>
              <a:gd name="connsiteY21" fmla="*/ 764135 h 1818625"/>
              <a:gd name="connsiteX22" fmla="*/ 3572310 w 5832648"/>
              <a:gd name="connsiteY22" fmla="*/ 815116 h 1818625"/>
              <a:gd name="connsiteX23" fmla="*/ 3081773 w 5832648"/>
              <a:gd name="connsiteY23" fmla="*/ 711910 h 1818625"/>
              <a:gd name="connsiteX24" fmla="*/ 2928246 w 5832648"/>
              <a:gd name="connsiteY24" fmla="*/ 496796 h 1818625"/>
              <a:gd name="connsiteX25" fmla="*/ 3212832 w 5832648"/>
              <a:gd name="connsiteY25" fmla="*/ 219509 h 1818625"/>
              <a:gd name="connsiteX26" fmla="*/ 3961744 w 5832648"/>
              <a:gd name="connsiteY26" fmla="*/ 96409 h 1818625"/>
              <a:gd name="connsiteX27" fmla="*/ 4897885 w 5832648"/>
              <a:gd name="connsiteY27" fmla="*/ 281681 h 1818625"/>
              <a:gd name="connsiteX28" fmla="*/ 5212428 w 5832648"/>
              <a:gd name="connsiteY28" fmla="*/ 675851 h 1818625"/>
              <a:gd name="connsiteX29" fmla="*/ 4778058 w 5832648"/>
              <a:gd name="connsiteY29" fmla="*/ 1074994 h 1818625"/>
              <a:gd name="connsiteX30" fmla="*/ 3662179 w 5832648"/>
              <a:gd name="connsiteY30" fmla="*/ 1247832 h 1818625"/>
              <a:gd name="connsiteX31" fmla="*/ 3025604 w 5832648"/>
              <a:gd name="connsiteY31" fmla="*/ 1190634 h 1818625"/>
              <a:gd name="connsiteX32" fmla="*/ 2565024 w 5832648"/>
              <a:gd name="connsiteY32" fmla="*/ 1037691 h 1818625"/>
              <a:gd name="connsiteX33" fmla="*/ 2186822 w 5832648"/>
              <a:gd name="connsiteY33" fmla="*/ 822576 h 1818625"/>
              <a:gd name="connsiteX34" fmla="*/ 1658840 w 5832648"/>
              <a:gd name="connsiteY34" fmla="*/ 455763 h 1818625"/>
              <a:gd name="connsiteX35" fmla="*/ 891205 w 5832648"/>
              <a:gd name="connsiteY35" fmla="*/ 270490 h 1818625"/>
              <a:gd name="connsiteX36" fmla="*/ 209696 w 5832648"/>
              <a:gd name="connsiteY36" fmla="*/ 418459 h 1818625"/>
              <a:gd name="connsiteX37" fmla="*/ 0 w 5832648"/>
              <a:gd name="connsiteY37" fmla="*/ 730562 h 1818625"/>
              <a:gd name="connsiteX38" fmla="*/ 93614 w 5832648"/>
              <a:gd name="connsiteY38" fmla="*/ 953137 h 1818625"/>
              <a:gd name="connsiteX39" fmla="*/ 516750 w 5832648"/>
              <a:gd name="connsiteY39" fmla="*/ 1066290 h 1818625"/>
              <a:gd name="connsiteX40" fmla="*/ 732061 w 5832648"/>
              <a:gd name="connsiteY40" fmla="*/ 1034582 h 1818625"/>
              <a:gd name="connsiteX41" fmla="*/ 835038 w 5832648"/>
              <a:gd name="connsiteY41" fmla="*/ 978628 h 1818625"/>
              <a:gd name="connsiteX42" fmla="*/ 842526 w 5832648"/>
              <a:gd name="connsiteY42" fmla="*/ 943190 h 1818625"/>
              <a:gd name="connsiteX43" fmla="*/ 816314 w 5832648"/>
              <a:gd name="connsiteY43" fmla="*/ 897183 h 1818625"/>
              <a:gd name="connsiteX44" fmla="*/ 778868 w 5832648"/>
              <a:gd name="connsiteY44" fmla="*/ 883505 h 1818625"/>
              <a:gd name="connsiteX45" fmla="*/ 733933 w 5832648"/>
              <a:gd name="connsiteY45" fmla="*/ 892209 h 1818625"/>
              <a:gd name="connsiteX46" fmla="*/ 623470 w 5832648"/>
              <a:gd name="connsiteY46" fmla="*/ 917078 h 1818625"/>
              <a:gd name="connsiteX47" fmla="*/ 501771 w 5832648"/>
              <a:gd name="connsiteY47" fmla="*/ 924538 h 1818625"/>
              <a:gd name="connsiteX48" fmla="*/ 224673 w 5832648"/>
              <a:gd name="connsiteY48" fmla="*/ 857393 h 1818625"/>
              <a:gd name="connsiteX49" fmla="*/ 149783 w 5832648"/>
              <a:gd name="connsiteY49" fmla="*/ 723101 h 1818625"/>
              <a:gd name="connsiteX50" fmla="*/ 273352 w 5832648"/>
              <a:gd name="connsiteY50" fmla="*/ 505500 h 1818625"/>
              <a:gd name="connsiteX51" fmla="*/ 703977 w 5832648"/>
              <a:gd name="connsiteY51" fmla="*/ 399808 h 1818625"/>
              <a:gd name="connsiteX52" fmla="*/ 1082179 w 5832648"/>
              <a:gd name="connsiteY52" fmla="*/ 475657 h 1818625"/>
              <a:gd name="connsiteX53" fmla="*/ 1377999 w 5832648"/>
              <a:gd name="connsiteY53" fmla="*/ 662173 h 1818625"/>
              <a:gd name="connsiteX54" fmla="*/ 2255150 w 5832648"/>
              <a:gd name="connsiteY54" fmla="*/ 1486770 h 1818625"/>
              <a:gd name="connsiteX55" fmla="*/ 4225315 w 5832648"/>
              <a:gd name="connsiteY55" fmla="*/ 1804522 h 1818625"/>
              <a:gd name="connsiteX56" fmla="*/ 5652698 w 5832648"/>
              <a:gd name="connsiteY56" fmla="*/ 1225649 h 1818625"/>
              <a:gd name="connsiteX57" fmla="*/ 5831277 w 5832648"/>
              <a:gd name="connsiteY57" fmla="*/ 850515 h 1818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Lst>
            <a:rect l="l" t="t" r="r" b="b"/>
            <a:pathLst>
              <a:path w="5832648" h="1818625">
                <a:moveTo>
                  <a:pt x="5831277" y="850515"/>
                </a:moveTo>
                <a:cubicBezTo>
                  <a:pt x="5836853" y="779212"/>
                  <a:pt x="5825326" y="710803"/>
                  <a:pt x="5798458" y="646474"/>
                </a:cubicBezTo>
                <a:cubicBezTo>
                  <a:pt x="5726809" y="474929"/>
                  <a:pt x="5525497" y="303274"/>
                  <a:pt x="5222804" y="196376"/>
                </a:cubicBezTo>
                <a:cubicBezTo>
                  <a:pt x="4920110" y="89477"/>
                  <a:pt x="4583626" y="-25754"/>
                  <a:pt x="3982299" y="5082"/>
                </a:cubicBezTo>
                <a:cubicBezTo>
                  <a:pt x="3380973" y="35917"/>
                  <a:pt x="3303007" y="93000"/>
                  <a:pt x="3094879" y="176611"/>
                </a:cubicBezTo>
                <a:cubicBezTo>
                  <a:pt x="2886750" y="260221"/>
                  <a:pt x="2733529" y="378255"/>
                  <a:pt x="2733529" y="506743"/>
                </a:cubicBezTo>
                <a:cubicBezTo>
                  <a:pt x="2733529" y="631916"/>
                  <a:pt x="2805923" y="733463"/>
                  <a:pt x="2950714" y="811385"/>
                </a:cubicBezTo>
                <a:cubicBezTo>
                  <a:pt x="3112977" y="898426"/>
                  <a:pt x="3342644" y="941947"/>
                  <a:pt x="3639713" y="941947"/>
                </a:cubicBezTo>
                <a:cubicBezTo>
                  <a:pt x="3856896" y="941947"/>
                  <a:pt x="4037260" y="912726"/>
                  <a:pt x="4180801" y="854284"/>
                </a:cubicBezTo>
                <a:cubicBezTo>
                  <a:pt x="4324343" y="795842"/>
                  <a:pt x="4396114" y="728075"/>
                  <a:pt x="4396114" y="650982"/>
                </a:cubicBezTo>
                <a:cubicBezTo>
                  <a:pt x="4396114" y="580520"/>
                  <a:pt x="4356172" y="521250"/>
                  <a:pt x="4276287" y="473171"/>
                </a:cubicBezTo>
                <a:cubicBezTo>
                  <a:pt x="4181426" y="415972"/>
                  <a:pt x="4046622" y="387373"/>
                  <a:pt x="3871875" y="387373"/>
                </a:cubicBezTo>
                <a:cubicBezTo>
                  <a:pt x="3767027" y="387373"/>
                  <a:pt x="3679654" y="401880"/>
                  <a:pt x="3609755" y="430894"/>
                </a:cubicBezTo>
                <a:cubicBezTo>
                  <a:pt x="3554835" y="453275"/>
                  <a:pt x="3523631" y="473171"/>
                  <a:pt x="3516142" y="490578"/>
                </a:cubicBezTo>
                <a:cubicBezTo>
                  <a:pt x="3508652" y="507987"/>
                  <a:pt x="3504909" y="517520"/>
                  <a:pt x="3504909" y="519178"/>
                </a:cubicBezTo>
                <a:cubicBezTo>
                  <a:pt x="3504909" y="525809"/>
                  <a:pt x="3512397" y="529125"/>
                  <a:pt x="3527375" y="529125"/>
                </a:cubicBezTo>
                <a:lnTo>
                  <a:pt x="3572310" y="524152"/>
                </a:lnTo>
                <a:cubicBezTo>
                  <a:pt x="3577303" y="523322"/>
                  <a:pt x="3592282" y="521664"/>
                  <a:pt x="3617245" y="519178"/>
                </a:cubicBezTo>
                <a:cubicBezTo>
                  <a:pt x="3667172" y="514204"/>
                  <a:pt x="3722092" y="511717"/>
                  <a:pt x="3782006" y="511717"/>
                </a:cubicBezTo>
                <a:cubicBezTo>
                  <a:pt x="3859394" y="511717"/>
                  <a:pt x="3926171" y="524773"/>
                  <a:pt x="3982340" y="550885"/>
                </a:cubicBezTo>
                <a:cubicBezTo>
                  <a:pt x="4038508" y="576998"/>
                  <a:pt x="4066592" y="605389"/>
                  <a:pt x="4066592" y="636061"/>
                </a:cubicBezTo>
                <a:cubicBezTo>
                  <a:pt x="4066592" y="687456"/>
                  <a:pt x="4019161" y="730148"/>
                  <a:pt x="3924299" y="764135"/>
                </a:cubicBezTo>
                <a:cubicBezTo>
                  <a:pt x="3829437" y="798122"/>
                  <a:pt x="3712108" y="815116"/>
                  <a:pt x="3572310" y="815116"/>
                </a:cubicBezTo>
                <a:cubicBezTo>
                  <a:pt x="3362616" y="815116"/>
                  <a:pt x="3199103" y="780714"/>
                  <a:pt x="3081773" y="711910"/>
                </a:cubicBezTo>
                <a:cubicBezTo>
                  <a:pt x="2979422" y="652226"/>
                  <a:pt x="2928246" y="580520"/>
                  <a:pt x="2928246" y="496796"/>
                </a:cubicBezTo>
                <a:cubicBezTo>
                  <a:pt x="2928246" y="389860"/>
                  <a:pt x="3023108" y="297431"/>
                  <a:pt x="3212832" y="219509"/>
                </a:cubicBezTo>
                <a:cubicBezTo>
                  <a:pt x="3412542" y="137442"/>
                  <a:pt x="3662179" y="96409"/>
                  <a:pt x="3961744" y="96409"/>
                </a:cubicBezTo>
                <a:cubicBezTo>
                  <a:pt x="4351179" y="96409"/>
                  <a:pt x="4663226" y="158167"/>
                  <a:pt x="4897885" y="281681"/>
                </a:cubicBezTo>
                <a:cubicBezTo>
                  <a:pt x="5107580" y="391933"/>
                  <a:pt x="5212428" y="523322"/>
                  <a:pt x="5212428" y="675851"/>
                </a:cubicBezTo>
                <a:cubicBezTo>
                  <a:pt x="5212428" y="830866"/>
                  <a:pt x="5067639" y="963914"/>
                  <a:pt x="4778058" y="1074994"/>
                </a:cubicBezTo>
                <a:cubicBezTo>
                  <a:pt x="4478494" y="1190219"/>
                  <a:pt x="4106535" y="1247832"/>
                  <a:pt x="3662179" y="1247832"/>
                </a:cubicBezTo>
                <a:cubicBezTo>
                  <a:pt x="3420031" y="1247832"/>
                  <a:pt x="3207841" y="1228766"/>
                  <a:pt x="3025604" y="1190634"/>
                </a:cubicBezTo>
                <a:cubicBezTo>
                  <a:pt x="2865837" y="1157475"/>
                  <a:pt x="2712310" y="1106495"/>
                  <a:pt x="2565024" y="1037691"/>
                </a:cubicBezTo>
                <a:cubicBezTo>
                  <a:pt x="2462672" y="990440"/>
                  <a:pt x="2336606" y="918736"/>
                  <a:pt x="2186822" y="822576"/>
                </a:cubicBezTo>
                <a:lnTo>
                  <a:pt x="1658840" y="455763"/>
                </a:lnTo>
                <a:cubicBezTo>
                  <a:pt x="1441655" y="332248"/>
                  <a:pt x="1185777" y="270490"/>
                  <a:pt x="891205" y="270490"/>
                </a:cubicBezTo>
                <a:cubicBezTo>
                  <a:pt x="599130" y="270490"/>
                  <a:pt x="371959" y="319813"/>
                  <a:pt x="209696" y="418459"/>
                </a:cubicBezTo>
                <a:cubicBezTo>
                  <a:pt x="69898" y="503842"/>
                  <a:pt x="0" y="607876"/>
                  <a:pt x="0" y="730562"/>
                </a:cubicBezTo>
                <a:cubicBezTo>
                  <a:pt x="0" y="824234"/>
                  <a:pt x="31205" y="898426"/>
                  <a:pt x="93614" y="953137"/>
                </a:cubicBezTo>
                <a:cubicBezTo>
                  <a:pt x="178490" y="1028573"/>
                  <a:pt x="319535" y="1066290"/>
                  <a:pt x="516750" y="1066290"/>
                </a:cubicBezTo>
                <a:cubicBezTo>
                  <a:pt x="596633" y="1066290"/>
                  <a:pt x="668403" y="1055721"/>
                  <a:pt x="732061" y="1034582"/>
                </a:cubicBezTo>
                <a:cubicBezTo>
                  <a:pt x="795719" y="1013444"/>
                  <a:pt x="830045" y="994793"/>
                  <a:pt x="835038" y="978628"/>
                </a:cubicBezTo>
                <a:cubicBezTo>
                  <a:pt x="840029" y="962463"/>
                  <a:pt x="842526" y="950650"/>
                  <a:pt x="842526" y="943190"/>
                </a:cubicBezTo>
                <a:cubicBezTo>
                  <a:pt x="842526" y="924953"/>
                  <a:pt x="833788" y="909617"/>
                  <a:pt x="816314" y="897183"/>
                </a:cubicBezTo>
                <a:cubicBezTo>
                  <a:pt x="796343" y="888064"/>
                  <a:pt x="783861" y="883505"/>
                  <a:pt x="778868" y="883505"/>
                </a:cubicBezTo>
                <a:cubicBezTo>
                  <a:pt x="766387" y="883505"/>
                  <a:pt x="751408" y="886406"/>
                  <a:pt x="733933" y="892209"/>
                </a:cubicBezTo>
                <a:cubicBezTo>
                  <a:pt x="698984" y="903814"/>
                  <a:pt x="662163" y="912104"/>
                  <a:pt x="623470" y="917078"/>
                </a:cubicBezTo>
                <a:cubicBezTo>
                  <a:pt x="584775" y="922052"/>
                  <a:pt x="544209" y="924538"/>
                  <a:pt x="501771" y="924538"/>
                </a:cubicBezTo>
                <a:cubicBezTo>
                  <a:pt x="379448" y="924538"/>
                  <a:pt x="287083" y="902156"/>
                  <a:pt x="224673" y="857393"/>
                </a:cubicBezTo>
                <a:cubicBezTo>
                  <a:pt x="174746" y="821747"/>
                  <a:pt x="149783" y="776983"/>
                  <a:pt x="149783" y="723101"/>
                </a:cubicBezTo>
                <a:cubicBezTo>
                  <a:pt x="149783" y="636061"/>
                  <a:pt x="190972" y="563527"/>
                  <a:pt x="273352" y="505500"/>
                </a:cubicBezTo>
                <a:cubicBezTo>
                  <a:pt x="373207" y="435038"/>
                  <a:pt x="516750" y="399808"/>
                  <a:pt x="703977" y="399808"/>
                </a:cubicBezTo>
                <a:cubicBezTo>
                  <a:pt x="841277" y="399808"/>
                  <a:pt x="967345" y="425091"/>
                  <a:pt x="1082179" y="475657"/>
                </a:cubicBezTo>
                <a:cubicBezTo>
                  <a:pt x="1162062" y="511303"/>
                  <a:pt x="1182504" y="493654"/>
                  <a:pt x="1377999" y="662173"/>
                </a:cubicBezTo>
                <a:cubicBezTo>
                  <a:pt x="1573495" y="830692"/>
                  <a:pt x="1677817" y="1169769"/>
                  <a:pt x="2255150" y="1486770"/>
                </a:cubicBezTo>
                <a:cubicBezTo>
                  <a:pt x="2832484" y="1803770"/>
                  <a:pt x="3659058" y="1848042"/>
                  <a:pt x="4225315" y="1804522"/>
                </a:cubicBezTo>
                <a:cubicBezTo>
                  <a:pt x="4791573" y="1761001"/>
                  <a:pt x="5472731" y="1432725"/>
                  <a:pt x="5652698" y="1225649"/>
                </a:cubicBezTo>
                <a:cubicBezTo>
                  <a:pt x="5765177" y="1096226"/>
                  <a:pt x="5821982" y="969352"/>
                  <a:pt x="5831277" y="850515"/>
                </a:cubicBezTo>
                <a:close/>
              </a:path>
            </a:pathLst>
          </a:custGeom>
          <a:gradFill>
            <a:gsLst>
              <a:gs pos="0">
                <a:schemeClr val="accent6">
                  <a:lumMod val="20000"/>
                  <a:lumOff val="80000"/>
                  <a:alpha val="47000"/>
                </a:schemeClr>
              </a:gs>
              <a:gs pos="50000">
                <a:srgbClr val="33CCFF">
                  <a:alpha val="0"/>
                </a:srgbClr>
              </a:gs>
              <a:gs pos="75000">
                <a:srgbClr val="E42C61">
                  <a:alpha val="68627"/>
                  <a:lumMod val="80000"/>
                  <a:lumOff val="20000"/>
                </a:srgbClr>
              </a:gs>
            </a:gsLst>
            <a:path path="rect">
              <a:fillToRect t="100000" r="100000"/>
            </a:path>
          </a:gradFill>
          <a:ln>
            <a:solidFill>
              <a:srgbClr val="009900">
                <a:alpha val="63000"/>
              </a:srgbClr>
            </a:solidFill>
          </a:ln>
          <a:scene3d>
            <a:camera prst="orthographicFront"/>
            <a:lightRig rig="flood"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sp>
        <p:nvSpPr>
          <p:cNvPr id="23" name="Forma libre 6"/>
          <p:cNvSpPr/>
          <p:nvPr/>
        </p:nvSpPr>
        <p:spPr>
          <a:xfrm rot="12572263" flipH="1" flipV="1">
            <a:off x="7119388" y="3937278"/>
            <a:ext cx="1860965" cy="958824"/>
          </a:xfrm>
          <a:custGeom>
            <a:avLst/>
            <a:gdLst>
              <a:gd name="connsiteX0" fmla="*/ 5831277 w 5832648"/>
              <a:gd name="connsiteY0" fmla="*/ 850515 h 1818625"/>
              <a:gd name="connsiteX1" fmla="*/ 5798458 w 5832648"/>
              <a:gd name="connsiteY1" fmla="*/ 646474 h 1818625"/>
              <a:gd name="connsiteX2" fmla="*/ 5222804 w 5832648"/>
              <a:gd name="connsiteY2" fmla="*/ 196376 h 1818625"/>
              <a:gd name="connsiteX3" fmla="*/ 3982299 w 5832648"/>
              <a:gd name="connsiteY3" fmla="*/ 5082 h 1818625"/>
              <a:gd name="connsiteX4" fmla="*/ 3094879 w 5832648"/>
              <a:gd name="connsiteY4" fmla="*/ 176611 h 1818625"/>
              <a:gd name="connsiteX5" fmla="*/ 2733529 w 5832648"/>
              <a:gd name="connsiteY5" fmla="*/ 506743 h 1818625"/>
              <a:gd name="connsiteX6" fmla="*/ 2950714 w 5832648"/>
              <a:gd name="connsiteY6" fmla="*/ 811385 h 1818625"/>
              <a:gd name="connsiteX7" fmla="*/ 3639713 w 5832648"/>
              <a:gd name="connsiteY7" fmla="*/ 941947 h 1818625"/>
              <a:gd name="connsiteX8" fmla="*/ 4180801 w 5832648"/>
              <a:gd name="connsiteY8" fmla="*/ 854284 h 1818625"/>
              <a:gd name="connsiteX9" fmla="*/ 4396114 w 5832648"/>
              <a:gd name="connsiteY9" fmla="*/ 650982 h 1818625"/>
              <a:gd name="connsiteX10" fmla="*/ 4276287 w 5832648"/>
              <a:gd name="connsiteY10" fmla="*/ 473171 h 1818625"/>
              <a:gd name="connsiteX11" fmla="*/ 3871875 w 5832648"/>
              <a:gd name="connsiteY11" fmla="*/ 387373 h 1818625"/>
              <a:gd name="connsiteX12" fmla="*/ 3609755 w 5832648"/>
              <a:gd name="connsiteY12" fmla="*/ 430894 h 1818625"/>
              <a:gd name="connsiteX13" fmla="*/ 3516142 w 5832648"/>
              <a:gd name="connsiteY13" fmla="*/ 490578 h 1818625"/>
              <a:gd name="connsiteX14" fmla="*/ 3504909 w 5832648"/>
              <a:gd name="connsiteY14" fmla="*/ 519178 h 1818625"/>
              <a:gd name="connsiteX15" fmla="*/ 3527375 w 5832648"/>
              <a:gd name="connsiteY15" fmla="*/ 529125 h 1818625"/>
              <a:gd name="connsiteX16" fmla="*/ 3572310 w 5832648"/>
              <a:gd name="connsiteY16" fmla="*/ 524152 h 1818625"/>
              <a:gd name="connsiteX17" fmla="*/ 3617245 w 5832648"/>
              <a:gd name="connsiteY17" fmla="*/ 519178 h 1818625"/>
              <a:gd name="connsiteX18" fmla="*/ 3782006 w 5832648"/>
              <a:gd name="connsiteY18" fmla="*/ 511717 h 1818625"/>
              <a:gd name="connsiteX19" fmla="*/ 3982340 w 5832648"/>
              <a:gd name="connsiteY19" fmla="*/ 550885 h 1818625"/>
              <a:gd name="connsiteX20" fmla="*/ 4066592 w 5832648"/>
              <a:gd name="connsiteY20" fmla="*/ 636061 h 1818625"/>
              <a:gd name="connsiteX21" fmla="*/ 3924299 w 5832648"/>
              <a:gd name="connsiteY21" fmla="*/ 764135 h 1818625"/>
              <a:gd name="connsiteX22" fmla="*/ 3572310 w 5832648"/>
              <a:gd name="connsiteY22" fmla="*/ 815116 h 1818625"/>
              <a:gd name="connsiteX23" fmla="*/ 3081773 w 5832648"/>
              <a:gd name="connsiteY23" fmla="*/ 711910 h 1818625"/>
              <a:gd name="connsiteX24" fmla="*/ 2928246 w 5832648"/>
              <a:gd name="connsiteY24" fmla="*/ 496796 h 1818625"/>
              <a:gd name="connsiteX25" fmla="*/ 3212832 w 5832648"/>
              <a:gd name="connsiteY25" fmla="*/ 219509 h 1818625"/>
              <a:gd name="connsiteX26" fmla="*/ 3961744 w 5832648"/>
              <a:gd name="connsiteY26" fmla="*/ 96409 h 1818625"/>
              <a:gd name="connsiteX27" fmla="*/ 4897885 w 5832648"/>
              <a:gd name="connsiteY27" fmla="*/ 281681 h 1818625"/>
              <a:gd name="connsiteX28" fmla="*/ 5212428 w 5832648"/>
              <a:gd name="connsiteY28" fmla="*/ 675851 h 1818625"/>
              <a:gd name="connsiteX29" fmla="*/ 4778058 w 5832648"/>
              <a:gd name="connsiteY29" fmla="*/ 1074994 h 1818625"/>
              <a:gd name="connsiteX30" fmla="*/ 3662179 w 5832648"/>
              <a:gd name="connsiteY30" fmla="*/ 1247832 h 1818625"/>
              <a:gd name="connsiteX31" fmla="*/ 3025604 w 5832648"/>
              <a:gd name="connsiteY31" fmla="*/ 1190634 h 1818625"/>
              <a:gd name="connsiteX32" fmla="*/ 2565024 w 5832648"/>
              <a:gd name="connsiteY32" fmla="*/ 1037691 h 1818625"/>
              <a:gd name="connsiteX33" fmla="*/ 2186822 w 5832648"/>
              <a:gd name="connsiteY33" fmla="*/ 822576 h 1818625"/>
              <a:gd name="connsiteX34" fmla="*/ 1658840 w 5832648"/>
              <a:gd name="connsiteY34" fmla="*/ 455763 h 1818625"/>
              <a:gd name="connsiteX35" fmla="*/ 891205 w 5832648"/>
              <a:gd name="connsiteY35" fmla="*/ 270490 h 1818625"/>
              <a:gd name="connsiteX36" fmla="*/ 209696 w 5832648"/>
              <a:gd name="connsiteY36" fmla="*/ 418459 h 1818625"/>
              <a:gd name="connsiteX37" fmla="*/ 0 w 5832648"/>
              <a:gd name="connsiteY37" fmla="*/ 730562 h 1818625"/>
              <a:gd name="connsiteX38" fmla="*/ 93614 w 5832648"/>
              <a:gd name="connsiteY38" fmla="*/ 953137 h 1818625"/>
              <a:gd name="connsiteX39" fmla="*/ 516750 w 5832648"/>
              <a:gd name="connsiteY39" fmla="*/ 1066290 h 1818625"/>
              <a:gd name="connsiteX40" fmla="*/ 732061 w 5832648"/>
              <a:gd name="connsiteY40" fmla="*/ 1034582 h 1818625"/>
              <a:gd name="connsiteX41" fmla="*/ 835038 w 5832648"/>
              <a:gd name="connsiteY41" fmla="*/ 978628 h 1818625"/>
              <a:gd name="connsiteX42" fmla="*/ 842526 w 5832648"/>
              <a:gd name="connsiteY42" fmla="*/ 943190 h 1818625"/>
              <a:gd name="connsiteX43" fmla="*/ 816314 w 5832648"/>
              <a:gd name="connsiteY43" fmla="*/ 897183 h 1818625"/>
              <a:gd name="connsiteX44" fmla="*/ 778868 w 5832648"/>
              <a:gd name="connsiteY44" fmla="*/ 883505 h 1818625"/>
              <a:gd name="connsiteX45" fmla="*/ 733933 w 5832648"/>
              <a:gd name="connsiteY45" fmla="*/ 892209 h 1818625"/>
              <a:gd name="connsiteX46" fmla="*/ 623470 w 5832648"/>
              <a:gd name="connsiteY46" fmla="*/ 917078 h 1818625"/>
              <a:gd name="connsiteX47" fmla="*/ 501771 w 5832648"/>
              <a:gd name="connsiteY47" fmla="*/ 924538 h 1818625"/>
              <a:gd name="connsiteX48" fmla="*/ 224673 w 5832648"/>
              <a:gd name="connsiteY48" fmla="*/ 857393 h 1818625"/>
              <a:gd name="connsiteX49" fmla="*/ 149783 w 5832648"/>
              <a:gd name="connsiteY49" fmla="*/ 723101 h 1818625"/>
              <a:gd name="connsiteX50" fmla="*/ 273352 w 5832648"/>
              <a:gd name="connsiteY50" fmla="*/ 505500 h 1818625"/>
              <a:gd name="connsiteX51" fmla="*/ 703977 w 5832648"/>
              <a:gd name="connsiteY51" fmla="*/ 399808 h 1818625"/>
              <a:gd name="connsiteX52" fmla="*/ 1082179 w 5832648"/>
              <a:gd name="connsiteY52" fmla="*/ 475657 h 1818625"/>
              <a:gd name="connsiteX53" fmla="*/ 1377999 w 5832648"/>
              <a:gd name="connsiteY53" fmla="*/ 662173 h 1818625"/>
              <a:gd name="connsiteX54" fmla="*/ 2255150 w 5832648"/>
              <a:gd name="connsiteY54" fmla="*/ 1486770 h 1818625"/>
              <a:gd name="connsiteX55" fmla="*/ 4225315 w 5832648"/>
              <a:gd name="connsiteY55" fmla="*/ 1804522 h 1818625"/>
              <a:gd name="connsiteX56" fmla="*/ 5652698 w 5832648"/>
              <a:gd name="connsiteY56" fmla="*/ 1225649 h 1818625"/>
              <a:gd name="connsiteX57" fmla="*/ 5831277 w 5832648"/>
              <a:gd name="connsiteY57" fmla="*/ 850515 h 1818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Lst>
            <a:rect l="l" t="t" r="r" b="b"/>
            <a:pathLst>
              <a:path w="5832648" h="1818625">
                <a:moveTo>
                  <a:pt x="5831277" y="850515"/>
                </a:moveTo>
                <a:cubicBezTo>
                  <a:pt x="5836853" y="779212"/>
                  <a:pt x="5825326" y="710803"/>
                  <a:pt x="5798458" y="646474"/>
                </a:cubicBezTo>
                <a:cubicBezTo>
                  <a:pt x="5726809" y="474929"/>
                  <a:pt x="5525497" y="303274"/>
                  <a:pt x="5222804" y="196376"/>
                </a:cubicBezTo>
                <a:cubicBezTo>
                  <a:pt x="4920110" y="89477"/>
                  <a:pt x="4583626" y="-25754"/>
                  <a:pt x="3982299" y="5082"/>
                </a:cubicBezTo>
                <a:cubicBezTo>
                  <a:pt x="3380973" y="35917"/>
                  <a:pt x="3303007" y="93000"/>
                  <a:pt x="3094879" y="176611"/>
                </a:cubicBezTo>
                <a:cubicBezTo>
                  <a:pt x="2886750" y="260221"/>
                  <a:pt x="2733529" y="378255"/>
                  <a:pt x="2733529" y="506743"/>
                </a:cubicBezTo>
                <a:cubicBezTo>
                  <a:pt x="2733529" y="631916"/>
                  <a:pt x="2805923" y="733463"/>
                  <a:pt x="2950714" y="811385"/>
                </a:cubicBezTo>
                <a:cubicBezTo>
                  <a:pt x="3112977" y="898426"/>
                  <a:pt x="3342644" y="941947"/>
                  <a:pt x="3639713" y="941947"/>
                </a:cubicBezTo>
                <a:cubicBezTo>
                  <a:pt x="3856896" y="941947"/>
                  <a:pt x="4037260" y="912726"/>
                  <a:pt x="4180801" y="854284"/>
                </a:cubicBezTo>
                <a:cubicBezTo>
                  <a:pt x="4324343" y="795842"/>
                  <a:pt x="4396114" y="728075"/>
                  <a:pt x="4396114" y="650982"/>
                </a:cubicBezTo>
                <a:cubicBezTo>
                  <a:pt x="4396114" y="580520"/>
                  <a:pt x="4356172" y="521250"/>
                  <a:pt x="4276287" y="473171"/>
                </a:cubicBezTo>
                <a:cubicBezTo>
                  <a:pt x="4181426" y="415972"/>
                  <a:pt x="4046622" y="387373"/>
                  <a:pt x="3871875" y="387373"/>
                </a:cubicBezTo>
                <a:cubicBezTo>
                  <a:pt x="3767027" y="387373"/>
                  <a:pt x="3679654" y="401880"/>
                  <a:pt x="3609755" y="430894"/>
                </a:cubicBezTo>
                <a:cubicBezTo>
                  <a:pt x="3554835" y="453275"/>
                  <a:pt x="3523631" y="473171"/>
                  <a:pt x="3516142" y="490578"/>
                </a:cubicBezTo>
                <a:cubicBezTo>
                  <a:pt x="3508652" y="507987"/>
                  <a:pt x="3504909" y="517520"/>
                  <a:pt x="3504909" y="519178"/>
                </a:cubicBezTo>
                <a:cubicBezTo>
                  <a:pt x="3504909" y="525809"/>
                  <a:pt x="3512397" y="529125"/>
                  <a:pt x="3527375" y="529125"/>
                </a:cubicBezTo>
                <a:lnTo>
                  <a:pt x="3572310" y="524152"/>
                </a:lnTo>
                <a:cubicBezTo>
                  <a:pt x="3577303" y="523322"/>
                  <a:pt x="3592282" y="521664"/>
                  <a:pt x="3617245" y="519178"/>
                </a:cubicBezTo>
                <a:cubicBezTo>
                  <a:pt x="3667172" y="514204"/>
                  <a:pt x="3722092" y="511717"/>
                  <a:pt x="3782006" y="511717"/>
                </a:cubicBezTo>
                <a:cubicBezTo>
                  <a:pt x="3859394" y="511717"/>
                  <a:pt x="3926171" y="524773"/>
                  <a:pt x="3982340" y="550885"/>
                </a:cubicBezTo>
                <a:cubicBezTo>
                  <a:pt x="4038508" y="576998"/>
                  <a:pt x="4066592" y="605389"/>
                  <a:pt x="4066592" y="636061"/>
                </a:cubicBezTo>
                <a:cubicBezTo>
                  <a:pt x="4066592" y="687456"/>
                  <a:pt x="4019161" y="730148"/>
                  <a:pt x="3924299" y="764135"/>
                </a:cubicBezTo>
                <a:cubicBezTo>
                  <a:pt x="3829437" y="798122"/>
                  <a:pt x="3712108" y="815116"/>
                  <a:pt x="3572310" y="815116"/>
                </a:cubicBezTo>
                <a:cubicBezTo>
                  <a:pt x="3362616" y="815116"/>
                  <a:pt x="3199103" y="780714"/>
                  <a:pt x="3081773" y="711910"/>
                </a:cubicBezTo>
                <a:cubicBezTo>
                  <a:pt x="2979422" y="652226"/>
                  <a:pt x="2928246" y="580520"/>
                  <a:pt x="2928246" y="496796"/>
                </a:cubicBezTo>
                <a:cubicBezTo>
                  <a:pt x="2928246" y="389860"/>
                  <a:pt x="3023108" y="297431"/>
                  <a:pt x="3212832" y="219509"/>
                </a:cubicBezTo>
                <a:cubicBezTo>
                  <a:pt x="3412542" y="137442"/>
                  <a:pt x="3662179" y="96409"/>
                  <a:pt x="3961744" y="96409"/>
                </a:cubicBezTo>
                <a:cubicBezTo>
                  <a:pt x="4351179" y="96409"/>
                  <a:pt x="4663226" y="158167"/>
                  <a:pt x="4897885" y="281681"/>
                </a:cubicBezTo>
                <a:cubicBezTo>
                  <a:pt x="5107580" y="391933"/>
                  <a:pt x="5212428" y="523322"/>
                  <a:pt x="5212428" y="675851"/>
                </a:cubicBezTo>
                <a:cubicBezTo>
                  <a:pt x="5212428" y="830866"/>
                  <a:pt x="5067639" y="963914"/>
                  <a:pt x="4778058" y="1074994"/>
                </a:cubicBezTo>
                <a:cubicBezTo>
                  <a:pt x="4478494" y="1190219"/>
                  <a:pt x="4106535" y="1247832"/>
                  <a:pt x="3662179" y="1247832"/>
                </a:cubicBezTo>
                <a:cubicBezTo>
                  <a:pt x="3420031" y="1247832"/>
                  <a:pt x="3207841" y="1228766"/>
                  <a:pt x="3025604" y="1190634"/>
                </a:cubicBezTo>
                <a:cubicBezTo>
                  <a:pt x="2865837" y="1157475"/>
                  <a:pt x="2712310" y="1106495"/>
                  <a:pt x="2565024" y="1037691"/>
                </a:cubicBezTo>
                <a:cubicBezTo>
                  <a:pt x="2462672" y="990440"/>
                  <a:pt x="2336606" y="918736"/>
                  <a:pt x="2186822" y="822576"/>
                </a:cubicBezTo>
                <a:lnTo>
                  <a:pt x="1658840" y="455763"/>
                </a:lnTo>
                <a:cubicBezTo>
                  <a:pt x="1441655" y="332248"/>
                  <a:pt x="1185777" y="270490"/>
                  <a:pt x="891205" y="270490"/>
                </a:cubicBezTo>
                <a:cubicBezTo>
                  <a:pt x="599130" y="270490"/>
                  <a:pt x="371959" y="319813"/>
                  <a:pt x="209696" y="418459"/>
                </a:cubicBezTo>
                <a:cubicBezTo>
                  <a:pt x="69898" y="503842"/>
                  <a:pt x="0" y="607876"/>
                  <a:pt x="0" y="730562"/>
                </a:cubicBezTo>
                <a:cubicBezTo>
                  <a:pt x="0" y="824234"/>
                  <a:pt x="31205" y="898426"/>
                  <a:pt x="93614" y="953137"/>
                </a:cubicBezTo>
                <a:cubicBezTo>
                  <a:pt x="178490" y="1028573"/>
                  <a:pt x="319535" y="1066290"/>
                  <a:pt x="516750" y="1066290"/>
                </a:cubicBezTo>
                <a:cubicBezTo>
                  <a:pt x="596633" y="1066290"/>
                  <a:pt x="668403" y="1055721"/>
                  <a:pt x="732061" y="1034582"/>
                </a:cubicBezTo>
                <a:cubicBezTo>
                  <a:pt x="795719" y="1013444"/>
                  <a:pt x="830045" y="994793"/>
                  <a:pt x="835038" y="978628"/>
                </a:cubicBezTo>
                <a:cubicBezTo>
                  <a:pt x="840029" y="962463"/>
                  <a:pt x="842526" y="950650"/>
                  <a:pt x="842526" y="943190"/>
                </a:cubicBezTo>
                <a:cubicBezTo>
                  <a:pt x="842526" y="924953"/>
                  <a:pt x="833788" y="909617"/>
                  <a:pt x="816314" y="897183"/>
                </a:cubicBezTo>
                <a:cubicBezTo>
                  <a:pt x="796343" y="888064"/>
                  <a:pt x="783861" y="883505"/>
                  <a:pt x="778868" y="883505"/>
                </a:cubicBezTo>
                <a:cubicBezTo>
                  <a:pt x="766387" y="883505"/>
                  <a:pt x="751408" y="886406"/>
                  <a:pt x="733933" y="892209"/>
                </a:cubicBezTo>
                <a:cubicBezTo>
                  <a:pt x="698984" y="903814"/>
                  <a:pt x="662163" y="912104"/>
                  <a:pt x="623470" y="917078"/>
                </a:cubicBezTo>
                <a:cubicBezTo>
                  <a:pt x="584775" y="922052"/>
                  <a:pt x="544209" y="924538"/>
                  <a:pt x="501771" y="924538"/>
                </a:cubicBezTo>
                <a:cubicBezTo>
                  <a:pt x="379448" y="924538"/>
                  <a:pt x="287083" y="902156"/>
                  <a:pt x="224673" y="857393"/>
                </a:cubicBezTo>
                <a:cubicBezTo>
                  <a:pt x="174746" y="821747"/>
                  <a:pt x="149783" y="776983"/>
                  <a:pt x="149783" y="723101"/>
                </a:cubicBezTo>
                <a:cubicBezTo>
                  <a:pt x="149783" y="636061"/>
                  <a:pt x="190972" y="563527"/>
                  <a:pt x="273352" y="505500"/>
                </a:cubicBezTo>
                <a:cubicBezTo>
                  <a:pt x="373207" y="435038"/>
                  <a:pt x="516750" y="399808"/>
                  <a:pt x="703977" y="399808"/>
                </a:cubicBezTo>
                <a:cubicBezTo>
                  <a:pt x="841277" y="399808"/>
                  <a:pt x="967345" y="425091"/>
                  <a:pt x="1082179" y="475657"/>
                </a:cubicBezTo>
                <a:cubicBezTo>
                  <a:pt x="1162062" y="511303"/>
                  <a:pt x="1182504" y="493654"/>
                  <a:pt x="1377999" y="662173"/>
                </a:cubicBezTo>
                <a:cubicBezTo>
                  <a:pt x="1573495" y="830692"/>
                  <a:pt x="1677817" y="1169769"/>
                  <a:pt x="2255150" y="1486770"/>
                </a:cubicBezTo>
                <a:cubicBezTo>
                  <a:pt x="2832484" y="1803770"/>
                  <a:pt x="3659058" y="1848042"/>
                  <a:pt x="4225315" y="1804522"/>
                </a:cubicBezTo>
                <a:cubicBezTo>
                  <a:pt x="4791573" y="1761001"/>
                  <a:pt x="5472731" y="1432725"/>
                  <a:pt x="5652698" y="1225649"/>
                </a:cubicBezTo>
                <a:cubicBezTo>
                  <a:pt x="5765177" y="1096226"/>
                  <a:pt x="5821982" y="969352"/>
                  <a:pt x="5831277" y="850515"/>
                </a:cubicBezTo>
                <a:close/>
              </a:path>
            </a:pathLst>
          </a:custGeom>
          <a:gradFill>
            <a:gsLst>
              <a:gs pos="0">
                <a:schemeClr val="accent6">
                  <a:lumMod val="20000"/>
                  <a:lumOff val="80000"/>
                  <a:alpha val="47000"/>
                </a:schemeClr>
              </a:gs>
              <a:gs pos="50000">
                <a:srgbClr val="33CCFF">
                  <a:alpha val="0"/>
                </a:srgbClr>
              </a:gs>
              <a:gs pos="75000">
                <a:srgbClr val="E42C61">
                  <a:alpha val="68627"/>
                  <a:lumMod val="80000"/>
                  <a:lumOff val="20000"/>
                </a:srgbClr>
              </a:gs>
            </a:gsLst>
            <a:path path="rect">
              <a:fillToRect t="100000" r="100000"/>
            </a:path>
          </a:gradFill>
          <a:ln>
            <a:solidFill>
              <a:srgbClr val="009900">
                <a:alpha val="63000"/>
              </a:srgbClr>
            </a:solidFill>
          </a:ln>
          <a:scene3d>
            <a:camera prst="orthographicFront"/>
            <a:lightRig rig="flood"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sp>
        <p:nvSpPr>
          <p:cNvPr id="24" name="Forma libre 6"/>
          <p:cNvSpPr/>
          <p:nvPr/>
        </p:nvSpPr>
        <p:spPr>
          <a:xfrm rot="12572263" flipH="1" flipV="1">
            <a:off x="6380806" y="3363838"/>
            <a:ext cx="1860965" cy="958824"/>
          </a:xfrm>
          <a:custGeom>
            <a:avLst/>
            <a:gdLst>
              <a:gd name="connsiteX0" fmla="*/ 5831277 w 5832648"/>
              <a:gd name="connsiteY0" fmla="*/ 850515 h 1818625"/>
              <a:gd name="connsiteX1" fmla="*/ 5798458 w 5832648"/>
              <a:gd name="connsiteY1" fmla="*/ 646474 h 1818625"/>
              <a:gd name="connsiteX2" fmla="*/ 5222804 w 5832648"/>
              <a:gd name="connsiteY2" fmla="*/ 196376 h 1818625"/>
              <a:gd name="connsiteX3" fmla="*/ 3982299 w 5832648"/>
              <a:gd name="connsiteY3" fmla="*/ 5082 h 1818625"/>
              <a:gd name="connsiteX4" fmla="*/ 3094879 w 5832648"/>
              <a:gd name="connsiteY4" fmla="*/ 176611 h 1818625"/>
              <a:gd name="connsiteX5" fmla="*/ 2733529 w 5832648"/>
              <a:gd name="connsiteY5" fmla="*/ 506743 h 1818625"/>
              <a:gd name="connsiteX6" fmla="*/ 2950714 w 5832648"/>
              <a:gd name="connsiteY6" fmla="*/ 811385 h 1818625"/>
              <a:gd name="connsiteX7" fmla="*/ 3639713 w 5832648"/>
              <a:gd name="connsiteY7" fmla="*/ 941947 h 1818625"/>
              <a:gd name="connsiteX8" fmla="*/ 4180801 w 5832648"/>
              <a:gd name="connsiteY8" fmla="*/ 854284 h 1818625"/>
              <a:gd name="connsiteX9" fmla="*/ 4396114 w 5832648"/>
              <a:gd name="connsiteY9" fmla="*/ 650982 h 1818625"/>
              <a:gd name="connsiteX10" fmla="*/ 4276287 w 5832648"/>
              <a:gd name="connsiteY10" fmla="*/ 473171 h 1818625"/>
              <a:gd name="connsiteX11" fmla="*/ 3871875 w 5832648"/>
              <a:gd name="connsiteY11" fmla="*/ 387373 h 1818625"/>
              <a:gd name="connsiteX12" fmla="*/ 3609755 w 5832648"/>
              <a:gd name="connsiteY12" fmla="*/ 430894 h 1818625"/>
              <a:gd name="connsiteX13" fmla="*/ 3516142 w 5832648"/>
              <a:gd name="connsiteY13" fmla="*/ 490578 h 1818625"/>
              <a:gd name="connsiteX14" fmla="*/ 3504909 w 5832648"/>
              <a:gd name="connsiteY14" fmla="*/ 519178 h 1818625"/>
              <a:gd name="connsiteX15" fmla="*/ 3527375 w 5832648"/>
              <a:gd name="connsiteY15" fmla="*/ 529125 h 1818625"/>
              <a:gd name="connsiteX16" fmla="*/ 3572310 w 5832648"/>
              <a:gd name="connsiteY16" fmla="*/ 524152 h 1818625"/>
              <a:gd name="connsiteX17" fmla="*/ 3617245 w 5832648"/>
              <a:gd name="connsiteY17" fmla="*/ 519178 h 1818625"/>
              <a:gd name="connsiteX18" fmla="*/ 3782006 w 5832648"/>
              <a:gd name="connsiteY18" fmla="*/ 511717 h 1818625"/>
              <a:gd name="connsiteX19" fmla="*/ 3982340 w 5832648"/>
              <a:gd name="connsiteY19" fmla="*/ 550885 h 1818625"/>
              <a:gd name="connsiteX20" fmla="*/ 4066592 w 5832648"/>
              <a:gd name="connsiteY20" fmla="*/ 636061 h 1818625"/>
              <a:gd name="connsiteX21" fmla="*/ 3924299 w 5832648"/>
              <a:gd name="connsiteY21" fmla="*/ 764135 h 1818625"/>
              <a:gd name="connsiteX22" fmla="*/ 3572310 w 5832648"/>
              <a:gd name="connsiteY22" fmla="*/ 815116 h 1818625"/>
              <a:gd name="connsiteX23" fmla="*/ 3081773 w 5832648"/>
              <a:gd name="connsiteY23" fmla="*/ 711910 h 1818625"/>
              <a:gd name="connsiteX24" fmla="*/ 2928246 w 5832648"/>
              <a:gd name="connsiteY24" fmla="*/ 496796 h 1818625"/>
              <a:gd name="connsiteX25" fmla="*/ 3212832 w 5832648"/>
              <a:gd name="connsiteY25" fmla="*/ 219509 h 1818625"/>
              <a:gd name="connsiteX26" fmla="*/ 3961744 w 5832648"/>
              <a:gd name="connsiteY26" fmla="*/ 96409 h 1818625"/>
              <a:gd name="connsiteX27" fmla="*/ 4897885 w 5832648"/>
              <a:gd name="connsiteY27" fmla="*/ 281681 h 1818625"/>
              <a:gd name="connsiteX28" fmla="*/ 5212428 w 5832648"/>
              <a:gd name="connsiteY28" fmla="*/ 675851 h 1818625"/>
              <a:gd name="connsiteX29" fmla="*/ 4778058 w 5832648"/>
              <a:gd name="connsiteY29" fmla="*/ 1074994 h 1818625"/>
              <a:gd name="connsiteX30" fmla="*/ 3662179 w 5832648"/>
              <a:gd name="connsiteY30" fmla="*/ 1247832 h 1818625"/>
              <a:gd name="connsiteX31" fmla="*/ 3025604 w 5832648"/>
              <a:gd name="connsiteY31" fmla="*/ 1190634 h 1818625"/>
              <a:gd name="connsiteX32" fmla="*/ 2565024 w 5832648"/>
              <a:gd name="connsiteY32" fmla="*/ 1037691 h 1818625"/>
              <a:gd name="connsiteX33" fmla="*/ 2186822 w 5832648"/>
              <a:gd name="connsiteY33" fmla="*/ 822576 h 1818625"/>
              <a:gd name="connsiteX34" fmla="*/ 1658840 w 5832648"/>
              <a:gd name="connsiteY34" fmla="*/ 455763 h 1818625"/>
              <a:gd name="connsiteX35" fmla="*/ 891205 w 5832648"/>
              <a:gd name="connsiteY35" fmla="*/ 270490 h 1818625"/>
              <a:gd name="connsiteX36" fmla="*/ 209696 w 5832648"/>
              <a:gd name="connsiteY36" fmla="*/ 418459 h 1818625"/>
              <a:gd name="connsiteX37" fmla="*/ 0 w 5832648"/>
              <a:gd name="connsiteY37" fmla="*/ 730562 h 1818625"/>
              <a:gd name="connsiteX38" fmla="*/ 93614 w 5832648"/>
              <a:gd name="connsiteY38" fmla="*/ 953137 h 1818625"/>
              <a:gd name="connsiteX39" fmla="*/ 516750 w 5832648"/>
              <a:gd name="connsiteY39" fmla="*/ 1066290 h 1818625"/>
              <a:gd name="connsiteX40" fmla="*/ 732061 w 5832648"/>
              <a:gd name="connsiteY40" fmla="*/ 1034582 h 1818625"/>
              <a:gd name="connsiteX41" fmla="*/ 835038 w 5832648"/>
              <a:gd name="connsiteY41" fmla="*/ 978628 h 1818625"/>
              <a:gd name="connsiteX42" fmla="*/ 842526 w 5832648"/>
              <a:gd name="connsiteY42" fmla="*/ 943190 h 1818625"/>
              <a:gd name="connsiteX43" fmla="*/ 816314 w 5832648"/>
              <a:gd name="connsiteY43" fmla="*/ 897183 h 1818625"/>
              <a:gd name="connsiteX44" fmla="*/ 778868 w 5832648"/>
              <a:gd name="connsiteY44" fmla="*/ 883505 h 1818625"/>
              <a:gd name="connsiteX45" fmla="*/ 733933 w 5832648"/>
              <a:gd name="connsiteY45" fmla="*/ 892209 h 1818625"/>
              <a:gd name="connsiteX46" fmla="*/ 623470 w 5832648"/>
              <a:gd name="connsiteY46" fmla="*/ 917078 h 1818625"/>
              <a:gd name="connsiteX47" fmla="*/ 501771 w 5832648"/>
              <a:gd name="connsiteY47" fmla="*/ 924538 h 1818625"/>
              <a:gd name="connsiteX48" fmla="*/ 224673 w 5832648"/>
              <a:gd name="connsiteY48" fmla="*/ 857393 h 1818625"/>
              <a:gd name="connsiteX49" fmla="*/ 149783 w 5832648"/>
              <a:gd name="connsiteY49" fmla="*/ 723101 h 1818625"/>
              <a:gd name="connsiteX50" fmla="*/ 273352 w 5832648"/>
              <a:gd name="connsiteY50" fmla="*/ 505500 h 1818625"/>
              <a:gd name="connsiteX51" fmla="*/ 703977 w 5832648"/>
              <a:gd name="connsiteY51" fmla="*/ 399808 h 1818625"/>
              <a:gd name="connsiteX52" fmla="*/ 1082179 w 5832648"/>
              <a:gd name="connsiteY52" fmla="*/ 475657 h 1818625"/>
              <a:gd name="connsiteX53" fmla="*/ 1377999 w 5832648"/>
              <a:gd name="connsiteY53" fmla="*/ 662173 h 1818625"/>
              <a:gd name="connsiteX54" fmla="*/ 2255150 w 5832648"/>
              <a:gd name="connsiteY54" fmla="*/ 1486770 h 1818625"/>
              <a:gd name="connsiteX55" fmla="*/ 4225315 w 5832648"/>
              <a:gd name="connsiteY55" fmla="*/ 1804522 h 1818625"/>
              <a:gd name="connsiteX56" fmla="*/ 5652698 w 5832648"/>
              <a:gd name="connsiteY56" fmla="*/ 1225649 h 1818625"/>
              <a:gd name="connsiteX57" fmla="*/ 5831277 w 5832648"/>
              <a:gd name="connsiteY57" fmla="*/ 850515 h 1818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Lst>
            <a:rect l="l" t="t" r="r" b="b"/>
            <a:pathLst>
              <a:path w="5832648" h="1818625">
                <a:moveTo>
                  <a:pt x="5831277" y="850515"/>
                </a:moveTo>
                <a:cubicBezTo>
                  <a:pt x="5836853" y="779212"/>
                  <a:pt x="5825326" y="710803"/>
                  <a:pt x="5798458" y="646474"/>
                </a:cubicBezTo>
                <a:cubicBezTo>
                  <a:pt x="5726809" y="474929"/>
                  <a:pt x="5525497" y="303274"/>
                  <a:pt x="5222804" y="196376"/>
                </a:cubicBezTo>
                <a:cubicBezTo>
                  <a:pt x="4920110" y="89477"/>
                  <a:pt x="4583626" y="-25754"/>
                  <a:pt x="3982299" y="5082"/>
                </a:cubicBezTo>
                <a:cubicBezTo>
                  <a:pt x="3380973" y="35917"/>
                  <a:pt x="3303007" y="93000"/>
                  <a:pt x="3094879" y="176611"/>
                </a:cubicBezTo>
                <a:cubicBezTo>
                  <a:pt x="2886750" y="260221"/>
                  <a:pt x="2733529" y="378255"/>
                  <a:pt x="2733529" y="506743"/>
                </a:cubicBezTo>
                <a:cubicBezTo>
                  <a:pt x="2733529" y="631916"/>
                  <a:pt x="2805923" y="733463"/>
                  <a:pt x="2950714" y="811385"/>
                </a:cubicBezTo>
                <a:cubicBezTo>
                  <a:pt x="3112977" y="898426"/>
                  <a:pt x="3342644" y="941947"/>
                  <a:pt x="3639713" y="941947"/>
                </a:cubicBezTo>
                <a:cubicBezTo>
                  <a:pt x="3856896" y="941947"/>
                  <a:pt x="4037260" y="912726"/>
                  <a:pt x="4180801" y="854284"/>
                </a:cubicBezTo>
                <a:cubicBezTo>
                  <a:pt x="4324343" y="795842"/>
                  <a:pt x="4396114" y="728075"/>
                  <a:pt x="4396114" y="650982"/>
                </a:cubicBezTo>
                <a:cubicBezTo>
                  <a:pt x="4396114" y="580520"/>
                  <a:pt x="4356172" y="521250"/>
                  <a:pt x="4276287" y="473171"/>
                </a:cubicBezTo>
                <a:cubicBezTo>
                  <a:pt x="4181426" y="415972"/>
                  <a:pt x="4046622" y="387373"/>
                  <a:pt x="3871875" y="387373"/>
                </a:cubicBezTo>
                <a:cubicBezTo>
                  <a:pt x="3767027" y="387373"/>
                  <a:pt x="3679654" y="401880"/>
                  <a:pt x="3609755" y="430894"/>
                </a:cubicBezTo>
                <a:cubicBezTo>
                  <a:pt x="3554835" y="453275"/>
                  <a:pt x="3523631" y="473171"/>
                  <a:pt x="3516142" y="490578"/>
                </a:cubicBezTo>
                <a:cubicBezTo>
                  <a:pt x="3508652" y="507987"/>
                  <a:pt x="3504909" y="517520"/>
                  <a:pt x="3504909" y="519178"/>
                </a:cubicBezTo>
                <a:cubicBezTo>
                  <a:pt x="3504909" y="525809"/>
                  <a:pt x="3512397" y="529125"/>
                  <a:pt x="3527375" y="529125"/>
                </a:cubicBezTo>
                <a:lnTo>
                  <a:pt x="3572310" y="524152"/>
                </a:lnTo>
                <a:cubicBezTo>
                  <a:pt x="3577303" y="523322"/>
                  <a:pt x="3592282" y="521664"/>
                  <a:pt x="3617245" y="519178"/>
                </a:cubicBezTo>
                <a:cubicBezTo>
                  <a:pt x="3667172" y="514204"/>
                  <a:pt x="3722092" y="511717"/>
                  <a:pt x="3782006" y="511717"/>
                </a:cubicBezTo>
                <a:cubicBezTo>
                  <a:pt x="3859394" y="511717"/>
                  <a:pt x="3926171" y="524773"/>
                  <a:pt x="3982340" y="550885"/>
                </a:cubicBezTo>
                <a:cubicBezTo>
                  <a:pt x="4038508" y="576998"/>
                  <a:pt x="4066592" y="605389"/>
                  <a:pt x="4066592" y="636061"/>
                </a:cubicBezTo>
                <a:cubicBezTo>
                  <a:pt x="4066592" y="687456"/>
                  <a:pt x="4019161" y="730148"/>
                  <a:pt x="3924299" y="764135"/>
                </a:cubicBezTo>
                <a:cubicBezTo>
                  <a:pt x="3829437" y="798122"/>
                  <a:pt x="3712108" y="815116"/>
                  <a:pt x="3572310" y="815116"/>
                </a:cubicBezTo>
                <a:cubicBezTo>
                  <a:pt x="3362616" y="815116"/>
                  <a:pt x="3199103" y="780714"/>
                  <a:pt x="3081773" y="711910"/>
                </a:cubicBezTo>
                <a:cubicBezTo>
                  <a:pt x="2979422" y="652226"/>
                  <a:pt x="2928246" y="580520"/>
                  <a:pt x="2928246" y="496796"/>
                </a:cubicBezTo>
                <a:cubicBezTo>
                  <a:pt x="2928246" y="389860"/>
                  <a:pt x="3023108" y="297431"/>
                  <a:pt x="3212832" y="219509"/>
                </a:cubicBezTo>
                <a:cubicBezTo>
                  <a:pt x="3412542" y="137442"/>
                  <a:pt x="3662179" y="96409"/>
                  <a:pt x="3961744" y="96409"/>
                </a:cubicBezTo>
                <a:cubicBezTo>
                  <a:pt x="4351179" y="96409"/>
                  <a:pt x="4663226" y="158167"/>
                  <a:pt x="4897885" y="281681"/>
                </a:cubicBezTo>
                <a:cubicBezTo>
                  <a:pt x="5107580" y="391933"/>
                  <a:pt x="5212428" y="523322"/>
                  <a:pt x="5212428" y="675851"/>
                </a:cubicBezTo>
                <a:cubicBezTo>
                  <a:pt x="5212428" y="830866"/>
                  <a:pt x="5067639" y="963914"/>
                  <a:pt x="4778058" y="1074994"/>
                </a:cubicBezTo>
                <a:cubicBezTo>
                  <a:pt x="4478494" y="1190219"/>
                  <a:pt x="4106535" y="1247832"/>
                  <a:pt x="3662179" y="1247832"/>
                </a:cubicBezTo>
                <a:cubicBezTo>
                  <a:pt x="3420031" y="1247832"/>
                  <a:pt x="3207841" y="1228766"/>
                  <a:pt x="3025604" y="1190634"/>
                </a:cubicBezTo>
                <a:cubicBezTo>
                  <a:pt x="2865837" y="1157475"/>
                  <a:pt x="2712310" y="1106495"/>
                  <a:pt x="2565024" y="1037691"/>
                </a:cubicBezTo>
                <a:cubicBezTo>
                  <a:pt x="2462672" y="990440"/>
                  <a:pt x="2336606" y="918736"/>
                  <a:pt x="2186822" y="822576"/>
                </a:cubicBezTo>
                <a:lnTo>
                  <a:pt x="1658840" y="455763"/>
                </a:lnTo>
                <a:cubicBezTo>
                  <a:pt x="1441655" y="332248"/>
                  <a:pt x="1185777" y="270490"/>
                  <a:pt x="891205" y="270490"/>
                </a:cubicBezTo>
                <a:cubicBezTo>
                  <a:pt x="599130" y="270490"/>
                  <a:pt x="371959" y="319813"/>
                  <a:pt x="209696" y="418459"/>
                </a:cubicBezTo>
                <a:cubicBezTo>
                  <a:pt x="69898" y="503842"/>
                  <a:pt x="0" y="607876"/>
                  <a:pt x="0" y="730562"/>
                </a:cubicBezTo>
                <a:cubicBezTo>
                  <a:pt x="0" y="824234"/>
                  <a:pt x="31205" y="898426"/>
                  <a:pt x="93614" y="953137"/>
                </a:cubicBezTo>
                <a:cubicBezTo>
                  <a:pt x="178490" y="1028573"/>
                  <a:pt x="319535" y="1066290"/>
                  <a:pt x="516750" y="1066290"/>
                </a:cubicBezTo>
                <a:cubicBezTo>
                  <a:pt x="596633" y="1066290"/>
                  <a:pt x="668403" y="1055721"/>
                  <a:pt x="732061" y="1034582"/>
                </a:cubicBezTo>
                <a:cubicBezTo>
                  <a:pt x="795719" y="1013444"/>
                  <a:pt x="830045" y="994793"/>
                  <a:pt x="835038" y="978628"/>
                </a:cubicBezTo>
                <a:cubicBezTo>
                  <a:pt x="840029" y="962463"/>
                  <a:pt x="842526" y="950650"/>
                  <a:pt x="842526" y="943190"/>
                </a:cubicBezTo>
                <a:cubicBezTo>
                  <a:pt x="842526" y="924953"/>
                  <a:pt x="833788" y="909617"/>
                  <a:pt x="816314" y="897183"/>
                </a:cubicBezTo>
                <a:cubicBezTo>
                  <a:pt x="796343" y="888064"/>
                  <a:pt x="783861" y="883505"/>
                  <a:pt x="778868" y="883505"/>
                </a:cubicBezTo>
                <a:cubicBezTo>
                  <a:pt x="766387" y="883505"/>
                  <a:pt x="751408" y="886406"/>
                  <a:pt x="733933" y="892209"/>
                </a:cubicBezTo>
                <a:cubicBezTo>
                  <a:pt x="698984" y="903814"/>
                  <a:pt x="662163" y="912104"/>
                  <a:pt x="623470" y="917078"/>
                </a:cubicBezTo>
                <a:cubicBezTo>
                  <a:pt x="584775" y="922052"/>
                  <a:pt x="544209" y="924538"/>
                  <a:pt x="501771" y="924538"/>
                </a:cubicBezTo>
                <a:cubicBezTo>
                  <a:pt x="379448" y="924538"/>
                  <a:pt x="287083" y="902156"/>
                  <a:pt x="224673" y="857393"/>
                </a:cubicBezTo>
                <a:cubicBezTo>
                  <a:pt x="174746" y="821747"/>
                  <a:pt x="149783" y="776983"/>
                  <a:pt x="149783" y="723101"/>
                </a:cubicBezTo>
                <a:cubicBezTo>
                  <a:pt x="149783" y="636061"/>
                  <a:pt x="190972" y="563527"/>
                  <a:pt x="273352" y="505500"/>
                </a:cubicBezTo>
                <a:cubicBezTo>
                  <a:pt x="373207" y="435038"/>
                  <a:pt x="516750" y="399808"/>
                  <a:pt x="703977" y="399808"/>
                </a:cubicBezTo>
                <a:cubicBezTo>
                  <a:pt x="841277" y="399808"/>
                  <a:pt x="967345" y="425091"/>
                  <a:pt x="1082179" y="475657"/>
                </a:cubicBezTo>
                <a:cubicBezTo>
                  <a:pt x="1162062" y="511303"/>
                  <a:pt x="1182504" y="493654"/>
                  <a:pt x="1377999" y="662173"/>
                </a:cubicBezTo>
                <a:cubicBezTo>
                  <a:pt x="1573495" y="830692"/>
                  <a:pt x="1677817" y="1169769"/>
                  <a:pt x="2255150" y="1486770"/>
                </a:cubicBezTo>
                <a:cubicBezTo>
                  <a:pt x="2832484" y="1803770"/>
                  <a:pt x="3659058" y="1848042"/>
                  <a:pt x="4225315" y="1804522"/>
                </a:cubicBezTo>
                <a:cubicBezTo>
                  <a:pt x="4791573" y="1761001"/>
                  <a:pt x="5472731" y="1432725"/>
                  <a:pt x="5652698" y="1225649"/>
                </a:cubicBezTo>
                <a:cubicBezTo>
                  <a:pt x="5765177" y="1096226"/>
                  <a:pt x="5821982" y="969352"/>
                  <a:pt x="5831277" y="850515"/>
                </a:cubicBezTo>
                <a:close/>
              </a:path>
            </a:pathLst>
          </a:custGeom>
          <a:gradFill>
            <a:gsLst>
              <a:gs pos="0">
                <a:schemeClr val="accent6">
                  <a:lumMod val="20000"/>
                  <a:lumOff val="80000"/>
                  <a:alpha val="47000"/>
                </a:schemeClr>
              </a:gs>
              <a:gs pos="50000">
                <a:srgbClr val="33CCFF">
                  <a:alpha val="0"/>
                </a:srgbClr>
              </a:gs>
              <a:gs pos="75000">
                <a:srgbClr val="E42C61">
                  <a:alpha val="68627"/>
                  <a:lumMod val="80000"/>
                  <a:lumOff val="20000"/>
                </a:srgbClr>
              </a:gs>
            </a:gsLst>
            <a:path path="rect">
              <a:fillToRect t="100000" r="100000"/>
            </a:path>
          </a:gradFill>
          <a:ln>
            <a:solidFill>
              <a:srgbClr val="009900">
                <a:alpha val="63000"/>
              </a:srgbClr>
            </a:solidFill>
          </a:ln>
          <a:scene3d>
            <a:camera prst="orthographicFront"/>
            <a:lightRig rig="flood"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sp>
        <p:nvSpPr>
          <p:cNvPr id="25" name="Forma libre 6"/>
          <p:cNvSpPr/>
          <p:nvPr/>
        </p:nvSpPr>
        <p:spPr>
          <a:xfrm rot="12572263" flipH="1" flipV="1">
            <a:off x="5516711" y="2787774"/>
            <a:ext cx="1860965" cy="958824"/>
          </a:xfrm>
          <a:custGeom>
            <a:avLst/>
            <a:gdLst>
              <a:gd name="connsiteX0" fmla="*/ 5831277 w 5832648"/>
              <a:gd name="connsiteY0" fmla="*/ 850515 h 1818625"/>
              <a:gd name="connsiteX1" fmla="*/ 5798458 w 5832648"/>
              <a:gd name="connsiteY1" fmla="*/ 646474 h 1818625"/>
              <a:gd name="connsiteX2" fmla="*/ 5222804 w 5832648"/>
              <a:gd name="connsiteY2" fmla="*/ 196376 h 1818625"/>
              <a:gd name="connsiteX3" fmla="*/ 3982299 w 5832648"/>
              <a:gd name="connsiteY3" fmla="*/ 5082 h 1818625"/>
              <a:gd name="connsiteX4" fmla="*/ 3094879 w 5832648"/>
              <a:gd name="connsiteY4" fmla="*/ 176611 h 1818625"/>
              <a:gd name="connsiteX5" fmla="*/ 2733529 w 5832648"/>
              <a:gd name="connsiteY5" fmla="*/ 506743 h 1818625"/>
              <a:gd name="connsiteX6" fmla="*/ 2950714 w 5832648"/>
              <a:gd name="connsiteY6" fmla="*/ 811385 h 1818625"/>
              <a:gd name="connsiteX7" fmla="*/ 3639713 w 5832648"/>
              <a:gd name="connsiteY7" fmla="*/ 941947 h 1818625"/>
              <a:gd name="connsiteX8" fmla="*/ 4180801 w 5832648"/>
              <a:gd name="connsiteY8" fmla="*/ 854284 h 1818625"/>
              <a:gd name="connsiteX9" fmla="*/ 4396114 w 5832648"/>
              <a:gd name="connsiteY9" fmla="*/ 650982 h 1818625"/>
              <a:gd name="connsiteX10" fmla="*/ 4276287 w 5832648"/>
              <a:gd name="connsiteY10" fmla="*/ 473171 h 1818625"/>
              <a:gd name="connsiteX11" fmla="*/ 3871875 w 5832648"/>
              <a:gd name="connsiteY11" fmla="*/ 387373 h 1818625"/>
              <a:gd name="connsiteX12" fmla="*/ 3609755 w 5832648"/>
              <a:gd name="connsiteY12" fmla="*/ 430894 h 1818625"/>
              <a:gd name="connsiteX13" fmla="*/ 3516142 w 5832648"/>
              <a:gd name="connsiteY13" fmla="*/ 490578 h 1818625"/>
              <a:gd name="connsiteX14" fmla="*/ 3504909 w 5832648"/>
              <a:gd name="connsiteY14" fmla="*/ 519178 h 1818625"/>
              <a:gd name="connsiteX15" fmla="*/ 3527375 w 5832648"/>
              <a:gd name="connsiteY15" fmla="*/ 529125 h 1818625"/>
              <a:gd name="connsiteX16" fmla="*/ 3572310 w 5832648"/>
              <a:gd name="connsiteY16" fmla="*/ 524152 h 1818625"/>
              <a:gd name="connsiteX17" fmla="*/ 3617245 w 5832648"/>
              <a:gd name="connsiteY17" fmla="*/ 519178 h 1818625"/>
              <a:gd name="connsiteX18" fmla="*/ 3782006 w 5832648"/>
              <a:gd name="connsiteY18" fmla="*/ 511717 h 1818625"/>
              <a:gd name="connsiteX19" fmla="*/ 3982340 w 5832648"/>
              <a:gd name="connsiteY19" fmla="*/ 550885 h 1818625"/>
              <a:gd name="connsiteX20" fmla="*/ 4066592 w 5832648"/>
              <a:gd name="connsiteY20" fmla="*/ 636061 h 1818625"/>
              <a:gd name="connsiteX21" fmla="*/ 3924299 w 5832648"/>
              <a:gd name="connsiteY21" fmla="*/ 764135 h 1818625"/>
              <a:gd name="connsiteX22" fmla="*/ 3572310 w 5832648"/>
              <a:gd name="connsiteY22" fmla="*/ 815116 h 1818625"/>
              <a:gd name="connsiteX23" fmla="*/ 3081773 w 5832648"/>
              <a:gd name="connsiteY23" fmla="*/ 711910 h 1818625"/>
              <a:gd name="connsiteX24" fmla="*/ 2928246 w 5832648"/>
              <a:gd name="connsiteY24" fmla="*/ 496796 h 1818625"/>
              <a:gd name="connsiteX25" fmla="*/ 3212832 w 5832648"/>
              <a:gd name="connsiteY25" fmla="*/ 219509 h 1818625"/>
              <a:gd name="connsiteX26" fmla="*/ 3961744 w 5832648"/>
              <a:gd name="connsiteY26" fmla="*/ 96409 h 1818625"/>
              <a:gd name="connsiteX27" fmla="*/ 4897885 w 5832648"/>
              <a:gd name="connsiteY27" fmla="*/ 281681 h 1818625"/>
              <a:gd name="connsiteX28" fmla="*/ 5212428 w 5832648"/>
              <a:gd name="connsiteY28" fmla="*/ 675851 h 1818625"/>
              <a:gd name="connsiteX29" fmla="*/ 4778058 w 5832648"/>
              <a:gd name="connsiteY29" fmla="*/ 1074994 h 1818625"/>
              <a:gd name="connsiteX30" fmla="*/ 3662179 w 5832648"/>
              <a:gd name="connsiteY30" fmla="*/ 1247832 h 1818625"/>
              <a:gd name="connsiteX31" fmla="*/ 3025604 w 5832648"/>
              <a:gd name="connsiteY31" fmla="*/ 1190634 h 1818625"/>
              <a:gd name="connsiteX32" fmla="*/ 2565024 w 5832648"/>
              <a:gd name="connsiteY32" fmla="*/ 1037691 h 1818625"/>
              <a:gd name="connsiteX33" fmla="*/ 2186822 w 5832648"/>
              <a:gd name="connsiteY33" fmla="*/ 822576 h 1818625"/>
              <a:gd name="connsiteX34" fmla="*/ 1658840 w 5832648"/>
              <a:gd name="connsiteY34" fmla="*/ 455763 h 1818625"/>
              <a:gd name="connsiteX35" fmla="*/ 891205 w 5832648"/>
              <a:gd name="connsiteY35" fmla="*/ 270490 h 1818625"/>
              <a:gd name="connsiteX36" fmla="*/ 209696 w 5832648"/>
              <a:gd name="connsiteY36" fmla="*/ 418459 h 1818625"/>
              <a:gd name="connsiteX37" fmla="*/ 0 w 5832648"/>
              <a:gd name="connsiteY37" fmla="*/ 730562 h 1818625"/>
              <a:gd name="connsiteX38" fmla="*/ 93614 w 5832648"/>
              <a:gd name="connsiteY38" fmla="*/ 953137 h 1818625"/>
              <a:gd name="connsiteX39" fmla="*/ 516750 w 5832648"/>
              <a:gd name="connsiteY39" fmla="*/ 1066290 h 1818625"/>
              <a:gd name="connsiteX40" fmla="*/ 732061 w 5832648"/>
              <a:gd name="connsiteY40" fmla="*/ 1034582 h 1818625"/>
              <a:gd name="connsiteX41" fmla="*/ 835038 w 5832648"/>
              <a:gd name="connsiteY41" fmla="*/ 978628 h 1818625"/>
              <a:gd name="connsiteX42" fmla="*/ 842526 w 5832648"/>
              <a:gd name="connsiteY42" fmla="*/ 943190 h 1818625"/>
              <a:gd name="connsiteX43" fmla="*/ 816314 w 5832648"/>
              <a:gd name="connsiteY43" fmla="*/ 897183 h 1818625"/>
              <a:gd name="connsiteX44" fmla="*/ 778868 w 5832648"/>
              <a:gd name="connsiteY44" fmla="*/ 883505 h 1818625"/>
              <a:gd name="connsiteX45" fmla="*/ 733933 w 5832648"/>
              <a:gd name="connsiteY45" fmla="*/ 892209 h 1818625"/>
              <a:gd name="connsiteX46" fmla="*/ 623470 w 5832648"/>
              <a:gd name="connsiteY46" fmla="*/ 917078 h 1818625"/>
              <a:gd name="connsiteX47" fmla="*/ 501771 w 5832648"/>
              <a:gd name="connsiteY47" fmla="*/ 924538 h 1818625"/>
              <a:gd name="connsiteX48" fmla="*/ 224673 w 5832648"/>
              <a:gd name="connsiteY48" fmla="*/ 857393 h 1818625"/>
              <a:gd name="connsiteX49" fmla="*/ 149783 w 5832648"/>
              <a:gd name="connsiteY49" fmla="*/ 723101 h 1818625"/>
              <a:gd name="connsiteX50" fmla="*/ 273352 w 5832648"/>
              <a:gd name="connsiteY50" fmla="*/ 505500 h 1818625"/>
              <a:gd name="connsiteX51" fmla="*/ 703977 w 5832648"/>
              <a:gd name="connsiteY51" fmla="*/ 399808 h 1818625"/>
              <a:gd name="connsiteX52" fmla="*/ 1082179 w 5832648"/>
              <a:gd name="connsiteY52" fmla="*/ 475657 h 1818625"/>
              <a:gd name="connsiteX53" fmla="*/ 1377999 w 5832648"/>
              <a:gd name="connsiteY53" fmla="*/ 662173 h 1818625"/>
              <a:gd name="connsiteX54" fmla="*/ 2255150 w 5832648"/>
              <a:gd name="connsiteY54" fmla="*/ 1486770 h 1818625"/>
              <a:gd name="connsiteX55" fmla="*/ 4225315 w 5832648"/>
              <a:gd name="connsiteY55" fmla="*/ 1804522 h 1818625"/>
              <a:gd name="connsiteX56" fmla="*/ 5652698 w 5832648"/>
              <a:gd name="connsiteY56" fmla="*/ 1225649 h 1818625"/>
              <a:gd name="connsiteX57" fmla="*/ 5831277 w 5832648"/>
              <a:gd name="connsiteY57" fmla="*/ 850515 h 1818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Lst>
            <a:rect l="l" t="t" r="r" b="b"/>
            <a:pathLst>
              <a:path w="5832648" h="1818625">
                <a:moveTo>
                  <a:pt x="5831277" y="850515"/>
                </a:moveTo>
                <a:cubicBezTo>
                  <a:pt x="5836853" y="779212"/>
                  <a:pt x="5825326" y="710803"/>
                  <a:pt x="5798458" y="646474"/>
                </a:cubicBezTo>
                <a:cubicBezTo>
                  <a:pt x="5726809" y="474929"/>
                  <a:pt x="5525497" y="303274"/>
                  <a:pt x="5222804" y="196376"/>
                </a:cubicBezTo>
                <a:cubicBezTo>
                  <a:pt x="4920110" y="89477"/>
                  <a:pt x="4583626" y="-25754"/>
                  <a:pt x="3982299" y="5082"/>
                </a:cubicBezTo>
                <a:cubicBezTo>
                  <a:pt x="3380973" y="35917"/>
                  <a:pt x="3303007" y="93000"/>
                  <a:pt x="3094879" y="176611"/>
                </a:cubicBezTo>
                <a:cubicBezTo>
                  <a:pt x="2886750" y="260221"/>
                  <a:pt x="2733529" y="378255"/>
                  <a:pt x="2733529" y="506743"/>
                </a:cubicBezTo>
                <a:cubicBezTo>
                  <a:pt x="2733529" y="631916"/>
                  <a:pt x="2805923" y="733463"/>
                  <a:pt x="2950714" y="811385"/>
                </a:cubicBezTo>
                <a:cubicBezTo>
                  <a:pt x="3112977" y="898426"/>
                  <a:pt x="3342644" y="941947"/>
                  <a:pt x="3639713" y="941947"/>
                </a:cubicBezTo>
                <a:cubicBezTo>
                  <a:pt x="3856896" y="941947"/>
                  <a:pt x="4037260" y="912726"/>
                  <a:pt x="4180801" y="854284"/>
                </a:cubicBezTo>
                <a:cubicBezTo>
                  <a:pt x="4324343" y="795842"/>
                  <a:pt x="4396114" y="728075"/>
                  <a:pt x="4396114" y="650982"/>
                </a:cubicBezTo>
                <a:cubicBezTo>
                  <a:pt x="4396114" y="580520"/>
                  <a:pt x="4356172" y="521250"/>
                  <a:pt x="4276287" y="473171"/>
                </a:cubicBezTo>
                <a:cubicBezTo>
                  <a:pt x="4181426" y="415972"/>
                  <a:pt x="4046622" y="387373"/>
                  <a:pt x="3871875" y="387373"/>
                </a:cubicBezTo>
                <a:cubicBezTo>
                  <a:pt x="3767027" y="387373"/>
                  <a:pt x="3679654" y="401880"/>
                  <a:pt x="3609755" y="430894"/>
                </a:cubicBezTo>
                <a:cubicBezTo>
                  <a:pt x="3554835" y="453275"/>
                  <a:pt x="3523631" y="473171"/>
                  <a:pt x="3516142" y="490578"/>
                </a:cubicBezTo>
                <a:cubicBezTo>
                  <a:pt x="3508652" y="507987"/>
                  <a:pt x="3504909" y="517520"/>
                  <a:pt x="3504909" y="519178"/>
                </a:cubicBezTo>
                <a:cubicBezTo>
                  <a:pt x="3504909" y="525809"/>
                  <a:pt x="3512397" y="529125"/>
                  <a:pt x="3527375" y="529125"/>
                </a:cubicBezTo>
                <a:lnTo>
                  <a:pt x="3572310" y="524152"/>
                </a:lnTo>
                <a:cubicBezTo>
                  <a:pt x="3577303" y="523322"/>
                  <a:pt x="3592282" y="521664"/>
                  <a:pt x="3617245" y="519178"/>
                </a:cubicBezTo>
                <a:cubicBezTo>
                  <a:pt x="3667172" y="514204"/>
                  <a:pt x="3722092" y="511717"/>
                  <a:pt x="3782006" y="511717"/>
                </a:cubicBezTo>
                <a:cubicBezTo>
                  <a:pt x="3859394" y="511717"/>
                  <a:pt x="3926171" y="524773"/>
                  <a:pt x="3982340" y="550885"/>
                </a:cubicBezTo>
                <a:cubicBezTo>
                  <a:pt x="4038508" y="576998"/>
                  <a:pt x="4066592" y="605389"/>
                  <a:pt x="4066592" y="636061"/>
                </a:cubicBezTo>
                <a:cubicBezTo>
                  <a:pt x="4066592" y="687456"/>
                  <a:pt x="4019161" y="730148"/>
                  <a:pt x="3924299" y="764135"/>
                </a:cubicBezTo>
                <a:cubicBezTo>
                  <a:pt x="3829437" y="798122"/>
                  <a:pt x="3712108" y="815116"/>
                  <a:pt x="3572310" y="815116"/>
                </a:cubicBezTo>
                <a:cubicBezTo>
                  <a:pt x="3362616" y="815116"/>
                  <a:pt x="3199103" y="780714"/>
                  <a:pt x="3081773" y="711910"/>
                </a:cubicBezTo>
                <a:cubicBezTo>
                  <a:pt x="2979422" y="652226"/>
                  <a:pt x="2928246" y="580520"/>
                  <a:pt x="2928246" y="496796"/>
                </a:cubicBezTo>
                <a:cubicBezTo>
                  <a:pt x="2928246" y="389860"/>
                  <a:pt x="3023108" y="297431"/>
                  <a:pt x="3212832" y="219509"/>
                </a:cubicBezTo>
                <a:cubicBezTo>
                  <a:pt x="3412542" y="137442"/>
                  <a:pt x="3662179" y="96409"/>
                  <a:pt x="3961744" y="96409"/>
                </a:cubicBezTo>
                <a:cubicBezTo>
                  <a:pt x="4351179" y="96409"/>
                  <a:pt x="4663226" y="158167"/>
                  <a:pt x="4897885" y="281681"/>
                </a:cubicBezTo>
                <a:cubicBezTo>
                  <a:pt x="5107580" y="391933"/>
                  <a:pt x="5212428" y="523322"/>
                  <a:pt x="5212428" y="675851"/>
                </a:cubicBezTo>
                <a:cubicBezTo>
                  <a:pt x="5212428" y="830866"/>
                  <a:pt x="5067639" y="963914"/>
                  <a:pt x="4778058" y="1074994"/>
                </a:cubicBezTo>
                <a:cubicBezTo>
                  <a:pt x="4478494" y="1190219"/>
                  <a:pt x="4106535" y="1247832"/>
                  <a:pt x="3662179" y="1247832"/>
                </a:cubicBezTo>
                <a:cubicBezTo>
                  <a:pt x="3420031" y="1247832"/>
                  <a:pt x="3207841" y="1228766"/>
                  <a:pt x="3025604" y="1190634"/>
                </a:cubicBezTo>
                <a:cubicBezTo>
                  <a:pt x="2865837" y="1157475"/>
                  <a:pt x="2712310" y="1106495"/>
                  <a:pt x="2565024" y="1037691"/>
                </a:cubicBezTo>
                <a:cubicBezTo>
                  <a:pt x="2462672" y="990440"/>
                  <a:pt x="2336606" y="918736"/>
                  <a:pt x="2186822" y="822576"/>
                </a:cubicBezTo>
                <a:lnTo>
                  <a:pt x="1658840" y="455763"/>
                </a:lnTo>
                <a:cubicBezTo>
                  <a:pt x="1441655" y="332248"/>
                  <a:pt x="1185777" y="270490"/>
                  <a:pt x="891205" y="270490"/>
                </a:cubicBezTo>
                <a:cubicBezTo>
                  <a:pt x="599130" y="270490"/>
                  <a:pt x="371959" y="319813"/>
                  <a:pt x="209696" y="418459"/>
                </a:cubicBezTo>
                <a:cubicBezTo>
                  <a:pt x="69898" y="503842"/>
                  <a:pt x="0" y="607876"/>
                  <a:pt x="0" y="730562"/>
                </a:cubicBezTo>
                <a:cubicBezTo>
                  <a:pt x="0" y="824234"/>
                  <a:pt x="31205" y="898426"/>
                  <a:pt x="93614" y="953137"/>
                </a:cubicBezTo>
                <a:cubicBezTo>
                  <a:pt x="178490" y="1028573"/>
                  <a:pt x="319535" y="1066290"/>
                  <a:pt x="516750" y="1066290"/>
                </a:cubicBezTo>
                <a:cubicBezTo>
                  <a:pt x="596633" y="1066290"/>
                  <a:pt x="668403" y="1055721"/>
                  <a:pt x="732061" y="1034582"/>
                </a:cubicBezTo>
                <a:cubicBezTo>
                  <a:pt x="795719" y="1013444"/>
                  <a:pt x="830045" y="994793"/>
                  <a:pt x="835038" y="978628"/>
                </a:cubicBezTo>
                <a:cubicBezTo>
                  <a:pt x="840029" y="962463"/>
                  <a:pt x="842526" y="950650"/>
                  <a:pt x="842526" y="943190"/>
                </a:cubicBezTo>
                <a:cubicBezTo>
                  <a:pt x="842526" y="924953"/>
                  <a:pt x="833788" y="909617"/>
                  <a:pt x="816314" y="897183"/>
                </a:cubicBezTo>
                <a:cubicBezTo>
                  <a:pt x="796343" y="888064"/>
                  <a:pt x="783861" y="883505"/>
                  <a:pt x="778868" y="883505"/>
                </a:cubicBezTo>
                <a:cubicBezTo>
                  <a:pt x="766387" y="883505"/>
                  <a:pt x="751408" y="886406"/>
                  <a:pt x="733933" y="892209"/>
                </a:cubicBezTo>
                <a:cubicBezTo>
                  <a:pt x="698984" y="903814"/>
                  <a:pt x="662163" y="912104"/>
                  <a:pt x="623470" y="917078"/>
                </a:cubicBezTo>
                <a:cubicBezTo>
                  <a:pt x="584775" y="922052"/>
                  <a:pt x="544209" y="924538"/>
                  <a:pt x="501771" y="924538"/>
                </a:cubicBezTo>
                <a:cubicBezTo>
                  <a:pt x="379448" y="924538"/>
                  <a:pt x="287083" y="902156"/>
                  <a:pt x="224673" y="857393"/>
                </a:cubicBezTo>
                <a:cubicBezTo>
                  <a:pt x="174746" y="821747"/>
                  <a:pt x="149783" y="776983"/>
                  <a:pt x="149783" y="723101"/>
                </a:cubicBezTo>
                <a:cubicBezTo>
                  <a:pt x="149783" y="636061"/>
                  <a:pt x="190972" y="563527"/>
                  <a:pt x="273352" y="505500"/>
                </a:cubicBezTo>
                <a:cubicBezTo>
                  <a:pt x="373207" y="435038"/>
                  <a:pt x="516750" y="399808"/>
                  <a:pt x="703977" y="399808"/>
                </a:cubicBezTo>
                <a:cubicBezTo>
                  <a:pt x="841277" y="399808"/>
                  <a:pt x="967345" y="425091"/>
                  <a:pt x="1082179" y="475657"/>
                </a:cubicBezTo>
                <a:cubicBezTo>
                  <a:pt x="1162062" y="511303"/>
                  <a:pt x="1182504" y="493654"/>
                  <a:pt x="1377999" y="662173"/>
                </a:cubicBezTo>
                <a:cubicBezTo>
                  <a:pt x="1573495" y="830692"/>
                  <a:pt x="1677817" y="1169769"/>
                  <a:pt x="2255150" y="1486770"/>
                </a:cubicBezTo>
                <a:cubicBezTo>
                  <a:pt x="2832484" y="1803770"/>
                  <a:pt x="3659058" y="1848042"/>
                  <a:pt x="4225315" y="1804522"/>
                </a:cubicBezTo>
                <a:cubicBezTo>
                  <a:pt x="4791573" y="1761001"/>
                  <a:pt x="5472731" y="1432725"/>
                  <a:pt x="5652698" y="1225649"/>
                </a:cubicBezTo>
                <a:cubicBezTo>
                  <a:pt x="5765177" y="1096226"/>
                  <a:pt x="5821982" y="969352"/>
                  <a:pt x="5831277" y="850515"/>
                </a:cubicBezTo>
                <a:close/>
              </a:path>
            </a:pathLst>
          </a:custGeom>
          <a:gradFill>
            <a:gsLst>
              <a:gs pos="0">
                <a:schemeClr val="accent6">
                  <a:lumMod val="20000"/>
                  <a:lumOff val="80000"/>
                  <a:alpha val="47000"/>
                </a:schemeClr>
              </a:gs>
              <a:gs pos="50000">
                <a:srgbClr val="33CCFF">
                  <a:alpha val="0"/>
                </a:srgbClr>
              </a:gs>
              <a:gs pos="75000">
                <a:srgbClr val="E42C61">
                  <a:alpha val="68627"/>
                  <a:lumMod val="80000"/>
                  <a:lumOff val="20000"/>
                </a:srgbClr>
              </a:gs>
            </a:gsLst>
            <a:path path="rect">
              <a:fillToRect t="100000" r="100000"/>
            </a:path>
          </a:gradFill>
          <a:ln>
            <a:solidFill>
              <a:srgbClr val="009900">
                <a:alpha val="63000"/>
              </a:srgbClr>
            </a:solidFill>
          </a:ln>
          <a:scene3d>
            <a:camera prst="orthographicFront"/>
            <a:lightRig rig="flood"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sp>
        <p:nvSpPr>
          <p:cNvPr id="26" name="Forma libre 6"/>
          <p:cNvSpPr/>
          <p:nvPr/>
        </p:nvSpPr>
        <p:spPr>
          <a:xfrm rot="12572263" flipH="1" flipV="1">
            <a:off x="4580607" y="2211710"/>
            <a:ext cx="1860965" cy="958824"/>
          </a:xfrm>
          <a:custGeom>
            <a:avLst/>
            <a:gdLst>
              <a:gd name="connsiteX0" fmla="*/ 5831277 w 5832648"/>
              <a:gd name="connsiteY0" fmla="*/ 850515 h 1818625"/>
              <a:gd name="connsiteX1" fmla="*/ 5798458 w 5832648"/>
              <a:gd name="connsiteY1" fmla="*/ 646474 h 1818625"/>
              <a:gd name="connsiteX2" fmla="*/ 5222804 w 5832648"/>
              <a:gd name="connsiteY2" fmla="*/ 196376 h 1818625"/>
              <a:gd name="connsiteX3" fmla="*/ 3982299 w 5832648"/>
              <a:gd name="connsiteY3" fmla="*/ 5082 h 1818625"/>
              <a:gd name="connsiteX4" fmla="*/ 3094879 w 5832648"/>
              <a:gd name="connsiteY4" fmla="*/ 176611 h 1818625"/>
              <a:gd name="connsiteX5" fmla="*/ 2733529 w 5832648"/>
              <a:gd name="connsiteY5" fmla="*/ 506743 h 1818625"/>
              <a:gd name="connsiteX6" fmla="*/ 2950714 w 5832648"/>
              <a:gd name="connsiteY6" fmla="*/ 811385 h 1818625"/>
              <a:gd name="connsiteX7" fmla="*/ 3639713 w 5832648"/>
              <a:gd name="connsiteY7" fmla="*/ 941947 h 1818625"/>
              <a:gd name="connsiteX8" fmla="*/ 4180801 w 5832648"/>
              <a:gd name="connsiteY8" fmla="*/ 854284 h 1818625"/>
              <a:gd name="connsiteX9" fmla="*/ 4396114 w 5832648"/>
              <a:gd name="connsiteY9" fmla="*/ 650982 h 1818625"/>
              <a:gd name="connsiteX10" fmla="*/ 4276287 w 5832648"/>
              <a:gd name="connsiteY10" fmla="*/ 473171 h 1818625"/>
              <a:gd name="connsiteX11" fmla="*/ 3871875 w 5832648"/>
              <a:gd name="connsiteY11" fmla="*/ 387373 h 1818625"/>
              <a:gd name="connsiteX12" fmla="*/ 3609755 w 5832648"/>
              <a:gd name="connsiteY12" fmla="*/ 430894 h 1818625"/>
              <a:gd name="connsiteX13" fmla="*/ 3516142 w 5832648"/>
              <a:gd name="connsiteY13" fmla="*/ 490578 h 1818625"/>
              <a:gd name="connsiteX14" fmla="*/ 3504909 w 5832648"/>
              <a:gd name="connsiteY14" fmla="*/ 519178 h 1818625"/>
              <a:gd name="connsiteX15" fmla="*/ 3527375 w 5832648"/>
              <a:gd name="connsiteY15" fmla="*/ 529125 h 1818625"/>
              <a:gd name="connsiteX16" fmla="*/ 3572310 w 5832648"/>
              <a:gd name="connsiteY16" fmla="*/ 524152 h 1818625"/>
              <a:gd name="connsiteX17" fmla="*/ 3617245 w 5832648"/>
              <a:gd name="connsiteY17" fmla="*/ 519178 h 1818625"/>
              <a:gd name="connsiteX18" fmla="*/ 3782006 w 5832648"/>
              <a:gd name="connsiteY18" fmla="*/ 511717 h 1818625"/>
              <a:gd name="connsiteX19" fmla="*/ 3982340 w 5832648"/>
              <a:gd name="connsiteY19" fmla="*/ 550885 h 1818625"/>
              <a:gd name="connsiteX20" fmla="*/ 4066592 w 5832648"/>
              <a:gd name="connsiteY20" fmla="*/ 636061 h 1818625"/>
              <a:gd name="connsiteX21" fmla="*/ 3924299 w 5832648"/>
              <a:gd name="connsiteY21" fmla="*/ 764135 h 1818625"/>
              <a:gd name="connsiteX22" fmla="*/ 3572310 w 5832648"/>
              <a:gd name="connsiteY22" fmla="*/ 815116 h 1818625"/>
              <a:gd name="connsiteX23" fmla="*/ 3081773 w 5832648"/>
              <a:gd name="connsiteY23" fmla="*/ 711910 h 1818625"/>
              <a:gd name="connsiteX24" fmla="*/ 2928246 w 5832648"/>
              <a:gd name="connsiteY24" fmla="*/ 496796 h 1818625"/>
              <a:gd name="connsiteX25" fmla="*/ 3212832 w 5832648"/>
              <a:gd name="connsiteY25" fmla="*/ 219509 h 1818625"/>
              <a:gd name="connsiteX26" fmla="*/ 3961744 w 5832648"/>
              <a:gd name="connsiteY26" fmla="*/ 96409 h 1818625"/>
              <a:gd name="connsiteX27" fmla="*/ 4897885 w 5832648"/>
              <a:gd name="connsiteY27" fmla="*/ 281681 h 1818625"/>
              <a:gd name="connsiteX28" fmla="*/ 5212428 w 5832648"/>
              <a:gd name="connsiteY28" fmla="*/ 675851 h 1818625"/>
              <a:gd name="connsiteX29" fmla="*/ 4778058 w 5832648"/>
              <a:gd name="connsiteY29" fmla="*/ 1074994 h 1818625"/>
              <a:gd name="connsiteX30" fmla="*/ 3662179 w 5832648"/>
              <a:gd name="connsiteY30" fmla="*/ 1247832 h 1818625"/>
              <a:gd name="connsiteX31" fmla="*/ 3025604 w 5832648"/>
              <a:gd name="connsiteY31" fmla="*/ 1190634 h 1818625"/>
              <a:gd name="connsiteX32" fmla="*/ 2565024 w 5832648"/>
              <a:gd name="connsiteY32" fmla="*/ 1037691 h 1818625"/>
              <a:gd name="connsiteX33" fmla="*/ 2186822 w 5832648"/>
              <a:gd name="connsiteY33" fmla="*/ 822576 h 1818625"/>
              <a:gd name="connsiteX34" fmla="*/ 1658840 w 5832648"/>
              <a:gd name="connsiteY34" fmla="*/ 455763 h 1818625"/>
              <a:gd name="connsiteX35" fmla="*/ 891205 w 5832648"/>
              <a:gd name="connsiteY35" fmla="*/ 270490 h 1818625"/>
              <a:gd name="connsiteX36" fmla="*/ 209696 w 5832648"/>
              <a:gd name="connsiteY36" fmla="*/ 418459 h 1818625"/>
              <a:gd name="connsiteX37" fmla="*/ 0 w 5832648"/>
              <a:gd name="connsiteY37" fmla="*/ 730562 h 1818625"/>
              <a:gd name="connsiteX38" fmla="*/ 93614 w 5832648"/>
              <a:gd name="connsiteY38" fmla="*/ 953137 h 1818625"/>
              <a:gd name="connsiteX39" fmla="*/ 516750 w 5832648"/>
              <a:gd name="connsiteY39" fmla="*/ 1066290 h 1818625"/>
              <a:gd name="connsiteX40" fmla="*/ 732061 w 5832648"/>
              <a:gd name="connsiteY40" fmla="*/ 1034582 h 1818625"/>
              <a:gd name="connsiteX41" fmla="*/ 835038 w 5832648"/>
              <a:gd name="connsiteY41" fmla="*/ 978628 h 1818625"/>
              <a:gd name="connsiteX42" fmla="*/ 842526 w 5832648"/>
              <a:gd name="connsiteY42" fmla="*/ 943190 h 1818625"/>
              <a:gd name="connsiteX43" fmla="*/ 816314 w 5832648"/>
              <a:gd name="connsiteY43" fmla="*/ 897183 h 1818625"/>
              <a:gd name="connsiteX44" fmla="*/ 778868 w 5832648"/>
              <a:gd name="connsiteY44" fmla="*/ 883505 h 1818625"/>
              <a:gd name="connsiteX45" fmla="*/ 733933 w 5832648"/>
              <a:gd name="connsiteY45" fmla="*/ 892209 h 1818625"/>
              <a:gd name="connsiteX46" fmla="*/ 623470 w 5832648"/>
              <a:gd name="connsiteY46" fmla="*/ 917078 h 1818625"/>
              <a:gd name="connsiteX47" fmla="*/ 501771 w 5832648"/>
              <a:gd name="connsiteY47" fmla="*/ 924538 h 1818625"/>
              <a:gd name="connsiteX48" fmla="*/ 224673 w 5832648"/>
              <a:gd name="connsiteY48" fmla="*/ 857393 h 1818625"/>
              <a:gd name="connsiteX49" fmla="*/ 149783 w 5832648"/>
              <a:gd name="connsiteY49" fmla="*/ 723101 h 1818625"/>
              <a:gd name="connsiteX50" fmla="*/ 273352 w 5832648"/>
              <a:gd name="connsiteY50" fmla="*/ 505500 h 1818625"/>
              <a:gd name="connsiteX51" fmla="*/ 703977 w 5832648"/>
              <a:gd name="connsiteY51" fmla="*/ 399808 h 1818625"/>
              <a:gd name="connsiteX52" fmla="*/ 1082179 w 5832648"/>
              <a:gd name="connsiteY52" fmla="*/ 475657 h 1818625"/>
              <a:gd name="connsiteX53" fmla="*/ 1377999 w 5832648"/>
              <a:gd name="connsiteY53" fmla="*/ 662173 h 1818625"/>
              <a:gd name="connsiteX54" fmla="*/ 2255150 w 5832648"/>
              <a:gd name="connsiteY54" fmla="*/ 1486770 h 1818625"/>
              <a:gd name="connsiteX55" fmla="*/ 4225315 w 5832648"/>
              <a:gd name="connsiteY55" fmla="*/ 1804522 h 1818625"/>
              <a:gd name="connsiteX56" fmla="*/ 5652698 w 5832648"/>
              <a:gd name="connsiteY56" fmla="*/ 1225649 h 1818625"/>
              <a:gd name="connsiteX57" fmla="*/ 5831277 w 5832648"/>
              <a:gd name="connsiteY57" fmla="*/ 850515 h 1818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Lst>
            <a:rect l="l" t="t" r="r" b="b"/>
            <a:pathLst>
              <a:path w="5832648" h="1818625">
                <a:moveTo>
                  <a:pt x="5831277" y="850515"/>
                </a:moveTo>
                <a:cubicBezTo>
                  <a:pt x="5836853" y="779212"/>
                  <a:pt x="5825326" y="710803"/>
                  <a:pt x="5798458" y="646474"/>
                </a:cubicBezTo>
                <a:cubicBezTo>
                  <a:pt x="5726809" y="474929"/>
                  <a:pt x="5525497" y="303274"/>
                  <a:pt x="5222804" y="196376"/>
                </a:cubicBezTo>
                <a:cubicBezTo>
                  <a:pt x="4920110" y="89477"/>
                  <a:pt x="4583626" y="-25754"/>
                  <a:pt x="3982299" y="5082"/>
                </a:cubicBezTo>
                <a:cubicBezTo>
                  <a:pt x="3380973" y="35917"/>
                  <a:pt x="3303007" y="93000"/>
                  <a:pt x="3094879" y="176611"/>
                </a:cubicBezTo>
                <a:cubicBezTo>
                  <a:pt x="2886750" y="260221"/>
                  <a:pt x="2733529" y="378255"/>
                  <a:pt x="2733529" y="506743"/>
                </a:cubicBezTo>
                <a:cubicBezTo>
                  <a:pt x="2733529" y="631916"/>
                  <a:pt x="2805923" y="733463"/>
                  <a:pt x="2950714" y="811385"/>
                </a:cubicBezTo>
                <a:cubicBezTo>
                  <a:pt x="3112977" y="898426"/>
                  <a:pt x="3342644" y="941947"/>
                  <a:pt x="3639713" y="941947"/>
                </a:cubicBezTo>
                <a:cubicBezTo>
                  <a:pt x="3856896" y="941947"/>
                  <a:pt x="4037260" y="912726"/>
                  <a:pt x="4180801" y="854284"/>
                </a:cubicBezTo>
                <a:cubicBezTo>
                  <a:pt x="4324343" y="795842"/>
                  <a:pt x="4396114" y="728075"/>
                  <a:pt x="4396114" y="650982"/>
                </a:cubicBezTo>
                <a:cubicBezTo>
                  <a:pt x="4396114" y="580520"/>
                  <a:pt x="4356172" y="521250"/>
                  <a:pt x="4276287" y="473171"/>
                </a:cubicBezTo>
                <a:cubicBezTo>
                  <a:pt x="4181426" y="415972"/>
                  <a:pt x="4046622" y="387373"/>
                  <a:pt x="3871875" y="387373"/>
                </a:cubicBezTo>
                <a:cubicBezTo>
                  <a:pt x="3767027" y="387373"/>
                  <a:pt x="3679654" y="401880"/>
                  <a:pt x="3609755" y="430894"/>
                </a:cubicBezTo>
                <a:cubicBezTo>
                  <a:pt x="3554835" y="453275"/>
                  <a:pt x="3523631" y="473171"/>
                  <a:pt x="3516142" y="490578"/>
                </a:cubicBezTo>
                <a:cubicBezTo>
                  <a:pt x="3508652" y="507987"/>
                  <a:pt x="3504909" y="517520"/>
                  <a:pt x="3504909" y="519178"/>
                </a:cubicBezTo>
                <a:cubicBezTo>
                  <a:pt x="3504909" y="525809"/>
                  <a:pt x="3512397" y="529125"/>
                  <a:pt x="3527375" y="529125"/>
                </a:cubicBezTo>
                <a:lnTo>
                  <a:pt x="3572310" y="524152"/>
                </a:lnTo>
                <a:cubicBezTo>
                  <a:pt x="3577303" y="523322"/>
                  <a:pt x="3592282" y="521664"/>
                  <a:pt x="3617245" y="519178"/>
                </a:cubicBezTo>
                <a:cubicBezTo>
                  <a:pt x="3667172" y="514204"/>
                  <a:pt x="3722092" y="511717"/>
                  <a:pt x="3782006" y="511717"/>
                </a:cubicBezTo>
                <a:cubicBezTo>
                  <a:pt x="3859394" y="511717"/>
                  <a:pt x="3926171" y="524773"/>
                  <a:pt x="3982340" y="550885"/>
                </a:cubicBezTo>
                <a:cubicBezTo>
                  <a:pt x="4038508" y="576998"/>
                  <a:pt x="4066592" y="605389"/>
                  <a:pt x="4066592" y="636061"/>
                </a:cubicBezTo>
                <a:cubicBezTo>
                  <a:pt x="4066592" y="687456"/>
                  <a:pt x="4019161" y="730148"/>
                  <a:pt x="3924299" y="764135"/>
                </a:cubicBezTo>
                <a:cubicBezTo>
                  <a:pt x="3829437" y="798122"/>
                  <a:pt x="3712108" y="815116"/>
                  <a:pt x="3572310" y="815116"/>
                </a:cubicBezTo>
                <a:cubicBezTo>
                  <a:pt x="3362616" y="815116"/>
                  <a:pt x="3199103" y="780714"/>
                  <a:pt x="3081773" y="711910"/>
                </a:cubicBezTo>
                <a:cubicBezTo>
                  <a:pt x="2979422" y="652226"/>
                  <a:pt x="2928246" y="580520"/>
                  <a:pt x="2928246" y="496796"/>
                </a:cubicBezTo>
                <a:cubicBezTo>
                  <a:pt x="2928246" y="389860"/>
                  <a:pt x="3023108" y="297431"/>
                  <a:pt x="3212832" y="219509"/>
                </a:cubicBezTo>
                <a:cubicBezTo>
                  <a:pt x="3412542" y="137442"/>
                  <a:pt x="3662179" y="96409"/>
                  <a:pt x="3961744" y="96409"/>
                </a:cubicBezTo>
                <a:cubicBezTo>
                  <a:pt x="4351179" y="96409"/>
                  <a:pt x="4663226" y="158167"/>
                  <a:pt x="4897885" y="281681"/>
                </a:cubicBezTo>
                <a:cubicBezTo>
                  <a:pt x="5107580" y="391933"/>
                  <a:pt x="5212428" y="523322"/>
                  <a:pt x="5212428" y="675851"/>
                </a:cubicBezTo>
                <a:cubicBezTo>
                  <a:pt x="5212428" y="830866"/>
                  <a:pt x="5067639" y="963914"/>
                  <a:pt x="4778058" y="1074994"/>
                </a:cubicBezTo>
                <a:cubicBezTo>
                  <a:pt x="4478494" y="1190219"/>
                  <a:pt x="4106535" y="1247832"/>
                  <a:pt x="3662179" y="1247832"/>
                </a:cubicBezTo>
                <a:cubicBezTo>
                  <a:pt x="3420031" y="1247832"/>
                  <a:pt x="3207841" y="1228766"/>
                  <a:pt x="3025604" y="1190634"/>
                </a:cubicBezTo>
                <a:cubicBezTo>
                  <a:pt x="2865837" y="1157475"/>
                  <a:pt x="2712310" y="1106495"/>
                  <a:pt x="2565024" y="1037691"/>
                </a:cubicBezTo>
                <a:cubicBezTo>
                  <a:pt x="2462672" y="990440"/>
                  <a:pt x="2336606" y="918736"/>
                  <a:pt x="2186822" y="822576"/>
                </a:cubicBezTo>
                <a:lnTo>
                  <a:pt x="1658840" y="455763"/>
                </a:lnTo>
                <a:cubicBezTo>
                  <a:pt x="1441655" y="332248"/>
                  <a:pt x="1185777" y="270490"/>
                  <a:pt x="891205" y="270490"/>
                </a:cubicBezTo>
                <a:cubicBezTo>
                  <a:pt x="599130" y="270490"/>
                  <a:pt x="371959" y="319813"/>
                  <a:pt x="209696" y="418459"/>
                </a:cubicBezTo>
                <a:cubicBezTo>
                  <a:pt x="69898" y="503842"/>
                  <a:pt x="0" y="607876"/>
                  <a:pt x="0" y="730562"/>
                </a:cubicBezTo>
                <a:cubicBezTo>
                  <a:pt x="0" y="824234"/>
                  <a:pt x="31205" y="898426"/>
                  <a:pt x="93614" y="953137"/>
                </a:cubicBezTo>
                <a:cubicBezTo>
                  <a:pt x="178490" y="1028573"/>
                  <a:pt x="319535" y="1066290"/>
                  <a:pt x="516750" y="1066290"/>
                </a:cubicBezTo>
                <a:cubicBezTo>
                  <a:pt x="596633" y="1066290"/>
                  <a:pt x="668403" y="1055721"/>
                  <a:pt x="732061" y="1034582"/>
                </a:cubicBezTo>
                <a:cubicBezTo>
                  <a:pt x="795719" y="1013444"/>
                  <a:pt x="830045" y="994793"/>
                  <a:pt x="835038" y="978628"/>
                </a:cubicBezTo>
                <a:cubicBezTo>
                  <a:pt x="840029" y="962463"/>
                  <a:pt x="842526" y="950650"/>
                  <a:pt x="842526" y="943190"/>
                </a:cubicBezTo>
                <a:cubicBezTo>
                  <a:pt x="842526" y="924953"/>
                  <a:pt x="833788" y="909617"/>
                  <a:pt x="816314" y="897183"/>
                </a:cubicBezTo>
                <a:cubicBezTo>
                  <a:pt x="796343" y="888064"/>
                  <a:pt x="783861" y="883505"/>
                  <a:pt x="778868" y="883505"/>
                </a:cubicBezTo>
                <a:cubicBezTo>
                  <a:pt x="766387" y="883505"/>
                  <a:pt x="751408" y="886406"/>
                  <a:pt x="733933" y="892209"/>
                </a:cubicBezTo>
                <a:cubicBezTo>
                  <a:pt x="698984" y="903814"/>
                  <a:pt x="662163" y="912104"/>
                  <a:pt x="623470" y="917078"/>
                </a:cubicBezTo>
                <a:cubicBezTo>
                  <a:pt x="584775" y="922052"/>
                  <a:pt x="544209" y="924538"/>
                  <a:pt x="501771" y="924538"/>
                </a:cubicBezTo>
                <a:cubicBezTo>
                  <a:pt x="379448" y="924538"/>
                  <a:pt x="287083" y="902156"/>
                  <a:pt x="224673" y="857393"/>
                </a:cubicBezTo>
                <a:cubicBezTo>
                  <a:pt x="174746" y="821747"/>
                  <a:pt x="149783" y="776983"/>
                  <a:pt x="149783" y="723101"/>
                </a:cubicBezTo>
                <a:cubicBezTo>
                  <a:pt x="149783" y="636061"/>
                  <a:pt x="190972" y="563527"/>
                  <a:pt x="273352" y="505500"/>
                </a:cubicBezTo>
                <a:cubicBezTo>
                  <a:pt x="373207" y="435038"/>
                  <a:pt x="516750" y="399808"/>
                  <a:pt x="703977" y="399808"/>
                </a:cubicBezTo>
                <a:cubicBezTo>
                  <a:pt x="841277" y="399808"/>
                  <a:pt x="967345" y="425091"/>
                  <a:pt x="1082179" y="475657"/>
                </a:cubicBezTo>
                <a:cubicBezTo>
                  <a:pt x="1162062" y="511303"/>
                  <a:pt x="1182504" y="493654"/>
                  <a:pt x="1377999" y="662173"/>
                </a:cubicBezTo>
                <a:cubicBezTo>
                  <a:pt x="1573495" y="830692"/>
                  <a:pt x="1677817" y="1169769"/>
                  <a:pt x="2255150" y="1486770"/>
                </a:cubicBezTo>
                <a:cubicBezTo>
                  <a:pt x="2832484" y="1803770"/>
                  <a:pt x="3659058" y="1848042"/>
                  <a:pt x="4225315" y="1804522"/>
                </a:cubicBezTo>
                <a:cubicBezTo>
                  <a:pt x="4791573" y="1761001"/>
                  <a:pt x="5472731" y="1432725"/>
                  <a:pt x="5652698" y="1225649"/>
                </a:cubicBezTo>
                <a:cubicBezTo>
                  <a:pt x="5765177" y="1096226"/>
                  <a:pt x="5821982" y="969352"/>
                  <a:pt x="5831277" y="850515"/>
                </a:cubicBezTo>
                <a:close/>
              </a:path>
            </a:pathLst>
          </a:custGeom>
          <a:gradFill>
            <a:gsLst>
              <a:gs pos="0">
                <a:schemeClr val="accent6">
                  <a:lumMod val="20000"/>
                  <a:lumOff val="80000"/>
                  <a:alpha val="47000"/>
                </a:schemeClr>
              </a:gs>
              <a:gs pos="50000">
                <a:srgbClr val="33CCFF">
                  <a:alpha val="0"/>
                </a:srgbClr>
              </a:gs>
              <a:gs pos="75000">
                <a:srgbClr val="E42C61">
                  <a:alpha val="68627"/>
                  <a:lumMod val="80000"/>
                  <a:lumOff val="20000"/>
                </a:srgbClr>
              </a:gs>
            </a:gsLst>
            <a:path path="rect">
              <a:fillToRect t="100000" r="100000"/>
            </a:path>
          </a:gradFill>
          <a:ln>
            <a:solidFill>
              <a:srgbClr val="009900">
                <a:alpha val="63000"/>
              </a:srgbClr>
            </a:solidFill>
          </a:ln>
          <a:scene3d>
            <a:camera prst="orthographicFront"/>
            <a:lightRig rig="flood"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sp>
        <p:nvSpPr>
          <p:cNvPr id="27" name="26 Rectángulo"/>
          <p:cNvSpPr/>
          <p:nvPr/>
        </p:nvSpPr>
        <p:spPr>
          <a:xfrm>
            <a:off x="0" y="1"/>
            <a:ext cx="9252520" cy="5143500"/>
          </a:xfrm>
          <a:prstGeom prst="rect">
            <a:avLst/>
          </a:prstGeom>
          <a:gradFill flip="none" rotWithShape="1">
            <a:gsLst>
              <a:gs pos="0">
                <a:srgbClr val="CCCCFF">
                  <a:lumMod val="48000"/>
                  <a:lumOff val="52000"/>
                </a:srgbClr>
              </a:gs>
              <a:gs pos="77000">
                <a:srgbClr val="A278FF"/>
              </a:gs>
              <a:gs pos="28000">
                <a:srgbClr val="9966FF">
                  <a:lumMod val="99000"/>
                  <a:lumOff val="1000"/>
                </a:srgbClr>
              </a:gs>
              <a:gs pos="100000">
                <a:srgbClr val="CCB3FF"/>
              </a:gs>
              <a:gs pos="53000">
                <a:srgbClr val="CC99FF">
                  <a:lumMod val="73000"/>
                  <a:lumOff val="27000"/>
                </a:srgbClr>
              </a:gs>
              <a:gs pos="100000">
                <a:srgbClr val="CCCCFF">
                  <a:lumMod val="71000"/>
                  <a:lumOff val="29000"/>
                </a:srgb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41797526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5"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3000" fill="hold"/>
                                        <p:tgtEl>
                                          <p:spTgt spid="3"/>
                                        </p:tgtEl>
                                        <p:attrNameLst>
                                          <p:attrName>ppt_w</p:attrName>
                                        </p:attrNameLst>
                                      </p:cBhvr>
                                      <p:tavLst>
                                        <p:tav tm="0">
                                          <p:val>
                                            <p:fltVal val="0"/>
                                          </p:val>
                                        </p:tav>
                                        <p:tav tm="100000">
                                          <p:val>
                                            <p:strVal val="#ppt_w"/>
                                          </p:val>
                                        </p:tav>
                                      </p:tavLst>
                                    </p:anim>
                                    <p:anim calcmode="lin" valueType="num">
                                      <p:cBhvr>
                                        <p:cTn id="8" dur="3000" fill="hold"/>
                                        <p:tgtEl>
                                          <p:spTgt spid="3"/>
                                        </p:tgtEl>
                                        <p:attrNameLst>
                                          <p:attrName>ppt_h</p:attrName>
                                        </p:attrNameLst>
                                      </p:cBhvr>
                                      <p:tavLst>
                                        <p:tav tm="0">
                                          <p:val>
                                            <p:fltVal val="0"/>
                                          </p:val>
                                        </p:tav>
                                        <p:tav tm="100000">
                                          <p:val>
                                            <p:strVal val="#ppt_h"/>
                                          </p:val>
                                        </p:tav>
                                      </p:tavLst>
                                    </p:anim>
                                    <p:anim calcmode="lin" valueType="num">
                                      <p:cBhvr>
                                        <p:cTn id="9" dur="3000" fill="hold"/>
                                        <p:tgtEl>
                                          <p:spTgt spid="3"/>
                                        </p:tgtEl>
                                        <p:attrNameLst>
                                          <p:attrName>ppt_x</p:attrName>
                                        </p:attrNameLst>
                                      </p:cBhvr>
                                      <p:tavLst>
                                        <p:tav tm="0" fmla="#ppt_x+(cos(-2*pi*(1-$))*-#ppt_x-sin(-2*pi*(1-$))*(1-#ppt_y))*(1-$)">
                                          <p:val>
                                            <p:fltVal val="0"/>
                                          </p:val>
                                        </p:tav>
                                        <p:tav tm="100000">
                                          <p:val>
                                            <p:fltVal val="1"/>
                                          </p:val>
                                        </p:tav>
                                      </p:tavLst>
                                    </p:anim>
                                    <p:anim calcmode="lin" valueType="num">
                                      <p:cBhvr>
                                        <p:cTn id="10" dur="3000" fill="hold"/>
                                        <p:tgtEl>
                                          <p:spTgt spid="3"/>
                                        </p:tgtEl>
                                        <p:attrNameLst>
                                          <p:attrName>ppt_y</p:attrName>
                                        </p:attrNameLst>
                                      </p:cBhvr>
                                      <p:tavLst>
                                        <p:tav tm="0" fmla="#ppt_y+(sin(-2*pi*(1-$))*-#ppt_x+cos(-2*pi*(1-$))*(1-#ppt_y))*(1-$)">
                                          <p:val>
                                            <p:fltVal val="0"/>
                                          </p:val>
                                        </p:tav>
                                        <p:tav tm="100000">
                                          <p:val>
                                            <p:fltVal val="1"/>
                                          </p:val>
                                        </p:tav>
                                      </p:tavLst>
                                    </p:anim>
                                  </p:childTnLst>
                                </p:cTn>
                              </p:par>
                              <p:par>
                                <p:cTn id="11" presetID="8" presetClass="emph" presetSubtype="0" fill="hold" grpId="1" nodeType="withEffect">
                                  <p:stCondLst>
                                    <p:cond delay="0"/>
                                  </p:stCondLst>
                                  <p:childTnLst>
                                    <p:animRot by="21600000">
                                      <p:cBhvr>
                                        <p:cTn id="12" dur="4750" fill="hold"/>
                                        <p:tgtEl>
                                          <p:spTgt spid="3"/>
                                        </p:tgtEl>
                                        <p:attrNameLst>
                                          <p:attrName>r</p:attrName>
                                        </p:attrNameLst>
                                      </p:cBhvr>
                                    </p:animRot>
                                  </p:childTnLst>
                                </p:cTn>
                              </p:par>
                              <p:par>
                                <p:cTn id="13" presetID="2" presetClass="exit" presetSubtype="6" fill="hold" grpId="2" nodeType="withEffect">
                                  <p:stCondLst>
                                    <p:cond delay="0"/>
                                  </p:stCondLst>
                                  <p:childTnLst>
                                    <p:anim calcmode="lin" valueType="num">
                                      <p:cBhvr additive="base">
                                        <p:cTn id="14" dur="4750"/>
                                        <p:tgtEl>
                                          <p:spTgt spid="3"/>
                                        </p:tgtEl>
                                        <p:attrNameLst>
                                          <p:attrName>ppt_x</p:attrName>
                                        </p:attrNameLst>
                                      </p:cBhvr>
                                      <p:tavLst>
                                        <p:tav tm="0">
                                          <p:val>
                                            <p:strVal val="ppt_x"/>
                                          </p:val>
                                        </p:tav>
                                        <p:tav tm="100000">
                                          <p:val>
                                            <p:strVal val="1+ppt_w/2"/>
                                          </p:val>
                                        </p:tav>
                                      </p:tavLst>
                                    </p:anim>
                                    <p:anim calcmode="lin" valueType="num">
                                      <p:cBhvr additive="base">
                                        <p:cTn id="15" dur="4750"/>
                                        <p:tgtEl>
                                          <p:spTgt spid="3"/>
                                        </p:tgtEl>
                                        <p:attrNameLst>
                                          <p:attrName>ppt_y</p:attrName>
                                        </p:attrNameLst>
                                      </p:cBhvr>
                                      <p:tavLst>
                                        <p:tav tm="0">
                                          <p:val>
                                            <p:strVal val="ppt_y"/>
                                          </p:val>
                                        </p:tav>
                                        <p:tav tm="100000">
                                          <p:val>
                                            <p:strVal val="1+ppt_h/2"/>
                                          </p:val>
                                        </p:tav>
                                      </p:tavLst>
                                    </p:anim>
                                    <p:set>
                                      <p:cBhvr>
                                        <p:cTn id="16" dur="1" fill="hold">
                                          <p:stCondLst>
                                            <p:cond delay="4749"/>
                                          </p:stCondLst>
                                        </p:cTn>
                                        <p:tgtEl>
                                          <p:spTgt spid="3"/>
                                        </p:tgtEl>
                                        <p:attrNameLst>
                                          <p:attrName>style.visibility</p:attrName>
                                        </p:attrNameLst>
                                      </p:cBhvr>
                                      <p:to>
                                        <p:strVal val="hidden"/>
                                      </p:to>
                                    </p:set>
                                  </p:childTnLst>
                                </p:cTn>
                              </p:par>
                              <p:par>
                                <p:cTn id="17" presetID="15" presetClass="entr" presetSubtype="0" fill="hold" grpId="0" nodeType="withEffect">
                                  <p:stCondLst>
                                    <p:cond delay="0"/>
                                  </p:stCondLst>
                                  <p:childTnLst>
                                    <p:set>
                                      <p:cBhvr>
                                        <p:cTn id="18" dur="1" fill="hold">
                                          <p:stCondLst>
                                            <p:cond delay="0"/>
                                          </p:stCondLst>
                                        </p:cTn>
                                        <p:tgtEl>
                                          <p:spTgt spid="2"/>
                                        </p:tgtEl>
                                        <p:attrNameLst>
                                          <p:attrName>style.visibility</p:attrName>
                                        </p:attrNameLst>
                                      </p:cBhvr>
                                      <p:to>
                                        <p:strVal val="visible"/>
                                      </p:to>
                                    </p:set>
                                    <p:anim calcmode="lin" valueType="num">
                                      <p:cBhvr>
                                        <p:cTn id="19" dur="3000" fill="hold"/>
                                        <p:tgtEl>
                                          <p:spTgt spid="2"/>
                                        </p:tgtEl>
                                        <p:attrNameLst>
                                          <p:attrName>ppt_w</p:attrName>
                                        </p:attrNameLst>
                                      </p:cBhvr>
                                      <p:tavLst>
                                        <p:tav tm="0">
                                          <p:val>
                                            <p:fltVal val="0"/>
                                          </p:val>
                                        </p:tav>
                                        <p:tav tm="100000">
                                          <p:val>
                                            <p:strVal val="#ppt_w"/>
                                          </p:val>
                                        </p:tav>
                                      </p:tavLst>
                                    </p:anim>
                                    <p:anim calcmode="lin" valueType="num">
                                      <p:cBhvr>
                                        <p:cTn id="20" dur="3000" fill="hold"/>
                                        <p:tgtEl>
                                          <p:spTgt spid="2"/>
                                        </p:tgtEl>
                                        <p:attrNameLst>
                                          <p:attrName>ppt_h</p:attrName>
                                        </p:attrNameLst>
                                      </p:cBhvr>
                                      <p:tavLst>
                                        <p:tav tm="0">
                                          <p:val>
                                            <p:fltVal val="0"/>
                                          </p:val>
                                        </p:tav>
                                        <p:tav tm="100000">
                                          <p:val>
                                            <p:strVal val="#ppt_h"/>
                                          </p:val>
                                        </p:tav>
                                      </p:tavLst>
                                    </p:anim>
                                    <p:anim calcmode="lin" valueType="num">
                                      <p:cBhvr>
                                        <p:cTn id="21" dur="3000" fill="hold"/>
                                        <p:tgtEl>
                                          <p:spTgt spid="2"/>
                                        </p:tgtEl>
                                        <p:attrNameLst>
                                          <p:attrName>ppt_x</p:attrName>
                                        </p:attrNameLst>
                                      </p:cBhvr>
                                      <p:tavLst>
                                        <p:tav tm="0" fmla="#ppt_x+(cos(-2*pi*(1-$))*-#ppt_x-sin(-2*pi*(1-$))*(1-#ppt_y))*(1-$)">
                                          <p:val>
                                            <p:fltVal val="0"/>
                                          </p:val>
                                        </p:tav>
                                        <p:tav tm="100000">
                                          <p:val>
                                            <p:fltVal val="1"/>
                                          </p:val>
                                        </p:tav>
                                      </p:tavLst>
                                    </p:anim>
                                    <p:anim calcmode="lin" valueType="num">
                                      <p:cBhvr>
                                        <p:cTn id="22" dur="3000" fill="hold"/>
                                        <p:tgtEl>
                                          <p:spTgt spid="2"/>
                                        </p:tgtEl>
                                        <p:attrNameLst>
                                          <p:attrName>ppt_y</p:attrName>
                                        </p:attrNameLst>
                                      </p:cBhvr>
                                      <p:tavLst>
                                        <p:tav tm="0" fmla="#ppt_y+(sin(-2*pi*(1-$))*-#ppt_x+cos(-2*pi*(1-$))*(1-#ppt_y))*(1-$)">
                                          <p:val>
                                            <p:fltVal val="0"/>
                                          </p:val>
                                        </p:tav>
                                        <p:tav tm="100000">
                                          <p:val>
                                            <p:fltVal val="1"/>
                                          </p:val>
                                        </p:tav>
                                      </p:tavLst>
                                    </p:anim>
                                  </p:childTnLst>
                                </p:cTn>
                              </p:par>
                              <p:par>
                                <p:cTn id="23" presetID="8" presetClass="emph" presetSubtype="0" fill="hold" grpId="1" nodeType="withEffect">
                                  <p:stCondLst>
                                    <p:cond delay="0"/>
                                  </p:stCondLst>
                                  <p:childTnLst>
                                    <p:animRot by="21600000">
                                      <p:cBhvr>
                                        <p:cTn id="24" dur="4750" fill="hold"/>
                                        <p:tgtEl>
                                          <p:spTgt spid="2"/>
                                        </p:tgtEl>
                                        <p:attrNameLst>
                                          <p:attrName>r</p:attrName>
                                        </p:attrNameLst>
                                      </p:cBhvr>
                                    </p:animRot>
                                  </p:childTnLst>
                                </p:cTn>
                              </p:par>
                              <p:par>
                                <p:cTn id="25" presetID="2" presetClass="exit" presetSubtype="6" fill="hold" grpId="2" nodeType="withEffect">
                                  <p:stCondLst>
                                    <p:cond delay="0"/>
                                  </p:stCondLst>
                                  <p:childTnLst>
                                    <p:anim calcmode="lin" valueType="num">
                                      <p:cBhvr additive="base">
                                        <p:cTn id="26" dur="4750"/>
                                        <p:tgtEl>
                                          <p:spTgt spid="2"/>
                                        </p:tgtEl>
                                        <p:attrNameLst>
                                          <p:attrName>ppt_x</p:attrName>
                                        </p:attrNameLst>
                                      </p:cBhvr>
                                      <p:tavLst>
                                        <p:tav tm="0">
                                          <p:val>
                                            <p:strVal val="ppt_x"/>
                                          </p:val>
                                        </p:tav>
                                        <p:tav tm="100000">
                                          <p:val>
                                            <p:strVal val="1+ppt_w/2"/>
                                          </p:val>
                                        </p:tav>
                                      </p:tavLst>
                                    </p:anim>
                                    <p:anim calcmode="lin" valueType="num">
                                      <p:cBhvr additive="base">
                                        <p:cTn id="27" dur="4750"/>
                                        <p:tgtEl>
                                          <p:spTgt spid="2"/>
                                        </p:tgtEl>
                                        <p:attrNameLst>
                                          <p:attrName>ppt_y</p:attrName>
                                        </p:attrNameLst>
                                      </p:cBhvr>
                                      <p:tavLst>
                                        <p:tav tm="0">
                                          <p:val>
                                            <p:strVal val="ppt_y"/>
                                          </p:val>
                                        </p:tav>
                                        <p:tav tm="100000">
                                          <p:val>
                                            <p:strVal val="1+ppt_h/2"/>
                                          </p:val>
                                        </p:tav>
                                      </p:tavLst>
                                    </p:anim>
                                    <p:set>
                                      <p:cBhvr>
                                        <p:cTn id="28" dur="1" fill="hold">
                                          <p:stCondLst>
                                            <p:cond delay="4749"/>
                                          </p:stCondLst>
                                        </p:cTn>
                                        <p:tgtEl>
                                          <p:spTgt spid="2"/>
                                        </p:tgtEl>
                                        <p:attrNameLst>
                                          <p:attrName>style.visibility</p:attrName>
                                        </p:attrNameLst>
                                      </p:cBhvr>
                                      <p:to>
                                        <p:strVal val="hidden"/>
                                      </p:to>
                                    </p:set>
                                  </p:childTnLst>
                                </p:cTn>
                              </p:par>
                              <p:par>
                                <p:cTn id="29" presetID="15" presetClass="entr" presetSubtype="0" fill="hold" grpId="0" nodeType="withEffect">
                                  <p:stCondLst>
                                    <p:cond delay="0"/>
                                  </p:stCondLst>
                                  <p:childTnLst>
                                    <p:set>
                                      <p:cBhvr>
                                        <p:cTn id="30" dur="1" fill="hold">
                                          <p:stCondLst>
                                            <p:cond delay="0"/>
                                          </p:stCondLst>
                                        </p:cTn>
                                        <p:tgtEl>
                                          <p:spTgt spid="5"/>
                                        </p:tgtEl>
                                        <p:attrNameLst>
                                          <p:attrName>style.visibility</p:attrName>
                                        </p:attrNameLst>
                                      </p:cBhvr>
                                      <p:to>
                                        <p:strVal val="visible"/>
                                      </p:to>
                                    </p:set>
                                    <p:anim calcmode="lin" valueType="num">
                                      <p:cBhvr>
                                        <p:cTn id="31" dur="3000" fill="hold"/>
                                        <p:tgtEl>
                                          <p:spTgt spid="5"/>
                                        </p:tgtEl>
                                        <p:attrNameLst>
                                          <p:attrName>ppt_w</p:attrName>
                                        </p:attrNameLst>
                                      </p:cBhvr>
                                      <p:tavLst>
                                        <p:tav tm="0">
                                          <p:val>
                                            <p:fltVal val="0"/>
                                          </p:val>
                                        </p:tav>
                                        <p:tav tm="100000">
                                          <p:val>
                                            <p:strVal val="#ppt_w"/>
                                          </p:val>
                                        </p:tav>
                                      </p:tavLst>
                                    </p:anim>
                                    <p:anim calcmode="lin" valueType="num">
                                      <p:cBhvr>
                                        <p:cTn id="32" dur="3000" fill="hold"/>
                                        <p:tgtEl>
                                          <p:spTgt spid="5"/>
                                        </p:tgtEl>
                                        <p:attrNameLst>
                                          <p:attrName>ppt_h</p:attrName>
                                        </p:attrNameLst>
                                      </p:cBhvr>
                                      <p:tavLst>
                                        <p:tav tm="0">
                                          <p:val>
                                            <p:fltVal val="0"/>
                                          </p:val>
                                        </p:tav>
                                        <p:tav tm="100000">
                                          <p:val>
                                            <p:strVal val="#ppt_h"/>
                                          </p:val>
                                        </p:tav>
                                      </p:tavLst>
                                    </p:anim>
                                    <p:anim calcmode="lin" valueType="num">
                                      <p:cBhvr>
                                        <p:cTn id="33" dur="3000" fill="hold"/>
                                        <p:tgtEl>
                                          <p:spTgt spid="5"/>
                                        </p:tgtEl>
                                        <p:attrNameLst>
                                          <p:attrName>ppt_x</p:attrName>
                                        </p:attrNameLst>
                                      </p:cBhvr>
                                      <p:tavLst>
                                        <p:tav tm="0" fmla="#ppt_x+(cos(-2*pi*(1-$))*-#ppt_x-sin(-2*pi*(1-$))*(1-#ppt_y))*(1-$)">
                                          <p:val>
                                            <p:fltVal val="0"/>
                                          </p:val>
                                        </p:tav>
                                        <p:tav tm="100000">
                                          <p:val>
                                            <p:fltVal val="1"/>
                                          </p:val>
                                        </p:tav>
                                      </p:tavLst>
                                    </p:anim>
                                    <p:anim calcmode="lin" valueType="num">
                                      <p:cBhvr>
                                        <p:cTn id="34" dur="3000" fill="hold"/>
                                        <p:tgtEl>
                                          <p:spTgt spid="5"/>
                                        </p:tgtEl>
                                        <p:attrNameLst>
                                          <p:attrName>ppt_y</p:attrName>
                                        </p:attrNameLst>
                                      </p:cBhvr>
                                      <p:tavLst>
                                        <p:tav tm="0" fmla="#ppt_y+(sin(-2*pi*(1-$))*-#ppt_x+cos(-2*pi*(1-$))*(1-#ppt_y))*(1-$)">
                                          <p:val>
                                            <p:fltVal val="0"/>
                                          </p:val>
                                        </p:tav>
                                        <p:tav tm="100000">
                                          <p:val>
                                            <p:fltVal val="1"/>
                                          </p:val>
                                        </p:tav>
                                      </p:tavLst>
                                    </p:anim>
                                  </p:childTnLst>
                                </p:cTn>
                              </p:par>
                              <p:par>
                                <p:cTn id="35" presetID="8" presetClass="emph" presetSubtype="0" fill="hold" grpId="1" nodeType="withEffect">
                                  <p:stCondLst>
                                    <p:cond delay="0"/>
                                  </p:stCondLst>
                                  <p:childTnLst>
                                    <p:animRot by="21600000">
                                      <p:cBhvr>
                                        <p:cTn id="36" dur="4750" fill="hold"/>
                                        <p:tgtEl>
                                          <p:spTgt spid="5"/>
                                        </p:tgtEl>
                                        <p:attrNameLst>
                                          <p:attrName>r</p:attrName>
                                        </p:attrNameLst>
                                      </p:cBhvr>
                                    </p:animRot>
                                  </p:childTnLst>
                                </p:cTn>
                              </p:par>
                              <p:par>
                                <p:cTn id="37" presetID="2" presetClass="exit" presetSubtype="6" fill="hold" grpId="2" nodeType="withEffect">
                                  <p:stCondLst>
                                    <p:cond delay="0"/>
                                  </p:stCondLst>
                                  <p:childTnLst>
                                    <p:anim calcmode="lin" valueType="num">
                                      <p:cBhvr additive="base">
                                        <p:cTn id="38" dur="4750"/>
                                        <p:tgtEl>
                                          <p:spTgt spid="5"/>
                                        </p:tgtEl>
                                        <p:attrNameLst>
                                          <p:attrName>ppt_x</p:attrName>
                                        </p:attrNameLst>
                                      </p:cBhvr>
                                      <p:tavLst>
                                        <p:tav tm="0">
                                          <p:val>
                                            <p:strVal val="ppt_x"/>
                                          </p:val>
                                        </p:tav>
                                        <p:tav tm="100000">
                                          <p:val>
                                            <p:strVal val="1+ppt_w/2"/>
                                          </p:val>
                                        </p:tav>
                                      </p:tavLst>
                                    </p:anim>
                                    <p:anim calcmode="lin" valueType="num">
                                      <p:cBhvr additive="base">
                                        <p:cTn id="39" dur="4750"/>
                                        <p:tgtEl>
                                          <p:spTgt spid="5"/>
                                        </p:tgtEl>
                                        <p:attrNameLst>
                                          <p:attrName>ppt_y</p:attrName>
                                        </p:attrNameLst>
                                      </p:cBhvr>
                                      <p:tavLst>
                                        <p:tav tm="0">
                                          <p:val>
                                            <p:strVal val="ppt_y"/>
                                          </p:val>
                                        </p:tav>
                                        <p:tav tm="100000">
                                          <p:val>
                                            <p:strVal val="1+ppt_h/2"/>
                                          </p:val>
                                        </p:tav>
                                      </p:tavLst>
                                    </p:anim>
                                    <p:set>
                                      <p:cBhvr>
                                        <p:cTn id="40" dur="1" fill="hold">
                                          <p:stCondLst>
                                            <p:cond delay="4749"/>
                                          </p:stCondLst>
                                        </p:cTn>
                                        <p:tgtEl>
                                          <p:spTgt spid="5"/>
                                        </p:tgtEl>
                                        <p:attrNameLst>
                                          <p:attrName>style.visibility</p:attrName>
                                        </p:attrNameLst>
                                      </p:cBhvr>
                                      <p:to>
                                        <p:strVal val="hidden"/>
                                      </p:to>
                                    </p:set>
                                  </p:childTnLst>
                                </p:cTn>
                              </p:par>
                              <p:par>
                                <p:cTn id="41" presetID="15" presetClass="entr" presetSubtype="0" fill="hold" grpId="0" nodeType="withEffect">
                                  <p:stCondLst>
                                    <p:cond delay="0"/>
                                  </p:stCondLst>
                                  <p:childTnLst>
                                    <p:set>
                                      <p:cBhvr>
                                        <p:cTn id="42" dur="1" fill="hold">
                                          <p:stCondLst>
                                            <p:cond delay="0"/>
                                          </p:stCondLst>
                                        </p:cTn>
                                        <p:tgtEl>
                                          <p:spTgt spid="4"/>
                                        </p:tgtEl>
                                        <p:attrNameLst>
                                          <p:attrName>style.visibility</p:attrName>
                                        </p:attrNameLst>
                                      </p:cBhvr>
                                      <p:to>
                                        <p:strVal val="visible"/>
                                      </p:to>
                                    </p:set>
                                    <p:anim calcmode="lin" valueType="num">
                                      <p:cBhvr>
                                        <p:cTn id="43" dur="3000" fill="hold"/>
                                        <p:tgtEl>
                                          <p:spTgt spid="4"/>
                                        </p:tgtEl>
                                        <p:attrNameLst>
                                          <p:attrName>ppt_w</p:attrName>
                                        </p:attrNameLst>
                                      </p:cBhvr>
                                      <p:tavLst>
                                        <p:tav tm="0">
                                          <p:val>
                                            <p:fltVal val="0"/>
                                          </p:val>
                                        </p:tav>
                                        <p:tav tm="100000">
                                          <p:val>
                                            <p:strVal val="#ppt_w"/>
                                          </p:val>
                                        </p:tav>
                                      </p:tavLst>
                                    </p:anim>
                                    <p:anim calcmode="lin" valueType="num">
                                      <p:cBhvr>
                                        <p:cTn id="44" dur="3000" fill="hold"/>
                                        <p:tgtEl>
                                          <p:spTgt spid="4"/>
                                        </p:tgtEl>
                                        <p:attrNameLst>
                                          <p:attrName>ppt_h</p:attrName>
                                        </p:attrNameLst>
                                      </p:cBhvr>
                                      <p:tavLst>
                                        <p:tav tm="0">
                                          <p:val>
                                            <p:fltVal val="0"/>
                                          </p:val>
                                        </p:tav>
                                        <p:tav tm="100000">
                                          <p:val>
                                            <p:strVal val="#ppt_h"/>
                                          </p:val>
                                        </p:tav>
                                      </p:tavLst>
                                    </p:anim>
                                    <p:anim calcmode="lin" valueType="num">
                                      <p:cBhvr>
                                        <p:cTn id="45" dur="3000" fill="hold"/>
                                        <p:tgtEl>
                                          <p:spTgt spid="4"/>
                                        </p:tgtEl>
                                        <p:attrNameLst>
                                          <p:attrName>ppt_x</p:attrName>
                                        </p:attrNameLst>
                                      </p:cBhvr>
                                      <p:tavLst>
                                        <p:tav tm="0" fmla="#ppt_x+(cos(-2*pi*(1-$))*-#ppt_x-sin(-2*pi*(1-$))*(1-#ppt_y))*(1-$)">
                                          <p:val>
                                            <p:fltVal val="0"/>
                                          </p:val>
                                        </p:tav>
                                        <p:tav tm="100000">
                                          <p:val>
                                            <p:fltVal val="1"/>
                                          </p:val>
                                        </p:tav>
                                      </p:tavLst>
                                    </p:anim>
                                    <p:anim calcmode="lin" valueType="num">
                                      <p:cBhvr>
                                        <p:cTn id="46" dur="3000" fill="hold"/>
                                        <p:tgtEl>
                                          <p:spTgt spid="4"/>
                                        </p:tgtEl>
                                        <p:attrNameLst>
                                          <p:attrName>ppt_y</p:attrName>
                                        </p:attrNameLst>
                                      </p:cBhvr>
                                      <p:tavLst>
                                        <p:tav tm="0" fmla="#ppt_y+(sin(-2*pi*(1-$))*-#ppt_x+cos(-2*pi*(1-$))*(1-#ppt_y))*(1-$)">
                                          <p:val>
                                            <p:fltVal val="0"/>
                                          </p:val>
                                        </p:tav>
                                        <p:tav tm="100000">
                                          <p:val>
                                            <p:fltVal val="1"/>
                                          </p:val>
                                        </p:tav>
                                      </p:tavLst>
                                    </p:anim>
                                  </p:childTnLst>
                                </p:cTn>
                              </p:par>
                              <p:par>
                                <p:cTn id="47" presetID="8" presetClass="emph" presetSubtype="0" fill="hold" grpId="1" nodeType="withEffect">
                                  <p:stCondLst>
                                    <p:cond delay="0"/>
                                  </p:stCondLst>
                                  <p:childTnLst>
                                    <p:animRot by="21600000">
                                      <p:cBhvr>
                                        <p:cTn id="48" dur="4750" fill="hold"/>
                                        <p:tgtEl>
                                          <p:spTgt spid="4"/>
                                        </p:tgtEl>
                                        <p:attrNameLst>
                                          <p:attrName>r</p:attrName>
                                        </p:attrNameLst>
                                      </p:cBhvr>
                                    </p:animRot>
                                  </p:childTnLst>
                                </p:cTn>
                              </p:par>
                              <p:par>
                                <p:cTn id="49" presetID="2" presetClass="exit" presetSubtype="6" fill="hold" grpId="2" nodeType="withEffect">
                                  <p:stCondLst>
                                    <p:cond delay="0"/>
                                  </p:stCondLst>
                                  <p:childTnLst>
                                    <p:anim calcmode="lin" valueType="num">
                                      <p:cBhvr additive="base">
                                        <p:cTn id="50" dur="4750"/>
                                        <p:tgtEl>
                                          <p:spTgt spid="4"/>
                                        </p:tgtEl>
                                        <p:attrNameLst>
                                          <p:attrName>ppt_x</p:attrName>
                                        </p:attrNameLst>
                                      </p:cBhvr>
                                      <p:tavLst>
                                        <p:tav tm="0">
                                          <p:val>
                                            <p:strVal val="ppt_x"/>
                                          </p:val>
                                        </p:tav>
                                        <p:tav tm="100000">
                                          <p:val>
                                            <p:strVal val="1+ppt_w/2"/>
                                          </p:val>
                                        </p:tav>
                                      </p:tavLst>
                                    </p:anim>
                                    <p:anim calcmode="lin" valueType="num">
                                      <p:cBhvr additive="base">
                                        <p:cTn id="51" dur="4750"/>
                                        <p:tgtEl>
                                          <p:spTgt spid="4"/>
                                        </p:tgtEl>
                                        <p:attrNameLst>
                                          <p:attrName>ppt_y</p:attrName>
                                        </p:attrNameLst>
                                      </p:cBhvr>
                                      <p:tavLst>
                                        <p:tav tm="0">
                                          <p:val>
                                            <p:strVal val="ppt_y"/>
                                          </p:val>
                                        </p:tav>
                                        <p:tav tm="100000">
                                          <p:val>
                                            <p:strVal val="1+ppt_h/2"/>
                                          </p:val>
                                        </p:tav>
                                      </p:tavLst>
                                    </p:anim>
                                    <p:set>
                                      <p:cBhvr>
                                        <p:cTn id="52" dur="1" fill="hold">
                                          <p:stCondLst>
                                            <p:cond delay="4749"/>
                                          </p:stCondLst>
                                        </p:cTn>
                                        <p:tgtEl>
                                          <p:spTgt spid="4"/>
                                        </p:tgtEl>
                                        <p:attrNameLst>
                                          <p:attrName>style.visibility</p:attrName>
                                        </p:attrNameLst>
                                      </p:cBhvr>
                                      <p:to>
                                        <p:strVal val="hidden"/>
                                      </p:to>
                                    </p:set>
                                  </p:childTnLst>
                                </p:cTn>
                              </p:par>
                              <p:par>
                                <p:cTn id="53" presetID="15" presetClass="entr" presetSubtype="0" fill="hold" grpId="0" nodeType="withEffect">
                                  <p:stCondLst>
                                    <p:cond delay="0"/>
                                  </p:stCondLst>
                                  <p:childTnLst>
                                    <p:set>
                                      <p:cBhvr>
                                        <p:cTn id="54" dur="1" fill="hold">
                                          <p:stCondLst>
                                            <p:cond delay="0"/>
                                          </p:stCondLst>
                                        </p:cTn>
                                        <p:tgtEl>
                                          <p:spTgt spid="16"/>
                                        </p:tgtEl>
                                        <p:attrNameLst>
                                          <p:attrName>style.visibility</p:attrName>
                                        </p:attrNameLst>
                                      </p:cBhvr>
                                      <p:to>
                                        <p:strVal val="visible"/>
                                      </p:to>
                                    </p:set>
                                    <p:anim calcmode="lin" valueType="num">
                                      <p:cBhvr>
                                        <p:cTn id="55" dur="3000" fill="hold"/>
                                        <p:tgtEl>
                                          <p:spTgt spid="16"/>
                                        </p:tgtEl>
                                        <p:attrNameLst>
                                          <p:attrName>ppt_w</p:attrName>
                                        </p:attrNameLst>
                                      </p:cBhvr>
                                      <p:tavLst>
                                        <p:tav tm="0">
                                          <p:val>
                                            <p:fltVal val="0"/>
                                          </p:val>
                                        </p:tav>
                                        <p:tav tm="100000">
                                          <p:val>
                                            <p:strVal val="#ppt_w"/>
                                          </p:val>
                                        </p:tav>
                                      </p:tavLst>
                                    </p:anim>
                                    <p:anim calcmode="lin" valueType="num">
                                      <p:cBhvr>
                                        <p:cTn id="56" dur="3000" fill="hold"/>
                                        <p:tgtEl>
                                          <p:spTgt spid="16"/>
                                        </p:tgtEl>
                                        <p:attrNameLst>
                                          <p:attrName>ppt_h</p:attrName>
                                        </p:attrNameLst>
                                      </p:cBhvr>
                                      <p:tavLst>
                                        <p:tav tm="0">
                                          <p:val>
                                            <p:fltVal val="0"/>
                                          </p:val>
                                        </p:tav>
                                        <p:tav tm="100000">
                                          <p:val>
                                            <p:strVal val="#ppt_h"/>
                                          </p:val>
                                        </p:tav>
                                      </p:tavLst>
                                    </p:anim>
                                    <p:anim calcmode="lin" valueType="num">
                                      <p:cBhvr>
                                        <p:cTn id="57" dur="3000" fill="hold"/>
                                        <p:tgtEl>
                                          <p:spTgt spid="16"/>
                                        </p:tgtEl>
                                        <p:attrNameLst>
                                          <p:attrName>ppt_x</p:attrName>
                                        </p:attrNameLst>
                                      </p:cBhvr>
                                      <p:tavLst>
                                        <p:tav tm="0" fmla="#ppt_x+(cos(-2*pi*(1-$))*-#ppt_x-sin(-2*pi*(1-$))*(1-#ppt_y))*(1-$)">
                                          <p:val>
                                            <p:fltVal val="0"/>
                                          </p:val>
                                        </p:tav>
                                        <p:tav tm="100000">
                                          <p:val>
                                            <p:fltVal val="1"/>
                                          </p:val>
                                        </p:tav>
                                      </p:tavLst>
                                    </p:anim>
                                    <p:anim calcmode="lin" valueType="num">
                                      <p:cBhvr>
                                        <p:cTn id="58" dur="3000" fill="hold"/>
                                        <p:tgtEl>
                                          <p:spTgt spid="16"/>
                                        </p:tgtEl>
                                        <p:attrNameLst>
                                          <p:attrName>ppt_y</p:attrName>
                                        </p:attrNameLst>
                                      </p:cBhvr>
                                      <p:tavLst>
                                        <p:tav tm="0" fmla="#ppt_y+(sin(-2*pi*(1-$))*-#ppt_x+cos(-2*pi*(1-$))*(1-#ppt_y))*(1-$)">
                                          <p:val>
                                            <p:fltVal val="0"/>
                                          </p:val>
                                        </p:tav>
                                        <p:tav tm="100000">
                                          <p:val>
                                            <p:fltVal val="1"/>
                                          </p:val>
                                        </p:tav>
                                      </p:tavLst>
                                    </p:anim>
                                  </p:childTnLst>
                                </p:cTn>
                              </p:par>
                              <p:par>
                                <p:cTn id="59" presetID="8" presetClass="emph" presetSubtype="0" fill="hold" grpId="1" nodeType="withEffect">
                                  <p:stCondLst>
                                    <p:cond delay="0"/>
                                  </p:stCondLst>
                                  <p:childTnLst>
                                    <p:animRot by="-21600000">
                                      <p:cBhvr>
                                        <p:cTn id="60" dur="4750" fill="hold"/>
                                        <p:tgtEl>
                                          <p:spTgt spid="16"/>
                                        </p:tgtEl>
                                        <p:attrNameLst>
                                          <p:attrName>r</p:attrName>
                                        </p:attrNameLst>
                                      </p:cBhvr>
                                    </p:animRot>
                                  </p:childTnLst>
                                </p:cTn>
                              </p:par>
                              <p:par>
                                <p:cTn id="61" presetID="2" presetClass="exit" presetSubtype="12" fill="hold" grpId="2" nodeType="withEffect">
                                  <p:stCondLst>
                                    <p:cond delay="0"/>
                                  </p:stCondLst>
                                  <p:childTnLst>
                                    <p:anim calcmode="lin" valueType="num">
                                      <p:cBhvr additive="base">
                                        <p:cTn id="62" dur="4750"/>
                                        <p:tgtEl>
                                          <p:spTgt spid="16"/>
                                        </p:tgtEl>
                                        <p:attrNameLst>
                                          <p:attrName>ppt_x</p:attrName>
                                        </p:attrNameLst>
                                      </p:cBhvr>
                                      <p:tavLst>
                                        <p:tav tm="0">
                                          <p:val>
                                            <p:strVal val="ppt_x"/>
                                          </p:val>
                                        </p:tav>
                                        <p:tav tm="100000">
                                          <p:val>
                                            <p:strVal val="0-ppt_w/2"/>
                                          </p:val>
                                        </p:tav>
                                      </p:tavLst>
                                    </p:anim>
                                    <p:anim calcmode="lin" valueType="num">
                                      <p:cBhvr additive="base">
                                        <p:cTn id="63" dur="4750"/>
                                        <p:tgtEl>
                                          <p:spTgt spid="16"/>
                                        </p:tgtEl>
                                        <p:attrNameLst>
                                          <p:attrName>ppt_y</p:attrName>
                                        </p:attrNameLst>
                                      </p:cBhvr>
                                      <p:tavLst>
                                        <p:tav tm="0">
                                          <p:val>
                                            <p:strVal val="ppt_y"/>
                                          </p:val>
                                        </p:tav>
                                        <p:tav tm="100000">
                                          <p:val>
                                            <p:strVal val="1+ppt_h/2"/>
                                          </p:val>
                                        </p:tav>
                                      </p:tavLst>
                                    </p:anim>
                                    <p:set>
                                      <p:cBhvr>
                                        <p:cTn id="64" dur="1" fill="hold">
                                          <p:stCondLst>
                                            <p:cond delay="4749"/>
                                          </p:stCondLst>
                                        </p:cTn>
                                        <p:tgtEl>
                                          <p:spTgt spid="16"/>
                                        </p:tgtEl>
                                        <p:attrNameLst>
                                          <p:attrName>style.visibility</p:attrName>
                                        </p:attrNameLst>
                                      </p:cBhvr>
                                      <p:to>
                                        <p:strVal val="hidden"/>
                                      </p:to>
                                    </p:set>
                                  </p:childTnLst>
                                </p:cTn>
                              </p:par>
                              <p:par>
                                <p:cTn id="65" presetID="15" presetClass="entr" presetSubtype="0" fill="hold" grpId="0" nodeType="withEffect">
                                  <p:stCondLst>
                                    <p:cond delay="0"/>
                                  </p:stCondLst>
                                  <p:childTnLst>
                                    <p:set>
                                      <p:cBhvr>
                                        <p:cTn id="66" dur="1" fill="hold">
                                          <p:stCondLst>
                                            <p:cond delay="0"/>
                                          </p:stCondLst>
                                        </p:cTn>
                                        <p:tgtEl>
                                          <p:spTgt spid="13"/>
                                        </p:tgtEl>
                                        <p:attrNameLst>
                                          <p:attrName>style.visibility</p:attrName>
                                        </p:attrNameLst>
                                      </p:cBhvr>
                                      <p:to>
                                        <p:strVal val="visible"/>
                                      </p:to>
                                    </p:set>
                                    <p:anim calcmode="lin" valueType="num">
                                      <p:cBhvr>
                                        <p:cTn id="67" dur="3000" fill="hold"/>
                                        <p:tgtEl>
                                          <p:spTgt spid="13"/>
                                        </p:tgtEl>
                                        <p:attrNameLst>
                                          <p:attrName>ppt_w</p:attrName>
                                        </p:attrNameLst>
                                      </p:cBhvr>
                                      <p:tavLst>
                                        <p:tav tm="0">
                                          <p:val>
                                            <p:fltVal val="0"/>
                                          </p:val>
                                        </p:tav>
                                        <p:tav tm="100000">
                                          <p:val>
                                            <p:strVal val="#ppt_w"/>
                                          </p:val>
                                        </p:tav>
                                      </p:tavLst>
                                    </p:anim>
                                    <p:anim calcmode="lin" valueType="num">
                                      <p:cBhvr>
                                        <p:cTn id="68" dur="3000" fill="hold"/>
                                        <p:tgtEl>
                                          <p:spTgt spid="13"/>
                                        </p:tgtEl>
                                        <p:attrNameLst>
                                          <p:attrName>ppt_h</p:attrName>
                                        </p:attrNameLst>
                                      </p:cBhvr>
                                      <p:tavLst>
                                        <p:tav tm="0">
                                          <p:val>
                                            <p:fltVal val="0"/>
                                          </p:val>
                                        </p:tav>
                                        <p:tav tm="100000">
                                          <p:val>
                                            <p:strVal val="#ppt_h"/>
                                          </p:val>
                                        </p:tav>
                                      </p:tavLst>
                                    </p:anim>
                                    <p:anim calcmode="lin" valueType="num">
                                      <p:cBhvr>
                                        <p:cTn id="69" dur="3000" fill="hold"/>
                                        <p:tgtEl>
                                          <p:spTgt spid="13"/>
                                        </p:tgtEl>
                                        <p:attrNameLst>
                                          <p:attrName>ppt_x</p:attrName>
                                        </p:attrNameLst>
                                      </p:cBhvr>
                                      <p:tavLst>
                                        <p:tav tm="0" fmla="#ppt_x+(cos(-2*pi*(1-$))*-#ppt_x-sin(-2*pi*(1-$))*(1-#ppt_y))*(1-$)">
                                          <p:val>
                                            <p:fltVal val="0"/>
                                          </p:val>
                                        </p:tav>
                                        <p:tav tm="100000">
                                          <p:val>
                                            <p:fltVal val="1"/>
                                          </p:val>
                                        </p:tav>
                                      </p:tavLst>
                                    </p:anim>
                                    <p:anim calcmode="lin" valueType="num">
                                      <p:cBhvr>
                                        <p:cTn id="70" dur="3000" fill="hold"/>
                                        <p:tgtEl>
                                          <p:spTgt spid="13"/>
                                        </p:tgtEl>
                                        <p:attrNameLst>
                                          <p:attrName>ppt_y</p:attrName>
                                        </p:attrNameLst>
                                      </p:cBhvr>
                                      <p:tavLst>
                                        <p:tav tm="0" fmla="#ppt_y+(sin(-2*pi*(1-$))*-#ppt_x+cos(-2*pi*(1-$))*(1-#ppt_y))*(1-$)">
                                          <p:val>
                                            <p:fltVal val="0"/>
                                          </p:val>
                                        </p:tav>
                                        <p:tav tm="100000">
                                          <p:val>
                                            <p:fltVal val="1"/>
                                          </p:val>
                                        </p:tav>
                                      </p:tavLst>
                                    </p:anim>
                                  </p:childTnLst>
                                </p:cTn>
                              </p:par>
                              <p:par>
                                <p:cTn id="71" presetID="8" presetClass="emph" presetSubtype="0" fill="hold" grpId="1" nodeType="withEffect">
                                  <p:stCondLst>
                                    <p:cond delay="0"/>
                                  </p:stCondLst>
                                  <p:childTnLst>
                                    <p:animRot by="-21600000">
                                      <p:cBhvr>
                                        <p:cTn id="72" dur="4750" fill="hold"/>
                                        <p:tgtEl>
                                          <p:spTgt spid="13"/>
                                        </p:tgtEl>
                                        <p:attrNameLst>
                                          <p:attrName>r</p:attrName>
                                        </p:attrNameLst>
                                      </p:cBhvr>
                                    </p:animRot>
                                  </p:childTnLst>
                                </p:cTn>
                              </p:par>
                              <p:par>
                                <p:cTn id="73" presetID="2" presetClass="exit" presetSubtype="12" fill="hold" grpId="2" nodeType="withEffect">
                                  <p:stCondLst>
                                    <p:cond delay="0"/>
                                  </p:stCondLst>
                                  <p:childTnLst>
                                    <p:anim calcmode="lin" valueType="num">
                                      <p:cBhvr additive="base">
                                        <p:cTn id="74" dur="4750"/>
                                        <p:tgtEl>
                                          <p:spTgt spid="13"/>
                                        </p:tgtEl>
                                        <p:attrNameLst>
                                          <p:attrName>ppt_x</p:attrName>
                                        </p:attrNameLst>
                                      </p:cBhvr>
                                      <p:tavLst>
                                        <p:tav tm="0">
                                          <p:val>
                                            <p:strVal val="ppt_x"/>
                                          </p:val>
                                        </p:tav>
                                        <p:tav tm="100000">
                                          <p:val>
                                            <p:strVal val="0-ppt_w/2"/>
                                          </p:val>
                                        </p:tav>
                                      </p:tavLst>
                                    </p:anim>
                                    <p:anim calcmode="lin" valueType="num">
                                      <p:cBhvr additive="base">
                                        <p:cTn id="75" dur="4750"/>
                                        <p:tgtEl>
                                          <p:spTgt spid="13"/>
                                        </p:tgtEl>
                                        <p:attrNameLst>
                                          <p:attrName>ppt_y</p:attrName>
                                        </p:attrNameLst>
                                      </p:cBhvr>
                                      <p:tavLst>
                                        <p:tav tm="0">
                                          <p:val>
                                            <p:strVal val="ppt_y"/>
                                          </p:val>
                                        </p:tav>
                                        <p:tav tm="100000">
                                          <p:val>
                                            <p:strVal val="1+ppt_h/2"/>
                                          </p:val>
                                        </p:tav>
                                      </p:tavLst>
                                    </p:anim>
                                    <p:set>
                                      <p:cBhvr>
                                        <p:cTn id="76" dur="1" fill="hold">
                                          <p:stCondLst>
                                            <p:cond delay="4749"/>
                                          </p:stCondLst>
                                        </p:cTn>
                                        <p:tgtEl>
                                          <p:spTgt spid="13"/>
                                        </p:tgtEl>
                                        <p:attrNameLst>
                                          <p:attrName>style.visibility</p:attrName>
                                        </p:attrNameLst>
                                      </p:cBhvr>
                                      <p:to>
                                        <p:strVal val="hidden"/>
                                      </p:to>
                                    </p:set>
                                  </p:childTnLst>
                                </p:cTn>
                              </p:par>
                              <p:par>
                                <p:cTn id="77" presetID="15" presetClass="entr" presetSubtype="0" fill="hold" grpId="0" nodeType="withEffect">
                                  <p:stCondLst>
                                    <p:cond delay="0"/>
                                  </p:stCondLst>
                                  <p:childTnLst>
                                    <p:set>
                                      <p:cBhvr>
                                        <p:cTn id="78" dur="1" fill="hold">
                                          <p:stCondLst>
                                            <p:cond delay="0"/>
                                          </p:stCondLst>
                                        </p:cTn>
                                        <p:tgtEl>
                                          <p:spTgt spid="15"/>
                                        </p:tgtEl>
                                        <p:attrNameLst>
                                          <p:attrName>style.visibility</p:attrName>
                                        </p:attrNameLst>
                                      </p:cBhvr>
                                      <p:to>
                                        <p:strVal val="visible"/>
                                      </p:to>
                                    </p:set>
                                    <p:anim calcmode="lin" valueType="num">
                                      <p:cBhvr>
                                        <p:cTn id="79" dur="3000" fill="hold"/>
                                        <p:tgtEl>
                                          <p:spTgt spid="15"/>
                                        </p:tgtEl>
                                        <p:attrNameLst>
                                          <p:attrName>ppt_w</p:attrName>
                                        </p:attrNameLst>
                                      </p:cBhvr>
                                      <p:tavLst>
                                        <p:tav tm="0">
                                          <p:val>
                                            <p:fltVal val="0"/>
                                          </p:val>
                                        </p:tav>
                                        <p:tav tm="100000">
                                          <p:val>
                                            <p:strVal val="#ppt_w"/>
                                          </p:val>
                                        </p:tav>
                                      </p:tavLst>
                                    </p:anim>
                                    <p:anim calcmode="lin" valueType="num">
                                      <p:cBhvr>
                                        <p:cTn id="80" dur="3000" fill="hold"/>
                                        <p:tgtEl>
                                          <p:spTgt spid="15"/>
                                        </p:tgtEl>
                                        <p:attrNameLst>
                                          <p:attrName>ppt_h</p:attrName>
                                        </p:attrNameLst>
                                      </p:cBhvr>
                                      <p:tavLst>
                                        <p:tav tm="0">
                                          <p:val>
                                            <p:fltVal val="0"/>
                                          </p:val>
                                        </p:tav>
                                        <p:tav tm="100000">
                                          <p:val>
                                            <p:strVal val="#ppt_h"/>
                                          </p:val>
                                        </p:tav>
                                      </p:tavLst>
                                    </p:anim>
                                    <p:anim calcmode="lin" valueType="num">
                                      <p:cBhvr>
                                        <p:cTn id="81" dur="3000" fill="hold"/>
                                        <p:tgtEl>
                                          <p:spTgt spid="15"/>
                                        </p:tgtEl>
                                        <p:attrNameLst>
                                          <p:attrName>ppt_x</p:attrName>
                                        </p:attrNameLst>
                                      </p:cBhvr>
                                      <p:tavLst>
                                        <p:tav tm="0" fmla="#ppt_x+(cos(-2*pi*(1-$))*-#ppt_x-sin(-2*pi*(1-$))*(1-#ppt_y))*(1-$)">
                                          <p:val>
                                            <p:fltVal val="0"/>
                                          </p:val>
                                        </p:tav>
                                        <p:tav tm="100000">
                                          <p:val>
                                            <p:fltVal val="1"/>
                                          </p:val>
                                        </p:tav>
                                      </p:tavLst>
                                    </p:anim>
                                    <p:anim calcmode="lin" valueType="num">
                                      <p:cBhvr>
                                        <p:cTn id="82" dur="3000" fill="hold"/>
                                        <p:tgtEl>
                                          <p:spTgt spid="15"/>
                                        </p:tgtEl>
                                        <p:attrNameLst>
                                          <p:attrName>ppt_y</p:attrName>
                                        </p:attrNameLst>
                                      </p:cBhvr>
                                      <p:tavLst>
                                        <p:tav tm="0" fmla="#ppt_y+(sin(-2*pi*(1-$))*-#ppt_x+cos(-2*pi*(1-$))*(1-#ppt_y))*(1-$)">
                                          <p:val>
                                            <p:fltVal val="0"/>
                                          </p:val>
                                        </p:tav>
                                        <p:tav tm="100000">
                                          <p:val>
                                            <p:fltVal val="1"/>
                                          </p:val>
                                        </p:tav>
                                      </p:tavLst>
                                    </p:anim>
                                  </p:childTnLst>
                                </p:cTn>
                              </p:par>
                              <p:par>
                                <p:cTn id="83" presetID="8" presetClass="emph" presetSubtype="0" fill="hold" grpId="1" nodeType="withEffect">
                                  <p:stCondLst>
                                    <p:cond delay="0"/>
                                  </p:stCondLst>
                                  <p:childTnLst>
                                    <p:animRot by="-21600000">
                                      <p:cBhvr>
                                        <p:cTn id="84" dur="4750" fill="hold"/>
                                        <p:tgtEl>
                                          <p:spTgt spid="15"/>
                                        </p:tgtEl>
                                        <p:attrNameLst>
                                          <p:attrName>r</p:attrName>
                                        </p:attrNameLst>
                                      </p:cBhvr>
                                    </p:animRot>
                                  </p:childTnLst>
                                </p:cTn>
                              </p:par>
                              <p:par>
                                <p:cTn id="85" presetID="2" presetClass="exit" presetSubtype="12" fill="hold" grpId="2" nodeType="withEffect">
                                  <p:stCondLst>
                                    <p:cond delay="0"/>
                                  </p:stCondLst>
                                  <p:childTnLst>
                                    <p:anim calcmode="lin" valueType="num">
                                      <p:cBhvr additive="base">
                                        <p:cTn id="86" dur="4750"/>
                                        <p:tgtEl>
                                          <p:spTgt spid="15"/>
                                        </p:tgtEl>
                                        <p:attrNameLst>
                                          <p:attrName>ppt_x</p:attrName>
                                        </p:attrNameLst>
                                      </p:cBhvr>
                                      <p:tavLst>
                                        <p:tav tm="0">
                                          <p:val>
                                            <p:strVal val="ppt_x"/>
                                          </p:val>
                                        </p:tav>
                                        <p:tav tm="100000">
                                          <p:val>
                                            <p:strVal val="0-ppt_w/2"/>
                                          </p:val>
                                        </p:tav>
                                      </p:tavLst>
                                    </p:anim>
                                    <p:anim calcmode="lin" valueType="num">
                                      <p:cBhvr additive="base">
                                        <p:cTn id="87" dur="4750"/>
                                        <p:tgtEl>
                                          <p:spTgt spid="15"/>
                                        </p:tgtEl>
                                        <p:attrNameLst>
                                          <p:attrName>ppt_y</p:attrName>
                                        </p:attrNameLst>
                                      </p:cBhvr>
                                      <p:tavLst>
                                        <p:tav tm="0">
                                          <p:val>
                                            <p:strVal val="ppt_y"/>
                                          </p:val>
                                        </p:tav>
                                        <p:tav tm="100000">
                                          <p:val>
                                            <p:strVal val="1+ppt_h/2"/>
                                          </p:val>
                                        </p:tav>
                                      </p:tavLst>
                                    </p:anim>
                                    <p:set>
                                      <p:cBhvr>
                                        <p:cTn id="88" dur="1" fill="hold">
                                          <p:stCondLst>
                                            <p:cond delay="4749"/>
                                          </p:stCondLst>
                                        </p:cTn>
                                        <p:tgtEl>
                                          <p:spTgt spid="15"/>
                                        </p:tgtEl>
                                        <p:attrNameLst>
                                          <p:attrName>style.visibility</p:attrName>
                                        </p:attrNameLst>
                                      </p:cBhvr>
                                      <p:to>
                                        <p:strVal val="hidden"/>
                                      </p:to>
                                    </p:set>
                                  </p:childTnLst>
                                </p:cTn>
                              </p:par>
                              <p:par>
                                <p:cTn id="89" presetID="15" presetClass="entr" presetSubtype="0" fill="hold" grpId="0" nodeType="withEffect">
                                  <p:stCondLst>
                                    <p:cond delay="0"/>
                                  </p:stCondLst>
                                  <p:childTnLst>
                                    <p:set>
                                      <p:cBhvr>
                                        <p:cTn id="90" dur="1" fill="hold">
                                          <p:stCondLst>
                                            <p:cond delay="0"/>
                                          </p:stCondLst>
                                        </p:cTn>
                                        <p:tgtEl>
                                          <p:spTgt spid="14"/>
                                        </p:tgtEl>
                                        <p:attrNameLst>
                                          <p:attrName>style.visibility</p:attrName>
                                        </p:attrNameLst>
                                      </p:cBhvr>
                                      <p:to>
                                        <p:strVal val="visible"/>
                                      </p:to>
                                    </p:set>
                                    <p:anim calcmode="lin" valueType="num">
                                      <p:cBhvr>
                                        <p:cTn id="91" dur="3000" fill="hold"/>
                                        <p:tgtEl>
                                          <p:spTgt spid="14"/>
                                        </p:tgtEl>
                                        <p:attrNameLst>
                                          <p:attrName>ppt_w</p:attrName>
                                        </p:attrNameLst>
                                      </p:cBhvr>
                                      <p:tavLst>
                                        <p:tav tm="0">
                                          <p:val>
                                            <p:fltVal val="0"/>
                                          </p:val>
                                        </p:tav>
                                        <p:tav tm="100000">
                                          <p:val>
                                            <p:strVal val="#ppt_w"/>
                                          </p:val>
                                        </p:tav>
                                      </p:tavLst>
                                    </p:anim>
                                    <p:anim calcmode="lin" valueType="num">
                                      <p:cBhvr>
                                        <p:cTn id="92" dur="3000" fill="hold"/>
                                        <p:tgtEl>
                                          <p:spTgt spid="14"/>
                                        </p:tgtEl>
                                        <p:attrNameLst>
                                          <p:attrName>ppt_h</p:attrName>
                                        </p:attrNameLst>
                                      </p:cBhvr>
                                      <p:tavLst>
                                        <p:tav tm="0">
                                          <p:val>
                                            <p:fltVal val="0"/>
                                          </p:val>
                                        </p:tav>
                                        <p:tav tm="100000">
                                          <p:val>
                                            <p:strVal val="#ppt_h"/>
                                          </p:val>
                                        </p:tav>
                                      </p:tavLst>
                                    </p:anim>
                                    <p:anim calcmode="lin" valueType="num">
                                      <p:cBhvr>
                                        <p:cTn id="93" dur="3000" fill="hold"/>
                                        <p:tgtEl>
                                          <p:spTgt spid="14"/>
                                        </p:tgtEl>
                                        <p:attrNameLst>
                                          <p:attrName>ppt_x</p:attrName>
                                        </p:attrNameLst>
                                      </p:cBhvr>
                                      <p:tavLst>
                                        <p:tav tm="0" fmla="#ppt_x+(cos(-2*pi*(1-$))*-#ppt_x-sin(-2*pi*(1-$))*(1-#ppt_y))*(1-$)">
                                          <p:val>
                                            <p:fltVal val="0"/>
                                          </p:val>
                                        </p:tav>
                                        <p:tav tm="100000">
                                          <p:val>
                                            <p:fltVal val="1"/>
                                          </p:val>
                                        </p:tav>
                                      </p:tavLst>
                                    </p:anim>
                                    <p:anim calcmode="lin" valueType="num">
                                      <p:cBhvr>
                                        <p:cTn id="94" dur="3000" fill="hold"/>
                                        <p:tgtEl>
                                          <p:spTgt spid="14"/>
                                        </p:tgtEl>
                                        <p:attrNameLst>
                                          <p:attrName>ppt_y</p:attrName>
                                        </p:attrNameLst>
                                      </p:cBhvr>
                                      <p:tavLst>
                                        <p:tav tm="0" fmla="#ppt_y+(sin(-2*pi*(1-$))*-#ppt_x+cos(-2*pi*(1-$))*(1-#ppt_y))*(1-$)">
                                          <p:val>
                                            <p:fltVal val="0"/>
                                          </p:val>
                                        </p:tav>
                                        <p:tav tm="100000">
                                          <p:val>
                                            <p:fltVal val="1"/>
                                          </p:val>
                                        </p:tav>
                                      </p:tavLst>
                                    </p:anim>
                                  </p:childTnLst>
                                </p:cTn>
                              </p:par>
                              <p:par>
                                <p:cTn id="95" presetID="8" presetClass="emph" presetSubtype="0" fill="hold" grpId="1" nodeType="withEffect">
                                  <p:stCondLst>
                                    <p:cond delay="0"/>
                                  </p:stCondLst>
                                  <p:childTnLst>
                                    <p:animRot by="-21600000">
                                      <p:cBhvr>
                                        <p:cTn id="96" dur="4750" fill="hold"/>
                                        <p:tgtEl>
                                          <p:spTgt spid="14"/>
                                        </p:tgtEl>
                                        <p:attrNameLst>
                                          <p:attrName>r</p:attrName>
                                        </p:attrNameLst>
                                      </p:cBhvr>
                                    </p:animRot>
                                  </p:childTnLst>
                                </p:cTn>
                              </p:par>
                              <p:par>
                                <p:cTn id="97" presetID="2" presetClass="exit" presetSubtype="12" fill="hold" grpId="2" nodeType="withEffect">
                                  <p:stCondLst>
                                    <p:cond delay="0"/>
                                  </p:stCondLst>
                                  <p:childTnLst>
                                    <p:anim calcmode="lin" valueType="num">
                                      <p:cBhvr additive="base">
                                        <p:cTn id="98" dur="4750"/>
                                        <p:tgtEl>
                                          <p:spTgt spid="14"/>
                                        </p:tgtEl>
                                        <p:attrNameLst>
                                          <p:attrName>ppt_x</p:attrName>
                                        </p:attrNameLst>
                                      </p:cBhvr>
                                      <p:tavLst>
                                        <p:tav tm="0">
                                          <p:val>
                                            <p:strVal val="ppt_x"/>
                                          </p:val>
                                        </p:tav>
                                        <p:tav tm="100000">
                                          <p:val>
                                            <p:strVal val="0-ppt_w/2"/>
                                          </p:val>
                                        </p:tav>
                                      </p:tavLst>
                                    </p:anim>
                                    <p:anim calcmode="lin" valueType="num">
                                      <p:cBhvr additive="base">
                                        <p:cTn id="99" dur="4750"/>
                                        <p:tgtEl>
                                          <p:spTgt spid="14"/>
                                        </p:tgtEl>
                                        <p:attrNameLst>
                                          <p:attrName>ppt_y</p:attrName>
                                        </p:attrNameLst>
                                      </p:cBhvr>
                                      <p:tavLst>
                                        <p:tav tm="0">
                                          <p:val>
                                            <p:strVal val="ppt_y"/>
                                          </p:val>
                                        </p:tav>
                                        <p:tav tm="100000">
                                          <p:val>
                                            <p:strVal val="1+ppt_h/2"/>
                                          </p:val>
                                        </p:tav>
                                      </p:tavLst>
                                    </p:anim>
                                    <p:set>
                                      <p:cBhvr>
                                        <p:cTn id="100" dur="1" fill="hold">
                                          <p:stCondLst>
                                            <p:cond delay="4749"/>
                                          </p:stCondLst>
                                        </p:cTn>
                                        <p:tgtEl>
                                          <p:spTgt spid="14"/>
                                        </p:tgtEl>
                                        <p:attrNameLst>
                                          <p:attrName>style.visibility</p:attrName>
                                        </p:attrNameLst>
                                      </p:cBhvr>
                                      <p:to>
                                        <p:strVal val="hidden"/>
                                      </p:to>
                                    </p:set>
                                  </p:childTnLst>
                                </p:cTn>
                              </p:par>
                              <p:par>
                                <p:cTn id="101" presetID="15" presetClass="entr" presetSubtype="0" fill="hold" grpId="0" nodeType="withEffect">
                                  <p:stCondLst>
                                    <p:cond delay="0"/>
                                  </p:stCondLst>
                                  <p:childTnLst>
                                    <p:set>
                                      <p:cBhvr>
                                        <p:cTn id="102" dur="1" fill="hold">
                                          <p:stCondLst>
                                            <p:cond delay="0"/>
                                          </p:stCondLst>
                                        </p:cTn>
                                        <p:tgtEl>
                                          <p:spTgt spid="21"/>
                                        </p:tgtEl>
                                        <p:attrNameLst>
                                          <p:attrName>style.visibility</p:attrName>
                                        </p:attrNameLst>
                                      </p:cBhvr>
                                      <p:to>
                                        <p:strVal val="visible"/>
                                      </p:to>
                                    </p:set>
                                    <p:anim calcmode="lin" valueType="num">
                                      <p:cBhvr>
                                        <p:cTn id="103" dur="3000" fill="hold"/>
                                        <p:tgtEl>
                                          <p:spTgt spid="21"/>
                                        </p:tgtEl>
                                        <p:attrNameLst>
                                          <p:attrName>ppt_w</p:attrName>
                                        </p:attrNameLst>
                                      </p:cBhvr>
                                      <p:tavLst>
                                        <p:tav tm="0">
                                          <p:val>
                                            <p:fltVal val="0"/>
                                          </p:val>
                                        </p:tav>
                                        <p:tav tm="100000">
                                          <p:val>
                                            <p:strVal val="#ppt_w"/>
                                          </p:val>
                                        </p:tav>
                                      </p:tavLst>
                                    </p:anim>
                                    <p:anim calcmode="lin" valueType="num">
                                      <p:cBhvr>
                                        <p:cTn id="104" dur="3000" fill="hold"/>
                                        <p:tgtEl>
                                          <p:spTgt spid="21"/>
                                        </p:tgtEl>
                                        <p:attrNameLst>
                                          <p:attrName>ppt_h</p:attrName>
                                        </p:attrNameLst>
                                      </p:cBhvr>
                                      <p:tavLst>
                                        <p:tav tm="0">
                                          <p:val>
                                            <p:fltVal val="0"/>
                                          </p:val>
                                        </p:tav>
                                        <p:tav tm="100000">
                                          <p:val>
                                            <p:strVal val="#ppt_h"/>
                                          </p:val>
                                        </p:tav>
                                      </p:tavLst>
                                    </p:anim>
                                    <p:anim calcmode="lin" valueType="num">
                                      <p:cBhvr>
                                        <p:cTn id="105" dur="3000" fill="hold"/>
                                        <p:tgtEl>
                                          <p:spTgt spid="21"/>
                                        </p:tgtEl>
                                        <p:attrNameLst>
                                          <p:attrName>ppt_x</p:attrName>
                                        </p:attrNameLst>
                                      </p:cBhvr>
                                      <p:tavLst>
                                        <p:tav tm="0" fmla="#ppt_x+(cos(-2*pi*(1-$))*-#ppt_x-sin(-2*pi*(1-$))*(1-#ppt_y))*(1-$)">
                                          <p:val>
                                            <p:fltVal val="0"/>
                                          </p:val>
                                        </p:tav>
                                        <p:tav tm="100000">
                                          <p:val>
                                            <p:fltVal val="1"/>
                                          </p:val>
                                        </p:tav>
                                      </p:tavLst>
                                    </p:anim>
                                    <p:anim calcmode="lin" valueType="num">
                                      <p:cBhvr>
                                        <p:cTn id="106" dur="3000" fill="hold"/>
                                        <p:tgtEl>
                                          <p:spTgt spid="21"/>
                                        </p:tgtEl>
                                        <p:attrNameLst>
                                          <p:attrName>ppt_y</p:attrName>
                                        </p:attrNameLst>
                                      </p:cBhvr>
                                      <p:tavLst>
                                        <p:tav tm="0" fmla="#ppt_y+(sin(-2*pi*(1-$))*-#ppt_x+cos(-2*pi*(1-$))*(1-#ppt_y))*(1-$)">
                                          <p:val>
                                            <p:fltVal val="0"/>
                                          </p:val>
                                        </p:tav>
                                        <p:tav tm="100000">
                                          <p:val>
                                            <p:fltVal val="1"/>
                                          </p:val>
                                        </p:tav>
                                      </p:tavLst>
                                    </p:anim>
                                  </p:childTnLst>
                                </p:cTn>
                              </p:par>
                              <p:par>
                                <p:cTn id="107" presetID="8" presetClass="emph" presetSubtype="0" fill="hold" grpId="1" nodeType="withEffect">
                                  <p:stCondLst>
                                    <p:cond delay="0"/>
                                  </p:stCondLst>
                                  <p:childTnLst>
                                    <p:animRot by="-21600000">
                                      <p:cBhvr>
                                        <p:cTn id="108" dur="4750" fill="hold"/>
                                        <p:tgtEl>
                                          <p:spTgt spid="21"/>
                                        </p:tgtEl>
                                        <p:attrNameLst>
                                          <p:attrName>r</p:attrName>
                                        </p:attrNameLst>
                                      </p:cBhvr>
                                    </p:animRot>
                                  </p:childTnLst>
                                </p:cTn>
                              </p:par>
                              <p:par>
                                <p:cTn id="109" presetID="2" presetClass="exit" presetSubtype="3" fill="hold" grpId="2" nodeType="withEffect">
                                  <p:stCondLst>
                                    <p:cond delay="0"/>
                                  </p:stCondLst>
                                  <p:childTnLst>
                                    <p:anim calcmode="lin" valueType="num">
                                      <p:cBhvr additive="base">
                                        <p:cTn id="110" dur="4750"/>
                                        <p:tgtEl>
                                          <p:spTgt spid="21"/>
                                        </p:tgtEl>
                                        <p:attrNameLst>
                                          <p:attrName>ppt_x</p:attrName>
                                        </p:attrNameLst>
                                      </p:cBhvr>
                                      <p:tavLst>
                                        <p:tav tm="0">
                                          <p:val>
                                            <p:strVal val="ppt_x"/>
                                          </p:val>
                                        </p:tav>
                                        <p:tav tm="100000">
                                          <p:val>
                                            <p:strVal val="1+ppt_w/2"/>
                                          </p:val>
                                        </p:tav>
                                      </p:tavLst>
                                    </p:anim>
                                    <p:anim calcmode="lin" valueType="num">
                                      <p:cBhvr additive="base">
                                        <p:cTn id="111" dur="4750"/>
                                        <p:tgtEl>
                                          <p:spTgt spid="21"/>
                                        </p:tgtEl>
                                        <p:attrNameLst>
                                          <p:attrName>ppt_y</p:attrName>
                                        </p:attrNameLst>
                                      </p:cBhvr>
                                      <p:tavLst>
                                        <p:tav tm="0">
                                          <p:val>
                                            <p:strVal val="ppt_y"/>
                                          </p:val>
                                        </p:tav>
                                        <p:tav tm="100000">
                                          <p:val>
                                            <p:strVal val="0-ppt_h/2"/>
                                          </p:val>
                                        </p:tav>
                                      </p:tavLst>
                                    </p:anim>
                                    <p:set>
                                      <p:cBhvr>
                                        <p:cTn id="112" dur="1" fill="hold">
                                          <p:stCondLst>
                                            <p:cond delay="4749"/>
                                          </p:stCondLst>
                                        </p:cTn>
                                        <p:tgtEl>
                                          <p:spTgt spid="21"/>
                                        </p:tgtEl>
                                        <p:attrNameLst>
                                          <p:attrName>style.visibility</p:attrName>
                                        </p:attrNameLst>
                                      </p:cBhvr>
                                      <p:to>
                                        <p:strVal val="hidden"/>
                                      </p:to>
                                    </p:set>
                                  </p:childTnLst>
                                </p:cTn>
                              </p:par>
                              <p:par>
                                <p:cTn id="113" presetID="15" presetClass="entr" presetSubtype="0" fill="hold" grpId="0" nodeType="withEffect">
                                  <p:stCondLst>
                                    <p:cond delay="0"/>
                                  </p:stCondLst>
                                  <p:childTnLst>
                                    <p:set>
                                      <p:cBhvr>
                                        <p:cTn id="114" dur="1" fill="hold">
                                          <p:stCondLst>
                                            <p:cond delay="0"/>
                                          </p:stCondLst>
                                        </p:cTn>
                                        <p:tgtEl>
                                          <p:spTgt spid="20"/>
                                        </p:tgtEl>
                                        <p:attrNameLst>
                                          <p:attrName>style.visibility</p:attrName>
                                        </p:attrNameLst>
                                      </p:cBhvr>
                                      <p:to>
                                        <p:strVal val="visible"/>
                                      </p:to>
                                    </p:set>
                                    <p:anim calcmode="lin" valueType="num">
                                      <p:cBhvr>
                                        <p:cTn id="115" dur="3000" fill="hold"/>
                                        <p:tgtEl>
                                          <p:spTgt spid="20"/>
                                        </p:tgtEl>
                                        <p:attrNameLst>
                                          <p:attrName>ppt_w</p:attrName>
                                        </p:attrNameLst>
                                      </p:cBhvr>
                                      <p:tavLst>
                                        <p:tav tm="0">
                                          <p:val>
                                            <p:fltVal val="0"/>
                                          </p:val>
                                        </p:tav>
                                        <p:tav tm="100000">
                                          <p:val>
                                            <p:strVal val="#ppt_w"/>
                                          </p:val>
                                        </p:tav>
                                      </p:tavLst>
                                    </p:anim>
                                    <p:anim calcmode="lin" valueType="num">
                                      <p:cBhvr>
                                        <p:cTn id="116" dur="3000" fill="hold"/>
                                        <p:tgtEl>
                                          <p:spTgt spid="20"/>
                                        </p:tgtEl>
                                        <p:attrNameLst>
                                          <p:attrName>ppt_h</p:attrName>
                                        </p:attrNameLst>
                                      </p:cBhvr>
                                      <p:tavLst>
                                        <p:tav tm="0">
                                          <p:val>
                                            <p:fltVal val="0"/>
                                          </p:val>
                                        </p:tav>
                                        <p:tav tm="100000">
                                          <p:val>
                                            <p:strVal val="#ppt_h"/>
                                          </p:val>
                                        </p:tav>
                                      </p:tavLst>
                                    </p:anim>
                                    <p:anim calcmode="lin" valueType="num">
                                      <p:cBhvr>
                                        <p:cTn id="117" dur="3000" fill="hold"/>
                                        <p:tgtEl>
                                          <p:spTgt spid="20"/>
                                        </p:tgtEl>
                                        <p:attrNameLst>
                                          <p:attrName>ppt_x</p:attrName>
                                        </p:attrNameLst>
                                      </p:cBhvr>
                                      <p:tavLst>
                                        <p:tav tm="0" fmla="#ppt_x+(cos(-2*pi*(1-$))*-#ppt_x-sin(-2*pi*(1-$))*(1-#ppt_y))*(1-$)">
                                          <p:val>
                                            <p:fltVal val="0"/>
                                          </p:val>
                                        </p:tav>
                                        <p:tav tm="100000">
                                          <p:val>
                                            <p:fltVal val="1"/>
                                          </p:val>
                                        </p:tav>
                                      </p:tavLst>
                                    </p:anim>
                                    <p:anim calcmode="lin" valueType="num">
                                      <p:cBhvr>
                                        <p:cTn id="118" dur="3000" fill="hold"/>
                                        <p:tgtEl>
                                          <p:spTgt spid="20"/>
                                        </p:tgtEl>
                                        <p:attrNameLst>
                                          <p:attrName>ppt_y</p:attrName>
                                        </p:attrNameLst>
                                      </p:cBhvr>
                                      <p:tavLst>
                                        <p:tav tm="0" fmla="#ppt_y+(sin(-2*pi*(1-$))*-#ppt_x+cos(-2*pi*(1-$))*(1-#ppt_y))*(1-$)">
                                          <p:val>
                                            <p:fltVal val="0"/>
                                          </p:val>
                                        </p:tav>
                                        <p:tav tm="100000">
                                          <p:val>
                                            <p:fltVal val="1"/>
                                          </p:val>
                                        </p:tav>
                                      </p:tavLst>
                                    </p:anim>
                                  </p:childTnLst>
                                </p:cTn>
                              </p:par>
                              <p:par>
                                <p:cTn id="119" presetID="8" presetClass="emph" presetSubtype="0" fill="hold" grpId="1" nodeType="withEffect">
                                  <p:stCondLst>
                                    <p:cond delay="0"/>
                                  </p:stCondLst>
                                  <p:childTnLst>
                                    <p:animRot by="-21600000">
                                      <p:cBhvr>
                                        <p:cTn id="120" dur="4750" fill="hold"/>
                                        <p:tgtEl>
                                          <p:spTgt spid="20"/>
                                        </p:tgtEl>
                                        <p:attrNameLst>
                                          <p:attrName>r</p:attrName>
                                        </p:attrNameLst>
                                      </p:cBhvr>
                                    </p:animRot>
                                  </p:childTnLst>
                                </p:cTn>
                              </p:par>
                              <p:par>
                                <p:cTn id="121" presetID="2" presetClass="exit" presetSubtype="3" fill="hold" grpId="2" nodeType="withEffect">
                                  <p:stCondLst>
                                    <p:cond delay="0"/>
                                  </p:stCondLst>
                                  <p:childTnLst>
                                    <p:anim calcmode="lin" valueType="num">
                                      <p:cBhvr additive="base">
                                        <p:cTn id="122" dur="4750"/>
                                        <p:tgtEl>
                                          <p:spTgt spid="20"/>
                                        </p:tgtEl>
                                        <p:attrNameLst>
                                          <p:attrName>ppt_x</p:attrName>
                                        </p:attrNameLst>
                                      </p:cBhvr>
                                      <p:tavLst>
                                        <p:tav tm="0">
                                          <p:val>
                                            <p:strVal val="ppt_x"/>
                                          </p:val>
                                        </p:tav>
                                        <p:tav tm="100000">
                                          <p:val>
                                            <p:strVal val="1+ppt_w/2"/>
                                          </p:val>
                                        </p:tav>
                                      </p:tavLst>
                                    </p:anim>
                                    <p:anim calcmode="lin" valueType="num">
                                      <p:cBhvr additive="base">
                                        <p:cTn id="123" dur="4750"/>
                                        <p:tgtEl>
                                          <p:spTgt spid="20"/>
                                        </p:tgtEl>
                                        <p:attrNameLst>
                                          <p:attrName>ppt_y</p:attrName>
                                        </p:attrNameLst>
                                      </p:cBhvr>
                                      <p:tavLst>
                                        <p:tav tm="0">
                                          <p:val>
                                            <p:strVal val="ppt_y"/>
                                          </p:val>
                                        </p:tav>
                                        <p:tav tm="100000">
                                          <p:val>
                                            <p:strVal val="0-ppt_h/2"/>
                                          </p:val>
                                        </p:tav>
                                      </p:tavLst>
                                    </p:anim>
                                    <p:set>
                                      <p:cBhvr>
                                        <p:cTn id="124" dur="1" fill="hold">
                                          <p:stCondLst>
                                            <p:cond delay="4749"/>
                                          </p:stCondLst>
                                        </p:cTn>
                                        <p:tgtEl>
                                          <p:spTgt spid="20"/>
                                        </p:tgtEl>
                                        <p:attrNameLst>
                                          <p:attrName>style.visibility</p:attrName>
                                        </p:attrNameLst>
                                      </p:cBhvr>
                                      <p:to>
                                        <p:strVal val="hidden"/>
                                      </p:to>
                                    </p:set>
                                  </p:childTnLst>
                                </p:cTn>
                              </p:par>
                              <p:par>
                                <p:cTn id="125" presetID="15" presetClass="entr" presetSubtype="0" fill="hold" grpId="0" nodeType="withEffect">
                                  <p:stCondLst>
                                    <p:cond delay="0"/>
                                  </p:stCondLst>
                                  <p:childTnLst>
                                    <p:set>
                                      <p:cBhvr>
                                        <p:cTn id="126" dur="1" fill="hold">
                                          <p:stCondLst>
                                            <p:cond delay="0"/>
                                          </p:stCondLst>
                                        </p:cTn>
                                        <p:tgtEl>
                                          <p:spTgt spid="19"/>
                                        </p:tgtEl>
                                        <p:attrNameLst>
                                          <p:attrName>style.visibility</p:attrName>
                                        </p:attrNameLst>
                                      </p:cBhvr>
                                      <p:to>
                                        <p:strVal val="visible"/>
                                      </p:to>
                                    </p:set>
                                    <p:anim calcmode="lin" valueType="num">
                                      <p:cBhvr>
                                        <p:cTn id="127" dur="3000" fill="hold"/>
                                        <p:tgtEl>
                                          <p:spTgt spid="19"/>
                                        </p:tgtEl>
                                        <p:attrNameLst>
                                          <p:attrName>ppt_w</p:attrName>
                                        </p:attrNameLst>
                                      </p:cBhvr>
                                      <p:tavLst>
                                        <p:tav tm="0">
                                          <p:val>
                                            <p:fltVal val="0"/>
                                          </p:val>
                                        </p:tav>
                                        <p:tav tm="100000">
                                          <p:val>
                                            <p:strVal val="#ppt_w"/>
                                          </p:val>
                                        </p:tav>
                                      </p:tavLst>
                                    </p:anim>
                                    <p:anim calcmode="lin" valueType="num">
                                      <p:cBhvr>
                                        <p:cTn id="128" dur="3000" fill="hold"/>
                                        <p:tgtEl>
                                          <p:spTgt spid="19"/>
                                        </p:tgtEl>
                                        <p:attrNameLst>
                                          <p:attrName>ppt_h</p:attrName>
                                        </p:attrNameLst>
                                      </p:cBhvr>
                                      <p:tavLst>
                                        <p:tav tm="0">
                                          <p:val>
                                            <p:fltVal val="0"/>
                                          </p:val>
                                        </p:tav>
                                        <p:tav tm="100000">
                                          <p:val>
                                            <p:strVal val="#ppt_h"/>
                                          </p:val>
                                        </p:tav>
                                      </p:tavLst>
                                    </p:anim>
                                    <p:anim calcmode="lin" valueType="num">
                                      <p:cBhvr>
                                        <p:cTn id="129" dur="3000" fill="hold"/>
                                        <p:tgtEl>
                                          <p:spTgt spid="19"/>
                                        </p:tgtEl>
                                        <p:attrNameLst>
                                          <p:attrName>ppt_x</p:attrName>
                                        </p:attrNameLst>
                                      </p:cBhvr>
                                      <p:tavLst>
                                        <p:tav tm="0" fmla="#ppt_x+(cos(-2*pi*(1-$))*-#ppt_x-sin(-2*pi*(1-$))*(1-#ppt_y))*(1-$)">
                                          <p:val>
                                            <p:fltVal val="0"/>
                                          </p:val>
                                        </p:tav>
                                        <p:tav tm="100000">
                                          <p:val>
                                            <p:fltVal val="1"/>
                                          </p:val>
                                        </p:tav>
                                      </p:tavLst>
                                    </p:anim>
                                    <p:anim calcmode="lin" valueType="num">
                                      <p:cBhvr>
                                        <p:cTn id="130" dur="3000" fill="hold"/>
                                        <p:tgtEl>
                                          <p:spTgt spid="19"/>
                                        </p:tgtEl>
                                        <p:attrNameLst>
                                          <p:attrName>ppt_y</p:attrName>
                                        </p:attrNameLst>
                                      </p:cBhvr>
                                      <p:tavLst>
                                        <p:tav tm="0" fmla="#ppt_y+(sin(-2*pi*(1-$))*-#ppt_x+cos(-2*pi*(1-$))*(1-#ppt_y))*(1-$)">
                                          <p:val>
                                            <p:fltVal val="0"/>
                                          </p:val>
                                        </p:tav>
                                        <p:tav tm="100000">
                                          <p:val>
                                            <p:fltVal val="1"/>
                                          </p:val>
                                        </p:tav>
                                      </p:tavLst>
                                    </p:anim>
                                  </p:childTnLst>
                                </p:cTn>
                              </p:par>
                              <p:par>
                                <p:cTn id="131" presetID="8" presetClass="emph" presetSubtype="0" fill="hold" grpId="1" nodeType="withEffect">
                                  <p:stCondLst>
                                    <p:cond delay="0"/>
                                  </p:stCondLst>
                                  <p:childTnLst>
                                    <p:animRot by="-21600000">
                                      <p:cBhvr>
                                        <p:cTn id="132" dur="4750" fill="hold"/>
                                        <p:tgtEl>
                                          <p:spTgt spid="19"/>
                                        </p:tgtEl>
                                        <p:attrNameLst>
                                          <p:attrName>r</p:attrName>
                                        </p:attrNameLst>
                                      </p:cBhvr>
                                    </p:animRot>
                                  </p:childTnLst>
                                </p:cTn>
                              </p:par>
                              <p:par>
                                <p:cTn id="133" presetID="2" presetClass="exit" presetSubtype="3" fill="hold" grpId="2" nodeType="withEffect">
                                  <p:stCondLst>
                                    <p:cond delay="0"/>
                                  </p:stCondLst>
                                  <p:childTnLst>
                                    <p:anim calcmode="lin" valueType="num">
                                      <p:cBhvr additive="base">
                                        <p:cTn id="134" dur="4750"/>
                                        <p:tgtEl>
                                          <p:spTgt spid="19"/>
                                        </p:tgtEl>
                                        <p:attrNameLst>
                                          <p:attrName>ppt_x</p:attrName>
                                        </p:attrNameLst>
                                      </p:cBhvr>
                                      <p:tavLst>
                                        <p:tav tm="0">
                                          <p:val>
                                            <p:strVal val="ppt_x"/>
                                          </p:val>
                                        </p:tav>
                                        <p:tav tm="100000">
                                          <p:val>
                                            <p:strVal val="1+ppt_w/2"/>
                                          </p:val>
                                        </p:tav>
                                      </p:tavLst>
                                    </p:anim>
                                    <p:anim calcmode="lin" valueType="num">
                                      <p:cBhvr additive="base">
                                        <p:cTn id="135" dur="4750"/>
                                        <p:tgtEl>
                                          <p:spTgt spid="19"/>
                                        </p:tgtEl>
                                        <p:attrNameLst>
                                          <p:attrName>ppt_y</p:attrName>
                                        </p:attrNameLst>
                                      </p:cBhvr>
                                      <p:tavLst>
                                        <p:tav tm="0">
                                          <p:val>
                                            <p:strVal val="ppt_y"/>
                                          </p:val>
                                        </p:tav>
                                        <p:tav tm="100000">
                                          <p:val>
                                            <p:strVal val="0-ppt_h/2"/>
                                          </p:val>
                                        </p:tav>
                                      </p:tavLst>
                                    </p:anim>
                                    <p:set>
                                      <p:cBhvr>
                                        <p:cTn id="136" dur="1" fill="hold">
                                          <p:stCondLst>
                                            <p:cond delay="4749"/>
                                          </p:stCondLst>
                                        </p:cTn>
                                        <p:tgtEl>
                                          <p:spTgt spid="19"/>
                                        </p:tgtEl>
                                        <p:attrNameLst>
                                          <p:attrName>style.visibility</p:attrName>
                                        </p:attrNameLst>
                                      </p:cBhvr>
                                      <p:to>
                                        <p:strVal val="hidden"/>
                                      </p:to>
                                    </p:set>
                                  </p:childTnLst>
                                </p:cTn>
                              </p:par>
                              <p:par>
                                <p:cTn id="137" presetID="15" presetClass="entr" presetSubtype="0" fill="hold" grpId="0" nodeType="withEffect">
                                  <p:stCondLst>
                                    <p:cond delay="0"/>
                                  </p:stCondLst>
                                  <p:childTnLst>
                                    <p:set>
                                      <p:cBhvr>
                                        <p:cTn id="138" dur="1" fill="hold">
                                          <p:stCondLst>
                                            <p:cond delay="0"/>
                                          </p:stCondLst>
                                        </p:cTn>
                                        <p:tgtEl>
                                          <p:spTgt spid="18"/>
                                        </p:tgtEl>
                                        <p:attrNameLst>
                                          <p:attrName>style.visibility</p:attrName>
                                        </p:attrNameLst>
                                      </p:cBhvr>
                                      <p:to>
                                        <p:strVal val="visible"/>
                                      </p:to>
                                    </p:set>
                                    <p:anim calcmode="lin" valueType="num">
                                      <p:cBhvr>
                                        <p:cTn id="139" dur="3000" fill="hold"/>
                                        <p:tgtEl>
                                          <p:spTgt spid="18"/>
                                        </p:tgtEl>
                                        <p:attrNameLst>
                                          <p:attrName>ppt_w</p:attrName>
                                        </p:attrNameLst>
                                      </p:cBhvr>
                                      <p:tavLst>
                                        <p:tav tm="0">
                                          <p:val>
                                            <p:fltVal val="0"/>
                                          </p:val>
                                        </p:tav>
                                        <p:tav tm="100000">
                                          <p:val>
                                            <p:strVal val="#ppt_w"/>
                                          </p:val>
                                        </p:tav>
                                      </p:tavLst>
                                    </p:anim>
                                    <p:anim calcmode="lin" valueType="num">
                                      <p:cBhvr>
                                        <p:cTn id="140" dur="3000" fill="hold"/>
                                        <p:tgtEl>
                                          <p:spTgt spid="18"/>
                                        </p:tgtEl>
                                        <p:attrNameLst>
                                          <p:attrName>ppt_h</p:attrName>
                                        </p:attrNameLst>
                                      </p:cBhvr>
                                      <p:tavLst>
                                        <p:tav tm="0">
                                          <p:val>
                                            <p:fltVal val="0"/>
                                          </p:val>
                                        </p:tav>
                                        <p:tav tm="100000">
                                          <p:val>
                                            <p:strVal val="#ppt_h"/>
                                          </p:val>
                                        </p:tav>
                                      </p:tavLst>
                                    </p:anim>
                                    <p:anim calcmode="lin" valueType="num">
                                      <p:cBhvr>
                                        <p:cTn id="141" dur="3000" fill="hold"/>
                                        <p:tgtEl>
                                          <p:spTgt spid="18"/>
                                        </p:tgtEl>
                                        <p:attrNameLst>
                                          <p:attrName>ppt_x</p:attrName>
                                        </p:attrNameLst>
                                      </p:cBhvr>
                                      <p:tavLst>
                                        <p:tav tm="0" fmla="#ppt_x+(cos(-2*pi*(1-$))*-#ppt_x-sin(-2*pi*(1-$))*(1-#ppt_y))*(1-$)">
                                          <p:val>
                                            <p:fltVal val="0"/>
                                          </p:val>
                                        </p:tav>
                                        <p:tav tm="100000">
                                          <p:val>
                                            <p:fltVal val="1"/>
                                          </p:val>
                                        </p:tav>
                                      </p:tavLst>
                                    </p:anim>
                                    <p:anim calcmode="lin" valueType="num">
                                      <p:cBhvr>
                                        <p:cTn id="142" dur="3000" fill="hold"/>
                                        <p:tgtEl>
                                          <p:spTgt spid="18"/>
                                        </p:tgtEl>
                                        <p:attrNameLst>
                                          <p:attrName>ppt_y</p:attrName>
                                        </p:attrNameLst>
                                      </p:cBhvr>
                                      <p:tavLst>
                                        <p:tav tm="0" fmla="#ppt_y+(sin(-2*pi*(1-$))*-#ppt_x+cos(-2*pi*(1-$))*(1-#ppt_y))*(1-$)">
                                          <p:val>
                                            <p:fltVal val="0"/>
                                          </p:val>
                                        </p:tav>
                                        <p:tav tm="100000">
                                          <p:val>
                                            <p:fltVal val="1"/>
                                          </p:val>
                                        </p:tav>
                                      </p:tavLst>
                                    </p:anim>
                                  </p:childTnLst>
                                </p:cTn>
                              </p:par>
                              <p:par>
                                <p:cTn id="143" presetID="8" presetClass="emph" presetSubtype="0" fill="hold" grpId="1" nodeType="withEffect">
                                  <p:stCondLst>
                                    <p:cond delay="0"/>
                                  </p:stCondLst>
                                  <p:childTnLst>
                                    <p:animRot by="-21600000">
                                      <p:cBhvr>
                                        <p:cTn id="144" dur="4750" fill="hold"/>
                                        <p:tgtEl>
                                          <p:spTgt spid="18"/>
                                        </p:tgtEl>
                                        <p:attrNameLst>
                                          <p:attrName>r</p:attrName>
                                        </p:attrNameLst>
                                      </p:cBhvr>
                                    </p:animRot>
                                  </p:childTnLst>
                                </p:cTn>
                              </p:par>
                              <p:par>
                                <p:cTn id="145" presetID="2" presetClass="exit" presetSubtype="3" fill="hold" grpId="2" nodeType="withEffect">
                                  <p:stCondLst>
                                    <p:cond delay="0"/>
                                  </p:stCondLst>
                                  <p:childTnLst>
                                    <p:anim calcmode="lin" valueType="num">
                                      <p:cBhvr additive="base">
                                        <p:cTn id="146" dur="4750"/>
                                        <p:tgtEl>
                                          <p:spTgt spid="18"/>
                                        </p:tgtEl>
                                        <p:attrNameLst>
                                          <p:attrName>ppt_x</p:attrName>
                                        </p:attrNameLst>
                                      </p:cBhvr>
                                      <p:tavLst>
                                        <p:tav tm="0">
                                          <p:val>
                                            <p:strVal val="ppt_x"/>
                                          </p:val>
                                        </p:tav>
                                        <p:tav tm="100000">
                                          <p:val>
                                            <p:strVal val="1+ppt_w/2"/>
                                          </p:val>
                                        </p:tav>
                                      </p:tavLst>
                                    </p:anim>
                                    <p:anim calcmode="lin" valueType="num">
                                      <p:cBhvr additive="base">
                                        <p:cTn id="147" dur="4750"/>
                                        <p:tgtEl>
                                          <p:spTgt spid="18"/>
                                        </p:tgtEl>
                                        <p:attrNameLst>
                                          <p:attrName>ppt_y</p:attrName>
                                        </p:attrNameLst>
                                      </p:cBhvr>
                                      <p:tavLst>
                                        <p:tav tm="0">
                                          <p:val>
                                            <p:strVal val="ppt_y"/>
                                          </p:val>
                                        </p:tav>
                                        <p:tav tm="100000">
                                          <p:val>
                                            <p:strVal val="0-ppt_h/2"/>
                                          </p:val>
                                        </p:tav>
                                      </p:tavLst>
                                    </p:anim>
                                    <p:set>
                                      <p:cBhvr>
                                        <p:cTn id="148" dur="1" fill="hold">
                                          <p:stCondLst>
                                            <p:cond delay="4749"/>
                                          </p:stCondLst>
                                        </p:cTn>
                                        <p:tgtEl>
                                          <p:spTgt spid="18"/>
                                        </p:tgtEl>
                                        <p:attrNameLst>
                                          <p:attrName>style.visibility</p:attrName>
                                        </p:attrNameLst>
                                      </p:cBhvr>
                                      <p:to>
                                        <p:strVal val="hidden"/>
                                      </p:to>
                                    </p:set>
                                  </p:childTnLst>
                                </p:cTn>
                              </p:par>
                              <p:par>
                                <p:cTn id="149" presetID="15" presetClass="entr" presetSubtype="0" fill="hold" grpId="0" nodeType="withEffect">
                                  <p:stCondLst>
                                    <p:cond delay="0"/>
                                  </p:stCondLst>
                                  <p:childTnLst>
                                    <p:set>
                                      <p:cBhvr>
                                        <p:cTn id="150" dur="1" fill="hold">
                                          <p:stCondLst>
                                            <p:cond delay="0"/>
                                          </p:stCondLst>
                                        </p:cTn>
                                        <p:tgtEl>
                                          <p:spTgt spid="26"/>
                                        </p:tgtEl>
                                        <p:attrNameLst>
                                          <p:attrName>style.visibility</p:attrName>
                                        </p:attrNameLst>
                                      </p:cBhvr>
                                      <p:to>
                                        <p:strVal val="visible"/>
                                      </p:to>
                                    </p:set>
                                    <p:anim calcmode="lin" valueType="num">
                                      <p:cBhvr>
                                        <p:cTn id="151" dur="3000" fill="hold"/>
                                        <p:tgtEl>
                                          <p:spTgt spid="26"/>
                                        </p:tgtEl>
                                        <p:attrNameLst>
                                          <p:attrName>ppt_w</p:attrName>
                                        </p:attrNameLst>
                                      </p:cBhvr>
                                      <p:tavLst>
                                        <p:tav tm="0">
                                          <p:val>
                                            <p:fltVal val="0"/>
                                          </p:val>
                                        </p:tav>
                                        <p:tav tm="100000">
                                          <p:val>
                                            <p:strVal val="#ppt_w"/>
                                          </p:val>
                                        </p:tav>
                                      </p:tavLst>
                                    </p:anim>
                                    <p:anim calcmode="lin" valueType="num">
                                      <p:cBhvr>
                                        <p:cTn id="152" dur="3000" fill="hold"/>
                                        <p:tgtEl>
                                          <p:spTgt spid="26"/>
                                        </p:tgtEl>
                                        <p:attrNameLst>
                                          <p:attrName>ppt_h</p:attrName>
                                        </p:attrNameLst>
                                      </p:cBhvr>
                                      <p:tavLst>
                                        <p:tav tm="0">
                                          <p:val>
                                            <p:fltVal val="0"/>
                                          </p:val>
                                        </p:tav>
                                        <p:tav tm="100000">
                                          <p:val>
                                            <p:strVal val="#ppt_h"/>
                                          </p:val>
                                        </p:tav>
                                      </p:tavLst>
                                    </p:anim>
                                    <p:anim calcmode="lin" valueType="num">
                                      <p:cBhvr>
                                        <p:cTn id="153" dur="3000" fill="hold"/>
                                        <p:tgtEl>
                                          <p:spTgt spid="26"/>
                                        </p:tgtEl>
                                        <p:attrNameLst>
                                          <p:attrName>ppt_x</p:attrName>
                                        </p:attrNameLst>
                                      </p:cBhvr>
                                      <p:tavLst>
                                        <p:tav tm="0" fmla="#ppt_x+(cos(-2*pi*(1-$))*-#ppt_x-sin(-2*pi*(1-$))*(1-#ppt_y))*(1-$)">
                                          <p:val>
                                            <p:fltVal val="0"/>
                                          </p:val>
                                        </p:tav>
                                        <p:tav tm="100000">
                                          <p:val>
                                            <p:fltVal val="1"/>
                                          </p:val>
                                        </p:tav>
                                      </p:tavLst>
                                    </p:anim>
                                    <p:anim calcmode="lin" valueType="num">
                                      <p:cBhvr>
                                        <p:cTn id="154" dur="3000" fill="hold"/>
                                        <p:tgtEl>
                                          <p:spTgt spid="26"/>
                                        </p:tgtEl>
                                        <p:attrNameLst>
                                          <p:attrName>ppt_y</p:attrName>
                                        </p:attrNameLst>
                                      </p:cBhvr>
                                      <p:tavLst>
                                        <p:tav tm="0" fmla="#ppt_y+(sin(-2*pi*(1-$))*-#ppt_x+cos(-2*pi*(1-$))*(1-#ppt_y))*(1-$)">
                                          <p:val>
                                            <p:fltVal val="0"/>
                                          </p:val>
                                        </p:tav>
                                        <p:tav tm="100000">
                                          <p:val>
                                            <p:fltVal val="1"/>
                                          </p:val>
                                        </p:tav>
                                      </p:tavLst>
                                    </p:anim>
                                  </p:childTnLst>
                                </p:cTn>
                              </p:par>
                              <p:par>
                                <p:cTn id="155" presetID="8" presetClass="emph" presetSubtype="0" fill="hold" grpId="1" nodeType="withEffect">
                                  <p:stCondLst>
                                    <p:cond delay="0"/>
                                  </p:stCondLst>
                                  <p:childTnLst>
                                    <p:animRot by="21600000">
                                      <p:cBhvr>
                                        <p:cTn id="156" dur="4750" fill="hold"/>
                                        <p:tgtEl>
                                          <p:spTgt spid="26"/>
                                        </p:tgtEl>
                                        <p:attrNameLst>
                                          <p:attrName>r</p:attrName>
                                        </p:attrNameLst>
                                      </p:cBhvr>
                                    </p:animRot>
                                  </p:childTnLst>
                                </p:cTn>
                              </p:par>
                              <p:par>
                                <p:cTn id="157" presetID="2" presetClass="exit" presetSubtype="9" fill="hold" grpId="2" nodeType="withEffect">
                                  <p:stCondLst>
                                    <p:cond delay="0"/>
                                  </p:stCondLst>
                                  <p:childTnLst>
                                    <p:anim calcmode="lin" valueType="num">
                                      <p:cBhvr additive="base">
                                        <p:cTn id="158" dur="4750"/>
                                        <p:tgtEl>
                                          <p:spTgt spid="26"/>
                                        </p:tgtEl>
                                        <p:attrNameLst>
                                          <p:attrName>ppt_x</p:attrName>
                                        </p:attrNameLst>
                                      </p:cBhvr>
                                      <p:tavLst>
                                        <p:tav tm="0">
                                          <p:val>
                                            <p:strVal val="ppt_x"/>
                                          </p:val>
                                        </p:tav>
                                        <p:tav tm="100000">
                                          <p:val>
                                            <p:strVal val="0-ppt_w/2"/>
                                          </p:val>
                                        </p:tav>
                                      </p:tavLst>
                                    </p:anim>
                                    <p:anim calcmode="lin" valueType="num">
                                      <p:cBhvr additive="base">
                                        <p:cTn id="159" dur="4750"/>
                                        <p:tgtEl>
                                          <p:spTgt spid="26"/>
                                        </p:tgtEl>
                                        <p:attrNameLst>
                                          <p:attrName>ppt_y</p:attrName>
                                        </p:attrNameLst>
                                      </p:cBhvr>
                                      <p:tavLst>
                                        <p:tav tm="0">
                                          <p:val>
                                            <p:strVal val="ppt_y"/>
                                          </p:val>
                                        </p:tav>
                                        <p:tav tm="100000">
                                          <p:val>
                                            <p:strVal val="0-ppt_h/2"/>
                                          </p:val>
                                        </p:tav>
                                      </p:tavLst>
                                    </p:anim>
                                    <p:set>
                                      <p:cBhvr>
                                        <p:cTn id="160" dur="1" fill="hold">
                                          <p:stCondLst>
                                            <p:cond delay="4749"/>
                                          </p:stCondLst>
                                        </p:cTn>
                                        <p:tgtEl>
                                          <p:spTgt spid="26"/>
                                        </p:tgtEl>
                                        <p:attrNameLst>
                                          <p:attrName>style.visibility</p:attrName>
                                        </p:attrNameLst>
                                      </p:cBhvr>
                                      <p:to>
                                        <p:strVal val="hidden"/>
                                      </p:to>
                                    </p:set>
                                  </p:childTnLst>
                                </p:cTn>
                              </p:par>
                              <p:par>
                                <p:cTn id="161" presetID="15" presetClass="entr" presetSubtype="0" fill="hold" grpId="0" nodeType="withEffect">
                                  <p:stCondLst>
                                    <p:cond delay="0"/>
                                  </p:stCondLst>
                                  <p:childTnLst>
                                    <p:set>
                                      <p:cBhvr>
                                        <p:cTn id="162" dur="1" fill="hold">
                                          <p:stCondLst>
                                            <p:cond delay="0"/>
                                          </p:stCondLst>
                                        </p:cTn>
                                        <p:tgtEl>
                                          <p:spTgt spid="25"/>
                                        </p:tgtEl>
                                        <p:attrNameLst>
                                          <p:attrName>style.visibility</p:attrName>
                                        </p:attrNameLst>
                                      </p:cBhvr>
                                      <p:to>
                                        <p:strVal val="visible"/>
                                      </p:to>
                                    </p:set>
                                    <p:anim calcmode="lin" valueType="num">
                                      <p:cBhvr>
                                        <p:cTn id="163" dur="3000" fill="hold"/>
                                        <p:tgtEl>
                                          <p:spTgt spid="25"/>
                                        </p:tgtEl>
                                        <p:attrNameLst>
                                          <p:attrName>ppt_w</p:attrName>
                                        </p:attrNameLst>
                                      </p:cBhvr>
                                      <p:tavLst>
                                        <p:tav tm="0">
                                          <p:val>
                                            <p:fltVal val="0"/>
                                          </p:val>
                                        </p:tav>
                                        <p:tav tm="100000">
                                          <p:val>
                                            <p:strVal val="#ppt_w"/>
                                          </p:val>
                                        </p:tav>
                                      </p:tavLst>
                                    </p:anim>
                                    <p:anim calcmode="lin" valueType="num">
                                      <p:cBhvr>
                                        <p:cTn id="164" dur="3000" fill="hold"/>
                                        <p:tgtEl>
                                          <p:spTgt spid="25"/>
                                        </p:tgtEl>
                                        <p:attrNameLst>
                                          <p:attrName>ppt_h</p:attrName>
                                        </p:attrNameLst>
                                      </p:cBhvr>
                                      <p:tavLst>
                                        <p:tav tm="0">
                                          <p:val>
                                            <p:fltVal val="0"/>
                                          </p:val>
                                        </p:tav>
                                        <p:tav tm="100000">
                                          <p:val>
                                            <p:strVal val="#ppt_h"/>
                                          </p:val>
                                        </p:tav>
                                      </p:tavLst>
                                    </p:anim>
                                    <p:anim calcmode="lin" valueType="num">
                                      <p:cBhvr>
                                        <p:cTn id="165" dur="3000" fill="hold"/>
                                        <p:tgtEl>
                                          <p:spTgt spid="25"/>
                                        </p:tgtEl>
                                        <p:attrNameLst>
                                          <p:attrName>ppt_x</p:attrName>
                                        </p:attrNameLst>
                                      </p:cBhvr>
                                      <p:tavLst>
                                        <p:tav tm="0" fmla="#ppt_x+(cos(-2*pi*(1-$))*-#ppt_x-sin(-2*pi*(1-$))*(1-#ppt_y))*(1-$)">
                                          <p:val>
                                            <p:fltVal val="0"/>
                                          </p:val>
                                        </p:tav>
                                        <p:tav tm="100000">
                                          <p:val>
                                            <p:fltVal val="1"/>
                                          </p:val>
                                        </p:tav>
                                      </p:tavLst>
                                    </p:anim>
                                    <p:anim calcmode="lin" valueType="num">
                                      <p:cBhvr>
                                        <p:cTn id="166" dur="3000" fill="hold"/>
                                        <p:tgtEl>
                                          <p:spTgt spid="25"/>
                                        </p:tgtEl>
                                        <p:attrNameLst>
                                          <p:attrName>ppt_y</p:attrName>
                                        </p:attrNameLst>
                                      </p:cBhvr>
                                      <p:tavLst>
                                        <p:tav tm="0" fmla="#ppt_y+(sin(-2*pi*(1-$))*-#ppt_x+cos(-2*pi*(1-$))*(1-#ppt_y))*(1-$)">
                                          <p:val>
                                            <p:fltVal val="0"/>
                                          </p:val>
                                        </p:tav>
                                        <p:tav tm="100000">
                                          <p:val>
                                            <p:fltVal val="1"/>
                                          </p:val>
                                        </p:tav>
                                      </p:tavLst>
                                    </p:anim>
                                  </p:childTnLst>
                                </p:cTn>
                              </p:par>
                              <p:par>
                                <p:cTn id="167" presetID="8" presetClass="emph" presetSubtype="0" fill="hold" grpId="1" nodeType="withEffect">
                                  <p:stCondLst>
                                    <p:cond delay="0"/>
                                  </p:stCondLst>
                                  <p:childTnLst>
                                    <p:animRot by="21600000">
                                      <p:cBhvr>
                                        <p:cTn id="168" dur="4750" fill="hold"/>
                                        <p:tgtEl>
                                          <p:spTgt spid="25"/>
                                        </p:tgtEl>
                                        <p:attrNameLst>
                                          <p:attrName>r</p:attrName>
                                        </p:attrNameLst>
                                      </p:cBhvr>
                                    </p:animRot>
                                  </p:childTnLst>
                                </p:cTn>
                              </p:par>
                              <p:par>
                                <p:cTn id="169" presetID="2" presetClass="exit" presetSubtype="9" fill="hold" grpId="2" nodeType="withEffect">
                                  <p:stCondLst>
                                    <p:cond delay="0"/>
                                  </p:stCondLst>
                                  <p:childTnLst>
                                    <p:anim calcmode="lin" valueType="num">
                                      <p:cBhvr additive="base">
                                        <p:cTn id="170" dur="4750"/>
                                        <p:tgtEl>
                                          <p:spTgt spid="25"/>
                                        </p:tgtEl>
                                        <p:attrNameLst>
                                          <p:attrName>ppt_x</p:attrName>
                                        </p:attrNameLst>
                                      </p:cBhvr>
                                      <p:tavLst>
                                        <p:tav tm="0">
                                          <p:val>
                                            <p:strVal val="ppt_x"/>
                                          </p:val>
                                        </p:tav>
                                        <p:tav tm="100000">
                                          <p:val>
                                            <p:strVal val="0-ppt_w/2"/>
                                          </p:val>
                                        </p:tav>
                                      </p:tavLst>
                                    </p:anim>
                                    <p:anim calcmode="lin" valueType="num">
                                      <p:cBhvr additive="base">
                                        <p:cTn id="171" dur="4750"/>
                                        <p:tgtEl>
                                          <p:spTgt spid="25"/>
                                        </p:tgtEl>
                                        <p:attrNameLst>
                                          <p:attrName>ppt_y</p:attrName>
                                        </p:attrNameLst>
                                      </p:cBhvr>
                                      <p:tavLst>
                                        <p:tav tm="0">
                                          <p:val>
                                            <p:strVal val="ppt_y"/>
                                          </p:val>
                                        </p:tav>
                                        <p:tav tm="100000">
                                          <p:val>
                                            <p:strVal val="0-ppt_h/2"/>
                                          </p:val>
                                        </p:tav>
                                      </p:tavLst>
                                    </p:anim>
                                    <p:set>
                                      <p:cBhvr>
                                        <p:cTn id="172" dur="1" fill="hold">
                                          <p:stCondLst>
                                            <p:cond delay="4749"/>
                                          </p:stCondLst>
                                        </p:cTn>
                                        <p:tgtEl>
                                          <p:spTgt spid="25"/>
                                        </p:tgtEl>
                                        <p:attrNameLst>
                                          <p:attrName>style.visibility</p:attrName>
                                        </p:attrNameLst>
                                      </p:cBhvr>
                                      <p:to>
                                        <p:strVal val="hidden"/>
                                      </p:to>
                                    </p:set>
                                  </p:childTnLst>
                                </p:cTn>
                              </p:par>
                              <p:par>
                                <p:cTn id="173" presetID="15" presetClass="entr" presetSubtype="0" fill="hold" grpId="0" nodeType="withEffect">
                                  <p:stCondLst>
                                    <p:cond delay="0"/>
                                  </p:stCondLst>
                                  <p:childTnLst>
                                    <p:set>
                                      <p:cBhvr>
                                        <p:cTn id="174" dur="1" fill="hold">
                                          <p:stCondLst>
                                            <p:cond delay="0"/>
                                          </p:stCondLst>
                                        </p:cTn>
                                        <p:tgtEl>
                                          <p:spTgt spid="24"/>
                                        </p:tgtEl>
                                        <p:attrNameLst>
                                          <p:attrName>style.visibility</p:attrName>
                                        </p:attrNameLst>
                                      </p:cBhvr>
                                      <p:to>
                                        <p:strVal val="visible"/>
                                      </p:to>
                                    </p:set>
                                    <p:anim calcmode="lin" valueType="num">
                                      <p:cBhvr>
                                        <p:cTn id="175" dur="3000" fill="hold"/>
                                        <p:tgtEl>
                                          <p:spTgt spid="24"/>
                                        </p:tgtEl>
                                        <p:attrNameLst>
                                          <p:attrName>ppt_w</p:attrName>
                                        </p:attrNameLst>
                                      </p:cBhvr>
                                      <p:tavLst>
                                        <p:tav tm="0">
                                          <p:val>
                                            <p:fltVal val="0"/>
                                          </p:val>
                                        </p:tav>
                                        <p:tav tm="100000">
                                          <p:val>
                                            <p:strVal val="#ppt_w"/>
                                          </p:val>
                                        </p:tav>
                                      </p:tavLst>
                                    </p:anim>
                                    <p:anim calcmode="lin" valueType="num">
                                      <p:cBhvr>
                                        <p:cTn id="176" dur="3000" fill="hold"/>
                                        <p:tgtEl>
                                          <p:spTgt spid="24"/>
                                        </p:tgtEl>
                                        <p:attrNameLst>
                                          <p:attrName>ppt_h</p:attrName>
                                        </p:attrNameLst>
                                      </p:cBhvr>
                                      <p:tavLst>
                                        <p:tav tm="0">
                                          <p:val>
                                            <p:fltVal val="0"/>
                                          </p:val>
                                        </p:tav>
                                        <p:tav tm="100000">
                                          <p:val>
                                            <p:strVal val="#ppt_h"/>
                                          </p:val>
                                        </p:tav>
                                      </p:tavLst>
                                    </p:anim>
                                    <p:anim calcmode="lin" valueType="num">
                                      <p:cBhvr>
                                        <p:cTn id="177" dur="3000" fill="hold"/>
                                        <p:tgtEl>
                                          <p:spTgt spid="24"/>
                                        </p:tgtEl>
                                        <p:attrNameLst>
                                          <p:attrName>ppt_x</p:attrName>
                                        </p:attrNameLst>
                                      </p:cBhvr>
                                      <p:tavLst>
                                        <p:tav tm="0" fmla="#ppt_x+(cos(-2*pi*(1-$))*-#ppt_x-sin(-2*pi*(1-$))*(1-#ppt_y))*(1-$)">
                                          <p:val>
                                            <p:fltVal val="0"/>
                                          </p:val>
                                        </p:tav>
                                        <p:tav tm="100000">
                                          <p:val>
                                            <p:fltVal val="1"/>
                                          </p:val>
                                        </p:tav>
                                      </p:tavLst>
                                    </p:anim>
                                    <p:anim calcmode="lin" valueType="num">
                                      <p:cBhvr>
                                        <p:cTn id="178" dur="3000" fill="hold"/>
                                        <p:tgtEl>
                                          <p:spTgt spid="24"/>
                                        </p:tgtEl>
                                        <p:attrNameLst>
                                          <p:attrName>ppt_y</p:attrName>
                                        </p:attrNameLst>
                                      </p:cBhvr>
                                      <p:tavLst>
                                        <p:tav tm="0" fmla="#ppt_y+(sin(-2*pi*(1-$))*-#ppt_x+cos(-2*pi*(1-$))*(1-#ppt_y))*(1-$)">
                                          <p:val>
                                            <p:fltVal val="0"/>
                                          </p:val>
                                        </p:tav>
                                        <p:tav tm="100000">
                                          <p:val>
                                            <p:fltVal val="1"/>
                                          </p:val>
                                        </p:tav>
                                      </p:tavLst>
                                    </p:anim>
                                  </p:childTnLst>
                                </p:cTn>
                              </p:par>
                              <p:par>
                                <p:cTn id="179" presetID="8" presetClass="emph" presetSubtype="0" fill="hold" grpId="1" nodeType="withEffect">
                                  <p:stCondLst>
                                    <p:cond delay="0"/>
                                  </p:stCondLst>
                                  <p:childTnLst>
                                    <p:animRot by="21600000">
                                      <p:cBhvr>
                                        <p:cTn id="180" dur="4750" fill="hold"/>
                                        <p:tgtEl>
                                          <p:spTgt spid="24"/>
                                        </p:tgtEl>
                                        <p:attrNameLst>
                                          <p:attrName>r</p:attrName>
                                        </p:attrNameLst>
                                      </p:cBhvr>
                                    </p:animRot>
                                  </p:childTnLst>
                                </p:cTn>
                              </p:par>
                              <p:par>
                                <p:cTn id="181" presetID="2" presetClass="exit" presetSubtype="9" fill="hold" grpId="2" nodeType="withEffect">
                                  <p:stCondLst>
                                    <p:cond delay="0"/>
                                  </p:stCondLst>
                                  <p:childTnLst>
                                    <p:anim calcmode="lin" valueType="num">
                                      <p:cBhvr additive="base">
                                        <p:cTn id="182" dur="4750"/>
                                        <p:tgtEl>
                                          <p:spTgt spid="24"/>
                                        </p:tgtEl>
                                        <p:attrNameLst>
                                          <p:attrName>ppt_x</p:attrName>
                                        </p:attrNameLst>
                                      </p:cBhvr>
                                      <p:tavLst>
                                        <p:tav tm="0">
                                          <p:val>
                                            <p:strVal val="ppt_x"/>
                                          </p:val>
                                        </p:tav>
                                        <p:tav tm="100000">
                                          <p:val>
                                            <p:strVal val="0-ppt_w/2"/>
                                          </p:val>
                                        </p:tav>
                                      </p:tavLst>
                                    </p:anim>
                                    <p:anim calcmode="lin" valueType="num">
                                      <p:cBhvr additive="base">
                                        <p:cTn id="183" dur="4750"/>
                                        <p:tgtEl>
                                          <p:spTgt spid="24"/>
                                        </p:tgtEl>
                                        <p:attrNameLst>
                                          <p:attrName>ppt_y</p:attrName>
                                        </p:attrNameLst>
                                      </p:cBhvr>
                                      <p:tavLst>
                                        <p:tav tm="0">
                                          <p:val>
                                            <p:strVal val="ppt_y"/>
                                          </p:val>
                                        </p:tav>
                                        <p:tav tm="100000">
                                          <p:val>
                                            <p:strVal val="0-ppt_h/2"/>
                                          </p:val>
                                        </p:tav>
                                      </p:tavLst>
                                    </p:anim>
                                    <p:set>
                                      <p:cBhvr>
                                        <p:cTn id="184" dur="1" fill="hold">
                                          <p:stCondLst>
                                            <p:cond delay="4749"/>
                                          </p:stCondLst>
                                        </p:cTn>
                                        <p:tgtEl>
                                          <p:spTgt spid="24"/>
                                        </p:tgtEl>
                                        <p:attrNameLst>
                                          <p:attrName>style.visibility</p:attrName>
                                        </p:attrNameLst>
                                      </p:cBhvr>
                                      <p:to>
                                        <p:strVal val="hidden"/>
                                      </p:to>
                                    </p:set>
                                  </p:childTnLst>
                                </p:cTn>
                              </p:par>
                              <p:par>
                                <p:cTn id="185" presetID="15" presetClass="entr" presetSubtype="0" fill="hold" grpId="0" nodeType="withEffect">
                                  <p:stCondLst>
                                    <p:cond delay="0"/>
                                  </p:stCondLst>
                                  <p:childTnLst>
                                    <p:set>
                                      <p:cBhvr>
                                        <p:cTn id="186" dur="1" fill="hold">
                                          <p:stCondLst>
                                            <p:cond delay="0"/>
                                          </p:stCondLst>
                                        </p:cTn>
                                        <p:tgtEl>
                                          <p:spTgt spid="23"/>
                                        </p:tgtEl>
                                        <p:attrNameLst>
                                          <p:attrName>style.visibility</p:attrName>
                                        </p:attrNameLst>
                                      </p:cBhvr>
                                      <p:to>
                                        <p:strVal val="visible"/>
                                      </p:to>
                                    </p:set>
                                    <p:anim calcmode="lin" valueType="num">
                                      <p:cBhvr>
                                        <p:cTn id="187" dur="3000" fill="hold"/>
                                        <p:tgtEl>
                                          <p:spTgt spid="23"/>
                                        </p:tgtEl>
                                        <p:attrNameLst>
                                          <p:attrName>ppt_w</p:attrName>
                                        </p:attrNameLst>
                                      </p:cBhvr>
                                      <p:tavLst>
                                        <p:tav tm="0">
                                          <p:val>
                                            <p:fltVal val="0"/>
                                          </p:val>
                                        </p:tav>
                                        <p:tav tm="100000">
                                          <p:val>
                                            <p:strVal val="#ppt_w"/>
                                          </p:val>
                                        </p:tav>
                                      </p:tavLst>
                                    </p:anim>
                                    <p:anim calcmode="lin" valueType="num">
                                      <p:cBhvr>
                                        <p:cTn id="188" dur="3000" fill="hold"/>
                                        <p:tgtEl>
                                          <p:spTgt spid="23"/>
                                        </p:tgtEl>
                                        <p:attrNameLst>
                                          <p:attrName>ppt_h</p:attrName>
                                        </p:attrNameLst>
                                      </p:cBhvr>
                                      <p:tavLst>
                                        <p:tav tm="0">
                                          <p:val>
                                            <p:fltVal val="0"/>
                                          </p:val>
                                        </p:tav>
                                        <p:tav tm="100000">
                                          <p:val>
                                            <p:strVal val="#ppt_h"/>
                                          </p:val>
                                        </p:tav>
                                      </p:tavLst>
                                    </p:anim>
                                    <p:anim calcmode="lin" valueType="num">
                                      <p:cBhvr>
                                        <p:cTn id="189" dur="3000" fill="hold"/>
                                        <p:tgtEl>
                                          <p:spTgt spid="23"/>
                                        </p:tgtEl>
                                        <p:attrNameLst>
                                          <p:attrName>ppt_x</p:attrName>
                                        </p:attrNameLst>
                                      </p:cBhvr>
                                      <p:tavLst>
                                        <p:tav tm="0" fmla="#ppt_x+(cos(-2*pi*(1-$))*-#ppt_x-sin(-2*pi*(1-$))*(1-#ppt_y))*(1-$)">
                                          <p:val>
                                            <p:fltVal val="0"/>
                                          </p:val>
                                        </p:tav>
                                        <p:tav tm="100000">
                                          <p:val>
                                            <p:fltVal val="1"/>
                                          </p:val>
                                        </p:tav>
                                      </p:tavLst>
                                    </p:anim>
                                    <p:anim calcmode="lin" valueType="num">
                                      <p:cBhvr>
                                        <p:cTn id="190" dur="3000" fill="hold"/>
                                        <p:tgtEl>
                                          <p:spTgt spid="23"/>
                                        </p:tgtEl>
                                        <p:attrNameLst>
                                          <p:attrName>ppt_y</p:attrName>
                                        </p:attrNameLst>
                                      </p:cBhvr>
                                      <p:tavLst>
                                        <p:tav tm="0" fmla="#ppt_y+(sin(-2*pi*(1-$))*-#ppt_x+cos(-2*pi*(1-$))*(1-#ppt_y))*(1-$)">
                                          <p:val>
                                            <p:fltVal val="0"/>
                                          </p:val>
                                        </p:tav>
                                        <p:tav tm="100000">
                                          <p:val>
                                            <p:fltVal val="1"/>
                                          </p:val>
                                        </p:tav>
                                      </p:tavLst>
                                    </p:anim>
                                  </p:childTnLst>
                                </p:cTn>
                              </p:par>
                              <p:par>
                                <p:cTn id="191" presetID="8" presetClass="emph" presetSubtype="0" fill="hold" grpId="1" nodeType="withEffect">
                                  <p:stCondLst>
                                    <p:cond delay="0"/>
                                  </p:stCondLst>
                                  <p:childTnLst>
                                    <p:animRot by="21600000">
                                      <p:cBhvr>
                                        <p:cTn id="192" dur="4750" fill="hold"/>
                                        <p:tgtEl>
                                          <p:spTgt spid="23"/>
                                        </p:tgtEl>
                                        <p:attrNameLst>
                                          <p:attrName>r</p:attrName>
                                        </p:attrNameLst>
                                      </p:cBhvr>
                                    </p:animRot>
                                  </p:childTnLst>
                                </p:cTn>
                              </p:par>
                              <p:par>
                                <p:cTn id="193" presetID="2" presetClass="exit" presetSubtype="9" fill="hold" grpId="2" nodeType="withEffect">
                                  <p:stCondLst>
                                    <p:cond delay="0"/>
                                  </p:stCondLst>
                                  <p:childTnLst>
                                    <p:anim calcmode="lin" valueType="num">
                                      <p:cBhvr additive="base">
                                        <p:cTn id="194" dur="4750"/>
                                        <p:tgtEl>
                                          <p:spTgt spid="23"/>
                                        </p:tgtEl>
                                        <p:attrNameLst>
                                          <p:attrName>ppt_x</p:attrName>
                                        </p:attrNameLst>
                                      </p:cBhvr>
                                      <p:tavLst>
                                        <p:tav tm="0">
                                          <p:val>
                                            <p:strVal val="ppt_x"/>
                                          </p:val>
                                        </p:tav>
                                        <p:tav tm="100000">
                                          <p:val>
                                            <p:strVal val="0-ppt_w/2"/>
                                          </p:val>
                                        </p:tav>
                                      </p:tavLst>
                                    </p:anim>
                                    <p:anim calcmode="lin" valueType="num">
                                      <p:cBhvr additive="base">
                                        <p:cTn id="195" dur="4750"/>
                                        <p:tgtEl>
                                          <p:spTgt spid="23"/>
                                        </p:tgtEl>
                                        <p:attrNameLst>
                                          <p:attrName>ppt_y</p:attrName>
                                        </p:attrNameLst>
                                      </p:cBhvr>
                                      <p:tavLst>
                                        <p:tav tm="0">
                                          <p:val>
                                            <p:strVal val="ppt_y"/>
                                          </p:val>
                                        </p:tav>
                                        <p:tav tm="100000">
                                          <p:val>
                                            <p:strVal val="0-ppt_h/2"/>
                                          </p:val>
                                        </p:tav>
                                      </p:tavLst>
                                    </p:anim>
                                    <p:set>
                                      <p:cBhvr>
                                        <p:cTn id="196" dur="1" fill="hold">
                                          <p:stCondLst>
                                            <p:cond delay="4749"/>
                                          </p:stCondLst>
                                        </p:cTn>
                                        <p:tgtEl>
                                          <p:spTgt spid="23"/>
                                        </p:tgtEl>
                                        <p:attrNameLst>
                                          <p:attrName>style.visibility</p:attrName>
                                        </p:attrNameLst>
                                      </p:cBhvr>
                                      <p:to>
                                        <p:strVal val="hidden"/>
                                      </p:to>
                                    </p:set>
                                  </p:childTnLst>
                                </p:cTn>
                              </p:par>
                              <p:par>
                                <p:cTn id="197" presetID="23" presetClass="entr" presetSubtype="16" fill="hold" nodeType="withEffect">
                                  <p:stCondLst>
                                    <p:cond delay="1250"/>
                                  </p:stCondLst>
                                  <p:childTnLst>
                                    <p:set>
                                      <p:cBhvr>
                                        <p:cTn id="198" dur="1" fill="hold">
                                          <p:stCondLst>
                                            <p:cond delay="0"/>
                                          </p:stCondLst>
                                        </p:cTn>
                                        <p:tgtEl>
                                          <p:spTgt spid="22"/>
                                        </p:tgtEl>
                                        <p:attrNameLst>
                                          <p:attrName>style.visibility</p:attrName>
                                        </p:attrNameLst>
                                      </p:cBhvr>
                                      <p:to>
                                        <p:strVal val="visible"/>
                                      </p:to>
                                    </p:set>
                                    <p:anim calcmode="lin" valueType="num">
                                      <p:cBhvr>
                                        <p:cTn id="199" dur="3250" fill="hold"/>
                                        <p:tgtEl>
                                          <p:spTgt spid="22"/>
                                        </p:tgtEl>
                                        <p:attrNameLst>
                                          <p:attrName>ppt_w</p:attrName>
                                        </p:attrNameLst>
                                      </p:cBhvr>
                                      <p:tavLst>
                                        <p:tav tm="0">
                                          <p:val>
                                            <p:fltVal val="0"/>
                                          </p:val>
                                        </p:tav>
                                        <p:tav tm="100000">
                                          <p:val>
                                            <p:strVal val="#ppt_w"/>
                                          </p:val>
                                        </p:tav>
                                      </p:tavLst>
                                    </p:anim>
                                    <p:anim calcmode="lin" valueType="num">
                                      <p:cBhvr>
                                        <p:cTn id="200" dur="3250" fill="hold"/>
                                        <p:tgtEl>
                                          <p:spTgt spid="22"/>
                                        </p:tgtEl>
                                        <p:attrNameLst>
                                          <p:attrName>ppt_h</p:attrName>
                                        </p:attrNameLst>
                                      </p:cBhvr>
                                      <p:tavLst>
                                        <p:tav tm="0">
                                          <p:val>
                                            <p:fltVal val="0"/>
                                          </p:val>
                                        </p:tav>
                                        <p:tav tm="100000">
                                          <p:val>
                                            <p:strVal val="#ppt_h"/>
                                          </p:val>
                                        </p:tav>
                                      </p:tavLst>
                                    </p:anim>
                                  </p:childTnLst>
                                </p:cTn>
                              </p:par>
                              <p:par>
                                <p:cTn id="201" presetID="4" presetClass="entr" presetSubtype="32" fill="hold" nodeType="withEffect">
                                  <p:stCondLst>
                                    <p:cond delay="1250"/>
                                  </p:stCondLst>
                                  <p:childTnLst>
                                    <p:set>
                                      <p:cBhvr>
                                        <p:cTn id="202" dur="1" fill="hold">
                                          <p:stCondLst>
                                            <p:cond delay="0"/>
                                          </p:stCondLst>
                                        </p:cTn>
                                        <p:tgtEl>
                                          <p:spTgt spid="22"/>
                                        </p:tgtEl>
                                        <p:attrNameLst>
                                          <p:attrName>style.visibility</p:attrName>
                                        </p:attrNameLst>
                                      </p:cBhvr>
                                      <p:to>
                                        <p:strVal val="visible"/>
                                      </p:to>
                                    </p:set>
                                    <p:animEffect transition="in" filter="box(out)">
                                      <p:cBhvr>
                                        <p:cTn id="203" dur="2000"/>
                                        <p:tgtEl>
                                          <p:spTgt spid="22"/>
                                        </p:tgtEl>
                                      </p:cBhvr>
                                    </p:animEffect>
                                  </p:childTnLst>
                                </p:cTn>
                              </p:par>
                              <p:par>
                                <p:cTn id="204" presetID="9" presetClass="emph" presetSubtype="0" grpId="0" nodeType="withEffect">
                                  <p:stCondLst>
                                    <p:cond delay="0"/>
                                  </p:stCondLst>
                                  <p:childTnLst>
                                    <p:set>
                                      <p:cBhvr rctx="PPT">
                                        <p:cTn id="205" dur="indefinite"/>
                                        <p:tgtEl>
                                          <p:spTgt spid="27"/>
                                        </p:tgtEl>
                                        <p:attrNameLst>
                                          <p:attrName>style.opacity</p:attrName>
                                        </p:attrNameLst>
                                      </p:cBhvr>
                                      <p:to>
                                        <p:strVal val="0"/>
                                      </p:to>
                                    </p:set>
                                    <p:animEffect filter="image" prLst="opacity: 0">
                                      <p:cBhvr rctx="IE">
                                        <p:cTn id="206" dur="indefinite"/>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 grpId="1" animBg="1"/>
      <p:bldP spid="2" grpId="2" animBg="1"/>
      <p:bldP spid="3" grpId="0" animBg="1"/>
      <p:bldP spid="3" grpId="1" animBg="1"/>
      <p:bldP spid="3" grpId="2" animBg="1"/>
      <p:bldP spid="4" grpId="0" animBg="1"/>
      <p:bldP spid="4" grpId="1" animBg="1"/>
      <p:bldP spid="4" grpId="2" animBg="1"/>
      <p:bldP spid="5" grpId="0" animBg="1"/>
      <p:bldP spid="5" grpId="1" animBg="1"/>
      <p:bldP spid="5"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3" grpId="0" animBg="1"/>
      <p:bldP spid="23" grpId="1" animBg="1"/>
      <p:bldP spid="23" grpId="2" animBg="1"/>
      <p:bldP spid="24" grpId="0" animBg="1"/>
      <p:bldP spid="24" grpId="1" animBg="1"/>
      <p:bldP spid="24" grpId="2" animBg="1"/>
      <p:bldP spid="25" grpId="0" animBg="1"/>
      <p:bldP spid="25" grpId="1" animBg="1"/>
      <p:bldP spid="25" grpId="2" animBg="1"/>
      <p:bldP spid="26" grpId="0" animBg="1"/>
      <p:bldP spid="26" grpId="1" animBg="1"/>
      <p:bldP spid="26" grpId="2" animBg="1"/>
      <p:bldP spid="27"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 name="70 Imagen" descr="MORASSSSSSSSSSSSSSS"/>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19757" y="0"/>
            <a:ext cx="9144000" cy="5143500"/>
          </a:xfrm>
          <a:prstGeom prst="rect">
            <a:avLst/>
          </a:prstGeom>
          <a:noFill/>
          <a:ln>
            <a:noFill/>
          </a:ln>
        </p:spPr>
      </p:pic>
      <p:sp>
        <p:nvSpPr>
          <p:cNvPr id="2" name="1 Triángulo isósceles"/>
          <p:cNvSpPr/>
          <p:nvPr/>
        </p:nvSpPr>
        <p:spPr>
          <a:xfrm rot="19584055" flipH="1" flipV="1">
            <a:off x="8536166" y="4277612"/>
            <a:ext cx="1514692" cy="1484190"/>
          </a:xfrm>
          <a:prstGeom prst="triangle">
            <a:avLst/>
          </a:prstGeom>
          <a:gradFill>
            <a:gsLst>
              <a:gs pos="0">
                <a:srgbClr val="66FF33"/>
              </a:gs>
              <a:gs pos="22000">
                <a:srgbClr val="E36BFB"/>
              </a:gs>
              <a:gs pos="25000">
                <a:srgbClr val="CCFF33">
                  <a:alpha val="0"/>
                </a:srgbClr>
              </a:gs>
              <a:gs pos="45000">
                <a:schemeClr val="tx1"/>
              </a:gs>
              <a:gs pos="19000">
                <a:srgbClr val="CCFF33">
                  <a:alpha val="0"/>
                </a:srgbClr>
              </a:gs>
              <a:gs pos="42000">
                <a:schemeClr val="accent1">
                  <a:tint val="44500"/>
                  <a:satMod val="160000"/>
                  <a:alpha val="0"/>
                </a:schemeClr>
              </a:gs>
              <a:gs pos="48000">
                <a:srgbClr val="CAF754">
                  <a:alpha val="0"/>
                </a:srgbClr>
              </a:gs>
            </a:gsLst>
            <a:path path="circle">
              <a:fillToRect l="100000" t="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 name="2 Triángulo isósceles"/>
          <p:cNvSpPr/>
          <p:nvPr/>
        </p:nvSpPr>
        <p:spPr>
          <a:xfrm rot="19584055" flipH="1" flipV="1">
            <a:off x="8557136" y="3618428"/>
            <a:ext cx="1514692" cy="1484190"/>
          </a:xfrm>
          <a:prstGeom prst="triangle">
            <a:avLst/>
          </a:prstGeom>
          <a:gradFill>
            <a:gsLst>
              <a:gs pos="0">
                <a:srgbClr val="66FF33"/>
              </a:gs>
              <a:gs pos="22000">
                <a:srgbClr val="E36BFB"/>
              </a:gs>
              <a:gs pos="25000">
                <a:srgbClr val="CCFF33">
                  <a:alpha val="0"/>
                </a:srgbClr>
              </a:gs>
              <a:gs pos="45000">
                <a:schemeClr val="tx1"/>
              </a:gs>
              <a:gs pos="19000">
                <a:srgbClr val="CCFF33">
                  <a:alpha val="0"/>
                </a:srgbClr>
              </a:gs>
              <a:gs pos="42000">
                <a:schemeClr val="accent1">
                  <a:tint val="44500"/>
                  <a:satMod val="160000"/>
                  <a:alpha val="0"/>
                </a:schemeClr>
              </a:gs>
              <a:gs pos="48000">
                <a:srgbClr val="CAF754">
                  <a:alpha val="0"/>
                </a:srgbClr>
              </a:gs>
            </a:gsLst>
            <a:path path="circle">
              <a:fillToRect l="100000" t="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Triángulo isósceles"/>
          <p:cNvSpPr/>
          <p:nvPr/>
        </p:nvSpPr>
        <p:spPr>
          <a:xfrm rot="19584055" flipH="1" flipV="1">
            <a:off x="8542121" y="2970356"/>
            <a:ext cx="1514692" cy="1484190"/>
          </a:xfrm>
          <a:prstGeom prst="triangle">
            <a:avLst/>
          </a:prstGeom>
          <a:gradFill>
            <a:gsLst>
              <a:gs pos="0">
                <a:srgbClr val="66FF33"/>
              </a:gs>
              <a:gs pos="22000">
                <a:srgbClr val="E36BFB"/>
              </a:gs>
              <a:gs pos="25000">
                <a:srgbClr val="CCFF33">
                  <a:alpha val="0"/>
                </a:srgbClr>
              </a:gs>
              <a:gs pos="45000">
                <a:schemeClr val="tx1"/>
              </a:gs>
              <a:gs pos="19000">
                <a:srgbClr val="CCFF33">
                  <a:alpha val="0"/>
                </a:srgbClr>
              </a:gs>
              <a:gs pos="42000">
                <a:schemeClr val="accent1">
                  <a:tint val="44500"/>
                  <a:satMod val="160000"/>
                  <a:alpha val="0"/>
                </a:schemeClr>
              </a:gs>
              <a:gs pos="48000">
                <a:srgbClr val="CAF754">
                  <a:alpha val="0"/>
                </a:srgbClr>
              </a:gs>
            </a:gsLst>
            <a:path path="circle">
              <a:fillToRect l="100000" t="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Triángulo isósceles"/>
          <p:cNvSpPr/>
          <p:nvPr/>
        </p:nvSpPr>
        <p:spPr>
          <a:xfrm rot="19584055" flipH="1" flipV="1">
            <a:off x="8532439" y="2302712"/>
            <a:ext cx="1514692" cy="1484190"/>
          </a:xfrm>
          <a:prstGeom prst="triangle">
            <a:avLst/>
          </a:prstGeom>
          <a:gradFill>
            <a:gsLst>
              <a:gs pos="0">
                <a:srgbClr val="66FF33"/>
              </a:gs>
              <a:gs pos="22000">
                <a:srgbClr val="E36BFB"/>
              </a:gs>
              <a:gs pos="25000">
                <a:srgbClr val="CCFF33">
                  <a:alpha val="0"/>
                </a:srgbClr>
              </a:gs>
              <a:gs pos="45000">
                <a:schemeClr val="tx1"/>
              </a:gs>
              <a:gs pos="19000">
                <a:srgbClr val="CCFF33">
                  <a:alpha val="0"/>
                </a:srgbClr>
              </a:gs>
              <a:gs pos="42000">
                <a:schemeClr val="accent1">
                  <a:tint val="44500"/>
                  <a:satMod val="160000"/>
                  <a:alpha val="0"/>
                </a:schemeClr>
              </a:gs>
              <a:gs pos="48000">
                <a:srgbClr val="CAF754">
                  <a:alpha val="0"/>
                </a:srgbClr>
              </a:gs>
            </a:gsLst>
            <a:path path="circle">
              <a:fillToRect l="100000" t="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Triángulo isósceles"/>
          <p:cNvSpPr/>
          <p:nvPr/>
        </p:nvSpPr>
        <p:spPr>
          <a:xfrm rot="19584055" flipH="1" flipV="1">
            <a:off x="8553409" y="1643528"/>
            <a:ext cx="1514692" cy="1484190"/>
          </a:xfrm>
          <a:prstGeom prst="triangle">
            <a:avLst/>
          </a:prstGeom>
          <a:gradFill>
            <a:gsLst>
              <a:gs pos="0">
                <a:srgbClr val="66FF33"/>
              </a:gs>
              <a:gs pos="22000">
                <a:srgbClr val="E36BFB"/>
              </a:gs>
              <a:gs pos="25000">
                <a:srgbClr val="CCFF33">
                  <a:alpha val="0"/>
                </a:srgbClr>
              </a:gs>
              <a:gs pos="45000">
                <a:schemeClr val="tx1"/>
              </a:gs>
              <a:gs pos="19000">
                <a:srgbClr val="CCFF33">
                  <a:alpha val="0"/>
                </a:srgbClr>
              </a:gs>
              <a:gs pos="42000">
                <a:schemeClr val="accent1">
                  <a:tint val="44500"/>
                  <a:satMod val="160000"/>
                  <a:alpha val="0"/>
                </a:schemeClr>
              </a:gs>
              <a:gs pos="48000">
                <a:srgbClr val="CAF754">
                  <a:alpha val="0"/>
                </a:srgbClr>
              </a:gs>
            </a:gsLst>
            <a:path path="circle">
              <a:fillToRect l="100000" t="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iángulo isósceles"/>
          <p:cNvSpPr/>
          <p:nvPr/>
        </p:nvSpPr>
        <p:spPr>
          <a:xfrm rot="19584055" flipH="1" flipV="1">
            <a:off x="8538394" y="995457"/>
            <a:ext cx="1514692" cy="1484190"/>
          </a:xfrm>
          <a:prstGeom prst="triangle">
            <a:avLst/>
          </a:prstGeom>
          <a:gradFill>
            <a:gsLst>
              <a:gs pos="0">
                <a:srgbClr val="66FF33"/>
              </a:gs>
              <a:gs pos="22000">
                <a:srgbClr val="E36BFB"/>
              </a:gs>
              <a:gs pos="25000">
                <a:srgbClr val="CCFF33">
                  <a:alpha val="0"/>
                </a:srgbClr>
              </a:gs>
              <a:gs pos="45000">
                <a:schemeClr val="tx1"/>
              </a:gs>
              <a:gs pos="19000">
                <a:srgbClr val="CCFF33">
                  <a:alpha val="0"/>
                </a:srgbClr>
              </a:gs>
              <a:gs pos="42000">
                <a:schemeClr val="accent1">
                  <a:tint val="44500"/>
                  <a:satMod val="160000"/>
                  <a:alpha val="0"/>
                </a:schemeClr>
              </a:gs>
              <a:gs pos="48000">
                <a:srgbClr val="CAF754">
                  <a:alpha val="0"/>
                </a:srgbClr>
              </a:gs>
            </a:gsLst>
            <a:path path="circle">
              <a:fillToRect l="100000" t="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riángulo isósceles"/>
          <p:cNvSpPr/>
          <p:nvPr/>
        </p:nvSpPr>
        <p:spPr>
          <a:xfrm rot="19584055" flipH="1" flipV="1">
            <a:off x="8557136" y="347846"/>
            <a:ext cx="1514692" cy="1484190"/>
          </a:xfrm>
          <a:prstGeom prst="triangle">
            <a:avLst/>
          </a:prstGeom>
          <a:gradFill>
            <a:gsLst>
              <a:gs pos="0">
                <a:srgbClr val="66FF33"/>
              </a:gs>
              <a:gs pos="22000">
                <a:srgbClr val="E36BFB"/>
              </a:gs>
              <a:gs pos="25000">
                <a:srgbClr val="CCFF33">
                  <a:alpha val="0"/>
                </a:srgbClr>
              </a:gs>
              <a:gs pos="45000">
                <a:schemeClr val="tx1"/>
              </a:gs>
              <a:gs pos="19000">
                <a:srgbClr val="CCFF33">
                  <a:alpha val="0"/>
                </a:srgbClr>
              </a:gs>
              <a:gs pos="42000">
                <a:schemeClr val="accent1">
                  <a:tint val="44500"/>
                  <a:satMod val="160000"/>
                  <a:alpha val="0"/>
                </a:schemeClr>
              </a:gs>
              <a:gs pos="48000">
                <a:srgbClr val="CAF754">
                  <a:alpha val="0"/>
                </a:srgbClr>
              </a:gs>
            </a:gsLst>
            <a:path path="circle">
              <a:fillToRect l="100000" t="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riángulo isósceles"/>
          <p:cNvSpPr/>
          <p:nvPr/>
        </p:nvSpPr>
        <p:spPr>
          <a:xfrm rot="19584055" flipH="1" flipV="1">
            <a:off x="8556401" y="-294389"/>
            <a:ext cx="1514692" cy="1484190"/>
          </a:xfrm>
          <a:prstGeom prst="triangle">
            <a:avLst/>
          </a:prstGeom>
          <a:gradFill>
            <a:gsLst>
              <a:gs pos="0">
                <a:srgbClr val="66FF33"/>
              </a:gs>
              <a:gs pos="22000">
                <a:srgbClr val="E36BFB"/>
              </a:gs>
              <a:gs pos="25000">
                <a:srgbClr val="CCFF33">
                  <a:alpha val="0"/>
                </a:srgbClr>
              </a:gs>
              <a:gs pos="45000">
                <a:schemeClr val="tx1"/>
              </a:gs>
              <a:gs pos="19000">
                <a:srgbClr val="CCFF33">
                  <a:alpha val="0"/>
                </a:srgbClr>
              </a:gs>
              <a:gs pos="42000">
                <a:schemeClr val="accent1">
                  <a:tint val="44500"/>
                  <a:satMod val="160000"/>
                  <a:alpha val="0"/>
                </a:schemeClr>
              </a:gs>
              <a:gs pos="48000">
                <a:srgbClr val="CAF754">
                  <a:alpha val="0"/>
                </a:srgbClr>
              </a:gs>
            </a:gsLst>
            <a:path path="circle">
              <a:fillToRect l="100000" t="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Triángulo isósceles"/>
          <p:cNvSpPr/>
          <p:nvPr/>
        </p:nvSpPr>
        <p:spPr>
          <a:xfrm rot="19584055" flipH="1" flipV="1">
            <a:off x="7568643" y="4263431"/>
            <a:ext cx="1514692" cy="1484190"/>
          </a:xfrm>
          <a:prstGeom prst="triangle">
            <a:avLst/>
          </a:prstGeom>
          <a:gradFill>
            <a:gsLst>
              <a:gs pos="0">
                <a:srgbClr val="66FF33"/>
              </a:gs>
              <a:gs pos="22000">
                <a:srgbClr val="E36BFB"/>
              </a:gs>
              <a:gs pos="25000">
                <a:srgbClr val="CCFF33">
                  <a:alpha val="0"/>
                </a:srgbClr>
              </a:gs>
              <a:gs pos="45000">
                <a:schemeClr val="tx1"/>
              </a:gs>
              <a:gs pos="19000">
                <a:srgbClr val="CCFF33">
                  <a:alpha val="0"/>
                </a:srgbClr>
              </a:gs>
              <a:gs pos="42000">
                <a:schemeClr val="accent1">
                  <a:tint val="44500"/>
                  <a:satMod val="160000"/>
                  <a:alpha val="0"/>
                </a:schemeClr>
              </a:gs>
              <a:gs pos="48000">
                <a:srgbClr val="CAF754">
                  <a:alpha val="0"/>
                </a:srgbClr>
              </a:gs>
            </a:gsLst>
            <a:path path="circle">
              <a:fillToRect l="100000" t="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Triángulo isósceles"/>
          <p:cNvSpPr/>
          <p:nvPr/>
        </p:nvSpPr>
        <p:spPr>
          <a:xfrm rot="19584055" flipH="1" flipV="1">
            <a:off x="7589613" y="3604247"/>
            <a:ext cx="1514692" cy="1484190"/>
          </a:xfrm>
          <a:prstGeom prst="triangle">
            <a:avLst/>
          </a:prstGeom>
          <a:gradFill>
            <a:gsLst>
              <a:gs pos="0">
                <a:srgbClr val="66FF33"/>
              </a:gs>
              <a:gs pos="22000">
                <a:srgbClr val="E36BFB"/>
              </a:gs>
              <a:gs pos="25000">
                <a:srgbClr val="CCFF33">
                  <a:alpha val="0"/>
                </a:srgbClr>
              </a:gs>
              <a:gs pos="45000">
                <a:schemeClr val="tx1"/>
              </a:gs>
              <a:gs pos="19000">
                <a:srgbClr val="CCFF33">
                  <a:alpha val="0"/>
                </a:srgbClr>
              </a:gs>
              <a:gs pos="42000">
                <a:schemeClr val="accent1">
                  <a:tint val="44500"/>
                  <a:satMod val="160000"/>
                  <a:alpha val="0"/>
                </a:schemeClr>
              </a:gs>
              <a:gs pos="48000">
                <a:srgbClr val="CAF754">
                  <a:alpha val="0"/>
                </a:srgbClr>
              </a:gs>
            </a:gsLst>
            <a:path path="circle">
              <a:fillToRect l="100000" t="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Triángulo isósceles"/>
          <p:cNvSpPr/>
          <p:nvPr/>
        </p:nvSpPr>
        <p:spPr>
          <a:xfrm rot="19584055" flipH="1" flipV="1">
            <a:off x="7574598" y="2956175"/>
            <a:ext cx="1514692" cy="1484190"/>
          </a:xfrm>
          <a:prstGeom prst="triangle">
            <a:avLst/>
          </a:prstGeom>
          <a:gradFill>
            <a:gsLst>
              <a:gs pos="0">
                <a:srgbClr val="66FF33"/>
              </a:gs>
              <a:gs pos="22000">
                <a:srgbClr val="E36BFB"/>
              </a:gs>
              <a:gs pos="25000">
                <a:srgbClr val="CCFF33">
                  <a:alpha val="0"/>
                </a:srgbClr>
              </a:gs>
              <a:gs pos="45000">
                <a:schemeClr val="tx1"/>
              </a:gs>
              <a:gs pos="19000">
                <a:srgbClr val="CCFF33">
                  <a:alpha val="0"/>
                </a:srgbClr>
              </a:gs>
              <a:gs pos="42000">
                <a:schemeClr val="accent1">
                  <a:tint val="44500"/>
                  <a:satMod val="160000"/>
                  <a:alpha val="0"/>
                </a:schemeClr>
              </a:gs>
              <a:gs pos="48000">
                <a:srgbClr val="CAF754">
                  <a:alpha val="0"/>
                </a:srgbClr>
              </a:gs>
            </a:gsLst>
            <a:path path="circle">
              <a:fillToRect l="100000" t="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Triángulo isósceles"/>
          <p:cNvSpPr/>
          <p:nvPr/>
        </p:nvSpPr>
        <p:spPr>
          <a:xfrm rot="19584055" flipH="1" flipV="1">
            <a:off x="7564917" y="2288531"/>
            <a:ext cx="1514692" cy="1484190"/>
          </a:xfrm>
          <a:prstGeom prst="triangle">
            <a:avLst/>
          </a:prstGeom>
          <a:gradFill>
            <a:gsLst>
              <a:gs pos="0">
                <a:srgbClr val="66FF33"/>
              </a:gs>
              <a:gs pos="22000">
                <a:srgbClr val="E36BFB"/>
              </a:gs>
              <a:gs pos="25000">
                <a:srgbClr val="CCFF33">
                  <a:alpha val="0"/>
                </a:srgbClr>
              </a:gs>
              <a:gs pos="45000">
                <a:schemeClr val="tx1"/>
              </a:gs>
              <a:gs pos="19000">
                <a:srgbClr val="CCFF33">
                  <a:alpha val="0"/>
                </a:srgbClr>
              </a:gs>
              <a:gs pos="42000">
                <a:schemeClr val="accent1">
                  <a:tint val="44500"/>
                  <a:satMod val="160000"/>
                  <a:alpha val="0"/>
                </a:schemeClr>
              </a:gs>
              <a:gs pos="48000">
                <a:srgbClr val="CAF754">
                  <a:alpha val="0"/>
                </a:srgbClr>
              </a:gs>
            </a:gsLst>
            <a:path path="circle">
              <a:fillToRect l="100000" t="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Triángulo isósceles"/>
          <p:cNvSpPr/>
          <p:nvPr/>
        </p:nvSpPr>
        <p:spPr>
          <a:xfrm rot="19584055" flipH="1" flipV="1">
            <a:off x="7585887" y="1629347"/>
            <a:ext cx="1514692" cy="1484190"/>
          </a:xfrm>
          <a:prstGeom prst="triangle">
            <a:avLst/>
          </a:prstGeom>
          <a:gradFill>
            <a:gsLst>
              <a:gs pos="0">
                <a:srgbClr val="66FF33"/>
              </a:gs>
              <a:gs pos="22000">
                <a:srgbClr val="E36BFB"/>
              </a:gs>
              <a:gs pos="25000">
                <a:srgbClr val="CCFF33">
                  <a:alpha val="0"/>
                </a:srgbClr>
              </a:gs>
              <a:gs pos="45000">
                <a:schemeClr val="tx1"/>
              </a:gs>
              <a:gs pos="19000">
                <a:srgbClr val="CCFF33">
                  <a:alpha val="0"/>
                </a:srgbClr>
              </a:gs>
              <a:gs pos="42000">
                <a:schemeClr val="accent1">
                  <a:tint val="44500"/>
                  <a:satMod val="160000"/>
                  <a:alpha val="0"/>
                </a:schemeClr>
              </a:gs>
              <a:gs pos="48000">
                <a:srgbClr val="CAF754">
                  <a:alpha val="0"/>
                </a:srgbClr>
              </a:gs>
            </a:gsLst>
            <a:path path="circle">
              <a:fillToRect l="100000" t="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Triángulo isósceles"/>
          <p:cNvSpPr/>
          <p:nvPr/>
        </p:nvSpPr>
        <p:spPr>
          <a:xfrm rot="19584055" flipH="1" flipV="1">
            <a:off x="7570872" y="981276"/>
            <a:ext cx="1514692" cy="1484190"/>
          </a:xfrm>
          <a:prstGeom prst="triangle">
            <a:avLst/>
          </a:prstGeom>
          <a:gradFill>
            <a:gsLst>
              <a:gs pos="0">
                <a:srgbClr val="66FF33"/>
              </a:gs>
              <a:gs pos="22000">
                <a:srgbClr val="E36BFB"/>
              </a:gs>
              <a:gs pos="25000">
                <a:srgbClr val="CCFF33">
                  <a:alpha val="0"/>
                </a:srgbClr>
              </a:gs>
              <a:gs pos="45000">
                <a:schemeClr val="tx1"/>
              </a:gs>
              <a:gs pos="19000">
                <a:srgbClr val="CCFF33">
                  <a:alpha val="0"/>
                </a:srgbClr>
              </a:gs>
              <a:gs pos="42000">
                <a:schemeClr val="accent1">
                  <a:tint val="44500"/>
                  <a:satMod val="160000"/>
                  <a:alpha val="0"/>
                </a:schemeClr>
              </a:gs>
              <a:gs pos="48000">
                <a:srgbClr val="CAF754">
                  <a:alpha val="0"/>
                </a:srgbClr>
              </a:gs>
            </a:gsLst>
            <a:path path="circle">
              <a:fillToRect l="100000" t="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Triángulo isósceles"/>
          <p:cNvSpPr/>
          <p:nvPr/>
        </p:nvSpPr>
        <p:spPr>
          <a:xfrm rot="19584055" flipH="1" flipV="1">
            <a:off x="7589613" y="333665"/>
            <a:ext cx="1514692" cy="1484190"/>
          </a:xfrm>
          <a:prstGeom prst="triangle">
            <a:avLst/>
          </a:prstGeom>
          <a:gradFill>
            <a:gsLst>
              <a:gs pos="0">
                <a:srgbClr val="66FF33"/>
              </a:gs>
              <a:gs pos="22000">
                <a:srgbClr val="E36BFB"/>
              </a:gs>
              <a:gs pos="25000">
                <a:srgbClr val="CCFF33">
                  <a:alpha val="0"/>
                </a:srgbClr>
              </a:gs>
              <a:gs pos="45000">
                <a:schemeClr val="tx1"/>
              </a:gs>
              <a:gs pos="19000">
                <a:srgbClr val="CCFF33">
                  <a:alpha val="0"/>
                </a:srgbClr>
              </a:gs>
              <a:gs pos="42000">
                <a:schemeClr val="accent1">
                  <a:tint val="44500"/>
                  <a:satMod val="160000"/>
                  <a:alpha val="0"/>
                </a:schemeClr>
              </a:gs>
              <a:gs pos="48000">
                <a:srgbClr val="CAF754">
                  <a:alpha val="0"/>
                </a:srgbClr>
              </a:gs>
            </a:gsLst>
            <a:path path="circle">
              <a:fillToRect l="100000" t="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Triángulo isósceles"/>
          <p:cNvSpPr/>
          <p:nvPr/>
        </p:nvSpPr>
        <p:spPr>
          <a:xfrm rot="19584055" flipH="1" flipV="1">
            <a:off x="7588878" y="-308570"/>
            <a:ext cx="1514692" cy="1484190"/>
          </a:xfrm>
          <a:prstGeom prst="triangle">
            <a:avLst/>
          </a:prstGeom>
          <a:gradFill>
            <a:gsLst>
              <a:gs pos="0">
                <a:srgbClr val="66FF33"/>
              </a:gs>
              <a:gs pos="22000">
                <a:srgbClr val="E36BFB"/>
              </a:gs>
              <a:gs pos="25000">
                <a:srgbClr val="CCFF33">
                  <a:alpha val="0"/>
                </a:srgbClr>
              </a:gs>
              <a:gs pos="45000">
                <a:schemeClr val="tx1"/>
              </a:gs>
              <a:gs pos="19000">
                <a:srgbClr val="CCFF33">
                  <a:alpha val="0"/>
                </a:srgbClr>
              </a:gs>
              <a:gs pos="42000">
                <a:schemeClr val="accent1">
                  <a:tint val="44500"/>
                  <a:satMod val="160000"/>
                  <a:alpha val="0"/>
                </a:schemeClr>
              </a:gs>
              <a:gs pos="48000">
                <a:srgbClr val="CAF754">
                  <a:alpha val="0"/>
                </a:srgbClr>
              </a:gs>
            </a:gsLst>
            <a:path path="circle">
              <a:fillToRect l="100000" t="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Triángulo isósceles"/>
          <p:cNvSpPr/>
          <p:nvPr/>
        </p:nvSpPr>
        <p:spPr>
          <a:xfrm rot="19584055" flipH="1" flipV="1">
            <a:off x="6632643" y="4277612"/>
            <a:ext cx="1514692" cy="1484190"/>
          </a:xfrm>
          <a:prstGeom prst="triangle">
            <a:avLst/>
          </a:prstGeom>
          <a:gradFill>
            <a:gsLst>
              <a:gs pos="0">
                <a:srgbClr val="66FF33"/>
              </a:gs>
              <a:gs pos="22000">
                <a:srgbClr val="E36BFB"/>
              </a:gs>
              <a:gs pos="25000">
                <a:srgbClr val="CCFF33">
                  <a:alpha val="0"/>
                </a:srgbClr>
              </a:gs>
              <a:gs pos="45000">
                <a:schemeClr val="tx1"/>
              </a:gs>
              <a:gs pos="19000">
                <a:srgbClr val="CCFF33">
                  <a:alpha val="0"/>
                </a:srgbClr>
              </a:gs>
              <a:gs pos="42000">
                <a:schemeClr val="accent1">
                  <a:tint val="44500"/>
                  <a:satMod val="160000"/>
                  <a:alpha val="0"/>
                </a:schemeClr>
              </a:gs>
              <a:gs pos="48000">
                <a:srgbClr val="CAF754">
                  <a:alpha val="0"/>
                </a:srgbClr>
              </a:gs>
            </a:gsLst>
            <a:path path="circle">
              <a:fillToRect l="100000" t="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Triángulo isósceles"/>
          <p:cNvSpPr/>
          <p:nvPr/>
        </p:nvSpPr>
        <p:spPr>
          <a:xfrm rot="19584055" flipH="1" flipV="1">
            <a:off x="6653613" y="3618428"/>
            <a:ext cx="1514692" cy="1484190"/>
          </a:xfrm>
          <a:prstGeom prst="triangle">
            <a:avLst/>
          </a:prstGeom>
          <a:gradFill>
            <a:gsLst>
              <a:gs pos="0">
                <a:srgbClr val="66FF33"/>
              </a:gs>
              <a:gs pos="22000">
                <a:srgbClr val="E36BFB"/>
              </a:gs>
              <a:gs pos="25000">
                <a:srgbClr val="CCFF33">
                  <a:alpha val="0"/>
                </a:srgbClr>
              </a:gs>
              <a:gs pos="45000">
                <a:schemeClr val="tx1"/>
              </a:gs>
              <a:gs pos="19000">
                <a:srgbClr val="CCFF33">
                  <a:alpha val="0"/>
                </a:srgbClr>
              </a:gs>
              <a:gs pos="42000">
                <a:schemeClr val="accent1">
                  <a:tint val="44500"/>
                  <a:satMod val="160000"/>
                  <a:alpha val="0"/>
                </a:schemeClr>
              </a:gs>
              <a:gs pos="48000">
                <a:srgbClr val="CAF754">
                  <a:alpha val="0"/>
                </a:srgbClr>
              </a:gs>
            </a:gsLst>
            <a:path path="circle">
              <a:fillToRect l="100000" t="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Triángulo isósceles"/>
          <p:cNvSpPr/>
          <p:nvPr/>
        </p:nvSpPr>
        <p:spPr>
          <a:xfrm rot="19584055" flipH="1" flipV="1">
            <a:off x="6638598" y="2970356"/>
            <a:ext cx="1514692" cy="1484190"/>
          </a:xfrm>
          <a:prstGeom prst="triangle">
            <a:avLst/>
          </a:prstGeom>
          <a:gradFill>
            <a:gsLst>
              <a:gs pos="0">
                <a:srgbClr val="66FF33"/>
              </a:gs>
              <a:gs pos="22000">
                <a:srgbClr val="E36BFB"/>
              </a:gs>
              <a:gs pos="25000">
                <a:srgbClr val="CCFF33">
                  <a:alpha val="0"/>
                </a:srgbClr>
              </a:gs>
              <a:gs pos="45000">
                <a:schemeClr val="tx1"/>
              </a:gs>
              <a:gs pos="19000">
                <a:srgbClr val="CCFF33">
                  <a:alpha val="0"/>
                </a:srgbClr>
              </a:gs>
              <a:gs pos="42000">
                <a:schemeClr val="accent1">
                  <a:tint val="44500"/>
                  <a:satMod val="160000"/>
                  <a:alpha val="0"/>
                </a:schemeClr>
              </a:gs>
              <a:gs pos="48000">
                <a:srgbClr val="CAF754">
                  <a:alpha val="0"/>
                </a:srgbClr>
              </a:gs>
            </a:gsLst>
            <a:path path="circle">
              <a:fillToRect l="100000" t="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Triángulo isósceles"/>
          <p:cNvSpPr/>
          <p:nvPr/>
        </p:nvSpPr>
        <p:spPr>
          <a:xfrm rot="19584055" flipH="1" flipV="1">
            <a:off x="6628917" y="2302712"/>
            <a:ext cx="1514692" cy="1484190"/>
          </a:xfrm>
          <a:prstGeom prst="triangle">
            <a:avLst/>
          </a:prstGeom>
          <a:gradFill>
            <a:gsLst>
              <a:gs pos="0">
                <a:srgbClr val="66FF33"/>
              </a:gs>
              <a:gs pos="22000">
                <a:srgbClr val="E36BFB"/>
              </a:gs>
              <a:gs pos="25000">
                <a:srgbClr val="CCFF33">
                  <a:alpha val="0"/>
                </a:srgbClr>
              </a:gs>
              <a:gs pos="45000">
                <a:schemeClr val="tx1"/>
              </a:gs>
              <a:gs pos="19000">
                <a:srgbClr val="CCFF33">
                  <a:alpha val="0"/>
                </a:srgbClr>
              </a:gs>
              <a:gs pos="42000">
                <a:schemeClr val="accent1">
                  <a:tint val="44500"/>
                  <a:satMod val="160000"/>
                  <a:alpha val="0"/>
                </a:schemeClr>
              </a:gs>
              <a:gs pos="48000">
                <a:srgbClr val="CAF754">
                  <a:alpha val="0"/>
                </a:srgbClr>
              </a:gs>
            </a:gsLst>
            <a:path path="circle">
              <a:fillToRect l="100000" t="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Triángulo isósceles"/>
          <p:cNvSpPr/>
          <p:nvPr/>
        </p:nvSpPr>
        <p:spPr>
          <a:xfrm rot="19584055" flipH="1" flipV="1">
            <a:off x="6649887" y="1643528"/>
            <a:ext cx="1514692" cy="1484190"/>
          </a:xfrm>
          <a:prstGeom prst="triangle">
            <a:avLst/>
          </a:prstGeom>
          <a:gradFill>
            <a:gsLst>
              <a:gs pos="0">
                <a:srgbClr val="66FF33"/>
              </a:gs>
              <a:gs pos="22000">
                <a:srgbClr val="E36BFB"/>
              </a:gs>
              <a:gs pos="25000">
                <a:srgbClr val="CCFF33">
                  <a:alpha val="0"/>
                </a:srgbClr>
              </a:gs>
              <a:gs pos="45000">
                <a:schemeClr val="tx1"/>
              </a:gs>
              <a:gs pos="19000">
                <a:srgbClr val="CCFF33">
                  <a:alpha val="0"/>
                </a:srgbClr>
              </a:gs>
              <a:gs pos="42000">
                <a:schemeClr val="accent1">
                  <a:tint val="44500"/>
                  <a:satMod val="160000"/>
                  <a:alpha val="0"/>
                </a:schemeClr>
              </a:gs>
              <a:gs pos="48000">
                <a:srgbClr val="CAF754">
                  <a:alpha val="0"/>
                </a:srgbClr>
              </a:gs>
            </a:gsLst>
            <a:path path="circle">
              <a:fillToRect l="100000" t="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Triángulo isósceles"/>
          <p:cNvSpPr/>
          <p:nvPr/>
        </p:nvSpPr>
        <p:spPr>
          <a:xfrm rot="19584055" flipH="1" flipV="1">
            <a:off x="6634872" y="995457"/>
            <a:ext cx="1514692" cy="1484190"/>
          </a:xfrm>
          <a:prstGeom prst="triangle">
            <a:avLst/>
          </a:prstGeom>
          <a:gradFill>
            <a:gsLst>
              <a:gs pos="0">
                <a:srgbClr val="66FF33"/>
              </a:gs>
              <a:gs pos="22000">
                <a:srgbClr val="E36BFB"/>
              </a:gs>
              <a:gs pos="25000">
                <a:srgbClr val="CCFF33">
                  <a:alpha val="0"/>
                </a:srgbClr>
              </a:gs>
              <a:gs pos="45000">
                <a:schemeClr val="tx1"/>
              </a:gs>
              <a:gs pos="19000">
                <a:srgbClr val="CCFF33">
                  <a:alpha val="0"/>
                </a:srgbClr>
              </a:gs>
              <a:gs pos="42000">
                <a:schemeClr val="accent1">
                  <a:tint val="44500"/>
                  <a:satMod val="160000"/>
                  <a:alpha val="0"/>
                </a:schemeClr>
              </a:gs>
              <a:gs pos="48000">
                <a:srgbClr val="CAF754">
                  <a:alpha val="0"/>
                </a:srgbClr>
              </a:gs>
            </a:gsLst>
            <a:path path="circle">
              <a:fillToRect l="100000" t="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Triángulo isósceles"/>
          <p:cNvSpPr/>
          <p:nvPr/>
        </p:nvSpPr>
        <p:spPr>
          <a:xfrm rot="19584055" flipH="1" flipV="1">
            <a:off x="6653613" y="347846"/>
            <a:ext cx="1514692" cy="1484190"/>
          </a:xfrm>
          <a:prstGeom prst="triangle">
            <a:avLst/>
          </a:prstGeom>
          <a:gradFill>
            <a:gsLst>
              <a:gs pos="0">
                <a:srgbClr val="66FF33"/>
              </a:gs>
              <a:gs pos="22000">
                <a:srgbClr val="E36BFB"/>
              </a:gs>
              <a:gs pos="25000">
                <a:srgbClr val="CCFF33">
                  <a:alpha val="0"/>
                </a:srgbClr>
              </a:gs>
              <a:gs pos="45000">
                <a:schemeClr val="tx1"/>
              </a:gs>
              <a:gs pos="19000">
                <a:srgbClr val="CCFF33">
                  <a:alpha val="0"/>
                </a:srgbClr>
              </a:gs>
              <a:gs pos="42000">
                <a:schemeClr val="accent1">
                  <a:tint val="44500"/>
                  <a:satMod val="160000"/>
                  <a:alpha val="0"/>
                </a:schemeClr>
              </a:gs>
              <a:gs pos="48000">
                <a:srgbClr val="CAF754">
                  <a:alpha val="0"/>
                </a:srgbClr>
              </a:gs>
            </a:gsLst>
            <a:path path="circle">
              <a:fillToRect l="100000" t="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Triángulo isósceles"/>
          <p:cNvSpPr/>
          <p:nvPr/>
        </p:nvSpPr>
        <p:spPr>
          <a:xfrm rot="19584055" flipH="1" flipV="1">
            <a:off x="6652878" y="-294389"/>
            <a:ext cx="1514692" cy="1484190"/>
          </a:xfrm>
          <a:prstGeom prst="triangle">
            <a:avLst/>
          </a:prstGeom>
          <a:gradFill>
            <a:gsLst>
              <a:gs pos="0">
                <a:srgbClr val="66FF33"/>
              </a:gs>
              <a:gs pos="22000">
                <a:srgbClr val="E36BFB"/>
              </a:gs>
              <a:gs pos="25000">
                <a:srgbClr val="CCFF33">
                  <a:alpha val="0"/>
                </a:srgbClr>
              </a:gs>
              <a:gs pos="45000">
                <a:schemeClr val="tx1"/>
              </a:gs>
              <a:gs pos="19000">
                <a:srgbClr val="CCFF33">
                  <a:alpha val="0"/>
                </a:srgbClr>
              </a:gs>
              <a:gs pos="42000">
                <a:schemeClr val="accent1">
                  <a:tint val="44500"/>
                  <a:satMod val="160000"/>
                  <a:alpha val="0"/>
                </a:schemeClr>
              </a:gs>
              <a:gs pos="48000">
                <a:srgbClr val="CAF754">
                  <a:alpha val="0"/>
                </a:srgbClr>
              </a:gs>
            </a:gsLst>
            <a:path path="circle">
              <a:fillToRect l="100000" t="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Triángulo isósceles"/>
          <p:cNvSpPr/>
          <p:nvPr/>
        </p:nvSpPr>
        <p:spPr>
          <a:xfrm rot="19584055" flipH="1" flipV="1">
            <a:off x="5727854" y="4277612"/>
            <a:ext cx="1514692" cy="1484190"/>
          </a:xfrm>
          <a:prstGeom prst="triangle">
            <a:avLst/>
          </a:prstGeom>
          <a:gradFill>
            <a:gsLst>
              <a:gs pos="0">
                <a:srgbClr val="66FF33"/>
              </a:gs>
              <a:gs pos="22000">
                <a:srgbClr val="E36BFB"/>
              </a:gs>
              <a:gs pos="25000">
                <a:srgbClr val="CCFF33">
                  <a:alpha val="0"/>
                </a:srgbClr>
              </a:gs>
              <a:gs pos="45000">
                <a:schemeClr val="tx1"/>
              </a:gs>
              <a:gs pos="19000">
                <a:srgbClr val="CCFF33">
                  <a:alpha val="0"/>
                </a:srgbClr>
              </a:gs>
              <a:gs pos="42000">
                <a:schemeClr val="accent1">
                  <a:tint val="44500"/>
                  <a:satMod val="160000"/>
                  <a:alpha val="0"/>
                </a:schemeClr>
              </a:gs>
              <a:gs pos="48000">
                <a:srgbClr val="CAF754">
                  <a:alpha val="0"/>
                </a:srgbClr>
              </a:gs>
            </a:gsLst>
            <a:path path="circle">
              <a:fillToRect l="100000" t="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Triángulo isósceles"/>
          <p:cNvSpPr/>
          <p:nvPr/>
        </p:nvSpPr>
        <p:spPr>
          <a:xfrm rot="19584055" flipH="1" flipV="1">
            <a:off x="5748824" y="3618428"/>
            <a:ext cx="1514692" cy="1484190"/>
          </a:xfrm>
          <a:prstGeom prst="triangle">
            <a:avLst/>
          </a:prstGeom>
          <a:gradFill>
            <a:gsLst>
              <a:gs pos="0">
                <a:srgbClr val="66FF33"/>
              </a:gs>
              <a:gs pos="22000">
                <a:srgbClr val="E36BFB"/>
              </a:gs>
              <a:gs pos="25000">
                <a:srgbClr val="CCFF33">
                  <a:alpha val="0"/>
                </a:srgbClr>
              </a:gs>
              <a:gs pos="45000">
                <a:schemeClr val="tx1"/>
              </a:gs>
              <a:gs pos="19000">
                <a:srgbClr val="CCFF33">
                  <a:alpha val="0"/>
                </a:srgbClr>
              </a:gs>
              <a:gs pos="42000">
                <a:schemeClr val="accent1">
                  <a:tint val="44500"/>
                  <a:satMod val="160000"/>
                  <a:alpha val="0"/>
                </a:schemeClr>
              </a:gs>
              <a:gs pos="48000">
                <a:srgbClr val="CAF754">
                  <a:alpha val="0"/>
                </a:srgbClr>
              </a:gs>
            </a:gsLst>
            <a:path path="circle">
              <a:fillToRect l="100000" t="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Triángulo isósceles"/>
          <p:cNvSpPr/>
          <p:nvPr/>
        </p:nvSpPr>
        <p:spPr>
          <a:xfrm rot="19584055" flipH="1" flipV="1">
            <a:off x="5733809" y="2970356"/>
            <a:ext cx="1514692" cy="1484190"/>
          </a:xfrm>
          <a:prstGeom prst="triangle">
            <a:avLst/>
          </a:prstGeom>
          <a:gradFill>
            <a:gsLst>
              <a:gs pos="0">
                <a:srgbClr val="66FF33"/>
              </a:gs>
              <a:gs pos="22000">
                <a:srgbClr val="E36BFB"/>
              </a:gs>
              <a:gs pos="25000">
                <a:srgbClr val="CCFF33">
                  <a:alpha val="0"/>
                </a:srgbClr>
              </a:gs>
              <a:gs pos="45000">
                <a:schemeClr val="tx1"/>
              </a:gs>
              <a:gs pos="19000">
                <a:srgbClr val="CCFF33">
                  <a:alpha val="0"/>
                </a:srgbClr>
              </a:gs>
              <a:gs pos="42000">
                <a:schemeClr val="accent1">
                  <a:tint val="44500"/>
                  <a:satMod val="160000"/>
                  <a:alpha val="0"/>
                </a:schemeClr>
              </a:gs>
              <a:gs pos="48000">
                <a:srgbClr val="CAF754">
                  <a:alpha val="0"/>
                </a:srgbClr>
              </a:gs>
            </a:gsLst>
            <a:path path="circle">
              <a:fillToRect l="100000" t="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Triángulo isósceles"/>
          <p:cNvSpPr/>
          <p:nvPr/>
        </p:nvSpPr>
        <p:spPr>
          <a:xfrm rot="19584055" flipH="1" flipV="1">
            <a:off x="5724128" y="2302712"/>
            <a:ext cx="1514692" cy="1484190"/>
          </a:xfrm>
          <a:prstGeom prst="triangle">
            <a:avLst/>
          </a:prstGeom>
          <a:gradFill>
            <a:gsLst>
              <a:gs pos="0">
                <a:srgbClr val="66FF33"/>
              </a:gs>
              <a:gs pos="22000">
                <a:srgbClr val="E36BFB"/>
              </a:gs>
              <a:gs pos="25000">
                <a:srgbClr val="CCFF33">
                  <a:alpha val="0"/>
                </a:srgbClr>
              </a:gs>
              <a:gs pos="45000">
                <a:schemeClr val="tx1"/>
              </a:gs>
              <a:gs pos="19000">
                <a:srgbClr val="CCFF33">
                  <a:alpha val="0"/>
                </a:srgbClr>
              </a:gs>
              <a:gs pos="42000">
                <a:schemeClr val="accent1">
                  <a:tint val="44500"/>
                  <a:satMod val="160000"/>
                  <a:alpha val="0"/>
                </a:schemeClr>
              </a:gs>
              <a:gs pos="48000">
                <a:srgbClr val="CAF754">
                  <a:alpha val="0"/>
                </a:srgbClr>
              </a:gs>
            </a:gsLst>
            <a:path path="circle">
              <a:fillToRect l="100000" t="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Triángulo isósceles"/>
          <p:cNvSpPr/>
          <p:nvPr/>
        </p:nvSpPr>
        <p:spPr>
          <a:xfrm rot="19584055" flipH="1" flipV="1">
            <a:off x="5745098" y="1643528"/>
            <a:ext cx="1514692" cy="1484190"/>
          </a:xfrm>
          <a:prstGeom prst="triangle">
            <a:avLst/>
          </a:prstGeom>
          <a:gradFill>
            <a:gsLst>
              <a:gs pos="0">
                <a:srgbClr val="66FF33"/>
              </a:gs>
              <a:gs pos="22000">
                <a:srgbClr val="E36BFB"/>
              </a:gs>
              <a:gs pos="25000">
                <a:srgbClr val="CCFF33">
                  <a:alpha val="0"/>
                </a:srgbClr>
              </a:gs>
              <a:gs pos="45000">
                <a:schemeClr val="tx1"/>
              </a:gs>
              <a:gs pos="19000">
                <a:srgbClr val="CCFF33">
                  <a:alpha val="0"/>
                </a:srgbClr>
              </a:gs>
              <a:gs pos="42000">
                <a:schemeClr val="accent1">
                  <a:tint val="44500"/>
                  <a:satMod val="160000"/>
                  <a:alpha val="0"/>
                </a:schemeClr>
              </a:gs>
              <a:gs pos="48000">
                <a:srgbClr val="CAF754">
                  <a:alpha val="0"/>
                </a:srgbClr>
              </a:gs>
            </a:gsLst>
            <a:path path="circle">
              <a:fillToRect l="100000" t="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Triángulo isósceles"/>
          <p:cNvSpPr/>
          <p:nvPr/>
        </p:nvSpPr>
        <p:spPr>
          <a:xfrm rot="19584055" flipH="1" flipV="1">
            <a:off x="5730083" y="995457"/>
            <a:ext cx="1514692" cy="1484190"/>
          </a:xfrm>
          <a:prstGeom prst="triangle">
            <a:avLst/>
          </a:prstGeom>
          <a:gradFill>
            <a:gsLst>
              <a:gs pos="0">
                <a:srgbClr val="66FF33"/>
              </a:gs>
              <a:gs pos="22000">
                <a:srgbClr val="E36BFB"/>
              </a:gs>
              <a:gs pos="25000">
                <a:srgbClr val="CCFF33">
                  <a:alpha val="0"/>
                </a:srgbClr>
              </a:gs>
              <a:gs pos="45000">
                <a:schemeClr val="tx1"/>
              </a:gs>
              <a:gs pos="19000">
                <a:srgbClr val="CCFF33">
                  <a:alpha val="0"/>
                </a:srgbClr>
              </a:gs>
              <a:gs pos="42000">
                <a:schemeClr val="accent1">
                  <a:tint val="44500"/>
                  <a:satMod val="160000"/>
                  <a:alpha val="0"/>
                </a:schemeClr>
              </a:gs>
              <a:gs pos="48000">
                <a:srgbClr val="CAF754">
                  <a:alpha val="0"/>
                </a:srgbClr>
              </a:gs>
            </a:gsLst>
            <a:path path="circle">
              <a:fillToRect l="100000" t="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Triángulo isósceles"/>
          <p:cNvSpPr/>
          <p:nvPr/>
        </p:nvSpPr>
        <p:spPr>
          <a:xfrm rot="19584055" flipH="1" flipV="1">
            <a:off x="5748824" y="347846"/>
            <a:ext cx="1514692" cy="1484190"/>
          </a:xfrm>
          <a:prstGeom prst="triangle">
            <a:avLst/>
          </a:prstGeom>
          <a:gradFill>
            <a:gsLst>
              <a:gs pos="0">
                <a:srgbClr val="66FF33"/>
              </a:gs>
              <a:gs pos="22000">
                <a:srgbClr val="E36BFB"/>
              </a:gs>
              <a:gs pos="25000">
                <a:srgbClr val="CCFF33">
                  <a:alpha val="0"/>
                </a:srgbClr>
              </a:gs>
              <a:gs pos="45000">
                <a:schemeClr val="tx1"/>
              </a:gs>
              <a:gs pos="19000">
                <a:srgbClr val="CCFF33">
                  <a:alpha val="0"/>
                </a:srgbClr>
              </a:gs>
              <a:gs pos="42000">
                <a:schemeClr val="accent1">
                  <a:tint val="44500"/>
                  <a:satMod val="160000"/>
                  <a:alpha val="0"/>
                </a:schemeClr>
              </a:gs>
              <a:gs pos="48000">
                <a:srgbClr val="CAF754">
                  <a:alpha val="0"/>
                </a:srgbClr>
              </a:gs>
            </a:gsLst>
            <a:path path="circle">
              <a:fillToRect l="100000" t="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Triángulo isósceles"/>
          <p:cNvSpPr/>
          <p:nvPr/>
        </p:nvSpPr>
        <p:spPr>
          <a:xfrm rot="19584055" flipH="1" flipV="1">
            <a:off x="5748089" y="-294389"/>
            <a:ext cx="1514692" cy="1484190"/>
          </a:xfrm>
          <a:prstGeom prst="triangle">
            <a:avLst/>
          </a:prstGeom>
          <a:gradFill>
            <a:gsLst>
              <a:gs pos="0">
                <a:srgbClr val="66FF33"/>
              </a:gs>
              <a:gs pos="22000">
                <a:srgbClr val="E36BFB"/>
              </a:gs>
              <a:gs pos="25000">
                <a:srgbClr val="CCFF33">
                  <a:alpha val="0"/>
                </a:srgbClr>
              </a:gs>
              <a:gs pos="45000">
                <a:schemeClr val="tx1"/>
              </a:gs>
              <a:gs pos="19000">
                <a:srgbClr val="CCFF33">
                  <a:alpha val="0"/>
                </a:srgbClr>
              </a:gs>
              <a:gs pos="42000">
                <a:schemeClr val="accent1">
                  <a:tint val="44500"/>
                  <a:satMod val="160000"/>
                  <a:alpha val="0"/>
                </a:schemeClr>
              </a:gs>
              <a:gs pos="48000">
                <a:srgbClr val="CAF754">
                  <a:alpha val="0"/>
                </a:srgbClr>
              </a:gs>
            </a:gsLst>
            <a:path path="circle">
              <a:fillToRect l="100000" t="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Triángulo isósceles"/>
          <p:cNvSpPr/>
          <p:nvPr/>
        </p:nvSpPr>
        <p:spPr>
          <a:xfrm rot="2015945" flipV="1">
            <a:off x="-879638" y="4277612"/>
            <a:ext cx="1514692" cy="1484190"/>
          </a:xfrm>
          <a:prstGeom prst="triangle">
            <a:avLst/>
          </a:prstGeom>
          <a:gradFill>
            <a:gsLst>
              <a:gs pos="0">
                <a:srgbClr val="81D31D"/>
              </a:gs>
              <a:gs pos="22000">
                <a:srgbClr val="E36BFB"/>
              </a:gs>
              <a:gs pos="25000">
                <a:srgbClr val="CCFF33">
                  <a:alpha val="0"/>
                </a:srgbClr>
              </a:gs>
              <a:gs pos="45000">
                <a:schemeClr val="tx1"/>
              </a:gs>
              <a:gs pos="19000">
                <a:srgbClr val="CCFF33">
                  <a:alpha val="0"/>
                </a:srgbClr>
              </a:gs>
              <a:gs pos="42000">
                <a:schemeClr val="accent1">
                  <a:tint val="44500"/>
                  <a:satMod val="160000"/>
                  <a:alpha val="0"/>
                </a:schemeClr>
              </a:gs>
              <a:gs pos="48000">
                <a:srgbClr val="CAF754">
                  <a:alpha val="0"/>
                </a:srgbClr>
              </a:gs>
            </a:gsLst>
            <a:path path="circle">
              <a:fillToRect l="100000" t="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Triángulo isósceles"/>
          <p:cNvSpPr/>
          <p:nvPr/>
        </p:nvSpPr>
        <p:spPr>
          <a:xfrm rot="2015945" flipV="1">
            <a:off x="-900608" y="3618428"/>
            <a:ext cx="1514692" cy="1484190"/>
          </a:xfrm>
          <a:prstGeom prst="triangle">
            <a:avLst/>
          </a:prstGeom>
          <a:gradFill>
            <a:gsLst>
              <a:gs pos="0">
                <a:srgbClr val="81D31D"/>
              </a:gs>
              <a:gs pos="22000">
                <a:srgbClr val="E36BFB"/>
              </a:gs>
              <a:gs pos="25000">
                <a:srgbClr val="CCFF33">
                  <a:alpha val="0"/>
                </a:srgbClr>
              </a:gs>
              <a:gs pos="45000">
                <a:schemeClr val="tx1"/>
              </a:gs>
              <a:gs pos="19000">
                <a:srgbClr val="CCFF33">
                  <a:alpha val="0"/>
                </a:srgbClr>
              </a:gs>
              <a:gs pos="42000">
                <a:schemeClr val="accent1">
                  <a:tint val="44500"/>
                  <a:satMod val="160000"/>
                  <a:alpha val="0"/>
                </a:schemeClr>
              </a:gs>
              <a:gs pos="48000">
                <a:srgbClr val="CAF754">
                  <a:alpha val="0"/>
                </a:srgbClr>
              </a:gs>
            </a:gsLst>
            <a:path path="circle">
              <a:fillToRect l="100000" t="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Triángulo isósceles"/>
          <p:cNvSpPr/>
          <p:nvPr/>
        </p:nvSpPr>
        <p:spPr>
          <a:xfrm rot="2015945" flipV="1">
            <a:off x="-885593" y="2970356"/>
            <a:ext cx="1514692" cy="1484190"/>
          </a:xfrm>
          <a:prstGeom prst="triangle">
            <a:avLst/>
          </a:prstGeom>
          <a:gradFill>
            <a:gsLst>
              <a:gs pos="0">
                <a:srgbClr val="81D31D"/>
              </a:gs>
              <a:gs pos="22000">
                <a:srgbClr val="E36BFB"/>
              </a:gs>
              <a:gs pos="25000">
                <a:srgbClr val="CCFF33">
                  <a:alpha val="0"/>
                </a:srgbClr>
              </a:gs>
              <a:gs pos="45000">
                <a:schemeClr val="tx1"/>
              </a:gs>
              <a:gs pos="19000">
                <a:srgbClr val="CCFF33">
                  <a:alpha val="0"/>
                </a:srgbClr>
              </a:gs>
              <a:gs pos="42000">
                <a:schemeClr val="accent1">
                  <a:tint val="44500"/>
                  <a:satMod val="160000"/>
                  <a:alpha val="0"/>
                </a:schemeClr>
              </a:gs>
              <a:gs pos="48000">
                <a:srgbClr val="CAF754">
                  <a:alpha val="0"/>
                </a:srgbClr>
              </a:gs>
            </a:gsLst>
            <a:path path="circle">
              <a:fillToRect l="100000" t="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Triángulo isósceles"/>
          <p:cNvSpPr/>
          <p:nvPr/>
        </p:nvSpPr>
        <p:spPr>
          <a:xfrm rot="2015945" flipV="1">
            <a:off x="-875911" y="2302712"/>
            <a:ext cx="1514692" cy="1484190"/>
          </a:xfrm>
          <a:prstGeom prst="triangle">
            <a:avLst/>
          </a:prstGeom>
          <a:gradFill>
            <a:gsLst>
              <a:gs pos="0">
                <a:srgbClr val="81D31D"/>
              </a:gs>
              <a:gs pos="22000">
                <a:srgbClr val="E36BFB"/>
              </a:gs>
              <a:gs pos="25000">
                <a:srgbClr val="CCFF33">
                  <a:alpha val="0"/>
                </a:srgbClr>
              </a:gs>
              <a:gs pos="45000">
                <a:schemeClr val="tx1"/>
              </a:gs>
              <a:gs pos="19000">
                <a:srgbClr val="CCFF33">
                  <a:alpha val="0"/>
                </a:srgbClr>
              </a:gs>
              <a:gs pos="42000">
                <a:schemeClr val="accent1">
                  <a:tint val="44500"/>
                  <a:satMod val="160000"/>
                  <a:alpha val="0"/>
                </a:schemeClr>
              </a:gs>
              <a:gs pos="48000">
                <a:srgbClr val="CAF754">
                  <a:alpha val="0"/>
                </a:srgbClr>
              </a:gs>
            </a:gsLst>
            <a:path path="circle">
              <a:fillToRect l="100000" t="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Triángulo isósceles"/>
          <p:cNvSpPr/>
          <p:nvPr/>
        </p:nvSpPr>
        <p:spPr>
          <a:xfrm rot="2015945" flipV="1">
            <a:off x="-896881" y="1643528"/>
            <a:ext cx="1514692" cy="1484190"/>
          </a:xfrm>
          <a:prstGeom prst="triangle">
            <a:avLst/>
          </a:prstGeom>
          <a:gradFill>
            <a:gsLst>
              <a:gs pos="0">
                <a:srgbClr val="81D31D"/>
              </a:gs>
              <a:gs pos="22000">
                <a:srgbClr val="E36BFB"/>
              </a:gs>
              <a:gs pos="25000">
                <a:srgbClr val="CCFF33">
                  <a:alpha val="0"/>
                </a:srgbClr>
              </a:gs>
              <a:gs pos="45000">
                <a:schemeClr val="tx1"/>
              </a:gs>
              <a:gs pos="19000">
                <a:srgbClr val="CCFF33">
                  <a:alpha val="0"/>
                </a:srgbClr>
              </a:gs>
              <a:gs pos="42000">
                <a:schemeClr val="accent1">
                  <a:tint val="44500"/>
                  <a:satMod val="160000"/>
                  <a:alpha val="0"/>
                </a:schemeClr>
              </a:gs>
              <a:gs pos="48000">
                <a:srgbClr val="CAF754">
                  <a:alpha val="0"/>
                </a:srgbClr>
              </a:gs>
            </a:gsLst>
            <a:path path="circle">
              <a:fillToRect l="100000" t="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Triángulo isósceles"/>
          <p:cNvSpPr/>
          <p:nvPr/>
        </p:nvSpPr>
        <p:spPr>
          <a:xfrm rot="2015945" flipV="1">
            <a:off x="-881866" y="995457"/>
            <a:ext cx="1514692" cy="1484190"/>
          </a:xfrm>
          <a:prstGeom prst="triangle">
            <a:avLst/>
          </a:prstGeom>
          <a:gradFill>
            <a:gsLst>
              <a:gs pos="0">
                <a:srgbClr val="81D31D"/>
              </a:gs>
              <a:gs pos="22000">
                <a:srgbClr val="E36BFB"/>
              </a:gs>
              <a:gs pos="25000">
                <a:srgbClr val="CCFF33">
                  <a:alpha val="0"/>
                </a:srgbClr>
              </a:gs>
              <a:gs pos="45000">
                <a:schemeClr val="tx1"/>
              </a:gs>
              <a:gs pos="19000">
                <a:srgbClr val="CCFF33">
                  <a:alpha val="0"/>
                </a:srgbClr>
              </a:gs>
              <a:gs pos="42000">
                <a:schemeClr val="accent1">
                  <a:tint val="44500"/>
                  <a:satMod val="160000"/>
                  <a:alpha val="0"/>
                </a:schemeClr>
              </a:gs>
              <a:gs pos="48000">
                <a:srgbClr val="CAF754">
                  <a:alpha val="0"/>
                </a:srgbClr>
              </a:gs>
            </a:gsLst>
            <a:path path="circle">
              <a:fillToRect l="100000" t="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Triángulo isósceles"/>
          <p:cNvSpPr/>
          <p:nvPr/>
        </p:nvSpPr>
        <p:spPr>
          <a:xfrm rot="2015945" flipV="1">
            <a:off x="-900608" y="347846"/>
            <a:ext cx="1514692" cy="1484190"/>
          </a:xfrm>
          <a:prstGeom prst="triangle">
            <a:avLst/>
          </a:prstGeom>
          <a:gradFill>
            <a:gsLst>
              <a:gs pos="0">
                <a:srgbClr val="81D31D"/>
              </a:gs>
              <a:gs pos="22000">
                <a:srgbClr val="E36BFB"/>
              </a:gs>
              <a:gs pos="25000">
                <a:srgbClr val="CCFF33">
                  <a:alpha val="0"/>
                </a:srgbClr>
              </a:gs>
              <a:gs pos="45000">
                <a:schemeClr val="tx1"/>
              </a:gs>
              <a:gs pos="19000">
                <a:srgbClr val="CCFF33">
                  <a:alpha val="0"/>
                </a:srgbClr>
              </a:gs>
              <a:gs pos="42000">
                <a:schemeClr val="accent1">
                  <a:tint val="44500"/>
                  <a:satMod val="160000"/>
                  <a:alpha val="0"/>
                </a:schemeClr>
              </a:gs>
              <a:gs pos="48000">
                <a:srgbClr val="CAF754">
                  <a:alpha val="0"/>
                </a:srgbClr>
              </a:gs>
            </a:gsLst>
            <a:path path="circle">
              <a:fillToRect l="100000" t="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Triángulo isósceles"/>
          <p:cNvSpPr/>
          <p:nvPr/>
        </p:nvSpPr>
        <p:spPr>
          <a:xfrm rot="2015945" flipV="1">
            <a:off x="-899873" y="-294389"/>
            <a:ext cx="1514692" cy="1484190"/>
          </a:xfrm>
          <a:prstGeom prst="triangle">
            <a:avLst/>
          </a:prstGeom>
          <a:gradFill>
            <a:gsLst>
              <a:gs pos="0">
                <a:srgbClr val="81D31D"/>
              </a:gs>
              <a:gs pos="22000">
                <a:srgbClr val="E36BFB"/>
              </a:gs>
              <a:gs pos="25000">
                <a:srgbClr val="CCFF33">
                  <a:alpha val="0"/>
                </a:srgbClr>
              </a:gs>
              <a:gs pos="45000">
                <a:schemeClr val="tx1"/>
              </a:gs>
              <a:gs pos="19000">
                <a:srgbClr val="CCFF33">
                  <a:alpha val="0"/>
                </a:srgbClr>
              </a:gs>
              <a:gs pos="42000">
                <a:schemeClr val="accent1">
                  <a:tint val="44500"/>
                  <a:satMod val="160000"/>
                  <a:alpha val="0"/>
                </a:schemeClr>
              </a:gs>
              <a:gs pos="48000">
                <a:srgbClr val="CAF754">
                  <a:alpha val="0"/>
                </a:srgbClr>
              </a:gs>
            </a:gsLst>
            <a:path path="circle">
              <a:fillToRect l="100000" t="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Triángulo isósceles"/>
          <p:cNvSpPr/>
          <p:nvPr/>
        </p:nvSpPr>
        <p:spPr>
          <a:xfrm rot="2015945" flipV="1">
            <a:off x="87885" y="4263431"/>
            <a:ext cx="1514692" cy="1484190"/>
          </a:xfrm>
          <a:prstGeom prst="triangle">
            <a:avLst/>
          </a:prstGeom>
          <a:gradFill>
            <a:gsLst>
              <a:gs pos="0">
                <a:srgbClr val="66FF33"/>
              </a:gs>
              <a:gs pos="22000">
                <a:srgbClr val="E36BFB"/>
              </a:gs>
              <a:gs pos="25000">
                <a:srgbClr val="CCFF33">
                  <a:alpha val="0"/>
                </a:srgbClr>
              </a:gs>
              <a:gs pos="45000">
                <a:schemeClr val="tx1"/>
              </a:gs>
              <a:gs pos="19000">
                <a:srgbClr val="CCFF33">
                  <a:alpha val="0"/>
                </a:srgbClr>
              </a:gs>
              <a:gs pos="42000">
                <a:schemeClr val="accent1">
                  <a:tint val="44500"/>
                  <a:satMod val="160000"/>
                  <a:alpha val="0"/>
                </a:schemeClr>
              </a:gs>
              <a:gs pos="48000">
                <a:srgbClr val="CAF754">
                  <a:alpha val="0"/>
                </a:srgbClr>
              </a:gs>
            </a:gsLst>
            <a:path path="circle">
              <a:fillToRect l="100000" t="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Triángulo isósceles"/>
          <p:cNvSpPr/>
          <p:nvPr/>
        </p:nvSpPr>
        <p:spPr>
          <a:xfrm rot="2015945" flipV="1">
            <a:off x="66915" y="3604247"/>
            <a:ext cx="1514692" cy="1484190"/>
          </a:xfrm>
          <a:prstGeom prst="triangle">
            <a:avLst/>
          </a:prstGeom>
          <a:gradFill>
            <a:gsLst>
              <a:gs pos="0">
                <a:srgbClr val="66FF33"/>
              </a:gs>
              <a:gs pos="22000">
                <a:srgbClr val="E36BFB"/>
              </a:gs>
              <a:gs pos="25000">
                <a:srgbClr val="CCFF33">
                  <a:alpha val="0"/>
                </a:srgbClr>
              </a:gs>
              <a:gs pos="45000">
                <a:schemeClr val="tx1"/>
              </a:gs>
              <a:gs pos="19000">
                <a:srgbClr val="CCFF33">
                  <a:alpha val="0"/>
                </a:srgbClr>
              </a:gs>
              <a:gs pos="42000">
                <a:schemeClr val="accent1">
                  <a:tint val="44500"/>
                  <a:satMod val="160000"/>
                  <a:alpha val="0"/>
                </a:schemeClr>
              </a:gs>
              <a:gs pos="48000">
                <a:srgbClr val="CAF754">
                  <a:alpha val="0"/>
                </a:srgbClr>
              </a:gs>
            </a:gsLst>
            <a:path path="circle">
              <a:fillToRect l="100000" t="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Triángulo isósceles"/>
          <p:cNvSpPr/>
          <p:nvPr/>
        </p:nvSpPr>
        <p:spPr>
          <a:xfrm rot="2015945" flipV="1">
            <a:off x="81930" y="2956175"/>
            <a:ext cx="1514692" cy="1484190"/>
          </a:xfrm>
          <a:prstGeom prst="triangle">
            <a:avLst/>
          </a:prstGeom>
          <a:gradFill>
            <a:gsLst>
              <a:gs pos="0">
                <a:srgbClr val="66FF33"/>
              </a:gs>
              <a:gs pos="22000">
                <a:srgbClr val="E36BFB"/>
              </a:gs>
              <a:gs pos="25000">
                <a:srgbClr val="CCFF33">
                  <a:alpha val="0"/>
                </a:srgbClr>
              </a:gs>
              <a:gs pos="45000">
                <a:schemeClr val="tx1"/>
              </a:gs>
              <a:gs pos="19000">
                <a:srgbClr val="CCFF33">
                  <a:alpha val="0"/>
                </a:srgbClr>
              </a:gs>
              <a:gs pos="42000">
                <a:schemeClr val="accent1">
                  <a:tint val="44500"/>
                  <a:satMod val="160000"/>
                  <a:alpha val="0"/>
                </a:schemeClr>
              </a:gs>
              <a:gs pos="48000">
                <a:srgbClr val="CAF754">
                  <a:alpha val="0"/>
                </a:srgbClr>
              </a:gs>
            </a:gsLst>
            <a:path path="circle">
              <a:fillToRect l="100000" t="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46 Triángulo isósceles"/>
          <p:cNvSpPr/>
          <p:nvPr/>
        </p:nvSpPr>
        <p:spPr>
          <a:xfrm rot="2015945" flipV="1">
            <a:off x="91611" y="2288531"/>
            <a:ext cx="1514692" cy="1484190"/>
          </a:xfrm>
          <a:prstGeom prst="triangle">
            <a:avLst/>
          </a:prstGeom>
          <a:gradFill>
            <a:gsLst>
              <a:gs pos="0">
                <a:srgbClr val="66FF33"/>
              </a:gs>
              <a:gs pos="22000">
                <a:srgbClr val="E36BFB"/>
              </a:gs>
              <a:gs pos="25000">
                <a:srgbClr val="CCFF33">
                  <a:alpha val="0"/>
                </a:srgbClr>
              </a:gs>
              <a:gs pos="45000">
                <a:schemeClr val="tx1"/>
              </a:gs>
              <a:gs pos="19000">
                <a:srgbClr val="CCFF33">
                  <a:alpha val="0"/>
                </a:srgbClr>
              </a:gs>
              <a:gs pos="42000">
                <a:schemeClr val="accent1">
                  <a:tint val="44500"/>
                  <a:satMod val="160000"/>
                  <a:alpha val="0"/>
                </a:schemeClr>
              </a:gs>
              <a:gs pos="48000">
                <a:srgbClr val="CAF754">
                  <a:alpha val="0"/>
                </a:srgbClr>
              </a:gs>
            </a:gsLst>
            <a:path path="circle">
              <a:fillToRect l="100000" t="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47 Triángulo isósceles"/>
          <p:cNvSpPr/>
          <p:nvPr/>
        </p:nvSpPr>
        <p:spPr>
          <a:xfrm rot="2015945" flipV="1">
            <a:off x="70641" y="1629347"/>
            <a:ext cx="1514692" cy="1484190"/>
          </a:xfrm>
          <a:prstGeom prst="triangle">
            <a:avLst/>
          </a:prstGeom>
          <a:gradFill>
            <a:gsLst>
              <a:gs pos="0">
                <a:srgbClr val="66FF33"/>
              </a:gs>
              <a:gs pos="22000">
                <a:srgbClr val="E36BFB"/>
              </a:gs>
              <a:gs pos="25000">
                <a:srgbClr val="CCFF33">
                  <a:alpha val="0"/>
                </a:srgbClr>
              </a:gs>
              <a:gs pos="45000">
                <a:schemeClr val="tx1"/>
              </a:gs>
              <a:gs pos="19000">
                <a:srgbClr val="CCFF33">
                  <a:alpha val="0"/>
                </a:srgbClr>
              </a:gs>
              <a:gs pos="42000">
                <a:schemeClr val="accent1">
                  <a:tint val="44500"/>
                  <a:satMod val="160000"/>
                  <a:alpha val="0"/>
                </a:schemeClr>
              </a:gs>
              <a:gs pos="48000">
                <a:srgbClr val="CAF754">
                  <a:alpha val="0"/>
                </a:srgbClr>
              </a:gs>
            </a:gsLst>
            <a:path path="circle">
              <a:fillToRect l="100000" t="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 name="48 Triángulo isósceles"/>
          <p:cNvSpPr/>
          <p:nvPr/>
        </p:nvSpPr>
        <p:spPr>
          <a:xfrm rot="2015945" flipV="1">
            <a:off x="85656" y="981276"/>
            <a:ext cx="1514692" cy="1484190"/>
          </a:xfrm>
          <a:prstGeom prst="triangle">
            <a:avLst/>
          </a:prstGeom>
          <a:gradFill>
            <a:gsLst>
              <a:gs pos="0">
                <a:srgbClr val="66FF33"/>
              </a:gs>
              <a:gs pos="22000">
                <a:srgbClr val="E36BFB"/>
              </a:gs>
              <a:gs pos="25000">
                <a:srgbClr val="CCFF33">
                  <a:alpha val="0"/>
                </a:srgbClr>
              </a:gs>
              <a:gs pos="45000">
                <a:schemeClr val="tx1"/>
              </a:gs>
              <a:gs pos="19000">
                <a:srgbClr val="CCFF33">
                  <a:alpha val="0"/>
                </a:srgbClr>
              </a:gs>
              <a:gs pos="42000">
                <a:schemeClr val="accent1">
                  <a:tint val="44500"/>
                  <a:satMod val="160000"/>
                  <a:alpha val="0"/>
                </a:schemeClr>
              </a:gs>
              <a:gs pos="48000">
                <a:srgbClr val="CAF754">
                  <a:alpha val="0"/>
                </a:srgbClr>
              </a:gs>
            </a:gsLst>
            <a:path path="circle">
              <a:fillToRect l="100000" t="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0" name="49 Triángulo isósceles"/>
          <p:cNvSpPr/>
          <p:nvPr/>
        </p:nvSpPr>
        <p:spPr>
          <a:xfrm rot="2015945" flipV="1">
            <a:off x="66915" y="333665"/>
            <a:ext cx="1514692" cy="1484190"/>
          </a:xfrm>
          <a:prstGeom prst="triangle">
            <a:avLst/>
          </a:prstGeom>
          <a:gradFill>
            <a:gsLst>
              <a:gs pos="0">
                <a:srgbClr val="66FF33"/>
              </a:gs>
              <a:gs pos="22000">
                <a:srgbClr val="E36BFB"/>
              </a:gs>
              <a:gs pos="25000">
                <a:srgbClr val="CCFF33">
                  <a:alpha val="0"/>
                </a:srgbClr>
              </a:gs>
              <a:gs pos="45000">
                <a:schemeClr val="tx1"/>
              </a:gs>
              <a:gs pos="19000">
                <a:srgbClr val="CCFF33">
                  <a:alpha val="0"/>
                </a:srgbClr>
              </a:gs>
              <a:gs pos="42000">
                <a:schemeClr val="accent1">
                  <a:tint val="44500"/>
                  <a:satMod val="160000"/>
                  <a:alpha val="0"/>
                </a:schemeClr>
              </a:gs>
              <a:gs pos="48000">
                <a:srgbClr val="CAF754">
                  <a:alpha val="0"/>
                </a:srgbClr>
              </a:gs>
            </a:gsLst>
            <a:path path="circle">
              <a:fillToRect l="100000" t="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1" name="50 Triángulo isósceles"/>
          <p:cNvSpPr/>
          <p:nvPr/>
        </p:nvSpPr>
        <p:spPr>
          <a:xfrm rot="2015945" flipV="1">
            <a:off x="67650" y="-308570"/>
            <a:ext cx="1514692" cy="1484190"/>
          </a:xfrm>
          <a:prstGeom prst="triangle">
            <a:avLst/>
          </a:prstGeom>
          <a:gradFill>
            <a:gsLst>
              <a:gs pos="0">
                <a:srgbClr val="66FF33"/>
              </a:gs>
              <a:gs pos="22000">
                <a:srgbClr val="E36BFB"/>
              </a:gs>
              <a:gs pos="25000">
                <a:srgbClr val="CCFF33">
                  <a:alpha val="0"/>
                </a:srgbClr>
              </a:gs>
              <a:gs pos="45000">
                <a:schemeClr val="tx1"/>
              </a:gs>
              <a:gs pos="19000">
                <a:srgbClr val="CCFF33">
                  <a:alpha val="0"/>
                </a:srgbClr>
              </a:gs>
              <a:gs pos="42000">
                <a:schemeClr val="accent1">
                  <a:tint val="44500"/>
                  <a:satMod val="160000"/>
                  <a:alpha val="0"/>
                </a:schemeClr>
              </a:gs>
              <a:gs pos="48000">
                <a:srgbClr val="CAF754">
                  <a:alpha val="0"/>
                </a:srgbClr>
              </a:gs>
            </a:gsLst>
            <a:path path="circle">
              <a:fillToRect l="100000" t="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2" name="51 Triángulo isósceles"/>
          <p:cNvSpPr/>
          <p:nvPr/>
        </p:nvSpPr>
        <p:spPr>
          <a:xfrm rot="2015945" flipV="1">
            <a:off x="1023885" y="4277612"/>
            <a:ext cx="1514692" cy="1484190"/>
          </a:xfrm>
          <a:prstGeom prst="triangle">
            <a:avLst/>
          </a:prstGeom>
          <a:gradFill>
            <a:gsLst>
              <a:gs pos="0">
                <a:srgbClr val="66FF33"/>
              </a:gs>
              <a:gs pos="22000">
                <a:srgbClr val="E36BFB"/>
              </a:gs>
              <a:gs pos="25000">
                <a:srgbClr val="CCFF33">
                  <a:alpha val="0"/>
                </a:srgbClr>
              </a:gs>
              <a:gs pos="45000">
                <a:schemeClr val="tx1"/>
              </a:gs>
              <a:gs pos="19000">
                <a:srgbClr val="CCFF33">
                  <a:alpha val="0"/>
                </a:srgbClr>
              </a:gs>
              <a:gs pos="42000">
                <a:schemeClr val="accent1">
                  <a:tint val="44500"/>
                  <a:satMod val="160000"/>
                  <a:alpha val="0"/>
                </a:schemeClr>
              </a:gs>
              <a:gs pos="48000">
                <a:srgbClr val="CAF754">
                  <a:alpha val="0"/>
                </a:srgbClr>
              </a:gs>
            </a:gsLst>
            <a:path path="circle">
              <a:fillToRect l="100000" t="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3" name="52 Triángulo isósceles"/>
          <p:cNvSpPr/>
          <p:nvPr/>
        </p:nvSpPr>
        <p:spPr>
          <a:xfrm rot="2015945" flipV="1">
            <a:off x="1002915" y="3618428"/>
            <a:ext cx="1514692" cy="1484190"/>
          </a:xfrm>
          <a:prstGeom prst="triangle">
            <a:avLst/>
          </a:prstGeom>
          <a:gradFill>
            <a:gsLst>
              <a:gs pos="0">
                <a:srgbClr val="66FF33"/>
              </a:gs>
              <a:gs pos="22000">
                <a:srgbClr val="E36BFB"/>
              </a:gs>
              <a:gs pos="25000">
                <a:srgbClr val="CCFF33">
                  <a:alpha val="0"/>
                </a:srgbClr>
              </a:gs>
              <a:gs pos="45000">
                <a:schemeClr val="tx1"/>
              </a:gs>
              <a:gs pos="19000">
                <a:srgbClr val="CCFF33">
                  <a:alpha val="0"/>
                </a:srgbClr>
              </a:gs>
              <a:gs pos="42000">
                <a:schemeClr val="accent1">
                  <a:tint val="44500"/>
                  <a:satMod val="160000"/>
                  <a:alpha val="0"/>
                </a:schemeClr>
              </a:gs>
              <a:gs pos="48000">
                <a:srgbClr val="CAF754">
                  <a:alpha val="0"/>
                </a:srgbClr>
              </a:gs>
            </a:gsLst>
            <a:path path="circle">
              <a:fillToRect l="100000" t="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4" name="53 Triángulo isósceles"/>
          <p:cNvSpPr/>
          <p:nvPr/>
        </p:nvSpPr>
        <p:spPr>
          <a:xfrm rot="2015945" flipV="1">
            <a:off x="1017930" y="2970356"/>
            <a:ext cx="1514692" cy="1484190"/>
          </a:xfrm>
          <a:prstGeom prst="triangle">
            <a:avLst/>
          </a:prstGeom>
          <a:gradFill>
            <a:gsLst>
              <a:gs pos="0">
                <a:srgbClr val="66FF33"/>
              </a:gs>
              <a:gs pos="22000">
                <a:srgbClr val="E36BFB"/>
              </a:gs>
              <a:gs pos="25000">
                <a:srgbClr val="CCFF33">
                  <a:alpha val="0"/>
                </a:srgbClr>
              </a:gs>
              <a:gs pos="45000">
                <a:schemeClr val="tx1"/>
              </a:gs>
              <a:gs pos="19000">
                <a:srgbClr val="CCFF33">
                  <a:alpha val="0"/>
                </a:srgbClr>
              </a:gs>
              <a:gs pos="42000">
                <a:schemeClr val="accent1">
                  <a:tint val="44500"/>
                  <a:satMod val="160000"/>
                  <a:alpha val="0"/>
                </a:schemeClr>
              </a:gs>
              <a:gs pos="48000">
                <a:srgbClr val="CAF754">
                  <a:alpha val="0"/>
                </a:srgbClr>
              </a:gs>
            </a:gsLst>
            <a:path path="circle">
              <a:fillToRect l="100000" t="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5" name="54 Triángulo isósceles"/>
          <p:cNvSpPr/>
          <p:nvPr/>
        </p:nvSpPr>
        <p:spPr>
          <a:xfrm rot="2015945" flipV="1">
            <a:off x="1027611" y="2302712"/>
            <a:ext cx="1514692" cy="1484190"/>
          </a:xfrm>
          <a:prstGeom prst="triangle">
            <a:avLst/>
          </a:prstGeom>
          <a:gradFill>
            <a:gsLst>
              <a:gs pos="0">
                <a:srgbClr val="66FF33"/>
              </a:gs>
              <a:gs pos="22000">
                <a:srgbClr val="E36BFB"/>
              </a:gs>
              <a:gs pos="25000">
                <a:srgbClr val="CCFF33">
                  <a:alpha val="0"/>
                </a:srgbClr>
              </a:gs>
              <a:gs pos="45000">
                <a:schemeClr val="tx1"/>
              </a:gs>
              <a:gs pos="19000">
                <a:srgbClr val="CCFF33">
                  <a:alpha val="0"/>
                </a:srgbClr>
              </a:gs>
              <a:gs pos="42000">
                <a:schemeClr val="accent1">
                  <a:tint val="44500"/>
                  <a:satMod val="160000"/>
                  <a:alpha val="0"/>
                </a:schemeClr>
              </a:gs>
              <a:gs pos="48000">
                <a:srgbClr val="CAF754">
                  <a:alpha val="0"/>
                </a:srgbClr>
              </a:gs>
            </a:gsLst>
            <a:path path="circle">
              <a:fillToRect l="100000" t="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6" name="55 Triángulo isósceles"/>
          <p:cNvSpPr/>
          <p:nvPr/>
        </p:nvSpPr>
        <p:spPr>
          <a:xfrm rot="2015945" flipV="1">
            <a:off x="1006641" y="1643528"/>
            <a:ext cx="1514692" cy="1484190"/>
          </a:xfrm>
          <a:prstGeom prst="triangle">
            <a:avLst/>
          </a:prstGeom>
          <a:gradFill>
            <a:gsLst>
              <a:gs pos="0">
                <a:srgbClr val="66FF33"/>
              </a:gs>
              <a:gs pos="22000">
                <a:srgbClr val="E36BFB"/>
              </a:gs>
              <a:gs pos="25000">
                <a:srgbClr val="CCFF33">
                  <a:alpha val="0"/>
                </a:srgbClr>
              </a:gs>
              <a:gs pos="45000">
                <a:schemeClr val="tx1"/>
              </a:gs>
              <a:gs pos="19000">
                <a:srgbClr val="CCFF33">
                  <a:alpha val="0"/>
                </a:srgbClr>
              </a:gs>
              <a:gs pos="42000">
                <a:schemeClr val="accent1">
                  <a:tint val="44500"/>
                  <a:satMod val="160000"/>
                  <a:alpha val="0"/>
                </a:schemeClr>
              </a:gs>
              <a:gs pos="48000">
                <a:srgbClr val="CAF754">
                  <a:alpha val="0"/>
                </a:srgbClr>
              </a:gs>
            </a:gsLst>
            <a:path path="circle">
              <a:fillToRect l="100000" t="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7" name="56 Triángulo isósceles"/>
          <p:cNvSpPr/>
          <p:nvPr/>
        </p:nvSpPr>
        <p:spPr>
          <a:xfrm rot="2015945" flipV="1">
            <a:off x="1021656" y="995457"/>
            <a:ext cx="1514692" cy="1484190"/>
          </a:xfrm>
          <a:prstGeom prst="triangle">
            <a:avLst/>
          </a:prstGeom>
          <a:gradFill>
            <a:gsLst>
              <a:gs pos="0">
                <a:srgbClr val="66FF33"/>
              </a:gs>
              <a:gs pos="22000">
                <a:srgbClr val="E36BFB"/>
              </a:gs>
              <a:gs pos="25000">
                <a:srgbClr val="CCFF33">
                  <a:alpha val="0"/>
                </a:srgbClr>
              </a:gs>
              <a:gs pos="45000">
                <a:schemeClr val="tx1"/>
              </a:gs>
              <a:gs pos="19000">
                <a:srgbClr val="CCFF33">
                  <a:alpha val="0"/>
                </a:srgbClr>
              </a:gs>
              <a:gs pos="42000">
                <a:schemeClr val="accent1">
                  <a:tint val="44500"/>
                  <a:satMod val="160000"/>
                  <a:alpha val="0"/>
                </a:schemeClr>
              </a:gs>
              <a:gs pos="48000">
                <a:srgbClr val="CAF754">
                  <a:alpha val="0"/>
                </a:srgbClr>
              </a:gs>
            </a:gsLst>
            <a:path path="circle">
              <a:fillToRect l="100000" t="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8" name="57 Triángulo isósceles"/>
          <p:cNvSpPr/>
          <p:nvPr/>
        </p:nvSpPr>
        <p:spPr>
          <a:xfrm rot="2015945" flipV="1">
            <a:off x="1002915" y="347846"/>
            <a:ext cx="1514692" cy="1484190"/>
          </a:xfrm>
          <a:prstGeom prst="triangle">
            <a:avLst/>
          </a:prstGeom>
          <a:gradFill>
            <a:gsLst>
              <a:gs pos="0">
                <a:srgbClr val="66FF33"/>
              </a:gs>
              <a:gs pos="22000">
                <a:srgbClr val="E36BFB"/>
              </a:gs>
              <a:gs pos="25000">
                <a:srgbClr val="CCFF33">
                  <a:alpha val="0"/>
                </a:srgbClr>
              </a:gs>
              <a:gs pos="45000">
                <a:schemeClr val="tx1"/>
              </a:gs>
              <a:gs pos="19000">
                <a:srgbClr val="CCFF33">
                  <a:alpha val="0"/>
                </a:srgbClr>
              </a:gs>
              <a:gs pos="42000">
                <a:schemeClr val="accent1">
                  <a:tint val="44500"/>
                  <a:satMod val="160000"/>
                  <a:alpha val="0"/>
                </a:schemeClr>
              </a:gs>
              <a:gs pos="48000">
                <a:srgbClr val="CAF754">
                  <a:alpha val="0"/>
                </a:srgbClr>
              </a:gs>
            </a:gsLst>
            <a:path path="circle">
              <a:fillToRect l="100000" t="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9" name="58 Triángulo isósceles"/>
          <p:cNvSpPr/>
          <p:nvPr/>
        </p:nvSpPr>
        <p:spPr>
          <a:xfrm rot="2015945" flipV="1">
            <a:off x="1003650" y="-294389"/>
            <a:ext cx="1514692" cy="1484190"/>
          </a:xfrm>
          <a:prstGeom prst="triangle">
            <a:avLst/>
          </a:prstGeom>
          <a:gradFill>
            <a:gsLst>
              <a:gs pos="0">
                <a:srgbClr val="66FF33"/>
              </a:gs>
              <a:gs pos="22000">
                <a:srgbClr val="E36BFB"/>
              </a:gs>
              <a:gs pos="25000">
                <a:srgbClr val="CCFF33">
                  <a:alpha val="0"/>
                </a:srgbClr>
              </a:gs>
              <a:gs pos="45000">
                <a:schemeClr val="tx1"/>
              </a:gs>
              <a:gs pos="19000">
                <a:srgbClr val="CCFF33">
                  <a:alpha val="0"/>
                </a:srgbClr>
              </a:gs>
              <a:gs pos="42000">
                <a:schemeClr val="accent1">
                  <a:tint val="44500"/>
                  <a:satMod val="160000"/>
                  <a:alpha val="0"/>
                </a:schemeClr>
              </a:gs>
              <a:gs pos="48000">
                <a:srgbClr val="CAF754">
                  <a:alpha val="0"/>
                </a:srgbClr>
              </a:gs>
            </a:gsLst>
            <a:path path="circle">
              <a:fillToRect l="100000" t="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0" name="59 Triángulo isósceles"/>
          <p:cNvSpPr/>
          <p:nvPr/>
        </p:nvSpPr>
        <p:spPr>
          <a:xfrm rot="2015945" flipV="1">
            <a:off x="1928674" y="4277612"/>
            <a:ext cx="1514692" cy="1484190"/>
          </a:xfrm>
          <a:prstGeom prst="triangle">
            <a:avLst/>
          </a:prstGeom>
          <a:gradFill>
            <a:gsLst>
              <a:gs pos="0">
                <a:srgbClr val="66FF33"/>
              </a:gs>
              <a:gs pos="22000">
                <a:srgbClr val="E36BFB"/>
              </a:gs>
              <a:gs pos="25000">
                <a:srgbClr val="CCFF33">
                  <a:alpha val="0"/>
                </a:srgbClr>
              </a:gs>
              <a:gs pos="45000">
                <a:schemeClr val="tx1"/>
              </a:gs>
              <a:gs pos="19000">
                <a:srgbClr val="CCFF33">
                  <a:alpha val="0"/>
                </a:srgbClr>
              </a:gs>
              <a:gs pos="42000">
                <a:schemeClr val="accent1">
                  <a:tint val="44500"/>
                  <a:satMod val="160000"/>
                  <a:alpha val="0"/>
                </a:schemeClr>
              </a:gs>
              <a:gs pos="48000">
                <a:srgbClr val="CAF754">
                  <a:alpha val="0"/>
                </a:srgbClr>
              </a:gs>
            </a:gsLst>
            <a:path path="circle">
              <a:fillToRect l="100000" t="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1" name="60 Triángulo isósceles"/>
          <p:cNvSpPr/>
          <p:nvPr/>
        </p:nvSpPr>
        <p:spPr>
          <a:xfrm rot="2015945" flipV="1">
            <a:off x="1907704" y="3618428"/>
            <a:ext cx="1514692" cy="1484190"/>
          </a:xfrm>
          <a:prstGeom prst="triangle">
            <a:avLst/>
          </a:prstGeom>
          <a:gradFill>
            <a:gsLst>
              <a:gs pos="0">
                <a:srgbClr val="66FF33"/>
              </a:gs>
              <a:gs pos="22000">
                <a:srgbClr val="E36BFB"/>
              </a:gs>
              <a:gs pos="25000">
                <a:srgbClr val="CCFF33">
                  <a:alpha val="0"/>
                </a:srgbClr>
              </a:gs>
              <a:gs pos="45000">
                <a:schemeClr val="tx1"/>
              </a:gs>
              <a:gs pos="19000">
                <a:srgbClr val="CCFF33">
                  <a:alpha val="0"/>
                </a:srgbClr>
              </a:gs>
              <a:gs pos="42000">
                <a:schemeClr val="accent1">
                  <a:tint val="44500"/>
                  <a:satMod val="160000"/>
                  <a:alpha val="0"/>
                </a:schemeClr>
              </a:gs>
              <a:gs pos="48000">
                <a:srgbClr val="CAF754">
                  <a:alpha val="0"/>
                </a:srgbClr>
              </a:gs>
            </a:gsLst>
            <a:path path="circle">
              <a:fillToRect l="100000" t="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2" name="61 Triángulo isósceles"/>
          <p:cNvSpPr/>
          <p:nvPr/>
        </p:nvSpPr>
        <p:spPr>
          <a:xfrm rot="2015945" flipV="1">
            <a:off x="1922719" y="2970356"/>
            <a:ext cx="1514692" cy="1484190"/>
          </a:xfrm>
          <a:prstGeom prst="triangle">
            <a:avLst/>
          </a:prstGeom>
          <a:gradFill>
            <a:gsLst>
              <a:gs pos="0">
                <a:srgbClr val="66FF33"/>
              </a:gs>
              <a:gs pos="22000">
                <a:srgbClr val="E36BFB"/>
              </a:gs>
              <a:gs pos="25000">
                <a:srgbClr val="CCFF33">
                  <a:alpha val="0"/>
                </a:srgbClr>
              </a:gs>
              <a:gs pos="45000">
                <a:schemeClr val="tx1"/>
              </a:gs>
              <a:gs pos="19000">
                <a:srgbClr val="CCFF33">
                  <a:alpha val="0"/>
                </a:srgbClr>
              </a:gs>
              <a:gs pos="42000">
                <a:schemeClr val="accent1">
                  <a:tint val="44500"/>
                  <a:satMod val="160000"/>
                  <a:alpha val="0"/>
                </a:schemeClr>
              </a:gs>
              <a:gs pos="48000">
                <a:srgbClr val="CAF754">
                  <a:alpha val="0"/>
                </a:srgbClr>
              </a:gs>
            </a:gsLst>
            <a:path path="circle">
              <a:fillToRect l="100000" t="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3" name="62 Triángulo isósceles"/>
          <p:cNvSpPr/>
          <p:nvPr/>
        </p:nvSpPr>
        <p:spPr>
          <a:xfrm rot="2015945" flipV="1">
            <a:off x="1932400" y="2302712"/>
            <a:ext cx="1514692" cy="1484190"/>
          </a:xfrm>
          <a:prstGeom prst="triangle">
            <a:avLst/>
          </a:prstGeom>
          <a:gradFill>
            <a:gsLst>
              <a:gs pos="0">
                <a:srgbClr val="66FF33"/>
              </a:gs>
              <a:gs pos="22000">
                <a:srgbClr val="E36BFB"/>
              </a:gs>
              <a:gs pos="25000">
                <a:srgbClr val="CCFF33">
                  <a:alpha val="0"/>
                </a:srgbClr>
              </a:gs>
              <a:gs pos="45000">
                <a:schemeClr val="tx1"/>
              </a:gs>
              <a:gs pos="19000">
                <a:srgbClr val="CCFF33">
                  <a:alpha val="0"/>
                </a:srgbClr>
              </a:gs>
              <a:gs pos="42000">
                <a:schemeClr val="accent1">
                  <a:tint val="44500"/>
                  <a:satMod val="160000"/>
                  <a:alpha val="0"/>
                </a:schemeClr>
              </a:gs>
              <a:gs pos="48000">
                <a:srgbClr val="CAF754">
                  <a:alpha val="0"/>
                </a:srgbClr>
              </a:gs>
            </a:gsLst>
            <a:path path="circle">
              <a:fillToRect l="100000" t="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4" name="63 Triángulo isósceles"/>
          <p:cNvSpPr/>
          <p:nvPr/>
        </p:nvSpPr>
        <p:spPr>
          <a:xfrm rot="2015945" flipV="1">
            <a:off x="1911430" y="1643528"/>
            <a:ext cx="1514692" cy="1484190"/>
          </a:xfrm>
          <a:prstGeom prst="triangle">
            <a:avLst/>
          </a:prstGeom>
          <a:gradFill>
            <a:gsLst>
              <a:gs pos="0">
                <a:srgbClr val="66FF33"/>
              </a:gs>
              <a:gs pos="22000">
                <a:srgbClr val="E36BFB"/>
              </a:gs>
              <a:gs pos="25000">
                <a:srgbClr val="CCFF33">
                  <a:alpha val="0"/>
                </a:srgbClr>
              </a:gs>
              <a:gs pos="45000">
                <a:schemeClr val="tx1"/>
              </a:gs>
              <a:gs pos="19000">
                <a:srgbClr val="CCFF33">
                  <a:alpha val="0"/>
                </a:srgbClr>
              </a:gs>
              <a:gs pos="42000">
                <a:schemeClr val="accent1">
                  <a:tint val="44500"/>
                  <a:satMod val="160000"/>
                  <a:alpha val="0"/>
                </a:schemeClr>
              </a:gs>
              <a:gs pos="48000">
                <a:srgbClr val="CAF754">
                  <a:alpha val="0"/>
                </a:srgbClr>
              </a:gs>
            </a:gsLst>
            <a:path path="circle">
              <a:fillToRect l="100000" t="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5" name="64 Triángulo isósceles"/>
          <p:cNvSpPr/>
          <p:nvPr/>
        </p:nvSpPr>
        <p:spPr>
          <a:xfrm rot="2015945" flipV="1">
            <a:off x="1926445" y="995457"/>
            <a:ext cx="1514692" cy="1484190"/>
          </a:xfrm>
          <a:prstGeom prst="triangle">
            <a:avLst/>
          </a:prstGeom>
          <a:gradFill>
            <a:gsLst>
              <a:gs pos="0">
                <a:srgbClr val="66FF33"/>
              </a:gs>
              <a:gs pos="22000">
                <a:srgbClr val="E36BFB"/>
              </a:gs>
              <a:gs pos="25000">
                <a:srgbClr val="CCFF33">
                  <a:alpha val="0"/>
                </a:srgbClr>
              </a:gs>
              <a:gs pos="45000">
                <a:schemeClr val="tx1"/>
              </a:gs>
              <a:gs pos="19000">
                <a:srgbClr val="CCFF33">
                  <a:alpha val="0"/>
                </a:srgbClr>
              </a:gs>
              <a:gs pos="42000">
                <a:schemeClr val="accent1">
                  <a:tint val="44500"/>
                  <a:satMod val="160000"/>
                  <a:alpha val="0"/>
                </a:schemeClr>
              </a:gs>
              <a:gs pos="48000">
                <a:srgbClr val="CAF754">
                  <a:alpha val="0"/>
                </a:srgbClr>
              </a:gs>
            </a:gsLst>
            <a:path path="circle">
              <a:fillToRect l="100000" t="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6" name="65 Triángulo isósceles"/>
          <p:cNvSpPr/>
          <p:nvPr/>
        </p:nvSpPr>
        <p:spPr>
          <a:xfrm rot="2015945" flipV="1">
            <a:off x="1907704" y="347846"/>
            <a:ext cx="1514692" cy="1484190"/>
          </a:xfrm>
          <a:prstGeom prst="triangle">
            <a:avLst/>
          </a:prstGeom>
          <a:gradFill>
            <a:gsLst>
              <a:gs pos="0">
                <a:srgbClr val="66FF33"/>
              </a:gs>
              <a:gs pos="22000">
                <a:srgbClr val="E36BFB"/>
              </a:gs>
              <a:gs pos="25000">
                <a:srgbClr val="CCFF33">
                  <a:alpha val="0"/>
                </a:srgbClr>
              </a:gs>
              <a:gs pos="45000">
                <a:schemeClr val="tx1"/>
              </a:gs>
              <a:gs pos="19000">
                <a:srgbClr val="CCFF33">
                  <a:alpha val="0"/>
                </a:srgbClr>
              </a:gs>
              <a:gs pos="42000">
                <a:schemeClr val="accent1">
                  <a:tint val="44500"/>
                  <a:satMod val="160000"/>
                  <a:alpha val="0"/>
                </a:schemeClr>
              </a:gs>
              <a:gs pos="48000">
                <a:srgbClr val="CAF754">
                  <a:alpha val="0"/>
                </a:srgbClr>
              </a:gs>
            </a:gsLst>
            <a:path path="circle">
              <a:fillToRect l="100000" t="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7" name="66 Triángulo isósceles"/>
          <p:cNvSpPr/>
          <p:nvPr/>
        </p:nvSpPr>
        <p:spPr>
          <a:xfrm rot="2015945" flipV="1">
            <a:off x="1908439" y="-294389"/>
            <a:ext cx="1514692" cy="1484190"/>
          </a:xfrm>
          <a:prstGeom prst="triangle">
            <a:avLst/>
          </a:prstGeom>
          <a:gradFill>
            <a:gsLst>
              <a:gs pos="0">
                <a:srgbClr val="66FF33"/>
              </a:gs>
              <a:gs pos="22000">
                <a:srgbClr val="E36BFB"/>
              </a:gs>
              <a:gs pos="25000">
                <a:srgbClr val="CCFF33">
                  <a:alpha val="0"/>
                </a:srgbClr>
              </a:gs>
              <a:gs pos="45000">
                <a:schemeClr val="tx1"/>
              </a:gs>
              <a:gs pos="19000">
                <a:srgbClr val="CCFF33">
                  <a:alpha val="0"/>
                </a:srgbClr>
              </a:gs>
              <a:gs pos="42000">
                <a:schemeClr val="accent1">
                  <a:tint val="44500"/>
                  <a:satMod val="160000"/>
                  <a:alpha val="0"/>
                </a:schemeClr>
              </a:gs>
              <a:gs pos="48000">
                <a:srgbClr val="CAF754">
                  <a:alpha val="0"/>
                </a:srgbClr>
              </a:gs>
            </a:gsLst>
            <a:path path="circle">
              <a:fillToRect l="100000" t="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9" name="68 Rectángulo"/>
          <p:cNvSpPr/>
          <p:nvPr/>
        </p:nvSpPr>
        <p:spPr>
          <a:xfrm>
            <a:off x="-180528" y="-308570"/>
            <a:ext cx="9505056" cy="5616624"/>
          </a:xfrm>
          <a:prstGeom prst="rect">
            <a:avLst/>
          </a:prstGeom>
          <a:gradFill flip="none" rotWithShape="1">
            <a:gsLst>
              <a:gs pos="0">
                <a:srgbClr val="CCCCFF">
                  <a:lumMod val="48000"/>
                  <a:lumOff val="52000"/>
                </a:srgbClr>
              </a:gs>
              <a:gs pos="77000">
                <a:srgbClr val="A278FF"/>
              </a:gs>
              <a:gs pos="28000">
                <a:srgbClr val="9966FF">
                  <a:lumMod val="99000"/>
                  <a:lumOff val="1000"/>
                </a:srgbClr>
              </a:gs>
              <a:gs pos="100000">
                <a:srgbClr val="CCB3FF"/>
              </a:gs>
              <a:gs pos="53000">
                <a:srgbClr val="CC99FF">
                  <a:lumMod val="73000"/>
                  <a:lumOff val="27000"/>
                </a:srgbClr>
              </a:gs>
              <a:gs pos="100000">
                <a:srgbClr val="CCCCFF">
                  <a:lumMod val="71000"/>
                  <a:lumOff val="29000"/>
                </a:srgbClr>
              </a:gs>
            </a:gsLst>
            <a:lin ang="189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4142123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36"/>
                                        </p:tgtEl>
                                        <p:attrNameLst>
                                          <p:attrName>style.visibility</p:attrName>
                                        </p:attrNameLst>
                                      </p:cBhvr>
                                      <p:to>
                                        <p:strVal val="visible"/>
                                      </p:to>
                                    </p:set>
                                    <p:anim calcmode="lin" valueType="num">
                                      <p:cBhvr additive="base">
                                        <p:cTn id="7" dur="3000" fill="hold"/>
                                        <p:tgtEl>
                                          <p:spTgt spid="36"/>
                                        </p:tgtEl>
                                        <p:attrNameLst>
                                          <p:attrName>ppt_x</p:attrName>
                                        </p:attrNameLst>
                                      </p:cBhvr>
                                      <p:tavLst>
                                        <p:tav tm="0">
                                          <p:val>
                                            <p:strVal val="0-#ppt_w/2"/>
                                          </p:val>
                                        </p:tav>
                                        <p:tav tm="100000">
                                          <p:val>
                                            <p:strVal val="#ppt_x"/>
                                          </p:val>
                                        </p:tav>
                                      </p:tavLst>
                                    </p:anim>
                                    <p:anim calcmode="lin" valueType="num">
                                      <p:cBhvr additive="base">
                                        <p:cTn id="8" dur="3000" fill="hold"/>
                                        <p:tgtEl>
                                          <p:spTgt spid="36"/>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37"/>
                                        </p:tgtEl>
                                        <p:attrNameLst>
                                          <p:attrName>style.visibility</p:attrName>
                                        </p:attrNameLst>
                                      </p:cBhvr>
                                      <p:to>
                                        <p:strVal val="visible"/>
                                      </p:to>
                                    </p:set>
                                    <p:anim calcmode="lin" valueType="num">
                                      <p:cBhvr additive="base">
                                        <p:cTn id="11" dur="3000" fill="hold"/>
                                        <p:tgtEl>
                                          <p:spTgt spid="37"/>
                                        </p:tgtEl>
                                        <p:attrNameLst>
                                          <p:attrName>ppt_x</p:attrName>
                                        </p:attrNameLst>
                                      </p:cBhvr>
                                      <p:tavLst>
                                        <p:tav tm="0">
                                          <p:val>
                                            <p:strVal val="0-#ppt_w/2"/>
                                          </p:val>
                                        </p:tav>
                                        <p:tav tm="100000">
                                          <p:val>
                                            <p:strVal val="#ppt_x"/>
                                          </p:val>
                                        </p:tav>
                                      </p:tavLst>
                                    </p:anim>
                                    <p:anim calcmode="lin" valueType="num">
                                      <p:cBhvr additive="base">
                                        <p:cTn id="12" dur="3000" fill="hold"/>
                                        <p:tgtEl>
                                          <p:spTgt spid="37"/>
                                        </p:tgtEl>
                                        <p:attrNameLst>
                                          <p:attrName>ppt_y</p:attrName>
                                        </p:attrNameLst>
                                      </p:cBhvr>
                                      <p:tavLst>
                                        <p:tav tm="0">
                                          <p:val>
                                            <p:strVal val="#ppt_y"/>
                                          </p:val>
                                        </p:tav>
                                        <p:tav tm="100000">
                                          <p:val>
                                            <p:strVal val="#ppt_y"/>
                                          </p:val>
                                        </p:tav>
                                      </p:tavLst>
                                    </p:anim>
                                  </p:childTnLst>
                                </p:cTn>
                              </p:par>
                              <p:par>
                                <p:cTn id="13" presetID="2" presetClass="entr" presetSubtype="8" fill="hold" grpId="0" nodeType="withEffect">
                                  <p:stCondLst>
                                    <p:cond delay="0"/>
                                  </p:stCondLst>
                                  <p:childTnLst>
                                    <p:set>
                                      <p:cBhvr>
                                        <p:cTn id="14" dur="1" fill="hold">
                                          <p:stCondLst>
                                            <p:cond delay="0"/>
                                          </p:stCondLst>
                                        </p:cTn>
                                        <p:tgtEl>
                                          <p:spTgt spid="38"/>
                                        </p:tgtEl>
                                        <p:attrNameLst>
                                          <p:attrName>style.visibility</p:attrName>
                                        </p:attrNameLst>
                                      </p:cBhvr>
                                      <p:to>
                                        <p:strVal val="visible"/>
                                      </p:to>
                                    </p:set>
                                    <p:anim calcmode="lin" valueType="num">
                                      <p:cBhvr additive="base">
                                        <p:cTn id="15" dur="3000" fill="hold"/>
                                        <p:tgtEl>
                                          <p:spTgt spid="38"/>
                                        </p:tgtEl>
                                        <p:attrNameLst>
                                          <p:attrName>ppt_x</p:attrName>
                                        </p:attrNameLst>
                                      </p:cBhvr>
                                      <p:tavLst>
                                        <p:tav tm="0">
                                          <p:val>
                                            <p:strVal val="0-#ppt_w/2"/>
                                          </p:val>
                                        </p:tav>
                                        <p:tav tm="100000">
                                          <p:val>
                                            <p:strVal val="#ppt_x"/>
                                          </p:val>
                                        </p:tav>
                                      </p:tavLst>
                                    </p:anim>
                                    <p:anim calcmode="lin" valueType="num">
                                      <p:cBhvr additive="base">
                                        <p:cTn id="16" dur="3000" fill="hold"/>
                                        <p:tgtEl>
                                          <p:spTgt spid="38"/>
                                        </p:tgtEl>
                                        <p:attrNameLst>
                                          <p:attrName>ppt_y</p:attrName>
                                        </p:attrNameLst>
                                      </p:cBhvr>
                                      <p:tavLst>
                                        <p:tav tm="0">
                                          <p:val>
                                            <p:strVal val="#ppt_y"/>
                                          </p:val>
                                        </p:tav>
                                        <p:tav tm="100000">
                                          <p:val>
                                            <p:strVal val="#ppt_y"/>
                                          </p:val>
                                        </p:tav>
                                      </p:tavLst>
                                    </p:anim>
                                  </p:childTnLst>
                                </p:cTn>
                              </p:par>
                              <p:par>
                                <p:cTn id="17" presetID="2" presetClass="entr" presetSubtype="8" fill="hold" grpId="0" nodeType="withEffect">
                                  <p:stCondLst>
                                    <p:cond delay="0"/>
                                  </p:stCondLst>
                                  <p:childTnLst>
                                    <p:set>
                                      <p:cBhvr>
                                        <p:cTn id="18" dur="1" fill="hold">
                                          <p:stCondLst>
                                            <p:cond delay="0"/>
                                          </p:stCondLst>
                                        </p:cTn>
                                        <p:tgtEl>
                                          <p:spTgt spid="39"/>
                                        </p:tgtEl>
                                        <p:attrNameLst>
                                          <p:attrName>style.visibility</p:attrName>
                                        </p:attrNameLst>
                                      </p:cBhvr>
                                      <p:to>
                                        <p:strVal val="visible"/>
                                      </p:to>
                                    </p:set>
                                    <p:anim calcmode="lin" valueType="num">
                                      <p:cBhvr additive="base">
                                        <p:cTn id="19" dur="3000" fill="hold"/>
                                        <p:tgtEl>
                                          <p:spTgt spid="39"/>
                                        </p:tgtEl>
                                        <p:attrNameLst>
                                          <p:attrName>ppt_x</p:attrName>
                                        </p:attrNameLst>
                                      </p:cBhvr>
                                      <p:tavLst>
                                        <p:tav tm="0">
                                          <p:val>
                                            <p:strVal val="0-#ppt_w/2"/>
                                          </p:val>
                                        </p:tav>
                                        <p:tav tm="100000">
                                          <p:val>
                                            <p:strVal val="#ppt_x"/>
                                          </p:val>
                                        </p:tav>
                                      </p:tavLst>
                                    </p:anim>
                                    <p:anim calcmode="lin" valueType="num">
                                      <p:cBhvr additive="base">
                                        <p:cTn id="20" dur="3000" fill="hold"/>
                                        <p:tgtEl>
                                          <p:spTgt spid="39"/>
                                        </p:tgtEl>
                                        <p:attrNameLst>
                                          <p:attrName>ppt_y</p:attrName>
                                        </p:attrNameLst>
                                      </p:cBhvr>
                                      <p:tavLst>
                                        <p:tav tm="0">
                                          <p:val>
                                            <p:strVal val="#ppt_y"/>
                                          </p:val>
                                        </p:tav>
                                        <p:tav tm="100000">
                                          <p:val>
                                            <p:strVal val="#ppt_y"/>
                                          </p:val>
                                        </p:tav>
                                      </p:tavLst>
                                    </p:anim>
                                  </p:childTnLst>
                                </p:cTn>
                              </p:par>
                              <p:par>
                                <p:cTn id="21" presetID="2" presetClass="entr" presetSubtype="8" fill="hold" grpId="0" nodeType="withEffect">
                                  <p:stCondLst>
                                    <p:cond delay="0"/>
                                  </p:stCondLst>
                                  <p:childTnLst>
                                    <p:set>
                                      <p:cBhvr>
                                        <p:cTn id="22" dur="1" fill="hold">
                                          <p:stCondLst>
                                            <p:cond delay="0"/>
                                          </p:stCondLst>
                                        </p:cTn>
                                        <p:tgtEl>
                                          <p:spTgt spid="40"/>
                                        </p:tgtEl>
                                        <p:attrNameLst>
                                          <p:attrName>style.visibility</p:attrName>
                                        </p:attrNameLst>
                                      </p:cBhvr>
                                      <p:to>
                                        <p:strVal val="visible"/>
                                      </p:to>
                                    </p:set>
                                    <p:anim calcmode="lin" valueType="num">
                                      <p:cBhvr additive="base">
                                        <p:cTn id="23" dur="3000" fill="hold"/>
                                        <p:tgtEl>
                                          <p:spTgt spid="40"/>
                                        </p:tgtEl>
                                        <p:attrNameLst>
                                          <p:attrName>ppt_x</p:attrName>
                                        </p:attrNameLst>
                                      </p:cBhvr>
                                      <p:tavLst>
                                        <p:tav tm="0">
                                          <p:val>
                                            <p:strVal val="0-#ppt_w/2"/>
                                          </p:val>
                                        </p:tav>
                                        <p:tav tm="100000">
                                          <p:val>
                                            <p:strVal val="#ppt_x"/>
                                          </p:val>
                                        </p:tav>
                                      </p:tavLst>
                                    </p:anim>
                                    <p:anim calcmode="lin" valueType="num">
                                      <p:cBhvr additive="base">
                                        <p:cTn id="24" dur="3000" fill="hold"/>
                                        <p:tgtEl>
                                          <p:spTgt spid="40"/>
                                        </p:tgtEl>
                                        <p:attrNameLst>
                                          <p:attrName>ppt_y</p:attrName>
                                        </p:attrNameLst>
                                      </p:cBhvr>
                                      <p:tavLst>
                                        <p:tav tm="0">
                                          <p:val>
                                            <p:strVal val="#ppt_y"/>
                                          </p:val>
                                        </p:tav>
                                        <p:tav tm="100000">
                                          <p:val>
                                            <p:strVal val="#ppt_y"/>
                                          </p:val>
                                        </p:tav>
                                      </p:tavLst>
                                    </p:anim>
                                  </p:childTnLst>
                                </p:cTn>
                              </p:par>
                              <p:par>
                                <p:cTn id="25" presetID="2" presetClass="entr" presetSubtype="8" fill="hold" grpId="0" nodeType="withEffect">
                                  <p:stCondLst>
                                    <p:cond delay="0"/>
                                  </p:stCondLst>
                                  <p:childTnLst>
                                    <p:set>
                                      <p:cBhvr>
                                        <p:cTn id="26" dur="1" fill="hold">
                                          <p:stCondLst>
                                            <p:cond delay="0"/>
                                          </p:stCondLst>
                                        </p:cTn>
                                        <p:tgtEl>
                                          <p:spTgt spid="41"/>
                                        </p:tgtEl>
                                        <p:attrNameLst>
                                          <p:attrName>style.visibility</p:attrName>
                                        </p:attrNameLst>
                                      </p:cBhvr>
                                      <p:to>
                                        <p:strVal val="visible"/>
                                      </p:to>
                                    </p:set>
                                    <p:anim calcmode="lin" valueType="num">
                                      <p:cBhvr additive="base">
                                        <p:cTn id="27" dur="3000" fill="hold"/>
                                        <p:tgtEl>
                                          <p:spTgt spid="41"/>
                                        </p:tgtEl>
                                        <p:attrNameLst>
                                          <p:attrName>ppt_x</p:attrName>
                                        </p:attrNameLst>
                                      </p:cBhvr>
                                      <p:tavLst>
                                        <p:tav tm="0">
                                          <p:val>
                                            <p:strVal val="0-#ppt_w/2"/>
                                          </p:val>
                                        </p:tav>
                                        <p:tav tm="100000">
                                          <p:val>
                                            <p:strVal val="#ppt_x"/>
                                          </p:val>
                                        </p:tav>
                                      </p:tavLst>
                                    </p:anim>
                                    <p:anim calcmode="lin" valueType="num">
                                      <p:cBhvr additive="base">
                                        <p:cTn id="28" dur="3000" fill="hold"/>
                                        <p:tgtEl>
                                          <p:spTgt spid="41"/>
                                        </p:tgtEl>
                                        <p:attrNameLst>
                                          <p:attrName>ppt_y</p:attrName>
                                        </p:attrNameLst>
                                      </p:cBhvr>
                                      <p:tavLst>
                                        <p:tav tm="0">
                                          <p:val>
                                            <p:strVal val="#ppt_y"/>
                                          </p:val>
                                        </p:tav>
                                        <p:tav tm="100000">
                                          <p:val>
                                            <p:strVal val="#ppt_y"/>
                                          </p:val>
                                        </p:tav>
                                      </p:tavLst>
                                    </p:anim>
                                  </p:childTnLst>
                                </p:cTn>
                              </p:par>
                              <p:par>
                                <p:cTn id="29" presetID="2" presetClass="entr" presetSubtype="8" fill="hold" grpId="0" nodeType="withEffect">
                                  <p:stCondLst>
                                    <p:cond delay="0"/>
                                  </p:stCondLst>
                                  <p:childTnLst>
                                    <p:set>
                                      <p:cBhvr>
                                        <p:cTn id="30" dur="1" fill="hold">
                                          <p:stCondLst>
                                            <p:cond delay="0"/>
                                          </p:stCondLst>
                                        </p:cTn>
                                        <p:tgtEl>
                                          <p:spTgt spid="42"/>
                                        </p:tgtEl>
                                        <p:attrNameLst>
                                          <p:attrName>style.visibility</p:attrName>
                                        </p:attrNameLst>
                                      </p:cBhvr>
                                      <p:to>
                                        <p:strVal val="visible"/>
                                      </p:to>
                                    </p:set>
                                    <p:anim calcmode="lin" valueType="num">
                                      <p:cBhvr additive="base">
                                        <p:cTn id="31" dur="3000" fill="hold"/>
                                        <p:tgtEl>
                                          <p:spTgt spid="42"/>
                                        </p:tgtEl>
                                        <p:attrNameLst>
                                          <p:attrName>ppt_x</p:attrName>
                                        </p:attrNameLst>
                                      </p:cBhvr>
                                      <p:tavLst>
                                        <p:tav tm="0">
                                          <p:val>
                                            <p:strVal val="0-#ppt_w/2"/>
                                          </p:val>
                                        </p:tav>
                                        <p:tav tm="100000">
                                          <p:val>
                                            <p:strVal val="#ppt_x"/>
                                          </p:val>
                                        </p:tav>
                                      </p:tavLst>
                                    </p:anim>
                                    <p:anim calcmode="lin" valueType="num">
                                      <p:cBhvr additive="base">
                                        <p:cTn id="32" dur="3000" fill="hold"/>
                                        <p:tgtEl>
                                          <p:spTgt spid="42"/>
                                        </p:tgtEl>
                                        <p:attrNameLst>
                                          <p:attrName>ppt_y</p:attrName>
                                        </p:attrNameLst>
                                      </p:cBhvr>
                                      <p:tavLst>
                                        <p:tav tm="0">
                                          <p:val>
                                            <p:strVal val="#ppt_y"/>
                                          </p:val>
                                        </p:tav>
                                        <p:tav tm="100000">
                                          <p:val>
                                            <p:strVal val="#ppt_y"/>
                                          </p:val>
                                        </p:tav>
                                      </p:tavLst>
                                    </p:anim>
                                  </p:childTnLst>
                                </p:cTn>
                              </p:par>
                              <p:par>
                                <p:cTn id="33" presetID="2" presetClass="entr" presetSubtype="8" fill="hold" grpId="0" nodeType="withEffect">
                                  <p:stCondLst>
                                    <p:cond delay="0"/>
                                  </p:stCondLst>
                                  <p:childTnLst>
                                    <p:set>
                                      <p:cBhvr>
                                        <p:cTn id="34" dur="1" fill="hold">
                                          <p:stCondLst>
                                            <p:cond delay="0"/>
                                          </p:stCondLst>
                                        </p:cTn>
                                        <p:tgtEl>
                                          <p:spTgt spid="43"/>
                                        </p:tgtEl>
                                        <p:attrNameLst>
                                          <p:attrName>style.visibility</p:attrName>
                                        </p:attrNameLst>
                                      </p:cBhvr>
                                      <p:to>
                                        <p:strVal val="visible"/>
                                      </p:to>
                                    </p:set>
                                    <p:anim calcmode="lin" valueType="num">
                                      <p:cBhvr additive="base">
                                        <p:cTn id="35" dur="3000" fill="hold"/>
                                        <p:tgtEl>
                                          <p:spTgt spid="43"/>
                                        </p:tgtEl>
                                        <p:attrNameLst>
                                          <p:attrName>ppt_x</p:attrName>
                                        </p:attrNameLst>
                                      </p:cBhvr>
                                      <p:tavLst>
                                        <p:tav tm="0">
                                          <p:val>
                                            <p:strVal val="0-#ppt_w/2"/>
                                          </p:val>
                                        </p:tav>
                                        <p:tav tm="100000">
                                          <p:val>
                                            <p:strVal val="#ppt_x"/>
                                          </p:val>
                                        </p:tav>
                                      </p:tavLst>
                                    </p:anim>
                                    <p:anim calcmode="lin" valueType="num">
                                      <p:cBhvr additive="base">
                                        <p:cTn id="36" dur="3000" fill="hold"/>
                                        <p:tgtEl>
                                          <p:spTgt spid="43"/>
                                        </p:tgtEl>
                                        <p:attrNameLst>
                                          <p:attrName>ppt_y</p:attrName>
                                        </p:attrNameLst>
                                      </p:cBhvr>
                                      <p:tavLst>
                                        <p:tav tm="0">
                                          <p:val>
                                            <p:strVal val="#ppt_y"/>
                                          </p:val>
                                        </p:tav>
                                        <p:tav tm="100000">
                                          <p:val>
                                            <p:strVal val="#ppt_y"/>
                                          </p:val>
                                        </p:tav>
                                      </p:tavLst>
                                    </p:anim>
                                  </p:childTnLst>
                                </p:cTn>
                              </p:par>
                              <p:par>
                                <p:cTn id="37" presetID="2" presetClass="entr" presetSubtype="8" fill="hold" grpId="0" nodeType="withEffect">
                                  <p:stCondLst>
                                    <p:cond delay="0"/>
                                  </p:stCondLst>
                                  <p:childTnLst>
                                    <p:set>
                                      <p:cBhvr>
                                        <p:cTn id="38" dur="1" fill="hold">
                                          <p:stCondLst>
                                            <p:cond delay="0"/>
                                          </p:stCondLst>
                                        </p:cTn>
                                        <p:tgtEl>
                                          <p:spTgt spid="44"/>
                                        </p:tgtEl>
                                        <p:attrNameLst>
                                          <p:attrName>style.visibility</p:attrName>
                                        </p:attrNameLst>
                                      </p:cBhvr>
                                      <p:to>
                                        <p:strVal val="visible"/>
                                      </p:to>
                                    </p:set>
                                    <p:anim calcmode="lin" valueType="num">
                                      <p:cBhvr additive="base">
                                        <p:cTn id="39" dur="3000" fill="hold"/>
                                        <p:tgtEl>
                                          <p:spTgt spid="44"/>
                                        </p:tgtEl>
                                        <p:attrNameLst>
                                          <p:attrName>ppt_x</p:attrName>
                                        </p:attrNameLst>
                                      </p:cBhvr>
                                      <p:tavLst>
                                        <p:tav tm="0">
                                          <p:val>
                                            <p:strVal val="0-#ppt_w/2"/>
                                          </p:val>
                                        </p:tav>
                                        <p:tav tm="100000">
                                          <p:val>
                                            <p:strVal val="#ppt_x"/>
                                          </p:val>
                                        </p:tav>
                                      </p:tavLst>
                                    </p:anim>
                                    <p:anim calcmode="lin" valueType="num">
                                      <p:cBhvr additive="base">
                                        <p:cTn id="40" dur="3000" fill="hold"/>
                                        <p:tgtEl>
                                          <p:spTgt spid="44"/>
                                        </p:tgtEl>
                                        <p:attrNameLst>
                                          <p:attrName>ppt_y</p:attrName>
                                        </p:attrNameLst>
                                      </p:cBhvr>
                                      <p:tavLst>
                                        <p:tav tm="0">
                                          <p:val>
                                            <p:strVal val="#ppt_y"/>
                                          </p:val>
                                        </p:tav>
                                        <p:tav tm="100000">
                                          <p:val>
                                            <p:strVal val="#ppt_y"/>
                                          </p:val>
                                        </p:tav>
                                      </p:tavLst>
                                    </p:anim>
                                  </p:childTnLst>
                                </p:cTn>
                              </p:par>
                              <p:par>
                                <p:cTn id="41" presetID="2" presetClass="entr" presetSubtype="8" fill="hold" grpId="0" nodeType="withEffect">
                                  <p:stCondLst>
                                    <p:cond delay="0"/>
                                  </p:stCondLst>
                                  <p:childTnLst>
                                    <p:set>
                                      <p:cBhvr>
                                        <p:cTn id="42" dur="1" fill="hold">
                                          <p:stCondLst>
                                            <p:cond delay="0"/>
                                          </p:stCondLst>
                                        </p:cTn>
                                        <p:tgtEl>
                                          <p:spTgt spid="45"/>
                                        </p:tgtEl>
                                        <p:attrNameLst>
                                          <p:attrName>style.visibility</p:attrName>
                                        </p:attrNameLst>
                                      </p:cBhvr>
                                      <p:to>
                                        <p:strVal val="visible"/>
                                      </p:to>
                                    </p:set>
                                    <p:anim calcmode="lin" valueType="num">
                                      <p:cBhvr additive="base">
                                        <p:cTn id="43" dur="3000" fill="hold"/>
                                        <p:tgtEl>
                                          <p:spTgt spid="45"/>
                                        </p:tgtEl>
                                        <p:attrNameLst>
                                          <p:attrName>ppt_x</p:attrName>
                                        </p:attrNameLst>
                                      </p:cBhvr>
                                      <p:tavLst>
                                        <p:tav tm="0">
                                          <p:val>
                                            <p:strVal val="0-#ppt_w/2"/>
                                          </p:val>
                                        </p:tav>
                                        <p:tav tm="100000">
                                          <p:val>
                                            <p:strVal val="#ppt_x"/>
                                          </p:val>
                                        </p:tav>
                                      </p:tavLst>
                                    </p:anim>
                                    <p:anim calcmode="lin" valueType="num">
                                      <p:cBhvr additive="base">
                                        <p:cTn id="44" dur="3000" fill="hold"/>
                                        <p:tgtEl>
                                          <p:spTgt spid="45"/>
                                        </p:tgtEl>
                                        <p:attrNameLst>
                                          <p:attrName>ppt_y</p:attrName>
                                        </p:attrNameLst>
                                      </p:cBhvr>
                                      <p:tavLst>
                                        <p:tav tm="0">
                                          <p:val>
                                            <p:strVal val="#ppt_y"/>
                                          </p:val>
                                        </p:tav>
                                        <p:tav tm="100000">
                                          <p:val>
                                            <p:strVal val="#ppt_y"/>
                                          </p:val>
                                        </p:tav>
                                      </p:tavLst>
                                    </p:anim>
                                  </p:childTnLst>
                                </p:cTn>
                              </p:par>
                              <p:par>
                                <p:cTn id="45" presetID="2" presetClass="entr" presetSubtype="8" fill="hold" grpId="0" nodeType="withEffect">
                                  <p:stCondLst>
                                    <p:cond delay="0"/>
                                  </p:stCondLst>
                                  <p:childTnLst>
                                    <p:set>
                                      <p:cBhvr>
                                        <p:cTn id="46" dur="1" fill="hold">
                                          <p:stCondLst>
                                            <p:cond delay="0"/>
                                          </p:stCondLst>
                                        </p:cTn>
                                        <p:tgtEl>
                                          <p:spTgt spid="46"/>
                                        </p:tgtEl>
                                        <p:attrNameLst>
                                          <p:attrName>style.visibility</p:attrName>
                                        </p:attrNameLst>
                                      </p:cBhvr>
                                      <p:to>
                                        <p:strVal val="visible"/>
                                      </p:to>
                                    </p:set>
                                    <p:anim calcmode="lin" valueType="num">
                                      <p:cBhvr additive="base">
                                        <p:cTn id="47" dur="3000" fill="hold"/>
                                        <p:tgtEl>
                                          <p:spTgt spid="46"/>
                                        </p:tgtEl>
                                        <p:attrNameLst>
                                          <p:attrName>ppt_x</p:attrName>
                                        </p:attrNameLst>
                                      </p:cBhvr>
                                      <p:tavLst>
                                        <p:tav tm="0">
                                          <p:val>
                                            <p:strVal val="0-#ppt_w/2"/>
                                          </p:val>
                                        </p:tav>
                                        <p:tav tm="100000">
                                          <p:val>
                                            <p:strVal val="#ppt_x"/>
                                          </p:val>
                                        </p:tav>
                                      </p:tavLst>
                                    </p:anim>
                                    <p:anim calcmode="lin" valueType="num">
                                      <p:cBhvr additive="base">
                                        <p:cTn id="48" dur="3000" fill="hold"/>
                                        <p:tgtEl>
                                          <p:spTgt spid="46"/>
                                        </p:tgtEl>
                                        <p:attrNameLst>
                                          <p:attrName>ppt_y</p:attrName>
                                        </p:attrNameLst>
                                      </p:cBhvr>
                                      <p:tavLst>
                                        <p:tav tm="0">
                                          <p:val>
                                            <p:strVal val="#ppt_y"/>
                                          </p:val>
                                        </p:tav>
                                        <p:tav tm="100000">
                                          <p:val>
                                            <p:strVal val="#ppt_y"/>
                                          </p:val>
                                        </p:tav>
                                      </p:tavLst>
                                    </p:anim>
                                  </p:childTnLst>
                                </p:cTn>
                              </p:par>
                              <p:par>
                                <p:cTn id="49" presetID="2" presetClass="entr" presetSubtype="8" fill="hold" grpId="0" nodeType="withEffect">
                                  <p:stCondLst>
                                    <p:cond delay="0"/>
                                  </p:stCondLst>
                                  <p:childTnLst>
                                    <p:set>
                                      <p:cBhvr>
                                        <p:cTn id="50" dur="1" fill="hold">
                                          <p:stCondLst>
                                            <p:cond delay="0"/>
                                          </p:stCondLst>
                                        </p:cTn>
                                        <p:tgtEl>
                                          <p:spTgt spid="47"/>
                                        </p:tgtEl>
                                        <p:attrNameLst>
                                          <p:attrName>style.visibility</p:attrName>
                                        </p:attrNameLst>
                                      </p:cBhvr>
                                      <p:to>
                                        <p:strVal val="visible"/>
                                      </p:to>
                                    </p:set>
                                    <p:anim calcmode="lin" valueType="num">
                                      <p:cBhvr additive="base">
                                        <p:cTn id="51" dur="3000" fill="hold"/>
                                        <p:tgtEl>
                                          <p:spTgt spid="47"/>
                                        </p:tgtEl>
                                        <p:attrNameLst>
                                          <p:attrName>ppt_x</p:attrName>
                                        </p:attrNameLst>
                                      </p:cBhvr>
                                      <p:tavLst>
                                        <p:tav tm="0">
                                          <p:val>
                                            <p:strVal val="0-#ppt_w/2"/>
                                          </p:val>
                                        </p:tav>
                                        <p:tav tm="100000">
                                          <p:val>
                                            <p:strVal val="#ppt_x"/>
                                          </p:val>
                                        </p:tav>
                                      </p:tavLst>
                                    </p:anim>
                                    <p:anim calcmode="lin" valueType="num">
                                      <p:cBhvr additive="base">
                                        <p:cTn id="52" dur="3000" fill="hold"/>
                                        <p:tgtEl>
                                          <p:spTgt spid="47"/>
                                        </p:tgtEl>
                                        <p:attrNameLst>
                                          <p:attrName>ppt_y</p:attrName>
                                        </p:attrNameLst>
                                      </p:cBhvr>
                                      <p:tavLst>
                                        <p:tav tm="0">
                                          <p:val>
                                            <p:strVal val="#ppt_y"/>
                                          </p:val>
                                        </p:tav>
                                        <p:tav tm="100000">
                                          <p:val>
                                            <p:strVal val="#ppt_y"/>
                                          </p:val>
                                        </p:tav>
                                      </p:tavLst>
                                    </p:anim>
                                  </p:childTnLst>
                                </p:cTn>
                              </p:par>
                              <p:par>
                                <p:cTn id="53" presetID="2" presetClass="entr" presetSubtype="8" fill="hold" grpId="0" nodeType="withEffect">
                                  <p:stCondLst>
                                    <p:cond delay="0"/>
                                  </p:stCondLst>
                                  <p:childTnLst>
                                    <p:set>
                                      <p:cBhvr>
                                        <p:cTn id="54" dur="1" fill="hold">
                                          <p:stCondLst>
                                            <p:cond delay="0"/>
                                          </p:stCondLst>
                                        </p:cTn>
                                        <p:tgtEl>
                                          <p:spTgt spid="48"/>
                                        </p:tgtEl>
                                        <p:attrNameLst>
                                          <p:attrName>style.visibility</p:attrName>
                                        </p:attrNameLst>
                                      </p:cBhvr>
                                      <p:to>
                                        <p:strVal val="visible"/>
                                      </p:to>
                                    </p:set>
                                    <p:anim calcmode="lin" valueType="num">
                                      <p:cBhvr additive="base">
                                        <p:cTn id="55" dur="3000" fill="hold"/>
                                        <p:tgtEl>
                                          <p:spTgt spid="48"/>
                                        </p:tgtEl>
                                        <p:attrNameLst>
                                          <p:attrName>ppt_x</p:attrName>
                                        </p:attrNameLst>
                                      </p:cBhvr>
                                      <p:tavLst>
                                        <p:tav tm="0">
                                          <p:val>
                                            <p:strVal val="0-#ppt_w/2"/>
                                          </p:val>
                                        </p:tav>
                                        <p:tav tm="100000">
                                          <p:val>
                                            <p:strVal val="#ppt_x"/>
                                          </p:val>
                                        </p:tav>
                                      </p:tavLst>
                                    </p:anim>
                                    <p:anim calcmode="lin" valueType="num">
                                      <p:cBhvr additive="base">
                                        <p:cTn id="56" dur="3000" fill="hold"/>
                                        <p:tgtEl>
                                          <p:spTgt spid="48"/>
                                        </p:tgtEl>
                                        <p:attrNameLst>
                                          <p:attrName>ppt_y</p:attrName>
                                        </p:attrNameLst>
                                      </p:cBhvr>
                                      <p:tavLst>
                                        <p:tav tm="0">
                                          <p:val>
                                            <p:strVal val="#ppt_y"/>
                                          </p:val>
                                        </p:tav>
                                        <p:tav tm="100000">
                                          <p:val>
                                            <p:strVal val="#ppt_y"/>
                                          </p:val>
                                        </p:tav>
                                      </p:tavLst>
                                    </p:anim>
                                  </p:childTnLst>
                                </p:cTn>
                              </p:par>
                              <p:par>
                                <p:cTn id="57" presetID="2" presetClass="entr" presetSubtype="8" fill="hold" grpId="0" nodeType="withEffect">
                                  <p:stCondLst>
                                    <p:cond delay="0"/>
                                  </p:stCondLst>
                                  <p:childTnLst>
                                    <p:set>
                                      <p:cBhvr>
                                        <p:cTn id="58" dur="1" fill="hold">
                                          <p:stCondLst>
                                            <p:cond delay="0"/>
                                          </p:stCondLst>
                                        </p:cTn>
                                        <p:tgtEl>
                                          <p:spTgt spid="49"/>
                                        </p:tgtEl>
                                        <p:attrNameLst>
                                          <p:attrName>style.visibility</p:attrName>
                                        </p:attrNameLst>
                                      </p:cBhvr>
                                      <p:to>
                                        <p:strVal val="visible"/>
                                      </p:to>
                                    </p:set>
                                    <p:anim calcmode="lin" valueType="num">
                                      <p:cBhvr additive="base">
                                        <p:cTn id="59" dur="3000" fill="hold"/>
                                        <p:tgtEl>
                                          <p:spTgt spid="49"/>
                                        </p:tgtEl>
                                        <p:attrNameLst>
                                          <p:attrName>ppt_x</p:attrName>
                                        </p:attrNameLst>
                                      </p:cBhvr>
                                      <p:tavLst>
                                        <p:tav tm="0">
                                          <p:val>
                                            <p:strVal val="0-#ppt_w/2"/>
                                          </p:val>
                                        </p:tav>
                                        <p:tav tm="100000">
                                          <p:val>
                                            <p:strVal val="#ppt_x"/>
                                          </p:val>
                                        </p:tav>
                                      </p:tavLst>
                                    </p:anim>
                                    <p:anim calcmode="lin" valueType="num">
                                      <p:cBhvr additive="base">
                                        <p:cTn id="60" dur="3000" fill="hold"/>
                                        <p:tgtEl>
                                          <p:spTgt spid="49"/>
                                        </p:tgtEl>
                                        <p:attrNameLst>
                                          <p:attrName>ppt_y</p:attrName>
                                        </p:attrNameLst>
                                      </p:cBhvr>
                                      <p:tavLst>
                                        <p:tav tm="0">
                                          <p:val>
                                            <p:strVal val="#ppt_y"/>
                                          </p:val>
                                        </p:tav>
                                        <p:tav tm="100000">
                                          <p:val>
                                            <p:strVal val="#ppt_y"/>
                                          </p:val>
                                        </p:tav>
                                      </p:tavLst>
                                    </p:anim>
                                  </p:childTnLst>
                                </p:cTn>
                              </p:par>
                              <p:par>
                                <p:cTn id="61" presetID="2" presetClass="entr" presetSubtype="8" fill="hold" grpId="0" nodeType="withEffect">
                                  <p:stCondLst>
                                    <p:cond delay="0"/>
                                  </p:stCondLst>
                                  <p:childTnLst>
                                    <p:set>
                                      <p:cBhvr>
                                        <p:cTn id="62" dur="1" fill="hold">
                                          <p:stCondLst>
                                            <p:cond delay="0"/>
                                          </p:stCondLst>
                                        </p:cTn>
                                        <p:tgtEl>
                                          <p:spTgt spid="50"/>
                                        </p:tgtEl>
                                        <p:attrNameLst>
                                          <p:attrName>style.visibility</p:attrName>
                                        </p:attrNameLst>
                                      </p:cBhvr>
                                      <p:to>
                                        <p:strVal val="visible"/>
                                      </p:to>
                                    </p:set>
                                    <p:anim calcmode="lin" valueType="num">
                                      <p:cBhvr additive="base">
                                        <p:cTn id="63" dur="3000" fill="hold"/>
                                        <p:tgtEl>
                                          <p:spTgt spid="50"/>
                                        </p:tgtEl>
                                        <p:attrNameLst>
                                          <p:attrName>ppt_x</p:attrName>
                                        </p:attrNameLst>
                                      </p:cBhvr>
                                      <p:tavLst>
                                        <p:tav tm="0">
                                          <p:val>
                                            <p:strVal val="0-#ppt_w/2"/>
                                          </p:val>
                                        </p:tav>
                                        <p:tav tm="100000">
                                          <p:val>
                                            <p:strVal val="#ppt_x"/>
                                          </p:val>
                                        </p:tav>
                                      </p:tavLst>
                                    </p:anim>
                                    <p:anim calcmode="lin" valueType="num">
                                      <p:cBhvr additive="base">
                                        <p:cTn id="64" dur="3000" fill="hold"/>
                                        <p:tgtEl>
                                          <p:spTgt spid="50"/>
                                        </p:tgtEl>
                                        <p:attrNameLst>
                                          <p:attrName>ppt_y</p:attrName>
                                        </p:attrNameLst>
                                      </p:cBhvr>
                                      <p:tavLst>
                                        <p:tav tm="0">
                                          <p:val>
                                            <p:strVal val="#ppt_y"/>
                                          </p:val>
                                        </p:tav>
                                        <p:tav tm="100000">
                                          <p:val>
                                            <p:strVal val="#ppt_y"/>
                                          </p:val>
                                        </p:tav>
                                      </p:tavLst>
                                    </p:anim>
                                  </p:childTnLst>
                                </p:cTn>
                              </p:par>
                              <p:par>
                                <p:cTn id="65" presetID="2" presetClass="entr" presetSubtype="8" fill="hold" grpId="0" nodeType="withEffect">
                                  <p:stCondLst>
                                    <p:cond delay="0"/>
                                  </p:stCondLst>
                                  <p:childTnLst>
                                    <p:set>
                                      <p:cBhvr>
                                        <p:cTn id="66" dur="1" fill="hold">
                                          <p:stCondLst>
                                            <p:cond delay="0"/>
                                          </p:stCondLst>
                                        </p:cTn>
                                        <p:tgtEl>
                                          <p:spTgt spid="51"/>
                                        </p:tgtEl>
                                        <p:attrNameLst>
                                          <p:attrName>style.visibility</p:attrName>
                                        </p:attrNameLst>
                                      </p:cBhvr>
                                      <p:to>
                                        <p:strVal val="visible"/>
                                      </p:to>
                                    </p:set>
                                    <p:anim calcmode="lin" valueType="num">
                                      <p:cBhvr additive="base">
                                        <p:cTn id="67" dur="3000" fill="hold"/>
                                        <p:tgtEl>
                                          <p:spTgt spid="51"/>
                                        </p:tgtEl>
                                        <p:attrNameLst>
                                          <p:attrName>ppt_x</p:attrName>
                                        </p:attrNameLst>
                                      </p:cBhvr>
                                      <p:tavLst>
                                        <p:tav tm="0">
                                          <p:val>
                                            <p:strVal val="0-#ppt_w/2"/>
                                          </p:val>
                                        </p:tav>
                                        <p:tav tm="100000">
                                          <p:val>
                                            <p:strVal val="#ppt_x"/>
                                          </p:val>
                                        </p:tav>
                                      </p:tavLst>
                                    </p:anim>
                                    <p:anim calcmode="lin" valueType="num">
                                      <p:cBhvr additive="base">
                                        <p:cTn id="68" dur="3000" fill="hold"/>
                                        <p:tgtEl>
                                          <p:spTgt spid="51"/>
                                        </p:tgtEl>
                                        <p:attrNameLst>
                                          <p:attrName>ppt_y</p:attrName>
                                        </p:attrNameLst>
                                      </p:cBhvr>
                                      <p:tavLst>
                                        <p:tav tm="0">
                                          <p:val>
                                            <p:strVal val="#ppt_y"/>
                                          </p:val>
                                        </p:tav>
                                        <p:tav tm="100000">
                                          <p:val>
                                            <p:strVal val="#ppt_y"/>
                                          </p:val>
                                        </p:tav>
                                      </p:tavLst>
                                    </p:anim>
                                  </p:childTnLst>
                                </p:cTn>
                              </p:par>
                              <p:par>
                                <p:cTn id="69" presetID="2" presetClass="entr" presetSubtype="8" fill="hold" grpId="0" nodeType="withEffect">
                                  <p:stCondLst>
                                    <p:cond delay="0"/>
                                  </p:stCondLst>
                                  <p:childTnLst>
                                    <p:set>
                                      <p:cBhvr>
                                        <p:cTn id="70" dur="1" fill="hold">
                                          <p:stCondLst>
                                            <p:cond delay="0"/>
                                          </p:stCondLst>
                                        </p:cTn>
                                        <p:tgtEl>
                                          <p:spTgt spid="52"/>
                                        </p:tgtEl>
                                        <p:attrNameLst>
                                          <p:attrName>style.visibility</p:attrName>
                                        </p:attrNameLst>
                                      </p:cBhvr>
                                      <p:to>
                                        <p:strVal val="visible"/>
                                      </p:to>
                                    </p:set>
                                    <p:anim calcmode="lin" valueType="num">
                                      <p:cBhvr additive="base">
                                        <p:cTn id="71" dur="3000" fill="hold"/>
                                        <p:tgtEl>
                                          <p:spTgt spid="52"/>
                                        </p:tgtEl>
                                        <p:attrNameLst>
                                          <p:attrName>ppt_x</p:attrName>
                                        </p:attrNameLst>
                                      </p:cBhvr>
                                      <p:tavLst>
                                        <p:tav tm="0">
                                          <p:val>
                                            <p:strVal val="0-#ppt_w/2"/>
                                          </p:val>
                                        </p:tav>
                                        <p:tav tm="100000">
                                          <p:val>
                                            <p:strVal val="#ppt_x"/>
                                          </p:val>
                                        </p:tav>
                                      </p:tavLst>
                                    </p:anim>
                                    <p:anim calcmode="lin" valueType="num">
                                      <p:cBhvr additive="base">
                                        <p:cTn id="72" dur="3000" fill="hold"/>
                                        <p:tgtEl>
                                          <p:spTgt spid="52"/>
                                        </p:tgtEl>
                                        <p:attrNameLst>
                                          <p:attrName>ppt_y</p:attrName>
                                        </p:attrNameLst>
                                      </p:cBhvr>
                                      <p:tavLst>
                                        <p:tav tm="0">
                                          <p:val>
                                            <p:strVal val="#ppt_y"/>
                                          </p:val>
                                        </p:tav>
                                        <p:tav tm="100000">
                                          <p:val>
                                            <p:strVal val="#ppt_y"/>
                                          </p:val>
                                        </p:tav>
                                      </p:tavLst>
                                    </p:anim>
                                  </p:childTnLst>
                                </p:cTn>
                              </p:par>
                              <p:par>
                                <p:cTn id="73" presetID="2" presetClass="entr" presetSubtype="8" fill="hold" grpId="0" nodeType="withEffect">
                                  <p:stCondLst>
                                    <p:cond delay="0"/>
                                  </p:stCondLst>
                                  <p:childTnLst>
                                    <p:set>
                                      <p:cBhvr>
                                        <p:cTn id="74" dur="1" fill="hold">
                                          <p:stCondLst>
                                            <p:cond delay="0"/>
                                          </p:stCondLst>
                                        </p:cTn>
                                        <p:tgtEl>
                                          <p:spTgt spid="53"/>
                                        </p:tgtEl>
                                        <p:attrNameLst>
                                          <p:attrName>style.visibility</p:attrName>
                                        </p:attrNameLst>
                                      </p:cBhvr>
                                      <p:to>
                                        <p:strVal val="visible"/>
                                      </p:to>
                                    </p:set>
                                    <p:anim calcmode="lin" valueType="num">
                                      <p:cBhvr additive="base">
                                        <p:cTn id="75" dur="3000" fill="hold"/>
                                        <p:tgtEl>
                                          <p:spTgt spid="53"/>
                                        </p:tgtEl>
                                        <p:attrNameLst>
                                          <p:attrName>ppt_x</p:attrName>
                                        </p:attrNameLst>
                                      </p:cBhvr>
                                      <p:tavLst>
                                        <p:tav tm="0">
                                          <p:val>
                                            <p:strVal val="0-#ppt_w/2"/>
                                          </p:val>
                                        </p:tav>
                                        <p:tav tm="100000">
                                          <p:val>
                                            <p:strVal val="#ppt_x"/>
                                          </p:val>
                                        </p:tav>
                                      </p:tavLst>
                                    </p:anim>
                                    <p:anim calcmode="lin" valueType="num">
                                      <p:cBhvr additive="base">
                                        <p:cTn id="76" dur="3000" fill="hold"/>
                                        <p:tgtEl>
                                          <p:spTgt spid="53"/>
                                        </p:tgtEl>
                                        <p:attrNameLst>
                                          <p:attrName>ppt_y</p:attrName>
                                        </p:attrNameLst>
                                      </p:cBhvr>
                                      <p:tavLst>
                                        <p:tav tm="0">
                                          <p:val>
                                            <p:strVal val="#ppt_y"/>
                                          </p:val>
                                        </p:tav>
                                        <p:tav tm="100000">
                                          <p:val>
                                            <p:strVal val="#ppt_y"/>
                                          </p:val>
                                        </p:tav>
                                      </p:tavLst>
                                    </p:anim>
                                  </p:childTnLst>
                                </p:cTn>
                              </p:par>
                              <p:par>
                                <p:cTn id="77" presetID="2" presetClass="entr" presetSubtype="8" fill="hold" grpId="0" nodeType="withEffect">
                                  <p:stCondLst>
                                    <p:cond delay="0"/>
                                  </p:stCondLst>
                                  <p:childTnLst>
                                    <p:set>
                                      <p:cBhvr>
                                        <p:cTn id="78" dur="1" fill="hold">
                                          <p:stCondLst>
                                            <p:cond delay="0"/>
                                          </p:stCondLst>
                                        </p:cTn>
                                        <p:tgtEl>
                                          <p:spTgt spid="54"/>
                                        </p:tgtEl>
                                        <p:attrNameLst>
                                          <p:attrName>style.visibility</p:attrName>
                                        </p:attrNameLst>
                                      </p:cBhvr>
                                      <p:to>
                                        <p:strVal val="visible"/>
                                      </p:to>
                                    </p:set>
                                    <p:anim calcmode="lin" valueType="num">
                                      <p:cBhvr additive="base">
                                        <p:cTn id="79" dur="3000" fill="hold"/>
                                        <p:tgtEl>
                                          <p:spTgt spid="54"/>
                                        </p:tgtEl>
                                        <p:attrNameLst>
                                          <p:attrName>ppt_x</p:attrName>
                                        </p:attrNameLst>
                                      </p:cBhvr>
                                      <p:tavLst>
                                        <p:tav tm="0">
                                          <p:val>
                                            <p:strVal val="0-#ppt_w/2"/>
                                          </p:val>
                                        </p:tav>
                                        <p:tav tm="100000">
                                          <p:val>
                                            <p:strVal val="#ppt_x"/>
                                          </p:val>
                                        </p:tav>
                                      </p:tavLst>
                                    </p:anim>
                                    <p:anim calcmode="lin" valueType="num">
                                      <p:cBhvr additive="base">
                                        <p:cTn id="80" dur="3000" fill="hold"/>
                                        <p:tgtEl>
                                          <p:spTgt spid="54"/>
                                        </p:tgtEl>
                                        <p:attrNameLst>
                                          <p:attrName>ppt_y</p:attrName>
                                        </p:attrNameLst>
                                      </p:cBhvr>
                                      <p:tavLst>
                                        <p:tav tm="0">
                                          <p:val>
                                            <p:strVal val="#ppt_y"/>
                                          </p:val>
                                        </p:tav>
                                        <p:tav tm="100000">
                                          <p:val>
                                            <p:strVal val="#ppt_y"/>
                                          </p:val>
                                        </p:tav>
                                      </p:tavLst>
                                    </p:anim>
                                  </p:childTnLst>
                                </p:cTn>
                              </p:par>
                              <p:par>
                                <p:cTn id="81" presetID="2" presetClass="entr" presetSubtype="8" fill="hold" grpId="0" nodeType="withEffect">
                                  <p:stCondLst>
                                    <p:cond delay="0"/>
                                  </p:stCondLst>
                                  <p:childTnLst>
                                    <p:set>
                                      <p:cBhvr>
                                        <p:cTn id="82" dur="1" fill="hold">
                                          <p:stCondLst>
                                            <p:cond delay="0"/>
                                          </p:stCondLst>
                                        </p:cTn>
                                        <p:tgtEl>
                                          <p:spTgt spid="55"/>
                                        </p:tgtEl>
                                        <p:attrNameLst>
                                          <p:attrName>style.visibility</p:attrName>
                                        </p:attrNameLst>
                                      </p:cBhvr>
                                      <p:to>
                                        <p:strVal val="visible"/>
                                      </p:to>
                                    </p:set>
                                    <p:anim calcmode="lin" valueType="num">
                                      <p:cBhvr additive="base">
                                        <p:cTn id="83" dur="3000" fill="hold"/>
                                        <p:tgtEl>
                                          <p:spTgt spid="55"/>
                                        </p:tgtEl>
                                        <p:attrNameLst>
                                          <p:attrName>ppt_x</p:attrName>
                                        </p:attrNameLst>
                                      </p:cBhvr>
                                      <p:tavLst>
                                        <p:tav tm="0">
                                          <p:val>
                                            <p:strVal val="0-#ppt_w/2"/>
                                          </p:val>
                                        </p:tav>
                                        <p:tav tm="100000">
                                          <p:val>
                                            <p:strVal val="#ppt_x"/>
                                          </p:val>
                                        </p:tav>
                                      </p:tavLst>
                                    </p:anim>
                                    <p:anim calcmode="lin" valueType="num">
                                      <p:cBhvr additive="base">
                                        <p:cTn id="84" dur="3000" fill="hold"/>
                                        <p:tgtEl>
                                          <p:spTgt spid="55"/>
                                        </p:tgtEl>
                                        <p:attrNameLst>
                                          <p:attrName>ppt_y</p:attrName>
                                        </p:attrNameLst>
                                      </p:cBhvr>
                                      <p:tavLst>
                                        <p:tav tm="0">
                                          <p:val>
                                            <p:strVal val="#ppt_y"/>
                                          </p:val>
                                        </p:tav>
                                        <p:tav tm="100000">
                                          <p:val>
                                            <p:strVal val="#ppt_y"/>
                                          </p:val>
                                        </p:tav>
                                      </p:tavLst>
                                    </p:anim>
                                  </p:childTnLst>
                                </p:cTn>
                              </p:par>
                              <p:par>
                                <p:cTn id="85" presetID="2" presetClass="entr" presetSubtype="8" fill="hold" grpId="0" nodeType="withEffect">
                                  <p:stCondLst>
                                    <p:cond delay="0"/>
                                  </p:stCondLst>
                                  <p:childTnLst>
                                    <p:set>
                                      <p:cBhvr>
                                        <p:cTn id="86" dur="1" fill="hold">
                                          <p:stCondLst>
                                            <p:cond delay="0"/>
                                          </p:stCondLst>
                                        </p:cTn>
                                        <p:tgtEl>
                                          <p:spTgt spid="56"/>
                                        </p:tgtEl>
                                        <p:attrNameLst>
                                          <p:attrName>style.visibility</p:attrName>
                                        </p:attrNameLst>
                                      </p:cBhvr>
                                      <p:to>
                                        <p:strVal val="visible"/>
                                      </p:to>
                                    </p:set>
                                    <p:anim calcmode="lin" valueType="num">
                                      <p:cBhvr additive="base">
                                        <p:cTn id="87" dur="3000" fill="hold"/>
                                        <p:tgtEl>
                                          <p:spTgt spid="56"/>
                                        </p:tgtEl>
                                        <p:attrNameLst>
                                          <p:attrName>ppt_x</p:attrName>
                                        </p:attrNameLst>
                                      </p:cBhvr>
                                      <p:tavLst>
                                        <p:tav tm="0">
                                          <p:val>
                                            <p:strVal val="0-#ppt_w/2"/>
                                          </p:val>
                                        </p:tav>
                                        <p:tav tm="100000">
                                          <p:val>
                                            <p:strVal val="#ppt_x"/>
                                          </p:val>
                                        </p:tav>
                                      </p:tavLst>
                                    </p:anim>
                                    <p:anim calcmode="lin" valueType="num">
                                      <p:cBhvr additive="base">
                                        <p:cTn id="88" dur="3000" fill="hold"/>
                                        <p:tgtEl>
                                          <p:spTgt spid="56"/>
                                        </p:tgtEl>
                                        <p:attrNameLst>
                                          <p:attrName>ppt_y</p:attrName>
                                        </p:attrNameLst>
                                      </p:cBhvr>
                                      <p:tavLst>
                                        <p:tav tm="0">
                                          <p:val>
                                            <p:strVal val="#ppt_y"/>
                                          </p:val>
                                        </p:tav>
                                        <p:tav tm="100000">
                                          <p:val>
                                            <p:strVal val="#ppt_y"/>
                                          </p:val>
                                        </p:tav>
                                      </p:tavLst>
                                    </p:anim>
                                  </p:childTnLst>
                                </p:cTn>
                              </p:par>
                              <p:par>
                                <p:cTn id="89" presetID="2" presetClass="entr" presetSubtype="8" fill="hold" grpId="0" nodeType="withEffect">
                                  <p:stCondLst>
                                    <p:cond delay="0"/>
                                  </p:stCondLst>
                                  <p:childTnLst>
                                    <p:set>
                                      <p:cBhvr>
                                        <p:cTn id="90" dur="1" fill="hold">
                                          <p:stCondLst>
                                            <p:cond delay="0"/>
                                          </p:stCondLst>
                                        </p:cTn>
                                        <p:tgtEl>
                                          <p:spTgt spid="57"/>
                                        </p:tgtEl>
                                        <p:attrNameLst>
                                          <p:attrName>style.visibility</p:attrName>
                                        </p:attrNameLst>
                                      </p:cBhvr>
                                      <p:to>
                                        <p:strVal val="visible"/>
                                      </p:to>
                                    </p:set>
                                    <p:anim calcmode="lin" valueType="num">
                                      <p:cBhvr additive="base">
                                        <p:cTn id="91" dur="3000" fill="hold"/>
                                        <p:tgtEl>
                                          <p:spTgt spid="57"/>
                                        </p:tgtEl>
                                        <p:attrNameLst>
                                          <p:attrName>ppt_x</p:attrName>
                                        </p:attrNameLst>
                                      </p:cBhvr>
                                      <p:tavLst>
                                        <p:tav tm="0">
                                          <p:val>
                                            <p:strVal val="0-#ppt_w/2"/>
                                          </p:val>
                                        </p:tav>
                                        <p:tav tm="100000">
                                          <p:val>
                                            <p:strVal val="#ppt_x"/>
                                          </p:val>
                                        </p:tav>
                                      </p:tavLst>
                                    </p:anim>
                                    <p:anim calcmode="lin" valueType="num">
                                      <p:cBhvr additive="base">
                                        <p:cTn id="92" dur="3000" fill="hold"/>
                                        <p:tgtEl>
                                          <p:spTgt spid="57"/>
                                        </p:tgtEl>
                                        <p:attrNameLst>
                                          <p:attrName>ppt_y</p:attrName>
                                        </p:attrNameLst>
                                      </p:cBhvr>
                                      <p:tavLst>
                                        <p:tav tm="0">
                                          <p:val>
                                            <p:strVal val="#ppt_y"/>
                                          </p:val>
                                        </p:tav>
                                        <p:tav tm="100000">
                                          <p:val>
                                            <p:strVal val="#ppt_y"/>
                                          </p:val>
                                        </p:tav>
                                      </p:tavLst>
                                    </p:anim>
                                  </p:childTnLst>
                                </p:cTn>
                              </p:par>
                              <p:par>
                                <p:cTn id="93" presetID="2" presetClass="entr" presetSubtype="8" fill="hold" grpId="0" nodeType="withEffect">
                                  <p:stCondLst>
                                    <p:cond delay="0"/>
                                  </p:stCondLst>
                                  <p:childTnLst>
                                    <p:set>
                                      <p:cBhvr>
                                        <p:cTn id="94" dur="1" fill="hold">
                                          <p:stCondLst>
                                            <p:cond delay="0"/>
                                          </p:stCondLst>
                                        </p:cTn>
                                        <p:tgtEl>
                                          <p:spTgt spid="58"/>
                                        </p:tgtEl>
                                        <p:attrNameLst>
                                          <p:attrName>style.visibility</p:attrName>
                                        </p:attrNameLst>
                                      </p:cBhvr>
                                      <p:to>
                                        <p:strVal val="visible"/>
                                      </p:to>
                                    </p:set>
                                    <p:anim calcmode="lin" valueType="num">
                                      <p:cBhvr additive="base">
                                        <p:cTn id="95" dur="3000" fill="hold"/>
                                        <p:tgtEl>
                                          <p:spTgt spid="58"/>
                                        </p:tgtEl>
                                        <p:attrNameLst>
                                          <p:attrName>ppt_x</p:attrName>
                                        </p:attrNameLst>
                                      </p:cBhvr>
                                      <p:tavLst>
                                        <p:tav tm="0">
                                          <p:val>
                                            <p:strVal val="0-#ppt_w/2"/>
                                          </p:val>
                                        </p:tav>
                                        <p:tav tm="100000">
                                          <p:val>
                                            <p:strVal val="#ppt_x"/>
                                          </p:val>
                                        </p:tav>
                                      </p:tavLst>
                                    </p:anim>
                                    <p:anim calcmode="lin" valueType="num">
                                      <p:cBhvr additive="base">
                                        <p:cTn id="96" dur="3000" fill="hold"/>
                                        <p:tgtEl>
                                          <p:spTgt spid="58"/>
                                        </p:tgtEl>
                                        <p:attrNameLst>
                                          <p:attrName>ppt_y</p:attrName>
                                        </p:attrNameLst>
                                      </p:cBhvr>
                                      <p:tavLst>
                                        <p:tav tm="0">
                                          <p:val>
                                            <p:strVal val="#ppt_y"/>
                                          </p:val>
                                        </p:tav>
                                        <p:tav tm="100000">
                                          <p:val>
                                            <p:strVal val="#ppt_y"/>
                                          </p:val>
                                        </p:tav>
                                      </p:tavLst>
                                    </p:anim>
                                  </p:childTnLst>
                                </p:cTn>
                              </p:par>
                              <p:par>
                                <p:cTn id="97" presetID="2" presetClass="entr" presetSubtype="8" fill="hold" grpId="0" nodeType="withEffect">
                                  <p:stCondLst>
                                    <p:cond delay="0"/>
                                  </p:stCondLst>
                                  <p:childTnLst>
                                    <p:set>
                                      <p:cBhvr>
                                        <p:cTn id="98" dur="1" fill="hold">
                                          <p:stCondLst>
                                            <p:cond delay="0"/>
                                          </p:stCondLst>
                                        </p:cTn>
                                        <p:tgtEl>
                                          <p:spTgt spid="59"/>
                                        </p:tgtEl>
                                        <p:attrNameLst>
                                          <p:attrName>style.visibility</p:attrName>
                                        </p:attrNameLst>
                                      </p:cBhvr>
                                      <p:to>
                                        <p:strVal val="visible"/>
                                      </p:to>
                                    </p:set>
                                    <p:anim calcmode="lin" valueType="num">
                                      <p:cBhvr additive="base">
                                        <p:cTn id="99" dur="3000" fill="hold"/>
                                        <p:tgtEl>
                                          <p:spTgt spid="59"/>
                                        </p:tgtEl>
                                        <p:attrNameLst>
                                          <p:attrName>ppt_x</p:attrName>
                                        </p:attrNameLst>
                                      </p:cBhvr>
                                      <p:tavLst>
                                        <p:tav tm="0">
                                          <p:val>
                                            <p:strVal val="0-#ppt_w/2"/>
                                          </p:val>
                                        </p:tav>
                                        <p:tav tm="100000">
                                          <p:val>
                                            <p:strVal val="#ppt_x"/>
                                          </p:val>
                                        </p:tav>
                                      </p:tavLst>
                                    </p:anim>
                                    <p:anim calcmode="lin" valueType="num">
                                      <p:cBhvr additive="base">
                                        <p:cTn id="100" dur="3000" fill="hold"/>
                                        <p:tgtEl>
                                          <p:spTgt spid="59"/>
                                        </p:tgtEl>
                                        <p:attrNameLst>
                                          <p:attrName>ppt_y</p:attrName>
                                        </p:attrNameLst>
                                      </p:cBhvr>
                                      <p:tavLst>
                                        <p:tav tm="0">
                                          <p:val>
                                            <p:strVal val="#ppt_y"/>
                                          </p:val>
                                        </p:tav>
                                        <p:tav tm="100000">
                                          <p:val>
                                            <p:strVal val="#ppt_y"/>
                                          </p:val>
                                        </p:tav>
                                      </p:tavLst>
                                    </p:anim>
                                  </p:childTnLst>
                                </p:cTn>
                              </p:par>
                              <p:par>
                                <p:cTn id="101" presetID="2" presetClass="entr" presetSubtype="8" fill="hold" grpId="0" nodeType="withEffect">
                                  <p:stCondLst>
                                    <p:cond delay="0"/>
                                  </p:stCondLst>
                                  <p:childTnLst>
                                    <p:set>
                                      <p:cBhvr>
                                        <p:cTn id="102" dur="1" fill="hold">
                                          <p:stCondLst>
                                            <p:cond delay="0"/>
                                          </p:stCondLst>
                                        </p:cTn>
                                        <p:tgtEl>
                                          <p:spTgt spid="60"/>
                                        </p:tgtEl>
                                        <p:attrNameLst>
                                          <p:attrName>style.visibility</p:attrName>
                                        </p:attrNameLst>
                                      </p:cBhvr>
                                      <p:to>
                                        <p:strVal val="visible"/>
                                      </p:to>
                                    </p:set>
                                    <p:anim calcmode="lin" valueType="num">
                                      <p:cBhvr additive="base">
                                        <p:cTn id="103" dur="3000" fill="hold"/>
                                        <p:tgtEl>
                                          <p:spTgt spid="60"/>
                                        </p:tgtEl>
                                        <p:attrNameLst>
                                          <p:attrName>ppt_x</p:attrName>
                                        </p:attrNameLst>
                                      </p:cBhvr>
                                      <p:tavLst>
                                        <p:tav tm="0">
                                          <p:val>
                                            <p:strVal val="0-#ppt_w/2"/>
                                          </p:val>
                                        </p:tav>
                                        <p:tav tm="100000">
                                          <p:val>
                                            <p:strVal val="#ppt_x"/>
                                          </p:val>
                                        </p:tav>
                                      </p:tavLst>
                                    </p:anim>
                                    <p:anim calcmode="lin" valueType="num">
                                      <p:cBhvr additive="base">
                                        <p:cTn id="104" dur="3000" fill="hold"/>
                                        <p:tgtEl>
                                          <p:spTgt spid="60"/>
                                        </p:tgtEl>
                                        <p:attrNameLst>
                                          <p:attrName>ppt_y</p:attrName>
                                        </p:attrNameLst>
                                      </p:cBhvr>
                                      <p:tavLst>
                                        <p:tav tm="0">
                                          <p:val>
                                            <p:strVal val="#ppt_y"/>
                                          </p:val>
                                        </p:tav>
                                        <p:tav tm="100000">
                                          <p:val>
                                            <p:strVal val="#ppt_y"/>
                                          </p:val>
                                        </p:tav>
                                      </p:tavLst>
                                    </p:anim>
                                  </p:childTnLst>
                                </p:cTn>
                              </p:par>
                              <p:par>
                                <p:cTn id="105" presetID="2" presetClass="entr" presetSubtype="8" fill="hold" grpId="0" nodeType="withEffect">
                                  <p:stCondLst>
                                    <p:cond delay="0"/>
                                  </p:stCondLst>
                                  <p:childTnLst>
                                    <p:set>
                                      <p:cBhvr>
                                        <p:cTn id="106" dur="1" fill="hold">
                                          <p:stCondLst>
                                            <p:cond delay="0"/>
                                          </p:stCondLst>
                                        </p:cTn>
                                        <p:tgtEl>
                                          <p:spTgt spid="61"/>
                                        </p:tgtEl>
                                        <p:attrNameLst>
                                          <p:attrName>style.visibility</p:attrName>
                                        </p:attrNameLst>
                                      </p:cBhvr>
                                      <p:to>
                                        <p:strVal val="visible"/>
                                      </p:to>
                                    </p:set>
                                    <p:anim calcmode="lin" valueType="num">
                                      <p:cBhvr additive="base">
                                        <p:cTn id="107" dur="3000" fill="hold"/>
                                        <p:tgtEl>
                                          <p:spTgt spid="61"/>
                                        </p:tgtEl>
                                        <p:attrNameLst>
                                          <p:attrName>ppt_x</p:attrName>
                                        </p:attrNameLst>
                                      </p:cBhvr>
                                      <p:tavLst>
                                        <p:tav tm="0">
                                          <p:val>
                                            <p:strVal val="0-#ppt_w/2"/>
                                          </p:val>
                                        </p:tav>
                                        <p:tav tm="100000">
                                          <p:val>
                                            <p:strVal val="#ppt_x"/>
                                          </p:val>
                                        </p:tav>
                                      </p:tavLst>
                                    </p:anim>
                                    <p:anim calcmode="lin" valueType="num">
                                      <p:cBhvr additive="base">
                                        <p:cTn id="108" dur="3000" fill="hold"/>
                                        <p:tgtEl>
                                          <p:spTgt spid="61"/>
                                        </p:tgtEl>
                                        <p:attrNameLst>
                                          <p:attrName>ppt_y</p:attrName>
                                        </p:attrNameLst>
                                      </p:cBhvr>
                                      <p:tavLst>
                                        <p:tav tm="0">
                                          <p:val>
                                            <p:strVal val="#ppt_y"/>
                                          </p:val>
                                        </p:tav>
                                        <p:tav tm="100000">
                                          <p:val>
                                            <p:strVal val="#ppt_y"/>
                                          </p:val>
                                        </p:tav>
                                      </p:tavLst>
                                    </p:anim>
                                  </p:childTnLst>
                                </p:cTn>
                              </p:par>
                              <p:par>
                                <p:cTn id="109" presetID="2" presetClass="entr" presetSubtype="8" fill="hold" grpId="0" nodeType="withEffect">
                                  <p:stCondLst>
                                    <p:cond delay="0"/>
                                  </p:stCondLst>
                                  <p:childTnLst>
                                    <p:set>
                                      <p:cBhvr>
                                        <p:cTn id="110" dur="1" fill="hold">
                                          <p:stCondLst>
                                            <p:cond delay="0"/>
                                          </p:stCondLst>
                                        </p:cTn>
                                        <p:tgtEl>
                                          <p:spTgt spid="62"/>
                                        </p:tgtEl>
                                        <p:attrNameLst>
                                          <p:attrName>style.visibility</p:attrName>
                                        </p:attrNameLst>
                                      </p:cBhvr>
                                      <p:to>
                                        <p:strVal val="visible"/>
                                      </p:to>
                                    </p:set>
                                    <p:anim calcmode="lin" valueType="num">
                                      <p:cBhvr additive="base">
                                        <p:cTn id="111" dur="3000" fill="hold"/>
                                        <p:tgtEl>
                                          <p:spTgt spid="62"/>
                                        </p:tgtEl>
                                        <p:attrNameLst>
                                          <p:attrName>ppt_x</p:attrName>
                                        </p:attrNameLst>
                                      </p:cBhvr>
                                      <p:tavLst>
                                        <p:tav tm="0">
                                          <p:val>
                                            <p:strVal val="0-#ppt_w/2"/>
                                          </p:val>
                                        </p:tav>
                                        <p:tav tm="100000">
                                          <p:val>
                                            <p:strVal val="#ppt_x"/>
                                          </p:val>
                                        </p:tav>
                                      </p:tavLst>
                                    </p:anim>
                                    <p:anim calcmode="lin" valueType="num">
                                      <p:cBhvr additive="base">
                                        <p:cTn id="112" dur="3000" fill="hold"/>
                                        <p:tgtEl>
                                          <p:spTgt spid="62"/>
                                        </p:tgtEl>
                                        <p:attrNameLst>
                                          <p:attrName>ppt_y</p:attrName>
                                        </p:attrNameLst>
                                      </p:cBhvr>
                                      <p:tavLst>
                                        <p:tav tm="0">
                                          <p:val>
                                            <p:strVal val="#ppt_y"/>
                                          </p:val>
                                        </p:tav>
                                        <p:tav tm="100000">
                                          <p:val>
                                            <p:strVal val="#ppt_y"/>
                                          </p:val>
                                        </p:tav>
                                      </p:tavLst>
                                    </p:anim>
                                  </p:childTnLst>
                                </p:cTn>
                              </p:par>
                              <p:par>
                                <p:cTn id="113" presetID="2" presetClass="entr" presetSubtype="8" fill="hold" grpId="0" nodeType="withEffect">
                                  <p:stCondLst>
                                    <p:cond delay="0"/>
                                  </p:stCondLst>
                                  <p:childTnLst>
                                    <p:set>
                                      <p:cBhvr>
                                        <p:cTn id="114" dur="1" fill="hold">
                                          <p:stCondLst>
                                            <p:cond delay="0"/>
                                          </p:stCondLst>
                                        </p:cTn>
                                        <p:tgtEl>
                                          <p:spTgt spid="63"/>
                                        </p:tgtEl>
                                        <p:attrNameLst>
                                          <p:attrName>style.visibility</p:attrName>
                                        </p:attrNameLst>
                                      </p:cBhvr>
                                      <p:to>
                                        <p:strVal val="visible"/>
                                      </p:to>
                                    </p:set>
                                    <p:anim calcmode="lin" valueType="num">
                                      <p:cBhvr additive="base">
                                        <p:cTn id="115" dur="3000" fill="hold"/>
                                        <p:tgtEl>
                                          <p:spTgt spid="63"/>
                                        </p:tgtEl>
                                        <p:attrNameLst>
                                          <p:attrName>ppt_x</p:attrName>
                                        </p:attrNameLst>
                                      </p:cBhvr>
                                      <p:tavLst>
                                        <p:tav tm="0">
                                          <p:val>
                                            <p:strVal val="0-#ppt_w/2"/>
                                          </p:val>
                                        </p:tav>
                                        <p:tav tm="100000">
                                          <p:val>
                                            <p:strVal val="#ppt_x"/>
                                          </p:val>
                                        </p:tav>
                                      </p:tavLst>
                                    </p:anim>
                                    <p:anim calcmode="lin" valueType="num">
                                      <p:cBhvr additive="base">
                                        <p:cTn id="116" dur="3000" fill="hold"/>
                                        <p:tgtEl>
                                          <p:spTgt spid="63"/>
                                        </p:tgtEl>
                                        <p:attrNameLst>
                                          <p:attrName>ppt_y</p:attrName>
                                        </p:attrNameLst>
                                      </p:cBhvr>
                                      <p:tavLst>
                                        <p:tav tm="0">
                                          <p:val>
                                            <p:strVal val="#ppt_y"/>
                                          </p:val>
                                        </p:tav>
                                        <p:tav tm="100000">
                                          <p:val>
                                            <p:strVal val="#ppt_y"/>
                                          </p:val>
                                        </p:tav>
                                      </p:tavLst>
                                    </p:anim>
                                  </p:childTnLst>
                                </p:cTn>
                              </p:par>
                              <p:par>
                                <p:cTn id="117" presetID="2" presetClass="entr" presetSubtype="8" fill="hold" grpId="0" nodeType="withEffect">
                                  <p:stCondLst>
                                    <p:cond delay="0"/>
                                  </p:stCondLst>
                                  <p:childTnLst>
                                    <p:set>
                                      <p:cBhvr>
                                        <p:cTn id="118" dur="1" fill="hold">
                                          <p:stCondLst>
                                            <p:cond delay="0"/>
                                          </p:stCondLst>
                                        </p:cTn>
                                        <p:tgtEl>
                                          <p:spTgt spid="64"/>
                                        </p:tgtEl>
                                        <p:attrNameLst>
                                          <p:attrName>style.visibility</p:attrName>
                                        </p:attrNameLst>
                                      </p:cBhvr>
                                      <p:to>
                                        <p:strVal val="visible"/>
                                      </p:to>
                                    </p:set>
                                    <p:anim calcmode="lin" valueType="num">
                                      <p:cBhvr additive="base">
                                        <p:cTn id="119" dur="3000" fill="hold"/>
                                        <p:tgtEl>
                                          <p:spTgt spid="64"/>
                                        </p:tgtEl>
                                        <p:attrNameLst>
                                          <p:attrName>ppt_x</p:attrName>
                                        </p:attrNameLst>
                                      </p:cBhvr>
                                      <p:tavLst>
                                        <p:tav tm="0">
                                          <p:val>
                                            <p:strVal val="0-#ppt_w/2"/>
                                          </p:val>
                                        </p:tav>
                                        <p:tav tm="100000">
                                          <p:val>
                                            <p:strVal val="#ppt_x"/>
                                          </p:val>
                                        </p:tav>
                                      </p:tavLst>
                                    </p:anim>
                                    <p:anim calcmode="lin" valueType="num">
                                      <p:cBhvr additive="base">
                                        <p:cTn id="120" dur="3000" fill="hold"/>
                                        <p:tgtEl>
                                          <p:spTgt spid="64"/>
                                        </p:tgtEl>
                                        <p:attrNameLst>
                                          <p:attrName>ppt_y</p:attrName>
                                        </p:attrNameLst>
                                      </p:cBhvr>
                                      <p:tavLst>
                                        <p:tav tm="0">
                                          <p:val>
                                            <p:strVal val="#ppt_y"/>
                                          </p:val>
                                        </p:tav>
                                        <p:tav tm="100000">
                                          <p:val>
                                            <p:strVal val="#ppt_y"/>
                                          </p:val>
                                        </p:tav>
                                      </p:tavLst>
                                    </p:anim>
                                  </p:childTnLst>
                                </p:cTn>
                              </p:par>
                              <p:par>
                                <p:cTn id="121" presetID="2" presetClass="entr" presetSubtype="8" fill="hold" grpId="0" nodeType="withEffect">
                                  <p:stCondLst>
                                    <p:cond delay="0"/>
                                  </p:stCondLst>
                                  <p:childTnLst>
                                    <p:set>
                                      <p:cBhvr>
                                        <p:cTn id="122" dur="1" fill="hold">
                                          <p:stCondLst>
                                            <p:cond delay="0"/>
                                          </p:stCondLst>
                                        </p:cTn>
                                        <p:tgtEl>
                                          <p:spTgt spid="65"/>
                                        </p:tgtEl>
                                        <p:attrNameLst>
                                          <p:attrName>style.visibility</p:attrName>
                                        </p:attrNameLst>
                                      </p:cBhvr>
                                      <p:to>
                                        <p:strVal val="visible"/>
                                      </p:to>
                                    </p:set>
                                    <p:anim calcmode="lin" valueType="num">
                                      <p:cBhvr additive="base">
                                        <p:cTn id="123" dur="3000" fill="hold"/>
                                        <p:tgtEl>
                                          <p:spTgt spid="65"/>
                                        </p:tgtEl>
                                        <p:attrNameLst>
                                          <p:attrName>ppt_x</p:attrName>
                                        </p:attrNameLst>
                                      </p:cBhvr>
                                      <p:tavLst>
                                        <p:tav tm="0">
                                          <p:val>
                                            <p:strVal val="0-#ppt_w/2"/>
                                          </p:val>
                                        </p:tav>
                                        <p:tav tm="100000">
                                          <p:val>
                                            <p:strVal val="#ppt_x"/>
                                          </p:val>
                                        </p:tav>
                                      </p:tavLst>
                                    </p:anim>
                                    <p:anim calcmode="lin" valueType="num">
                                      <p:cBhvr additive="base">
                                        <p:cTn id="124" dur="3000" fill="hold"/>
                                        <p:tgtEl>
                                          <p:spTgt spid="65"/>
                                        </p:tgtEl>
                                        <p:attrNameLst>
                                          <p:attrName>ppt_y</p:attrName>
                                        </p:attrNameLst>
                                      </p:cBhvr>
                                      <p:tavLst>
                                        <p:tav tm="0">
                                          <p:val>
                                            <p:strVal val="#ppt_y"/>
                                          </p:val>
                                        </p:tav>
                                        <p:tav tm="100000">
                                          <p:val>
                                            <p:strVal val="#ppt_y"/>
                                          </p:val>
                                        </p:tav>
                                      </p:tavLst>
                                    </p:anim>
                                  </p:childTnLst>
                                </p:cTn>
                              </p:par>
                              <p:par>
                                <p:cTn id="125" presetID="2" presetClass="entr" presetSubtype="8" fill="hold" grpId="0" nodeType="withEffect">
                                  <p:stCondLst>
                                    <p:cond delay="0"/>
                                  </p:stCondLst>
                                  <p:childTnLst>
                                    <p:set>
                                      <p:cBhvr>
                                        <p:cTn id="126" dur="1" fill="hold">
                                          <p:stCondLst>
                                            <p:cond delay="0"/>
                                          </p:stCondLst>
                                        </p:cTn>
                                        <p:tgtEl>
                                          <p:spTgt spid="66"/>
                                        </p:tgtEl>
                                        <p:attrNameLst>
                                          <p:attrName>style.visibility</p:attrName>
                                        </p:attrNameLst>
                                      </p:cBhvr>
                                      <p:to>
                                        <p:strVal val="visible"/>
                                      </p:to>
                                    </p:set>
                                    <p:anim calcmode="lin" valueType="num">
                                      <p:cBhvr additive="base">
                                        <p:cTn id="127" dur="3000" fill="hold"/>
                                        <p:tgtEl>
                                          <p:spTgt spid="66"/>
                                        </p:tgtEl>
                                        <p:attrNameLst>
                                          <p:attrName>ppt_x</p:attrName>
                                        </p:attrNameLst>
                                      </p:cBhvr>
                                      <p:tavLst>
                                        <p:tav tm="0">
                                          <p:val>
                                            <p:strVal val="0-#ppt_w/2"/>
                                          </p:val>
                                        </p:tav>
                                        <p:tav tm="100000">
                                          <p:val>
                                            <p:strVal val="#ppt_x"/>
                                          </p:val>
                                        </p:tav>
                                      </p:tavLst>
                                    </p:anim>
                                    <p:anim calcmode="lin" valueType="num">
                                      <p:cBhvr additive="base">
                                        <p:cTn id="128" dur="3000" fill="hold"/>
                                        <p:tgtEl>
                                          <p:spTgt spid="66"/>
                                        </p:tgtEl>
                                        <p:attrNameLst>
                                          <p:attrName>ppt_y</p:attrName>
                                        </p:attrNameLst>
                                      </p:cBhvr>
                                      <p:tavLst>
                                        <p:tav tm="0">
                                          <p:val>
                                            <p:strVal val="#ppt_y"/>
                                          </p:val>
                                        </p:tav>
                                        <p:tav tm="100000">
                                          <p:val>
                                            <p:strVal val="#ppt_y"/>
                                          </p:val>
                                        </p:tav>
                                      </p:tavLst>
                                    </p:anim>
                                  </p:childTnLst>
                                </p:cTn>
                              </p:par>
                              <p:par>
                                <p:cTn id="129" presetID="2" presetClass="entr" presetSubtype="8" fill="hold" grpId="0" nodeType="withEffect">
                                  <p:stCondLst>
                                    <p:cond delay="0"/>
                                  </p:stCondLst>
                                  <p:childTnLst>
                                    <p:set>
                                      <p:cBhvr>
                                        <p:cTn id="130" dur="1" fill="hold">
                                          <p:stCondLst>
                                            <p:cond delay="0"/>
                                          </p:stCondLst>
                                        </p:cTn>
                                        <p:tgtEl>
                                          <p:spTgt spid="67"/>
                                        </p:tgtEl>
                                        <p:attrNameLst>
                                          <p:attrName>style.visibility</p:attrName>
                                        </p:attrNameLst>
                                      </p:cBhvr>
                                      <p:to>
                                        <p:strVal val="visible"/>
                                      </p:to>
                                    </p:set>
                                    <p:anim calcmode="lin" valueType="num">
                                      <p:cBhvr additive="base">
                                        <p:cTn id="131" dur="3000" fill="hold"/>
                                        <p:tgtEl>
                                          <p:spTgt spid="67"/>
                                        </p:tgtEl>
                                        <p:attrNameLst>
                                          <p:attrName>ppt_x</p:attrName>
                                        </p:attrNameLst>
                                      </p:cBhvr>
                                      <p:tavLst>
                                        <p:tav tm="0">
                                          <p:val>
                                            <p:strVal val="0-#ppt_w/2"/>
                                          </p:val>
                                        </p:tav>
                                        <p:tav tm="100000">
                                          <p:val>
                                            <p:strVal val="#ppt_x"/>
                                          </p:val>
                                        </p:tav>
                                      </p:tavLst>
                                    </p:anim>
                                    <p:anim calcmode="lin" valueType="num">
                                      <p:cBhvr additive="base">
                                        <p:cTn id="132" dur="3000" fill="hold"/>
                                        <p:tgtEl>
                                          <p:spTgt spid="67"/>
                                        </p:tgtEl>
                                        <p:attrNameLst>
                                          <p:attrName>ppt_y</p:attrName>
                                        </p:attrNameLst>
                                      </p:cBhvr>
                                      <p:tavLst>
                                        <p:tav tm="0">
                                          <p:val>
                                            <p:strVal val="#ppt_y"/>
                                          </p:val>
                                        </p:tav>
                                        <p:tav tm="100000">
                                          <p:val>
                                            <p:strVal val="#ppt_y"/>
                                          </p:val>
                                        </p:tav>
                                      </p:tavLst>
                                    </p:anim>
                                  </p:childTnLst>
                                </p:cTn>
                              </p:par>
                              <p:par>
                                <p:cTn id="133" presetID="8" presetClass="emph" presetSubtype="0" fill="hold" grpId="1" nodeType="withEffect">
                                  <p:stCondLst>
                                    <p:cond delay="0"/>
                                  </p:stCondLst>
                                  <p:childTnLst>
                                    <p:animRot by="21600000">
                                      <p:cBhvr>
                                        <p:cTn id="134" dur="4750" fill="hold"/>
                                        <p:tgtEl>
                                          <p:spTgt spid="36"/>
                                        </p:tgtEl>
                                        <p:attrNameLst>
                                          <p:attrName>r</p:attrName>
                                        </p:attrNameLst>
                                      </p:cBhvr>
                                    </p:animRot>
                                  </p:childTnLst>
                                </p:cTn>
                              </p:par>
                              <p:par>
                                <p:cTn id="135" presetID="8" presetClass="emph" presetSubtype="0" fill="hold" grpId="1" nodeType="withEffect">
                                  <p:stCondLst>
                                    <p:cond delay="0"/>
                                  </p:stCondLst>
                                  <p:childTnLst>
                                    <p:animRot by="21600000">
                                      <p:cBhvr>
                                        <p:cTn id="136" dur="4750" fill="hold"/>
                                        <p:tgtEl>
                                          <p:spTgt spid="37"/>
                                        </p:tgtEl>
                                        <p:attrNameLst>
                                          <p:attrName>r</p:attrName>
                                        </p:attrNameLst>
                                      </p:cBhvr>
                                    </p:animRot>
                                  </p:childTnLst>
                                </p:cTn>
                              </p:par>
                              <p:par>
                                <p:cTn id="137" presetID="8" presetClass="emph" presetSubtype="0" fill="hold" grpId="1" nodeType="withEffect">
                                  <p:stCondLst>
                                    <p:cond delay="0"/>
                                  </p:stCondLst>
                                  <p:childTnLst>
                                    <p:animRot by="21600000">
                                      <p:cBhvr>
                                        <p:cTn id="138" dur="4750" fill="hold"/>
                                        <p:tgtEl>
                                          <p:spTgt spid="38"/>
                                        </p:tgtEl>
                                        <p:attrNameLst>
                                          <p:attrName>r</p:attrName>
                                        </p:attrNameLst>
                                      </p:cBhvr>
                                    </p:animRot>
                                  </p:childTnLst>
                                </p:cTn>
                              </p:par>
                              <p:par>
                                <p:cTn id="139" presetID="8" presetClass="emph" presetSubtype="0" fill="hold" grpId="1" nodeType="withEffect">
                                  <p:stCondLst>
                                    <p:cond delay="0"/>
                                  </p:stCondLst>
                                  <p:childTnLst>
                                    <p:animRot by="21600000">
                                      <p:cBhvr>
                                        <p:cTn id="140" dur="4750" fill="hold"/>
                                        <p:tgtEl>
                                          <p:spTgt spid="39"/>
                                        </p:tgtEl>
                                        <p:attrNameLst>
                                          <p:attrName>r</p:attrName>
                                        </p:attrNameLst>
                                      </p:cBhvr>
                                    </p:animRot>
                                  </p:childTnLst>
                                </p:cTn>
                              </p:par>
                              <p:par>
                                <p:cTn id="141" presetID="8" presetClass="emph" presetSubtype="0" fill="hold" grpId="1" nodeType="withEffect">
                                  <p:stCondLst>
                                    <p:cond delay="0"/>
                                  </p:stCondLst>
                                  <p:childTnLst>
                                    <p:animRot by="21600000">
                                      <p:cBhvr>
                                        <p:cTn id="142" dur="4750" fill="hold"/>
                                        <p:tgtEl>
                                          <p:spTgt spid="40"/>
                                        </p:tgtEl>
                                        <p:attrNameLst>
                                          <p:attrName>r</p:attrName>
                                        </p:attrNameLst>
                                      </p:cBhvr>
                                    </p:animRot>
                                  </p:childTnLst>
                                </p:cTn>
                              </p:par>
                              <p:par>
                                <p:cTn id="143" presetID="8" presetClass="emph" presetSubtype="0" fill="hold" grpId="1" nodeType="withEffect">
                                  <p:stCondLst>
                                    <p:cond delay="0"/>
                                  </p:stCondLst>
                                  <p:childTnLst>
                                    <p:animRot by="21600000">
                                      <p:cBhvr>
                                        <p:cTn id="144" dur="4750" fill="hold"/>
                                        <p:tgtEl>
                                          <p:spTgt spid="41"/>
                                        </p:tgtEl>
                                        <p:attrNameLst>
                                          <p:attrName>r</p:attrName>
                                        </p:attrNameLst>
                                      </p:cBhvr>
                                    </p:animRot>
                                  </p:childTnLst>
                                </p:cTn>
                              </p:par>
                              <p:par>
                                <p:cTn id="145" presetID="8" presetClass="emph" presetSubtype="0" fill="hold" grpId="1" nodeType="withEffect">
                                  <p:stCondLst>
                                    <p:cond delay="0"/>
                                  </p:stCondLst>
                                  <p:childTnLst>
                                    <p:animRot by="21600000">
                                      <p:cBhvr>
                                        <p:cTn id="146" dur="4750" fill="hold"/>
                                        <p:tgtEl>
                                          <p:spTgt spid="42"/>
                                        </p:tgtEl>
                                        <p:attrNameLst>
                                          <p:attrName>r</p:attrName>
                                        </p:attrNameLst>
                                      </p:cBhvr>
                                    </p:animRot>
                                  </p:childTnLst>
                                </p:cTn>
                              </p:par>
                              <p:par>
                                <p:cTn id="147" presetID="8" presetClass="emph" presetSubtype="0" fill="hold" grpId="1" nodeType="withEffect">
                                  <p:stCondLst>
                                    <p:cond delay="0"/>
                                  </p:stCondLst>
                                  <p:childTnLst>
                                    <p:animRot by="21600000">
                                      <p:cBhvr>
                                        <p:cTn id="148" dur="4750" fill="hold"/>
                                        <p:tgtEl>
                                          <p:spTgt spid="43"/>
                                        </p:tgtEl>
                                        <p:attrNameLst>
                                          <p:attrName>r</p:attrName>
                                        </p:attrNameLst>
                                      </p:cBhvr>
                                    </p:animRot>
                                  </p:childTnLst>
                                </p:cTn>
                              </p:par>
                              <p:par>
                                <p:cTn id="149" presetID="8" presetClass="emph" presetSubtype="0" fill="hold" grpId="1" nodeType="withEffect">
                                  <p:stCondLst>
                                    <p:cond delay="0"/>
                                  </p:stCondLst>
                                  <p:childTnLst>
                                    <p:animRot by="21600000">
                                      <p:cBhvr>
                                        <p:cTn id="150" dur="4750" fill="hold"/>
                                        <p:tgtEl>
                                          <p:spTgt spid="44"/>
                                        </p:tgtEl>
                                        <p:attrNameLst>
                                          <p:attrName>r</p:attrName>
                                        </p:attrNameLst>
                                      </p:cBhvr>
                                    </p:animRot>
                                  </p:childTnLst>
                                </p:cTn>
                              </p:par>
                              <p:par>
                                <p:cTn id="151" presetID="8" presetClass="emph" presetSubtype="0" fill="hold" grpId="1" nodeType="withEffect">
                                  <p:stCondLst>
                                    <p:cond delay="0"/>
                                  </p:stCondLst>
                                  <p:childTnLst>
                                    <p:animRot by="21600000">
                                      <p:cBhvr>
                                        <p:cTn id="152" dur="4750" fill="hold"/>
                                        <p:tgtEl>
                                          <p:spTgt spid="45"/>
                                        </p:tgtEl>
                                        <p:attrNameLst>
                                          <p:attrName>r</p:attrName>
                                        </p:attrNameLst>
                                      </p:cBhvr>
                                    </p:animRot>
                                  </p:childTnLst>
                                </p:cTn>
                              </p:par>
                              <p:par>
                                <p:cTn id="153" presetID="8" presetClass="emph" presetSubtype="0" fill="hold" grpId="1" nodeType="withEffect">
                                  <p:stCondLst>
                                    <p:cond delay="0"/>
                                  </p:stCondLst>
                                  <p:childTnLst>
                                    <p:animRot by="21600000">
                                      <p:cBhvr>
                                        <p:cTn id="154" dur="4750" fill="hold"/>
                                        <p:tgtEl>
                                          <p:spTgt spid="46"/>
                                        </p:tgtEl>
                                        <p:attrNameLst>
                                          <p:attrName>r</p:attrName>
                                        </p:attrNameLst>
                                      </p:cBhvr>
                                    </p:animRot>
                                  </p:childTnLst>
                                </p:cTn>
                              </p:par>
                              <p:par>
                                <p:cTn id="155" presetID="8" presetClass="emph" presetSubtype="0" fill="hold" grpId="1" nodeType="withEffect">
                                  <p:stCondLst>
                                    <p:cond delay="0"/>
                                  </p:stCondLst>
                                  <p:childTnLst>
                                    <p:animRot by="21600000">
                                      <p:cBhvr>
                                        <p:cTn id="156" dur="4750" fill="hold"/>
                                        <p:tgtEl>
                                          <p:spTgt spid="47"/>
                                        </p:tgtEl>
                                        <p:attrNameLst>
                                          <p:attrName>r</p:attrName>
                                        </p:attrNameLst>
                                      </p:cBhvr>
                                    </p:animRot>
                                  </p:childTnLst>
                                </p:cTn>
                              </p:par>
                              <p:par>
                                <p:cTn id="157" presetID="8" presetClass="emph" presetSubtype="0" fill="hold" grpId="1" nodeType="withEffect">
                                  <p:stCondLst>
                                    <p:cond delay="0"/>
                                  </p:stCondLst>
                                  <p:childTnLst>
                                    <p:animRot by="21600000">
                                      <p:cBhvr>
                                        <p:cTn id="158" dur="4750" fill="hold"/>
                                        <p:tgtEl>
                                          <p:spTgt spid="48"/>
                                        </p:tgtEl>
                                        <p:attrNameLst>
                                          <p:attrName>r</p:attrName>
                                        </p:attrNameLst>
                                      </p:cBhvr>
                                    </p:animRot>
                                  </p:childTnLst>
                                </p:cTn>
                              </p:par>
                              <p:par>
                                <p:cTn id="159" presetID="8" presetClass="emph" presetSubtype="0" fill="hold" grpId="1" nodeType="withEffect">
                                  <p:stCondLst>
                                    <p:cond delay="0"/>
                                  </p:stCondLst>
                                  <p:childTnLst>
                                    <p:animRot by="21600000">
                                      <p:cBhvr>
                                        <p:cTn id="160" dur="4750" fill="hold"/>
                                        <p:tgtEl>
                                          <p:spTgt spid="49"/>
                                        </p:tgtEl>
                                        <p:attrNameLst>
                                          <p:attrName>r</p:attrName>
                                        </p:attrNameLst>
                                      </p:cBhvr>
                                    </p:animRot>
                                  </p:childTnLst>
                                </p:cTn>
                              </p:par>
                              <p:par>
                                <p:cTn id="161" presetID="8" presetClass="emph" presetSubtype="0" fill="hold" grpId="1" nodeType="withEffect">
                                  <p:stCondLst>
                                    <p:cond delay="0"/>
                                  </p:stCondLst>
                                  <p:childTnLst>
                                    <p:animRot by="21600000">
                                      <p:cBhvr>
                                        <p:cTn id="162" dur="4750" fill="hold"/>
                                        <p:tgtEl>
                                          <p:spTgt spid="50"/>
                                        </p:tgtEl>
                                        <p:attrNameLst>
                                          <p:attrName>r</p:attrName>
                                        </p:attrNameLst>
                                      </p:cBhvr>
                                    </p:animRot>
                                  </p:childTnLst>
                                </p:cTn>
                              </p:par>
                              <p:par>
                                <p:cTn id="163" presetID="8" presetClass="emph" presetSubtype="0" fill="hold" grpId="1" nodeType="withEffect">
                                  <p:stCondLst>
                                    <p:cond delay="0"/>
                                  </p:stCondLst>
                                  <p:childTnLst>
                                    <p:animRot by="21600000">
                                      <p:cBhvr>
                                        <p:cTn id="164" dur="4750" fill="hold"/>
                                        <p:tgtEl>
                                          <p:spTgt spid="51"/>
                                        </p:tgtEl>
                                        <p:attrNameLst>
                                          <p:attrName>r</p:attrName>
                                        </p:attrNameLst>
                                      </p:cBhvr>
                                    </p:animRot>
                                  </p:childTnLst>
                                </p:cTn>
                              </p:par>
                              <p:par>
                                <p:cTn id="165" presetID="8" presetClass="emph" presetSubtype="0" fill="hold" grpId="1" nodeType="withEffect">
                                  <p:stCondLst>
                                    <p:cond delay="0"/>
                                  </p:stCondLst>
                                  <p:childTnLst>
                                    <p:animRot by="21600000">
                                      <p:cBhvr>
                                        <p:cTn id="166" dur="4750" fill="hold"/>
                                        <p:tgtEl>
                                          <p:spTgt spid="52"/>
                                        </p:tgtEl>
                                        <p:attrNameLst>
                                          <p:attrName>r</p:attrName>
                                        </p:attrNameLst>
                                      </p:cBhvr>
                                    </p:animRot>
                                  </p:childTnLst>
                                </p:cTn>
                              </p:par>
                              <p:par>
                                <p:cTn id="167" presetID="8" presetClass="emph" presetSubtype="0" fill="hold" grpId="1" nodeType="withEffect">
                                  <p:stCondLst>
                                    <p:cond delay="0"/>
                                  </p:stCondLst>
                                  <p:childTnLst>
                                    <p:animRot by="21600000">
                                      <p:cBhvr>
                                        <p:cTn id="168" dur="4750" fill="hold"/>
                                        <p:tgtEl>
                                          <p:spTgt spid="53"/>
                                        </p:tgtEl>
                                        <p:attrNameLst>
                                          <p:attrName>r</p:attrName>
                                        </p:attrNameLst>
                                      </p:cBhvr>
                                    </p:animRot>
                                  </p:childTnLst>
                                </p:cTn>
                              </p:par>
                              <p:par>
                                <p:cTn id="169" presetID="8" presetClass="emph" presetSubtype="0" fill="hold" grpId="1" nodeType="withEffect">
                                  <p:stCondLst>
                                    <p:cond delay="0"/>
                                  </p:stCondLst>
                                  <p:childTnLst>
                                    <p:animRot by="21600000">
                                      <p:cBhvr>
                                        <p:cTn id="170" dur="4750" fill="hold"/>
                                        <p:tgtEl>
                                          <p:spTgt spid="54"/>
                                        </p:tgtEl>
                                        <p:attrNameLst>
                                          <p:attrName>r</p:attrName>
                                        </p:attrNameLst>
                                      </p:cBhvr>
                                    </p:animRot>
                                  </p:childTnLst>
                                </p:cTn>
                              </p:par>
                              <p:par>
                                <p:cTn id="171" presetID="8" presetClass="emph" presetSubtype="0" fill="hold" grpId="1" nodeType="withEffect">
                                  <p:stCondLst>
                                    <p:cond delay="0"/>
                                  </p:stCondLst>
                                  <p:childTnLst>
                                    <p:animRot by="21600000">
                                      <p:cBhvr>
                                        <p:cTn id="172" dur="4750" fill="hold"/>
                                        <p:tgtEl>
                                          <p:spTgt spid="55"/>
                                        </p:tgtEl>
                                        <p:attrNameLst>
                                          <p:attrName>r</p:attrName>
                                        </p:attrNameLst>
                                      </p:cBhvr>
                                    </p:animRot>
                                  </p:childTnLst>
                                </p:cTn>
                              </p:par>
                              <p:par>
                                <p:cTn id="173" presetID="8" presetClass="emph" presetSubtype="0" fill="hold" grpId="1" nodeType="withEffect">
                                  <p:stCondLst>
                                    <p:cond delay="0"/>
                                  </p:stCondLst>
                                  <p:childTnLst>
                                    <p:animRot by="21600000">
                                      <p:cBhvr>
                                        <p:cTn id="174" dur="4750" fill="hold"/>
                                        <p:tgtEl>
                                          <p:spTgt spid="56"/>
                                        </p:tgtEl>
                                        <p:attrNameLst>
                                          <p:attrName>r</p:attrName>
                                        </p:attrNameLst>
                                      </p:cBhvr>
                                    </p:animRot>
                                  </p:childTnLst>
                                </p:cTn>
                              </p:par>
                              <p:par>
                                <p:cTn id="175" presetID="8" presetClass="emph" presetSubtype="0" fill="hold" grpId="1" nodeType="withEffect">
                                  <p:stCondLst>
                                    <p:cond delay="0"/>
                                  </p:stCondLst>
                                  <p:childTnLst>
                                    <p:animRot by="21600000">
                                      <p:cBhvr>
                                        <p:cTn id="176" dur="4750" fill="hold"/>
                                        <p:tgtEl>
                                          <p:spTgt spid="57"/>
                                        </p:tgtEl>
                                        <p:attrNameLst>
                                          <p:attrName>r</p:attrName>
                                        </p:attrNameLst>
                                      </p:cBhvr>
                                    </p:animRot>
                                  </p:childTnLst>
                                </p:cTn>
                              </p:par>
                              <p:par>
                                <p:cTn id="177" presetID="8" presetClass="emph" presetSubtype="0" fill="hold" grpId="1" nodeType="withEffect">
                                  <p:stCondLst>
                                    <p:cond delay="0"/>
                                  </p:stCondLst>
                                  <p:childTnLst>
                                    <p:animRot by="21600000">
                                      <p:cBhvr>
                                        <p:cTn id="178" dur="4750" fill="hold"/>
                                        <p:tgtEl>
                                          <p:spTgt spid="58"/>
                                        </p:tgtEl>
                                        <p:attrNameLst>
                                          <p:attrName>r</p:attrName>
                                        </p:attrNameLst>
                                      </p:cBhvr>
                                    </p:animRot>
                                  </p:childTnLst>
                                </p:cTn>
                              </p:par>
                              <p:par>
                                <p:cTn id="179" presetID="8" presetClass="emph" presetSubtype="0" fill="hold" grpId="1" nodeType="withEffect">
                                  <p:stCondLst>
                                    <p:cond delay="0"/>
                                  </p:stCondLst>
                                  <p:childTnLst>
                                    <p:animRot by="21600000">
                                      <p:cBhvr>
                                        <p:cTn id="180" dur="4750" fill="hold"/>
                                        <p:tgtEl>
                                          <p:spTgt spid="59"/>
                                        </p:tgtEl>
                                        <p:attrNameLst>
                                          <p:attrName>r</p:attrName>
                                        </p:attrNameLst>
                                      </p:cBhvr>
                                    </p:animRot>
                                  </p:childTnLst>
                                </p:cTn>
                              </p:par>
                              <p:par>
                                <p:cTn id="181" presetID="8" presetClass="emph" presetSubtype="0" fill="hold" grpId="1" nodeType="withEffect">
                                  <p:stCondLst>
                                    <p:cond delay="0"/>
                                  </p:stCondLst>
                                  <p:childTnLst>
                                    <p:animRot by="21600000">
                                      <p:cBhvr>
                                        <p:cTn id="182" dur="4750" fill="hold"/>
                                        <p:tgtEl>
                                          <p:spTgt spid="60"/>
                                        </p:tgtEl>
                                        <p:attrNameLst>
                                          <p:attrName>r</p:attrName>
                                        </p:attrNameLst>
                                      </p:cBhvr>
                                    </p:animRot>
                                  </p:childTnLst>
                                </p:cTn>
                              </p:par>
                              <p:par>
                                <p:cTn id="183" presetID="8" presetClass="emph" presetSubtype="0" fill="hold" grpId="1" nodeType="withEffect">
                                  <p:stCondLst>
                                    <p:cond delay="0"/>
                                  </p:stCondLst>
                                  <p:childTnLst>
                                    <p:animRot by="21600000">
                                      <p:cBhvr>
                                        <p:cTn id="184" dur="4750" fill="hold"/>
                                        <p:tgtEl>
                                          <p:spTgt spid="61"/>
                                        </p:tgtEl>
                                        <p:attrNameLst>
                                          <p:attrName>r</p:attrName>
                                        </p:attrNameLst>
                                      </p:cBhvr>
                                    </p:animRot>
                                  </p:childTnLst>
                                </p:cTn>
                              </p:par>
                              <p:par>
                                <p:cTn id="185" presetID="8" presetClass="emph" presetSubtype="0" fill="hold" grpId="1" nodeType="withEffect">
                                  <p:stCondLst>
                                    <p:cond delay="0"/>
                                  </p:stCondLst>
                                  <p:childTnLst>
                                    <p:animRot by="21600000">
                                      <p:cBhvr>
                                        <p:cTn id="186" dur="4750" fill="hold"/>
                                        <p:tgtEl>
                                          <p:spTgt spid="62"/>
                                        </p:tgtEl>
                                        <p:attrNameLst>
                                          <p:attrName>r</p:attrName>
                                        </p:attrNameLst>
                                      </p:cBhvr>
                                    </p:animRot>
                                  </p:childTnLst>
                                </p:cTn>
                              </p:par>
                              <p:par>
                                <p:cTn id="187" presetID="8" presetClass="emph" presetSubtype="0" fill="hold" grpId="1" nodeType="withEffect">
                                  <p:stCondLst>
                                    <p:cond delay="0"/>
                                  </p:stCondLst>
                                  <p:childTnLst>
                                    <p:animRot by="21600000">
                                      <p:cBhvr>
                                        <p:cTn id="188" dur="4750" fill="hold"/>
                                        <p:tgtEl>
                                          <p:spTgt spid="63"/>
                                        </p:tgtEl>
                                        <p:attrNameLst>
                                          <p:attrName>r</p:attrName>
                                        </p:attrNameLst>
                                      </p:cBhvr>
                                    </p:animRot>
                                  </p:childTnLst>
                                </p:cTn>
                              </p:par>
                              <p:par>
                                <p:cTn id="189" presetID="8" presetClass="emph" presetSubtype="0" fill="hold" grpId="1" nodeType="withEffect">
                                  <p:stCondLst>
                                    <p:cond delay="0"/>
                                  </p:stCondLst>
                                  <p:childTnLst>
                                    <p:animRot by="21600000">
                                      <p:cBhvr>
                                        <p:cTn id="190" dur="4750" fill="hold"/>
                                        <p:tgtEl>
                                          <p:spTgt spid="64"/>
                                        </p:tgtEl>
                                        <p:attrNameLst>
                                          <p:attrName>r</p:attrName>
                                        </p:attrNameLst>
                                      </p:cBhvr>
                                    </p:animRot>
                                  </p:childTnLst>
                                </p:cTn>
                              </p:par>
                              <p:par>
                                <p:cTn id="191" presetID="8" presetClass="emph" presetSubtype="0" fill="hold" grpId="1" nodeType="withEffect">
                                  <p:stCondLst>
                                    <p:cond delay="0"/>
                                  </p:stCondLst>
                                  <p:childTnLst>
                                    <p:animRot by="21600000">
                                      <p:cBhvr>
                                        <p:cTn id="192" dur="4750" fill="hold"/>
                                        <p:tgtEl>
                                          <p:spTgt spid="65"/>
                                        </p:tgtEl>
                                        <p:attrNameLst>
                                          <p:attrName>r</p:attrName>
                                        </p:attrNameLst>
                                      </p:cBhvr>
                                    </p:animRot>
                                  </p:childTnLst>
                                </p:cTn>
                              </p:par>
                              <p:par>
                                <p:cTn id="193" presetID="8" presetClass="emph" presetSubtype="0" fill="hold" grpId="1" nodeType="withEffect">
                                  <p:stCondLst>
                                    <p:cond delay="0"/>
                                  </p:stCondLst>
                                  <p:childTnLst>
                                    <p:animRot by="21600000">
                                      <p:cBhvr>
                                        <p:cTn id="194" dur="4750" fill="hold"/>
                                        <p:tgtEl>
                                          <p:spTgt spid="66"/>
                                        </p:tgtEl>
                                        <p:attrNameLst>
                                          <p:attrName>r</p:attrName>
                                        </p:attrNameLst>
                                      </p:cBhvr>
                                    </p:animRot>
                                  </p:childTnLst>
                                </p:cTn>
                              </p:par>
                              <p:par>
                                <p:cTn id="195" presetID="8" presetClass="emph" presetSubtype="0" fill="hold" grpId="1" nodeType="withEffect">
                                  <p:stCondLst>
                                    <p:cond delay="0"/>
                                  </p:stCondLst>
                                  <p:childTnLst>
                                    <p:animRot by="21600000">
                                      <p:cBhvr>
                                        <p:cTn id="196" dur="4750" fill="hold"/>
                                        <p:tgtEl>
                                          <p:spTgt spid="67"/>
                                        </p:tgtEl>
                                        <p:attrNameLst>
                                          <p:attrName>r</p:attrName>
                                        </p:attrNameLst>
                                      </p:cBhvr>
                                    </p:animRot>
                                  </p:childTnLst>
                                </p:cTn>
                              </p:par>
                              <p:par>
                                <p:cTn id="197" presetID="2" presetClass="exit" presetSubtype="2" fill="hold" grpId="2" nodeType="withEffect">
                                  <p:stCondLst>
                                    <p:cond delay="0"/>
                                  </p:stCondLst>
                                  <p:childTnLst>
                                    <p:anim calcmode="lin" valueType="num">
                                      <p:cBhvr additive="base">
                                        <p:cTn id="198" dur="4500"/>
                                        <p:tgtEl>
                                          <p:spTgt spid="36"/>
                                        </p:tgtEl>
                                        <p:attrNameLst>
                                          <p:attrName>ppt_x</p:attrName>
                                        </p:attrNameLst>
                                      </p:cBhvr>
                                      <p:tavLst>
                                        <p:tav tm="0">
                                          <p:val>
                                            <p:strVal val="ppt_x"/>
                                          </p:val>
                                        </p:tav>
                                        <p:tav tm="100000">
                                          <p:val>
                                            <p:strVal val="1+ppt_w/2"/>
                                          </p:val>
                                        </p:tav>
                                      </p:tavLst>
                                    </p:anim>
                                    <p:anim calcmode="lin" valueType="num">
                                      <p:cBhvr additive="base">
                                        <p:cTn id="199" dur="4500"/>
                                        <p:tgtEl>
                                          <p:spTgt spid="36"/>
                                        </p:tgtEl>
                                        <p:attrNameLst>
                                          <p:attrName>ppt_y</p:attrName>
                                        </p:attrNameLst>
                                      </p:cBhvr>
                                      <p:tavLst>
                                        <p:tav tm="0">
                                          <p:val>
                                            <p:strVal val="ppt_y"/>
                                          </p:val>
                                        </p:tav>
                                        <p:tav tm="100000">
                                          <p:val>
                                            <p:strVal val="ppt_y"/>
                                          </p:val>
                                        </p:tav>
                                      </p:tavLst>
                                    </p:anim>
                                    <p:set>
                                      <p:cBhvr>
                                        <p:cTn id="200" dur="1" fill="hold">
                                          <p:stCondLst>
                                            <p:cond delay="4499"/>
                                          </p:stCondLst>
                                        </p:cTn>
                                        <p:tgtEl>
                                          <p:spTgt spid="36"/>
                                        </p:tgtEl>
                                        <p:attrNameLst>
                                          <p:attrName>style.visibility</p:attrName>
                                        </p:attrNameLst>
                                      </p:cBhvr>
                                      <p:to>
                                        <p:strVal val="hidden"/>
                                      </p:to>
                                    </p:set>
                                  </p:childTnLst>
                                </p:cTn>
                              </p:par>
                              <p:par>
                                <p:cTn id="201" presetID="2" presetClass="exit" presetSubtype="2" fill="hold" grpId="2" nodeType="withEffect">
                                  <p:stCondLst>
                                    <p:cond delay="0"/>
                                  </p:stCondLst>
                                  <p:childTnLst>
                                    <p:anim calcmode="lin" valueType="num">
                                      <p:cBhvr additive="base">
                                        <p:cTn id="202" dur="4500"/>
                                        <p:tgtEl>
                                          <p:spTgt spid="37"/>
                                        </p:tgtEl>
                                        <p:attrNameLst>
                                          <p:attrName>ppt_x</p:attrName>
                                        </p:attrNameLst>
                                      </p:cBhvr>
                                      <p:tavLst>
                                        <p:tav tm="0">
                                          <p:val>
                                            <p:strVal val="ppt_x"/>
                                          </p:val>
                                        </p:tav>
                                        <p:tav tm="100000">
                                          <p:val>
                                            <p:strVal val="1+ppt_w/2"/>
                                          </p:val>
                                        </p:tav>
                                      </p:tavLst>
                                    </p:anim>
                                    <p:anim calcmode="lin" valueType="num">
                                      <p:cBhvr additive="base">
                                        <p:cTn id="203" dur="4500"/>
                                        <p:tgtEl>
                                          <p:spTgt spid="37"/>
                                        </p:tgtEl>
                                        <p:attrNameLst>
                                          <p:attrName>ppt_y</p:attrName>
                                        </p:attrNameLst>
                                      </p:cBhvr>
                                      <p:tavLst>
                                        <p:tav tm="0">
                                          <p:val>
                                            <p:strVal val="ppt_y"/>
                                          </p:val>
                                        </p:tav>
                                        <p:tav tm="100000">
                                          <p:val>
                                            <p:strVal val="ppt_y"/>
                                          </p:val>
                                        </p:tav>
                                      </p:tavLst>
                                    </p:anim>
                                    <p:set>
                                      <p:cBhvr>
                                        <p:cTn id="204" dur="1" fill="hold">
                                          <p:stCondLst>
                                            <p:cond delay="4499"/>
                                          </p:stCondLst>
                                        </p:cTn>
                                        <p:tgtEl>
                                          <p:spTgt spid="37"/>
                                        </p:tgtEl>
                                        <p:attrNameLst>
                                          <p:attrName>style.visibility</p:attrName>
                                        </p:attrNameLst>
                                      </p:cBhvr>
                                      <p:to>
                                        <p:strVal val="hidden"/>
                                      </p:to>
                                    </p:set>
                                  </p:childTnLst>
                                </p:cTn>
                              </p:par>
                              <p:par>
                                <p:cTn id="205" presetID="2" presetClass="exit" presetSubtype="2" fill="hold" grpId="2" nodeType="withEffect">
                                  <p:stCondLst>
                                    <p:cond delay="0"/>
                                  </p:stCondLst>
                                  <p:childTnLst>
                                    <p:anim calcmode="lin" valueType="num">
                                      <p:cBhvr additive="base">
                                        <p:cTn id="206" dur="4500"/>
                                        <p:tgtEl>
                                          <p:spTgt spid="38"/>
                                        </p:tgtEl>
                                        <p:attrNameLst>
                                          <p:attrName>ppt_x</p:attrName>
                                        </p:attrNameLst>
                                      </p:cBhvr>
                                      <p:tavLst>
                                        <p:tav tm="0">
                                          <p:val>
                                            <p:strVal val="ppt_x"/>
                                          </p:val>
                                        </p:tav>
                                        <p:tav tm="100000">
                                          <p:val>
                                            <p:strVal val="1+ppt_w/2"/>
                                          </p:val>
                                        </p:tav>
                                      </p:tavLst>
                                    </p:anim>
                                    <p:anim calcmode="lin" valueType="num">
                                      <p:cBhvr additive="base">
                                        <p:cTn id="207" dur="4500"/>
                                        <p:tgtEl>
                                          <p:spTgt spid="38"/>
                                        </p:tgtEl>
                                        <p:attrNameLst>
                                          <p:attrName>ppt_y</p:attrName>
                                        </p:attrNameLst>
                                      </p:cBhvr>
                                      <p:tavLst>
                                        <p:tav tm="0">
                                          <p:val>
                                            <p:strVal val="ppt_y"/>
                                          </p:val>
                                        </p:tav>
                                        <p:tav tm="100000">
                                          <p:val>
                                            <p:strVal val="ppt_y"/>
                                          </p:val>
                                        </p:tav>
                                      </p:tavLst>
                                    </p:anim>
                                    <p:set>
                                      <p:cBhvr>
                                        <p:cTn id="208" dur="1" fill="hold">
                                          <p:stCondLst>
                                            <p:cond delay="4499"/>
                                          </p:stCondLst>
                                        </p:cTn>
                                        <p:tgtEl>
                                          <p:spTgt spid="38"/>
                                        </p:tgtEl>
                                        <p:attrNameLst>
                                          <p:attrName>style.visibility</p:attrName>
                                        </p:attrNameLst>
                                      </p:cBhvr>
                                      <p:to>
                                        <p:strVal val="hidden"/>
                                      </p:to>
                                    </p:set>
                                  </p:childTnLst>
                                </p:cTn>
                              </p:par>
                              <p:par>
                                <p:cTn id="209" presetID="2" presetClass="exit" presetSubtype="2" fill="hold" grpId="2" nodeType="withEffect">
                                  <p:stCondLst>
                                    <p:cond delay="0"/>
                                  </p:stCondLst>
                                  <p:childTnLst>
                                    <p:anim calcmode="lin" valueType="num">
                                      <p:cBhvr additive="base">
                                        <p:cTn id="210" dur="4500"/>
                                        <p:tgtEl>
                                          <p:spTgt spid="39"/>
                                        </p:tgtEl>
                                        <p:attrNameLst>
                                          <p:attrName>ppt_x</p:attrName>
                                        </p:attrNameLst>
                                      </p:cBhvr>
                                      <p:tavLst>
                                        <p:tav tm="0">
                                          <p:val>
                                            <p:strVal val="ppt_x"/>
                                          </p:val>
                                        </p:tav>
                                        <p:tav tm="100000">
                                          <p:val>
                                            <p:strVal val="1+ppt_w/2"/>
                                          </p:val>
                                        </p:tav>
                                      </p:tavLst>
                                    </p:anim>
                                    <p:anim calcmode="lin" valueType="num">
                                      <p:cBhvr additive="base">
                                        <p:cTn id="211" dur="4500"/>
                                        <p:tgtEl>
                                          <p:spTgt spid="39"/>
                                        </p:tgtEl>
                                        <p:attrNameLst>
                                          <p:attrName>ppt_y</p:attrName>
                                        </p:attrNameLst>
                                      </p:cBhvr>
                                      <p:tavLst>
                                        <p:tav tm="0">
                                          <p:val>
                                            <p:strVal val="ppt_y"/>
                                          </p:val>
                                        </p:tav>
                                        <p:tav tm="100000">
                                          <p:val>
                                            <p:strVal val="ppt_y"/>
                                          </p:val>
                                        </p:tav>
                                      </p:tavLst>
                                    </p:anim>
                                    <p:set>
                                      <p:cBhvr>
                                        <p:cTn id="212" dur="1" fill="hold">
                                          <p:stCondLst>
                                            <p:cond delay="4499"/>
                                          </p:stCondLst>
                                        </p:cTn>
                                        <p:tgtEl>
                                          <p:spTgt spid="39"/>
                                        </p:tgtEl>
                                        <p:attrNameLst>
                                          <p:attrName>style.visibility</p:attrName>
                                        </p:attrNameLst>
                                      </p:cBhvr>
                                      <p:to>
                                        <p:strVal val="hidden"/>
                                      </p:to>
                                    </p:set>
                                  </p:childTnLst>
                                </p:cTn>
                              </p:par>
                              <p:par>
                                <p:cTn id="213" presetID="2" presetClass="exit" presetSubtype="2" fill="hold" grpId="2" nodeType="withEffect">
                                  <p:stCondLst>
                                    <p:cond delay="0"/>
                                  </p:stCondLst>
                                  <p:childTnLst>
                                    <p:anim calcmode="lin" valueType="num">
                                      <p:cBhvr additive="base">
                                        <p:cTn id="214" dur="4500"/>
                                        <p:tgtEl>
                                          <p:spTgt spid="40"/>
                                        </p:tgtEl>
                                        <p:attrNameLst>
                                          <p:attrName>ppt_x</p:attrName>
                                        </p:attrNameLst>
                                      </p:cBhvr>
                                      <p:tavLst>
                                        <p:tav tm="0">
                                          <p:val>
                                            <p:strVal val="ppt_x"/>
                                          </p:val>
                                        </p:tav>
                                        <p:tav tm="100000">
                                          <p:val>
                                            <p:strVal val="1+ppt_w/2"/>
                                          </p:val>
                                        </p:tav>
                                      </p:tavLst>
                                    </p:anim>
                                    <p:anim calcmode="lin" valueType="num">
                                      <p:cBhvr additive="base">
                                        <p:cTn id="215" dur="4500"/>
                                        <p:tgtEl>
                                          <p:spTgt spid="40"/>
                                        </p:tgtEl>
                                        <p:attrNameLst>
                                          <p:attrName>ppt_y</p:attrName>
                                        </p:attrNameLst>
                                      </p:cBhvr>
                                      <p:tavLst>
                                        <p:tav tm="0">
                                          <p:val>
                                            <p:strVal val="ppt_y"/>
                                          </p:val>
                                        </p:tav>
                                        <p:tav tm="100000">
                                          <p:val>
                                            <p:strVal val="ppt_y"/>
                                          </p:val>
                                        </p:tav>
                                      </p:tavLst>
                                    </p:anim>
                                    <p:set>
                                      <p:cBhvr>
                                        <p:cTn id="216" dur="1" fill="hold">
                                          <p:stCondLst>
                                            <p:cond delay="4499"/>
                                          </p:stCondLst>
                                        </p:cTn>
                                        <p:tgtEl>
                                          <p:spTgt spid="40"/>
                                        </p:tgtEl>
                                        <p:attrNameLst>
                                          <p:attrName>style.visibility</p:attrName>
                                        </p:attrNameLst>
                                      </p:cBhvr>
                                      <p:to>
                                        <p:strVal val="hidden"/>
                                      </p:to>
                                    </p:set>
                                  </p:childTnLst>
                                </p:cTn>
                              </p:par>
                              <p:par>
                                <p:cTn id="217" presetID="2" presetClass="exit" presetSubtype="2" fill="hold" grpId="2" nodeType="withEffect">
                                  <p:stCondLst>
                                    <p:cond delay="0"/>
                                  </p:stCondLst>
                                  <p:childTnLst>
                                    <p:anim calcmode="lin" valueType="num">
                                      <p:cBhvr additive="base">
                                        <p:cTn id="218" dur="4500"/>
                                        <p:tgtEl>
                                          <p:spTgt spid="41"/>
                                        </p:tgtEl>
                                        <p:attrNameLst>
                                          <p:attrName>ppt_x</p:attrName>
                                        </p:attrNameLst>
                                      </p:cBhvr>
                                      <p:tavLst>
                                        <p:tav tm="0">
                                          <p:val>
                                            <p:strVal val="ppt_x"/>
                                          </p:val>
                                        </p:tav>
                                        <p:tav tm="100000">
                                          <p:val>
                                            <p:strVal val="1+ppt_w/2"/>
                                          </p:val>
                                        </p:tav>
                                      </p:tavLst>
                                    </p:anim>
                                    <p:anim calcmode="lin" valueType="num">
                                      <p:cBhvr additive="base">
                                        <p:cTn id="219" dur="4500"/>
                                        <p:tgtEl>
                                          <p:spTgt spid="41"/>
                                        </p:tgtEl>
                                        <p:attrNameLst>
                                          <p:attrName>ppt_y</p:attrName>
                                        </p:attrNameLst>
                                      </p:cBhvr>
                                      <p:tavLst>
                                        <p:tav tm="0">
                                          <p:val>
                                            <p:strVal val="ppt_y"/>
                                          </p:val>
                                        </p:tav>
                                        <p:tav tm="100000">
                                          <p:val>
                                            <p:strVal val="ppt_y"/>
                                          </p:val>
                                        </p:tav>
                                      </p:tavLst>
                                    </p:anim>
                                    <p:set>
                                      <p:cBhvr>
                                        <p:cTn id="220" dur="1" fill="hold">
                                          <p:stCondLst>
                                            <p:cond delay="4499"/>
                                          </p:stCondLst>
                                        </p:cTn>
                                        <p:tgtEl>
                                          <p:spTgt spid="41"/>
                                        </p:tgtEl>
                                        <p:attrNameLst>
                                          <p:attrName>style.visibility</p:attrName>
                                        </p:attrNameLst>
                                      </p:cBhvr>
                                      <p:to>
                                        <p:strVal val="hidden"/>
                                      </p:to>
                                    </p:set>
                                  </p:childTnLst>
                                </p:cTn>
                              </p:par>
                              <p:par>
                                <p:cTn id="221" presetID="2" presetClass="exit" presetSubtype="2" fill="hold" grpId="2" nodeType="withEffect">
                                  <p:stCondLst>
                                    <p:cond delay="0"/>
                                  </p:stCondLst>
                                  <p:childTnLst>
                                    <p:anim calcmode="lin" valueType="num">
                                      <p:cBhvr additive="base">
                                        <p:cTn id="222" dur="4500"/>
                                        <p:tgtEl>
                                          <p:spTgt spid="42"/>
                                        </p:tgtEl>
                                        <p:attrNameLst>
                                          <p:attrName>ppt_x</p:attrName>
                                        </p:attrNameLst>
                                      </p:cBhvr>
                                      <p:tavLst>
                                        <p:tav tm="0">
                                          <p:val>
                                            <p:strVal val="ppt_x"/>
                                          </p:val>
                                        </p:tav>
                                        <p:tav tm="100000">
                                          <p:val>
                                            <p:strVal val="1+ppt_w/2"/>
                                          </p:val>
                                        </p:tav>
                                      </p:tavLst>
                                    </p:anim>
                                    <p:anim calcmode="lin" valueType="num">
                                      <p:cBhvr additive="base">
                                        <p:cTn id="223" dur="4500"/>
                                        <p:tgtEl>
                                          <p:spTgt spid="42"/>
                                        </p:tgtEl>
                                        <p:attrNameLst>
                                          <p:attrName>ppt_y</p:attrName>
                                        </p:attrNameLst>
                                      </p:cBhvr>
                                      <p:tavLst>
                                        <p:tav tm="0">
                                          <p:val>
                                            <p:strVal val="ppt_y"/>
                                          </p:val>
                                        </p:tav>
                                        <p:tav tm="100000">
                                          <p:val>
                                            <p:strVal val="ppt_y"/>
                                          </p:val>
                                        </p:tav>
                                      </p:tavLst>
                                    </p:anim>
                                    <p:set>
                                      <p:cBhvr>
                                        <p:cTn id="224" dur="1" fill="hold">
                                          <p:stCondLst>
                                            <p:cond delay="4499"/>
                                          </p:stCondLst>
                                        </p:cTn>
                                        <p:tgtEl>
                                          <p:spTgt spid="42"/>
                                        </p:tgtEl>
                                        <p:attrNameLst>
                                          <p:attrName>style.visibility</p:attrName>
                                        </p:attrNameLst>
                                      </p:cBhvr>
                                      <p:to>
                                        <p:strVal val="hidden"/>
                                      </p:to>
                                    </p:set>
                                  </p:childTnLst>
                                </p:cTn>
                              </p:par>
                              <p:par>
                                <p:cTn id="225" presetID="2" presetClass="exit" presetSubtype="2" fill="hold" grpId="2" nodeType="withEffect">
                                  <p:stCondLst>
                                    <p:cond delay="0"/>
                                  </p:stCondLst>
                                  <p:childTnLst>
                                    <p:anim calcmode="lin" valueType="num">
                                      <p:cBhvr additive="base">
                                        <p:cTn id="226" dur="4500"/>
                                        <p:tgtEl>
                                          <p:spTgt spid="43"/>
                                        </p:tgtEl>
                                        <p:attrNameLst>
                                          <p:attrName>ppt_x</p:attrName>
                                        </p:attrNameLst>
                                      </p:cBhvr>
                                      <p:tavLst>
                                        <p:tav tm="0">
                                          <p:val>
                                            <p:strVal val="ppt_x"/>
                                          </p:val>
                                        </p:tav>
                                        <p:tav tm="100000">
                                          <p:val>
                                            <p:strVal val="1+ppt_w/2"/>
                                          </p:val>
                                        </p:tav>
                                      </p:tavLst>
                                    </p:anim>
                                    <p:anim calcmode="lin" valueType="num">
                                      <p:cBhvr additive="base">
                                        <p:cTn id="227" dur="4500"/>
                                        <p:tgtEl>
                                          <p:spTgt spid="43"/>
                                        </p:tgtEl>
                                        <p:attrNameLst>
                                          <p:attrName>ppt_y</p:attrName>
                                        </p:attrNameLst>
                                      </p:cBhvr>
                                      <p:tavLst>
                                        <p:tav tm="0">
                                          <p:val>
                                            <p:strVal val="ppt_y"/>
                                          </p:val>
                                        </p:tav>
                                        <p:tav tm="100000">
                                          <p:val>
                                            <p:strVal val="ppt_y"/>
                                          </p:val>
                                        </p:tav>
                                      </p:tavLst>
                                    </p:anim>
                                    <p:set>
                                      <p:cBhvr>
                                        <p:cTn id="228" dur="1" fill="hold">
                                          <p:stCondLst>
                                            <p:cond delay="4499"/>
                                          </p:stCondLst>
                                        </p:cTn>
                                        <p:tgtEl>
                                          <p:spTgt spid="43"/>
                                        </p:tgtEl>
                                        <p:attrNameLst>
                                          <p:attrName>style.visibility</p:attrName>
                                        </p:attrNameLst>
                                      </p:cBhvr>
                                      <p:to>
                                        <p:strVal val="hidden"/>
                                      </p:to>
                                    </p:set>
                                  </p:childTnLst>
                                </p:cTn>
                              </p:par>
                              <p:par>
                                <p:cTn id="229" presetID="2" presetClass="exit" presetSubtype="2" fill="hold" grpId="2" nodeType="withEffect">
                                  <p:stCondLst>
                                    <p:cond delay="0"/>
                                  </p:stCondLst>
                                  <p:childTnLst>
                                    <p:anim calcmode="lin" valueType="num">
                                      <p:cBhvr additive="base">
                                        <p:cTn id="230" dur="4500"/>
                                        <p:tgtEl>
                                          <p:spTgt spid="44"/>
                                        </p:tgtEl>
                                        <p:attrNameLst>
                                          <p:attrName>ppt_x</p:attrName>
                                        </p:attrNameLst>
                                      </p:cBhvr>
                                      <p:tavLst>
                                        <p:tav tm="0">
                                          <p:val>
                                            <p:strVal val="ppt_x"/>
                                          </p:val>
                                        </p:tav>
                                        <p:tav tm="100000">
                                          <p:val>
                                            <p:strVal val="1+ppt_w/2"/>
                                          </p:val>
                                        </p:tav>
                                      </p:tavLst>
                                    </p:anim>
                                    <p:anim calcmode="lin" valueType="num">
                                      <p:cBhvr additive="base">
                                        <p:cTn id="231" dur="4500"/>
                                        <p:tgtEl>
                                          <p:spTgt spid="44"/>
                                        </p:tgtEl>
                                        <p:attrNameLst>
                                          <p:attrName>ppt_y</p:attrName>
                                        </p:attrNameLst>
                                      </p:cBhvr>
                                      <p:tavLst>
                                        <p:tav tm="0">
                                          <p:val>
                                            <p:strVal val="ppt_y"/>
                                          </p:val>
                                        </p:tav>
                                        <p:tav tm="100000">
                                          <p:val>
                                            <p:strVal val="ppt_y"/>
                                          </p:val>
                                        </p:tav>
                                      </p:tavLst>
                                    </p:anim>
                                    <p:set>
                                      <p:cBhvr>
                                        <p:cTn id="232" dur="1" fill="hold">
                                          <p:stCondLst>
                                            <p:cond delay="4499"/>
                                          </p:stCondLst>
                                        </p:cTn>
                                        <p:tgtEl>
                                          <p:spTgt spid="44"/>
                                        </p:tgtEl>
                                        <p:attrNameLst>
                                          <p:attrName>style.visibility</p:attrName>
                                        </p:attrNameLst>
                                      </p:cBhvr>
                                      <p:to>
                                        <p:strVal val="hidden"/>
                                      </p:to>
                                    </p:set>
                                  </p:childTnLst>
                                </p:cTn>
                              </p:par>
                              <p:par>
                                <p:cTn id="233" presetID="2" presetClass="exit" presetSubtype="2" fill="hold" grpId="2" nodeType="withEffect">
                                  <p:stCondLst>
                                    <p:cond delay="0"/>
                                  </p:stCondLst>
                                  <p:childTnLst>
                                    <p:anim calcmode="lin" valueType="num">
                                      <p:cBhvr additive="base">
                                        <p:cTn id="234" dur="4500"/>
                                        <p:tgtEl>
                                          <p:spTgt spid="45"/>
                                        </p:tgtEl>
                                        <p:attrNameLst>
                                          <p:attrName>ppt_x</p:attrName>
                                        </p:attrNameLst>
                                      </p:cBhvr>
                                      <p:tavLst>
                                        <p:tav tm="0">
                                          <p:val>
                                            <p:strVal val="ppt_x"/>
                                          </p:val>
                                        </p:tav>
                                        <p:tav tm="100000">
                                          <p:val>
                                            <p:strVal val="1+ppt_w/2"/>
                                          </p:val>
                                        </p:tav>
                                      </p:tavLst>
                                    </p:anim>
                                    <p:anim calcmode="lin" valueType="num">
                                      <p:cBhvr additive="base">
                                        <p:cTn id="235" dur="4500"/>
                                        <p:tgtEl>
                                          <p:spTgt spid="45"/>
                                        </p:tgtEl>
                                        <p:attrNameLst>
                                          <p:attrName>ppt_y</p:attrName>
                                        </p:attrNameLst>
                                      </p:cBhvr>
                                      <p:tavLst>
                                        <p:tav tm="0">
                                          <p:val>
                                            <p:strVal val="ppt_y"/>
                                          </p:val>
                                        </p:tav>
                                        <p:tav tm="100000">
                                          <p:val>
                                            <p:strVal val="ppt_y"/>
                                          </p:val>
                                        </p:tav>
                                      </p:tavLst>
                                    </p:anim>
                                    <p:set>
                                      <p:cBhvr>
                                        <p:cTn id="236" dur="1" fill="hold">
                                          <p:stCondLst>
                                            <p:cond delay="4499"/>
                                          </p:stCondLst>
                                        </p:cTn>
                                        <p:tgtEl>
                                          <p:spTgt spid="45"/>
                                        </p:tgtEl>
                                        <p:attrNameLst>
                                          <p:attrName>style.visibility</p:attrName>
                                        </p:attrNameLst>
                                      </p:cBhvr>
                                      <p:to>
                                        <p:strVal val="hidden"/>
                                      </p:to>
                                    </p:set>
                                  </p:childTnLst>
                                </p:cTn>
                              </p:par>
                              <p:par>
                                <p:cTn id="237" presetID="2" presetClass="exit" presetSubtype="2" fill="hold" grpId="2" nodeType="withEffect">
                                  <p:stCondLst>
                                    <p:cond delay="0"/>
                                  </p:stCondLst>
                                  <p:childTnLst>
                                    <p:anim calcmode="lin" valueType="num">
                                      <p:cBhvr additive="base">
                                        <p:cTn id="238" dur="4500"/>
                                        <p:tgtEl>
                                          <p:spTgt spid="46"/>
                                        </p:tgtEl>
                                        <p:attrNameLst>
                                          <p:attrName>ppt_x</p:attrName>
                                        </p:attrNameLst>
                                      </p:cBhvr>
                                      <p:tavLst>
                                        <p:tav tm="0">
                                          <p:val>
                                            <p:strVal val="ppt_x"/>
                                          </p:val>
                                        </p:tav>
                                        <p:tav tm="100000">
                                          <p:val>
                                            <p:strVal val="1+ppt_w/2"/>
                                          </p:val>
                                        </p:tav>
                                      </p:tavLst>
                                    </p:anim>
                                    <p:anim calcmode="lin" valueType="num">
                                      <p:cBhvr additive="base">
                                        <p:cTn id="239" dur="4500"/>
                                        <p:tgtEl>
                                          <p:spTgt spid="46"/>
                                        </p:tgtEl>
                                        <p:attrNameLst>
                                          <p:attrName>ppt_y</p:attrName>
                                        </p:attrNameLst>
                                      </p:cBhvr>
                                      <p:tavLst>
                                        <p:tav tm="0">
                                          <p:val>
                                            <p:strVal val="ppt_y"/>
                                          </p:val>
                                        </p:tav>
                                        <p:tav tm="100000">
                                          <p:val>
                                            <p:strVal val="ppt_y"/>
                                          </p:val>
                                        </p:tav>
                                      </p:tavLst>
                                    </p:anim>
                                    <p:set>
                                      <p:cBhvr>
                                        <p:cTn id="240" dur="1" fill="hold">
                                          <p:stCondLst>
                                            <p:cond delay="4499"/>
                                          </p:stCondLst>
                                        </p:cTn>
                                        <p:tgtEl>
                                          <p:spTgt spid="46"/>
                                        </p:tgtEl>
                                        <p:attrNameLst>
                                          <p:attrName>style.visibility</p:attrName>
                                        </p:attrNameLst>
                                      </p:cBhvr>
                                      <p:to>
                                        <p:strVal val="hidden"/>
                                      </p:to>
                                    </p:set>
                                  </p:childTnLst>
                                </p:cTn>
                              </p:par>
                              <p:par>
                                <p:cTn id="241" presetID="2" presetClass="exit" presetSubtype="2" fill="hold" grpId="2" nodeType="withEffect">
                                  <p:stCondLst>
                                    <p:cond delay="0"/>
                                  </p:stCondLst>
                                  <p:childTnLst>
                                    <p:anim calcmode="lin" valueType="num">
                                      <p:cBhvr additive="base">
                                        <p:cTn id="242" dur="4500"/>
                                        <p:tgtEl>
                                          <p:spTgt spid="47"/>
                                        </p:tgtEl>
                                        <p:attrNameLst>
                                          <p:attrName>ppt_x</p:attrName>
                                        </p:attrNameLst>
                                      </p:cBhvr>
                                      <p:tavLst>
                                        <p:tav tm="0">
                                          <p:val>
                                            <p:strVal val="ppt_x"/>
                                          </p:val>
                                        </p:tav>
                                        <p:tav tm="100000">
                                          <p:val>
                                            <p:strVal val="1+ppt_w/2"/>
                                          </p:val>
                                        </p:tav>
                                      </p:tavLst>
                                    </p:anim>
                                    <p:anim calcmode="lin" valueType="num">
                                      <p:cBhvr additive="base">
                                        <p:cTn id="243" dur="4500"/>
                                        <p:tgtEl>
                                          <p:spTgt spid="47"/>
                                        </p:tgtEl>
                                        <p:attrNameLst>
                                          <p:attrName>ppt_y</p:attrName>
                                        </p:attrNameLst>
                                      </p:cBhvr>
                                      <p:tavLst>
                                        <p:tav tm="0">
                                          <p:val>
                                            <p:strVal val="ppt_y"/>
                                          </p:val>
                                        </p:tav>
                                        <p:tav tm="100000">
                                          <p:val>
                                            <p:strVal val="ppt_y"/>
                                          </p:val>
                                        </p:tav>
                                      </p:tavLst>
                                    </p:anim>
                                    <p:set>
                                      <p:cBhvr>
                                        <p:cTn id="244" dur="1" fill="hold">
                                          <p:stCondLst>
                                            <p:cond delay="4499"/>
                                          </p:stCondLst>
                                        </p:cTn>
                                        <p:tgtEl>
                                          <p:spTgt spid="47"/>
                                        </p:tgtEl>
                                        <p:attrNameLst>
                                          <p:attrName>style.visibility</p:attrName>
                                        </p:attrNameLst>
                                      </p:cBhvr>
                                      <p:to>
                                        <p:strVal val="hidden"/>
                                      </p:to>
                                    </p:set>
                                  </p:childTnLst>
                                </p:cTn>
                              </p:par>
                              <p:par>
                                <p:cTn id="245" presetID="2" presetClass="exit" presetSubtype="2" fill="hold" grpId="2" nodeType="withEffect">
                                  <p:stCondLst>
                                    <p:cond delay="0"/>
                                  </p:stCondLst>
                                  <p:childTnLst>
                                    <p:anim calcmode="lin" valueType="num">
                                      <p:cBhvr additive="base">
                                        <p:cTn id="246" dur="4500"/>
                                        <p:tgtEl>
                                          <p:spTgt spid="48"/>
                                        </p:tgtEl>
                                        <p:attrNameLst>
                                          <p:attrName>ppt_x</p:attrName>
                                        </p:attrNameLst>
                                      </p:cBhvr>
                                      <p:tavLst>
                                        <p:tav tm="0">
                                          <p:val>
                                            <p:strVal val="ppt_x"/>
                                          </p:val>
                                        </p:tav>
                                        <p:tav tm="100000">
                                          <p:val>
                                            <p:strVal val="1+ppt_w/2"/>
                                          </p:val>
                                        </p:tav>
                                      </p:tavLst>
                                    </p:anim>
                                    <p:anim calcmode="lin" valueType="num">
                                      <p:cBhvr additive="base">
                                        <p:cTn id="247" dur="4500"/>
                                        <p:tgtEl>
                                          <p:spTgt spid="48"/>
                                        </p:tgtEl>
                                        <p:attrNameLst>
                                          <p:attrName>ppt_y</p:attrName>
                                        </p:attrNameLst>
                                      </p:cBhvr>
                                      <p:tavLst>
                                        <p:tav tm="0">
                                          <p:val>
                                            <p:strVal val="ppt_y"/>
                                          </p:val>
                                        </p:tav>
                                        <p:tav tm="100000">
                                          <p:val>
                                            <p:strVal val="ppt_y"/>
                                          </p:val>
                                        </p:tav>
                                      </p:tavLst>
                                    </p:anim>
                                    <p:set>
                                      <p:cBhvr>
                                        <p:cTn id="248" dur="1" fill="hold">
                                          <p:stCondLst>
                                            <p:cond delay="4499"/>
                                          </p:stCondLst>
                                        </p:cTn>
                                        <p:tgtEl>
                                          <p:spTgt spid="48"/>
                                        </p:tgtEl>
                                        <p:attrNameLst>
                                          <p:attrName>style.visibility</p:attrName>
                                        </p:attrNameLst>
                                      </p:cBhvr>
                                      <p:to>
                                        <p:strVal val="hidden"/>
                                      </p:to>
                                    </p:set>
                                  </p:childTnLst>
                                </p:cTn>
                              </p:par>
                              <p:par>
                                <p:cTn id="249" presetID="2" presetClass="exit" presetSubtype="2" fill="hold" grpId="2" nodeType="withEffect">
                                  <p:stCondLst>
                                    <p:cond delay="0"/>
                                  </p:stCondLst>
                                  <p:childTnLst>
                                    <p:anim calcmode="lin" valueType="num">
                                      <p:cBhvr additive="base">
                                        <p:cTn id="250" dur="4500"/>
                                        <p:tgtEl>
                                          <p:spTgt spid="49"/>
                                        </p:tgtEl>
                                        <p:attrNameLst>
                                          <p:attrName>ppt_x</p:attrName>
                                        </p:attrNameLst>
                                      </p:cBhvr>
                                      <p:tavLst>
                                        <p:tav tm="0">
                                          <p:val>
                                            <p:strVal val="ppt_x"/>
                                          </p:val>
                                        </p:tav>
                                        <p:tav tm="100000">
                                          <p:val>
                                            <p:strVal val="1+ppt_w/2"/>
                                          </p:val>
                                        </p:tav>
                                      </p:tavLst>
                                    </p:anim>
                                    <p:anim calcmode="lin" valueType="num">
                                      <p:cBhvr additive="base">
                                        <p:cTn id="251" dur="4500"/>
                                        <p:tgtEl>
                                          <p:spTgt spid="49"/>
                                        </p:tgtEl>
                                        <p:attrNameLst>
                                          <p:attrName>ppt_y</p:attrName>
                                        </p:attrNameLst>
                                      </p:cBhvr>
                                      <p:tavLst>
                                        <p:tav tm="0">
                                          <p:val>
                                            <p:strVal val="ppt_y"/>
                                          </p:val>
                                        </p:tav>
                                        <p:tav tm="100000">
                                          <p:val>
                                            <p:strVal val="ppt_y"/>
                                          </p:val>
                                        </p:tav>
                                      </p:tavLst>
                                    </p:anim>
                                    <p:set>
                                      <p:cBhvr>
                                        <p:cTn id="252" dur="1" fill="hold">
                                          <p:stCondLst>
                                            <p:cond delay="4499"/>
                                          </p:stCondLst>
                                        </p:cTn>
                                        <p:tgtEl>
                                          <p:spTgt spid="49"/>
                                        </p:tgtEl>
                                        <p:attrNameLst>
                                          <p:attrName>style.visibility</p:attrName>
                                        </p:attrNameLst>
                                      </p:cBhvr>
                                      <p:to>
                                        <p:strVal val="hidden"/>
                                      </p:to>
                                    </p:set>
                                  </p:childTnLst>
                                </p:cTn>
                              </p:par>
                              <p:par>
                                <p:cTn id="253" presetID="2" presetClass="exit" presetSubtype="2" fill="hold" grpId="2" nodeType="withEffect">
                                  <p:stCondLst>
                                    <p:cond delay="0"/>
                                  </p:stCondLst>
                                  <p:childTnLst>
                                    <p:anim calcmode="lin" valueType="num">
                                      <p:cBhvr additive="base">
                                        <p:cTn id="254" dur="4500"/>
                                        <p:tgtEl>
                                          <p:spTgt spid="50"/>
                                        </p:tgtEl>
                                        <p:attrNameLst>
                                          <p:attrName>ppt_x</p:attrName>
                                        </p:attrNameLst>
                                      </p:cBhvr>
                                      <p:tavLst>
                                        <p:tav tm="0">
                                          <p:val>
                                            <p:strVal val="ppt_x"/>
                                          </p:val>
                                        </p:tav>
                                        <p:tav tm="100000">
                                          <p:val>
                                            <p:strVal val="1+ppt_w/2"/>
                                          </p:val>
                                        </p:tav>
                                      </p:tavLst>
                                    </p:anim>
                                    <p:anim calcmode="lin" valueType="num">
                                      <p:cBhvr additive="base">
                                        <p:cTn id="255" dur="4500"/>
                                        <p:tgtEl>
                                          <p:spTgt spid="50"/>
                                        </p:tgtEl>
                                        <p:attrNameLst>
                                          <p:attrName>ppt_y</p:attrName>
                                        </p:attrNameLst>
                                      </p:cBhvr>
                                      <p:tavLst>
                                        <p:tav tm="0">
                                          <p:val>
                                            <p:strVal val="ppt_y"/>
                                          </p:val>
                                        </p:tav>
                                        <p:tav tm="100000">
                                          <p:val>
                                            <p:strVal val="ppt_y"/>
                                          </p:val>
                                        </p:tav>
                                      </p:tavLst>
                                    </p:anim>
                                    <p:set>
                                      <p:cBhvr>
                                        <p:cTn id="256" dur="1" fill="hold">
                                          <p:stCondLst>
                                            <p:cond delay="4499"/>
                                          </p:stCondLst>
                                        </p:cTn>
                                        <p:tgtEl>
                                          <p:spTgt spid="50"/>
                                        </p:tgtEl>
                                        <p:attrNameLst>
                                          <p:attrName>style.visibility</p:attrName>
                                        </p:attrNameLst>
                                      </p:cBhvr>
                                      <p:to>
                                        <p:strVal val="hidden"/>
                                      </p:to>
                                    </p:set>
                                  </p:childTnLst>
                                </p:cTn>
                              </p:par>
                              <p:par>
                                <p:cTn id="257" presetID="2" presetClass="exit" presetSubtype="2" fill="hold" grpId="2" nodeType="withEffect">
                                  <p:stCondLst>
                                    <p:cond delay="0"/>
                                  </p:stCondLst>
                                  <p:childTnLst>
                                    <p:anim calcmode="lin" valueType="num">
                                      <p:cBhvr additive="base">
                                        <p:cTn id="258" dur="4500"/>
                                        <p:tgtEl>
                                          <p:spTgt spid="51"/>
                                        </p:tgtEl>
                                        <p:attrNameLst>
                                          <p:attrName>ppt_x</p:attrName>
                                        </p:attrNameLst>
                                      </p:cBhvr>
                                      <p:tavLst>
                                        <p:tav tm="0">
                                          <p:val>
                                            <p:strVal val="ppt_x"/>
                                          </p:val>
                                        </p:tav>
                                        <p:tav tm="100000">
                                          <p:val>
                                            <p:strVal val="1+ppt_w/2"/>
                                          </p:val>
                                        </p:tav>
                                      </p:tavLst>
                                    </p:anim>
                                    <p:anim calcmode="lin" valueType="num">
                                      <p:cBhvr additive="base">
                                        <p:cTn id="259" dur="4500"/>
                                        <p:tgtEl>
                                          <p:spTgt spid="51"/>
                                        </p:tgtEl>
                                        <p:attrNameLst>
                                          <p:attrName>ppt_y</p:attrName>
                                        </p:attrNameLst>
                                      </p:cBhvr>
                                      <p:tavLst>
                                        <p:tav tm="0">
                                          <p:val>
                                            <p:strVal val="ppt_y"/>
                                          </p:val>
                                        </p:tav>
                                        <p:tav tm="100000">
                                          <p:val>
                                            <p:strVal val="ppt_y"/>
                                          </p:val>
                                        </p:tav>
                                      </p:tavLst>
                                    </p:anim>
                                    <p:set>
                                      <p:cBhvr>
                                        <p:cTn id="260" dur="1" fill="hold">
                                          <p:stCondLst>
                                            <p:cond delay="4499"/>
                                          </p:stCondLst>
                                        </p:cTn>
                                        <p:tgtEl>
                                          <p:spTgt spid="51"/>
                                        </p:tgtEl>
                                        <p:attrNameLst>
                                          <p:attrName>style.visibility</p:attrName>
                                        </p:attrNameLst>
                                      </p:cBhvr>
                                      <p:to>
                                        <p:strVal val="hidden"/>
                                      </p:to>
                                    </p:set>
                                  </p:childTnLst>
                                </p:cTn>
                              </p:par>
                              <p:par>
                                <p:cTn id="261" presetID="2" presetClass="exit" presetSubtype="2" fill="hold" grpId="2" nodeType="withEffect">
                                  <p:stCondLst>
                                    <p:cond delay="0"/>
                                  </p:stCondLst>
                                  <p:childTnLst>
                                    <p:anim calcmode="lin" valueType="num">
                                      <p:cBhvr additive="base">
                                        <p:cTn id="262" dur="4500"/>
                                        <p:tgtEl>
                                          <p:spTgt spid="52"/>
                                        </p:tgtEl>
                                        <p:attrNameLst>
                                          <p:attrName>ppt_x</p:attrName>
                                        </p:attrNameLst>
                                      </p:cBhvr>
                                      <p:tavLst>
                                        <p:tav tm="0">
                                          <p:val>
                                            <p:strVal val="ppt_x"/>
                                          </p:val>
                                        </p:tav>
                                        <p:tav tm="100000">
                                          <p:val>
                                            <p:strVal val="1+ppt_w/2"/>
                                          </p:val>
                                        </p:tav>
                                      </p:tavLst>
                                    </p:anim>
                                    <p:anim calcmode="lin" valueType="num">
                                      <p:cBhvr additive="base">
                                        <p:cTn id="263" dur="4500"/>
                                        <p:tgtEl>
                                          <p:spTgt spid="52"/>
                                        </p:tgtEl>
                                        <p:attrNameLst>
                                          <p:attrName>ppt_y</p:attrName>
                                        </p:attrNameLst>
                                      </p:cBhvr>
                                      <p:tavLst>
                                        <p:tav tm="0">
                                          <p:val>
                                            <p:strVal val="ppt_y"/>
                                          </p:val>
                                        </p:tav>
                                        <p:tav tm="100000">
                                          <p:val>
                                            <p:strVal val="ppt_y"/>
                                          </p:val>
                                        </p:tav>
                                      </p:tavLst>
                                    </p:anim>
                                    <p:set>
                                      <p:cBhvr>
                                        <p:cTn id="264" dur="1" fill="hold">
                                          <p:stCondLst>
                                            <p:cond delay="4499"/>
                                          </p:stCondLst>
                                        </p:cTn>
                                        <p:tgtEl>
                                          <p:spTgt spid="52"/>
                                        </p:tgtEl>
                                        <p:attrNameLst>
                                          <p:attrName>style.visibility</p:attrName>
                                        </p:attrNameLst>
                                      </p:cBhvr>
                                      <p:to>
                                        <p:strVal val="hidden"/>
                                      </p:to>
                                    </p:set>
                                  </p:childTnLst>
                                </p:cTn>
                              </p:par>
                              <p:par>
                                <p:cTn id="265" presetID="2" presetClass="exit" presetSubtype="2" fill="hold" grpId="2" nodeType="withEffect">
                                  <p:stCondLst>
                                    <p:cond delay="0"/>
                                  </p:stCondLst>
                                  <p:childTnLst>
                                    <p:anim calcmode="lin" valueType="num">
                                      <p:cBhvr additive="base">
                                        <p:cTn id="266" dur="4500"/>
                                        <p:tgtEl>
                                          <p:spTgt spid="53"/>
                                        </p:tgtEl>
                                        <p:attrNameLst>
                                          <p:attrName>ppt_x</p:attrName>
                                        </p:attrNameLst>
                                      </p:cBhvr>
                                      <p:tavLst>
                                        <p:tav tm="0">
                                          <p:val>
                                            <p:strVal val="ppt_x"/>
                                          </p:val>
                                        </p:tav>
                                        <p:tav tm="100000">
                                          <p:val>
                                            <p:strVal val="1+ppt_w/2"/>
                                          </p:val>
                                        </p:tav>
                                      </p:tavLst>
                                    </p:anim>
                                    <p:anim calcmode="lin" valueType="num">
                                      <p:cBhvr additive="base">
                                        <p:cTn id="267" dur="4500"/>
                                        <p:tgtEl>
                                          <p:spTgt spid="53"/>
                                        </p:tgtEl>
                                        <p:attrNameLst>
                                          <p:attrName>ppt_y</p:attrName>
                                        </p:attrNameLst>
                                      </p:cBhvr>
                                      <p:tavLst>
                                        <p:tav tm="0">
                                          <p:val>
                                            <p:strVal val="ppt_y"/>
                                          </p:val>
                                        </p:tav>
                                        <p:tav tm="100000">
                                          <p:val>
                                            <p:strVal val="ppt_y"/>
                                          </p:val>
                                        </p:tav>
                                      </p:tavLst>
                                    </p:anim>
                                    <p:set>
                                      <p:cBhvr>
                                        <p:cTn id="268" dur="1" fill="hold">
                                          <p:stCondLst>
                                            <p:cond delay="4499"/>
                                          </p:stCondLst>
                                        </p:cTn>
                                        <p:tgtEl>
                                          <p:spTgt spid="53"/>
                                        </p:tgtEl>
                                        <p:attrNameLst>
                                          <p:attrName>style.visibility</p:attrName>
                                        </p:attrNameLst>
                                      </p:cBhvr>
                                      <p:to>
                                        <p:strVal val="hidden"/>
                                      </p:to>
                                    </p:set>
                                  </p:childTnLst>
                                </p:cTn>
                              </p:par>
                              <p:par>
                                <p:cTn id="269" presetID="2" presetClass="exit" presetSubtype="2" fill="hold" grpId="2" nodeType="withEffect">
                                  <p:stCondLst>
                                    <p:cond delay="0"/>
                                  </p:stCondLst>
                                  <p:childTnLst>
                                    <p:anim calcmode="lin" valueType="num">
                                      <p:cBhvr additive="base">
                                        <p:cTn id="270" dur="4500"/>
                                        <p:tgtEl>
                                          <p:spTgt spid="54"/>
                                        </p:tgtEl>
                                        <p:attrNameLst>
                                          <p:attrName>ppt_x</p:attrName>
                                        </p:attrNameLst>
                                      </p:cBhvr>
                                      <p:tavLst>
                                        <p:tav tm="0">
                                          <p:val>
                                            <p:strVal val="ppt_x"/>
                                          </p:val>
                                        </p:tav>
                                        <p:tav tm="100000">
                                          <p:val>
                                            <p:strVal val="1+ppt_w/2"/>
                                          </p:val>
                                        </p:tav>
                                      </p:tavLst>
                                    </p:anim>
                                    <p:anim calcmode="lin" valueType="num">
                                      <p:cBhvr additive="base">
                                        <p:cTn id="271" dur="4500"/>
                                        <p:tgtEl>
                                          <p:spTgt spid="54"/>
                                        </p:tgtEl>
                                        <p:attrNameLst>
                                          <p:attrName>ppt_y</p:attrName>
                                        </p:attrNameLst>
                                      </p:cBhvr>
                                      <p:tavLst>
                                        <p:tav tm="0">
                                          <p:val>
                                            <p:strVal val="ppt_y"/>
                                          </p:val>
                                        </p:tav>
                                        <p:tav tm="100000">
                                          <p:val>
                                            <p:strVal val="ppt_y"/>
                                          </p:val>
                                        </p:tav>
                                      </p:tavLst>
                                    </p:anim>
                                    <p:set>
                                      <p:cBhvr>
                                        <p:cTn id="272" dur="1" fill="hold">
                                          <p:stCondLst>
                                            <p:cond delay="4499"/>
                                          </p:stCondLst>
                                        </p:cTn>
                                        <p:tgtEl>
                                          <p:spTgt spid="54"/>
                                        </p:tgtEl>
                                        <p:attrNameLst>
                                          <p:attrName>style.visibility</p:attrName>
                                        </p:attrNameLst>
                                      </p:cBhvr>
                                      <p:to>
                                        <p:strVal val="hidden"/>
                                      </p:to>
                                    </p:set>
                                  </p:childTnLst>
                                </p:cTn>
                              </p:par>
                              <p:par>
                                <p:cTn id="273" presetID="2" presetClass="exit" presetSubtype="2" fill="hold" grpId="2" nodeType="withEffect">
                                  <p:stCondLst>
                                    <p:cond delay="0"/>
                                  </p:stCondLst>
                                  <p:childTnLst>
                                    <p:anim calcmode="lin" valueType="num">
                                      <p:cBhvr additive="base">
                                        <p:cTn id="274" dur="4500"/>
                                        <p:tgtEl>
                                          <p:spTgt spid="55"/>
                                        </p:tgtEl>
                                        <p:attrNameLst>
                                          <p:attrName>ppt_x</p:attrName>
                                        </p:attrNameLst>
                                      </p:cBhvr>
                                      <p:tavLst>
                                        <p:tav tm="0">
                                          <p:val>
                                            <p:strVal val="ppt_x"/>
                                          </p:val>
                                        </p:tav>
                                        <p:tav tm="100000">
                                          <p:val>
                                            <p:strVal val="1+ppt_w/2"/>
                                          </p:val>
                                        </p:tav>
                                      </p:tavLst>
                                    </p:anim>
                                    <p:anim calcmode="lin" valueType="num">
                                      <p:cBhvr additive="base">
                                        <p:cTn id="275" dur="4500"/>
                                        <p:tgtEl>
                                          <p:spTgt spid="55"/>
                                        </p:tgtEl>
                                        <p:attrNameLst>
                                          <p:attrName>ppt_y</p:attrName>
                                        </p:attrNameLst>
                                      </p:cBhvr>
                                      <p:tavLst>
                                        <p:tav tm="0">
                                          <p:val>
                                            <p:strVal val="ppt_y"/>
                                          </p:val>
                                        </p:tav>
                                        <p:tav tm="100000">
                                          <p:val>
                                            <p:strVal val="ppt_y"/>
                                          </p:val>
                                        </p:tav>
                                      </p:tavLst>
                                    </p:anim>
                                    <p:set>
                                      <p:cBhvr>
                                        <p:cTn id="276" dur="1" fill="hold">
                                          <p:stCondLst>
                                            <p:cond delay="4499"/>
                                          </p:stCondLst>
                                        </p:cTn>
                                        <p:tgtEl>
                                          <p:spTgt spid="55"/>
                                        </p:tgtEl>
                                        <p:attrNameLst>
                                          <p:attrName>style.visibility</p:attrName>
                                        </p:attrNameLst>
                                      </p:cBhvr>
                                      <p:to>
                                        <p:strVal val="hidden"/>
                                      </p:to>
                                    </p:set>
                                  </p:childTnLst>
                                </p:cTn>
                              </p:par>
                              <p:par>
                                <p:cTn id="277" presetID="2" presetClass="exit" presetSubtype="2" fill="hold" grpId="2" nodeType="withEffect">
                                  <p:stCondLst>
                                    <p:cond delay="0"/>
                                  </p:stCondLst>
                                  <p:childTnLst>
                                    <p:anim calcmode="lin" valueType="num">
                                      <p:cBhvr additive="base">
                                        <p:cTn id="278" dur="4500"/>
                                        <p:tgtEl>
                                          <p:spTgt spid="56"/>
                                        </p:tgtEl>
                                        <p:attrNameLst>
                                          <p:attrName>ppt_x</p:attrName>
                                        </p:attrNameLst>
                                      </p:cBhvr>
                                      <p:tavLst>
                                        <p:tav tm="0">
                                          <p:val>
                                            <p:strVal val="ppt_x"/>
                                          </p:val>
                                        </p:tav>
                                        <p:tav tm="100000">
                                          <p:val>
                                            <p:strVal val="1+ppt_w/2"/>
                                          </p:val>
                                        </p:tav>
                                      </p:tavLst>
                                    </p:anim>
                                    <p:anim calcmode="lin" valueType="num">
                                      <p:cBhvr additive="base">
                                        <p:cTn id="279" dur="4500"/>
                                        <p:tgtEl>
                                          <p:spTgt spid="56"/>
                                        </p:tgtEl>
                                        <p:attrNameLst>
                                          <p:attrName>ppt_y</p:attrName>
                                        </p:attrNameLst>
                                      </p:cBhvr>
                                      <p:tavLst>
                                        <p:tav tm="0">
                                          <p:val>
                                            <p:strVal val="ppt_y"/>
                                          </p:val>
                                        </p:tav>
                                        <p:tav tm="100000">
                                          <p:val>
                                            <p:strVal val="ppt_y"/>
                                          </p:val>
                                        </p:tav>
                                      </p:tavLst>
                                    </p:anim>
                                    <p:set>
                                      <p:cBhvr>
                                        <p:cTn id="280" dur="1" fill="hold">
                                          <p:stCondLst>
                                            <p:cond delay="4499"/>
                                          </p:stCondLst>
                                        </p:cTn>
                                        <p:tgtEl>
                                          <p:spTgt spid="56"/>
                                        </p:tgtEl>
                                        <p:attrNameLst>
                                          <p:attrName>style.visibility</p:attrName>
                                        </p:attrNameLst>
                                      </p:cBhvr>
                                      <p:to>
                                        <p:strVal val="hidden"/>
                                      </p:to>
                                    </p:set>
                                  </p:childTnLst>
                                </p:cTn>
                              </p:par>
                              <p:par>
                                <p:cTn id="281" presetID="2" presetClass="exit" presetSubtype="2" fill="hold" grpId="2" nodeType="withEffect">
                                  <p:stCondLst>
                                    <p:cond delay="0"/>
                                  </p:stCondLst>
                                  <p:childTnLst>
                                    <p:anim calcmode="lin" valueType="num">
                                      <p:cBhvr additive="base">
                                        <p:cTn id="282" dur="4500"/>
                                        <p:tgtEl>
                                          <p:spTgt spid="57"/>
                                        </p:tgtEl>
                                        <p:attrNameLst>
                                          <p:attrName>ppt_x</p:attrName>
                                        </p:attrNameLst>
                                      </p:cBhvr>
                                      <p:tavLst>
                                        <p:tav tm="0">
                                          <p:val>
                                            <p:strVal val="ppt_x"/>
                                          </p:val>
                                        </p:tav>
                                        <p:tav tm="100000">
                                          <p:val>
                                            <p:strVal val="1+ppt_w/2"/>
                                          </p:val>
                                        </p:tav>
                                      </p:tavLst>
                                    </p:anim>
                                    <p:anim calcmode="lin" valueType="num">
                                      <p:cBhvr additive="base">
                                        <p:cTn id="283" dur="4500"/>
                                        <p:tgtEl>
                                          <p:spTgt spid="57"/>
                                        </p:tgtEl>
                                        <p:attrNameLst>
                                          <p:attrName>ppt_y</p:attrName>
                                        </p:attrNameLst>
                                      </p:cBhvr>
                                      <p:tavLst>
                                        <p:tav tm="0">
                                          <p:val>
                                            <p:strVal val="ppt_y"/>
                                          </p:val>
                                        </p:tav>
                                        <p:tav tm="100000">
                                          <p:val>
                                            <p:strVal val="ppt_y"/>
                                          </p:val>
                                        </p:tav>
                                      </p:tavLst>
                                    </p:anim>
                                    <p:set>
                                      <p:cBhvr>
                                        <p:cTn id="284" dur="1" fill="hold">
                                          <p:stCondLst>
                                            <p:cond delay="4499"/>
                                          </p:stCondLst>
                                        </p:cTn>
                                        <p:tgtEl>
                                          <p:spTgt spid="57"/>
                                        </p:tgtEl>
                                        <p:attrNameLst>
                                          <p:attrName>style.visibility</p:attrName>
                                        </p:attrNameLst>
                                      </p:cBhvr>
                                      <p:to>
                                        <p:strVal val="hidden"/>
                                      </p:to>
                                    </p:set>
                                  </p:childTnLst>
                                </p:cTn>
                              </p:par>
                              <p:par>
                                <p:cTn id="285" presetID="2" presetClass="exit" presetSubtype="2" fill="hold" grpId="2" nodeType="withEffect">
                                  <p:stCondLst>
                                    <p:cond delay="0"/>
                                  </p:stCondLst>
                                  <p:childTnLst>
                                    <p:anim calcmode="lin" valueType="num">
                                      <p:cBhvr additive="base">
                                        <p:cTn id="286" dur="4500"/>
                                        <p:tgtEl>
                                          <p:spTgt spid="58"/>
                                        </p:tgtEl>
                                        <p:attrNameLst>
                                          <p:attrName>ppt_x</p:attrName>
                                        </p:attrNameLst>
                                      </p:cBhvr>
                                      <p:tavLst>
                                        <p:tav tm="0">
                                          <p:val>
                                            <p:strVal val="ppt_x"/>
                                          </p:val>
                                        </p:tav>
                                        <p:tav tm="100000">
                                          <p:val>
                                            <p:strVal val="1+ppt_w/2"/>
                                          </p:val>
                                        </p:tav>
                                      </p:tavLst>
                                    </p:anim>
                                    <p:anim calcmode="lin" valueType="num">
                                      <p:cBhvr additive="base">
                                        <p:cTn id="287" dur="4500"/>
                                        <p:tgtEl>
                                          <p:spTgt spid="58"/>
                                        </p:tgtEl>
                                        <p:attrNameLst>
                                          <p:attrName>ppt_y</p:attrName>
                                        </p:attrNameLst>
                                      </p:cBhvr>
                                      <p:tavLst>
                                        <p:tav tm="0">
                                          <p:val>
                                            <p:strVal val="ppt_y"/>
                                          </p:val>
                                        </p:tav>
                                        <p:tav tm="100000">
                                          <p:val>
                                            <p:strVal val="ppt_y"/>
                                          </p:val>
                                        </p:tav>
                                      </p:tavLst>
                                    </p:anim>
                                    <p:set>
                                      <p:cBhvr>
                                        <p:cTn id="288" dur="1" fill="hold">
                                          <p:stCondLst>
                                            <p:cond delay="4499"/>
                                          </p:stCondLst>
                                        </p:cTn>
                                        <p:tgtEl>
                                          <p:spTgt spid="58"/>
                                        </p:tgtEl>
                                        <p:attrNameLst>
                                          <p:attrName>style.visibility</p:attrName>
                                        </p:attrNameLst>
                                      </p:cBhvr>
                                      <p:to>
                                        <p:strVal val="hidden"/>
                                      </p:to>
                                    </p:set>
                                  </p:childTnLst>
                                </p:cTn>
                              </p:par>
                              <p:par>
                                <p:cTn id="289" presetID="2" presetClass="exit" presetSubtype="2" fill="hold" grpId="2" nodeType="withEffect">
                                  <p:stCondLst>
                                    <p:cond delay="0"/>
                                  </p:stCondLst>
                                  <p:childTnLst>
                                    <p:anim calcmode="lin" valueType="num">
                                      <p:cBhvr additive="base">
                                        <p:cTn id="290" dur="4500"/>
                                        <p:tgtEl>
                                          <p:spTgt spid="59"/>
                                        </p:tgtEl>
                                        <p:attrNameLst>
                                          <p:attrName>ppt_x</p:attrName>
                                        </p:attrNameLst>
                                      </p:cBhvr>
                                      <p:tavLst>
                                        <p:tav tm="0">
                                          <p:val>
                                            <p:strVal val="ppt_x"/>
                                          </p:val>
                                        </p:tav>
                                        <p:tav tm="100000">
                                          <p:val>
                                            <p:strVal val="1+ppt_w/2"/>
                                          </p:val>
                                        </p:tav>
                                      </p:tavLst>
                                    </p:anim>
                                    <p:anim calcmode="lin" valueType="num">
                                      <p:cBhvr additive="base">
                                        <p:cTn id="291" dur="4500"/>
                                        <p:tgtEl>
                                          <p:spTgt spid="59"/>
                                        </p:tgtEl>
                                        <p:attrNameLst>
                                          <p:attrName>ppt_y</p:attrName>
                                        </p:attrNameLst>
                                      </p:cBhvr>
                                      <p:tavLst>
                                        <p:tav tm="0">
                                          <p:val>
                                            <p:strVal val="ppt_y"/>
                                          </p:val>
                                        </p:tav>
                                        <p:tav tm="100000">
                                          <p:val>
                                            <p:strVal val="ppt_y"/>
                                          </p:val>
                                        </p:tav>
                                      </p:tavLst>
                                    </p:anim>
                                    <p:set>
                                      <p:cBhvr>
                                        <p:cTn id="292" dur="1" fill="hold">
                                          <p:stCondLst>
                                            <p:cond delay="4499"/>
                                          </p:stCondLst>
                                        </p:cTn>
                                        <p:tgtEl>
                                          <p:spTgt spid="59"/>
                                        </p:tgtEl>
                                        <p:attrNameLst>
                                          <p:attrName>style.visibility</p:attrName>
                                        </p:attrNameLst>
                                      </p:cBhvr>
                                      <p:to>
                                        <p:strVal val="hidden"/>
                                      </p:to>
                                    </p:set>
                                  </p:childTnLst>
                                </p:cTn>
                              </p:par>
                              <p:par>
                                <p:cTn id="293" presetID="2" presetClass="exit" presetSubtype="2" fill="hold" grpId="2" nodeType="withEffect">
                                  <p:stCondLst>
                                    <p:cond delay="0"/>
                                  </p:stCondLst>
                                  <p:childTnLst>
                                    <p:anim calcmode="lin" valueType="num">
                                      <p:cBhvr additive="base">
                                        <p:cTn id="294" dur="4500"/>
                                        <p:tgtEl>
                                          <p:spTgt spid="60"/>
                                        </p:tgtEl>
                                        <p:attrNameLst>
                                          <p:attrName>ppt_x</p:attrName>
                                        </p:attrNameLst>
                                      </p:cBhvr>
                                      <p:tavLst>
                                        <p:tav tm="0">
                                          <p:val>
                                            <p:strVal val="ppt_x"/>
                                          </p:val>
                                        </p:tav>
                                        <p:tav tm="100000">
                                          <p:val>
                                            <p:strVal val="1+ppt_w/2"/>
                                          </p:val>
                                        </p:tav>
                                      </p:tavLst>
                                    </p:anim>
                                    <p:anim calcmode="lin" valueType="num">
                                      <p:cBhvr additive="base">
                                        <p:cTn id="295" dur="4500"/>
                                        <p:tgtEl>
                                          <p:spTgt spid="60"/>
                                        </p:tgtEl>
                                        <p:attrNameLst>
                                          <p:attrName>ppt_y</p:attrName>
                                        </p:attrNameLst>
                                      </p:cBhvr>
                                      <p:tavLst>
                                        <p:tav tm="0">
                                          <p:val>
                                            <p:strVal val="ppt_y"/>
                                          </p:val>
                                        </p:tav>
                                        <p:tav tm="100000">
                                          <p:val>
                                            <p:strVal val="ppt_y"/>
                                          </p:val>
                                        </p:tav>
                                      </p:tavLst>
                                    </p:anim>
                                    <p:set>
                                      <p:cBhvr>
                                        <p:cTn id="296" dur="1" fill="hold">
                                          <p:stCondLst>
                                            <p:cond delay="4499"/>
                                          </p:stCondLst>
                                        </p:cTn>
                                        <p:tgtEl>
                                          <p:spTgt spid="60"/>
                                        </p:tgtEl>
                                        <p:attrNameLst>
                                          <p:attrName>style.visibility</p:attrName>
                                        </p:attrNameLst>
                                      </p:cBhvr>
                                      <p:to>
                                        <p:strVal val="hidden"/>
                                      </p:to>
                                    </p:set>
                                  </p:childTnLst>
                                </p:cTn>
                              </p:par>
                              <p:par>
                                <p:cTn id="297" presetID="2" presetClass="exit" presetSubtype="2" fill="hold" grpId="2" nodeType="withEffect">
                                  <p:stCondLst>
                                    <p:cond delay="0"/>
                                  </p:stCondLst>
                                  <p:childTnLst>
                                    <p:anim calcmode="lin" valueType="num">
                                      <p:cBhvr additive="base">
                                        <p:cTn id="298" dur="4500"/>
                                        <p:tgtEl>
                                          <p:spTgt spid="61"/>
                                        </p:tgtEl>
                                        <p:attrNameLst>
                                          <p:attrName>ppt_x</p:attrName>
                                        </p:attrNameLst>
                                      </p:cBhvr>
                                      <p:tavLst>
                                        <p:tav tm="0">
                                          <p:val>
                                            <p:strVal val="ppt_x"/>
                                          </p:val>
                                        </p:tav>
                                        <p:tav tm="100000">
                                          <p:val>
                                            <p:strVal val="1+ppt_w/2"/>
                                          </p:val>
                                        </p:tav>
                                      </p:tavLst>
                                    </p:anim>
                                    <p:anim calcmode="lin" valueType="num">
                                      <p:cBhvr additive="base">
                                        <p:cTn id="299" dur="4500"/>
                                        <p:tgtEl>
                                          <p:spTgt spid="61"/>
                                        </p:tgtEl>
                                        <p:attrNameLst>
                                          <p:attrName>ppt_y</p:attrName>
                                        </p:attrNameLst>
                                      </p:cBhvr>
                                      <p:tavLst>
                                        <p:tav tm="0">
                                          <p:val>
                                            <p:strVal val="ppt_y"/>
                                          </p:val>
                                        </p:tav>
                                        <p:tav tm="100000">
                                          <p:val>
                                            <p:strVal val="ppt_y"/>
                                          </p:val>
                                        </p:tav>
                                      </p:tavLst>
                                    </p:anim>
                                    <p:set>
                                      <p:cBhvr>
                                        <p:cTn id="300" dur="1" fill="hold">
                                          <p:stCondLst>
                                            <p:cond delay="4499"/>
                                          </p:stCondLst>
                                        </p:cTn>
                                        <p:tgtEl>
                                          <p:spTgt spid="61"/>
                                        </p:tgtEl>
                                        <p:attrNameLst>
                                          <p:attrName>style.visibility</p:attrName>
                                        </p:attrNameLst>
                                      </p:cBhvr>
                                      <p:to>
                                        <p:strVal val="hidden"/>
                                      </p:to>
                                    </p:set>
                                  </p:childTnLst>
                                </p:cTn>
                              </p:par>
                              <p:par>
                                <p:cTn id="301" presetID="2" presetClass="exit" presetSubtype="2" fill="hold" grpId="2" nodeType="withEffect">
                                  <p:stCondLst>
                                    <p:cond delay="0"/>
                                  </p:stCondLst>
                                  <p:childTnLst>
                                    <p:anim calcmode="lin" valueType="num">
                                      <p:cBhvr additive="base">
                                        <p:cTn id="302" dur="4500"/>
                                        <p:tgtEl>
                                          <p:spTgt spid="62"/>
                                        </p:tgtEl>
                                        <p:attrNameLst>
                                          <p:attrName>ppt_x</p:attrName>
                                        </p:attrNameLst>
                                      </p:cBhvr>
                                      <p:tavLst>
                                        <p:tav tm="0">
                                          <p:val>
                                            <p:strVal val="ppt_x"/>
                                          </p:val>
                                        </p:tav>
                                        <p:tav tm="100000">
                                          <p:val>
                                            <p:strVal val="1+ppt_w/2"/>
                                          </p:val>
                                        </p:tav>
                                      </p:tavLst>
                                    </p:anim>
                                    <p:anim calcmode="lin" valueType="num">
                                      <p:cBhvr additive="base">
                                        <p:cTn id="303" dur="4500"/>
                                        <p:tgtEl>
                                          <p:spTgt spid="62"/>
                                        </p:tgtEl>
                                        <p:attrNameLst>
                                          <p:attrName>ppt_y</p:attrName>
                                        </p:attrNameLst>
                                      </p:cBhvr>
                                      <p:tavLst>
                                        <p:tav tm="0">
                                          <p:val>
                                            <p:strVal val="ppt_y"/>
                                          </p:val>
                                        </p:tav>
                                        <p:tav tm="100000">
                                          <p:val>
                                            <p:strVal val="ppt_y"/>
                                          </p:val>
                                        </p:tav>
                                      </p:tavLst>
                                    </p:anim>
                                    <p:set>
                                      <p:cBhvr>
                                        <p:cTn id="304" dur="1" fill="hold">
                                          <p:stCondLst>
                                            <p:cond delay="4499"/>
                                          </p:stCondLst>
                                        </p:cTn>
                                        <p:tgtEl>
                                          <p:spTgt spid="62"/>
                                        </p:tgtEl>
                                        <p:attrNameLst>
                                          <p:attrName>style.visibility</p:attrName>
                                        </p:attrNameLst>
                                      </p:cBhvr>
                                      <p:to>
                                        <p:strVal val="hidden"/>
                                      </p:to>
                                    </p:set>
                                  </p:childTnLst>
                                </p:cTn>
                              </p:par>
                              <p:par>
                                <p:cTn id="305" presetID="2" presetClass="exit" presetSubtype="2" fill="hold" grpId="2" nodeType="withEffect">
                                  <p:stCondLst>
                                    <p:cond delay="0"/>
                                  </p:stCondLst>
                                  <p:childTnLst>
                                    <p:anim calcmode="lin" valueType="num">
                                      <p:cBhvr additive="base">
                                        <p:cTn id="306" dur="4500"/>
                                        <p:tgtEl>
                                          <p:spTgt spid="63"/>
                                        </p:tgtEl>
                                        <p:attrNameLst>
                                          <p:attrName>ppt_x</p:attrName>
                                        </p:attrNameLst>
                                      </p:cBhvr>
                                      <p:tavLst>
                                        <p:tav tm="0">
                                          <p:val>
                                            <p:strVal val="ppt_x"/>
                                          </p:val>
                                        </p:tav>
                                        <p:tav tm="100000">
                                          <p:val>
                                            <p:strVal val="1+ppt_w/2"/>
                                          </p:val>
                                        </p:tav>
                                      </p:tavLst>
                                    </p:anim>
                                    <p:anim calcmode="lin" valueType="num">
                                      <p:cBhvr additive="base">
                                        <p:cTn id="307" dur="4500"/>
                                        <p:tgtEl>
                                          <p:spTgt spid="63"/>
                                        </p:tgtEl>
                                        <p:attrNameLst>
                                          <p:attrName>ppt_y</p:attrName>
                                        </p:attrNameLst>
                                      </p:cBhvr>
                                      <p:tavLst>
                                        <p:tav tm="0">
                                          <p:val>
                                            <p:strVal val="ppt_y"/>
                                          </p:val>
                                        </p:tav>
                                        <p:tav tm="100000">
                                          <p:val>
                                            <p:strVal val="ppt_y"/>
                                          </p:val>
                                        </p:tav>
                                      </p:tavLst>
                                    </p:anim>
                                    <p:set>
                                      <p:cBhvr>
                                        <p:cTn id="308" dur="1" fill="hold">
                                          <p:stCondLst>
                                            <p:cond delay="4499"/>
                                          </p:stCondLst>
                                        </p:cTn>
                                        <p:tgtEl>
                                          <p:spTgt spid="63"/>
                                        </p:tgtEl>
                                        <p:attrNameLst>
                                          <p:attrName>style.visibility</p:attrName>
                                        </p:attrNameLst>
                                      </p:cBhvr>
                                      <p:to>
                                        <p:strVal val="hidden"/>
                                      </p:to>
                                    </p:set>
                                  </p:childTnLst>
                                </p:cTn>
                              </p:par>
                              <p:par>
                                <p:cTn id="309" presetID="2" presetClass="exit" presetSubtype="2" fill="hold" grpId="2" nodeType="withEffect">
                                  <p:stCondLst>
                                    <p:cond delay="0"/>
                                  </p:stCondLst>
                                  <p:childTnLst>
                                    <p:anim calcmode="lin" valueType="num">
                                      <p:cBhvr additive="base">
                                        <p:cTn id="310" dur="4500"/>
                                        <p:tgtEl>
                                          <p:spTgt spid="64"/>
                                        </p:tgtEl>
                                        <p:attrNameLst>
                                          <p:attrName>ppt_x</p:attrName>
                                        </p:attrNameLst>
                                      </p:cBhvr>
                                      <p:tavLst>
                                        <p:tav tm="0">
                                          <p:val>
                                            <p:strVal val="ppt_x"/>
                                          </p:val>
                                        </p:tav>
                                        <p:tav tm="100000">
                                          <p:val>
                                            <p:strVal val="1+ppt_w/2"/>
                                          </p:val>
                                        </p:tav>
                                      </p:tavLst>
                                    </p:anim>
                                    <p:anim calcmode="lin" valueType="num">
                                      <p:cBhvr additive="base">
                                        <p:cTn id="311" dur="4500"/>
                                        <p:tgtEl>
                                          <p:spTgt spid="64"/>
                                        </p:tgtEl>
                                        <p:attrNameLst>
                                          <p:attrName>ppt_y</p:attrName>
                                        </p:attrNameLst>
                                      </p:cBhvr>
                                      <p:tavLst>
                                        <p:tav tm="0">
                                          <p:val>
                                            <p:strVal val="ppt_y"/>
                                          </p:val>
                                        </p:tav>
                                        <p:tav tm="100000">
                                          <p:val>
                                            <p:strVal val="ppt_y"/>
                                          </p:val>
                                        </p:tav>
                                      </p:tavLst>
                                    </p:anim>
                                    <p:set>
                                      <p:cBhvr>
                                        <p:cTn id="312" dur="1" fill="hold">
                                          <p:stCondLst>
                                            <p:cond delay="4499"/>
                                          </p:stCondLst>
                                        </p:cTn>
                                        <p:tgtEl>
                                          <p:spTgt spid="64"/>
                                        </p:tgtEl>
                                        <p:attrNameLst>
                                          <p:attrName>style.visibility</p:attrName>
                                        </p:attrNameLst>
                                      </p:cBhvr>
                                      <p:to>
                                        <p:strVal val="hidden"/>
                                      </p:to>
                                    </p:set>
                                  </p:childTnLst>
                                </p:cTn>
                              </p:par>
                              <p:par>
                                <p:cTn id="313" presetID="2" presetClass="exit" presetSubtype="2" fill="hold" grpId="2" nodeType="withEffect">
                                  <p:stCondLst>
                                    <p:cond delay="0"/>
                                  </p:stCondLst>
                                  <p:childTnLst>
                                    <p:anim calcmode="lin" valueType="num">
                                      <p:cBhvr additive="base">
                                        <p:cTn id="314" dur="4500"/>
                                        <p:tgtEl>
                                          <p:spTgt spid="65"/>
                                        </p:tgtEl>
                                        <p:attrNameLst>
                                          <p:attrName>ppt_x</p:attrName>
                                        </p:attrNameLst>
                                      </p:cBhvr>
                                      <p:tavLst>
                                        <p:tav tm="0">
                                          <p:val>
                                            <p:strVal val="ppt_x"/>
                                          </p:val>
                                        </p:tav>
                                        <p:tav tm="100000">
                                          <p:val>
                                            <p:strVal val="1+ppt_w/2"/>
                                          </p:val>
                                        </p:tav>
                                      </p:tavLst>
                                    </p:anim>
                                    <p:anim calcmode="lin" valueType="num">
                                      <p:cBhvr additive="base">
                                        <p:cTn id="315" dur="4500"/>
                                        <p:tgtEl>
                                          <p:spTgt spid="65"/>
                                        </p:tgtEl>
                                        <p:attrNameLst>
                                          <p:attrName>ppt_y</p:attrName>
                                        </p:attrNameLst>
                                      </p:cBhvr>
                                      <p:tavLst>
                                        <p:tav tm="0">
                                          <p:val>
                                            <p:strVal val="ppt_y"/>
                                          </p:val>
                                        </p:tav>
                                        <p:tav tm="100000">
                                          <p:val>
                                            <p:strVal val="ppt_y"/>
                                          </p:val>
                                        </p:tav>
                                      </p:tavLst>
                                    </p:anim>
                                    <p:set>
                                      <p:cBhvr>
                                        <p:cTn id="316" dur="1" fill="hold">
                                          <p:stCondLst>
                                            <p:cond delay="4499"/>
                                          </p:stCondLst>
                                        </p:cTn>
                                        <p:tgtEl>
                                          <p:spTgt spid="65"/>
                                        </p:tgtEl>
                                        <p:attrNameLst>
                                          <p:attrName>style.visibility</p:attrName>
                                        </p:attrNameLst>
                                      </p:cBhvr>
                                      <p:to>
                                        <p:strVal val="hidden"/>
                                      </p:to>
                                    </p:set>
                                  </p:childTnLst>
                                </p:cTn>
                              </p:par>
                              <p:par>
                                <p:cTn id="317" presetID="2" presetClass="exit" presetSubtype="2" fill="hold" grpId="2" nodeType="withEffect">
                                  <p:stCondLst>
                                    <p:cond delay="0"/>
                                  </p:stCondLst>
                                  <p:childTnLst>
                                    <p:anim calcmode="lin" valueType="num">
                                      <p:cBhvr additive="base">
                                        <p:cTn id="318" dur="4500"/>
                                        <p:tgtEl>
                                          <p:spTgt spid="66"/>
                                        </p:tgtEl>
                                        <p:attrNameLst>
                                          <p:attrName>ppt_x</p:attrName>
                                        </p:attrNameLst>
                                      </p:cBhvr>
                                      <p:tavLst>
                                        <p:tav tm="0">
                                          <p:val>
                                            <p:strVal val="ppt_x"/>
                                          </p:val>
                                        </p:tav>
                                        <p:tav tm="100000">
                                          <p:val>
                                            <p:strVal val="1+ppt_w/2"/>
                                          </p:val>
                                        </p:tav>
                                      </p:tavLst>
                                    </p:anim>
                                    <p:anim calcmode="lin" valueType="num">
                                      <p:cBhvr additive="base">
                                        <p:cTn id="319" dur="4500"/>
                                        <p:tgtEl>
                                          <p:spTgt spid="66"/>
                                        </p:tgtEl>
                                        <p:attrNameLst>
                                          <p:attrName>ppt_y</p:attrName>
                                        </p:attrNameLst>
                                      </p:cBhvr>
                                      <p:tavLst>
                                        <p:tav tm="0">
                                          <p:val>
                                            <p:strVal val="ppt_y"/>
                                          </p:val>
                                        </p:tav>
                                        <p:tav tm="100000">
                                          <p:val>
                                            <p:strVal val="ppt_y"/>
                                          </p:val>
                                        </p:tav>
                                      </p:tavLst>
                                    </p:anim>
                                    <p:set>
                                      <p:cBhvr>
                                        <p:cTn id="320" dur="1" fill="hold">
                                          <p:stCondLst>
                                            <p:cond delay="4499"/>
                                          </p:stCondLst>
                                        </p:cTn>
                                        <p:tgtEl>
                                          <p:spTgt spid="66"/>
                                        </p:tgtEl>
                                        <p:attrNameLst>
                                          <p:attrName>style.visibility</p:attrName>
                                        </p:attrNameLst>
                                      </p:cBhvr>
                                      <p:to>
                                        <p:strVal val="hidden"/>
                                      </p:to>
                                    </p:set>
                                  </p:childTnLst>
                                </p:cTn>
                              </p:par>
                              <p:par>
                                <p:cTn id="321" presetID="2" presetClass="exit" presetSubtype="2" fill="hold" grpId="2" nodeType="withEffect">
                                  <p:stCondLst>
                                    <p:cond delay="0"/>
                                  </p:stCondLst>
                                  <p:childTnLst>
                                    <p:anim calcmode="lin" valueType="num">
                                      <p:cBhvr additive="base">
                                        <p:cTn id="322" dur="4500"/>
                                        <p:tgtEl>
                                          <p:spTgt spid="67"/>
                                        </p:tgtEl>
                                        <p:attrNameLst>
                                          <p:attrName>ppt_x</p:attrName>
                                        </p:attrNameLst>
                                      </p:cBhvr>
                                      <p:tavLst>
                                        <p:tav tm="0">
                                          <p:val>
                                            <p:strVal val="ppt_x"/>
                                          </p:val>
                                        </p:tav>
                                        <p:tav tm="100000">
                                          <p:val>
                                            <p:strVal val="1+ppt_w/2"/>
                                          </p:val>
                                        </p:tav>
                                      </p:tavLst>
                                    </p:anim>
                                    <p:anim calcmode="lin" valueType="num">
                                      <p:cBhvr additive="base">
                                        <p:cTn id="323" dur="4500"/>
                                        <p:tgtEl>
                                          <p:spTgt spid="67"/>
                                        </p:tgtEl>
                                        <p:attrNameLst>
                                          <p:attrName>ppt_y</p:attrName>
                                        </p:attrNameLst>
                                      </p:cBhvr>
                                      <p:tavLst>
                                        <p:tav tm="0">
                                          <p:val>
                                            <p:strVal val="ppt_y"/>
                                          </p:val>
                                        </p:tav>
                                        <p:tav tm="100000">
                                          <p:val>
                                            <p:strVal val="ppt_y"/>
                                          </p:val>
                                        </p:tav>
                                      </p:tavLst>
                                    </p:anim>
                                    <p:set>
                                      <p:cBhvr>
                                        <p:cTn id="324" dur="1" fill="hold">
                                          <p:stCondLst>
                                            <p:cond delay="4499"/>
                                          </p:stCondLst>
                                        </p:cTn>
                                        <p:tgtEl>
                                          <p:spTgt spid="67"/>
                                        </p:tgtEl>
                                        <p:attrNameLst>
                                          <p:attrName>style.visibility</p:attrName>
                                        </p:attrNameLst>
                                      </p:cBhvr>
                                      <p:to>
                                        <p:strVal val="hidden"/>
                                      </p:to>
                                    </p:set>
                                  </p:childTnLst>
                                </p:cTn>
                              </p:par>
                              <p:par>
                                <p:cTn id="325" presetID="2" presetClass="entr" presetSubtype="2" fill="hold" grpId="0" nodeType="withEffect">
                                  <p:stCondLst>
                                    <p:cond delay="0"/>
                                  </p:stCondLst>
                                  <p:childTnLst>
                                    <p:set>
                                      <p:cBhvr>
                                        <p:cTn id="326" dur="1" fill="hold">
                                          <p:stCondLst>
                                            <p:cond delay="0"/>
                                          </p:stCondLst>
                                        </p:cTn>
                                        <p:tgtEl>
                                          <p:spTgt spid="2"/>
                                        </p:tgtEl>
                                        <p:attrNameLst>
                                          <p:attrName>style.visibility</p:attrName>
                                        </p:attrNameLst>
                                      </p:cBhvr>
                                      <p:to>
                                        <p:strVal val="visible"/>
                                      </p:to>
                                    </p:set>
                                    <p:anim calcmode="lin" valueType="num">
                                      <p:cBhvr additive="base">
                                        <p:cTn id="327" dur="3000" fill="hold"/>
                                        <p:tgtEl>
                                          <p:spTgt spid="2"/>
                                        </p:tgtEl>
                                        <p:attrNameLst>
                                          <p:attrName>ppt_x</p:attrName>
                                        </p:attrNameLst>
                                      </p:cBhvr>
                                      <p:tavLst>
                                        <p:tav tm="0">
                                          <p:val>
                                            <p:strVal val="1+#ppt_w/2"/>
                                          </p:val>
                                        </p:tav>
                                        <p:tav tm="100000">
                                          <p:val>
                                            <p:strVal val="#ppt_x"/>
                                          </p:val>
                                        </p:tav>
                                      </p:tavLst>
                                    </p:anim>
                                    <p:anim calcmode="lin" valueType="num">
                                      <p:cBhvr additive="base">
                                        <p:cTn id="328" dur="3000" fill="hold"/>
                                        <p:tgtEl>
                                          <p:spTgt spid="2"/>
                                        </p:tgtEl>
                                        <p:attrNameLst>
                                          <p:attrName>ppt_y</p:attrName>
                                        </p:attrNameLst>
                                      </p:cBhvr>
                                      <p:tavLst>
                                        <p:tav tm="0">
                                          <p:val>
                                            <p:strVal val="#ppt_y"/>
                                          </p:val>
                                        </p:tav>
                                        <p:tav tm="100000">
                                          <p:val>
                                            <p:strVal val="#ppt_y"/>
                                          </p:val>
                                        </p:tav>
                                      </p:tavLst>
                                    </p:anim>
                                  </p:childTnLst>
                                </p:cTn>
                              </p:par>
                              <p:par>
                                <p:cTn id="329" presetID="2" presetClass="entr" presetSubtype="2" fill="hold" grpId="0" nodeType="withEffect">
                                  <p:stCondLst>
                                    <p:cond delay="0"/>
                                  </p:stCondLst>
                                  <p:childTnLst>
                                    <p:set>
                                      <p:cBhvr>
                                        <p:cTn id="330" dur="1" fill="hold">
                                          <p:stCondLst>
                                            <p:cond delay="0"/>
                                          </p:stCondLst>
                                        </p:cTn>
                                        <p:tgtEl>
                                          <p:spTgt spid="3"/>
                                        </p:tgtEl>
                                        <p:attrNameLst>
                                          <p:attrName>style.visibility</p:attrName>
                                        </p:attrNameLst>
                                      </p:cBhvr>
                                      <p:to>
                                        <p:strVal val="visible"/>
                                      </p:to>
                                    </p:set>
                                    <p:anim calcmode="lin" valueType="num">
                                      <p:cBhvr additive="base">
                                        <p:cTn id="331" dur="3000" fill="hold"/>
                                        <p:tgtEl>
                                          <p:spTgt spid="3"/>
                                        </p:tgtEl>
                                        <p:attrNameLst>
                                          <p:attrName>ppt_x</p:attrName>
                                        </p:attrNameLst>
                                      </p:cBhvr>
                                      <p:tavLst>
                                        <p:tav tm="0">
                                          <p:val>
                                            <p:strVal val="1+#ppt_w/2"/>
                                          </p:val>
                                        </p:tav>
                                        <p:tav tm="100000">
                                          <p:val>
                                            <p:strVal val="#ppt_x"/>
                                          </p:val>
                                        </p:tav>
                                      </p:tavLst>
                                    </p:anim>
                                    <p:anim calcmode="lin" valueType="num">
                                      <p:cBhvr additive="base">
                                        <p:cTn id="332" dur="3000" fill="hold"/>
                                        <p:tgtEl>
                                          <p:spTgt spid="3"/>
                                        </p:tgtEl>
                                        <p:attrNameLst>
                                          <p:attrName>ppt_y</p:attrName>
                                        </p:attrNameLst>
                                      </p:cBhvr>
                                      <p:tavLst>
                                        <p:tav tm="0">
                                          <p:val>
                                            <p:strVal val="#ppt_y"/>
                                          </p:val>
                                        </p:tav>
                                        <p:tav tm="100000">
                                          <p:val>
                                            <p:strVal val="#ppt_y"/>
                                          </p:val>
                                        </p:tav>
                                      </p:tavLst>
                                    </p:anim>
                                  </p:childTnLst>
                                </p:cTn>
                              </p:par>
                              <p:par>
                                <p:cTn id="333" presetID="2" presetClass="entr" presetSubtype="2" fill="hold" grpId="0" nodeType="withEffect">
                                  <p:stCondLst>
                                    <p:cond delay="0"/>
                                  </p:stCondLst>
                                  <p:childTnLst>
                                    <p:set>
                                      <p:cBhvr>
                                        <p:cTn id="334" dur="1" fill="hold">
                                          <p:stCondLst>
                                            <p:cond delay="0"/>
                                          </p:stCondLst>
                                        </p:cTn>
                                        <p:tgtEl>
                                          <p:spTgt spid="4"/>
                                        </p:tgtEl>
                                        <p:attrNameLst>
                                          <p:attrName>style.visibility</p:attrName>
                                        </p:attrNameLst>
                                      </p:cBhvr>
                                      <p:to>
                                        <p:strVal val="visible"/>
                                      </p:to>
                                    </p:set>
                                    <p:anim calcmode="lin" valueType="num">
                                      <p:cBhvr additive="base">
                                        <p:cTn id="335" dur="3000" fill="hold"/>
                                        <p:tgtEl>
                                          <p:spTgt spid="4"/>
                                        </p:tgtEl>
                                        <p:attrNameLst>
                                          <p:attrName>ppt_x</p:attrName>
                                        </p:attrNameLst>
                                      </p:cBhvr>
                                      <p:tavLst>
                                        <p:tav tm="0">
                                          <p:val>
                                            <p:strVal val="1+#ppt_w/2"/>
                                          </p:val>
                                        </p:tav>
                                        <p:tav tm="100000">
                                          <p:val>
                                            <p:strVal val="#ppt_x"/>
                                          </p:val>
                                        </p:tav>
                                      </p:tavLst>
                                    </p:anim>
                                    <p:anim calcmode="lin" valueType="num">
                                      <p:cBhvr additive="base">
                                        <p:cTn id="336" dur="3000" fill="hold"/>
                                        <p:tgtEl>
                                          <p:spTgt spid="4"/>
                                        </p:tgtEl>
                                        <p:attrNameLst>
                                          <p:attrName>ppt_y</p:attrName>
                                        </p:attrNameLst>
                                      </p:cBhvr>
                                      <p:tavLst>
                                        <p:tav tm="0">
                                          <p:val>
                                            <p:strVal val="#ppt_y"/>
                                          </p:val>
                                        </p:tav>
                                        <p:tav tm="100000">
                                          <p:val>
                                            <p:strVal val="#ppt_y"/>
                                          </p:val>
                                        </p:tav>
                                      </p:tavLst>
                                    </p:anim>
                                  </p:childTnLst>
                                </p:cTn>
                              </p:par>
                              <p:par>
                                <p:cTn id="337" presetID="2" presetClass="entr" presetSubtype="2" fill="hold" grpId="0" nodeType="withEffect">
                                  <p:stCondLst>
                                    <p:cond delay="0"/>
                                  </p:stCondLst>
                                  <p:childTnLst>
                                    <p:set>
                                      <p:cBhvr>
                                        <p:cTn id="338" dur="1" fill="hold">
                                          <p:stCondLst>
                                            <p:cond delay="0"/>
                                          </p:stCondLst>
                                        </p:cTn>
                                        <p:tgtEl>
                                          <p:spTgt spid="5"/>
                                        </p:tgtEl>
                                        <p:attrNameLst>
                                          <p:attrName>style.visibility</p:attrName>
                                        </p:attrNameLst>
                                      </p:cBhvr>
                                      <p:to>
                                        <p:strVal val="visible"/>
                                      </p:to>
                                    </p:set>
                                    <p:anim calcmode="lin" valueType="num">
                                      <p:cBhvr additive="base">
                                        <p:cTn id="339" dur="3000" fill="hold"/>
                                        <p:tgtEl>
                                          <p:spTgt spid="5"/>
                                        </p:tgtEl>
                                        <p:attrNameLst>
                                          <p:attrName>ppt_x</p:attrName>
                                        </p:attrNameLst>
                                      </p:cBhvr>
                                      <p:tavLst>
                                        <p:tav tm="0">
                                          <p:val>
                                            <p:strVal val="1+#ppt_w/2"/>
                                          </p:val>
                                        </p:tav>
                                        <p:tav tm="100000">
                                          <p:val>
                                            <p:strVal val="#ppt_x"/>
                                          </p:val>
                                        </p:tav>
                                      </p:tavLst>
                                    </p:anim>
                                    <p:anim calcmode="lin" valueType="num">
                                      <p:cBhvr additive="base">
                                        <p:cTn id="340" dur="3000" fill="hold"/>
                                        <p:tgtEl>
                                          <p:spTgt spid="5"/>
                                        </p:tgtEl>
                                        <p:attrNameLst>
                                          <p:attrName>ppt_y</p:attrName>
                                        </p:attrNameLst>
                                      </p:cBhvr>
                                      <p:tavLst>
                                        <p:tav tm="0">
                                          <p:val>
                                            <p:strVal val="#ppt_y"/>
                                          </p:val>
                                        </p:tav>
                                        <p:tav tm="100000">
                                          <p:val>
                                            <p:strVal val="#ppt_y"/>
                                          </p:val>
                                        </p:tav>
                                      </p:tavLst>
                                    </p:anim>
                                  </p:childTnLst>
                                </p:cTn>
                              </p:par>
                              <p:par>
                                <p:cTn id="341" presetID="2" presetClass="entr" presetSubtype="2" fill="hold" grpId="0" nodeType="withEffect">
                                  <p:stCondLst>
                                    <p:cond delay="0"/>
                                  </p:stCondLst>
                                  <p:childTnLst>
                                    <p:set>
                                      <p:cBhvr>
                                        <p:cTn id="342" dur="1" fill="hold">
                                          <p:stCondLst>
                                            <p:cond delay="0"/>
                                          </p:stCondLst>
                                        </p:cTn>
                                        <p:tgtEl>
                                          <p:spTgt spid="6"/>
                                        </p:tgtEl>
                                        <p:attrNameLst>
                                          <p:attrName>style.visibility</p:attrName>
                                        </p:attrNameLst>
                                      </p:cBhvr>
                                      <p:to>
                                        <p:strVal val="visible"/>
                                      </p:to>
                                    </p:set>
                                    <p:anim calcmode="lin" valueType="num">
                                      <p:cBhvr additive="base">
                                        <p:cTn id="343" dur="3000" fill="hold"/>
                                        <p:tgtEl>
                                          <p:spTgt spid="6"/>
                                        </p:tgtEl>
                                        <p:attrNameLst>
                                          <p:attrName>ppt_x</p:attrName>
                                        </p:attrNameLst>
                                      </p:cBhvr>
                                      <p:tavLst>
                                        <p:tav tm="0">
                                          <p:val>
                                            <p:strVal val="1+#ppt_w/2"/>
                                          </p:val>
                                        </p:tav>
                                        <p:tav tm="100000">
                                          <p:val>
                                            <p:strVal val="#ppt_x"/>
                                          </p:val>
                                        </p:tav>
                                      </p:tavLst>
                                    </p:anim>
                                    <p:anim calcmode="lin" valueType="num">
                                      <p:cBhvr additive="base">
                                        <p:cTn id="344" dur="3000" fill="hold"/>
                                        <p:tgtEl>
                                          <p:spTgt spid="6"/>
                                        </p:tgtEl>
                                        <p:attrNameLst>
                                          <p:attrName>ppt_y</p:attrName>
                                        </p:attrNameLst>
                                      </p:cBhvr>
                                      <p:tavLst>
                                        <p:tav tm="0">
                                          <p:val>
                                            <p:strVal val="#ppt_y"/>
                                          </p:val>
                                        </p:tav>
                                        <p:tav tm="100000">
                                          <p:val>
                                            <p:strVal val="#ppt_y"/>
                                          </p:val>
                                        </p:tav>
                                      </p:tavLst>
                                    </p:anim>
                                  </p:childTnLst>
                                </p:cTn>
                              </p:par>
                              <p:par>
                                <p:cTn id="345" presetID="2" presetClass="entr" presetSubtype="2" fill="hold" grpId="0" nodeType="withEffect">
                                  <p:stCondLst>
                                    <p:cond delay="0"/>
                                  </p:stCondLst>
                                  <p:childTnLst>
                                    <p:set>
                                      <p:cBhvr>
                                        <p:cTn id="346" dur="1" fill="hold">
                                          <p:stCondLst>
                                            <p:cond delay="0"/>
                                          </p:stCondLst>
                                        </p:cTn>
                                        <p:tgtEl>
                                          <p:spTgt spid="7"/>
                                        </p:tgtEl>
                                        <p:attrNameLst>
                                          <p:attrName>style.visibility</p:attrName>
                                        </p:attrNameLst>
                                      </p:cBhvr>
                                      <p:to>
                                        <p:strVal val="visible"/>
                                      </p:to>
                                    </p:set>
                                    <p:anim calcmode="lin" valueType="num">
                                      <p:cBhvr additive="base">
                                        <p:cTn id="347" dur="3000" fill="hold"/>
                                        <p:tgtEl>
                                          <p:spTgt spid="7"/>
                                        </p:tgtEl>
                                        <p:attrNameLst>
                                          <p:attrName>ppt_x</p:attrName>
                                        </p:attrNameLst>
                                      </p:cBhvr>
                                      <p:tavLst>
                                        <p:tav tm="0">
                                          <p:val>
                                            <p:strVal val="1+#ppt_w/2"/>
                                          </p:val>
                                        </p:tav>
                                        <p:tav tm="100000">
                                          <p:val>
                                            <p:strVal val="#ppt_x"/>
                                          </p:val>
                                        </p:tav>
                                      </p:tavLst>
                                    </p:anim>
                                    <p:anim calcmode="lin" valueType="num">
                                      <p:cBhvr additive="base">
                                        <p:cTn id="348" dur="3000" fill="hold"/>
                                        <p:tgtEl>
                                          <p:spTgt spid="7"/>
                                        </p:tgtEl>
                                        <p:attrNameLst>
                                          <p:attrName>ppt_y</p:attrName>
                                        </p:attrNameLst>
                                      </p:cBhvr>
                                      <p:tavLst>
                                        <p:tav tm="0">
                                          <p:val>
                                            <p:strVal val="#ppt_y"/>
                                          </p:val>
                                        </p:tav>
                                        <p:tav tm="100000">
                                          <p:val>
                                            <p:strVal val="#ppt_y"/>
                                          </p:val>
                                        </p:tav>
                                      </p:tavLst>
                                    </p:anim>
                                  </p:childTnLst>
                                </p:cTn>
                              </p:par>
                              <p:par>
                                <p:cTn id="349" presetID="2" presetClass="entr" presetSubtype="2" fill="hold" grpId="0" nodeType="withEffect">
                                  <p:stCondLst>
                                    <p:cond delay="0"/>
                                  </p:stCondLst>
                                  <p:childTnLst>
                                    <p:set>
                                      <p:cBhvr>
                                        <p:cTn id="350" dur="1" fill="hold">
                                          <p:stCondLst>
                                            <p:cond delay="0"/>
                                          </p:stCondLst>
                                        </p:cTn>
                                        <p:tgtEl>
                                          <p:spTgt spid="8"/>
                                        </p:tgtEl>
                                        <p:attrNameLst>
                                          <p:attrName>style.visibility</p:attrName>
                                        </p:attrNameLst>
                                      </p:cBhvr>
                                      <p:to>
                                        <p:strVal val="visible"/>
                                      </p:to>
                                    </p:set>
                                    <p:anim calcmode="lin" valueType="num">
                                      <p:cBhvr additive="base">
                                        <p:cTn id="351" dur="3000" fill="hold"/>
                                        <p:tgtEl>
                                          <p:spTgt spid="8"/>
                                        </p:tgtEl>
                                        <p:attrNameLst>
                                          <p:attrName>ppt_x</p:attrName>
                                        </p:attrNameLst>
                                      </p:cBhvr>
                                      <p:tavLst>
                                        <p:tav tm="0">
                                          <p:val>
                                            <p:strVal val="1+#ppt_w/2"/>
                                          </p:val>
                                        </p:tav>
                                        <p:tav tm="100000">
                                          <p:val>
                                            <p:strVal val="#ppt_x"/>
                                          </p:val>
                                        </p:tav>
                                      </p:tavLst>
                                    </p:anim>
                                    <p:anim calcmode="lin" valueType="num">
                                      <p:cBhvr additive="base">
                                        <p:cTn id="352" dur="3000" fill="hold"/>
                                        <p:tgtEl>
                                          <p:spTgt spid="8"/>
                                        </p:tgtEl>
                                        <p:attrNameLst>
                                          <p:attrName>ppt_y</p:attrName>
                                        </p:attrNameLst>
                                      </p:cBhvr>
                                      <p:tavLst>
                                        <p:tav tm="0">
                                          <p:val>
                                            <p:strVal val="#ppt_y"/>
                                          </p:val>
                                        </p:tav>
                                        <p:tav tm="100000">
                                          <p:val>
                                            <p:strVal val="#ppt_y"/>
                                          </p:val>
                                        </p:tav>
                                      </p:tavLst>
                                    </p:anim>
                                  </p:childTnLst>
                                </p:cTn>
                              </p:par>
                              <p:par>
                                <p:cTn id="353" presetID="2" presetClass="entr" presetSubtype="2" fill="hold" grpId="0" nodeType="withEffect">
                                  <p:stCondLst>
                                    <p:cond delay="0"/>
                                  </p:stCondLst>
                                  <p:childTnLst>
                                    <p:set>
                                      <p:cBhvr>
                                        <p:cTn id="354" dur="1" fill="hold">
                                          <p:stCondLst>
                                            <p:cond delay="0"/>
                                          </p:stCondLst>
                                        </p:cTn>
                                        <p:tgtEl>
                                          <p:spTgt spid="9"/>
                                        </p:tgtEl>
                                        <p:attrNameLst>
                                          <p:attrName>style.visibility</p:attrName>
                                        </p:attrNameLst>
                                      </p:cBhvr>
                                      <p:to>
                                        <p:strVal val="visible"/>
                                      </p:to>
                                    </p:set>
                                    <p:anim calcmode="lin" valueType="num">
                                      <p:cBhvr additive="base">
                                        <p:cTn id="355" dur="3000" fill="hold"/>
                                        <p:tgtEl>
                                          <p:spTgt spid="9"/>
                                        </p:tgtEl>
                                        <p:attrNameLst>
                                          <p:attrName>ppt_x</p:attrName>
                                        </p:attrNameLst>
                                      </p:cBhvr>
                                      <p:tavLst>
                                        <p:tav tm="0">
                                          <p:val>
                                            <p:strVal val="1+#ppt_w/2"/>
                                          </p:val>
                                        </p:tav>
                                        <p:tav tm="100000">
                                          <p:val>
                                            <p:strVal val="#ppt_x"/>
                                          </p:val>
                                        </p:tav>
                                      </p:tavLst>
                                    </p:anim>
                                    <p:anim calcmode="lin" valueType="num">
                                      <p:cBhvr additive="base">
                                        <p:cTn id="356" dur="3000" fill="hold"/>
                                        <p:tgtEl>
                                          <p:spTgt spid="9"/>
                                        </p:tgtEl>
                                        <p:attrNameLst>
                                          <p:attrName>ppt_y</p:attrName>
                                        </p:attrNameLst>
                                      </p:cBhvr>
                                      <p:tavLst>
                                        <p:tav tm="0">
                                          <p:val>
                                            <p:strVal val="#ppt_y"/>
                                          </p:val>
                                        </p:tav>
                                        <p:tav tm="100000">
                                          <p:val>
                                            <p:strVal val="#ppt_y"/>
                                          </p:val>
                                        </p:tav>
                                      </p:tavLst>
                                    </p:anim>
                                  </p:childTnLst>
                                </p:cTn>
                              </p:par>
                              <p:par>
                                <p:cTn id="357" presetID="2" presetClass="entr" presetSubtype="2" fill="hold" grpId="0" nodeType="withEffect">
                                  <p:stCondLst>
                                    <p:cond delay="0"/>
                                  </p:stCondLst>
                                  <p:childTnLst>
                                    <p:set>
                                      <p:cBhvr>
                                        <p:cTn id="358" dur="1" fill="hold">
                                          <p:stCondLst>
                                            <p:cond delay="0"/>
                                          </p:stCondLst>
                                        </p:cTn>
                                        <p:tgtEl>
                                          <p:spTgt spid="10"/>
                                        </p:tgtEl>
                                        <p:attrNameLst>
                                          <p:attrName>style.visibility</p:attrName>
                                        </p:attrNameLst>
                                      </p:cBhvr>
                                      <p:to>
                                        <p:strVal val="visible"/>
                                      </p:to>
                                    </p:set>
                                    <p:anim calcmode="lin" valueType="num">
                                      <p:cBhvr additive="base">
                                        <p:cTn id="359" dur="3000" fill="hold"/>
                                        <p:tgtEl>
                                          <p:spTgt spid="10"/>
                                        </p:tgtEl>
                                        <p:attrNameLst>
                                          <p:attrName>ppt_x</p:attrName>
                                        </p:attrNameLst>
                                      </p:cBhvr>
                                      <p:tavLst>
                                        <p:tav tm="0">
                                          <p:val>
                                            <p:strVal val="1+#ppt_w/2"/>
                                          </p:val>
                                        </p:tav>
                                        <p:tav tm="100000">
                                          <p:val>
                                            <p:strVal val="#ppt_x"/>
                                          </p:val>
                                        </p:tav>
                                      </p:tavLst>
                                    </p:anim>
                                    <p:anim calcmode="lin" valueType="num">
                                      <p:cBhvr additive="base">
                                        <p:cTn id="360" dur="3000" fill="hold"/>
                                        <p:tgtEl>
                                          <p:spTgt spid="10"/>
                                        </p:tgtEl>
                                        <p:attrNameLst>
                                          <p:attrName>ppt_y</p:attrName>
                                        </p:attrNameLst>
                                      </p:cBhvr>
                                      <p:tavLst>
                                        <p:tav tm="0">
                                          <p:val>
                                            <p:strVal val="#ppt_y"/>
                                          </p:val>
                                        </p:tav>
                                        <p:tav tm="100000">
                                          <p:val>
                                            <p:strVal val="#ppt_y"/>
                                          </p:val>
                                        </p:tav>
                                      </p:tavLst>
                                    </p:anim>
                                  </p:childTnLst>
                                </p:cTn>
                              </p:par>
                              <p:par>
                                <p:cTn id="361" presetID="2" presetClass="entr" presetSubtype="2" fill="hold" grpId="0" nodeType="withEffect">
                                  <p:stCondLst>
                                    <p:cond delay="0"/>
                                  </p:stCondLst>
                                  <p:childTnLst>
                                    <p:set>
                                      <p:cBhvr>
                                        <p:cTn id="362" dur="1" fill="hold">
                                          <p:stCondLst>
                                            <p:cond delay="0"/>
                                          </p:stCondLst>
                                        </p:cTn>
                                        <p:tgtEl>
                                          <p:spTgt spid="11"/>
                                        </p:tgtEl>
                                        <p:attrNameLst>
                                          <p:attrName>style.visibility</p:attrName>
                                        </p:attrNameLst>
                                      </p:cBhvr>
                                      <p:to>
                                        <p:strVal val="visible"/>
                                      </p:to>
                                    </p:set>
                                    <p:anim calcmode="lin" valueType="num">
                                      <p:cBhvr additive="base">
                                        <p:cTn id="363" dur="3000" fill="hold"/>
                                        <p:tgtEl>
                                          <p:spTgt spid="11"/>
                                        </p:tgtEl>
                                        <p:attrNameLst>
                                          <p:attrName>ppt_x</p:attrName>
                                        </p:attrNameLst>
                                      </p:cBhvr>
                                      <p:tavLst>
                                        <p:tav tm="0">
                                          <p:val>
                                            <p:strVal val="1+#ppt_w/2"/>
                                          </p:val>
                                        </p:tav>
                                        <p:tav tm="100000">
                                          <p:val>
                                            <p:strVal val="#ppt_x"/>
                                          </p:val>
                                        </p:tav>
                                      </p:tavLst>
                                    </p:anim>
                                    <p:anim calcmode="lin" valueType="num">
                                      <p:cBhvr additive="base">
                                        <p:cTn id="364" dur="3000" fill="hold"/>
                                        <p:tgtEl>
                                          <p:spTgt spid="11"/>
                                        </p:tgtEl>
                                        <p:attrNameLst>
                                          <p:attrName>ppt_y</p:attrName>
                                        </p:attrNameLst>
                                      </p:cBhvr>
                                      <p:tavLst>
                                        <p:tav tm="0">
                                          <p:val>
                                            <p:strVal val="#ppt_y"/>
                                          </p:val>
                                        </p:tav>
                                        <p:tav tm="100000">
                                          <p:val>
                                            <p:strVal val="#ppt_y"/>
                                          </p:val>
                                        </p:tav>
                                      </p:tavLst>
                                    </p:anim>
                                  </p:childTnLst>
                                </p:cTn>
                              </p:par>
                              <p:par>
                                <p:cTn id="365" presetID="2" presetClass="entr" presetSubtype="2" fill="hold" grpId="0" nodeType="withEffect">
                                  <p:stCondLst>
                                    <p:cond delay="0"/>
                                  </p:stCondLst>
                                  <p:childTnLst>
                                    <p:set>
                                      <p:cBhvr>
                                        <p:cTn id="366" dur="1" fill="hold">
                                          <p:stCondLst>
                                            <p:cond delay="0"/>
                                          </p:stCondLst>
                                        </p:cTn>
                                        <p:tgtEl>
                                          <p:spTgt spid="12"/>
                                        </p:tgtEl>
                                        <p:attrNameLst>
                                          <p:attrName>style.visibility</p:attrName>
                                        </p:attrNameLst>
                                      </p:cBhvr>
                                      <p:to>
                                        <p:strVal val="visible"/>
                                      </p:to>
                                    </p:set>
                                    <p:anim calcmode="lin" valueType="num">
                                      <p:cBhvr additive="base">
                                        <p:cTn id="367" dur="3000" fill="hold"/>
                                        <p:tgtEl>
                                          <p:spTgt spid="12"/>
                                        </p:tgtEl>
                                        <p:attrNameLst>
                                          <p:attrName>ppt_x</p:attrName>
                                        </p:attrNameLst>
                                      </p:cBhvr>
                                      <p:tavLst>
                                        <p:tav tm="0">
                                          <p:val>
                                            <p:strVal val="1+#ppt_w/2"/>
                                          </p:val>
                                        </p:tav>
                                        <p:tav tm="100000">
                                          <p:val>
                                            <p:strVal val="#ppt_x"/>
                                          </p:val>
                                        </p:tav>
                                      </p:tavLst>
                                    </p:anim>
                                    <p:anim calcmode="lin" valueType="num">
                                      <p:cBhvr additive="base">
                                        <p:cTn id="368" dur="3000" fill="hold"/>
                                        <p:tgtEl>
                                          <p:spTgt spid="12"/>
                                        </p:tgtEl>
                                        <p:attrNameLst>
                                          <p:attrName>ppt_y</p:attrName>
                                        </p:attrNameLst>
                                      </p:cBhvr>
                                      <p:tavLst>
                                        <p:tav tm="0">
                                          <p:val>
                                            <p:strVal val="#ppt_y"/>
                                          </p:val>
                                        </p:tav>
                                        <p:tav tm="100000">
                                          <p:val>
                                            <p:strVal val="#ppt_y"/>
                                          </p:val>
                                        </p:tav>
                                      </p:tavLst>
                                    </p:anim>
                                  </p:childTnLst>
                                </p:cTn>
                              </p:par>
                              <p:par>
                                <p:cTn id="369" presetID="2" presetClass="entr" presetSubtype="2" fill="hold" grpId="0" nodeType="withEffect">
                                  <p:stCondLst>
                                    <p:cond delay="0"/>
                                  </p:stCondLst>
                                  <p:childTnLst>
                                    <p:set>
                                      <p:cBhvr>
                                        <p:cTn id="370" dur="1" fill="hold">
                                          <p:stCondLst>
                                            <p:cond delay="0"/>
                                          </p:stCondLst>
                                        </p:cTn>
                                        <p:tgtEl>
                                          <p:spTgt spid="13"/>
                                        </p:tgtEl>
                                        <p:attrNameLst>
                                          <p:attrName>style.visibility</p:attrName>
                                        </p:attrNameLst>
                                      </p:cBhvr>
                                      <p:to>
                                        <p:strVal val="visible"/>
                                      </p:to>
                                    </p:set>
                                    <p:anim calcmode="lin" valueType="num">
                                      <p:cBhvr additive="base">
                                        <p:cTn id="371" dur="3000" fill="hold"/>
                                        <p:tgtEl>
                                          <p:spTgt spid="13"/>
                                        </p:tgtEl>
                                        <p:attrNameLst>
                                          <p:attrName>ppt_x</p:attrName>
                                        </p:attrNameLst>
                                      </p:cBhvr>
                                      <p:tavLst>
                                        <p:tav tm="0">
                                          <p:val>
                                            <p:strVal val="1+#ppt_w/2"/>
                                          </p:val>
                                        </p:tav>
                                        <p:tav tm="100000">
                                          <p:val>
                                            <p:strVal val="#ppt_x"/>
                                          </p:val>
                                        </p:tav>
                                      </p:tavLst>
                                    </p:anim>
                                    <p:anim calcmode="lin" valueType="num">
                                      <p:cBhvr additive="base">
                                        <p:cTn id="372" dur="3000" fill="hold"/>
                                        <p:tgtEl>
                                          <p:spTgt spid="13"/>
                                        </p:tgtEl>
                                        <p:attrNameLst>
                                          <p:attrName>ppt_y</p:attrName>
                                        </p:attrNameLst>
                                      </p:cBhvr>
                                      <p:tavLst>
                                        <p:tav tm="0">
                                          <p:val>
                                            <p:strVal val="#ppt_y"/>
                                          </p:val>
                                        </p:tav>
                                        <p:tav tm="100000">
                                          <p:val>
                                            <p:strVal val="#ppt_y"/>
                                          </p:val>
                                        </p:tav>
                                      </p:tavLst>
                                    </p:anim>
                                  </p:childTnLst>
                                </p:cTn>
                              </p:par>
                              <p:par>
                                <p:cTn id="373" presetID="2" presetClass="entr" presetSubtype="2" fill="hold" grpId="0" nodeType="withEffect">
                                  <p:stCondLst>
                                    <p:cond delay="0"/>
                                  </p:stCondLst>
                                  <p:childTnLst>
                                    <p:set>
                                      <p:cBhvr>
                                        <p:cTn id="374" dur="1" fill="hold">
                                          <p:stCondLst>
                                            <p:cond delay="0"/>
                                          </p:stCondLst>
                                        </p:cTn>
                                        <p:tgtEl>
                                          <p:spTgt spid="14"/>
                                        </p:tgtEl>
                                        <p:attrNameLst>
                                          <p:attrName>style.visibility</p:attrName>
                                        </p:attrNameLst>
                                      </p:cBhvr>
                                      <p:to>
                                        <p:strVal val="visible"/>
                                      </p:to>
                                    </p:set>
                                    <p:anim calcmode="lin" valueType="num">
                                      <p:cBhvr additive="base">
                                        <p:cTn id="375" dur="3000" fill="hold"/>
                                        <p:tgtEl>
                                          <p:spTgt spid="14"/>
                                        </p:tgtEl>
                                        <p:attrNameLst>
                                          <p:attrName>ppt_x</p:attrName>
                                        </p:attrNameLst>
                                      </p:cBhvr>
                                      <p:tavLst>
                                        <p:tav tm="0">
                                          <p:val>
                                            <p:strVal val="1+#ppt_w/2"/>
                                          </p:val>
                                        </p:tav>
                                        <p:tav tm="100000">
                                          <p:val>
                                            <p:strVal val="#ppt_x"/>
                                          </p:val>
                                        </p:tav>
                                      </p:tavLst>
                                    </p:anim>
                                    <p:anim calcmode="lin" valueType="num">
                                      <p:cBhvr additive="base">
                                        <p:cTn id="376" dur="3000" fill="hold"/>
                                        <p:tgtEl>
                                          <p:spTgt spid="14"/>
                                        </p:tgtEl>
                                        <p:attrNameLst>
                                          <p:attrName>ppt_y</p:attrName>
                                        </p:attrNameLst>
                                      </p:cBhvr>
                                      <p:tavLst>
                                        <p:tav tm="0">
                                          <p:val>
                                            <p:strVal val="#ppt_y"/>
                                          </p:val>
                                        </p:tav>
                                        <p:tav tm="100000">
                                          <p:val>
                                            <p:strVal val="#ppt_y"/>
                                          </p:val>
                                        </p:tav>
                                      </p:tavLst>
                                    </p:anim>
                                  </p:childTnLst>
                                </p:cTn>
                              </p:par>
                              <p:par>
                                <p:cTn id="377" presetID="2" presetClass="entr" presetSubtype="2" fill="hold" grpId="0" nodeType="withEffect">
                                  <p:stCondLst>
                                    <p:cond delay="0"/>
                                  </p:stCondLst>
                                  <p:childTnLst>
                                    <p:set>
                                      <p:cBhvr>
                                        <p:cTn id="378" dur="1" fill="hold">
                                          <p:stCondLst>
                                            <p:cond delay="0"/>
                                          </p:stCondLst>
                                        </p:cTn>
                                        <p:tgtEl>
                                          <p:spTgt spid="15"/>
                                        </p:tgtEl>
                                        <p:attrNameLst>
                                          <p:attrName>style.visibility</p:attrName>
                                        </p:attrNameLst>
                                      </p:cBhvr>
                                      <p:to>
                                        <p:strVal val="visible"/>
                                      </p:to>
                                    </p:set>
                                    <p:anim calcmode="lin" valueType="num">
                                      <p:cBhvr additive="base">
                                        <p:cTn id="379" dur="3000" fill="hold"/>
                                        <p:tgtEl>
                                          <p:spTgt spid="15"/>
                                        </p:tgtEl>
                                        <p:attrNameLst>
                                          <p:attrName>ppt_x</p:attrName>
                                        </p:attrNameLst>
                                      </p:cBhvr>
                                      <p:tavLst>
                                        <p:tav tm="0">
                                          <p:val>
                                            <p:strVal val="1+#ppt_w/2"/>
                                          </p:val>
                                        </p:tav>
                                        <p:tav tm="100000">
                                          <p:val>
                                            <p:strVal val="#ppt_x"/>
                                          </p:val>
                                        </p:tav>
                                      </p:tavLst>
                                    </p:anim>
                                    <p:anim calcmode="lin" valueType="num">
                                      <p:cBhvr additive="base">
                                        <p:cTn id="380" dur="3000" fill="hold"/>
                                        <p:tgtEl>
                                          <p:spTgt spid="15"/>
                                        </p:tgtEl>
                                        <p:attrNameLst>
                                          <p:attrName>ppt_y</p:attrName>
                                        </p:attrNameLst>
                                      </p:cBhvr>
                                      <p:tavLst>
                                        <p:tav tm="0">
                                          <p:val>
                                            <p:strVal val="#ppt_y"/>
                                          </p:val>
                                        </p:tav>
                                        <p:tav tm="100000">
                                          <p:val>
                                            <p:strVal val="#ppt_y"/>
                                          </p:val>
                                        </p:tav>
                                      </p:tavLst>
                                    </p:anim>
                                  </p:childTnLst>
                                </p:cTn>
                              </p:par>
                              <p:par>
                                <p:cTn id="381" presetID="2" presetClass="entr" presetSubtype="2" fill="hold" grpId="0" nodeType="withEffect">
                                  <p:stCondLst>
                                    <p:cond delay="0"/>
                                  </p:stCondLst>
                                  <p:childTnLst>
                                    <p:set>
                                      <p:cBhvr>
                                        <p:cTn id="382" dur="1" fill="hold">
                                          <p:stCondLst>
                                            <p:cond delay="0"/>
                                          </p:stCondLst>
                                        </p:cTn>
                                        <p:tgtEl>
                                          <p:spTgt spid="16"/>
                                        </p:tgtEl>
                                        <p:attrNameLst>
                                          <p:attrName>style.visibility</p:attrName>
                                        </p:attrNameLst>
                                      </p:cBhvr>
                                      <p:to>
                                        <p:strVal val="visible"/>
                                      </p:to>
                                    </p:set>
                                    <p:anim calcmode="lin" valueType="num">
                                      <p:cBhvr additive="base">
                                        <p:cTn id="383" dur="3000" fill="hold"/>
                                        <p:tgtEl>
                                          <p:spTgt spid="16"/>
                                        </p:tgtEl>
                                        <p:attrNameLst>
                                          <p:attrName>ppt_x</p:attrName>
                                        </p:attrNameLst>
                                      </p:cBhvr>
                                      <p:tavLst>
                                        <p:tav tm="0">
                                          <p:val>
                                            <p:strVal val="1+#ppt_w/2"/>
                                          </p:val>
                                        </p:tav>
                                        <p:tav tm="100000">
                                          <p:val>
                                            <p:strVal val="#ppt_x"/>
                                          </p:val>
                                        </p:tav>
                                      </p:tavLst>
                                    </p:anim>
                                    <p:anim calcmode="lin" valueType="num">
                                      <p:cBhvr additive="base">
                                        <p:cTn id="384" dur="3000" fill="hold"/>
                                        <p:tgtEl>
                                          <p:spTgt spid="16"/>
                                        </p:tgtEl>
                                        <p:attrNameLst>
                                          <p:attrName>ppt_y</p:attrName>
                                        </p:attrNameLst>
                                      </p:cBhvr>
                                      <p:tavLst>
                                        <p:tav tm="0">
                                          <p:val>
                                            <p:strVal val="#ppt_y"/>
                                          </p:val>
                                        </p:tav>
                                        <p:tav tm="100000">
                                          <p:val>
                                            <p:strVal val="#ppt_y"/>
                                          </p:val>
                                        </p:tav>
                                      </p:tavLst>
                                    </p:anim>
                                  </p:childTnLst>
                                </p:cTn>
                              </p:par>
                              <p:par>
                                <p:cTn id="385" presetID="2" presetClass="entr" presetSubtype="2" fill="hold" grpId="0" nodeType="withEffect">
                                  <p:stCondLst>
                                    <p:cond delay="0"/>
                                  </p:stCondLst>
                                  <p:childTnLst>
                                    <p:set>
                                      <p:cBhvr>
                                        <p:cTn id="386" dur="1" fill="hold">
                                          <p:stCondLst>
                                            <p:cond delay="0"/>
                                          </p:stCondLst>
                                        </p:cTn>
                                        <p:tgtEl>
                                          <p:spTgt spid="17"/>
                                        </p:tgtEl>
                                        <p:attrNameLst>
                                          <p:attrName>style.visibility</p:attrName>
                                        </p:attrNameLst>
                                      </p:cBhvr>
                                      <p:to>
                                        <p:strVal val="visible"/>
                                      </p:to>
                                    </p:set>
                                    <p:anim calcmode="lin" valueType="num">
                                      <p:cBhvr additive="base">
                                        <p:cTn id="387" dur="3000" fill="hold"/>
                                        <p:tgtEl>
                                          <p:spTgt spid="17"/>
                                        </p:tgtEl>
                                        <p:attrNameLst>
                                          <p:attrName>ppt_x</p:attrName>
                                        </p:attrNameLst>
                                      </p:cBhvr>
                                      <p:tavLst>
                                        <p:tav tm="0">
                                          <p:val>
                                            <p:strVal val="1+#ppt_w/2"/>
                                          </p:val>
                                        </p:tav>
                                        <p:tav tm="100000">
                                          <p:val>
                                            <p:strVal val="#ppt_x"/>
                                          </p:val>
                                        </p:tav>
                                      </p:tavLst>
                                    </p:anim>
                                    <p:anim calcmode="lin" valueType="num">
                                      <p:cBhvr additive="base">
                                        <p:cTn id="388" dur="3000" fill="hold"/>
                                        <p:tgtEl>
                                          <p:spTgt spid="17"/>
                                        </p:tgtEl>
                                        <p:attrNameLst>
                                          <p:attrName>ppt_y</p:attrName>
                                        </p:attrNameLst>
                                      </p:cBhvr>
                                      <p:tavLst>
                                        <p:tav tm="0">
                                          <p:val>
                                            <p:strVal val="#ppt_y"/>
                                          </p:val>
                                        </p:tav>
                                        <p:tav tm="100000">
                                          <p:val>
                                            <p:strVal val="#ppt_y"/>
                                          </p:val>
                                        </p:tav>
                                      </p:tavLst>
                                    </p:anim>
                                  </p:childTnLst>
                                </p:cTn>
                              </p:par>
                              <p:par>
                                <p:cTn id="389" presetID="2" presetClass="entr" presetSubtype="2" fill="hold" grpId="0" nodeType="withEffect">
                                  <p:stCondLst>
                                    <p:cond delay="0"/>
                                  </p:stCondLst>
                                  <p:childTnLst>
                                    <p:set>
                                      <p:cBhvr>
                                        <p:cTn id="390" dur="1" fill="hold">
                                          <p:stCondLst>
                                            <p:cond delay="0"/>
                                          </p:stCondLst>
                                        </p:cTn>
                                        <p:tgtEl>
                                          <p:spTgt spid="18"/>
                                        </p:tgtEl>
                                        <p:attrNameLst>
                                          <p:attrName>style.visibility</p:attrName>
                                        </p:attrNameLst>
                                      </p:cBhvr>
                                      <p:to>
                                        <p:strVal val="visible"/>
                                      </p:to>
                                    </p:set>
                                    <p:anim calcmode="lin" valueType="num">
                                      <p:cBhvr additive="base">
                                        <p:cTn id="391" dur="3000" fill="hold"/>
                                        <p:tgtEl>
                                          <p:spTgt spid="18"/>
                                        </p:tgtEl>
                                        <p:attrNameLst>
                                          <p:attrName>ppt_x</p:attrName>
                                        </p:attrNameLst>
                                      </p:cBhvr>
                                      <p:tavLst>
                                        <p:tav tm="0">
                                          <p:val>
                                            <p:strVal val="1+#ppt_w/2"/>
                                          </p:val>
                                        </p:tav>
                                        <p:tav tm="100000">
                                          <p:val>
                                            <p:strVal val="#ppt_x"/>
                                          </p:val>
                                        </p:tav>
                                      </p:tavLst>
                                    </p:anim>
                                    <p:anim calcmode="lin" valueType="num">
                                      <p:cBhvr additive="base">
                                        <p:cTn id="392" dur="3000" fill="hold"/>
                                        <p:tgtEl>
                                          <p:spTgt spid="18"/>
                                        </p:tgtEl>
                                        <p:attrNameLst>
                                          <p:attrName>ppt_y</p:attrName>
                                        </p:attrNameLst>
                                      </p:cBhvr>
                                      <p:tavLst>
                                        <p:tav tm="0">
                                          <p:val>
                                            <p:strVal val="#ppt_y"/>
                                          </p:val>
                                        </p:tav>
                                        <p:tav tm="100000">
                                          <p:val>
                                            <p:strVal val="#ppt_y"/>
                                          </p:val>
                                        </p:tav>
                                      </p:tavLst>
                                    </p:anim>
                                  </p:childTnLst>
                                </p:cTn>
                              </p:par>
                              <p:par>
                                <p:cTn id="393" presetID="2" presetClass="entr" presetSubtype="2" fill="hold" grpId="0" nodeType="withEffect">
                                  <p:stCondLst>
                                    <p:cond delay="0"/>
                                  </p:stCondLst>
                                  <p:childTnLst>
                                    <p:set>
                                      <p:cBhvr>
                                        <p:cTn id="394" dur="1" fill="hold">
                                          <p:stCondLst>
                                            <p:cond delay="0"/>
                                          </p:stCondLst>
                                        </p:cTn>
                                        <p:tgtEl>
                                          <p:spTgt spid="19"/>
                                        </p:tgtEl>
                                        <p:attrNameLst>
                                          <p:attrName>style.visibility</p:attrName>
                                        </p:attrNameLst>
                                      </p:cBhvr>
                                      <p:to>
                                        <p:strVal val="visible"/>
                                      </p:to>
                                    </p:set>
                                    <p:anim calcmode="lin" valueType="num">
                                      <p:cBhvr additive="base">
                                        <p:cTn id="395" dur="3000" fill="hold"/>
                                        <p:tgtEl>
                                          <p:spTgt spid="19"/>
                                        </p:tgtEl>
                                        <p:attrNameLst>
                                          <p:attrName>ppt_x</p:attrName>
                                        </p:attrNameLst>
                                      </p:cBhvr>
                                      <p:tavLst>
                                        <p:tav tm="0">
                                          <p:val>
                                            <p:strVal val="1+#ppt_w/2"/>
                                          </p:val>
                                        </p:tav>
                                        <p:tav tm="100000">
                                          <p:val>
                                            <p:strVal val="#ppt_x"/>
                                          </p:val>
                                        </p:tav>
                                      </p:tavLst>
                                    </p:anim>
                                    <p:anim calcmode="lin" valueType="num">
                                      <p:cBhvr additive="base">
                                        <p:cTn id="396" dur="3000" fill="hold"/>
                                        <p:tgtEl>
                                          <p:spTgt spid="19"/>
                                        </p:tgtEl>
                                        <p:attrNameLst>
                                          <p:attrName>ppt_y</p:attrName>
                                        </p:attrNameLst>
                                      </p:cBhvr>
                                      <p:tavLst>
                                        <p:tav tm="0">
                                          <p:val>
                                            <p:strVal val="#ppt_y"/>
                                          </p:val>
                                        </p:tav>
                                        <p:tav tm="100000">
                                          <p:val>
                                            <p:strVal val="#ppt_y"/>
                                          </p:val>
                                        </p:tav>
                                      </p:tavLst>
                                    </p:anim>
                                  </p:childTnLst>
                                </p:cTn>
                              </p:par>
                              <p:par>
                                <p:cTn id="397" presetID="2" presetClass="entr" presetSubtype="2" fill="hold" grpId="0" nodeType="withEffect">
                                  <p:stCondLst>
                                    <p:cond delay="0"/>
                                  </p:stCondLst>
                                  <p:childTnLst>
                                    <p:set>
                                      <p:cBhvr>
                                        <p:cTn id="398" dur="1" fill="hold">
                                          <p:stCondLst>
                                            <p:cond delay="0"/>
                                          </p:stCondLst>
                                        </p:cTn>
                                        <p:tgtEl>
                                          <p:spTgt spid="20"/>
                                        </p:tgtEl>
                                        <p:attrNameLst>
                                          <p:attrName>style.visibility</p:attrName>
                                        </p:attrNameLst>
                                      </p:cBhvr>
                                      <p:to>
                                        <p:strVal val="visible"/>
                                      </p:to>
                                    </p:set>
                                    <p:anim calcmode="lin" valueType="num">
                                      <p:cBhvr additive="base">
                                        <p:cTn id="399" dur="3000" fill="hold"/>
                                        <p:tgtEl>
                                          <p:spTgt spid="20"/>
                                        </p:tgtEl>
                                        <p:attrNameLst>
                                          <p:attrName>ppt_x</p:attrName>
                                        </p:attrNameLst>
                                      </p:cBhvr>
                                      <p:tavLst>
                                        <p:tav tm="0">
                                          <p:val>
                                            <p:strVal val="1+#ppt_w/2"/>
                                          </p:val>
                                        </p:tav>
                                        <p:tav tm="100000">
                                          <p:val>
                                            <p:strVal val="#ppt_x"/>
                                          </p:val>
                                        </p:tav>
                                      </p:tavLst>
                                    </p:anim>
                                    <p:anim calcmode="lin" valueType="num">
                                      <p:cBhvr additive="base">
                                        <p:cTn id="400" dur="3000" fill="hold"/>
                                        <p:tgtEl>
                                          <p:spTgt spid="20"/>
                                        </p:tgtEl>
                                        <p:attrNameLst>
                                          <p:attrName>ppt_y</p:attrName>
                                        </p:attrNameLst>
                                      </p:cBhvr>
                                      <p:tavLst>
                                        <p:tav tm="0">
                                          <p:val>
                                            <p:strVal val="#ppt_y"/>
                                          </p:val>
                                        </p:tav>
                                        <p:tav tm="100000">
                                          <p:val>
                                            <p:strVal val="#ppt_y"/>
                                          </p:val>
                                        </p:tav>
                                      </p:tavLst>
                                    </p:anim>
                                  </p:childTnLst>
                                </p:cTn>
                              </p:par>
                              <p:par>
                                <p:cTn id="401" presetID="2" presetClass="entr" presetSubtype="2" fill="hold" grpId="0" nodeType="withEffect">
                                  <p:stCondLst>
                                    <p:cond delay="0"/>
                                  </p:stCondLst>
                                  <p:childTnLst>
                                    <p:set>
                                      <p:cBhvr>
                                        <p:cTn id="402" dur="1" fill="hold">
                                          <p:stCondLst>
                                            <p:cond delay="0"/>
                                          </p:stCondLst>
                                        </p:cTn>
                                        <p:tgtEl>
                                          <p:spTgt spid="21"/>
                                        </p:tgtEl>
                                        <p:attrNameLst>
                                          <p:attrName>style.visibility</p:attrName>
                                        </p:attrNameLst>
                                      </p:cBhvr>
                                      <p:to>
                                        <p:strVal val="visible"/>
                                      </p:to>
                                    </p:set>
                                    <p:anim calcmode="lin" valueType="num">
                                      <p:cBhvr additive="base">
                                        <p:cTn id="403" dur="3000" fill="hold"/>
                                        <p:tgtEl>
                                          <p:spTgt spid="21"/>
                                        </p:tgtEl>
                                        <p:attrNameLst>
                                          <p:attrName>ppt_x</p:attrName>
                                        </p:attrNameLst>
                                      </p:cBhvr>
                                      <p:tavLst>
                                        <p:tav tm="0">
                                          <p:val>
                                            <p:strVal val="1+#ppt_w/2"/>
                                          </p:val>
                                        </p:tav>
                                        <p:tav tm="100000">
                                          <p:val>
                                            <p:strVal val="#ppt_x"/>
                                          </p:val>
                                        </p:tav>
                                      </p:tavLst>
                                    </p:anim>
                                    <p:anim calcmode="lin" valueType="num">
                                      <p:cBhvr additive="base">
                                        <p:cTn id="404" dur="3000" fill="hold"/>
                                        <p:tgtEl>
                                          <p:spTgt spid="21"/>
                                        </p:tgtEl>
                                        <p:attrNameLst>
                                          <p:attrName>ppt_y</p:attrName>
                                        </p:attrNameLst>
                                      </p:cBhvr>
                                      <p:tavLst>
                                        <p:tav tm="0">
                                          <p:val>
                                            <p:strVal val="#ppt_y"/>
                                          </p:val>
                                        </p:tav>
                                        <p:tav tm="100000">
                                          <p:val>
                                            <p:strVal val="#ppt_y"/>
                                          </p:val>
                                        </p:tav>
                                      </p:tavLst>
                                    </p:anim>
                                  </p:childTnLst>
                                </p:cTn>
                              </p:par>
                              <p:par>
                                <p:cTn id="405" presetID="2" presetClass="entr" presetSubtype="2" fill="hold" grpId="0" nodeType="withEffect">
                                  <p:stCondLst>
                                    <p:cond delay="0"/>
                                  </p:stCondLst>
                                  <p:childTnLst>
                                    <p:set>
                                      <p:cBhvr>
                                        <p:cTn id="406" dur="1" fill="hold">
                                          <p:stCondLst>
                                            <p:cond delay="0"/>
                                          </p:stCondLst>
                                        </p:cTn>
                                        <p:tgtEl>
                                          <p:spTgt spid="22"/>
                                        </p:tgtEl>
                                        <p:attrNameLst>
                                          <p:attrName>style.visibility</p:attrName>
                                        </p:attrNameLst>
                                      </p:cBhvr>
                                      <p:to>
                                        <p:strVal val="visible"/>
                                      </p:to>
                                    </p:set>
                                    <p:anim calcmode="lin" valueType="num">
                                      <p:cBhvr additive="base">
                                        <p:cTn id="407" dur="3000" fill="hold"/>
                                        <p:tgtEl>
                                          <p:spTgt spid="22"/>
                                        </p:tgtEl>
                                        <p:attrNameLst>
                                          <p:attrName>ppt_x</p:attrName>
                                        </p:attrNameLst>
                                      </p:cBhvr>
                                      <p:tavLst>
                                        <p:tav tm="0">
                                          <p:val>
                                            <p:strVal val="1+#ppt_w/2"/>
                                          </p:val>
                                        </p:tav>
                                        <p:tav tm="100000">
                                          <p:val>
                                            <p:strVal val="#ppt_x"/>
                                          </p:val>
                                        </p:tav>
                                      </p:tavLst>
                                    </p:anim>
                                    <p:anim calcmode="lin" valueType="num">
                                      <p:cBhvr additive="base">
                                        <p:cTn id="408" dur="3000" fill="hold"/>
                                        <p:tgtEl>
                                          <p:spTgt spid="22"/>
                                        </p:tgtEl>
                                        <p:attrNameLst>
                                          <p:attrName>ppt_y</p:attrName>
                                        </p:attrNameLst>
                                      </p:cBhvr>
                                      <p:tavLst>
                                        <p:tav tm="0">
                                          <p:val>
                                            <p:strVal val="#ppt_y"/>
                                          </p:val>
                                        </p:tav>
                                        <p:tav tm="100000">
                                          <p:val>
                                            <p:strVal val="#ppt_y"/>
                                          </p:val>
                                        </p:tav>
                                      </p:tavLst>
                                    </p:anim>
                                  </p:childTnLst>
                                </p:cTn>
                              </p:par>
                              <p:par>
                                <p:cTn id="409" presetID="2" presetClass="entr" presetSubtype="2" fill="hold" grpId="0" nodeType="withEffect">
                                  <p:stCondLst>
                                    <p:cond delay="0"/>
                                  </p:stCondLst>
                                  <p:childTnLst>
                                    <p:set>
                                      <p:cBhvr>
                                        <p:cTn id="410" dur="1" fill="hold">
                                          <p:stCondLst>
                                            <p:cond delay="0"/>
                                          </p:stCondLst>
                                        </p:cTn>
                                        <p:tgtEl>
                                          <p:spTgt spid="23"/>
                                        </p:tgtEl>
                                        <p:attrNameLst>
                                          <p:attrName>style.visibility</p:attrName>
                                        </p:attrNameLst>
                                      </p:cBhvr>
                                      <p:to>
                                        <p:strVal val="visible"/>
                                      </p:to>
                                    </p:set>
                                    <p:anim calcmode="lin" valueType="num">
                                      <p:cBhvr additive="base">
                                        <p:cTn id="411" dur="3000" fill="hold"/>
                                        <p:tgtEl>
                                          <p:spTgt spid="23"/>
                                        </p:tgtEl>
                                        <p:attrNameLst>
                                          <p:attrName>ppt_x</p:attrName>
                                        </p:attrNameLst>
                                      </p:cBhvr>
                                      <p:tavLst>
                                        <p:tav tm="0">
                                          <p:val>
                                            <p:strVal val="1+#ppt_w/2"/>
                                          </p:val>
                                        </p:tav>
                                        <p:tav tm="100000">
                                          <p:val>
                                            <p:strVal val="#ppt_x"/>
                                          </p:val>
                                        </p:tav>
                                      </p:tavLst>
                                    </p:anim>
                                    <p:anim calcmode="lin" valueType="num">
                                      <p:cBhvr additive="base">
                                        <p:cTn id="412" dur="3000" fill="hold"/>
                                        <p:tgtEl>
                                          <p:spTgt spid="23"/>
                                        </p:tgtEl>
                                        <p:attrNameLst>
                                          <p:attrName>ppt_y</p:attrName>
                                        </p:attrNameLst>
                                      </p:cBhvr>
                                      <p:tavLst>
                                        <p:tav tm="0">
                                          <p:val>
                                            <p:strVal val="#ppt_y"/>
                                          </p:val>
                                        </p:tav>
                                        <p:tav tm="100000">
                                          <p:val>
                                            <p:strVal val="#ppt_y"/>
                                          </p:val>
                                        </p:tav>
                                      </p:tavLst>
                                    </p:anim>
                                  </p:childTnLst>
                                </p:cTn>
                              </p:par>
                              <p:par>
                                <p:cTn id="413" presetID="2" presetClass="entr" presetSubtype="2" fill="hold" grpId="0" nodeType="withEffect">
                                  <p:stCondLst>
                                    <p:cond delay="0"/>
                                  </p:stCondLst>
                                  <p:childTnLst>
                                    <p:set>
                                      <p:cBhvr>
                                        <p:cTn id="414" dur="1" fill="hold">
                                          <p:stCondLst>
                                            <p:cond delay="0"/>
                                          </p:stCondLst>
                                        </p:cTn>
                                        <p:tgtEl>
                                          <p:spTgt spid="24"/>
                                        </p:tgtEl>
                                        <p:attrNameLst>
                                          <p:attrName>style.visibility</p:attrName>
                                        </p:attrNameLst>
                                      </p:cBhvr>
                                      <p:to>
                                        <p:strVal val="visible"/>
                                      </p:to>
                                    </p:set>
                                    <p:anim calcmode="lin" valueType="num">
                                      <p:cBhvr additive="base">
                                        <p:cTn id="415" dur="3000" fill="hold"/>
                                        <p:tgtEl>
                                          <p:spTgt spid="24"/>
                                        </p:tgtEl>
                                        <p:attrNameLst>
                                          <p:attrName>ppt_x</p:attrName>
                                        </p:attrNameLst>
                                      </p:cBhvr>
                                      <p:tavLst>
                                        <p:tav tm="0">
                                          <p:val>
                                            <p:strVal val="1+#ppt_w/2"/>
                                          </p:val>
                                        </p:tav>
                                        <p:tav tm="100000">
                                          <p:val>
                                            <p:strVal val="#ppt_x"/>
                                          </p:val>
                                        </p:tav>
                                      </p:tavLst>
                                    </p:anim>
                                    <p:anim calcmode="lin" valueType="num">
                                      <p:cBhvr additive="base">
                                        <p:cTn id="416" dur="3000" fill="hold"/>
                                        <p:tgtEl>
                                          <p:spTgt spid="24"/>
                                        </p:tgtEl>
                                        <p:attrNameLst>
                                          <p:attrName>ppt_y</p:attrName>
                                        </p:attrNameLst>
                                      </p:cBhvr>
                                      <p:tavLst>
                                        <p:tav tm="0">
                                          <p:val>
                                            <p:strVal val="#ppt_y"/>
                                          </p:val>
                                        </p:tav>
                                        <p:tav tm="100000">
                                          <p:val>
                                            <p:strVal val="#ppt_y"/>
                                          </p:val>
                                        </p:tav>
                                      </p:tavLst>
                                    </p:anim>
                                  </p:childTnLst>
                                </p:cTn>
                              </p:par>
                              <p:par>
                                <p:cTn id="417" presetID="2" presetClass="entr" presetSubtype="2" fill="hold" grpId="0" nodeType="withEffect">
                                  <p:stCondLst>
                                    <p:cond delay="0"/>
                                  </p:stCondLst>
                                  <p:childTnLst>
                                    <p:set>
                                      <p:cBhvr>
                                        <p:cTn id="418" dur="1" fill="hold">
                                          <p:stCondLst>
                                            <p:cond delay="0"/>
                                          </p:stCondLst>
                                        </p:cTn>
                                        <p:tgtEl>
                                          <p:spTgt spid="25"/>
                                        </p:tgtEl>
                                        <p:attrNameLst>
                                          <p:attrName>style.visibility</p:attrName>
                                        </p:attrNameLst>
                                      </p:cBhvr>
                                      <p:to>
                                        <p:strVal val="visible"/>
                                      </p:to>
                                    </p:set>
                                    <p:anim calcmode="lin" valueType="num">
                                      <p:cBhvr additive="base">
                                        <p:cTn id="419" dur="3000" fill="hold"/>
                                        <p:tgtEl>
                                          <p:spTgt spid="25"/>
                                        </p:tgtEl>
                                        <p:attrNameLst>
                                          <p:attrName>ppt_x</p:attrName>
                                        </p:attrNameLst>
                                      </p:cBhvr>
                                      <p:tavLst>
                                        <p:tav tm="0">
                                          <p:val>
                                            <p:strVal val="1+#ppt_w/2"/>
                                          </p:val>
                                        </p:tav>
                                        <p:tav tm="100000">
                                          <p:val>
                                            <p:strVal val="#ppt_x"/>
                                          </p:val>
                                        </p:tav>
                                      </p:tavLst>
                                    </p:anim>
                                    <p:anim calcmode="lin" valueType="num">
                                      <p:cBhvr additive="base">
                                        <p:cTn id="420" dur="3000" fill="hold"/>
                                        <p:tgtEl>
                                          <p:spTgt spid="25"/>
                                        </p:tgtEl>
                                        <p:attrNameLst>
                                          <p:attrName>ppt_y</p:attrName>
                                        </p:attrNameLst>
                                      </p:cBhvr>
                                      <p:tavLst>
                                        <p:tav tm="0">
                                          <p:val>
                                            <p:strVal val="#ppt_y"/>
                                          </p:val>
                                        </p:tav>
                                        <p:tav tm="100000">
                                          <p:val>
                                            <p:strVal val="#ppt_y"/>
                                          </p:val>
                                        </p:tav>
                                      </p:tavLst>
                                    </p:anim>
                                  </p:childTnLst>
                                </p:cTn>
                              </p:par>
                              <p:par>
                                <p:cTn id="421" presetID="2" presetClass="entr" presetSubtype="2" fill="hold" grpId="0" nodeType="withEffect">
                                  <p:stCondLst>
                                    <p:cond delay="0"/>
                                  </p:stCondLst>
                                  <p:childTnLst>
                                    <p:set>
                                      <p:cBhvr>
                                        <p:cTn id="422" dur="1" fill="hold">
                                          <p:stCondLst>
                                            <p:cond delay="0"/>
                                          </p:stCondLst>
                                        </p:cTn>
                                        <p:tgtEl>
                                          <p:spTgt spid="26"/>
                                        </p:tgtEl>
                                        <p:attrNameLst>
                                          <p:attrName>style.visibility</p:attrName>
                                        </p:attrNameLst>
                                      </p:cBhvr>
                                      <p:to>
                                        <p:strVal val="visible"/>
                                      </p:to>
                                    </p:set>
                                    <p:anim calcmode="lin" valueType="num">
                                      <p:cBhvr additive="base">
                                        <p:cTn id="423" dur="3000" fill="hold"/>
                                        <p:tgtEl>
                                          <p:spTgt spid="26"/>
                                        </p:tgtEl>
                                        <p:attrNameLst>
                                          <p:attrName>ppt_x</p:attrName>
                                        </p:attrNameLst>
                                      </p:cBhvr>
                                      <p:tavLst>
                                        <p:tav tm="0">
                                          <p:val>
                                            <p:strVal val="1+#ppt_w/2"/>
                                          </p:val>
                                        </p:tav>
                                        <p:tav tm="100000">
                                          <p:val>
                                            <p:strVal val="#ppt_x"/>
                                          </p:val>
                                        </p:tav>
                                      </p:tavLst>
                                    </p:anim>
                                    <p:anim calcmode="lin" valueType="num">
                                      <p:cBhvr additive="base">
                                        <p:cTn id="424" dur="3000" fill="hold"/>
                                        <p:tgtEl>
                                          <p:spTgt spid="26"/>
                                        </p:tgtEl>
                                        <p:attrNameLst>
                                          <p:attrName>ppt_y</p:attrName>
                                        </p:attrNameLst>
                                      </p:cBhvr>
                                      <p:tavLst>
                                        <p:tav tm="0">
                                          <p:val>
                                            <p:strVal val="#ppt_y"/>
                                          </p:val>
                                        </p:tav>
                                        <p:tav tm="100000">
                                          <p:val>
                                            <p:strVal val="#ppt_y"/>
                                          </p:val>
                                        </p:tav>
                                      </p:tavLst>
                                    </p:anim>
                                  </p:childTnLst>
                                </p:cTn>
                              </p:par>
                              <p:par>
                                <p:cTn id="425" presetID="2" presetClass="entr" presetSubtype="2" fill="hold" grpId="0" nodeType="withEffect">
                                  <p:stCondLst>
                                    <p:cond delay="0"/>
                                  </p:stCondLst>
                                  <p:childTnLst>
                                    <p:set>
                                      <p:cBhvr>
                                        <p:cTn id="426" dur="1" fill="hold">
                                          <p:stCondLst>
                                            <p:cond delay="0"/>
                                          </p:stCondLst>
                                        </p:cTn>
                                        <p:tgtEl>
                                          <p:spTgt spid="27"/>
                                        </p:tgtEl>
                                        <p:attrNameLst>
                                          <p:attrName>style.visibility</p:attrName>
                                        </p:attrNameLst>
                                      </p:cBhvr>
                                      <p:to>
                                        <p:strVal val="visible"/>
                                      </p:to>
                                    </p:set>
                                    <p:anim calcmode="lin" valueType="num">
                                      <p:cBhvr additive="base">
                                        <p:cTn id="427" dur="3000" fill="hold"/>
                                        <p:tgtEl>
                                          <p:spTgt spid="27"/>
                                        </p:tgtEl>
                                        <p:attrNameLst>
                                          <p:attrName>ppt_x</p:attrName>
                                        </p:attrNameLst>
                                      </p:cBhvr>
                                      <p:tavLst>
                                        <p:tav tm="0">
                                          <p:val>
                                            <p:strVal val="1+#ppt_w/2"/>
                                          </p:val>
                                        </p:tav>
                                        <p:tav tm="100000">
                                          <p:val>
                                            <p:strVal val="#ppt_x"/>
                                          </p:val>
                                        </p:tav>
                                      </p:tavLst>
                                    </p:anim>
                                    <p:anim calcmode="lin" valueType="num">
                                      <p:cBhvr additive="base">
                                        <p:cTn id="428" dur="3000" fill="hold"/>
                                        <p:tgtEl>
                                          <p:spTgt spid="27"/>
                                        </p:tgtEl>
                                        <p:attrNameLst>
                                          <p:attrName>ppt_y</p:attrName>
                                        </p:attrNameLst>
                                      </p:cBhvr>
                                      <p:tavLst>
                                        <p:tav tm="0">
                                          <p:val>
                                            <p:strVal val="#ppt_y"/>
                                          </p:val>
                                        </p:tav>
                                        <p:tav tm="100000">
                                          <p:val>
                                            <p:strVal val="#ppt_y"/>
                                          </p:val>
                                        </p:tav>
                                      </p:tavLst>
                                    </p:anim>
                                  </p:childTnLst>
                                </p:cTn>
                              </p:par>
                              <p:par>
                                <p:cTn id="429" presetID="2" presetClass="entr" presetSubtype="2" fill="hold" grpId="0" nodeType="withEffect">
                                  <p:stCondLst>
                                    <p:cond delay="0"/>
                                  </p:stCondLst>
                                  <p:childTnLst>
                                    <p:set>
                                      <p:cBhvr>
                                        <p:cTn id="430" dur="1" fill="hold">
                                          <p:stCondLst>
                                            <p:cond delay="0"/>
                                          </p:stCondLst>
                                        </p:cTn>
                                        <p:tgtEl>
                                          <p:spTgt spid="28"/>
                                        </p:tgtEl>
                                        <p:attrNameLst>
                                          <p:attrName>style.visibility</p:attrName>
                                        </p:attrNameLst>
                                      </p:cBhvr>
                                      <p:to>
                                        <p:strVal val="visible"/>
                                      </p:to>
                                    </p:set>
                                    <p:anim calcmode="lin" valueType="num">
                                      <p:cBhvr additive="base">
                                        <p:cTn id="431" dur="3000" fill="hold"/>
                                        <p:tgtEl>
                                          <p:spTgt spid="28"/>
                                        </p:tgtEl>
                                        <p:attrNameLst>
                                          <p:attrName>ppt_x</p:attrName>
                                        </p:attrNameLst>
                                      </p:cBhvr>
                                      <p:tavLst>
                                        <p:tav tm="0">
                                          <p:val>
                                            <p:strVal val="1+#ppt_w/2"/>
                                          </p:val>
                                        </p:tav>
                                        <p:tav tm="100000">
                                          <p:val>
                                            <p:strVal val="#ppt_x"/>
                                          </p:val>
                                        </p:tav>
                                      </p:tavLst>
                                    </p:anim>
                                    <p:anim calcmode="lin" valueType="num">
                                      <p:cBhvr additive="base">
                                        <p:cTn id="432" dur="3000" fill="hold"/>
                                        <p:tgtEl>
                                          <p:spTgt spid="28"/>
                                        </p:tgtEl>
                                        <p:attrNameLst>
                                          <p:attrName>ppt_y</p:attrName>
                                        </p:attrNameLst>
                                      </p:cBhvr>
                                      <p:tavLst>
                                        <p:tav tm="0">
                                          <p:val>
                                            <p:strVal val="#ppt_y"/>
                                          </p:val>
                                        </p:tav>
                                        <p:tav tm="100000">
                                          <p:val>
                                            <p:strVal val="#ppt_y"/>
                                          </p:val>
                                        </p:tav>
                                      </p:tavLst>
                                    </p:anim>
                                  </p:childTnLst>
                                </p:cTn>
                              </p:par>
                              <p:par>
                                <p:cTn id="433" presetID="2" presetClass="entr" presetSubtype="2" fill="hold" grpId="0" nodeType="withEffect">
                                  <p:stCondLst>
                                    <p:cond delay="0"/>
                                  </p:stCondLst>
                                  <p:childTnLst>
                                    <p:set>
                                      <p:cBhvr>
                                        <p:cTn id="434" dur="1" fill="hold">
                                          <p:stCondLst>
                                            <p:cond delay="0"/>
                                          </p:stCondLst>
                                        </p:cTn>
                                        <p:tgtEl>
                                          <p:spTgt spid="29"/>
                                        </p:tgtEl>
                                        <p:attrNameLst>
                                          <p:attrName>style.visibility</p:attrName>
                                        </p:attrNameLst>
                                      </p:cBhvr>
                                      <p:to>
                                        <p:strVal val="visible"/>
                                      </p:to>
                                    </p:set>
                                    <p:anim calcmode="lin" valueType="num">
                                      <p:cBhvr additive="base">
                                        <p:cTn id="435" dur="3000" fill="hold"/>
                                        <p:tgtEl>
                                          <p:spTgt spid="29"/>
                                        </p:tgtEl>
                                        <p:attrNameLst>
                                          <p:attrName>ppt_x</p:attrName>
                                        </p:attrNameLst>
                                      </p:cBhvr>
                                      <p:tavLst>
                                        <p:tav tm="0">
                                          <p:val>
                                            <p:strVal val="1+#ppt_w/2"/>
                                          </p:val>
                                        </p:tav>
                                        <p:tav tm="100000">
                                          <p:val>
                                            <p:strVal val="#ppt_x"/>
                                          </p:val>
                                        </p:tav>
                                      </p:tavLst>
                                    </p:anim>
                                    <p:anim calcmode="lin" valueType="num">
                                      <p:cBhvr additive="base">
                                        <p:cTn id="436" dur="3000" fill="hold"/>
                                        <p:tgtEl>
                                          <p:spTgt spid="29"/>
                                        </p:tgtEl>
                                        <p:attrNameLst>
                                          <p:attrName>ppt_y</p:attrName>
                                        </p:attrNameLst>
                                      </p:cBhvr>
                                      <p:tavLst>
                                        <p:tav tm="0">
                                          <p:val>
                                            <p:strVal val="#ppt_y"/>
                                          </p:val>
                                        </p:tav>
                                        <p:tav tm="100000">
                                          <p:val>
                                            <p:strVal val="#ppt_y"/>
                                          </p:val>
                                        </p:tav>
                                      </p:tavLst>
                                    </p:anim>
                                  </p:childTnLst>
                                </p:cTn>
                              </p:par>
                              <p:par>
                                <p:cTn id="437" presetID="2" presetClass="entr" presetSubtype="2" fill="hold" grpId="0" nodeType="withEffect">
                                  <p:stCondLst>
                                    <p:cond delay="0"/>
                                  </p:stCondLst>
                                  <p:childTnLst>
                                    <p:set>
                                      <p:cBhvr>
                                        <p:cTn id="438" dur="1" fill="hold">
                                          <p:stCondLst>
                                            <p:cond delay="0"/>
                                          </p:stCondLst>
                                        </p:cTn>
                                        <p:tgtEl>
                                          <p:spTgt spid="30"/>
                                        </p:tgtEl>
                                        <p:attrNameLst>
                                          <p:attrName>style.visibility</p:attrName>
                                        </p:attrNameLst>
                                      </p:cBhvr>
                                      <p:to>
                                        <p:strVal val="visible"/>
                                      </p:to>
                                    </p:set>
                                    <p:anim calcmode="lin" valueType="num">
                                      <p:cBhvr additive="base">
                                        <p:cTn id="439" dur="3000" fill="hold"/>
                                        <p:tgtEl>
                                          <p:spTgt spid="30"/>
                                        </p:tgtEl>
                                        <p:attrNameLst>
                                          <p:attrName>ppt_x</p:attrName>
                                        </p:attrNameLst>
                                      </p:cBhvr>
                                      <p:tavLst>
                                        <p:tav tm="0">
                                          <p:val>
                                            <p:strVal val="1+#ppt_w/2"/>
                                          </p:val>
                                        </p:tav>
                                        <p:tav tm="100000">
                                          <p:val>
                                            <p:strVal val="#ppt_x"/>
                                          </p:val>
                                        </p:tav>
                                      </p:tavLst>
                                    </p:anim>
                                    <p:anim calcmode="lin" valueType="num">
                                      <p:cBhvr additive="base">
                                        <p:cTn id="440" dur="3000" fill="hold"/>
                                        <p:tgtEl>
                                          <p:spTgt spid="30"/>
                                        </p:tgtEl>
                                        <p:attrNameLst>
                                          <p:attrName>ppt_y</p:attrName>
                                        </p:attrNameLst>
                                      </p:cBhvr>
                                      <p:tavLst>
                                        <p:tav tm="0">
                                          <p:val>
                                            <p:strVal val="#ppt_y"/>
                                          </p:val>
                                        </p:tav>
                                        <p:tav tm="100000">
                                          <p:val>
                                            <p:strVal val="#ppt_y"/>
                                          </p:val>
                                        </p:tav>
                                      </p:tavLst>
                                    </p:anim>
                                  </p:childTnLst>
                                </p:cTn>
                              </p:par>
                              <p:par>
                                <p:cTn id="441" presetID="2" presetClass="entr" presetSubtype="2" fill="hold" grpId="0" nodeType="withEffect">
                                  <p:stCondLst>
                                    <p:cond delay="0"/>
                                  </p:stCondLst>
                                  <p:childTnLst>
                                    <p:set>
                                      <p:cBhvr>
                                        <p:cTn id="442" dur="1" fill="hold">
                                          <p:stCondLst>
                                            <p:cond delay="0"/>
                                          </p:stCondLst>
                                        </p:cTn>
                                        <p:tgtEl>
                                          <p:spTgt spid="31"/>
                                        </p:tgtEl>
                                        <p:attrNameLst>
                                          <p:attrName>style.visibility</p:attrName>
                                        </p:attrNameLst>
                                      </p:cBhvr>
                                      <p:to>
                                        <p:strVal val="visible"/>
                                      </p:to>
                                    </p:set>
                                    <p:anim calcmode="lin" valueType="num">
                                      <p:cBhvr additive="base">
                                        <p:cTn id="443" dur="3000" fill="hold"/>
                                        <p:tgtEl>
                                          <p:spTgt spid="31"/>
                                        </p:tgtEl>
                                        <p:attrNameLst>
                                          <p:attrName>ppt_x</p:attrName>
                                        </p:attrNameLst>
                                      </p:cBhvr>
                                      <p:tavLst>
                                        <p:tav tm="0">
                                          <p:val>
                                            <p:strVal val="1+#ppt_w/2"/>
                                          </p:val>
                                        </p:tav>
                                        <p:tav tm="100000">
                                          <p:val>
                                            <p:strVal val="#ppt_x"/>
                                          </p:val>
                                        </p:tav>
                                      </p:tavLst>
                                    </p:anim>
                                    <p:anim calcmode="lin" valueType="num">
                                      <p:cBhvr additive="base">
                                        <p:cTn id="444" dur="3000" fill="hold"/>
                                        <p:tgtEl>
                                          <p:spTgt spid="31"/>
                                        </p:tgtEl>
                                        <p:attrNameLst>
                                          <p:attrName>ppt_y</p:attrName>
                                        </p:attrNameLst>
                                      </p:cBhvr>
                                      <p:tavLst>
                                        <p:tav tm="0">
                                          <p:val>
                                            <p:strVal val="#ppt_y"/>
                                          </p:val>
                                        </p:tav>
                                        <p:tav tm="100000">
                                          <p:val>
                                            <p:strVal val="#ppt_y"/>
                                          </p:val>
                                        </p:tav>
                                      </p:tavLst>
                                    </p:anim>
                                  </p:childTnLst>
                                </p:cTn>
                              </p:par>
                              <p:par>
                                <p:cTn id="445" presetID="2" presetClass="entr" presetSubtype="2" fill="hold" grpId="0" nodeType="withEffect">
                                  <p:stCondLst>
                                    <p:cond delay="0"/>
                                  </p:stCondLst>
                                  <p:childTnLst>
                                    <p:set>
                                      <p:cBhvr>
                                        <p:cTn id="446" dur="1" fill="hold">
                                          <p:stCondLst>
                                            <p:cond delay="0"/>
                                          </p:stCondLst>
                                        </p:cTn>
                                        <p:tgtEl>
                                          <p:spTgt spid="32"/>
                                        </p:tgtEl>
                                        <p:attrNameLst>
                                          <p:attrName>style.visibility</p:attrName>
                                        </p:attrNameLst>
                                      </p:cBhvr>
                                      <p:to>
                                        <p:strVal val="visible"/>
                                      </p:to>
                                    </p:set>
                                    <p:anim calcmode="lin" valueType="num">
                                      <p:cBhvr additive="base">
                                        <p:cTn id="447" dur="3000" fill="hold"/>
                                        <p:tgtEl>
                                          <p:spTgt spid="32"/>
                                        </p:tgtEl>
                                        <p:attrNameLst>
                                          <p:attrName>ppt_x</p:attrName>
                                        </p:attrNameLst>
                                      </p:cBhvr>
                                      <p:tavLst>
                                        <p:tav tm="0">
                                          <p:val>
                                            <p:strVal val="1+#ppt_w/2"/>
                                          </p:val>
                                        </p:tav>
                                        <p:tav tm="100000">
                                          <p:val>
                                            <p:strVal val="#ppt_x"/>
                                          </p:val>
                                        </p:tav>
                                      </p:tavLst>
                                    </p:anim>
                                    <p:anim calcmode="lin" valueType="num">
                                      <p:cBhvr additive="base">
                                        <p:cTn id="448" dur="3000" fill="hold"/>
                                        <p:tgtEl>
                                          <p:spTgt spid="32"/>
                                        </p:tgtEl>
                                        <p:attrNameLst>
                                          <p:attrName>ppt_y</p:attrName>
                                        </p:attrNameLst>
                                      </p:cBhvr>
                                      <p:tavLst>
                                        <p:tav tm="0">
                                          <p:val>
                                            <p:strVal val="#ppt_y"/>
                                          </p:val>
                                        </p:tav>
                                        <p:tav tm="100000">
                                          <p:val>
                                            <p:strVal val="#ppt_y"/>
                                          </p:val>
                                        </p:tav>
                                      </p:tavLst>
                                    </p:anim>
                                  </p:childTnLst>
                                </p:cTn>
                              </p:par>
                              <p:par>
                                <p:cTn id="449" presetID="2" presetClass="entr" presetSubtype="2" fill="hold" grpId="0" nodeType="withEffect">
                                  <p:stCondLst>
                                    <p:cond delay="0"/>
                                  </p:stCondLst>
                                  <p:childTnLst>
                                    <p:set>
                                      <p:cBhvr>
                                        <p:cTn id="450" dur="1" fill="hold">
                                          <p:stCondLst>
                                            <p:cond delay="0"/>
                                          </p:stCondLst>
                                        </p:cTn>
                                        <p:tgtEl>
                                          <p:spTgt spid="33"/>
                                        </p:tgtEl>
                                        <p:attrNameLst>
                                          <p:attrName>style.visibility</p:attrName>
                                        </p:attrNameLst>
                                      </p:cBhvr>
                                      <p:to>
                                        <p:strVal val="visible"/>
                                      </p:to>
                                    </p:set>
                                    <p:anim calcmode="lin" valueType="num">
                                      <p:cBhvr additive="base">
                                        <p:cTn id="451" dur="3000" fill="hold"/>
                                        <p:tgtEl>
                                          <p:spTgt spid="33"/>
                                        </p:tgtEl>
                                        <p:attrNameLst>
                                          <p:attrName>ppt_x</p:attrName>
                                        </p:attrNameLst>
                                      </p:cBhvr>
                                      <p:tavLst>
                                        <p:tav tm="0">
                                          <p:val>
                                            <p:strVal val="1+#ppt_w/2"/>
                                          </p:val>
                                        </p:tav>
                                        <p:tav tm="100000">
                                          <p:val>
                                            <p:strVal val="#ppt_x"/>
                                          </p:val>
                                        </p:tav>
                                      </p:tavLst>
                                    </p:anim>
                                    <p:anim calcmode="lin" valueType="num">
                                      <p:cBhvr additive="base">
                                        <p:cTn id="452" dur="3000" fill="hold"/>
                                        <p:tgtEl>
                                          <p:spTgt spid="33"/>
                                        </p:tgtEl>
                                        <p:attrNameLst>
                                          <p:attrName>ppt_y</p:attrName>
                                        </p:attrNameLst>
                                      </p:cBhvr>
                                      <p:tavLst>
                                        <p:tav tm="0">
                                          <p:val>
                                            <p:strVal val="#ppt_y"/>
                                          </p:val>
                                        </p:tav>
                                        <p:tav tm="100000">
                                          <p:val>
                                            <p:strVal val="#ppt_y"/>
                                          </p:val>
                                        </p:tav>
                                      </p:tavLst>
                                    </p:anim>
                                  </p:childTnLst>
                                </p:cTn>
                              </p:par>
                              <p:par>
                                <p:cTn id="453" presetID="8" presetClass="emph" presetSubtype="0" fill="hold" grpId="1" nodeType="withEffect">
                                  <p:stCondLst>
                                    <p:cond delay="0"/>
                                  </p:stCondLst>
                                  <p:childTnLst>
                                    <p:animRot by="-21600000">
                                      <p:cBhvr>
                                        <p:cTn id="454" dur="4750" fill="hold"/>
                                        <p:tgtEl>
                                          <p:spTgt spid="2"/>
                                        </p:tgtEl>
                                        <p:attrNameLst>
                                          <p:attrName>r</p:attrName>
                                        </p:attrNameLst>
                                      </p:cBhvr>
                                    </p:animRot>
                                  </p:childTnLst>
                                </p:cTn>
                              </p:par>
                              <p:par>
                                <p:cTn id="455" presetID="8" presetClass="emph" presetSubtype="0" fill="hold" grpId="1" nodeType="withEffect">
                                  <p:stCondLst>
                                    <p:cond delay="0"/>
                                  </p:stCondLst>
                                  <p:childTnLst>
                                    <p:animRot by="-21600000">
                                      <p:cBhvr>
                                        <p:cTn id="456" dur="4750" fill="hold"/>
                                        <p:tgtEl>
                                          <p:spTgt spid="3"/>
                                        </p:tgtEl>
                                        <p:attrNameLst>
                                          <p:attrName>r</p:attrName>
                                        </p:attrNameLst>
                                      </p:cBhvr>
                                    </p:animRot>
                                  </p:childTnLst>
                                </p:cTn>
                              </p:par>
                              <p:par>
                                <p:cTn id="457" presetID="8" presetClass="emph" presetSubtype="0" fill="hold" grpId="1" nodeType="withEffect">
                                  <p:stCondLst>
                                    <p:cond delay="0"/>
                                  </p:stCondLst>
                                  <p:childTnLst>
                                    <p:animRot by="-21600000">
                                      <p:cBhvr>
                                        <p:cTn id="458" dur="4750" fill="hold"/>
                                        <p:tgtEl>
                                          <p:spTgt spid="4"/>
                                        </p:tgtEl>
                                        <p:attrNameLst>
                                          <p:attrName>r</p:attrName>
                                        </p:attrNameLst>
                                      </p:cBhvr>
                                    </p:animRot>
                                  </p:childTnLst>
                                </p:cTn>
                              </p:par>
                              <p:par>
                                <p:cTn id="459" presetID="8" presetClass="emph" presetSubtype="0" fill="hold" grpId="1" nodeType="withEffect">
                                  <p:stCondLst>
                                    <p:cond delay="0"/>
                                  </p:stCondLst>
                                  <p:childTnLst>
                                    <p:animRot by="-21600000">
                                      <p:cBhvr>
                                        <p:cTn id="460" dur="4750" fill="hold"/>
                                        <p:tgtEl>
                                          <p:spTgt spid="5"/>
                                        </p:tgtEl>
                                        <p:attrNameLst>
                                          <p:attrName>r</p:attrName>
                                        </p:attrNameLst>
                                      </p:cBhvr>
                                    </p:animRot>
                                  </p:childTnLst>
                                </p:cTn>
                              </p:par>
                              <p:par>
                                <p:cTn id="461" presetID="8" presetClass="emph" presetSubtype="0" fill="hold" grpId="1" nodeType="withEffect">
                                  <p:stCondLst>
                                    <p:cond delay="0"/>
                                  </p:stCondLst>
                                  <p:childTnLst>
                                    <p:animRot by="-21600000">
                                      <p:cBhvr>
                                        <p:cTn id="462" dur="4750" fill="hold"/>
                                        <p:tgtEl>
                                          <p:spTgt spid="6"/>
                                        </p:tgtEl>
                                        <p:attrNameLst>
                                          <p:attrName>r</p:attrName>
                                        </p:attrNameLst>
                                      </p:cBhvr>
                                    </p:animRot>
                                  </p:childTnLst>
                                </p:cTn>
                              </p:par>
                              <p:par>
                                <p:cTn id="463" presetID="8" presetClass="emph" presetSubtype="0" fill="hold" grpId="1" nodeType="withEffect">
                                  <p:stCondLst>
                                    <p:cond delay="0"/>
                                  </p:stCondLst>
                                  <p:childTnLst>
                                    <p:animRot by="-21600000">
                                      <p:cBhvr>
                                        <p:cTn id="464" dur="4750" fill="hold"/>
                                        <p:tgtEl>
                                          <p:spTgt spid="7"/>
                                        </p:tgtEl>
                                        <p:attrNameLst>
                                          <p:attrName>r</p:attrName>
                                        </p:attrNameLst>
                                      </p:cBhvr>
                                    </p:animRot>
                                  </p:childTnLst>
                                </p:cTn>
                              </p:par>
                              <p:par>
                                <p:cTn id="465" presetID="8" presetClass="emph" presetSubtype="0" fill="hold" grpId="1" nodeType="withEffect">
                                  <p:stCondLst>
                                    <p:cond delay="0"/>
                                  </p:stCondLst>
                                  <p:childTnLst>
                                    <p:animRot by="-21600000">
                                      <p:cBhvr>
                                        <p:cTn id="466" dur="4750" fill="hold"/>
                                        <p:tgtEl>
                                          <p:spTgt spid="8"/>
                                        </p:tgtEl>
                                        <p:attrNameLst>
                                          <p:attrName>r</p:attrName>
                                        </p:attrNameLst>
                                      </p:cBhvr>
                                    </p:animRot>
                                  </p:childTnLst>
                                </p:cTn>
                              </p:par>
                              <p:par>
                                <p:cTn id="467" presetID="8" presetClass="emph" presetSubtype="0" fill="hold" grpId="1" nodeType="withEffect">
                                  <p:stCondLst>
                                    <p:cond delay="0"/>
                                  </p:stCondLst>
                                  <p:childTnLst>
                                    <p:animRot by="-21600000">
                                      <p:cBhvr>
                                        <p:cTn id="468" dur="4750" fill="hold"/>
                                        <p:tgtEl>
                                          <p:spTgt spid="9"/>
                                        </p:tgtEl>
                                        <p:attrNameLst>
                                          <p:attrName>r</p:attrName>
                                        </p:attrNameLst>
                                      </p:cBhvr>
                                    </p:animRot>
                                  </p:childTnLst>
                                </p:cTn>
                              </p:par>
                              <p:par>
                                <p:cTn id="469" presetID="8" presetClass="emph" presetSubtype="0" fill="hold" grpId="1" nodeType="withEffect">
                                  <p:stCondLst>
                                    <p:cond delay="0"/>
                                  </p:stCondLst>
                                  <p:childTnLst>
                                    <p:animRot by="-21600000">
                                      <p:cBhvr>
                                        <p:cTn id="470" dur="4750" fill="hold"/>
                                        <p:tgtEl>
                                          <p:spTgt spid="10"/>
                                        </p:tgtEl>
                                        <p:attrNameLst>
                                          <p:attrName>r</p:attrName>
                                        </p:attrNameLst>
                                      </p:cBhvr>
                                    </p:animRot>
                                  </p:childTnLst>
                                </p:cTn>
                              </p:par>
                              <p:par>
                                <p:cTn id="471" presetID="8" presetClass="emph" presetSubtype="0" fill="hold" grpId="1" nodeType="withEffect">
                                  <p:stCondLst>
                                    <p:cond delay="0"/>
                                  </p:stCondLst>
                                  <p:childTnLst>
                                    <p:animRot by="-21600000">
                                      <p:cBhvr>
                                        <p:cTn id="472" dur="4750" fill="hold"/>
                                        <p:tgtEl>
                                          <p:spTgt spid="11"/>
                                        </p:tgtEl>
                                        <p:attrNameLst>
                                          <p:attrName>r</p:attrName>
                                        </p:attrNameLst>
                                      </p:cBhvr>
                                    </p:animRot>
                                  </p:childTnLst>
                                </p:cTn>
                              </p:par>
                              <p:par>
                                <p:cTn id="473" presetID="8" presetClass="emph" presetSubtype="0" fill="hold" grpId="1" nodeType="withEffect">
                                  <p:stCondLst>
                                    <p:cond delay="0"/>
                                  </p:stCondLst>
                                  <p:childTnLst>
                                    <p:animRot by="-21600000">
                                      <p:cBhvr>
                                        <p:cTn id="474" dur="4750" fill="hold"/>
                                        <p:tgtEl>
                                          <p:spTgt spid="12"/>
                                        </p:tgtEl>
                                        <p:attrNameLst>
                                          <p:attrName>r</p:attrName>
                                        </p:attrNameLst>
                                      </p:cBhvr>
                                    </p:animRot>
                                  </p:childTnLst>
                                </p:cTn>
                              </p:par>
                              <p:par>
                                <p:cTn id="475" presetID="8" presetClass="emph" presetSubtype="0" fill="hold" grpId="1" nodeType="withEffect">
                                  <p:stCondLst>
                                    <p:cond delay="0"/>
                                  </p:stCondLst>
                                  <p:childTnLst>
                                    <p:animRot by="-21600000">
                                      <p:cBhvr>
                                        <p:cTn id="476" dur="4750" fill="hold"/>
                                        <p:tgtEl>
                                          <p:spTgt spid="13"/>
                                        </p:tgtEl>
                                        <p:attrNameLst>
                                          <p:attrName>r</p:attrName>
                                        </p:attrNameLst>
                                      </p:cBhvr>
                                    </p:animRot>
                                  </p:childTnLst>
                                </p:cTn>
                              </p:par>
                              <p:par>
                                <p:cTn id="477" presetID="8" presetClass="emph" presetSubtype="0" fill="hold" grpId="1" nodeType="withEffect">
                                  <p:stCondLst>
                                    <p:cond delay="0"/>
                                  </p:stCondLst>
                                  <p:childTnLst>
                                    <p:animRot by="-21600000">
                                      <p:cBhvr>
                                        <p:cTn id="478" dur="4750" fill="hold"/>
                                        <p:tgtEl>
                                          <p:spTgt spid="14"/>
                                        </p:tgtEl>
                                        <p:attrNameLst>
                                          <p:attrName>r</p:attrName>
                                        </p:attrNameLst>
                                      </p:cBhvr>
                                    </p:animRot>
                                  </p:childTnLst>
                                </p:cTn>
                              </p:par>
                              <p:par>
                                <p:cTn id="479" presetID="8" presetClass="emph" presetSubtype="0" fill="hold" grpId="1" nodeType="withEffect">
                                  <p:stCondLst>
                                    <p:cond delay="0"/>
                                  </p:stCondLst>
                                  <p:childTnLst>
                                    <p:animRot by="-21600000">
                                      <p:cBhvr>
                                        <p:cTn id="480" dur="4750" fill="hold"/>
                                        <p:tgtEl>
                                          <p:spTgt spid="15"/>
                                        </p:tgtEl>
                                        <p:attrNameLst>
                                          <p:attrName>r</p:attrName>
                                        </p:attrNameLst>
                                      </p:cBhvr>
                                    </p:animRot>
                                  </p:childTnLst>
                                </p:cTn>
                              </p:par>
                              <p:par>
                                <p:cTn id="481" presetID="8" presetClass="emph" presetSubtype="0" fill="hold" grpId="1" nodeType="withEffect">
                                  <p:stCondLst>
                                    <p:cond delay="0"/>
                                  </p:stCondLst>
                                  <p:childTnLst>
                                    <p:animRot by="-21600000">
                                      <p:cBhvr>
                                        <p:cTn id="482" dur="4750" fill="hold"/>
                                        <p:tgtEl>
                                          <p:spTgt spid="16"/>
                                        </p:tgtEl>
                                        <p:attrNameLst>
                                          <p:attrName>r</p:attrName>
                                        </p:attrNameLst>
                                      </p:cBhvr>
                                    </p:animRot>
                                  </p:childTnLst>
                                </p:cTn>
                              </p:par>
                              <p:par>
                                <p:cTn id="483" presetID="8" presetClass="emph" presetSubtype="0" fill="hold" grpId="1" nodeType="withEffect">
                                  <p:stCondLst>
                                    <p:cond delay="0"/>
                                  </p:stCondLst>
                                  <p:childTnLst>
                                    <p:animRot by="-21600000">
                                      <p:cBhvr>
                                        <p:cTn id="484" dur="4750" fill="hold"/>
                                        <p:tgtEl>
                                          <p:spTgt spid="17"/>
                                        </p:tgtEl>
                                        <p:attrNameLst>
                                          <p:attrName>r</p:attrName>
                                        </p:attrNameLst>
                                      </p:cBhvr>
                                    </p:animRot>
                                  </p:childTnLst>
                                </p:cTn>
                              </p:par>
                              <p:par>
                                <p:cTn id="485" presetID="8" presetClass="emph" presetSubtype="0" fill="hold" grpId="1" nodeType="withEffect">
                                  <p:stCondLst>
                                    <p:cond delay="0"/>
                                  </p:stCondLst>
                                  <p:childTnLst>
                                    <p:animRot by="-21600000">
                                      <p:cBhvr>
                                        <p:cTn id="486" dur="4750" fill="hold"/>
                                        <p:tgtEl>
                                          <p:spTgt spid="18"/>
                                        </p:tgtEl>
                                        <p:attrNameLst>
                                          <p:attrName>r</p:attrName>
                                        </p:attrNameLst>
                                      </p:cBhvr>
                                    </p:animRot>
                                  </p:childTnLst>
                                </p:cTn>
                              </p:par>
                              <p:par>
                                <p:cTn id="487" presetID="8" presetClass="emph" presetSubtype="0" fill="hold" grpId="1" nodeType="withEffect">
                                  <p:stCondLst>
                                    <p:cond delay="0"/>
                                  </p:stCondLst>
                                  <p:childTnLst>
                                    <p:animRot by="-21600000">
                                      <p:cBhvr>
                                        <p:cTn id="488" dur="4750" fill="hold"/>
                                        <p:tgtEl>
                                          <p:spTgt spid="19"/>
                                        </p:tgtEl>
                                        <p:attrNameLst>
                                          <p:attrName>r</p:attrName>
                                        </p:attrNameLst>
                                      </p:cBhvr>
                                    </p:animRot>
                                  </p:childTnLst>
                                </p:cTn>
                              </p:par>
                              <p:par>
                                <p:cTn id="489" presetID="8" presetClass="emph" presetSubtype="0" fill="hold" grpId="1" nodeType="withEffect">
                                  <p:stCondLst>
                                    <p:cond delay="0"/>
                                  </p:stCondLst>
                                  <p:childTnLst>
                                    <p:animRot by="-21600000">
                                      <p:cBhvr>
                                        <p:cTn id="490" dur="4750" fill="hold"/>
                                        <p:tgtEl>
                                          <p:spTgt spid="20"/>
                                        </p:tgtEl>
                                        <p:attrNameLst>
                                          <p:attrName>r</p:attrName>
                                        </p:attrNameLst>
                                      </p:cBhvr>
                                    </p:animRot>
                                  </p:childTnLst>
                                </p:cTn>
                              </p:par>
                              <p:par>
                                <p:cTn id="491" presetID="8" presetClass="emph" presetSubtype="0" fill="hold" grpId="1" nodeType="withEffect">
                                  <p:stCondLst>
                                    <p:cond delay="0"/>
                                  </p:stCondLst>
                                  <p:childTnLst>
                                    <p:animRot by="-21600000">
                                      <p:cBhvr>
                                        <p:cTn id="492" dur="4750" fill="hold"/>
                                        <p:tgtEl>
                                          <p:spTgt spid="21"/>
                                        </p:tgtEl>
                                        <p:attrNameLst>
                                          <p:attrName>r</p:attrName>
                                        </p:attrNameLst>
                                      </p:cBhvr>
                                    </p:animRot>
                                  </p:childTnLst>
                                </p:cTn>
                              </p:par>
                              <p:par>
                                <p:cTn id="493" presetID="8" presetClass="emph" presetSubtype="0" fill="hold" grpId="1" nodeType="withEffect">
                                  <p:stCondLst>
                                    <p:cond delay="0"/>
                                  </p:stCondLst>
                                  <p:childTnLst>
                                    <p:animRot by="-21600000">
                                      <p:cBhvr>
                                        <p:cTn id="494" dur="4750" fill="hold"/>
                                        <p:tgtEl>
                                          <p:spTgt spid="22"/>
                                        </p:tgtEl>
                                        <p:attrNameLst>
                                          <p:attrName>r</p:attrName>
                                        </p:attrNameLst>
                                      </p:cBhvr>
                                    </p:animRot>
                                  </p:childTnLst>
                                </p:cTn>
                              </p:par>
                              <p:par>
                                <p:cTn id="495" presetID="8" presetClass="emph" presetSubtype="0" fill="hold" grpId="1" nodeType="withEffect">
                                  <p:stCondLst>
                                    <p:cond delay="0"/>
                                  </p:stCondLst>
                                  <p:childTnLst>
                                    <p:animRot by="-21600000">
                                      <p:cBhvr>
                                        <p:cTn id="496" dur="4750" fill="hold"/>
                                        <p:tgtEl>
                                          <p:spTgt spid="23"/>
                                        </p:tgtEl>
                                        <p:attrNameLst>
                                          <p:attrName>r</p:attrName>
                                        </p:attrNameLst>
                                      </p:cBhvr>
                                    </p:animRot>
                                  </p:childTnLst>
                                </p:cTn>
                              </p:par>
                              <p:par>
                                <p:cTn id="497" presetID="8" presetClass="emph" presetSubtype="0" fill="hold" grpId="1" nodeType="withEffect">
                                  <p:stCondLst>
                                    <p:cond delay="0"/>
                                  </p:stCondLst>
                                  <p:childTnLst>
                                    <p:animRot by="-21600000">
                                      <p:cBhvr>
                                        <p:cTn id="498" dur="4750" fill="hold"/>
                                        <p:tgtEl>
                                          <p:spTgt spid="24"/>
                                        </p:tgtEl>
                                        <p:attrNameLst>
                                          <p:attrName>r</p:attrName>
                                        </p:attrNameLst>
                                      </p:cBhvr>
                                    </p:animRot>
                                  </p:childTnLst>
                                </p:cTn>
                              </p:par>
                              <p:par>
                                <p:cTn id="499" presetID="8" presetClass="emph" presetSubtype="0" fill="hold" grpId="1" nodeType="withEffect">
                                  <p:stCondLst>
                                    <p:cond delay="0"/>
                                  </p:stCondLst>
                                  <p:childTnLst>
                                    <p:animRot by="-21600000">
                                      <p:cBhvr>
                                        <p:cTn id="500" dur="4750" fill="hold"/>
                                        <p:tgtEl>
                                          <p:spTgt spid="25"/>
                                        </p:tgtEl>
                                        <p:attrNameLst>
                                          <p:attrName>r</p:attrName>
                                        </p:attrNameLst>
                                      </p:cBhvr>
                                    </p:animRot>
                                  </p:childTnLst>
                                </p:cTn>
                              </p:par>
                              <p:par>
                                <p:cTn id="501" presetID="8" presetClass="emph" presetSubtype="0" fill="hold" grpId="1" nodeType="withEffect">
                                  <p:stCondLst>
                                    <p:cond delay="0"/>
                                  </p:stCondLst>
                                  <p:childTnLst>
                                    <p:animRot by="-21600000">
                                      <p:cBhvr>
                                        <p:cTn id="502" dur="4750" fill="hold"/>
                                        <p:tgtEl>
                                          <p:spTgt spid="26"/>
                                        </p:tgtEl>
                                        <p:attrNameLst>
                                          <p:attrName>r</p:attrName>
                                        </p:attrNameLst>
                                      </p:cBhvr>
                                    </p:animRot>
                                  </p:childTnLst>
                                </p:cTn>
                              </p:par>
                              <p:par>
                                <p:cTn id="503" presetID="8" presetClass="emph" presetSubtype="0" fill="hold" grpId="1" nodeType="withEffect">
                                  <p:stCondLst>
                                    <p:cond delay="0"/>
                                  </p:stCondLst>
                                  <p:childTnLst>
                                    <p:animRot by="-21600000">
                                      <p:cBhvr>
                                        <p:cTn id="504" dur="4750" fill="hold"/>
                                        <p:tgtEl>
                                          <p:spTgt spid="27"/>
                                        </p:tgtEl>
                                        <p:attrNameLst>
                                          <p:attrName>r</p:attrName>
                                        </p:attrNameLst>
                                      </p:cBhvr>
                                    </p:animRot>
                                  </p:childTnLst>
                                </p:cTn>
                              </p:par>
                              <p:par>
                                <p:cTn id="505" presetID="8" presetClass="emph" presetSubtype="0" fill="hold" grpId="1" nodeType="withEffect">
                                  <p:stCondLst>
                                    <p:cond delay="0"/>
                                  </p:stCondLst>
                                  <p:childTnLst>
                                    <p:animRot by="-21600000">
                                      <p:cBhvr>
                                        <p:cTn id="506" dur="4750" fill="hold"/>
                                        <p:tgtEl>
                                          <p:spTgt spid="28"/>
                                        </p:tgtEl>
                                        <p:attrNameLst>
                                          <p:attrName>r</p:attrName>
                                        </p:attrNameLst>
                                      </p:cBhvr>
                                    </p:animRot>
                                  </p:childTnLst>
                                </p:cTn>
                              </p:par>
                              <p:par>
                                <p:cTn id="507" presetID="8" presetClass="emph" presetSubtype="0" fill="hold" grpId="1" nodeType="withEffect">
                                  <p:stCondLst>
                                    <p:cond delay="0"/>
                                  </p:stCondLst>
                                  <p:childTnLst>
                                    <p:animRot by="-21600000">
                                      <p:cBhvr>
                                        <p:cTn id="508" dur="4750" fill="hold"/>
                                        <p:tgtEl>
                                          <p:spTgt spid="29"/>
                                        </p:tgtEl>
                                        <p:attrNameLst>
                                          <p:attrName>r</p:attrName>
                                        </p:attrNameLst>
                                      </p:cBhvr>
                                    </p:animRot>
                                  </p:childTnLst>
                                </p:cTn>
                              </p:par>
                              <p:par>
                                <p:cTn id="509" presetID="8" presetClass="emph" presetSubtype="0" fill="hold" grpId="1" nodeType="withEffect">
                                  <p:stCondLst>
                                    <p:cond delay="0"/>
                                  </p:stCondLst>
                                  <p:childTnLst>
                                    <p:animRot by="-21600000">
                                      <p:cBhvr>
                                        <p:cTn id="510" dur="4750" fill="hold"/>
                                        <p:tgtEl>
                                          <p:spTgt spid="30"/>
                                        </p:tgtEl>
                                        <p:attrNameLst>
                                          <p:attrName>r</p:attrName>
                                        </p:attrNameLst>
                                      </p:cBhvr>
                                    </p:animRot>
                                  </p:childTnLst>
                                </p:cTn>
                              </p:par>
                              <p:par>
                                <p:cTn id="511" presetID="8" presetClass="emph" presetSubtype="0" fill="hold" grpId="1" nodeType="withEffect">
                                  <p:stCondLst>
                                    <p:cond delay="0"/>
                                  </p:stCondLst>
                                  <p:childTnLst>
                                    <p:animRot by="-21600000">
                                      <p:cBhvr>
                                        <p:cTn id="512" dur="4750" fill="hold"/>
                                        <p:tgtEl>
                                          <p:spTgt spid="31"/>
                                        </p:tgtEl>
                                        <p:attrNameLst>
                                          <p:attrName>r</p:attrName>
                                        </p:attrNameLst>
                                      </p:cBhvr>
                                    </p:animRot>
                                  </p:childTnLst>
                                </p:cTn>
                              </p:par>
                              <p:par>
                                <p:cTn id="513" presetID="8" presetClass="emph" presetSubtype="0" fill="hold" grpId="1" nodeType="withEffect">
                                  <p:stCondLst>
                                    <p:cond delay="0"/>
                                  </p:stCondLst>
                                  <p:childTnLst>
                                    <p:animRot by="-21600000">
                                      <p:cBhvr>
                                        <p:cTn id="514" dur="4750" fill="hold"/>
                                        <p:tgtEl>
                                          <p:spTgt spid="32"/>
                                        </p:tgtEl>
                                        <p:attrNameLst>
                                          <p:attrName>r</p:attrName>
                                        </p:attrNameLst>
                                      </p:cBhvr>
                                    </p:animRot>
                                  </p:childTnLst>
                                </p:cTn>
                              </p:par>
                              <p:par>
                                <p:cTn id="515" presetID="8" presetClass="emph" presetSubtype="0" fill="hold" grpId="1" nodeType="withEffect">
                                  <p:stCondLst>
                                    <p:cond delay="0"/>
                                  </p:stCondLst>
                                  <p:childTnLst>
                                    <p:animRot by="-21600000">
                                      <p:cBhvr>
                                        <p:cTn id="516" dur="4750" fill="hold"/>
                                        <p:tgtEl>
                                          <p:spTgt spid="33"/>
                                        </p:tgtEl>
                                        <p:attrNameLst>
                                          <p:attrName>r</p:attrName>
                                        </p:attrNameLst>
                                      </p:cBhvr>
                                    </p:animRot>
                                  </p:childTnLst>
                                </p:cTn>
                              </p:par>
                              <p:par>
                                <p:cTn id="517" presetID="2" presetClass="exit" presetSubtype="8" fill="hold" grpId="2" nodeType="withEffect">
                                  <p:stCondLst>
                                    <p:cond delay="0"/>
                                  </p:stCondLst>
                                  <p:childTnLst>
                                    <p:anim calcmode="lin" valueType="num">
                                      <p:cBhvr additive="base">
                                        <p:cTn id="518" dur="4500"/>
                                        <p:tgtEl>
                                          <p:spTgt spid="2"/>
                                        </p:tgtEl>
                                        <p:attrNameLst>
                                          <p:attrName>ppt_x</p:attrName>
                                        </p:attrNameLst>
                                      </p:cBhvr>
                                      <p:tavLst>
                                        <p:tav tm="0">
                                          <p:val>
                                            <p:strVal val="ppt_x"/>
                                          </p:val>
                                        </p:tav>
                                        <p:tav tm="100000">
                                          <p:val>
                                            <p:strVal val="0-ppt_w/2"/>
                                          </p:val>
                                        </p:tav>
                                      </p:tavLst>
                                    </p:anim>
                                    <p:anim calcmode="lin" valueType="num">
                                      <p:cBhvr additive="base">
                                        <p:cTn id="519" dur="4500"/>
                                        <p:tgtEl>
                                          <p:spTgt spid="2"/>
                                        </p:tgtEl>
                                        <p:attrNameLst>
                                          <p:attrName>ppt_y</p:attrName>
                                        </p:attrNameLst>
                                      </p:cBhvr>
                                      <p:tavLst>
                                        <p:tav tm="0">
                                          <p:val>
                                            <p:strVal val="ppt_y"/>
                                          </p:val>
                                        </p:tav>
                                        <p:tav tm="100000">
                                          <p:val>
                                            <p:strVal val="ppt_y"/>
                                          </p:val>
                                        </p:tav>
                                      </p:tavLst>
                                    </p:anim>
                                    <p:set>
                                      <p:cBhvr>
                                        <p:cTn id="520" dur="1" fill="hold">
                                          <p:stCondLst>
                                            <p:cond delay="4499"/>
                                          </p:stCondLst>
                                        </p:cTn>
                                        <p:tgtEl>
                                          <p:spTgt spid="2"/>
                                        </p:tgtEl>
                                        <p:attrNameLst>
                                          <p:attrName>style.visibility</p:attrName>
                                        </p:attrNameLst>
                                      </p:cBhvr>
                                      <p:to>
                                        <p:strVal val="hidden"/>
                                      </p:to>
                                    </p:set>
                                  </p:childTnLst>
                                </p:cTn>
                              </p:par>
                              <p:par>
                                <p:cTn id="521" presetID="2" presetClass="exit" presetSubtype="8" fill="hold" grpId="2" nodeType="withEffect">
                                  <p:stCondLst>
                                    <p:cond delay="0"/>
                                  </p:stCondLst>
                                  <p:childTnLst>
                                    <p:anim calcmode="lin" valueType="num">
                                      <p:cBhvr additive="base">
                                        <p:cTn id="522" dur="4500"/>
                                        <p:tgtEl>
                                          <p:spTgt spid="3"/>
                                        </p:tgtEl>
                                        <p:attrNameLst>
                                          <p:attrName>ppt_x</p:attrName>
                                        </p:attrNameLst>
                                      </p:cBhvr>
                                      <p:tavLst>
                                        <p:tav tm="0">
                                          <p:val>
                                            <p:strVal val="ppt_x"/>
                                          </p:val>
                                        </p:tav>
                                        <p:tav tm="100000">
                                          <p:val>
                                            <p:strVal val="0-ppt_w/2"/>
                                          </p:val>
                                        </p:tav>
                                      </p:tavLst>
                                    </p:anim>
                                    <p:anim calcmode="lin" valueType="num">
                                      <p:cBhvr additive="base">
                                        <p:cTn id="523" dur="4500"/>
                                        <p:tgtEl>
                                          <p:spTgt spid="3"/>
                                        </p:tgtEl>
                                        <p:attrNameLst>
                                          <p:attrName>ppt_y</p:attrName>
                                        </p:attrNameLst>
                                      </p:cBhvr>
                                      <p:tavLst>
                                        <p:tav tm="0">
                                          <p:val>
                                            <p:strVal val="ppt_y"/>
                                          </p:val>
                                        </p:tav>
                                        <p:tav tm="100000">
                                          <p:val>
                                            <p:strVal val="ppt_y"/>
                                          </p:val>
                                        </p:tav>
                                      </p:tavLst>
                                    </p:anim>
                                    <p:set>
                                      <p:cBhvr>
                                        <p:cTn id="524" dur="1" fill="hold">
                                          <p:stCondLst>
                                            <p:cond delay="4499"/>
                                          </p:stCondLst>
                                        </p:cTn>
                                        <p:tgtEl>
                                          <p:spTgt spid="3"/>
                                        </p:tgtEl>
                                        <p:attrNameLst>
                                          <p:attrName>style.visibility</p:attrName>
                                        </p:attrNameLst>
                                      </p:cBhvr>
                                      <p:to>
                                        <p:strVal val="hidden"/>
                                      </p:to>
                                    </p:set>
                                  </p:childTnLst>
                                </p:cTn>
                              </p:par>
                              <p:par>
                                <p:cTn id="525" presetID="2" presetClass="exit" presetSubtype="8" fill="hold" grpId="2" nodeType="withEffect">
                                  <p:stCondLst>
                                    <p:cond delay="0"/>
                                  </p:stCondLst>
                                  <p:childTnLst>
                                    <p:anim calcmode="lin" valueType="num">
                                      <p:cBhvr additive="base">
                                        <p:cTn id="526" dur="4500"/>
                                        <p:tgtEl>
                                          <p:spTgt spid="4"/>
                                        </p:tgtEl>
                                        <p:attrNameLst>
                                          <p:attrName>ppt_x</p:attrName>
                                        </p:attrNameLst>
                                      </p:cBhvr>
                                      <p:tavLst>
                                        <p:tav tm="0">
                                          <p:val>
                                            <p:strVal val="ppt_x"/>
                                          </p:val>
                                        </p:tav>
                                        <p:tav tm="100000">
                                          <p:val>
                                            <p:strVal val="0-ppt_w/2"/>
                                          </p:val>
                                        </p:tav>
                                      </p:tavLst>
                                    </p:anim>
                                    <p:anim calcmode="lin" valueType="num">
                                      <p:cBhvr additive="base">
                                        <p:cTn id="527" dur="4500"/>
                                        <p:tgtEl>
                                          <p:spTgt spid="4"/>
                                        </p:tgtEl>
                                        <p:attrNameLst>
                                          <p:attrName>ppt_y</p:attrName>
                                        </p:attrNameLst>
                                      </p:cBhvr>
                                      <p:tavLst>
                                        <p:tav tm="0">
                                          <p:val>
                                            <p:strVal val="ppt_y"/>
                                          </p:val>
                                        </p:tav>
                                        <p:tav tm="100000">
                                          <p:val>
                                            <p:strVal val="ppt_y"/>
                                          </p:val>
                                        </p:tav>
                                      </p:tavLst>
                                    </p:anim>
                                    <p:set>
                                      <p:cBhvr>
                                        <p:cTn id="528" dur="1" fill="hold">
                                          <p:stCondLst>
                                            <p:cond delay="4499"/>
                                          </p:stCondLst>
                                        </p:cTn>
                                        <p:tgtEl>
                                          <p:spTgt spid="4"/>
                                        </p:tgtEl>
                                        <p:attrNameLst>
                                          <p:attrName>style.visibility</p:attrName>
                                        </p:attrNameLst>
                                      </p:cBhvr>
                                      <p:to>
                                        <p:strVal val="hidden"/>
                                      </p:to>
                                    </p:set>
                                  </p:childTnLst>
                                </p:cTn>
                              </p:par>
                              <p:par>
                                <p:cTn id="529" presetID="2" presetClass="exit" presetSubtype="8" fill="hold" grpId="2" nodeType="withEffect">
                                  <p:stCondLst>
                                    <p:cond delay="0"/>
                                  </p:stCondLst>
                                  <p:childTnLst>
                                    <p:anim calcmode="lin" valueType="num">
                                      <p:cBhvr additive="base">
                                        <p:cTn id="530" dur="4500"/>
                                        <p:tgtEl>
                                          <p:spTgt spid="5"/>
                                        </p:tgtEl>
                                        <p:attrNameLst>
                                          <p:attrName>ppt_x</p:attrName>
                                        </p:attrNameLst>
                                      </p:cBhvr>
                                      <p:tavLst>
                                        <p:tav tm="0">
                                          <p:val>
                                            <p:strVal val="ppt_x"/>
                                          </p:val>
                                        </p:tav>
                                        <p:tav tm="100000">
                                          <p:val>
                                            <p:strVal val="0-ppt_w/2"/>
                                          </p:val>
                                        </p:tav>
                                      </p:tavLst>
                                    </p:anim>
                                    <p:anim calcmode="lin" valueType="num">
                                      <p:cBhvr additive="base">
                                        <p:cTn id="531" dur="4500"/>
                                        <p:tgtEl>
                                          <p:spTgt spid="5"/>
                                        </p:tgtEl>
                                        <p:attrNameLst>
                                          <p:attrName>ppt_y</p:attrName>
                                        </p:attrNameLst>
                                      </p:cBhvr>
                                      <p:tavLst>
                                        <p:tav tm="0">
                                          <p:val>
                                            <p:strVal val="ppt_y"/>
                                          </p:val>
                                        </p:tav>
                                        <p:tav tm="100000">
                                          <p:val>
                                            <p:strVal val="ppt_y"/>
                                          </p:val>
                                        </p:tav>
                                      </p:tavLst>
                                    </p:anim>
                                    <p:set>
                                      <p:cBhvr>
                                        <p:cTn id="532" dur="1" fill="hold">
                                          <p:stCondLst>
                                            <p:cond delay="4499"/>
                                          </p:stCondLst>
                                        </p:cTn>
                                        <p:tgtEl>
                                          <p:spTgt spid="5"/>
                                        </p:tgtEl>
                                        <p:attrNameLst>
                                          <p:attrName>style.visibility</p:attrName>
                                        </p:attrNameLst>
                                      </p:cBhvr>
                                      <p:to>
                                        <p:strVal val="hidden"/>
                                      </p:to>
                                    </p:set>
                                  </p:childTnLst>
                                </p:cTn>
                              </p:par>
                              <p:par>
                                <p:cTn id="533" presetID="2" presetClass="exit" presetSubtype="8" fill="hold" grpId="2" nodeType="withEffect">
                                  <p:stCondLst>
                                    <p:cond delay="0"/>
                                  </p:stCondLst>
                                  <p:childTnLst>
                                    <p:anim calcmode="lin" valueType="num">
                                      <p:cBhvr additive="base">
                                        <p:cTn id="534" dur="4500"/>
                                        <p:tgtEl>
                                          <p:spTgt spid="6"/>
                                        </p:tgtEl>
                                        <p:attrNameLst>
                                          <p:attrName>ppt_x</p:attrName>
                                        </p:attrNameLst>
                                      </p:cBhvr>
                                      <p:tavLst>
                                        <p:tav tm="0">
                                          <p:val>
                                            <p:strVal val="ppt_x"/>
                                          </p:val>
                                        </p:tav>
                                        <p:tav tm="100000">
                                          <p:val>
                                            <p:strVal val="0-ppt_w/2"/>
                                          </p:val>
                                        </p:tav>
                                      </p:tavLst>
                                    </p:anim>
                                    <p:anim calcmode="lin" valueType="num">
                                      <p:cBhvr additive="base">
                                        <p:cTn id="535" dur="4500"/>
                                        <p:tgtEl>
                                          <p:spTgt spid="6"/>
                                        </p:tgtEl>
                                        <p:attrNameLst>
                                          <p:attrName>ppt_y</p:attrName>
                                        </p:attrNameLst>
                                      </p:cBhvr>
                                      <p:tavLst>
                                        <p:tav tm="0">
                                          <p:val>
                                            <p:strVal val="ppt_y"/>
                                          </p:val>
                                        </p:tav>
                                        <p:tav tm="100000">
                                          <p:val>
                                            <p:strVal val="ppt_y"/>
                                          </p:val>
                                        </p:tav>
                                      </p:tavLst>
                                    </p:anim>
                                    <p:set>
                                      <p:cBhvr>
                                        <p:cTn id="536" dur="1" fill="hold">
                                          <p:stCondLst>
                                            <p:cond delay="4499"/>
                                          </p:stCondLst>
                                        </p:cTn>
                                        <p:tgtEl>
                                          <p:spTgt spid="6"/>
                                        </p:tgtEl>
                                        <p:attrNameLst>
                                          <p:attrName>style.visibility</p:attrName>
                                        </p:attrNameLst>
                                      </p:cBhvr>
                                      <p:to>
                                        <p:strVal val="hidden"/>
                                      </p:to>
                                    </p:set>
                                  </p:childTnLst>
                                </p:cTn>
                              </p:par>
                              <p:par>
                                <p:cTn id="537" presetID="2" presetClass="exit" presetSubtype="8" fill="hold" grpId="2" nodeType="withEffect">
                                  <p:stCondLst>
                                    <p:cond delay="0"/>
                                  </p:stCondLst>
                                  <p:childTnLst>
                                    <p:anim calcmode="lin" valueType="num">
                                      <p:cBhvr additive="base">
                                        <p:cTn id="538" dur="4500"/>
                                        <p:tgtEl>
                                          <p:spTgt spid="7"/>
                                        </p:tgtEl>
                                        <p:attrNameLst>
                                          <p:attrName>ppt_x</p:attrName>
                                        </p:attrNameLst>
                                      </p:cBhvr>
                                      <p:tavLst>
                                        <p:tav tm="0">
                                          <p:val>
                                            <p:strVal val="ppt_x"/>
                                          </p:val>
                                        </p:tav>
                                        <p:tav tm="100000">
                                          <p:val>
                                            <p:strVal val="0-ppt_w/2"/>
                                          </p:val>
                                        </p:tav>
                                      </p:tavLst>
                                    </p:anim>
                                    <p:anim calcmode="lin" valueType="num">
                                      <p:cBhvr additive="base">
                                        <p:cTn id="539" dur="4500"/>
                                        <p:tgtEl>
                                          <p:spTgt spid="7"/>
                                        </p:tgtEl>
                                        <p:attrNameLst>
                                          <p:attrName>ppt_y</p:attrName>
                                        </p:attrNameLst>
                                      </p:cBhvr>
                                      <p:tavLst>
                                        <p:tav tm="0">
                                          <p:val>
                                            <p:strVal val="ppt_y"/>
                                          </p:val>
                                        </p:tav>
                                        <p:tav tm="100000">
                                          <p:val>
                                            <p:strVal val="ppt_y"/>
                                          </p:val>
                                        </p:tav>
                                      </p:tavLst>
                                    </p:anim>
                                    <p:set>
                                      <p:cBhvr>
                                        <p:cTn id="540" dur="1" fill="hold">
                                          <p:stCondLst>
                                            <p:cond delay="4499"/>
                                          </p:stCondLst>
                                        </p:cTn>
                                        <p:tgtEl>
                                          <p:spTgt spid="7"/>
                                        </p:tgtEl>
                                        <p:attrNameLst>
                                          <p:attrName>style.visibility</p:attrName>
                                        </p:attrNameLst>
                                      </p:cBhvr>
                                      <p:to>
                                        <p:strVal val="hidden"/>
                                      </p:to>
                                    </p:set>
                                  </p:childTnLst>
                                </p:cTn>
                              </p:par>
                              <p:par>
                                <p:cTn id="541" presetID="2" presetClass="exit" presetSubtype="8" fill="hold" grpId="2" nodeType="withEffect">
                                  <p:stCondLst>
                                    <p:cond delay="0"/>
                                  </p:stCondLst>
                                  <p:childTnLst>
                                    <p:anim calcmode="lin" valueType="num">
                                      <p:cBhvr additive="base">
                                        <p:cTn id="542" dur="4500"/>
                                        <p:tgtEl>
                                          <p:spTgt spid="8"/>
                                        </p:tgtEl>
                                        <p:attrNameLst>
                                          <p:attrName>ppt_x</p:attrName>
                                        </p:attrNameLst>
                                      </p:cBhvr>
                                      <p:tavLst>
                                        <p:tav tm="0">
                                          <p:val>
                                            <p:strVal val="ppt_x"/>
                                          </p:val>
                                        </p:tav>
                                        <p:tav tm="100000">
                                          <p:val>
                                            <p:strVal val="0-ppt_w/2"/>
                                          </p:val>
                                        </p:tav>
                                      </p:tavLst>
                                    </p:anim>
                                    <p:anim calcmode="lin" valueType="num">
                                      <p:cBhvr additive="base">
                                        <p:cTn id="543" dur="4500"/>
                                        <p:tgtEl>
                                          <p:spTgt spid="8"/>
                                        </p:tgtEl>
                                        <p:attrNameLst>
                                          <p:attrName>ppt_y</p:attrName>
                                        </p:attrNameLst>
                                      </p:cBhvr>
                                      <p:tavLst>
                                        <p:tav tm="0">
                                          <p:val>
                                            <p:strVal val="ppt_y"/>
                                          </p:val>
                                        </p:tav>
                                        <p:tav tm="100000">
                                          <p:val>
                                            <p:strVal val="ppt_y"/>
                                          </p:val>
                                        </p:tav>
                                      </p:tavLst>
                                    </p:anim>
                                    <p:set>
                                      <p:cBhvr>
                                        <p:cTn id="544" dur="1" fill="hold">
                                          <p:stCondLst>
                                            <p:cond delay="4499"/>
                                          </p:stCondLst>
                                        </p:cTn>
                                        <p:tgtEl>
                                          <p:spTgt spid="8"/>
                                        </p:tgtEl>
                                        <p:attrNameLst>
                                          <p:attrName>style.visibility</p:attrName>
                                        </p:attrNameLst>
                                      </p:cBhvr>
                                      <p:to>
                                        <p:strVal val="hidden"/>
                                      </p:to>
                                    </p:set>
                                  </p:childTnLst>
                                </p:cTn>
                              </p:par>
                              <p:par>
                                <p:cTn id="545" presetID="2" presetClass="exit" presetSubtype="8" fill="hold" grpId="2" nodeType="withEffect">
                                  <p:stCondLst>
                                    <p:cond delay="0"/>
                                  </p:stCondLst>
                                  <p:childTnLst>
                                    <p:anim calcmode="lin" valueType="num">
                                      <p:cBhvr additive="base">
                                        <p:cTn id="546" dur="4500"/>
                                        <p:tgtEl>
                                          <p:spTgt spid="9"/>
                                        </p:tgtEl>
                                        <p:attrNameLst>
                                          <p:attrName>ppt_x</p:attrName>
                                        </p:attrNameLst>
                                      </p:cBhvr>
                                      <p:tavLst>
                                        <p:tav tm="0">
                                          <p:val>
                                            <p:strVal val="ppt_x"/>
                                          </p:val>
                                        </p:tav>
                                        <p:tav tm="100000">
                                          <p:val>
                                            <p:strVal val="0-ppt_w/2"/>
                                          </p:val>
                                        </p:tav>
                                      </p:tavLst>
                                    </p:anim>
                                    <p:anim calcmode="lin" valueType="num">
                                      <p:cBhvr additive="base">
                                        <p:cTn id="547" dur="4500"/>
                                        <p:tgtEl>
                                          <p:spTgt spid="9"/>
                                        </p:tgtEl>
                                        <p:attrNameLst>
                                          <p:attrName>ppt_y</p:attrName>
                                        </p:attrNameLst>
                                      </p:cBhvr>
                                      <p:tavLst>
                                        <p:tav tm="0">
                                          <p:val>
                                            <p:strVal val="ppt_y"/>
                                          </p:val>
                                        </p:tav>
                                        <p:tav tm="100000">
                                          <p:val>
                                            <p:strVal val="ppt_y"/>
                                          </p:val>
                                        </p:tav>
                                      </p:tavLst>
                                    </p:anim>
                                    <p:set>
                                      <p:cBhvr>
                                        <p:cTn id="548" dur="1" fill="hold">
                                          <p:stCondLst>
                                            <p:cond delay="4499"/>
                                          </p:stCondLst>
                                        </p:cTn>
                                        <p:tgtEl>
                                          <p:spTgt spid="9"/>
                                        </p:tgtEl>
                                        <p:attrNameLst>
                                          <p:attrName>style.visibility</p:attrName>
                                        </p:attrNameLst>
                                      </p:cBhvr>
                                      <p:to>
                                        <p:strVal val="hidden"/>
                                      </p:to>
                                    </p:set>
                                  </p:childTnLst>
                                </p:cTn>
                              </p:par>
                              <p:par>
                                <p:cTn id="549" presetID="2" presetClass="exit" presetSubtype="8" fill="hold" grpId="2" nodeType="withEffect">
                                  <p:stCondLst>
                                    <p:cond delay="0"/>
                                  </p:stCondLst>
                                  <p:childTnLst>
                                    <p:anim calcmode="lin" valueType="num">
                                      <p:cBhvr additive="base">
                                        <p:cTn id="550" dur="4500"/>
                                        <p:tgtEl>
                                          <p:spTgt spid="10"/>
                                        </p:tgtEl>
                                        <p:attrNameLst>
                                          <p:attrName>ppt_x</p:attrName>
                                        </p:attrNameLst>
                                      </p:cBhvr>
                                      <p:tavLst>
                                        <p:tav tm="0">
                                          <p:val>
                                            <p:strVal val="ppt_x"/>
                                          </p:val>
                                        </p:tav>
                                        <p:tav tm="100000">
                                          <p:val>
                                            <p:strVal val="0-ppt_w/2"/>
                                          </p:val>
                                        </p:tav>
                                      </p:tavLst>
                                    </p:anim>
                                    <p:anim calcmode="lin" valueType="num">
                                      <p:cBhvr additive="base">
                                        <p:cTn id="551" dur="4500"/>
                                        <p:tgtEl>
                                          <p:spTgt spid="10"/>
                                        </p:tgtEl>
                                        <p:attrNameLst>
                                          <p:attrName>ppt_y</p:attrName>
                                        </p:attrNameLst>
                                      </p:cBhvr>
                                      <p:tavLst>
                                        <p:tav tm="0">
                                          <p:val>
                                            <p:strVal val="ppt_y"/>
                                          </p:val>
                                        </p:tav>
                                        <p:tav tm="100000">
                                          <p:val>
                                            <p:strVal val="ppt_y"/>
                                          </p:val>
                                        </p:tav>
                                      </p:tavLst>
                                    </p:anim>
                                    <p:set>
                                      <p:cBhvr>
                                        <p:cTn id="552" dur="1" fill="hold">
                                          <p:stCondLst>
                                            <p:cond delay="4499"/>
                                          </p:stCondLst>
                                        </p:cTn>
                                        <p:tgtEl>
                                          <p:spTgt spid="10"/>
                                        </p:tgtEl>
                                        <p:attrNameLst>
                                          <p:attrName>style.visibility</p:attrName>
                                        </p:attrNameLst>
                                      </p:cBhvr>
                                      <p:to>
                                        <p:strVal val="hidden"/>
                                      </p:to>
                                    </p:set>
                                  </p:childTnLst>
                                </p:cTn>
                              </p:par>
                              <p:par>
                                <p:cTn id="553" presetID="2" presetClass="exit" presetSubtype="8" fill="hold" grpId="2" nodeType="withEffect">
                                  <p:stCondLst>
                                    <p:cond delay="0"/>
                                  </p:stCondLst>
                                  <p:childTnLst>
                                    <p:anim calcmode="lin" valueType="num">
                                      <p:cBhvr additive="base">
                                        <p:cTn id="554" dur="4500"/>
                                        <p:tgtEl>
                                          <p:spTgt spid="11"/>
                                        </p:tgtEl>
                                        <p:attrNameLst>
                                          <p:attrName>ppt_x</p:attrName>
                                        </p:attrNameLst>
                                      </p:cBhvr>
                                      <p:tavLst>
                                        <p:tav tm="0">
                                          <p:val>
                                            <p:strVal val="ppt_x"/>
                                          </p:val>
                                        </p:tav>
                                        <p:tav tm="100000">
                                          <p:val>
                                            <p:strVal val="0-ppt_w/2"/>
                                          </p:val>
                                        </p:tav>
                                      </p:tavLst>
                                    </p:anim>
                                    <p:anim calcmode="lin" valueType="num">
                                      <p:cBhvr additive="base">
                                        <p:cTn id="555" dur="4500"/>
                                        <p:tgtEl>
                                          <p:spTgt spid="11"/>
                                        </p:tgtEl>
                                        <p:attrNameLst>
                                          <p:attrName>ppt_y</p:attrName>
                                        </p:attrNameLst>
                                      </p:cBhvr>
                                      <p:tavLst>
                                        <p:tav tm="0">
                                          <p:val>
                                            <p:strVal val="ppt_y"/>
                                          </p:val>
                                        </p:tav>
                                        <p:tav tm="100000">
                                          <p:val>
                                            <p:strVal val="ppt_y"/>
                                          </p:val>
                                        </p:tav>
                                      </p:tavLst>
                                    </p:anim>
                                    <p:set>
                                      <p:cBhvr>
                                        <p:cTn id="556" dur="1" fill="hold">
                                          <p:stCondLst>
                                            <p:cond delay="4499"/>
                                          </p:stCondLst>
                                        </p:cTn>
                                        <p:tgtEl>
                                          <p:spTgt spid="11"/>
                                        </p:tgtEl>
                                        <p:attrNameLst>
                                          <p:attrName>style.visibility</p:attrName>
                                        </p:attrNameLst>
                                      </p:cBhvr>
                                      <p:to>
                                        <p:strVal val="hidden"/>
                                      </p:to>
                                    </p:set>
                                  </p:childTnLst>
                                </p:cTn>
                              </p:par>
                              <p:par>
                                <p:cTn id="557" presetID="2" presetClass="exit" presetSubtype="8" fill="hold" grpId="2" nodeType="withEffect">
                                  <p:stCondLst>
                                    <p:cond delay="0"/>
                                  </p:stCondLst>
                                  <p:childTnLst>
                                    <p:anim calcmode="lin" valueType="num">
                                      <p:cBhvr additive="base">
                                        <p:cTn id="558" dur="4500"/>
                                        <p:tgtEl>
                                          <p:spTgt spid="12"/>
                                        </p:tgtEl>
                                        <p:attrNameLst>
                                          <p:attrName>ppt_x</p:attrName>
                                        </p:attrNameLst>
                                      </p:cBhvr>
                                      <p:tavLst>
                                        <p:tav tm="0">
                                          <p:val>
                                            <p:strVal val="ppt_x"/>
                                          </p:val>
                                        </p:tav>
                                        <p:tav tm="100000">
                                          <p:val>
                                            <p:strVal val="0-ppt_w/2"/>
                                          </p:val>
                                        </p:tav>
                                      </p:tavLst>
                                    </p:anim>
                                    <p:anim calcmode="lin" valueType="num">
                                      <p:cBhvr additive="base">
                                        <p:cTn id="559" dur="4500"/>
                                        <p:tgtEl>
                                          <p:spTgt spid="12"/>
                                        </p:tgtEl>
                                        <p:attrNameLst>
                                          <p:attrName>ppt_y</p:attrName>
                                        </p:attrNameLst>
                                      </p:cBhvr>
                                      <p:tavLst>
                                        <p:tav tm="0">
                                          <p:val>
                                            <p:strVal val="ppt_y"/>
                                          </p:val>
                                        </p:tav>
                                        <p:tav tm="100000">
                                          <p:val>
                                            <p:strVal val="ppt_y"/>
                                          </p:val>
                                        </p:tav>
                                      </p:tavLst>
                                    </p:anim>
                                    <p:set>
                                      <p:cBhvr>
                                        <p:cTn id="560" dur="1" fill="hold">
                                          <p:stCondLst>
                                            <p:cond delay="4499"/>
                                          </p:stCondLst>
                                        </p:cTn>
                                        <p:tgtEl>
                                          <p:spTgt spid="12"/>
                                        </p:tgtEl>
                                        <p:attrNameLst>
                                          <p:attrName>style.visibility</p:attrName>
                                        </p:attrNameLst>
                                      </p:cBhvr>
                                      <p:to>
                                        <p:strVal val="hidden"/>
                                      </p:to>
                                    </p:set>
                                  </p:childTnLst>
                                </p:cTn>
                              </p:par>
                              <p:par>
                                <p:cTn id="561" presetID="2" presetClass="exit" presetSubtype="8" fill="hold" grpId="2" nodeType="withEffect">
                                  <p:stCondLst>
                                    <p:cond delay="0"/>
                                  </p:stCondLst>
                                  <p:childTnLst>
                                    <p:anim calcmode="lin" valueType="num">
                                      <p:cBhvr additive="base">
                                        <p:cTn id="562" dur="4500"/>
                                        <p:tgtEl>
                                          <p:spTgt spid="13"/>
                                        </p:tgtEl>
                                        <p:attrNameLst>
                                          <p:attrName>ppt_x</p:attrName>
                                        </p:attrNameLst>
                                      </p:cBhvr>
                                      <p:tavLst>
                                        <p:tav tm="0">
                                          <p:val>
                                            <p:strVal val="ppt_x"/>
                                          </p:val>
                                        </p:tav>
                                        <p:tav tm="100000">
                                          <p:val>
                                            <p:strVal val="0-ppt_w/2"/>
                                          </p:val>
                                        </p:tav>
                                      </p:tavLst>
                                    </p:anim>
                                    <p:anim calcmode="lin" valueType="num">
                                      <p:cBhvr additive="base">
                                        <p:cTn id="563" dur="4500"/>
                                        <p:tgtEl>
                                          <p:spTgt spid="13"/>
                                        </p:tgtEl>
                                        <p:attrNameLst>
                                          <p:attrName>ppt_y</p:attrName>
                                        </p:attrNameLst>
                                      </p:cBhvr>
                                      <p:tavLst>
                                        <p:tav tm="0">
                                          <p:val>
                                            <p:strVal val="ppt_y"/>
                                          </p:val>
                                        </p:tav>
                                        <p:tav tm="100000">
                                          <p:val>
                                            <p:strVal val="ppt_y"/>
                                          </p:val>
                                        </p:tav>
                                      </p:tavLst>
                                    </p:anim>
                                    <p:set>
                                      <p:cBhvr>
                                        <p:cTn id="564" dur="1" fill="hold">
                                          <p:stCondLst>
                                            <p:cond delay="4499"/>
                                          </p:stCondLst>
                                        </p:cTn>
                                        <p:tgtEl>
                                          <p:spTgt spid="13"/>
                                        </p:tgtEl>
                                        <p:attrNameLst>
                                          <p:attrName>style.visibility</p:attrName>
                                        </p:attrNameLst>
                                      </p:cBhvr>
                                      <p:to>
                                        <p:strVal val="hidden"/>
                                      </p:to>
                                    </p:set>
                                  </p:childTnLst>
                                </p:cTn>
                              </p:par>
                              <p:par>
                                <p:cTn id="565" presetID="2" presetClass="exit" presetSubtype="8" fill="hold" grpId="2" nodeType="withEffect">
                                  <p:stCondLst>
                                    <p:cond delay="0"/>
                                  </p:stCondLst>
                                  <p:childTnLst>
                                    <p:anim calcmode="lin" valueType="num">
                                      <p:cBhvr additive="base">
                                        <p:cTn id="566" dur="4500"/>
                                        <p:tgtEl>
                                          <p:spTgt spid="14"/>
                                        </p:tgtEl>
                                        <p:attrNameLst>
                                          <p:attrName>ppt_x</p:attrName>
                                        </p:attrNameLst>
                                      </p:cBhvr>
                                      <p:tavLst>
                                        <p:tav tm="0">
                                          <p:val>
                                            <p:strVal val="ppt_x"/>
                                          </p:val>
                                        </p:tav>
                                        <p:tav tm="100000">
                                          <p:val>
                                            <p:strVal val="0-ppt_w/2"/>
                                          </p:val>
                                        </p:tav>
                                      </p:tavLst>
                                    </p:anim>
                                    <p:anim calcmode="lin" valueType="num">
                                      <p:cBhvr additive="base">
                                        <p:cTn id="567" dur="4500"/>
                                        <p:tgtEl>
                                          <p:spTgt spid="14"/>
                                        </p:tgtEl>
                                        <p:attrNameLst>
                                          <p:attrName>ppt_y</p:attrName>
                                        </p:attrNameLst>
                                      </p:cBhvr>
                                      <p:tavLst>
                                        <p:tav tm="0">
                                          <p:val>
                                            <p:strVal val="ppt_y"/>
                                          </p:val>
                                        </p:tav>
                                        <p:tav tm="100000">
                                          <p:val>
                                            <p:strVal val="ppt_y"/>
                                          </p:val>
                                        </p:tav>
                                      </p:tavLst>
                                    </p:anim>
                                    <p:set>
                                      <p:cBhvr>
                                        <p:cTn id="568" dur="1" fill="hold">
                                          <p:stCondLst>
                                            <p:cond delay="4499"/>
                                          </p:stCondLst>
                                        </p:cTn>
                                        <p:tgtEl>
                                          <p:spTgt spid="14"/>
                                        </p:tgtEl>
                                        <p:attrNameLst>
                                          <p:attrName>style.visibility</p:attrName>
                                        </p:attrNameLst>
                                      </p:cBhvr>
                                      <p:to>
                                        <p:strVal val="hidden"/>
                                      </p:to>
                                    </p:set>
                                  </p:childTnLst>
                                </p:cTn>
                              </p:par>
                              <p:par>
                                <p:cTn id="569" presetID="2" presetClass="exit" presetSubtype="8" fill="hold" grpId="2" nodeType="withEffect">
                                  <p:stCondLst>
                                    <p:cond delay="0"/>
                                  </p:stCondLst>
                                  <p:childTnLst>
                                    <p:anim calcmode="lin" valueType="num">
                                      <p:cBhvr additive="base">
                                        <p:cTn id="570" dur="4500"/>
                                        <p:tgtEl>
                                          <p:spTgt spid="15"/>
                                        </p:tgtEl>
                                        <p:attrNameLst>
                                          <p:attrName>ppt_x</p:attrName>
                                        </p:attrNameLst>
                                      </p:cBhvr>
                                      <p:tavLst>
                                        <p:tav tm="0">
                                          <p:val>
                                            <p:strVal val="ppt_x"/>
                                          </p:val>
                                        </p:tav>
                                        <p:tav tm="100000">
                                          <p:val>
                                            <p:strVal val="0-ppt_w/2"/>
                                          </p:val>
                                        </p:tav>
                                      </p:tavLst>
                                    </p:anim>
                                    <p:anim calcmode="lin" valueType="num">
                                      <p:cBhvr additive="base">
                                        <p:cTn id="571" dur="4500"/>
                                        <p:tgtEl>
                                          <p:spTgt spid="15"/>
                                        </p:tgtEl>
                                        <p:attrNameLst>
                                          <p:attrName>ppt_y</p:attrName>
                                        </p:attrNameLst>
                                      </p:cBhvr>
                                      <p:tavLst>
                                        <p:tav tm="0">
                                          <p:val>
                                            <p:strVal val="ppt_y"/>
                                          </p:val>
                                        </p:tav>
                                        <p:tav tm="100000">
                                          <p:val>
                                            <p:strVal val="ppt_y"/>
                                          </p:val>
                                        </p:tav>
                                      </p:tavLst>
                                    </p:anim>
                                    <p:set>
                                      <p:cBhvr>
                                        <p:cTn id="572" dur="1" fill="hold">
                                          <p:stCondLst>
                                            <p:cond delay="4499"/>
                                          </p:stCondLst>
                                        </p:cTn>
                                        <p:tgtEl>
                                          <p:spTgt spid="15"/>
                                        </p:tgtEl>
                                        <p:attrNameLst>
                                          <p:attrName>style.visibility</p:attrName>
                                        </p:attrNameLst>
                                      </p:cBhvr>
                                      <p:to>
                                        <p:strVal val="hidden"/>
                                      </p:to>
                                    </p:set>
                                  </p:childTnLst>
                                </p:cTn>
                              </p:par>
                              <p:par>
                                <p:cTn id="573" presetID="2" presetClass="exit" presetSubtype="8" fill="hold" grpId="2" nodeType="withEffect">
                                  <p:stCondLst>
                                    <p:cond delay="0"/>
                                  </p:stCondLst>
                                  <p:childTnLst>
                                    <p:anim calcmode="lin" valueType="num">
                                      <p:cBhvr additive="base">
                                        <p:cTn id="574" dur="4500"/>
                                        <p:tgtEl>
                                          <p:spTgt spid="16"/>
                                        </p:tgtEl>
                                        <p:attrNameLst>
                                          <p:attrName>ppt_x</p:attrName>
                                        </p:attrNameLst>
                                      </p:cBhvr>
                                      <p:tavLst>
                                        <p:tav tm="0">
                                          <p:val>
                                            <p:strVal val="ppt_x"/>
                                          </p:val>
                                        </p:tav>
                                        <p:tav tm="100000">
                                          <p:val>
                                            <p:strVal val="0-ppt_w/2"/>
                                          </p:val>
                                        </p:tav>
                                      </p:tavLst>
                                    </p:anim>
                                    <p:anim calcmode="lin" valueType="num">
                                      <p:cBhvr additive="base">
                                        <p:cTn id="575" dur="4500"/>
                                        <p:tgtEl>
                                          <p:spTgt spid="16"/>
                                        </p:tgtEl>
                                        <p:attrNameLst>
                                          <p:attrName>ppt_y</p:attrName>
                                        </p:attrNameLst>
                                      </p:cBhvr>
                                      <p:tavLst>
                                        <p:tav tm="0">
                                          <p:val>
                                            <p:strVal val="ppt_y"/>
                                          </p:val>
                                        </p:tav>
                                        <p:tav tm="100000">
                                          <p:val>
                                            <p:strVal val="ppt_y"/>
                                          </p:val>
                                        </p:tav>
                                      </p:tavLst>
                                    </p:anim>
                                    <p:set>
                                      <p:cBhvr>
                                        <p:cTn id="576" dur="1" fill="hold">
                                          <p:stCondLst>
                                            <p:cond delay="4499"/>
                                          </p:stCondLst>
                                        </p:cTn>
                                        <p:tgtEl>
                                          <p:spTgt spid="16"/>
                                        </p:tgtEl>
                                        <p:attrNameLst>
                                          <p:attrName>style.visibility</p:attrName>
                                        </p:attrNameLst>
                                      </p:cBhvr>
                                      <p:to>
                                        <p:strVal val="hidden"/>
                                      </p:to>
                                    </p:set>
                                  </p:childTnLst>
                                </p:cTn>
                              </p:par>
                              <p:par>
                                <p:cTn id="577" presetID="2" presetClass="exit" presetSubtype="8" fill="hold" grpId="2" nodeType="withEffect">
                                  <p:stCondLst>
                                    <p:cond delay="0"/>
                                  </p:stCondLst>
                                  <p:childTnLst>
                                    <p:anim calcmode="lin" valueType="num">
                                      <p:cBhvr additive="base">
                                        <p:cTn id="578" dur="4500"/>
                                        <p:tgtEl>
                                          <p:spTgt spid="17"/>
                                        </p:tgtEl>
                                        <p:attrNameLst>
                                          <p:attrName>ppt_x</p:attrName>
                                        </p:attrNameLst>
                                      </p:cBhvr>
                                      <p:tavLst>
                                        <p:tav tm="0">
                                          <p:val>
                                            <p:strVal val="ppt_x"/>
                                          </p:val>
                                        </p:tav>
                                        <p:tav tm="100000">
                                          <p:val>
                                            <p:strVal val="0-ppt_w/2"/>
                                          </p:val>
                                        </p:tav>
                                      </p:tavLst>
                                    </p:anim>
                                    <p:anim calcmode="lin" valueType="num">
                                      <p:cBhvr additive="base">
                                        <p:cTn id="579" dur="4500"/>
                                        <p:tgtEl>
                                          <p:spTgt spid="17"/>
                                        </p:tgtEl>
                                        <p:attrNameLst>
                                          <p:attrName>ppt_y</p:attrName>
                                        </p:attrNameLst>
                                      </p:cBhvr>
                                      <p:tavLst>
                                        <p:tav tm="0">
                                          <p:val>
                                            <p:strVal val="ppt_y"/>
                                          </p:val>
                                        </p:tav>
                                        <p:tav tm="100000">
                                          <p:val>
                                            <p:strVal val="ppt_y"/>
                                          </p:val>
                                        </p:tav>
                                      </p:tavLst>
                                    </p:anim>
                                    <p:set>
                                      <p:cBhvr>
                                        <p:cTn id="580" dur="1" fill="hold">
                                          <p:stCondLst>
                                            <p:cond delay="4499"/>
                                          </p:stCondLst>
                                        </p:cTn>
                                        <p:tgtEl>
                                          <p:spTgt spid="17"/>
                                        </p:tgtEl>
                                        <p:attrNameLst>
                                          <p:attrName>style.visibility</p:attrName>
                                        </p:attrNameLst>
                                      </p:cBhvr>
                                      <p:to>
                                        <p:strVal val="hidden"/>
                                      </p:to>
                                    </p:set>
                                  </p:childTnLst>
                                </p:cTn>
                              </p:par>
                              <p:par>
                                <p:cTn id="581" presetID="2" presetClass="exit" presetSubtype="8" fill="hold" grpId="2" nodeType="withEffect">
                                  <p:stCondLst>
                                    <p:cond delay="0"/>
                                  </p:stCondLst>
                                  <p:childTnLst>
                                    <p:anim calcmode="lin" valueType="num">
                                      <p:cBhvr additive="base">
                                        <p:cTn id="582" dur="4500"/>
                                        <p:tgtEl>
                                          <p:spTgt spid="18"/>
                                        </p:tgtEl>
                                        <p:attrNameLst>
                                          <p:attrName>ppt_x</p:attrName>
                                        </p:attrNameLst>
                                      </p:cBhvr>
                                      <p:tavLst>
                                        <p:tav tm="0">
                                          <p:val>
                                            <p:strVal val="ppt_x"/>
                                          </p:val>
                                        </p:tav>
                                        <p:tav tm="100000">
                                          <p:val>
                                            <p:strVal val="0-ppt_w/2"/>
                                          </p:val>
                                        </p:tav>
                                      </p:tavLst>
                                    </p:anim>
                                    <p:anim calcmode="lin" valueType="num">
                                      <p:cBhvr additive="base">
                                        <p:cTn id="583" dur="4500"/>
                                        <p:tgtEl>
                                          <p:spTgt spid="18"/>
                                        </p:tgtEl>
                                        <p:attrNameLst>
                                          <p:attrName>ppt_y</p:attrName>
                                        </p:attrNameLst>
                                      </p:cBhvr>
                                      <p:tavLst>
                                        <p:tav tm="0">
                                          <p:val>
                                            <p:strVal val="ppt_y"/>
                                          </p:val>
                                        </p:tav>
                                        <p:tav tm="100000">
                                          <p:val>
                                            <p:strVal val="ppt_y"/>
                                          </p:val>
                                        </p:tav>
                                      </p:tavLst>
                                    </p:anim>
                                    <p:set>
                                      <p:cBhvr>
                                        <p:cTn id="584" dur="1" fill="hold">
                                          <p:stCondLst>
                                            <p:cond delay="4499"/>
                                          </p:stCondLst>
                                        </p:cTn>
                                        <p:tgtEl>
                                          <p:spTgt spid="18"/>
                                        </p:tgtEl>
                                        <p:attrNameLst>
                                          <p:attrName>style.visibility</p:attrName>
                                        </p:attrNameLst>
                                      </p:cBhvr>
                                      <p:to>
                                        <p:strVal val="hidden"/>
                                      </p:to>
                                    </p:set>
                                  </p:childTnLst>
                                </p:cTn>
                              </p:par>
                              <p:par>
                                <p:cTn id="585" presetID="2" presetClass="exit" presetSubtype="8" fill="hold" grpId="2" nodeType="withEffect">
                                  <p:stCondLst>
                                    <p:cond delay="0"/>
                                  </p:stCondLst>
                                  <p:childTnLst>
                                    <p:anim calcmode="lin" valueType="num">
                                      <p:cBhvr additive="base">
                                        <p:cTn id="586" dur="4500"/>
                                        <p:tgtEl>
                                          <p:spTgt spid="19"/>
                                        </p:tgtEl>
                                        <p:attrNameLst>
                                          <p:attrName>ppt_x</p:attrName>
                                        </p:attrNameLst>
                                      </p:cBhvr>
                                      <p:tavLst>
                                        <p:tav tm="0">
                                          <p:val>
                                            <p:strVal val="ppt_x"/>
                                          </p:val>
                                        </p:tav>
                                        <p:tav tm="100000">
                                          <p:val>
                                            <p:strVal val="0-ppt_w/2"/>
                                          </p:val>
                                        </p:tav>
                                      </p:tavLst>
                                    </p:anim>
                                    <p:anim calcmode="lin" valueType="num">
                                      <p:cBhvr additive="base">
                                        <p:cTn id="587" dur="4500"/>
                                        <p:tgtEl>
                                          <p:spTgt spid="19"/>
                                        </p:tgtEl>
                                        <p:attrNameLst>
                                          <p:attrName>ppt_y</p:attrName>
                                        </p:attrNameLst>
                                      </p:cBhvr>
                                      <p:tavLst>
                                        <p:tav tm="0">
                                          <p:val>
                                            <p:strVal val="ppt_y"/>
                                          </p:val>
                                        </p:tav>
                                        <p:tav tm="100000">
                                          <p:val>
                                            <p:strVal val="ppt_y"/>
                                          </p:val>
                                        </p:tav>
                                      </p:tavLst>
                                    </p:anim>
                                    <p:set>
                                      <p:cBhvr>
                                        <p:cTn id="588" dur="1" fill="hold">
                                          <p:stCondLst>
                                            <p:cond delay="4499"/>
                                          </p:stCondLst>
                                        </p:cTn>
                                        <p:tgtEl>
                                          <p:spTgt spid="19"/>
                                        </p:tgtEl>
                                        <p:attrNameLst>
                                          <p:attrName>style.visibility</p:attrName>
                                        </p:attrNameLst>
                                      </p:cBhvr>
                                      <p:to>
                                        <p:strVal val="hidden"/>
                                      </p:to>
                                    </p:set>
                                  </p:childTnLst>
                                </p:cTn>
                              </p:par>
                              <p:par>
                                <p:cTn id="589" presetID="2" presetClass="exit" presetSubtype="8" fill="hold" grpId="2" nodeType="withEffect">
                                  <p:stCondLst>
                                    <p:cond delay="0"/>
                                  </p:stCondLst>
                                  <p:childTnLst>
                                    <p:anim calcmode="lin" valueType="num">
                                      <p:cBhvr additive="base">
                                        <p:cTn id="590" dur="4500"/>
                                        <p:tgtEl>
                                          <p:spTgt spid="20"/>
                                        </p:tgtEl>
                                        <p:attrNameLst>
                                          <p:attrName>ppt_x</p:attrName>
                                        </p:attrNameLst>
                                      </p:cBhvr>
                                      <p:tavLst>
                                        <p:tav tm="0">
                                          <p:val>
                                            <p:strVal val="ppt_x"/>
                                          </p:val>
                                        </p:tav>
                                        <p:tav tm="100000">
                                          <p:val>
                                            <p:strVal val="0-ppt_w/2"/>
                                          </p:val>
                                        </p:tav>
                                      </p:tavLst>
                                    </p:anim>
                                    <p:anim calcmode="lin" valueType="num">
                                      <p:cBhvr additive="base">
                                        <p:cTn id="591" dur="4500"/>
                                        <p:tgtEl>
                                          <p:spTgt spid="20"/>
                                        </p:tgtEl>
                                        <p:attrNameLst>
                                          <p:attrName>ppt_y</p:attrName>
                                        </p:attrNameLst>
                                      </p:cBhvr>
                                      <p:tavLst>
                                        <p:tav tm="0">
                                          <p:val>
                                            <p:strVal val="ppt_y"/>
                                          </p:val>
                                        </p:tav>
                                        <p:tav tm="100000">
                                          <p:val>
                                            <p:strVal val="ppt_y"/>
                                          </p:val>
                                        </p:tav>
                                      </p:tavLst>
                                    </p:anim>
                                    <p:set>
                                      <p:cBhvr>
                                        <p:cTn id="592" dur="1" fill="hold">
                                          <p:stCondLst>
                                            <p:cond delay="4499"/>
                                          </p:stCondLst>
                                        </p:cTn>
                                        <p:tgtEl>
                                          <p:spTgt spid="20"/>
                                        </p:tgtEl>
                                        <p:attrNameLst>
                                          <p:attrName>style.visibility</p:attrName>
                                        </p:attrNameLst>
                                      </p:cBhvr>
                                      <p:to>
                                        <p:strVal val="hidden"/>
                                      </p:to>
                                    </p:set>
                                  </p:childTnLst>
                                </p:cTn>
                              </p:par>
                              <p:par>
                                <p:cTn id="593" presetID="2" presetClass="exit" presetSubtype="8" fill="hold" grpId="2" nodeType="withEffect">
                                  <p:stCondLst>
                                    <p:cond delay="0"/>
                                  </p:stCondLst>
                                  <p:childTnLst>
                                    <p:anim calcmode="lin" valueType="num">
                                      <p:cBhvr additive="base">
                                        <p:cTn id="594" dur="4500"/>
                                        <p:tgtEl>
                                          <p:spTgt spid="21"/>
                                        </p:tgtEl>
                                        <p:attrNameLst>
                                          <p:attrName>ppt_x</p:attrName>
                                        </p:attrNameLst>
                                      </p:cBhvr>
                                      <p:tavLst>
                                        <p:tav tm="0">
                                          <p:val>
                                            <p:strVal val="ppt_x"/>
                                          </p:val>
                                        </p:tav>
                                        <p:tav tm="100000">
                                          <p:val>
                                            <p:strVal val="0-ppt_w/2"/>
                                          </p:val>
                                        </p:tav>
                                      </p:tavLst>
                                    </p:anim>
                                    <p:anim calcmode="lin" valueType="num">
                                      <p:cBhvr additive="base">
                                        <p:cTn id="595" dur="4500"/>
                                        <p:tgtEl>
                                          <p:spTgt spid="21"/>
                                        </p:tgtEl>
                                        <p:attrNameLst>
                                          <p:attrName>ppt_y</p:attrName>
                                        </p:attrNameLst>
                                      </p:cBhvr>
                                      <p:tavLst>
                                        <p:tav tm="0">
                                          <p:val>
                                            <p:strVal val="ppt_y"/>
                                          </p:val>
                                        </p:tav>
                                        <p:tav tm="100000">
                                          <p:val>
                                            <p:strVal val="ppt_y"/>
                                          </p:val>
                                        </p:tav>
                                      </p:tavLst>
                                    </p:anim>
                                    <p:set>
                                      <p:cBhvr>
                                        <p:cTn id="596" dur="1" fill="hold">
                                          <p:stCondLst>
                                            <p:cond delay="4499"/>
                                          </p:stCondLst>
                                        </p:cTn>
                                        <p:tgtEl>
                                          <p:spTgt spid="21"/>
                                        </p:tgtEl>
                                        <p:attrNameLst>
                                          <p:attrName>style.visibility</p:attrName>
                                        </p:attrNameLst>
                                      </p:cBhvr>
                                      <p:to>
                                        <p:strVal val="hidden"/>
                                      </p:to>
                                    </p:set>
                                  </p:childTnLst>
                                </p:cTn>
                              </p:par>
                              <p:par>
                                <p:cTn id="597" presetID="2" presetClass="exit" presetSubtype="8" fill="hold" grpId="2" nodeType="withEffect">
                                  <p:stCondLst>
                                    <p:cond delay="0"/>
                                  </p:stCondLst>
                                  <p:childTnLst>
                                    <p:anim calcmode="lin" valueType="num">
                                      <p:cBhvr additive="base">
                                        <p:cTn id="598" dur="4500"/>
                                        <p:tgtEl>
                                          <p:spTgt spid="22"/>
                                        </p:tgtEl>
                                        <p:attrNameLst>
                                          <p:attrName>ppt_x</p:attrName>
                                        </p:attrNameLst>
                                      </p:cBhvr>
                                      <p:tavLst>
                                        <p:tav tm="0">
                                          <p:val>
                                            <p:strVal val="ppt_x"/>
                                          </p:val>
                                        </p:tav>
                                        <p:tav tm="100000">
                                          <p:val>
                                            <p:strVal val="0-ppt_w/2"/>
                                          </p:val>
                                        </p:tav>
                                      </p:tavLst>
                                    </p:anim>
                                    <p:anim calcmode="lin" valueType="num">
                                      <p:cBhvr additive="base">
                                        <p:cTn id="599" dur="4500"/>
                                        <p:tgtEl>
                                          <p:spTgt spid="22"/>
                                        </p:tgtEl>
                                        <p:attrNameLst>
                                          <p:attrName>ppt_y</p:attrName>
                                        </p:attrNameLst>
                                      </p:cBhvr>
                                      <p:tavLst>
                                        <p:tav tm="0">
                                          <p:val>
                                            <p:strVal val="ppt_y"/>
                                          </p:val>
                                        </p:tav>
                                        <p:tav tm="100000">
                                          <p:val>
                                            <p:strVal val="ppt_y"/>
                                          </p:val>
                                        </p:tav>
                                      </p:tavLst>
                                    </p:anim>
                                    <p:set>
                                      <p:cBhvr>
                                        <p:cTn id="600" dur="1" fill="hold">
                                          <p:stCondLst>
                                            <p:cond delay="4499"/>
                                          </p:stCondLst>
                                        </p:cTn>
                                        <p:tgtEl>
                                          <p:spTgt spid="22"/>
                                        </p:tgtEl>
                                        <p:attrNameLst>
                                          <p:attrName>style.visibility</p:attrName>
                                        </p:attrNameLst>
                                      </p:cBhvr>
                                      <p:to>
                                        <p:strVal val="hidden"/>
                                      </p:to>
                                    </p:set>
                                  </p:childTnLst>
                                </p:cTn>
                              </p:par>
                              <p:par>
                                <p:cTn id="601" presetID="2" presetClass="exit" presetSubtype="8" fill="hold" grpId="2" nodeType="withEffect">
                                  <p:stCondLst>
                                    <p:cond delay="0"/>
                                  </p:stCondLst>
                                  <p:childTnLst>
                                    <p:anim calcmode="lin" valueType="num">
                                      <p:cBhvr additive="base">
                                        <p:cTn id="602" dur="4500"/>
                                        <p:tgtEl>
                                          <p:spTgt spid="23"/>
                                        </p:tgtEl>
                                        <p:attrNameLst>
                                          <p:attrName>ppt_x</p:attrName>
                                        </p:attrNameLst>
                                      </p:cBhvr>
                                      <p:tavLst>
                                        <p:tav tm="0">
                                          <p:val>
                                            <p:strVal val="ppt_x"/>
                                          </p:val>
                                        </p:tav>
                                        <p:tav tm="100000">
                                          <p:val>
                                            <p:strVal val="0-ppt_w/2"/>
                                          </p:val>
                                        </p:tav>
                                      </p:tavLst>
                                    </p:anim>
                                    <p:anim calcmode="lin" valueType="num">
                                      <p:cBhvr additive="base">
                                        <p:cTn id="603" dur="4500"/>
                                        <p:tgtEl>
                                          <p:spTgt spid="23"/>
                                        </p:tgtEl>
                                        <p:attrNameLst>
                                          <p:attrName>ppt_y</p:attrName>
                                        </p:attrNameLst>
                                      </p:cBhvr>
                                      <p:tavLst>
                                        <p:tav tm="0">
                                          <p:val>
                                            <p:strVal val="ppt_y"/>
                                          </p:val>
                                        </p:tav>
                                        <p:tav tm="100000">
                                          <p:val>
                                            <p:strVal val="ppt_y"/>
                                          </p:val>
                                        </p:tav>
                                      </p:tavLst>
                                    </p:anim>
                                    <p:set>
                                      <p:cBhvr>
                                        <p:cTn id="604" dur="1" fill="hold">
                                          <p:stCondLst>
                                            <p:cond delay="4499"/>
                                          </p:stCondLst>
                                        </p:cTn>
                                        <p:tgtEl>
                                          <p:spTgt spid="23"/>
                                        </p:tgtEl>
                                        <p:attrNameLst>
                                          <p:attrName>style.visibility</p:attrName>
                                        </p:attrNameLst>
                                      </p:cBhvr>
                                      <p:to>
                                        <p:strVal val="hidden"/>
                                      </p:to>
                                    </p:set>
                                  </p:childTnLst>
                                </p:cTn>
                              </p:par>
                              <p:par>
                                <p:cTn id="605" presetID="2" presetClass="exit" presetSubtype="8" fill="hold" grpId="2" nodeType="withEffect">
                                  <p:stCondLst>
                                    <p:cond delay="0"/>
                                  </p:stCondLst>
                                  <p:childTnLst>
                                    <p:anim calcmode="lin" valueType="num">
                                      <p:cBhvr additive="base">
                                        <p:cTn id="606" dur="4500"/>
                                        <p:tgtEl>
                                          <p:spTgt spid="24"/>
                                        </p:tgtEl>
                                        <p:attrNameLst>
                                          <p:attrName>ppt_x</p:attrName>
                                        </p:attrNameLst>
                                      </p:cBhvr>
                                      <p:tavLst>
                                        <p:tav tm="0">
                                          <p:val>
                                            <p:strVal val="ppt_x"/>
                                          </p:val>
                                        </p:tav>
                                        <p:tav tm="100000">
                                          <p:val>
                                            <p:strVal val="0-ppt_w/2"/>
                                          </p:val>
                                        </p:tav>
                                      </p:tavLst>
                                    </p:anim>
                                    <p:anim calcmode="lin" valueType="num">
                                      <p:cBhvr additive="base">
                                        <p:cTn id="607" dur="4500"/>
                                        <p:tgtEl>
                                          <p:spTgt spid="24"/>
                                        </p:tgtEl>
                                        <p:attrNameLst>
                                          <p:attrName>ppt_y</p:attrName>
                                        </p:attrNameLst>
                                      </p:cBhvr>
                                      <p:tavLst>
                                        <p:tav tm="0">
                                          <p:val>
                                            <p:strVal val="ppt_y"/>
                                          </p:val>
                                        </p:tav>
                                        <p:tav tm="100000">
                                          <p:val>
                                            <p:strVal val="ppt_y"/>
                                          </p:val>
                                        </p:tav>
                                      </p:tavLst>
                                    </p:anim>
                                    <p:set>
                                      <p:cBhvr>
                                        <p:cTn id="608" dur="1" fill="hold">
                                          <p:stCondLst>
                                            <p:cond delay="4499"/>
                                          </p:stCondLst>
                                        </p:cTn>
                                        <p:tgtEl>
                                          <p:spTgt spid="24"/>
                                        </p:tgtEl>
                                        <p:attrNameLst>
                                          <p:attrName>style.visibility</p:attrName>
                                        </p:attrNameLst>
                                      </p:cBhvr>
                                      <p:to>
                                        <p:strVal val="hidden"/>
                                      </p:to>
                                    </p:set>
                                  </p:childTnLst>
                                </p:cTn>
                              </p:par>
                              <p:par>
                                <p:cTn id="609" presetID="2" presetClass="exit" presetSubtype="8" fill="hold" grpId="2" nodeType="withEffect">
                                  <p:stCondLst>
                                    <p:cond delay="0"/>
                                  </p:stCondLst>
                                  <p:childTnLst>
                                    <p:anim calcmode="lin" valueType="num">
                                      <p:cBhvr additive="base">
                                        <p:cTn id="610" dur="4500"/>
                                        <p:tgtEl>
                                          <p:spTgt spid="25"/>
                                        </p:tgtEl>
                                        <p:attrNameLst>
                                          <p:attrName>ppt_x</p:attrName>
                                        </p:attrNameLst>
                                      </p:cBhvr>
                                      <p:tavLst>
                                        <p:tav tm="0">
                                          <p:val>
                                            <p:strVal val="ppt_x"/>
                                          </p:val>
                                        </p:tav>
                                        <p:tav tm="100000">
                                          <p:val>
                                            <p:strVal val="0-ppt_w/2"/>
                                          </p:val>
                                        </p:tav>
                                      </p:tavLst>
                                    </p:anim>
                                    <p:anim calcmode="lin" valueType="num">
                                      <p:cBhvr additive="base">
                                        <p:cTn id="611" dur="4500"/>
                                        <p:tgtEl>
                                          <p:spTgt spid="25"/>
                                        </p:tgtEl>
                                        <p:attrNameLst>
                                          <p:attrName>ppt_y</p:attrName>
                                        </p:attrNameLst>
                                      </p:cBhvr>
                                      <p:tavLst>
                                        <p:tav tm="0">
                                          <p:val>
                                            <p:strVal val="ppt_y"/>
                                          </p:val>
                                        </p:tav>
                                        <p:tav tm="100000">
                                          <p:val>
                                            <p:strVal val="ppt_y"/>
                                          </p:val>
                                        </p:tav>
                                      </p:tavLst>
                                    </p:anim>
                                    <p:set>
                                      <p:cBhvr>
                                        <p:cTn id="612" dur="1" fill="hold">
                                          <p:stCondLst>
                                            <p:cond delay="4499"/>
                                          </p:stCondLst>
                                        </p:cTn>
                                        <p:tgtEl>
                                          <p:spTgt spid="25"/>
                                        </p:tgtEl>
                                        <p:attrNameLst>
                                          <p:attrName>style.visibility</p:attrName>
                                        </p:attrNameLst>
                                      </p:cBhvr>
                                      <p:to>
                                        <p:strVal val="hidden"/>
                                      </p:to>
                                    </p:set>
                                  </p:childTnLst>
                                </p:cTn>
                              </p:par>
                              <p:par>
                                <p:cTn id="613" presetID="2" presetClass="exit" presetSubtype="8" fill="hold" grpId="2" nodeType="withEffect">
                                  <p:stCondLst>
                                    <p:cond delay="0"/>
                                  </p:stCondLst>
                                  <p:childTnLst>
                                    <p:anim calcmode="lin" valueType="num">
                                      <p:cBhvr additive="base">
                                        <p:cTn id="614" dur="4500"/>
                                        <p:tgtEl>
                                          <p:spTgt spid="26"/>
                                        </p:tgtEl>
                                        <p:attrNameLst>
                                          <p:attrName>ppt_x</p:attrName>
                                        </p:attrNameLst>
                                      </p:cBhvr>
                                      <p:tavLst>
                                        <p:tav tm="0">
                                          <p:val>
                                            <p:strVal val="ppt_x"/>
                                          </p:val>
                                        </p:tav>
                                        <p:tav tm="100000">
                                          <p:val>
                                            <p:strVal val="0-ppt_w/2"/>
                                          </p:val>
                                        </p:tav>
                                      </p:tavLst>
                                    </p:anim>
                                    <p:anim calcmode="lin" valueType="num">
                                      <p:cBhvr additive="base">
                                        <p:cTn id="615" dur="4500"/>
                                        <p:tgtEl>
                                          <p:spTgt spid="26"/>
                                        </p:tgtEl>
                                        <p:attrNameLst>
                                          <p:attrName>ppt_y</p:attrName>
                                        </p:attrNameLst>
                                      </p:cBhvr>
                                      <p:tavLst>
                                        <p:tav tm="0">
                                          <p:val>
                                            <p:strVal val="ppt_y"/>
                                          </p:val>
                                        </p:tav>
                                        <p:tav tm="100000">
                                          <p:val>
                                            <p:strVal val="ppt_y"/>
                                          </p:val>
                                        </p:tav>
                                      </p:tavLst>
                                    </p:anim>
                                    <p:set>
                                      <p:cBhvr>
                                        <p:cTn id="616" dur="1" fill="hold">
                                          <p:stCondLst>
                                            <p:cond delay="4499"/>
                                          </p:stCondLst>
                                        </p:cTn>
                                        <p:tgtEl>
                                          <p:spTgt spid="26"/>
                                        </p:tgtEl>
                                        <p:attrNameLst>
                                          <p:attrName>style.visibility</p:attrName>
                                        </p:attrNameLst>
                                      </p:cBhvr>
                                      <p:to>
                                        <p:strVal val="hidden"/>
                                      </p:to>
                                    </p:set>
                                  </p:childTnLst>
                                </p:cTn>
                              </p:par>
                              <p:par>
                                <p:cTn id="617" presetID="2" presetClass="exit" presetSubtype="8" fill="hold" grpId="2" nodeType="withEffect">
                                  <p:stCondLst>
                                    <p:cond delay="0"/>
                                  </p:stCondLst>
                                  <p:childTnLst>
                                    <p:anim calcmode="lin" valueType="num">
                                      <p:cBhvr additive="base">
                                        <p:cTn id="618" dur="4500"/>
                                        <p:tgtEl>
                                          <p:spTgt spid="27"/>
                                        </p:tgtEl>
                                        <p:attrNameLst>
                                          <p:attrName>ppt_x</p:attrName>
                                        </p:attrNameLst>
                                      </p:cBhvr>
                                      <p:tavLst>
                                        <p:tav tm="0">
                                          <p:val>
                                            <p:strVal val="ppt_x"/>
                                          </p:val>
                                        </p:tav>
                                        <p:tav tm="100000">
                                          <p:val>
                                            <p:strVal val="0-ppt_w/2"/>
                                          </p:val>
                                        </p:tav>
                                      </p:tavLst>
                                    </p:anim>
                                    <p:anim calcmode="lin" valueType="num">
                                      <p:cBhvr additive="base">
                                        <p:cTn id="619" dur="4500"/>
                                        <p:tgtEl>
                                          <p:spTgt spid="27"/>
                                        </p:tgtEl>
                                        <p:attrNameLst>
                                          <p:attrName>ppt_y</p:attrName>
                                        </p:attrNameLst>
                                      </p:cBhvr>
                                      <p:tavLst>
                                        <p:tav tm="0">
                                          <p:val>
                                            <p:strVal val="ppt_y"/>
                                          </p:val>
                                        </p:tav>
                                        <p:tav tm="100000">
                                          <p:val>
                                            <p:strVal val="ppt_y"/>
                                          </p:val>
                                        </p:tav>
                                      </p:tavLst>
                                    </p:anim>
                                    <p:set>
                                      <p:cBhvr>
                                        <p:cTn id="620" dur="1" fill="hold">
                                          <p:stCondLst>
                                            <p:cond delay="4499"/>
                                          </p:stCondLst>
                                        </p:cTn>
                                        <p:tgtEl>
                                          <p:spTgt spid="27"/>
                                        </p:tgtEl>
                                        <p:attrNameLst>
                                          <p:attrName>style.visibility</p:attrName>
                                        </p:attrNameLst>
                                      </p:cBhvr>
                                      <p:to>
                                        <p:strVal val="hidden"/>
                                      </p:to>
                                    </p:set>
                                  </p:childTnLst>
                                </p:cTn>
                              </p:par>
                              <p:par>
                                <p:cTn id="621" presetID="2" presetClass="exit" presetSubtype="8" fill="hold" grpId="2" nodeType="withEffect">
                                  <p:stCondLst>
                                    <p:cond delay="0"/>
                                  </p:stCondLst>
                                  <p:childTnLst>
                                    <p:anim calcmode="lin" valueType="num">
                                      <p:cBhvr additive="base">
                                        <p:cTn id="622" dur="4500"/>
                                        <p:tgtEl>
                                          <p:spTgt spid="28"/>
                                        </p:tgtEl>
                                        <p:attrNameLst>
                                          <p:attrName>ppt_x</p:attrName>
                                        </p:attrNameLst>
                                      </p:cBhvr>
                                      <p:tavLst>
                                        <p:tav tm="0">
                                          <p:val>
                                            <p:strVal val="ppt_x"/>
                                          </p:val>
                                        </p:tav>
                                        <p:tav tm="100000">
                                          <p:val>
                                            <p:strVal val="0-ppt_w/2"/>
                                          </p:val>
                                        </p:tav>
                                      </p:tavLst>
                                    </p:anim>
                                    <p:anim calcmode="lin" valueType="num">
                                      <p:cBhvr additive="base">
                                        <p:cTn id="623" dur="4500"/>
                                        <p:tgtEl>
                                          <p:spTgt spid="28"/>
                                        </p:tgtEl>
                                        <p:attrNameLst>
                                          <p:attrName>ppt_y</p:attrName>
                                        </p:attrNameLst>
                                      </p:cBhvr>
                                      <p:tavLst>
                                        <p:tav tm="0">
                                          <p:val>
                                            <p:strVal val="ppt_y"/>
                                          </p:val>
                                        </p:tav>
                                        <p:tav tm="100000">
                                          <p:val>
                                            <p:strVal val="ppt_y"/>
                                          </p:val>
                                        </p:tav>
                                      </p:tavLst>
                                    </p:anim>
                                    <p:set>
                                      <p:cBhvr>
                                        <p:cTn id="624" dur="1" fill="hold">
                                          <p:stCondLst>
                                            <p:cond delay="4499"/>
                                          </p:stCondLst>
                                        </p:cTn>
                                        <p:tgtEl>
                                          <p:spTgt spid="28"/>
                                        </p:tgtEl>
                                        <p:attrNameLst>
                                          <p:attrName>style.visibility</p:attrName>
                                        </p:attrNameLst>
                                      </p:cBhvr>
                                      <p:to>
                                        <p:strVal val="hidden"/>
                                      </p:to>
                                    </p:set>
                                  </p:childTnLst>
                                </p:cTn>
                              </p:par>
                              <p:par>
                                <p:cTn id="625" presetID="2" presetClass="exit" presetSubtype="8" fill="hold" grpId="2" nodeType="withEffect">
                                  <p:stCondLst>
                                    <p:cond delay="0"/>
                                  </p:stCondLst>
                                  <p:childTnLst>
                                    <p:anim calcmode="lin" valueType="num">
                                      <p:cBhvr additive="base">
                                        <p:cTn id="626" dur="4500"/>
                                        <p:tgtEl>
                                          <p:spTgt spid="29"/>
                                        </p:tgtEl>
                                        <p:attrNameLst>
                                          <p:attrName>ppt_x</p:attrName>
                                        </p:attrNameLst>
                                      </p:cBhvr>
                                      <p:tavLst>
                                        <p:tav tm="0">
                                          <p:val>
                                            <p:strVal val="ppt_x"/>
                                          </p:val>
                                        </p:tav>
                                        <p:tav tm="100000">
                                          <p:val>
                                            <p:strVal val="0-ppt_w/2"/>
                                          </p:val>
                                        </p:tav>
                                      </p:tavLst>
                                    </p:anim>
                                    <p:anim calcmode="lin" valueType="num">
                                      <p:cBhvr additive="base">
                                        <p:cTn id="627" dur="4500"/>
                                        <p:tgtEl>
                                          <p:spTgt spid="29"/>
                                        </p:tgtEl>
                                        <p:attrNameLst>
                                          <p:attrName>ppt_y</p:attrName>
                                        </p:attrNameLst>
                                      </p:cBhvr>
                                      <p:tavLst>
                                        <p:tav tm="0">
                                          <p:val>
                                            <p:strVal val="ppt_y"/>
                                          </p:val>
                                        </p:tav>
                                        <p:tav tm="100000">
                                          <p:val>
                                            <p:strVal val="ppt_y"/>
                                          </p:val>
                                        </p:tav>
                                      </p:tavLst>
                                    </p:anim>
                                    <p:set>
                                      <p:cBhvr>
                                        <p:cTn id="628" dur="1" fill="hold">
                                          <p:stCondLst>
                                            <p:cond delay="4499"/>
                                          </p:stCondLst>
                                        </p:cTn>
                                        <p:tgtEl>
                                          <p:spTgt spid="29"/>
                                        </p:tgtEl>
                                        <p:attrNameLst>
                                          <p:attrName>style.visibility</p:attrName>
                                        </p:attrNameLst>
                                      </p:cBhvr>
                                      <p:to>
                                        <p:strVal val="hidden"/>
                                      </p:to>
                                    </p:set>
                                  </p:childTnLst>
                                </p:cTn>
                              </p:par>
                              <p:par>
                                <p:cTn id="629" presetID="2" presetClass="exit" presetSubtype="8" fill="hold" grpId="2" nodeType="withEffect">
                                  <p:stCondLst>
                                    <p:cond delay="0"/>
                                  </p:stCondLst>
                                  <p:childTnLst>
                                    <p:anim calcmode="lin" valueType="num">
                                      <p:cBhvr additive="base">
                                        <p:cTn id="630" dur="4500"/>
                                        <p:tgtEl>
                                          <p:spTgt spid="30"/>
                                        </p:tgtEl>
                                        <p:attrNameLst>
                                          <p:attrName>ppt_x</p:attrName>
                                        </p:attrNameLst>
                                      </p:cBhvr>
                                      <p:tavLst>
                                        <p:tav tm="0">
                                          <p:val>
                                            <p:strVal val="ppt_x"/>
                                          </p:val>
                                        </p:tav>
                                        <p:tav tm="100000">
                                          <p:val>
                                            <p:strVal val="0-ppt_w/2"/>
                                          </p:val>
                                        </p:tav>
                                      </p:tavLst>
                                    </p:anim>
                                    <p:anim calcmode="lin" valueType="num">
                                      <p:cBhvr additive="base">
                                        <p:cTn id="631" dur="4500"/>
                                        <p:tgtEl>
                                          <p:spTgt spid="30"/>
                                        </p:tgtEl>
                                        <p:attrNameLst>
                                          <p:attrName>ppt_y</p:attrName>
                                        </p:attrNameLst>
                                      </p:cBhvr>
                                      <p:tavLst>
                                        <p:tav tm="0">
                                          <p:val>
                                            <p:strVal val="ppt_y"/>
                                          </p:val>
                                        </p:tav>
                                        <p:tav tm="100000">
                                          <p:val>
                                            <p:strVal val="ppt_y"/>
                                          </p:val>
                                        </p:tav>
                                      </p:tavLst>
                                    </p:anim>
                                    <p:set>
                                      <p:cBhvr>
                                        <p:cTn id="632" dur="1" fill="hold">
                                          <p:stCondLst>
                                            <p:cond delay="4499"/>
                                          </p:stCondLst>
                                        </p:cTn>
                                        <p:tgtEl>
                                          <p:spTgt spid="30"/>
                                        </p:tgtEl>
                                        <p:attrNameLst>
                                          <p:attrName>style.visibility</p:attrName>
                                        </p:attrNameLst>
                                      </p:cBhvr>
                                      <p:to>
                                        <p:strVal val="hidden"/>
                                      </p:to>
                                    </p:set>
                                  </p:childTnLst>
                                </p:cTn>
                              </p:par>
                              <p:par>
                                <p:cTn id="633" presetID="2" presetClass="exit" presetSubtype="8" fill="hold" grpId="2" nodeType="withEffect">
                                  <p:stCondLst>
                                    <p:cond delay="0"/>
                                  </p:stCondLst>
                                  <p:childTnLst>
                                    <p:anim calcmode="lin" valueType="num">
                                      <p:cBhvr additive="base">
                                        <p:cTn id="634" dur="4500"/>
                                        <p:tgtEl>
                                          <p:spTgt spid="31"/>
                                        </p:tgtEl>
                                        <p:attrNameLst>
                                          <p:attrName>ppt_x</p:attrName>
                                        </p:attrNameLst>
                                      </p:cBhvr>
                                      <p:tavLst>
                                        <p:tav tm="0">
                                          <p:val>
                                            <p:strVal val="ppt_x"/>
                                          </p:val>
                                        </p:tav>
                                        <p:tav tm="100000">
                                          <p:val>
                                            <p:strVal val="0-ppt_w/2"/>
                                          </p:val>
                                        </p:tav>
                                      </p:tavLst>
                                    </p:anim>
                                    <p:anim calcmode="lin" valueType="num">
                                      <p:cBhvr additive="base">
                                        <p:cTn id="635" dur="4500"/>
                                        <p:tgtEl>
                                          <p:spTgt spid="31"/>
                                        </p:tgtEl>
                                        <p:attrNameLst>
                                          <p:attrName>ppt_y</p:attrName>
                                        </p:attrNameLst>
                                      </p:cBhvr>
                                      <p:tavLst>
                                        <p:tav tm="0">
                                          <p:val>
                                            <p:strVal val="ppt_y"/>
                                          </p:val>
                                        </p:tav>
                                        <p:tav tm="100000">
                                          <p:val>
                                            <p:strVal val="ppt_y"/>
                                          </p:val>
                                        </p:tav>
                                      </p:tavLst>
                                    </p:anim>
                                    <p:set>
                                      <p:cBhvr>
                                        <p:cTn id="636" dur="1" fill="hold">
                                          <p:stCondLst>
                                            <p:cond delay="4499"/>
                                          </p:stCondLst>
                                        </p:cTn>
                                        <p:tgtEl>
                                          <p:spTgt spid="31"/>
                                        </p:tgtEl>
                                        <p:attrNameLst>
                                          <p:attrName>style.visibility</p:attrName>
                                        </p:attrNameLst>
                                      </p:cBhvr>
                                      <p:to>
                                        <p:strVal val="hidden"/>
                                      </p:to>
                                    </p:set>
                                  </p:childTnLst>
                                </p:cTn>
                              </p:par>
                              <p:par>
                                <p:cTn id="637" presetID="2" presetClass="exit" presetSubtype="8" fill="hold" grpId="2" nodeType="withEffect">
                                  <p:stCondLst>
                                    <p:cond delay="0"/>
                                  </p:stCondLst>
                                  <p:childTnLst>
                                    <p:anim calcmode="lin" valueType="num">
                                      <p:cBhvr additive="base">
                                        <p:cTn id="638" dur="4500"/>
                                        <p:tgtEl>
                                          <p:spTgt spid="32"/>
                                        </p:tgtEl>
                                        <p:attrNameLst>
                                          <p:attrName>ppt_x</p:attrName>
                                        </p:attrNameLst>
                                      </p:cBhvr>
                                      <p:tavLst>
                                        <p:tav tm="0">
                                          <p:val>
                                            <p:strVal val="ppt_x"/>
                                          </p:val>
                                        </p:tav>
                                        <p:tav tm="100000">
                                          <p:val>
                                            <p:strVal val="0-ppt_w/2"/>
                                          </p:val>
                                        </p:tav>
                                      </p:tavLst>
                                    </p:anim>
                                    <p:anim calcmode="lin" valueType="num">
                                      <p:cBhvr additive="base">
                                        <p:cTn id="639" dur="4500"/>
                                        <p:tgtEl>
                                          <p:spTgt spid="32"/>
                                        </p:tgtEl>
                                        <p:attrNameLst>
                                          <p:attrName>ppt_y</p:attrName>
                                        </p:attrNameLst>
                                      </p:cBhvr>
                                      <p:tavLst>
                                        <p:tav tm="0">
                                          <p:val>
                                            <p:strVal val="ppt_y"/>
                                          </p:val>
                                        </p:tav>
                                        <p:tav tm="100000">
                                          <p:val>
                                            <p:strVal val="ppt_y"/>
                                          </p:val>
                                        </p:tav>
                                      </p:tavLst>
                                    </p:anim>
                                    <p:set>
                                      <p:cBhvr>
                                        <p:cTn id="640" dur="1" fill="hold">
                                          <p:stCondLst>
                                            <p:cond delay="4499"/>
                                          </p:stCondLst>
                                        </p:cTn>
                                        <p:tgtEl>
                                          <p:spTgt spid="32"/>
                                        </p:tgtEl>
                                        <p:attrNameLst>
                                          <p:attrName>style.visibility</p:attrName>
                                        </p:attrNameLst>
                                      </p:cBhvr>
                                      <p:to>
                                        <p:strVal val="hidden"/>
                                      </p:to>
                                    </p:set>
                                  </p:childTnLst>
                                </p:cTn>
                              </p:par>
                              <p:par>
                                <p:cTn id="641" presetID="2" presetClass="exit" presetSubtype="8" fill="hold" grpId="2" nodeType="withEffect">
                                  <p:stCondLst>
                                    <p:cond delay="0"/>
                                  </p:stCondLst>
                                  <p:childTnLst>
                                    <p:anim calcmode="lin" valueType="num">
                                      <p:cBhvr additive="base">
                                        <p:cTn id="642" dur="4500"/>
                                        <p:tgtEl>
                                          <p:spTgt spid="33"/>
                                        </p:tgtEl>
                                        <p:attrNameLst>
                                          <p:attrName>ppt_x</p:attrName>
                                        </p:attrNameLst>
                                      </p:cBhvr>
                                      <p:tavLst>
                                        <p:tav tm="0">
                                          <p:val>
                                            <p:strVal val="ppt_x"/>
                                          </p:val>
                                        </p:tav>
                                        <p:tav tm="100000">
                                          <p:val>
                                            <p:strVal val="0-ppt_w/2"/>
                                          </p:val>
                                        </p:tav>
                                      </p:tavLst>
                                    </p:anim>
                                    <p:anim calcmode="lin" valueType="num">
                                      <p:cBhvr additive="base">
                                        <p:cTn id="643" dur="4500"/>
                                        <p:tgtEl>
                                          <p:spTgt spid="33"/>
                                        </p:tgtEl>
                                        <p:attrNameLst>
                                          <p:attrName>ppt_y</p:attrName>
                                        </p:attrNameLst>
                                      </p:cBhvr>
                                      <p:tavLst>
                                        <p:tav tm="0">
                                          <p:val>
                                            <p:strVal val="ppt_y"/>
                                          </p:val>
                                        </p:tav>
                                        <p:tav tm="100000">
                                          <p:val>
                                            <p:strVal val="ppt_y"/>
                                          </p:val>
                                        </p:tav>
                                      </p:tavLst>
                                    </p:anim>
                                    <p:set>
                                      <p:cBhvr>
                                        <p:cTn id="644" dur="1" fill="hold">
                                          <p:stCondLst>
                                            <p:cond delay="4499"/>
                                          </p:stCondLst>
                                        </p:cTn>
                                        <p:tgtEl>
                                          <p:spTgt spid="33"/>
                                        </p:tgtEl>
                                        <p:attrNameLst>
                                          <p:attrName>style.visibility</p:attrName>
                                        </p:attrNameLst>
                                      </p:cBhvr>
                                      <p:to>
                                        <p:strVal val="hidden"/>
                                      </p:to>
                                    </p:set>
                                  </p:childTnLst>
                                </p:cTn>
                              </p:par>
                              <p:par>
                                <p:cTn id="645" presetID="9" presetClass="emph" presetSubtype="0" grpId="0" nodeType="withEffect">
                                  <p:stCondLst>
                                    <p:cond delay="0"/>
                                  </p:stCondLst>
                                  <p:childTnLst>
                                    <p:set>
                                      <p:cBhvr rctx="PPT">
                                        <p:cTn id="646" dur="indefinite"/>
                                        <p:tgtEl>
                                          <p:spTgt spid="69"/>
                                        </p:tgtEl>
                                        <p:attrNameLst>
                                          <p:attrName>style.opacity</p:attrName>
                                        </p:attrNameLst>
                                      </p:cBhvr>
                                      <p:to>
                                        <p:strVal val="0"/>
                                      </p:to>
                                    </p:set>
                                    <p:animEffect filter="image" prLst="opacity: 0">
                                      <p:cBhvr rctx="IE">
                                        <p:cTn id="647" dur="indefinite"/>
                                        <p:tgtEl>
                                          <p:spTgt spid="69"/>
                                        </p:tgtEl>
                                      </p:cBhvr>
                                    </p:animEffect>
                                  </p:childTnLst>
                                </p:cTn>
                              </p:par>
                              <p:par>
                                <p:cTn id="648" presetID="23" presetClass="entr" presetSubtype="272" fill="hold" nodeType="withEffect">
                                  <p:stCondLst>
                                    <p:cond delay="250"/>
                                  </p:stCondLst>
                                  <p:childTnLst>
                                    <p:set>
                                      <p:cBhvr>
                                        <p:cTn id="649" dur="1" fill="hold">
                                          <p:stCondLst>
                                            <p:cond delay="0"/>
                                          </p:stCondLst>
                                        </p:cTn>
                                        <p:tgtEl>
                                          <p:spTgt spid="71"/>
                                        </p:tgtEl>
                                        <p:attrNameLst>
                                          <p:attrName>style.visibility</p:attrName>
                                        </p:attrNameLst>
                                      </p:cBhvr>
                                      <p:to>
                                        <p:strVal val="visible"/>
                                      </p:to>
                                    </p:set>
                                    <p:anim calcmode="lin" valueType="num">
                                      <p:cBhvr>
                                        <p:cTn id="650" dur="4000" fill="hold"/>
                                        <p:tgtEl>
                                          <p:spTgt spid="71"/>
                                        </p:tgtEl>
                                        <p:attrNameLst>
                                          <p:attrName>ppt_w</p:attrName>
                                        </p:attrNameLst>
                                      </p:cBhvr>
                                      <p:tavLst>
                                        <p:tav tm="0">
                                          <p:val>
                                            <p:strVal val="2/3*#ppt_w"/>
                                          </p:val>
                                        </p:tav>
                                        <p:tav tm="100000">
                                          <p:val>
                                            <p:strVal val="#ppt_w"/>
                                          </p:val>
                                        </p:tav>
                                      </p:tavLst>
                                    </p:anim>
                                    <p:anim calcmode="lin" valueType="num">
                                      <p:cBhvr>
                                        <p:cTn id="651" dur="4000" fill="hold"/>
                                        <p:tgtEl>
                                          <p:spTgt spid="71"/>
                                        </p:tgtEl>
                                        <p:attrNameLst>
                                          <p:attrName>ppt_h</p:attrName>
                                        </p:attrNameLst>
                                      </p:cBhvr>
                                      <p:tavLst>
                                        <p:tav tm="0">
                                          <p:val>
                                            <p:strVal val="2/3*#ppt_h"/>
                                          </p:val>
                                        </p:tav>
                                        <p:tav tm="100000">
                                          <p:val>
                                            <p:strVal val="#ppt_h"/>
                                          </p:val>
                                        </p:tav>
                                      </p:tavLst>
                                    </p:anim>
                                  </p:childTnLst>
                                </p:cTn>
                              </p:par>
                              <p:par>
                                <p:cTn id="652" presetID="16" presetClass="entr" presetSubtype="37" fill="hold" nodeType="withEffect">
                                  <p:stCondLst>
                                    <p:cond delay="250"/>
                                  </p:stCondLst>
                                  <p:childTnLst>
                                    <p:set>
                                      <p:cBhvr>
                                        <p:cTn id="653" dur="1" fill="hold">
                                          <p:stCondLst>
                                            <p:cond delay="0"/>
                                          </p:stCondLst>
                                        </p:cTn>
                                        <p:tgtEl>
                                          <p:spTgt spid="71"/>
                                        </p:tgtEl>
                                        <p:attrNameLst>
                                          <p:attrName>style.visibility</p:attrName>
                                        </p:attrNameLst>
                                      </p:cBhvr>
                                      <p:to>
                                        <p:strVal val="visible"/>
                                      </p:to>
                                    </p:set>
                                    <p:animEffect transition="in" filter="barn(outVertical)">
                                      <p:cBhvr>
                                        <p:cTn id="654" dur="4000"/>
                                        <p:tgtEl>
                                          <p:spTgt spid="7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 grpId="1" animBg="1"/>
      <p:bldP spid="2" grpId="2" animBg="1"/>
      <p:bldP spid="3" grpId="0" animBg="1"/>
      <p:bldP spid="3" grpId="1" animBg="1"/>
      <p:bldP spid="3" grpId="2" animBg="1"/>
      <p:bldP spid="4" grpId="0" animBg="1"/>
      <p:bldP spid="4" grpId="1" animBg="1"/>
      <p:bldP spid="4" grpId="2" animBg="1"/>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23" grpId="0" animBg="1"/>
      <p:bldP spid="23" grpId="1" animBg="1"/>
      <p:bldP spid="23" grpId="2" animBg="1"/>
      <p:bldP spid="24" grpId="0" animBg="1"/>
      <p:bldP spid="24" grpId="1" animBg="1"/>
      <p:bldP spid="24" grpId="2" animBg="1"/>
      <p:bldP spid="25" grpId="0" animBg="1"/>
      <p:bldP spid="25" grpId="1" animBg="1"/>
      <p:bldP spid="25" grpId="2" animBg="1"/>
      <p:bldP spid="26" grpId="0" animBg="1"/>
      <p:bldP spid="26" grpId="1" animBg="1"/>
      <p:bldP spid="26" grpId="2" animBg="1"/>
      <p:bldP spid="27" grpId="0" animBg="1"/>
      <p:bldP spid="27" grpId="1" animBg="1"/>
      <p:bldP spid="27" grpId="2" animBg="1"/>
      <p:bldP spid="28" grpId="0" animBg="1"/>
      <p:bldP spid="28" grpId="1" animBg="1"/>
      <p:bldP spid="28" grpId="2" animBg="1"/>
      <p:bldP spid="29" grpId="0" animBg="1"/>
      <p:bldP spid="29" grpId="1" animBg="1"/>
      <p:bldP spid="29" grpId="2" animBg="1"/>
      <p:bldP spid="30" grpId="0" animBg="1"/>
      <p:bldP spid="30" grpId="1" animBg="1"/>
      <p:bldP spid="30" grpId="2" animBg="1"/>
      <p:bldP spid="31" grpId="0" animBg="1"/>
      <p:bldP spid="31" grpId="1" animBg="1"/>
      <p:bldP spid="31" grpId="2" animBg="1"/>
      <p:bldP spid="32" grpId="0" animBg="1"/>
      <p:bldP spid="32" grpId="1" animBg="1"/>
      <p:bldP spid="32" grpId="2" animBg="1"/>
      <p:bldP spid="33" grpId="0" animBg="1"/>
      <p:bldP spid="33" grpId="1" animBg="1"/>
      <p:bldP spid="33" grpId="2" animBg="1"/>
      <p:bldP spid="36" grpId="0" animBg="1"/>
      <p:bldP spid="36" grpId="1" animBg="1"/>
      <p:bldP spid="36" grpId="2" animBg="1"/>
      <p:bldP spid="37" grpId="0" animBg="1"/>
      <p:bldP spid="37" grpId="1" animBg="1"/>
      <p:bldP spid="37" grpId="2" animBg="1"/>
      <p:bldP spid="38" grpId="0" animBg="1"/>
      <p:bldP spid="38" grpId="1" animBg="1"/>
      <p:bldP spid="38" grpId="2" animBg="1"/>
      <p:bldP spid="39" grpId="0" animBg="1"/>
      <p:bldP spid="39" grpId="1" animBg="1"/>
      <p:bldP spid="39" grpId="2" animBg="1"/>
      <p:bldP spid="40" grpId="0" animBg="1"/>
      <p:bldP spid="40" grpId="1" animBg="1"/>
      <p:bldP spid="40" grpId="2" animBg="1"/>
      <p:bldP spid="41" grpId="0" animBg="1"/>
      <p:bldP spid="41" grpId="1" animBg="1"/>
      <p:bldP spid="41" grpId="2" animBg="1"/>
      <p:bldP spid="42" grpId="0" animBg="1"/>
      <p:bldP spid="42" grpId="1" animBg="1"/>
      <p:bldP spid="42" grpId="2" animBg="1"/>
      <p:bldP spid="43" grpId="0" animBg="1"/>
      <p:bldP spid="43" grpId="1" animBg="1"/>
      <p:bldP spid="43" grpId="2" animBg="1"/>
      <p:bldP spid="44" grpId="0" animBg="1"/>
      <p:bldP spid="44" grpId="1" animBg="1"/>
      <p:bldP spid="44" grpId="2" animBg="1"/>
      <p:bldP spid="45" grpId="0" animBg="1"/>
      <p:bldP spid="45" grpId="1" animBg="1"/>
      <p:bldP spid="45" grpId="2" animBg="1"/>
      <p:bldP spid="46" grpId="0" animBg="1"/>
      <p:bldP spid="46" grpId="1" animBg="1"/>
      <p:bldP spid="46" grpId="2" animBg="1"/>
      <p:bldP spid="47" grpId="0" animBg="1"/>
      <p:bldP spid="47" grpId="1" animBg="1"/>
      <p:bldP spid="47" grpId="2" animBg="1"/>
      <p:bldP spid="48" grpId="0" animBg="1"/>
      <p:bldP spid="48" grpId="1" animBg="1"/>
      <p:bldP spid="48" grpId="2" animBg="1"/>
      <p:bldP spid="49" grpId="0" animBg="1"/>
      <p:bldP spid="49" grpId="1" animBg="1"/>
      <p:bldP spid="49" grpId="2" animBg="1"/>
      <p:bldP spid="50" grpId="0" animBg="1"/>
      <p:bldP spid="50" grpId="1" animBg="1"/>
      <p:bldP spid="50" grpId="2" animBg="1"/>
      <p:bldP spid="51" grpId="0" animBg="1"/>
      <p:bldP spid="51" grpId="1" animBg="1"/>
      <p:bldP spid="51" grpId="2" animBg="1"/>
      <p:bldP spid="52" grpId="0" animBg="1"/>
      <p:bldP spid="52" grpId="1" animBg="1"/>
      <p:bldP spid="52" grpId="2" animBg="1"/>
      <p:bldP spid="53" grpId="0" animBg="1"/>
      <p:bldP spid="53" grpId="1" animBg="1"/>
      <p:bldP spid="53" grpId="2" animBg="1"/>
      <p:bldP spid="54" grpId="0" animBg="1"/>
      <p:bldP spid="54" grpId="1" animBg="1"/>
      <p:bldP spid="54" grpId="2" animBg="1"/>
      <p:bldP spid="55" grpId="0" animBg="1"/>
      <p:bldP spid="55" grpId="1" animBg="1"/>
      <p:bldP spid="55" grpId="2" animBg="1"/>
      <p:bldP spid="56" grpId="0" animBg="1"/>
      <p:bldP spid="56" grpId="1" animBg="1"/>
      <p:bldP spid="56" grpId="2" animBg="1"/>
      <p:bldP spid="57" grpId="0" animBg="1"/>
      <p:bldP spid="57" grpId="1" animBg="1"/>
      <p:bldP spid="57" grpId="2" animBg="1"/>
      <p:bldP spid="58" grpId="0" animBg="1"/>
      <p:bldP spid="58" grpId="1" animBg="1"/>
      <p:bldP spid="58" grpId="2" animBg="1"/>
      <p:bldP spid="59" grpId="0" animBg="1"/>
      <p:bldP spid="59" grpId="1" animBg="1"/>
      <p:bldP spid="59" grpId="2" animBg="1"/>
      <p:bldP spid="60" grpId="0" animBg="1"/>
      <p:bldP spid="60" grpId="1" animBg="1"/>
      <p:bldP spid="60" grpId="2" animBg="1"/>
      <p:bldP spid="61" grpId="0" animBg="1"/>
      <p:bldP spid="61" grpId="1" animBg="1"/>
      <p:bldP spid="61" grpId="2" animBg="1"/>
      <p:bldP spid="62" grpId="0" animBg="1"/>
      <p:bldP spid="62" grpId="1" animBg="1"/>
      <p:bldP spid="62" grpId="2" animBg="1"/>
      <p:bldP spid="63" grpId="0" animBg="1"/>
      <p:bldP spid="63" grpId="1" animBg="1"/>
      <p:bldP spid="63" grpId="2" animBg="1"/>
      <p:bldP spid="64" grpId="0" animBg="1"/>
      <p:bldP spid="64" grpId="1" animBg="1"/>
      <p:bldP spid="64" grpId="2" animBg="1"/>
      <p:bldP spid="65" grpId="0" animBg="1"/>
      <p:bldP spid="65" grpId="1" animBg="1"/>
      <p:bldP spid="65" grpId="2" animBg="1"/>
      <p:bldP spid="66" grpId="0" animBg="1"/>
      <p:bldP spid="66" grpId="1" animBg="1"/>
      <p:bldP spid="66" grpId="2" animBg="1"/>
      <p:bldP spid="67" grpId="0" animBg="1"/>
      <p:bldP spid="67" grpId="1" animBg="1"/>
      <p:bldP spid="67" grpId="2" animBg="1"/>
      <p:bldP spid="69"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 name="30 Imagen" descr="MORASSSSSSSSSSSSSSS"/>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11440" y="0"/>
            <a:ext cx="9144000" cy="5143500"/>
          </a:xfrm>
          <a:prstGeom prst="rect">
            <a:avLst/>
          </a:prstGeom>
          <a:noFill/>
          <a:ln>
            <a:noFill/>
          </a:ln>
        </p:spPr>
      </p:pic>
      <p:sp>
        <p:nvSpPr>
          <p:cNvPr id="2" name="1 Rectángulo"/>
          <p:cNvSpPr/>
          <p:nvPr/>
        </p:nvSpPr>
        <p:spPr>
          <a:xfrm rot="13818654">
            <a:off x="144377" y="-824750"/>
            <a:ext cx="1506849" cy="1139059"/>
          </a:xfrm>
          <a:prstGeom prst="rect">
            <a:avLst/>
          </a:prstGeom>
          <a:gradFill flip="none" rotWithShape="1">
            <a:gsLst>
              <a:gs pos="45000">
                <a:srgbClr val="EBFF0A">
                  <a:alpha val="0"/>
                </a:srgbClr>
              </a:gs>
              <a:gs pos="22000">
                <a:srgbClr val="7030A0">
                  <a:alpha val="52000"/>
                </a:srgbClr>
              </a:gs>
              <a:gs pos="67000">
                <a:schemeClr val="tx1">
                  <a:alpha val="68000"/>
                </a:schemeClr>
              </a:gs>
            </a:gsLst>
            <a:lin ang="8100000" scaled="0"/>
            <a:tileRect/>
          </a:gradFill>
          <a:ln>
            <a:solidFill>
              <a:schemeClr val="tx1"/>
            </a:solidFill>
          </a:ln>
          <a:effectLst/>
          <a:scene3d>
            <a:camera prst="orthographicFront"/>
            <a:lightRig rig="flood" dir="t">
              <a:rot lat="0" lon="0" rev="8400000"/>
            </a:lightRig>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 name="2 Rectángulo"/>
          <p:cNvSpPr/>
          <p:nvPr/>
        </p:nvSpPr>
        <p:spPr>
          <a:xfrm rot="13818654">
            <a:off x="755937" y="-377248"/>
            <a:ext cx="1506849" cy="1139059"/>
          </a:xfrm>
          <a:prstGeom prst="rect">
            <a:avLst/>
          </a:prstGeom>
          <a:gradFill flip="none" rotWithShape="1">
            <a:gsLst>
              <a:gs pos="45000">
                <a:srgbClr val="EBFF0A">
                  <a:alpha val="0"/>
                </a:srgbClr>
              </a:gs>
              <a:gs pos="22000">
                <a:srgbClr val="7030A0">
                  <a:alpha val="52000"/>
                </a:srgbClr>
              </a:gs>
              <a:gs pos="67000">
                <a:schemeClr val="tx1">
                  <a:alpha val="68000"/>
                </a:schemeClr>
              </a:gs>
            </a:gsLst>
            <a:lin ang="8100000" scaled="0"/>
            <a:tileRect/>
          </a:gradFill>
          <a:ln>
            <a:solidFill>
              <a:schemeClr val="tx1"/>
            </a:solidFill>
          </a:ln>
          <a:effectLst/>
          <a:scene3d>
            <a:camera prst="orthographicFront"/>
            <a:lightRig rig="flood" dir="t">
              <a:rot lat="0" lon="0" rev="8400000"/>
            </a:lightRig>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Rectángulo"/>
          <p:cNvSpPr/>
          <p:nvPr/>
        </p:nvSpPr>
        <p:spPr>
          <a:xfrm rot="13818654">
            <a:off x="1332001" y="54800"/>
            <a:ext cx="1506849" cy="1139059"/>
          </a:xfrm>
          <a:prstGeom prst="rect">
            <a:avLst/>
          </a:prstGeom>
          <a:gradFill flip="none" rotWithShape="1">
            <a:gsLst>
              <a:gs pos="45000">
                <a:srgbClr val="EBFF0A">
                  <a:alpha val="0"/>
                </a:srgbClr>
              </a:gs>
              <a:gs pos="22000">
                <a:srgbClr val="7030A0">
                  <a:alpha val="52000"/>
                </a:srgbClr>
              </a:gs>
              <a:gs pos="67000">
                <a:schemeClr val="tx1">
                  <a:alpha val="68000"/>
                </a:schemeClr>
              </a:gs>
            </a:gsLst>
            <a:lin ang="8100000" scaled="0"/>
            <a:tileRect/>
          </a:gradFill>
          <a:ln>
            <a:solidFill>
              <a:schemeClr val="tx1"/>
            </a:solidFill>
          </a:ln>
          <a:effectLst/>
          <a:scene3d>
            <a:camera prst="orthographicFront"/>
            <a:lightRig rig="flood" dir="t">
              <a:rot lat="0" lon="0" rev="8400000"/>
            </a:lightRig>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rot="13818654">
            <a:off x="1858351" y="507250"/>
            <a:ext cx="1506849" cy="1139059"/>
          </a:xfrm>
          <a:prstGeom prst="rect">
            <a:avLst/>
          </a:prstGeom>
          <a:gradFill flip="none" rotWithShape="1">
            <a:gsLst>
              <a:gs pos="45000">
                <a:srgbClr val="EBFF0A">
                  <a:alpha val="0"/>
                </a:srgbClr>
              </a:gs>
              <a:gs pos="22000">
                <a:srgbClr val="7030A0">
                  <a:alpha val="52000"/>
                </a:srgbClr>
              </a:gs>
              <a:gs pos="67000">
                <a:schemeClr val="tx1">
                  <a:alpha val="68000"/>
                </a:schemeClr>
              </a:gs>
            </a:gsLst>
            <a:lin ang="8100000" scaled="0"/>
            <a:tileRect/>
          </a:gradFill>
          <a:ln>
            <a:solidFill>
              <a:schemeClr val="tx1"/>
            </a:solidFill>
          </a:ln>
          <a:effectLst/>
          <a:scene3d>
            <a:camera prst="orthographicFront"/>
            <a:lightRig rig="flood" dir="t">
              <a:rot lat="0" lon="0" rev="8400000"/>
            </a:lightRig>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rot="13818654">
            <a:off x="2429823" y="975250"/>
            <a:ext cx="1506849" cy="1139059"/>
          </a:xfrm>
          <a:prstGeom prst="rect">
            <a:avLst/>
          </a:prstGeom>
          <a:gradFill flip="none" rotWithShape="1">
            <a:gsLst>
              <a:gs pos="45000">
                <a:srgbClr val="EBFF0A">
                  <a:alpha val="0"/>
                </a:srgbClr>
              </a:gs>
              <a:gs pos="22000">
                <a:srgbClr val="7030A0">
                  <a:alpha val="52000"/>
                </a:srgbClr>
              </a:gs>
              <a:gs pos="67000">
                <a:schemeClr val="tx1">
                  <a:alpha val="68000"/>
                </a:schemeClr>
              </a:gs>
            </a:gsLst>
            <a:lin ang="8100000" scaled="0"/>
            <a:tileRect/>
          </a:gradFill>
          <a:ln>
            <a:solidFill>
              <a:schemeClr val="tx1"/>
            </a:solidFill>
          </a:ln>
          <a:effectLst/>
          <a:scene3d>
            <a:camera prst="orthographicFront"/>
            <a:lightRig rig="flood" dir="t">
              <a:rot lat="0" lon="0" rev="8400000"/>
            </a:lightRig>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rot="13818654">
            <a:off x="2988185" y="1443250"/>
            <a:ext cx="1506849" cy="1139059"/>
          </a:xfrm>
          <a:prstGeom prst="rect">
            <a:avLst/>
          </a:prstGeom>
          <a:gradFill flip="none" rotWithShape="1">
            <a:gsLst>
              <a:gs pos="45000">
                <a:srgbClr val="EBFF0A">
                  <a:alpha val="0"/>
                </a:srgbClr>
              </a:gs>
              <a:gs pos="22000">
                <a:srgbClr val="7030A0">
                  <a:alpha val="52000"/>
                </a:srgbClr>
              </a:gs>
              <a:gs pos="67000">
                <a:schemeClr val="tx1">
                  <a:alpha val="68000"/>
                </a:schemeClr>
              </a:gs>
            </a:gsLst>
            <a:lin ang="8100000" scaled="0"/>
            <a:tileRect/>
          </a:gradFill>
          <a:ln>
            <a:solidFill>
              <a:schemeClr val="tx1"/>
            </a:solidFill>
          </a:ln>
          <a:effectLst/>
          <a:scene3d>
            <a:camera prst="orthographicFront"/>
            <a:lightRig rig="flood" dir="t">
              <a:rot lat="0" lon="0" rev="8400000"/>
            </a:lightRig>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rot="7781346" flipH="1">
            <a:off x="7519945" y="-844755"/>
            <a:ext cx="1506849" cy="1139059"/>
          </a:xfrm>
          <a:prstGeom prst="rect">
            <a:avLst/>
          </a:prstGeom>
          <a:gradFill flip="none" rotWithShape="1">
            <a:gsLst>
              <a:gs pos="45000">
                <a:srgbClr val="EBFF0A">
                  <a:alpha val="0"/>
                </a:srgbClr>
              </a:gs>
              <a:gs pos="22000">
                <a:srgbClr val="7030A0">
                  <a:alpha val="52000"/>
                </a:srgbClr>
              </a:gs>
              <a:gs pos="67000">
                <a:schemeClr val="tx1">
                  <a:alpha val="68000"/>
                </a:schemeClr>
              </a:gs>
            </a:gsLst>
            <a:lin ang="8100000" scaled="0"/>
            <a:tileRect/>
          </a:gradFill>
          <a:ln>
            <a:solidFill>
              <a:schemeClr val="tx1"/>
            </a:solidFill>
          </a:ln>
          <a:effectLst/>
          <a:scene3d>
            <a:camera prst="orthographicFront"/>
            <a:lightRig rig="flood" dir="t">
              <a:rot lat="0" lon="0" rev="0"/>
            </a:lightRig>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rot="7781346" flipH="1">
            <a:off x="6908385" y="-397253"/>
            <a:ext cx="1506849" cy="1139059"/>
          </a:xfrm>
          <a:prstGeom prst="rect">
            <a:avLst/>
          </a:prstGeom>
          <a:gradFill flip="none" rotWithShape="1">
            <a:gsLst>
              <a:gs pos="45000">
                <a:srgbClr val="EBFF0A">
                  <a:alpha val="0"/>
                </a:srgbClr>
              </a:gs>
              <a:gs pos="22000">
                <a:srgbClr val="7030A0">
                  <a:alpha val="52000"/>
                </a:srgbClr>
              </a:gs>
              <a:gs pos="67000">
                <a:schemeClr val="tx1">
                  <a:alpha val="68000"/>
                </a:schemeClr>
              </a:gs>
            </a:gsLst>
            <a:lin ang="8100000" scaled="0"/>
            <a:tileRect/>
          </a:gradFill>
          <a:ln>
            <a:solidFill>
              <a:schemeClr val="tx1"/>
            </a:solidFill>
          </a:ln>
          <a:effectLst/>
          <a:scene3d>
            <a:camera prst="orthographicFront"/>
            <a:lightRig rig="flood" dir="t">
              <a:rot lat="0" lon="0" rev="0"/>
            </a:lightRig>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rot="7781346" flipH="1">
            <a:off x="6332321" y="34795"/>
            <a:ext cx="1506849" cy="1139059"/>
          </a:xfrm>
          <a:prstGeom prst="rect">
            <a:avLst/>
          </a:prstGeom>
          <a:gradFill flip="none" rotWithShape="1">
            <a:gsLst>
              <a:gs pos="45000">
                <a:srgbClr val="EBFF0A">
                  <a:alpha val="0"/>
                </a:srgbClr>
              </a:gs>
              <a:gs pos="22000">
                <a:srgbClr val="7030A0">
                  <a:alpha val="52000"/>
                </a:srgbClr>
              </a:gs>
              <a:gs pos="67000">
                <a:schemeClr val="tx1">
                  <a:alpha val="68000"/>
                </a:schemeClr>
              </a:gs>
            </a:gsLst>
            <a:lin ang="8100000" scaled="0"/>
            <a:tileRect/>
          </a:gradFill>
          <a:ln>
            <a:solidFill>
              <a:schemeClr val="tx1"/>
            </a:solidFill>
          </a:ln>
          <a:effectLst/>
          <a:scene3d>
            <a:camera prst="orthographicFront"/>
            <a:lightRig rig="flood" dir="t">
              <a:rot lat="0" lon="0" rev="0"/>
            </a:lightRig>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rot="7781346" flipH="1">
            <a:off x="5805971" y="487245"/>
            <a:ext cx="1506849" cy="1139059"/>
          </a:xfrm>
          <a:prstGeom prst="rect">
            <a:avLst/>
          </a:prstGeom>
          <a:gradFill flip="none" rotWithShape="1">
            <a:gsLst>
              <a:gs pos="45000">
                <a:srgbClr val="EBFF0A">
                  <a:alpha val="0"/>
                </a:srgbClr>
              </a:gs>
              <a:gs pos="22000">
                <a:srgbClr val="7030A0">
                  <a:alpha val="52000"/>
                </a:srgbClr>
              </a:gs>
              <a:gs pos="67000">
                <a:schemeClr val="tx1">
                  <a:alpha val="68000"/>
                </a:schemeClr>
              </a:gs>
            </a:gsLst>
            <a:lin ang="8100000" scaled="0"/>
            <a:tileRect/>
          </a:gradFill>
          <a:ln>
            <a:solidFill>
              <a:schemeClr val="tx1"/>
            </a:solidFill>
          </a:ln>
          <a:effectLst/>
          <a:scene3d>
            <a:camera prst="orthographicFront"/>
            <a:lightRig rig="flood" dir="t">
              <a:rot lat="0" lon="0" rev="0"/>
            </a:lightRig>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rot="7781346" flipH="1">
            <a:off x="5234499" y="955245"/>
            <a:ext cx="1506849" cy="1139059"/>
          </a:xfrm>
          <a:prstGeom prst="rect">
            <a:avLst/>
          </a:prstGeom>
          <a:gradFill flip="none" rotWithShape="1">
            <a:gsLst>
              <a:gs pos="45000">
                <a:srgbClr val="EBFF0A">
                  <a:alpha val="0"/>
                </a:srgbClr>
              </a:gs>
              <a:gs pos="22000">
                <a:srgbClr val="7030A0">
                  <a:alpha val="52000"/>
                </a:srgbClr>
              </a:gs>
              <a:gs pos="67000">
                <a:schemeClr val="tx1">
                  <a:alpha val="68000"/>
                </a:schemeClr>
              </a:gs>
            </a:gsLst>
            <a:lin ang="8100000" scaled="0"/>
            <a:tileRect/>
          </a:gradFill>
          <a:ln>
            <a:solidFill>
              <a:schemeClr val="tx1"/>
            </a:solidFill>
          </a:ln>
          <a:effectLst/>
          <a:scene3d>
            <a:camera prst="orthographicFront"/>
            <a:lightRig rig="flood" dir="t">
              <a:rot lat="0" lon="0" rev="0"/>
            </a:lightRig>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rot="7781346" flipH="1">
            <a:off x="4676137" y="1423245"/>
            <a:ext cx="1506849" cy="1139059"/>
          </a:xfrm>
          <a:prstGeom prst="rect">
            <a:avLst/>
          </a:prstGeom>
          <a:gradFill flip="none" rotWithShape="1">
            <a:gsLst>
              <a:gs pos="45000">
                <a:srgbClr val="EBFF0A">
                  <a:alpha val="0"/>
                </a:srgbClr>
              </a:gs>
              <a:gs pos="22000">
                <a:srgbClr val="7030A0">
                  <a:alpha val="52000"/>
                </a:srgbClr>
              </a:gs>
              <a:gs pos="67000">
                <a:schemeClr val="tx1">
                  <a:alpha val="68000"/>
                </a:schemeClr>
              </a:gs>
            </a:gsLst>
            <a:lin ang="8100000" scaled="0"/>
            <a:tileRect/>
          </a:gradFill>
          <a:ln>
            <a:solidFill>
              <a:schemeClr val="tx1"/>
            </a:solidFill>
          </a:ln>
          <a:effectLst/>
          <a:scene3d>
            <a:camera prst="orthographicFront"/>
            <a:lightRig rig="flood" dir="t">
              <a:rot lat="0" lon="0" rev="0"/>
            </a:lightRig>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rot="7781346" flipV="1">
            <a:off x="139633" y="4807621"/>
            <a:ext cx="1506849" cy="1139059"/>
          </a:xfrm>
          <a:prstGeom prst="rect">
            <a:avLst/>
          </a:prstGeom>
          <a:gradFill flip="none" rotWithShape="1">
            <a:gsLst>
              <a:gs pos="45000">
                <a:srgbClr val="EBFF0A">
                  <a:alpha val="0"/>
                </a:srgbClr>
              </a:gs>
              <a:gs pos="22000">
                <a:srgbClr val="7030A0">
                  <a:alpha val="52000"/>
                </a:srgbClr>
              </a:gs>
              <a:gs pos="67000">
                <a:schemeClr val="tx1">
                  <a:alpha val="68000"/>
                </a:schemeClr>
              </a:gs>
            </a:gsLst>
            <a:lin ang="8100000" scaled="0"/>
            <a:tileRect/>
          </a:gradFill>
          <a:ln>
            <a:solidFill>
              <a:schemeClr val="tx1"/>
            </a:solidFill>
          </a:ln>
          <a:effectLst/>
          <a:scene3d>
            <a:camera prst="orthographicFront"/>
            <a:lightRig rig="flood" dir="t">
              <a:rot lat="0" lon="0" rev="9000000"/>
            </a:lightRig>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rot="7781346" flipV="1">
            <a:off x="751193" y="4360119"/>
            <a:ext cx="1506849" cy="1139059"/>
          </a:xfrm>
          <a:prstGeom prst="rect">
            <a:avLst/>
          </a:prstGeom>
          <a:gradFill flip="none" rotWithShape="1">
            <a:gsLst>
              <a:gs pos="45000">
                <a:srgbClr val="EBFF0A">
                  <a:alpha val="0"/>
                </a:srgbClr>
              </a:gs>
              <a:gs pos="22000">
                <a:srgbClr val="7030A0">
                  <a:alpha val="52000"/>
                </a:srgbClr>
              </a:gs>
              <a:gs pos="67000">
                <a:schemeClr val="tx1">
                  <a:alpha val="68000"/>
                </a:schemeClr>
              </a:gs>
            </a:gsLst>
            <a:lin ang="8100000" scaled="0"/>
            <a:tileRect/>
          </a:gradFill>
          <a:ln>
            <a:solidFill>
              <a:schemeClr val="tx1"/>
            </a:solidFill>
          </a:ln>
          <a:effectLst/>
          <a:scene3d>
            <a:camera prst="orthographicFront"/>
            <a:lightRig rig="flood" dir="t">
              <a:rot lat="0" lon="0" rev="9000000"/>
            </a:lightRig>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rot="7781346" flipV="1">
            <a:off x="1327257" y="3928071"/>
            <a:ext cx="1506849" cy="1139059"/>
          </a:xfrm>
          <a:prstGeom prst="rect">
            <a:avLst/>
          </a:prstGeom>
          <a:gradFill flip="none" rotWithShape="1">
            <a:gsLst>
              <a:gs pos="45000">
                <a:srgbClr val="EBFF0A">
                  <a:alpha val="0"/>
                </a:srgbClr>
              </a:gs>
              <a:gs pos="22000">
                <a:srgbClr val="7030A0">
                  <a:alpha val="52000"/>
                </a:srgbClr>
              </a:gs>
              <a:gs pos="67000">
                <a:schemeClr val="tx1">
                  <a:alpha val="68000"/>
                </a:schemeClr>
              </a:gs>
            </a:gsLst>
            <a:lin ang="8100000" scaled="0"/>
            <a:tileRect/>
          </a:gradFill>
          <a:ln>
            <a:solidFill>
              <a:schemeClr val="tx1"/>
            </a:solidFill>
          </a:ln>
          <a:effectLst/>
          <a:scene3d>
            <a:camera prst="orthographicFront"/>
            <a:lightRig rig="flood" dir="t">
              <a:rot lat="0" lon="0" rev="9000000"/>
            </a:lightRig>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rot="7781346" flipV="1">
            <a:off x="1853607" y="3475621"/>
            <a:ext cx="1506849" cy="1139059"/>
          </a:xfrm>
          <a:prstGeom prst="rect">
            <a:avLst/>
          </a:prstGeom>
          <a:gradFill flip="none" rotWithShape="1">
            <a:gsLst>
              <a:gs pos="45000">
                <a:srgbClr val="EBFF0A">
                  <a:alpha val="0"/>
                </a:srgbClr>
              </a:gs>
              <a:gs pos="22000">
                <a:srgbClr val="7030A0">
                  <a:alpha val="52000"/>
                </a:srgbClr>
              </a:gs>
              <a:gs pos="67000">
                <a:schemeClr val="tx1">
                  <a:alpha val="68000"/>
                </a:schemeClr>
              </a:gs>
            </a:gsLst>
            <a:lin ang="8100000" scaled="0"/>
            <a:tileRect/>
          </a:gradFill>
          <a:ln>
            <a:solidFill>
              <a:schemeClr val="tx1"/>
            </a:solidFill>
          </a:ln>
          <a:effectLst/>
          <a:scene3d>
            <a:camera prst="orthographicFront"/>
            <a:lightRig rig="flood" dir="t">
              <a:rot lat="0" lon="0" rev="9000000"/>
            </a:lightRig>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rot="7781346" flipV="1">
            <a:off x="2425079" y="3007621"/>
            <a:ext cx="1506849" cy="1139059"/>
          </a:xfrm>
          <a:prstGeom prst="rect">
            <a:avLst/>
          </a:prstGeom>
          <a:gradFill flip="none" rotWithShape="1">
            <a:gsLst>
              <a:gs pos="45000">
                <a:srgbClr val="EBFF0A">
                  <a:alpha val="0"/>
                </a:srgbClr>
              </a:gs>
              <a:gs pos="22000">
                <a:srgbClr val="7030A0">
                  <a:alpha val="52000"/>
                </a:srgbClr>
              </a:gs>
              <a:gs pos="67000">
                <a:schemeClr val="tx1">
                  <a:alpha val="68000"/>
                </a:schemeClr>
              </a:gs>
            </a:gsLst>
            <a:lin ang="8100000" scaled="0"/>
            <a:tileRect/>
          </a:gradFill>
          <a:ln>
            <a:solidFill>
              <a:schemeClr val="tx1"/>
            </a:solidFill>
          </a:ln>
          <a:effectLst/>
          <a:scene3d>
            <a:camera prst="orthographicFront"/>
            <a:lightRig rig="flood" dir="t">
              <a:rot lat="0" lon="0" rev="9000000"/>
            </a:lightRig>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rot="7781346" flipV="1">
            <a:off x="2983441" y="2539621"/>
            <a:ext cx="1506849" cy="1139059"/>
          </a:xfrm>
          <a:prstGeom prst="rect">
            <a:avLst/>
          </a:prstGeom>
          <a:gradFill flip="none" rotWithShape="1">
            <a:gsLst>
              <a:gs pos="45000">
                <a:srgbClr val="EBFF0A">
                  <a:alpha val="0"/>
                </a:srgbClr>
              </a:gs>
              <a:gs pos="22000">
                <a:srgbClr val="7030A0">
                  <a:alpha val="52000"/>
                </a:srgbClr>
              </a:gs>
              <a:gs pos="67000">
                <a:schemeClr val="tx1">
                  <a:alpha val="68000"/>
                </a:schemeClr>
              </a:gs>
            </a:gsLst>
            <a:lin ang="8100000" scaled="0"/>
            <a:tileRect/>
          </a:gradFill>
          <a:ln>
            <a:solidFill>
              <a:schemeClr val="tx1"/>
            </a:solidFill>
          </a:ln>
          <a:effectLst/>
          <a:scene3d>
            <a:camera prst="orthographicFront"/>
            <a:lightRig rig="flood" dir="t">
              <a:rot lat="0" lon="0" rev="9000000"/>
            </a:lightRig>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rot="13818654" flipH="1" flipV="1">
            <a:off x="7515201" y="4827626"/>
            <a:ext cx="1506849" cy="1139059"/>
          </a:xfrm>
          <a:prstGeom prst="rect">
            <a:avLst/>
          </a:prstGeom>
          <a:gradFill flip="none" rotWithShape="1">
            <a:gsLst>
              <a:gs pos="45000">
                <a:srgbClr val="EBFF0A">
                  <a:alpha val="0"/>
                </a:srgbClr>
              </a:gs>
              <a:gs pos="22000">
                <a:srgbClr val="7030A0">
                  <a:alpha val="52000"/>
                </a:srgbClr>
              </a:gs>
              <a:gs pos="67000">
                <a:schemeClr val="tx1">
                  <a:alpha val="68000"/>
                </a:schemeClr>
              </a:gs>
            </a:gsLst>
            <a:lin ang="8100000" scaled="0"/>
            <a:tileRect/>
          </a:gradFill>
          <a:ln>
            <a:solidFill>
              <a:schemeClr val="tx1"/>
            </a:solidFill>
          </a:ln>
          <a:effectLst/>
          <a:scene3d>
            <a:camera prst="orthographicFront"/>
            <a:lightRig rig="flood" dir="t">
              <a:rot lat="0" lon="0" rev="0"/>
            </a:lightRig>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rot="13818654" flipH="1" flipV="1">
            <a:off x="6903641" y="4380124"/>
            <a:ext cx="1506849" cy="1139059"/>
          </a:xfrm>
          <a:prstGeom prst="rect">
            <a:avLst/>
          </a:prstGeom>
          <a:gradFill flip="none" rotWithShape="1">
            <a:gsLst>
              <a:gs pos="45000">
                <a:srgbClr val="EBFF0A">
                  <a:alpha val="0"/>
                </a:srgbClr>
              </a:gs>
              <a:gs pos="22000">
                <a:srgbClr val="7030A0">
                  <a:alpha val="52000"/>
                </a:srgbClr>
              </a:gs>
              <a:gs pos="67000">
                <a:schemeClr val="tx1">
                  <a:alpha val="68000"/>
                </a:schemeClr>
              </a:gs>
            </a:gsLst>
            <a:lin ang="8100000" scaled="0"/>
            <a:tileRect/>
          </a:gradFill>
          <a:ln>
            <a:solidFill>
              <a:schemeClr val="tx1"/>
            </a:solidFill>
          </a:ln>
          <a:effectLst/>
          <a:scene3d>
            <a:camera prst="orthographicFront"/>
            <a:lightRig rig="flood" dir="t">
              <a:rot lat="0" lon="0" rev="0"/>
            </a:lightRig>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rot="13818654" flipH="1" flipV="1">
            <a:off x="6327577" y="3948076"/>
            <a:ext cx="1506849" cy="1139059"/>
          </a:xfrm>
          <a:prstGeom prst="rect">
            <a:avLst/>
          </a:prstGeom>
          <a:gradFill flip="none" rotWithShape="1">
            <a:gsLst>
              <a:gs pos="45000">
                <a:srgbClr val="EBFF0A">
                  <a:alpha val="0"/>
                </a:srgbClr>
              </a:gs>
              <a:gs pos="22000">
                <a:srgbClr val="7030A0">
                  <a:alpha val="52000"/>
                </a:srgbClr>
              </a:gs>
              <a:gs pos="67000">
                <a:schemeClr val="tx1">
                  <a:alpha val="68000"/>
                </a:schemeClr>
              </a:gs>
            </a:gsLst>
            <a:lin ang="8100000" scaled="0"/>
            <a:tileRect/>
          </a:gradFill>
          <a:ln>
            <a:solidFill>
              <a:schemeClr val="tx1"/>
            </a:solidFill>
          </a:ln>
          <a:effectLst/>
          <a:scene3d>
            <a:camera prst="orthographicFront"/>
            <a:lightRig rig="flood" dir="t">
              <a:rot lat="0" lon="0" rev="0"/>
            </a:lightRig>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rot="13818654" flipH="1" flipV="1">
            <a:off x="5801227" y="3495626"/>
            <a:ext cx="1506849" cy="1139059"/>
          </a:xfrm>
          <a:prstGeom prst="rect">
            <a:avLst/>
          </a:prstGeom>
          <a:gradFill flip="none" rotWithShape="1">
            <a:gsLst>
              <a:gs pos="45000">
                <a:srgbClr val="EBFF0A">
                  <a:alpha val="0"/>
                </a:srgbClr>
              </a:gs>
              <a:gs pos="22000">
                <a:srgbClr val="7030A0">
                  <a:alpha val="52000"/>
                </a:srgbClr>
              </a:gs>
              <a:gs pos="67000">
                <a:schemeClr val="tx1">
                  <a:alpha val="68000"/>
                </a:schemeClr>
              </a:gs>
            </a:gsLst>
            <a:lin ang="8100000" scaled="0"/>
            <a:tileRect/>
          </a:gradFill>
          <a:ln>
            <a:solidFill>
              <a:schemeClr val="tx1"/>
            </a:solidFill>
          </a:ln>
          <a:effectLst/>
          <a:scene3d>
            <a:camera prst="orthographicFront"/>
            <a:lightRig rig="flood" dir="t">
              <a:rot lat="0" lon="0" rev="0"/>
            </a:lightRig>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rot="13818654" flipH="1" flipV="1">
            <a:off x="5229755" y="3027626"/>
            <a:ext cx="1506849" cy="1139059"/>
          </a:xfrm>
          <a:prstGeom prst="rect">
            <a:avLst/>
          </a:prstGeom>
          <a:gradFill flip="none" rotWithShape="1">
            <a:gsLst>
              <a:gs pos="45000">
                <a:srgbClr val="EBFF0A">
                  <a:alpha val="0"/>
                </a:srgbClr>
              </a:gs>
              <a:gs pos="22000">
                <a:srgbClr val="7030A0">
                  <a:alpha val="52000"/>
                </a:srgbClr>
              </a:gs>
              <a:gs pos="67000">
                <a:schemeClr val="tx1">
                  <a:alpha val="68000"/>
                </a:schemeClr>
              </a:gs>
            </a:gsLst>
            <a:lin ang="8100000" scaled="0"/>
            <a:tileRect/>
          </a:gradFill>
          <a:ln>
            <a:solidFill>
              <a:schemeClr val="tx1"/>
            </a:solidFill>
          </a:ln>
          <a:effectLst/>
          <a:scene3d>
            <a:camera prst="orthographicFront"/>
            <a:lightRig rig="flood" dir="t">
              <a:rot lat="0" lon="0" rev="0"/>
            </a:lightRig>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rot="13818654" flipH="1" flipV="1">
            <a:off x="4671393" y="2559626"/>
            <a:ext cx="1506849" cy="1139059"/>
          </a:xfrm>
          <a:prstGeom prst="rect">
            <a:avLst/>
          </a:prstGeom>
          <a:gradFill flip="none" rotWithShape="1">
            <a:gsLst>
              <a:gs pos="45000">
                <a:srgbClr val="EBFF0A">
                  <a:alpha val="0"/>
                </a:srgbClr>
              </a:gs>
              <a:gs pos="22000">
                <a:srgbClr val="7030A0">
                  <a:alpha val="52000"/>
                </a:srgbClr>
              </a:gs>
              <a:gs pos="67000">
                <a:schemeClr val="tx1">
                  <a:alpha val="68000"/>
                </a:schemeClr>
              </a:gs>
            </a:gsLst>
            <a:lin ang="8100000" scaled="0"/>
            <a:tileRect/>
          </a:gradFill>
          <a:ln>
            <a:solidFill>
              <a:schemeClr val="tx1"/>
            </a:solidFill>
          </a:ln>
          <a:effectLst/>
          <a:scene3d>
            <a:camera prst="orthographicFront"/>
            <a:lightRig rig="flood" dir="t">
              <a:rot lat="0" lon="0" rev="0"/>
            </a:lightRig>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a:off x="-157616" y="-1244674"/>
            <a:ext cx="9410136" cy="7632848"/>
          </a:xfrm>
          <a:prstGeom prst="rect">
            <a:avLst/>
          </a:prstGeom>
          <a:gradFill flip="none" rotWithShape="1">
            <a:gsLst>
              <a:gs pos="0">
                <a:srgbClr val="CCCCFF">
                  <a:lumMod val="48000"/>
                  <a:lumOff val="52000"/>
                </a:srgbClr>
              </a:gs>
              <a:gs pos="77000">
                <a:srgbClr val="A278FF"/>
              </a:gs>
              <a:gs pos="28000">
                <a:srgbClr val="9966FF">
                  <a:lumMod val="99000"/>
                  <a:lumOff val="1000"/>
                </a:srgbClr>
              </a:gs>
              <a:gs pos="100000">
                <a:srgbClr val="CCB3FF"/>
              </a:gs>
              <a:gs pos="53000">
                <a:srgbClr val="CC99FF">
                  <a:lumMod val="73000"/>
                  <a:lumOff val="27000"/>
                </a:srgbClr>
              </a:gs>
              <a:gs pos="100000">
                <a:srgbClr val="CCCCFF">
                  <a:lumMod val="71000"/>
                  <a:lumOff val="29000"/>
                </a:srgb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18294019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grpId="0" nodeType="with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4000" fill="hold"/>
                                        <p:tgtEl>
                                          <p:spTgt spid="13"/>
                                        </p:tgtEl>
                                        <p:attrNameLst>
                                          <p:attrName>ppt_x</p:attrName>
                                        </p:attrNameLst>
                                      </p:cBhvr>
                                      <p:tavLst>
                                        <p:tav tm="0">
                                          <p:val>
                                            <p:strVal val="0-#ppt_w/2"/>
                                          </p:val>
                                        </p:tav>
                                        <p:tav tm="100000">
                                          <p:val>
                                            <p:strVal val="#ppt_x"/>
                                          </p:val>
                                        </p:tav>
                                      </p:tavLst>
                                    </p:anim>
                                    <p:anim calcmode="lin" valueType="num">
                                      <p:cBhvr additive="base">
                                        <p:cTn id="8" dur="4000" fill="hold"/>
                                        <p:tgtEl>
                                          <p:spTgt spid="13"/>
                                        </p:tgtEl>
                                        <p:attrNameLst>
                                          <p:attrName>ppt_y</p:attrName>
                                        </p:attrNameLst>
                                      </p:cBhvr>
                                      <p:tavLst>
                                        <p:tav tm="0">
                                          <p:val>
                                            <p:strVal val="1+#ppt_h/2"/>
                                          </p:val>
                                        </p:tav>
                                        <p:tav tm="100000">
                                          <p:val>
                                            <p:strVal val="#ppt_y"/>
                                          </p:val>
                                        </p:tav>
                                      </p:tavLst>
                                    </p:anim>
                                  </p:childTnLst>
                                </p:cTn>
                              </p:par>
                              <p:par>
                                <p:cTn id="9" presetID="16" presetClass="entr" presetSubtype="21" fill="hold" grpId="1" nodeType="withEffect">
                                  <p:stCondLst>
                                    <p:cond delay="0"/>
                                  </p:stCondLst>
                                  <p:childTnLst>
                                    <p:set>
                                      <p:cBhvr>
                                        <p:cTn id="10" dur="1" fill="hold">
                                          <p:stCondLst>
                                            <p:cond delay="0"/>
                                          </p:stCondLst>
                                        </p:cTn>
                                        <p:tgtEl>
                                          <p:spTgt spid="13"/>
                                        </p:tgtEl>
                                        <p:attrNameLst>
                                          <p:attrName>style.visibility</p:attrName>
                                        </p:attrNameLst>
                                      </p:cBhvr>
                                      <p:to>
                                        <p:strVal val="visible"/>
                                      </p:to>
                                    </p:set>
                                    <p:animEffect transition="in" filter="barn(inVertical)">
                                      <p:cBhvr>
                                        <p:cTn id="11" dur="4000"/>
                                        <p:tgtEl>
                                          <p:spTgt spid="13"/>
                                        </p:tgtEl>
                                      </p:cBhvr>
                                    </p:animEffect>
                                  </p:childTnLst>
                                </p:cTn>
                              </p:par>
                              <p:par>
                                <p:cTn id="12" presetID="16" presetClass="exit" presetSubtype="37" fill="hold" grpId="2" nodeType="withEffect">
                                  <p:stCondLst>
                                    <p:cond delay="0"/>
                                  </p:stCondLst>
                                  <p:childTnLst>
                                    <p:animEffect transition="out" filter="barn(outVertical)">
                                      <p:cBhvr>
                                        <p:cTn id="13" dur="4000"/>
                                        <p:tgtEl>
                                          <p:spTgt spid="13"/>
                                        </p:tgtEl>
                                      </p:cBhvr>
                                    </p:animEffect>
                                    <p:set>
                                      <p:cBhvr>
                                        <p:cTn id="14" dur="1" fill="hold">
                                          <p:stCondLst>
                                            <p:cond delay="3999"/>
                                          </p:stCondLst>
                                        </p:cTn>
                                        <p:tgtEl>
                                          <p:spTgt spid="13"/>
                                        </p:tgtEl>
                                        <p:attrNameLst>
                                          <p:attrName>style.visibility</p:attrName>
                                        </p:attrNameLst>
                                      </p:cBhvr>
                                      <p:to>
                                        <p:strVal val="hidden"/>
                                      </p:to>
                                    </p:set>
                                  </p:childTnLst>
                                </p:cTn>
                              </p:par>
                              <p:par>
                                <p:cTn id="15" presetID="2" presetClass="exit" presetSubtype="12" fill="hold" grpId="3" nodeType="withEffect">
                                  <p:stCondLst>
                                    <p:cond delay="0"/>
                                  </p:stCondLst>
                                  <p:childTnLst>
                                    <p:anim calcmode="lin" valueType="num">
                                      <p:cBhvr additive="base">
                                        <p:cTn id="16" dur="4000"/>
                                        <p:tgtEl>
                                          <p:spTgt spid="13"/>
                                        </p:tgtEl>
                                        <p:attrNameLst>
                                          <p:attrName>ppt_x</p:attrName>
                                        </p:attrNameLst>
                                      </p:cBhvr>
                                      <p:tavLst>
                                        <p:tav tm="0">
                                          <p:val>
                                            <p:strVal val="ppt_x"/>
                                          </p:val>
                                        </p:tav>
                                        <p:tav tm="100000">
                                          <p:val>
                                            <p:strVal val="0-ppt_w/2"/>
                                          </p:val>
                                        </p:tav>
                                      </p:tavLst>
                                    </p:anim>
                                    <p:anim calcmode="lin" valueType="num">
                                      <p:cBhvr additive="base">
                                        <p:cTn id="17" dur="4000"/>
                                        <p:tgtEl>
                                          <p:spTgt spid="13"/>
                                        </p:tgtEl>
                                        <p:attrNameLst>
                                          <p:attrName>ppt_y</p:attrName>
                                        </p:attrNameLst>
                                      </p:cBhvr>
                                      <p:tavLst>
                                        <p:tav tm="0">
                                          <p:val>
                                            <p:strVal val="ppt_y"/>
                                          </p:val>
                                        </p:tav>
                                        <p:tav tm="100000">
                                          <p:val>
                                            <p:strVal val="1+ppt_h/2"/>
                                          </p:val>
                                        </p:tav>
                                      </p:tavLst>
                                    </p:anim>
                                    <p:set>
                                      <p:cBhvr>
                                        <p:cTn id="18" dur="1" fill="hold">
                                          <p:stCondLst>
                                            <p:cond delay="3999"/>
                                          </p:stCondLst>
                                        </p:cTn>
                                        <p:tgtEl>
                                          <p:spTgt spid="13"/>
                                        </p:tgtEl>
                                        <p:attrNameLst>
                                          <p:attrName>style.visibility</p:attrName>
                                        </p:attrNameLst>
                                      </p:cBhvr>
                                      <p:to>
                                        <p:strVal val="hidden"/>
                                      </p:to>
                                    </p:set>
                                  </p:childTnLst>
                                </p:cTn>
                              </p:par>
                              <p:par>
                                <p:cTn id="19" presetID="2" presetClass="entr" presetSubtype="12" fill="hold" grpId="0" nodeType="withEffect">
                                  <p:stCondLst>
                                    <p:cond delay="0"/>
                                  </p:stCondLst>
                                  <p:childTnLst>
                                    <p:set>
                                      <p:cBhvr>
                                        <p:cTn id="20" dur="1" fill="hold">
                                          <p:stCondLst>
                                            <p:cond delay="0"/>
                                          </p:stCondLst>
                                        </p:cTn>
                                        <p:tgtEl>
                                          <p:spTgt spid="12"/>
                                        </p:tgtEl>
                                        <p:attrNameLst>
                                          <p:attrName>style.visibility</p:attrName>
                                        </p:attrNameLst>
                                      </p:cBhvr>
                                      <p:to>
                                        <p:strVal val="visible"/>
                                      </p:to>
                                    </p:set>
                                    <p:anim calcmode="lin" valueType="num">
                                      <p:cBhvr additive="base">
                                        <p:cTn id="21" dur="4000" fill="hold"/>
                                        <p:tgtEl>
                                          <p:spTgt spid="12"/>
                                        </p:tgtEl>
                                        <p:attrNameLst>
                                          <p:attrName>ppt_x</p:attrName>
                                        </p:attrNameLst>
                                      </p:cBhvr>
                                      <p:tavLst>
                                        <p:tav tm="0">
                                          <p:val>
                                            <p:strVal val="0-#ppt_w/2"/>
                                          </p:val>
                                        </p:tav>
                                        <p:tav tm="100000">
                                          <p:val>
                                            <p:strVal val="#ppt_x"/>
                                          </p:val>
                                        </p:tav>
                                      </p:tavLst>
                                    </p:anim>
                                    <p:anim calcmode="lin" valueType="num">
                                      <p:cBhvr additive="base">
                                        <p:cTn id="22" dur="4000" fill="hold"/>
                                        <p:tgtEl>
                                          <p:spTgt spid="12"/>
                                        </p:tgtEl>
                                        <p:attrNameLst>
                                          <p:attrName>ppt_y</p:attrName>
                                        </p:attrNameLst>
                                      </p:cBhvr>
                                      <p:tavLst>
                                        <p:tav tm="0">
                                          <p:val>
                                            <p:strVal val="1+#ppt_h/2"/>
                                          </p:val>
                                        </p:tav>
                                        <p:tav tm="100000">
                                          <p:val>
                                            <p:strVal val="#ppt_y"/>
                                          </p:val>
                                        </p:tav>
                                      </p:tavLst>
                                    </p:anim>
                                  </p:childTnLst>
                                </p:cTn>
                              </p:par>
                              <p:par>
                                <p:cTn id="23" presetID="16" presetClass="entr" presetSubtype="21" fill="hold" grpId="1" nodeType="withEffect">
                                  <p:stCondLst>
                                    <p:cond delay="0"/>
                                  </p:stCondLst>
                                  <p:childTnLst>
                                    <p:set>
                                      <p:cBhvr>
                                        <p:cTn id="24" dur="1" fill="hold">
                                          <p:stCondLst>
                                            <p:cond delay="0"/>
                                          </p:stCondLst>
                                        </p:cTn>
                                        <p:tgtEl>
                                          <p:spTgt spid="12"/>
                                        </p:tgtEl>
                                        <p:attrNameLst>
                                          <p:attrName>style.visibility</p:attrName>
                                        </p:attrNameLst>
                                      </p:cBhvr>
                                      <p:to>
                                        <p:strVal val="visible"/>
                                      </p:to>
                                    </p:set>
                                    <p:animEffect transition="in" filter="barn(inVertical)">
                                      <p:cBhvr>
                                        <p:cTn id="25" dur="4000"/>
                                        <p:tgtEl>
                                          <p:spTgt spid="12"/>
                                        </p:tgtEl>
                                      </p:cBhvr>
                                    </p:animEffect>
                                  </p:childTnLst>
                                </p:cTn>
                              </p:par>
                              <p:par>
                                <p:cTn id="26" presetID="16" presetClass="exit" presetSubtype="37" fill="hold" grpId="2" nodeType="withEffect">
                                  <p:stCondLst>
                                    <p:cond delay="0"/>
                                  </p:stCondLst>
                                  <p:childTnLst>
                                    <p:animEffect transition="out" filter="barn(outVertical)">
                                      <p:cBhvr>
                                        <p:cTn id="27" dur="4000"/>
                                        <p:tgtEl>
                                          <p:spTgt spid="12"/>
                                        </p:tgtEl>
                                      </p:cBhvr>
                                    </p:animEffect>
                                    <p:set>
                                      <p:cBhvr>
                                        <p:cTn id="28" dur="1" fill="hold">
                                          <p:stCondLst>
                                            <p:cond delay="3999"/>
                                          </p:stCondLst>
                                        </p:cTn>
                                        <p:tgtEl>
                                          <p:spTgt spid="12"/>
                                        </p:tgtEl>
                                        <p:attrNameLst>
                                          <p:attrName>style.visibility</p:attrName>
                                        </p:attrNameLst>
                                      </p:cBhvr>
                                      <p:to>
                                        <p:strVal val="hidden"/>
                                      </p:to>
                                    </p:set>
                                  </p:childTnLst>
                                </p:cTn>
                              </p:par>
                              <p:par>
                                <p:cTn id="29" presetID="2" presetClass="exit" presetSubtype="12" fill="hold" grpId="3" nodeType="withEffect">
                                  <p:stCondLst>
                                    <p:cond delay="0"/>
                                  </p:stCondLst>
                                  <p:childTnLst>
                                    <p:anim calcmode="lin" valueType="num">
                                      <p:cBhvr additive="base">
                                        <p:cTn id="30" dur="4000"/>
                                        <p:tgtEl>
                                          <p:spTgt spid="12"/>
                                        </p:tgtEl>
                                        <p:attrNameLst>
                                          <p:attrName>ppt_x</p:attrName>
                                        </p:attrNameLst>
                                      </p:cBhvr>
                                      <p:tavLst>
                                        <p:tav tm="0">
                                          <p:val>
                                            <p:strVal val="ppt_x"/>
                                          </p:val>
                                        </p:tav>
                                        <p:tav tm="100000">
                                          <p:val>
                                            <p:strVal val="0-ppt_w/2"/>
                                          </p:val>
                                        </p:tav>
                                      </p:tavLst>
                                    </p:anim>
                                    <p:anim calcmode="lin" valueType="num">
                                      <p:cBhvr additive="base">
                                        <p:cTn id="31" dur="4000"/>
                                        <p:tgtEl>
                                          <p:spTgt spid="12"/>
                                        </p:tgtEl>
                                        <p:attrNameLst>
                                          <p:attrName>ppt_y</p:attrName>
                                        </p:attrNameLst>
                                      </p:cBhvr>
                                      <p:tavLst>
                                        <p:tav tm="0">
                                          <p:val>
                                            <p:strVal val="ppt_y"/>
                                          </p:val>
                                        </p:tav>
                                        <p:tav tm="100000">
                                          <p:val>
                                            <p:strVal val="1+ppt_h/2"/>
                                          </p:val>
                                        </p:tav>
                                      </p:tavLst>
                                    </p:anim>
                                    <p:set>
                                      <p:cBhvr>
                                        <p:cTn id="32" dur="1" fill="hold">
                                          <p:stCondLst>
                                            <p:cond delay="3999"/>
                                          </p:stCondLst>
                                        </p:cTn>
                                        <p:tgtEl>
                                          <p:spTgt spid="12"/>
                                        </p:tgtEl>
                                        <p:attrNameLst>
                                          <p:attrName>style.visibility</p:attrName>
                                        </p:attrNameLst>
                                      </p:cBhvr>
                                      <p:to>
                                        <p:strVal val="hidden"/>
                                      </p:to>
                                    </p:set>
                                  </p:childTnLst>
                                </p:cTn>
                              </p:par>
                              <p:par>
                                <p:cTn id="33" presetID="2" presetClass="entr" presetSubtype="12" fill="hold" grpId="0" nodeType="withEffect">
                                  <p:stCondLst>
                                    <p:cond delay="0"/>
                                  </p:stCondLst>
                                  <p:childTnLst>
                                    <p:set>
                                      <p:cBhvr>
                                        <p:cTn id="34" dur="1" fill="hold">
                                          <p:stCondLst>
                                            <p:cond delay="0"/>
                                          </p:stCondLst>
                                        </p:cTn>
                                        <p:tgtEl>
                                          <p:spTgt spid="11"/>
                                        </p:tgtEl>
                                        <p:attrNameLst>
                                          <p:attrName>style.visibility</p:attrName>
                                        </p:attrNameLst>
                                      </p:cBhvr>
                                      <p:to>
                                        <p:strVal val="visible"/>
                                      </p:to>
                                    </p:set>
                                    <p:anim calcmode="lin" valueType="num">
                                      <p:cBhvr additive="base">
                                        <p:cTn id="35" dur="4000" fill="hold"/>
                                        <p:tgtEl>
                                          <p:spTgt spid="11"/>
                                        </p:tgtEl>
                                        <p:attrNameLst>
                                          <p:attrName>ppt_x</p:attrName>
                                        </p:attrNameLst>
                                      </p:cBhvr>
                                      <p:tavLst>
                                        <p:tav tm="0">
                                          <p:val>
                                            <p:strVal val="0-#ppt_w/2"/>
                                          </p:val>
                                        </p:tav>
                                        <p:tav tm="100000">
                                          <p:val>
                                            <p:strVal val="#ppt_x"/>
                                          </p:val>
                                        </p:tav>
                                      </p:tavLst>
                                    </p:anim>
                                    <p:anim calcmode="lin" valueType="num">
                                      <p:cBhvr additive="base">
                                        <p:cTn id="36" dur="4000" fill="hold"/>
                                        <p:tgtEl>
                                          <p:spTgt spid="11"/>
                                        </p:tgtEl>
                                        <p:attrNameLst>
                                          <p:attrName>ppt_y</p:attrName>
                                        </p:attrNameLst>
                                      </p:cBhvr>
                                      <p:tavLst>
                                        <p:tav tm="0">
                                          <p:val>
                                            <p:strVal val="1+#ppt_h/2"/>
                                          </p:val>
                                        </p:tav>
                                        <p:tav tm="100000">
                                          <p:val>
                                            <p:strVal val="#ppt_y"/>
                                          </p:val>
                                        </p:tav>
                                      </p:tavLst>
                                    </p:anim>
                                  </p:childTnLst>
                                </p:cTn>
                              </p:par>
                              <p:par>
                                <p:cTn id="37" presetID="16" presetClass="entr" presetSubtype="21" fill="hold" grpId="1" nodeType="withEffect">
                                  <p:stCondLst>
                                    <p:cond delay="0"/>
                                  </p:stCondLst>
                                  <p:childTnLst>
                                    <p:set>
                                      <p:cBhvr>
                                        <p:cTn id="38" dur="1" fill="hold">
                                          <p:stCondLst>
                                            <p:cond delay="0"/>
                                          </p:stCondLst>
                                        </p:cTn>
                                        <p:tgtEl>
                                          <p:spTgt spid="11"/>
                                        </p:tgtEl>
                                        <p:attrNameLst>
                                          <p:attrName>style.visibility</p:attrName>
                                        </p:attrNameLst>
                                      </p:cBhvr>
                                      <p:to>
                                        <p:strVal val="visible"/>
                                      </p:to>
                                    </p:set>
                                    <p:animEffect transition="in" filter="barn(inVertical)">
                                      <p:cBhvr>
                                        <p:cTn id="39" dur="4000"/>
                                        <p:tgtEl>
                                          <p:spTgt spid="11"/>
                                        </p:tgtEl>
                                      </p:cBhvr>
                                    </p:animEffect>
                                  </p:childTnLst>
                                </p:cTn>
                              </p:par>
                              <p:par>
                                <p:cTn id="40" presetID="16" presetClass="exit" presetSubtype="37" fill="hold" grpId="2" nodeType="withEffect">
                                  <p:stCondLst>
                                    <p:cond delay="0"/>
                                  </p:stCondLst>
                                  <p:childTnLst>
                                    <p:animEffect transition="out" filter="barn(outVertical)">
                                      <p:cBhvr>
                                        <p:cTn id="41" dur="4000"/>
                                        <p:tgtEl>
                                          <p:spTgt spid="11"/>
                                        </p:tgtEl>
                                      </p:cBhvr>
                                    </p:animEffect>
                                    <p:set>
                                      <p:cBhvr>
                                        <p:cTn id="42" dur="1" fill="hold">
                                          <p:stCondLst>
                                            <p:cond delay="3999"/>
                                          </p:stCondLst>
                                        </p:cTn>
                                        <p:tgtEl>
                                          <p:spTgt spid="11"/>
                                        </p:tgtEl>
                                        <p:attrNameLst>
                                          <p:attrName>style.visibility</p:attrName>
                                        </p:attrNameLst>
                                      </p:cBhvr>
                                      <p:to>
                                        <p:strVal val="hidden"/>
                                      </p:to>
                                    </p:set>
                                  </p:childTnLst>
                                </p:cTn>
                              </p:par>
                              <p:par>
                                <p:cTn id="43" presetID="2" presetClass="exit" presetSubtype="12" fill="hold" grpId="3" nodeType="withEffect">
                                  <p:stCondLst>
                                    <p:cond delay="0"/>
                                  </p:stCondLst>
                                  <p:childTnLst>
                                    <p:anim calcmode="lin" valueType="num">
                                      <p:cBhvr additive="base">
                                        <p:cTn id="44" dur="4000"/>
                                        <p:tgtEl>
                                          <p:spTgt spid="11"/>
                                        </p:tgtEl>
                                        <p:attrNameLst>
                                          <p:attrName>ppt_x</p:attrName>
                                        </p:attrNameLst>
                                      </p:cBhvr>
                                      <p:tavLst>
                                        <p:tav tm="0">
                                          <p:val>
                                            <p:strVal val="ppt_x"/>
                                          </p:val>
                                        </p:tav>
                                        <p:tav tm="100000">
                                          <p:val>
                                            <p:strVal val="0-ppt_w/2"/>
                                          </p:val>
                                        </p:tav>
                                      </p:tavLst>
                                    </p:anim>
                                    <p:anim calcmode="lin" valueType="num">
                                      <p:cBhvr additive="base">
                                        <p:cTn id="45" dur="4000"/>
                                        <p:tgtEl>
                                          <p:spTgt spid="11"/>
                                        </p:tgtEl>
                                        <p:attrNameLst>
                                          <p:attrName>ppt_y</p:attrName>
                                        </p:attrNameLst>
                                      </p:cBhvr>
                                      <p:tavLst>
                                        <p:tav tm="0">
                                          <p:val>
                                            <p:strVal val="ppt_y"/>
                                          </p:val>
                                        </p:tav>
                                        <p:tav tm="100000">
                                          <p:val>
                                            <p:strVal val="1+ppt_h/2"/>
                                          </p:val>
                                        </p:tav>
                                      </p:tavLst>
                                    </p:anim>
                                    <p:set>
                                      <p:cBhvr>
                                        <p:cTn id="46" dur="1" fill="hold">
                                          <p:stCondLst>
                                            <p:cond delay="3999"/>
                                          </p:stCondLst>
                                        </p:cTn>
                                        <p:tgtEl>
                                          <p:spTgt spid="11"/>
                                        </p:tgtEl>
                                        <p:attrNameLst>
                                          <p:attrName>style.visibility</p:attrName>
                                        </p:attrNameLst>
                                      </p:cBhvr>
                                      <p:to>
                                        <p:strVal val="hidden"/>
                                      </p:to>
                                    </p:set>
                                  </p:childTnLst>
                                </p:cTn>
                              </p:par>
                              <p:par>
                                <p:cTn id="47" presetID="2" presetClass="entr" presetSubtype="12" fill="hold" grpId="0" nodeType="withEffect">
                                  <p:stCondLst>
                                    <p:cond delay="0"/>
                                  </p:stCondLst>
                                  <p:childTnLst>
                                    <p:set>
                                      <p:cBhvr>
                                        <p:cTn id="48" dur="1" fill="hold">
                                          <p:stCondLst>
                                            <p:cond delay="0"/>
                                          </p:stCondLst>
                                        </p:cTn>
                                        <p:tgtEl>
                                          <p:spTgt spid="10"/>
                                        </p:tgtEl>
                                        <p:attrNameLst>
                                          <p:attrName>style.visibility</p:attrName>
                                        </p:attrNameLst>
                                      </p:cBhvr>
                                      <p:to>
                                        <p:strVal val="visible"/>
                                      </p:to>
                                    </p:set>
                                    <p:anim calcmode="lin" valueType="num">
                                      <p:cBhvr additive="base">
                                        <p:cTn id="49" dur="4000" fill="hold"/>
                                        <p:tgtEl>
                                          <p:spTgt spid="10"/>
                                        </p:tgtEl>
                                        <p:attrNameLst>
                                          <p:attrName>ppt_x</p:attrName>
                                        </p:attrNameLst>
                                      </p:cBhvr>
                                      <p:tavLst>
                                        <p:tav tm="0">
                                          <p:val>
                                            <p:strVal val="0-#ppt_w/2"/>
                                          </p:val>
                                        </p:tav>
                                        <p:tav tm="100000">
                                          <p:val>
                                            <p:strVal val="#ppt_x"/>
                                          </p:val>
                                        </p:tav>
                                      </p:tavLst>
                                    </p:anim>
                                    <p:anim calcmode="lin" valueType="num">
                                      <p:cBhvr additive="base">
                                        <p:cTn id="50" dur="4000" fill="hold"/>
                                        <p:tgtEl>
                                          <p:spTgt spid="10"/>
                                        </p:tgtEl>
                                        <p:attrNameLst>
                                          <p:attrName>ppt_y</p:attrName>
                                        </p:attrNameLst>
                                      </p:cBhvr>
                                      <p:tavLst>
                                        <p:tav tm="0">
                                          <p:val>
                                            <p:strVal val="1+#ppt_h/2"/>
                                          </p:val>
                                        </p:tav>
                                        <p:tav tm="100000">
                                          <p:val>
                                            <p:strVal val="#ppt_y"/>
                                          </p:val>
                                        </p:tav>
                                      </p:tavLst>
                                    </p:anim>
                                  </p:childTnLst>
                                </p:cTn>
                              </p:par>
                              <p:par>
                                <p:cTn id="51" presetID="16" presetClass="entr" presetSubtype="21" fill="hold" grpId="1" nodeType="withEffect">
                                  <p:stCondLst>
                                    <p:cond delay="0"/>
                                  </p:stCondLst>
                                  <p:childTnLst>
                                    <p:set>
                                      <p:cBhvr>
                                        <p:cTn id="52" dur="1" fill="hold">
                                          <p:stCondLst>
                                            <p:cond delay="0"/>
                                          </p:stCondLst>
                                        </p:cTn>
                                        <p:tgtEl>
                                          <p:spTgt spid="10"/>
                                        </p:tgtEl>
                                        <p:attrNameLst>
                                          <p:attrName>style.visibility</p:attrName>
                                        </p:attrNameLst>
                                      </p:cBhvr>
                                      <p:to>
                                        <p:strVal val="visible"/>
                                      </p:to>
                                    </p:set>
                                    <p:animEffect transition="in" filter="barn(inVertical)">
                                      <p:cBhvr>
                                        <p:cTn id="53" dur="4000"/>
                                        <p:tgtEl>
                                          <p:spTgt spid="10"/>
                                        </p:tgtEl>
                                      </p:cBhvr>
                                    </p:animEffect>
                                  </p:childTnLst>
                                </p:cTn>
                              </p:par>
                              <p:par>
                                <p:cTn id="54" presetID="16" presetClass="exit" presetSubtype="37" fill="hold" grpId="2" nodeType="withEffect">
                                  <p:stCondLst>
                                    <p:cond delay="0"/>
                                  </p:stCondLst>
                                  <p:childTnLst>
                                    <p:animEffect transition="out" filter="barn(outVertical)">
                                      <p:cBhvr>
                                        <p:cTn id="55" dur="4000"/>
                                        <p:tgtEl>
                                          <p:spTgt spid="10"/>
                                        </p:tgtEl>
                                      </p:cBhvr>
                                    </p:animEffect>
                                    <p:set>
                                      <p:cBhvr>
                                        <p:cTn id="56" dur="1" fill="hold">
                                          <p:stCondLst>
                                            <p:cond delay="3999"/>
                                          </p:stCondLst>
                                        </p:cTn>
                                        <p:tgtEl>
                                          <p:spTgt spid="10"/>
                                        </p:tgtEl>
                                        <p:attrNameLst>
                                          <p:attrName>style.visibility</p:attrName>
                                        </p:attrNameLst>
                                      </p:cBhvr>
                                      <p:to>
                                        <p:strVal val="hidden"/>
                                      </p:to>
                                    </p:set>
                                  </p:childTnLst>
                                </p:cTn>
                              </p:par>
                              <p:par>
                                <p:cTn id="57" presetID="2" presetClass="exit" presetSubtype="12" fill="hold" grpId="3" nodeType="withEffect">
                                  <p:stCondLst>
                                    <p:cond delay="0"/>
                                  </p:stCondLst>
                                  <p:childTnLst>
                                    <p:anim calcmode="lin" valueType="num">
                                      <p:cBhvr additive="base">
                                        <p:cTn id="58" dur="4000"/>
                                        <p:tgtEl>
                                          <p:spTgt spid="10"/>
                                        </p:tgtEl>
                                        <p:attrNameLst>
                                          <p:attrName>ppt_x</p:attrName>
                                        </p:attrNameLst>
                                      </p:cBhvr>
                                      <p:tavLst>
                                        <p:tav tm="0">
                                          <p:val>
                                            <p:strVal val="ppt_x"/>
                                          </p:val>
                                        </p:tav>
                                        <p:tav tm="100000">
                                          <p:val>
                                            <p:strVal val="0-ppt_w/2"/>
                                          </p:val>
                                        </p:tav>
                                      </p:tavLst>
                                    </p:anim>
                                    <p:anim calcmode="lin" valueType="num">
                                      <p:cBhvr additive="base">
                                        <p:cTn id="59" dur="4000"/>
                                        <p:tgtEl>
                                          <p:spTgt spid="10"/>
                                        </p:tgtEl>
                                        <p:attrNameLst>
                                          <p:attrName>ppt_y</p:attrName>
                                        </p:attrNameLst>
                                      </p:cBhvr>
                                      <p:tavLst>
                                        <p:tav tm="0">
                                          <p:val>
                                            <p:strVal val="ppt_y"/>
                                          </p:val>
                                        </p:tav>
                                        <p:tav tm="100000">
                                          <p:val>
                                            <p:strVal val="1+ppt_h/2"/>
                                          </p:val>
                                        </p:tav>
                                      </p:tavLst>
                                    </p:anim>
                                    <p:set>
                                      <p:cBhvr>
                                        <p:cTn id="60" dur="1" fill="hold">
                                          <p:stCondLst>
                                            <p:cond delay="3999"/>
                                          </p:stCondLst>
                                        </p:cTn>
                                        <p:tgtEl>
                                          <p:spTgt spid="10"/>
                                        </p:tgtEl>
                                        <p:attrNameLst>
                                          <p:attrName>style.visibility</p:attrName>
                                        </p:attrNameLst>
                                      </p:cBhvr>
                                      <p:to>
                                        <p:strVal val="hidden"/>
                                      </p:to>
                                    </p:set>
                                  </p:childTnLst>
                                </p:cTn>
                              </p:par>
                              <p:par>
                                <p:cTn id="61" presetID="2" presetClass="entr" presetSubtype="12" fill="hold" grpId="0" nodeType="withEffect">
                                  <p:stCondLst>
                                    <p:cond delay="0"/>
                                  </p:stCondLst>
                                  <p:childTnLst>
                                    <p:set>
                                      <p:cBhvr>
                                        <p:cTn id="62" dur="1" fill="hold">
                                          <p:stCondLst>
                                            <p:cond delay="0"/>
                                          </p:stCondLst>
                                        </p:cTn>
                                        <p:tgtEl>
                                          <p:spTgt spid="9"/>
                                        </p:tgtEl>
                                        <p:attrNameLst>
                                          <p:attrName>style.visibility</p:attrName>
                                        </p:attrNameLst>
                                      </p:cBhvr>
                                      <p:to>
                                        <p:strVal val="visible"/>
                                      </p:to>
                                    </p:set>
                                    <p:anim calcmode="lin" valueType="num">
                                      <p:cBhvr additive="base">
                                        <p:cTn id="63" dur="4000" fill="hold"/>
                                        <p:tgtEl>
                                          <p:spTgt spid="9"/>
                                        </p:tgtEl>
                                        <p:attrNameLst>
                                          <p:attrName>ppt_x</p:attrName>
                                        </p:attrNameLst>
                                      </p:cBhvr>
                                      <p:tavLst>
                                        <p:tav tm="0">
                                          <p:val>
                                            <p:strVal val="0-#ppt_w/2"/>
                                          </p:val>
                                        </p:tav>
                                        <p:tav tm="100000">
                                          <p:val>
                                            <p:strVal val="#ppt_x"/>
                                          </p:val>
                                        </p:tav>
                                      </p:tavLst>
                                    </p:anim>
                                    <p:anim calcmode="lin" valueType="num">
                                      <p:cBhvr additive="base">
                                        <p:cTn id="64" dur="4000" fill="hold"/>
                                        <p:tgtEl>
                                          <p:spTgt spid="9"/>
                                        </p:tgtEl>
                                        <p:attrNameLst>
                                          <p:attrName>ppt_y</p:attrName>
                                        </p:attrNameLst>
                                      </p:cBhvr>
                                      <p:tavLst>
                                        <p:tav tm="0">
                                          <p:val>
                                            <p:strVal val="1+#ppt_h/2"/>
                                          </p:val>
                                        </p:tav>
                                        <p:tav tm="100000">
                                          <p:val>
                                            <p:strVal val="#ppt_y"/>
                                          </p:val>
                                        </p:tav>
                                      </p:tavLst>
                                    </p:anim>
                                  </p:childTnLst>
                                </p:cTn>
                              </p:par>
                              <p:par>
                                <p:cTn id="65" presetID="16" presetClass="entr" presetSubtype="21" fill="hold" grpId="1" nodeType="withEffect">
                                  <p:stCondLst>
                                    <p:cond delay="0"/>
                                  </p:stCondLst>
                                  <p:childTnLst>
                                    <p:set>
                                      <p:cBhvr>
                                        <p:cTn id="66" dur="1" fill="hold">
                                          <p:stCondLst>
                                            <p:cond delay="0"/>
                                          </p:stCondLst>
                                        </p:cTn>
                                        <p:tgtEl>
                                          <p:spTgt spid="9"/>
                                        </p:tgtEl>
                                        <p:attrNameLst>
                                          <p:attrName>style.visibility</p:attrName>
                                        </p:attrNameLst>
                                      </p:cBhvr>
                                      <p:to>
                                        <p:strVal val="visible"/>
                                      </p:to>
                                    </p:set>
                                    <p:animEffect transition="in" filter="barn(inVertical)">
                                      <p:cBhvr>
                                        <p:cTn id="67" dur="4000"/>
                                        <p:tgtEl>
                                          <p:spTgt spid="9"/>
                                        </p:tgtEl>
                                      </p:cBhvr>
                                    </p:animEffect>
                                  </p:childTnLst>
                                </p:cTn>
                              </p:par>
                              <p:par>
                                <p:cTn id="68" presetID="16" presetClass="exit" presetSubtype="37" fill="hold" grpId="2" nodeType="withEffect">
                                  <p:stCondLst>
                                    <p:cond delay="0"/>
                                  </p:stCondLst>
                                  <p:childTnLst>
                                    <p:animEffect transition="out" filter="barn(outVertical)">
                                      <p:cBhvr>
                                        <p:cTn id="69" dur="4000"/>
                                        <p:tgtEl>
                                          <p:spTgt spid="9"/>
                                        </p:tgtEl>
                                      </p:cBhvr>
                                    </p:animEffect>
                                    <p:set>
                                      <p:cBhvr>
                                        <p:cTn id="70" dur="1" fill="hold">
                                          <p:stCondLst>
                                            <p:cond delay="3999"/>
                                          </p:stCondLst>
                                        </p:cTn>
                                        <p:tgtEl>
                                          <p:spTgt spid="9"/>
                                        </p:tgtEl>
                                        <p:attrNameLst>
                                          <p:attrName>style.visibility</p:attrName>
                                        </p:attrNameLst>
                                      </p:cBhvr>
                                      <p:to>
                                        <p:strVal val="hidden"/>
                                      </p:to>
                                    </p:set>
                                  </p:childTnLst>
                                </p:cTn>
                              </p:par>
                              <p:par>
                                <p:cTn id="71" presetID="2" presetClass="exit" presetSubtype="12" fill="hold" grpId="3" nodeType="withEffect">
                                  <p:stCondLst>
                                    <p:cond delay="0"/>
                                  </p:stCondLst>
                                  <p:childTnLst>
                                    <p:anim calcmode="lin" valueType="num">
                                      <p:cBhvr additive="base">
                                        <p:cTn id="72" dur="4000"/>
                                        <p:tgtEl>
                                          <p:spTgt spid="9"/>
                                        </p:tgtEl>
                                        <p:attrNameLst>
                                          <p:attrName>ppt_x</p:attrName>
                                        </p:attrNameLst>
                                      </p:cBhvr>
                                      <p:tavLst>
                                        <p:tav tm="0">
                                          <p:val>
                                            <p:strVal val="ppt_x"/>
                                          </p:val>
                                        </p:tav>
                                        <p:tav tm="100000">
                                          <p:val>
                                            <p:strVal val="0-ppt_w/2"/>
                                          </p:val>
                                        </p:tav>
                                      </p:tavLst>
                                    </p:anim>
                                    <p:anim calcmode="lin" valueType="num">
                                      <p:cBhvr additive="base">
                                        <p:cTn id="73" dur="4000"/>
                                        <p:tgtEl>
                                          <p:spTgt spid="9"/>
                                        </p:tgtEl>
                                        <p:attrNameLst>
                                          <p:attrName>ppt_y</p:attrName>
                                        </p:attrNameLst>
                                      </p:cBhvr>
                                      <p:tavLst>
                                        <p:tav tm="0">
                                          <p:val>
                                            <p:strVal val="ppt_y"/>
                                          </p:val>
                                        </p:tav>
                                        <p:tav tm="100000">
                                          <p:val>
                                            <p:strVal val="1+ppt_h/2"/>
                                          </p:val>
                                        </p:tav>
                                      </p:tavLst>
                                    </p:anim>
                                    <p:set>
                                      <p:cBhvr>
                                        <p:cTn id="74" dur="1" fill="hold">
                                          <p:stCondLst>
                                            <p:cond delay="3999"/>
                                          </p:stCondLst>
                                        </p:cTn>
                                        <p:tgtEl>
                                          <p:spTgt spid="9"/>
                                        </p:tgtEl>
                                        <p:attrNameLst>
                                          <p:attrName>style.visibility</p:attrName>
                                        </p:attrNameLst>
                                      </p:cBhvr>
                                      <p:to>
                                        <p:strVal val="hidden"/>
                                      </p:to>
                                    </p:set>
                                  </p:childTnLst>
                                </p:cTn>
                              </p:par>
                              <p:par>
                                <p:cTn id="75" presetID="2" presetClass="entr" presetSubtype="12" fill="hold" grpId="0" nodeType="withEffect">
                                  <p:stCondLst>
                                    <p:cond delay="0"/>
                                  </p:stCondLst>
                                  <p:childTnLst>
                                    <p:set>
                                      <p:cBhvr>
                                        <p:cTn id="76" dur="1" fill="hold">
                                          <p:stCondLst>
                                            <p:cond delay="0"/>
                                          </p:stCondLst>
                                        </p:cTn>
                                        <p:tgtEl>
                                          <p:spTgt spid="8"/>
                                        </p:tgtEl>
                                        <p:attrNameLst>
                                          <p:attrName>style.visibility</p:attrName>
                                        </p:attrNameLst>
                                      </p:cBhvr>
                                      <p:to>
                                        <p:strVal val="visible"/>
                                      </p:to>
                                    </p:set>
                                    <p:anim calcmode="lin" valueType="num">
                                      <p:cBhvr additive="base">
                                        <p:cTn id="77" dur="4000" fill="hold"/>
                                        <p:tgtEl>
                                          <p:spTgt spid="8"/>
                                        </p:tgtEl>
                                        <p:attrNameLst>
                                          <p:attrName>ppt_x</p:attrName>
                                        </p:attrNameLst>
                                      </p:cBhvr>
                                      <p:tavLst>
                                        <p:tav tm="0">
                                          <p:val>
                                            <p:strVal val="0-#ppt_w/2"/>
                                          </p:val>
                                        </p:tav>
                                        <p:tav tm="100000">
                                          <p:val>
                                            <p:strVal val="#ppt_x"/>
                                          </p:val>
                                        </p:tav>
                                      </p:tavLst>
                                    </p:anim>
                                    <p:anim calcmode="lin" valueType="num">
                                      <p:cBhvr additive="base">
                                        <p:cTn id="78" dur="4000" fill="hold"/>
                                        <p:tgtEl>
                                          <p:spTgt spid="8"/>
                                        </p:tgtEl>
                                        <p:attrNameLst>
                                          <p:attrName>ppt_y</p:attrName>
                                        </p:attrNameLst>
                                      </p:cBhvr>
                                      <p:tavLst>
                                        <p:tav tm="0">
                                          <p:val>
                                            <p:strVal val="1+#ppt_h/2"/>
                                          </p:val>
                                        </p:tav>
                                        <p:tav tm="100000">
                                          <p:val>
                                            <p:strVal val="#ppt_y"/>
                                          </p:val>
                                        </p:tav>
                                      </p:tavLst>
                                    </p:anim>
                                  </p:childTnLst>
                                </p:cTn>
                              </p:par>
                              <p:par>
                                <p:cTn id="79" presetID="16" presetClass="entr" presetSubtype="21" fill="hold" grpId="1" nodeType="withEffect">
                                  <p:stCondLst>
                                    <p:cond delay="0"/>
                                  </p:stCondLst>
                                  <p:childTnLst>
                                    <p:set>
                                      <p:cBhvr>
                                        <p:cTn id="80" dur="1" fill="hold">
                                          <p:stCondLst>
                                            <p:cond delay="0"/>
                                          </p:stCondLst>
                                        </p:cTn>
                                        <p:tgtEl>
                                          <p:spTgt spid="8"/>
                                        </p:tgtEl>
                                        <p:attrNameLst>
                                          <p:attrName>style.visibility</p:attrName>
                                        </p:attrNameLst>
                                      </p:cBhvr>
                                      <p:to>
                                        <p:strVal val="visible"/>
                                      </p:to>
                                    </p:set>
                                    <p:animEffect transition="in" filter="barn(inVertical)">
                                      <p:cBhvr>
                                        <p:cTn id="81" dur="4000"/>
                                        <p:tgtEl>
                                          <p:spTgt spid="8"/>
                                        </p:tgtEl>
                                      </p:cBhvr>
                                    </p:animEffect>
                                  </p:childTnLst>
                                </p:cTn>
                              </p:par>
                              <p:par>
                                <p:cTn id="82" presetID="16" presetClass="exit" presetSubtype="37" fill="hold" grpId="2" nodeType="withEffect">
                                  <p:stCondLst>
                                    <p:cond delay="0"/>
                                  </p:stCondLst>
                                  <p:childTnLst>
                                    <p:animEffect transition="out" filter="barn(outVertical)">
                                      <p:cBhvr>
                                        <p:cTn id="83" dur="4000"/>
                                        <p:tgtEl>
                                          <p:spTgt spid="8"/>
                                        </p:tgtEl>
                                      </p:cBhvr>
                                    </p:animEffect>
                                    <p:set>
                                      <p:cBhvr>
                                        <p:cTn id="84" dur="1" fill="hold">
                                          <p:stCondLst>
                                            <p:cond delay="3999"/>
                                          </p:stCondLst>
                                        </p:cTn>
                                        <p:tgtEl>
                                          <p:spTgt spid="8"/>
                                        </p:tgtEl>
                                        <p:attrNameLst>
                                          <p:attrName>style.visibility</p:attrName>
                                        </p:attrNameLst>
                                      </p:cBhvr>
                                      <p:to>
                                        <p:strVal val="hidden"/>
                                      </p:to>
                                    </p:set>
                                  </p:childTnLst>
                                </p:cTn>
                              </p:par>
                              <p:par>
                                <p:cTn id="85" presetID="2" presetClass="exit" presetSubtype="12" fill="hold" grpId="3" nodeType="withEffect">
                                  <p:stCondLst>
                                    <p:cond delay="0"/>
                                  </p:stCondLst>
                                  <p:childTnLst>
                                    <p:anim calcmode="lin" valueType="num">
                                      <p:cBhvr additive="base">
                                        <p:cTn id="86" dur="4000"/>
                                        <p:tgtEl>
                                          <p:spTgt spid="8"/>
                                        </p:tgtEl>
                                        <p:attrNameLst>
                                          <p:attrName>ppt_x</p:attrName>
                                        </p:attrNameLst>
                                      </p:cBhvr>
                                      <p:tavLst>
                                        <p:tav tm="0">
                                          <p:val>
                                            <p:strVal val="ppt_x"/>
                                          </p:val>
                                        </p:tav>
                                        <p:tav tm="100000">
                                          <p:val>
                                            <p:strVal val="0-ppt_w/2"/>
                                          </p:val>
                                        </p:tav>
                                      </p:tavLst>
                                    </p:anim>
                                    <p:anim calcmode="lin" valueType="num">
                                      <p:cBhvr additive="base">
                                        <p:cTn id="87" dur="4000"/>
                                        <p:tgtEl>
                                          <p:spTgt spid="8"/>
                                        </p:tgtEl>
                                        <p:attrNameLst>
                                          <p:attrName>ppt_y</p:attrName>
                                        </p:attrNameLst>
                                      </p:cBhvr>
                                      <p:tavLst>
                                        <p:tav tm="0">
                                          <p:val>
                                            <p:strVal val="ppt_y"/>
                                          </p:val>
                                        </p:tav>
                                        <p:tav tm="100000">
                                          <p:val>
                                            <p:strVal val="1+ppt_h/2"/>
                                          </p:val>
                                        </p:tav>
                                      </p:tavLst>
                                    </p:anim>
                                    <p:set>
                                      <p:cBhvr>
                                        <p:cTn id="88" dur="1" fill="hold">
                                          <p:stCondLst>
                                            <p:cond delay="3999"/>
                                          </p:stCondLst>
                                        </p:cTn>
                                        <p:tgtEl>
                                          <p:spTgt spid="8"/>
                                        </p:tgtEl>
                                        <p:attrNameLst>
                                          <p:attrName>style.visibility</p:attrName>
                                        </p:attrNameLst>
                                      </p:cBhvr>
                                      <p:to>
                                        <p:strVal val="hidden"/>
                                      </p:to>
                                    </p:set>
                                  </p:childTnLst>
                                </p:cTn>
                              </p:par>
                              <p:par>
                                <p:cTn id="89" presetID="2" presetClass="entr" presetSubtype="3" fill="hold" grpId="0" nodeType="withEffect">
                                  <p:stCondLst>
                                    <p:cond delay="0"/>
                                  </p:stCondLst>
                                  <p:childTnLst>
                                    <p:set>
                                      <p:cBhvr>
                                        <p:cTn id="90" dur="1" fill="hold">
                                          <p:stCondLst>
                                            <p:cond delay="0"/>
                                          </p:stCondLst>
                                        </p:cTn>
                                        <p:tgtEl>
                                          <p:spTgt spid="20"/>
                                        </p:tgtEl>
                                        <p:attrNameLst>
                                          <p:attrName>style.visibility</p:attrName>
                                        </p:attrNameLst>
                                      </p:cBhvr>
                                      <p:to>
                                        <p:strVal val="visible"/>
                                      </p:to>
                                    </p:set>
                                    <p:anim calcmode="lin" valueType="num">
                                      <p:cBhvr additive="base">
                                        <p:cTn id="91" dur="4000" fill="hold"/>
                                        <p:tgtEl>
                                          <p:spTgt spid="20"/>
                                        </p:tgtEl>
                                        <p:attrNameLst>
                                          <p:attrName>ppt_x</p:attrName>
                                        </p:attrNameLst>
                                      </p:cBhvr>
                                      <p:tavLst>
                                        <p:tav tm="0">
                                          <p:val>
                                            <p:strVal val="1+#ppt_w/2"/>
                                          </p:val>
                                        </p:tav>
                                        <p:tav tm="100000">
                                          <p:val>
                                            <p:strVal val="#ppt_x"/>
                                          </p:val>
                                        </p:tav>
                                      </p:tavLst>
                                    </p:anim>
                                    <p:anim calcmode="lin" valueType="num">
                                      <p:cBhvr additive="base">
                                        <p:cTn id="92" dur="4000" fill="hold"/>
                                        <p:tgtEl>
                                          <p:spTgt spid="20"/>
                                        </p:tgtEl>
                                        <p:attrNameLst>
                                          <p:attrName>ppt_y</p:attrName>
                                        </p:attrNameLst>
                                      </p:cBhvr>
                                      <p:tavLst>
                                        <p:tav tm="0">
                                          <p:val>
                                            <p:strVal val="0-#ppt_h/2"/>
                                          </p:val>
                                        </p:tav>
                                        <p:tav tm="100000">
                                          <p:val>
                                            <p:strVal val="#ppt_y"/>
                                          </p:val>
                                        </p:tav>
                                      </p:tavLst>
                                    </p:anim>
                                  </p:childTnLst>
                                </p:cTn>
                              </p:par>
                              <p:par>
                                <p:cTn id="93" presetID="16" presetClass="entr" presetSubtype="21" fill="hold" grpId="1" nodeType="withEffect">
                                  <p:stCondLst>
                                    <p:cond delay="0"/>
                                  </p:stCondLst>
                                  <p:childTnLst>
                                    <p:set>
                                      <p:cBhvr>
                                        <p:cTn id="94" dur="1" fill="hold">
                                          <p:stCondLst>
                                            <p:cond delay="0"/>
                                          </p:stCondLst>
                                        </p:cTn>
                                        <p:tgtEl>
                                          <p:spTgt spid="20"/>
                                        </p:tgtEl>
                                        <p:attrNameLst>
                                          <p:attrName>style.visibility</p:attrName>
                                        </p:attrNameLst>
                                      </p:cBhvr>
                                      <p:to>
                                        <p:strVal val="visible"/>
                                      </p:to>
                                    </p:set>
                                    <p:animEffect transition="in" filter="barn(inVertical)">
                                      <p:cBhvr>
                                        <p:cTn id="95" dur="4000"/>
                                        <p:tgtEl>
                                          <p:spTgt spid="20"/>
                                        </p:tgtEl>
                                      </p:cBhvr>
                                    </p:animEffect>
                                  </p:childTnLst>
                                </p:cTn>
                              </p:par>
                              <p:par>
                                <p:cTn id="96" presetID="16" presetClass="exit" presetSubtype="37" fill="hold" grpId="2" nodeType="withEffect">
                                  <p:stCondLst>
                                    <p:cond delay="0"/>
                                  </p:stCondLst>
                                  <p:childTnLst>
                                    <p:animEffect transition="out" filter="barn(outVertical)">
                                      <p:cBhvr>
                                        <p:cTn id="97" dur="4000"/>
                                        <p:tgtEl>
                                          <p:spTgt spid="20"/>
                                        </p:tgtEl>
                                      </p:cBhvr>
                                    </p:animEffect>
                                    <p:set>
                                      <p:cBhvr>
                                        <p:cTn id="98" dur="1" fill="hold">
                                          <p:stCondLst>
                                            <p:cond delay="3999"/>
                                          </p:stCondLst>
                                        </p:cTn>
                                        <p:tgtEl>
                                          <p:spTgt spid="20"/>
                                        </p:tgtEl>
                                        <p:attrNameLst>
                                          <p:attrName>style.visibility</p:attrName>
                                        </p:attrNameLst>
                                      </p:cBhvr>
                                      <p:to>
                                        <p:strVal val="hidden"/>
                                      </p:to>
                                    </p:set>
                                  </p:childTnLst>
                                </p:cTn>
                              </p:par>
                              <p:par>
                                <p:cTn id="99" presetID="2" presetClass="exit" presetSubtype="3" fill="hold" grpId="3" nodeType="withEffect">
                                  <p:stCondLst>
                                    <p:cond delay="0"/>
                                  </p:stCondLst>
                                  <p:childTnLst>
                                    <p:anim calcmode="lin" valueType="num">
                                      <p:cBhvr additive="base">
                                        <p:cTn id="100" dur="4000"/>
                                        <p:tgtEl>
                                          <p:spTgt spid="20"/>
                                        </p:tgtEl>
                                        <p:attrNameLst>
                                          <p:attrName>ppt_x</p:attrName>
                                        </p:attrNameLst>
                                      </p:cBhvr>
                                      <p:tavLst>
                                        <p:tav tm="0">
                                          <p:val>
                                            <p:strVal val="ppt_x"/>
                                          </p:val>
                                        </p:tav>
                                        <p:tav tm="100000">
                                          <p:val>
                                            <p:strVal val="1+ppt_w/2"/>
                                          </p:val>
                                        </p:tav>
                                      </p:tavLst>
                                    </p:anim>
                                    <p:anim calcmode="lin" valueType="num">
                                      <p:cBhvr additive="base">
                                        <p:cTn id="101" dur="4000"/>
                                        <p:tgtEl>
                                          <p:spTgt spid="20"/>
                                        </p:tgtEl>
                                        <p:attrNameLst>
                                          <p:attrName>ppt_y</p:attrName>
                                        </p:attrNameLst>
                                      </p:cBhvr>
                                      <p:tavLst>
                                        <p:tav tm="0">
                                          <p:val>
                                            <p:strVal val="ppt_y"/>
                                          </p:val>
                                        </p:tav>
                                        <p:tav tm="100000">
                                          <p:val>
                                            <p:strVal val="0-ppt_h/2"/>
                                          </p:val>
                                        </p:tav>
                                      </p:tavLst>
                                    </p:anim>
                                    <p:set>
                                      <p:cBhvr>
                                        <p:cTn id="102" dur="1" fill="hold">
                                          <p:stCondLst>
                                            <p:cond delay="3999"/>
                                          </p:stCondLst>
                                        </p:cTn>
                                        <p:tgtEl>
                                          <p:spTgt spid="20"/>
                                        </p:tgtEl>
                                        <p:attrNameLst>
                                          <p:attrName>style.visibility</p:attrName>
                                        </p:attrNameLst>
                                      </p:cBhvr>
                                      <p:to>
                                        <p:strVal val="hidden"/>
                                      </p:to>
                                    </p:set>
                                  </p:childTnLst>
                                </p:cTn>
                              </p:par>
                              <p:par>
                                <p:cTn id="103" presetID="2" presetClass="entr" presetSubtype="3" fill="hold" grpId="0" nodeType="withEffect">
                                  <p:stCondLst>
                                    <p:cond delay="0"/>
                                  </p:stCondLst>
                                  <p:childTnLst>
                                    <p:set>
                                      <p:cBhvr>
                                        <p:cTn id="104" dur="1" fill="hold">
                                          <p:stCondLst>
                                            <p:cond delay="0"/>
                                          </p:stCondLst>
                                        </p:cTn>
                                        <p:tgtEl>
                                          <p:spTgt spid="19"/>
                                        </p:tgtEl>
                                        <p:attrNameLst>
                                          <p:attrName>style.visibility</p:attrName>
                                        </p:attrNameLst>
                                      </p:cBhvr>
                                      <p:to>
                                        <p:strVal val="visible"/>
                                      </p:to>
                                    </p:set>
                                    <p:anim calcmode="lin" valueType="num">
                                      <p:cBhvr additive="base">
                                        <p:cTn id="105" dur="4000" fill="hold"/>
                                        <p:tgtEl>
                                          <p:spTgt spid="19"/>
                                        </p:tgtEl>
                                        <p:attrNameLst>
                                          <p:attrName>ppt_x</p:attrName>
                                        </p:attrNameLst>
                                      </p:cBhvr>
                                      <p:tavLst>
                                        <p:tav tm="0">
                                          <p:val>
                                            <p:strVal val="1+#ppt_w/2"/>
                                          </p:val>
                                        </p:tav>
                                        <p:tav tm="100000">
                                          <p:val>
                                            <p:strVal val="#ppt_x"/>
                                          </p:val>
                                        </p:tav>
                                      </p:tavLst>
                                    </p:anim>
                                    <p:anim calcmode="lin" valueType="num">
                                      <p:cBhvr additive="base">
                                        <p:cTn id="106" dur="4000" fill="hold"/>
                                        <p:tgtEl>
                                          <p:spTgt spid="19"/>
                                        </p:tgtEl>
                                        <p:attrNameLst>
                                          <p:attrName>ppt_y</p:attrName>
                                        </p:attrNameLst>
                                      </p:cBhvr>
                                      <p:tavLst>
                                        <p:tav tm="0">
                                          <p:val>
                                            <p:strVal val="0-#ppt_h/2"/>
                                          </p:val>
                                        </p:tav>
                                        <p:tav tm="100000">
                                          <p:val>
                                            <p:strVal val="#ppt_y"/>
                                          </p:val>
                                        </p:tav>
                                      </p:tavLst>
                                    </p:anim>
                                  </p:childTnLst>
                                </p:cTn>
                              </p:par>
                              <p:par>
                                <p:cTn id="107" presetID="16" presetClass="entr" presetSubtype="21" fill="hold" grpId="1" nodeType="withEffect">
                                  <p:stCondLst>
                                    <p:cond delay="0"/>
                                  </p:stCondLst>
                                  <p:childTnLst>
                                    <p:set>
                                      <p:cBhvr>
                                        <p:cTn id="108" dur="1" fill="hold">
                                          <p:stCondLst>
                                            <p:cond delay="0"/>
                                          </p:stCondLst>
                                        </p:cTn>
                                        <p:tgtEl>
                                          <p:spTgt spid="19"/>
                                        </p:tgtEl>
                                        <p:attrNameLst>
                                          <p:attrName>style.visibility</p:attrName>
                                        </p:attrNameLst>
                                      </p:cBhvr>
                                      <p:to>
                                        <p:strVal val="visible"/>
                                      </p:to>
                                    </p:set>
                                    <p:animEffect transition="in" filter="barn(inVertical)">
                                      <p:cBhvr>
                                        <p:cTn id="109" dur="4000"/>
                                        <p:tgtEl>
                                          <p:spTgt spid="19"/>
                                        </p:tgtEl>
                                      </p:cBhvr>
                                    </p:animEffect>
                                  </p:childTnLst>
                                </p:cTn>
                              </p:par>
                              <p:par>
                                <p:cTn id="110" presetID="16" presetClass="exit" presetSubtype="37" fill="hold" grpId="2" nodeType="withEffect">
                                  <p:stCondLst>
                                    <p:cond delay="0"/>
                                  </p:stCondLst>
                                  <p:childTnLst>
                                    <p:animEffect transition="out" filter="barn(outVertical)">
                                      <p:cBhvr>
                                        <p:cTn id="111" dur="4000"/>
                                        <p:tgtEl>
                                          <p:spTgt spid="19"/>
                                        </p:tgtEl>
                                      </p:cBhvr>
                                    </p:animEffect>
                                    <p:set>
                                      <p:cBhvr>
                                        <p:cTn id="112" dur="1" fill="hold">
                                          <p:stCondLst>
                                            <p:cond delay="3999"/>
                                          </p:stCondLst>
                                        </p:cTn>
                                        <p:tgtEl>
                                          <p:spTgt spid="19"/>
                                        </p:tgtEl>
                                        <p:attrNameLst>
                                          <p:attrName>style.visibility</p:attrName>
                                        </p:attrNameLst>
                                      </p:cBhvr>
                                      <p:to>
                                        <p:strVal val="hidden"/>
                                      </p:to>
                                    </p:set>
                                  </p:childTnLst>
                                </p:cTn>
                              </p:par>
                              <p:par>
                                <p:cTn id="113" presetID="2" presetClass="exit" presetSubtype="3" fill="hold" grpId="3" nodeType="withEffect">
                                  <p:stCondLst>
                                    <p:cond delay="0"/>
                                  </p:stCondLst>
                                  <p:childTnLst>
                                    <p:anim calcmode="lin" valueType="num">
                                      <p:cBhvr additive="base">
                                        <p:cTn id="114" dur="4000"/>
                                        <p:tgtEl>
                                          <p:spTgt spid="19"/>
                                        </p:tgtEl>
                                        <p:attrNameLst>
                                          <p:attrName>ppt_x</p:attrName>
                                        </p:attrNameLst>
                                      </p:cBhvr>
                                      <p:tavLst>
                                        <p:tav tm="0">
                                          <p:val>
                                            <p:strVal val="ppt_x"/>
                                          </p:val>
                                        </p:tav>
                                        <p:tav tm="100000">
                                          <p:val>
                                            <p:strVal val="1+ppt_w/2"/>
                                          </p:val>
                                        </p:tav>
                                      </p:tavLst>
                                    </p:anim>
                                    <p:anim calcmode="lin" valueType="num">
                                      <p:cBhvr additive="base">
                                        <p:cTn id="115" dur="4000"/>
                                        <p:tgtEl>
                                          <p:spTgt spid="19"/>
                                        </p:tgtEl>
                                        <p:attrNameLst>
                                          <p:attrName>ppt_y</p:attrName>
                                        </p:attrNameLst>
                                      </p:cBhvr>
                                      <p:tavLst>
                                        <p:tav tm="0">
                                          <p:val>
                                            <p:strVal val="ppt_y"/>
                                          </p:val>
                                        </p:tav>
                                        <p:tav tm="100000">
                                          <p:val>
                                            <p:strVal val="0-ppt_h/2"/>
                                          </p:val>
                                        </p:tav>
                                      </p:tavLst>
                                    </p:anim>
                                    <p:set>
                                      <p:cBhvr>
                                        <p:cTn id="116" dur="1" fill="hold">
                                          <p:stCondLst>
                                            <p:cond delay="3999"/>
                                          </p:stCondLst>
                                        </p:cTn>
                                        <p:tgtEl>
                                          <p:spTgt spid="19"/>
                                        </p:tgtEl>
                                        <p:attrNameLst>
                                          <p:attrName>style.visibility</p:attrName>
                                        </p:attrNameLst>
                                      </p:cBhvr>
                                      <p:to>
                                        <p:strVal val="hidden"/>
                                      </p:to>
                                    </p:set>
                                  </p:childTnLst>
                                </p:cTn>
                              </p:par>
                              <p:par>
                                <p:cTn id="117" presetID="2" presetClass="entr" presetSubtype="3" fill="hold" grpId="0" nodeType="withEffect">
                                  <p:stCondLst>
                                    <p:cond delay="0"/>
                                  </p:stCondLst>
                                  <p:childTnLst>
                                    <p:set>
                                      <p:cBhvr>
                                        <p:cTn id="118" dur="1" fill="hold">
                                          <p:stCondLst>
                                            <p:cond delay="0"/>
                                          </p:stCondLst>
                                        </p:cTn>
                                        <p:tgtEl>
                                          <p:spTgt spid="18"/>
                                        </p:tgtEl>
                                        <p:attrNameLst>
                                          <p:attrName>style.visibility</p:attrName>
                                        </p:attrNameLst>
                                      </p:cBhvr>
                                      <p:to>
                                        <p:strVal val="visible"/>
                                      </p:to>
                                    </p:set>
                                    <p:anim calcmode="lin" valueType="num">
                                      <p:cBhvr additive="base">
                                        <p:cTn id="119" dur="4000" fill="hold"/>
                                        <p:tgtEl>
                                          <p:spTgt spid="18"/>
                                        </p:tgtEl>
                                        <p:attrNameLst>
                                          <p:attrName>ppt_x</p:attrName>
                                        </p:attrNameLst>
                                      </p:cBhvr>
                                      <p:tavLst>
                                        <p:tav tm="0">
                                          <p:val>
                                            <p:strVal val="1+#ppt_w/2"/>
                                          </p:val>
                                        </p:tav>
                                        <p:tav tm="100000">
                                          <p:val>
                                            <p:strVal val="#ppt_x"/>
                                          </p:val>
                                        </p:tav>
                                      </p:tavLst>
                                    </p:anim>
                                    <p:anim calcmode="lin" valueType="num">
                                      <p:cBhvr additive="base">
                                        <p:cTn id="120" dur="4000" fill="hold"/>
                                        <p:tgtEl>
                                          <p:spTgt spid="18"/>
                                        </p:tgtEl>
                                        <p:attrNameLst>
                                          <p:attrName>ppt_y</p:attrName>
                                        </p:attrNameLst>
                                      </p:cBhvr>
                                      <p:tavLst>
                                        <p:tav tm="0">
                                          <p:val>
                                            <p:strVal val="0-#ppt_h/2"/>
                                          </p:val>
                                        </p:tav>
                                        <p:tav tm="100000">
                                          <p:val>
                                            <p:strVal val="#ppt_y"/>
                                          </p:val>
                                        </p:tav>
                                      </p:tavLst>
                                    </p:anim>
                                  </p:childTnLst>
                                </p:cTn>
                              </p:par>
                              <p:par>
                                <p:cTn id="121" presetID="16" presetClass="entr" presetSubtype="21" fill="hold" grpId="1" nodeType="withEffect">
                                  <p:stCondLst>
                                    <p:cond delay="0"/>
                                  </p:stCondLst>
                                  <p:childTnLst>
                                    <p:set>
                                      <p:cBhvr>
                                        <p:cTn id="122" dur="1" fill="hold">
                                          <p:stCondLst>
                                            <p:cond delay="0"/>
                                          </p:stCondLst>
                                        </p:cTn>
                                        <p:tgtEl>
                                          <p:spTgt spid="18"/>
                                        </p:tgtEl>
                                        <p:attrNameLst>
                                          <p:attrName>style.visibility</p:attrName>
                                        </p:attrNameLst>
                                      </p:cBhvr>
                                      <p:to>
                                        <p:strVal val="visible"/>
                                      </p:to>
                                    </p:set>
                                    <p:animEffect transition="in" filter="barn(inVertical)">
                                      <p:cBhvr>
                                        <p:cTn id="123" dur="4000"/>
                                        <p:tgtEl>
                                          <p:spTgt spid="18"/>
                                        </p:tgtEl>
                                      </p:cBhvr>
                                    </p:animEffect>
                                  </p:childTnLst>
                                </p:cTn>
                              </p:par>
                              <p:par>
                                <p:cTn id="124" presetID="16" presetClass="exit" presetSubtype="37" fill="hold" grpId="2" nodeType="withEffect">
                                  <p:stCondLst>
                                    <p:cond delay="0"/>
                                  </p:stCondLst>
                                  <p:childTnLst>
                                    <p:animEffect transition="out" filter="barn(outVertical)">
                                      <p:cBhvr>
                                        <p:cTn id="125" dur="4000"/>
                                        <p:tgtEl>
                                          <p:spTgt spid="18"/>
                                        </p:tgtEl>
                                      </p:cBhvr>
                                    </p:animEffect>
                                    <p:set>
                                      <p:cBhvr>
                                        <p:cTn id="126" dur="1" fill="hold">
                                          <p:stCondLst>
                                            <p:cond delay="3999"/>
                                          </p:stCondLst>
                                        </p:cTn>
                                        <p:tgtEl>
                                          <p:spTgt spid="18"/>
                                        </p:tgtEl>
                                        <p:attrNameLst>
                                          <p:attrName>style.visibility</p:attrName>
                                        </p:attrNameLst>
                                      </p:cBhvr>
                                      <p:to>
                                        <p:strVal val="hidden"/>
                                      </p:to>
                                    </p:set>
                                  </p:childTnLst>
                                </p:cTn>
                              </p:par>
                              <p:par>
                                <p:cTn id="127" presetID="2" presetClass="exit" presetSubtype="3" fill="hold" grpId="3" nodeType="withEffect">
                                  <p:stCondLst>
                                    <p:cond delay="0"/>
                                  </p:stCondLst>
                                  <p:childTnLst>
                                    <p:anim calcmode="lin" valueType="num">
                                      <p:cBhvr additive="base">
                                        <p:cTn id="128" dur="4000"/>
                                        <p:tgtEl>
                                          <p:spTgt spid="18"/>
                                        </p:tgtEl>
                                        <p:attrNameLst>
                                          <p:attrName>ppt_x</p:attrName>
                                        </p:attrNameLst>
                                      </p:cBhvr>
                                      <p:tavLst>
                                        <p:tav tm="0">
                                          <p:val>
                                            <p:strVal val="ppt_x"/>
                                          </p:val>
                                        </p:tav>
                                        <p:tav tm="100000">
                                          <p:val>
                                            <p:strVal val="1+ppt_w/2"/>
                                          </p:val>
                                        </p:tav>
                                      </p:tavLst>
                                    </p:anim>
                                    <p:anim calcmode="lin" valueType="num">
                                      <p:cBhvr additive="base">
                                        <p:cTn id="129" dur="4000"/>
                                        <p:tgtEl>
                                          <p:spTgt spid="18"/>
                                        </p:tgtEl>
                                        <p:attrNameLst>
                                          <p:attrName>ppt_y</p:attrName>
                                        </p:attrNameLst>
                                      </p:cBhvr>
                                      <p:tavLst>
                                        <p:tav tm="0">
                                          <p:val>
                                            <p:strVal val="ppt_y"/>
                                          </p:val>
                                        </p:tav>
                                        <p:tav tm="100000">
                                          <p:val>
                                            <p:strVal val="0-ppt_h/2"/>
                                          </p:val>
                                        </p:tav>
                                      </p:tavLst>
                                    </p:anim>
                                    <p:set>
                                      <p:cBhvr>
                                        <p:cTn id="130" dur="1" fill="hold">
                                          <p:stCondLst>
                                            <p:cond delay="3999"/>
                                          </p:stCondLst>
                                        </p:cTn>
                                        <p:tgtEl>
                                          <p:spTgt spid="18"/>
                                        </p:tgtEl>
                                        <p:attrNameLst>
                                          <p:attrName>style.visibility</p:attrName>
                                        </p:attrNameLst>
                                      </p:cBhvr>
                                      <p:to>
                                        <p:strVal val="hidden"/>
                                      </p:to>
                                    </p:set>
                                  </p:childTnLst>
                                </p:cTn>
                              </p:par>
                              <p:par>
                                <p:cTn id="131" presetID="2" presetClass="entr" presetSubtype="3" fill="hold" grpId="0" nodeType="withEffect">
                                  <p:stCondLst>
                                    <p:cond delay="0"/>
                                  </p:stCondLst>
                                  <p:childTnLst>
                                    <p:set>
                                      <p:cBhvr>
                                        <p:cTn id="132" dur="1" fill="hold">
                                          <p:stCondLst>
                                            <p:cond delay="0"/>
                                          </p:stCondLst>
                                        </p:cTn>
                                        <p:tgtEl>
                                          <p:spTgt spid="17"/>
                                        </p:tgtEl>
                                        <p:attrNameLst>
                                          <p:attrName>style.visibility</p:attrName>
                                        </p:attrNameLst>
                                      </p:cBhvr>
                                      <p:to>
                                        <p:strVal val="visible"/>
                                      </p:to>
                                    </p:set>
                                    <p:anim calcmode="lin" valueType="num">
                                      <p:cBhvr additive="base">
                                        <p:cTn id="133" dur="4000" fill="hold"/>
                                        <p:tgtEl>
                                          <p:spTgt spid="17"/>
                                        </p:tgtEl>
                                        <p:attrNameLst>
                                          <p:attrName>ppt_x</p:attrName>
                                        </p:attrNameLst>
                                      </p:cBhvr>
                                      <p:tavLst>
                                        <p:tav tm="0">
                                          <p:val>
                                            <p:strVal val="1+#ppt_w/2"/>
                                          </p:val>
                                        </p:tav>
                                        <p:tav tm="100000">
                                          <p:val>
                                            <p:strVal val="#ppt_x"/>
                                          </p:val>
                                        </p:tav>
                                      </p:tavLst>
                                    </p:anim>
                                    <p:anim calcmode="lin" valueType="num">
                                      <p:cBhvr additive="base">
                                        <p:cTn id="134" dur="4000" fill="hold"/>
                                        <p:tgtEl>
                                          <p:spTgt spid="17"/>
                                        </p:tgtEl>
                                        <p:attrNameLst>
                                          <p:attrName>ppt_y</p:attrName>
                                        </p:attrNameLst>
                                      </p:cBhvr>
                                      <p:tavLst>
                                        <p:tav tm="0">
                                          <p:val>
                                            <p:strVal val="0-#ppt_h/2"/>
                                          </p:val>
                                        </p:tav>
                                        <p:tav tm="100000">
                                          <p:val>
                                            <p:strVal val="#ppt_y"/>
                                          </p:val>
                                        </p:tav>
                                      </p:tavLst>
                                    </p:anim>
                                  </p:childTnLst>
                                </p:cTn>
                              </p:par>
                              <p:par>
                                <p:cTn id="135" presetID="16" presetClass="entr" presetSubtype="21" fill="hold" grpId="1" nodeType="withEffect">
                                  <p:stCondLst>
                                    <p:cond delay="0"/>
                                  </p:stCondLst>
                                  <p:childTnLst>
                                    <p:set>
                                      <p:cBhvr>
                                        <p:cTn id="136" dur="1" fill="hold">
                                          <p:stCondLst>
                                            <p:cond delay="0"/>
                                          </p:stCondLst>
                                        </p:cTn>
                                        <p:tgtEl>
                                          <p:spTgt spid="17"/>
                                        </p:tgtEl>
                                        <p:attrNameLst>
                                          <p:attrName>style.visibility</p:attrName>
                                        </p:attrNameLst>
                                      </p:cBhvr>
                                      <p:to>
                                        <p:strVal val="visible"/>
                                      </p:to>
                                    </p:set>
                                    <p:animEffect transition="in" filter="barn(inVertical)">
                                      <p:cBhvr>
                                        <p:cTn id="137" dur="4000"/>
                                        <p:tgtEl>
                                          <p:spTgt spid="17"/>
                                        </p:tgtEl>
                                      </p:cBhvr>
                                    </p:animEffect>
                                  </p:childTnLst>
                                </p:cTn>
                              </p:par>
                              <p:par>
                                <p:cTn id="138" presetID="16" presetClass="exit" presetSubtype="37" fill="hold" grpId="2" nodeType="withEffect">
                                  <p:stCondLst>
                                    <p:cond delay="0"/>
                                  </p:stCondLst>
                                  <p:childTnLst>
                                    <p:animEffect transition="out" filter="barn(outVertical)">
                                      <p:cBhvr>
                                        <p:cTn id="139" dur="4000"/>
                                        <p:tgtEl>
                                          <p:spTgt spid="17"/>
                                        </p:tgtEl>
                                      </p:cBhvr>
                                    </p:animEffect>
                                    <p:set>
                                      <p:cBhvr>
                                        <p:cTn id="140" dur="1" fill="hold">
                                          <p:stCondLst>
                                            <p:cond delay="3999"/>
                                          </p:stCondLst>
                                        </p:cTn>
                                        <p:tgtEl>
                                          <p:spTgt spid="17"/>
                                        </p:tgtEl>
                                        <p:attrNameLst>
                                          <p:attrName>style.visibility</p:attrName>
                                        </p:attrNameLst>
                                      </p:cBhvr>
                                      <p:to>
                                        <p:strVal val="hidden"/>
                                      </p:to>
                                    </p:set>
                                  </p:childTnLst>
                                </p:cTn>
                              </p:par>
                              <p:par>
                                <p:cTn id="141" presetID="2" presetClass="exit" presetSubtype="3" fill="hold" grpId="3" nodeType="withEffect">
                                  <p:stCondLst>
                                    <p:cond delay="0"/>
                                  </p:stCondLst>
                                  <p:childTnLst>
                                    <p:anim calcmode="lin" valueType="num">
                                      <p:cBhvr additive="base">
                                        <p:cTn id="142" dur="4000"/>
                                        <p:tgtEl>
                                          <p:spTgt spid="17"/>
                                        </p:tgtEl>
                                        <p:attrNameLst>
                                          <p:attrName>ppt_x</p:attrName>
                                        </p:attrNameLst>
                                      </p:cBhvr>
                                      <p:tavLst>
                                        <p:tav tm="0">
                                          <p:val>
                                            <p:strVal val="ppt_x"/>
                                          </p:val>
                                        </p:tav>
                                        <p:tav tm="100000">
                                          <p:val>
                                            <p:strVal val="1+ppt_w/2"/>
                                          </p:val>
                                        </p:tav>
                                      </p:tavLst>
                                    </p:anim>
                                    <p:anim calcmode="lin" valueType="num">
                                      <p:cBhvr additive="base">
                                        <p:cTn id="143" dur="4000"/>
                                        <p:tgtEl>
                                          <p:spTgt spid="17"/>
                                        </p:tgtEl>
                                        <p:attrNameLst>
                                          <p:attrName>ppt_y</p:attrName>
                                        </p:attrNameLst>
                                      </p:cBhvr>
                                      <p:tavLst>
                                        <p:tav tm="0">
                                          <p:val>
                                            <p:strVal val="ppt_y"/>
                                          </p:val>
                                        </p:tav>
                                        <p:tav tm="100000">
                                          <p:val>
                                            <p:strVal val="0-ppt_h/2"/>
                                          </p:val>
                                        </p:tav>
                                      </p:tavLst>
                                    </p:anim>
                                    <p:set>
                                      <p:cBhvr>
                                        <p:cTn id="144" dur="1" fill="hold">
                                          <p:stCondLst>
                                            <p:cond delay="3999"/>
                                          </p:stCondLst>
                                        </p:cTn>
                                        <p:tgtEl>
                                          <p:spTgt spid="17"/>
                                        </p:tgtEl>
                                        <p:attrNameLst>
                                          <p:attrName>style.visibility</p:attrName>
                                        </p:attrNameLst>
                                      </p:cBhvr>
                                      <p:to>
                                        <p:strVal val="hidden"/>
                                      </p:to>
                                    </p:set>
                                  </p:childTnLst>
                                </p:cTn>
                              </p:par>
                              <p:par>
                                <p:cTn id="145" presetID="2" presetClass="entr" presetSubtype="3" fill="hold" grpId="0" nodeType="withEffect">
                                  <p:stCondLst>
                                    <p:cond delay="0"/>
                                  </p:stCondLst>
                                  <p:childTnLst>
                                    <p:set>
                                      <p:cBhvr>
                                        <p:cTn id="146" dur="1" fill="hold">
                                          <p:stCondLst>
                                            <p:cond delay="0"/>
                                          </p:stCondLst>
                                        </p:cTn>
                                        <p:tgtEl>
                                          <p:spTgt spid="16"/>
                                        </p:tgtEl>
                                        <p:attrNameLst>
                                          <p:attrName>style.visibility</p:attrName>
                                        </p:attrNameLst>
                                      </p:cBhvr>
                                      <p:to>
                                        <p:strVal val="visible"/>
                                      </p:to>
                                    </p:set>
                                    <p:anim calcmode="lin" valueType="num">
                                      <p:cBhvr additive="base">
                                        <p:cTn id="147" dur="4000" fill="hold"/>
                                        <p:tgtEl>
                                          <p:spTgt spid="16"/>
                                        </p:tgtEl>
                                        <p:attrNameLst>
                                          <p:attrName>ppt_x</p:attrName>
                                        </p:attrNameLst>
                                      </p:cBhvr>
                                      <p:tavLst>
                                        <p:tav tm="0">
                                          <p:val>
                                            <p:strVal val="1+#ppt_w/2"/>
                                          </p:val>
                                        </p:tav>
                                        <p:tav tm="100000">
                                          <p:val>
                                            <p:strVal val="#ppt_x"/>
                                          </p:val>
                                        </p:tav>
                                      </p:tavLst>
                                    </p:anim>
                                    <p:anim calcmode="lin" valueType="num">
                                      <p:cBhvr additive="base">
                                        <p:cTn id="148" dur="4000" fill="hold"/>
                                        <p:tgtEl>
                                          <p:spTgt spid="16"/>
                                        </p:tgtEl>
                                        <p:attrNameLst>
                                          <p:attrName>ppt_y</p:attrName>
                                        </p:attrNameLst>
                                      </p:cBhvr>
                                      <p:tavLst>
                                        <p:tav tm="0">
                                          <p:val>
                                            <p:strVal val="0-#ppt_h/2"/>
                                          </p:val>
                                        </p:tav>
                                        <p:tav tm="100000">
                                          <p:val>
                                            <p:strVal val="#ppt_y"/>
                                          </p:val>
                                        </p:tav>
                                      </p:tavLst>
                                    </p:anim>
                                  </p:childTnLst>
                                </p:cTn>
                              </p:par>
                              <p:par>
                                <p:cTn id="149" presetID="16" presetClass="entr" presetSubtype="21" fill="hold" grpId="1" nodeType="withEffect">
                                  <p:stCondLst>
                                    <p:cond delay="0"/>
                                  </p:stCondLst>
                                  <p:childTnLst>
                                    <p:set>
                                      <p:cBhvr>
                                        <p:cTn id="150" dur="1" fill="hold">
                                          <p:stCondLst>
                                            <p:cond delay="0"/>
                                          </p:stCondLst>
                                        </p:cTn>
                                        <p:tgtEl>
                                          <p:spTgt spid="16"/>
                                        </p:tgtEl>
                                        <p:attrNameLst>
                                          <p:attrName>style.visibility</p:attrName>
                                        </p:attrNameLst>
                                      </p:cBhvr>
                                      <p:to>
                                        <p:strVal val="visible"/>
                                      </p:to>
                                    </p:set>
                                    <p:animEffect transition="in" filter="barn(inVertical)">
                                      <p:cBhvr>
                                        <p:cTn id="151" dur="4000"/>
                                        <p:tgtEl>
                                          <p:spTgt spid="16"/>
                                        </p:tgtEl>
                                      </p:cBhvr>
                                    </p:animEffect>
                                  </p:childTnLst>
                                </p:cTn>
                              </p:par>
                              <p:par>
                                <p:cTn id="152" presetID="16" presetClass="exit" presetSubtype="37" fill="hold" grpId="2" nodeType="withEffect">
                                  <p:stCondLst>
                                    <p:cond delay="0"/>
                                  </p:stCondLst>
                                  <p:childTnLst>
                                    <p:animEffect transition="out" filter="barn(outVertical)">
                                      <p:cBhvr>
                                        <p:cTn id="153" dur="4000"/>
                                        <p:tgtEl>
                                          <p:spTgt spid="16"/>
                                        </p:tgtEl>
                                      </p:cBhvr>
                                    </p:animEffect>
                                    <p:set>
                                      <p:cBhvr>
                                        <p:cTn id="154" dur="1" fill="hold">
                                          <p:stCondLst>
                                            <p:cond delay="3999"/>
                                          </p:stCondLst>
                                        </p:cTn>
                                        <p:tgtEl>
                                          <p:spTgt spid="16"/>
                                        </p:tgtEl>
                                        <p:attrNameLst>
                                          <p:attrName>style.visibility</p:attrName>
                                        </p:attrNameLst>
                                      </p:cBhvr>
                                      <p:to>
                                        <p:strVal val="hidden"/>
                                      </p:to>
                                    </p:set>
                                  </p:childTnLst>
                                </p:cTn>
                              </p:par>
                              <p:par>
                                <p:cTn id="155" presetID="2" presetClass="exit" presetSubtype="3" fill="hold" grpId="3" nodeType="withEffect">
                                  <p:stCondLst>
                                    <p:cond delay="0"/>
                                  </p:stCondLst>
                                  <p:childTnLst>
                                    <p:anim calcmode="lin" valueType="num">
                                      <p:cBhvr additive="base">
                                        <p:cTn id="156" dur="4000"/>
                                        <p:tgtEl>
                                          <p:spTgt spid="16"/>
                                        </p:tgtEl>
                                        <p:attrNameLst>
                                          <p:attrName>ppt_x</p:attrName>
                                        </p:attrNameLst>
                                      </p:cBhvr>
                                      <p:tavLst>
                                        <p:tav tm="0">
                                          <p:val>
                                            <p:strVal val="ppt_x"/>
                                          </p:val>
                                        </p:tav>
                                        <p:tav tm="100000">
                                          <p:val>
                                            <p:strVal val="1+ppt_w/2"/>
                                          </p:val>
                                        </p:tav>
                                      </p:tavLst>
                                    </p:anim>
                                    <p:anim calcmode="lin" valueType="num">
                                      <p:cBhvr additive="base">
                                        <p:cTn id="157" dur="4000"/>
                                        <p:tgtEl>
                                          <p:spTgt spid="16"/>
                                        </p:tgtEl>
                                        <p:attrNameLst>
                                          <p:attrName>ppt_y</p:attrName>
                                        </p:attrNameLst>
                                      </p:cBhvr>
                                      <p:tavLst>
                                        <p:tav tm="0">
                                          <p:val>
                                            <p:strVal val="ppt_y"/>
                                          </p:val>
                                        </p:tav>
                                        <p:tav tm="100000">
                                          <p:val>
                                            <p:strVal val="0-ppt_h/2"/>
                                          </p:val>
                                        </p:tav>
                                      </p:tavLst>
                                    </p:anim>
                                    <p:set>
                                      <p:cBhvr>
                                        <p:cTn id="158" dur="1" fill="hold">
                                          <p:stCondLst>
                                            <p:cond delay="3999"/>
                                          </p:stCondLst>
                                        </p:cTn>
                                        <p:tgtEl>
                                          <p:spTgt spid="16"/>
                                        </p:tgtEl>
                                        <p:attrNameLst>
                                          <p:attrName>style.visibility</p:attrName>
                                        </p:attrNameLst>
                                      </p:cBhvr>
                                      <p:to>
                                        <p:strVal val="hidden"/>
                                      </p:to>
                                    </p:set>
                                  </p:childTnLst>
                                </p:cTn>
                              </p:par>
                              <p:par>
                                <p:cTn id="159" presetID="2" presetClass="entr" presetSubtype="3" fill="hold" grpId="0" nodeType="withEffect">
                                  <p:stCondLst>
                                    <p:cond delay="0"/>
                                  </p:stCondLst>
                                  <p:childTnLst>
                                    <p:set>
                                      <p:cBhvr>
                                        <p:cTn id="160" dur="1" fill="hold">
                                          <p:stCondLst>
                                            <p:cond delay="0"/>
                                          </p:stCondLst>
                                        </p:cTn>
                                        <p:tgtEl>
                                          <p:spTgt spid="15"/>
                                        </p:tgtEl>
                                        <p:attrNameLst>
                                          <p:attrName>style.visibility</p:attrName>
                                        </p:attrNameLst>
                                      </p:cBhvr>
                                      <p:to>
                                        <p:strVal val="visible"/>
                                      </p:to>
                                    </p:set>
                                    <p:anim calcmode="lin" valueType="num">
                                      <p:cBhvr additive="base">
                                        <p:cTn id="161" dur="4000" fill="hold"/>
                                        <p:tgtEl>
                                          <p:spTgt spid="15"/>
                                        </p:tgtEl>
                                        <p:attrNameLst>
                                          <p:attrName>ppt_x</p:attrName>
                                        </p:attrNameLst>
                                      </p:cBhvr>
                                      <p:tavLst>
                                        <p:tav tm="0">
                                          <p:val>
                                            <p:strVal val="1+#ppt_w/2"/>
                                          </p:val>
                                        </p:tav>
                                        <p:tav tm="100000">
                                          <p:val>
                                            <p:strVal val="#ppt_x"/>
                                          </p:val>
                                        </p:tav>
                                      </p:tavLst>
                                    </p:anim>
                                    <p:anim calcmode="lin" valueType="num">
                                      <p:cBhvr additive="base">
                                        <p:cTn id="162" dur="4000" fill="hold"/>
                                        <p:tgtEl>
                                          <p:spTgt spid="15"/>
                                        </p:tgtEl>
                                        <p:attrNameLst>
                                          <p:attrName>ppt_y</p:attrName>
                                        </p:attrNameLst>
                                      </p:cBhvr>
                                      <p:tavLst>
                                        <p:tav tm="0">
                                          <p:val>
                                            <p:strVal val="0-#ppt_h/2"/>
                                          </p:val>
                                        </p:tav>
                                        <p:tav tm="100000">
                                          <p:val>
                                            <p:strVal val="#ppt_y"/>
                                          </p:val>
                                        </p:tav>
                                      </p:tavLst>
                                    </p:anim>
                                  </p:childTnLst>
                                </p:cTn>
                              </p:par>
                              <p:par>
                                <p:cTn id="163" presetID="16" presetClass="entr" presetSubtype="21" fill="hold" grpId="1" nodeType="withEffect">
                                  <p:stCondLst>
                                    <p:cond delay="0"/>
                                  </p:stCondLst>
                                  <p:childTnLst>
                                    <p:set>
                                      <p:cBhvr>
                                        <p:cTn id="164" dur="1" fill="hold">
                                          <p:stCondLst>
                                            <p:cond delay="0"/>
                                          </p:stCondLst>
                                        </p:cTn>
                                        <p:tgtEl>
                                          <p:spTgt spid="15"/>
                                        </p:tgtEl>
                                        <p:attrNameLst>
                                          <p:attrName>style.visibility</p:attrName>
                                        </p:attrNameLst>
                                      </p:cBhvr>
                                      <p:to>
                                        <p:strVal val="visible"/>
                                      </p:to>
                                    </p:set>
                                    <p:animEffect transition="in" filter="barn(inVertical)">
                                      <p:cBhvr>
                                        <p:cTn id="165" dur="4000"/>
                                        <p:tgtEl>
                                          <p:spTgt spid="15"/>
                                        </p:tgtEl>
                                      </p:cBhvr>
                                    </p:animEffect>
                                  </p:childTnLst>
                                </p:cTn>
                              </p:par>
                              <p:par>
                                <p:cTn id="166" presetID="16" presetClass="exit" presetSubtype="37" fill="hold" grpId="2" nodeType="withEffect">
                                  <p:stCondLst>
                                    <p:cond delay="0"/>
                                  </p:stCondLst>
                                  <p:childTnLst>
                                    <p:animEffect transition="out" filter="barn(outVertical)">
                                      <p:cBhvr>
                                        <p:cTn id="167" dur="4000"/>
                                        <p:tgtEl>
                                          <p:spTgt spid="15"/>
                                        </p:tgtEl>
                                      </p:cBhvr>
                                    </p:animEffect>
                                    <p:set>
                                      <p:cBhvr>
                                        <p:cTn id="168" dur="1" fill="hold">
                                          <p:stCondLst>
                                            <p:cond delay="3999"/>
                                          </p:stCondLst>
                                        </p:cTn>
                                        <p:tgtEl>
                                          <p:spTgt spid="15"/>
                                        </p:tgtEl>
                                        <p:attrNameLst>
                                          <p:attrName>style.visibility</p:attrName>
                                        </p:attrNameLst>
                                      </p:cBhvr>
                                      <p:to>
                                        <p:strVal val="hidden"/>
                                      </p:to>
                                    </p:set>
                                  </p:childTnLst>
                                </p:cTn>
                              </p:par>
                              <p:par>
                                <p:cTn id="169" presetID="2" presetClass="exit" presetSubtype="3" fill="hold" grpId="3" nodeType="withEffect">
                                  <p:stCondLst>
                                    <p:cond delay="0"/>
                                  </p:stCondLst>
                                  <p:childTnLst>
                                    <p:anim calcmode="lin" valueType="num">
                                      <p:cBhvr additive="base">
                                        <p:cTn id="170" dur="4000"/>
                                        <p:tgtEl>
                                          <p:spTgt spid="15"/>
                                        </p:tgtEl>
                                        <p:attrNameLst>
                                          <p:attrName>ppt_x</p:attrName>
                                        </p:attrNameLst>
                                      </p:cBhvr>
                                      <p:tavLst>
                                        <p:tav tm="0">
                                          <p:val>
                                            <p:strVal val="ppt_x"/>
                                          </p:val>
                                        </p:tav>
                                        <p:tav tm="100000">
                                          <p:val>
                                            <p:strVal val="1+ppt_w/2"/>
                                          </p:val>
                                        </p:tav>
                                      </p:tavLst>
                                    </p:anim>
                                    <p:anim calcmode="lin" valueType="num">
                                      <p:cBhvr additive="base">
                                        <p:cTn id="171" dur="4000"/>
                                        <p:tgtEl>
                                          <p:spTgt spid="15"/>
                                        </p:tgtEl>
                                        <p:attrNameLst>
                                          <p:attrName>ppt_y</p:attrName>
                                        </p:attrNameLst>
                                      </p:cBhvr>
                                      <p:tavLst>
                                        <p:tav tm="0">
                                          <p:val>
                                            <p:strVal val="ppt_y"/>
                                          </p:val>
                                        </p:tav>
                                        <p:tav tm="100000">
                                          <p:val>
                                            <p:strVal val="0-ppt_h/2"/>
                                          </p:val>
                                        </p:tav>
                                      </p:tavLst>
                                    </p:anim>
                                    <p:set>
                                      <p:cBhvr>
                                        <p:cTn id="172" dur="1" fill="hold">
                                          <p:stCondLst>
                                            <p:cond delay="3999"/>
                                          </p:stCondLst>
                                        </p:cTn>
                                        <p:tgtEl>
                                          <p:spTgt spid="15"/>
                                        </p:tgtEl>
                                        <p:attrNameLst>
                                          <p:attrName>style.visibility</p:attrName>
                                        </p:attrNameLst>
                                      </p:cBhvr>
                                      <p:to>
                                        <p:strVal val="hidden"/>
                                      </p:to>
                                    </p:set>
                                  </p:childTnLst>
                                </p:cTn>
                              </p:par>
                              <p:par>
                                <p:cTn id="173" presetID="2" presetClass="entr" presetSubtype="9" fill="hold" grpId="0" nodeType="withEffect">
                                  <p:stCondLst>
                                    <p:cond delay="0"/>
                                  </p:stCondLst>
                                  <p:childTnLst>
                                    <p:set>
                                      <p:cBhvr>
                                        <p:cTn id="174" dur="1" fill="hold">
                                          <p:stCondLst>
                                            <p:cond delay="0"/>
                                          </p:stCondLst>
                                        </p:cTn>
                                        <p:tgtEl>
                                          <p:spTgt spid="27"/>
                                        </p:tgtEl>
                                        <p:attrNameLst>
                                          <p:attrName>style.visibility</p:attrName>
                                        </p:attrNameLst>
                                      </p:cBhvr>
                                      <p:to>
                                        <p:strVal val="visible"/>
                                      </p:to>
                                    </p:set>
                                    <p:anim calcmode="lin" valueType="num">
                                      <p:cBhvr additive="base">
                                        <p:cTn id="175" dur="4000" fill="hold"/>
                                        <p:tgtEl>
                                          <p:spTgt spid="27"/>
                                        </p:tgtEl>
                                        <p:attrNameLst>
                                          <p:attrName>ppt_x</p:attrName>
                                        </p:attrNameLst>
                                      </p:cBhvr>
                                      <p:tavLst>
                                        <p:tav tm="0">
                                          <p:val>
                                            <p:strVal val="0-#ppt_w/2"/>
                                          </p:val>
                                        </p:tav>
                                        <p:tav tm="100000">
                                          <p:val>
                                            <p:strVal val="#ppt_x"/>
                                          </p:val>
                                        </p:tav>
                                      </p:tavLst>
                                    </p:anim>
                                    <p:anim calcmode="lin" valueType="num">
                                      <p:cBhvr additive="base">
                                        <p:cTn id="176" dur="4000" fill="hold"/>
                                        <p:tgtEl>
                                          <p:spTgt spid="27"/>
                                        </p:tgtEl>
                                        <p:attrNameLst>
                                          <p:attrName>ppt_y</p:attrName>
                                        </p:attrNameLst>
                                      </p:cBhvr>
                                      <p:tavLst>
                                        <p:tav tm="0">
                                          <p:val>
                                            <p:strVal val="0-#ppt_h/2"/>
                                          </p:val>
                                        </p:tav>
                                        <p:tav tm="100000">
                                          <p:val>
                                            <p:strVal val="#ppt_y"/>
                                          </p:val>
                                        </p:tav>
                                      </p:tavLst>
                                    </p:anim>
                                  </p:childTnLst>
                                </p:cTn>
                              </p:par>
                              <p:par>
                                <p:cTn id="177" presetID="16" presetClass="entr" presetSubtype="21" fill="hold" grpId="1" nodeType="withEffect">
                                  <p:stCondLst>
                                    <p:cond delay="0"/>
                                  </p:stCondLst>
                                  <p:childTnLst>
                                    <p:set>
                                      <p:cBhvr>
                                        <p:cTn id="178" dur="1" fill="hold">
                                          <p:stCondLst>
                                            <p:cond delay="0"/>
                                          </p:stCondLst>
                                        </p:cTn>
                                        <p:tgtEl>
                                          <p:spTgt spid="27"/>
                                        </p:tgtEl>
                                        <p:attrNameLst>
                                          <p:attrName>style.visibility</p:attrName>
                                        </p:attrNameLst>
                                      </p:cBhvr>
                                      <p:to>
                                        <p:strVal val="visible"/>
                                      </p:to>
                                    </p:set>
                                    <p:animEffect transition="in" filter="barn(inVertical)">
                                      <p:cBhvr>
                                        <p:cTn id="179" dur="4000"/>
                                        <p:tgtEl>
                                          <p:spTgt spid="27"/>
                                        </p:tgtEl>
                                      </p:cBhvr>
                                    </p:animEffect>
                                  </p:childTnLst>
                                </p:cTn>
                              </p:par>
                              <p:par>
                                <p:cTn id="180" presetID="16" presetClass="exit" presetSubtype="37" fill="hold" grpId="2" nodeType="withEffect">
                                  <p:stCondLst>
                                    <p:cond delay="0"/>
                                  </p:stCondLst>
                                  <p:childTnLst>
                                    <p:animEffect transition="out" filter="barn(outVertical)">
                                      <p:cBhvr>
                                        <p:cTn id="181" dur="4000"/>
                                        <p:tgtEl>
                                          <p:spTgt spid="27"/>
                                        </p:tgtEl>
                                      </p:cBhvr>
                                    </p:animEffect>
                                    <p:set>
                                      <p:cBhvr>
                                        <p:cTn id="182" dur="1" fill="hold">
                                          <p:stCondLst>
                                            <p:cond delay="3999"/>
                                          </p:stCondLst>
                                        </p:cTn>
                                        <p:tgtEl>
                                          <p:spTgt spid="27"/>
                                        </p:tgtEl>
                                        <p:attrNameLst>
                                          <p:attrName>style.visibility</p:attrName>
                                        </p:attrNameLst>
                                      </p:cBhvr>
                                      <p:to>
                                        <p:strVal val="hidden"/>
                                      </p:to>
                                    </p:set>
                                  </p:childTnLst>
                                </p:cTn>
                              </p:par>
                              <p:par>
                                <p:cTn id="183" presetID="2" presetClass="exit" presetSubtype="9" fill="hold" grpId="3" nodeType="withEffect">
                                  <p:stCondLst>
                                    <p:cond delay="0"/>
                                  </p:stCondLst>
                                  <p:childTnLst>
                                    <p:anim calcmode="lin" valueType="num">
                                      <p:cBhvr additive="base">
                                        <p:cTn id="184" dur="4000"/>
                                        <p:tgtEl>
                                          <p:spTgt spid="27"/>
                                        </p:tgtEl>
                                        <p:attrNameLst>
                                          <p:attrName>ppt_x</p:attrName>
                                        </p:attrNameLst>
                                      </p:cBhvr>
                                      <p:tavLst>
                                        <p:tav tm="0">
                                          <p:val>
                                            <p:strVal val="ppt_x"/>
                                          </p:val>
                                        </p:tav>
                                        <p:tav tm="100000">
                                          <p:val>
                                            <p:strVal val="0-ppt_w/2"/>
                                          </p:val>
                                        </p:tav>
                                      </p:tavLst>
                                    </p:anim>
                                    <p:anim calcmode="lin" valueType="num">
                                      <p:cBhvr additive="base">
                                        <p:cTn id="185" dur="4000"/>
                                        <p:tgtEl>
                                          <p:spTgt spid="27"/>
                                        </p:tgtEl>
                                        <p:attrNameLst>
                                          <p:attrName>ppt_y</p:attrName>
                                        </p:attrNameLst>
                                      </p:cBhvr>
                                      <p:tavLst>
                                        <p:tav tm="0">
                                          <p:val>
                                            <p:strVal val="ppt_y"/>
                                          </p:val>
                                        </p:tav>
                                        <p:tav tm="100000">
                                          <p:val>
                                            <p:strVal val="0-ppt_h/2"/>
                                          </p:val>
                                        </p:tav>
                                      </p:tavLst>
                                    </p:anim>
                                    <p:set>
                                      <p:cBhvr>
                                        <p:cTn id="186" dur="1" fill="hold">
                                          <p:stCondLst>
                                            <p:cond delay="3999"/>
                                          </p:stCondLst>
                                        </p:cTn>
                                        <p:tgtEl>
                                          <p:spTgt spid="27"/>
                                        </p:tgtEl>
                                        <p:attrNameLst>
                                          <p:attrName>style.visibility</p:attrName>
                                        </p:attrNameLst>
                                      </p:cBhvr>
                                      <p:to>
                                        <p:strVal val="hidden"/>
                                      </p:to>
                                    </p:set>
                                  </p:childTnLst>
                                </p:cTn>
                              </p:par>
                              <p:par>
                                <p:cTn id="187" presetID="2" presetClass="entr" presetSubtype="9" fill="hold" grpId="0" nodeType="withEffect">
                                  <p:stCondLst>
                                    <p:cond delay="0"/>
                                  </p:stCondLst>
                                  <p:childTnLst>
                                    <p:set>
                                      <p:cBhvr>
                                        <p:cTn id="188" dur="1" fill="hold">
                                          <p:stCondLst>
                                            <p:cond delay="0"/>
                                          </p:stCondLst>
                                        </p:cTn>
                                        <p:tgtEl>
                                          <p:spTgt spid="26"/>
                                        </p:tgtEl>
                                        <p:attrNameLst>
                                          <p:attrName>style.visibility</p:attrName>
                                        </p:attrNameLst>
                                      </p:cBhvr>
                                      <p:to>
                                        <p:strVal val="visible"/>
                                      </p:to>
                                    </p:set>
                                    <p:anim calcmode="lin" valueType="num">
                                      <p:cBhvr additive="base">
                                        <p:cTn id="189" dur="4000" fill="hold"/>
                                        <p:tgtEl>
                                          <p:spTgt spid="26"/>
                                        </p:tgtEl>
                                        <p:attrNameLst>
                                          <p:attrName>ppt_x</p:attrName>
                                        </p:attrNameLst>
                                      </p:cBhvr>
                                      <p:tavLst>
                                        <p:tav tm="0">
                                          <p:val>
                                            <p:strVal val="0-#ppt_w/2"/>
                                          </p:val>
                                        </p:tav>
                                        <p:tav tm="100000">
                                          <p:val>
                                            <p:strVal val="#ppt_x"/>
                                          </p:val>
                                        </p:tav>
                                      </p:tavLst>
                                    </p:anim>
                                    <p:anim calcmode="lin" valueType="num">
                                      <p:cBhvr additive="base">
                                        <p:cTn id="190" dur="4000" fill="hold"/>
                                        <p:tgtEl>
                                          <p:spTgt spid="26"/>
                                        </p:tgtEl>
                                        <p:attrNameLst>
                                          <p:attrName>ppt_y</p:attrName>
                                        </p:attrNameLst>
                                      </p:cBhvr>
                                      <p:tavLst>
                                        <p:tav tm="0">
                                          <p:val>
                                            <p:strVal val="0-#ppt_h/2"/>
                                          </p:val>
                                        </p:tav>
                                        <p:tav tm="100000">
                                          <p:val>
                                            <p:strVal val="#ppt_y"/>
                                          </p:val>
                                        </p:tav>
                                      </p:tavLst>
                                    </p:anim>
                                  </p:childTnLst>
                                </p:cTn>
                              </p:par>
                              <p:par>
                                <p:cTn id="191" presetID="16" presetClass="entr" presetSubtype="21" fill="hold" grpId="1" nodeType="withEffect">
                                  <p:stCondLst>
                                    <p:cond delay="0"/>
                                  </p:stCondLst>
                                  <p:childTnLst>
                                    <p:set>
                                      <p:cBhvr>
                                        <p:cTn id="192" dur="1" fill="hold">
                                          <p:stCondLst>
                                            <p:cond delay="0"/>
                                          </p:stCondLst>
                                        </p:cTn>
                                        <p:tgtEl>
                                          <p:spTgt spid="26"/>
                                        </p:tgtEl>
                                        <p:attrNameLst>
                                          <p:attrName>style.visibility</p:attrName>
                                        </p:attrNameLst>
                                      </p:cBhvr>
                                      <p:to>
                                        <p:strVal val="visible"/>
                                      </p:to>
                                    </p:set>
                                    <p:animEffect transition="in" filter="barn(inVertical)">
                                      <p:cBhvr>
                                        <p:cTn id="193" dur="4000"/>
                                        <p:tgtEl>
                                          <p:spTgt spid="26"/>
                                        </p:tgtEl>
                                      </p:cBhvr>
                                    </p:animEffect>
                                  </p:childTnLst>
                                </p:cTn>
                              </p:par>
                              <p:par>
                                <p:cTn id="194" presetID="16" presetClass="exit" presetSubtype="37" fill="hold" grpId="2" nodeType="withEffect">
                                  <p:stCondLst>
                                    <p:cond delay="0"/>
                                  </p:stCondLst>
                                  <p:childTnLst>
                                    <p:animEffect transition="out" filter="barn(outVertical)">
                                      <p:cBhvr>
                                        <p:cTn id="195" dur="4000"/>
                                        <p:tgtEl>
                                          <p:spTgt spid="26"/>
                                        </p:tgtEl>
                                      </p:cBhvr>
                                    </p:animEffect>
                                    <p:set>
                                      <p:cBhvr>
                                        <p:cTn id="196" dur="1" fill="hold">
                                          <p:stCondLst>
                                            <p:cond delay="3999"/>
                                          </p:stCondLst>
                                        </p:cTn>
                                        <p:tgtEl>
                                          <p:spTgt spid="26"/>
                                        </p:tgtEl>
                                        <p:attrNameLst>
                                          <p:attrName>style.visibility</p:attrName>
                                        </p:attrNameLst>
                                      </p:cBhvr>
                                      <p:to>
                                        <p:strVal val="hidden"/>
                                      </p:to>
                                    </p:set>
                                  </p:childTnLst>
                                </p:cTn>
                              </p:par>
                              <p:par>
                                <p:cTn id="197" presetID="2" presetClass="exit" presetSubtype="9" fill="hold" grpId="3" nodeType="withEffect">
                                  <p:stCondLst>
                                    <p:cond delay="0"/>
                                  </p:stCondLst>
                                  <p:childTnLst>
                                    <p:anim calcmode="lin" valueType="num">
                                      <p:cBhvr additive="base">
                                        <p:cTn id="198" dur="4000"/>
                                        <p:tgtEl>
                                          <p:spTgt spid="26"/>
                                        </p:tgtEl>
                                        <p:attrNameLst>
                                          <p:attrName>ppt_x</p:attrName>
                                        </p:attrNameLst>
                                      </p:cBhvr>
                                      <p:tavLst>
                                        <p:tav tm="0">
                                          <p:val>
                                            <p:strVal val="ppt_x"/>
                                          </p:val>
                                        </p:tav>
                                        <p:tav tm="100000">
                                          <p:val>
                                            <p:strVal val="0-ppt_w/2"/>
                                          </p:val>
                                        </p:tav>
                                      </p:tavLst>
                                    </p:anim>
                                    <p:anim calcmode="lin" valueType="num">
                                      <p:cBhvr additive="base">
                                        <p:cTn id="199" dur="4000"/>
                                        <p:tgtEl>
                                          <p:spTgt spid="26"/>
                                        </p:tgtEl>
                                        <p:attrNameLst>
                                          <p:attrName>ppt_y</p:attrName>
                                        </p:attrNameLst>
                                      </p:cBhvr>
                                      <p:tavLst>
                                        <p:tav tm="0">
                                          <p:val>
                                            <p:strVal val="ppt_y"/>
                                          </p:val>
                                        </p:tav>
                                        <p:tav tm="100000">
                                          <p:val>
                                            <p:strVal val="0-ppt_h/2"/>
                                          </p:val>
                                        </p:tav>
                                      </p:tavLst>
                                    </p:anim>
                                    <p:set>
                                      <p:cBhvr>
                                        <p:cTn id="200" dur="1" fill="hold">
                                          <p:stCondLst>
                                            <p:cond delay="3999"/>
                                          </p:stCondLst>
                                        </p:cTn>
                                        <p:tgtEl>
                                          <p:spTgt spid="26"/>
                                        </p:tgtEl>
                                        <p:attrNameLst>
                                          <p:attrName>style.visibility</p:attrName>
                                        </p:attrNameLst>
                                      </p:cBhvr>
                                      <p:to>
                                        <p:strVal val="hidden"/>
                                      </p:to>
                                    </p:set>
                                  </p:childTnLst>
                                </p:cTn>
                              </p:par>
                              <p:par>
                                <p:cTn id="201" presetID="2" presetClass="entr" presetSubtype="9" fill="hold" grpId="0" nodeType="withEffect">
                                  <p:stCondLst>
                                    <p:cond delay="0"/>
                                  </p:stCondLst>
                                  <p:childTnLst>
                                    <p:set>
                                      <p:cBhvr>
                                        <p:cTn id="202" dur="1" fill="hold">
                                          <p:stCondLst>
                                            <p:cond delay="0"/>
                                          </p:stCondLst>
                                        </p:cTn>
                                        <p:tgtEl>
                                          <p:spTgt spid="25"/>
                                        </p:tgtEl>
                                        <p:attrNameLst>
                                          <p:attrName>style.visibility</p:attrName>
                                        </p:attrNameLst>
                                      </p:cBhvr>
                                      <p:to>
                                        <p:strVal val="visible"/>
                                      </p:to>
                                    </p:set>
                                    <p:anim calcmode="lin" valueType="num">
                                      <p:cBhvr additive="base">
                                        <p:cTn id="203" dur="4000" fill="hold"/>
                                        <p:tgtEl>
                                          <p:spTgt spid="25"/>
                                        </p:tgtEl>
                                        <p:attrNameLst>
                                          <p:attrName>ppt_x</p:attrName>
                                        </p:attrNameLst>
                                      </p:cBhvr>
                                      <p:tavLst>
                                        <p:tav tm="0">
                                          <p:val>
                                            <p:strVal val="0-#ppt_w/2"/>
                                          </p:val>
                                        </p:tav>
                                        <p:tav tm="100000">
                                          <p:val>
                                            <p:strVal val="#ppt_x"/>
                                          </p:val>
                                        </p:tav>
                                      </p:tavLst>
                                    </p:anim>
                                    <p:anim calcmode="lin" valueType="num">
                                      <p:cBhvr additive="base">
                                        <p:cTn id="204" dur="4000" fill="hold"/>
                                        <p:tgtEl>
                                          <p:spTgt spid="25"/>
                                        </p:tgtEl>
                                        <p:attrNameLst>
                                          <p:attrName>ppt_y</p:attrName>
                                        </p:attrNameLst>
                                      </p:cBhvr>
                                      <p:tavLst>
                                        <p:tav tm="0">
                                          <p:val>
                                            <p:strVal val="0-#ppt_h/2"/>
                                          </p:val>
                                        </p:tav>
                                        <p:tav tm="100000">
                                          <p:val>
                                            <p:strVal val="#ppt_y"/>
                                          </p:val>
                                        </p:tav>
                                      </p:tavLst>
                                    </p:anim>
                                  </p:childTnLst>
                                </p:cTn>
                              </p:par>
                              <p:par>
                                <p:cTn id="205" presetID="16" presetClass="entr" presetSubtype="21" fill="hold" grpId="1" nodeType="withEffect">
                                  <p:stCondLst>
                                    <p:cond delay="0"/>
                                  </p:stCondLst>
                                  <p:childTnLst>
                                    <p:set>
                                      <p:cBhvr>
                                        <p:cTn id="206" dur="1" fill="hold">
                                          <p:stCondLst>
                                            <p:cond delay="0"/>
                                          </p:stCondLst>
                                        </p:cTn>
                                        <p:tgtEl>
                                          <p:spTgt spid="25"/>
                                        </p:tgtEl>
                                        <p:attrNameLst>
                                          <p:attrName>style.visibility</p:attrName>
                                        </p:attrNameLst>
                                      </p:cBhvr>
                                      <p:to>
                                        <p:strVal val="visible"/>
                                      </p:to>
                                    </p:set>
                                    <p:animEffect transition="in" filter="barn(inVertical)">
                                      <p:cBhvr>
                                        <p:cTn id="207" dur="4000"/>
                                        <p:tgtEl>
                                          <p:spTgt spid="25"/>
                                        </p:tgtEl>
                                      </p:cBhvr>
                                    </p:animEffect>
                                  </p:childTnLst>
                                </p:cTn>
                              </p:par>
                              <p:par>
                                <p:cTn id="208" presetID="16" presetClass="exit" presetSubtype="37" fill="hold" grpId="2" nodeType="withEffect">
                                  <p:stCondLst>
                                    <p:cond delay="0"/>
                                  </p:stCondLst>
                                  <p:childTnLst>
                                    <p:animEffect transition="out" filter="barn(outVertical)">
                                      <p:cBhvr>
                                        <p:cTn id="209" dur="4000"/>
                                        <p:tgtEl>
                                          <p:spTgt spid="25"/>
                                        </p:tgtEl>
                                      </p:cBhvr>
                                    </p:animEffect>
                                    <p:set>
                                      <p:cBhvr>
                                        <p:cTn id="210" dur="1" fill="hold">
                                          <p:stCondLst>
                                            <p:cond delay="3999"/>
                                          </p:stCondLst>
                                        </p:cTn>
                                        <p:tgtEl>
                                          <p:spTgt spid="25"/>
                                        </p:tgtEl>
                                        <p:attrNameLst>
                                          <p:attrName>style.visibility</p:attrName>
                                        </p:attrNameLst>
                                      </p:cBhvr>
                                      <p:to>
                                        <p:strVal val="hidden"/>
                                      </p:to>
                                    </p:set>
                                  </p:childTnLst>
                                </p:cTn>
                              </p:par>
                              <p:par>
                                <p:cTn id="211" presetID="2" presetClass="exit" presetSubtype="9" fill="hold" grpId="3" nodeType="withEffect">
                                  <p:stCondLst>
                                    <p:cond delay="0"/>
                                  </p:stCondLst>
                                  <p:childTnLst>
                                    <p:anim calcmode="lin" valueType="num">
                                      <p:cBhvr additive="base">
                                        <p:cTn id="212" dur="4000"/>
                                        <p:tgtEl>
                                          <p:spTgt spid="25"/>
                                        </p:tgtEl>
                                        <p:attrNameLst>
                                          <p:attrName>ppt_x</p:attrName>
                                        </p:attrNameLst>
                                      </p:cBhvr>
                                      <p:tavLst>
                                        <p:tav tm="0">
                                          <p:val>
                                            <p:strVal val="ppt_x"/>
                                          </p:val>
                                        </p:tav>
                                        <p:tav tm="100000">
                                          <p:val>
                                            <p:strVal val="0-ppt_w/2"/>
                                          </p:val>
                                        </p:tav>
                                      </p:tavLst>
                                    </p:anim>
                                    <p:anim calcmode="lin" valueType="num">
                                      <p:cBhvr additive="base">
                                        <p:cTn id="213" dur="4000"/>
                                        <p:tgtEl>
                                          <p:spTgt spid="25"/>
                                        </p:tgtEl>
                                        <p:attrNameLst>
                                          <p:attrName>ppt_y</p:attrName>
                                        </p:attrNameLst>
                                      </p:cBhvr>
                                      <p:tavLst>
                                        <p:tav tm="0">
                                          <p:val>
                                            <p:strVal val="ppt_y"/>
                                          </p:val>
                                        </p:tav>
                                        <p:tav tm="100000">
                                          <p:val>
                                            <p:strVal val="0-ppt_h/2"/>
                                          </p:val>
                                        </p:tav>
                                      </p:tavLst>
                                    </p:anim>
                                    <p:set>
                                      <p:cBhvr>
                                        <p:cTn id="214" dur="1" fill="hold">
                                          <p:stCondLst>
                                            <p:cond delay="3999"/>
                                          </p:stCondLst>
                                        </p:cTn>
                                        <p:tgtEl>
                                          <p:spTgt spid="25"/>
                                        </p:tgtEl>
                                        <p:attrNameLst>
                                          <p:attrName>style.visibility</p:attrName>
                                        </p:attrNameLst>
                                      </p:cBhvr>
                                      <p:to>
                                        <p:strVal val="hidden"/>
                                      </p:to>
                                    </p:set>
                                  </p:childTnLst>
                                </p:cTn>
                              </p:par>
                              <p:par>
                                <p:cTn id="215" presetID="2" presetClass="entr" presetSubtype="9" fill="hold" grpId="0" nodeType="withEffect">
                                  <p:stCondLst>
                                    <p:cond delay="0"/>
                                  </p:stCondLst>
                                  <p:childTnLst>
                                    <p:set>
                                      <p:cBhvr>
                                        <p:cTn id="216" dur="1" fill="hold">
                                          <p:stCondLst>
                                            <p:cond delay="0"/>
                                          </p:stCondLst>
                                        </p:cTn>
                                        <p:tgtEl>
                                          <p:spTgt spid="24"/>
                                        </p:tgtEl>
                                        <p:attrNameLst>
                                          <p:attrName>style.visibility</p:attrName>
                                        </p:attrNameLst>
                                      </p:cBhvr>
                                      <p:to>
                                        <p:strVal val="visible"/>
                                      </p:to>
                                    </p:set>
                                    <p:anim calcmode="lin" valueType="num">
                                      <p:cBhvr additive="base">
                                        <p:cTn id="217" dur="4000" fill="hold"/>
                                        <p:tgtEl>
                                          <p:spTgt spid="24"/>
                                        </p:tgtEl>
                                        <p:attrNameLst>
                                          <p:attrName>ppt_x</p:attrName>
                                        </p:attrNameLst>
                                      </p:cBhvr>
                                      <p:tavLst>
                                        <p:tav tm="0">
                                          <p:val>
                                            <p:strVal val="0-#ppt_w/2"/>
                                          </p:val>
                                        </p:tav>
                                        <p:tav tm="100000">
                                          <p:val>
                                            <p:strVal val="#ppt_x"/>
                                          </p:val>
                                        </p:tav>
                                      </p:tavLst>
                                    </p:anim>
                                    <p:anim calcmode="lin" valueType="num">
                                      <p:cBhvr additive="base">
                                        <p:cTn id="218" dur="4000" fill="hold"/>
                                        <p:tgtEl>
                                          <p:spTgt spid="24"/>
                                        </p:tgtEl>
                                        <p:attrNameLst>
                                          <p:attrName>ppt_y</p:attrName>
                                        </p:attrNameLst>
                                      </p:cBhvr>
                                      <p:tavLst>
                                        <p:tav tm="0">
                                          <p:val>
                                            <p:strVal val="0-#ppt_h/2"/>
                                          </p:val>
                                        </p:tav>
                                        <p:tav tm="100000">
                                          <p:val>
                                            <p:strVal val="#ppt_y"/>
                                          </p:val>
                                        </p:tav>
                                      </p:tavLst>
                                    </p:anim>
                                  </p:childTnLst>
                                </p:cTn>
                              </p:par>
                              <p:par>
                                <p:cTn id="219" presetID="16" presetClass="entr" presetSubtype="21" fill="hold" grpId="1" nodeType="withEffect">
                                  <p:stCondLst>
                                    <p:cond delay="0"/>
                                  </p:stCondLst>
                                  <p:childTnLst>
                                    <p:set>
                                      <p:cBhvr>
                                        <p:cTn id="220" dur="1" fill="hold">
                                          <p:stCondLst>
                                            <p:cond delay="0"/>
                                          </p:stCondLst>
                                        </p:cTn>
                                        <p:tgtEl>
                                          <p:spTgt spid="24"/>
                                        </p:tgtEl>
                                        <p:attrNameLst>
                                          <p:attrName>style.visibility</p:attrName>
                                        </p:attrNameLst>
                                      </p:cBhvr>
                                      <p:to>
                                        <p:strVal val="visible"/>
                                      </p:to>
                                    </p:set>
                                    <p:animEffect transition="in" filter="barn(inVertical)">
                                      <p:cBhvr>
                                        <p:cTn id="221" dur="4000"/>
                                        <p:tgtEl>
                                          <p:spTgt spid="24"/>
                                        </p:tgtEl>
                                      </p:cBhvr>
                                    </p:animEffect>
                                  </p:childTnLst>
                                </p:cTn>
                              </p:par>
                              <p:par>
                                <p:cTn id="222" presetID="16" presetClass="exit" presetSubtype="37" fill="hold" grpId="2" nodeType="withEffect">
                                  <p:stCondLst>
                                    <p:cond delay="0"/>
                                  </p:stCondLst>
                                  <p:childTnLst>
                                    <p:animEffect transition="out" filter="barn(outVertical)">
                                      <p:cBhvr>
                                        <p:cTn id="223" dur="4000"/>
                                        <p:tgtEl>
                                          <p:spTgt spid="24"/>
                                        </p:tgtEl>
                                      </p:cBhvr>
                                    </p:animEffect>
                                    <p:set>
                                      <p:cBhvr>
                                        <p:cTn id="224" dur="1" fill="hold">
                                          <p:stCondLst>
                                            <p:cond delay="3999"/>
                                          </p:stCondLst>
                                        </p:cTn>
                                        <p:tgtEl>
                                          <p:spTgt spid="24"/>
                                        </p:tgtEl>
                                        <p:attrNameLst>
                                          <p:attrName>style.visibility</p:attrName>
                                        </p:attrNameLst>
                                      </p:cBhvr>
                                      <p:to>
                                        <p:strVal val="hidden"/>
                                      </p:to>
                                    </p:set>
                                  </p:childTnLst>
                                </p:cTn>
                              </p:par>
                              <p:par>
                                <p:cTn id="225" presetID="2" presetClass="exit" presetSubtype="9" fill="hold" grpId="3" nodeType="withEffect">
                                  <p:stCondLst>
                                    <p:cond delay="0"/>
                                  </p:stCondLst>
                                  <p:childTnLst>
                                    <p:anim calcmode="lin" valueType="num">
                                      <p:cBhvr additive="base">
                                        <p:cTn id="226" dur="4000"/>
                                        <p:tgtEl>
                                          <p:spTgt spid="24"/>
                                        </p:tgtEl>
                                        <p:attrNameLst>
                                          <p:attrName>ppt_x</p:attrName>
                                        </p:attrNameLst>
                                      </p:cBhvr>
                                      <p:tavLst>
                                        <p:tav tm="0">
                                          <p:val>
                                            <p:strVal val="ppt_x"/>
                                          </p:val>
                                        </p:tav>
                                        <p:tav tm="100000">
                                          <p:val>
                                            <p:strVal val="0-ppt_w/2"/>
                                          </p:val>
                                        </p:tav>
                                      </p:tavLst>
                                    </p:anim>
                                    <p:anim calcmode="lin" valueType="num">
                                      <p:cBhvr additive="base">
                                        <p:cTn id="227" dur="4000"/>
                                        <p:tgtEl>
                                          <p:spTgt spid="24"/>
                                        </p:tgtEl>
                                        <p:attrNameLst>
                                          <p:attrName>ppt_y</p:attrName>
                                        </p:attrNameLst>
                                      </p:cBhvr>
                                      <p:tavLst>
                                        <p:tav tm="0">
                                          <p:val>
                                            <p:strVal val="ppt_y"/>
                                          </p:val>
                                        </p:tav>
                                        <p:tav tm="100000">
                                          <p:val>
                                            <p:strVal val="0-ppt_h/2"/>
                                          </p:val>
                                        </p:tav>
                                      </p:tavLst>
                                    </p:anim>
                                    <p:set>
                                      <p:cBhvr>
                                        <p:cTn id="228" dur="1" fill="hold">
                                          <p:stCondLst>
                                            <p:cond delay="3999"/>
                                          </p:stCondLst>
                                        </p:cTn>
                                        <p:tgtEl>
                                          <p:spTgt spid="24"/>
                                        </p:tgtEl>
                                        <p:attrNameLst>
                                          <p:attrName>style.visibility</p:attrName>
                                        </p:attrNameLst>
                                      </p:cBhvr>
                                      <p:to>
                                        <p:strVal val="hidden"/>
                                      </p:to>
                                    </p:set>
                                  </p:childTnLst>
                                </p:cTn>
                              </p:par>
                              <p:par>
                                <p:cTn id="229" presetID="2" presetClass="entr" presetSubtype="9" fill="hold" grpId="0" nodeType="withEffect">
                                  <p:stCondLst>
                                    <p:cond delay="0"/>
                                  </p:stCondLst>
                                  <p:childTnLst>
                                    <p:set>
                                      <p:cBhvr>
                                        <p:cTn id="230" dur="1" fill="hold">
                                          <p:stCondLst>
                                            <p:cond delay="0"/>
                                          </p:stCondLst>
                                        </p:cTn>
                                        <p:tgtEl>
                                          <p:spTgt spid="23"/>
                                        </p:tgtEl>
                                        <p:attrNameLst>
                                          <p:attrName>style.visibility</p:attrName>
                                        </p:attrNameLst>
                                      </p:cBhvr>
                                      <p:to>
                                        <p:strVal val="visible"/>
                                      </p:to>
                                    </p:set>
                                    <p:anim calcmode="lin" valueType="num">
                                      <p:cBhvr additive="base">
                                        <p:cTn id="231" dur="4000" fill="hold"/>
                                        <p:tgtEl>
                                          <p:spTgt spid="23"/>
                                        </p:tgtEl>
                                        <p:attrNameLst>
                                          <p:attrName>ppt_x</p:attrName>
                                        </p:attrNameLst>
                                      </p:cBhvr>
                                      <p:tavLst>
                                        <p:tav tm="0">
                                          <p:val>
                                            <p:strVal val="0-#ppt_w/2"/>
                                          </p:val>
                                        </p:tav>
                                        <p:tav tm="100000">
                                          <p:val>
                                            <p:strVal val="#ppt_x"/>
                                          </p:val>
                                        </p:tav>
                                      </p:tavLst>
                                    </p:anim>
                                    <p:anim calcmode="lin" valueType="num">
                                      <p:cBhvr additive="base">
                                        <p:cTn id="232" dur="4000" fill="hold"/>
                                        <p:tgtEl>
                                          <p:spTgt spid="23"/>
                                        </p:tgtEl>
                                        <p:attrNameLst>
                                          <p:attrName>ppt_y</p:attrName>
                                        </p:attrNameLst>
                                      </p:cBhvr>
                                      <p:tavLst>
                                        <p:tav tm="0">
                                          <p:val>
                                            <p:strVal val="0-#ppt_h/2"/>
                                          </p:val>
                                        </p:tav>
                                        <p:tav tm="100000">
                                          <p:val>
                                            <p:strVal val="#ppt_y"/>
                                          </p:val>
                                        </p:tav>
                                      </p:tavLst>
                                    </p:anim>
                                  </p:childTnLst>
                                </p:cTn>
                              </p:par>
                              <p:par>
                                <p:cTn id="233" presetID="16" presetClass="entr" presetSubtype="21" fill="hold" grpId="1" nodeType="withEffect">
                                  <p:stCondLst>
                                    <p:cond delay="0"/>
                                  </p:stCondLst>
                                  <p:childTnLst>
                                    <p:set>
                                      <p:cBhvr>
                                        <p:cTn id="234" dur="1" fill="hold">
                                          <p:stCondLst>
                                            <p:cond delay="0"/>
                                          </p:stCondLst>
                                        </p:cTn>
                                        <p:tgtEl>
                                          <p:spTgt spid="23"/>
                                        </p:tgtEl>
                                        <p:attrNameLst>
                                          <p:attrName>style.visibility</p:attrName>
                                        </p:attrNameLst>
                                      </p:cBhvr>
                                      <p:to>
                                        <p:strVal val="visible"/>
                                      </p:to>
                                    </p:set>
                                    <p:animEffect transition="in" filter="barn(inVertical)">
                                      <p:cBhvr>
                                        <p:cTn id="235" dur="4000"/>
                                        <p:tgtEl>
                                          <p:spTgt spid="23"/>
                                        </p:tgtEl>
                                      </p:cBhvr>
                                    </p:animEffect>
                                  </p:childTnLst>
                                </p:cTn>
                              </p:par>
                              <p:par>
                                <p:cTn id="236" presetID="16" presetClass="exit" presetSubtype="37" fill="hold" grpId="2" nodeType="withEffect">
                                  <p:stCondLst>
                                    <p:cond delay="0"/>
                                  </p:stCondLst>
                                  <p:childTnLst>
                                    <p:animEffect transition="out" filter="barn(outVertical)">
                                      <p:cBhvr>
                                        <p:cTn id="237" dur="4000"/>
                                        <p:tgtEl>
                                          <p:spTgt spid="23"/>
                                        </p:tgtEl>
                                      </p:cBhvr>
                                    </p:animEffect>
                                    <p:set>
                                      <p:cBhvr>
                                        <p:cTn id="238" dur="1" fill="hold">
                                          <p:stCondLst>
                                            <p:cond delay="3999"/>
                                          </p:stCondLst>
                                        </p:cTn>
                                        <p:tgtEl>
                                          <p:spTgt spid="23"/>
                                        </p:tgtEl>
                                        <p:attrNameLst>
                                          <p:attrName>style.visibility</p:attrName>
                                        </p:attrNameLst>
                                      </p:cBhvr>
                                      <p:to>
                                        <p:strVal val="hidden"/>
                                      </p:to>
                                    </p:set>
                                  </p:childTnLst>
                                </p:cTn>
                              </p:par>
                              <p:par>
                                <p:cTn id="239" presetID="2" presetClass="exit" presetSubtype="9" fill="hold" grpId="3" nodeType="withEffect">
                                  <p:stCondLst>
                                    <p:cond delay="0"/>
                                  </p:stCondLst>
                                  <p:childTnLst>
                                    <p:anim calcmode="lin" valueType="num">
                                      <p:cBhvr additive="base">
                                        <p:cTn id="240" dur="4000"/>
                                        <p:tgtEl>
                                          <p:spTgt spid="23"/>
                                        </p:tgtEl>
                                        <p:attrNameLst>
                                          <p:attrName>ppt_x</p:attrName>
                                        </p:attrNameLst>
                                      </p:cBhvr>
                                      <p:tavLst>
                                        <p:tav tm="0">
                                          <p:val>
                                            <p:strVal val="ppt_x"/>
                                          </p:val>
                                        </p:tav>
                                        <p:tav tm="100000">
                                          <p:val>
                                            <p:strVal val="0-ppt_w/2"/>
                                          </p:val>
                                        </p:tav>
                                      </p:tavLst>
                                    </p:anim>
                                    <p:anim calcmode="lin" valueType="num">
                                      <p:cBhvr additive="base">
                                        <p:cTn id="241" dur="4000"/>
                                        <p:tgtEl>
                                          <p:spTgt spid="23"/>
                                        </p:tgtEl>
                                        <p:attrNameLst>
                                          <p:attrName>ppt_y</p:attrName>
                                        </p:attrNameLst>
                                      </p:cBhvr>
                                      <p:tavLst>
                                        <p:tav tm="0">
                                          <p:val>
                                            <p:strVal val="ppt_y"/>
                                          </p:val>
                                        </p:tav>
                                        <p:tav tm="100000">
                                          <p:val>
                                            <p:strVal val="0-ppt_h/2"/>
                                          </p:val>
                                        </p:tav>
                                      </p:tavLst>
                                    </p:anim>
                                    <p:set>
                                      <p:cBhvr>
                                        <p:cTn id="242" dur="1" fill="hold">
                                          <p:stCondLst>
                                            <p:cond delay="3999"/>
                                          </p:stCondLst>
                                        </p:cTn>
                                        <p:tgtEl>
                                          <p:spTgt spid="23"/>
                                        </p:tgtEl>
                                        <p:attrNameLst>
                                          <p:attrName>style.visibility</p:attrName>
                                        </p:attrNameLst>
                                      </p:cBhvr>
                                      <p:to>
                                        <p:strVal val="hidden"/>
                                      </p:to>
                                    </p:set>
                                  </p:childTnLst>
                                </p:cTn>
                              </p:par>
                              <p:par>
                                <p:cTn id="243" presetID="2" presetClass="entr" presetSubtype="9" fill="hold" grpId="0" nodeType="withEffect">
                                  <p:stCondLst>
                                    <p:cond delay="0"/>
                                  </p:stCondLst>
                                  <p:childTnLst>
                                    <p:set>
                                      <p:cBhvr>
                                        <p:cTn id="244" dur="1" fill="hold">
                                          <p:stCondLst>
                                            <p:cond delay="0"/>
                                          </p:stCondLst>
                                        </p:cTn>
                                        <p:tgtEl>
                                          <p:spTgt spid="22"/>
                                        </p:tgtEl>
                                        <p:attrNameLst>
                                          <p:attrName>style.visibility</p:attrName>
                                        </p:attrNameLst>
                                      </p:cBhvr>
                                      <p:to>
                                        <p:strVal val="visible"/>
                                      </p:to>
                                    </p:set>
                                    <p:anim calcmode="lin" valueType="num">
                                      <p:cBhvr additive="base">
                                        <p:cTn id="245" dur="4000" fill="hold"/>
                                        <p:tgtEl>
                                          <p:spTgt spid="22"/>
                                        </p:tgtEl>
                                        <p:attrNameLst>
                                          <p:attrName>ppt_x</p:attrName>
                                        </p:attrNameLst>
                                      </p:cBhvr>
                                      <p:tavLst>
                                        <p:tav tm="0">
                                          <p:val>
                                            <p:strVal val="0-#ppt_w/2"/>
                                          </p:val>
                                        </p:tav>
                                        <p:tav tm="100000">
                                          <p:val>
                                            <p:strVal val="#ppt_x"/>
                                          </p:val>
                                        </p:tav>
                                      </p:tavLst>
                                    </p:anim>
                                    <p:anim calcmode="lin" valueType="num">
                                      <p:cBhvr additive="base">
                                        <p:cTn id="246" dur="4000" fill="hold"/>
                                        <p:tgtEl>
                                          <p:spTgt spid="22"/>
                                        </p:tgtEl>
                                        <p:attrNameLst>
                                          <p:attrName>ppt_y</p:attrName>
                                        </p:attrNameLst>
                                      </p:cBhvr>
                                      <p:tavLst>
                                        <p:tav tm="0">
                                          <p:val>
                                            <p:strVal val="0-#ppt_h/2"/>
                                          </p:val>
                                        </p:tav>
                                        <p:tav tm="100000">
                                          <p:val>
                                            <p:strVal val="#ppt_y"/>
                                          </p:val>
                                        </p:tav>
                                      </p:tavLst>
                                    </p:anim>
                                  </p:childTnLst>
                                </p:cTn>
                              </p:par>
                              <p:par>
                                <p:cTn id="247" presetID="16" presetClass="entr" presetSubtype="21" fill="hold" grpId="1" nodeType="withEffect">
                                  <p:stCondLst>
                                    <p:cond delay="0"/>
                                  </p:stCondLst>
                                  <p:childTnLst>
                                    <p:set>
                                      <p:cBhvr>
                                        <p:cTn id="248" dur="1" fill="hold">
                                          <p:stCondLst>
                                            <p:cond delay="0"/>
                                          </p:stCondLst>
                                        </p:cTn>
                                        <p:tgtEl>
                                          <p:spTgt spid="22"/>
                                        </p:tgtEl>
                                        <p:attrNameLst>
                                          <p:attrName>style.visibility</p:attrName>
                                        </p:attrNameLst>
                                      </p:cBhvr>
                                      <p:to>
                                        <p:strVal val="visible"/>
                                      </p:to>
                                    </p:set>
                                    <p:animEffect transition="in" filter="barn(inVertical)">
                                      <p:cBhvr>
                                        <p:cTn id="249" dur="4000"/>
                                        <p:tgtEl>
                                          <p:spTgt spid="22"/>
                                        </p:tgtEl>
                                      </p:cBhvr>
                                    </p:animEffect>
                                  </p:childTnLst>
                                </p:cTn>
                              </p:par>
                              <p:par>
                                <p:cTn id="250" presetID="16" presetClass="exit" presetSubtype="37" fill="hold" grpId="2" nodeType="withEffect">
                                  <p:stCondLst>
                                    <p:cond delay="0"/>
                                  </p:stCondLst>
                                  <p:childTnLst>
                                    <p:animEffect transition="out" filter="barn(outVertical)">
                                      <p:cBhvr>
                                        <p:cTn id="251" dur="4000"/>
                                        <p:tgtEl>
                                          <p:spTgt spid="22"/>
                                        </p:tgtEl>
                                      </p:cBhvr>
                                    </p:animEffect>
                                    <p:set>
                                      <p:cBhvr>
                                        <p:cTn id="252" dur="1" fill="hold">
                                          <p:stCondLst>
                                            <p:cond delay="3999"/>
                                          </p:stCondLst>
                                        </p:cTn>
                                        <p:tgtEl>
                                          <p:spTgt spid="22"/>
                                        </p:tgtEl>
                                        <p:attrNameLst>
                                          <p:attrName>style.visibility</p:attrName>
                                        </p:attrNameLst>
                                      </p:cBhvr>
                                      <p:to>
                                        <p:strVal val="hidden"/>
                                      </p:to>
                                    </p:set>
                                  </p:childTnLst>
                                </p:cTn>
                              </p:par>
                              <p:par>
                                <p:cTn id="253" presetID="2" presetClass="exit" presetSubtype="9" fill="hold" grpId="3" nodeType="withEffect">
                                  <p:stCondLst>
                                    <p:cond delay="0"/>
                                  </p:stCondLst>
                                  <p:childTnLst>
                                    <p:anim calcmode="lin" valueType="num">
                                      <p:cBhvr additive="base">
                                        <p:cTn id="254" dur="4000"/>
                                        <p:tgtEl>
                                          <p:spTgt spid="22"/>
                                        </p:tgtEl>
                                        <p:attrNameLst>
                                          <p:attrName>ppt_x</p:attrName>
                                        </p:attrNameLst>
                                      </p:cBhvr>
                                      <p:tavLst>
                                        <p:tav tm="0">
                                          <p:val>
                                            <p:strVal val="ppt_x"/>
                                          </p:val>
                                        </p:tav>
                                        <p:tav tm="100000">
                                          <p:val>
                                            <p:strVal val="0-ppt_w/2"/>
                                          </p:val>
                                        </p:tav>
                                      </p:tavLst>
                                    </p:anim>
                                    <p:anim calcmode="lin" valueType="num">
                                      <p:cBhvr additive="base">
                                        <p:cTn id="255" dur="4000"/>
                                        <p:tgtEl>
                                          <p:spTgt spid="22"/>
                                        </p:tgtEl>
                                        <p:attrNameLst>
                                          <p:attrName>ppt_y</p:attrName>
                                        </p:attrNameLst>
                                      </p:cBhvr>
                                      <p:tavLst>
                                        <p:tav tm="0">
                                          <p:val>
                                            <p:strVal val="ppt_y"/>
                                          </p:val>
                                        </p:tav>
                                        <p:tav tm="100000">
                                          <p:val>
                                            <p:strVal val="0-ppt_h/2"/>
                                          </p:val>
                                        </p:tav>
                                      </p:tavLst>
                                    </p:anim>
                                    <p:set>
                                      <p:cBhvr>
                                        <p:cTn id="256" dur="1" fill="hold">
                                          <p:stCondLst>
                                            <p:cond delay="3999"/>
                                          </p:stCondLst>
                                        </p:cTn>
                                        <p:tgtEl>
                                          <p:spTgt spid="22"/>
                                        </p:tgtEl>
                                        <p:attrNameLst>
                                          <p:attrName>style.visibility</p:attrName>
                                        </p:attrNameLst>
                                      </p:cBhvr>
                                      <p:to>
                                        <p:strVal val="hidden"/>
                                      </p:to>
                                    </p:set>
                                  </p:childTnLst>
                                </p:cTn>
                              </p:par>
                              <p:par>
                                <p:cTn id="257" presetID="2" presetClass="entr" presetSubtype="6" fill="hold" grpId="0" nodeType="withEffect">
                                  <p:stCondLst>
                                    <p:cond delay="0"/>
                                  </p:stCondLst>
                                  <p:childTnLst>
                                    <p:set>
                                      <p:cBhvr>
                                        <p:cTn id="258" dur="1" fill="hold">
                                          <p:stCondLst>
                                            <p:cond delay="0"/>
                                          </p:stCondLst>
                                        </p:cTn>
                                        <p:tgtEl>
                                          <p:spTgt spid="7"/>
                                        </p:tgtEl>
                                        <p:attrNameLst>
                                          <p:attrName>style.visibility</p:attrName>
                                        </p:attrNameLst>
                                      </p:cBhvr>
                                      <p:to>
                                        <p:strVal val="visible"/>
                                      </p:to>
                                    </p:set>
                                    <p:anim calcmode="lin" valueType="num">
                                      <p:cBhvr additive="base">
                                        <p:cTn id="259" dur="4000" fill="hold"/>
                                        <p:tgtEl>
                                          <p:spTgt spid="7"/>
                                        </p:tgtEl>
                                        <p:attrNameLst>
                                          <p:attrName>ppt_x</p:attrName>
                                        </p:attrNameLst>
                                      </p:cBhvr>
                                      <p:tavLst>
                                        <p:tav tm="0">
                                          <p:val>
                                            <p:strVal val="1+#ppt_w/2"/>
                                          </p:val>
                                        </p:tav>
                                        <p:tav tm="100000">
                                          <p:val>
                                            <p:strVal val="#ppt_x"/>
                                          </p:val>
                                        </p:tav>
                                      </p:tavLst>
                                    </p:anim>
                                    <p:anim calcmode="lin" valueType="num">
                                      <p:cBhvr additive="base">
                                        <p:cTn id="260" dur="4000" fill="hold"/>
                                        <p:tgtEl>
                                          <p:spTgt spid="7"/>
                                        </p:tgtEl>
                                        <p:attrNameLst>
                                          <p:attrName>ppt_y</p:attrName>
                                        </p:attrNameLst>
                                      </p:cBhvr>
                                      <p:tavLst>
                                        <p:tav tm="0">
                                          <p:val>
                                            <p:strVal val="1+#ppt_h/2"/>
                                          </p:val>
                                        </p:tav>
                                        <p:tav tm="100000">
                                          <p:val>
                                            <p:strVal val="#ppt_y"/>
                                          </p:val>
                                        </p:tav>
                                      </p:tavLst>
                                    </p:anim>
                                  </p:childTnLst>
                                </p:cTn>
                              </p:par>
                              <p:par>
                                <p:cTn id="261" presetID="16" presetClass="entr" presetSubtype="21" fill="hold" grpId="1" nodeType="withEffect">
                                  <p:stCondLst>
                                    <p:cond delay="0"/>
                                  </p:stCondLst>
                                  <p:childTnLst>
                                    <p:set>
                                      <p:cBhvr>
                                        <p:cTn id="262" dur="1" fill="hold">
                                          <p:stCondLst>
                                            <p:cond delay="0"/>
                                          </p:stCondLst>
                                        </p:cTn>
                                        <p:tgtEl>
                                          <p:spTgt spid="7"/>
                                        </p:tgtEl>
                                        <p:attrNameLst>
                                          <p:attrName>style.visibility</p:attrName>
                                        </p:attrNameLst>
                                      </p:cBhvr>
                                      <p:to>
                                        <p:strVal val="visible"/>
                                      </p:to>
                                    </p:set>
                                    <p:animEffect transition="in" filter="barn(inVertical)">
                                      <p:cBhvr>
                                        <p:cTn id="263" dur="4000"/>
                                        <p:tgtEl>
                                          <p:spTgt spid="7"/>
                                        </p:tgtEl>
                                      </p:cBhvr>
                                    </p:animEffect>
                                  </p:childTnLst>
                                </p:cTn>
                              </p:par>
                              <p:par>
                                <p:cTn id="264" presetID="16" presetClass="exit" presetSubtype="37" fill="hold" grpId="2" nodeType="withEffect">
                                  <p:stCondLst>
                                    <p:cond delay="0"/>
                                  </p:stCondLst>
                                  <p:childTnLst>
                                    <p:animEffect transition="out" filter="barn(outVertical)">
                                      <p:cBhvr>
                                        <p:cTn id="265" dur="4000"/>
                                        <p:tgtEl>
                                          <p:spTgt spid="7"/>
                                        </p:tgtEl>
                                      </p:cBhvr>
                                    </p:animEffect>
                                    <p:set>
                                      <p:cBhvr>
                                        <p:cTn id="266" dur="1" fill="hold">
                                          <p:stCondLst>
                                            <p:cond delay="3999"/>
                                          </p:stCondLst>
                                        </p:cTn>
                                        <p:tgtEl>
                                          <p:spTgt spid="7"/>
                                        </p:tgtEl>
                                        <p:attrNameLst>
                                          <p:attrName>style.visibility</p:attrName>
                                        </p:attrNameLst>
                                      </p:cBhvr>
                                      <p:to>
                                        <p:strVal val="hidden"/>
                                      </p:to>
                                    </p:set>
                                  </p:childTnLst>
                                </p:cTn>
                              </p:par>
                              <p:par>
                                <p:cTn id="267" presetID="2" presetClass="exit" presetSubtype="6" fill="hold" grpId="3" nodeType="withEffect">
                                  <p:stCondLst>
                                    <p:cond delay="0"/>
                                  </p:stCondLst>
                                  <p:childTnLst>
                                    <p:anim calcmode="lin" valueType="num">
                                      <p:cBhvr additive="base">
                                        <p:cTn id="268" dur="4000"/>
                                        <p:tgtEl>
                                          <p:spTgt spid="7"/>
                                        </p:tgtEl>
                                        <p:attrNameLst>
                                          <p:attrName>ppt_x</p:attrName>
                                        </p:attrNameLst>
                                      </p:cBhvr>
                                      <p:tavLst>
                                        <p:tav tm="0">
                                          <p:val>
                                            <p:strVal val="ppt_x"/>
                                          </p:val>
                                        </p:tav>
                                        <p:tav tm="100000">
                                          <p:val>
                                            <p:strVal val="1+ppt_w/2"/>
                                          </p:val>
                                        </p:tav>
                                      </p:tavLst>
                                    </p:anim>
                                    <p:anim calcmode="lin" valueType="num">
                                      <p:cBhvr additive="base">
                                        <p:cTn id="269" dur="4000"/>
                                        <p:tgtEl>
                                          <p:spTgt spid="7"/>
                                        </p:tgtEl>
                                        <p:attrNameLst>
                                          <p:attrName>ppt_y</p:attrName>
                                        </p:attrNameLst>
                                      </p:cBhvr>
                                      <p:tavLst>
                                        <p:tav tm="0">
                                          <p:val>
                                            <p:strVal val="ppt_y"/>
                                          </p:val>
                                        </p:tav>
                                        <p:tav tm="100000">
                                          <p:val>
                                            <p:strVal val="1+ppt_h/2"/>
                                          </p:val>
                                        </p:tav>
                                      </p:tavLst>
                                    </p:anim>
                                    <p:set>
                                      <p:cBhvr>
                                        <p:cTn id="270" dur="1" fill="hold">
                                          <p:stCondLst>
                                            <p:cond delay="3999"/>
                                          </p:stCondLst>
                                        </p:cTn>
                                        <p:tgtEl>
                                          <p:spTgt spid="7"/>
                                        </p:tgtEl>
                                        <p:attrNameLst>
                                          <p:attrName>style.visibility</p:attrName>
                                        </p:attrNameLst>
                                      </p:cBhvr>
                                      <p:to>
                                        <p:strVal val="hidden"/>
                                      </p:to>
                                    </p:set>
                                  </p:childTnLst>
                                </p:cTn>
                              </p:par>
                              <p:par>
                                <p:cTn id="271" presetID="2" presetClass="entr" presetSubtype="6" fill="hold" grpId="0" nodeType="withEffect">
                                  <p:stCondLst>
                                    <p:cond delay="0"/>
                                  </p:stCondLst>
                                  <p:childTnLst>
                                    <p:set>
                                      <p:cBhvr>
                                        <p:cTn id="272" dur="1" fill="hold">
                                          <p:stCondLst>
                                            <p:cond delay="0"/>
                                          </p:stCondLst>
                                        </p:cTn>
                                        <p:tgtEl>
                                          <p:spTgt spid="6"/>
                                        </p:tgtEl>
                                        <p:attrNameLst>
                                          <p:attrName>style.visibility</p:attrName>
                                        </p:attrNameLst>
                                      </p:cBhvr>
                                      <p:to>
                                        <p:strVal val="visible"/>
                                      </p:to>
                                    </p:set>
                                    <p:anim calcmode="lin" valueType="num">
                                      <p:cBhvr additive="base">
                                        <p:cTn id="273" dur="4000" fill="hold"/>
                                        <p:tgtEl>
                                          <p:spTgt spid="6"/>
                                        </p:tgtEl>
                                        <p:attrNameLst>
                                          <p:attrName>ppt_x</p:attrName>
                                        </p:attrNameLst>
                                      </p:cBhvr>
                                      <p:tavLst>
                                        <p:tav tm="0">
                                          <p:val>
                                            <p:strVal val="1+#ppt_w/2"/>
                                          </p:val>
                                        </p:tav>
                                        <p:tav tm="100000">
                                          <p:val>
                                            <p:strVal val="#ppt_x"/>
                                          </p:val>
                                        </p:tav>
                                      </p:tavLst>
                                    </p:anim>
                                    <p:anim calcmode="lin" valueType="num">
                                      <p:cBhvr additive="base">
                                        <p:cTn id="274" dur="4000" fill="hold"/>
                                        <p:tgtEl>
                                          <p:spTgt spid="6"/>
                                        </p:tgtEl>
                                        <p:attrNameLst>
                                          <p:attrName>ppt_y</p:attrName>
                                        </p:attrNameLst>
                                      </p:cBhvr>
                                      <p:tavLst>
                                        <p:tav tm="0">
                                          <p:val>
                                            <p:strVal val="1+#ppt_h/2"/>
                                          </p:val>
                                        </p:tav>
                                        <p:tav tm="100000">
                                          <p:val>
                                            <p:strVal val="#ppt_y"/>
                                          </p:val>
                                        </p:tav>
                                      </p:tavLst>
                                    </p:anim>
                                  </p:childTnLst>
                                </p:cTn>
                              </p:par>
                              <p:par>
                                <p:cTn id="275" presetID="16" presetClass="entr" presetSubtype="21" fill="hold" grpId="1" nodeType="withEffect">
                                  <p:stCondLst>
                                    <p:cond delay="0"/>
                                  </p:stCondLst>
                                  <p:childTnLst>
                                    <p:set>
                                      <p:cBhvr>
                                        <p:cTn id="276" dur="1" fill="hold">
                                          <p:stCondLst>
                                            <p:cond delay="0"/>
                                          </p:stCondLst>
                                        </p:cTn>
                                        <p:tgtEl>
                                          <p:spTgt spid="6"/>
                                        </p:tgtEl>
                                        <p:attrNameLst>
                                          <p:attrName>style.visibility</p:attrName>
                                        </p:attrNameLst>
                                      </p:cBhvr>
                                      <p:to>
                                        <p:strVal val="visible"/>
                                      </p:to>
                                    </p:set>
                                    <p:animEffect transition="in" filter="barn(inVertical)">
                                      <p:cBhvr>
                                        <p:cTn id="277" dur="4000"/>
                                        <p:tgtEl>
                                          <p:spTgt spid="6"/>
                                        </p:tgtEl>
                                      </p:cBhvr>
                                    </p:animEffect>
                                  </p:childTnLst>
                                </p:cTn>
                              </p:par>
                              <p:par>
                                <p:cTn id="278" presetID="16" presetClass="exit" presetSubtype="37" fill="hold" grpId="2" nodeType="withEffect">
                                  <p:stCondLst>
                                    <p:cond delay="0"/>
                                  </p:stCondLst>
                                  <p:childTnLst>
                                    <p:animEffect transition="out" filter="barn(outVertical)">
                                      <p:cBhvr>
                                        <p:cTn id="279" dur="4000"/>
                                        <p:tgtEl>
                                          <p:spTgt spid="6"/>
                                        </p:tgtEl>
                                      </p:cBhvr>
                                    </p:animEffect>
                                    <p:set>
                                      <p:cBhvr>
                                        <p:cTn id="280" dur="1" fill="hold">
                                          <p:stCondLst>
                                            <p:cond delay="3999"/>
                                          </p:stCondLst>
                                        </p:cTn>
                                        <p:tgtEl>
                                          <p:spTgt spid="6"/>
                                        </p:tgtEl>
                                        <p:attrNameLst>
                                          <p:attrName>style.visibility</p:attrName>
                                        </p:attrNameLst>
                                      </p:cBhvr>
                                      <p:to>
                                        <p:strVal val="hidden"/>
                                      </p:to>
                                    </p:set>
                                  </p:childTnLst>
                                </p:cTn>
                              </p:par>
                              <p:par>
                                <p:cTn id="281" presetID="2" presetClass="exit" presetSubtype="6" fill="hold" grpId="3" nodeType="withEffect">
                                  <p:stCondLst>
                                    <p:cond delay="0"/>
                                  </p:stCondLst>
                                  <p:childTnLst>
                                    <p:anim calcmode="lin" valueType="num">
                                      <p:cBhvr additive="base">
                                        <p:cTn id="282" dur="4000"/>
                                        <p:tgtEl>
                                          <p:spTgt spid="6"/>
                                        </p:tgtEl>
                                        <p:attrNameLst>
                                          <p:attrName>ppt_x</p:attrName>
                                        </p:attrNameLst>
                                      </p:cBhvr>
                                      <p:tavLst>
                                        <p:tav tm="0">
                                          <p:val>
                                            <p:strVal val="ppt_x"/>
                                          </p:val>
                                        </p:tav>
                                        <p:tav tm="100000">
                                          <p:val>
                                            <p:strVal val="1+ppt_w/2"/>
                                          </p:val>
                                        </p:tav>
                                      </p:tavLst>
                                    </p:anim>
                                    <p:anim calcmode="lin" valueType="num">
                                      <p:cBhvr additive="base">
                                        <p:cTn id="283" dur="4000"/>
                                        <p:tgtEl>
                                          <p:spTgt spid="6"/>
                                        </p:tgtEl>
                                        <p:attrNameLst>
                                          <p:attrName>ppt_y</p:attrName>
                                        </p:attrNameLst>
                                      </p:cBhvr>
                                      <p:tavLst>
                                        <p:tav tm="0">
                                          <p:val>
                                            <p:strVal val="ppt_y"/>
                                          </p:val>
                                        </p:tav>
                                        <p:tav tm="100000">
                                          <p:val>
                                            <p:strVal val="1+ppt_h/2"/>
                                          </p:val>
                                        </p:tav>
                                      </p:tavLst>
                                    </p:anim>
                                    <p:set>
                                      <p:cBhvr>
                                        <p:cTn id="284" dur="1" fill="hold">
                                          <p:stCondLst>
                                            <p:cond delay="3999"/>
                                          </p:stCondLst>
                                        </p:cTn>
                                        <p:tgtEl>
                                          <p:spTgt spid="6"/>
                                        </p:tgtEl>
                                        <p:attrNameLst>
                                          <p:attrName>style.visibility</p:attrName>
                                        </p:attrNameLst>
                                      </p:cBhvr>
                                      <p:to>
                                        <p:strVal val="hidden"/>
                                      </p:to>
                                    </p:set>
                                  </p:childTnLst>
                                </p:cTn>
                              </p:par>
                              <p:par>
                                <p:cTn id="285" presetID="2" presetClass="entr" presetSubtype="6" fill="hold" grpId="0" nodeType="withEffect">
                                  <p:stCondLst>
                                    <p:cond delay="0"/>
                                  </p:stCondLst>
                                  <p:childTnLst>
                                    <p:set>
                                      <p:cBhvr>
                                        <p:cTn id="286" dur="1" fill="hold">
                                          <p:stCondLst>
                                            <p:cond delay="0"/>
                                          </p:stCondLst>
                                        </p:cTn>
                                        <p:tgtEl>
                                          <p:spTgt spid="5"/>
                                        </p:tgtEl>
                                        <p:attrNameLst>
                                          <p:attrName>style.visibility</p:attrName>
                                        </p:attrNameLst>
                                      </p:cBhvr>
                                      <p:to>
                                        <p:strVal val="visible"/>
                                      </p:to>
                                    </p:set>
                                    <p:anim calcmode="lin" valueType="num">
                                      <p:cBhvr additive="base">
                                        <p:cTn id="287" dur="4000" fill="hold"/>
                                        <p:tgtEl>
                                          <p:spTgt spid="5"/>
                                        </p:tgtEl>
                                        <p:attrNameLst>
                                          <p:attrName>ppt_x</p:attrName>
                                        </p:attrNameLst>
                                      </p:cBhvr>
                                      <p:tavLst>
                                        <p:tav tm="0">
                                          <p:val>
                                            <p:strVal val="1+#ppt_w/2"/>
                                          </p:val>
                                        </p:tav>
                                        <p:tav tm="100000">
                                          <p:val>
                                            <p:strVal val="#ppt_x"/>
                                          </p:val>
                                        </p:tav>
                                      </p:tavLst>
                                    </p:anim>
                                    <p:anim calcmode="lin" valueType="num">
                                      <p:cBhvr additive="base">
                                        <p:cTn id="288" dur="4000" fill="hold"/>
                                        <p:tgtEl>
                                          <p:spTgt spid="5"/>
                                        </p:tgtEl>
                                        <p:attrNameLst>
                                          <p:attrName>ppt_y</p:attrName>
                                        </p:attrNameLst>
                                      </p:cBhvr>
                                      <p:tavLst>
                                        <p:tav tm="0">
                                          <p:val>
                                            <p:strVal val="1+#ppt_h/2"/>
                                          </p:val>
                                        </p:tav>
                                        <p:tav tm="100000">
                                          <p:val>
                                            <p:strVal val="#ppt_y"/>
                                          </p:val>
                                        </p:tav>
                                      </p:tavLst>
                                    </p:anim>
                                  </p:childTnLst>
                                </p:cTn>
                              </p:par>
                              <p:par>
                                <p:cTn id="289" presetID="16" presetClass="entr" presetSubtype="21" fill="hold" grpId="1" nodeType="withEffect">
                                  <p:stCondLst>
                                    <p:cond delay="0"/>
                                  </p:stCondLst>
                                  <p:childTnLst>
                                    <p:set>
                                      <p:cBhvr>
                                        <p:cTn id="290" dur="1" fill="hold">
                                          <p:stCondLst>
                                            <p:cond delay="0"/>
                                          </p:stCondLst>
                                        </p:cTn>
                                        <p:tgtEl>
                                          <p:spTgt spid="5"/>
                                        </p:tgtEl>
                                        <p:attrNameLst>
                                          <p:attrName>style.visibility</p:attrName>
                                        </p:attrNameLst>
                                      </p:cBhvr>
                                      <p:to>
                                        <p:strVal val="visible"/>
                                      </p:to>
                                    </p:set>
                                    <p:animEffect transition="in" filter="barn(inVertical)">
                                      <p:cBhvr>
                                        <p:cTn id="291" dur="4000"/>
                                        <p:tgtEl>
                                          <p:spTgt spid="5"/>
                                        </p:tgtEl>
                                      </p:cBhvr>
                                    </p:animEffect>
                                  </p:childTnLst>
                                </p:cTn>
                              </p:par>
                              <p:par>
                                <p:cTn id="292" presetID="16" presetClass="exit" presetSubtype="37" fill="hold" grpId="2" nodeType="withEffect">
                                  <p:stCondLst>
                                    <p:cond delay="0"/>
                                  </p:stCondLst>
                                  <p:childTnLst>
                                    <p:animEffect transition="out" filter="barn(outVertical)">
                                      <p:cBhvr>
                                        <p:cTn id="293" dur="4000"/>
                                        <p:tgtEl>
                                          <p:spTgt spid="5"/>
                                        </p:tgtEl>
                                      </p:cBhvr>
                                    </p:animEffect>
                                    <p:set>
                                      <p:cBhvr>
                                        <p:cTn id="294" dur="1" fill="hold">
                                          <p:stCondLst>
                                            <p:cond delay="3999"/>
                                          </p:stCondLst>
                                        </p:cTn>
                                        <p:tgtEl>
                                          <p:spTgt spid="5"/>
                                        </p:tgtEl>
                                        <p:attrNameLst>
                                          <p:attrName>style.visibility</p:attrName>
                                        </p:attrNameLst>
                                      </p:cBhvr>
                                      <p:to>
                                        <p:strVal val="hidden"/>
                                      </p:to>
                                    </p:set>
                                  </p:childTnLst>
                                </p:cTn>
                              </p:par>
                              <p:par>
                                <p:cTn id="295" presetID="2" presetClass="exit" presetSubtype="6" fill="hold" grpId="3" nodeType="withEffect">
                                  <p:stCondLst>
                                    <p:cond delay="0"/>
                                  </p:stCondLst>
                                  <p:childTnLst>
                                    <p:anim calcmode="lin" valueType="num">
                                      <p:cBhvr additive="base">
                                        <p:cTn id="296" dur="4000"/>
                                        <p:tgtEl>
                                          <p:spTgt spid="5"/>
                                        </p:tgtEl>
                                        <p:attrNameLst>
                                          <p:attrName>ppt_x</p:attrName>
                                        </p:attrNameLst>
                                      </p:cBhvr>
                                      <p:tavLst>
                                        <p:tav tm="0">
                                          <p:val>
                                            <p:strVal val="ppt_x"/>
                                          </p:val>
                                        </p:tav>
                                        <p:tav tm="100000">
                                          <p:val>
                                            <p:strVal val="1+ppt_w/2"/>
                                          </p:val>
                                        </p:tav>
                                      </p:tavLst>
                                    </p:anim>
                                    <p:anim calcmode="lin" valueType="num">
                                      <p:cBhvr additive="base">
                                        <p:cTn id="297" dur="4000"/>
                                        <p:tgtEl>
                                          <p:spTgt spid="5"/>
                                        </p:tgtEl>
                                        <p:attrNameLst>
                                          <p:attrName>ppt_y</p:attrName>
                                        </p:attrNameLst>
                                      </p:cBhvr>
                                      <p:tavLst>
                                        <p:tav tm="0">
                                          <p:val>
                                            <p:strVal val="ppt_y"/>
                                          </p:val>
                                        </p:tav>
                                        <p:tav tm="100000">
                                          <p:val>
                                            <p:strVal val="1+ppt_h/2"/>
                                          </p:val>
                                        </p:tav>
                                      </p:tavLst>
                                    </p:anim>
                                    <p:set>
                                      <p:cBhvr>
                                        <p:cTn id="298" dur="1" fill="hold">
                                          <p:stCondLst>
                                            <p:cond delay="3999"/>
                                          </p:stCondLst>
                                        </p:cTn>
                                        <p:tgtEl>
                                          <p:spTgt spid="5"/>
                                        </p:tgtEl>
                                        <p:attrNameLst>
                                          <p:attrName>style.visibility</p:attrName>
                                        </p:attrNameLst>
                                      </p:cBhvr>
                                      <p:to>
                                        <p:strVal val="hidden"/>
                                      </p:to>
                                    </p:set>
                                  </p:childTnLst>
                                </p:cTn>
                              </p:par>
                              <p:par>
                                <p:cTn id="299" presetID="2" presetClass="entr" presetSubtype="6" fill="hold" grpId="0" nodeType="withEffect">
                                  <p:stCondLst>
                                    <p:cond delay="0"/>
                                  </p:stCondLst>
                                  <p:childTnLst>
                                    <p:set>
                                      <p:cBhvr>
                                        <p:cTn id="300" dur="1" fill="hold">
                                          <p:stCondLst>
                                            <p:cond delay="0"/>
                                          </p:stCondLst>
                                        </p:cTn>
                                        <p:tgtEl>
                                          <p:spTgt spid="4"/>
                                        </p:tgtEl>
                                        <p:attrNameLst>
                                          <p:attrName>style.visibility</p:attrName>
                                        </p:attrNameLst>
                                      </p:cBhvr>
                                      <p:to>
                                        <p:strVal val="visible"/>
                                      </p:to>
                                    </p:set>
                                    <p:anim calcmode="lin" valueType="num">
                                      <p:cBhvr additive="base">
                                        <p:cTn id="301" dur="4000" fill="hold"/>
                                        <p:tgtEl>
                                          <p:spTgt spid="4"/>
                                        </p:tgtEl>
                                        <p:attrNameLst>
                                          <p:attrName>ppt_x</p:attrName>
                                        </p:attrNameLst>
                                      </p:cBhvr>
                                      <p:tavLst>
                                        <p:tav tm="0">
                                          <p:val>
                                            <p:strVal val="1+#ppt_w/2"/>
                                          </p:val>
                                        </p:tav>
                                        <p:tav tm="100000">
                                          <p:val>
                                            <p:strVal val="#ppt_x"/>
                                          </p:val>
                                        </p:tav>
                                      </p:tavLst>
                                    </p:anim>
                                    <p:anim calcmode="lin" valueType="num">
                                      <p:cBhvr additive="base">
                                        <p:cTn id="302" dur="4000" fill="hold"/>
                                        <p:tgtEl>
                                          <p:spTgt spid="4"/>
                                        </p:tgtEl>
                                        <p:attrNameLst>
                                          <p:attrName>ppt_y</p:attrName>
                                        </p:attrNameLst>
                                      </p:cBhvr>
                                      <p:tavLst>
                                        <p:tav tm="0">
                                          <p:val>
                                            <p:strVal val="1+#ppt_h/2"/>
                                          </p:val>
                                        </p:tav>
                                        <p:tav tm="100000">
                                          <p:val>
                                            <p:strVal val="#ppt_y"/>
                                          </p:val>
                                        </p:tav>
                                      </p:tavLst>
                                    </p:anim>
                                  </p:childTnLst>
                                </p:cTn>
                              </p:par>
                              <p:par>
                                <p:cTn id="303" presetID="16" presetClass="entr" presetSubtype="21" fill="hold" grpId="1" nodeType="withEffect">
                                  <p:stCondLst>
                                    <p:cond delay="0"/>
                                  </p:stCondLst>
                                  <p:childTnLst>
                                    <p:set>
                                      <p:cBhvr>
                                        <p:cTn id="304" dur="1" fill="hold">
                                          <p:stCondLst>
                                            <p:cond delay="0"/>
                                          </p:stCondLst>
                                        </p:cTn>
                                        <p:tgtEl>
                                          <p:spTgt spid="4"/>
                                        </p:tgtEl>
                                        <p:attrNameLst>
                                          <p:attrName>style.visibility</p:attrName>
                                        </p:attrNameLst>
                                      </p:cBhvr>
                                      <p:to>
                                        <p:strVal val="visible"/>
                                      </p:to>
                                    </p:set>
                                    <p:animEffect transition="in" filter="barn(inVertical)">
                                      <p:cBhvr>
                                        <p:cTn id="305" dur="4000"/>
                                        <p:tgtEl>
                                          <p:spTgt spid="4"/>
                                        </p:tgtEl>
                                      </p:cBhvr>
                                    </p:animEffect>
                                  </p:childTnLst>
                                </p:cTn>
                              </p:par>
                              <p:par>
                                <p:cTn id="306" presetID="16" presetClass="exit" presetSubtype="37" fill="hold" grpId="2" nodeType="withEffect">
                                  <p:stCondLst>
                                    <p:cond delay="0"/>
                                  </p:stCondLst>
                                  <p:childTnLst>
                                    <p:animEffect transition="out" filter="barn(outVertical)">
                                      <p:cBhvr>
                                        <p:cTn id="307" dur="4000"/>
                                        <p:tgtEl>
                                          <p:spTgt spid="4"/>
                                        </p:tgtEl>
                                      </p:cBhvr>
                                    </p:animEffect>
                                    <p:set>
                                      <p:cBhvr>
                                        <p:cTn id="308" dur="1" fill="hold">
                                          <p:stCondLst>
                                            <p:cond delay="3999"/>
                                          </p:stCondLst>
                                        </p:cTn>
                                        <p:tgtEl>
                                          <p:spTgt spid="4"/>
                                        </p:tgtEl>
                                        <p:attrNameLst>
                                          <p:attrName>style.visibility</p:attrName>
                                        </p:attrNameLst>
                                      </p:cBhvr>
                                      <p:to>
                                        <p:strVal val="hidden"/>
                                      </p:to>
                                    </p:set>
                                  </p:childTnLst>
                                </p:cTn>
                              </p:par>
                              <p:par>
                                <p:cTn id="309" presetID="2" presetClass="exit" presetSubtype="6" fill="hold" grpId="3" nodeType="withEffect">
                                  <p:stCondLst>
                                    <p:cond delay="0"/>
                                  </p:stCondLst>
                                  <p:childTnLst>
                                    <p:anim calcmode="lin" valueType="num">
                                      <p:cBhvr additive="base">
                                        <p:cTn id="310" dur="4000"/>
                                        <p:tgtEl>
                                          <p:spTgt spid="4"/>
                                        </p:tgtEl>
                                        <p:attrNameLst>
                                          <p:attrName>ppt_x</p:attrName>
                                        </p:attrNameLst>
                                      </p:cBhvr>
                                      <p:tavLst>
                                        <p:tav tm="0">
                                          <p:val>
                                            <p:strVal val="ppt_x"/>
                                          </p:val>
                                        </p:tav>
                                        <p:tav tm="100000">
                                          <p:val>
                                            <p:strVal val="1+ppt_w/2"/>
                                          </p:val>
                                        </p:tav>
                                      </p:tavLst>
                                    </p:anim>
                                    <p:anim calcmode="lin" valueType="num">
                                      <p:cBhvr additive="base">
                                        <p:cTn id="311" dur="4000"/>
                                        <p:tgtEl>
                                          <p:spTgt spid="4"/>
                                        </p:tgtEl>
                                        <p:attrNameLst>
                                          <p:attrName>ppt_y</p:attrName>
                                        </p:attrNameLst>
                                      </p:cBhvr>
                                      <p:tavLst>
                                        <p:tav tm="0">
                                          <p:val>
                                            <p:strVal val="ppt_y"/>
                                          </p:val>
                                        </p:tav>
                                        <p:tav tm="100000">
                                          <p:val>
                                            <p:strVal val="1+ppt_h/2"/>
                                          </p:val>
                                        </p:tav>
                                      </p:tavLst>
                                    </p:anim>
                                    <p:set>
                                      <p:cBhvr>
                                        <p:cTn id="312" dur="1" fill="hold">
                                          <p:stCondLst>
                                            <p:cond delay="3999"/>
                                          </p:stCondLst>
                                        </p:cTn>
                                        <p:tgtEl>
                                          <p:spTgt spid="4"/>
                                        </p:tgtEl>
                                        <p:attrNameLst>
                                          <p:attrName>style.visibility</p:attrName>
                                        </p:attrNameLst>
                                      </p:cBhvr>
                                      <p:to>
                                        <p:strVal val="hidden"/>
                                      </p:to>
                                    </p:set>
                                  </p:childTnLst>
                                </p:cTn>
                              </p:par>
                              <p:par>
                                <p:cTn id="313" presetID="2" presetClass="entr" presetSubtype="6" fill="hold" grpId="0" nodeType="withEffect">
                                  <p:stCondLst>
                                    <p:cond delay="0"/>
                                  </p:stCondLst>
                                  <p:childTnLst>
                                    <p:set>
                                      <p:cBhvr>
                                        <p:cTn id="314" dur="1" fill="hold">
                                          <p:stCondLst>
                                            <p:cond delay="0"/>
                                          </p:stCondLst>
                                        </p:cTn>
                                        <p:tgtEl>
                                          <p:spTgt spid="3"/>
                                        </p:tgtEl>
                                        <p:attrNameLst>
                                          <p:attrName>style.visibility</p:attrName>
                                        </p:attrNameLst>
                                      </p:cBhvr>
                                      <p:to>
                                        <p:strVal val="visible"/>
                                      </p:to>
                                    </p:set>
                                    <p:anim calcmode="lin" valueType="num">
                                      <p:cBhvr additive="base">
                                        <p:cTn id="315" dur="4000" fill="hold"/>
                                        <p:tgtEl>
                                          <p:spTgt spid="3"/>
                                        </p:tgtEl>
                                        <p:attrNameLst>
                                          <p:attrName>ppt_x</p:attrName>
                                        </p:attrNameLst>
                                      </p:cBhvr>
                                      <p:tavLst>
                                        <p:tav tm="0">
                                          <p:val>
                                            <p:strVal val="1+#ppt_w/2"/>
                                          </p:val>
                                        </p:tav>
                                        <p:tav tm="100000">
                                          <p:val>
                                            <p:strVal val="#ppt_x"/>
                                          </p:val>
                                        </p:tav>
                                      </p:tavLst>
                                    </p:anim>
                                    <p:anim calcmode="lin" valueType="num">
                                      <p:cBhvr additive="base">
                                        <p:cTn id="316" dur="4000" fill="hold"/>
                                        <p:tgtEl>
                                          <p:spTgt spid="3"/>
                                        </p:tgtEl>
                                        <p:attrNameLst>
                                          <p:attrName>ppt_y</p:attrName>
                                        </p:attrNameLst>
                                      </p:cBhvr>
                                      <p:tavLst>
                                        <p:tav tm="0">
                                          <p:val>
                                            <p:strVal val="1+#ppt_h/2"/>
                                          </p:val>
                                        </p:tav>
                                        <p:tav tm="100000">
                                          <p:val>
                                            <p:strVal val="#ppt_y"/>
                                          </p:val>
                                        </p:tav>
                                      </p:tavLst>
                                    </p:anim>
                                  </p:childTnLst>
                                </p:cTn>
                              </p:par>
                              <p:par>
                                <p:cTn id="317" presetID="16" presetClass="entr" presetSubtype="21" fill="hold" grpId="1" nodeType="withEffect">
                                  <p:stCondLst>
                                    <p:cond delay="0"/>
                                  </p:stCondLst>
                                  <p:childTnLst>
                                    <p:set>
                                      <p:cBhvr>
                                        <p:cTn id="318" dur="1" fill="hold">
                                          <p:stCondLst>
                                            <p:cond delay="0"/>
                                          </p:stCondLst>
                                        </p:cTn>
                                        <p:tgtEl>
                                          <p:spTgt spid="3"/>
                                        </p:tgtEl>
                                        <p:attrNameLst>
                                          <p:attrName>style.visibility</p:attrName>
                                        </p:attrNameLst>
                                      </p:cBhvr>
                                      <p:to>
                                        <p:strVal val="visible"/>
                                      </p:to>
                                    </p:set>
                                    <p:animEffect transition="in" filter="barn(inVertical)">
                                      <p:cBhvr>
                                        <p:cTn id="319" dur="4000"/>
                                        <p:tgtEl>
                                          <p:spTgt spid="3"/>
                                        </p:tgtEl>
                                      </p:cBhvr>
                                    </p:animEffect>
                                  </p:childTnLst>
                                </p:cTn>
                              </p:par>
                              <p:par>
                                <p:cTn id="320" presetID="16" presetClass="exit" presetSubtype="37" fill="hold" grpId="2" nodeType="withEffect">
                                  <p:stCondLst>
                                    <p:cond delay="0"/>
                                  </p:stCondLst>
                                  <p:childTnLst>
                                    <p:animEffect transition="out" filter="barn(outVertical)">
                                      <p:cBhvr>
                                        <p:cTn id="321" dur="4000"/>
                                        <p:tgtEl>
                                          <p:spTgt spid="3"/>
                                        </p:tgtEl>
                                      </p:cBhvr>
                                    </p:animEffect>
                                    <p:set>
                                      <p:cBhvr>
                                        <p:cTn id="322" dur="1" fill="hold">
                                          <p:stCondLst>
                                            <p:cond delay="3999"/>
                                          </p:stCondLst>
                                        </p:cTn>
                                        <p:tgtEl>
                                          <p:spTgt spid="3"/>
                                        </p:tgtEl>
                                        <p:attrNameLst>
                                          <p:attrName>style.visibility</p:attrName>
                                        </p:attrNameLst>
                                      </p:cBhvr>
                                      <p:to>
                                        <p:strVal val="hidden"/>
                                      </p:to>
                                    </p:set>
                                  </p:childTnLst>
                                </p:cTn>
                              </p:par>
                              <p:par>
                                <p:cTn id="323" presetID="2" presetClass="exit" presetSubtype="6" fill="hold" grpId="3" nodeType="withEffect">
                                  <p:stCondLst>
                                    <p:cond delay="0"/>
                                  </p:stCondLst>
                                  <p:childTnLst>
                                    <p:anim calcmode="lin" valueType="num">
                                      <p:cBhvr additive="base">
                                        <p:cTn id="324" dur="4000"/>
                                        <p:tgtEl>
                                          <p:spTgt spid="3"/>
                                        </p:tgtEl>
                                        <p:attrNameLst>
                                          <p:attrName>ppt_x</p:attrName>
                                        </p:attrNameLst>
                                      </p:cBhvr>
                                      <p:tavLst>
                                        <p:tav tm="0">
                                          <p:val>
                                            <p:strVal val="ppt_x"/>
                                          </p:val>
                                        </p:tav>
                                        <p:tav tm="100000">
                                          <p:val>
                                            <p:strVal val="1+ppt_w/2"/>
                                          </p:val>
                                        </p:tav>
                                      </p:tavLst>
                                    </p:anim>
                                    <p:anim calcmode="lin" valueType="num">
                                      <p:cBhvr additive="base">
                                        <p:cTn id="325" dur="4000"/>
                                        <p:tgtEl>
                                          <p:spTgt spid="3"/>
                                        </p:tgtEl>
                                        <p:attrNameLst>
                                          <p:attrName>ppt_y</p:attrName>
                                        </p:attrNameLst>
                                      </p:cBhvr>
                                      <p:tavLst>
                                        <p:tav tm="0">
                                          <p:val>
                                            <p:strVal val="ppt_y"/>
                                          </p:val>
                                        </p:tav>
                                        <p:tav tm="100000">
                                          <p:val>
                                            <p:strVal val="1+ppt_h/2"/>
                                          </p:val>
                                        </p:tav>
                                      </p:tavLst>
                                    </p:anim>
                                    <p:set>
                                      <p:cBhvr>
                                        <p:cTn id="326" dur="1" fill="hold">
                                          <p:stCondLst>
                                            <p:cond delay="3999"/>
                                          </p:stCondLst>
                                        </p:cTn>
                                        <p:tgtEl>
                                          <p:spTgt spid="3"/>
                                        </p:tgtEl>
                                        <p:attrNameLst>
                                          <p:attrName>style.visibility</p:attrName>
                                        </p:attrNameLst>
                                      </p:cBhvr>
                                      <p:to>
                                        <p:strVal val="hidden"/>
                                      </p:to>
                                    </p:set>
                                  </p:childTnLst>
                                </p:cTn>
                              </p:par>
                              <p:par>
                                <p:cTn id="327" presetID="2" presetClass="entr" presetSubtype="6" fill="hold" grpId="0" nodeType="withEffect">
                                  <p:stCondLst>
                                    <p:cond delay="0"/>
                                  </p:stCondLst>
                                  <p:childTnLst>
                                    <p:set>
                                      <p:cBhvr>
                                        <p:cTn id="328" dur="1" fill="hold">
                                          <p:stCondLst>
                                            <p:cond delay="0"/>
                                          </p:stCondLst>
                                        </p:cTn>
                                        <p:tgtEl>
                                          <p:spTgt spid="2"/>
                                        </p:tgtEl>
                                        <p:attrNameLst>
                                          <p:attrName>style.visibility</p:attrName>
                                        </p:attrNameLst>
                                      </p:cBhvr>
                                      <p:to>
                                        <p:strVal val="visible"/>
                                      </p:to>
                                    </p:set>
                                    <p:anim calcmode="lin" valueType="num">
                                      <p:cBhvr additive="base">
                                        <p:cTn id="329" dur="4000" fill="hold"/>
                                        <p:tgtEl>
                                          <p:spTgt spid="2"/>
                                        </p:tgtEl>
                                        <p:attrNameLst>
                                          <p:attrName>ppt_x</p:attrName>
                                        </p:attrNameLst>
                                      </p:cBhvr>
                                      <p:tavLst>
                                        <p:tav tm="0">
                                          <p:val>
                                            <p:strVal val="1+#ppt_w/2"/>
                                          </p:val>
                                        </p:tav>
                                        <p:tav tm="100000">
                                          <p:val>
                                            <p:strVal val="#ppt_x"/>
                                          </p:val>
                                        </p:tav>
                                      </p:tavLst>
                                    </p:anim>
                                    <p:anim calcmode="lin" valueType="num">
                                      <p:cBhvr additive="base">
                                        <p:cTn id="330" dur="4000" fill="hold"/>
                                        <p:tgtEl>
                                          <p:spTgt spid="2"/>
                                        </p:tgtEl>
                                        <p:attrNameLst>
                                          <p:attrName>ppt_y</p:attrName>
                                        </p:attrNameLst>
                                      </p:cBhvr>
                                      <p:tavLst>
                                        <p:tav tm="0">
                                          <p:val>
                                            <p:strVal val="1+#ppt_h/2"/>
                                          </p:val>
                                        </p:tav>
                                        <p:tav tm="100000">
                                          <p:val>
                                            <p:strVal val="#ppt_y"/>
                                          </p:val>
                                        </p:tav>
                                      </p:tavLst>
                                    </p:anim>
                                  </p:childTnLst>
                                </p:cTn>
                              </p:par>
                              <p:par>
                                <p:cTn id="331" presetID="16" presetClass="entr" presetSubtype="21" fill="hold" grpId="1" nodeType="withEffect">
                                  <p:stCondLst>
                                    <p:cond delay="0"/>
                                  </p:stCondLst>
                                  <p:childTnLst>
                                    <p:set>
                                      <p:cBhvr>
                                        <p:cTn id="332" dur="1" fill="hold">
                                          <p:stCondLst>
                                            <p:cond delay="0"/>
                                          </p:stCondLst>
                                        </p:cTn>
                                        <p:tgtEl>
                                          <p:spTgt spid="2"/>
                                        </p:tgtEl>
                                        <p:attrNameLst>
                                          <p:attrName>style.visibility</p:attrName>
                                        </p:attrNameLst>
                                      </p:cBhvr>
                                      <p:to>
                                        <p:strVal val="visible"/>
                                      </p:to>
                                    </p:set>
                                    <p:animEffect transition="in" filter="barn(inVertical)">
                                      <p:cBhvr>
                                        <p:cTn id="333" dur="4000"/>
                                        <p:tgtEl>
                                          <p:spTgt spid="2"/>
                                        </p:tgtEl>
                                      </p:cBhvr>
                                    </p:animEffect>
                                  </p:childTnLst>
                                </p:cTn>
                              </p:par>
                              <p:par>
                                <p:cTn id="334" presetID="16" presetClass="exit" presetSubtype="37" fill="hold" grpId="2" nodeType="withEffect">
                                  <p:stCondLst>
                                    <p:cond delay="0"/>
                                  </p:stCondLst>
                                  <p:childTnLst>
                                    <p:animEffect transition="out" filter="barn(outVertical)">
                                      <p:cBhvr>
                                        <p:cTn id="335" dur="4000"/>
                                        <p:tgtEl>
                                          <p:spTgt spid="2"/>
                                        </p:tgtEl>
                                      </p:cBhvr>
                                    </p:animEffect>
                                    <p:set>
                                      <p:cBhvr>
                                        <p:cTn id="336" dur="1" fill="hold">
                                          <p:stCondLst>
                                            <p:cond delay="3999"/>
                                          </p:stCondLst>
                                        </p:cTn>
                                        <p:tgtEl>
                                          <p:spTgt spid="2"/>
                                        </p:tgtEl>
                                        <p:attrNameLst>
                                          <p:attrName>style.visibility</p:attrName>
                                        </p:attrNameLst>
                                      </p:cBhvr>
                                      <p:to>
                                        <p:strVal val="hidden"/>
                                      </p:to>
                                    </p:set>
                                  </p:childTnLst>
                                </p:cTn>
                              </p:par>
                              <p:par>
                                <p:cTn id="337" presetID="2" presetClass="exit" presetSubtype="6" fill="hold" grpId="3" nodeType="withEffect">
                                  <p:stCondLst>
                                    <p:cond delay="0"/>
                                  </p:stCondLst>
                                  <p:childTnLst>
                                    <p:anim calcmode="lin" valueType="num">
                                      <p:cBhvr additive="base">
                                        <p:cTn id="338" dur="4000"/>
                                        <p:tgtEl>
                                          <p:spTgt spid="2"/>
                                        </p:tgtEl>
                                        <p:attrNameLst>
                                          <p:attrName>ppt_x</p:attrName>
                                        </p:attrNameLst>
                                      </p:cBhvr>
                                      <p:tavLst>
                                        <p:tav tm="0">
                                          <p:val>
                                            <p:strVal val="ppt_x"/>
                                          </p:val>
                                        </p:tav>
                                        <p:tav tm="100000">
                                          <p:val>
                                            <p:strVal val="1+ppt_w/2"/>
                                          </p:val>
                                        </p:tav>
                                      </p:tavLst>
                                    </p:anim>
                                    <p:anim calcmode="lin" valueType="num">
                                      <p:cBhvr additive="base">
                                        <p:cTn id="339" dur="4000"/>
                                        <p:tgtEl>
                                          <p:spTgt spid="2"/>
                                        </p:tgtEl>
                                        <p:attrNameLst>
                                          <p:attrName>ppt_y</p:attrName>
                                        </p:attrNameLst>
                                      </p:cBhvr>
                                      <p:tavLst>
                                        <p:tav tm="0">
                                          <p:val>
                                            <p:strVal val="ppt_y"/>
                                          </p:val>
                                        </p:tav>
                                        <p:tav tm="100000">
                                          <p:val>
                                            <p:strVal val="1+ppt_h/2"/>
                                          </p:val>
                                        </p:tav>
                                      </p:tavLst>
                                    </p:anim>
                                    <p:set>
                                      <p:cBhvr>
                                        <p:cTn id="340" dur="1" fill="hold">
                                          <p:stCondLst>
                                            <p:cond delay="3999"/>
                                          </p:stCondLst>
                                        </p:cTn>
                                        <p:tgtEl>
                                          <p:spTgt spid="2"/>
                                        </p:tgtEl>
                                        <p:attrNameLst>
                                          <p:attrName>style.visibility</p:attrName>
                                        </p:attrNameLst>
                                      </p:cBhvr>
                                      <p:to>
                                        <p:strVal val="hidden"/>
                                      </p:to>
                                    </p:set>
                                  </p:childTnLst>
                                </p:cTn>
                              </p:par>
                              <p:par>
                                <p:cTn id="341" presetID="23" presetClass="entr" presetSubtype="272" fill="hold" nodeType="withEffect">
                                  <p:stCondLst>
                                    <p:cond delay="0"/>
                                  </p:stCondLst>
                                  <p:childTnLst>
                                    <p:set>
                                      <p:cBhvr>
                                        <p:cTn id="342" dur="1" fill="hold">
                                          <p:stCondLst>
                                            <p:cond delay="0"/>
                                          </p:stCondLst>
                                        </p:cTn>
                                        <p:tgtEl>
                                          <p:spTgt spid="31"/>
                                        </p:tgtEl>
                                        <p:attrNameLst>
                                          <p:attrName>style.visibility</p:attrName>
                                        </p:attrNameLst>
                                      </p:cBhvr>
                                      <p:to>
                                        <p:strVal val="visible"/>
                                      </p:to>
                                    </p:set>
                                    <p:anim calcmode="lin" valueType="num">
                                      <p:cBhvr>
                                        <p:cTn id="343" dur="3500" fill="hold"/>
                                        <p:tgtEl>
                                          <p:spTgt spid="31"/>
                                        </p:tgtEl>
                                        <p:attrNameLst>
                                          <p:attrName>ppt_w</p:attrName>
                                        </p:attrNameLst>
                                      </p:cBhvr>
                                      <p:tavLst>
                                        <p:tav tm="0">
                                          <p:val>
                                            <p:strVal val="2/3*#ppt_w"/>
                                          </p:val>
                                        </p:tav>
                                        <p:tav tm="100000">
                                          <p:val>
                                            <p:strVal val="#ppt_w"/>
                                          </p:val>
                                        </p:tav>
                                      </p:tavLst>
                                    </p:anim>
                                    <p:anim calcmode="lin" valueType="num">
                                      <p:cBhvr>
                                        <p:cTn id="344" dur="3500" fill="hold"/>
                                        <p:tgtEl>
                                          <p:spTgt spid="31"/>
                                        </p:tgtEl>
                                        <p:attrNameLst>
                                          <p:attrName>ppt_h</p:attrName>
                                        </p:attrNameLst>
                                      </p:cBhvr>
                                      <p:tavLst>
                                        <p:tav tm="0">
                                          <p:val>
                                            <p:strVal val="2/3*#ppt_h"/>
                                          </p:val>
                                        </p:tav>
                                        <p:tav tm="100000">
                                          <p:val>
                                            <p:strVal val="#ppt_h"/>
                                          </p:val>
                                        </p:tav>
                                      </p:tavLst>
                                    </p:anim>
                                  </p:childTnLst>
                                </p:cTn>
                              </p:par>
                              <p:par>
                                <p:cTn id="345" presetID="8" presetClass="entr" presetSubtype="32" fill="hold" nodeType="withEffect">
                                  <p:stCondLst>
                                    <p:cond delay="0"/>
                                  </p:stCondLst>
                                  <p:childTnLst>
                                    <p:set>
                                      <p:cBhvr>
                                        <p:cTn id="346" dur="1" fill="hold">
                                          <p:stCondLst>
                                            <p:cond delay="0"/>
                                          </p:stCondLst>
                                        </p:cTn>
                                        <p:tgtEl>
                                          <p:spTgt spid="31"/>
                                        </p:tgtEl>
                                        <p:attrNameLst>
                                          <p:attrName>style.visibility</p:attrName>
                                        </p:attrNameLst>
                                      </p:cBhvr>
                                      <p:to>
                                        <p:strVal val="visible"/>
                                      </p:to>
                                    </p:set>
                                    <p:animEffect transition="in" filter="diamond(out)">
                                      <p:cBhvr>
                                        <p:cTn id="347" dur="3500"/>
                                        <p:tgtEl>
                                          <p:spTgt spid="31"/>
                                        </p:tgtEl>
                                      </p:cBhvr>
                                    </p:animEffect>
                                  </p:childTnLst>
                                </p:cTn>
                              </p:par>
                              <p:par>
                                <p:cTn id="348" presetID="9" presetClass="emph" presetSubtype="0" grpId="0" nodeType="withEffect">
                                  <p:stCondLst>
                                    <p:cond delay="0"/>
                                  </p:stCondLst>
                                  <p:childTnLst>
                                    <p:set>
                                      <p:cBhvr rctx="PPT">
                                        <p:cTn id="349" dur="indefinite"/>
                                        <p:tgtEl>
                                          <p:spTgt spid="28"/>
                                        </p:tgtEl>
                                        <p:attrNameLst>
                                          <p:attrName>style.opacity</p:attrName>
                                        </p:attrNameLst>
                                      </p:cBhvr>
                                      <p:to>
                                        <p:strVal val="0"/>
                                      </p:to>
                                    </p:set>
                                    <p:animEffect filter="image" prLst="opacity: 0">
                                      <p:cBhvr rctx="IE">
                                        <p:cTn id="350" dur="indefinite"/>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 grpId="1" animBg="1"/>
      <p:bldP spid="2" grpId="2" animBg="1"/>
      <p:bldP spid="2" grpId="3" animBg="1"/>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2" grpId="0" animBg="1"/>
      <p:bldP spid="22" grpId="1" animBg="1"/>
      <p:bldP spid="22" grpId="2" animBg="1"/>
      <p:bldP spid="22" grpId="3" animBg="1"/>
      <p:bldP spid="23" grpId="0" animBg="1"/>
      <p:bldP spid="23" grpId="1" animBg="1"/>
      <p:bldP spid="23" grpId="2" animBg="1"/>
      <p:bldP spid="23" grpId="3" animBg="1"/>
      <p:bldP spid="24" grpId="0" animBg="1"/>
      <p:bldP spid="24" grpId="1" animBg="1"/>
      <p:bldP spid="24" grpId="2" animBg="1"/>
      <p:bldP spid="24" grpId="3" animBg="1"/>
      <p:bldP spid="25" grpId="0" animBg="1"/>
      <p:bldP spid="25" grpId="1" animBg="1"/>
      <p:bldP spid="25" grpId="2" animBg="1"/>
      <p:bldP spid="25" grpId="3" animBg="1"/>
      <p:bldP spid="26" grpId="0" animBg="1"/>
      <p:bldP spid="26" grpId="1" animBg="1"/>
      <p:bldP spid="26" grpId="2" animBg="1"/>
      <p:bldP spid="26" grpId="3" animBg="1"/>
      <p:bldP spid="27" grpId="0" animBg="1"/>
      <p:bldP spid="27" grpId="1" animBg="1"/>
      <p:bldP spid="27" grpId="2" animBg="1"/>
      <p:bldP spid="27" grpId="3" animBg="1"/>
      <p:bldP spid="28"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2" name="41 Imagen" descr="Diapositiva26"/>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23800"/>
            <a:ext cx="9144000" cy="5137782"/>
          </a:xfrm>
          <a:prstGeom prst="rect">
            <a:avLst/>
          </a:prstGeom>
          <a:noFill/>
          <a:ln>
            <a:noFill/>
          </a:ln>
        </p:spPr>
      </p:pic>
      <p:grpSp>
        <p:nvGrpSpPr>
          <p:cNvPr id="2" name="1 Grupo"/>
          <p:cNvGrpSpPr/>
          <p:nvPr/>
        </p:nvGrpSpPr>
        <p:grpSpPr>
          <a:xfrm rot="1136896" flipH="1">
            <a:off x="778788" y="491850"/>
            <a:ext cx="3955504" cy="2133600"/>
            <a:chOff x="1331640" y="987574"/>
            <a:chExt cx="3955504" cy="2133600"/>
          </a:xfrm>
        </p:grpSpPr>
        <p:sp>
          <p:nvSpPr>
            <p:cNvPr id="3" name="2 Elipse"/>
            <p:cNvSpPr/>
            <p:nvPr/>
          </p:nvSpPr>
          <p:spPr>
            <a:xfrm>
              <a:off x="1331640" y="987574"/>
              <a:ext cx="2736304" cy="914400"/>
            </a:xfrm>
            <a:prstGeom prst="ellipse">
              <a:avLst/>
            </a:prstGeom>
            <a:noFill/>
            <a:ln w="15875">
              <a:gradFill flip="none" rotWithShape="1">
                <a:gsLst>
                  <a:gs pos="12000">
                    <a:srgbClr val="FF0000"/>
                  </a:gs>
                  <a:gs pos="84000">
                    <a:schemeClr val="tx1"/>
                  </a:gs>
                </a:gsLst>
                <a:lin ang="108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Elipse"/>
            <p:cNvSpPr/>
            <p:nvPr/>
          </p:nvSpPr>
          <p:spPr>
            <a:xfrm>
              <a:off x="1484040" y="1139974"/>
              <a:ext cx="2736304" cy="914400"/>
            </a:xfrm>
            <a:prstGeom prst="ellipse">
              <a:avLst/>
            </a:prstGeom>
            <a:noFill/>
            <a:ln w="15875">
              <a:gradFill flip="none" rotWithShape="1">
                <a:gsLst>
                  <a:gs pos="12000">
                    <a:srgbClr val="FF0000"/>
                  </a:gs>
                  <a:gs pos="84000">
                    <a:schemeClr val="tx1"/>
                  </a:gs>
                </a:gsLst>
                <a:lin ang="108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Elipse"/>
            <p:cNvSpPr/>
            <p:nvPr/>
          </p:nvSpPr>
          <p:spPr>
            <a:xfrm>
              <a:off x="1636440" y="1292374"/>
              <a:ext cx="2736304" cy="914400"/>
            </a:xfrm>
            <a:prstGeom prst="ellipse">
              <a:avLst/>
            </a:prstGeom>
            <a:noFill/>
            <a:ln w="15875">
              <a:gradFill flip="none" rotWithShape="1">
                <a:gsLst>
                  <a:gs pos="12000">
                    <a:srgbClr val="FF0000"/>
                  </a:gs>
                  <a:gs pos="84000">
                    <a:schemeClr val="tx1"/>
                  </a:gs>
                </a:gsLst>
                <a:lin ang="108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Elipse"/>
            <p:cNvSpPr/>
            <p:nvPr/>
          </p:nvSpPr>
          <p:spPr>
            <a:xfrm>
              <a:off x="1788840" y="1444774"/>
              <a:ext cx="2736304" cy="914400"/>
            </a:xfrm>
            <a:prstGeom prst="ellipse">
              <a:avLst/>
            </a:prstGeom>
            <a:noFill/>
            <a:ln w="15875">
              <a:gradFill flip="none" rotWithShape="1">
                <a:gsLst>
                  <a:gs pos="12000">
                    <a:srgbClr val="FF0000"/>
                  </a:gs>
                  <a:gs pos="84000">
                    <a:schemeClr val="tx1"/>
                  </a:gs>
                </a:gsLst>
                <a:lin ang="108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Elipse"/>
            <p:cNvSpPr/>
            <p:nvPr/>
          </p:nvSpPr>
          <p:spPr>
            <a:xfrm>
              <a:off x="1941240" y="1597174"/>
              <a:ext cx="2736304" cy="914400"/>
            </a:xfrm>
            <a:prstGeom prst="ellipse">
              <a:avLst/>
            </a:prstGeom>
            <a:noFill/>
            <a:ln w="15875">
              <a:gradFill flip="none" rotWithShape="1">
                <a:gsLst>
                  <a:gs pos="12000">
                    <a:srgbClr val="FF0000"/>
                  </a:gs>
                  <a:gs pos="84000">
                    <a:schemeClr val="tx1"/>
                  </a:gs>
                </a:gsLst>
                <a:lin ang="108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Elipse"/>
            <p:cNvSpPr/>
            <p:nvPr/>
          </p:nvSpPr>
          <p:spPr>
            <a:xfrm>
              <a:off x="2093640" y="1749574"/>
              <a:ext cx="2736304" cy="914400"/>
            </a:xfrm>
            <a:prstGeom prst="ellipse">
              <a:avLst/>
            </a:prstGeom>
            <a:noFill/>
            <a:ln w="15875">
              <a:gradFill flip="none" rotWithShape="1">
                <a:gsLst>
                  <a:gs pos="12000">
                    <a:srgbClr val="FF0000"/>
                  </a:gs>
                  <a:gs pos="84000">
                    <a:schemeClr val="tx1"/>
                  </a:gs>
                </a:gsLst>
                <a:lin ang="108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Elipse"/>
            <p:cNvSpPr/>
            <p:nvPr/>
          </p:nvSpPr>
          <p:spPr>
            <a:xfrm>
              <a:off x="2246040" y="1901974"/>
              <a:ext cx="2736304" cy="914400"/>
            </a:xfrm>
            <a:prstGeom prst="ellipse">
              <a:avLst/>
            </a:prstGeom>
            <a:noFill/>
            <a:ln w="15875">
              <a:gradFill flip="none" rotWithShape="1">
                <a:gsLst>
                  <a:gs pos="12000">
                    <a:srgbClr val="FF0000"/>
                  </a:gs>
                  <a:gs pos="84000">
                    <a:schemeClr val="tx1"/>
                  </a:gs>
                </a:gsLst>
                <a:lin ang="108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Elipse"/>
            <p:cNvSpPr/>
            <p:nvPr/>
          </p:nvSpPr>
          <p:spPr>
            <a:xfrm>
              <a:off x="2398440" y="2054374"/>
              <a:ext cx="2736304" cy="914400"/>
            </a:xfrm>
            <a:prstGeom prst="ellipse">
              <a:avLst/>
            </a:prstGeom>
            <a:noFill/>
            <a:ln w="15875">
              <a:gradFill flip="none" rotWithShape="1">
                <a:gsLst>
                  <a:gs pos="12000">
                    <a:srgbClr val="FF0000"/>
                  </a:gs>
                  <a:gs pos="84000">
                    <a:schemeClr val="tx1"/>
                  </a:gs>
                </a:gsLst>
                <a:lin ang="108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Elipse"/>
            <p:cNvSpPr/>
            <p:nvPr/>
          </p:nvSpPr>
          <p:spPr>
            <a:xfrm>
              <a:off x="2550840" y="2206774"/>
              <a:ext cx="2736304" cy="914400"/>
            </a:xfrm>
            <a:prstGeom prst="ellipse">
              <a:avLst/>
            </a:prstGeom>
            <a:noFill/>
            <a:ln w="15875">
              <a:gradFill flip="none" rotWithShape="1">
                <a:gsLst>
                  <a:gs pos="12000">
                    <a:srgbClr val="FF0000"/>
                  </a:gs>
                  <a:gs pos="84000">
                    <a:schemeClr val="tx1"/>
                  </a:gs>
                </a:gsLst>
                <a:lin ang="108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12" name="11 Grupo"/>
          <p:cNvGrpSpPr/>
          <p:nvPr/>
        </p:nvGrpSpPr>
        <p:grpSpPr>
          <a:xfrm rot="20463104">
            <a:off x="4451196" y="491852"/>
            <a:ext cx="3955504" cy="2133600"/>
            <a:chOff x="1331640" y="987574"/>
            <a:chExt cx="3955504" cy="2133600"/>
          </a:xfrm>
        </p:grpSpPr>
        <p:sp>
          <p:nvSpPr>
            <p:cNvPr id="13" name="12 Elipse"/>
            <p:cNvSpPr/>
            <p:nvPr/>
          </p:nvSpPr>
          <p:spPr>
            <a:xfrm>
              <a:off x="1331640" y="987574"/>
              <a:ext cx="2736304" cy="914400"/>
            </a:xfrm>
            <a:prstGeom prst="ellipse">
              <a:avLst/>
            </a:prstGeom>
            <a:noFill/>
            <a:ln w="15875">
              <a:gradFill flip="none" rotWithShape="1">
                <a:gsLst>
                  <a:gs pos="12000">
                    <a:srgbClr val="FF0000"/>
                  </a:gs>
                  <a:gs pos="84000">
                    <a:schemeClr val="tx1"/>
                  </a:gs>
                </a:gsLst>
                <a:lin ang="108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Elipse"/>
            <p:cNvSpPr/>
            <p:nvPr/>
          </p:nvSpPr>
          <p:spPr>
            <a:xfrm>
              <a:off x="1484040" y="1139974"/>
              <a:ext cx="2736304" cy="914400"/>
            </a:xfrm>
            <a:prstGeom prst="ellipse">
              <a:avLst/>
            </a:prstGeom>
            <a:noFill/>
            <a:ln w="15875">
              <a:gradFill flip="none" rotWithShape="1">
                <a:gsLst>
                  <a:gs pos="12000">
                    <a:srgbClr val="FF0000"/>
                  </a:gs>
                  <a:gs pos="84000">
                    <a:schemeClr val="tx1"/>
                  </a:gs>
                </a:gsLst>
                <a:lin ang="108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Elipse"/>
            <p:cNvSpPr/>
            <p:nvPr/>
          </p:nvSpPr>
          <p:spPr>
            <a:xfrm>
              <a:off x="1636440" y="1292374"/>
              <a:ext cx="2736304" cy="914400"/>
            </a:xfrm>
            <a:prstGeom prst="ellipse">
              <a:avLst/>
            </a:prstGeom>
            <a:noFill/>
            <a:ln w="15875">
              <a:gradFill flip="none" rotWithShape="1">
                <a:gsLst>
                  <a:gs pos="12000">
                    <a:srgbClr val="FF0000"/>
                  </a:gs>
                  <a:gs pos="84000">
                    <a:schemeClr val="tx1"/>
                  </a:gs>
                </a:gsLst>
                <a:lin ang="108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Elipse"/>
            <p:cNvSpPr/>
            <p:nvPr/>
          </p:nvSpPr>
          <p:spPr>
            <a:xfrm>
              <a:off x="1788840" y="1444774"/>
              <a:ext cx="2736304" cy="914400"/>
            </a:xfrm>
            <a:prstGeom prst="ellipse">
              <a:avLst/>
            </a:prstGeom>
            <a:noFill/>
            <a:ln w="15875">
              <a:gradFill flip="none" rotWithShape="1">
                <a:gsLst>
                  <a:gs pos="12000">
                    <a:srgbClr val="FF0000"/>
                  </a:gs>
                  <a:gs pos="84000">
                    <a:schemeClr val="tx1"/>
                  </a:gs>
                </a:gsLst>
                <a:lin ang="108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Elipse"/>
            <p:cNvSpPr/>
            <p:nvPr/>
          </p:nvSpPr>
          <p:spPr>
            <a:xfrm>
              <a:off x="1941240" y="1597174"/>
              <a:ext cx="2736304" cy="914400"/>
            </a:xfrm>
            <a:prstGeom prst="ellipse">
              <a:avLst/>
            </a:prstGeom>
            <a:noFill/>
            <a:ln w="15875">
              <a:gradFill flip="none" rotWithShape="1">
                <a:gsLst>
                  <a:gs pos="12000">
                    <a:srgbClr val="FF0000"/>
                  </a:gs>
                  <a:gs pos="84000">
                    <a:schemeClr val="tx1"/>
                  </a:gs>
                </a:gsLst>
                <a:lin ang="108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Elipse"/>
            <p:cNvSpPr/>
            <p:nvPr/>
          </p:nvSpPr>
          <p:spPr>
            <a:xfrm>
              <a:off x="2093640" y="1749574"/>
              <a:ext cx="2736304" cy="914400"/>
            </a:xfrm>
            <a:prstGeom prst="ellipse">
              <a:avLst/>
            </a:prstGeom>
            <a:noFill/>
            <a:ln w="15875">
              <a:gradFill flip="none" rotWithShape="1">
                <a:gsLst>
                  <a:gs pos="12000">
                    <a:srgbClr val="FF0000"/>
                  </a:gs>
                  <a:gs pos="84000">
                    <a:schemeClr val="tx1"/>
                  </a:gs>
                </a:gsLst>
                <a:lin ang="108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Elipse"/>
            <p:cNvSpPr/>
            <p:nvPr/>
          </p:nvSpPr>
          <p:spPr>
            <a:xfrm>
              <a:off x="2246040" y="1901974"/>
              <a:ext cx="2736304" cy="914400"/>
            </a:xfrm>
            <a:prstGeom prst="ellipse">
              <a:avLst/>
            </a:prstGeom>
            <a:noFill/>
            <a:ln w="15875">
              <a:gradFill flip="none" rotWithShape="1">
                <a:gsLst>
                  <a:gs pos="12000">
                    <a:srgbClr val="FF0000"/>
                  </a:gs>
                  <a:gs pos="84000">
                    <a:schemeClr val="tx1"/>
                  </a:gs>
                </a:gsLst>
                <a:lin ang="108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Elipse"/>
            <p:cNvSpPr/>
            <p:nvPr/>
          </p:nvSpPr>
          <p:spPr>
            <a:xfrm>
              <a:off x="2398440" y="2054374"/>
              <a:ext cx="2736304" cy="914400"/>
            </a:xfrm>
            <a:prstGeom prst="ellipse">
              <a:avLst/>
            </a:prstGeom>
            <a:noFill/>
            <a:ln w="15875">
              <a:gradFill flip="none" rotWithShape="1">
                <a:gsLst>
                  <a:gs pos="12000">
                    <a:srgbClr val="FF0000"/>
                  </a:gs>
                  <a:gs pos="84000">
                    <a:schemeClr val="tx1"/>
                  </a:gs>
                </a:gsLst>
                <a:lin ang="108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Elipse"/>
            <p:cNvSpPr/>
            <p:nvPr/>
          </p:nvSpPr>
          <p:spPr>
            <a:xfrm>
              <a:off x="2550840" y="2206774"/>
              <a:ext cx="2736304" cy="914400"/>
            </a:xfrm>
            <a:prstGeom prst="ellipse">
              <a:avLst/>
            </a:prstGeom>
            <a:noFill/>
            <a:ln w="15875">
              <a:gradFill flip="none" rotWithShape="1">
                <a:gsLst>
                  <a:gs pos="12000">
                    <a:srgbClr val="FF0000"/>
                  </a:gs>
                  <a:gs pos="84000">
                    <a:schemeClr val="tx1"/>
                  </a:gs>
                </a:gsLst>
                <a:lin ang="108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22" name="21 Grupo"/>
          <p:cNvGrpSpPr/>
          <p:nvPr/>
        </p:nvGrpSpPr>
        <p:grpSpPr>
          <a:xfrm rot="20463104" flipH="1" flipV="1">
            <a:off x="755576" y="2499744"/>
            <a:ext cx="3955504" cy="2133600"/>
            <a:chOff x="1331640" y="987574"/>
            <a:chExt cx="3955504" cy="2133600"/>
          </a:xfrm>
        </p:grpSpPr>
        <p:sp>
          <p:nvSpPr>
            <p:cNvPr id="23" name="22 Elipse"/>
            <p:cNvSpPr/>
            <p:nvPr/>
          </p:nvSpPr>
          <p:spPr>
            <a:xfrm>
              <a:off x="1331640" y="987574"/>
              <a:ext cx="2736304" cy="914400"/>
            </a:xfrm>
            <a:prstGeom prst="ellipse">
              <a:avLst/>
            </a:prstGeom>
            <a:noFill/>
            <a:ln w="15875">
              <a:gradFill flip="none" rotWithShape="1">
                <a:gsLst>
                  <a:gs pos="12000">
                    <a:srgbClr val="FF0000"/>
                  </a:gs>
                  <a:gs pos="84000">
                    <a:schemeClr val="tx1"/>
                  </a:gs>
                </a:gsLst>
                <a:lin ang="108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Elipse"/>
            <p:cNvSpPr/>
            <p:nvPr/>
          </p:nvSpPr>
          <p:spPr>
            <a:xfrm>
              <a:off x="1484040" y="1139974"/>
              <a:ext cx="2736304" cy="914400"/>
            </a:xfrm>
            <a:prstGeom prst="ellipse">
              <a:avLst/>
            </a:prstGeom>
            <a:noFill/>
            <a:ln w="15875">
              <a:gradFill flip="none" rotWithShape="1">
                <a:gsLst>
                  <a:gs pos="12000">
                    <a:srgbClr val="FF0000"/>
                  </a:gs>
                  <a:gs pos="84000">
                    <a:schemeClr val="tx1"/>
                  </a:gs>
                </a:gsLst>
                <a:lin ang="108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Elipse"/>
            <p:cNvSpPr/>
            <p:nvPr/>
          </p:nvSpPr>
          <p:spPr>
            <a:xfrm>
              <a:off x="1636440" y="1292374"/>
              <a:ext cx="2736304" cy="914400"/>
            </a:xfrm>
            <a:prstGeom prst="ellipse">
              <a:avLst/>
            </a:prstGeom>
            <a:noFill/>
            <a:ln w="15875">
              <a:gradFill flip="none" rotWithShape="1">
                <a:gsLst>
                  <a:gs pos="12000">
                    <a:srgbClr val="FF0000"/>
                  </a:gs>
                  <a:gs pos="84000">
                    <a:schemeClr val="tx1"/>
                  </a:gs>
                </a:gsLst>
                <a:lin ang="108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Elipse"/>
            <p:cNvSpPr/>
            <p:nvPr/>
          </p:nvSpPr>
          <p:spPr>
            <a:xfrm>
              <a:off x="1788840" y="1444774"/>
              <a:ext cx="2736304" cy="914400"/>
            </a:xfrm>
            <a:prstGeom prst="ellipse">
              <a:avLst/>
            </a:prstGeom>
            <a:noFill/>
            <a:ln w="15875">
              <a:gradFill flip="none" rotWithShape="1">
                <a:gsLst>
                  <a:gs pos="12000">
                    <a:srgbClr val="FF0000"/>
                  </a:gs>
                  <a:gs pos="84000">
                    <a:schemeClr val="tx1"/>
                  </a:gs>
                </a:gsLst>
                <a:lin ang="108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Elipse"/>
            <p:cNvSpPr/>
            <p:nvPr/>
          </p:nvSpPr>
          <p:spPr>
            <a:xfrm>
              <a:off x="1941240" y="1597174"/>
              <a:ext cx="2736304" cy="914400"/>
            </a:xfrm>
            <a:prstGeom prst="ellipse">
              <a:avLst/>
            </a:prstGeom>
            <a:noFill/>
            <a:ln w="15875">
              <a:gradFill flip="none" rotWithShape="1">
                <a:gsLst>
                  <a:gs pos="12000">
                    <a:srgbClr val="FF0000"/>
                  </a:gs>
                  <a:gs pos="84000">
                    <a:schemeClr val="tx1"/>
                  </a:gs>
                </a:gsLst>
                <a:lin ang="108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Elipse"/>
            <p:cNvSpPr/>
            <p:nvPr/>
          </p:nvSpPr>
          <p:spPr>
            <a:xfrm>
              <a:off x="2093640" y="1749574"/>
              <a:ext cx="2736304" cy="914400"/>
            </a:xfrm>
            <a:prstGeom prst="ellipse">
              <a:avLst/>
            </a:prstGeom>
            <a:noFill/>
            <a:ln w="15875">
              <a:gradFill flip="none" rotWithShape="1">
                <a:gsLst>
                  <a:gs pos="12000">
                    <a:srgbClr val="FF0000"/>
                  </a:gs>
                  <a:gs pos="84000">
                    <a:schemeClr val="tx1"/>
                  </a:gs>
                </a:gsLst>
                <a:lin ang="108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Elipse"/>
            <p:cNvSpPr/>
            <p:nvPr/>
          </p:nvSpPr>
          <p:spPr>
            <a:xfrm>
              <a:off x="2246040" y="1901974"/>
              <a:ext cx="2736304" cy="914400"/>
            </a:xfrm>
            <a:prstGeom prst="ellipse">
              <a:avLst/>
            </a:prstGeom>
            <a:noFill/>
            <a:ln w="15875">
              <a:gradFill flip="none" rotWithShape="1">
                <a:gsLst>
                  <a:gs pos="12000">
                    <a:srgbClr val="FF0000"/>
                  </a:gs>
                  <a:gs pos="84000">
                    <a:schemeClr val="tx1"/>
                  </a:gs>
                </a:gsLst>
                <a:lin ang="108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Elipse"/>
            <p:cNvSpPr/>
            <p:nvPr/>
          </p:nvSpPr>
          <p:spPr>
            <a:xfrm>
              <a:off x="2398440" y="2054374"/>
              <a:ext cx="2736304" cy="914400"/>
            </a:xfrm>
            <a:prstGeom prst="ellipse">
              <a:avLst/>
            </a:prstGeom>
            <a:noFill/>
            <a:ln w="15875">
              <a:gradFill flip="none" rotWithShape="1">
                <a:gsLst>
                  <a:gs pos="12000">
                    <a:srgbClr val="FF0000"/>
                  </a:gs>
                  <a:gs pos="84000">
                    <a:schemeClr val="tx1"/>
                  </a:gs>
                </a:gsLst>
                <a:lin ang="108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Elipse"/>
            <p:cNvSpPr/>
            <p:nvPr/>
          </p:nvSpPr>
          <p:spPr>
            <a:xfrm>
              <a:off x="2550840" y="2206774"/>
              <a:ext cx="2736304" cy="914400"/>
            </a:xfrm>
            <a:prstGeom prst="ellipse">
              <a:avLst/>
            </a:prstGeom>
            <a:noFill/>
            <a:ln w="15875">
              <a:gradFill flip="none" rotWithShape="1">
                <a:gsLst>
                  <a:gs pos="12000">
                    <a:srgbClr val="FF0000"/>
                  </a:gs>
                  <a:gs pos="84000">
                    <a:schemeClr val="tx1"/>
                  </a:gs>
                </a:gsLst>
                <a:lin ang="108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32" name="31 Grupo"/>
          <p:cNvGrpSpPr/>
          <p:nvPr/>
        </p:nvGrpSpPr>
        <p:grpSpPr>
          <a:xfrm rot="1136896" flipV="1">
            <a:off x="4427984" y="2499742"/>
            <a:ext cx="3955504" cy="2133600"/>
            <a:chOff x="1331640" y="987574"/>
            <a:chExt cx="3955504" cy="2133600"/>
          </a:xfrm>
        </p:grpSpPr>
        <p:sp>
          <p:nvSpPr>
            <p:cNvPr id="33" name="32 Elipse"/>
            <p:cNvSpPr/>
            <p:nvPr/>
          </p:nvSpPr>
          <p:spPr>
            <a:xfrm>
              <a:off x="1331640" y="987574"/>
              <a:ext cx="2736304" cy="914400"/>
            </a:xfrm>
            <a:prstGeom prst="ellipse">
              <a:avLst/>
            </a:prstGeom>
            <a:noFill/>
            <a:ln w="15875">
              <a:gradFill flip="none" rotWithShape="1">
                <a:gsLst>
                  <a:gs pos="12000">
                    <a:srgbClr val="FF0000"/>
                  </a:gs>
                  <a:gs pos="84000">
                    <a:schemeClr val="tx1"/>
                  </a:gs>
                </a:gsLst>
                <a:lin ang="108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Elipse"/>
            <p:cNvSpPr/>
            <p:nvPr/>
          </p:nvSpPr>
          <p:spPr>
            <a:xfrm>
              <a:off x="1484040" y="1139974"/>
              <a:ext cx="2736304" cy="914400"/>
            </a:xfrm>
            <a:prstGeom prst="ellipse">
              <a:avLst/>
            </a:prstGeom>
            <a:noFill/>
            <a:ln w="15875">
              <a:gradFill flip="none" rotWithShape="1">
                <a:gsLst>
                  <a:gs pos="12000">
                    <a:srgbClr val="FF0000"/>
                  </a:gs>
                  <a:gs pos="84000">
                    <a:schemeClr val="tx1"/>
                  </a:gs>
                </a:gsLst>
                <a:lin ang="108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Elipse"/>
            <p:cNvSpPr/>
            <p:nvPr/>
          </p:nvSpPr>
          <p:spPr>
            <a:xfrm>
              <a:off x="1636440" y="1292374"/>
              <a:ext cx="2736304" cy="914400"/>
            </a:xfrm>
            <a:prstGeom prst="ellipse">
              <a:avLst/>
            </a:prstGeom>
            <a:noFill/>
            <a:ln w="15875">
              <a:gradFill flip="none" rotWithShape="1">
                <a:gsLst>
                  <a:gs pos="12000">
                    <a:srgbClr val="FF0000"/>
                  </a:gs>
                  <a:gs pos="84000">
                    <a:schemeClr val="tx1"/>
                  </a:gs>
                </a:gsLst>
                <a:lin ang="108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Elipse"/>
            <p:cNvSpPr/>
            <p:nvPr/>
          </p:nvSpPr>
          <p:spPr>
            <a:xfrm>
              <a:off x="1788840" y="1444774"/>
              <a:ext cx="2736304" cy="914400"/>
            </a:xfrm>
            <a:prstGeom prst="ellipse">
              <a:avLst/>
            </a:prstGeom>
            <a:noFill/>
            <a:ln w="15875">
              <a:gradFill flip="none" rotWithShape="1">
                <a:gsLst>
                  <a:gs pos="12000">
                    <a:srgbClr val="FF0000"/>
                  </a:gs>
                  <a:gs pos="84000">
                    <a:schemeClr val="tx1"/>
                  </a:gs>
                </a:gsLst>
                <a:lin ang="108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Elipse"/>
            <p:cNvSpPr/>
            <p:nvPr/>
          </p:nvSpPr>
          <p:spPr>
            <a:xfrm>
              <a:off x="1941240" y="1597174"/>
              <a:ext cx="2736304" cy="914400"/>
            </a:xfrm>
            <a:prstGeom prst="ellipse">
              <a:avLst/>
            </a:prstGeom>
            <a:noFill/>
            <a:ln w="15875">
              <a:gradFill flip="none" rotWithShape="1">
                <a:gsLst>
                  <a:gs pos="12000">
                    <a:srgbClr val="FF0000"/>
                  </a:gs>
                  <a:gs pos="84000">
                    <a:schemeClr val="tx1"/>
                  </a:gs>
                </a:gsLst>
                <a:lin ang="108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Elipse"/>
            <p:cNvSpPr/>
            <p:nvPr/>
          </p:nvSpPr>
          <p:spPr>
            <a:xfrm>
              <a:off x="2093640" y="1749574"/>
              <a:ext cx="2736304" cy="914400"/>
            </a:xfrm>
            <a:prstGeom prst="ellipse">
              <a:avLst/>
            </a:prstGeom>
            <a:noFill/>
            <a:ln w="15875">
              <a:gradFill flip="none" rotWithShape="1">
                <a:gsLst>
                  <a:gs pos="12000">
                    <a:srgbClr val="FF0000"/>
                  </a:gs>
                  <a:gs pos="84000">
                    <a:schemeClr val="tx1"/>
                  </a:gs>
                </a:gsLst>
                <a:lin ang="108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Elipse"/>
            <p:cNvSpPr/>
            <p:nvPr/>
          </p:nvSpPr>
          <p:spPr>
            <a:xfrm>
              <a:off x="2246040" y="1901974"/>
              <a:ext cx="2736304" cy="914400"/>
            </a:xfrm>
            <a:prstGeom prst="ellipse">
              <a:avLst/>
            </a:prstGeom>
            <a:noFill/>
            <a:ln w="15875">
              <a:gradFill flip="none" rotWithShape="1">
                <a:gsLst>
                  <a:gs pos="12000">
                    <a:srgbClr val="FF0000"/>
                  </a:gs>
                  <a:gs pos="84000">
                    <a:schemeClr val="tx1"/>
                  </a:gs>
                </a:gsLst>
                <a:lin ang="108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Elipse"/>
            <p:cNvSpPr/>
            <p:nvPr/>
          </p:nvSpPr>
          <p:spPr>
            <a:xfrm>
              <a:off x="2398440" y="2054374"/>
              <a:ext cx="2736304" cy="914400"/>
            </a:xfrm>
            <a:prstGeom prst="ellipse">
              <a:avLst/>
            </a:prstGeom>
            <a:noFill/>
            <a:ln w="15875">
              <a:gradFill flip="none" rotWithShape="1">
                <a:gsLst>
                  <a:gs pos="12000">
                    <a:srgbClr val="FF0000"/>
                  </a:gs>
                  <a:gs pos="84000">
                    <a:schemeClr val="tx1"/>
                  </a:gs>
                </a:gsLst>
                <a:lin ang="108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Elipse"/>
            <p:cNvSpPr/>
            <p:nvPr/>
          </p:nvSpPr>
          <p:spPr>
            <a:xfrm>
              <a:off x="2550840" y="2206774"/>
              <a:ext cx="2736304" cy="914400"/>
            </a:xfrm>
            <a:prstGeom prst="ellipse">
              <a:avLst/>
            </a:prstGeom>
            <a:noFill/>
            <a:ln w="15875">
              <a:gradFill flip="none" rotWithShape="1">
                <a:gsLst>
                  <a:gs pos="12000">
                    <a:srgbClr val="FF0000"/>
                  </a:gs>
                  <a:gs pos="84000">
                    <a:schemeClr val="tx1"/>
                  </a:gs>
                </a:gsLst>
                <a:lin ang="108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sp>
        <p:nvSpPr>
          <p:cNvPr id="43" name="42 Rectángulo"/>
          <p:cNvSpPr/>
          <p:nvPr/>
        </p:nvSpPr>
        <p:spPr>
          <a:xfrm>
            <a:off x="0" y="20775"/>
            <a:ext cx="9252520" cy="5133975"/>
          </a:xfrm>
          <a:prstGeom prst="rect">
            <a:avLst/>
          </a:prstGeom>
          <a:gradFill flip="none" rotWithShape="1">
            <a:gsLst>
              <a:gs pos="0">
                <a:srgbClr val="CCCCFF">
                  <a:lumMod val="48000"/>
                  <a:lumOff val="52000"/>
                </a:srgbClr>
              </a:gs>
              <a:gs pos="77000">
                <a:srgbClr val="A278FF"/>
              </a:gs>
              <a:gs pos="28000">
                <a:srgbClr val="9966FF">
                  <a:lumMod val="99000"/>
                  <a:lumOff val="1000"/>
                </a:srgbClr>
              </a:gs>
              <a:gs pos="100000">
                <a:srgbClr val="CCB3FF"/>
              </a:gs>
              <a:gs pos="53000">
                <a:srgbClr val="CC99FF">
                  <a:lumMod val="73000"/>
                  <a:lumOff val="27000"/>
                </a:srgbClr>
              </a:gs>
              <a:gs pos="100000">
                <a:srgbClr val="CCCCFF">
                  <a:lumMod val="71000"/>
                  <a:lumOff val="29000"/>
                </a:srgbClr>
              </a:gs>
            </a:gsLst>
            <a:lin ang="189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19546825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4"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3000" fill="hold"/>
                                        <p:tgtEl>
                                          <p:spTgt spid="2"/>
                                        </p:tgtEl>
                                        <p:attrNameLst>
                                          <p:attrName>ppt_x</p:attrName>
                                        </p:attrNameLst>
                                      </p:cBhvr>
                                      <p:tavLst>
                                        <p:tav tm="0">
                                          <p:val>
                                            <p:strVal val="#ppt_x"/>
                                          </p:val>
                                        </p:tav>
                                        <p:tav tm="100000">
                                          <p:val>
                                            <p:strVal val="#ppt_x"/>
                                          </p:val>
                                        </p:tav>
                                      </p:tavLst>
                                    </p:anim>
                                    <p:anim calcmode="lin" valueType="num">
                                      <p:cBhvr>
                                        <p:cTn id="8" dur="3000" fill="hold"/>
                                        <p:tgtEl>
                                          <p:spTgt spid="2"/>
                                        </p:tgtEl>
                                        <p:attrNameLst>
                                          <p:attrName>ppt_y</p:attrName>
                                        </p:attrNameLst>
                                      </p:cBhvr>
                                      <p:tavLst>
                                        <p:tav tm="0">
                                          <p:val>
                                            <p:strVal val="#ppt_y+#ppt_h/2"/>
                                          </p:val>
                                        </p:tav>
                                        <p:tav tm="100000">
                                          <p:val>
                                            <p:strVal val="#ppt_y"/>
                                          </p:val>
                                        </p:tav>
                                      </p:tavLst>
                                    </p:anim>
                                    <p:anim calcmode="lin" valueType="num">
                                      <p:cBhvr>
                                        <p:cTn id="9" dur="3000" fill="hold"/>
                                        <p:tgtEl>
                                          <p:spTgt spid="2"/>
                                        </p:tgtEl>
                                        <p:attrNameLst>
                                          <p:attrName>ppt_w</p:attrName>
                                        </p:attrNameLst>
                                      </p:cBhvr>
                                      <p:tavLst>
                                        <p:tav tm="0">
                                          <p:val>
                                            <p:strVal val="#ppt_w"/>
                                          </p:val>
                                        </p:tav>
                                        <p:tav tm="100000">
                                          <p:val>
                                            <p:strVal val="#ppt_w"/>
                                          </p:val>
                                        </p:tav>
                                      </p:tavLst>
                                    </p:anim>
                                    <p:anim calcmode="lin" valueType="num">
                                      <p:cBhvr>
                                        <p:cTn id="10" dur="3000" fill="hold"/>
                                        <p:tgtEl>
                                          <p:spTgt spid="2"/>
                                        </p:tgtEl>
                                        <p:attrNameLst>
                                          <p:attrName>ppt_h</p:attrName>
                                        </p:attrNameLst>
                                      </p:cBhvr>
                                      <p:tavLst>
                                        <p:tav tm="0">
                                          <p:val>
                                            <p:fltVal val="0"/>
                                          </p:val>
                                        </p:tav>
                                        <p:tav tm="100000">
                                          <p:val>
                                            <p:strVal val="#ppt_h"/>
                                          </p:val>
                                        </p:tav>
                                      </p:tavLst>
                                    </p:anim>
                                  </p:childTnLst>
                                </p:cTn>
                              </p:par>
                              <p:par>
                                <p:cTn id="11" presetID="6" presetClass="emph" presetSubtype="0" fill="hold" nodeType="withEffect">
                                  <p:stCondLst>
                                    <p:cond delay="0"/>
                                  </p:stCondLst>
                                  <p:childTnLst>
                                    <p:animScale>
                                      <p:cBhvr>
                                        <p:cTn id="12" dur="3000" fill="hold"/>
                                        <p:tgtEl>
                                          <p:spTgt spid="2"/>
                                        </p:tgtEl>
                                      </p:cBhvr>
                                      <p:by x="150000" y="100000"/>
                                    </p:animScale>
                                  </p:childTnLst>
                                </p:cTn>
                              </p:par>
                              <p:par>
                                <p:cTn id="13" presetID="2" presetClass="exit" presetSubtype="6" fill="hold" nodeType="withEffect">
                                  <p:stCondLst>
                                    <p:cond delay="0"/>
                                  </p:stCondLst>
                                  <p:childTnLst>
                                    <p:anim calcmode="lin" valueType="num">
                                      <p:cBhvr additive="base">
                                        <p:cTn id="14" dur="3800"/>
                                        <p:tgtEl>
                                          <p:spTgt spid="2"/>
                                        </p:tgtEl>
                                        <p:attrNameLst>
                                          <p:attrName>ppt_x</p:attrName>
                                        </p:attrNameLst>
                                      </p:cBhvr>
                                      <p:tavLst>
                                        <p:tav tm="0">
                                          <p:val>
                                            <p:strVal val="ppt_x"/>
                                          </p:val>
                                        </p:tav>
                                        <p:tav tm="100000">
                                          <p:val>
                                            <p:strVal val="1+ppt_w/2"/>
                                          </p:val>
                                        </p:tav>
                                      </p:tavLst>
                                    </p:anim>
                                    <p:anim calcmode="lin" valueType="num">
                                      <p:cBhvr additive="base">
                                        <p:cTn id="15" dur="3800"/>
                                        <p:tgtEl>
                                          <p:spTgt spid="2"/>
                                        </p:tgtEl>
                                        <p:attrNameLst>
                                          <p:attrName>ppt_y</p:attrName>
                                        </p:attrNameLst>
                                      </p:cBhvr>
                                      <p:tavLst>
                                        <p:tav tm="0">
                                          <p:val>
                                            <p:strVal val="ppt_y"/>
                                          </p:val>
                                        </p:tav>
                                        <p:tav tm="100000">
                                          <p:val>
                                            <p:strVal val="1+ppt_h/2"/>
                                          </p:val>
                                        </p:tav>
                                      </p:tavLst>
                                    </p:anim>
                                    <p:set>
                                      <p:cBhvr>
                                        <p:cTn id="16" dur="1" fill="hold">
                                          <p:stCondLst>
                                            <p:cond delay="3799"/>
                                          </p:stCondLst>
                                        </p:cTn>
                                        <p:tgtEl>
                                          <p:spTgt spid="2"/>
                                        </p:tgtEl>
                                        <p:attrNameLst>
                                          <p:attrName>style.visibility</p:attrName>
                                        </p:attrNameLst>
                                      </p:cBhvr>
                                      <p:to>
                                        <p:strVal val="hidden"/>
                                      </p:to>
                                    </p:set>
                                  </p:childTnLst>
                                </p:cTn>
                              </p:par>
                              <p:par>
                                <p:cTn id="17" presetID="17" presetClass="entr" presetSubtype="4" fill="hold" nodeType="withEffect">
                                  <p:stCondLst>
                                    <p:cond delay="0"/>
                                  </p:stCondLst>
                                  <p:childTnLst>
                                    <p:set>
                                      <p:cBhvr>
                                        <p:cTn id="18" dur="1" fill="hold">
                                          <p:stCondLst>
                                            <p:cond delay="0"/>
                                          </p:stCondLst>
                                        </p:cTn>
                                        <p:tgtEl>
                                          <p:spTgt spid="12"/>
                                        </p:tgtEl>
                                        <p:attrNameLst>
                                          <p:attrName>style.visibility</p:attrName>
                                        </p:attrNameLst>
                                      </p:cBhvr>
                                      <p:to>
                                        <p:strVal val="visible"/>
                                      </p:to>
                                    </p:set>
                                    <p:anim calcmode="lin" valueType="num">
                                      <p:cBhvr>
                                        <p:cTn id="19" dur="3000" fill="hold"/>
                                        <p:tgtEl>
                                          <p:spTgt spid="12"/>
                                        </p:tgtEl>
                                        <p:attrNameLst>
                                          <p:attrName>ppt_x</p:attrName>
                                        </p:attrNameLst>
                                      </p:cBhvr>
                                      <p:tavLst>
                                        <p:tav tm="0">
                                          <p:val>
                                            <p:strVal val="#ppt_x"/>
                                          </p:val>
                                        </p:tav>
                                        <p:tav tm="100000">
                                          <p:val>
                                            <p:strVal val="#ppt_x"/>
                                          </p:val>
                                        </p:tav>
                                      </p:tavLst>
                                    </p:anim>
                                    <p:anim calcmode="lin" valueType="num">
                                      <p:cBhvr>
                                        <p:cTn id="20" dur="3000" fill="hold"/>
                                        <p:tgtEl>
                                          <p:spTgt spid="12"/>
                                        </p:tgtEl>
                                        <p:attrNameLst>
                                          <p:attrName>ppt_y</p:attrName>
                                        </p:attrNameLst>
                                      </p:cBhvr>
                                      <p:tavLst>
                                        <p:tav tm="0">
                                          <p:val>
                                            <p:strVal val="#ppt_y+#ppt_h/2"/>
                                          </p:val>
                                        </p:tav>
                                        <p:tav tm="100000">
                                          <p:val>
                                            <p:strVal val="#ppt_y"/>
                                          </p:val>
                                        </p:tav>
                                      </p:tavLst>
                                    </p:anim>
                                    <p:anim calcmode="lin" valueType="num">
                                      <p:cBhvr>
                                        <p:cTn id="21" dur="3000" fill="hold"/>
                                        <p:tgtEl>
                                          <p:spTgt spid="12"/>
                                        </p:tgtEl>
                                        <p:attrNameLst>
                                          <p:attrName>ppt_w</p:attrName>
                                        </p:attrNameLst>
                                      </p:cBhvr>
                                      <p:tavLst>
                                        <p:tav tm="0">
                                          <p:val>
                                            <p:strVal val="#ppt_w"/>
                                          </p:val>
                                        </p:tav>
                                        <p:tav tm="100000">
                                          <p:val>
                                            <p:strVal val="#ppt_w"/>
                                          </p:val>
                                        </p:tav>
                                      </p:tavLst>
                                    </p:anim>
                                    <p:anim calcmode="lin" valueType="num">
                                      <p:cBhvr>
                                        <p:cTn id="22" dur="3000" fill="hold"/>
                                        <p:tgtEl>
                                          <p:spTgt spid="12"/>
                                        </p:tgtEl>
                                        <p:attrNameLst>
                                          <p:attrName>ppt_h</p:attrName>
                                        </p:attrNameLst>
                                      </p:cBhvr>
                                      <p:tavLst>
                                        <p:tav tm="0">
                                          <p:val>
                                            <p:fltVal val="0"/>
                                          </p:val>
                                        </p:tav>
                                        <p:tav tm="100000">
                                          <p:val>
                                            <p:strVal val="#ppt_h"/>
                                          </p:val>
                                        </p:tav>
                                      </p:tavLst>
                                    </p:anim>
                                  </p:childTnLst>
                                </p:cTn>
                              </p:par>
                              <p:par>
                                <p:cTn id="23" presetID="6" presetClass="emph" presetSubtype="0" fill="hold" nodeType="withEffect">
                                  <p:stCondLst>
                                    <p:cond delay="0"/>
                                  </p:stCondLst>
                                  <p:childTnLst>
                                    <p:animScale>
                                      <p:cBhvr>
                                        <p:cTn id="24" dur="3000" fill="hold"/>
                                        <p:tgtEl>
                                          <p:spTgt spid="12"/>
                                        </p:tgtEl>
                                      </p:cBhvr>
                                      <p:by x="150000" y="100000"/>
                                    </p:animScale>
                                  </p:childTnLst>
                                </p:cTn>
                              </p:par>
                              <p:par>
                                <p:cTn id="25" presetID="2" presetClass="exit" presetSubtype="12" fill="hold" nodeType="withEffect">
                                  <p:stCondLst>
                                    <p:cond delay="0"/>
                                  </p:stCondLst>
                                  <p:childTnLst>
                                    <p:anim calcmode="lin" valueType="num">
                                      <p:cBhvr additive="base">
                                        <p:cTn id="26" dur="3800"/>
                                        <p:tgtEl>
                                          <p:spTgt spid="12"/>
                                        </p:tgtEl>
                                        <p:attrNameLst>
                                          <p:attrName>ppt_x</p:attrName>
                                        </p:attrNameLst>
                                      </p:cBhvr>
                                      <p:tavLst>
                                        <p:tav tm="0">
                                          <p:val>
                                            <p:strVal val="ppt_x"/>
                                          </p:val>
                                        </p:tav>
                                        <p:tav tm="100000">
                                          <p:val>
                                            <p:strVal val="0-ppt_w/2"/>
                                          </p:val>
                                        </p:tav>
                                      </p:tavLst>
                                    </p:anim>
                                    <p:anim calcmode="lin" valueType="num">
                                      <p:cBhvr additive="base">
                                        <p:cTn id="27" dur="3800"/>
                                        <p:tgtEl>
                                          <p:spTgt spid="12"/>
                                        </p:tgtEl>
                                        <p:attrNameLst>
                                          <p:attrName>ppt_y</p:attrName>
                                        </p:attrNameLst>
                                      </p:cBhvr>
                                      <p:tavLst>
                                        <p:tav tm="0">
                                          <p:val>
                                            <p:strVal val="ppt_y"/>
                                          </p:val>
                                        </p:tav>
                                        <p:tav tm="100000">
                                          <p:val>
                                            <p:strVal val="1+ppt_h/2"/>
                                          </p:val>
                                        </p:tav>
                                      </p:tavLst>
                                    </p:anim>
                                    <p:set>
                                      <p:cBhvr>
                                        <p:cTn id="28" dur="1" fill="hold">
                                          <p:stCondLst>
                                            <p:cond delay="3799"/>
                                          </p:stCondLst>
                                        </p:cTn>
                                        <p:tgtEl>
                                          <p:spTgt spid="12"/>
                                        </p:tgtEl>
                                        <p:attrNameLst>
                                          <p:attrName>style.visibility</p:attrName>
                                        </p:attrNameLst>
                                      </p:cBhvr>
                                      <p:to>
                                        <p:strVal val="hidden"/>
                                      </p:to>
                                    </p:set>
                                  </p:childTnLst>
                                </p:cTn>
                              </p:par>
                              <p:par>
                                <p:cTn id="29" presetID="17" presetClass="entr" presetSubtype="1" fill="hold" nodeType="withEffect">
                                  <p:stCondLst>
                                    <p:cond delay="0"/>
                                  </p:stCondLst>
                                  <p:childTnLst>
                                    <p:set>
                                      <p:cBhvr>
                                        <p:cTn id="30" dur="1" fill="hold">
                                          <p:stCondLst>
                                            <p:cond delay="0"/>
                                          </p:stCondLst>
                                        </p:cTn>
                                        <p:tgtEl>
                                          <p:spTgt spid="22"/>
                                        </p:tgtEl>
                                        <p:attrNameLst>
                                          <p:attrName>style.visibility</p:attrName>
                                        </p:attrNameLst>
                                      </p:cBhvr>
                                      <p:to>
                                        <p:strVal val="visible"/>
                                      </p:to>
                                    </p:set>
                                    <p:anim calcmode="lin" valueType="num">
                                      <p:cBhvr>
                                        <p:cTn id="31" dur="3000" fill="hold"/>
                                        <p:tgtEl>
                                          <p:spTgt spid="22"/>
                                        </p:tgtEl>
                                        <p:attrNameLst>
                                          <p:attrName>ppt_x</p:attrName>
                                        </p:attrNameLst>
                                      </p:cBhvr>
                                      <p:tavLst>
                                        <p:tav tm="0">
                                          <p:val>
                                            <p:strVal val="#ppt_x"/>
                                          </p:val>
                                        </p:tav>
                                        <p:tav tm="100000">
                                          <p:val>
                                            <p:strVal val="#ppt_x"/>
                                          </p:val>
                                        </p:tav>
                                      </p:tavLst>
                                    </p:anim>
                                    <p:anim calcmode="lin" valueType="num">
                                      <p:cBhvr>
                                        <p:cTn id="32" dur="3000" fill="hold"/>
                                        <p:tgtEl>
                                          <p:spTgt spid="22"/>
                                        </p:tgtEl>
                                        <p:attrNameLst>
                                          <p:attrName>ppt_y</p:attrName>
                                        </p:attrNameLst>
                                      </p:cBhvr>
                                      <p:tavLst>
                                        <p:tav tm="0">
                                          <p:val>
                                            <p:strVal val="#ppt_y-#ppt_h/2"/>
                                          </p:val>
                                        </p:tav>
                                        <p:tav tm="100000">
                                          <p:val>
                                            <p:strVal val="#ppt_y"/>
                                          </p:val>
                                        </p:tav>
                                      </p:tavLst>
                                    </p:anim>
                                    <p:anim calcmode="lin" valueType="num">
                                      <p:cBhvr>
                                        <p:cTn id="33" dur="3000" fill="hold"/>
                                        <p:tgtEl>
                                          <p:spTgt spid="22"/>
                                        </p:tgtEl>
                                        <p:attrNameLst>
                                          <p:attrName>ppt_w</p:attrName>
                                        </p:attrNameLst>
                                      </p:cBhvr>
                                      <p:tavLst>
                                        <p:tav tm="0">
                                          <p:val>
                                            <p:strVal val="#ppt_w"/>
                                          </p:val>
                                        </p:tav>
                                        <p:tav tm="100000">
                                          <p:val>
                                            <p:strVal val="#ppt_w"/>
                                          </p:val>
                                        </p:tav>
                                      </p:tavLst>
                                    </p:anim>
                                    <p:anim calcmode="lin" valueType="num">
                                      <p:cBhvr>
                                        <p:cTn id="34" dur="3000" fill="hold"/>
                                        <p:tgtEl>
                                          <p:spTgt spid="22"/>
                                        </p:tgtEl>
                                        <p:attrNameLst>
                                          <p:attrName>ppt_h</p:attrName>
                                        </p:attrNameLst>
                                      </p:cBhvr>
                                      <p:tavLst>
                                        <p:tav tm="0">
                                          <p:val>
                                            <p:fltVal val="0"/>
                                          </p:val>
                                        </p:tav>
                                        <p:tav tm="100000">
                                          <p:val>
                                            <p:strVal val="#ppt_h"/>
                                          </p:val>
                                        </p:tav>
                                      </p:tavLst>
                                    </p:anim>
                                  </p:childTnLst>
                                </p:cTn>
                              </p:par>
                              <p:par>
                                <p:cTn id="35" presetID="6" presetClass="emph" presetSubtype="0" fill="hold" nodeType="withEffect">
                                  <p:stCondLst>
                                    <p:cond delay="0"/>
                                  </p:stCondLst>
                                  <p:childTnLst>
                                    <p:animScale>
                                      <p:cBhvr>
                                        <p:cTn id="36" dur="3000" fill="hold"/>
                                        <p:tgtEl>
                                          <p:spTgt spid="22"/>
                                        </p:tgtEl>
                                      </p:cBhvr>
                                      <p:by x="150000" y="100000"/>
                                    </p:animScale>
                                  </p:childTnLst>
                                </p:cTn>
                              </p:par>
                              <p:par>
                                <p:cTn id="37" presetID="2" presetClass="exit" presetSubtype="3" fill="hold" nodeType="withEffect">
                                  <p:stCondLst>
                                    <p:cond delay="0"/>
                                  </p:stCondLst>
                                  <p:childTnLst>
                                    <p:anim calcmode="lin" valueType="num">
                                      <p:cBhvr additive="base">
                                        <p:cTn id="38" dur="3800"/>
                                        <p:tgtEl>
                                          <p:spTgt spid="22"/>
                                        </p:tgtEl>
                                        <p:attrNameLst>
                                          <p:attrName>ppt_x</p:attrName>
                                        </p:attrNameLst>
                                      </p:cBhvr>
                                      <p:tavLst>
                                        <p:tav tm="0">
                                          <p:val>
                                            <p:strVal val="ppt_x"/>
                                          </p:val>
                                        </p:tav>
                                        <p:tav tm="100000">
                                          <p:val>
                                            <p:strVal val="1+ppt_w/2"/>
                                          </p:val>
                                        </p:tav>
                                      </p:tavLst>
                                    </p:anim>
                                    <p:anim calcmode="lin" valueType="num">
                                      <p:cBhvr additive="base">
                                        <p:cTn id="39" dur="3800"/>
                                        <p:tgtEl>
                                          <p:spTgt spid="22"/>
                                        </p:tgtEl>
                                        <p:attrNameLst>
                                          <p:attrName>ppt_y</p:attrName>
                                        </p:attrNameLst>
                                      </p:cBhvr>
                                      <p:tavLst>
                                        <p:tav tm="0">
                                          <p:val>
                                            <p:strVal val="ppt_y"/>
                                          </p:val>
                                        </p:tav>
                                        <p:tav tm="100000">
                                          <p:val>
                                            <p:strVal val="0-ppt_h/2"/>
                                          </p:val>
                                        </p:tav>
                                      </p:tavLst>
                                    </p:anim>
                                    <p:set>
                                      <p:cBhvr>
                                        <p:cTn id="40" dur="1" fill="hold">
                                          <p:stCondLst>
                                            <p:cond delay="3799"/>
                                          </p:stCondLst>
                                        </p:cTn>
                                        <p:tgtEl>
                                          <p:spTgt spid="22"/>
                                        </p:tgtEl>
                                        <p:attrNameLst>
                                          <p:attrName>style.visibility</p:attrName>
                                        </p:attrNameLst>
                                      </p:cBhvr>
                                      <p:to>
                                        <p:strVal val="hidden"/>
                                      </p:to>
                                    </p:set>
                                  </p:childTnLst>
                                </p:cTn>
                              </p:par>
                              <p:par>
                                <p:cTn id="41" presetID="17" presetClass="entr" presetSubtype="1" fill="hold" nodeType="withEffect">
                                  <p:stCondLst>
                                    <p:cond delay="0"/>
                                  </p:stCondLst>
                                  <p:childTnLst>
                                    <p:set>
                                      <p:cBhvr>
                                        <p:cTn id="42" dur="1" fill="hold">
                                          <p:stCondLst>
                                            <p:cond delay="0"/>
                                          </p:stCondLst>
                                        </p:cTn>
                                        <p:tgtEl>
                                          <p:spTgt spid="32"/>
                                        </p:tgtEl>
                                        <p:attrNameLst>
                                          <p:attrName>style.visibility</p:attrName>
                                        </p:attrNameLst>
                                      </p:cBhvr>
                                      <p:to>
                                        <p:strVal val="visible"/>
                                      </p:to>
                                    </p:set>
                                    <p:anim calcmode="lin" valueType="num">
                                      <p:cBhvr>
                                        <p:cTn id="43" dur="3000" fill="hold"/>
                                        <p:tgtEl>
                                          <p:spTgt spid="32"/>
                                        </p:tgtEl>
                                        <p:attrNameLst>
                                          <p:attrName>ppt_x</p:attrName>
                                        </p:attrNameLst>
                                      </p:cBhvr>
                                      <p:tavLst>
                                        <p:tav tm="0">
                                          <p:val>
                                            <p:strVal val="#ppt_x"/>
                                          </p:val>
                                        </p:tav>
                                        <p:tav tm="100000">
                                          <p:val>
                                            <p:strVal val="#ppt_x"/>
                                          </p:val>
                                        </p:tav>
                                      </p:tavLst>
                                    </p:anim>
                                    <p:anim calcmode="lin" valueType="num">
                                      <p:cBhvr>
                                        <p:cTn id="44" dur="3000" fill="hold"/>
                                        <p:tgtEl>
                                          <p:spTgt spid="32"/>
                                        </p:tgtEl>
                                        <p:attrNameLst>
                                          <p:attrName>ppt_y</p:attrName>
                                        </p:attrNameLst>
                                      </p:cBhvr>
                                      <p:tavLst>
                                        <p:tav tm="0">
                                          <p:val>
                                            <p:strVal val="#ppt_y-#ppt_h/2"/>
                                          </p:val>
                                        </p:tav>
                                        <p:tav tm="100000">
                                          <p:val>
                                            <p:strVal val="#ppt_y"/>
                                          </p:val>
                                        </p:tav>
                                      </p:tavLst>
                                    </p:anim>
                                    <p:anim calcmode="lin" valueType="num">
                                      <p:cBhvr>
                                        <p:cTn id="45" dur="3000" fill="hold"/>
                                        <p:tgtEl>
                                          <p:spTgt spid="32"/>
                                        </p:tgtEl>
                                        <p:attrNameLst>
                                          <p:attrName>ppt_w</p:attrName>
                                        </p:attrNameLst>
                                      </p:cBhvr>
                                      <p:tavLst>
                                        <p:tav tm="0">
                                          <p:val>
                                            <p:strVal val="#ppt_w"/>
                                          </p:val>
                                        </p:tav>
                                        <p:tav tm="100000">
                                          <p:val>
                                            <p:strVal val="#ppt_w"/>
                                          </p:val>
                                        </p:tav>
                                      </p:tavLst>
                                    </p:anim>
                                    <p:anim calcmode="lin" valueType="num">
                                      <p:cBhvr>
                                        <p:cTn id="46" dur="3000" fill="hold"/>
                                        <p:tgtEl>
                                          <p:spTgt spid="32"/>
                                        </p:tgtEl>
                                        <p:attrNameLst>
                                          <p:attrName>ppt_h</p:attrName>
                                        </p:attrNameLst>
                                      </p:cBhvr>
                                      <p:tavLst>
                                        <p:tav tm="0">
                                          <p:val>
                                            <p:fltVal val="0"/>
                                          </p:val>
                                        </p:tav>
                                        <p:tav tm="100000">
                                          <p:val>
                                            <p:strVal val="#ppt_h"/>
                                          </p:val>
                                        </p:tav>
                                      </p:tavLst>
                                    </p:anim>
                                  </p:childTnLst>
                                </p:cTn>
                              </p:par>
                              <p:par>
                                <p:cTn id="47" presetID="6" presetClass="emph" presetSubtype="0" fill="hold" nodeType="withEffect">
                                  <p:stCondLst>
                                    <p:cond delay="0"/>
                                  </p:stCondLst>
                                  <p:childTnLst>
                                    <p:animScale>
                                      <p:cBhvr>
                                        <p:cTn id="48" dur="3000" fill="hold"/>
                                        <p:tgtEl>
                                          <p:spTgt spid="32"/>
                                        </p:tgtEl>
                                      </p:cBhvr>
                                      <p:by x="150000" y="100000"/>
                                    </p:animScale>
                                  </p:childTnLst>
                                </p:cTn>
                              </p:par>
                              <p:par>
                                <p:cTn id="49" presetID="2" presetClass="exit" presetSubtype="9" fill="hold" nodeType="withEffect">
                                  <p:stCondLst>
                                    <p:cond delay="0"/>
                                  </p:stCondLst>
                                  <p:childTnLst>
                                    <p:anim calcmode="lin" valueType="num">
                                      <p:cBhvr additive="base">
                                        <p:cTn id="50" dur="3800"/>
                                        <p:tgtEl>
                                          <p:spTgt spid="32"/>
                                        </p:tgtEl>
                                        <p:attrNameLst>
                                          <p:attrName>ppt_x</p:attrName>
                                        </p:attrNameLst>
                                      </p:cBhvr>
                                      <p:tavLst>
                                        <p:tav tm="0">
                                          <p:val>
                                            <p:strVal val="ppt_x"/>
                                          </p:val>
                                        </p:tav>
                                        <p:tav tm="100000">
                                          <p:val>
                                            <p:strVal val="0-ppt_w/2"/>
                                          </p:val>
                                        </p:tav>
                                      </p:tavLst>
                                    </p:anim>
                                    <p:anim calcmode="lin" valueType="num">
                                      <p:cBhvr additive="base">
                                        <p:cTn id="51" dur="3800"/>
                                        <p:tgtEl>
                                          <p:spTgt spid="32"/>
                                        </p:tgtEl>
                                        <p:attrNameLst>
                                          <p:attrName>ppt_y</p:attrName>
                                        </p:attrNameLst>
                                      </p:cBhvr>
                                      <p:tavLst>
                                        <p:tav tm="0">
                                          <p:val>
                                            <p:strVal val="ppt_y"/>
                                          </p:val>
                                        </p:tav>
                                        <p:tav tm="100000">
                                          <p:val>
                                            <p:strVal val="0-ppt_h/2"/>
                                          </p:val>
                                        </p:tav>
                                      </p:tavLst>
                                    </p:anim>
                                    <p:set>
                                      <p:cBhvr>
                                        <p:cTn id="52" dur="1" fill="hold">
                                          <p:stCondLst>
                                            <p:cond delay="3799"/>
                                          </p:stCondLst>
                                        </p:cTn>
                                        <p:tgtEl>
                                          <p:spTgt spid="32"/>
                                        </p:tgtEl>
                                        <p:attrNameLst>
                                          <p:attrName>style.visibility</p:attrName>
                                        </p:attrNameLst>
                                      </p:cBhvr>
                                      <p:to>
                                        <p:strVal val="hidden"/>
                                      </p:to>
                                    </p:set>
                                  </p:childTnLst>
                                </p:cTn>
                              </p:par>
                              <p:par>
                                <p:cTn id="53" presetID="23" presetClass="entr" presetSubtype="528" fill="hold" nodeType="withEffect">
                                  <p:stCondLst>
                                    <p:cond delay="0"/>
                                  </p:stCondLst>
                                  <p:childTnLst>
                                    <p:set>
                                      <p:cBhvr>
                                        <p:cTn id="54" dur="1" fill="hold">
                                          <p:stCondLst>
                                            <p:cond delay="0"/>
                                          </p:stCondLst>
                                        </p:cTn>
                                        <p:tgtEl>
                                          <p:spTgt spid="42"/>
                                        </p:tgtEl>
                                        <p:attrNameLst>
                                          <p:attrName>style.visibility</p:attrName>
                                        </p:attrNameLst>
                                      </p:cBhvr>
                                      <p:to>
                                        <p:strVal val="visible"/>
                                      </p:to>
                                    </p:set>
                                    <p:anim calcmode="lin" valueType="num">
                                      <p:cBhvr>
                                        <p:cTn id="55" dur="3120" fill="hold"/>
                                        <p:tgtEl>
                                          <p:spTgt spid="42"/>
                                        </p:tgtEl>
                                        <p:attrNameLst>
                                          <p:attrName>ppt_w</p:attrName>
                                        </p:attrNameLst>
                                      </p:cBhvr>
                                      <p:tavLst>
                                        <p:tav tm="0">
                                          <p:val>
                                            <p:fltVal val="0"/>
                                          </p:val>
                                        </p:tav>
                                        <p:tav tm="100000">
                                          <p:val>
                                            <p:strVal val="#ppt_w"/>
                                          </p:val>
                                        </p:tav>
                                      </p:tavLst>
                                    </p:anim>
                                    <p:anim calcmode="lin" valueType="num">
                                      <p:cBhvr>
                                        <p:cTn id="56" dur="3120" fill="hold"/>
                                        <p:tgtEl>
                                          <p:spTgt spid="42"/>
                                        </p:tgtEl>
                                        <p:attrNameLst>
                                          <p:attrName>ppt_h</p:attrName>
                                        </p:attrNameLst>
                                      </p:cBhvr>
                                      <p:tavLst>
                                        <p:tav tm="0">
                                          <p:val>
                                            <p:fltVal val="0"/>
                                          </p:val>
                                        </p:tav>
                                        <p:tav tm="100000">
                                          <p:val>
                                            <p:strVal val="#ppt_h"/>
                                          </p:val>
                                        </p:tav>
                                      </p:tavLst>
                                    </p:anim>
                                    <p:anim calcmode="lin" valueType="num">
                                      <p:cBhvr>
                                        <p:cTn id="57" dur="3120" fill="hold"/>
                                        <p:tgtEl>
                                          <p:spTgt spid="42"/>
                                        </p:tgtEl>
                                        <p:attrNameLst>
                                          <p:attrName>ppt_x</p:attrName>
                                        </p:attrNameLst>
                                      </p:cBhvr>
                                      <p:tavLst>
                                        <p:tav tm="0">
                                          <p:val>
                                            <p:fltVal val="0.5"/>
                                          </p:val>
                                        </p:tav>
                                        <p:tav tm="100000">
                                          <p:val>
                                            <p:strVal val="#ppt_x"/>
                                          </p:val>
                                        </p:tav>
                                      </p:tavLst>
                                    </p:anim>
                                    <p:anim calcmode="lin" valueType="num">
                                      <p:cBhvr>
                                        <p:cTn id="58" dur="3120" fill="hold"/>
                                        <p:tgtEl>
                                          <p:spTgt spid="42"/>
                                        </p:tgtEl>
                                        <p:attrNameLst>
                                          <p:attrName>ppt_y</p:attrName>
                                        </p:attrNameLst>
                                      </p:cBhvr>
                                      <p:tavLst>
                                        <p:tav tm="0">
                                          <p:val>
                                            <p:fltVal val="0.5"/>
                                          </p:val>
                                        </p:tav>
                                        <p:tav tm="100000">
                                          <p:val>
                                            <p:strVal val="#ppt_y"/>
                                          </p:val>
                                        </p:tav>
                                      </p:tavLst>
                                    </p:anim>
                                  </p:childTnLst>
                                </p:cTn>
                              </p:par>
                              <p:par>
                                <p:cTn id="59" presetID="8" presetClass="entr" presetSubtype="32" fill="hold" nodeType="withEffect">
                                  <p:stCondLst>
                                    <p:cond delay="0"/>
                                  </p:stCondLst>
                                  <p:childTnLst>
                                    <p:set>
                                      <p:cBhvr>
                                        <p:cTn id="60" dur="1" fill="hold">
                                          <p:stCondLst>
                                            <p:cond delay="0"/>
                                          </p:stCondLst>
                                        </p:cTn>
                                        <p:tgtEl>
                                          <p:spTgt spid="42"/>
                                        </p:tgtEl>
                                        <p:attrNameLst>
                                          <p:attrName>style.visibility</p:attrName>
                                        </p:attrNameLst>
                                      </p:cBhvr>
                                      <p:to>
                                        <p:strVal val="visible"/>
                                      </p:to>
                                    </p:set>
                                    <p:animEffect transition="in" filter="diamond(out)">
                                      <p:cBhvr>
                                        <p:cTn id="61" dur="3120"/>
                                        <p:tgtEl>
                                          <p:spTgt spid="42"/>
                                        </p:tgtEl>
                                      </p:cBhvr>
                                    </p:animEffect>
                                  </p:childTnLst>
                                </p:cTn>
                              </p:par>
                              <p:par>
                                <p:cTn id="62" presetID="9" presetClass="emph" presetSubtype="0" grpId="0" nodeType="withEffect">
                                  <p:stCondLst>
                                    <p:cond delay="0"/>
                                  </p:stCondLst>
                                  <p:childTnLst>
                                    <p:set>
                                      <p:cBhvr rctx="PPT">
                                        <p:cTn id="63" dur="indefinite"/>
                                        <p:tgtEl>
                                          <p:spTgt spid="43"/>
                                        </p:tgtEl>
                                        <p:attrNameLst>
                                          <p:attrName>style.opacity</p:attrName>
                                        </p:attrNameLst>
                                      </p:cBhvr>
                                      <p:to>
                                        <p:strVal val="0"/>
                                      </p:to>
                                    </p:set>
                                    <p:animEffect filter="image" prLst="opacity: 0">
                                      <p:cBhvr rctx="IE">
                                        <p:cTn id="64" dur="indefinite"/>
                                        <p:tgtEl>
                                          <p:spTgt spid="4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9" name="88 Imagen" descr="Diapositiva25"/>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4373" y="-4199"/>
            <a:ext cx="9144000" cy="5143500"/>
          </a:xfrm>
          <a:prstGeom prst="rect">
            <a:avLst/>
          </a:prstGeom>
          <a:noFill/>
          <a:ln>
            <a:noFill/>
          </a:ln>
        </p:spPr>
      </p:pic>
      <p:grpSp>
        <p:nvGrpSpPr>
          <p:cNvPr id="7" name="6 Grupo"/>
          <p:cNvGrpSpPr/>
          <p:nvPr/>
        </p:nvGrpSpPr>
        <p:grpSpPr>
          <a:xfrm>
            <a:off x="-1062806" y="22002"/>
            <a:ext cx="2125612" cy="613742"/>
            <a:chOff x="684000" y="1275606"/>
            <a:chExt cx="2125612" cy="613742"/>
          </a:xfrm>
        </p:grpSpPr>
        <p:sp>
          <p:nvSpPr>
            <p:cNvPr id="3" name="2 Rectángulo"/>
            <p:cNvSpPr/>
            <p:nvPr/>
          </p:nvSpPr>
          <p:spPr>
            <a:xfrm flipV="1">
              <a:off x="684000" y="1275606"/>
              <a:ext cx="2125612" cy="613742"/>
            </a:xfrm>
            <a:prstGeom prst="rect">
              <a:avLst/>
            </a:prstGeom>
            <a:gradFill flip="none" rotWithShape="1">
              <a:gsLst>
                <a:gs pos="66000">
                  <a:schemeClr val="accent2">
                    <a:lumMod val="0"/>
                    <a:alpha val="0"/>
                  </a:schemeClr>
                </a:gs>
                <a:gs pos="47000">
                  <a:schemeClr val="accent2">
                    <a:lumMod val="0"/>
                    <a:alpha val="0"/>
                  </a:schemeClr>
                </a:gs>
                <a:gs pos="57000">
                  <a:schemeClr val="tx1">
                    <a:alpha val="0"/>
                  </a:schemeClr>
                </a:gs>
                <a:gs pos="88000">
                  <a:schemeClr val="tx1">
                    <a:alpha val="51000"/>
                  </a:schemeClr>
                </a:gs>
              </a:gsLst>
              <a:path path="shape">
                <a:fillToRect l="50000" t="50000" r="50000" b="50000"/>
              </a:path>
              <a:tileRect/>
            </a:gradFill>
            <a:ln>
              <a:gradFill>
                <a:gsLst>
                  <a:gs pos="0">
                    <a:schemeClr val="tx1"/>
                  </a:gs>
                  <a:gs pos="50000">
                    <a:schemeClr val="tx1">
                      <a:lumMod val="95000"/>
                    </a:schemeClr>
                  </a:gs>
                  <a:gs pos="99000">
                    <a:schemeClr val="tx1">
                      <a:lumMod val="95000"/>
                    </a:schemeClr>
                  </a:gs>
                </a:gsLst>
                <a:lin ang="5400000" scaled="0"/>
              </a:gradFill>
            </a:ln>
            <a:effectLst/>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4" name="3 Elipse"/>
            <p:cNvSpPr/>
            <p:nvPr/>
          </p:nvSpPr>
          <p:spPr>
            <a:xfrm flipV="1">
              <a:off x="971601" y="1419622"/>
              <a:ext cx="360040" cy="333026"/>
            </a:xfrm>
            <a:prstGeom prst="ellipse">
              <a:avLst/>
            </a:prstGeom>
            <a:solidFill>
              <a:srgbClr val="FFC000"/>
            </a:solidFill>
            <a:ln>
              <a:solidFill>
                <a:srgbClr val="002060"/>
              </a:solidFill>
            </a:ln>
            <a:scene3d>
              <a:camera prst="orthographicFront"/>
              <a:lightRig rig="morning" dir="t"/>
            </a:scene3d>
            <a:sp3d prstMaterial="metal">
              <a:bevelT w="2857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5" name="4 Elipse"/>
            <p:cNvSpPr/>
            <p:nvPr/>
          </p:nvSpPr>
          <p:spPr>
            <a:xfrm flipV="1">
              <a:off x="1656000" y="1440000"/>
              <a:ext cx="296799" cy="269402"/>
            </a:xfrm>
            <a:prstGeom prst="ellipse">
              <a:avLst/>
            </a:prstGeom>
            <a:solidFill>
              <a:srgbClr val="000042"/>
            </a:solidFill>
            <a:ln>
              <a:solidFill>
                <a:schemeClr val="tx1"/>
              </a:solidFill>
            </a:ln>
            <a:scene3d>
              <a:camera prst="orthographicFront"/>
              <a:lightRig rig="morning" dir="t"/>
            </a:scene3d>
            <a:sp3d contourW="12700" prstMaterial="metal">
              <a:bevelT w="285750" prst="coolSlant"/>
              <a:contourClr>
                <a:srgbClr val="2A002A"/>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6" name="5 Elipse"/>
            <p:cNvSpPr/>
            <p:nvPr/>
          </p:nvSpPr>
          <p:spPr>
            <a:xfrm flipV="1">
              <a:off x="2267744" y="1476000"/>
              <a:ext cx="233175" cy="216024"/>
            </a:xfrm>
            <a:prstGeom prst="ellipse">
              <a:avLst/>
            </a:prstGeom>
            <a:solidFill>
              <a:schemeClr val="tx1"/>
            </a:solidFill>
            <a:ln>
              <a:solidFill>
                <a:srgbClr val="002060"/>
              </a:solidFill>
            </a:ln>
            <a:scene3d>
              <a:camera prst="orthographicFront"/>
              <a:lightRig rig="morning" dir="t"/>
            </a:scene3d>
            <a:sp3d prstMaterial="metal">
              <a:bevelT w="2857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grpSp>
      <p:grpSp>
        <p:nvGrpSpPr>
          <p:cNvPr id="8" name="7 Grupo"/>
          <p:cNvGrpSpPr/>
          <p:nvPr/>
        </p:nvGrpSpPr>
        <p:grpSpPr>
          <a:xfrm>
            <a:off x="0" y="627534"/>
            <a:ext cx="2125612" cy="613742"/>
            <a:chOff x="684000" y="1275606"/>
            <a:chExt cx="2125612" cy="613742"/>
          </a:xfrm>
        </p:grpSpPr>
        <p:sp>
          <p:nvSpPr>
            <p:cNvPr id="9" name="8 Rectángulo"/>
            <p:cNvSpPr/>
            <p:nvPr/>
          </p:nvSpPr>
          <p:spPr>
            <a:xfrm flipV="1">
              <a:off x="684000" y="1275606"/>
              <a:ext cx="2125612" cy="613742"/>
            </a:xfrm>
            <a:prstGeom prst="rect">
              <a:avLst/>
            </a:prstGeom>
            <a:gradFill flip="none" rotWithShape="1">
              <a:gsLst>
                <a:gs pos="66000">
                  <a:schemeClr val="accent2">
                    <a:lumMod val="0"/>
                    <a:alpha val="0"/>
                  </a:schemeClr>
                </a:gs>
                <a:gs pos="47000">
                  <a:schemeClr val="accent2">
                    <a:lumMod val="0"/>
                    <a:alpha val="0"/>
                  </a:schemeClr>
                </a:gs>
                <a:gs pos="57000">
                  <a:schemeClr val="tx1">
                    <a:alpha val="0"/>
                  </a:schemeClr>
                </a:gs>
                <a:gs pos="88000">
                  <a:schemeClr val="tx1">
                    <a:alpha val="51000"/>
                  </a:schemeClr>
                </a:gs>
              </a:gsLst>
              <a:path path="shape">
                <a:fillToRect l="50000" t="50000" r="50000" b="50000"/>
              </a:path>
              <a:tileRect/>
            </a:gradFill>
            <a:ln>
              <a:gradFill>
                <a:gsLst>
                  <a:gs pos="0">
                    <a:schemeClr val="tx1"/>
                  </a:gs>
                  <a:gs pos="50000">
                    <a:schemeClr val="tx1">
                      <a:lumMod val="95000"/>
                    </a:schemeClr>
                  </a:gs>
                  <a:gs pos="99000">
                    <a:schemeClr val="tx1">
                      <a:lumMod val="95000"/>
                    </a:schemeClr>
                  </a:gs>
                </a:gsLst>
                <a:lin ang="5400000" scaled="0"/>
              </a:gradFill>
            </a:ln>
            <a:effectLst/>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0" name="9 Elipse"/>
            <p:cNvSpPr/>
            <p:nvPr/>
          </p:nvSpPr>
          <p:spPr>
            <a:xfrm flipV="1">
              <a:off x="971601" y="1419622"/>
              <a:ext cx="360040" cy="333026"/>
            </a:xfrm>
            <a:prstGeom prst="ellipse">
              <a:avLst/>
            </a:prstGeom>
            <a:solidFill>
              <a:srgbClr val="FFC000"/>
            </a:solidFill>
            <a:ln>
              <a:solidFill>
                <a:srgbClr val="002060"/>
              </a:solidFill>
            </a:ln>
            <a:scene3d>
              <a:camera prst="orthographicFront"/>
              <a:lightRig rig="morning" dir="t"/>
            </a:scene3d>
            <a:sp3d prstMaterial="metal">
              <a:bevelT w="2857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1" name="10 Elipse"/>
            <p:cNvSpPr/>
            <p:nvPr/>
          </p:nvSpPr>
          <p:spPr>
            <a:xfrm flipV="1">
              <a:off x="1656000" y="1440000"/>
              <a:ext cx="296799" cy="269402"/>
            </a:xfrm>
            <a:prstGeom prst="ellipse">
              <a:avLst/>
            </a:prstGeom>
            <a:solidFill>
              <a:srgbClr val="000042"/>
            </a:solidFill>
            <a:ln>
              <a:solidFill>
                <a:schemeClr val="tx1"/>
              </a:solidFill>
            </a:ln>
            <a:scene3d>
              <a:camera prst="orthographicFront"/>
              <a:lightRig rig="morning" dir="t"/>
            </a:scene3d>
            <a:sp3d prstMaterial="metal">
              <a:bevelT w="2857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2" name="11 Elipse"/>
            <p:cNvSpPr/>
            <p:nvPr/>
          </p:nvSpPr>
          <p:spPr>
            <a:xfrm flipV="1">
              <a:off x="2267744" y="1476000"/>
              <a:ext cx="233175" cy="216024"/>
            </a:xfrm>
            <a:prstGeom prst="ellipse">
              <a:avLst/>
            </a:prstGeom>
            <a:solidFill>
              <a:schemeClr val="tx1"/>
            </a:solidFill>
            <a:ln>
              <a:solidFill>
                <a:srgbClr val="002060"/>
              </a:solidFill>
            </a:ln>
            <a:scene3d>
              <a:camera prst="orthographicFront"/>
              <a:lightRig rig="morning" dir="t"/>
            </a:scene3d>
            <a:sp3d prstMaterial="metal">
              <a:bevelT w="2857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grpSp>
      <p:grpSp>
        <p:nvGrpSpPr>
          <p:cNvPr id="13" name="12 Grupo"/>
          <p:cNvGrpSpPr/>
          <p:nvPr/>
        </p:nvGrpSpPr>
        <p:grpSpPr>
          <a:xfrm>
            <a:off x="971600" y="1275606"/>
            <a:ext cx="2125612" cy="613742"/>
            <a:chOff x="684000" y="1275606"/>
            <a:chExt cx="2125612" cy="613742"/>
          </a:xfrm>
        </p:grpSpPr>
        <p:sp>
          <p:nvSpPr>
            <p:cNvPr id="14" name="13 Rectángulo"/>
            <p:cNvSpPr/>
            <p:nvPr/>
          </p:nvSpPr>
          <p:spPr>
            <a:xfrm flipV="1">
              <a:off x="684000" y="1275606"/>
              <a:ext cx="2125612" cy="613742"/>
            </a:xfrm>
            <a:prstGeom prst="rect">
              <a:avLst/>
            </a:prstGeom>
            <a:gradFill flip="none" rotWithShape="1">
              <a:gsLst>
                <a:gs pos="66000">
                  <a:schemeClr val="accent2">
                    <a:lumMod val="0"/>
                    <a:alpha val="0"/>
                  </a:schemeClr>
                </a:gs>
                <a:gs pos="47000">
                  <a:schemeClr val="accent2">
                    <a:lumMod val="0"/>
                    <a:alpha val="0"/>
                  </a:schemeClr>
                </a:gs>
                <a:gs pos="57000">
                  <a:schemeClr val="tx1">
                    <a:alpha val="0"/>
                  </a:schemeClr>
                </a:gs>
                <a:gs pos="88000">
                  <a:schemeClr val="tx1">
                    <a:alpha val="51000"/>
                  </a:schemeClr>
                </a:gs>
              </a:gsLst>
              <a:path path="shape">
                <a:fillToRect l="50000" t="50000" r="50000" b="50000"/>
              </a:path>
              <a:tileRect/>
            </a:gradFill>
            <a:ln>
              <a:gradFill>
                <a:gsLst>
                  <a:gs pos="0">
                    <a:schemeClr val="tx1"/>
                  </a:gs>
                  <a:gs pos="50000">
                    <a:schemeClr val="tx1">
                      <a:lumMod val="95000"/>
                    </a:schemeClr>
                  </a:gs>
                  <a:gs pos="99000">
                    <a:schemeClr val="tx1">
                      <a:lumMod val="95000"/>
                    </a:schemeClr>
                  </a:gs>
                </a:gsLst>
                <a:lin ang="5400000" scaled="0"/>
              </a:gradFill>
            </a:ln>
            <a:effectLst/>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5" name="14 Elipse"/>
            <p:cNvSpPr/>
            <p:nvPr/>
          </p:nvSpPr>
          <p:spPr>
            <a:xfrm flipV="1">
              <a:off x="971601" y="1419622"/>
              <a:ext cx="360040" cy="333026"/>
            </a:xfrm>
            <a:prstGeom prst="ellipse">
              <a:avLst/>
            </a:prstGeom>
            <a:solidFill>
              <a:srgbClr val="FFC000"/>
            </a:solidFill>
            <a:ln>
              <a:solidFill>
                <a:srgbClr val="002060"/>
              </a:solidFill>
            </a:ln>
            <a:scene3d>
              <a:camera prst="orthographicFront"/>
              <a:lightRig rig="morning" dir="t"/>
            </a:scene3d>
            <a:sp3d prstMaterial="metal">
              <a:bevelT w="2857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6" name="15 Elipse"/>
            <p:cNvSpPr/>
            <p:nvPr/>
          </p:nvSpPr>
          <p:spPr>
            <a:xfrm flipV="1">
              <a:off x="1656000" y="1440000"/>
              <a:ext cx="296799" cy="269402"/>
            </a:xfrm>
            <a:prstGeom prst="ellipse">
              <a:avLst/>
            </a:prstGeom>
            <a:solidFill>
              <a:srgbClr val="000042"/>
            </a:solidFill>
            <a:ln>
              <a:noFill/>
            </a:ln>
            <a:scene3d>
              <a:camera prst="orthographicFront"/>
              <a:lightRig rig="morning" dir="t"/>
            </a:scene3d>
            <a:sp3d prstMaterial="metal">
              <a:bevelT w="2857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7" name="16 Elipse"/>
            <p:cNvSpPr/>
            <p:nvPr/>
          </p:nvSpPr>
          <p:spPr>
            <a:xfrm flipV="1">
              <a:off x="2267744" y="1476000"/>
              <a:ext cx="233175" cy="216024"/>
            </a:xfrm>
            <a:prstGeom prst="ellipse">
              <a:avLst/>
            </a:prstGeom>
            <a:solidFill>
              <a:schemeClr val="tx1"/>
            </a:solidFill>
            <a:ln>
              <a:solidFill>
                <a:srgbClr val="002060"/>
              </a:solidFill>
            </a:ln>
            <a:scene3d>
              <a:camera prst="orthographicFront"/>
              <a:lightRig rig="morning" dir="t"/>
            </a:scene3d>
            <a:sp3d prstMaterial="metal">
              <a:bevelT w="2857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grpSp>
      <p:grpSp>
        <p:nvGrpSpPr>
          <p:cNvPr id="18" name="17 Grupo"/>
          <p:cNvGrpSpPr/>
          <p:nvPr/>
        </p:nvGrpSpPr>
        <p:grpSpPr>
          <a:xfrm>
            <a:off x="2088000" y="1923678"/>
            <a:ext cx="2125612" cy="613742"/>
            <a:chOff x="684000" y="1275606"/>
            <a:chExt cx="2125612" cy="613742"/>
          </a:xfrm>
        </p:grpSpPr>
        <p:sp>
          <p:nvSpPr>
            <p:cNvPr id="19" name="18 Rectángulo"/>
            <p:cNvSpPr/>
            <p:nvPr/>
          </p:nvSpPr>
          <p:spPr>
            <a:xfrm flipV="1">
              <a:off x="684000" y="1275606"/>
              <a:ext cx="2125612" cy="613742"/>
            </a:xfrm>
            <a:prstGeom prst="rect">
              <a:avLst/>
            </a:prstGeom>
            <a:gradFill flip="none" rotWithShape="1">
              <a:gsLst>
                <a:gs pos="66000">
                  <a:schemeClr val="accent2">
                    <a:lumMod val="0"/>
                    <a:alpha val="0"/>
                  </a:schemeClr>
                </a:gs>
                <a:gs pos="47000">
                  <a:schemeClr val="accent2">
                    <a:lumMod val="0"/>
                    <a:alpha val="0"/>
                  </a:schemeClr>
                </a:gs>
                <a:gs pos="57000">
                  <a:schemeClr val="tx1">
                    <a:alpha val="0"/>
                  </a:schemeClr>
                </a:gs>
                <a:gs pos="88000">
                  <a:schemeClr val="tx1">
                    <a:alpha val="51000"/>
                  </a:schemeClr>
                </a:gs>
              </a:gsLst>
              <a:path path="shape">
                <a:fillToRect l="50000" t="50000" r="50000" b="50000"/>
              </a:path>
              <a:tileRect/>
            </a:gradFill>
            <a:ln>
              <a:gradFill>
                <a:gsLst>
                  <a:gs pos="0">
                    <a:schemeClr val="tx1"/>
                  </a:gs>
                  <a:gs pos="50000">
                    <a:schemeClr val="tx1">
                      <a:lumMod val="95000"/>
                    </a:schemeClr>
                  </a:gs>
                  <a:gs pos="99000">
                    <a:schemeClr val="tx1">
                      <a:lumMod val="95000"/>
                    </a:schemeClr>
                  </a:gs>
                </a:gsLst>
                <a:lin ang="5400000" scaled="0"/>
              </a:gradFill>
            </a:ln>
            <a:effectLst/>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0" name="19 Elipse"/>
            <p:cNvSpPr/>
            <p:nvPr/>
          </p:nvSpPr>
          <p:spPr>
            <a:xfrm flipV="1">
              <a:off x="971601" y="1419622"/>
              <a:ext cx="360040" cy="333026"/>
            </a:xfrm>
            <a:prstGeom prst="ellipse">
              <a:avLst/>
            </a:prstGeom>
            <a:solidFill>
              <a:srgbClr val="FFC000"/>
            </a:solidFill>
            <a:ln>
              <a:solidFill>
                <a:srgbClr val="002060"/>
              </a:solidFill>
            </a:ln>
            <a:scene3d>
              <a:camera prst="orthographicFront"/>
              <a:lightRig rig="morning" dir="t"/>
            </a:scene3d>
            <a:sp3d prstMaterial="metal">
              <a:bevelT w="2857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1" name="20 Elipse"/>
            <p:cNvSpPr/>
            <p:nvPr/>
          </p:nvSpPr>
          <p:spPr>
            <a:xfrm flipV="1">
              <a:off x="1656000" y="1440000"/>
              <a:ext cx="296799" cy="269402"/>
            </a:xfrm>
            <a:prstGeom prst="ellipse">
              <a:avLst/>
            </a:prstGeom>
            <a:solidFill>
              <a:srgbClr val="000042"/>
            </a:solidFill>
            <a:ln>
              <a:solidFill>
                <a:schemeClr val="tx1"/>
              </a:solidFill>
            </a:ln>
            <a:scene3d>
              <a:camera prst="orthographicFront"/>
              <a:lightRig rig="morning" dir="t"/>
            </a:scene3d>
            <a:sp3d prstMaterial="metal">
              <a:bevelT w="2857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2" name="21 Elipse"/>
            <p:cNvSpPr/>
            <p:nvPr/>
          </p:nvSpPr>
          <p:spPr>
            <a:xfrm flipV="1">
              <a:off x="2267744" y="1476000"/>
              <a:ext cx="233175" cy="216024"/>
            </a:xfrm>
            <a:prstGeom prst="ellipse">
              <a:avLst/>
            </a:prstGeom>
            <a:solidFill>
              <a:schemeClr val="tx1"/>
            </a:solidFill>
            <a:ln>
              <a:solidFill>
                <a:srgbClr val="002060"/>
              </a:solidFill>
            </a:ln>
            <a:scene3d>
              <a:camera prst="orthographicFront"/>
              <a:lightRig rig="morning" dir="t"/>
            </a:scene3d>
            <a:sp3d prstMaterial="metal">
              <a:bevelT w="2857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grpSp>
      <p:grpSp>
        <p:nvGrpSpPr>
          <p:cNvPr id="25" name="24 Grupo"/>
          <p:cNvGrpSpPr/>
          <p:nvPr/>
        </p:nvGrpSpPr>
        <p:grpSpPr>
          <a:xfrm rot="10800000" flipH="1">
            <a:off x="-1080000" y="4494149"/>
            <a:ext cx="2125612" cy="613742"/>
            <a:chOff x="684000" y="1275606"/>
            <a:chExt cx="2125612" cy="613742"/>
          </a:xfrm>
        </p:grpSpPr>
        <p:sp>
          <p:nvSpPr>
            <p:cNvPr id="41" name="40 Rectángulo"/>
            <p:cNvSpPr/>
            <p:nvPr/>
          </p:nvSpPr>
          <p:spPr>
            <a:xfrm flipV="1">
              <a:off x="684000" y="1275606"/>
              <a:ext cx="2125612" cy="613742"/>
            </a:xfrm>
            <a:prstGeom prst="rect">
              <a:avLst/>
            </a:prstGeom>
            <a:gradFill flip="none" rotWithShape="1">
              <a:gsLst>
                <a:gs pos="66000">
                  <a:schemeClr val="accent2">
                    <a:lumMod val="0"/>
                    <a:alpha val="0"/>
                  </a:schemeClr>
                </a:gs>
                <a:gs pos="47000">
                  <a:schemeClr val="accent2">
                    <a:lumMod val="0"/>
                    <a:alpha val="0"/>
                  </a:schemeClr>
                </a:gs>
                <a:gs pos="57000">
                  <a:schemeClr val="tx1">
                    <a:alpha val="0"/>
                  </a:schemeClr>
                </a:gs>
                <a:gs pos="88000">
                  <a:schemeClr val="tx1">
                    <a:alpha val="51000"/>
                  </a:schemeClr>
                </a:gs>
              </a:gsLst>
              <a:path path="shape">
                <a:fillToRect l="50000" t="50000" r="50000" b="50000"/>
              </a:path>
              <a:tileRect/>
            </a:gradFill>
            <a:ln>
              <a:gradFill>
                <a:gsLst>
                  <a:gs pos="0">
                    <a:schemeClr val="tx1"/>
                  </a:gs>
                  <a:gs pos="50000">
                    <a:schemeClr val="tx1">
                      <a:lumMod val="95000"/>
                    </a:schemeClr>
                  </a:gs>
                  <a:gs pos="99000">
                    <a:schemeClr val="tx1">
                      <a:lumMod val="95000"/>
                    </a:schemeClr>
                  </a:gs>
                </a:gsLst>
                <a:lin ang="5400000" scaled="0"/>
              </a:gradFill>
            </a:ln>
            <a:effectLst/>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42" name="41 Elipse"/>
            <p:cNvSpPr/>
            <p:nvPr/>
          </p:nvSpPr>
          <p:spPr>
            <a:xfrm flipV="1">
              <a:off x="971601" y="1419622"/>
              <a:ext cx="360040" cy="333026"/>
            </a:xfrm>
            <a:prstGeom prst="ellipse">
              <a:avLst/>
            </a:prstGeom>
            <a:solidFill>
              <a:srgbClr val="FFC000"/>
            </a:solidFill>
            <a:ln>
              <a:solidFill>
                <a:srgbClr val="002060"/>
              </a:solidFill>
            </a:ln>
            <a:scene3d>
              <a:camera prst="orthographicFront"/>
              <a:lightRig rig="morning" dir="t"/>
            </a:scene3d>
            <a:sp3d prstMaterial="metal">
              <a:bevelT w="2857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43" name="42 Elipse"/>
            <p:cNvSpPr/>
            <p:nvPr/>
          </p:nvSpPr>
          <p:spPr>
            <a:xfrm flipV="1">
              <a:off x="1656000" y="1440000"/>
              <a:ext cx="296799" cy="269402"/>
            </a:xfrm>
            <a:prstGeom prst="ellipse">
              <a:avLst/>
            </a:prstGeom>
            <a:solidFill>
              <a:srgbClr val="000042"/>
            </a:solidFill>
            <a:ln>
              <a:solidFill>
                <a:schemeClr val="tx1"/>
              </a:solidFill>
            </a:ln>
            <a:scene3d>
              <a:camera prst="orthographicFront"/>
              <a:lightRig rig="morning" dir="t"/>
            </a:scene3d>
            <a:sp3d prstMaterial="metal">
              <a:bevelT w="2857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44" name="43 Elipse"/>
            <p:cNvSpPr/>
            <p:nvPr/>
          </p:nvSpPr>
          <p:spPr>
            <a:xfrm flipV="1">
              <a:off x="2267744" y="1476000"/>
              <a:ext cx="233175" cy="216024"/>
            </a:xfrm>
            <a:prstGeom prst="ellipse">
              <a:avLst/>
            </a:prstGeom>
            <a:solidFill>
              <a:schemeClr val="tx1"/>
            </a:solidFill>
            <a:ln>
              <a:solidFill>
                <a:srgbClr val="002060"/>
              </a:solidFill>
            </a:ln>
            <a:scene3d>
              <a:camera prst="orthographicFront"/>
              <a:lightRig rig="morning" dir="t"/>
            </a:scene3d>
            <a:sp3d prstMaterial="metal">
              <a:bevelT w="2857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grpSp>
      <p:grpSp>
        <p:nvGrpSpPr>
          <p:cNvPr id="26" name="25 Grupo"/>
          <p:cNvGrpSpPr/>
          <p:nvPr/>
        </p:nvGrpSpPr>
        <p:grpSpPr>
          <a:xfrm rot="10800000" flipH="1">
            <a:off x="-17194" y="3888617"/>
            <a:ext cx="2125612" cy="613742"/>
            <a:chOff x="684000" y="1275606"/>
            <a:chExt cx="2125612" cy="613742"/>
          </a:xfrm>
        </p:grpSpPr>
        <p:sp>
          <p:nvSpPr>
            <p:cNvPr id="37" name="36 Rectángulo"/>
            <p:cNvSpPr/>
            <p:nvPr/>
          </p:nvSpPr>
          <p:spPr>
            <a:xfrm flipV="1">
              <a:off x="684000" y="1275606"/>
              <a:ext cx="2125612" cy="613742"/>
            </a:xfrm>
            <a:prstGeom prst="rect">
              <a:avLst/>
            </a:prstGeom>
            <a:gradFill flip="none" rotWithShape="1">
              <a:gsLst>
                <a:gs pos="66000">
                  <a:schemeClr val="accent2">
                    <a:lumMod val="0"/>
                    <a:alpha val="0"/>
                  </a:schemeClr>
                </a:gs>
                <a:gs pos="47000">
                  <a:schemeClr val="accent2">
                    <a:lumMod val="0"/>
                    <a:alpha val="0"/>
                  </a:schemeClr>
                </a:gs>
                <a:gs pos="57000">
                  <a:schemeClr val="tx1">
                    <a:alpha val="0"/>
                  </a:schemeClr>
                </a:gs>
                <a:gs pos="88000">
                  <a:schemeClr val="tx1">
                    <a:alpha val="51000"/>
                  </a:schemeClr>
                </a:gs>
              </a:gsLst>
              <a:path path="shape">
                <a:fillToRect l="50000" t="50000" r="50000" b="50000"/>
              </a:path>
              <a:tileRect/>
            </a:gradFill>
            <a:ln>
              <a:gradFill>
                <a:gsLst>
                  <a:gs pos="0">
                    <a:schemeClr val="tx1"/>
                  </a:gs>
                  <a:gs pos="50000">
                    <a:schemeClr val="tx1">
                      <a:lumMod val="95000"/>
                    </a:schemeClr>
                  </a:gs>
                  <a:gs pos="99000">
                    <a:schemeClr val="tx1">
                      <a:lumMod val="95000"/>
                    </a:schemeClr>
                  </a:gs>
                </a:gsLst>
                <a:lin ang="5400000" scaled="0"/>
              </a:gradFill>
            </a:ln>
            <a:effectLst/>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38" name="37 Elipse"/>
            <p:cNvSpPr/>
            <p:nvPr/>
          </p:nvSpPr>
          <p:spPr>
            <a:xfrm flipV="1">
              <a:off x="971601" y="1419622"/>
              <a:ext cx="360040" cy="333026"/>
            </a:xfrm>
            <a:prstGeom prst="ellipse">
              <a:avLst/>
            </a:prstGeom>
            <a:solidFill>
              <a:srgbClr val="FFC000"/>
            </a:solidFill>
            <a:ln>
              <a:solidFill>
                <a:srgbClr val="002060"/>
              </a:solidFill>
            </a:ln>
            <a:scene3d>
              <a:camera prst="orthographicFront"/>
              <a:lightRig rig="morning" dir="t"/>
            </a:scene3d>
            <a:sp3d prstMaterial="metal">
              <a:bevelT w="2857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39" name="38 Elipse"/>
            <p:cNvSpPr/>
            <p:nvPr/>
          </p:nvSpPr>
          <p:spPr>
            <a:xfrm flipV="1">
              <a:off x="1656000" y="1440000"/>
              <a:ext cx="296799" cy="269402"/>
            </a:xfrm>
            <a:prstGeom prst="ellipse">
              <a:avLst/>
            </a:prstGeom>
            <a:solidFill>
              <a:srgbClr val="000042"/>
            </a:solidFill>
            <a:ln>
              <a:solidFill>
                <a:schemeClr val="tx1"/>
              </a:solidFill>
            </a:ln>
            <a:scene3d>
              <a:camera prst="orthographicFront"/>
              <a:lightRig rig="morning" dir="t"/>
            </a:scene3d>
            <a:sp3d prstMaterial="metal">
              <a:bevelT w="2857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40" name="39 Elipse"/>
            <p:cNvSpPr/>
            <p:nvPr/>
          </p:nvSpPr>
          <p:spPr>
            <a:xfrm flipV="1">
              <a:off x="2267744" y="1476000"/>
              <a:ext cx="233175" cy="216024"/>
            </a:xfrm>
            <a:prstGeom prst="ellipse">
              <a:avLst/>
            </a:prstGeom>
            <a:solidFill>
              <a:schemeClr val="tx1"/>
            </a:solidFill>
            <a:ln>
              <a:solidFill>
                <a:srgbClr val="002060"/>
              </a:solidFill>
            </a:ln>
            <a:scene3d>
              <a:camera prst="orthographicFront"/>
              <a:lightRig rig="morning" dir="t"/>
            </a:scene3d>
            <a:sp3d prstMaterial="metal">
              <a:bevelT w="2857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grpSp>
      <p:grpSp>
        <p:nvGrpSpPr>
          <p:cNvPr id="27" name="26 Grupo"/>
          <p:cNvGrpSpPr/>
          <p:nvPr/>
        </p:nvGrpSpPr>
        <p:grpSpPr>
          <a:xfrm rot="10800000" flipH="1">
            <a:off x="954406" y="3240545"/>
            <a:ext cx="2125612" cy="613742"/>
            <a:chOff x="684000" y="1275606"/>
            <a:chExt cx="2125612" cy="613742"/>
          </a:xfrm>
        </p:grpSpPr>
        <p:sp>
          <p:nvSpPr>
            <p:cNvPr id="33" name="32 Rectángulo"/>
            <p:cNvSpPr/>
            <p:nvPr/>
          </p:nvSpPr>
          <p:spPr>
            <a:xfrm flipV="1">
              <a:off x="684000" y="1275606"/>
              <a:ext cx="2125612" cy="613742"/>
            </a:xfrm>
            <a:prstGeom prst="rect">
              <a:avLst/>
            </a:prstGeom>
            <a:gradFill flip="none" rotWithShape="1">
              <a:gsLst>
                <a:gs pos="66000">
                  <a:schemeClr val="accent2">
                    <a:lumMod val="0"/>
                    <a:alpha val="0"/>
                  </a:schemeClr>
                </a:gs>
                <a:gs pos="47000">
                  <a:schemeClr val="accent2">
                    <a:lumMod val="0"/>
                    <a:alpha val="0"/>
                  </a:schemeClr>
                </a:gs>
                <a:gs pos="57000">
                  <a:schemeClr val="tx1">
                    <a:alpha val="0"/>
                  </a:schemeClr>
                </a:gs>
                <a:gs pos="88000">
                  <a:schemeClr val="tx1">
                    <a:alpha val="51000"/>
                  </a:schemeClr>
                </a:gs>
              </a:gsLst>
              <a:path path="shape">
                <a:fillToRect l="50000" t="50000" r="50000" b="50000"/>
              </a:path>
              <a:tileRect/>
            </a:gradFill>
            <a:ln>
              <a:gradFill>
                <a:gsLst>
                  <a:gs pos="0">
                    <a:schemeClr val="tx1"/>
                  </a:gs>
                  <a:gs pos="50000">
                    <a:schemeClr val="tx1">
                      <a:lumMod val="95000"/>
                    </a:schemeClr>
                  </a:gs>
                  <a:gs pos="99000">
                    <a:schemeClr val="tx1">
                      <a:lumMod val="95000"/>
                    </a:schemeClr>
                  </a:gs>
                </a:gsLst>
                <a:lin ang="5400000" scaled="0"/>
              </a:gradFill>
            </a:ln>
            <a:effectLst/>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34" name="33 Elipse"/>
            <p:cNvSpPr/>
            <p:nvPr/>
          </p:nvSpPr>
          <p:spPr>
            <a:xfrm flipV="1">
              <a:off x="971601" y="1419622"/>
              <a:ext cx="360040" cy="333026"/>
            </a:xfrm>
            <a:prstGeom prst="ellipse">
              <a:avLst/>
            </a:prstGeom>
            <a:solidFill>
              <a:srgbClr val="FFC000"/>
            </a:solidFill>
            <a:ln>
              <a:solidFill>
                <a:srgbClr val="002060"/>
              </a:solidFill>
            </a:ln>
            <a:scene3d>
              <a:camera prst="orthographicFront"/>
              <a:lightRig rig="morning" dir="t"/>
            </a:scene3d>
            <a:sp3d prstMaterial="metal">
              <a:bevelT w="2857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35" name="34 Elipse"/>
            <p:cNvSpPr/>
            <p:nvPr/>
          </p:nvSpPr>
          <p:spPr>
            <a:xfrm flipV="1">
              <a:off x="1656000" y="1440000"/>
              <a:ext cx="296799" cy="269402"/>
            </a:xfrm>
            <a:prstGeom prst="ellipse">
              <a:avLst/>
            </a:prstGeom>
            <a:solidFill>
              <a:srgbClr val="000042"/>
            </a:solidFill>
            <a:ln>
              <a:solidFill>
                <a:schemeClr val="tx1"/>
              </a:solidFill>
            </a:ln>
            <a:scene3d>
              <a:camera prst="orthographicFront"/>
              <a:lightRig rig="morning" dir="t"/>
            </a:scene3d>
            <a:sp3d prstMaterial="metal">
              <a:bevelT w="2857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36" name="35 Elipse"/>
            <p:cNvSpPr/>
            <p:nvPr/>
          </p:nvSpPr>
          <p:spPr>
            <a:xfrm flipV="1">
              <a:off x="2267744" y="1476000"/>
              <a:ext cx="233175" cy="216024"/>
            </a:xfrm>
            <a:prstGeom prst="ellipse">
              <a:avLst/>
            </a:prstGeom>
            <a:solidFill>
              <a:schemeClr val="tx1"/>
            </a:solidFill>
            <a:ln>
              <a:solidFill>
                <a:srgbClr val="002060"/>
              </a:solidFill>
            </a:ln>
            <a:scene3d>
              <a:camera prst="orthographicFront"/>
              <a:lightRig rig="morning" dir="t"/>
            </a:scene3d>
            <a:sp3d prstMaterial="metal">
              <a:bevelT w="2857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grpSp>
      <p:grpSp>
        <p:nvGrpSpPr>
          <p:cNvPr id="28" name="27 Grupo"/>
          <p:cNvGrpSpPr/>
          <p:nvPr/>
        </p:nvGrpSpPr>
        <p:grpSpPr>
          <a:xfrm rot="10800000" flipH="1">
            <a:off x="2070806" y="2592473"/>
            <a:ext cx="2125612" cy="613742"/>
            <a:chOff x="684000" y="1275606"/>
            <a:chExt cx="2125612" cy="613742"/>
          </a:xfrm>
        </p:grpSpPr>
        <p:sp>
          <p:nvSpPr>
            <p:cNvPr id="29" name="28 Rectángulo"/>
            <p:cNvSpPr/>
            <p:nvPr/>
          </p:nvSpPr>
          <p:spPr>
            <a:xfrm flipV="1">
              <a:off x="684000" y="1275606"/>
              <a:ext cx="2125612" cy="613742"/>
            </a:xfrm>
            <a:prstGeom prst="rect">
              <a:avLst/>
            </a:prstGeom>
            <a:gradFill flip="none" rotWithShape="1">
              <a:gsLst>
                <a:gs pos="66000">
                  <a:schemeClr val="accent2">
                    <a:lumMod val="0"/>
                    <a:alpha val="0"/>
                  </a:schemeClr>
                </a:gs>
                <a:gs pos="47000">
                  <a:schemeClr val="accent2">
                    <a:lumMod val="0"/>
                    <a:alpha val="0"/>
                  </a:schemeClr>
                </a:gs>
                <a:gs pos="57000">
                  <a:schemeClr val="tx1">
                    <a:alpha val="0"/>
                  </a:schemeClr>
                </a:gs>
                <a:gs pos="88000">
                  <a:schemeClr val="tx1">
                    <a:alpha val="51000"/>
                  </a:schemeClr>
                </a:gs>
              </a:gsLst>
              <a:path path="shape">
                <a:fillToRect l="50000" t="50000" r="50000" b="50000"/>
              </a:path>
              <a:tileRect/>
            </a:gradFill>
            <a:ln>
              <a:gradFill>
                <a:gsLst>
                  <a:gs pos="0">
                    <a:schemeClr val="tx1"/>
                  </a:gs>
                  <a:gs pos="50000">
                    <a:schemeClr val="tx1">
                      <a:lumMod val="95000"/>
                    </a:schemeClr>
                  </a:gs>
                  <a:gs pos="99000">
                    <a:schemeClr val="tx1">
                      <a:lumMod val="95000"/>
                    </a:schemeClr>
                  </a:gs>
                </a:gsLst>
                <a:lin ang="5400000" scaled="0"/>
              </a:gradFill>
            </a:ln>
            <a:effectLst/>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30" name="29 Elipse"/>
            <p:cNvSpPr/>
            <p:nvPr/>
          </p:nvSpPr>
          <p:spPr>
            <a:xfrm flipV="1">
              <a:off x="971601" y="1419622"/>
              <a:ext cx="360040" cy="333026"/>
            </a:xfrm>
            <a:prstGeom prst="ellipse">
              <a:avLst/>
            </a:prstGeom>
            <a:solidFill>
              <a:srgbClr val="FFC000"/>
            </a:solidFill>
            <a:ln>
              <a:solidFill>
                <a:srgbClr val="002060"/>
              </a:solidFill>
            </a:ln>
            <a:scene3d>
              <a:camera prst="orthographicFront"/>
              <a:lightRig rig="morning" dir="t"/>
            </a:scene3d>
            <a:sp3d prstMaterial="metal">
              <a:bevelT w="2857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31" name="30 Elipse"/>
            <p:cNvSpPr/>
            <p:nvPr/>
          </p:nvSpPr>
          <p:spPr>
            <a:xfrm flipV="1">
              <a:off x="1656000" y="1440000"/>
              <a:ext cx="296799" cy="269402"/>
            </a:xfrm>
            <a:prstGeom prst="ellipse">
              <a:avLst/>
            </a:prstGeom>
            <a:solidFill>
              <a:srgbClr val="000042"/>
            </a:solidFill>
            <a:ln>
              <a:solidFill>
                <a:schemeClr val="tx1"/>
              </a:solidFill>
            </a:ln>
            <a:scene3d>
              <a:camera prst="orthographicFront"/>
              <a:lightRig rig="morning" dir="t"/>
            </a:scene3d>
            <a:sp3d prstMaterial="metal">
              <a:bevelT w="2857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32" name="31 Elipse"/>
            <p:cNvSpPr/>
            <p:nvPr/>
          </p:nvSpPr>
          <p:spPr>
            <a:xfrm flipV="1">
              <a:off x="2267744" y="1476000"/>
              <a:ext cx="233175" cy="216024"/>
            </a:xfrm>
            <a:prstGeom prst="ellipse">
              <a:avLst/>
            </a:prstGeom>
            <a:solidFill>
              <a:schemeClr val="tx1"/>
            </a:solidFill>
            <a:ln>
              <a:solidFill>
                <a:srgbClr val="002060"/>
              </a:solidFill>
            </a:ln>
            <a:scene3d>
              <a:camera prst="orthographicFront"/>
              <a:lightRig rig="morning" dir="t"/>
            </a:scene3d>
            <a:sp3d prstMaterial="metal">
              <a:bevelT w="2857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grpSp>
      <p:grpSp>
        <p:nvGrpSpPr>
          <p:cNvPr id="69" name="68 Grupo"/>
          <p:cNvGrpSpPr/>
          <p:nvPr/>
        </p:nvGrpSpPr>
        <p:grpSpPr>
          <a:xfrm flipH="1">
            <a:off x="8046806" y="36000"/>
            <a:ext cx="2125612" cy="613742"/>
            <a:chOff x="684000" y="1275606"/>
            <a:chExt cx="2125612" cy="613742"/>
          </a:xfrm>
        </p:grpSpPr>
        <p:sp>
          <p:nvSpPr>
            <p:cNvPr id="85" name="84 Rectángulo"/>
            <p:cNvSpPr/>
            <p:nvPr/>
          </p:nvSpPr>
          <p:spPr>
            <a:xfrm flipV="1">
              <a:off x="684000" y="1275606"/>
              <a:ext cx="2125612" cy="613742"/>
            </a:xfrm>
            <a:prstGeom prst="rect">
              <a:avLst/>
            </a:prstGeom>
            <a:gradFill flip="none" rotWithShape="1">
              <a:gsLst>
                <a:gs pos="66000">
                  <a:schemeClr val="accent2">
                    <a:lumMod val="0"/>
                    <a:alpha val="0"/>
                  </a:schemeClr>
                </a:gs>
                <a:gs pos="47000">
                  <a:schemeClr val="accent2">
                    <a:lumMod val="0"/>
                    <a:alpha val="0"/>
                  </a:schemeClr>
                </a:gs>
                <a:gs pos="57000">
                  <a:schemeClr val="tx1">
                    <a:alpha val="0"/>
                  </a:schemeClr>
                </a:gs>
                <a:gs pos="88000">
                  <a:schemeClr val="tx1">
                    <a:alpha val="51000"/>
                  </a:schemeClr>
                </a:gs>
              </a:gsLst>
              <a:path path="shape">
                <a:fillToRect l="50000" t="50000" r="50000" b="50000"/>
              </a:path>
              <a:tileRect/>
            </a:gradFill>
            <a:ln>
              <a:gradFill>
                <a:gsLst>
                  <a:gs pos="0">
                    <a:schemeClr val="tx1"/>
                  </a:gs>
                  <a:gs pos="50000">
                    <a:schemeClr val="tx1">
                      <a:lumMod val="95000"/>
                    </a:schemeClr>
                  </a:gs>
                  <a:gs pos="99000">
                    <a:schemeClr val="tx1">
                      <a:lumMod val="95000"/>
                    </a:schemeClr>
                  </a:gs>
                </a:gsLst>
                <a:lin ang="5400000" scaled="0"/>
              </a:gradFill>
            </a:ln>
            <a:effectLst/>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86" name="85 Elipse"/>
            <p:cNvSpPr/>
            <p:nvPr/>
          </p:nvSpPr>
          <p:spPr>
            <a:xfrm flipV="1">
              <a:off x="971601" y="1419622"/>
              <a:ext cx="360040" cy="333026"/>
            </a:xfrm>
            <a:prstGeom prst="ellipse">
              <a:avLst/>
            </a:prstGeom>
            <a:solidFill>
              <a:srgbClr val="FFC000"/>
            </a:solidFill>
            <a:ln>
              <a:solidFill>
                <a:srgbClr val="002060"/>
              </a:solidFill>
            </a:ln>
            <a:scene3d>
              <a:camera prst="orthographicFront"/>
              <a:lightRig rig="morning" dir="t"/>
            </a:scene3d>
            <a:sp3d prstMaterial="metal">
              <a:bevelT w="2857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87" name="86 Elipse"/>
            <p:cNvSpPr/>
            <p:nvPr/>
          </p:nvSpPr>
          <p:spPr>
            <a:xfrm flipV="1">
              <a:off x="1656000" y="1440000"/>
              <a:ext cx="296799" cy="269402"/>
            </a:xfrm>
            <a:prstGeom prst="ellipse">
              <a:avLst/>
            </a:prstGeom>
            <a:solidFill>
              <a:srgbClr val="000042"/>
            </a:solidFill>
            <a:ln>
              <a:solidFill>
                <a:schemeClr val="tx1"/>
              </a:solidFill>
            </a:ln>
            <a:scene3d>
              <a:camera prst="orthographicFront"/>
              <a:lightRig rig="morning" dir="t"/>
            </a:scene3d>
            <a:sp3d prstMaterial="metal">
              <a:bevelT w="2857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88" name="87 Elipse"/>
            <p:cNvSpPr/>
            <p:nvPr/>
          </p:nvSpPr>
          <p:spPr>
            <a:xfrm flipV="1">
              <a:off x="2267744" y="1476000"/>
              <a:ext cx="233175" cy="216024"/>
            </a:xfrm>
            <a:prstGeom prst="ellipse">
              <a:avLst/>
            </a:prstGeom>
            <a:solidFill>
              <a:schemeClr val="tx1"/>
            </a:solidFill>
            <a:ln>
              <a:solidFill>
                <a:srgbClr val="002060"/>
              </a:solidFill>
            </a:ln>
            <a:scene3d>
              <a:camera prst="orthographicFront"/>
              <a:lightRig rig="morning" dir="t"/>
            </a:scene3d>
            <a:sp3d prstMaterial="metal">
              <a:bevelT w="2857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grpSp>
      <p:grpSp>
        <p:nvGrpSpPr>
          <p:cNvPr id="70" name="69 Grupo"/>
          <p:cNvGrpSpPr/>
          <p:nvPr/>
        </p:nvGrpSpPr>
        <p:grpSpPr>
          <a:xfrm flipH="1">
            <a:off x="6984000" y="641532"/>
            <a:ext cx="2125612" cy="613742"/>
            <a:chOff x="684000" y="1275606"/>
            <a:chExt cx="2125612" cy="613742"/>
          </a:xfrm>
        </p:grpSpPr>
        <p:sp>
          <p:nvSpPr>
            <p:cNvPr id="81" name="80 Rectángulo"/>
            <p:cNvSpPr/>
            <p:nvPr/>
          </p:nvSpPr>
          <p:spPr>
            <a:xfrm flipV="1">
              <a:off x="684000" y="1275606"/>
              <a:ext cx="2125612" cy="613742"/>
            </a:xfrm>
            <a:prstGeom prst="rect">
              <a:avLst/>
            </a:prstGeom>
            <a:gradFill flip="none" rotWithShape="1">
              <a:gsLst>
                <a:gs pos="66000">
                  <a:schemeClr val="accent2">
                    <a:lumMod val="0"/>
                    <a:alpha val="0"/>
                  </a:schemeClr>
                </a:gs>
                <a:gs pos="47000">
                  <a:schemeClr val="accent2">
                    <a:lumMod val="0"/>
                    <a:alpha val="0"/>
                  </a:schemeClr>
                </a:gs>
                <a:gs pos="57000">
                  <a:schemeClr val="tx1">
                    <a:alpha val="0"/>
                  </a:schemeClr>
                </a:gs>
                <a:gs pos="88000">
                  <a:schemeClr val="tx1">
                    <a:alpha val="51000"/>
                  </a:schemeClr>
                </a:gs>
              </a:gsLst>
              <a:path path="shape">
                <a:fillToRect l="50000" t="50000" r="50000" b="50000"/>
              </a:path>
              <a:tileRect/>
            </a:gradFill>
            <a:ln>
              <a:gradFill>
                <a:gsLst>
                  <a:gs pos="0">
                    <a:schemeClr val="tx1"/>
                  </a:gs>
                  <a:gs pos="50000">
                    <a:schemeClr val="tx1">
                      <a:lumMod val="95000"/>
                    </a:schemeClr>
                  </a:gs>
                  <a:gs pos="99000">
                    <a:schemeClr val="tx1">
                      <a:lumMod val="95000"/>
                    </a:schemeClr>
                  </a:gs>
                </a:gsLst>
                <a:lin ang="5400000" scaled="0"/>
              </a:gradFill>
            </a:ln>
            <a:effectLst/>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82" name="81 Elipse"/>
            <p:cNvSpPr/>
            <p:nvPr/>
          </p:nvSpPr>
          <p:spPr>
            <a:xfrm flipV="1">
              <a:off x="971601" y="1419622"/>
              <a:ext cx="360040" cy="333026"/>
            </a:xfrm>
            <a:prstGeom prst="ellipse">
              <a:avLst/>
            </a:prstGeom>
            <a:solidFill>
              <a:srgbClr val="FFC000"/>
            </a:solidFill>
            <a:ln>
              <a:solidFill>
                <a:srgbClr val="002060"/>
              </a:solidFill>
            </a:ln>
            <a:scene3d>
              <a:camera prst="orthographicFront"/>
              <a:lightRig rig="morning" dir="t"/>
            </a:scene3d>
            <a:sp3d prstMaterial="metal">
              <a:bevelT w="2857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83" name="82 Elipse"/>
            <p:cNvSpPr/>
            <p:nvPr/>
          </p:nvSpPr>
          <p:spPr>
            <a:xfrm flipV="1">
              <a:off x="1656000" y="1440000"/>
              <a:ext cx="296799" cy="269402"/>
            </a:xfrm>
            <a:prstGeom prst="ellipse">
              <a:avLst/>
            </a:prstGeom>
            <a:solidFill>
              <a:srgbClr val="000042"/>
            </a:solidFill>
            <a:ln>
              <a:solidFill>
                <a:schemeClr val="tx1"/>
              </a:solidFill>
            </a:ln>
            <a:scene3d>
              <a:camera prst="orthographicFront"/>
              <a:lightRig rig="morning" dir="t"/>
            </a:scene3d>
            <a:sp3d prstMaterial="metal">
              <a:bevelT w="2857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84" name="83 Elipse"/>
            <p:cNvSpPr/>
            <p:nvPr/>
          </p:nvSpPr>
          <p:spPr>
            <a:xfrm flipV="1">
              <a:off x="2267744" y="1476000"/>
              <a:ext cx="233175" cy="216024"/>
            </a:xfrm>
            <a:prstGeom prst="ellipse">
              <a:avLst/>
            </a:prstGeom>
            <a:solidFill>
              <a:schemeClr val="tx1"/>
            </a:solidFill>
            <a:ln>
              <a:solidFill>
                <a:srgbClr val="002060"/>
              </a:solidFill>
            </a:ln>
            <a:scene3d>
              <a:camera prst="orthographicFront"/>
              <a:lightRig rig="morning" dir="t"/>
            </a:scene3d>
            <a:sp3d prstMaterial="metal">
              <a:bevelT w="2857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grpSp>
      <p:grpSp>
        <p:nvGrpSpPr>
          <p:cNvPr id="71" name="70 Grupo"/>
          <p:cNvGrpSpPr/>
          <p:nvPr/>
        </p:nvGrpSpPr>
        <p:grpSpPr>
          <a:xfrm flipH="1">
            <a:off x="6012400" y="1289604"/>
            <a:ext cx="2125612" cy="613742"/>
            <a:chOff x="684000" y="1275606"/>
            <a:chExt cx="2125612" cy="613742"/>
          </a:xfrm>
        </p:grpSpPr>
        <p:sp>
          <p:nvSpPr>
            <p:cNvPr id="77" name="76 Rectángulo"/>
            <p:cNvSpPr/>
            <p:nvPr/>
          </p:nvSpPr>
          <p:spPr>
            <a:xfrm flipV="1">
              <a:off x="684000" y="1275606"/>
              <a:ext cx="2125612" cy="613742"/>
            </a:xfrm>
            <a:prstGeom prst="rect">
              <a:avLst/>
            </a:prstGeom>
            <a:gradFill flip="none" rotWithShape="1">
              <a:gsLst>
                <a:gs pos="66000">
                  <a:schemeClr val="accent2">
                    <a:lumMod val="0"/>
                    <a:alpha val="0"/>
                  </a:schemeClr>
                </a:gs>
                <a:gs pos="47000">
                  <a:schemeClr val="accent2">
                    <a:lumMod val="0"/>
                    <a:alpha val="0"/>
                  </a:schemeClr>
                </a:gs>
                <a:gs pos="57000">
                  <a:schemeClr val="tx1">
                    <a:alpha val="0"/>
                  </a:schemeClr>
                </a:gs>
                <a:gs pos="88000">
                  <a:schemeClr val="tx1">
                    <a:alpha val="51000"/>
                  </a:schemeClr>
                </a:gs>
              </a:gsLst>
              <a:path path="shape">
                <a:fillToRect l="50000" t="50000" r="50000" b="50000"/>
              </a:path>
              <a:tileRect/>
            </a:gradFill>
            <a:ln>
              <a:gradFill>
                <a:gsLst>
                  <a:gs pos="0">
                    <a:schemeClr val="tx1"/>
                  </a:gs>
                  <a:gs pos="50000">
                    <a:schemeClr val="tx1">
                      <a:lumMod val="95000"/>
                    </a:schemeClr>
                  </a:gs>
                  <a:gs pos="99000">
                    <a:schemeClr val="tx1">
                      <a:lumMod val="95000"/>
                    </a:schemeClr>
                  </a:gs>
                </a:gsLst>
                <a:lin ang="5400000" scaled="0"/>
              </a:gradFill>
            </a:ln>
            <a:effectLst/>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78" name="77 Elipse"/>
            <p:cNvSpPr/>
            <p:nvPr/>
          </p:nvSpPr>
          <p:spPr>
            <a:xfrm flipV="1">
              <a:off x="971601" y="1419622"/>
              <a:ext cx="360040" cy="333026"/>
            </a:xfrm>
            <a:prstGeom prst="ellipse">
              <a:avLst/>
            </a:prstGeom>
            <a:solidFill>
              <a:srgbClr val="FFC000"/>
            </a:solidFill>
            <a:ln>
              <a:solidFill>
                <a:srgbClr val="002060"/>
              </a:solidFill>
            </a:ln>
            <a:scene3d>
              <a:camera prst="orthographicFront"/>
              <a:lightRig rig="morning" dir="t"/>
            </a:scene3d>
            <a:sp3d prstMaterial="metal">
              <a:bevelT w="2857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79" name="78 Elipse"/>
            <p:cNvSpPr/>
            <p:nvPr/>
          </p:nvSpPr>
          <p:spPr>
            <a:xfrm flipV="1">
              <a:off x="1656000" y="1440000"/>
              <a:ext cx="296799" cy="269402"/>
            </a:xfrm>
            <a:prstGeom prst="ellipse">
              <a:avLst/>
            </a:prstGeom>
            <a:solidFill>
              <a:srgbClr val="000042"/>
            </a:solidFill>
            <a:ln>
              <a:solidFill>
                <a:schemeClr val="tx1"/>
              </a:solidFill>
            </a:ln>
            <a:scene3d>
              <a:camera prst="orthographicFront"/>
              <a:lightRig rig="morning" dir="t"/>
            </a:scene3d>
            <a:sp3d prstMaterial="metal">
              <a:bevelT w="2857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80" name="79 Elipse"/>
            <p:cNvSpPr/>
            <p:nvPr/>
          </p:nvSpPr>
          <p:spPr>
            <a:xfrm flipV="1">
              <a:off x="2267744" y="1476000"/>
              <a:ext cx="233175" cy="216024"/>
            </a:xfrm>
            <a:prstGeom prst="ellipse">
              <a:avLst/>
            </a:prstGeom>
            <a:solidFill>
              <a:schemeClr val="tx1"/>
            </a:solidFill>
            <a:ln>
              <a:solidFill>
                <a:srgbClr val="002060"/>
              </a:solidFill>
            </a:ln>
            <a:scene3d>
              <a:camera prst="orthographicFront"/>
              <a:lightRig rig="morning" dir="t"/>
            </a:scene3d>
            <a:sp3d prstMaterial="metal">
              <a:bevelT w="2857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grpSp>
      <p:grpSp>
        <p:nvGrpSpPr>
          <p:cNvPr id="72" name="71 Grupo"/>
          <p:cNvGrpSpPr/>
          <p:nvPr/>
        </p:nvGrpSpPr>
        <p:grpSpPr>
          <a:xfrm flipH="1">
            <a:off x="4896000" y="1937676"/>
            <a:ext cx="2125612" cy="613742"/>
            <a:chOff x="684000" y="1275606"/>
            <a:chExt cx="2125612" cy="613742"/>
          </a:xfrm>
        </p:grpSpPr>
        <p:sp>
          <p:nvSpPr>
            <p:cNvPr id="73" name="72 Rectángulo"/>
            <p:cNvSpPr/>
            <p:nvPr/>
          </p:nvSpPr>
          <p:spPr>
            <a:xfrm flipV="1">
              <a:off x="684000" y="1275606"/>
              <a:ext cx="2125612" cy="613742"/>
            </a:xfrm>
            <a:prstGeom prst="rect">
              <a:avLst/>
            </a:prstGeom>
            <a:gradFill flip="none" rotWithShape="1">
              <a:gsLst>
                <a:gs pos="66000">
                  <a:schemeClr val="accent2">
                    <a:lumMod val="0"/>
                    <a:alpha val="0"/>
                  </a:schemeClr>
                </a:gs>
                <a:gs pos="47000">
                  <a:schemeClr val="accent2">
                    <a:lumMod val="0"/>
                    <a:alpha val="0"/>
                  </a:schemeClr>
                </a:gs>
                <a:gs pos="57000">
                  <a:schemeClr val="tx1">
                    <a:alpha val="0"/>
                  </a:schemeClr>
                </a:gs>
                <a:gs pos="88000">
                  <a:schemeClr val="tx1">
                    <a:alpha val="51000"/>
                  </a:schemeClr>
                </a:gs>
              </a:gsLst>
              <a:path path="shape">
                <a:fillToRect l="50000" t="50000" r="50000" b="50000"/>
              </a:path>
              <a:tileRect/>
            </a:gradFill>
            <a:ln>
              <a:gradFill>
                <a:gsLst>
                  <a:gs pos="0">
                    <a:schemeClr val="tx1"/>
                  </a:gs>
                  <a:gs pos="50000">
                    <a:schemeClr val="tx1">
                      <a:lumMod val="95000"/>
                    </a:schemeClr>
                  </a:gs>
                  <a:gs pos="99000">
                    <a:schemeClr val="tx1">
                      <a:lumMod val="95000"/>
                    </a:schemeClr>
                  </a:gs>
                </a:gsLst>
                <a:lin ang="5400000" scaled="0"/>
              </a:gradFill>
            </a:ln>
            <a:effectLst/>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74" name="73 Elipse"/>
            <p:cNvSpPr/>
            <p:nvPr/>
          </p:nvSpPr>
          <p:spPr>
            <a:xfrm flipV="1">
              <a:off x="971601" y="1419622"/>
              <a:ext cx="360040" cy="333026"/>
            </a:xfrm>
            <a:prstGeom prst="ellipse">
              <a:avLst/>
            </a:prstGeom>
            <a:solidFill>
              <a:srgbClr val="FFC000"/>
            </a:solidFill>
            <a:ln>
              <a:solidFill>
                <a:srgbClr val="002060"/>
              </a:solidFill>
            </a:ln>
            <a:scene3d>
              <a:camera prst="orthographicFront"/>
              <a:lightRig rig="morning" dir="t"/>
            </a:scene3d>
            <a:sp3d prstMaterial="metal">
              <a:bevelT w="2857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75" name="74 Elipse"/>
            <p:cNvSpPr/>
            <p:nvPr/>
          </p:nvSpPr>
          <p:spPr>
            <a:xfrm flipV="1">
              <a:off x="1656000" y="1440000"/>
              <a:ext cx="296799" cy="269402"/>
            </a:xfrm>
            <a:prstGeom prst="ellipse">
              <a:avLst/>
            </a:prstGeom>
            <a:solidFill>
              <a:srgbClr val="000042"/>
            </a:solidFill>
            <a:ln>
              <a:solidFill>
                <a:schemeClr val="tx1"/>
              </a:solidFill>
            </a:ln>
            <a:scene3d>
              <a:camera prst="orthographicFront"/>
              <a:lightRig rig="morning" dir="t"/>
            </a:scene3d>
            <a:sp3d prstMaterial="metal">
              <a:bevelT w="2857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76" name="75 Elipse"/>
            <p:cNvSpPr/>
            <p:nvPr/>
          </p:nvSpPr>
          <p:spPr>
            <a:xfrm flipV="1">
              <a:off x="2267744" y="1476000"/>
              <a:ext cx="233175" cy="216024"/>
            </a:xfrm>
            <a:prstGeom prst="ellipse">
              <a:avLst/>
            </a:prstGeom>
            <a:solidFill>
              <a:schemeClr val="tx1"/>
            </a:solidFill>
            <a:ln>
              <a:solidFill>
                <a:srgbClr val="002060"/>
              </a:solidFill>
            </a:ln>
            <a:scene3d>
              <a:camera prst="orthographicFront"/>
              <a:lightRig rig="morning" dir="t"/>
            </a:scene3d>
            <a:sp3d prstMaterial="metal">
              <a:bevelT w="2857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grpSp>
      <p:grpSp>
        <p:nvGrpSpPr>
          <p:cNvPr id="49" name="48 Grupo"/>
          <p:cNvGrpSpPr/>
          <p:nvPr/>
        </p:nvGrpSpPr>
        <p:grpSpPr>
          <a:xfrm rot="10800000">
            <a:off x="8064000" y="4508147"/>
            <a:ext cx="2125612" cy="613742"/>
            <a:chOff x="684000" y="1275606"/>
            <a:chExt cx="2125612" cy="613742"/>
          </a:xfrm>
        </p:grpSpPr>
        <p:sp>
          <p:nvSpPr>
            <p:cNvPr id="65" name="64 Rectángulo"/>
            <p:cNvSpPr/>
            <p:nvPr/>
          </p:nvSpPr>
          <p:spPr>
            <a:xfrm flipV="1">
              <a:off x="684000" y="1275606"/>
              <a:ext cx="2125612" cy="613742"/>
            </a:xfrm>
            <a:prstGeom prst="rect">
              <a:avLst/>
            </a:prstGeom>
            <a:gradFill flip="none" rotWithShape="1">
              <a:gsLst>
                <a:gs pos="66000">
                  <a:schemeClr val="accent2">
                    <a:lumMod val="0"/>
                    <a:alpha val="0"/>
                  </a:schemeClr>
                </a:gs>
                <a:gs pos="47000">
                  <a:schemeClr val="accent2">
                    <a:lumMod val="0"/>
                    <a:alpha val="0"/>
                  </a:schemeClr>
                </a:gs>
                <a:gs pos="57000">
                  <a:schemeClr val="tx1">
                    <a:alpha val="0"/>
                  </a:schemeClr>
                </a:gs>
                <a:gs pos="88000">
                  <a:schemeClr val="tx1">
                    <a:alpha val="51000"/>
                  </a:schemeClr>
                </a:gs>
              </a:gsLst>
              <a:path path="shape">
                <a:fillToRect l="50000" t="50000" r="50000" b="50000"/>
              </a:path>
              <a:tileRect/>
            </a:gradFill>
            <a:ln>
              <a:gradFill>
                <a:gsLst>
                  <a:gs pos="0">
                    <a:schemeClr val="tx1"/>
                  </a:gs>
                  <a:gs pos="50000">
                    <a:schemeClr val="tx1">
                      <a:lumMod val="95000"/>
                    </a:schemeClr>
                  </a:gs>
                  <a:gs pos="99000">
                    <a:schemeClr val="tx1">
                      <a:lumMod val="95000"/>
                    </a:schemeClr>
                  </a:gs>
                </a:gsLst>
                <a:lin ang="5400000" scaled="0"/>
              </a:gradFill>
            </a:ln>
            <a:effectLst/>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66" name="65 Elipse"/>
            <p:cNvSpPr/>
            <p:nvPr/>
          </p:nvSpPr>
          <p:spPr>
            <a:xfrm flipV="1">
              <a:off x="971601" y="1419622"/>
              <a:ext cx="360040" cy="333026"/>
            </a:xfrm>
            <a:prstGeom prst="ellipse">
              <a:avLst/>
            </a:prstGeom>
            <a:solidFill>
              <a:srgbClr val="FFC000"/>
            </a:solidFill>
            <a:ln>
              <a:solidFill>
                <a:srgbClr val="002060"/>
              </a:solidFill>
            </a:ln>
            <a:scene3d>
              <a:camera prst="orthographicFront"/>
              <a:lightRig rig="morning" dir="t"/>
            </a:scene3d>
            <a:sp3d prstMaterial="metal">
              <a:bevelT w="2857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67" name="66 Elipse"/>
            <p:cNvSpPr/>
            <p:nvPr/>
          </p:nvSpPr>
          <p:spPr>
            <a:xfrm flipV="1">
              <a:off x="1656000" y="1440000"/>
              <a:ext cx="296799" cy="269402"/>
            </a:xfrm>
            <a:prstGeom prst="ellipse">
              <a:avLst/>
            </a:prstGeom>
            <a:solidFill>
              <a:srgbClr val="000042"/>
            </a:solidFill>
            <a:ln>
              <a:solidFill>
                <a:schemeClr val="tx1"/>
              </a:solidFill>
            </a:ln>
            <a:scene3d>
              <a:camera prst="orthographicFront"/>
              <a:lightRig rig="morning" dir="t"/>
            </a:scene3d>
            <a:sp3d prstMaterial="metal">
              <a:bevelT w="2857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68" name="67 Elipse"/>
            <p:cNvSpPr/>
            <p:nvPr/>
          </p:nvSpPr>
          <p:spPr>
            <a:xfrm flipV="1">
              <a:off x="2267744" y="1476000"/>
              <a:ext cx="233175" cy="216024"/>
            </a:xfrm>
            <a:prstGeom prst="ellipse">
              <a:avLst/>
            </a:prstGeom>
            <a:solidFill>
              <a:schemeClr val="tx1"/>
            </a:solidFill>
            <a:ln>
              <a:solidFill>
                <a:srgbClr val="002060"/>
              </a:solidFill>
            </a:ln>
            <a:scene3d>
              <a:camera prst="orthographicFront"/>
              <a:lightRig rig="morning" dir="t"/>
            </a:scene3d>
            <a:sp3d prstMaterial="metal">
              <a:bevelT w="2857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grpSp>
      <p:grpSp>
        <p:nvGrpSpPr>
          <p:cNvPr id="50" name="49 Grupo"/>
          <p:cNvGrpSpPr/>
          <p:nvPr/>
        </p:nvGrpSpPr>
        <p:grpSpPr>
          <a:xfrm rot="10800000">
            <a:off x="7001194" y="3902615"/>
            <a:ext cx="2125612" cy="613742"/>
            <a:chOff x="684000" y="1275606"/>
            <a:chExt cx="2125612" cy="613742"/>
          </a:xfrm>
        </p:grpSpPr>
        <p:sp>
          <p:nvSpPr>
            <p:cNvPr id="61" name="60 Rectángulo"/>
            <p:cNvSpPr/>
            <p:nvPr/>
          </p:nvSpPr>
          <p:spPr>
            <a:xfrm flipV="1">
              <a:off x="684000" y="1275606"/>
              <a:ext cx="2125612" cy="613742"/>
            </a:xfrm>
            <a:prstGeom prst="rect">
              <a:avLst/>
            </a:prstGeom>
            <a:gradFill flip="none" rotWithShape="1">
              <a:gsLst>
                <a:gs pos="66000">
                  <a:schemeClr val="accent2">
                    <a:lumMod val="0"/>
                    <a:alpha val="0"/>
                  </a:schemeClr>
                </a:gs>
                <a:gs pos="47000">
                  <a:schemeClr val="accent2">
                    <a:lumMod val="0"/>
                    <a:alpha val="0"/>
                  </a:schemeClr>
                </a:gs>
                <a:gs pos="57000">
                  <a:schemeClr val="tx1">
                    <a:alpha val="0"/>
                  </a:schemeClr>
                </a:gs>
                <a:gs pos="88000">
                  <a:schemeClr val="tx1">
                    <a:alpha val="51000"/>
                  </a:schemeClr>
                </a:gs>
              </a:gsLst>
              <a:path path="shape">
                <a:fillToRect l="50000" t="50000" r="50000" b="50000"/>
              </a:path>
              <a:tileRect/>
            </a:gradFill>
            <a:ln>
              <a:gradFill>
                <a:gsLst>
                  <a:gs pos="0">
                    <a:schemeClr val="tx1"/>
                  </a:gs>
                  <a:gs pos="50000">
                    <a:schemeClr val="tx1">
                      <a:lumMod val="95000"/>
                    </a:schemeClr>
                  </a:gs>
                  <a:gs pos="99000">
                    <a:schemeClr val="tx1">
                      <a:lumMod val="95000"/>
                    </a:schemeClr>
                  </a:gs>
                </a:gsLst>
                <a:lin ang="5400000" scaled="0"/>
              </a:gradFill>
            </a:ln>
            <a:effectLst/>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62" name="61 Elipse"/>
            <p:cNvSpPr/>
            <p:nvPr/>
          </p:nvSpPr>
          <p:spPr>
            <a:xfrm flipV="1">
              <a:off x="971601" y="1419622"/>
              <a:ext cx="360040" cy="333026"/>
            </a:xfrm>
            <a:prstGeom prst="ellipse">
              <a:avLst/>
            </a:prstGeom>
            <a:solidFill>
              <a:srgbClr val="FFC000"/>
            </a:solidFill>
            <a:ln>
              <a:solidFill>
                <a:srgbClr val="002060"/>
              </a:solidFill>
            </a:ln>
            <a:scene3d>
              <a:camera prst="orthographicFront"/>
              <a:lightRig rig="morning" dir="t"/>
            </a:scene3d>
            <a:sp3d prstMaterial="metal">
              <a:bevelT w="2857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63" name="62 Elipse"/>
            <p:cNvSpPr/>
            <p:nvPr/>
          </p:nvSpPr>
          <p:spPr>
            <a:xfrm flipV="1">
              <a:off x="1656000" y="1440000"/>
              <a:ext cx="296799" cy="269402"/>
            </a:xfrm>
            <a:prstGeom prst="ellipse">
              <a:avLst/>
            </a:prstGeom>
            <a:solidFill>
              <a:srgbClr val="000042"/>
            </a:solidFill>
            <a:ln>
              <a:solidFill>
                <a:schemeClr val="tx1"/>
              </a:solidFill>
            </a:ln>
            <a:scene3d>
              <a:camera prst="orthographicFront"/>
              <a:lightRig rig="morning" dir="t"/>
            </a:scene3d>
            <a:sp3d prstMaterial="metal">
              <a:bevelT w="2857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64" name="63 Elipse"/>
            <p:cNvSpPr/>
            <p:nvPr/>
          </p:nvSpPr>
          <p:spPr>
            <a:xfrm flipV="1">
              <a:off x="2267744" y="1476000"/>
              <a:ext cx="233175" cy="216024"/>
            </a:xfrm>
            <a:prstGeom prst="ellipse">
              <a:avLst/>
            </a:prstGeom>
            <a:solidFill>
              <a:schemeClr val="tx1"/>
            </a:solidFill>
            <a:ln>
              <a:solidFill>
                <a:srgbClr val="002060"/>
              </a:solidFill>
            </a:ln>
            <a:scene3d>
              <a:camera prst="orthographicFront"/>
              <a:lightRig rig="morning" dir="t"/>
            </a:scene3d>
            <a:sp3d prstMaterial="metal">
              <a:bevelT w="2857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grpSp>
      <p:grpSp>
        <p:nvGrpSpPr>
          <p:cNvPr id="51" name="50 Grupo"/>
          <p:cNvGrpSpPr/>
          <p:nvPr/>
        </p:nvGrpSpPr>
        <p:grpSpPr>
          <a:xfrm rot="10800000">
            <a:off x="6029594" y="3254543"/>
            <a:ext cx="2125612" cy="613742"/>
            <a:chOff x="684000" y="1275606"/>
            <a:chExt cx="2125612" cy="613742"/>
          </a:xfrm>
        </p:grpSpPr>
        <p:sp>
          <p:nvSpPr>
            <p:cNvPr id="57" name="56 Rectángulo"/>
            <p:cNvSpPr/>
            <p:nvPr/>
          </p:nvSpPr>
          <p:spPr>
            <a:xfrm flipV="1">
              <a:off x="684000" y="1275606"/>
              <a:ext cx="2125612" cy="613742"/>
            </a:xfrm>
            <a:prstGeom prst="rect">
              <a:avLst/>
            </a:prstGeom>
            <a:gradFill flip="none" rotWithShape="1">
              <a:gsLst>
                <a:gs pos="66000">
                  <a:schemeClr val="accent2">
                    <a:lumMod val="0"/>
                    <a:alpha val="0"/>
                  </a:schemeClr>
                </a:gs>
                <a:gs pos="47000">
                  <a:schemeClr val="accent2">
                    <a:lumMod val="0"/>
                    <a:alpha val="0"/>
                  </a:schemeClr>
                </a:gs>
                <a:gs pos="57000">
                  <a:schemeClr val="tx1">
                    <a:alpha val="0"/>
                  </a:schemeClr>
                </a:gs>
                <a:gs pos="88000">
                  <a:schemeClr val="tx1">
                    <a:alpha val="51000"/>
                  </a:schemeClr>
                </a:gs>
              </a:gsLst>
              <a:path path="shape">
                <a:fillToRect l="50000" t="50000" r="50000" b="50000"/>
              </a:path>
              <a:tileRect/>
            </a:gradFill>
            <a:ln>
              <a:gradFill>
                <a:gsLst>
                  <a:gs pos="0">
                    <a:schemeClr val="tx1"/>
                  </a:gs>
                  <a:gs pos="50000">
                    <a:schemeClr val="tx1">
                      <a:lumMod val="95000"/>
                    </a:schemeClr>
                  </a:gs>
                  <a:gs pos="99000">
                    <a:schemeClr val="tx1">
                      <a:lumMod val="95000"/>
                    </a:schemeClr>
                  </a:gs>
                </a:gsLst>
                <a:lin ang="5400000" scaled="0"/>
              </a:gradFill>
            </a:ln>
            <a:effectLst/>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58" name="57 Elipse"/>
            <p:cNvSpPr/>
            <p:nvPr/>
          </p:nvSpPr>
          <p:spPr>
            <a:xfrm flipV="1">
              <a:off x="971601" y="1419622"/>
              <a:ext cx="360040" cy="333026"/>
            </a:xfrm>
            <a:prstGeom prst="ellipse">
              <a:avLst/>
            </a:prstGeom>
            <a:solidFill>
              <a:srgbClr val="FFC000"/>
            </a:solidFill>
            <a:ln>
              <a:solidFill>
                <a:srgbClr val="002060"/>
              </a:solidFill>
            </a:ln>
            <a:scene3d>
              <a:camera prst="orthographicFront"/>
              <a:lightRig rig="morning" dir="t"/>
            </a:scene3d>
            <a:sp3d prstMaterial="metal">
              <a:bevelT w="2857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59" name="58 Elipse"/>
            <p:cNvSpPr/>
            <p:nvPr/>
          </p:nvSpPr>
          <p:spPr>
            <a:xfrm flipV="1">
              <a:off x="1656000" y="1440000"/>
              <a:ext cx="296799" cy="269402"/>
            </a:xfrm>
            <a:prstGeom prst="ellipse">
              <a:avLst/>
            </a:prstGeom>
            <a:solidFill>
              <a:srgbClr val="000042"/>
            </a:solidFill>
            <a:ln>
              <a:solidFill>
                <a:schemeClr val="tx1"/>
              </a:solidFill>
            </a:ln>
            <a:scene3d>
              <a:camera prst="orthographicFront"/>
              <a:lightRig rig="morning" dir="t"/>
            </a:scene3d>
            <a:sp3d prstMaterial="metal">
              <a:bevelT w="2857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60" name="59 Elipse"/>
            <p:cNvSpPr/>
            <p:nvPr/>
          </p:nvSpPr>
          <p:spPr>
            <a:xfrm flipV="1">
              <a:off x="2267744" y="1476000"/>
              <a:ext cx="233175" cy="216024"/>
            </a:xfrm>
            <a:prstGeom prst="ellipse">
              <a:avLst/>
            </a:prstGeom>
            <a:solidFill>
              <a:schemeClr val="tx1"/>
            </a:solidFill>
            <a:ln>
              <a:solidFill>
                <a:srgbClr val="002060"/>
              </a:solidFill>
            </a:ln>
            <a:scene3d>
              <a:camera prst="orthographicFront"/>
              <a:lightRig rig="morning" dir="t"/>
            </a:scene3d>
            <a:sp3d prstMaterial="metal">
              <a:bevelT w="2857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grpSp>
      <p:grpSp>
        <p:nvGrpSpPr>
          <p:cNvPr id="52" name="51 Grupo"/>
          <p:cNvGrpSpPr/>
          <p:nvPr/>
        </p:nvGrpSpPr>
        <p:grpSpPr>
          <a:xfrm rot="10800000">
            <a:off x="4913194" y="2606471"/>
            <a:ext cx="2125612" cy="613742"/>
            <a:chOff x="684000" y="1275606"/>
            <a:chExt cx="2125612" cy="613742"/>
          </a:xfrm>
        </p:grpSpPr>
        <p:sp>
          <p:nvSpPr>
            <p:cNvPr id="53" name="52 Rectángulo"/>
            <p:cNvSpPr/>
            <p:nvPr/>
          </p:nvSpPr>
          <p:spPr>
            <a:xfrm flipV="1">
              <a:off x="684000" y="1275606"/>
              <a:ext cx="2125612" cy="613742"/>
            </a:xfrm>
            <a:prstGeom prst="rect">
              <a:avLst/>
            </a:prstGeom>
            <a:gradFill flip="none" rotWithShape="1">
              <a:gsLst>
                <a:gs pos="66000">
                  <a:schemeClr val="accent2">
                    <a:lumMod val="0"/>
                    <a:alpha val="0"/>
                  </a:schemeClr>
                </a:gs>
                <a:gs pos="47000">
                  <a:schemeClr val="accent2">
                    <a:lumMod val="0"/>
                    <a:alpha val="0"/>
                  </a:schemeClr>
                </a:gs>
                <a:gs pos="57000">
                  <a:schemeClr val="tx1">
                    <a:alpha val="0"/>
                  </a:schemeClr>
                </a:gs>
                <a:gs pos="88000">
                  <a:schemeClr val="tx1">
                    <a:alpha val="51000"/>
                  </a:schemeClr>
                </a:gs>
              </a:gsLst>
              <a:path path="shape">
                <a:fillToRect l="50000" t="50000" r="50000" b="50000"/>
              </a:path>
              <a:tileRect/>
            </a:gradFill>
            <a:ln>
              <a:gradFill>
                <a:gsLst>
                  <a:gs pos="0">
                    <a:schemeClr val="tx1"/>
                  </a:gs>
                  <a:gs pos="50000">
                    <a:schemeClr val="tx1">
                      <a:lumMod val="95000"/>
                    </a:schemeClr>
                  </a:gs>
                  <a:gs pos="99000">
                    <a:schemeClr val="tx1">
                      <a:lumMod val="95000"/>
                    </a:schemeClr>
                  </a:gs>
                </a:gsLst>
                <a:lin ang="5400000" scaled="0"/>
              </a:gradFill>
            </a:ln>
            <a:effectLst/>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54" name="53 Elipse"/>
            <p:cNvSpPr/>
            <p:nvPr/>
          </p:nvSpPr>
          <p:spPr>
            <a:xfrm flipV="1">
              <a:off x="971601" y="1419622"/>
              <a:ext cx="360040" cy="333026"/>
            </a:xfrm>
            <a:prstGeom prst="ellipse">
              <a:avLst/>
            </a:prstGeom>
            <a:solidFill>
              <a:srgbClr val="FFC000"/>
            </a:solidFill>
            <a:ln>
              <a:solidFill>
                <a:srgbClr val="002060"/>
              </a:solidFill>
            </a:ln>
            <a:scene3d>
              <a:camera prst="orthographicFront"/>
              <a:lightRig rig="morning" dir="t"/>
            </a:scene3d>
            <a:sp3d prstMaterial="metal">
              <a:bevelT w="2857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55" name="54 Elipse"/>
            <p:cNvSpPr/>
            <p:nvPr/>
          </p:nvSpPr>
          <p:spPr>
            <a:xfrm flipV="1">
              <a:off x="1656000" y="1440000"/>
              <a:ext cx="296799" cy="269402"/>
            </a:xfrm>
            <a:prstGeom prst="ellipse">
              <a:avLst/>
            </a:prstGeom>
            <a:solidFill>
              <a:srgbClr val="000042"/>
            </a:solidFill>
            <a:ln>
              <a:solidFill>
                <a:schemeClr val="tx1"/>
              </a:solidFill>
            </a:ln>
            <a:scene3d>
              <a:camera prst="orthographicFront"/>
              <a:lightRig rig="morning" dir="t"/>
            </a:scene3d>
            <a:sp3d prstMaterial="metal">
              <a:bevelT w="2857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56" name="55 Elipse"/>
            <p:cNvSpPr/>
            <p:nvPr/>
          </p:nvSpPr>
          <p:spPr>
            <a:xfrm flipV="1">
              <a:off x="2267744" y="1476000"/>
              <a:ext cx="233175" cy="216024"/>
            </a:xfrm>
            <a:prstGeom prst="ellipse">
              <a:avLst/>
            </a:prstGeom>
            <a:solidFill>
              <a:schemeClr val="tx1"/>
            </a:solidFill>
            <a:ln>
              <a:solidFill>
                <a:srgbClr val="002060"/>
              </a:solidFill>
            </a:ln>
            <a:scene3d>
              <a:camera prst="orthographicFront"/>
              <a:lightRig rig="morning" dir="t"/>
            </a:scene3d>
            <a:sp3d prstMaterial="metal">
              <a:bevelT w="2857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grpSp>
      <p:sp>
        <p:nvSpPr>
          <p:cNvPr id="90" name="89 Rectángulo"/>
          <p:cNvSpPr/>
          <p:nvPr/>
        </p:nvSpPr>
        <p:spPr>
          <a:xfrm>
            <a:off x="-1188640" y="-380578"/>
            <a:ext cx="11809312" cy="5760640"/>
          </a:xfrm>
          <a:prstGeom prst="rect">
            <a:avLst/>
          </a:prstGeom>
          <a:gradFill flip="none" rotWithShape="1">
            <a:gsLst>
              <a:gs pos="0">
                <a:srgbClr val="CCCCFF">
                  <a:lumMod val="48000"/>
                  <a:lumOff val="52000"/>
                </a:srgbClr>
              </a:gs>
              <a:gs pos="77000">
                <a:srgbClr val="A278FF"/>
              </a:gs>
              <a:gs pos="28000">
                <a:srgbClr val="9966FF">
                  <a:lumMod val="99000"/>
                  <a:lumOff val="1000"/>
                </a:srgbClr>
              </a:gs>
              <a:gs pos="100000">
                <a:srgbClr val="CCB3FF"/>
              </a:gs>
              <a:gs pos="53000">
                <a:srgbClr val="CC99FF">
                  <a:lumMod val="73000"/>
                  <a:lumOff val="27000"/>
                </a:srgbClr>
              </a:gs>
              <a:gs pos="100000">
                <a:srgbClr val="CCCCFF">
                  <a:lumMod val="71000"/>
                  <a:lumOff val="29000"/>
                </a:srgb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9130357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4000" fill="hold"/>
                                        <p:tgtEl>
                                          <p:spTgt spid="7"/>
                                        </p:tgtEl>
                                        <p:attrNameLst>
                                          <p:attrName>ppt_x</p:attrName>
                                        </p:attrNameLst>
                                      </p:cBhvr>
                                      <p:tavLst>
                                        <p:tav tm="0">
                                          <p:val>
                                            <p:strVal val="1+#ppt_w/2"/>
                                          </p:val>
                                        </p:tav>
                                        <p:tav tm="100000">
                                          <p:val>
                                            <p:strVal val="#ppt_x"/>
                                          </p:val>
                                        </p:tav>
                                      </p:tavLst>
                                    </p:anim>
                                    <p:anim calcmode="lin" valueType="num">
                                      <p:cBhvr additive="base">
                                        <p:cTn id="8" dur="4000" fill="hold"/>
                                        <p:tgtEl>
                                          <p:spTgt spid="7"/>
                                        </p:tgtEl>
                                        <p:attrNameLst>
                                          <p:attrName>ppt_y</p:attrName>
                                        </p:attrNameLst>
                                      </p:cBhvr>
                                      <p:tavLst>
                                        <p:tav tm="0">
                                          <p:val>
                                            <p:strVal val="#ppt_y"/>
                                          </p:val>
                                        </p:tav>
                                        <p:tav tm="100000">
                                          <p:val>
                                            <p:strVal val="#ppt_y"/>
                                          </p:val>
                                        </p:tav>
                                      </p:tavLst>
                                    </p:anim>
                                  </p:childTnLst>
                                </p:cTn>
                              </p:par>
                              <p:par>
                                <p:cTn id="9" presetID="19" presetClass="entr" presetSubtype="10" fill="hold" nodeType="with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p:cTn id="11" dur="5000" fill="hold"/>
                                        <p:tgtEl>
                                          <p:spTgt spid="7"/>
                                        </p:tgtEl>
                                        <p:attrNameLst>
                                          <p:attrName>ppt_w</p:attrName>
                                        </p:attrNameLst>
                                      </p:cBhvr>
                                      <p:tavLst>
                                        <p:tav tm="0" fmla="#ppt_w*sin(2.5*pi*$)">
                                          <p:val>
                                            <p:fltVal val="0"/>
                                          </p:val>
                                        </p:tav>
                                        <p:tav tm="100000">
                                          <p:val>
                                            <p:fltVal val="1"/>
                                          </p:val>
                                        </p:tav>
                                      </p:tavLst>
                                    </p:anim>
                                    <p:anim calcmode="lin" valueType="num">
                                      <p:cBhvr>
                                        <p:cTn id="12" dur="5000" fill="hold"/>
                                        <p:tgtEl>
                                          <p:spTgt spid="7"/>
                                        </p:tgtEl>
                                        <p:attrNameLst>
                                          <p:attrName>ppt_h</p:attrName>
                                        </p:attrNameLst>
                                      </p:cBhvr>
                                      <p:tavLst>
                                        <p:tav tm="0">
                                          <p:val>
                                            <p:strVal val="#ppt_h"/>
                                          </p:val>
                                        </p:tav>
                                        <p:tav tm="100000">
                                          <p:val>
                                            <p:strVal val="#ppt_h"/>
                                          </p:val>
                                        </p:tav>
                                      </p:tavLst>
                                    </p:anim>
                                  </p:childTnLst>
                                </p:cTn>
                              </p:par>
                              <p:par>
                                <p:cTn id="13" presetID="2" presetClass="exit" presetSubtype="2" fill="hold" nodeType="withEffect">
                                  <p:stCondLst>
                                    <p:cond delay="0"/>
                                  </p:stCondLst>
                                  <p:childTnLst>
                                    <p:anim calcmode="lin" valueType="num">
                                      <p:cBhvr additive="base">
                                        <p:cTn id="14" dur="4000"/>
                                        <p:tgtEl>
                                          <p:spTgt spid="7"/>
                                        </p:tgtEl>
                                        <p:attrNameLst>
                                          <p:attrName>ppt_x</p:attrName>
                                        </p:attrNameLst>
                                      </p:cBhvr>
                                      <p:tavLst>
                                        <p:tav tm="0">
                                          <p:val>
                                            <p:strVal val="ppt_x"/>
                                          </p:val>
                                        </p:tav>
                                        <p:tav tm="100000">
                                          <p:val>
                                            <p:strVal val="1+ppt_w/2"/>
                                          </p:val>
                                        </p:tav>
                                      </p:tavLst>
                                    </p:anim>
                                    <p:anim calcmode="lin" valueType="num">
                                      <p:cBhvr additive="base">
                                        <p:cTn id="15" dur="4000"/>
                                        <p:tgtEl>
                                          <p:spTgt spid="7"/>
                                        </p:tgtEl>
                                        <p:attrNameLst>
                                          <p:attrName>ppt_y</p:attrName>
                                        </p:attrNameLst>
                                      </p:cBhvr>
                                      <p:tavLst>
                                        <p:tav tm="0">
                                          <p:val>
                                            <p:strVal val="ppt_y"/>
                                          </p:val>
                                        </p:tav>
                                        <p:tav tm="100000">
                                          <p:val>
                                            <p:strVal val="ppt_y"/>
                                          </p:val>
                                        </p:tav>
                                      </p:tavLst>
                                    </p:anim>
                                    <p:set>
                                      <p:cBhvr>
                                        <p:cTn id="16" dur="1" fill="hold">
                                          <p:stCondLst>
                                            <p:cond delay="3999"/>
                                          </p:stCondLst>
                                        </p:cTn>
                                        <p:tgtEl>
                                          <p:spTgt spid="7"/>
                                        </p:tgtEl>
                                        <p:attrNameLst>
                                          <p:attrName>style.visibility</p:attrName>
                                        </p:attrNameLst>
                                      </p:cBhvr>
                                      <p:to>
                                        <p:strVal val="hidden"/>
                                      </p:to>
                                    </p:set>
                                  </p:childTnLst>
                                </p:cTn>
                              </p:par>
                              <p:par>
                                <p:cTn id="17" presetID="2" presetClass="entr" presetSubtype="2" fill="hold" nodeType="with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4000" fill="hold"/>
                                        <p:tgtEl>
                                          <p:spTgt spid="8"/>
                                        </p:tgtEl>
                                        <p:attrNameLst>
                                          <p:attrName>ppt_x</p:attrName>
                                        </p:attrNameLst>
                                      </p:cBhvr>
                                      <p:tavLst>
                                        <p:tav tm="0">
                                          <p:val>
                                            <p:strVal val="1+#ppt_w/2"/>
                                          </p:val>
                                        </p:tav>
                                        <p:tav tm="100000">
                                          <p:val>
                                            <p:strVal val="#ppt_x"/>
                                          </p:val>
                                        </p:tav>
                                      </p:tavLst>
                                    </p:anim>
                                    <p:anim calcmode="lin" valueType="num">
                                      <p:cBhvr additive="base">
                                        <p:cTn id="20" dur="4000" fill="hold"/>
                                        <p:tgtEl>
                                          <p:spTgt spid="8"/>
                                        </p:tgtEl>
                                        <p:attrNameLst>
                                          <p:attrName>ppt_y</p:attrName>
                                        </p:attrNameLst>
                                      </p:cBhvr>
                                      <p:tavLst>
                                        <p:tav tm="0">
                                          <p:val>
                                            <p:strVal val="#ppt_y"/>
                                          </p:val>
                                        </p:tav>
                                        <p:tav tm="100000">
                                          <p:val>
                                            <p:strVal val="#ppt_y"/>
                                          </p:val>
                                        </p:tav>
                                      </p:tavLst>
                                    </p:anim>
                                  </p:childTnLst>
                                </p:cTn>
                              </p:par>
                              <p:par>
                                <p:cTn id="21" presetID="19" presetClass="entr" presetSubtype="10" fill="hold" nodeType="withEffect">
                                  <p:stCondLst>
                                    <p:cond delay="0"/>
                                  </p:stCondLst>
                                  <p:childTnLst>
                                    <p:set>
                                      <p:cBhvr>
                                        <p:cTn id="22" dur="1" fill="hold">
                                          <p:stCondLst>
                                            <p:cond delay="0"/>
                                          </p:stCondLst>
                                        </p:cTn>
                                        <p:tgtEl>
                                          <p:spTgt spid="8"/>
                                        </p:tgtEl>
                                        <p:attrNameLst>
                                          <p:attrName>style.visibility</p:attrName>
                                        </p:attrNameLst>
                                      </p:cBhvr>
                                      <p:to>
                                        <p:strVal val="visible"/>
                                      </p:to>
                                    </p:set>
                                    <p:anim calcmode="lin" valueType="num">
                                      <p:cBhvr>
                                        <p:cTn id="23" dur="5000" fill="hold"/>
                                        <p:tgtEl>
                                          <p:spTgt spid="8"/>
                                        </p:tgtEl>
                                        <p:attrNameLst>
                                          <p:attrName>ppt_w</p:attrName>
                                        </p:attrNameLst>
                                      </p:cBhvr>
                                      <p:tavLst>
                                        <p:tav tm="0" fmla="#ppt_w*sin(2.5*pi*$)">
                                          <p:val>
                                            <p:fltVal val="0"/>
                                          </p:val>
                                        </p:tav>
                                        <p:tav tm="100000">
                                          <p:val>
                                            <p:fltVal val="1"/>
                                          </p:val>
                                        </p:tav>
                                      </p:tavLst>
                                    </p:anim>
                                    <p:anim calcmode="lin" valueType="num">
                                      <p:cBhvr>
                                        <p:cTn id="24" dur="5000" fill="hold"/>
                                        <p:tgtEl>
                                          <p:spTgt spid="8"/>
                                        </p:tgtEl>
                                        <p:attrNameLst>
                                          <p:attrName>ppt_h</p:attrName>
                                        </p:attrNameLst>
                                      </p:cBhvr>
                                      <p:tavLst>
                                        <p:tav tm="0">
                                          <p:val>
                                            <p:strVal val="#ppt_h"/>
                                          </p:val>
                                        </p:tav>
                                        <p:tav tm="100000">
                                          <p:val>
                                            <p:strVal val="#ppt_h"/>
                                          </p:val>
                                        </p:tav>
                                      </p:tavLst>
                                    </p:anim>
                                  </p:childTnLst>
                                </p:cTn>
                              </p:par>
                              <p:par>
                                <p:cTn id="25" presetID="2" presetClass="exit" presetSubtype="2" fill="hold" nodeType="withEffect">
                                  <p:stCondLst>
                                    <p:cond delay="0"/>
                                  </p:stCondLst>
                                  <p:childTnLst>
                                    <p:anim calcmode="lin" valueType="num">
                                      <p:cBhvr additive="base">
                                        <p:cTn id="26" dur="4000"/>
                                        <p:tgtEl>
                                          <p:spTgt spid="8"/>
                                        </p:tgtEl>
                                        <p:attrNameLst>
                                          <p:attrName>ppt_x</p:attrName>
                                        </p:attrNameLst>
                                      </p:cBhvr>
                                      <p:tavLst>
                                        <p:tav tm="0">
                                          <p:val>
                                            <p:strVal val="ppt_x"/>
                                          </p:val>
                                        </p:tav>
                                        <p:tav tm="100000">
                                          <p:val>
                                            <p:strVal val="1+ppt_w/2"/>
                                          </p:val>
                                        </p:tav>
                                      </p:tavLst>
                                    </p:anim>
                                    <p:anim calcmode="lin" valueType="num">
                                      <p:cBhvr additive="base">
                                        <p:cTn id="27" dur="4000"/>
                                        <p:tgtEl>
                                          <p:spTgt spid="8"/>
                                        </p:tgtEl>
                                        <p:attrNameLst>
                                          <p:attrName>ppt_y</p:attrName>
                                        </p:attrNameLst>
                                      </p:cBhvr>
                                      <p:tavLst>
                                        <p:tav tm="0">
                                          <p:val>
                                            <p:strVal val="ppt_y"/>
                                          </p:val>
                                        </p:tav>
                                        <p:tav tm="100000">
                                          <p:val>
                                            <p:strVal val="ppt_y"/>
                                          </p:val>
                                        </p:tav>
                                      </p:tavLst>
                                    </p:anim>
                                    <p:set>
                                      <p:cBhvr>
                                        <p:cTn id="28" dur="1" fill="hold">
                                          <p:stCondLst>
                                            <p:cond delay="3999"/>
                                          </p:stCondLst>
                                        </p:cTn>
                                        <p:tgtEl>
                                          <p:spTgt spid="8"/>
                                        </p:tgtEl>
                                        <p:attrNameLst>
                                          <p:attrName>style.visibility</p:attrName>
                                        </p:attrNameLst>
                                      </p:cBhvr>
                                      <p:to>
                                        <p:strVal val="hidden"/>
                                      </p:to>
                                    </p:set>
                                  </p:childTnLst>
                                </p:cTn>
                              </p:par>
                              <p:par>
                                <p:cTn id="29" presetID="2" presetClass="entr" presetSubtype="2" fill="hold" nodeType="withEffect">
                                  <p:stCondLst>
                                    <p:cond delay="0"/>
                                  </p:stCondLst>
                                  <p:childTnLst>
                                    <p:set>
                                      <p:cBhvr>
                                        <p:cTn id="30" dur="1" fill="hold">
                                          <p:stCondLst>
                                            <p:cond delay="0"/>
                                          </p:stCondLst>
                                        </p:cTn>
                                        <p:tgtEl>
                                          <p:spTgt spid="13"/>
                                        </p:tgtEl>
                                        <p:attrNameLst>
                                          <p:attrName>style.visibility</p:attrName>
                                        </p:attrNameLst>
                                      </p:cBhvr>
                                      <p:to>
                                        <p:strVal val="visible"/>
                                      </p:to>
                                    </p:set>
                                    <p:anim calcmode="lin" valueType="num">
                                      <p:cBhvr additive="base">
                                        <p:cTn id="31" dur="4000" fill="hold"/>
                                        <p:tgtEl>
                                          <p:spTgt spid="13"/>
                                        </p:tgtEl>
                                        <p:attrNameLst>
                                          <p:attrName>ppt_x</p:attrName>
                                        </p:attrNameLst>
                                      </p:cBhvr>
                                      <p:tavLst>
                                        <p:tav tm="0">
                                          <p:val>
                                            <p:strVal val="1+#ppt_w/2"/>
                                          </p:val>
                                        </p:tav>
                                        <p:tav tm="100000">
                                          <p:val>
                                            <p:strVal val="#ppt_x"/>
                                          </p:val>
                                        </p:tav>
                                      </p:tavLst>
                                    </p:anim>
                                    <p:anim calcmode="lin" valueType="num">
                                      <p:cBhvr additive="base">
                                        <p:cTn id="32" dur="4000" fill="hold"/>
                                        <p:tgtEl>
                                          <p:spTgt spid="13"/>
                                        </p:tgtEl>
                                        <p:attrNameLst>
                                          <p:attrName>ppt_y</p:attrName>
                                        </p:attrNameLst>
                                      </p:cBhvr>
                                      <p:tavLst>
                                        <p:tav tm="0">
                                          <p:val>
                                            <p:strVal val="#ppt_y"/>
                                          </p:val>
                                        </p:tav>
                                        <p:tav tm="100000">
                                          <p:val>
                                            <p:strVal val="#ppt_y"/>
                                          </p:val>
                                        </p:tav>
                                      </p:tavLst>
                                    </p:anim>
                                  </p:childTnLst>
                                </p:cTn>
                              </p:par>
                              <p:par>
                                <p:cTn id="33" presetID="19" presetClass="entr" presetSubtype="10" fill="hold" nodeType="withEffect">
                                  <p:stCondLst>
                                    <p:cond delay="0"/>
                                  </p:stCondLst>
                                  <p:childTnLst>
                                    <p:set>
                                      <p:cBhvr>
                                        <p:cTn id="34" dur="1" fill="hold">
                                          <p:stCondLst>
                                            <p:cond delay="0"/>
                                          </p:stCondLst>
                                        </p:cTn>
                                        <p:tgtEl>
                                          <p:spTgt spid="13"/>
                                        </p:tgtEl>
                                        <p:attrNameLst>
                                          <p:attrName>style.visibility</p:attrName>
                                        </p:attrNameLst>
                                      </p:cBhvr>
                                      <p:to>
                                        <p:strVal val="visible"/>
                                      </p:to>
                                    </p:set>
                                    <p:anim calcmode="lin" valueType="num">
                                      <p:cBhvr>
                                        <p:cTn id="35" dur="5000" fill="hold"/>
                                        <p:tgtEl>
                                          <p:spTgt spid="13"/>
                                        </p:tgtEl>
                                        <p:attrNameLst>
                                          <p:attrName>ppt_w</p:attrName>
                                        </p:attrNameLst>
                                      </p:cBhvr>
                                      <p:tavLst>
                                        <p:tav tm="0" fmla="#ppt_w*sin(2.5*pi*$)">
                                          <p:val>
                                            <p:fltVal val="0"/>
                                          </p:val>
                                        </p:tav>
                                        <p:tav tm="100000">
                                          <p:val>
                                            <p:fltVal val="1"/>
                                          </p:val>
                                        </p:tav>
                                      </p:tavLst>
                                    </p:anim>
                                    <p:anim calcmode="lin" valueType="num">
                                      <p:cBhvr>
                                        <p:cTn id="36" dur="5000" fill="hold"/>
                                        <p:tgtEl>
                                          <p:spTgt spid="13"/>
                                        </p:tgtEl>
                                        <p:attrNameLst>
                                          <p:attrName>ppt_h</p:attrName>
                                        </p:attrNameLst>
                                      </p:cBhvr>
                                      <p:tavLst>
                                        <p:tav tm="0">
                                          <p:val>
                                            <p:strVal val="#ppt_h"/>
                                          </p:val>
                                        </p:tav>
                                        <p:tav tm="100000">
                                          <p:val>
                                            <p:strVal val="#ppt_h"/>
                                          </p:val>
                                        </p:tav>
                                      </p:tavLst>
                                    </p:anim>
                                  </p:childTnLst>
                                </p:cTn>
                              </p:par>
                              <p:par>
                                <p:cTn id="37" presetID="2" presetClass="exit" presetSubtype="2" fill="hold" nodeType="withEffect">
                                  <p:stCondLst>
                                    <p:cond delay="0"/>
                                  </p:stCondLst>
                                  <p:childTnLst>
                                    <p:anim calcmode="lin" valueType="num">
                                      <p:cBhvr additive="base">
                                        <p:cTn id="38" dur="4000"/>
                                        <p:tgtEl>
                                          <p:spTgt spid="13"/>
                                        </p:tgtEl>
                                        <p:attrNameLst>
                                          <p:attrName>ppt_x</p:attrName>
                                        </p:attrNameLst>
                                      </p:cBhvr>
                                      <p:tavLst>
                                        <p:tav tm="0">
                                          <p:val>
                                            <p:strVal val="ppt_x"/>
                                          </p:val>
                                        </p:tav>
                                        <p:tav tm="100000">
                                          <p:val>
                                            <p:strVal val="1+ppt_w/2"/>
                                          </p:val>
                                        </p:tav>
                                      </p:tavLst>
                                    </p:anim>
                                    <p:anim calcmode="lin" valueType="num">
                                      <p:cBhvr additive="base">
                                        <p:cTn id="39" dur="4000"/>
                                        <p:tgtEl>
                                          <p:spTgt spid="13"/>
                                        </p:tgtEl>
                                        <p:attrNameLst>
                                          <p:attrName>ppt_y</p:attrName>
                                        </p:attrNameLst>
                                      </p:cBhvr>
                                      <p:tavLst>
                                        <p:tav tm="0">
                                          <p:val>
                                            <p:strVal val="ppt_y"/>
                                          </p:val>
                                        </p:tav>
                                        <p:tav tm="100000">
                                          <p:val>
                                            <p:strVal val="ppt_y"/>
                                          </p:val>
                                        </p:tav>
                                      </p:tavLst>
                                    </p:anim>
                                    <p:set>
                                      <p:cBhvr>
                                        <p:cTn id="40" dur="1" fill="hold">
                                          <p:stCondLst>
                                            <p:cond delay="3999"/>
                                          </p:stCondLst>
                                        </p:cTn>
                                        <p:tgtEl>
                                          <p:spTgt spid="13"/>
                                        </p:tgtEl>
                                        <p:attrNameLst>
                                          <p:attrName>style.visibility</p:attrName>
                                        </p:attrNameLst>
                                      </p:cBhvr>
                                      <p:to>
                                        <p:strVal val="hidden"/>
                                      </p:to>
                                    </p:set>
                                  </p:childTnLst>
                                </p:cTn>
                              </p:par>
                              <p:par>
                                <p:cTn id="41" presetID="2" presetClass="entr" presetSubtype="2" fill="hold" nodeType="withEffect">
                                  <p:stCondLst>
                                    <p:cond delay="0"/>
                                  </p:stCondLst>
                                  <p:childTnLst>
                                    <p:set>
                                      <p:cBhvr>
                                        <p:cTn id="42" dur="1" fill="hold">
                                          <p:stCondLst>
                                            <p:cond delay="0"/>
                                          </p:stCondLst>
                                        </p:cTn>
                                        <p:tgtEl>
                                          <p:spTgt spid="18"/>
                                        </p:tgtEl>
                                        <p:attrNameLst>
                                          <p:attrName>style.visibility</p:attrName>
                                        </p:attrNameLst>
                                      </p:cBhvr>
                                      <p:to>
                                        <p:strVal val="visible"/>
                                      </p:to>
                                    </p:set>
                                    <p:anim calcmode="lin" valueType="num">
                                      <p:cBhvr additive="base">
                                        <p:cTn id="43" dur="4000" fill="hold"/>
                                        <p:tgtEl>
                                          <p:spTgt spid="18"/>
                                        </p:tgtEl>
                                        <p:attrNameLst>
                                          <p:attrName>ppt_x</p:attrName>
                                        </p:attrNameLst>
                                      </p:cBhvr>
                                      <p:tavLst>
                                        <p:tav tm="0">
                                          <p:val>
                                            <p:strVal val="1+#ppt_w/2"/>
                                          </p:val>
                                        </p:tav>
                                        <p:tav tm="100000">
                                          <p:val>
                                            <p:strVal val="#ppt_x"/>
                                          </p:val>
                                        </p:tav>
                                      </p:tavLst>
                                    </p:anim>
                                    <p:anim calcmode="lin" valueType="num">
                                      <p:cBhvr additive="base">
                                        <p:cTn id="44" dur="4000" fill="hold"/>
                                        <p:tgtEl>
                                          <p:spTgt spid="18"/>
                                        </p:tgtEl>
                                        <p:attrNameLst>
                                          <p:attrName>ppt_y</p:attrName>
                                        </p:attrNameLst>
                                      </p:cBhvr>
                                      <p:tavLst>
                                        <p:tav tm="0">
                                          <p:val>
                                            <p:strVal val="#ppt_y"/>
                                          </p:val>
                                        </p:tav>
                                        <p:tav tm="100000">
                                          <p:val>
                                            <p:strVal val="#ppt_y"/>
                                          </p:val>
                                        </p:tav>
                                      </p:tavLst>
                                    </p:anim>
                                  </p:childTnLst>
                                </p:cTn>
                              </p:par>
                              <p:par>
                                <p:cTn id="45" presetID="19" presetClass="entr" presetSubtype="10" fill="hold" nodeType="withEffect">
                                  <p:stCondLst>
                                    <p:cond delay="0"/>
                                  </p:stCondLst>
                                  <p:childTnLst>
                                    <p:set>
                                      <p:cBhvr>
                                        <p:cTn id="46" dur="1" fill="hold">
                                          <p:stCondLst>
                                            <p:cond delay="0"/>
                                          </p:stCondLst>
                                        </p:cTn>
                                        <p:tgtEl>
                                          <p:spTgt spid="18"/>
                                        </p:tgtEl>
                                        <p:attrNameLst>
                                          <p:attrName>style.visibility</p:attrName>
                                        </p:attrNameLst>
                                      </p:cBhvr>
                                      <p:to>
                                        <p:strVal val="visible"/>
                                      </p:to>
                                    </p:set>
                                    <p:anim calcmode="lin" valueType="num">
                                      <p:cBhvr>
                                        <p:cTn id="47" dur="5000" fill="hold"/>
                                        <p:tgtEl>
                                          <p:spTgt spid="18"/>
                                        </p:tgtEl>
                                        <p:attrNameLst>
                                          <p:attrName>ppt_w</p:attrName>
                                        </p:attrNameLst>
                                      </p:cBhvr>
                                      <p:tavLst>
                                        <p:tav tm="0" fmla="#ppt_w*sin(2.5*pi*$)">
                                          <p:val>
                                            <p:fltVal val="0"/>
                                          </p:val>
                                        </p:tav>
                                        <p:tav tm="100000">
                                          <p:val>
                                            <p:fltVal val="1"/>
                                          </p:val>
                                        </p:tav>
                                      </p:tavLst>
                                    </p:anim>
                                    <p:anim calcmode="lin" valueType="num">
                                      <p:cBhvr>
                                        <p:cTn id="48" dur="5000" fill="hold"/>
                                        <p:tgtEl>
                                          <p:spTgt spid="18"/>
                                        </p:tgtEl>
                                        <p:attrNameLst>
                                          <p:attrName>ppt_h</p:attrName>
                                        </p:attrNameLst>
                                      </p:cBhvr>
                                      <p:tavLst>
                                        <p:tav tm="0">
                                          <p:val>
                                            <p:strVal val="#ppt_h"/>
                                          </p:val>
                                        </p:tav>
                                        <p:tav tm="100000">
                                          <p:val>
                                            <p:strVal val="#ppt_h"/>
                                          </p:val>
                                        </p:tav>
                                      </p:tavLst>
                                    </p:anim>
                                  </p:childTnLst>
                                </p:cTn>
                              </p:par>
                              <p:par>
                                <p:cTn id="49" presetID="2" presetClass="exit" presetSubtype="2" fill="hold" nodeType="withEffect">
                                  <p:stCondLst>
                                    <p:cond delay="0"/>
                                  </p:stCondLst>
                                  <p:childTnLst>
                                    <p:anim calcmode="lin" valueType="num">
                                      <p:cBhvr additive="base">
                                        <p:cTn id="50" dur="4000"/>
                                        <p:tgtEl>
                                          <p:spTgt spid="18"/>
                                        </p:tgtEl>
                                        <p:attrNameLst>
                                          <p:attrName>ppt_x</p:attrName>
                                        </p:attrNameLst>
                                      </p:cBhvr>
                                      <p:tavLst>
                                        <p:tav tm="0">
                                          <p:val>
                                            <p:strVal val="ppt_x"/>
                                          </p:val>
                                        </p:tav>
                                        <p:tav tm="100000">
                                          <p:val>
                                            <p:strVal val="1+ppt_w/2"/>
                                          </p:val>
                                        </p:tav>
                                      </p:tavLst>
                                    </p:anim>
                                    <p:anim calcmode="lin" valueType="num">
                                      <p:cBhvr additive="base">
                                        <p:cTn id="51" dur="4000"/>
                                        <p:tgtEl>
                                          <p:spTgt spid="18"/>
                                        </p:tgtEl>
                                        <p:attrNameLst>
                                          <p:attrName>ppt_y</p:attrName>
                                        </p:attrNameLst>
                                      </p:cBhvr>
                                      <p:tavLst>
                                        <p:tav tm="0">
                                          <p:val>
                                            <p:strVal val="ppt_y"/>
                                          </p:val>
                                        </p:tav>
                                        <p:tav tm="100000">
                                          <p:val>
                                            <p:strVal val="ppt_y"/>
                                          </p:val>
                                        </p:tav>
                                      </p:tavLst>
                                    </p:anim>
                                    <p:set>
                                      <p:cBhvr>
                                        <p:cTn id="52" dur="1" fill="hold">
                                          <p:stCondLst>
                                            <p:cond delay="3999"/>
                                          </p:stCondLst>
                                        </p:cTn>
                                        <p:tgtEl>
                                          <p:spTgt spid="18"/>
                                        </p:tgtEl>
                                        <p:attrNameLst>
                                          <p:attrName>style.visibility</p:attrName>
                                        </p:attrNameLst>
                                      </p:cBhvr>
                                      <p:to>
                                        <p:strVal val="hidden"/>
                                      </p:to>
                                    </p:set>
                                  </p:childTnLst>
                                </p:cTn>
                              </p:par>
                              <p:par>
                                <p:cTn id="53" presetID="2" presetClass="entr" presetSubtype="2" fill="hold" nodeType="withEffect">
                                  <p:stCondLst>
                                    <p:cond delay="0"/>
                                  </p:stCondLst>
                                  <p:childTnLst>
                                    <p:set>
                                      <p:cBhvr>
                                        <p:cTn id="54" dur="1" fill="hold">
                                          <p:stCondLst>
                                            <p:cond delay="0"/>
                                          </p:stCondLst>
                                        </p:cTn>
                                        <p:tgtEl>
                                          <p:spTgt spid="28"/>
                                        </p:tgtEl>
                                        <p:attrNameLst>
                                          <p:attrName>style.visibility</p:attrName>
                                        </p:attrNameLst>
                                      </p:cBhvr>
                                      <p:to>
                                        <p:strVal val="visible"/>
                                      </p:to>
                                    </p:set>
                                    <p:anim calcmode="lin" valueType="num">
                                      <p:cBhvr additive="base">
                                        <p:cTn id="55" dur="4000" fill="hold"/>
                                        <p:tgtEl>
                                          <p:spTgt spid="28"/>
                                        </p:tgtEl>
                                        <p:attrNameLst>
                                          <p:attrName>ppt_x</p:attrName>
                                        </p:attrNameLst>
                                      </p:cBhvr>
                                      <p:tavLst>
                                        <p:tav tm="0">
                                          <p:val>
                                            <p:strVal val="1+#ppt_w/2"/>
                                          </p:val>
                                        </p:tav>
                                        <p:tav tm="100000">
                                          <p:val>
                                            <p:strVal val="#ppt_x"/>
                                          </p:val>
                                        </p:tav>
                                      </p:tavLst>
                                    </p:anim>
                                    <p:anim calcmode="lin" valueType="num">
                                      <p:cBhvr additive="base">
                                        <p:cTn id="56" dur="4000" fill="hold"/>
                                        <p:tgtEl>
                                          <p:spTgt spid="28"/>
                                        </p:tgtEl>
                                        <p:attrNameLst>
                                          <p:attrName>ppt_y</p:attrName>
                                        </p:attrNameLst>
                                      </p:cBhvr>
                                      <p:tavLst>
                                        <p:tav tm="0">
                                          <p:val>
                                            <p:strVal val="#ppt_y"/>
                                          </p:val>
                                        </p:tav>
                                        <p:tav tm="100000">
                                          <p:val>
                                            <p:strVal val="#ppt_y"/>
                                          </p:val>
                                        </p:tav>
                                      </p:tavLst>
                                    </p:anim>
                                  </p:childTnLst>
                                </p:cTn>
                              </p:par>
                              <p:par>
                                <p:cTn id="57" presetID="19" presetClass="entr" presetSubtype="10" fill="hold" nodeType="withEffect">
                                  <p:stCondLst>
                                    <p:cond delay="0"/>
                                  </p:stCondLst>
                                  <p:childTnLst>
                                    <p:set>
                                      <p:cBhvr>
                                        <p:cTn id="58" dur="1" fill="hold">
                                          <p:stCondLst>
                                            <p:cond delay="0"/>
                                          </p:stCondLst>
                                        </p:cTn>
                                        <p:tgtEl>
                                          <p:spTgt spid="28"/>
                                        </p:tgtEl>
                                        <p:attrNameLst>
                                          <p:attrName>style.visibility</p:attrName>
                                        </p:attrNameLst>
                                      </p:cBhvr>
                                      <p:to>
                                        <p:strVal val="visible"/>
                                      </p:to>
                                    </p:set>
                                    <p:anim calcmode="lin" valueType="num">
                                      <p:cBhvr>
                                        <p:cTn id="59" dur="5000" fill="hold"/>
                                        <p:tgtEl>
                                          <p:spTgt spid="28"/>
                                        </p:tgtEl>
                                        <p:attrNameLst>
                                          <p:attrName>ppt_w</p:attrName>
                                        </p:attrNameLst>
                                      </p:cBhvr>
                                      <p:tavLst>
                                        <p:tav tm="0" fmla="#ppt_w*sin(2.5*pi*$)">
                                          <p:val>
                                            <p:fltVal val="0"/>
                                          </p:val>
                                        </p:tav>
                                        <p:tav tm="100000">
                                          <p:val>
                                            <p:fltVal val="1"/>
                                          </p:val>
                                        </p:tav>
                                      </p:tavLst>
                                    </p:anim>
                                    <p:anim calcmode="lin" valueType="num">
                                      <p:cBhvr>
                                        <p:cTn id="60" dur="5000" fill="hold"/>
                                        <p:tgtEl>
                                          <p:spTgt spid="28"/>
                                        </p:tgtEl>
                                        <p:attrNameLst>
                                          <p:attrName>ppt_h</p:attrName>
                                        </p:attrNameLst>
                                      </p:cBhvr>
                                      <p:tavLst>
                                        <p:tav tm="0">
                                          <p:val>
                                            <p:strVal val="#ppt_h"/>
                                          </p:val>
                                        </p:tav>
                                        <p:tav tm="100000">
                                          <p:val>
                                            <p:strVal val="#ppt_h"/>
                                          </p:val>
                                        </p:tav>
                                      </p:tavLst>
                                    </p:anim>
                                  </p:childTnLst>
                                </p:cTn>
                              </p:par>
                              <p:par>
                                <p:cTn id="61" presetID="2" presetClass="exit" presetSubtype="2" fill="hold" nodeType="withEffect">
                                  <p:stCondLst>
                                    <p:cond delay="0"/>
                                  </p:stCondLst>
                                  <p:childTnLst>
                                    <p:anim calcmode="lin" valueType="num">
                                      <p:cBhvr additive="base">
                                        <p:cTn id="62" dur="4000"/>
                                        <p:tgtEl>
                                          <p:spTgt spid="28"/>
                                        </p:tgtEl>
                                        <p:attrNameLst>
                                          <p:attrName>ppt_x</p:attrName>
                                        </p:attrNameLst>
                                      </p:cBhvr>
                                      <p:tavLst>
                                        <p:tav tm="0">
                                          <p:val>
                                            <p:strVal val="ppt_x"/>
                                          </p:val>
                                        </p:tav>
                                        <p:tav tm="100000">
                                          <p:val>
                                            <p:strVal val="1+ppt_w/2"/>
                                          </p:val>
                                        </p:tav>
                                      </p:tavLst>
                                    </p:anim>
                                    <p:anim calcmode="lin" valueType="num">
                                      <p:cBhvr additive="base">
                                        <p:cTn id="63" dur="4000"/>
                                        <p:tgtEl>
                                          <p:spTgt spid="28"/>
                                        </p:tgtEl>
                                        <p:attrNameLst>
                                          <p:attrName>ppt_y</p:attrName>
                                        </p:attrNameLst>
                                      </p:cBhvr>
                                      <p:tavLst>
                                        <p:tav tm="0">
                                          <p:val>
                                            <p:strVal val="ppt_y"/>
                                          </p:val>
                                        </p:tav>
                                        <p:tav tm="100000">
                                          <p:val>
                                            <p:strVal val="ppt_y"/>
                                          </p:val>
                                        </p:tav>
                                      </p:tavLst>
                                    </p:anim>
                                    <p:set>
                                      <p:cBhvr>
                                        <p:cTn id="64" dur="1" fill="hold">
                                          <p:stCondLst>
                                            <p:cond delay="3999"/>
                                          </p:stCondLst>
                                        </p:cTn>
                                        <p:tgtEl>
                                          <p:spTgt spid="28"/>
                                        </p:tgtEl>
                                        <p:attrNameLst>
                                          <p:attrName>style.visibility</p:attrName>
                                        </p:attrNameLst>
                                      </p:cBhvr>
                                      <p:to>
                                        <p:strVal val="hidden"/>
                                      </p:to>
                                    </p:set>
                                  </p:childTnLst>
                                </p:cTn>
                              </p:par>
                              <p:par>
                                <p:cTn id="65" presetID="2" presetClass="entr" presetSubtype="2" fill="hold" nodeType="withEffect">
                                  <p:stCondLst>
                                    <p:cond delay="0"/>
                                  </p:stCondLst>
                                  <p:childTnLst>
                                    <p:set>
                                      <p:cBhvr>
                                        <p:cTn id="66" dur="1" fill="hold">
                                          <p:stCondLst>
                                            <p:cond delay="0"/>
                                          </p:stCondLst>
                                        </p:cTn>
                                        <p:tgtEl>
                                          <p:spTgt spid="27"/>
                                        </p:tgtEl>
                                        <p:attrNameLst>
                                          <p:attrName>style.visibility</p:attrName>
                                        </p:attrNameLst>
                                      </p:cBhvr>
                                      <p:to>
                                        <p:strVal val="visible"/>
                                      </p:to>
                                    </p:set>
                                    <p:anim calcmode="lin" valueType="num">
                                      <p:cBhvr additive="base">
                                        <p:cTn id="67" dur="4000" fill="hold"/>
                                        <p:tgtEl>
                                          <p:spTgt spid="27"/>
                                        </p:tgtEl>
                                        <p:attrNameLst>
                                          <p:attrName>ppt_x</p:attrName>
                                        </p:attrNameLst>
                                      </p:cBhvr>
                                      <p:tavLst>
                                        <p:tav tm="0">
                                          <p:val>
                                            <p:strVal val="1+#ppt_w/2"/>
                                          </p:val>
                                        </p:tav>
                                        <p:tav tm="100000">
                                          <p:val>
                                            <p:strVal val="#ppt_x"/>
                                          </p:val>
                                        </p:tav>
                                      </p:tavLst>
                                    </p:anim>
                                    <p:anim calcmode="lin" valueType="num">
                                      <p:cBhvr additive="base">
                                        <p:cTn id="68" dur="4000" fill="hold"/>
                                        <p:tgtEl>
                                          <p:spTgt spid="27"/>
                                        </p:tgtEl>
                                        <p:attrNameLst>
                                          <p:attrName>ppt_y</p:attrName>
                                        </p:attrNameLst>
                                      </p:cBhvr>
                                      <p:tavLst>
                                        <p:tav tm="0">
                                          <p:val>
                                            <p:strVal val="#ppt_y"/>
                                          </p:val>
                                        </p:tav>
                                        <p:tav tm="100000">
                                          <p:val>
                                            <p:strVal val="#ppt_y"/>
                                          </p:val>
                                        </p:tav>
                                      </p:tavLst>
                                    </p:anim>
                                  </p:childTnLst>
                                </p:cTn>
                              </p:par>
                              <p:par>
                                <p:cTn id="69" presetID="19" presetClass="entr" presetSubtype="10" fill="hold" nodeType="withEffect">
                                  <p:stCondLst>
                                    <p:cond delay="0"/>
                                  </p:stCondLst>
                                  <p:childTnLst>
                                    <p:set>
                                      <p:cBhvr>
                                        <p:cTn id="70" dur="1" fill="hold">
                                          <p:stCondLst>
                                            <p:cond delay="0"/>
                                          </p:stCondLst>
                                        </p:cTn>
                                        <p:tgtEl>
                                          <p:spTgt spid="27"/>
                                        </p:tgtEl>
                                        <p:attrNameLst>
                                          <p:attrName>style.visibility</p:attrName>
                                        </p:attrNameLst>
                                      </p:cBhvr>
                                      <p:to>
                                        <p:strVal val="visible"/>
                                      </p:to>
                                    </p:set>
                                    <p:anim calcmode="lin" valueType="num">
                                      <p:cBhvr>
                                        <p:cTn id="71" dur="5000" fill="hold"/>
                                        <p:tgtEl>
                                          <p:spTgt spid="27"/>
                                        </p:tgtEl>
                                        <p:attrNameLst>
                                          <p:attrName>ppt_w</p:attrName>
                                        </p:attrNameLst>
                                      </p:cBhvr>
                                      <p:tavLst>
                                        <p:tav tm="0" fmla="#ppt_w*sin(2.5*pi*$)">
                                          <p:val>
                                            <p:fltVal val="0"/>
                                          </p:val>
                                        </p:tav>
                                        <p:tav tm="100000">
                                          <p:val>
                                            <p:fltVal val="1"/>
                                          </p:val>
                                        </p:tav>
                                      </p:tavLst>
                                    </p:anim>
                                    <p:anim calcmode="lin" valueType="num">
                                      <p:cBhvr>
                                        <p:cTn id="72" dur="5000" fill="hold"/>
                                        <p:tgtEl>
                                          <p:spTgt spid="27"/>
                                        </p:tgtEl>
                                        <p:attrNameLst>
                                          <p:attrName>ppt_h</p:attrName>
                                        </p:attrNameLst>
                                      </p:cBhvr>
                                      <p:tavLst>
                                        <p:tav tm="0">
                                          <p:val>
                                            <p:strVal val="#ppt_h"/>
                                          </p:val>
                                        </p:tav>
                                        <p:tav tm="100000">
                                          <p:val>
                                            <p:strVal val="#ppt_h"/>
                                          </p:val>
                                        </p:tav>
                                      </p:tavLst>
                                    </p:anim>
                                  </p:childTnLst>
                                </p:cTn>
                              </p:par>
                              <p:par>
                                <p:cTn id="73" presetID="2" presetClass="exit" presetSubtype="2" fill="hold" nodeType="withEffect">
                                  <p:stCondLst>
                                    <p:cond delay="0"/>
                                  </p:stCondLst>
                                  <p:childTnLst>
                                    <p:anim calcmode="lin" valueType="num">
                                      <p:cBhvr additive="base">
                                        <p:cTn id="74" dur="4000"/>
                                        <p:tgtEl>
                                          <p:spTgt spid="27"/>
                                        </p:tgtEl>
                                        <p:attrNameLst>
                                          <p:attrName>ppt_x</p:attrName>
                                        </p:attrNameLst>
                                      </p:cBhvr>
                                      <p:tavLst>
                                        <p:tav tm="0">
                                          <p:val>
                                            <p:strVal val="ppt_x"/>
                                          </p:val>
                                        </p:tav>
                                        <p:tav tm="100000">
                                          <p:val>
                                            <p:strVal val="1+ppt_w/2"/>
                                          </p:val>
                                        </p:tav>
                                      </p:tavLst>
                                    </p:anim>
                                    <p:anim calcmode="lin" valueType="num">
                                      <p:cBhvr additive="base">
                                        <p:cTn id="75" dur="4000"/>
                                        <p:tgtEl>
                                          <p:spTgt spid="27"/>
                                        </p:tgtEl>
                                        <p:attrNameLst>
                                          <p:attrName>ppt_y</p:attrName>
                                        </p:attrNameLst>
                                      </p:cBhvr>
                                      <p:tavLst>
                                        <p:tav tm="0">
                                          <p:val>
                                            <p:strVal val="ppt_y"/>
                                          </p:val>
                                        </p:tav>
                                        <p:tav tm="100000">
                                          <p:val>
                                            <p:strVal val="ppt_y"/>
                                          </p:val>
                                        </p:tav>
                                      </p:tavLst>
                                    </p:anim>
                                    <p:set>
                                      <p:cBhvr>
                                        <p:cTn id="76" dur="1" fill="hold">
                                          <p:stCondLst>
                                            <p:cond delay="3999"/>
                                          </p:stCondLst>
                                        </p:cTn>
                                        <p:tgtEl>
                                          <p:spTgt spid="27"/>
                                        </p:tgtEl>
                                        <p:attrNameLst>
                                          <p:attrName>style.visibility</p:attrName>
                                        </p:attrNameLst>
                                      </p:cBhvr>
                                      <p:to>
                                        <p:strVal val="hidden"/>
                                      </p:to>
                                    </p:set>
                                  </p:childTnLst>
                                </p:cTn>
                              </p:par>
                              <p:par>
                                <p:cTn id="77" presetID="2" presetClass="entr" presetSubtype="2" fill="hold" nodeType="withEffect">
                                  <p:stCondLst>
                                    <p:cond delay="0"/>
                                  </p:stCondLst>
                                  <p:childTnLst>
                                    <p:set>
                                      <p:cBhvr>
                                        <p:cTn id="78" dur="1" fill="hold">
                                          <p:stCondLst>
                                            <p:cond delay="0"/>
                                          </p:stCondLst>
                                        </p:cTn>
                                        <p:tgtEl>
                                          <p:spTgt spid="26"/>
                                        </p:tgtEl>
                                        <p:attrNameLst>
                                          <p:attrName>style.visibility</p:attrName>
                                        </p:attrNameLst>
                                      </p:cBhvr>
                                      <p:to>
                                        <p:strVal val="visible"/>
                                      </p:to>
                                    </p:set>
                                    <p:anim calcmode="lin" valueType="num">
                                      <p:cBhvr additive="base">
                                        <p:cTn id="79" dur="4000" fill="hold"/>
                                        <p:tgtEl>
                                          <p:spTgt spid="26"/>
                                        </p:tgtEl>
                                        <p:attrNameLst>
                                          <p:attrName>ppt_x</p:attrName>
                                        </p:attrNameLst>
                                      </p:cBhvr>
                                      <p:tavLst>
                                        <p:tav tm="0">
                                          <p:val>
                                            <p:strVal val="1+#ppt_w/2"/>
                                          </p:val>
                                        </p:tav>
                                        <p:tav tm="100000">
                                          <p:val>
                                            <p:strVal val="#ppt_x"/>
                                          </p:val>
                                        </p:tav>
                                      </p:tavLst>
                                    </p:anim>
                                    <p:anim calcmode="lin" valueType="num">
                                      <p:cBhvr additive="base">
                                        <p:cTn id="80" dur="4000" fill="hold"/>
                                        <p:tgtEl>
                                          <p:spTgt spid="26"/>
                                        </p:tgtEl>
                                        <p:attrNameLst>
                                          <p:attrName>ppt_y</p:attrName>
                                        </p:attrNameLst>
                                      </p:cBhvr>
                                      <p:tavLst>
                                        <p:tav tm="0">
                                          <p:val>
                                            <p:strVal val="#ppt_y"/>
                                          </p:val>
                                        </p:tav>
                                        <p:tav tm="100000">
                                          <p:val>
                                            <p:strVal val="#ppt_y"/>
                                          </p:val>
                                        </p:tav>
                                      </p:tavLst>
                                    </p:anim>
                                  </p:childTnLst>
                                </p:cTn>
                              </p:par>
                              <p:par>
                                <p:cTn id="81" presetID="19" presetClass="entr" presetSubtype="10" fill="hold" nodeType="withEffect">
                                  <p:stCondLst>
                                    <p:cond delay="0"/>
                                  </p:stCondLst>
                                  <p:childTnLst>
                                    <p:set>
                                      <p:cBhvr>
                                        <p:cTn id="82" dur="1" fill="hold">
                                          <p:stCondLst>
                                            <p:cond delay="0"/>
                                          </p:stCondLst>
                                        </p:cTn>
                                        <p:tgtEl>
                                          <p:spTgt spid="26"/>
                                        </p:tgtEl>
                                        <p:attrNameLst>
                                          <p:attrName>style.visibility</p:attrName>
                                        </p:attrNameLst>
                                      </p:cBhvr>
                                      <p:to>
                                        <p:strVal val="visible"/>
                                      </p:to>
                                    </p:set>
                                    <p:anim calcmode="lin" valueType="num">
                                      <p:cBhvr>
                                        <p:cTn id="83" dur="5000" fill="hold"/>
                                        <p:tgtEl>
                                          <p:spTgt spid="26"/>
                                        </p:tgtEl>
                                        <p:attrNameLst>
                                          <p:attrName>ppt_w</p:attrName>
                                        </p:attrNameLst>
                                      </p:cBhvr>
                                      <p:tavLst>
                                        <p:tav tm="0" fmla="#ppt_w*sin(2.5*pi*$)">
                                          <p:val>
                                            <p:fltVal val="0"/>
                                          </p:val>
                                        </p:tav>
                                        <p:tav tm="100000">
                                          <p:val>
                                            <p:fltVal val="1"/>
                                          </p:val>
                                        </p:tav>
                                      </p:tavLst>
                                    </p:anim>
                                    <p:anim calcmode="lin" valueType="num">
                                      <p:cBhvr>
                                        <p:cTn id="84" dur="5000" fill="hold"/>
                                        <p:tgtEl>
                                          <p:spTgt spid="26"/>
                                        </p:tgtEl>
                                        <p:attrNameLst>
                                          <p:attrName>ppt_h</p:attrName>
                                        </p:attrNameLst>
                                      </p:cBhvr>
                                      <p:tavLst>
                                        <p:tav tm="0">
                                          <p:val>
                                            <p:strVal val="#ppt_h"/>
                                          </p:val>
                                        </p:tav>
                                        <p:tav tm="100000">
                                          <p:val>
                                            <p:strVal val="#ppt_h"/>
                                          </p:val>
                                        </p:tav>
                                      </p:tavLst>
                                    </p:anim>
                                  </p:childTnLst>
                                </p:cTn>
                              </p:par>
                              <p:par>
                                <p:cTn id="85" presetID="2" presetClass="exit" presetSubtype="2" fill="hold" nodeType="withEffect">
                                  <p:stCondLst>
                                    <p:cond delay="0"/>
                                  </p:stCondLst>
                                  <p:childTnLst>
                                    <p:anim calcmode="lin" valueType="num">
                                      <p:cBhvr additive="base">
                                        <p:cTn id="86" dur="4000"/>
                                        <p:tgtEl>
                                          <p:spTgt spid="26"/>
                                        </p:tgtEl>
                                        <p:attrNameLst>
                                          <p:attrName>ppt_x</p:attrName>
                                        </p:attrNameLst>
                                      </p:cBhvr>
                                      <p:tavLst>
                                        <p:tav tm="0">
                                          <p:val>
                                            <p:strVal val="ppt_x"/>
                                          </p:val>
                                        </p:tav>
                                        <p:tav tm="100000">
                                          <p:val>
                                            <p:strVal val="1+ppt_w/2"/>
                                          </p:val>
                                        </p:tav>
                                      </p:tavLst>
                                    </p:anim>
                                    <p:anim calcmode="lin" valueType="num">
                                      <p:cBhvr additive="base">
                                        <p:cTn id="87" dur="4000"/>
                                        <p:tgtEl>
                                          <p:spTgt spid="26"/>
                                        </p:tgtEl>
                                        <p:attrNameLst>
                                          <p:attrName>ppt_y</p:attrName>
                                        </p:attrNameLst>
                                      </p:cBhvr>
                                      <p:tavLst>
                                        <p:tav tm="0">
                                          <p:val>
                                            <p:strVal val="ppt_y"/>
                                          </p:val>
                                        </p:tav>
                                        <p:tav tm="100000">
                                          <p:val>
                                            <p:strVal val="ppt_y"/>
                                          </p:val>
                                        </p:tav>
                                      </p:tavLst>
                                    </p:anim>
                                    <p:set>
                                      <p:cBhvr>
                                        <p:cTn id="88" dur="1" fill="hold">
                                          <p:stCondLst>
                                            <p:cond delay="3999"/>
                                          </p:stCondLst>
                                        </p:cTn>
                                        <p:tgtEl>
                                          <p:spTgt spid="26"/>
                                        </p:tgtEl>
                                        <p:attrNameLst>
                                          <p:attrName>style.visibility</p:attrName>
                                        </p:attrNameLst>
                                      </p:cBhvr>
                                      <p:to>
                                        <p:strVal val="hidden"/>
                                      </p:to>
                                    </p:set>
                                  </p:childTnLst>
                                </p:cTn>
                              </p:par>
                              <p:par>
                                <p:cTn id="89" presetID="2" presetClass="entr" presetSubtype="2" fill="hold" nodeType="withEffect">
                                  <p:stCondLst>
                                    <p:cond delay="0"/>
                                  </p:stCondLst>
                                  <p:childTnLst>
                                    <p:set>
                                      <p:cBhvr>
                                        <p:cTn id="90" dur="1" fill="hold">
                                          <p:stCondLst>
                                            <p:cond delay="0"/>
                                          </p:stCondLst>
                                        </p:cTn>
                                        <p:tgtEl>
                                          <p:spTgt spid="25"/>
                                        </p:tgtEl>
                                        <p:attrNameLst>
                                          <p:attrName>style.visibility</p:attrName>
                                        </p:attrNameLst>
                                      </p:cBhvr>
                                      <p:to>
                                        <p:strVal val="visible"/>
                                      </p:to>
                                    </p:set>
                                    <p:anim calcmode="lin" valueType="num">
                                      <p:cBhvr additive="base">
                                        <p:cTn id="91" dur="4000" fill="hold"/>
                                        <p:tgtEl>
                                          <p:spTgt spid="25"/>
                                        </p:tgtEl>
                                        <p:attrNameLst>
                                          <p:attrName>ppt_x</p:attrName>
                                        </p:attrNameLst>
                                      </p:cBhvr>
                                      <p:tavLst>
                                        <p:tav tm="0">
                                          <p:val>
                                            <p:strVal val="1+#ppt_w/2"/>
                                          </p:val>
                                        </p:tav>
                                        <p:tav tm="100000">
                                          <p:val>
                                            <p:strVal val="#ppt_x"/>
                                          </p:val>
                                        </p:tav>
                                      </p:tavLst>
                                    </p:anim>
                                    <p:anim calcmode="lin" valueType="num">
                                      <p:cBhvr additive="base">
                                        <p:cTn id="92" dur="4000" fill="hold"/>
                                        <p:tgtEl>
                                          <p:spTgt spid="25"/>
                                        </p:tgtEl>
                                        <p:attrNameLst>
                                          <p:attrName>ppt_y</p:attrName>
                                        </p:attrNameLst>
                                      </p:cBhvr>
                                      <p:tavLst>
                                        <p:tav tm="0">
                                          <p:val>
                                            <p:strVal val="#ppt_y"/>
                                          </p:val>
                                        </p:tav>
                                        <p:tav tm="100000">
                                          <p:val>
                                            <p:strVal val="#ppt_y"/>
                                          </p:val>
                                        </p:tav>
                                      </p:tavLst>
                                    </p:anim>
                                  </p:childTnLst>
                                </p:cTn>
                              </p:par>
                              <p:par>
                                <p:cTn id="93" presetID="19" presetClass="entr" presetSubtype="10" fill="hold" nodeType="withEffect">
                                  <p:stCondLst>
                                    <p:cond delay="0"/>
                                  </p:stCondLst>
                                  <p:childTnLst>
                                    <p:set>
                                      <p:cBhvr>
                                        <p:cTn id="94" dur="1" fill="hold">
                                          <p:stCondLst>
                                            <p:cond delay="0"/>
                                          </p:stCondLst>
                                        </p:cTn>
                                        <p:tgtEl>
                                          <p:spTgt spid="25"/>
                                        </p:tgtEl>
                                        <p:attrNameLst>
                                          <p:attrName>style.visibility</p:attrName>
                                        </p:attrNameLst>
                                      </p:cBhvr>
                                      <p:to>
                                        <p:strVal val="visible"/>
                                      </p:to>
                                    </p:set>
                                    <p:anim calcmode="lin" valueType="num">
                                      <p:cBhvr>
                                        <p:cTn id="95" dur="5000" fill="hold"/>
                                        <p:tgtEl>
                                          <p:spTgt spid="25"/>
                                        </p:tgtEl>
                                        <p:attrNameLst>
                                          <p:attrName>ppt_w</p:attrName>
                                        </p:attrNameLst>
                                      </p:cBhvr>
                                      <p:tavLst>
                                        <p:tav tm="0" fmla="#ppt_w*sin(2.5*pi*$)">
                                          <p:val>
                                            <p:fltVal val="0"/>
                                          </p:val>
                                        </p:tav>
                                        <p:tav tm="100000">
                                          <p:val>
                                            <p:fltVal val="1"/>
                                          </p:val>
                                        </p:tav>
                                      </p:tavLst>
                                    </p:anim>
                                    <p:anim calcmode="lin" valueType="num">
                                      <p:cBhvr>
                                        <p:cTn id="96" dur="5000" fill="hold"/>
                                        <p:tgtEl>
                                          <p:spTgt spid="25"/>
                                        </p:tgtEl>
                                        <p:attrNameLst>
                                          <p:attrName>ppt_h</p:attrName>
                                        </p:attrNameLst>
                                      </p:cBhvr>
                                      <p:tavLst>
                                        <p:tav tm="0">
                                          <p:val>
                                            <p:strVal val="#ppt_h"/>
                                          </p:val>
                                        </p:tav>
                                        <p:tav tm="100000">
                                          <p:val>
                                            <p:strVal val="#ppt_h"/>
                                          </p:val>
                                        </p:tav>
                                      </p:tavLst>
                                    </p:anim>
                                  </p:childTnLst>
                                </p:cTn>
                              </p:par>
                              <p:par>
                                <p:cTn id="97" presetID="2" presetClass="exit" presetSubtype="2" fill="hold" nodeType="withEffect">
                                  <p:stCondLst>
                                    <p:cond delay="0"/>
                                  </p:stCondLst>
                                  <p:childTnLst>
                                    <p:anim calcmode="lin" valueType="num">
                                      <p:cBhvr additive="base">
                                        <p:cTn id="98" dur="4000"/>
                                        <p:tgtEl>
                                          <p:spTgt spid="25"/>
                                        </p:tgtEl>
                                        <p:attrNameLst>
                                          <p:attrName>ppt_x</p:attrName>
                                        </p:attrNameLst>
                                      </p:cBhvr>
                                      <p:tavLst>
                                        <p:tav tm="0">
                                          <p:val>
                                            <p:strVal val="ppt_x"/>
                                          </p:val>
                                        </p:tav>
                                        <p:tav tm="100000">
                                          <p:val>
                                            <p:strVal val="1+ppt_w/2"/>
                                          </p:val>
                                        </p:tav>
                                      </p:tavLst>
                                    </p:anim>
                                    <p:anim calcmode="lin" valueType="num">
                                      <p:cBhvr additive="base">
                                        <p:cTn id="99" dur="4000"/>
                                        <p:tgtEl>
                                          <p:spTgt spid="25"/>
                                        </p:tgtEl>
                                        <p:attrNameLst>
                                          <p:attrName>ppt_y</p:attrName>
                                        </p:attrNameLst>
                                      </p:cBhvr>
                                      <p:tavLst>
                                        <p:tav tm="0">
                                          <p:val>
                                            <p:strVal val="ppt_y"/>
                                          </p:val>
                                        </p:tav>
                                        <p:tav tm="100000">
                                          <p:val>
                                            <p:strVal val="ppt_y"/>
                                          </p:val>
                                        </p:tav>
                                      </p:tavLst>
                                    </p:anim>
                                    <p:set>
                                      <p:cBhvr>
                                        <p:cTn id="100" dur="1" fill="hold">
                                          <p:stCondLst>
                                            <p:cond delay="3999"/>
                                          </p:stCondLst>
                                        </p:cTn>
                                        <p:tgtEl>
                                          <p:spTgt spid="25"/>
                                        </p:tgtEl>
                                        <p:attrNameLst>
                                          <p:attrName>style.visibility</p:attrName>
                                        </p:attrNameLst>
                                      </p:cBhvr>
                                      <p:to>
                                        <p:strVal val="hidden"/>
                                      </p:to>
                                    </p:set>
                                  </p:childTnLst>
                                </p:cTn>
                              </p:par>
                              <p:par>
                                <p:cTn id="101" presetID="2" presetClass="entr" presetSubtype="8" fill="hold" nodeType="withEffect">
                                  <p:stCondLst>
                                    <p:cond delay="0"/>
                                  </p:stCondLst>
                                  <p:childTnLst>
                                    <p:set>
                                      <p:cBhvr>
                                        <p:cTn id="102" dur="1" fill="hold">
                                          <p:stCondLst>
                                            <p:cond delay="0"/>
                                          </p:stCondLst>
                                        </p:cTn>
                                        <p:tgtEl>
                                          <p:spTgt spid="69"/>
                                        </p:tgtEl>
                                        <p:attrNameLst>
                                          <p:attrName>style.visibility</p:attrName>
                                        </p:attrNameLst>
                                      </p:cBhvr>
                                      <p:to>
                                        <p:strVal val="visible"/>
                                      </p:to>
                                    </p:set>
                                    <p:anim calcmode="lin" valueType="num">
                                      <p:cBhvr additive="base">
                                        <p:cTn id="103" dur="4000" fill="hold"/>
                                        <p:tgtEl>
                                          <p:spTgt spid="69"/>
                                        </p:tgtEl>
                                        <p:attrNameLst>
                                          <p:attrName>ppt_x</p:attrName>
                                        </p:attrNameLst>
                                      </p:cBhvr>
                                      <p:tavLst>
                                        <p:tav tm="0">
                                          <p:val>
                                            <p:strVal val="0-#ppt_w/2"/>
                                          </p:val>
                                        </p:tav>
                                        <p:tav tm="100000">
                                          <p:val>
                                            <p:strVal val="#ppt_x"/>
                                          </p:val>
                                        </p:tav>
                                      </p:tavLst>
                                    </p:anim>
                                    <p:anim calcmode="lin" valueType="num">
                                      <p:cBhvr additive="base">
                                        <p:cTn id="104" dur="4000" fill="hold"/>
                                        <p:tgtEl>
                                          <p:spTgt spid="69"/>
                                        </p:tgtEl>
                                        <p:attrNameLst>
                                          <p:attrName>ppt_y</p:attrName>
                                        </p:attrNameLst>
                                      </p:cBhvr>
                                      <p:tavLst>
                                        <p:tav tm="0">
                                          <p:val>
                                            <p:strVal val="#ppt_y"/>
                                          </p:val>
                                        </p:tav>
                                        <p:tav tm="100000">
                                          <p:val>
                                            <p:strVal val="#ppt_y"/>
                                          </p:val>
                                        </p:tav>
                                      </p:tavLst>
                                    </p:anim>
                                  </p:childTnLst>
                                </p:cTn>
                              </p:par>
                              <p:par>
                                <p:cTn id="105" presetID="19" presetClass="entr" presetSubtype="10" fill="hold" nodeType="withEffect">
                                  <p:stCondLst>
                                    <p:cond delay="0"/>
                                  </p:stCondLst>
                                  <p:childTnLst>
                                    <p:set>
                                      <p:cBhvr>
                                        <p:cTn id="106" dur="1" fill="hold">
                                          <p:stCondLst>
                                            <p:cond delay="0"/>
                                          </p:stCondLst>
                                        </p:cTn>
                                        <p:tgtEl>
                                          <p:spTgt spid="69"/>
                                        </p:tgtEl>
                                        <p:attrNameLst>
                                          <p:attrName>style.visibility</p:attrName>
                                        </p:attrNameLst>
                                      </p:cBhvr>
                                      <p:to>
                                        <p:strVal val="visible"/>
                                      </p:to>
                                    </p:set>
                                    <p:anim calcmode="lin" valueType="num">
                                      <p:cBhvr>
                                        <p:cTn id="107" dur="5000" fill="hold"/>
                                        <p:tgtEl>
                                          <p:spTgt spid="69"/>
                                        </p:tgtEl>
                                        <p:attrNameLst>
                                          <p:attrName>ppt_w</p:attrName>
                                        </p:attrNameLst>
                                      </p:cBhvr>
                                      <p:tavLst>
                                        <p:tav tm="0" fmla="#ppt_w*sin(2.5*pi*$)">
                                          <p:val>
                                            <p:fltVal val="0"/>
                                          </p:val>
                                        </p:tav>
                                        <p:tav tm="100000">
                                          <p:val>
                                            <p:fltVal val="1"/>
                                          </p:val>
                                        </p:tav>
                                      </p:tavLst>
                                    </p:anim>
                                    <p:anim calcmode="lin" valueType="num">
                                      <p:cBhvr>
                                        <p:cTn id="108" dur="5000" fill="hold"/>
                                        <p:tgtEl>
                                          <p:spTgt spid="69"/>
                                        </p:tgtEl>
                                        <p:attrNameLst>
                                          <p:attrName>ppt_h</p:attrName>
                                        </p:attrNameLst>
                                      </p:cBhvr>
                                      <p:tavLst>
                                        <p:tav tm="0">
                                          <p:val>
                                            <p:strVal val="#ppt_h"/>
                                          </p:val>
                                        </p:tav>
                                        <p:tav tm="100000">
                                          <p:val>
                                            <p:strVal val="#ppt_h"/>
                                          </p:val>
                                        </p:tav>
                                      </p:tavLst>
                                    </p:anim>
                                  </p:childTnLst>
                                </p:cTn>
                              </p:par>
                              <p:par>
                                <p:cTn id="109" presetID="2" presetClass="exit" presetSubtype="8" fill="hold" nodeType="withEffect">
                                  <p:stCondLst>
                                    <p:cond delay="0"/>
                                  </p:stCondLst>
                                  <p:childTnLst>
                                    <p:anim calcmode="lin" valueType="num">
                                      <p:cBhvr additive="base">
                                        <p:cTn id="110" dur="4000"/>
                                        <p:tgtEl>
                                          <p:spTgt spid="69"/>
                                        </p:tgtEl>
                                        <p:attrNameLst>
                                          <p:attrName>ppt_x</p:attrName>
                                        </p:attrNameLst>
                                      </p:cBhvr>
                                      <p:tavLst>
                                        <p:tav tm="0">
                                          <p:val>
                                            <p:strVal val="ppt_x"/>
                                          </p:val>
                                        </p:tav>
                                        <p:tav tm="100000">
                                          <p:val>
                                            <p:strVal val="0-ppt_w/2"/>
                                          </p:val>
                                        </p:tav>
                                      </p:tavLst>
                                    </p:anim>
                                    <p:anim calcmode="lin" valueType="num">
                                      <p:cBhvr additive="base">
                                        <p:cTn id="111" dur="4000"/>
                                        <p:tgtEl>
                                          <p:spTgt spid="69"/>
                                        </p:tgtEl>
                                        <p:attrNameLst>
                                          <p:attrName>ppt_y</p:attrName>
                                        </p:attrNameLst>
                                      </p:cBhvr>
                                      <p:tavLst>
                                        <p:tav tm="0">
                                          <p:val>
                                            <p:strVal val="ppt_y"/>
                                          </p:val>
                                        </p:tav>
                                        <p:tav tm="100000">
                                          <p:val>
                                            <p:strVal val="ppt_y"/>
                                          </p:val>
                                        </p:tav>
                                      </p:tavLst>
                                    </p:anim>
                                    <p:set>
                                      <p:cBhvr>
                                        <p:cTn id="112" dur="1" fill="hold">
                                          <p:stCondLst>
                                            <p:cond delay="3999"/>
                                          </p:stCondLst>
                                        </p:cTn>
                                        <p:tgtEl>
                                          <p:spTgt spid="69"/>
                                        </p:tgtEl>
                                        <p:attrNameLst>
                                          <p:attrName>style.visibility</p:attrName>
                                        </p:attrNameLst>
                                      </p:cBhvr>
                                      <p:to>
                                        <p:strVal val="hidden"/>
                                      </p:to>
                                    </p:set>
                                  </p:childTnLst>
                                </p:cTn>
                              </p:par>
                              <p:par>
                                <p:cTn id="113" presetID="2" presetClass="entr" presetSubtype="8" fill="hold" nodeType="withEffect">
                                  <p:stCondLst>
                                    <p:cond delay="0"/>
                                  </p:stCondLst>
                                  <p:childTnLst>
                                    <p:set>
                                      <p:cBhvr>
                                        <p:cTn id="114" dur="1" fill="hold">
                                          <p:stCondLst>
                                            <p:cond delay="0"/>
                                          </p:stCondLst>
                                        </p:cTn>
                                        <p:tgtEl>
                                          <p:spTgt spid="70"/>
                                        </p:tgtEl>
                                        <p:attrNameLst>
                                          <p:attrName>style.visibility</p:attrName>
                                        </p:attrNameLst>
                                      </p:cBhvr>
                                      <p:to>
                                        <p:strVal val="visible"/>
                                      </p:to>
                                    </p:set>
                                    <p:anim calcmode="lin" valueType="num">
                                      <p:cBhvr additive="base">
                                        <p:cTn id="115" dur="4000" fill="hold"/>
                                        <p:tgtEl>
                                          <p:spTgt spid="70"/>
                                        </p:tgtEl>
                                        <p:attrNameLst>
                                          <p:attrName>ppt_x</p:attrName>
                                        </p:attrNameLst>
                                      </p:cBhvr>
                                      <p:tavLst>
                                        <p:tav tm="0">
                                          <p:val>
                                            <p:strVal val="0-#ppt_w/2"/>
                                          </p:val>
                                        </p:tav>
                                        <p:tav tm="100000">
                                          <p:val>
                                            <p:strVal val="#ppt_x"/>
                                          </p:val>
                                        </p:tav>
                                      </p:tavLst>
                                    </p:anim>
                                    <p:anim calcmode="lin" valueType="num">
                                      <p:cBhvr additive="base">
                                        <p:cTn id="116" dur="4000" fill="hold"/>
                                        <p:tgtEl>
                                          <p:spTgt spid="70"/>
                                        </p:tgtEl>
                                        <p:attrNameLst>
                                          <p:attrName>ppt_y</p:attrName>
                                        </p:attrNameLst>
                                      </p:cBhvr>
                                      <p:tavLst>
                                        <p:tav tm="0">
                                          <p:val>
                                            <p:strVal val="#ppt_y"/>
                                          </p:val>
                                        </p:tav>
                                        <p:tav tm="100000">
                                          <p:val>
                                            <p:strVal val="#ppt_y"/>
                                          </p:val>
                                        </p:tav>
                                      </p:tavLst>
                                    </p:anim>
                                  </p:childTnLst>
                                </p:cTn>
                              </p:par>
                              <p:par>
                                <p:cTn id="117" presetID="19" presetClass="entr" presetSubtype="10" fill="hold" nodeType="withEffect">
                                  <p:stCondLst>
                                    <p:cond delay="0"/>
                                  </p:stCondLst>
                                  <p:childTnLst>
                                    <p:set>
                                      <p:cBhvr>
                                        <p:cTn id="118" dur="1" fill="hold">
                                          <p:stCondLst>
                                            <p:cond delay="0"/>
                                          </p:stCondLst>
                                        </p:cTn>
                                        <p:tgtEl>
                                          <p:spTgt spid="70"/>
                                        </p:tgtEl>
                                        <p:attrNameLst>
                                          <p:attrName>style.visibility</p:attrName>
                                        </p:attrNameLst>
                                      </p:cBhvr>
                                      <p:to>
                                        <p:strVal val="visible"/>
                                      </p:to>
                                    </p:set>
                                    <p:anim calcmode="lin" valueType="num">
                                      <p:cBhvr>
                                        <p:cTn id="119" dur="5000" fill="hold"/>
                                        <p:tgtEl>
                                          <p:spTgt spid="70"/>
                                        </p:tgtEl>
                                        <p:attrNameLst>
                                          <p:attrName>ppt_w</p:attrName>
                                        </p:attrNameLst>
                                      </p:cBhvr>
                                      <p:tavLst>
                                        <p:tav tm="0" fmla="#ppt_w*sin(2.5*pi*$)">
                                          <p:val>
                                            <p:fltVal val="0"/>
                                          </p:val>
                                        </p:tav>
                                        <p:tav tm="100000">
                                          <p:val>
                                            <p:fltVal val="1"/>
                                          </p:val>
                                        </p:tav>
                                      </p:tavLst>
                                    </p:anim>
                                    <p:anim calcmode="lin" valueType="num">
                                      <p:cBhvr>
                                        <p:cTn id="120" dur="5000" fill="hold"/>
                                        <p:tgtEl>
                                          <p:spTgt spid="70"/>
                                        </p:tgtEl>
                                        <p:attrNameLst>
                                          <p:attrName>ppt_h</p:attrName>
                                        </p:attrNameLst>
                                      </p:cBhvr>
                                      <p:tavLst>
                                        <p:tav tm="0">
                                          <p:val>
                                            <p:strVal val="#ppt_h"/>
                                          </p:val>
                                        </p:tav>
                                        <p:tav tm="100000">
                                          <p:val>
                                            <p:strVal val="#ppt_h"/>
                                          </p:val>
                                        </p:tav>
                                      </p:tavLst>
                                    </p:anim>
                                  </p:childTnLst>
                                </p:cTn>
                              </p:par>
                              <p:par>
                                <p:cTn id="121" presetID="2" presetClass="exit" presetSubtype="8" fill="hold" nodeType="withEffect">
                                  <p:stCondLst>
                                    <p:cond delay="0"/>
                                  </p:stCondLst>
                                  <p:childTnLst>
                                    <p:anim calcmode="lin" valueType="num">
                                      <p:cBhvr additive="base">
                                        <p:cTn id="122" dur="4000"/>
                                        <p:tgtEl>
                                          <p:spTgt spid="70"/>
                                        </p:tgtEl>
                                        <p:attrNameLst>
                                          <p:attrName>ppt_x</p:attrName>
                                        </p:attrNameLst>
                                      </p:cBhvr>
                                      <p:tavLst>
                                        <p:tav tm="0">
                                          <p:val>
                                            <p:strVal val="ppt_x"/>
                                          </p:val>
                                        </p:tav>
                                        <p:tav tm="100000">
                                          <p:val>
                                            <p:strVal val="0-ppt_w/2"/>
                                          </p:val>
                                        </p:tav>
                                      </p:tavLst>
                                    </p:anim>
                                    <p:anim calcmode="lin" valueType="num">
                                      <p:cBhvr additive="base">
                                        <p:cTn id="123" dur="4000"/>
                                        <p:tgtEl>
                                          <p:spTgt spid="70"/>
                                        </p:tgtEl>
                                        <p:attrNameLst>
                                          <p:attrName>ppt_y</p:attrName>
                                        </p:attrNameLst>
                                      </p:cBhvr>
                                      <p:tavLst>
                                        <p:tav tm="0">
                                          <p:val>
                                            <p:strVal val="ppt_y"/>
                                          </p:val>
                                        </p:tav>
                                        <p:tav tm="100000">
                                          <p:val>
                                            <p:strVal val="ppt_y"/>
                                          </p:val>
                                        </p:tav>
                                      </p:tavLst>
                                    </p:anim>
                                    <p:set>
                                      <p:cBhvr>
                                        <p:cTn id="124" dur="1" fill="hold">
                                          <p:stCondLst>
                                            <p:cond delay="3999"/>
                                          </p:stCondLst>
                                        </p:cTn>
                                        <p:tgtEl>
                                          <p:spTgt spid="70"/>
                                        </p:tgtEl>
                                        <p:attrNameLst>
                                          <p:attrName>style.visibility</p:attrName>
                                        </p:attrNameLst>
                                      </p:cBhvr>
                                      <p:to>
                                        <p:strVal val="hidden"/>
                                      </p:to>
                                    </p:set>
                                  </p:childTnLst>
                                </p:cTn>
                              </p:par>
                              <p:par>
                                <p:cTn id="125" presetID="2" presetClass="entr" presetSubtype="8" fill="hold" nodeType="withEffect">
                                  <p:stCondLst>
                                    <p:cond delay="0"/>
                                  </p:stCondLst>
                                  <p:childTnLst>
                                    <p:set>
                                      <p:cBhvr>
                                        <p:cTn id="126" dur="1" fill="hold">
                                          <p:stCondLst>
                                            <p:cond delay="0"/>
                                          </p:stCondLst>
                                        </p:cTn>
                                        <p:tgtEl>
                                          <p:spTgt spid="71"/>
                                        </p:tgtEl>
                                        <p:attrNameLst>
                                          <p:attrName>style.visibility</p:attrName>
                                        </p:attrNameLst>
                                      </p:cBhvr>
                                      <p:to>
                                        <p:strVal val="visible"/>
                                      </p:to>
                                    </p:set>
                                    <p:anim calcmode="lin" valueType="num">
                                      <p:cBhvr additive="base">
                                        <p:cTn id="127" dur="4000" fill="hold"/>
                                        <p:tgtEl>
                                          <p:spTgt spid="71"/>
                                        </p:tgtEl>
                                        <p:attrNameLst>
                                          <p:attrName>ppt_x</p:attrName>
                                        </p:attrNameLst>
                                      </p:cBhvr>
                                      <p:tavLst>
                                        <p:tav tm="0">
                                          <p:val>
                                            <p:strVal val="0-#ppt_w/2"/>
                                          </p:val>
                                        </p:tav>
                                        <p:tav tm="100000">
                                          <p:val>
                                            <p:strVal val="#ppt_x"/>
                                          </p:val>
                                        </p:tav>
                                      </p:tavLst>
                                    </p:anim>
                                    <p:anim calcmode="lin" valueType="num">
                                      <p:cBhvr additive="base">
                                        <p:cTn id="128" dur="4000" fill="hold"/>
                                        <p:tgtEl>
                                          <p:spTgt spid="71"/>
                                        </p:tgtEl>
                                        <p:attrNameLst>
                                          <p:attrName>ppt_y</p:attrName>
                                        </p:attrNameLst>
                                      </p:cBhvr>
                                      <p:tavLst>
                                        <p:tav tm="0">
                                          <p:val>
                                            <p:strVal val="#ppt_y"/>
                                          </p:val>
                                        </p:tav>
                                        <p:tav tm="100000">
                                          <p:val>
                                            <p:strVal val="#ppt_y"/>
                                          </p:val>
                                        </p:tav>
                                      </p:tavLst>
                                    </p:anim>
                                  </p:childTnLst>
                                </p:cTn>
                              </p:par>
                              <p:par>
                                <p:cTn id="129" presetID="19" presetClass="entr" presetSubtype="10" fill="hold" nodeType="withEffect">
                                  <p:stCondLst>
                                    <p:cond delay="0"/>
                                  </p:stCondLst>
                                  <p:childTnLst>
                                    <p:set>
                                      <p:cBhvr>
                                        <p:cTn id="130" dur="1" fill="hold">
                                          <p:stCondLst>
                                            <p:cond delay="0"/>
                                          </p:stCondLst>
                                        </p:cTn>
                                        <p:tgtEl>
                                          <p:spTgt spid="71"/>
                                        </p:tgtEl>
                                        <p:attrNameLst>
                                          <p:attrName>style.visibility</p:attrName>
                                        </p:attrNameLst>
                                      </p:cBhvr>
                                      <p:to>
                                        <p:strVal val="visible"/>
                                      </p:to>
                                    </p:set>
                                    <p:anim calcmode="lin" valueType="num">
                                      <p:cBhvr>
                                        <p:cTn id="131" dur="5000" fill="hold"/>
                                        <p:tgtEl>
                                          <p:spTgt spid="71"/>
                                        </p:tgtEl>
                                        <p:attrNameLst>
                                          <p:attrName>ppt_w</p:attrName>
                                        </p:attrNameLst>
                                      </p:cBhvr>
                                      <p:tavLst>
                                        <p:tav tm="0" fmla="#ppt_w*sin(2.5*pi*$)">
                                          <p:val>
                                            <p:fltVal val="0"/>
                                          </p:val>
                                        </p:tav>
                                        <p:tav tm="100000">
                                          <p:val>
                                            <p:fltVal val="1"/>
                                          </p:val>
                                        </p:tav>
                                      </p:tavLst>
                                    </p:anim>
                                    <p:anim calcmode="lin" valueType="num">
                                      <p:cBhvr>
                                        <p:cTn id="132" dur="5000" fill="hold"/>
                                        <p:tgtEl>
                                          <p:spTgt spid="71"/>
                                        </p:tgtEl>
                                        <p:attrNameLst>
                                          <p:attrName>ppt_h</p:attrName>
                                        </p:attrNameLst>
                                      </p:cBhvr>
                                      <p:tavLst>
                                        <p:tav tm="0">
                                          <p:val>
                                            <p:strVal val="#ppt_h"/>
                                          </p:val>
                                        </p:tav>
                                        <p:tav tm="100000">
                                          <p:val>
                                            <p:strVal val="#ppt_h"/>
                                          </p:val>
                                        </p:tav>
                                      </p:tavLst>
                                    </p:anim>
                                  </p:childTnLst>
                                </p:cTn>
                              </p:par>
                              <p:par>
                                <p:cTn id="133" presetID="2" presetClass="exit" presetSubtype="8" fill="hold" nodeType="withEffect">
                                  <p:stCondLst>
                                    <p:cond delay="0"/>
                                  </p:stCondLst>
                                  <p:childTnLst>
                                    <p:anim calcmode="lin" valueType="num">
                                      <p:cBhvr additive="base">
                                        <p:cTn id="134" dur="4000"/>
                                        <p:tgtEl>
                                          <p:spTgt spid="71"/>
                                        </p:tgtEl>
                                        <p:attrNameLst>
                                          <p:attrName>ppt_x</p:attrName>
                                        </p:attrNameLst>
                                      </p:cBhvr>
                                      <p:tavLst>
                                        <p:tav tm="0">
                                          <p:val>
                                            <p:strVal val="ppt_x"/>
                                          </p:val>
                                        </p:tav>
                                        <p:tav tm="100000">
                                          <p:val>
                                            <p:strVal val="0-ppt_w/2"/>
                                          </p:val>
                                        </p:tav>
                                      </p:tavLst>
                                    </p:anim>
                                    <p:anim calcmode="lin" valueType="num">
                                      <p:cBhvr additive="base">
                                        <p:cTn id="135" dur="4000"/>
                                        <p:tgtEl>
                                          <p:spTgt spid="71"/>
                                        </p:tgtEl>
                                        <p:attrNameLst>
                                          <p:attrName>ppt_y</p:attrName>
                                        </p:attrNameLst>
                                      </p:cBhvr>
                                      <p:tavLst>
                                        <p:tav tm="0">
                                          <p:val>
                                            <p:strVal val="ppt_y"/>
                                          </p:val>
                                        </p:tav>
                                        <p:tav tm="100000">
                                          <p:val>
                                            <p:strVal val="ppt_y"/>
                                          </p:val>
                                        </p:tav>
                                      </p:tavLst>
                                    </p:anim>
                                    <p:set>
                                      <p:cBhvr>
                                        <p:cTn id="136" dur="1" fill="hold">
                                          <p:stCondLst>
                                            <p:cond delay="3999"/>
                                          </p:stCondLst>
                                        </p:cTn>
                                        <p:tgtEl>
                                          <p:spTgt spid="71"/>
                                        </p:tgtEl>
                                        <p:attrNameLst>
                                          <p:attrName>style.visibility</p:attrName>
                                        </p:attrNameLst>
                                      </p:cBhvr>
                                      <p:to>
                                        <p:strVal val="hidden"/>
                                      </p:to>
                                    </p:set>
                                  </p:childTnLst>
                                </p:cTn>
                              </p:par>
                              <p:par>
                                <p:cTn id="137" presetID="2" presetClass="entr" presetSubtype="8" fill="hold" nodeType="withEffect">
                                  <p:stCondLst>
                                    <p:cond delay="0"/>
                                  </p:stCondLst>
                                  <p:childTnLst>
                                    <p:set>
                                      <p:cBhvr>
                                        <p:cTn id="138" dur="1" fill="hold">
                                          <p:stCondLst>
                                            <p:cond delay="0"/>
                                          </p:stCondLst>
                                        </p:cTn>
                                        <p:tgtEl>
                                          <p:spTgt spid="72"/>
                                        </p:tgtEl>
                                        <p:attrNameLst>
                                          <p:attrName>style.visibility</p:attrName>
                                        </p:attrNameLst>
                                      </p:cBhvr>
                                      <p:to>
                                        <p:strVal val="visible"/>
                                      </p:to>
                                    </p:set>
                                    <p:anim calcmode="lin" valueType="num">
                                      <p:cBhvr additive="base">
                                        <p:cTn id="139" dur="4000" fill="hold"/>
                                        <p:tgtEl>
                                          <p:spTgt spid="72"/>
                                        </p:tgtEl>
                                        <p:attrNameLst>
                                          <p:attrName>ppt_x</p:attrName>
                                        </p:attrNameLst>
                                      </p:cBhvr>
                                      <p:tavLst>
                                        <p:tav tm="0">
                                          <p:val>
                                            <p:strVal val="0-#ppt_w/2"/>
                                          </p:val>
                                        </p:tav>
                                        <p:tav tm="100000">
                                          <p:val>
                                            <p:strVal val="#ppt_x"/>
                                          </p:val>
                                        </p:tav>
                                      </p:tavLst>
                                    </p:anim>
                                    <p:anim calcmode="lin" valueType="num">
                                      <p:cBhvr additive="base">
                                        <p:cTn id="140" dur="4000" fill="hold"/>
                                        <p:tgtEl>
                                          <p:spTgt spid="72"/>
                                        </p:tgtEl>
                                        <p:attrNameLst>
                                          <p:attrName>ppt_y</p:attrName>
                                        </p:attrNameLst>
                                      </p:cBhvr>
                                      <p:tavLst>
                                        <p:tav tm="0">
                                          <p:val>
                                            <p:strVal val="#ppt_y"/>
                                          </p:val>
                                        </p:tav>
                                        <p:tav tm="100000">
                                          <p:val>
                                            <p:strVal val="#ppt_y"/>
                                          </p:val>
                                        </p:tav>
                                      </p:tavLst>
                                    </p:anim>
                                  </p:childTnLst>
                                </p:cTn>
                              </p:par>
                              <p:par>
                                <p:cTn id="141" presetID="19" presetClass="entr" presetSubtype="10" fill="hold" nodeType="withEffect">
                                  <p:stCondLst>
                                    <p:cond delay="0"/>
                                  </p:stCondLst>
                                  <p:childTnLst>
                                    <p:set>
                                      <p:cBhvr>
                                        <p:cTn id="142" dur="1" fill="hold">
                                          <p:stCondLst>
                                            <p:cond delay="0"/>
                                          </p:stCondLst>
                                        </p:cTn>
                                        <p:tgtEl>
                                          <p:spTgt spid="72"/>
                                        </p:tgtEl>
                                        <p:attrNameLst>
                                          <p:attrName>style.visibility</p:attrName>
                                        </p:attrNameLst>
                                      </p:cBhvr>
                                      <p:to>
                                        <p:strVal val="visible"/>
                                      </p:to>
                                    </p:set>
                                    <p:anim calcmode="lin" valueType="num">
                                      <p:cBhvr>
                                        <p:cTn id="143" dur="5000" fill="hold"/>
                                        <p:tgtEl>
                                          <p:spTgt spid="72"/>
                                        </p:tgtEl>
                                        <p:attrNameLst>
                                          <p:attrName>ppt_w</p:attrName>
                                        </p:attrNameLst>
                                      </p:cBhvr>
                                      <p:tavLst>
                                        <p:tav tm="0" fmla="#ppt_w*sin(2.5*pi*$)">
                                          <p:val>
                                            <p:fltVal val="0"/>
                                          </p:val>
                                        </p:tav>
                                        <p:tav tm="100000">
                                          <p:val>
                                            <p:fltVal val="1"/>
                                          </p:val>
                                        </p:tav>
                                      </p:tavLst>
                                    </p:anim>
                                    <p:anim calcmode="lin" valueType="num">
                                      <p:cBhvr>
                                        <p:cTn id="144" dur="5000" fill="hold"/>
                                        <p:tgtEl>
                                          <p:spTgt spid="72"/>
                                        </p:tgtEl>
                                        <p:attrNameLst>
                                          <p:attrName>ppt_h</p:attrName>
                                        </p:attrNameLst>
                                      </p:cBhvr>
                                      <p:tavLst>
                                        <p:tav tm="0">
                                          <p:val>
                                            <p:strVal val="#ppt_h"/>
                                          </p:val>
                                        </p:tav>
                                        <p:tav tm="100000">
                                          <p:val>
                                            <p:strVal val="#ppt_h"/>
                                          </p:val>
                                        </p:tav>
                                      </p:tavLst>
                                    </p:anim>
                                  </p:childTnLst>
                                </p:cTn>
                              </p:par>
                              <p:par>
                                <p:cTn id="145" presetID="2" presetClass="exit" presetSubtype="8" fill="hold" nodeType="withEffect">
                                  <p:stCondLst>
                                    <p:cond delay="0"/>
                                  </p:stCondLst>
                                  <p:childTnLst>
                                    <p:anim calcmode="lin" valueType="num">
                                      <p:cBhvr additive="base">
                                        <p:cTn id="146" dur="4000"/>
                                        <p:tgtEl>
                                          <p:spTgt spid="72"/>
                                        </p:tgtEl>
                                        <p:attrNameLst>
                                          <p:attrName>ppt_x</p:attrName>
                                        </p:attrNameLst>
                                      </p:cBhvr>
                                      <p:tavLst>
                                        <p:tav tm="0">
                                          <p:val>
                                            <p:strVal val="ppt_x"/>
                                          </p:val>
                                        </p:tav>
                                        <p:tav tm="100000">
                                          <p:val>
                                            <p:strVal val="0-ppt_w/2"/>
                                          </p:val>
                                        </p:tav>
                                      </p:tavLst>
                                    </p:anim>
                                    <p:anim calcmode="lin" valueType="num">
                                      <p:cBhvr additive="base">
                                        <p:cTn id="147" dur="4000"/>
                                        <p:tgtEl>
                                          <p:spTgt spid="72"/>
                                        </p:tgtEl>
                                        <p:attrNameLst>
                                          <p:attrName>ppt_y</p:attrName>
                                        </p:attrNameLst>
                                      </p:cBhvr>
                                      <p:tavLst>
                                        <p:tav tm="0">
                                          <p:val>
                                            <p:strVal val="ppt_y"/>
                                          </p:val>
                                        </p:tav>
                                        <p:tav tm="100000">
                                          <p:val>
                                            <p:strVal val="ppt_y"/>
                                          </p:val>
                                        </p:tav>
                                      </p:tavLst>
                                    </p:anim>
                                    <p:set>
                                      <p:cBhvr>
                                        <p:cTn id="148" dur="1" fill="hold">
                                          <p:stCondLst>
                                            <p:cond delay="3999"/>
                                          </p:stCondLst>
                                        </p:cTn>
                                        <p:tgtEl>
                                          <p:spTgt spid="72"/>
                                        </p:tgtEl>
                                        <p:attrNameLst>
                                          <p:attrName>style.visibility</p:attrName>
                                        </p:attrNameLst>
                                      </p:cBhvr>
                                      <p:to>
                                        <p:strVal val="hidden"/>
                                      </p:to>
                                    </p:set>
                                  </p:childTnLst>
                                </p:cTn>
                              </p:par>
                              <p:par>
                                <p:cTn id="149" presetID="2" presetClass="entr" presetSubtype="8" fill="hold" nodeType="withEffect">
                                  <p:stCondLst>
                                    <p:cond delay="0"/>
                                  </p:stCondLst>
                                  <p:childTnLst>
                                    <p:set>
                                      <p:cBhvr>
                                        <p:cTn id="150" dur="1" fill="hold">
                                          <p:stCondLst>
                                            <p:cond delay="0"/>
                                          </p:stCondLst>
                                        </p:cTn>
                                        <p:tgtEl>
                                          <p:spTgt spid="52"/>
                                        </p:tgtEl>
                                        <p:attrNameLst>
                                          <p:attrName>style.visibility</p:attrName>
                                        </p:attrNameLst>
                                      </p:cBhvr>
                                      <p:to>
                                        <p:strVal val="visible"/>
                                      </p:to>
                                    </p:set>
                                    <p:anim calcmode="lin" valueType="num">
                                      <p:cBhvr additive="base">
                                        <p:cTn id="151" dur="4000" fill="hold"/>
                                        <p:tgtEl>
                                          <p:spTgt spid="52"/>
                                        </p:tgtEl>
                                        <p:attrNameLst>
                                          <p:attrName>ppt_x</p:attrName>
                                        </p:attrNameLst>
                                      </p:cBhvr>
                                      <p:tavLst>
                                        <p:tav tm="0">
                                          <p:val>
                                            <p:strVal val="0-#ppt_w/2"/>
                                          </p:val>
                                        </p:tav>
                                        <p:tav tm="100000">
                                          <p:val>
                                            <p:strVal val="#ppt_x"/>
                                          </p:val>
                                        </p:tav>
                                      </p:tavLst>
                                    </p:anim>
                                    <p:anim calcmode="lin" valueType="num">
                                      <p:cBhvr additive="base">
                                        <p:cTn id="152" dur="4000" fill="hold"/>
                                        <p:tgtEl>
                                          <p:spTgt spid="52"/>
                                        </p:tgtEl>
                                        <p:attrNameLst>
                                          <p:attrName>ppt_y</p:attrName>
                                        </p:attrNameLst>
                                      </p:cBhvr>
                                      <p:tavLst>
                                        <p:tav tm="0">
                                          <p:val>
                                            <p:strVal val="#ppt_y"/>
                                          </p:val>
                                        </p:tav>
                                        <p:tav tm="100000">
                                          <p:val>
                                            <p:strVal val="#ppt_y"/>
                                          </p:val>
                                        </p:tav>
                                      </p:tavLst>
                                    </p:anim>
                                  </p:childTnLst>
                                </p:cTn>
                              </p:par>
                              <p:par>
                                <p:cTn id="153" presetID="19" presetClass="entr" presetSubtype="10" fill="hold" nodeType="withEffect">
                                  <p:stCondLst>
                                    <p:cond delay="0"/>
                                  </p:stCondLst>
                                  <p:childTnLst>
                                    <p:set>
                                      <p:cBhvr>
                                        <p:cTn id="154" dur="1" fill="hold">
                                          <p:stCondLst>
                                            <p:cond delay="0"/>
                                          </p:stCondLst>
                                        </p:cTn>
                                        <p:tgtEl>
                                          <p:spTgt spid="52"/>
                                        </p:tgtEl>
                                        <p:attrNameLst>
                                          <p:attrName>style.visibility</p:attrName>
                                        </p:attrNameLst>
                                      </p:cBhvr>
                                      <p:to>
                                        <p:strVal val="visible"/>
                                      </p:to>
                                    </p:set>
                                    <p:anim calcmode="lin" valueType="num">
                                      <p:cBhvr>
                                        <p:cTn id="155" dur="5000" fill="hold"/>
                                        <p:tgtEl>
                                          <p:spTgt spid="52"/>
                                        </p:tgtEl>
                                        <p:attrNameLst>
                                          <p:attrName>ppt_w</p:attrName>
                                        </p:attrNameLst>
                                      </p:cBhvr>
                                      <p:tavLst>
                                        <p:tav tm="0" fmla="#ppt_w*sin(2.5*pi*$)">
                                          <p:val>
                                            <p:fltVal val="0"/>
                                          </p:val>
                                        </p:tav>
                                        <p:tav tm="100000">
                                          <p:val>
                                            <p:fltVal val="1"/>
                                          </p:val>
                                        </p:tav>
                                      </p:tavLst>
                                    </p:anim>
                                    <p:anim calcmode="lin" valueType="num">
                                      <p:cBhvr>
                                        <p:cTn id="156" dur="5000" fill="hold"/>
                                        <p:tgtEl>
                                          <p:spTgt spid="52"/>
                                        </p:tgtEl>
                                        <p:attrNameLst>
                                          <p:attrName>ppt_h</p:attrName>
                                        </p:attrNameLst>
                                      </p:cBhvr>
                                      <p:tavLst>
                                        <p:tav tm="0">
                                          <p:val>
                                            <p:strVal val="#ppt_h"/>
                                          </p:val>
                                        </p:tav>
                                        <p:tav tm="100000">
                                          <p:val>
                                            <p:strVal val="#ppt_h"/>
                                          </p:val>
                                        </p:tav>
                                      </p:tavLst>
                                    </p:anim>
                                  </p:childTnLst>
                                </p:cTn>
                              </p:par>
                              <p:par>
                                <p:cTn id="157" presetID="2" presetClass="exit" presetSubtype="8" fill="hold" nodeType="withEffect">
                                  <p:stCondLst>
                                    <p:cond delay="0"/>
                                  </p:stCondLst>
                                  <p:childTnLst>
                                    <p:anim calcmode="lin" valueType="num">
                                      <p:cBhvr additive="base">
                                        <p:cTn id="158" dur="4000"/>
                                        <p:tgtEl>
                                          <p:spTgt spid="52"/>
                                        </p:tgtEl>
                                        <p:attrNameLst>
                                          <p:attrName>ppt_x</p:attrName>
                                        </p:attrNameLst>
                                      </p:cBhvr>
                                      <p:tavLst>
                                        <p:tav tm="0">
                                          <p:val>
                                            <p:strVal val="ppt_x"/>
                                          </p:val>
                                        </p:tav>
                                        <p:tav tm="100000">
                                          <p:val>
                                            <p:strVal val="0-ppt_w/2"/>
                                          </p:val>
                                        </p:tav>
                                      </p:tavLst>
                                    </p:anim>
                                    <p:anim calcmode="lin" valueType="num">
                                      <p:cBhvr additive="base">
                                        <p:cTn id="159" dur="4000"/>
                                        <p:tgtEl>
                                          <p:spTgt spid="52"/>
                                        </p:tgtEl>
                                        <p:attrNameLst>
                                          <p:attrName>ppt_y</p:attrName>
                                        </p:attrNameLst>
                                      </p:cBhvr>
                                      <p:tavLst>
                                        <p:tav tm="0">
                                          <p:val>
                                            <p:strVal val="ppt_y"/>
                                          </p:val>
                                        </p:tav>
                                        <p:tav tm="100000">
                                          <p:val>
                                            <p:strVal val="ppt_y"/>
                                          </p:val>
                                        </p:tav>
                                      </p:tavLst>
                                    </p:anim>
                                    <p:set>
                                      <p:cBhvr>
                                        <p:cTn id="160" dur="1" fill="hold">
                                          <p:stCondLst>
                                            <p:cond delay="3999"/>
                                          </p:stCondLst>
                                        </p:cTn>
                                        <p:tgtEl>
                                          <p:spTgt spid="52"/>
                                        </p:tgtEl>
                                        <p:attrNameLst>
                                          <p:attrName>style.visibility</p:attrName>
                                        </p:attrNameLst>
                                      </p:cBhvr>
                                      <p:to>
                                        <p:strVal val="hidden"/>
                                      </p:to>
                                    </p:set>
                                  </p:childTnLst>
                                </p:cTn>
                              </p:par>
                              <p:par>
                                <p:cTn id="161" presetID="2" presetClass="entr" presetSubtype="8" fill="hold" nodeType="withEffect">
                                  <p:stCondLst>
                                    <p:cond delay="0"/>
                                  </p:stCondLst>
                                  <p:childTnLst>
                                    <p:set>
                                      <p:cBhvr>
                                        <p:cTn id="162" dur="1" fill="hold">
                                          <p:stCondLst>
                                            <p:cond delay="0"/>
                                          </p:stCondLst>
                                        </p:cTn>
                                        <p:tgtEl>
                                          <p:spTgt spid="51"/>
                                        </p:tgtEl>
                                        <p:attrNameLst>
                                          <p:attrName>style.visibility</p:attrName>
                                        </p:attrNameLst>
                                      </p:cBhvr>
                                      <p:to>
                                        <p:strVal val="visible"/>
                                      </p:to>
                                    </p:set>
                                    <p:anim calcmode="lin" valueType="num">
                                      <p:cBhvr additive="base">
                                        <p:cTn id="163" dur="4000" fill="hold"/>
                                        <p:tgtEl>
                                          <p:spTgt spid="51"/>
                                        </p:tgtEl>
                                        <p:attrNameLst>
                                          <p:attrName>ppt_x</p:attrName>
                                        </p:attrNameLst>
                                      </p:cBhvr>
                                      <p:tavLst>
                                        <p:tav tm="0">
                                          <p:val>
                                            <p:strVal val="0-#ppt_w/2"/>
                                          </p:val>
                                        </p:tav>
                                        <p:tav tm="100000">
                                          <p:val>
                                            <p:strVal val="#ppt_x"/>
                                          </p:val>
                                        </p:tav>
                                      </p:tavLst>
                                    </p:anim>
                                    <p:anim calcmode="lin" valueType="num">
                                      <p:cBhvr additive="base">
                                        <p:cTn id="164" dur="4000" fill="hold"/>
                                        <p:tgtEl>
                                          <p:spTgt spid="51"/>
                                        </p:tgtEl>
                                        <p:attrNameLst>
                                          <p:attrName>ppt_y</p:attrName>
                                        </p:attrNameLst>
                                      </p:cBhvr>
                                      <p:tavLst>
                                        <p:tav tm="0">
                                          <p:val>
                                            <p:strVal val="#ppt_y"/>
                                          </p:val>
                                        </p:tav>
                                        <p:tav tm="100000">
                                          <p:val>
                                            <p:strVal val="#ppt_y"/>
                                          </p:val>
                                        </p:tav>
                                      </p:tavLst>
                                    </p:anim>
                                  </p:childTnLst>
                                </p:cTn>
                              </p:par>
                              <p:par>
                                <p:cTn id="165" presetID="19" presetClass="entr" presetSubtype="10" fill="hold" nodeType="withEffect">
                                  <p:stCondLst>
                                    <p:cond delay="0"/>
                                  </p:stCondLst>
                                  <p:childTnLst>
                                    <p:set>
                                      <p:cBhvr>
                                        <p:cTn id="166" dur="1" fill="hold">
                                          <p:stCondLst>
                                            <p:cond delay="0"/>
                                          </p:stCondLst>
                                        </p:cTn>
                                        <p:tgtEl>
                                          <p:spTgt spid="51"/>
                                        </p:tgtEl>
                                        <p:attrNameLst>
                                          <p:attrName>style.visibility</p:attrName>
                                        </p:attrNameLst>
                                      </p:cBhvr>
                                      <p:to>
                                        <p:strVal val="visible"/>
                                      </p:to>
                                    </p:set>
                                    <p:anim calcmode="lin" valueType="num">
                                      <p:cBhvr>
                                        <p:cTn id="167" dur="5000" fill="hold"/>
                                        <p:tgtEl>
                                          <p:spTgt spid="51"/>
                                        </p:tgtEl>
                                        <p:attrNameLst>
                                          <p:attrName>ppt_w</p:attrName>
                                        </p:attrNameLst>
                                      </p:cBhvr>
                                      <p:tavLst>
                                        <p:tav tm="0" fmla="#ppt_w*sin(2.5*pi*$)">
                                          <p:val>
                                            <p:fltVal val="0"/>
                                          </p:val>
                                        </p:tav>
                                        <p:tav tm="100000">
                                          <p:val>
                                            <p:fltVal val="1"/>
                                          </p:val>
                                        </p:tav>
                                      </p:tavLst>
                                    </p:anim>
                                    <p:anim calcmode="lin" valueType="num">
                                      <p:cBhvr>
                                        <p:cTn id="168" dur="5000" fill="hold"/>
                                        <p:tgtEl>
                                          <p:spTgt spid="51"/>
                                        </p:tgtEl>
                                        <p:attrNameLst>
                                          <p:attrName>ppt_h</p:attrName>
                                        </p:attrNameLst>
                                      </p:cBhvr>
                                      <p:tavLst>
                                        <p:tav tm="0">
                                          <p:val>
                                            <p:strVal val="#ppt_h"/>
                                          </p:val>
                                        </p:tav>
                                        <p:tav tm="100000">
                                          <p:val>
                                            <p:strVal val="#ppt_h"/>
                                          </p:val>
                                        </p:tav>
                                      </p:tavLst>
                                    </p:anim>
                                  </p:childTnLst>
                                </p:cTn>
                              </p:par>
                              <p:par>
                                <p:cTn id="169" presetID="2" presetClass="exit" presetSubtype="8" fill="hold" nodeType="withEffect">
                                  <p:stCondLst>
                                    <p:cond delay="0"/>
                                  </p:stCondLst>
                                  <p:childTnLst>
                                    <p:anim calcmode="lin" valueType="num">
                                      <p:cBhvr additive="base">
                                        <p:cTn id="170" dur="4000"/>
                                        <p:tgtEl>
                                          <p:spTgt spid="51"/>
                                        </p:tgtEl>
                                        <p:attrNameLst>
                                          <p:attrName>ppt_x</p:attrName>
                                        </p:attrNameLst>
                                      </p:cBhvr>
                                      <p:tavLst>
                                        <p:tav tm="0">
                                          <p:val>
                                            <p:strVal val="ppt_x"/>
                                          </p:val>
                                        </p:tav>
                                        <p:tav tm="100000">
                                          <p:val>
                                            <p:strVal val="0-ppt_w/2"/>
                                          </p:val>
                                        </p:tav>
                                      </p:tavLst>
                                    </p:anim>
                                    <p:anim calcmode="lin" valueType="num">
                                      <p:cBhvr additive="base">
                                        <p:cTn id="171" dur="4000"/>
                                        <p:tgtEl>
                                          <p:spTgt spid="51"/>
                                        </p:tgtEl>
                                        <p:attrNameLst>
                                          <p:attrName>ppt_y</p:attrName>
                                        </p:attrNameLst>
                                      </p:cBhvr>
                                      <p:tavLst>
                                        <p:tav tm="0">
                                          <p:val>
                                            <p:strVal val="ppt_y"/>
                                          </p:val>
                                        </p:tav>
                                        <p:tav tm="100000">
                                          <p:val>
                                            <p:strVal val="ppt_y"/>
                                          </p:val>
                                        </p:tav>
                                      </p:tavLst>
                                    </p:anim>
                                    <p:set>
                                      <p:cBhvr>
                                        <p:cTn id="172" dur="1" fill="hold">
                                          <p:stCondLst>
                                            <p:cond delay="3999"/>
                                          </p:stCondLst>
                                        </p:cTn>
                                        <p:tgtEl>
                                          <p:spTgt spid="51"/>
                                        </p:tgtEl>
                                        <p:attrNameLst>
                                          <p:attrName>style.visibility</p:attrName>
                                        </p:attrNameLst>
                                      </p:cBhvr>
                                      <p:to>
                                        <p:strVal val="hidden"/>
                                      </p:to>
                                    </p:set>
                                  </p:childTnLst>
                                </p:cTn>
                              </p:par>
                              <p:par>
                                <p:cTn id="173" presetID="2" presetClass="entr" presetSubtype="8" fill="hold" nodeType="withEffect">
                                  <p:stCondLst>
                                    <p:cond delay="0"/>
                                  </p:stCondLst>
                                  <p:childTnLst>
                                    <p:set>
                                      <p:cBhvr>
                                        <p:cTn id="174" dur="1" fill="hold">
                                          <p:stCondLst>
                                            <p:cond delay="0"/>
                                          </p:stCondLst>
                                        </p:cTn>
                                        <p:tgtEl>
                                          <p:spTgt spid="50"/>
                                        </p:tgtEl>
                                        <p:attrNameLst>
                                          <p:attrName>style.visibility</p:attrName>
                                        </p:attrNameLst>
                                      </p:cBhvr>
                                      <p:to>
                                        <p:strVal val="visible"/>
                                      </p:to>
                                    </p:set>
                                    <p:anim calcmode="lin" valueType="num">
                                      <p:cBhvr additive="base">
                                        <p:cTn id="175" dur="4000" fill="hold"/>
                                        <p:tgtEl>
                                          <p:spTgt spid="50"/>
                                        </p:tgtEl>
                                        <p:attrNameLst>
                                          <p:attrName>ppt_x</p:attrName>
                                        </p:attrNameLst>
                                      </p:cBhvr>
                                      <p:tavLst>
                                        <p:tav tm="0">
                                          <p:val>
                                            <p:strVal val="0-#ppt_w/2"/>
                                          </p:val>
                                        </p:tav>
                                        <p:tav tm="100000">
                                          <p:val>
                                            <p:strVal val="#ppt_x"/>
                                          </p:val>
                                        </p:tav>
                                      </p:tavLst>
                                    </p:anim>
                                    <p:anim calcmode="lin" valueType="num">
                                      <p:cBhvr additive="base">
                                        <p:cTn id="176" dur="4000" fill="hold"/>
                                        <p:tgtEl>
                                          <p:spTgt spid="50"/>
                                        </p:tgtEl>
                                        <p:attrNameLst>
                                          <p:attrName>ppt_y</p:attrName>
                                        </p:attrNameLst>
                                      </p:cBhvr>
                                      <p:tavLst>
                                        <p:tav tm="0">
                                          <p:val>
                                            <p:strVal val="#ppt_y"/>
                                          </p:val>
                                        </p:tav>
                                        <p:tav tm="100000">
                                          <p:val>
                                            <p:strVal val="#ppt_y"/>
                                          </p:val>
                                        </p:tav>
                                      </p:tavLst>
                                    </p:anim>
                                  </p:childTnLst>
                                </p:cTn>
                              </p:par>
                              <p:par>
                                <p:cTn id="177" presetID="19" presetClass="entr" presetSubtype="10" fill="hold" nodeType="withEffect">
                                  <p:stCondLst>
                                    <p:cond delay="0"/>
                                  </p:stCondLst>
                                  <p:childTnLst>
                                    <p:set>
                                      <p:cBhvr>
                                        <p:cTn id="178" dur="1" fill="hold">
                                          <p:stCondLst>
                                            <p:cond delay="0"/>
                                          </p:stCondLst>
                                        </p:cTn>
                                        <p:tgtEl>
                                          <p:spTgt spid="50"/>
                                        </p:tgtEl>
                                        <p:attrNameLst>
                                          <p:attrName>style.visibility</p:attrName>
                                        </p:attrNameLst>
                                      </p:cBhvr>
                                      <p:to>
                                        <p:strVal val="visible"/>
                                      </p:to>
                                    </p:set>
                                    <p:anim calcmode="lin" valueType="num">
                                      <p:cBhvr>
                                        <p:cTn id="179" dur="5000" fill="hold"/>
                                        <p:tgtEl>
                                          <p:spTgt spid="50"/>
                                        </p:tgtEl>
                                        <p:attrNameLst>
                                          <p:attrName>ppt_w</p:attrName>
                                        </p:attrNameLst>
                                      </p:cBhvr>
                                      <p:tavLst>
                                        <p:tav tm="0" fmla="#ppt_w*sin(2.5*pi*$)">
                                          <p:val>
                                            <p:fltVal val="0"/>
                                          </p:val>
                                        </p:tav>
                                        <p:tav tm="100000">
                                          <p:val>
                                            <p:fltVal val="1"/>
                                          </p:val>
                                        </p:tav>
                                      </p:tavLst>
                                    </p:anim>
                                    <p:anim calcmode="lin" valueType="num">
                                      <p:cBhvr>
                                        <p:cTn id="180" dur="5000" fill="hold"/>
                                        <p:tgtEl>
                                          <p:spTgt spid="50"/>
                                        </p:tgtEl>
                                        <p:attrNameLst>
                                          <p:attrName>ppt_h</p:attrName>
                                        </p:attrNameLst>
                                      </p:cBhvr>
                                      <p:tavLst>
                                        <p:tav tm="0">
                                          <p:val>
                                            <p:strVal val="#ppt_h"/>
                                          </p:val>
                                        </p:tav>
                                        <p:tav tm="100000">
                                          <p:val>
                                            <p:strVal val="#ppt_h"/>
                                          </p:val>
                                        </p:tav>
                                      </p:tavLst>
                                    </p:anim>
                                  </p:childTnLst>
                                </p:cTn>
                              </p:par>
                              <p:par>
                                <p:cTn id="181" presetID="2" presetClass="exit" presetSubtype="8" fill="hold" nodeType="withEffect">
                                  <p:stCondLst>
                                    <p:cond delay="0"/>
                                  </p:stCondLst>
                                  <p:childTnLst>
                                    <p:anim calcmode="lin" valueType="num">
                                      <p:cBhvr additive="base">
                                        <p:cTn id="182" dur="4000"/>
                                        <p:tgtEl>
                                          <p:spTgt spid="50"/>
                                        </p:tgtEl>
                                        <p:attrNameLst>
                                          <p:attrName>ppt_x</p:attrName>
                                        </p:attrNameLst>
                                      </p:cBhvr>
                                      <p:tavLst>
                                        <p:tav tm="0">
                                          <p:val>
                                            <p:strVal val="ppt_x"/>
                                          </p:val>
                                        </p:tav>
                                        <p:tav tm="100000">
                                          <p:val>
                                            <p:strVal val="0-ppt_w/2"/>
                                          </p:val>
                                        </p:tav>
                                      </p:tavLst>
                                    </p:anim>
                                    <p:anim calcmode="lin" valueType="num">
                                      <p:cBhvr additive="base">
                                        <p:cTn id="183" dur="4000"/>
                                        <p:tgtEl>
                                          <p:spTgt spid="50"/>
                                        </p:tgtEl>
                                        <p:attrNameLst>
                                          <p:attrName>ppt_y</p:attrName>
                                        </p:attrNameLst>
                                      </p:cBhvr>
                                      <p:tavLst>
                                        <p:tav tm="0">
                                          <p:val>
                                            <p:strVal val="ppt_y"/>
                                          </p:val>
                                        </p:tav>
                                        <p:tav tm="100000">
                                          <p:val>
                                            <p:strVal val="ppt_y"/>
                                          </p:val>
                                        </p:tav>
                                      </p:tavLst>
                                    </p:anim>
                                    <p:set>
                                      <p:cBhvr>
                                        <p:cTn id="184" dur="1" fill="hold">
                                          <p:stCondLst>
                                            <p:cond delay="3999"/>
                                          </p:stCondLst>
                                        </p:cTn>
                                        <p:tgtEl>
                                          <p:spTgt spid="50"/>
                                        </p:tgtEl>
                                        <p:attrNameLst>
                                          <p:attrName>style.visibility</p:attrName>
                                        </p:attrNameLst>
                                      </p:cBhvr>
                                      <p:to>
                                        <p:strVal val="hidden"/>
                                      </p:to>
                                    </p:set>
                                  </p:childTnLst>
                                </p:cTn>
                              </p:par>
                              <p:par>
                                <p:cTn id="185" presetID="2" presetClass="entr" presetSubtype="8" fill="hold" nodeType="withEffect">
                                  <p:stCondLst>
                                    <p:cond delay="0"/>
                                  </p:stCondLst>
                                  <p:childTnLst>
                                    <p:set>
                                      <p:cBhvr>
                                        <p:cTn id="186" dur="1" fill="hold">
                                          <p:stCondLst>
                                            <p:cond delay="0"/>
                                          </p:stCondLst>
                                        </p:cTn>
                                        <p:tgtEl>
                                          <p:spTgt spid="49"/>
                                        </p:tgtEl>
                                        <p:attrNameLst>
                                          <p:attrName>style.visibility</p:attrName>
                                        </p:attrNameLst>
                                      </p:cBhvr>
                                      <p:to>
                                        <p:strVal val="visible"/>
                                      </p:to>
                                    </p:set>
                                    <p:anim calcmode="lin" valueType="num">
                                      <p:cBhvr additive="base">
                                        <p:cTn id="187" dur="4000" fill="hold"/>
                                        <p:tgtEl>
                                          <p:spTgt spid="49"/>
                                        </p:tgtEl>
                                        <p:attrNameLst>
                                          <p:attrName>ppt_x</p:attrName>
                                        </p:attrNameLst>
                                      </p:cBhvr>
                                      <p:tavLst>
                                        <p:tav tm="0">
                                          <p:val>
                                            <p:strVal val="0-#ppt_w/2"/>
                                          </p:val>
                                        </p:tav>
                                        <p:tav tm="100000">
                                          <p:val>
                                            <p:strVal val="#ppt_x"/>
                                          </p:val>
                                        </p:tav>
                                      </p:tavLst>
                                    </p:anim>
                                    <p:anim calcmode="lin" valueType="num">
                                      <p:cBhvr additive="base">
                                        <p:cTn id="188" dur="4000" fill="hold"/>
                                        <p:tgtEl>
                                          <p:spTgt spid="49"/>
                                        </p:tgtEl>
                                        <p:attrNameLst>
                                          <p:attrName>ppt_y</p:attrName>
                                        </p:attrNameLst>
                                      </p:cBhvr>
                                      <p:tavLst>
                                        <p:tav tm="0">
                                          <p:val>
                                            <p:strVal val="#ppt_y"/>
                                          </p:val>
                                        </p:tav>
                                        <p:tav tm="100000">
                                          <p:val>
                                            <p:strVal val="#ppt_y"/>
                                          </p:val>
                                        </p:tav>
                                      </p:tavLst>
                                    </p:anim>
                                  </p:childTnLst>
                                </p:cTn>
                              </p:par>
                              <p:par>
                                <p:cTn id="189" presetID="19" presetClass="entr" presetSubtype="10" fill="hold" nodeType="withEffect">
                                  <p:stCondLst>
                                    <p:cond delay="0"/>
                                  </p:stCondLst>
                                  <p:childTnLst>
                                    <p:set>
                                      <p:cBhvr>
                                        <p:cTn id="190" dur="1" fill="hold">
                                          <p:stCondLst>
                                            <p:cond delay="0"/>
                                          </p:stCondLst>
                                        </p:cTn>
                                        <p:tgtEl>
                                          <p:spTgt spid="49"/>
                                        </p:tgtEl>
                                        <p:attrNameLst>
                                          <p:attrName>style.visibility</p:attrName>
                                        </p:attrNameLst>
                                      </p:cBhvr>
                                      <p:to>
                                        <p:strVal val="visible"/>
                                      </p:to>
                                    </p:set>
                                    <p:anim calcmode="lin" valueType="num">
                                      <p:cBhvr>
                                        <p:cTn id="191" dur="5000" fill="hold"/>
                                        <p:tgtEl>
                                          <p:spTgt spid="49"/>
                                        </p:tgtEl>
                                        <p:attrNameLst>
                                          <p:attrName>ppt_w</p:attrName>
                                        </p:attrNameLst>
                                      </p:cBhvr>
                                      <p:tavLst>
                                        <p:tav tm="0" fmla="#ppt_w*sin(2.5*pi*$)">
                                          <p:val>
                                            <p:fltVal val="0"/>
                                          </p:val>
                                        </p:tav>
                                        <p:tav tm="100000">
                                          <p:val>
                                            <p:fltVal val="1"/>
                                          </p:val>
                                        </p:tav>
                                      </p:tavLst>
                                    </p:anim>
                                    <p:anim calcmode="lin" valueType="num">
                                      <p:cBhvr>
                                        <p:cTn id="192" dur="5000" fill="hold"/>
                                        <p:tgtEl>
                                          <p:spTgt spid="49"/>
                                        </p:tgtEl>
                                        <p:attrNameLst>
                                          <p:attrName>ppt_h</p:attrName>
                                        </p:attrNameLst>
                                      </p:cBhvr>
                                      <p:tavLst>
                                        <p:tav tm="0">
                                          <p:val>
                                            <p:strVal val="#ppt_h"/>
                                          </p:val>
                                        </p:tav>
                                        <p:tav tm="100000">
                                          <p:val>
                                            <p:strVal val="#ppt_h"/>
                                          </p:val>
                                        </p:tav>
                                      </p:tavLst>
                                    </p:anim>
                                  </p:childTnLst>
                                </p:cTn>
                              </p:par>
                              <p:par>
                                <p:cTn id="193" presetID="2" presetClass="exit" presetSubtype="8" fill="hold" nodeType="withEffect">
                                  <p:stCondLst>
                                    <p:cond delay="0"/>
                                  </p:stCondLst>
                                  <p:childTnLst>
                                    <p:anim calcmode="lin" valueType="num">
                                      <p:cBhvr additive="base">
                                        <p:cTn id="194" dur="4000"/>
                                        <p:tgtEl>
                                          <p:spTgt spid="49"/>
                                        </p:tgtEl>
                                        <p:attrNameLst>
                                          <p:attrName>ppt_x</p:attrName>
                                        </p:attrNameLst>
                                      </p:cBhvr>
                                      <p:tavLst>
                                        <p:tav tm="0">
                                          <p:val>
                                            <p:strVal val="ppt_x"/>
                                          </p:val>
                                        </p:tav>
                                        <p:tav tm="100000">
                                          <p:val>
                                            <p:strVal val="0-ppt_w/2"/>
                                          </p:val>
                                        </p:tav>
                                      </p:tavLst>
                                    </p:anim>
                                    <p:anim calcmode="lin" valueType="num">
                                      <p:cBhvr additive="base">
                                        <p:cTn id="195" dur="4000"/>
                                        <p:tgtEl>
                                          <p:spTgt spid="49"/>
                                        </p:tgtEl>
                                        <p:attrNameLst>
                                          <p:attrName>ppt_y</p:attrName>
                                        </p:attrNameLst>
                                      </p:cBhvr>
                                      <p:tavLst>
                                        <p:tav tm="0">
                                          <p:val>
                                            <p:strVal val="ppt_y"/>
                                          </p:val>
                                        </p:tav>
                                        <p:tav tm="100000">
                                          <p:val>
                                            <p:strVal val="ppt_y"/>
                                          </p:val>
                                        </p:tav>
                                      </p:tavLst>
                                    </p:anim>
                                    <p:set>
                                      <p:cBhvr>
                                        <p:cTn id="196" dur="1" fill="hold">
                                          <p:stCondLst>
                                            <p:cond delay="3999"/>
                                          </p:stCondLst>
                                        </p:cTn>
                                        <p:tgtEl>
                                          <p:spTgt spid="49"/>
                                        </p:tgtEl>
                                        <p:attrNameLst>
                                          <p:attrName>style.visibility</p:attrName>
                                        </p:attrNameLst>
                                      </p:cBhvr>
                                      <p:to>
                                        <p:strVal val="hidden"/>
                                      </p:to>
                                    </p:set>
                                  </p:childTnLst>
                                </p:cTn>
                              </p:par>
                              <p:par>
                                <p:cTn id="197" presetID="23" presetClass="entr" presetSubtype="272" fill="hold" nodeType="withEffect">
                                  <p:stCondLst>
                                    <p:cond delay="500"/>
                                  </p:stCondLst>
                                  <p:childTnLst>
                                    <p:set>
                                      <p:cBhvr>
                                        <p:cTn id="198" dur="1" fill="hold">
                                          <p:stCondLst>
                                            <p:cond delay="0"/>
                                          </p:stCondLst>
                                        </p:cTn>
                                        <p:tgtEl>
                                          <p:spTgt spid="89"/>
                                        </p:tgtEl>
                                        <p:attrNameLst>
                                          <p:attrName>style.visibility</p:attrName>
                                        </p:attrNameLst>
                                      </p:cBhvr>
                                      <p:to>
                                        <p:strVal val="visible"/>
                                      </p:to>
                                    </p:set>
                                    <p:anim calcmode="lin" valueType="num">
                                      <p:cBhvr>
                                        <p:cTn id="199" dur="3250" fill="hold"/>
                                        <p:tgtEl>
                                          <p:spTgt spid="89"/>
                                        </p:tgtEl>
                                        <p:attrNameLst>
                                          <p:attrName>ppt_w</p:attrName>
                                        </p:attrNameLst>
                                      </p:cBhvr>
                                      <p:tavLst>
                                        <p:tav tm="0">
                                          <p:val>
                                            <p:strVal val="2/3*#ppt_w"/>
                                          </p:val>
                                        </p:tav>
                                        <p:tav tm="100000">
                                          <p:val>
                                            <p:strVal val="#ppt_w"/>
                                          </p:val>
                                        </p:tav>
                                      </p:tavLst>
                                    </p:anim>
                                    <p:anim calcmode="lin" valueType="num">
                                      <p:cBhvr>
                                        <p:cTn id="200" dur="3250" fill="hold"/>
                                        <p:tgtEl>
                                          <p:spTgt spid="89"/>
                                        </p:tgtEl>
                                        <p:attrNameLst>
                                          <p:attrName>ppt_h</p:attrName>
                                        </p:attrNameLst>
                                      </p:cBhvr>
                                      <p:tavLst>
                                        <p:tav tm="0">
                                          <p:val>
                                            <p:strVal val="2/3*#ppt_h"/>
                                          </p:val>
                                        </p:tav>
                                        <p:tav tm="100000">
                                          <p:val>
                                            <p:strVal val="#ppt_h"/>
                                          </p:val>
                                        </p:tav>
                                      </p:tavLst>
                                    </p:anim>
                                  </p:childTnLst>
                                </p:cTn>
                              </p:par>
                              <p:par>
                                <p:cTn id="201" presetID="16" presetClass="entr" presetSubtype="37" fill="hold" nodeType="withEffect">
                                  <p:stCondLst>
                                    <p:cond delay="500"/>
                                  </p:stCondLst>
                                  <p:childTnLst>
                                    <p:set>
                                      <p:cBhvr>
                                        <p:cTn id="202" dur="1" fill="hold">
                                          <p:stCondLst>
                                            <p:cond delay="0"/>
                                          </p:stCondLst>
                                        </p:cTn>
                                        <p:tgtEl>
                                          <p:spTgt spid="89"/>
                                        </p:tgtEl>
                                        <p:attrNameLst>
                                          <p:attrName>style.visibility</p:attrName>
                                        </p:attrNameLst>
                                      </p:cBhvr>
                                      <p:to>
                                        <p:strVal val="visible"/>
                                      </p:to>
                                    </p:set>
                                    <p:animEffect transition="in" filter="barn(outVertical)">
                                      <p:cBhvr>
                                        <p:cTn id="203" dur="3250"/>
                                        <p:tgtEl>
                                          <p:spTgt spid="89"/>
                                        </p:tgtEl>
                                      </p:cBhvr>
                                    </p:animEffect>
                                  </p:childTnLst>
                                </p:cTn>
                              </p:par>
                              <p:par>
                                <p:cTn id="204" presetID="9" presetClass="emph" presetSubtype="0" grpId="0" nodeType="withEffect">
                                  <p:stCondLst>
                                    <p:cond delay="0"/>
                                  </p:stCondLst>
                                  <p:childTnLst>
                                    <p:set>
                                      <p:cBhvr rctx="PPT">
                                        <p:cTn id="205" dur="indefinite"/>
                                        <p:tgtEl>
                                          <p:spTgt spid="90"/>
                                        </p:tgtEl>
                                        <p:attrNameLst>
                                          <p:attrName>style.opacity</p:attrName>
                                        </p:attrNameLst>
                                      </p:cBhvr>
                                      <p:to>
                                        <p:strVal val="0"/>
                                      </p:to>
                                    </p:set>
                                    <p:animEffect filter="image" prLst="opacity: 0">
                                      <p:cBhvr rctx="IE">
                                        <p:cTn id="206" dur="indefinite"/>
                                        <p:tgtEl>
                                          <p:spTgt spid="9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0"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MORASSSSSSSSSSSSSSS"/>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28536" y="0"/>
            <a:ext cx="9144000" cy="5143500"/>
          </a:xfrm>
          <a:prstGeom prst="rect">
            <a:avLst/>
          </a:prstGeom>
          <a:noFill/>
          <a:ln>
            <a:noFill/>
          </a:ln>
        </p:spPr>
      </p:pic>
      <p:sp>
        <p:nvSpPr>
          <p:cNvPr id="4" name="3 Rectángulo"/>
          <p:cNvSpPr/>
          <p:nvPr/>
        </p:nvSpPr>
        <p:spPr>
          <a:xfrm>
            <a:off x="827584" y="720000"/>
            <a:ext cx="5688632" cy="3816429"/>
          </a:xfrm>
          <a:prstGeom prst="rect">
            <a:avLst/>
          </a:prstGeom>
        </p:spPr>
        <p:txBody>
          <a:bodyPr wrap="square">
            <a:spAutoFit/>
            <a:scene3d>
              <a:camera prst="obliqueBottomLeft"/>
              <a:lightRig rig="threePt" dir="t"/>
            </a:scene3d>
            <a:sp3d extrusionH="25400">
              <a:extrusionClr>
                <a:schemeClr val="accent4">
                  <a:lumMod val="20000"/>
                  <a:lumOff val="80000"/>
                </a:schemeClr>
              </a:extrusionClr>
            </a:sp3d>
          </a:bodyPr>
          <a:lstStyle/>
          <a:p>
            <a:pPr algn="ctr"/>
            <a:r>
              <a:rPr lang="es-ES" sz="1400" dirty="0" smtClean="0">
                <a:solidFill>
                  <a:srgbClr val="1B123E"/>
                </a:solidFill>
                <a:latin typeface="Hobo Std" pitchFamily="34" charset="0"/>
              </a:rPr>
              <a:t>4. REDUCIR LA IRRITACIÓN</a:t>
            </a:r>
          </a:p>
          <a:p>
            <a:pPr algn="ctr"/>
            <a:r>
              <a:rPr lang="es-ES" sz="1400" dirty="0" smtClean="0">
                <a:solidFill>
                  <a:srgbClr val="1B123E"/>
                </a:solidFill>
                <a:latin typeface="Hobo Std" pitchFamily="34" charset="0"/>
              </a:rPr>
              <a:t>Si queremos aprovechar esta propiedad en lugar </a:t>
            </a:r>
          </a:p>
          <a:p>
            <a:pPr algn="ctr"/>
            <a:r>
              <a:rPr lang="es-ES" sz="1400" dirty="0" smtClean="0">
                <a:solidFill>
                  <a:srgbClr val="1B123E"/>
                </a:solidFill>
                <a:latin typeface="Hobo Std" pitchFamily="34" charset="0"/>
              </a:rPr>
              <a:t>de emplear el fruto se deben usar las hojas de la planta.</a:t>
            </a:r>
          </a:p>
          <a:p>
            <a:pPr algn="ctr"/>
            <a:r>
              <a:rPr lang="es-ES" sz="1400" dirty="0" smtClean="0">
                <a:solidFill>
                  <a:srgbClr val="1B123E"/>
                </a:solidFill>
                <a:latin typeface="Hobo Std" pitchFamily="34" charset="0"/>
              </a:rPr>
              <a:t>Combinadas con cúrcuma tendremos un perfecto ungüento para combatir la irritación producida, por ejemplo, por una picadura de insecto o por el contacto con alguna hierba nociva.</a:t>
            </a:r>
          </a:p>
          <a:p>
            <a:pPr algn="ctr"/>
            <a:r>
              <a:rPr lang="es-ES" sz="1400" dirty="0" smtClean="0">
                <a:solidFill>
                  <a:srgbClr val="1B123E"/>
                </a:solidFill>
                <a:latin typeface="Hobo Std" pitchFamily="34" charset="0"/>
              </a:rPr>
              <a:t>Las hojas de mora son muy buenas a su vez para evitar la formación de coágulos de sangre, tratar llagas, heridas abiertas o eccemas.</a:t>
            </a:r>
          </a:p>
          <a:p>
            <a:pPr algn="ctr"/>
            <a:r>
              <a:rPr lang="es-ES" sz="1400" dirty="0" smtClean="0">
                <a:solidFill>
                  <a:srgbClr val="1B123E"/>
                </a:solidFill>
                <a:latin typeface="Hobo Std" pitchFamily="34" charset="0"/>
              </a:rPr>
              <a:t>5. PROTEGER EL CEREBRO</a:t>
            </a:r>
          </a:p>
          <a:p>
            <a:pPr algn="ctr"/>
            <a:r>
              <a:rPr lang="es-ES" sz="1400" dirty="0" smtClean="0">
                <a:solidFill>
                  <a:srgbClr val="1B123E"/>
                </a:solidFill>
                <a:latin typeface="Hobo Std" pitchFamily="34" charset="0"/>
              </a:rPr>
              <a:t> Las moras son un </a:t>
            </a:r>
            <a:r>
              <a:rPr lang="es-ES" sz="1400" dirty="0" err="1" smtClean="0">
                <a:solidFill>
                  <a:srgbClr val="1B123E"/>
                </a:solidFill>
                <a:latin typeface="Hobo Std" pitchFamily="34" charset="0"/>
              </a:rPr>
              <a:t>neuroprotector</a:t>
            </a:r>
            <a:r>
              <a:rPr lang="es-ES" sz="1400" dirty="0" smtClean="0">
                <a:solidFill>
                  <a:srgbClr val="1B123E"/>
                </a:solidFill>
                <a:latin typeface="Hobo Std" pitchFamily="34" charset="0"/>
              </a:rPr>
              <a:t> más que eficaz, así como también un potenciador cognitivo.</a:t>
            </a:r>
          </a:p>
          <a:p>
            <a:pPr algn="ctr"/>
            <a:r>
              <a:rPr lang="es-ES" sz="1400" dirty="0" smtClean="0">
                <a:solidFill>
                  <a:srgbClr val="1B123E"/>
                </a:solidFill>
                <a:latin typeface="Hobo Std" pitchFamily="34" charset="0"/>
              </a:rPr>
              <a:t>Antes de un examen o un trabajo muy difícil, come un puñado </a:t>
            </a:r>
          </a:p>
          <a:p>
            <a:pPr algn="ctr"/>
            <a:r>
              <a:rPr lang="es-ES" sz="1400" dirty="0" smtClean="0">
                <a:solidFill>
                  <a:srgbClr val="1B123E"/>
                </a:solidFill>
                <a:latin typeface="Hobo Std" pitchFamily="34" charset="0"/>
              </a:rPr>
              <a:t>de estas ricas frutas.</a:t>
            </a:r>
          </a:p>
          <a:p>
            <a:pPr algn="ctr"/>
            <a:r>
              <a:rPr lang="es-ES" sz="1400" dirty="0" smtClean="0">
                <a:solidFill>
                  <a:srgbClr val="1B123E"/>
                </a:solidFill>
                <a:latin typeface="Hobo Std" pitchFamily="34" charset="0"/>
              </a:rPr>
              <a:t>Además tienen la capacidad para ralentizar los efectos </a:t>
            </a:r>
          </a:p>
          <a:p>
            <a:pPr algn="ctr"/>
            <a:r>
              <a:rPr lang="es-ES" sz="1400" dirty="0" smtClean="0">
                <a:solidFill>
                  <a:srgbClr val="1B123E"/>
                </a:solidFill>
                <a:latin typeface="Hobo Std" pitchFamily="34" charset="0"/>
              </a:rPr>
              <a:t>de ciertas enfermedades </a:t>
            </a:r>
            <a:r>
              <a:rPr lang="es-ES" sz="1400" dirty="0" err="1" smtClean="0">
                <a:solidFill>
                  <a:srgbClr val="1B123E"/>
                </a:solidFill>
                <a:latin typeface="Hobo Std" pitchFamily="34" charset="0"/>
              </a:rPr>
              <a:t>neurodegenetivas</a:t>
            </a:r>
            <a:r>
              <a:rPr lang="es-ES" sz="1400" dirty="0" smtClean="0">
                <a:solidFill>
                  <a:srgbClr val="1B123E"/>
                </a:solidFill>
                <a:latin typeface="Hobo Std" pitchFamily="34" charset="0"/>
              </a:rPr>
              <a:t>.</a:t>
            </a:r>
          </a:p>
          <a:p>
            <a:pPr algn="ctr"/>
            <a:endParaRPr lang="es-ES" sz="1400" dirty="0" smtClean="0">
              <a:solidFill>
                <a:srgbClr val="1B123E"/>
              </a:solidFill>
              <a:latin typeface="Hobo Std" pitchFamily="34" charset="0"/>
            </a:endParaRPr>
          </a:p>
          <a:p>
            <a:pPr algn="ctr"/>
            <a:endParaRPr lang="es-ES" sz="1600" dirty="0">
              <a:solidFill>
                <a:srgbClr val="1B123E"/>
              </a:solidFill>
              <a:latin typeface="Hobo Std" pitchFamily="34" charset="0"/>
            </a:endParaRPr>
          </a:p>
        </p:txBody>
      </p:sp>
    </p:spTree>
    <p:extLst>
      <p:ext uri="{BB962C8B-B14F-4D97-AF65-F5344CB8AC3E}">
        <p14:creationId xmlns:p14="http://schemas.microsoft.com/office/powerpoint/2010/main" val="10019016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500"/>
                                        <p:tgtEl>
                                          <p:spTgt spid="4"/>
                                        </p:tgtEl>
                                      </p:cBhvr>
                                    </p:animEffect>
                                    <p:anim calcmode="lin" valueType="num">
                                      <p:cBhvr>
                                        <p:cTn id="8" dur="1500" fill="hold"/>
                                        <p:tgtEl>
                                          <p:spTgt spid="4"/>
                                        </p:tgtEl>
                                        <p:attrNameLst>
                                          <p:attrName>ppt_x</p:attrName>
                                        </p:attrNameLst>
                                      </p:cBhvr>
                                      <p:tavLst>
                                        <p:tav tm="0">
                                          <p:val>
                                            <p:strVal val="#ppt_x"/>
                                          </p:val>
                                        </p:tav>
                                        <p:tav tm="100000">
                                          <p:val>
                                            <p:strVal val="#ppt_x"/>
                                          </p:val>
                                        </p:tav>
                                      </p:tavLst>
                                    </p:anim>
                                    <p:anim calcmode="lin" valueType="num">
                                      <p:cBhvr>
                                        <p:cTn id="9" dur="15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 name="21 Imagen" descr="MORASSSSSSSSSSSSSSS"/>
          <p:cNvPicPr>
            <a:picLocks noGrp="1" noChangeAspect="1"/>
          </p:cNvPicPr>
          <p:nvPr isPhoto="1"/>
        </p:nvPicPr>
        <p:blipFill>
          <a:blip r:embed="rId3">
            <a:lum/>
            <a:extLst>
              <a:ext uri="{28A0092B-C50C-407E-A947-70E740481C1C}">
                <a14:useLocalDpi xmlns:a14="http://schemas.microsoft.com/office/drawing/2010/main" val="0"/>
              </a:ext>
            </a:extLst>
          </a:blip>
          <a:stretch>
            <a:fillRect/>
          </a:stretch>
        </p:blipFill>
        <p:spPr>
          <a:xfrm>
            <a:off x="24423" y="0"/>
            <a:ext cx="9144000" cy="5143500"/>
          </a:xfrm>
          <a:prstGeom prst="rect">
            <a:avLst/>
          </a:prstGeom>
          <a:noFill/>
          <a:ln>
            <a:noFill/>
          </a:ln>
        </p:spPr>
      </p:pic>
      <p:sp>
        <p:nvSpPr>
          <p:cNvPr id="2" name="Forma libre 19"/>
          <p:cNvSpPr/>
          <p:nvPr/>
        </p:nvSpPr>
        <p:spPr>
          <a:xfrm rot="15629113" flipH="1">
            <a:off x="1123972" y="415039"/>
            <a:ext cx="1169334" cy="3419872"/>
          </a:xfrm>
          <a:custGeom>
            <a:avLst/>
            <a:gdLst>
              <a:gd name="connsiteX0" fmla="*/ 774114 w 2760001"/>
              <a:gd name="connsiteY0" fmla="*/ 921210 h 5102344"/>
              <a:gd name="connsiteX1" fmla="*/ 857586 w 2760001"/>
              <a:gd name="connsiteY1" fmla="*/ 829273 h 5102344"/>
              <a:gd name="connsiteX2" fmla="*/ 996266 w 2760001"/>
              <a:gd name="connsiteY2" fmla="*/ 694049 h 5102344"/>
              <a:gd name="connsiteX3" fmla="*/ 2671801 w 2760001"/>
              <a:gd name="connsiteY3" fmla="*/ 10314 h 5102344"/>
              <a:gd name="connsiteX4" fmla="*/ 2760001 w 2760001"/>
              <a:gd name="connsiteY4" fmla="*/ 31669 h 5102344"/>
              <a:gd name="connsiteX5" fmla="*/ 2687498 w 2760001"/>
              <a:gd name="connsiteY5" fmla="*/ 26682 h 5102344"/>
              <a:gd name="connsiteX6" fmla="*/ 1570485 w 2760001"/>
              <a:gd name="connsiteY6" fmla="*/ 475069 h 5102344"/>
              <a:gd name="connsiteX7" fmla="*/ 1506177 w 2760001"/>
              <a:gd name="connsiteY7" fmla="*/ 527515 h 5102344"/>
              <a:gd name="connsiteX8" fmla="*/ 1439572 w 2760001"/>
              <a:gd name="connsiteY8" fmla="*/ 549734 h 5102344"/>
              <a:gd name="connsiteX9" fmla="*/ 825501 w 2760001"/>
              <a:gd name="connsiteY9" fmla="*/ 882020 h 5102344"/>
              <a:gd name="connsiteX10" fmla="*/ 390376 w 2760001"/>
              <a:gd name="connsiteY10" fmla="*/ 2141965 h 5102344"/>
              <a:gd name="connsiteX11" fmla="*/ 443090 w 2760001"/>
              <a:gd name="connsiteY11" fmla="*/ 2011871 h 5102344"/>
              <a:gd name="connsiteX12" fmla="*/ 540306 w 2760001"/>
              <a:gd name="connsiteY12" fmla="*/ 1816199 h 5102344"/>
              <a:gd name="connsiteX13" fmla="*/ 2237310 w 2760001"/>
              <a:gd name="connsiteY13" fmla="*/ 561847 h 5102344"/>
              <a:gd name="connsiteX14" fmla="*/ 2358176 w 2760001"/>
              <a:gd name="connsiteY14" fmla="*/ 562809 h 5102344"/>
              <a:gd name="connsiteX15" fmla="*/ 2265732 w 2760001"/>
              <a:gd name="connsiteY15" fmla="*/ 576699 h 5102344"/>
              <a:gd name="connsiteX16" fmla="*/ 1130318 w 2760001"/>
              <a:gd name="connsiteY16" fmla="*/ 1404243 h 5102344"/>
              <a:gd name="connsiteX17" fmla="*/ 1079597 w 2760001"/>
              <a:gd name="connsiteY17" fmla="*/ 1482996 h 5102344"/>
              <a:gd name="connsiteX18" fmla="*/ 1009410 w 2760001"/>
              <a:gd name="connsiteY18" fmla="*/ 1527063 h 5102344"/>
              <a:gd name="connsiteX19" fmla="*/ 432400 w 2760001"/>
              <a:gd name="connsiteY19" fmla="*/ 2082212 h 5102344"/>
              <a:gd name="connsiteX20" fmla="*/ 391159 w 2760001"/>
              <a:gd name="connsiteY20" fmla="*/ 4920644 h 5102344"/>
              <a:gd name="connsiteX21" fmla="*/ 380387 w 2760001"/>
              <a:gd name="connsiteY21" fmla="*/ 4636175 h 5102344"/>
              <a:gd name="connsiteX22" fmla="*/ 1539451 w 2760001"/>
              <a:gd name="connsiteY22" fmla="*/ 2143117 h 5102344"/>
              <a:gd name="connsiteX23" fmla="*/ 1678284 w 2760001"/>
              <a:gd name="connsiteY23" fmla="*/ 2068861 h 5102344"/>
              <a:gd name="connsiteX24" fmla="*/ 1581213 w 2760001"/>
              <a:gd name="connsiteY24" fmla="*/ 2142388 h 5102344"/>
              <a:gd name="connsiteX25" fmla="*/ 798424 w 2760001"/>
              <a:gd name="connsiteY25" fmla="*/ 3797027 h 5102344"/>
              <a:gd name="connsiteX26" fmla="*/ 789499 w 2760001"/>
              <a:gd name="connsiteY26" fmla="*/ 3918747 h 5102344"/>
              <a:gd name="connsiteX27" fmla="*/ 736692 w 2760001"/>
              <a:gd name="connsiteY27" fmla="*/ 4012921 h 5102344"/>
              <a:gd name="connsiteX28" fmla="*/ 422774 w 2760001"/>
              <a:gd name="connsiteY28" fmla="*/ 5007783 h 5102344"/>
              <a:gd name="connsiteX29" fmla="*/ 411952 w 2760001"/>
              <a:gd name="connsiteY29" fmla="*/ 5102344 h 5102344"/>
              <a:gd name="connsiteX30" fmla="*/ 0 w 2760001"/>
              <a:gd name="connsiteY30" fmla="*/ 3778293 h 5102344"/>
              <a:gd name="connsiteX31" fmla="*/ 31187 w 2760001"/>
              <a:gd name="connsiteY31" fmla="*/ 3604342 h 5102344"/>
              <a:gd name="connsiteX32" fmla="*/ 98984 w 2760001"/>
              <a:gd name="connsiteY32" fmla="*/ 3337548 h 5102344"/>
              <a:gd name="connsiteX33" fmla="*/ 1784787 w 2760001"/>
              <a:gd name="connsiteY33" fmla="*/ 1318465 h 5102344"/>
              <a:gd name="connsiteX34" fmla="*/ 1925842 w 2760001"/>
              <a:gd name="connsiteY34" fmla="*/ 1284878 h 5102344"/>
              <a:gd name="connsiteX35" fmla="*/ 1821355 w 2760001"/>
              <a:gd name="connsiteY35" fmla="*/ 1328419 h 5102344"/>
              <a:gd name="connsiteX36" fmla="*/ 690716 w 2760001"/>
              <a:gd name="connsiteY36" fmla="*/ 2665040 h 5102344"/>
              <a:gd name="connsiteX37" fmla="*/ 649919 w 2760001"/>
              <a:gd name="connsiteY37" fmla="*/ 2775751 h 5102344"/>
              <a:gd name="connsiteX38" fmla="*/ 578380 w 2760001"/>
              <a:gd name="connsiteY38" fmla="*/ 2849724 h 5102344"/>
              <a:gd name="connsiteX39" fmla="*/ 35079 w 2760001"/>
              <a:gd name="connsiteY39" fmla="*/ 3693274 h 51023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2760001" h="5102344">
                <a:moveTo>
                  <a:pt x="774114" y="921210"/>
                </a:moveTo>
                <a:lnTo>
                  <a:pt x="857586" y="829273"/>
                </a:lnTo>
                <a:cubicBezTo>
                  <a:pt x="901868" y="783381"/>
                  <a:pt x="948113" y="738247"/>
                  <a:pt x="996266" y="694049"/>
                </a:cubicBezTo>
                <a:cubicBezTo>
                  <a:pt x="1544012" y="191308"/>
                  <a:pt x="2191341" y="-54934"/>
                  <a:pt x="2671801" y="10314"/>
                </a:cubicBezTo>
                <a:lnTo>
                  <a:pt x="2760001" y="31669"/>
                </a:lnTo>
                <a:lnTo>
                  <a:pt x="2687498" y="26682"/>
                </a:lnTo>
                <a:cubicBezTo>
                  <a:pt x="2342180" y="32509"/>
                  <a:pt x="1936981" y="187942"/>
                  <a:pt x="1570485" y="475069"/>
                </a:cubicBezTo>
                <a:lnTo>
                  <a:pt x="1506177" y="527515"/>
                </a:lnTo>
                <a:lnTo>
                  <a:pt x="1439572" y="549734"/>
                </a:lnTo>
                <a:cubicBezTo>
                  <a:pt x="1236085" y="625989"/>
                  <a:pt x="1027532" y="737548"/>
                  <a:pt x="825501" y="882020"/>
                </a:cubicBezTo>
                <a:close/>
                <a:moveTo>
                  <a:pt x="390376" y="2141965"/>
                </a:moveTo>
                <a:lnTo>
                  <a:pt x="443090" y="2011871"/>
                </a:lnTo>
                <a:cubicBezTo>
                  <a:pt x="472639" y="1946221"/>
                  <a:pt x="505034" y="1880922"/>
                  <a:pt x="540306" y="1816199"/>
                </a:cubicBezTo>
                <a:cubicBezTo>
                  <a:pt x="941518" y="1079973"/>
                  <a:pt x="1606992" y="616290"/>
                  <a:pt x="2237310" y="561847"/>
                </a:cubicBezTo>
                <a:lnTo>
                  <a:pt x="2358176" y="562809"/>
                </a:lnTo>
                <a:lnTo>
                  <a:pt x="2265732" y="576699"/>
                </a:lnTo>
                <a:cubicBezTo>
                  <a:pt x="1841702" y="677415"/>
                  <a:pt x="1425857" y="969175"/>
                  <a:pt x="1130318" y="1404243"/>
                </a:cubicBezTo>
                <a:lnTo>
                  <a:pt x="1079597" y="1482996"/>
                </a:lnTo>
                <a:lnTo>
                  <a:pt x="1009410" y="1527063"/>
                </a:lnTo>
                <a:cubicBezTo>
                  <a:pt x="799586" y="1671476"/>
                  <a:pt x="602908" y="1858508"/>
                  <a:pt x="432400" y="2082212"/>
                </a:cubicBezTo>
                <a:close/>
                <a:moveTo>
                  <a:pt x="391159" y="4920644"/>
                </a:moveTo>
                <a:cubicBezTo>
                  <a:pt x="384036" y="4827114"/>
                  <a:pt x="380387" y="4732213"/>
                  <a:pt x="380387" y="4636175"/>
                </a:cubicBezTo>
                <a:cubicBezTo>
                  <a:pt x="380387" y="3543754"/>
                  <a:pt x="852490" y="2598381"/>
                  <a:pt x="1539451" y="2143117"/>
                </a:cubicBezTo>
                <a:lnTo>
                  <a:pt x="1678284" y="2068861"/>
                </a:lnTo>
                <a:lnTo>
                  <a:pt x="1581213" y="2142388"/>
                </a:lnTo>
                <a:cubicBezTo>
                  <a:pt x="1159024" y="2521979"/>
                  <a:pt x="865267" y="3115029"/>
                  <a:pt x="798424" y="3797027"/>
                </a:cubicBezTo>
                <a:lnTo>
                  <a:pt x="789499" y="3918747"/>
                </a:lnTo>
                <a:lnTo>
                  <a:pt x="736692" y="4012921"/>
                </a:lnTo>
                <a:cubicBezTo>
                  <a:pt x="586725" y="4308954"/>
                  <a:pt x="478356" y="4645548"/>
                  <a:pt x="422774" y="5007783"/>
                </a:cubicBezTo>
                <a:lnTo>
                  <a:pt x="411952" y="5102344"/>
                </a:lnTo>
                <a:close/>
                <a:moveTo>
                  <a:pt x="0" y="3778293"/>
                </a:moveTo>
                <a:lnTo>
                  <a:pt x="31187" y="3604342"/>
                </a:lnTo>
                <a:cubicBezTo>
                  <a:pt x="50359" y="3515711"/>
                  <a:pt x="72929" y="3426692"/>
                  <a:pt x="98984" y="3337548"/>
                </a:cubicBezTo>
                <a:cubicBezTo>
                  <a:pt x="395364" y="2323534"/>
                  <a:pt x="1063001" y="1566187"/>
                  <a:pt x="1784787" y="1318465"/>
                </a:cubicBezTo>
                <a:lnTo>
                  <a:pt x="1925842" y="1284878"/>
                </a:lnTo>
                <a:lnTo>
                  <a:pt x="1821355" y="1328419"/>
                </a:lnTo>
                <a:cubicBezTo>
                  <a:pt x="1350688" y="1573297"/>
                  <a:pt x="933958" y="2049007"/>
                  <a:pt x="690716" y="2665040"/>
                </a:cubicBezTo>
                <a:lnTo>
                  <a:pt x="649919" y="2775751"/>
                </a:lnTo>
                <a:lnTo>
                  <a:pt x="578380" y="2849724"/>
                </a:lnTo>
                <a:cubicBezTo>
                  <a:pt x="367459" y="3086336"/>
                  <a:pt x="181761" y="3371186"/>
                  <a:pt x="35079" y="3693274"/>
                </a:cubicBezTo>
                <a:close/>
              </a:path>
            </a:pathLst>
          </a:custGeom>
          <a:gradFill>
            <a:gsLst>
              <a:gs pos="14592">
                <a:srgbClr val="F545CF">
                  <a:lumMod val="81000"/>
                  <a:lumOff val="19000"/>
                  <a:alpha val="43000"/>
                </a:srgbClr>
              </a:gs>
              <a:gs pos="52000">
                <a:srgbClr val="F545CF">
                  <a:alpha val="43000"/>
                  <a:lumMod val="59000"/>
                  <a:lumOff val="41000"/>
                </a:srgbClr>
              </a:gs>
              <a:gs pos="0">
                <a:schemeClr val="tx1">
                  <a:alpha val="48000"/>
                </a:schemeClr>
              </a:gs>
            </a:gsLst>
            <a:lin ang="0" scaled="1"/>
          </a:gradFill>
          <a:ln w="9525">
            <a:solidFill>
              <a:schemeClr val="accent6">
                <a:lumMod val="40000"/>
                <a:lumOff val="60000"/>
                <a:alpha val="89000"/>
              </a:schemeClr>
            </a:solidFill>
          </a:ln>
          <a:scene3d>
            <a:camera prst="orthographicFront"/>
            <a:lightRig rig="morning"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3" name="Forma libre 19"/>
          <p:cNvSpPr/>
          <p:nvPr/>
        </p:nvSpPr>
        <p:spPr>
          <a:xfrm rot="5863863">
            <a:off x="6873474" y="321377"/>
            <a:ext cx="1160675" cy="3601292"/>
          </a:xfrm>
          <a:custGeom>
            <a:avLst/>
            <a:gdLst>
              <a:gd name="connsiteX0" fmla="*/ 774114 w 2760001"/>
              <a:gd name="connsiteY0" fmla="*/ 921210 h 5102344"/>
              <a:gd name="connsiteX1" fmla="*/ 857586 w 2760001"/>
              <a:gd name="connsiteY1" fmla="*/ 829273 h 5102344"/>
              <a:gd name="connsiteX2" fmla="*/ 996266 w 2760001"/>
              <a:gd name="connsiteY2" fmla="*/ 694049 h 5102344"/>
              <a:gd name="connsiteX3" fmla="*/ 2671801 w 2760001"/>
              <a:gd name="connsiteY3" fmla="*/ 10314 h 5102344"/>
              <a:gd name="connsiteX4" fmla="*/ 2760001 w 2760001"/>
              <a:gd name="connsiteY4" fmla="*/ 31669 h 5102344"/>
              <a:gd name="connsiteX5" fmla="*/ 2687498 w 2760001"/>
              <a:gd name="connsiteY5" fmla="*/ 26682 h 5102344"/>
              <a:gd name="connsiteX6" fmla="*/ 1570485 w 2760001"/>
              <a:gd name="connsiteY6" fmla="*/ 475069 h 5102344"/>
              <a:gd name="connsiteX7" fmla="*/ 1506177 w 2760001"/>
              <a:gd name="connsiteY7" fmla="*/ 527515 h 5102344"/>
              <a:gd name="connsiteX8" fmla="*/ 1439572 w 2760001"/>
              <a:gd name="connsiteY8" fmla="*/ 549734 h 5102344"/>
              <a:gd name="connsiteX9" fmla="*/ 825501 w 2760001"/>
              <a:gd name="connsiteY9" fmla="*/ 882020 h 5102344"/>
              <a:gd name="connsiteX10" fmla="*/ 390376 w 2760001"/>
              <a:gd name="connsiteY10" fmla="*/ 2141965 h 5102344"/>
              <a:gd name="connsiteX11" fmla="*/ 443090 w 2760001"/>
              <a:gd name="connsiteY11" fmla="*/ 2011871 h 5102344"/>
              <a:gd name="connsiteX12" fmla="*/ 540306 w 2760001"/>
              <a:gd name="connsiteY12" fmla="*/ 1816199 h 5102344"/>
              <a:gd name="connsiteX13" fmla="*/ 2237310 w 2760001"/>
              <a:gd name="connsiteY13" fmla="*/ 561847 h 5102344"/>
              <a:gd name="connsiteX14" fmla="*/ 2358176 w 2760001"/>
              <a:gd name="connsiteY14" fmla="*/ 562809 h 5102344"/>
              <a:gd name="connsiteX15" fmla="*/ 2265732 w 2760001"/>
              <a:gd name="connsiteY15" fmla="*/ 576699 h 5102344"/>
              <a:gd name="connsiteX16" fmla="*/ 1130318 w 2760001"/>
              <a:gd name="connsiteY16" fmla="*/ 1404243 h 5102344"/>
              <a:gd name="connsiteX17" fmla="*/ 1079597 w 2760001"/>
              <a:gd name="connsiteY17" fmla="*/ 1482996 h 5102344"/>
              <a:gd name="connsiteX18" fmla="*/ 1009410 w 2760001"/>
              <a:gd name="connsiteY18" fmla="*/ 1527063 h 5102344"/>
              <a:gd name="connsiteX19" fmla="*/ 432400 w 2760001"/>
              <a:gd name="connsiteY19" fmla="*/ 2082212 h 5102344"/>
              <a:gd name="connsiteX20" fmla="*/ 391159 w 2760001"/>
              <a:gd name="connsiteY20" fmla="*/ 4920644 h 5102344"/>
              <a:gd name="connsiteX21" fmla="*/ 380387 w 2760001"/>
              <a:gd name="connsiteY21" fmla="*/ 4636175 h 5102344"/>
              <a:gd name="connsiteX22" fmla="*/ 1539451 w 2760001"/>
              <a:gd name="connsiteY22" fmla="*/ 2143117 h 5102344"/>
              <a:gd name="connsiteX23" fmla="*/ 1678284 w 2760001"/>
              <a:gd name="connsiteY23" fmla="*/ 2068861 h 5102344"/>
              <a:gd name="connsiteX24" fmla="*/ 1581213 w 2760001"/>
              <a:gd name="connsiteY24" fmla="*/ 2142388 h 5102344"/>
              <a:gd name="connsiteX25" fmla="*/ 798424 w 2760001"/>
              <a:gd name="connsiteY25" fmla="*/ 3797027 h 5102344"/>
              <a:gd name="connsiteX26" fmla="*/ 789499 w 2760001"/>
              <a:gd name="connsiteY26" fmla="*/ 3918747 h 5102344"/>
              <a:gd name="connsiteX27" fmla="*/ 736692 w 2760001"/>
              <a:gd name="connsiteY27" fmla="*/ 4012921 h 5102344"/>
              <a:gd name="connsiteX28" fmla="*/ 422774 w 2760001"/>
              <a:gd name="connsiteY28" fmla="*/ 5007783 h 5102344"/>
              <a:gd name="connsiteX29" fmla="*/ 411952 w 2760001"/>
              <a:gd name="connsiteY29" fmla="*/ 5102344 h 5102344"/>
              <a:gd name="connsiteX30" fmla="*/ 0 w 2760001"/>
              <a:gd name="connsiteY30" fmla="*/ 3778293 h 5102344"/>
              <a:gd name="connsiteX31" fmla="*/ 31187 w 2760001"/>
              <a:gd name="connsiteY31" fmla="*/ 3604342 h 5102344"/>
              <a:gd name="connsiteX32" fmla="*/ 98984 w 2760001"/>
              <a:gd name="connsiteY32" fmla="*/ 3337548 h 5102344"/>
              <a:gd name="connsiteX33" fmla="*/ 1784787 w 2760001"/>
              <a:gd name="connsiteY33" fmla="*/ 1318465 h 5102344"/>
              <a:gd name="connsiteX34" fmla="*/ 1925842 w 2760001"/>
              <a:gd name="connsiteY34" fmla="*/ 1284878 h 5102344"/>
              <a:gd name="connsiteX35" fmla="*/ 1821355 w 2760001"/>
              <a:gd name="connsiteY35" fmla="*/ 1328419 h 5102344"/>
              <a:gd name="connsiteX36" fmla="*/ 690716 w 2760001"/>
              <a:gd name="connsiteY36" fmla="*/ 2665040 h 5102344"/>
              <a:gd name="connsiteX37" fmla="*/ 649919 w 2760001"/>
              <a:gd name="connsiteY37" fmla="*/ 2775751 h 5102344"/>
              <a:gd name="connsiteX38" fmla="*/ 578380 w 2760001"/>
              <a:gd name="connsiteY38" fmla="*/ 2849724 h 5102344"/>
              <a:gd name="connsiteX39" fmla="*/ 35079 w 2760001"/>
              <a:gd name="connsiteY39" fmla="*/ 3693274 h 51023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2760001" h="5102344">
                <a:moveTo>
                  <a:pt x="774114" y="921210"/>
                </a:moveTo>
                <a:lnTo>
                  <a:pt x="857586" y="829273"/>
                </a:lnTo>
                <a:cubicBezTo>
                  <a:pt x="901868" y="783381"/>
                  <a:pt x="948113" y="738247"/>
                  <a:pt x="996266" y="694049"/>
                </a:cubicBezTo>
                <a:cubicBezTo>
                  <a:pt x="1544012" y="191308"/>
                  <a:pt x="2191341" y="-54934"/>
                  <a:pt x="2671801" y="10314"/>
                </a:cubicBezTo>
                <a:lnTo>
                  <a:pt x="2760001" y="31669"/>
                </a:lnTo>
                <a:lnTo>
                  <a:pt x="2687498" y="26682"/>
                </a:lnTo>
                <a:cubicBezTo>
                  <a:pt x="2342180" y="32509"/>
                  <a:pt x="1936981" y="187942"/>
                  <a:pt x="1570485" y="475069"/>
                </a:cubicBezTo>
                <a:lnTo>
                  <a:pt x="1506177" y="527515"/>
                </a:lnTo>
                <a:lnTo>
                  <a:pt x="1439572" y="549734"/>
                </a:lnTo>
                <a:cubicBezTo>
                  <a:pt x="1236085" y="625989"/>
                  <a:pt x="1027532" y="737548"/>
                  <a:pt x="825501" y="882020"/>
                </a:cubicBezTo>
                <a:close/>
                <a:moveTo>
                  <a:pt x="390376" y="2141965"/>
                </a:moveTo>
                <a:lnTo>
                  <a:pt x="443090" y="2011871"/>
                </a:lnTo>
                <a:cubicBezTo>
                  <a:pt x="472639" y="1946221"/>
                  <a:pt x="505034" y="1880922"/>
                  <a:pt x="540306" y="1816199"/>
                </a:cubicBezTo>
                <a:cubicBezTo>
                  <a:pt x="941518" y="1079973"/>
                  <a:pt x="1606992" y="616290"/>
                  <a:pt x="2237310" y="561847"/>
                </a:cubicBezTo>
                <a:lnTo>
                  <a:pt x="2358176" y="562809"/>
                </a:lnTo>
                <a:lnTo>
                  <a:pt x="2265732" y="576699"/>
                </a:lnTo>
                <a:cubicBezTo>
                  <a:pt x="1841702" y="677415"/>
                  <a:pt x="1425857" y="969175"/>
                  <a:pt x="1130318" y="1404243"/>
                </a:cubicBezTo>
                <a:lnTo>
                  <a:pt x="1079597" y="1482996"/>
                </a:lnTo>
                <a:lnTo>
                  <a:pt x="1009410" y="1527063"/>
                </a:lnTo>
                <a:cubicBezTo>
                  <a:pt x="799586" y="1671476"/>
                  <a:pt x="602908" y="1858508"/>
                  <a:pt x="432400" y="2082212"/>
                </a:cubicBezTo>
                <a:close/>
                <a:moveTo>
                  <a:pt x="391159" y="4920644"/>
                </a:moveTo>
                <a:cubicBezTo>
                  <a:pt x="384036" y="4827114"/>
                  <a:pt x="380387" y="4732213"/>
                  <a:pt x="380387" y="4636175"/>
                </a:cubicBezTo>
                <a:cubicBezTo>
                  <a:pt x="380387" y="3543754"/>
                  <a:pt x="852490" y="2598381"/>
                  <a:pt x="1539451" y="2143117"/>
                </a:cubicBezTo>
                <a:lnTo>
                  <a:pt x="1678284" y="2068861"/>
                </a:lnTo>
                <a:lnTo>
                  <a:pt x="1581213" y="2142388"/>
                </a:lnTo>
                <a:cubicBezTo>
                  <a:pt x="1159024" y="2521979"/>
                  <a:pt x="865267" y="3115029"/>
                  <a:pt x="798424" y="3797027"/>
                </a:cubicBezTo>
                <a:lnTo>
                  <a:pt x="789499" y="3918747"/>
                </a:lnTo>
                <a:lnTo>
                  <a:pt x="736692" y="4012921"/>
                </a:lnTo>
                <a:cubicBezTo>
                  <a:pt x="586725" y="4308954"/>
                  <a:pt x="478356" y="4645548"/>
                  <a:pt x="422774" y="5007783"/>
                </a:cubicBezTo>
                <a:lnTo>
                  <a:pt x="411952" y="5102344"/>
                </a:lnTo>
                <a:close/>
                <a:moveTo>
                  <a:pt x="0" y="3778293"/>
                </a:moveTo>
                <a:lnTo>
                  <a:pt x="31187" y="3604342"/>
                </a:lnTo>
                <a:cubicBezTo>
                  <a:pt x="50359" y="3515711"/>
                  <a:pt x="72929" y="3426692"/>
                  <a:pt x="98984" y="3337548"/>
                </a:cubicBezTo>
                <a:cubicBezTo>
                  <a:pt x="395364" y="2323534"/>
                  <a:pt x="1063001" y="1566187"/>
                  <a:pt x="1784787" y="1318465"/>
                </a:cubicBezTo>
                <a:lnTo>
                  <a:pt x="1925842" y="1284878"/>
                </a:lnTo>
                <a:lnTo>
                  <a:pt x="1821355" y="1328419"/>
                </a:lnTo>
                <a:cubicBezTo>
                  <a:pt x="1350688" y="1573297"/>
                  <a:pt x="933958" y="2049007"/>
                  <a:pt x="690716" y="2665040"/>
                </a:cubicBezTo>
                <a:lnTo>
                  <a:pt x="649919" y="2775751"/>
                </a:lnTo>
                <a:lnTo>
                  <a:pt x="578380" y="2849724"/>
                </a:lnTo>
                <a:cubicBezTo>
                  <a:pt x="367459" y="3086336"/>
                  <a:pt x="181761" y="3371186"/>
                  <a:pt x="35079" y="3693274"/>
                </a:cubicBezTo>
                <a:close/>
              </a:path>
            </a:pathLst>
          </a:custGeom>
          <a:gradFill>
            <a:gsLst>
              <a:gs pos="14592">
                <a:srgbClr val="F545CF">
                  <a:lumMod val="81000"/>
                  <a:lumOff val="19000"/>
                  <a:alpha val="43000"/>
                </a:srgbClr>
              </a:gs>
              <a:gs pos="52000">
                <a:srgbClr val="F545CF">
                  <a:alpha val="43000"/>
                  <a:lumMod val="59000"/>
                  <a:lumOff val="41000"/>
                </a:srgbClr>
              </a:gs>
              <a:gs pos="0">
                <a:schemeClr val="tx1">
                  <a:alpha val="48000"/>
                </a:schemeClr>
              </a:gs>
            </a:gsLst>
            <a:lin ang="0" scaled="1"/>
          </a:gradFill>
          <a:ln w="9525">
            <a:solidFill>
              <a:schemeClr val="accent6">
                <a:lumMod val="40000"/>
                <a:lumOff val="60000"/>
                <a:alpha val="89000"/>
              </a:schemeClr>
            </a:solidFill>
          </a:ln>
          <a:scene3d>
            <a:camera prst="orthographicFront"/>
            <a:lightRig rig="morning" dir="t">
              <a:rot lat="0" lon="0" rev="2400000"/>
            </a:lightRig>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4" name="Forma libre 19"/>
          <p:cNvSpPr/>
          <p:nvPr/>
        </p:nvSpPr>
        <p:spPr>
          <a:xfrm rot="16737697">
            <a:off x="1029426" y="1194915"/>
            <a:ext cx="1387187" cy="3396600"/>
          </a:xfrm>
          <a:custGeom>
            <a:avLst/>
            <a:gdLst>
              <a:gd name="connsiteX0" fmla="*/ 774114 w 2760001"/>
              <a:gd name="connsiteY0" fmla="*/ 921210 h 5102344"/>
              <a:gd name="connsiteX1" fmla="*/ 857586 w 2760001"/>
              <a:gd name="connsiteY1" fmla="*/ 829273 h 5102344"/>
              <a:gd name="connsiteX2" fmla="*/ 996266 w 2760001"/>
              <a:gd name="connsiteY2" fmla="*/ 694049 h 5102344"/>
              <a:gd name="connsiteX3" fmla="*/ 2671801 w 2760001"/>
              <a:gd name="connsiteY3" fmla="*/ 10314 h 5102344"/>
              <a:gd name="connsiteX4" fmla="*/ 2760001 w 2760001"/>
              <a:gd name="connsiteY4" fmla="*/ 31669 h 5102344"/>
              <a:gd name="connsiteX5" fmla="*/ 2687498 w 2760001"/>
              <a:gd name="connsiteY5" fmla="*/ 26682 h 5102344"/>
              <a:gd name="connsiteX6" fmla="*/ 1570485 w 2760001"/>
              <a:gd name="connsiteY6" fmla="*/ 475069 h 5102344"/>
              <a:gd name="connsiteX7" fmla="*/ 1506177 w 2760001"/>
              <a:gd name="connsiteY7" fmla="*/ 527515 h 5102344"/>
              <a:gd name="connsiteX8" fmla="*/ 1439572 w 2760001"/>
              <a:gd name="connsiteY8" fmla="*/ 549734 h 5102344"/>
              <a:gd name="connsiteX9" fmla="*/ 825501 w 2760001"/>
              <a:gd name="connsiteY9" fmla="*/ 882020 h 5102344"/>
              <a:gd name="connsiteX10" fmla="*/ 390376 w 2760001"/>
              <a:gd name="connsiteY10" fmla="*/ 2141965 h 5102344"/>
              <a:gd name="connsiteX11" fmla="*/ 443090 w 2760001"/>
              <a:gd name="connsiteY11" fmla="*/ 2011871 h 5102344"/>
              <a:gd name="connsiteX12" fmla="*/ 540306 w 2760001"/>
              <a:gd name="connsiteY12" fmla="*/ 1816199 h 5102344"/>
              <a:gd name="connsiteX13" fmla="*/ 2237310 w 2760001"/>
              <a:gd name="connsiteY13" fmla="*/ 561847 h 5102344"/>
              <a:gd name="connsiteX14" fmla="*/ 2358176 w 2760001"/>
              <a:gd name="connsiteY14" fmla="*/ 562809 h 5102344"/>
              <a:gd name="connsiteX15" fmla="*/ 2265732 w 2760001"/>
              <a:gd name="connsiteY15" fmla="*/ 576699 h 5102344"/>
              <a:gd name="connsiteX16" fmla="*/ 1130318 w 2760001"/>
              <a:gd name="connsiteY16" fmla="*/ 1404243 h 5102344"/>
              <a:gd name="connsiteX17" fmla="*/ 1079597 w 2760001"/>
              <a:gd name="connsiteY17" fmla="*/ 1482996 h 5102344"/>
              <a:gd name="connsiteX18" fmla="*/ 1009410 w 2760001"/>
              <a:gd name="connsiteY18" fmla="*/ 1527063 h 5102344"/>
              <a:gd name="connsiteX19" fmla="*/ 432400 w 2760001"/>
              <a:gd name="connsiteY19" fmla="*/ 2082212 h 5102344"/>
              <a:gd name="connsiteX20" fmla="*/ 391159 w 2760001"/>
              <a:gd name="connsiteY20" fmla="*/ 4920644 h 5102344"/>
              <a:gd name="connsiteX21" fmla="*/ 380387 w 2760001"/>
              <a:gd name="connsiteY21" fmla="*/ 4636175 h 5102344"/>
              <a:gd name="connsiteX22" fmla="*/ 1539451 w 2760001"/>
              <a:gd name="connsiteY22" fmla="*/ 2143117 h 5102344"/>
              <a:gd name="connsiteX23" fmla="*/ 1678284 w 2760001"/>
              <a:gd name="connsiteY23" fmla="*/ 2068861 h 5102344"/>
              <a:gd name="connsiteX24" fmla="*/ 1581213 w 2760001"/>
              <a:gd name="connsiteY24" fmla="*/ 2142388 h 5102344"/>
              <a:gd name="connsiteX25" fmla="*/ 798424 w 2760001"/>
              <a:gd name="connsiteY25" fmla="*/ 3797027 h 5102344"/>
              <a:gd name="connsiteX26" fmla="*/ 789499 w 2760001"/>
              <a:gd name="connsiteY26" fmla="*/ 3918747 h 5102344"/>
              <a:gd name="connsiteX27" fmla="*/ 736692 w 2760001"/>
              <a:gd name="connsiteY27" fmla="*/ 4012921 h 5102344"/>
              <a:gd name="connsiteX28" fmla="*/ 422774 w 2760001"/>
              <a:gd name="connsiteY28" fmla="*/ 5007783 h 5102344"/>
              <a:gd name="connsiteX29" fmla="*/ 411952 w 2760001"/>
              <a:gd name="connsiteY29" fmla="*/ 5102344 h 5102344"/>
              <a:gd name="connsiteX30" fmla="*/ 0 w 2760001"/>
              <a:gd name="connsiteY30" fmla="*/ 3778293 h 5102344"/>
              <a:gd name="connsiteX31" fmla="*/ 31187 w 2760001"/>
              <a:gd name="connsiteY31" fmla="*/ 3604342 h 5102344"/>
              <a:gd name="connsiteX32" fmla="*/ 98984 w 2760001"/>
              <a:gd name="connsiteY32" fmla="*/ 3337548 h 5102344"/>
              <a:gd name="connsiteX33" fmla="*/ 1784787 w 2760001"/>
              <a:gd name="connsiteY33" fmla="*/ 1318465 h 5102344"/>
              <a:gd name="connsiteX34" fmla="*/ 1925842 w 2760001"/>
              <a:gd name="connsiteY34" fmla="*/ 1284878 h 5102344"/>
              <a:gd name="connsiteX35" fmla="*/ 1821355 w 2760001"/>
              <a:gd name="connsiteY35" fmla="*/ 1328419 h 5102344"/>
              <a:gd name="connsiteX36" fmla="*/ 690716 w 2760001"/>
              <a:gd name="connsiteY36" fmla="*/ 2665040 h 5102344"/>
              <a:gd name="connsiteX37" fmla="*/ 649919 w 2760001"/>
              <a:gd name="connsiteY37" fmla="*/ 2775751 h 5102344"/>
              <a:gd name="connsiteX38" fmla="*/ 578380 w 2760001"/>
              <a:gd name="connsiteY38" fmla="*/ 2849724 h 5102344"/>
              <a:gd name="connsiteX39" fmla="*/ 35079 w 2760001"/>
              <a:gd name="connsiteY39" fmla="*/ 3693274 h 51023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2760001" h="5102344">
                <a:moveTo>
                  <a:pt x="774114" y="921210"/>
                </a:moveTo>
                <a:lnTo>
                  <a:pt x="857586" y="829273"/>
                </a:lnTo>
                <a:cubicBezTo>
                  <a:pt x="901868" y="783381"/>
                  <a:pt x="948113" y="738247"/>
                  <a:pt x="996266" y="694049"/>
                </a:cubicBezTo>
                <a:cubicBezTo>
                  <a:pt x="1544012" y="191308"/>
                  <a:pt x="2191341" y="-54934"/>
                  <a:pt x="2671801" y="10314"/>
                </a:cubicBezTo>
                <a:lnTo>
                  <a:pt x="2760001" y="31669"/>
                </a:lnTo>
                <a:lnTo>
                  <a:pt x="2687498" y="26682"/>
                </a:lnTo>
                <a:cubicBezTo>
                  <a:pt x="2342180" y="32509"/>
                  <a:pt x="1936981" y="187942"/>
                  <a:pt x="1570485" y="475069"/>
                </a:cubicBezTo>
                <a:lnTo>
                  <a:pt x="1506177" y="527515"/>
                </a:lnTo>
                <a:lnTo>
                  <a:pt x="1439572" y="549734"/>
                </a:lnTo>
                <a:cubicBezTo>
                  <a:pt x="1236085" y="625989"/>
                  <a:pt x="1027532" y="737548"/>
                  <a:pt x="825501" y="882020"/>
                </a:cubicBezTo>
                <a:close/>
                <a:moveTo>
                  <a:pt x="390376" y="2141965"/>
                </a:moveTo>
                <a:lnTo>
                  <a:pt x="443090" y="2011871"/>
                </a:lnTo>
                <a:cubicBezTo>
                  <a:pt x="472639" y="1946221"/>
                  <a:pt x="505034" y="1880922"/>
                  <a:pt x="540306" y="1816199"/>
                </a:cubicBezTo>
                <a:cubicBezTo>
                  <a:pt x="941518" y="1079973"/>
                  <a:pt x="1606992" y="616290"/>
                  <a:pt x="2237310" y="561847"/>
                </a:cubicBezTo>
                <a:lnTo>
                  <a:pt x="2358176" y="562809"/>
                </a:lnTo>
                <a:lnTo>
                  <a:pt x="2265732" y="576699"/>
                </a:lnTo>
                <a:cubicBezTo>
                  <a:pt x="1841702" y="677415"/>
                  <a:pt x="1425857" y="969175"/>
                  <a:pt x="1130318" y="1404243"/>
                </a:cubicBezTo>
                <a:lnTo>
                  <a:pt x="1079597" y="1482996"/>
                </a:lnTo>
                <a:lnTo>
                  <a:pt x="1009410" y="1527063"/>
                </a:lnTo>
                <a:cubicBezTo>
                  <a:pt x="799586" y="1671476"/>
                  <a:pt x="602908" y="1858508"/>
                  <a:pt x="432400" y="2082212"/>
                </a:cubicBezTo>
                <a:close/>
                <a:moveTo>
                  <a:pt x="391159" y="4920644"/>
                </a:moveTo>
                <a:cubicBezTo>
                  <a:pt x="384036" y="4827114"/>
                  <a:pt x="380387" y="4732213"/>
                  <a:pt x="380387" y="4636175"/>
                </a:cubicBezTo>
                <a:cubicBezTo>
                  <a:pt x="380387" y="3543754"/>
                  <a:pt x="852490" y="2598381"/>
                  <a:pt x="1539451" y="2143117"/>
                </a:cubicBezTo>
                <a:lnTo>
                  <a:pt x="1678284" y="2068861"/>
                </a:lnTo>
                <a:lnTo>
                  <a:pt x="1581213" y="2142388"/>
                </a:lnTo>
                <a:cubicBezTo>
                  <a:pt x="1159024" y="2521979"/>
                  <a:pt x="865267" y="3115029"/>
                  <a:pt x="798424" y="3797027"/>
                </a:cubicBezTo>
                <a:lnTo>
                  <a:pt x="789499" y="3918747"/>
                </a:lnTo>
                <a:lnTo>
                  <a:pt x="736692" y="4012921"/>
                </a:lnTo>
                <a:cubicBezTo>
                  <a:pt x="586725" y="4308954"/>
                  <a:pt x="478356" y="4645548"/>
                  <a:pt x="422774" y="5007783"/>
                </a:cubicBezTo>
                <a:lnTo>
                  <a:pt x="411952" y="5102344"/>
                </a:lnTo>
                <a:close/>
                <a:moveTo>
                  <a:pt x="0" y="3778293"/>
                </a:moveTo>
                <a:lnTo>
                  <a:pt x="31187" y="3604342"/>
                </a:lnTo>
                <a:cubicBezTo>
                  <a:pt x="50359" y="3515711"/>
                  <a:pt x="72929" y="3426692"/>
                  <a:pt x="98984" y="3337548"/>
                </a:cubicBezTo>
                <a:cubicBezTo>
                  <a:pt x="395364" y="2323534"/>
                  <a:pt x="1063001" y="1566187"/>
                  <a:pt x="1784787" y="1318465"/>
                </a:cubicBezTo>
                <a:lnTo>
                  <a:pt x="1925842" y="1284878"/>
                </a:lnTo>
                <a:lnTo>
                  <a:pt x="1821355" y="1328419"/>
                </a:lnTo>
                <a:cubicBezTo>
                  <a:pt x="1350688" y="1573297"/>
                  <a:pt x="933958" y="2049007"/>
                  <a:pt x="690716" y="2665040"/>
                </a:cubicBezTo>
                <a:lnTo>
                  <a:pt x="649919" y="2775751"/>
                </a:lnTo>
                <a:lnTo>
                  <a:pt x="578380" y="2849724"/>
                </a:lnTo>
                <a:cubicBezTo>
                  <a:pt x="367459" y="3086336"/>
                  <a:pt x="181761" y="3371186"/>
                  <a:pt x="35079" y="3693274"/>
                </a:cubicBezTo>
                <a:close/>
              </a:path>
            </a:pathLst>
          </a:custGeom>
          <a:gradFill>
            <a:gsLst>
              <a:gs pos="14592">
                <a:srgbClr val="F545CF">
                  <a:lumMod val="81000"/>
                  <a:lumOff val="19000"/>
                  <a:alpha val="43000"/>
                </a:srgbClr>
              </a:gs>
              <a:gs pos="52000">
                <a:srgbClr val="F545CF">
                  <a:alpha val="43000"/>
                  <a:lumMod val="59000"/>
                  <a:lumOff val="41000"/>
                </a:srgbClr>
              </a:gs>
              <a:gs pos="0">
                <a:schemeClr val="tx1">
                  <a:alpha val="48000"/>
                </a:schemeClr>
              </a:gs>
            </a:gsLst>
            <a:lin ang="0" scaled="1"/>
          </a:gradFill>
          <a:ln w="9525">
            <a:solidFill>
              <a:schemeClr val="accent6">
                <a:lumMod val="40000"/>
                <a:lumOff val="60000"/>
                <a:alpha val="89000"/>
              </a:schemeClr>
            </a:solidFill>
          </a:ln>
          <a:scene3d>
            <a:camera prst="orthographicFront"/>
            <a:lightRig rig="morning" dir="t">
              <a:rot lat="0" lon="0" rev="2400000"/>
            </a:lightRig>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5" name="Forma libre 19"/>
          <p:cNvSpPr/>
          <p:nvPr/>
        </p:nvSpPr>
        <p:spPr>
          <a:xfrm rot="5185536" flipH="1">
            <a:off x="6760991" y="1095317"/>
            <a:ext cx="1354600" cy="3573476"/>
          </a:xfrm>
          <a:custGeom>
            <a:avLst/>
            <a:gdLst>
              <a:gd name="connsiteX0" fmla="*/ 774114 w 2760001"/>
              <a:gd name="connsiteY0" fmla="*/ 921210 h 5102344"/>
              <a:gd name="connsiteX1" fmla="*/ 857586 w 2760001"/>
              <a:gd name="connsiteY1" fmla="*/ 829273 h 5102344"/>
              <a:gd name="connsiteX2" fmla="*/ 996266 w 2760001"/>
              <a:gd name="connsiteY2" fmla="*/ 694049 h 5102344"/>
              <a:gd name="connsiteX3" fmla="*/ 2671801 w 2760001"/>
              <a:gd name="connsiteY3" fmla="*/ 10314 h 5102344"/>
              <a:gd name="connsiteX4" fmla="*/ 2760001 w 2760001"/>
              <a:gd name="connsiteY4" fmla="*/ 31669 h 5102344"/>
              <a:gd name="connsiteX5" fmla="*/ 2687498 w 2760001"/>
              <a:gd name="connsiteY5" fmla="*/ 26682 h 5102344"/>
              <a:gd name="connsiteX6" fmla="*/ 1570485 w 2760001"/>
              <a:gd name="connsiteY6" fmla="*/ 475069 h 5102344"/>
              <a:gd name="connsiteX7" fmla="*/ 1506177 w 2760001"/>
              <a:gd name="connsiteY7" fmla="*/ 527515 h 5102344"/>
              <a:gd name="connsiteX8" fmla="*/ 1439572 w 2760001"/>
              <a:gd name="connsiteY8" fmla="*/ 549734 h 5102344"/>
              <a:gd name="connsiteX9" fmla="*/ 825501 w 2760001"/>
              <a:gd name="connsiteY9" fmla="*/ 882020 h 5102344"/>
              <a:gd name="connsiteX10" fmla="*/ 390376 w 2760001"/>
              <a:gd name="connsiteY10" fmla="*/ 2141965 h 5102344"/>
              <a:gd name="connsiteX11" fmla="*/ 443090 w 2760001"/>
              <a:gd name="connsiteY11" fmla="*/ 2011871 h 5102344"/>
              <a:gd name="connsiteX12" fmla="*/ 540306 w 2760001"/>
              <a:gd name="connsiteY12" fmla="*/ 1816199 h 5102344"/>
              <a:gd name="connsiteX13" fmla="*/ 2237310 w 2760001"/>
              <a:gd name="connsiteY13" fmla="*/ 561847 h 5102344"/>
              <a:gd name="connsiteX14" fmla="*/ 2358176 w 2760001"/>
              <a:gd name="connsiteY14" fmla="*/ 562809 h 5102344"/>
              <a:gd name="connsiteX15" fmla="*/ 2265732 w 2760001"/>
              <a:gd name="connsiteY15" fmla="*/ 576699 h 5102344"/>
              <a:gd name="connsiteX16" fmla="*/ 1130318 w 2760001"/>
              <a:gd name="connsiteY16" fmla="*/ 1404243 h 5102344"/>
              <a:gd name="connsiteX17" fmla="*/ 1079597 w 2760001"/>
              <a:gd name="connsiteY17" fmla="*/ 1482996 h 5102344"/>
              <a:gd name="connsiteX18" fmla="*/ 1009410 w 2760001"/>
              <a:gd name="connsiteY18" fmla="*/ 1527063 h 5102344"/>
              <a:gd name="connsiteX19" fmla="*/ 432400 w 2760001"/>
              <a:gd name="connsiteY19" fmla="*/ 2082212 h 5102344"/>
              <a:gd name="connsiteX20" fmla="*/ 391159 w 2760001"/>
              <a:gd name="connsiteY20" fmla="*/ 4920644 h 5102344"/>
              <a:gd name="connsiteX21" fmla="*/ 380387 w 2760001"/>
              <a:gd name="connsiteY21" fmla="*/ 4636175 h 5102344"/>
              <a:gd name="connsiteX22" fmla="*/ 1539451 w 2760001"/>
              <a:gd name="connsiteY22" fmla="*/ 2143117 h 5102344"/>
              <a:gd name="connsiteX23" fmla="*/ 1678284 w 2760001"/>
              <a:gd name="connsiteY23" fmla="*/ 2068861 h 5102344"/>
              <a:gd name="connsiteX24" fmla="*/ 1581213 w 2760001"/>
              <a:gd name="connsiteY24" fmla="*/ 2142388 h 5102344"/>
              <a:gd name="connsiteX25" fmla="*/ 798424 w 2760001"/>
              <a:gd name="connsiteY25" fmla="*/ 3797027 h 5102344"/>
              <a:gd name="connsiteX26" fmla="*/ 789499 w 2760001"/>
              <a:gd name="connsiteY26" fmla="*/ 3918747 h 5102344"/>
              <a:gd name="connsiteX27" fmla="*/ 736692 w 2760001"/>
              <a:gd name="connsiteY27" fmla="*/ 4012921 h 5102344"/>
              <a:gd name="connsiteX28" fmla="*/ 422774 w 2760001"/>
              <a:gd name="connsiteY28" fmla="*/ 5007783 h 5102344"/>
              <a:gd name="connsiteX29" fmla="*/ 411952 w 2760001"/>
              <a:gd name="connsiteY29" fmla="*/ 5102344 h 5102344"/>
              <a:gd name="connsiteX30" fmla="*/ 0 w 2760001"/>
              <a:gd name="connsiteY30" fmla="*/ 3778293 h 5102344"/>
              <a:gd name="connsiteX31" fmla="*/ 31187 w 2760001"/>
              <a:gd name="connsiteY31" fmla="*/ 3604342 h 5102344"/>
              <a:gd name="connsiteX32" fmla="*/ 98984 w 2760001"/>
              <a:gd name="connsiteY32" fmla="*/ 3337548 h 5102344"/>
              <a:gd name="connsiteX33" fmla="*/ 1784787 w 2760001"/>
              <a:gd name="connsiteY33" fmla="*/ 1318465 h 5102344"/>
              <a:gd name="connsiteX34" fmla="*/ 1925842 w 2760001"/>
              <a:gd name="connsiteY34" fmla="*/ 1284878 h 5102344"/>
              <a:gd name="connsiteX35" fmla="*/ 1821355 w 2760001"/>
              <a:gd name="connsiteY35" fmla="*/ 1328419 h 5102344"/>
              <a:gd name="connsiteX36" fmla="*/ 690716 w 2760001"/>
              <a:gd name="connsiteY36" fmla="*/ 2665040 h 5102344"/>
              <a:gd name="connsiteX37" fmla="*/ 649919 w 2760001"/>
              <a:gd name="connsiteY37" fmla="*/ 2775751 h 5102344"/>
              <a:gd name="connsiteX38" fmla="*/ 578380 w 2760001"/>
              <a:gd name="connsiteY38" fmla="*/ 2849724 h 5102344"/>
              <a:gd name="connsiteX39" fmla="*/ 35079 w 2760001"/>
              <a:gd name="connsiteY39" fmla="*/ 3693274 h 51023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2760001" h="5102344">
                <a:moveTo>
                  <a:pt x="774114" y="921210"/>
                </a:moveTo>
                <a:lnTo>
                  <a:pt x="857586" y="829273"/>
                </a:lnTo>
                <a:cubicBezTo>
                  <a:pt x="901868" y="783381"/>
                  <a:pt x="948113" y="738247"/>
                  <a:pt x="996266" y="694049"/>
                </a:cubicBezTo>
                <a:cubicBezTo>
                  <a:pt x="1544012" y="191308"/>
                  <a:pt x="2191341" y="-54934"/>
                  <a:pt x="2671801" y="10314"/>
                </a:cubicBezTo>
                <a:lnTo>
                  <a:pt x="2760001" y="31669"/>
                </a:lnTo>
                <a:lnTo>
                  <a:pt x="2687498" y="26682"/>
                </a:lnTo>
                <a:cubicBezTo>
                  <a:pt x="2342180" y="32509"/>
                  <a:pt x="1936981" y="187942"/>
                  <a:pt x="1570485" y="475069"/>
                </a:cubicBezTo>
                <a:lnTo>
                  <a:pt x="1506177" y="527515"/>
                </a:lnTo>
                <a:lnTo>
                  <a:pt x="1439572" y="549734"/>
                </a:lnTo>
                <a:cubicBezTo>
                  <a:pt x="1236085" y="625989"/>
                  <a:pt x="1027532" y="737548"/>
                  <a:pt x="825501" y="882020"/>
                </a:cubicBezTo>
                <a:close/>
                <a:moveTo>
                  <a:pt x="390376" y="2141965"/>
                </a:moveTo>
                <a:lnTo>
                  <a:pt x="443090" y="2011871"/>
                </a:lnTo>
                <a:cubicBezTo>
                  <a:pt x="472639" y="1946221"/>
                  <a:pt x="505034" y="1880922"/>
                  <a:pt x="540306" y="1816199"/>
                </a:cubicBezTo>
                <a:cubicBezTo>
                  <a:pt x="941518" y="1079973"/>
                  <a:pt x="1606992" y="616290"/>
                  <a:pt x="2237310" y="561847"/>
                </a:cubicBezTo>
                <a:lnTo>
                  <a:pt x="2358176" y="562809"/>
                </a:lnTo>
                <a:lnTo>
                  <a:pt x="2265732" y="576699"/>
                </a:lnTo>
                <a:cubicBezTo>
                  <a:pt x="1841702" y="677415"/>
                  <a:pt x="1425857" y="969175"/>
                  <a:pt x="1130318" y="1404243"/>
                </a:cubicBezTo>
                <a:lnTo>
                  <a:pt x="1079597" y="1482996"/>
                </a:lnTo>
                <a:lnTo>
                  <a:pt x="1009410" y="1527063"/>
                </a:lnTo>
                <a:cubicBezTo>
                  <a:pt x="799586" y="1671476"/>
                  <a:pt x="602908" y="1858508"/>
                  <a:pt x="432400" y="2082212"/>
                </a:cubicBezTo>
                <a:close/>
                <a:moveTo>
                  <a:pt x="391159" y="4920644"/>
                </a:moveTo>
                <a:cubicBezTo>
                  <a:pt x="384036" y="4827114"/>
                  <a:pt x="380387" y="4732213"/>
                  <a:pt x="380387" y="4636175"/>
                </a:cubicBezTo>
                <a:cubicBezTo>
                  <a:pt x="380387" y="3543754"/>
                  <a:pt x="852490" y="2598381"/>
                  <a:pt x="1539451" y="2143117"/>
                </a:cubicBezTo>
                <a:lnTo>
                  <a:pt x="1678284" y="2068861"/>
                </a:lnTo>
                <a:lnTo>
                  <a:pt x="1581213" y="2142388"/>
                </a:lnTo>
                <a:cubicBezTo>
                  <a:pt x="1159024" y="2521979"/>
                  <a:pt x="865267" y="3115029"/>
                  <a:pt x="798424" y="3797027"/>
                </a:cubicBezTo>
                <a:lnTo>
                  <a:pt x="789499" y="3918747"/>
                </a:lnTo>
                <a:lnTo>
                  <a:pt x="736692" y="4012921"/>
                </a:lnTo>
                <a:cubicBezTo>
                  <a:pt x="586725" y="4308954"/>
                  <a:pt x="478356" y="4645548"/>
                  <a:pt x="422774" y="5007783"/>
                </a:cubicBezTo>
                <a:lnTo>
                  <a:pt x="411952" y="5102344"/>
                </a:lnTo>
                <a:close/>
                <a:moveTo>
                  <a:pt x="0" y="3778293"/>
                </a:moveTo>
                <a:lnTo>
                  <a:pt x="31187" y="3604342"/>
                </a:lnTo>
                <a:cubicBezTo>
                  <a:pt x="50359" y="3515711"/>
                  <a:pt x="72929" y="3426692"/>
                  <a:pt x="98984" y="3337548"/>
                </a:cubicBezTo>
                <a:cubicBezTo>
                  <a:pt x="395364" y="2323534"/>
                  <a:pt x="1063001" y="1566187"/>
                  <a:pt x="1784787" y="1318465"/>
                </a:cubicBezTo>
                <a:lnTo>
                  <a:pt x="1925842" y="1284878"/>
                </a:lnTo>
                <a:lnTo>
                  <a:pt x="1821355" y="1328419"/>
                </a:lnTo>
                <a:cubicBezTo>
                  <a:pt x="1350688" y="1573297"/>
                  <a:pt x="933958" y="2049007"/>
                  <a:pt x="690716" y="2665040"/>
                </a:cubicBezTo>
                <a:lnTo>
                  <a:pt x="649919" y="2775751"/>
                </a:lnTo>
                <a:lnTo>
                  <a:pt x="578380" y="2849724"/>
                </a:lnTo>
                <a:cubicBezTo>
                  <a:pt x="367459" y="3086336"/>
                  <a:pt x="181761" y="3371186"/>
                  <a:pt x="35079" y="3693274"/>
                </a:cubicBezTo>
                <a:close/>
              </a:path>
            </a:pathLst>
          </a:custGeom>
          <a:gradFill>
            <a:gsLst>
              <a:gs pos="14592">
                <a:srgbClr val="F545CF">
                  <a:lumMod val="81000"/>
                  <a:lumOff val="19000"/>
                  <a:alpha val="43000"/>
                </a:srgbClr>
              </a:gs>
              <a:gs pos="52000">
                <a:srgbClr val="F545CF">
                  <a:alpha val="43000"/>
                  <a:lumMod val="59000"/>
                  <a:lumOff val="41000"/>
                </a:srgbClr>
              </a:gs>
              <a:gs pos="0">
                <a:schemeClr val="tx1">
                  <a:alpha val="48000"/>
                </a:schemeClr>
              </a:gs>
            </a:gsLst>
            <a:lin ang="0" scaled="1"/>
          </a:gradFill>
          <a:ln w="9525">
            <a:solidFill>
              <a:schemeClr val="accent6">
                <a:lumMod val="40000"/>
                <a:lumOff val="60000"/>
                <a:alpha val="89000"/>
              </a:schemeClr>
            </a:solidFill>
          </a:ln>
          <a:scene3d>
            <a:camera prst="orthographicFront"/>
            <a:lightRig rig="morning"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14" name="Forma libre 19"/>
          <p:cNvSpPr/>
          <p:nvPr/>
        </p:nvSpPr>
        <p:spPr>
          <a:xfrm rot="15645252" flipH="1">
            <a:off x="1106611" y="-179705"/>
            <a:ext cx="1114540" cy="3600399"/>
          </a:xfrm>
          <a:custGeom>
            <a:avLst/>
            <a:gdLst>
              <a:gd name="connsiteX0" fmla="*/ 774114 w 2760001"/>
              <a:gd name="connsiteY0" fmla="*/ 921210 h 5102344"/>
              <a:gd name="connsiteX1" fmla="*/ 857586 w 2760001"/>
              <a:gd name="connsiteY1" fmla="*/ 829273 h 5102344"/>
              <a:gd name="connsiteX2" fmla="*/ 996266 w 2760001"/>
              <a:gd name="connsiteY2" fmla="*/ 694049 h 5102344"/>
              <a:gd name="connsiteX3" fmla="*/ 2671801 w 2760001"/>
              <a:gd name="connsiteY3" fmla="*/ 10314 h 5102344"/>
              <a:gd name="connsiteX4" fmla="*/ 2760001 w 2760001"/>
              <a:gd name="connsiteY4" fmla="*/ 31669 h 5102344"/>
              <a:gd name="connsiteX5" fmla="*/ 2687498 w 2760001"/>
              <a:gd name="connsiteY5" fmla="*/ 26682 h 5102344"/>
              <a:gd name="connsiteX6" fmla="*/ 1570485 w 2760001"/>
              <a:gd name="connsiteY6" fmla="*/ 475069 h 5102344"/>
              <a:gd name="connsiteX7" fmla="*/ 1506177 w 2760001"/>
              <a:gd name="connsiteY7" fmla="*/ 527515 h 5102344"/>
              <a:gd name="connsiteX8" fmla="*/ 1439572 w 2760001"/>
              <a:gd name="connsiteY8" fmla="*/ 549734 h 5102344"/>
              <a:gd name="connsiteX9" fmla="*/ 825501 w 2760001"/>
              <a:gd name="connsiteY9" fmla="*/ 882020 h 5102344"/>
              <a:gd name="connsiteX10" fmla="*/ 390376 w 2760001"/>
              <a:gd name="connsiteY10" fmla="*/ 2141965 h 5102344"/>
              <a:gd name="connsiteX11" fmla="*/ 443090 w 2760001"/>
              <a:gd name="connsiteY11" fmla="*/ 2011871 h 5102344"/>
              <a:gd name="connsiteX12" fmla="*/ 540306 w 2760001"/>
              <a:gd name="connsiteY12" fmla="*/ 1816199 h 5102344"/>
              <a:gd name="connsiteX13" fmla="*/ 2237310 w 2760001"/>
              <a:gd name="connsiteY13" fmla="*/ 561847 h 5102344"/>
              <a:gd name="connsiteX14" fmla="*/ 2358176 w 2760001"/>
              <a:gd name="connsiteY14" fmla="*/ 562809 h 5102344"/>
              <a:gd name="connsiteX15" fmla="*/ 2265732 w 2760001"/>
              <a:gd name="connsiteY15" fmla="*/ 576699 h 5102344"/>
              <a:gd name="connsiteX16" fmla="*/ 1130318 w 2760001"/>
              <a:gd name="connsiteY16" fmla="*/ 1404243 h 5102344"/>
              <a:gd name="connsiteX17" fmla="*/ 1079597 w 2760001"/>
              <a:gd name="connsiteY17" fmla="*/ 1482996 h 5102344"/>
              <a:gd name="connsiteX18" fmla="*/ 1009410 w 2760001"/>
              <a:gd name="connsiteY18" fmla="*/ 1527063 h 5102344"/>
              <a:gd name="connsiteX19" fmla="*/ 432400 w 2760001"/>
              <a:gd name="connsiteY19" fmla="*/ 2082212 h 5102344"/>
              <a:gd name="connsiteX20" fmla="*/ 391159 w 2760001"/>
              <a:gd name="connsiteY20" fmla="*/ 4920644 h 5102344"/>
              <a:gd name="connsiteX21" fmla="*/ 380387 w 2760001"/>
              <a:gd name="connsiteY21" fmla="*/ 4636175 h 5102344"/>
              <a:gd name="connsiteX22" fmla="*/ 1539451 w 2760001"/>
              <a:gd name="connsiteY22" fmla="*/ 2143117 h 5102344"/>
              <a:gd name="connsiteX23" fmla="*/ 1678284 w 2760001"/>
              <a:gd name="connsiteY23" fmla="*/ 2068861 h 5102344"/>
              <a:gd name="connsiteX24" fmla="*/ 1581213 w 2760001"/>
              <a:gd name="connsiteY24" fmla="*/ 2142388 h 5102344"/>
              <a:gd name="connsiteX25" fmla="*/ 798424 w 2760001"/>
              <a:gd name="connsiteY25" fmla="*/ 3797027 h 5102344"/>
              <a:gd name="connsiteX26" fmla="*/ 789499 w 2760001"/>
              <a:gd name="connsiteY26" fmla="*/ 3918747 h 5102344"/>
              <a:gd name="connsiteX27" fmla="*/ 736692 w 2760001"/>
              <a:gd name="connsiteY27" fmla="*/ 4012921 h 5102344"/>
              <a:gd name="connsiteX28" fmla="*/ 422774 w 2760001"/>
              <a:gd name="connsiteY28" fmla="*/ 5007783 h 5102344"/>
              <a:gd name="connsiteX29" fmla="*/ 411952 w 2760001"/>
              <a:gd name="connsiteY29" fmla="*/ 5102344 h 5102344"/>
              <a:gd name="connsiteX30" fmla="*/ 0 w 2760001"/>
              <a:gd name="connsiteY30" fmla="*/ 3778293 h 5102344"/>
              <a:gd name="connsiteX31" fmla="*/ 31187 w 2760001"/>
              <a:gd name="connsiteY31" fmla="*/ 3604342 h 5102344"/>
              <a:gd name="connsiteX32" fmla="*/ 98984 w 2760001"/>
              <a:gd name="connsiteY32" fmla="*/ 3337548 h 5102344"/>
              <a:gd name="connsiteX33" fmla="*/ 1784787 w 2760001"/>
              <a:gd name="connsiteY33" fmla="*/ 1318465 h 5102344"/>
              <a:gd name="connsiteX34" fmla="*/ 1925842 w 2760001"/>
              <a:gd name="connsiteY34" fmla="*/ 1284878 h 5102344"/>
              <a:gd name="connsiteX35" fmla="*/ 1821355 w 2760001"/>
              <a:gd name="connsiteY35" fmla="*/ 1328419 h 5102344"/>
              <a:gd name="connsiteX36" fmla="*/ 690716 w 2760001"/>
              <a:gd name="connsiteY36" fmla="*/ 2665040 h 5102344"/>
              <a:gd name="connsiteX37" fmla="*/ 649919 w 2760001"/>
              <a:gd name="connsiteY37" fmla="*/ 2775751 h 5102344"/>
              <a:gd name="connsiteX38" fmla="*/ 578380 w 2760001"/>
              <a:gd name="connsiteY38" fmla="*/ 2849724 h 5102344"/>
              <a:gd name="connsiteX39" fmla="*/ 35079 w 2760001"/>
              <a:gd name="connsiteY39" fmla="*/ 3693274 h 51023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2760001" h="5102344">
                <a:moveTo>
                  <a:pt x="774114" y="921210"/>
                </a:moveTo>
                <a:lnTo>
                  <a:pt x="857586" y="829273"/>
                </a:lnTo>
                <a:cubicBezTo>
                  <a:pt x="901868" y="783381"/>
                  <a:pt x="948113" y="738247"/>
                  <a:pt x="996266" y="694049"/>
                </a:cubicBezTo>
                <a:cubicBezTo>
                  <a:pt x="1544012" y="191308"/>
                  <a:pt x="2191341" y="-54934"/>
                  <a:pt x="2671801" y="10314"/>
                </a:cubicBezTo>
                <a:lnTo>
                  <a:pt x="2760001" y="31669"/>
                </a:lnTo>
                <a:lnTo>
                  <a:pt x="2687498" y="26682"/>
                </a:lnTo>
                <a:cubicBezTo>
                  <a:pt x="2342180" y="32509"/>
                  <a:pt x="1936981" y="187942"/>
                  <a:pt x="1570485" y="475069"/>
                </a:cubicBezTo>
                <a:lnTo>
                  <a:pt x="1506177" y="527515"/>
                </a:lnTo>
                <a:lnTo>
                  <a:pt x="1439572" y="549734"/>
                </a:lnTo>
                <a:cubicBezTo>
                  <a:pt x="1236085" y="625989"/>
                  <a:pt x="1027532" y="737548"/>
                  <a:pt x="825501" y="882020"/>
                </a:cubicBezTo>
                <a:close/>
                <a:moveTo>
                  <a:pt x="390376" y="2141965"/>
                </a:moveTo>
                <a:lnTo>
                  <a:pt x="443090" y="2011871"/>
                </a:lnTo>
                <a:cubicBezTo>
                  <a:pt x="472639" y="1946221"/>
                  <a:pt x="505034" y="1880922"/>
                  <a:pt x="540306" y="1816199"/>
                </a:cubicBezTo>
                <a:cubicBezTo>
                  <a:pt x="941518" y="1079973"/>
                  <a:pt x="1606992" y="616290"/>
                  <a:pt x="2237310" y="561847"/>
                </a:cubicBezTo>
                <a:lnTo>
                  <a:pt x="2358176" y="562809"/>
                </a:lnTo>
                <a:lnTo>
                  <a:pt x="2265732" y="576699"/>
                </a:lnTo>
                <a:cubicBezTo>
                  <a:pt x="1841702" y="677415"/>
                  <a:pt x="1425857" y="969175"/>
                  <a:pt x="1130318" y="1404243"/>
                </a:cubicBezTo>
                <a:lnTo>
                  <a:pt x="1079597" y="1482996"/>
                </a:lnTo>
                <a:lnTo>
                  <a:pt x="1009410" y="1527063"/>
                </a:lnTo>
                <a:cubicBezTo>
                  <a:pt x="799586" y="1671476"/>
                  <a:pt x="602908" y="1858508"/>
                  <a:pt x="432400" y="2082212"/>
                </a:cubicBezTo>
                <a:close/>
                <a:moveTo>
                  <a:pt x="391159" y="4920644"/>
                </a:moveTo>
                <a:cubicBezTo>
                  <a:pt x="384036" y="4827114"/>
                  <a:pt x="380387" y="4732213"/>
                  <a:pt x="380387" y="4636175"/>
                </a:cubicBezTo>
                <a:cubicBezTo>
                  <a:pt x="380387" y="3543754"/>
                  <a:pt x="852490" y="2598381"/>
                  <a:pt x="1539451" y="2143117"/>
                </a:cubicBezTo>
                <a:lnTo>
                  <a:pt x="1678284" y="2068861"/>
                </a:lnTo>
                <a:lnTo>
                  <a:pt x="1581213" y="2142388"/>
                </a:lnTo>
                <a:cubicBezTo>
                  <a:pt x="1159024" y="2521979"/>
                  <a:pt x="865267" y="3115029"/>
                  <a:pt x="798424" y="3797027"/>
                </a:cubicBezTo>
                <a:lnTo>
                  <a:pt x="789499" y="3918747"/>
                </a:lnTo>
                <a:lnTo>
                  <a:pt x="736692" y="4012921"/>
                </a:lnTo>
                <a:cubicBezTo>
                  <a:pt x="586725" y="4308954"/>
                  <a:pt x="478356" y="4645548"/>
                  <a:pt x="422774" y="5007783"/>
                </a:cubicBezTo>
                <a:lnTo>
                  <a:pt x="411952" y="5102344"/>
                </a:lnTo>
                <a:close/>
                <a:moveTo>
                  <a:pt x="0" y="3778293"/>
                </a:moveTo>
                <a:lnTo>
                  <a:pt x="31187" y="3604342"/>
                </a:lnTo>
                <a:cubicBezTo>
                  <a:pt x="50359" y="3515711"/>
                  <a:pt x="72929" y="3426692"/>
                  <a:pt x="98984" y="3337548"/>
                </a:cubicBezTo>
                <a:cubicBezTo>
                  <a:pt x="395364" y="2323534"/>
                  <a:pt x="1063001" y="1566187"/>
                  <a:pt x="1784787" y="1318465"/>
                </a:cubicBezTo>
                <a:lnTo>
                  <a:pt x="1925842" y="1284878"/>
                </a:lnTo>
                <a:lnTo>
                  <a:pt x="1821355" y="1328419"/>
                </a:lnTo>
                <a:cubicBezTo>
                  <a:pt x="1350688" y="1573297"/>
                  <a:pt x="933958" y="2049007"/>
                  <a:pt x="690716" y="2665040"/>
                </a:cubicBezTo>
                <a:lnTo>
                  <a:pt x="649919" y="2775751"/>
                </a:lnTo>
                <a:lnTo>
                  <a:pt x="578380" y="2849724"/>
                </a:lnTo>
                <a:cubicBezTo>
                  <a:pt x="367459" y="3086336"/>
                  <a:pt x="181761" y="3371186"/>
                  <a:pt x="35079" y="3693274"/>
                </a:cubicBezTo>
                <a:close/>
              </a:path>
            </a:pathLst>
          </a:custGeom>
          <a:gradFill>
            <a:gsLst>
              <a:gs pos="14592">
                <a:srgbClr val="F545CF">
                  <a:lumMod val="81000"/>
                  <a:lumOff val="19000"/>
                  <a:alpha val="43000"/>
                </a:srgbClr>
              </a:gs>
              <a:gs pos="52000">
                <a:srgbClr val="F545CF">
                  <a:alpha val="43000"/>
                  <a:lumMod val="59000"/>
                  <a:lumOff val="41000"/>
                </a:srgbClr>
              </a:gs>
              <a:gs pos="0">
                <a:schemeClr val="tx1">
                  <a:alpha val="48000"/>
                </a:schemeClr>
              </a:gs>
            </a:gsLst>
            <a:lin ang="0" scaled="1"/>
          </a:gradFill>
          <a:ln w="9525">
            <a:solidFill>
              <a:schemeClr val="accent6">
                <a:lumMod val="40000"/>
                <a:lumOff val="60000"/>
                <a:alpha val="89000"/>
              </a:schemeClr>
            </a:solidFill>
          </a:ln>
          <a:scene3d>
            <a:camera prst="orthographicFront"/>
            <a:lightRig rig="morning"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15" name="Forma libre 19"/>
          <p:cNvSpPr/>
          <p:nvPr/>
        </p:nvSpPr>
        <p:spPr>
          <a:xfrm rot="15733647" flipH="1">
            <a:off x="919752" y="-677201"/>
            <a:ext cx="1412539" cy="3585134"/>
          </a:xfrm>
          <a:custGeom>
            <a:avLst/>
            <a:gdLst>
              <a:gd name="connsiteX0" fmla="*/ 774114 w 2760001"/>
              <a:gd name="connsiteY0" fmla="*/ 921210 h 5102344"/>
              <a:gd name="connsiteX1" fmla="*/ 857586 w 2760001"/>
              <a:gd name="connsiteY1" fmla="*/ 829273 h 5102344"/>
              <a:gd name="connsiteX2" fmla="*/ 996266 w 2760001"/>
              <a:gd name="connsiteY2" fmla="*/ 694049 h 5102344"/>
              <a:gd name="connsiteX3" fmla="*/ 2671801 w 2760001"/>
              <a:gd name="connsiteY3" fmla="*/ 10314 h 5102344"/>
              <a:gd name="connsiteX4" fmla="*/ 2760001 w 2760001"/>
              <a:gd name="connsiteY4" fmla="*/ 31669 h 5102344"/>
              <a:gd name="connsiteX5" fmla="*/ 2687498 w 2760001"/>
              <a:gd name="connsiteY5" fmla="*/ 26682 h 5102344"/>
              <a:gd name="connsiteX6" fmla="*/ 1570485 w 2760001"/>
              <a:gd name="connsiteY6" fmla="*/ 475069 h 5102344"/>
              <a:gd name="connsiteX7" fmla="*/ 1506177 w 2760001"/>
              <a:gd name="connsiteY7" fmla="*/ 527515 h 5102344"/>
              <a:gd name="connsiteX8" fmla="*/ 1439572 w 2760001"/>
              <a:gd name="connsiteY8" fmla="*/ 549734 h 5102344"/>
              <a:gd name="connsiteX9" fmla="*/ 825501 w 2760001"/>
              <a:gd name="connsiteY9" fmla="*/ 882020 h 5102344"/>
              <a:gd name="connsiteX10" fmla="*/ 390376 w 2760001"/>
              <a:gd name="connsiteY10" fmla="*/ 2141965 h 5102344"/>
              <a:gd name="connsiteX11" fmla="*/ 443090 w 2760001"/>
              <a:gd name="connsiteY11" fmla="*/ 2011871 h 5102344"/>
              <a:gd name="connsiteX12" fmla="*/ 540306 w 2760001"/>
              <a:gd name="connsiteY12" fmla="*/ 1816199 h 5102344"/>
              <a:gd name="connsiteX13" fmla="*/ 2237310 w 2760001"/>
              <a:gd name="connsiteY13" fmla="*/ 561847 h 5102344"/>
              <a:gd name="connsiteX14" fmla="*/ 2358176 w 2760001"/>
              <a:gd name="connsiteY14" fmla="*/ 562809 h 5102344"/>
              <a:gd name="connsiteX15" fmla="*/ 2265732 w 2760001"/>
              <a:gd name="connsiteY15" fmla="*/ 576699 h 5102344"/>
              <a:gd name="connsiteX16" fmla="*/ 1130318 w 2760001"/>
              <a:gd name="connsiteY16" fmla="*/ 1404243 h 5102344"/>
              <a:gd name="connsiteX17" fmla="*/ 1079597 w 2760001"/>
              <a:gd name="connsiteY17" fmla="*/ 1482996 h 5102344"/>
              <a:gd name="connsiteX18" fmla="*/ 1009410 w 2760001"/>
              <a:gd name="connsiteY18" fmla="*/ 1527063 h 5102344"/>
              <a:gd name="connsiteX19" fmla="*/ 432400 w 2760001"/>
              <a:gd name="connsiteY19" fmla="*/ 2082212 h 5102344"/>
              <a:gd name="connsiteX20" fmla="*/ 391159 w 2760001"/>
              <a:gd name="connsiteY20" fmla="*/ 4920644 h 5102344"/>
              <a:gd name="connsiteX21" fmla="*/ 380387 w 2760001"/>
              <a:gd name="connsiteY21" fmla="*/ 4636175 h 5102344"/>
              <a:gd name="connsiteX22" fmla="*/ 1539451 w 2760001"/>
              <a:gd name="connsiteY22" fmla="*/ 2143117 h 5102344"/>
              <a:gd name="connsiteX23" fmla="*/ 1678284 w 2760001"/>
              <a:gd name="connsiteY23" fmla="*/ 2068861 h 5102344"/>
              <a:gd name="connsiteX24" fmla="*/ 1581213 w 2760001"/>
              <a:gd name="connsiteY24" fmla="*/ 2142388 h 5102344"/>
              <a:gd name="connsiteX25" fmla="*/ 798424 w 2760001"/>
              <a:gd name="connsiteY25" fmla="*/ 3797027 h 5102344"/>
              <a:gd name="connsiteX26" fmla="*/ 789499 w 2760001"/>
              <a:gd name="connsiteY26" fmla="*/ 3918747 h 5102344"/>
              <a:gd name="connsiteX27" fmla="*/ 736692 w 2760001"/>
              <a:gd name="connsiteY27" fmla="*/ 4012921 h 5102344"/>
              <a:gd name="connsiteX28" fmla="*/ 422774 w 2760001"/>
              <a:gd name="connsiteY28" fmla="*/ 5007783 h 5102344"/>
              <a:gd name="connsiteX29" fmla="*/ 411952 w 2760001"/>
              <a:gd name="connsiteY29" fmla="*/ 5102344 h 5102344"/>
              <a:gd name="connsiteX30" fmla="*/ 0 w 2760001"/>
              <a:gd name="connsiteY30" fmla="*/ 3778293 h 5102344"/>
              <a:gd name="connsiteX31" fmla="*/ 31187 w 2760001"/>
              <a:gd name="connsiteY31" fmla="*/ 3604342 h 5102344"/>
              <a:gd name="connsiteX32" fmla="*/ 98984 w 2760001"/>
              <a:gd name="connsiteY32" fmla="*/ 3337548 h 5102344"/>
              <a:gd name="connsiteX33" fmla="*/ 1784787 w 2760001"/>
              <a:gd name="connsiteY33" fmla="*/ 1318465 h 5102344"/>
              <a:gd name="connsiteX34" fmla="*/ 1925842 w 2760001"/>
              <a:gd name="connsiteY34" fmla="*/ 1284878 h 5102344"/>
              <a:gd name="connsiteX35" fmla="*/ 1821355 w 2760001"/>
              <a:gd name="connsiteY35" fmla="*/ 1328419 h 5102344"/>
              <a:gd name="connsiteX36" fmla="*/ 690716 w 2760001"/>
              <a:gd name="connsiteY36" fmla="*/ 2665040 h 5102344"/>
              <a:gd name="connsiteX37" fmla="*/ 649919 w 2760001"/>
              <a:gd name="connsiteY37" fmla="*/ 2775751 h 5102344"/>
              <a:gd name="connsiteX38" fmla="*/ 578380 w 2760001"/>
              <a:gd name="connsiteY38" fmla="*/ 2849724 h 5102344"/>
              <a:gd name="connsiteX39" fmla="*/ 35079 w 2760001"/>
              <a:gd name="connsiteY39" fmla="*/ 3693274 h 51023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2760001" h="5102344">
                <a:moveTo>
                  <a:pt x="774114" y="921210"/>
                </a:moveTo>
                <a:lnTo>
                  <a:pt x="857586" y="829273"/>
                </a:lnTo>
                <a:cubicBezTo>
                  <a:pt x="901868" y="783381"/>
                  <a:pt x="948113" y="738247"/>
                  <a:pt x="996266" y="694049"/>
                </a:cubicBezTo>
                <a:cubicBezTo>
                  <a:pt x="1544012" y="191308"/>
                  <a:pt x="2191341" y="-54934"/>
                  <a:pt x="2671801" y="10314"/>
                </a:cubicBezTo>
                <a:lnTo>
                  <a:pt x="2760001" y="31669"/>
                </a:lnTo>
                <a:lnTo>
                  <a:pt x="2687498" y="26682"/>
                </a:lnTo>
                <a:cubicBezTo>
                  <a:pt x="2342180" y="32509"/>
                  <a:pt x="1936981" y="187942"/>
                  <a:pt x="1570485" y="475069"/>
                </a:cubicBezTo>
                <a:lnTo>
                  <a:pt x="1506177" y="527515"/>
                </a:lnTo>
                <a:lnTo>
                  <a:pt x="1439572" y="549734"/>
                </a:lnTo>
                <a:cubicBezTo>
                  <a:pt x="1236085" y="625989"/>
                  <a:pt x="1027532" y="737548"/>
                  <a:pt x="825501" y="882020"/>
                </a:cubicBezTo>
                <a:close/>
                <a:moveTo>
                  <a:pt x="390376" y="2141965"/>
                </a:moveTo>
                <a:lnTo>
                  <a:pt x="443090" y="2011871"/>
                </a:lnTo>
                <a:cubicBezTo>
                  <a:pt x="472639" y="1946221"/>
                  <a:pt x="505034" y="1880922"/>
                  <a:pt x="540306" y="1816199"/>
                </a:cubicBezTo>
                <a:cubicBezTo>
                  <a:pt x="941518" y="1079973"/>
                  <a:pt x="1606992" y="616290"/>
                  <a:pt x="2237310" y="561847"/>
                </a:cubicBezTo>
                <a:lnTo>
                  <a:pt x="2358176" y="562809"/>
                </a:lnTo>
                <a:lnTo>
                  <a:pt x="2265732" y="576699"/>
                </a:lnTo>
                <a:cubicBezTo>
                  <a:pt x="1841702" y="677415"/>
                  <a:pt x="1425857" y="969175"/>
                  <a:pt x="1130318" y="1404243"/>
                </a:cubicBezTo>
                <a:lnTo>
                  <a:pt x="1079597" y="1482996"/>
                </a:lnTo>
                <a:lnTo>
                  <a:pt x="1009410" y="1527063"/>
                </a:lnTo>
                <a:cubicBezTo>
                  <a:pt x="799586" y="1671476"/>
                  <a:pt x="602908" y="1858508"/>
                  <a:pt x="432400" y="2082212"/>
                </a:cubicBezTo>
                <a:close/>
                <a:moveTo>
                  <a:pt x="391159" y="4920644"/>
                </a:moveTo>
                <a:cubicBezTo>
                  <a:pt x="384036" y="4827114"/>
                  <a:pt x="380387" y="4732213"/>
                  <a:pt x="380387" y="4636175"/>
                </a:cubicBezTo>
                <a:cubicBezTo>
                  <a:pt x="380387" y="3543754"/>
                  <a:pt x="852490" y="2598381"/>
                  <a:pt x="1539451" y="2143117"/>
                </a:cubicBezTo>
                <a:lnTo>
                  <a:pt x="1678284" y="2068861"/>
                </a:lnTo>
                <a:lnTo>
                  <a:pt x="1581213" y="2142388"/>
                </a:lnTo>
                <a:cubicBezTo>
                  <a:pt x="1159024" y="2521979"/>
                  <a:pt x="865267" y="3115029"/>
                  <a:pt x="798424" y="3797027"/>
                </a:cubicBezTo>
                <a:lnTo>
                  <a:pt x="789499" y="3918747"/>
                </a:lnTo>
                <a:lnTo>
                  <a:pt x="736692" y="4012921"/>
                </a:lnTo>
                <a:cubicBezTo>
                  <a:pt x="586725" y="4308954"/>
                  <a:pt x="478356" y="4645548"/>
                  <a:pt x="422774" y="5007783"/>
                </a:cubicBezTo>
                <a:lnTo>
                  <a:pt x="411952" y="5102344"/>
                </a:lnTo>
                <a:close/>
                <a:moveTo>
                  <a:pt x="0" y="3778293"/>
                </a:moveTo>
                <a:lnTo>
                  <a:pt x="31187" y="3604342"/>
                </a:lnTo>
                <a:cubicBezTo>
                  <a:pt x="50359" y="3515711"/>
                  <a:pt x="72929" y="3426692"/>
                  <a:pt x="98984" y="3337548"/>
                </a:cubicBezTo>
                <a:cubicBezTo>
                  <a:pt x="395364" y="2323534"/>
                  <a:pt x="1063001" y="1566187"/>
                  <a:pt x="1784787" y="1318465"/>
                </a:cubicBezTo>
                <a:lnTo>
                  <a:pt x="1925842" y="1284878"/>
                </a:lnTo>
                <a:lnTo>
                  <a:pt x="1821355" y="1328419"/>
                </a:lnTo>
                <a:cubicBezTo>
                  <a:pt x="1350688" y="1573297"/>
                  <a:pt x="933958" y="2049007"/>
                  <a:pt x="690716" y="2665040"/>
                </a:cubicBezTo>
                <a:lnTo>
                  <a:pt x="649919" y="2775751"/>
                </a:lnTo>
                <a:lnTo>
                  <a:pt x="578380" y="2849724"/>
                </a:lnTo>
                <a:cubicBezTo>
                  <a:pt x="367459" y="3086336"/>
                  <a:pt x="181761" y="3371186"/>
                  <a:pt x="35079" y="3693274"/>
                </a:cubicBezTo>
                <a:close/>
              </a:path>
            </a:pathLst>
          </a:custGeom>
          <a:gradFill>
            <a:gsLst>
              <a:gs pos="14592">
                <a:srgbClr val="F545CF">
                  <a:lumMod val="81000"/>
                  <a:lumOff val="19000"/>
                  <a:alpha val="43000"/>
                </a:srgbClr>
              </a:gs>
              <a:gs pos="52000">
                <a:srgbClr val="F545CF">
                  <a:alpha val="43000"/>
                  <a:lumMod val="59000"/>
                  <a:lumOff val="41000"/>
                </a:srgbClr>
              </a:gs>
              <a:gs pos="0">
                <a:schemeClr val="tx1">
                  <a:alpha val="48000"/>
                </a:schemeClr>
              </a:gs>
            </a:gsLst>
            <a:lin ang="0" scaled="1"/>
          </a:gradFill>
          <a:ln w="9525">
            <a:solidFill>
              <a:schemeClr val="accent6">
                <a:lumMod val="40000"/>
                <a:lumOff val="60000"/>
                <a:alpha val="89000"/>
              </a:schemeClr>
            </a:solidFill>
          </a:ln>
          <a:scene3d>
            <a:camera prst="orthographicFront"/>
            <a:lightRig rig="morning"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16" name="Forma libre 19"/>
          <p:cNvSpPr/>
          <p:nvPr/>
        </p:nvSpPr>
        <p:spPr>
          <a:xfrm rot="5894664">
            <a:off x="6783979" y="-168991"/>
            <a:ext cx="1332091" cy="3593252"/>
          </a:xfrm>
          <a:custGeom>
            <a:avLst/>
            <a:gdLst>
              <a:gd name="connsiteX0" fmla="*/ 774114 w 2760001"/>
              <a:gd name="connsiteY0" fmla="*/ 921210 h 5102344"/>
              <a:gd name="connsiteX1" fmla="*/ 857586 w 2760001"/>
              <a:gd name="connsiteY1" fmla="*/ 829273 h 5102344"/>
              <a:gd name="connsiteX2" fmla="*/ 996266 w 2760001"/>
              <a:gd name="connsiteY2" fmla="*/ 694049 h 5102344"/>
              <a:gd name="connsiteX3" fmla="*/ 2671801 w 2760001"/>
              <a:gd name="connsiteY3" fmla="*/ 10314 h 5102344"/>
              <a:gd name="connsiteX4" fmla="*/ 2760001 w 2760001"/>
              <a:gd name="connsiteY4" fmla="*/ 31669 h 5102344"/>
              <a:gd name="connsiteX5" fmla="*/ 2687498 w 2760001"/>
              <a:gd name="connsiteY5" fmla="*/ 26682 h 5102344"/>
              <a:gd name="connsiteX6" fmla="*/ 1570485 w 2760001"/>
              <a:gd name="connsiteY6" fmla="*/ 475069 h 5102344"/>
              <a:gd name="connsiteX7" fmla="*/ 1506177 w 2760001"/>
              <a:gd name="connsiteY7" fmla="*/ 527515 h 5102344"/>
              <a:gd name="connsiteX8" fmla="*/ 1439572 w 2760001"/>
              <a:gd name="connsiteY8" fmla="*/ 549734 h 5102344"/>
              <a:gd name="connsiteX9" fmla="*/ 825501 w 2760001"/>
              <a:gd name="connsiteY9" fmla="*/ 882020 h 5102344"/>
              <a:gd name="connsiteX10" fmla="*/ 390376 w 2760001"/>
              <a:gd name="connsiteY10" fmla="*/ 2141965 h 5102344"/>
              <a:gd name="connsiteX11" fmla="*/ 443090 w 2760001"/>
              <a:gd name="connsiteY11" fmla="*/ 2011871 h 5102344"/>
              <a:gd name="connsiteX12" fmla="*/ 540306 w 2760001"/>
              <a:gd name="connsiteY12" fmla="*/ 1816199 h 5102344"/>
              <a:gd name="connsiteX13" fmla="*/ 2237310 w 2760001"/>
              <a:gd name="connsiteY13" fmla="*/ 561847 h 5102344"/>
              <a:gd name="connsiteX14" fmla="*/ 2358176 w 2760001"/>
              <a:gd name="connsiteY14" fmla="*/ 562809 h 5102344"/>
              <a:gd name="connsiteX15" fmla="*/ 2265732 w 2760001"/>
              <a:gd name="connsiteY15" fmla="*/ 576699 h 5102344"/>
              <a:gd name="connsiteX16" fmla="*/ 1130318 w 2760001"/>
              <a:gd name="connsiteY16" fmla="*/ 1404243 h 5102344"/>
              <a:gd name="connsiteX17" fmla="*/ 1079597 w 2760001"/>
              <a:gd name="connsiteY17" fmla="*/ 1482996 h 5102344"/>
              <a:gd name="connsiteX18" fmla="*/ 1009410 w 2760001"/>
              <a:gd name="connsiteY18" fmla="*/ 1527063 h 5102344"/>
              <a:gd name="connsiteX19" fmla="*/ 432400 w 2760001"/>
              <a:gd name="connsiteY19" fmla="*/ 2082212 h 5102344"/>
              <a:gd name="connsiteX20" fmla="*/ 391159 w 2760001"/>
              <a:gd name="connsiteY20" fmla="*/ 4920644 h 5102344"/>
              <a:gd name="connsiteX21" fmla="*/ 380387 w 2760001"/>
              <a:gd name="connsiteY21" fmla="*/ 4636175 h 5102344"/>
              <a:gd name="connsiteX22" fmla="*/ 1539451 w 2760001"/>
              <a:gd name="connsiteY22" fmla="*/ 2143117 h 5102344"/>
              <a:gd name="connsiteX23" fmla="*/ 1678284 w 2760001"/>
              <a:gd name="connsiteY23" fmla="*/ 2068861 h 5102344"/>
              <a:gd name="connsiteX24" fmla="*/ 1581213 w 2760001"/>
              <a:gd name="connsiteY24" fmla="*/ 2142388 h 5102344"/>
              <a:gd name="connsiteX25" fmla="*/ 798424 w 2760001"/>
              <a:gd name="connsiteY25" fmla="*/ 3797027 h 5102344"/>
              <a:gd name="connsiteX26" fmla="*/ 789499 w 2760001"/>
              <a:gd name="connsiteY26" fmla="*/ 3918747 h 5102344"/>
              <a:gd name="connsiteX27" fmla="*/ 736692 w 2760001"/>
              <a:gd name="connsiteY27" fmla="*/ 4012921 h 5102344"/>
              <a:gd name="connsiteX28" fmla="*/ 422774 w 2760001"/>
              <a:gd name="connsiteY28" fmla="*/ 5007783 h 5102344"/>
              <a:gd name="connsiteX29" fmla="*/ 411952 w 2760001"/>
              <a:gd name="connsiteY29" fmla="*/ 5102344 h 5102344"/>
              <a:gd name="connsiteX30" fmla="*/ 0 w 2760001"/>
              <a:gd name="connsiteY30" fmla="*/ 3778293 h 5102344"/>
              <a:gd name="connsiteX31" fmla="*/ 31187 w 2760001"/>
              <a:gd name="connsiteY31" fmla="*/ 3604342 h 5102344"/>
              <a:gd name="connsiteX32" fmla="*/ 98984 w 2760001"/>
              <a:gd name="connsiteY32" fmla="*/ 3337548 h 5102344"/>
              <a:gd name="connsiteX33" fmla="*/ 1784787 w 2760001"/>
              <a:gd name="connsiteY33" fmla="*/ 1318465 h 5102344"/>
              <a:gd name="connsiteX34" fmla="*/ 1925842 w 2760001"/>
              <a:gd name="connsiteY34" fmla="*/ 1284878 h 5102344"/>
              <a:gd name="connsiteX35" fmla="*/ 1821355 w 2760001"/>
              <a:gd name="connsiteY35" fmla="*/ 1328419 h 5102344"/>
              <a:gd name="connsiteX36" fmla="*/ 690716 w 2760001"/>
              <a:gd name="connsiteY36" fmla="*/ 2665040 h 5102344"/>
              <a:gd name="connsiteX37" fmla="*/ 649919 w 2760001"/>
              <a:gd name="connsiteY37" fmla="*/ 2775751 h 5102344"/>
              <a:gd name="connsiteX38" fmla="*/ 578380 w 2760001"/>
              <a:gd name="connsiteY38" fmla="*/ 2849724 h 5102344"/>
              <a:gd name="connsiteX39" fmla="*/ 35079 w 2760001"/>
              <a:gd name="connsiteY39" fmla="*/ 3693274 h 51023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2760001" h="5102344">
                <a:moveTo>
                  <a:pt x="774114" y="921210"/>
                </a:moveTo>
                <a:lnTo>
                  <a:pt x="857586" y="829273"/>
                </a:lnTo>
                <a:cubicBezTo>
                  <a:pt x="901868" y="783381"/>
                  <a:pt x="948113" y="738247"/>
                  <a:pt x="996266" y="694049"/>
                </a:cubicBezTo>
                <a:cubicBezTo>
                  <a:pt x="1544012" y="191308"/>
                  <a:pt x="2191341" y="-54934"/>
                  <a:pt x="2671801" y="10314"/>
                </a:cubicBezTo>
                <a:lnTo>
                  <a:pt x="2760001" y="31669"/>
                </a:lnTo>
                <a:lnTo>
                  <a:pt x="2687498" y="26682"/>
                </a:lnTo>
                <a:cubicBezTo>
                  <a:pt x="2342180" y="32509"/>
                  <a:pt x="1936981" y="187942"/>
                  <a:pt x="1570485" y="475069"/>
                </a:cubicBezTo>
                <a:lnTo>
                  <a:pt x="1506177" y="527515"/>
                </a:lnTo>
                <a:lnTo>
                  <a:pt x="1439572" y="549734"/>
                </a:lnTo>
                <a:cubicBezTo>
                  <a:pt x="1236085" y="625989"/>
                  <a:pt x="1027532" y="737548"/>
                  <a:pt x="825501" y="882020"/>
                </a:cubicBezTo>
                <a:close/>
                <a:moveTo>
                  <a:pt x="390376" y="2141965"/>
                </a:moveTo>
                <a:lnTo>
                  <a:pt x="443090" y="2011871"/>
                </a:lnTo>
                <a:cubicBezTo>
                  <a:pt x="472639" y="1946221"/>
                  <a:pt x="505034" y="1880922"/>
                  <a:pt x="540306" y="1816199"/>
                </a:cubicBezTo>
                <a:cubicBezTo>
                  <a:pt x="941518" y="1079973"/>
                  <a:pt x="1606992" y="616290"/>
                  <a:pt x="2237310" y="561847"/>
                </a:cubicBezTo>
                <a:lnTo>
                  <a:pt x="2358176" y="562809"/>
                </a:lnTo>
                <a:lnTo>
                  <a:pt x="2265732" y="576699"/>
                </a:lnTo>
                <a:cubicBezTo>
                  <a:pt x="1841702" y="677415"/>
                  <a:pt x="1425857" y="969175"/>
                  <a:pt x="1130318" y="1404243"/>
                </a:cubicBezTo>
                <a:lnTo>
                  <a:pt x="1079597" y="1482996"/>
                </a:lnTo>
                <a:lnTo>
                  <a:pt x="1009410" y="1527063"/>
                </a:lnTo>
                <a:cubicBezTo>
                  <a:pt x="799586" y="1671476"/>
                  <a:pt x="602908" y="1858508"/>
                  <a:pt x="432400" y="2082212"/>
                </a:cubicBezTo>
                <a:close/>
                <a:moveTo>
                  <a:pt x="391159" y="4920644"/>
                </a:moveTo>
                <a:cubicBezTo>
                  <a:pt x="384036" y="4827114"/>
                  <a:pt x="380387" y="4732213"/>
                  <a:pt x="380387" y="4636175"/>
                </a:cubicBezTo>
                <a:cubicBezTo>
                  <a:pt x="380387" y="3543754"/>
                  <a:pt x="852490" y="2598381"/>
                  <a:pt x="1539451" y="2143117"/>
                </a:cubicBezTo>
                <a:lnTo>
                  <a:pt x="1678284" y="2068861"/>
                </a:lnTo>
                <a:lnTo>
                  <a:pt x="1581213" y="2142388"/>
                </a:lnTo>
                <a:cubicBezTo>
                  <a:pt x="1159024" y="2521979"/>
                  <a:pt x="865267" y="3115029"/>
                  <a:pt x="798424" y="3797027"/>
                </a:cubicBezTo>
                <a:lnTo>
                  <a:pt x="789499" y="3918747"/>
                </a:lnTo>
                <a:lnTo>
                  <a:pt x="736692" y="4012921"/>
                </a:lnTo>
                <a:cubicBezTo>
                  <a:pt x="586725" y="4308954"/>
                  <a:pt x="478356" y="4645548"/>
                  <a:pt x="422774" y="5007783"/>
                </a:cubicBezTo>
                <a:lnTo>
                  <a:pt x="411952" y="5102344"/>
                </a:lnTo>
                <a:close/>
                <a:moveTo>
                  <a:pt x="0" y="3778293"/>
                </a:moveTo>
                <a:lnTo>
                  <a:pt x="31187" y="3604342"/>
                </a:lnTo>
                <a:cubicBezTo>
                  <a:pt x="50359" y="3515711"/>
                  <a:pt x="72929" y="3426692"/>
                  <a:pt x="98984" y="3337548"/>
                </a:cubicBezTo>
                <a:cubicBezTo>
                  <a:pt x="395364" y="2323534"/>
                  <a:pt x="1063001" y="1566187"/>
                  <a:pt x="1784787" y="1318465"/>
                </a:cubicBezTo>
                <a:lnTo>
                  <a:pt x="1925842" y="1284878"/>
                </a:lnTo>
                <a:lnTo>
                  <a:pt x="1821355" y="1328419"/>
                </a:lnTo>
                <a:cubicBezTo>
                  <a:pt x="1350688" y="1573297"/>
                  <a:pt x="933958" y="2049007"/>
                  <a:pt x="690716" y="2665040"/>
                </a:cubicBezTo>
                <a:lnTo>
                  <a:pt x="649919" y="2775751"/>
                </a:lnTo>
                <a:lnTo>
                  <a:pt x="578380" y="2849724"/>
                </a:lnTo>
                <a:cubicBezTo>
                  <a:pt x="367459" y="3086336"/>
                  <a:pt x="181761" y="3371186"/>
                  <a:pt x="35079" y="3693274"/>
                </a:cubicBezTo>
                <a:close/>
              </a:path>
            </a:pathLst>
          </a:custGeom>
          <a:gradFill>
            <a:gsLst>
              <a:gs pos="14592">
                <a:srgbClr val="F545CF">
                  <a:lumMod val="81000"/>
                  <a:lumOff val="19000"/>
                  <a:alpha val="43000"/>
                </a:srgbClr>
              </a:gs>
              <a:gs pos="52000">
                <a:srgbClr val="F545CF">
                  <a:alpha val="43000"/>
                  <a:lumMod val="59000"/>
                  <a:lumOff val="41000"/>
                </a:srgbClr>
              </a:gs>
              <a:gs pos="0">
                <a:schemeClr val="tx1">
                  <a:alpha val="48000"/>
                </a:schemeClr>
              </a:gs>
            </a:gsLst>
            <a:lin ang="0" scaled="1"/>
          </a:gradFill>
          <a:ln w="9525">
            <a:solidFill>
              <a:schemeClr val="accent6">
                <a:lumMod val="40000"/>
                <a:lumOff val="60000"/>
                <a:alpha val="89000"/>
              </a:schemeClr>
            </a:solidFill>
          </a:ln>
          <a:scene3d>
            <a:camera prst="orthographicFront"/>
            <a:lightRig rig="morning" dir="t">
              <a:rot lat="0" lon="0" rev="2400000"/>
            </a:lightRig>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17" name="Forma libre 19"/>
          <p:cNvSpPr/>
          <p:nvPr/>
        </p:nvSpPr>
        <p:spPr>
          <a:xfrm rot="5766070">
            <a:off x="6692798" y="-664411"/>
            <a:ext cx="1412538" cy="3555139"/>
          </a:xfrm>
          <a:custGeom>
            <a:avLst/>
            <a:gdLst>
              <a:gd name="connsiteX0" fmla="*/ 774114 w 2760001"/>
              <a:gd name="connsiteY0" fmla="*/ 921210 h 5102344"/>
              <a:gd name="connsiteX1" fmla="*/ 857586 w 2760001"/>
              <a:gd name="connsiteY1" fmla="*/ 829273 h 5102344"/>
              <a:gd name="connsiteX2" fmla="*/ 996266 w 2760001"/>
              <a:gd name="connsiteY2" fmla="*/ 694049 h 5102344"/>
              <a:gd name="connsiteX3" fmla="*/ 2671801 w 2760001"/>
              <a:gd name="connsiteY3" fmla="*/ 10314 h 5102344"/>
              <a:gd name="connsiteX4" fmla="*/ 2760001 w 2760001"/>
              <a:gd name="connsiteY4" fmla="*/ 31669 h 5102344"/>
              <a:gd name="connsiteX5" fmla="*/ 2687498 w 2760001"/>
              <a:gd name="connsiteY5" fmla="*/ 26682 h 5102344"/>
              <a:gd name="connsiteX6" fmla="*/ 1570485 w 2760001"/>
              <a:gd name="connsiteY6" fmla="*/ 475069 h 5102344"/>
              <a:gd name="connsiteX7" fmla="*/ 1506177 w 2760001"/>
              <a:gd name="connsiteY7" fmla="*/ 527515 h 5102344"/>
              <a:gd name="connsiteX8" fmla="*/ 1439572 w 2760001"/>
              <a:gd name="connsiteY8" fmla="*/ 549734 h 5102344"/>
              <a:gd name="connsiteX9" fmla="*/ 825501 w 2760001"/>
              <a:gd name="connsiteY9" fmla="*/ 882020 h 5102344"/>
              <a:gd name="connsiteX10" fmla="*/ 390376 w 2760001"/>
              <a:gd name="connsiteY10" fmla="*/ 2141965 h 5102344"/>
              <a:gd name="connsiteX11" fmla="*/ 443090 w 2760001"/>
              <a:gd name="connsiteY11" fmla="*/ 2011871 h 5102344"/>
              <a:gd name="connsiteX12" fmla="*/ 540306 w 2760001"/>
              <a:gd name="connsiteY12" fmla="*/ 1816199 h 5102344"/>
              <a:gd name="connsiteX13" fmla="*/ 2237310 w 2760001"/>
              <a:gd name="connsiteY13" fmla="*/ 561847 h 5102344"/>
              <a:gd name="connsiteX14" fmla="*/ 2358176 w 2760001"/>
              <a:gd name="connsiteY14" fmla="*/ 562809 h 5102344"/>
              <a:gd name="connsiteX15" fmla="*/ 2265732 w 2760001"/>
              <a:gd name="connsiteY15" fmla="*/ 576699 h 5102344"/>
              <a:gd name="connsiteX16" fmla="*/ 1130318 w 2760001"/>
              <a:gd name="connsiteY16" fmla="*/ 1404243 h 5102344"/>
              <a:gd name="connsiteX17" fmla="*/ 1079597 w 2760001"/>
              <a:gd name="connsiteY17" fmla="*/ 1482996 h 5102344"/>
              <a:gd name="connsiteX18" fmla="*/ 1009410 w 2760001"/>
              <a:gd name="connsiteY18" fmla="*/ 1527063 h 5102344"/>
              <a:gd name="connsiteX19" fmla="*/ 432400 w 2760001"/>
              <a:gd name="connsiteY19" fmla="*/ 2082212 h 5102344"/>
              <a:gd name="connsiteX20" fmla="*/ 391159 w 2760001"/>
              <a:gd name="connsiteY20" fmla="*/ 4920644 h 5102344"/>
              <a:gd name="connsiteX21" fmla="*/ 380387 w 2760001"/>
              <a:gd name="connsiteY21" fmla="*/ 4636175 h 5102344"/>
              <a:gd name="connsiteX22" fmla="*/ 1539451 w 2760001"/>
              <a:gd name="connsiteY22" fmla="*/ 2143117 h 5102344"/>
              <a:gd name="connsiteX23" fmla="*/ 1678284 w 2760001"/>
              <a:gd name="connsiteY23" fmla="*/ 2068861 h 5102344"/>
              <a:gd name="connsiteX24" fmla="*/ 1581213 w 2760001"/>
              <a:gd name="connsiteY24" fmla="*/ 2142388 h 5102344"/>
              <a:gd name="connsiteX25" fmla="*/ 798424 w 2760001"/>
              <a:gd name="connsiteY25" fmla="*/ 3797027 h 5102344"/>
              <a:gd name="connsiteX26" fmla="*/ 789499 w 2760001"/>
              <a:gd name="connsiteY26" fmla="*/ 3918747 h 5102344"/>
              <a:gd name="connsiteX27" fmla="*/ 736692 w 2760001"/>
              <a:gd name="connsiteY27" fmla="*/ 4012921 h 5102344"/>
              <a:gd name="connsiteX28" fmla="*/ 422774 w 2760001"/>
              <a:gd name="connsiteY28" fmla="*/ 5007783 h 5102344"/>
              <a:gd name="connsiteX29" fmla="*/ 411952 w 2760001"/>
              <a:gd name="connsiteY29" fmla="*/ 5102344 h 5102344"/>
              <a:gd name="connsiteX30" fmla="*/ 0 w 2760001"/>
              <a:gd name="connsiteY30" fmla="*/ 3778293 h 5102344"/>
              <a:gd name="connsiteX31" fmla="*/ 31187 w 2760001"/>
              <a:gd name="connsiteY31" fmla="*/ 3604342 h 5102344"/>
              <a:gd name="connsiteX32" fmla="*/ 98984 w 2760001"/>
              <a:gd name="connsiteY32" fmla="*/ 3337548 h 5102344"/>
              <a:gd name="connsiteX33" fmla="*/ 1784787 w 2760001"/>
              <a:gd name="connsiteY33" fmla="*/ 1318465 h 5102344"/>
              <a:gd name="connsiteX34" fmla="*/ 1925842 w 2760001"/>
              <a:gd name="connsiteY34" fmla="*/ 1284878 h 5102344"/>
              <a:gd name="connsiteX35" fmla="*/ 1821355 w 2760001"/>
              <a:gd name="connsiteY35" fmla="*/ 1328419 h 5102344"/>
              <a:gd name="connsiteX36" fmla="*/ 690716 w 2760001"/>
              <a:gd name="connsiteY36" fmla="*/ 2665040 h 5102344"/>
              <a:gd name="connsiteX37" fmla="*/ 649919 w 2760001"/>
              <a:gd name="connsiteY37" fmla="*/ 2775751 h 5102344"/>
              <a:gd name="connsiteX38" fmla="*/ 578380 w 2760001"/>
              <a:gd name="connsiteY38" fmla="*/ 2849724 h 5102344"/>
              <a:gd name="connsiteX39" fmla="*/ 35079 w 2760001"/>
              <a:gd name="connsiteY39" fmla="*/ 3693274 h 51023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2760001" h="5102344">
                <a:moveTo>
                  <a:pt x="774114" y="921210"/>
                </a:moveTo>
                <a:lnTo>
                  <a:pt x="857586" y="829273"/>
                </a:lnTo>
                <a:cubicBezTo>
                  <a:pt x="901868" y="783381"/>
                  <a:pt x="948113" y="738247"/>
                  <a:pt x="996266" y="694049"/>
                </a:cubicBezTo>
                <a:cubicBezTo>
                  <a:pt x="1544012" y="191308"/>
                  <a:pt x="2191341" y="-54934"/>
                  <a:pt x="2671801" y="10314"/>
                </a:cubicBezTo>
                <a:lnTo>
                  <a:pt x="2760001" y="31669"/>
                </a:lnTo>
                <a:lnTo>
                  <a:pt x="2687498" y="26682"/>
                </a:lnTo>
                <a:cubicBezTo>
                  <a:pt x="2342180" y="32509"/>
                  <a:pt x="1936981" y="187942"/>
                  <a:pt x="1570485" y="475069"/>
                </a:cubicBezTo>
                <a:lnTo>
                  <a:pt x="1506177" y="527515"/>
                </a:lnTo>
                <a:lnTo>
                  <a:pt x="1439572" y="549734"/>
                </a:lnTo>
                <a:cubicBezTo>
                  <a:pt x="1236085" y="625989"/>
                  <a:pt x="1027532" y="737548"/>
                  <a:pt x="825501" y="882020"/>
                </a:cubicBezTo>
                <a:close/>
                <a:moveTo>
                  <a:pt x="390376" y="2141965"/>
                </a:moveTo>
                <a:lnTo>
                  <a:pt x="443090" y="2011871"/>
                </a:lnTo>
                <a:cubicBezTo>
                  <a:pt x="472639" y="1946221"/>
                  <a:pt x="505034" y="1880922"/>
                  <a:pt x="540306" y="1816199"/>
                </a:cubicBezTo>
                <a:cubicBezTo>
                  <a:pt x="941518" y="1079973"/>
                  <a:pt x="1606992" y="616290"/>
                  <a:pt x="2237310" y="561847"/>
                </a:cubicBezTo>
                <a:lnTo>
                  <a:pt x="2358176" y="562809"/>
                </a:lnTo>
                <a:lnTo>
                  <a:pt x="2265732" y="576699"/>
                </a:lnTo>
                <a:cubicBezTo>
                  <a:pt x="1841702" y="677415"/>
                  <a:pt x="1425857" y="969175"/>
                  <a:pt x="1130318" y="1404243"/>
                </a:cubicBezTo>
                <a:lnTo>
                  <a:pt x="1079597" y="1482996"/>
                </a:lnTo>
                <a:lnTo>
                  <a:pt x="1009410" y="1527063"/>
                </a:lnTo>
                <a:cubicBezTo>
                  <a:pt x="799586" y="1671476"/>
                  <a:pt x="602908" y="1858508"/>
                  <a:pt x="432400" y="2082212"/>
                </a:cubicBezTo>
                <a:close/>
                <a:moveTo>
                  <a:pt x="391159" y="4920644"/>
                </a:moveTo>
                <a:cubicBezTo>
                  <a:pt x="384036" y="4827114"/>
                  <a:pt x="380387" y="4732213"/>
                  <a:pt x="380387" y="4636175"/>
                </a:cubicBezTo>
                <a:cubicBezTo>
                  <a:pt x="380387" y="3543754"/>
                  <a:pt x="852490" y="2598381"/>
                  <a:pt x="1539451" y="2143117"/>
                </a:cubicBezTo>
                <a:lnTo>
                  <a:pt x="1678284" y="2068861"/>
                </a:lnTo>
                <a:lnTo>
                  <a:pt x="1581213" y="2142388"/>
                </a:lnTo>
                <a:cubicBezTo>
                  <a:pt x="1159024" y="2521979"/>
                  <a:pt x="865267" y="3115029"/>
                  <a:pt x="798424" y="3797027"/>
                </a:cubicBezTo>
                <a:lnTo>
                  <a:pt x="789499" y="3918747"/>
                </a:lnTo>
                <a:lnTo>
                  <a:pt x="736692" y="4012921"/>
                </a:lnTo>
                <a:cubicBezTo>
                  <a:pt x="586725" y="4308954"/>
                  <a:pt x="478356" y="4645548"/>
                  <a:pt x="422774" y="5007783"/>
                </a:cubicBezTo>
                <a:lnTo>
                  <a:pt x="411952" y="5102344"/>
                </a:lnTo>
                <a:close/>
                <a:moveTo>
                  <a:pt x="0" y="3778293"/>
                </a:moveTo>
                <a:lnTo>
                  <a:pt x="31187" y="3604342"/>
                </a:lnTo>
                <a:cubicBezTo>
                  <a:pt x="50359" y="3515711"/>
                  <a:pt x="72929" y="3426692"/>
                  <a:pt x="98984" y="3337548"/>
                </a:cubicBezTo>
                <a:cubicBezTo>
                  <a:pt x="395364" y="2323534"/>
                  <a:pt x="1063001" y="1566187"/>
                  <a:pt x="1784787" y="1318465"/>
                </a:cubicBezTo>
                <a:lnTo>
                  <a:pt x="1925842" y="1284878"/>
                </a:lnTo>
                <a:lnTo>
                  <a:pt x="1821355" y="1328419"/>
                </a:lnTo>
                <a:cubicBezTo>
                  <a:pt x="1350688" y="1573297"/>
                  <a:pt x="933958" y="2049007"/>
                  <a:pt x="690716" y="2665040"/>
                </a:cubicBezTo>
                <a:lnTo>
                  <a:pt x="649919" y="2775751"/>
                </a:lnTo>
                <a:lnTo>
                  <a:pt x="578380" y="2849724"/>
                </a:lnTo>
                <a:cubicBezTo>
                  <a:pt x="367459" y="3086336"/>
                  <a:pt x="181761" y="3371186"/>
                  <a:pt x="35079" y="3693274"/>
                </a:cubicBezTo>
                <a:close/>
              </a:path>
            </a:pathLst>
          </a:custGeom>
          <a:gradFill>
            <a:gsLst>
              <a:gs pos="14592">
                <a:srgbClr val="F545CF">
                  <a:lumMod val="81000"/>
                  <a:lumOff val="19000"/>
                  <a:alpha val="43000"/>
                </a:srgbClr>
              </a:gs>
              <a:gs pos="52000">
                <a:srgbClr val="F545CF">
                  <a:alpha val="43000"/>
                  <a:lumMod val="59000"/>
                  <a:lumOff val="41000"/>
                </a:srgbClr>
              </a:gs>
              <a:gs pos="0">
                <a:schemeClr val="tx1">
                  <a:alpha val="48000"/>
                </a:schemeClr>
              </a:gs>
            </a:gsLst>
            <a:lin ang="0" scaled="1"/>
          </a:gradFill>
          <a:ln w="9525">
            <a:solidFill>
              <a:schemeClr val="accent6">
                <a:lumMod val="40000"/>
                <a:lumOff val="60000"/>
                <a:alpha val="89000"/>
              </a:schemeClr>
            </a:solidFill>
          </a:ln>
          <a:scene3d>
            <a:camera prst="orthographicFront"/>
            <a:lightRig rig="morning" dir="t">
              <a:rot lat="0" lon="0" rev="2400000"/>
            </a:lightRig>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18" name="Forma libre 19"/>
          <p:cNvSpPr/>
          <p:nvPr/>
        </p:nvSpPr>
        <p:spPr>
          <a:xfrm rot="16618236">
            <a:off x="970243" y="1649912"/>
            <a:ext cx="1460191" cy="3441437"/>
          </a:xfrm>
          <a:custGeom>
            <a:avLst/>
            <a:gdLst>
              <a:gd name="connsiteX0" fmla="*/ 774114 w 2760001"/>
              <a:gd name="connsiteY0" fmla="*/ 921210 h 5102344"/>
              <a:gd name="connsiteX1" fmla="*/ 857586 w 2760001"/>
              <a:gd name="connsiteY1" fmla="*/ 829273 h 5102344"/>
              <a:gd name="connsiteX2" fmla="*/ 996266 w 2760001"/>
              <a:gd name="connsiteY2" fmla="*/ 694049 h 5102344"/>
              <a:gd name="connsiteX3" fmla="*/ 2671801 w 2760001"/>
              <a:gd name="connsiteY3" fmla="*/ 10314 h 5102344"/>
              <a:gd name="connsiteX4" fmla="*/ 2760001 w 2760001"/>
              <a:gd name="connsiteY4" fmla="*/ 31669 h 5102344"/>
              <a:gd name="connsiteX5" fmla="*/ 2687498 w 2760001"/>
              <a:gd name="connsiteY5" fmla="*/ 26682 h 5102344"/>
              <a:gd name="connsiteX6" fmla="*/ 1570485 w 2760001"/>
              <a:gd name="connsiteY6" fmla="*/ 475069 h 5102344"/>
              <a:gd name="connsiteX7" fmla="*/ 1506177 w 2760001"/>
              <a:gd name="connsiteY7" fmla="*/ 527515 h 5102344"/>
              <a:gd name="connsiteX8" fmla="*/ 1439572 w 2760001"/>
              <a:gd name="connsiteY8" fmla="*/ 549734 h 5102344"/>
              <a:gd name="connsiteX9" fmla="*/ 825501 w 2760001"/>
              <a:gd name="connsiteY9" fmla="*/ 882020 h 5102344"/>
              <a:gd name="connsiteX10" fmla="*/ 390376 w 2760001"/>
              <a:gd name="connsiteY10" fmla="*/ 2141965 h 5102344"/>
              <a:gd name="connsiteX11" fmla="*/ 443090 w 2760001"/>
              <a:gd name="connsiteY11" fmla="*/ 2011871 h 5102344"/>
              <a:gd name="connsiteX12" fmla="*/ 540306 w 2760001"/>
              <a:gd name="connsiteY12" fmla="*/ 1816199 h 5102344"/>
              <a:gd name="connsiteX13" fmla="*/ 2237310 w 2760001"/>
              <a:gd name="connsiteY13" fmla="*/ 561847 h 5102344"/>
              <a:gd name="connsiteX14" fmla="*/ 2358176 w 2760001"/>
              <a:gd name="connsiteY14" fmla="*/ 562809 h 5102344"/>
              <a:gd name="connsiteX15" fmla="*/ 2265732 w 2760001"/>
              <a:gd name="connsiteY15" fmla="*/ 576699 h 5102344"/>
              <a:gd name="connsiteX16" fmla="*/ 1130318 w 2760001"/>
              <a:gd name="connsiteY16" fmla="*/ 1404243 h 5102344"/>
              <a:gd name="connsiteX17" fmla="*/ 1079597 w 2760001"/>
              <a:gd name="connsiteY17" fmla="*/ 1482996 h 5102344"/>
              <a:gd name="connsiteX18" fmla="*/ 1009410 w 2760001"/>
              <a:gd name="connsiteY18" fmla="*/ 1527063 h 5102344"/>
              <a:gd name="connsiteX19" fmla="*/ 432400 w 2760001"/>
              <a:gd name="connsiteY19" fmla="*/ 2082212 h 5102344"/>
              <a:gd name="connsiteX20" fmla="*/ 391159 w 2760001"/>
              <a:gd name="connsiteY20" fmla="*/ 4920644 h 5102344"/>
              <a:gd name="connsiteX21" fmla="*/ 380387 w 2760001"/>
              <a:gd name="connsiteY21" fmla="*/ 4636175 h 5102344"/>
              <a:gd name="connsiteX22" fmla="*/ 1539451 w 2760001"/>
              <a:gd name="connsiteY22" fmla="*/ 2143117 h 5102344"/>
              <a:gd name="connsiteX23" fmla="*/ 1678284 w 2760001"/>
              <a:gd name="connsiteY23" fmla="*/ 2068861 h 5102344"/>
              <a:gd name="connsiteX24" fmla="*/ 1581213 w 2760001"/>
              <a:gd name="connsiteY24" fmla="*/ 2142388 h 5102344"/>
              <a:gd name="connsiteX25" fmla="*/ 798424 w 2760001"/>
              <a:gd name="connsiteY25" fmla="*/ 3797027 h 5102344"/>
              <a:gd name="connsiteX26" fmla="*/ 789499 w 2760001"/>
              <a:gd name="connsiteY26" fmla="*/ 3918747 h 5102344"/>
              <a:gd name="connsiteX27" fmla="*/ 736692 w 2760001"/>
              <a:gd name="connsiteY27" fmla="*/ 4012921 h 5102344"/>
              <a:gd name="connsiteX28" fmla="*/ 422774 w 2760001"/>
              <a:gd name="connsiteY28" fmla="*/ 5007783 h 5102344"/>
              <a:gd name="connsiteX29" fmla="*/ 411952 w 2760001"/>
              <a:gd name="connsiteY29" fmla="*/ 5102344 h 5102344"/>
              <a:gd name="connsiteX30" fmla="*/ 0 w 2760001"/>
              <a:gd name="connsiteY30" fmla="*/ 3778293 h 5102344"/>
              <a:gd name="connsiteX31" fmla="*/ 31187 w 2760001"/>
              <a:gd name="connsiteY31" fmla="*/ 3604342 h 5102344"/>
              <a:gd name="connsiteX32" fmla="*/ 98984 w 2760001"/>
              <a:gd name="connsiteY32" fmla="*/ 3337548 h 5102344"/>
              <a:gd name="connsiteX33" fmla="*/ 1784787 w 2760001"/>
              <a:gd name="connsiteY33" fmla="*/ 1318465 h 5102344"/>
              <a:gd name="connsiteX34" fmla="*/ 1925842 w 2760001"/>
              <a:gd name="connsiteY34" fmla="*/ 1284878 h 5102344"/>
              <a:gd name="connsiteX35" fmla="*/ 1821355 w 2760001"/>
              <a:gd name="connsiteY35" fmla="*/ 1328419 h 5102344"/>
              <a:gd name="connsiteX36" fmla="*/ 690716 w 2760001"/>
              <a:gd name="connsiteY36" fmla="*/ 2665040 h 5102344"/>
              <a:gd name="connsiteX37" fmla="*/ 649919 w 2760001"/>
              <a:gd name="connsiteY37" fmla="*/ 2775751 h 5102344"/>
              <a:gd name="connsiteX38" fmla="*/ 578380 w 2760001"/>
              <a:gd name="connsiteY38" fmla="*/ 2849724 h 5102344"/>
              <a:gd name="connsiteX39" fmla="*/ 35079 w 2760001"/>
              <a:gd name="connsiteY39" fmla="*/ 3693274 h 51023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2760001" h="5102344">
                <a:moveTo>
                  <a:pt x="774114" y="921210"/>
                </a:moveTo>
                <a:lnTo>
                  <a:pt x="857586" y="829273"/>
                </a:lnTo>
                <a:cubicBezTo>
                  <a:pt x="901868" y="783381"/>
                  <a:pt x="948113" y="738247"/>
                  <a:pt x="996266" y="694049"/>
                </a:cubicBezTo>
                <a:cubicBezTo>
                  <a:pt x="1544012" y="191308"/>
                  <a:pt x="2191341" y="-54934"/>
                  <a:pt x="2671801" y="10314"/>
                </a:cubicBezTo>
                <a:lnTo>
                  <a:pt x="2760001" y="31669"/>
                </a:lnTo>
                <a:lnTo>
                  <a:pt x="2687498" y="26682"/>
                </a:lnTo>
                <a:cubicBezTo>
                  <a:pt x="2342180" y="32509"/>
                  <a:pt x="1936981" y="187942"/>
                  <a:pt x="1570485" y="475069"/>
                </a:cubicBezTo>
                <a:lnTo>
                  <a:pt x="1506177" y="527515"/>
                </a:lnTo>
                <a:lnTo>
                  <a:pt x="1439572" y="549734"/>
                </a:lnTo>
                <a:cubicBezTo>
                  <a:pt x="1236085" y="625989"/>
                  <a:pt x="1027532" y="737548"/>
                  <a:pt x="825501" y="882020"/>
                </a:cubicBezTo>
                <a:close/>
                <a:moveTo>
                  <a:pt x="390376" y="2141965"/>
                </a:moveTo>
                <a:lnTo>
                  <a:pt x="443090" y="2011871"/>
                </a:lnTo>
                <a:cubicBezTo>
                  <a:pt x="472639" y="1946221"/>
                  <a:pt x="505034" y="1880922"/>
                  <a:pt x="540306" y="1816199"/>
                </a:cubicBezTo>
                <a:cubicBezTo>
                  <a:pt x="941518" y="1079973"/>
                  <a:pt x="1606992" y="616290"/>
                  <a:pt x="2237310" y="561847"/>
                </a:cubicBezTo>
                <a:lnTo>
                  <a:pt x="2358176" y="562809"/>
                </a:lnTo>
                <a:lnTo>
                  <a:pt x="2265732" y="576699"/>
                </a:lnTo>
                <a:cubicBezTo>
                  <a:pt x="1841702" y="677415"/>
                  <a:pt x="1425857" y="969175"/>
                  <a:pt x="1130318" y="1404243"/>
                </a:cubicBezTo>
                <a:lnTo>
                  <a:pt x="1079597" y="1482996"/>
                </a:lnTo>
                <a:lnTo>
                  <a:pt x="1009410" y="1527063"/>
                </a:lnTo>
                <a:cubicBezTo>
                  <a:pt x="799586" y="1671476"/>
                  <a:pt x="602908" y="1858508"/>
                  <a:pt x="432400" y="2082212"/>
                </a:cubicBezTo>
                <a:close/>
                <a:moveTo>
                  <a:pt x="391159" y="4920644"/>
                </a:moveTo>
                <a:cubicBezTo>
                  <a:pt x="384036" y="4827114"/>
                  <a:pt x="380387" y="4732213"/>
                  <a:pt x="380387" y="4636175"/>
                </a:cubicBezTo>
                <a:cubicBezTo>
                  <a:pt x="380387" y="3543754"/>
                  <a:pt x="852490" y="2598381"/>
                  <a:pt x="1539451" y="2143117"/>
                </a:cubicBezTo>
                <a:lnTo>
                  <a:pt x="1678284" y="2068861"/>
                </a:lnTo>
                <a:lnTo>
                  <a:pt x="1581213" y="2142388"/>
                </a:lnTo>
                <a:cubicBezTo>
                  <a:pt x="1159024" y="2521979"/>
                  <a:pt x="865267" y="3115029"/>
                  <a:pt x="798424" y="3797027"/>
                </a:cubicBezTo>
                <a:lnTo>
                  <a:pt x="789499" y="3918747"/>
                </a:lnTo>
                <a:lnTo>
                  <a:pt x="736692" y="4012921"/>
                </a:lnTo>
                <a:cubicBezTo>
                  <a:pt x="586725" y="4308954"/>
                  <a:pt x="478356" y="4645548"/>
                  <a:pt x="422774" y="5007783"/>
                </a:cubicBezTo>
                <a:lnTo>
                  <a:pt x="411952" y="5102344"/>
                </a:lnTo>
                <a:close/>
                <a:moveTo>
                  <a:pt x="0" y="3778293"/>
                </a:moveTo>
                <a:lnTo>
                  <a:pt x="31187" y="3604342"/>
                </a:lnTo>
                <a:cubicBezTo>
                  <a:pt x="50359" y="3515711"/>
                  <a:pt x="72929" y="3426692"/>
                  <a:pt x="98984" y="3337548"/>
                </a:cubicBezTo>
                <a:cubicBezTo>
                  <a:pt x="395364" y="2323534"/>
                  <a:pt x="1063001" y="1566187"/>
                  <a:pt x="1784787" y="1318465"/>
                </a:cubicBezTo>
                <a:lnTo>
                  <a:pt x="1925842" y="1284878"/>
                </a:lnTo>
                <a:lnTo>
                  <a:pt x="1821355" y="1328419"/>
                </a:lnTo>
                <a:cubicBezTo>
                  <a:pt x="1350688" y="1573297"/>
                  <a:pt x="933958" y="2049007"/>
                  <a:pt x="690716" y="2665040"/>
                </a:cubicBezTo>
                <a:lnTo>
                  <a:pt x="649919" y="2775751"/>
                </a:lnTo>
                <a:lnTo>
                  <a:pt x="578380" y="2849724"/>
                </a:lnTo>
                <a:cubicBezTo>
                  <a:pt x="367459" y="3086336"/>
                  <a:pt x="181761" y="3371186"/>
                  <a:pt x="35079" y="3693274"/>
                </a:cubicBezTo>
                <a:close/>
              </a:path>
            </a:pathLst>
          </a:custGeom>
          <a:gradFill>
            <a:gsLst>
              <a:gs pos="14592">
                <a:srgbClr val="F545CF">
                  <a:lumMod val="81000"/>
                  <a:lumOff val="19000"/>
                  <a:alpha val="43000"/>
                </a:srgbClr>
              </a:gs>
              <a:gs pos="52000">
                <a:srgbClr val="F545CF">
                  <a:alpha val="43000"/>
                  <a:lumMod val="59000"/>
                  <a:lumOff val="41000"/>
                </a:srgbClr>
              </a:gs>
              <a:gs pos="0">
                <a:schemeClr val="tx1">
                  <a:alpha val="48000"/>
                </a:schemeClr>
              </a:gs>
            </a:gsLst>
            <a:lin ang="0" scaled="1"/>
          </a:gradFill>
          <a:ln w="9525">
            <a:solidFill>
              <a:schemeClr val="accent6">
                <a:lumMod val="40000"/>
                <a:lumOff val="60000"/>
                <a:alpha val="89000"/>
              </a:schemeClr>
            </a:solidFill>
          </a:ln>
          <a:scene3d>
            <a:camera prst="orthographicFront"/>
            <a:lightRig rig="morning" dir="t">
              <a:rot lat="0" lon="0" rev="2400000"/>
            </a:lightRig>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19" name="Forma libre 19"/>
          <p:cNvSpPr/>
          <p:nvPr/>
        </p:nvSpPr>
        <p:spPr>
          <a:xfrm rot="16795489">
            <a:off x="961489" y="2140930"/>
            <a:ext cx="1471582" cy="3448586"/>
          </a:xfrm>
          <a:custGeom>
            <a:avLst/>
            <a:gdLst>
              <a:gd name="connsiteX0" fmla="*/ 774114 w 2760001"/>
              <a:gd name="connsiteY0" fmla="*/ 921210 h 5102344"/>
              <a:gd name="connsiteX1" fmla="*/ 857586 w 2760001"/>
              <a:gd name="connsiteY1" fmla="*/ 829273 h 5102344"/>
              <a:gd name="connsiteX2" fmla="*/ 996266 w 2760001"/>
              <a:gd name="connsiteY2" fmla="*/ 694049 h 5102344"/>
              <a:gd name="connsiteX3" fmla="*/ 2671801 w 2760001"/>
              <a:gd name="connsiteY3" fmla="*/ 10314 h 5102344"/>
              <a:gd name="connsiteX4" fmla="*/ 2760001 w 2760001"/>
              <a:gd name="connsiteY4" fmla="*/ 31669 h 5102344"/>
              <a:gd name="connsiteX5" fmla="*/ 2687498 w 2760001"/>
              <a:gd name="connsiteY5" fmla="*/ 26682 h 5102344"/>
              <a:gd name="connsiteX6" fmla="*/ 1570485 w 2760001"/>
              <a:gd name="connsiteY6" fmla="*/ 475069 h 5102344"/>
              <a:gd name="connsiteX7" fmla="*/ 1506177 w 2760001"/>
              <a:gd name="connsiteY7" fmla="*/ 527515 h 5102344"/>
              <a:gd name="connsiteX8" fmla="*/ 1439572 w 2760001"/>
              <a:gd name="connsiteY8" fmla="*/ 549734 h 5102344"/>
              <a:gd name="connsiteX9" fmla="*/ 825501 w 2760001"/>
              <a:gd name="connsiteY9" fmla="*/ 882020 h 5102344"/>
              <a:gd name="connsiteX10" fmla="*/ 390376 w 2760001"/>
              <a:gd name="connsiteY10" fmla="*/ 2141965 h 5102344"/>
              <a:gd name="connsiteX11" fmla="*/ 443090 w 2760001"/>
              <a:gd name="connsiteY11" fmla="*/ 2011871 h 5102344"/>
              <a:gd name="connsiteX12" fmla="*/ 540306 w 2760001"/>
              <a:gd name="connsiteY12" fmla="*/ 1816199 h 5102344"/>
              <a:gd name="connsiteX13" fmla="*/ 2237310 w 2760001"/>
              <a:gd name="connsiteY13" fmla="*/ 561847 h 5102344"/>
              <a:gd name="connsiteX14" fmla="*/ 2358176 w 2760001"/>
              <a:gd name="connsiteY14" fmla="*/ 562809 h 5102344"/>
              <a:gd name="connsiteX15" fmla="*/ 2265732 w 2760001"/>
              <a:gd name="connsiteY15" fmla="*/ 576699 h 5102344"/>
              <a:gd name="connsiteX16" fmla="*/ 1130318 w 2760001"/>
              <a:gd name="connsiteY16" fmla="*/ 1404243 h 5102344"/>
              <a:gd name="connsiteX17" fmla="*/ 1079597 w 2760001"/>
              <a:gd name="connsiteY17" fmla="*/ 1482996 h 5102344"/>
              <a:gd name="connsiteX18" fmla="*/ 1009410 w 2760001"/>
              <a:gd name="connsiteY18" fmla="*/ 1527063 h 5102344"/>
              <a:gd name="connsiteX19" fmla="*/ 432400 w 2760001"/>
              <a:gd name="connsiteY19" fmla="*/ 2082212 h 5102344"/>
              <a:gd name="connsiteX20" fmla="*/ 391159 w 2760001"/>
              <a:gd name="connsiteY20" fmla="*/ 4920644 h 5102344"/>
              <a:gd name="connsiteX21" fmla="*/ 380387 w 2760001"/>
              <a:gd name="connsiteY21" fmla="*/ 4636175 h 5102344"/>
              <a:gd name="connsiteX22" fmla="*/ 1539451 w 2760001"/>
              <a:gd name="connsiteY22" fmla="*/ 2143117 h 5102344"/>
              <a:gd name="connsiteX23" fmla="*/ 1678284 w 2760001"/>
              <a:gd name="connsiteY23" fmla="*/ 2068861 h 5102344"/>
              <a:gd name="connsiteX24" fmla="*/ 1581213 w 2760001"/>
              <a:gd name="connsiteY24" fmla="*/ 2142388 h 5102344"/>
              <a:gd name="connsiteX25" fmla="*/ 798424 w 2760001"/>
              <a:gd name="connsiteY25" fmla="*/ 3797027 h 5102344"/>
              <a:gd name="connsiteX26" fmla="*/ 789499 w 2760001"/>
              <a:gd name="connsiteY26" fmla="*/ 3918747 h 5102344"/>
              <a:gd name="connsiteX27" fmla="*/ 736692 w 2760001"/>
              <a:gd name="connsiteY27" fmla="*/ 4012921 h 5102344"/>
              <a:gd name="connsiteX28" fmla="*/ 422774 w 2760001"/>
              <a:gd name="connsiteY28" fmla="*/ 5007783 h 5102344"/>
              <a:gd name="connsiteX29" fmla="*/ 411952 w 2760001"/>
              <a:gd name="connsiteY29" fmla="*/ 5102344 h 5102344"/>
              <a:gd name="connsiteX30" fmla="*/ 0 w 2760001"/>
              <a:gd name="connsiteY30" fmla="*/ 3778293 h 5102344"/>
              <a:gd name="connsiteX31" fmla="*/ 31187 w 2760001"/>
              <a:gd name="connsiteY31" fmla="*/ 3604342 h 5102344"/>
              <a:gd name="connsiteX32" fmla="*/ 98984 w 2760001"/>
              <a:gd name="connsiteY32" fmla="*/ 3337548 h 5102344"/>
              <a:gd name="connsiteX33" fmla="*/ 1784787 w 2760001"/>
              <a:gd name="connsiteY33" fmla="*/ 1318465 h 5102344"/>
              <a:gd name="connsiteX34" fmla="*/ 1925842 w 2760001"/>
              <a:gd name="connsiteY34" fmla="*/ 1284878 h 5102344"/>
              <a:gd name="connsiteX35" fmla="*/ 1821355 w 2760001"/>
              <a:gd name="connsiteY35" fmla="*/ 1328419 h 5102344"/>
              <a:gd name="connsiteX36" fmla="*/ 690716 w 2760001"/>
              <a:gd name="connsiteY36" fmla="*/ 2665040 h 5102344"/>
              <a:gd name="connsiteX37" fmla="*/ 649919 w 2760001"/>
              <a:gd name="connsiteY37" fmla="*/ 2775751 h 5102344"/>
              <a:gd name="connsiteX38" fmla="*/ 578380 w 2760001"/>
              <a:gd name="connsiteY38" fmla="*/ 2849724 h 5102344"/>
              <a:gd name="connsiteX39" fmla="*/ 35079 w 2760001"/>
              <a:gd name="connsiteY39" fmla="*/ 3693274 h 51023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2760001" h="5102344">
                <a:moveTo>
                  <a:pt x="774114" y="921210"/>
                </a:moveTo>
                <a:lnTo>
                  <a:pt x="857586" y="829273"/>
                </a:lnTo>
                <a:cubicBezTo>
                  <a:pt x="901868" y="783381"/>
                  <a:pt x="948113" y="738247"/>
                  <a:pt x="996266" y="694049"/>
                </a:cubicBezTo>
                <a:cubicBezTo>
                  <a:pt x="1544012" y="191308"/>
                  <a:pt x="2191341" y="-54934"/>
                  <a:pt x="2671801" y="10314"/>
                </a:cubicBezTo>
                <a:lnTo>
                  <a:pt x="2760001" y="31669"/>
                </a:lnTo>
                <a:lnTo>
                  <a:pt x="2687498" y="26682"/>
                </a:lnTo>
                <a:cubicBezTo>
                  <a:pt x="2342180" y="32509"/>
                  <a:pt x="1936981" y="187942"/>
                  <a:pt x="1570485" y="475069"/>
                </a:cubicBezTo>
                <a:lnTo>
                  <a:pt x="1506177" y="527515"/>
                </a:lnTo>
                <a:lnTo>
                  <a:pt x="1439572" y="549734"/>
                </a:lnTo>
                <a:cubicBezTo>
                  <a:pt x="1236085" y="625989"/>
                  <a:pt x="1027532" y="737548"/>
                  <a:pt x="825501" y="882020"/>
                </a:cubicBezTo>
                <a:close/>
                <a:moveTo>
                  <a:pt x="390376" y="2141965"/>
                </a:moveTo>
                <a:lnTo>
                  <a:pt x="443090" y="2011871"/>
                </a:lnTo>
                <a:cubicBezTo>
                  <a:pt x="472639" y="1946221"/>
                  <a:pt x="505034" y="1880922"/>
                  <a:pt x="540306" y="1816199"/>
                </a:cubicBezTo>
                <a:cubicBezTo>
                  <a:pt x="941518" y="1079973"/>
                  <a:pt x="1606992" y="616290"/>
                  <a:pt x="2237310" y="561847"/>
                </a:cubicBezTo>
                <a:lnTo>
                  <a:pt x="2358176" y="562809"/>
                </a:lnTo>
                <a:lnTo>
                  <a:pt x="2265732" y="576699"/>
                </a:lnTo>
                <a:cubicBezTo>
                  <a:pt x="1841702" y="677415"/>
                  <a:pt x="1425857" y="969175"/>
                  <a:pt x="1130318" y="1404243"/>
                </a:cubicBezTo>
                <a:lnTo>
                  <a:pt x="1079597" y="1482996"/>
                </a:lnTo>
                <a:lnTo>
                  <a:pt x="1009410" y="1527063"/>
                </a:lnTo>
                <a:cubicBezTo>
                  <a:pt x="799586" y="1671476"/>
                  <a:pt x="602908" y="1858508"/>
                  <a:pt x="432400" y="2082212"/>
                </a:cubicBezTo>
                <a:close/>
                <a:moveTo>
                  <a:pt x="391159" y="4920644"/>
                </a:moveTo>
                <a:cubicBezTo>
                  <a:pt x="384036" y="4827114"/>
                  <a:pt x="380387" y="4732213"/>
                  <a:pt x="380387" y="4636175"/>
                </a:cubicBezTo>
                <a:cubicBezTo>
                  <a:pt x="380387" y="3543754"/>
                  <a:pt x="852490" y="2598381"/>
                  <a:pt x="1539451" y="2143117"/>
                </a:cubicBezTo>
                <a:lnTo>
                  <a:pt x="1678284" y="2068861"/>
                </a:lnTo>
                <a:lnTo>
                  <a:pt x="1581213" y="2142388"/>
                </a:lnTo>
                <a:cubicBezTo>
                  <a:pt x="1159024" y="2521979"/>
                  <a:pt x="865267" y="3115029"/>
                  <a:pt x="798424" y="3797027"/>
                </a:cubicBezTo>
                <a:lnTo>
                  <a:pt x="789499" y="3918747"/>
                </a:lnTo>
                <a:lnTo>
                  <a:pt x="736692" y="4012921"/>
                </a:lnTo>
                <a:cubicBezTo>
                  <a:pt x="586725" y="4308954"/>
                  <a:pt x="478356" y="4645548"/>
                  <a:pt x="422774" y="5007783"/>
                </a:cubicBezTo>
                <a:lnTo>
                  <a:pt x="411952" y="5102344"/>
                </a:lnTo>
                <a:close/>
                <a:moveTo>
                  <a:pt x="0" y="3778293"/>
                </a:moveTo>
                <a:lnTo>
                  <a:pt x="31187" y="3604342"/>
                </a:lnTo>
                <a:cubicBezTo>
                  <a:pt x="50359" y="3515711"/>
                  <a:pt x="72929" y="3426692"/>
                  <a:pt x="98984" y="3337548"/>
                </a:cubicBezTo>
                <a:cubicBezTo>
                  <a:pt x="395364" y="2323534"/>
                  <a:pt x="1063001" y="1566187"/>
                  <a:pt x="1784787" y="1318465"/>
                </a:cubicBezTo>
                <a:lnTo>
                  <a:pt x="1925842" y="1284878"/>
                </a:lnTo>
                <a:lnTo>
                  <a:pt x="1821355" y="1328419"/>
                </a:lnTo>
                <a:cubicBezTo>
                  <a:pt x="1350688" y="1573297"/>
                  <a:pt x="933958" y="2049007"/>
                  <a:pt x="690716" y="2665040"/>
                </a:cubicBezTo>
                <a:lnTo>
                  <a:pt x="649919" y="2775751"/>
                </a:lnTo>
                <a:lnTo>
                  <a:pt x="578380" y="2849724"/>
                </a:lnTo>
                <a:cubicBezTo>
                  <a:pt x="367459" y="3086336"/>
                  <a:pt x="181761" y="3371186"/>
                  <a:pt x="35079" y="3693274"/>
                </a:cubicBezTo>
                <a:close/>
              </a:path>
            </a:pathLst>
          </a:custGeom>
          <a:gradFill>
            <a:gsLst>
              <a:gs pos="14592">
                <a:srgbClr val="F545CF">
                  <a:lumMod val="81000"/>
                  <a:lumOff val="19000"/>
                  <a:alpha val="43000"/>
                </a:srgbClr>
              </a:gs>
              <a:gs pos="52000">
                <a:srgbClr val="F545CF">
                  <a:alpha val="43000"/>
                  <a:lumMod val="59000"/>
                  <a:lumOff val="41000"/>
                </a:srgbClr>
              </a:gs>
              <a:gs pos="0">
                <a:schemeClr val="tx1">
                  <a:alpha val="48000"/>
                </a:schemeClr>
              </a:gs>
            </a:gsLst>
            <a:lin ang="0" scaled="1"/>
          </a:gradFill>
          <a:ln w="9525">
            <a:solidFill>
              <a:schemeClr val="accent6">
                <a:lumMod val="40000"/>
                <a:lumOff val="60000"/>
                <a:alpha val="89000"/>
              </a:schemeClr>
            </a:solidFill>
          </a:ln>
          <a:scene3d>
            <a:camera prst="orthographicFront"/>
            <a:lightRig rig="morning" dir="t">
              <a:rot lat="0" lon="0" rev="2400000"/>
            </a:lightRig>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20" name="Forma libre 19"/>
          <p:cNvSpPr/>
          <p:nvPr/>
        </p:nvSpPr>
        <p:spPr>
          <a:xfrm rot="5123721" flipH="1">
            <a:off x="6703980" y="1595141"/>
            <a:ext cx="1386665" cy="3491880"/>
          </a:xfrm>
          <a:custGeom>
            <a:avLst/>
            <a:gdLst>
              <a:gd name="connsiteX0" fmla="*/ 774114 w 2760001"/>
              <a:gd name="connsiteY0" fmla="*/ 921210 h 5102344"/>
              <a:gd name="connsiteX1" fmla="*/ 857586 w 2760001"/>
              <a:gd name="connsiteY1" fmla="*/ 829273 h 5102344"/>
              <a:gd name="connsiteX2" fmla="*/ 996266 w 2760001"/>
              <a:gd name="connsiteY2" fmla="*/ 694049 h 5102344"/>
              <a:gd name="connsiteX3" fmla="*/ 2671801 w 2760001"/>
              <a:gd name="connsiteY3" fmla="*/ 10314 h 5102344"/>
              <a:gd name="connsiteX4" fmla="*/ 2760001 w 2760001"/>
              <a:gd name="connsiteY4" fmla="*/ 31669 h 5102344"/>
              <a:gd name="connsiteX5" fmla="*/ 2687498 w 2760001"/>
              <a:gd name="connsiteY5" fmla="*/ 26682 h 5102344"/>
              <a:gd name="connsiteX6" fmla="*/ 1570485 w 2760001"/>
              <a:gd name="connsiteY6" fmla="*/ 475069 h 5102344"/>
              <a:gd name="connsiteX7" fmla="*/ 1506177 w 2760001"/>
              <a:gd name="connsiteY7" fmla="*/ 527515 h 5102344"/>
              <a:gd name="connsiteX8" fmla="*/ 1439572 w 2760001"/>
              <a:gd name="connsiteY8" fmla="*/ 549734 h 5102344"/>
              <a:gd name="connsiteX9" fmla="*/ 825501 w 2760001"/>
              <a:gd name="connsiteY9" fmla="*/ 882020 h 5102344"/>
              <a:gd name="connsiteX10" fmla="*/ 390376 w 2760001"/>
              <a:gd name="connsiteY10" fmla="*/ 2141965 h 5102344"/>
              <a:gd name="connsiteX11" fmla="*/ 443090 w 2760001"/>
              <a:gd name="connsiteY11" fmla="*/ 2011871 h 5102344"/>
              <a:gd name="connsiteX12" fmla="*/ 540306 w 2760001"/>
              <a:gd name="connsiteY12" fmla="*/ 1816199 h 5102344"/>
              <a:gd name="connsiteX13" fmla="*/ 2237310 w 2760001"/>
              <a:gd name="connsiteY13" fmla="*/ 561847 h 5102344"/>
              <a:gd name="connsiteX14" fmla="*/ 2358176 w 2760001"/>
              <a:gd name="connsiteY14" fmla="*/ 562809 h 5102344"/>
              <a:gd name="connsiteX15" fmla="*/ 2265732 w 2760001"/>
              <a:gd name="connsiteY15" fmla="*/ 576699 h 5102344"/>
              <a:gd name="connsiteX16" fmla="*/ 1130318 w 2760001"/>
              <a:gd name="connsiteY16" fmla="*/ 1404243 h 5102344"/>
              <a:gd name="connsiteX17" fmla="*/ 1079597 w 2760001"/>
              <a:gd name="connsiteY17" fmla="*/ 1482996 h 5102344"/>
              <a:gd name="connsiteX18" fmla="*/ 1009410 w 2760001"/>
              <a:gd name="connsiteY18" fmla="*/ 1527063 h 5102344"/>
              <a:gd name="connsiteX19" fmla="*/ 432400 w 2760001"/>
              <a:gd name="connsiteY19" fmla="*/ 2082212 h 5102344"/>
              <a:gd name="connsiteX20" fmla="*/ 391159 w 2760001"/>
              <a:gd name="connsiteY20" fmla="*/ 4920644 h 5102344"/>
              <a:gd name="connsiteX21" fmla="*/ 380387 w 2760001"/>
              <a:gd name="connsiteY21" fmla="*/ 4636175 h 5102344"/>
              <a:gd name="connsiteX22" fmla="*/ 1539451 w 2760001"/>
              <a:gd name="connsiteY22" fmla="*/ 2143117 h 5102344"/>
              <a:gd name="connsiteX23" fmla="*/ 1678284 w 2760001"/>
              <a:gd name="connsiteY23" fmla="*/ 2068861 h 5102344"/>
              <a:gd name="connsiteX24" fmla="*/ 1581213 w 2760001"/>
              <a:gd name="connsiteY24" fmla="*/ 2142388 h 5102344"/>
              <a:gd name="connsiteX25" fmla="*/ 798424 w 2760001"/>
              <a:gd name="connsiteY25" fmla="*/ 3797027 h 5102344"/>
              <a:gd name="connsiteX26" fmla="*/ 789499 w 2760001"/>
              <a:gd name="connsiteY26" fmla="*/ 3918747 h 5102344"/>
              <a:gd name="connsiteX27" fmla="*/ 736692 w 2760001"/>
              <a:gd name="connsiteY27" fmla="*/ 4012921 h 5102344"/>
              <a:gd name="connsiteX28" fmla="*/ 422774 w 2760001"/>
              <a:gd name="connsiteY28" fmla="*/ 5007783 h 5102344"/>
              <a:gd name="connsiteX29" fmla="*/ 411952 w 2760001"/>
              <a:gd name="connsiteY29" fmla="*/ 5102344 h 5102344"/>
              <a:gd name="connsiteX30" fmla="*/ 0 w 2760001"/>
              <a:gd name="connsiteY30" fmla="*/ 3778293 h 5102344"/>
              <a:gd name="connsiteX31" fmla="*/ 31187 w 2760001"/>
              <a:gd name="connsiteY31" fmla="*/ 3604342 h 5102344"/>
              <a:gd name="connsiteX32" fmla="*/ 98984 w 2760001"/>
              <a:gd name="connsiteY32" fmla="*/ 3337548 h 5102344"/>
              <a:gd name="connsiteX33" fmla="*/ 1784787 w 2760001"/>
              <a:gd name="connsiteY33" fmla="*/ 1318465 h 5102344"/>
              <a:gd name="connsiteX34" fmla="*/ 1925842 w 2760001"/>
              <a:gd name="connsiteY34" fmla="*/ 1284878 h 5102344"/>
              <a:gd name="connsiteX35" fmla="*/ 1821355 w 2760001"/>
              <a:gd name="connsiteY35" fmla="*/ 1328419 h 5102344"/>
              <a:gd name="connsiteX36" fmla="*/ 690716 w 2760001"/>
              <a:gd name="connsiteY36" fmla="*/ 2665040 h 5102344"/>
              <a:gd name="connsiteX37" fmla="*/ 649919 w 2760001"/>
              <a:gd name="connsiteY37" fmla="*/ 2775751 h 5102344"/>
              <a:gd name="connsiteX38" fmla="*/ 578380 w 2760001"/>
              <a:gd name="connsiteY38" fmla="*/ 2849724 h 5102344"/>
              <a:gd name="connsiteX39" fmla="*/ 35079 w 2760001"/>
              <a:gd name="connsiteY39" fmla="*/ 3693274 h 51023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2760001" h="5102344">
                <a:moveTo>
                  <a:pt x="774114" y="921210"/>
                </a:moveTo>
                <a:lnTo>
                  <a:pt x="857586" y="829273"/>
                </a:lnTo>
                <a:cubicBezTo>
                  <a:pt x="901868" y="783381"/>
                  <a:pt x="948113" y="738247"/>
                  <a:pt x="996266" y="694049"/>
                </a:cubicBezTo>
                <a:cubicBezTo>
                  <a:pt x="1544012" y="191308"/>
                  <a:pt x="2191341" y="-54934"/>
                  <a:pt x="2671801" y="10314"/>
                </a:cubicBezTo>
                <a:lnTo>
                  <a:pt x="2760001" y="31669"/>
                </a:lnTo>
                <a:lnTo>
                  <a:pt x="2687498" y="26682"/>
                </a:lnTo>
                <a:cubicBezTo>
                  <a:pt x="2342180" y="32509"/>
                  <a:pt x="1936981" y="187942"/>
                  <a:pt x="1570485" y="475069"/>
                </a:cubicBezTo>
                <a:lnTo>
                  <a:pt x="1506177" y="527515"/>
                </a:lnTo>
                <a:lnTo>
                  <a:pt x="1439572" y="549734"/>
                </a:lnTo>
                <a:cubicBezTo>
                  <a:pt x="1236085" y="625989"/>
                  <a:pt x="1027532" y="737548"/>
                  <a:pt x="825501" y="882020"/>
                </a:cubicBezTo>
                <a:close/>
                <a:moveTo>
                  <a:pt x="390376" y="2141965"/>
                </a:moveTo>
                <a:lnTo>
                  <a:pt x="443090" y="2011871"/>
                </a:lnTo>
                <a:cubicBezTo>
                  <a:pt x="472639" y="1946221"/>
                  <a:pt x="505034" y="1880922"/>
                  <a:pt x="540306" y="1816199"/>
                </a:cubicBezTo>
                <a:cubicBezTo>
                  <a:pt x="941518" y="1079973"/>
                  <a:pt x="1606992" y="616290"/>
                  <a:pt x="2237310" y="561847"/>
                </a:cubicBezTo>
                <a:lnTo>
                  <a:pt x="2358176" y="562809"/>
                </a:lnTo>
                <a:lnTo>
                  <a:pt x="2265732" y="576699"/>
                </a:lnTo>
                <a:cubicBezTo>
                  <a:pt x="1841702" y="677415"/>
                  <a:pt x="1425857" y="969175"/>
                  <a:pt x="1130318" y="1404243"/>
                </a:cubicBezTo>
                <a:lnTo>
                  <a:pt x="1079597" y="1482996"/>
                </a:lnTo>
                <a:lnTo>
                  <a:pt x="1009410" y="1527063"/>
                </a:lnTo>
                <a:cubicBezTo>
                  <a:pt x="799586" y="1671476"/>
                  <a:pt x="602908" y="1858508"/>
                  <a:pt x="432400" y="2082212"/>
                </a:cubicBezTo>
                <a:close/>
                <a:moveTo>
                  <a:pt x="391159" y="4920644"/>
                </a:moveTo>
                <a:cubicBezTo>
                  <a:pt x="384036" y="4827114"/>
                  <a:pt x="380387" y="4732213"/>
                  <a:pt x="380387" y="4636175"/>
                </a:cubicBezTo>
                <a:cubicBezTo>
                  <a:pt x="380387" y="3543754"/>
                  <a:pt x="852490" y="2598381"/>
                  <a:pt x="1539451" y="2143117"/>
                </a:cubicBezTo>
                <a:lnTo>
                  <a:pt x="1678284" y="2068861"/>
                </a:lnTo>
                <a:lnTo>
                  <a:pt x="1581213" y="2142388"/>
                </a:lnTo>
                <a:cubicBezTo>
                  <a:pt x="1159024" y="2521979"/>
                  <a:pt x="865267" y="3115029"/>
                  <a:pt x="798424" y="3797027"/>
                </a:cubicBezTo>
                <a:lnTo>
                  <a:pt x="789499" y="3918747"/>
                </a:lnTo>
                <a:lnTo>
                  <a:pt x="736692" y="4012921"/>
                </a:lnTo>
                <a:cubicBezTo>
                  <a:pt x="586725" y="4308954"/>
                  <a:pt x="478356" y="4645548"/>
                  <a:pt x="422774" y="5007783"/>
                </a:cubicBezTo>
                <a:lnTo>
                  <a:pt x="411952" y="5102344"/>
                </a:lnTo>
                <a:close/>
                <a:moveTo>
                  <a:pt x="0" y="3778293"/>
                </a:moveTo>
                <a:lnTo>
                  <a:pt x="31187" y="3604342"/>
                </a:lnTo>
                <a:cubicBezTo>
                  <a:pt x="50359" y="3515711"/>
                  <a:pt x="72929" y="3426692"/>
                  <a:pt x="98984" y="3337548"/>
                </a:cubicBezTo>
                <a:cubicBezTo>
                  <a:pt x="395364" y="2323534"/>
                  <a:pt x="1063001" y="1566187"/>
                  <a:pt x="1784787" y="1318465"/>
                </a:cubicBezTo>
                <a:lnTo>
                  <a:pt x="1925842" y="1284878"/>
                </a:lnTo>
                <a:lnTo>
                  <a:pt x="1821355" y="1328419"/>
                </a:lnTo>
                <a:cubicBezTo>
                  <a:pt x="1350688" y="1573297"/>
                  <a:pt x="933958" y="2049007"/>
                  <a:pt x="690716" y="2665040"/>
                </a:cubicBezTo>
                <a:lnTo>
                  <a:pt x="649919" y="2775751"/>
                </a:lnTo>
                <a:lnTo>
                  <a:pt x="578380" y="2849724"/>
                </a:lnTo>
                <a:cubicBezTo>
                  <a:pt x="367459" y="3086336"/>
                  <a:pt x="181761" y="3371186"/>
                  <a:pt x="35079" y="3693274"/>
                </a:cubicBezTo>
                <a:close/>
              </a:path>
            </a:pathLst>
          </a:custGeom>
          <a:gradFill>
            <a:gsLst>
              <a:gs pos="14592">
                <a:srgbClr val="F545CF">
                  <a:lumMod val="81000"/>
                  <a:lumOff val="19000"/>
                  <a:alpha val="43000"/>
                </a:srgbClr>
              </a:gs>
              <a:gs pos="52000">
                <a:srgbClr val="F545CF">
                  <a:alpha val="43000"/>
                  <a:lumMod val="59000"/>
                  <a:lumOff val="41000"/>
                </a:srgbClr>
              </a:gs>
              <a:gs pos="0">
                <a:schemeClr val="tx1">
                  <a:alpha val="48000"/>
                </a:schemeClr>
              </a:gs>
            </a:gsLst>
            <a:lin ang="0" scaled="1"/>
          </a:gradFill>
          <a:ln w="9525">
            <a:solidFill>
              <a:schemeClr val="accent6">
                <a:lumMod val="40000"/>
                <a:lumOff val="60000"/>
                <a:alpha val="89000"/>
              </a:schemeClr>
            </a:solidFill>
          </a:ln>
          <a:scene3d>
            <a:camera prst="orthographicFront"/>
            <a:lightRig rig="morning"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21" name="Forma libre 19"/>
          <p:cNvSpPr/>
          <p:nvPr/>
        </p:nvSpPr>
        <p:spPr>
          <a:xfrm rot="5096985" flipH="1">
            <a:off x="6659057" y="2117840"/>
            <a:ext cx="1476260" cy="3491878"/>
          </a:xfrm>
          <a:custGeom>
            <a:avLst/>
            <a:gdLst>
              <a:gd name="connsiteX0" fmla="*/ 774114 w 2760001"/>
              <a:gd name="connsiteY0" fmla="*/ 921210 h 5102344"/>
              <a:gd name="connsiteX1" fmla="*/ 857586 w 2760001"/>
              <a:gd name="connsiteY1" fmla="*/ 829273 h 5102344"/>
              <a:gd name="connsiteX2" fmla="*/ 996266 w 2760001"/>
              <a:gd name="connsiteY2" fmla="*/ 694049 h 5102344"/>
              <a:gd name="connsiteX3" fmla="*/ 2671801 w 2760001"/>
              <a:gd name="connsiteY3" fmla="*/ 10314 h 5102344"/>
              <a:gd name="connsiteX4" fmla="*/ 2760001 w 2760001"/>
              <a:gd name="connsiteY4" fmla="*/ 31669 h 5102344"/>
              <a:gd name="connsiteX5" fmla="*/ 2687498 w 2760001"/>
              <a:gd name="connsiteY5" fmla="*/ 26682 h 5102344"/>
              <a:gd name="connsiteX6" fmla="*/ 1570485 w 2760001"/>
              <a:gd name="connsiteY6" fmla="*/ 475069 h 5102344"/>
              <a:gd name="connsiteX7" fmla="*/ 1506177 w 2760001"/>
              <a:gd name="connsiteY7" fmla="*/ 527515 h 5102344"/>
              <a:gd name="connsiteX8" fmla="*/ 1439572 w 2760001"/>
              <a:gd name="connsiteY8" fmla="*/ 549734 h 5102344"/>
              <a:gd name="connsiteX9" fmla="*/ 825501 w 2760001"/>
              <a:gd name="connsiteY9" fmla="*/ 882020 h 5102344"/>
              <a:gd name="connsiteX10" fmla="*/ 390376 w 2760001"/>
              <a:gd name="connsiteY10" fmla="*/ 2141965 h 5102344"/>
              <a:gd name="connsiteX11" fmla="*/ 443090 w 2760001"/>
              <a:gd name="connsiteY11" fmla="*/ 2011871 h 5102344"/>
              <a:gd name="connsiteX12" fmla="*/ 540306 w 2760001"/>
              <a:gd name="connsiteY12" fmla="*/ 1816199 h 5102344"/>
              <a:gd name="connsiteX13" fmla="*/ 2237310 w 2760001"/>
              <a:gd name="connsiteY13" fmla="*/ 561847 h 5102344"/>
              <a:gd name="connsiteX14" fmla="*/ 2358176 w 2760001"/>
              <a:gd name="connsiteY14" fmla="*/ 562809 h 5102344"/>
              <a:gd name="connsiteX15" fmla="*/ 2265732 w 2760001"/>
              <a:gd name="connsiteY15" fmla="*/ 576699 h 5102344"/>
              <a:gd name="connsiteX16" fmla="*/ 1130318 w 2760001"/>
              <a:gd name="connsiteY16" fmla="*/ 1404243 h 5102344"/>
              <a:gd name="connsiteX17" fmla="*/ 1079597 w 2760001"/>
              <a:gd name="connsiteY17" fmla="*/ 1482996 h 5102344"/>
              <a:gd name="connsiteX18" fmla="*/ 1009410 w 2760001"/>
              <a:gd name="connsiteY18" fmla="*/ 1527063 h 5102344"/>
              <a:gd name="connsiteX19" fmla="*/ 432400 w 2760001"/>
              <a:gd name="connsiteY19" fmla="*/ 2082212 h 5102344"/>
              <a:gd name="connsiteX20" fmla="*/ 391159 w 2760001"/>
              <a:gd name="connsiteY20" fmla="*/ 4920644 h 5102344"/>
              <a:gd name="connsiteX21" fmla="*/ 380387 w 2760001"/>
              <a:gd name="connsiteY21" fmla="*/ 4636175 h 5102344"/>
              <a:gd name="connsiteX22" fmla="*/ 1539451 w 2760001"/>
              <a:gd name="connsiteY22" fmla="*/ 2143117 h 5102344"/>
              <a:gd name="connsiteX23" fmla="*/ 1678284 w 2760001"/>
              <a:gd name="connsiteY23" fmla="*/ 2068861 h 5102344"/>
              <a:gd name="connsiteX24" fmla="*/ 1581213 w 2760001"/>
              <a:gd name="connsiteY24" fmla="*/ 2142388 h 5102344"/>
              <a:gd name="connsiteX25" fmla="*/ 798424 w 2760001"/>
              <a:gd name="connsiteY25" fmla="*/ 3797027 h 5102344"/>
              <a:gd name="connsiteX26" fmla="*/ 789499 w 2760001"/>
              <a:gd name="connsiteY26" fmla="*/ 3918747 h 5102344"/>
              <a:gd name="connsiteX27" fmla="*/ 736692 w 2760001"/>
              <a:gd name="connsiteY27" fmla="*/ 4012921 h 5102344"/>
              <a:gd name="connsiteX28" fmla="*/ 422774 w 2760001"/>
              <a:gd name="connsiteY28" fmla="*/ 5007783 h 5102344"/>
              <a:gd name="connsiteX29" fmla="*/ 411952 w 2760001"/>
              <a:gd name="connsiteY29" fmla="*/ 5102344 h 5102344"/>
              <a:gd name="connsiteX30" fmla="*/ 0 w 2760001"/>
              <a:gd name="connsiteY30" fmla="*/ 3778293 h 5102344"/>
              <a:gd name="connsiteX31" fmla="*/ 31187 w 2760001"/>
              <a:gd name="connsiteY31" fmla="*/ 3604342 h 5102344"/>
              <a:gd name="connsiteX32" fmla="*/ 98984 w 2760001"/>
              <a:gd name="connsiteY32" fmla="*/ 3337548 h 5102344"/>
              <a:gd name="connsiteX33" fmla="*/ 1784787 w 2760001"/>
              <a:gd name="connsiteY33" fmla="*/ 1318465 h 5102344"/>
              <a:gd name="connsiteX34" fmla="*/ 1925842 w 2760001"/>
              <a:gd name="connsiteY34" fmla="*/ 1284878 h 5102344"/>
              <a:gd name="connsiteX35" fmla="*/ 1821355 w 2760001"/>
              <a:gd name="connsiteY35" fmla="*/ 1328419 h 5102344"/>
              <a:gd name="connsiteX36" fmla="*/ 690716 w 2760001"/>
              <a:gd name="connsiteY36" fmla="*/ 2665040 h 5102344"/>
              <a:gd name="connsiteX37" fmla="*/ 649919 w 2760001"/>
              <a:gd name="connsiteY37" fmla="*/ 2775751 h 5102344"/>
              <a:gd name="connsiteX38" fmla="*/ 578380 w 2760001"/>
              <a:gd name="connsiteY38" fmla="*/ 2849724 h 5102344"/>
              <a:gd name="connsiteX39" fmla="*/ 35079 w 2760001"/>
              <a:gd name="connsiteY39" fmla="*/ 3693274 h 51023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2760001" h="5102344">
                <a:moveTo>
                  <a:pt x="774114" y="921210"/>
                </a:moveTo>
                <a:lnTo>
                  <a:pt x="857586" y="829273"/>
                </a:lnTo>
                <a:cubicBezTo>
                  <a:pt x="901868" y="783381"/>
                  <a:pt x="948113" y="738247"/>
                  <a:pt x="996266" y="694049"/>
                </a:cubicBezTo>
                <a:cubicBezTo>
                  <a:pt x="1544012" y="191308"/>
                  <a:pt x="2191341" y="-54934"/>
                  <a:pt x="2671801" y="10314"/>
                </a:cubicBezTo>
                <a:lnTo>
                  <a:pt x="2760001" y="31669"/>
                </a:lnTo>
                <a:lnTo>
                  <a:pt x="2687498" y="26682"/>
                </a:lnTo>
                <a:cubicBezTo>
                  <a:pt x="2342180" y="32509"/>
                  <a:pt x="1936981" y="187942"/>
                  <a:pt x="1570485" y="475069"/>
                </a:cubicBezTo>
                <a:lnTo>
                  <a:pt x="1506177" y="527515"/>
                </a:lnTo>
                <a:lnTo>
                  <a:pt x="1439572" y="549734"/>
                </a:lnTo>
                <a:cubicBezTo>
                  <a:pt x="1236085" y="625989"/>
                  <a:pt x="1027532" y="737548"/>
                  <a:pt x="825501" y="882020"/>
                </a:cubicBezTo>
                <a:close/>
                <a:moveTo>
                  <a:pt x="390376" y="2141965"/>
                </a:moveTo>
                <a:lnTo>
                  <a:pt x="443090" y="2011871"/>
                </a:lnTo>
                <a:cubicBezTo>
                  <a:pt x="472639" y="1946221"/>
                  <a:pt x="505034" y="1880922"/>
                  <a:pt x="540306" y="1816199"/>
                </a:cubicBezTo>
                <a:cubicBezTo>
                  <a:pt x="941518" y="1079973"/>
                  <a:pt x="1606992" y="616290"/>
                  <a:pt x="2237310" y="561847"/>
                </a:cubicBezTo>
                <a:lnTo>
                  <a:pt x="2358176" y="562809"/>
                </a:lnTo>
                <a:lnTo>
                  <a:pt x="2265732" y="576699"/>
                </a:lnTo>
                <a:cubicBezTo>
                  <a:pt x="1841702" y="677415"/>
                  <a:pt x="1425857" y="969175"/>
                  <a:pt x="1130318" y="1404243"/>
                </a:cubicBezTo>
                <a:lnTo>
                  <a:pt x="1079597" y="1482996"/>
                </a:lnTo>
                <a:lnTo>
                  <a:pt x="1009410" y="1527063"/>
                </a:lnTo>
                <a:cubicBezTo>
                  <a:pt x="799586" y="1671476"/>
                  <a:pt x="602908" y="1858508"/>
                  <a:pt x="432400" y="2082212"/>
                </a:cubicBezTo>
                <a:close/>
                <a:moveTo>
                  <a:pt x="391159" y="4920644"/>
                </a:moveTo>
                <a:cubicBezTo>
                  <a:pt x="384036" y="4827114"/>
                  <a:pt x="380387" y="4732213"/>
                  <a:pt x="380387" y="4636175"/>
                </a:cubicBezTo>
                <a:cubicBezTo>
                  <a:pt x="380387" y="3543754"/>
                  <a:pt x="852490" y="2598381"/>
                  <a:pt x="1539451" y="2143117"/>
                </a:cubicBezTo>
                <a:lnTo>
                  <a:pt x="1678284" y="2068861"/>
                </a:lnTo>
                <a:lnTo>
                  <a:pt x="1581213" y="2142388"/>
                </a:lnTo>
                <a:cubicBezTo>
                  <a:pt x="1159024" y="2521979"/>
                  <a:pt x="865267" y="3115029"/>
                  <a:pt x="798424" y="3797027"/>
                </a:cubicBezTo>
                <a:lnTo>
                  <a:pt x="789499" y="3918747"/>
                </a:lnTo>
                <a:lnTo>
                  <a:pt x="736692" y="4012921"/>
                </a:lnTo>
                <a:cubicBezTo>
                  <a:pt x="586725" y="4308954"/>
                  <a:pt x="478356" y="4645548"/>
                  <a:pt x="422774" y="5007783"/>
                </a:cubicBezTo>
                <a:lnTo>
                  <a:pt x="411952" y="5102344"/>
                </a:lnTo>
                <a:close/>
                <a:moveTo>
                  <a:pt x="0" y="3778293"/>
                </a:moveTo>
                <a:lnTo>
                  <a:pt x="31187" y="3604342"/>
                </a:lnTo>
                <a:cubicBezTo>
                  <a:pt x="50359" y="3515711"/>
                  <a:pt x="72929" y="3426692"/>
                  <a:pt x="98984" y="3337548"/>
                </a:cubicBezTo>
                <a:cubicBezTo>
                  <a:pt x="395364" y="2323534"/>
                  <a:pt x="1063001" y="1566187"/>
                  <a:pt x="1784787" y="1318465"/>
                </a:cubicBezTo>
                <a:lnTo>
                  <a:pt x="1925842" y="1284878"/>
                </a:lnTo>
                <a:lnTo>
                  <a:pt x="1821355" y="1328419"/>
                </a:lnTo>
                <a:cubicBezTo>
                  <a:pt x="1350688" y="1573297"/>
                  <a:pt x="933958" y="2049007"/>
                  <a:pt x="690716" y="2665040"/>
                </a:cubicBezTo>
                <a:lnTo>
                  <a:pt x="649919" y="2775751"/>
                </a:lnTo>
                <a:lnTo>
                  <a:pt x="578380" y="2849724"/>
                </a:lnTo>
                <a:cubicBezTo>
                  <a:pt x="367459" y="3086336"/>
                  <a:pt x="181761" y="3371186"/>
                  <a:pt x="35079" y="3693274"/>
                </a:cubicBezTo>
                <a:close/>
              </a:path>
            </a:pathLst>
          </a:custGeom>
          <a:gradFill>
            <a:gsLst>
              <a:gs pos="14592">
                <a:srgbClr val="F545CF">
                  <a:lumMod val="81000"/>
                  <a:lumOff val="19000"/>
                  <a:alpha val="43000"/>
                </a:srgbClr>
              </a:gs>
              <a:gs pos="52000">
                <a:srgbClr val="F545CF">
                  <a:alpha val="43000"/>
                  <a:lumMod val="59000"/>
                  <a:lumOff val="41000"/>
                </a:srgbClr>
              </a:gs>
              <a:gs pos="0">
                <a:schemeClr val="tx1">
                  <a:alpha val="48000"/>
                </a:schemeClr>
              </a:gs>
            </a:gsLst>
            <a:lin ang="0" scaled="1"/>
          </a:gradFill>
          <a:ln w="9525">
            <a:solidFill>
              <a:schemeClr val="accent6">
                <a:lumMod val="40000"/>
                <a:lumOff val="60000"/>
                <a:alpha val="89000"/>
              </a:schemeClr>
            </a:solidFill>
          </a:ln>
          <a:scene3d>
            <a:camera prst="orthographicFront"/>
            <a:lightRig rig="morning"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23" name="22 Rectángulo"/>
          <p:cNvSpPr/>
          <p:nvPr/>
        </p:nvSpPr>
        <p:spPr>
          <a:xfrm>
            <a:off x="0" y="0"/>
            <a:ext cx="9252520" cy="5308054"/>
          </a:xfrm>
          <a:prstGeom prst="rect">
            <a:avLst/>
          </a:prstGeom>
          <a:gradFill flip="none" rotWithShape="1">
            <a:gsLst>
              <a:gs pos="0">
                <a:srgbClr val="CCCCFF">
                  <a:lumMod val="48000"/>
                  <a:lumOff val="52000"/>
                </a:srgbClr>
              </a:gs>
              <a:gs pos="77000">
                <a:srgbClr val="A278FF"/>
              </a:gs>
              <a:gs pos="28000">
                <a:srgbClr val="9966FF">
                  <a:lumMod val="99000"/>
                  <a:lumOff val="1000"/>
                </a:srgbClr>
              </a:gs>
              <a:gs pos="100000">
                <a:srgbClr val="CCB3FF"/>
              </a:gs>
              <a:gs pos="53000">
                <a:srgbClr val="CC99FF">
                  <a:lumMod val="73000"/>
                  <a:lumOff val="27000"/>
                </a:srgbClr>
              </a:gs>
              <a:gs pos="100000">
                <a:srgbClr val="CCCCFF">
                  <a:lumMod val="71000"/>
                  <a:lumOff val="29000"/>
                </a:srgbClr>
              </a:gs>
            </a:gsLst>
            <a:lin ang="189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41798681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4000" fill="hold"/>
                                        <p:tgtEl>
                                          <p:spTgt spid="2"/>
                                        </p:tgtEl>
                                        <p:attrNameLst>
                                          <p:attrName>ppt_x</p:attrName>
                                        </p:attrNameLst>
                                      </p:cBhvr>
                                      <p:tavLst>
                                        <p:tav tm="0">
                                          <p:val>
                                            <p:strVal val="1+#ppt_w/2"/>
                                          </p:val>
                                        </p:tav>
                                        <p:tav tm="100000">
                                          <p:val>
                                            <p:strVal val="#ppt_x"/>
                                          </p:val>
                                        </p:tav>
                                      </p:tavLst>
                                    </p:anim>
                                    <p:anim calcmode="lin" valueType="num">
                                      <p:cBhvr additive="base">
                                        <p:cTn id="8" dur="4000" fill="hold"/>
                                        <p:tgtEl>
                                          <p:spTgt spid="2"/>
                                        </p:tgtEl>
                                        <p:attrNameLst>
                                          <p:attrName>ppt_y</p:attrName>
                                        </p:attrNameLst>
                                      </p:cBhvr>
                                      <p:tavLst>
                                        <p:tav tm="0">
                                          <p:val>
                                            <p:strVal val="#ppt_y"/>
                                          </p:val>
                                        </p:tav>
                                        <p:tav tm="100000">
                                          <p:val>
                                            <p:strVal val="#ppt_y"/>
                                          </p:val>
                                        </p:tav>
                                      </p:tavLst>
                                    </p:anim>
                                  </p:childTnLst>
                                </p:cTn>
                              </p:par>
                              <p:par>
                                <p:cTn id="9" presetID="2" presetClass="entr" presetSubtype="2" fill="hold" grpId="0"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additive="base">
                                        <p:cTn id="11" dur="4000" fill="hold"/>
                                        <p:tgtEl>
                                          <p:spTgt spid="4"/>
                                        </p:tgtEl>
                                        <p:attrNameLst>
                                          <p:attrName>ppt_x</p:attrName>
                                        </p:attrNameLst>
                                      </p:cBhvr>
                                      <p:tavLst>
                                        <p:tav tm="0">
                                          <p:val>
                                            <p:strVal val="1+#ppt_w/2"/>
                                          </p:val>
                                        </p:tav>
                                        <p:tav tm="100000">
                                          <p:val>
                                            <p:strVal val="#ppt_x"/>
                                          </p:val>
                                        </p:tav>
                                      </p:tavLst>
                                    </p:anim>
                                    <p:anim calcmode="lin" valueType="num">
                                      <p:cBhvr additive="base">
                                        <p:cTn id="12" dur="4000" fill="hold"/>
                                        <p:tgtEl>
                                          <p:spTgt spid="4"/>
                                        </p:tgtEl>
                                        <p:attrNameLst>
                                          <p:attrName>ppt_y</p:attrName>
                                        </p:attrNameLst>
                                      </p:cBhvr>
                                      <p:tavLst>
                                        <p:tav tm="0">
                                          <p:val>
                                            <p:strVal val="#ppt_y"/>
                                          </p:val>
                                        </p:tav>
                                        <p:tav tm="100000">
                                          <p:val>
                                            <p:strVal val="#ppt_y"/>
                                          </p:val>
                                        </p:tav>
                                      </p:tavLst>
                                    </p:anim>
                                  </p:childTnLst>
                                </p:cTn>
                              </p:par>
                              <p:par>
                                <p:cTn id="13" presetID="2" presetClass="entr" presetSubtype="8" fill="hold" grpId="0" nodeType="withEffect">
                                  <p:stCondLst>
                                    <p:cond delay="0"/>
                                  </p:stCondLst>
                                  <p:childTnLst>
                                    <p:set>
                                      <p:cBhvr>
                                        <p:cTn id="14" dur="1" fill="hold">
                                          <p:stCondLst>
                                            <p:cond delay="0"/>
                                          </p:stCondLst>
                                        </p:cTn>
                                        <p:tgtEl>
                                          <p:spTgt spid="3"/>
                                        </p:tgtEl>
                                        <p:attrNameLst>
                                          <p:attrName>style.visibility</p:attrName>
                                        </p:attrNameLst>
                                      </p:cBhvr>
                                      <p:to>
                                        <p:strVal val="visible"/>
                                      </p:to>
                                    </p:set>
                                    <p:anim calcmode="lin" valueType="num">
                                      <p:cBhvr additive="base">
                                        <p:cTn id="15" dur="4000" fill="hold"/>
                                        <p:tgtEl>
                                          <p:spTgt spid="3"/>
                                        </p:tgtEl>
                                        <p:attrNameLst>
                                          <p:attrName>ppt_x</p:attrName>
                                        </p:attrNameLst>
                                      </p:cBhvr>
                                      <p:tavLst>
                                        <p:tav tm="0">
                                          <p:val>
                                            <p:strVal val="0-#ppt_w/2"/>
                                          </p:val>
                                        </p:tav>
                                        <p:tav tm="100000">
                                          <p:val>
                                            <p:strVal val="#ppt_x"/>
                                          </p:val>
                                        </p:tav>
                                      </p:tavLst>
                                    </p:anim>
                                    <p:anim calcmode="lin" valueType="num">
                                      <p:cBhvr additive="base">
                                        <p:cTn id="16" dur="4000" fill="hold"/>
                                        <p:tgtEl>
                                          <p:spTgt spid="3"/>
                                        </p:tgtEl>
                                        <p:attrNameLst>
                                          <p:attrName>ppt_y</p:attrName>
                                        </p:attrNameLst>
                                      </p:cBhvr>
                                      <p:tavLst>
                                        <p:tav tm="0">
                                          <p:val>
                                            <p:strVal val="#ppt_y"/>
                                          </p:val>
                                        </p:tav>
                                        <p:tav tm="100000">
                                          <p:val>
                                            <p:strVal val="#ppt_y"/>
                                          </p:val>
                                        </p:tav>
                                      </p:tavLst>
                                    </p:anim>
                                  </p:childTnLst>
                                </p:cTn>
                              </p:par>
                              <p:par>
                                <p:cTn id="17" presetID="2" presetClass="entr" presetSubtype="8" fill="hold" grpId="0" nodeType="with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4000" fill="hold"/>
                                        <p:tgtEl>
                                          <p:spTgt spid="5"/>
                                        </p:tgtEl>
                                        <p:attrNameLst>
                                          <p:attrName>ppt_x</p:attrName>
                                        </p:attrNameLst>
                                      </p:cBhvr>
                                      <p:tavLst>
                                        <p:tav tm="0">
                                          <p:val>
                                            <p:strVal val="0-#ppt_w/2"/>
                                          </p:val>
                                        </p:tav>
                                        <p:tav tm="100000">
                                          <p:val>
                                            <p:strVal val="#ppt_x"/>
                                          </p:val>
                                        </p:tav>
                                      </p:tavLst>
                                    </p:anim>
                                    <p:anim calcmode="lin" valueType="num">
                                      <p:cBhvr additive="base">
                                        <p:cTn id="20" dur="4000" fill="hold"/>
                                        <p:tgtEl>
                                          <p:spTgt spid="5"/>
                                        </p:tgtEl>
                                        <p:attrNameLst>
                                          <p:attrName>ppt_y</p:attrName>
                                        </p:attrNameLst>
                                      </p:cBhvr>
                                      <p:tavLst>
                                        <p:tav tm="0">
                                          <p:val>
                                            <p:strVal val="#ppt_y"/>
                                          </p:val>
                                        </p:tav>
                                        <p:tav tm="100000">
                                          <p:val>
                                            <p:strVal val="#ppt_y"/>
                                          </p:val>
                                        </p:tav>
                                      </p:tavLst>
                                    </p:anim>
                                  </p:childTnLst>
                                </p:cTn>
                              </p:par>
                              <p:par>
                                <p:cTn id="21" presetID="2" presetClass="entr" presetSubtype="2" fill="hold" grpId="0" nodeType="withEffect">
                                  <p:stCondLst>
                                    <p:cond delay="0"/>
                                  </p:stCondLst>
                                  <p:childTnLst>
                                    <p:set>
                                      <p:cBhvr>
                                        <p:cTn id="22" dur="1" fill="hold">
                                          <p:stCondLst>
                                            <p:cond delay="0"/>
                                          </p:stCondLst>
                                        </p:cTn>
                                        <p:tgtEl>
                                          <p:spTgt spid="14"/>
                                        </p:tgtEl>
                                        <p:attrNameLst>
                                          <p:attrName>style.visibility</p:attrName>
                                        </p:attrNameLst>
                                      </p:cBhvr>
                                      <p:to>
                                        <p:strVal val="visible"/>
                                      </p:to>
                                    </p:set>
                                    <p:anim calcmode="lin" valueType="num">
                                      <p:cBhvr additive="base">
                                        <p:cTn id="23" dur="4000" fill="hold"/>
                                        <p:tgtEl>
                                          <p:spTgt spid="14"/>
                                        </p:tgtEl>
                                        <p:attrNameLst>
                                          <p:attrName>ppt_x</p:attrName>
                                        </p:attrNameLst>
                                      </p:cBhvr>
                                      <p:tavLst>
                                        <p:tav tm="0">
                                          <p:val>
                                            <p:strVal val="1+#ppt_w/2"/>
                                          </p:val>
                                        </p:tav>
                                        <p:tav tm="100000">
                                          <p:val>
                                            <p:strVal val="#ppt_x"/>
                                          </p:val>
                                        </p:tav>
                                      </p:tavLst>
                                    </p:anim>
                                    <p:anim calcmode="lin" valueType="num">
                                      <p:cBhvr additive="base">
                                        <p:cTn id="24" dur="4000" fill="hold"/>
                                        <p:tgtEl>
                                          <p:spTgt spid="14"/>
                                        </p:tgtEl>
                                        <p:attrNameLst>
                                          <p:attrName>ppt_y</p:attrName>
                                        </p:attrNameLst>
                                      </p:cBhvr>
                                      <p:tavLst>
                                        <p:tav tm="0">
                                          <p:val>
                                            <p:strVal val="#ppt_y"/>
                                          </p:val>
                                        </p:tav>
                                        <p:tav tm="100000">
                                          <p:val>
                                            <p:strVal val="#ppt_y"/>
                                          </p:val>
                                        </p:tav>
                                      </p:tavLst>
                                    </p:anim>
                                  </p:childTnLst>
                                </p:cTn>
                              </p:par>
                              <p:par>
                                <p:cTn id="25" presetID="2" presetClass="entr" presetSubtype="2" fill="hold" grpId="0" nodeType="withEffect">
                                  <p:stCondLst>
                                    <p:cond delay="0"/>
                                  </p:stCondLst>
                                  <p:childTnLst>
                                    <p:set>
                                      <p:cBhvr>
                                        <p:cTn id="26" dur="1" fill="hold">
                                          <p:stCondLst>
                                            <p:cond delay="0"/>
                                          </p:stCondLst>
                                        </p:cTn>
                                        <p:tgtEl>
                                          <p:spTgt spid="15"/>
                                        </p:tgtEl>
                                        <p:attrNameLst>
                                          <p:attrName>style.visibility</p:attrName>
                                        </p:attrNameLst>
                                      </p:cBhvr>
                                      <p:to>
                                        <p:strVal val="visible"/>
                                      </p:to>
                                    </p:set>
                                    <p:anim calcmode="lin" valueType="num">
                                      <p:cBhvr additive="base">
                                        <p:cTn id="27" dur="4000" fill="hold"/>
                                        <p:tgtEl>
                                          <p:spTgt spid="15"/>
                                        </p:tgtEl>
                                        <p:attrNameLst>
                                          <p:attrName>ppt_x</p:attrName>
                                        </p:attrNameLst>
                                      </p:cBhvr>
                                      <p:tavLst>
                                        <p:tav tm="0">
                                          <p:val>
                                            <p:strVal val="1+#ppt_w/2"/>
                                          </p:val>
                                        </p:tav>
                                        <p:tav tm="100000">
                                          <p:val>
                                            <p:strVal val="#ppt_x"/>
                                          </p:val>
                                        </p:tav>
                                      </p:tavLst>
                                    </p:anim>
                                    <p:anim calcmode="lin" valueType="num">
                                      <p:cBhvr additive="base">
                                        <p:cTn id="28" dur="4000" fill="hold"/>
                                        <p:tgtEl>
                                          <p:spTgt spid="15"/>
                                        </p:tgtEl>
                                        <p:attrNameLst>
                                          <p:attrName>ppt_y</p:attrName>
                                        </p:attrNameLst>
                                      </p:cBhvr>
                                      <p:tavLst>
                                        <p:tav tm="0">
                                          <p:val>
                                            <p:strVal val="#ppt_y"/>
                                          </p:val>
                                        </p:tav>
                                        <p:tav tm="100000">
                                          <p:val>
                                            <p:strVal val="#ppt_y"/>
                                          </p:val>
                                        </p:tav>
                                      </p:tavLst>
                                    </p:anim>
                                  </p:childTnLst>
                                </p:cTn>
                              </p:par>
                              <p:par>
                                <p:cTn id="29" presetID="2" presetClass="entr" presetSubtype="8" fill="hold" grpId="0" nodeType="withEffect">
                                  <p:stCondLst>
                                    <p:cond delay="0"/>
                                  </p:stCondLst>
                                  <p:childTnLst>
                                    <p:set>
                                      <p:cBhvr>
                                        <p:cTn id="30" dur="1" fill="hold">
                                          <p:stCondLst>
                                            <p:cond delay="0"/>
                                          </p:stCondLst>
                                        </p:cTn>
                                        <p:tgtEl>
                                          <p:spTgt spid="17"/>
                                        </p:tgtEl>
                                        <p:attrNameLst>
                                          <p:attrName>style.visibility</p:attrName>
                                        </p:attrNameLst>
                                      </p:cBhvr>
                                      <p:to>
                                        <p:strVal val="visible"/>
                                      </p:to>
                                    </p:set>
                                    <p:anim calcmode="lin" valueType="num">
                                      <p:cBhvr additive="base">
                                        <p:cTn id="31" dur="4000" fill="hold"/>
                                        <p:tgtEl>
                                          <p:spTgt spid="17"/>
                                        </p:tgtEl>
                                        <p:attrNameLst>
                                          <p:attrName>ppt_x</p:attrName>
                                        </p:attrNameLst>
                                      </p:cBhvr>
                                      <p:tavLst>
                                        <p:tav tm="0">
                                          <p:val>
                                            <p:strVal val="0-#ppt_w/2"/>
                                          </p:val>
                                        </p:tav>
                                        <p:tav tm="100000">
                                          <p:val>
                                            <p:strVal val="#ppt_x"/>
                                          </p:val>
                                        </p:tav>
                                      </p:tavLst>
                                    </p:anim>
                                    <p:anim calcmode="lin" valueType="num">
                                      <p:cBhvr additive="base">
                                        <p:cTn id="32" dur="4000" fill="hold"/>
                                        <p:tgtEl>
                                          <p:spTgt spid="17"/>
                                        </p:tgtEl>
                                        <p:attrNameLst>
                                          <p:attrName>ppt_y</p:attrName>
                                        </p:attrNameLst>
                                      </p:cBhvr>
                                      <p:tavLst>
                                        <p:tav tm="0">
                                          <p:val>
                                            <p:strVal val="#ppt_y"/>
                                          </p:val>
                                        </p:tav>
                                        <p:tav tm="100000">
                                          <p:val>
                                            <p:strVal val="#ppt_y"/>
                                          </p:val>
                                        </p:tav>
                                      </p:tavLst>
                                    </p:anim>
                                  </p:childTnLst>
                                </p:cTn>
                              </p:par>
                              <p:par>
                                <p:cTn id="33" presetID="2" presetClass="entr" presetSubtype="8" fill="hold" grpId="0" nodeType="withEffect">
                                  <p:stCondLst>
                                    <p:cond delay="0"/>
                                  </p:stCondLst>
                                  <p:childTnLst>
                                    <p:set>
                                      <p:cBhvr>
                                        <p:cTn id="34" dur="1" fill="hold">
                                          <p:stCondLst>
                                            <p:cond delay="0"/>
                                          </p:stCondLst>
                                        </p:cTn>
                                        <p:tgtEl>
                                          <p:spTgt spid="16"/>
                                        </p:tgtEl>
                                        <p:attrNameLst>
                                          <p:attrName>style.visibility</p:attrName>
                                        </p:attrNameLst>
                                      </p:cBhvr>
                                      <p:to>
                                        <p:strVal val="visible"/>
                                      </p:to>
                                    </p:set>
                                    <p:anim calcmode="lin" valueType="num">
                                      <p:cBhvr additive="base">
                                        <p:cTn id="35" dur="4000" fill="hold"/>
                                        <p:tgtEl>
                                          <p:spTgt spid="16"/>
                                        </p:tgtEl>
                                        <p:attrNameLst>
                                          <p:attrName>ppt_x</p:attrName>
                                        </p:attrNameLst>
                                      </p:cBhvr>
                                      <p:tavLst>
                                        <p:tav tm="0">
                                          <p:val>
                                            <p:strVal val="0-#ppt_w/2"/>
                                          </p:val>
                                        </p:tav>
                                        <p:tav tm="100000">
                                          <p:val>
                                            <p:strVal val="#ppt_x"/>
                                          </p:val>
                                        </p:tav>
                                      </p:tavLst>
                                    </p:anim>
                                    <p:anim calcmode="lin" valueType="num">
                                      <p:cBhvr additive="base">
                                        <p:cTn id="36" dur="4000" fill="hold"/>
                                        <p:tgtEl>
                                          <p:spTgt spid="16"/>
                                        </p:tgtEl>
                                        <p:attrNameLst>
                                          <p:attrName>ppt_y</p:attrName>
                                        </p:attrNameLst>
                                      </p:cBhvr>
                                      <p:tavLst>
                                        <p:tav tm="0">
                                          <p:val>
                                            <p:strVal val="#ppt_y"/>
                                          </p:val>
                                        </p:tav>
                                        <p:tav tm="100000">
                                          <p:val>
                                            <p:strVal val="#ppt_y"/>
                                          </p:val>
                                        </p:tav>
                                      </p:tavLst>
                                    </p:anim>
                                  </p:childTnLst>
                                </p:cTn>
                              </p:par>
                              <p:par>
                                <p:cTn id="37" presetID="2" presetClass="entr" presetSubtype="2" fill="hold" grpId="0" nodeType="withEffect">
                                  <p:stCondLst>
                                    <p:cond delay="0"/>
                                  </p:stCondLst>
                                  <p:childTnLst>
                                    <p:set>
                                      <p:cBhvr>
                                        <p:cTn id="38" dur="1" fill="hold">
                                          <p:stCondLst>
                                            <p:cond delay="0"/>
                                          </p:stCondLst>
                                        </p:cTn>
                                        <p:tgtEl>
                                          <p:spTgt spid="19"/>
                                        </p:tgtEl>
                                        <p:attrNameLst>
                                          <p:attrName>style.visibility</p:attrName>
                                        </p:attrNameLst>
                                      </p:cBhvr>
                                      <p:to>
                                        <p:strVal val="visible"/>
                                      </p:to>
                                    </p:set>
                                    <p:anim calcmode="lin" valueType="num">
                                      <p:cBhvr additive="base">
                                        <p:cTn id="39" dur="4000" fill="hold"/>
                                        <p:tgtEl>
                                          <p:spTgt spid="19"/>
                                        </p:tgtEl>
                                        <p:attrNameLst>
                                          <p:attrName>ppt_x</p:attrName>
                                        </p:attrNameLst>
                                      </p:cBhvr>
                                      <p:tavLst>
                                        <p:tav tm="0">
                                          <p:val>
                                            <p:strVal val="1+#ppt_w/2"/>
                                          </p:val>
                                        </p:tav>
                                        <p:tav tm="100000">
                                          <p:val>
                                            <p:strVal val="#ppt_x"/>
                                          </p:val>
                                        </p:tav>
                                      </p:tavLst>
                                    </p:anim>
                                    <p:anim calcmode="lin" valueType="num">
                                      <p:cBhvr additive="base">
                                        <p:cTn id="40" dur="4000" fill="hold"/>
                                        <p:tgtEl>
                                          <p:spTgt spid="19"/>
                                        </p:tgtEl>
                                        <p:attrNameLst>
                                          <p:attrName>ppt_y</p:attrName>
                                        </p:attrNameLst>
                                      </p:cBhvr>
                                      <p:tavLst>
                                        <p:tav tm="0">
                                          <p:val>
                                            <p:strVal val="#ppt_y"/>
                                          </p:val>
                                        </p:tav>
                                        <p:tav tm="100000">
                                          <p:val>
                                            <p:strVal val="#ppt_y"/>
                                          </p:val>
                                        </p:tav>
                                      </p:tavLst>
                                    </p:anim>
                                  </p:childTnLst>
                                </p:cTn>
                              </p:par>
                              <p:par>
                                <p:cTn id="41" presetID="2" presetClass="entr" presetSubtype="2" fill="hold" grpId="0" nodeType="withEffect">
                                  <p:stCondLst>
                                    <p:cond delay="0"/>
                                  </p:stCondLst>
                                  <p:childTnLst>
                                    <p:set>
                                      <p:cBhvr>
                                        <p:cTn id="42" dur="1" fill="hold">
                                          <p:stCondLst>
                                            <p:cond delay="0"/>
                                          </p:stCondLst>
                                        </p:cTn>
                                        <p:tgtEl>
                                          <p:spTgt spid="18"/>
                                        </p:tgtEl>
                                        <p:attrNameLst>
                                          <p:attrName>style.visibility</p:attrName>
                                        </p:attrNameLst>
                                      </p:cBhvr>
                                      <p:to>
                                        <p:strVal val="visible"/>
                                      </p:to>
                                    </p:set>
                                    <p:anim calcmode="lin" valueType="num">
                                      <p:cBhvr additive="base">
                                        <p:cTn id="43" dur="4000" fill="hold"/>
                                        <p:tgtEl>
                                          <p:spTgt spid="18"/>
                                        </p:tgtEl>
                                        <p:attrNameLst>
                                          <p:attrName>ppt_x</p:attrName>
                                        </p:attrNameLst>
                                      </p:cBhvr>
                                      <p:tavLst>
                                        <p:tav tm="0">
                                          <p:val>
                                            <p:strVal val="1+#ppt_w/2"/>
                                          </p:val>
                                        </p:tav>
                                        <p:tav tm="100000">
                                          <p:val>
                                            <p:strVal val="#ppt_x"/>
                                          </p:val>
                                        </p:tav>
                                      </p:tavLst>
                                    </p:anim>
                                    <p:anim calcmode="lin" valueType="num">
                                      <p:cBhvr additive="base">
                                        <p:cTn id="44" dur="4000" fill="hold"/>
                                        <p:tgtEl>
                                          <p:spTgt spid="18"/>
                                        </p:tgtEl>
                                        <p:attrNameLst>
                                          <p:attrName>ppt_y</p:attrName>
                                        </p:attrNameLst>
                                      </p:cBhvr>
                                      <p:tavLst>
                                        <p:tav tm="0">
                                          <p:val>
                                            <p:strVal val="#ppt_y"/>
                                          </p:val>
                                        </p:tav>
                                        <p:tav tm="100000">
                                          <p:val>
                                            <p:strVal val="#ppt_y"/>
                                          </p:val>
                                        </p:tav>
                                      </p:tavLst>
                                    </p:anim>
                                  </p:childTnLst>
                                </p:cTn>
                              </p:par>
                              <p:par>
                                <p:cTn id="45" presetID="2" presetClass="entr" presetSubtype="8" fill="hold" grpId="0" nodeType="withEffect">
                                  <p:stCondLst>
                                    <p:cond delay="0"/>
                                  </p:stCondLst>
                                  <p:childTnLst>
                                    <p:set>
                                      <p:cBhvr>
                                        <p:cTn id="46" dur="1" fill="hold">
                                          <p:stCondLst>
                                            <p:cond delay="0"/>
                                          </p:stCondLst>
                                        </p:cTn>
                                        <p:tgtEl>
                                          <p:spTgt spid="21"/>
                                        </p:tgtEl>
                                        <p:attrNameLst>
                                          <p:attrName>style.visibility</p:attrName>
                                        </p:attrNameLst>
                                      </p:cBhvr>
                                      <p:to>
                                        <p:strVal val="visible"/>
                                      </p:to>
                                    </p:set>
                                    <p:anim calcmode="lin" valueType="num">
                                      <p:cBhvr additive="base">
                                        <p:cTn id="47" dur="4000" fill="hold"/>
                                        <p:tgtEl>
                                          <p:spTgt spid="21"/>
                                        </p:tgtEl>
                                        <p:attrNameLst>
                                          <p:attrName>ppt_x</p:attrName>
                                        </p:attrNameLst>
                                      </p:cBhvr>
                                      <p:tavLst>
                                        <p:tav tm="0">
                                          <p:val>
                                            <p:strVal val="0-#ppt_w/2"/>
                                          </p:val>
                                        </p:tav>
                                        <p:tav tm="100000">
                                          <p:val>
                                            <p:strVal val="#ppt_x"/>
                                          </p:val>
                                        </p:tav>
                                      </p:tavLst>
                                    </p:anim>
                                    <p:anim calcmode="lin" valueType="num">
                                      <p:cBhvr additive="base">
                                        <p:cTn id="48" dur="4000" fill="hold"/>
                                        <p:tgtEl>
                                          <p:spTgt spid="21"/>
                                        </p:tgtEl>
                                        <p:attrNameLst>
                                          <p:attrName>ppt_y</p:attrName>
                                        </p:attrNameLst>
                                      </p:cBhvr>
                                      <p:tavLst>
                                        <p:tav tm="0">
                                          <p:val>
                                            <p:strVal val="#ppt_y"/>
                                          </p:val>
                                        </p:tav>
                                        <p:tav tm="100000">
                                          <p:val>
                                            <p:strVal val="#ppt_y"/>
                                          </p:val>
                                        </p:tav>
                                      </p:tavLst>
                                    </p:anim>
                                  </p:childTnLst>
                                </p:cTn>
                              </p:par>
                              <p:par>
                                <p:cTn id="49" presetID="2" presetClass="entr" presetSubtype="8" fill="hold" grpId="0" nodeType="withEffect">
                                  <p:stCondLst>
                                    <p:cond delay="0"/>
                                  </p:stCondLst>
                                  <p:childTnLst>
                                    <p:set>
                                      <p:cBhvr>
                                        <p:cTn id="50" dur="1" fill="hold">
                                          <p:stCondLst>
                                            <p:cond delay="0"/>
                                          </p:stCondLst>
                                        </p:cTn>
                                        <p:tgtEl>
                                          <p:spTgt spid="20"/>
                                        </p:tgtEl>
                                        <p:attrNameLst>
                                          <p:attrName>style.visibility</p:attrName>
                                        </p:attrNameLst>
                                      </p:cBhvr>
                                      <p:to>
                                        <p:strVal val="visible"/>
                                      </p:to>
                                    </p:set>
                                    <p:anim calcmode="lin" valueType="num">
                                      <p:cBhvr additive="base">
                                        <p:cTn id="51" dur="4000" fill="hold"/>
                                        <p:tgtEl>
                                          <p:spTgt spid="20"/>
                                        </p:tgtEl>
                                        <p:attrNameLst>
                                          <p:attrName>ppt_x</p:attrName>
                                        </p:attrNameLst>
                                      </p:cBhvr>
                                      <p:tavLst>
                                        <p:tav tm="0">
                                          <p:val>
                                            <p:strVal val="0-#ppt_w/2"/>
                                          </p:val>
                                        </p:tav>
                                        <p:tav tm="100000">
                                          <p:val>
                                            <p:strVal val="#ppt_x"/>
                                          </p:val>
                                        </p:tav>
                                      </p:tavLst>
                                    </p:anim>
                                    <p:anim calcmode="lin" valueType="num">
                                      <p:cBhvr additive="base">
                                        <p:cTn id="52" dur="4000" fill="hold"/>
                                        <p:tgtEl>
                                          <p:spTgt spid="20"/>
                                        </p:tgtEl>
                                        <p:attrNameLst>
                                          <p:attrName>ppt_y</p:attrName>
                                        </p:attrNameLst>
                                      </p:cBhvr>
                                      <p:tavLst>
                                        <p:tav tm="0">
                                          <p:val>
                                            <p:strVal val="#ppt_y"/>
                                          </p:val>
                                        </p:tav>
                                        <p:tav tm="100000">
                                          <p:val>
                                            <p:strVal val="#ppt_y"/>
                                          </p:val>
                                        </p:tav>
                                      </p:tavLst>
                                    </p:anim>
                                  </p:childTnLst>
                                </p:cTn>
                              </p:par>
                              <p:par>
                                <p:cTn id="53" presetID="2" presetClass="exit" presetSubtype="8" fill="hold" grpId="1" nodeType="withEffect">
                                  <p:stCondLst>
                                    <p:cond delay="0"/>
                                  </p:stCondLst>
                                  <p:childTnLst>
                                    <p:anim calcmode="lin" valueType="num">
                                      <p:cBhvr additive="base">
                                        <p:cTn id="54" dur="5000"/>
                                        <p:tgtEl>
                                          <p:spTgt spid="20"/>
                                        </p:tgtEl>
                                        <p:attrNameLst>
                                          <p:attrName>ppt_x</p:attrName>
                                        </p:attrNameLst>
                                      </p:cBhvr>
                                      <p:tavLst>
                                        <p:tav tm="0">
                                          <p:val>
                                            <p:strVal val="ppt_x"/>
                                          </p:val>
                                        </p:tav>
                                        <p:tav tm="100000">
                                          <p:val>
                                            <p:strVal val="0-ppt_w/2"/>
                                          </p:val>
                                        </p:tav>
                                      </p:tavLst>
                                    </p:anim>
                                    <p:anim calcmode="lin" valueType="num">
                                      <p:cBhvr additive="base">
                                        <p:cTn id="55" dur="5000"/>
                                        <p:tgtEl>
                                          <p:spTgt spid="20"/>
                                        </p:tgtEl>
                                        <p:attrNameLst>
                                          <p:attrName>ppt_y</p:attrName>
                                        </p:attrNameLst>
                                      </p:cBhvr>
                                      <p:tavLst>
                                        <p:tav tm="0">
                                          <p:val>
                                            <p:strVal val="ppt_y"/>
                                          </p:val>
                                        </p:tav>
                                        <p:tav tm="100000">
                                          <p:val>
                                            <p:strVal val="ppt_y"/>
                                          </p:val>
                                        </p:tav>
                                      </p:tavLst>
                                    </p:anim>
                                    <p:set>
                                      <p:cBhvr>
                                        <p:cTn id="56" dur="1" fill="hold">
                                          <p:stCondLst>
                                            <p:cond delay="4999"/>
                                          </p:stCondLst>
                                        </p:cTn>
                                        <p:tgtEl>
                                          <p:spTgt spid="20"/>
                                        </p:tgtEl>
                                        <p:attrNameLst>
                                          <p:attrName>style.visibility</p:attrName>
                                        </p:attrNameLst>
                                      </p:cBhvr>
                                      <p:to>
                                        <p:strVal val="hidden"/>
                                      </p:to>
                                    </p:set>
                                  </p:childTnLst>
                                </p:cTn>
                              </p:par>
                              <p:par>
                                <p:cTn id="57" presetID="8" presetClass="emph" presetSubtype="0" fill="hold" grpId="2" nodeType="withEffect">
                                  <p:stCondLst>
                                    <p:cond delay="0"/>
                                  </p:stCondLst>
                                  <p:childTnLst>
                                    <p:animRot by="21600000">
                                      <p:cBhvr>
                                        <p:cTn id="58" dur="4000" fill="hold"/>
                                        <p:tgtEl>
                                          <p:spTgt spid="20"/>
                                        </p:tgtEl>
                                        <p:attrNameLst>
                                          <p:attrName>r</p:attrName>
                                        </p:attrNameLst>
                                      </p:cBhvr>
                                    </p:animRot>
                                  </p:childTnLst>
                                </p:cTn>
                              </p:par>
                              <p:par>
                                <p:cTn id="59" presetID="19" presetClass="exit" presetSubtype="5" fill="hold" grpId="3" nodeType="withEffect">
                                  <p:stCondLst>
                                    <p:cond delay="0"/>
                                  </p:stCondLst>
                                  <p:childTnLst>
                                    <p:anim calcmode="lin" valueType="num">
                                      <p:cBhvr>
                                        <p:cTn id="60" dur="4000"/>
                                        <p:tgtEl>
                                          <p:spTgt spid="20"/>
                                        </p:tgtEl>
                                        <p:attrNameLst>
                                          <p:attrName>ppt_w</p:attrName>
                                        </p:attrNameLst>
                                      </p:cBhvr>
                                      <p:tavLst>
                                        <p:tav tm="0">
                                          <p:val>
                                            <p:strVal val="ppt_w"/>
                                          </p:val>
                                        </p:tav>
                                        <p:tav tm="100000">
                                          <p:val>
                                            <p:strVal val="ppt_w"/>
                                          </p:val>
                                        </p:tav>
                                      </p:tavLst>
                                    </p:anim>
                                    <p:anim calcmode="lin" valueType="num">
                                      <p:cBhvr>
                                        <p:cTn id="61" dur="4000"/>
                                        <p:tgtEl>
                                          <p:spTgt spid="2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62" dur="1" fill="hold">
                                          <p:stCondLst>
                                            <p:cond delay="3999"/>
                                          </p:stCondLst>
                                        </p:cTn>
                                        <p:tgtEl>
                                          <p:spTgt spid="20"/>
                                        </p:tgtEl>
                                        <p:attrNameLst>
                                          <p:attrName>style.visibility</p:attrName>
                                        </p:attrNameLst>
                                      </p:cBhvr>
                                      <p:to>
                                        <p:strVal val="hidden"/>
                                      </p:to>
                                    </p:set>
                                  </p:childTnLst>
                                </p:cTn>
                              </p:par>
                              <p:par>
                                <p:cTn id="63" presetID="2" presetClass="exit" presetSubtype="8" fill="hold" grpId="1" nodeType="withEffect">
                                  <p:stCondLst>
                                    <p:cond delay="0"/>
                                  </p:stCondLst>
                                  <p:childTnLst>
                                    <p:anim calcmode="lin" valueType="num">
                                      <p:cBhvr additive="base">
                                        <p:cTn id="64" dur="5000"/>
                                        <p:tgtEl>
                                          <p:spTgt spid="21"/>
                                        </p:tgtEl>
                                        <p:attrNameLst>
                                          <p:attrName>ppt_x</p:attrName>
                                        </p:attrNameLst>
                                      </p:cBhvr>
                                      <p:tavLst>
                                        <p:tav tm="0">
                                          <p:val>
                                            <p:strVal val="ppt_x"/>
                                          </p:val>
                                        </p:tav>
                                        <p:tav tm="100000">
                                          <p:val>
                                            <p:strVal val="0-ppt_w/2"/>
                                          </p:val>
                                        </p:tav>
                                      </p:tavLst>
                                    </p:anim>
                                    <p:anim calcmode="lin" valueType="num">
                                      <p:cBhvr additive="base">
                                        <p:cTn id="65" dur="5000"/>
                                        <p:tgtEl>
                                          <p:spTgt spid="21"/>
                                        </p:tgtEl>
                                        <p:attrNameLst>
                                          <p:attrName>ppt_y</p:attrName>
                                        </p:attrNameLst>
                                      </p:cBhvr>
                                      <p:tavLst>
                                        <p:tav tm="0">
                                          <p:val>
                                            <p:strVal val="ppt_y"/>
                                          </p:val>
                                        </p:tav>
                                        <p:tav tm="100000">
                                          <p:val>
                                            <p:strVal val="ppt_y"/>
                                          </p:val>
                                        </p:tav>
                                      </p:tavLst>
                                    </p:anim>
                                    <p:set>
                                      <p:cBhvr>
                                        <p:cTn id="66" dur="1" fill="hold">
                                          <p:stCondLst>
                                            <p:cond delay="4999"/>
                                          </p:stCondLst>
                                        </p:cTn>
                                        <p:tgtEl>
                                          <p:spTgt spid="21"/>
                                        </p:tgtEl>
                                        <p:attrNameLst>
                                          <p:attrName>style.visibility</p:attrName>
                                        </p:attrNameLst>
                                      </p:cBhvr>
                                      <p:to>
                                        <p:strVal val="hidden"/>
                                      </p:to>
                                    </p:set>
                                  </p:childTnLst>
                                </p:cTn>
                              </p:par>
                              <p:par>
                                <p:cTn id="67" presetID="8" presetClass="emph" presetSubtype="0" fill="hold" grpId="2" nodeType="withEffect">
                                  <p:stCondLst>
                                    <p:cond delay="0"/>
                                  </p:stCondLst>
                                  <p:childTnLst>
                                    <p:animRot by="21600000">
                                      <p:cBhvr>
                                        <p:cTn id="68" dur="4000" fill="hold"/>
                                        <p:tgtEl>
                                          <p:spTgt spid="21"/>
                                        </p:tgtEl>
                                        <p:attrNameLst>
                                          <p:attrName>r</p:attrName>
                                        </p:attrNameLst>
                                      </p:cBhvr>
                                    </p:animRot>
                                  </p:childTnLst>
                                </p:cTn>
                              </p:par>
                              <p:par>
                                <p:cTn id="69" presetID="19" presetClass="exit" presetSubtype="5" fill="hold" grpId="3" nodeType="withEffect">
                                  <p:stCondLst>
                                    <p:cond delay="0"/>
                                  </p:stCondLst>
                                  <p:childTnLst>
                                    <p:anim calcmode="lin" valueType="num">
                                      <p:cBhvr>
                                        <p:cTn id="70" dur="4000"/>
                                        <p:tgtEl>
                                          <p:spTgt spid="21"/>
                                        </p:tgtEl>
                                        <p:attrNameLst>
                                          <p:attrName>ppt_w</p:attrName>
                                        </p:attrNameLst>
                                      </p:cBhvr>
                                      <p:tavLst>
                                        <p:tav tm="0">
                                          <p:val>
                                            <p:strVal val="ppt_w"/>
                                          </p:val>
                                        </p:tav>
                                        <p:tav tm="100000">
                                          <p:val>
                                            <p:strVal val="ppt_w"/>
                                          </p:val>
                                        </p:tav>
                                      </p:tavLst>
                                    </p:anim>
                                    <p:anim calcmode="lin" valueType="num">
                                      <p:cBhvr>
                                        <p:cTn id="71" dur="4000"/>
                                        <p:tgtEl>
                                          <p:spTgt spid="2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72" dur="1" fill="hold">
                                          <p:stCondLst>
                                            <p:cond delay="3999"/>
                                          </p:stCondLst>
                                        </p:cTn>
                                        <p:tgtEl>
                                          <p:spTgt spid="21"/>
                                        </p:tgtEl>
                                        <p:attrNameLst>
                                          <p:attrName>style.visibility</p:attrName>
                                        </p:attrNameLst>
                                      </p:cBhvr>
                                      <p:to>
                                        <p:strVal val="hidden"/>
                                      </p:to>
                                    </p:set>
                                  </p:childTnLst>
                                </p:cTn>
                              </p:par>
                              <p:par>
                                <p:cTn id="73" presetID="2" presetClass="exit" presetSubtype="2" fill="hold" grpId="1" nodeType="withEffect">
                                  <p:stCondLst>
                                    <p:cond delay="0"/>
                                  </p:stCondLst>
                                  <p:childTnLst>
                                    <p:anim calcmode="lin" valueType="num">
                                      <p:cBhvr additive="base">
                                        <p:cTn id="74" dur="5000"/>
                                        <p:tgtEl>
                                          <p:spTgt spid="18"/>
                                        </p:tgtEl>
                                        <p:attrNameLst>
                                          <p:attrName>ppt_x</p:attrName>
                                        </p:attrNameLst>
                                      </p:cBhvr>
                                      <p:tavLst>
                                        <p:tav tm="0">
                                          <p:val>
                                            <p:strVal val="ppt_x"/>
                                          </p:val>
                                        </p:tav>
                                        <p:tav tm="100000">
                                          <p:val>
                                            <p:strVal val="1+ppt_w/2"/>
                                          </p:val>
                                        </p:tav>
                                      </p:tavLst>
                                    </p:anim>
                                    <p:anim calcmode="lin" valueType="num">
                                      <p:cBhvr additive="base">
                                        <p:cTn id="75" dur="5000"/>
                                        <p:tgtEl>
                                          <p:spTgt spid="18"/>
                                        </p:tgtEl>
                                        <p:attrNameLst>
                                          <p:attrName>ppt_y</p:attrName>
                                        </p:attrNameLst>
                                      </p:cBhvr>
                                      <p:tavLst>
                                        <p:tav tm="0">
                                          <p:val>
                                            <p:strVal val="ppt_y"/>
                                          </p:val>
                                        </p:tav>
                                        <p:tav tm="100000">
                                          <p:val>
                                            <p:strVal val="ppt_y"/>
                                          </p:val>
                                        </p:tav>
                                      </p:tavLst>
                                    </p:anim>
                                    <p:set>
                                      <p:cBhvr>
                                        <p:cTn id="76" dur="1" fill="hold">
                                          <p:stCondLst>
                                            <p:cond delay="4999"/>
                                          </p:stCondLst>
                                        </p:cTn>
                                        <p:tgtEl>
                                          <p:spTgt spid="18"/>
                                        </p:tgtEl>
                                        <p:attrNameLst>
                                          <p:attrName>style.visibility</p:attrName>
                                        </p:attrNameLst>
                                      </p:cBhvr>
                                      <p:to>
                                        <p:strVal val="hidden"/>
                                      </p:to>
                                    </p:set>
                                  </p:childTnLst>
                                </p:cTn>
                              </p:par>
                              <p:par>
                                <p:cTn id="77" presetID="8" presetClass="emph" presetSubtype="0" fill="hold" grpId="2" nodeType="withEffect">
                                  <p:stCondLst>
                                    <p:cond delay="0"/>
                                  </p:stCondLst>
                                  <p:childTnLst>
                                    <p:animRot by="-21600000">
                                      <p:cBhvr>
                                        <p:cTn id="78" dur="4000" fill="hold"/>
                                        <p:tgtEl>
                                          <p:spTgt spid="18"/>
                                        </p:tgtEl>
                                        <p:attrNameLst>
                                          <p:attrName>r</p:attrName>
                                        </p:attrNameLst>
                                      </p:cBhvr>
                                    </p:animRot>
                                  </p:childTnLst>
                                </p:cTn>
                              </p:par>
                              <p:par>
                                <p:cTn id="79" presetID="19" presetClass="exit" presetSubtype="5" fill="hold" grpId="3" nodeType="withEffect">
                                  <p:stCondLst>
                                    <p:cond delay="0"/>
                                  </p:stCondLst>
                                  <p:childTnLst>
                                    <p:anim calcmode="lin" valueType="num">
                                      <p:cBhvr>
                                        <p:cTn id="80" dur="4000"/>
                                        <p:tgtEl>
                                          <p:spTgt spid="18"/>
                                        </p:tgtEl>
                                        <p:attrNameLst>
                                          <p:attrName>ppt_w</p:attrName>
                                        </p:attrNameLst>
                                      </p:cBhvr>
                                      <p:tavLst>
                                        <p:tav tm="0">
                                          <p:val>
                                            <p:strVal val="ppt_w"/>
                                          </p:val>
                                        </p:tav>
                                        <p:tav tm="100000">
                                          <p:val>
                                            <p:strVal val="ppt_w"/>
                                          </p:val>
                                        </p:tav>
                                      </p:tavLst>
                                    </p:anim>
                                    <p:anim calcmode="lin" valueType="num">
                                      <p:cBhvr>
                                        <p:cTn id="81" dur="4000"/>
                                        <p:tgtEl>
                                          <p:spTgt spid="1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82" dur="1" fill="hold">
                                          <p:stCondLst>
                                            <p:cond delay="3999"/>
                                          </p:stCondLst>
                                        </p:cTn>
                                        <p:tgtEl>
                                          <p:spTgt spid="18"/>
                                        </p:tgtEl>
                                        <p:attrNameLst>
                                          <p:attrName>style.visibility</p:attrName>
                                        </p:attrNameLst>
                                      </p:cBhvr>
                                      <p:to>
                                        <p:strVal val="hidden"/>
                                      </p:to>
                                    </p:set>
                                  </p:childTnLst>
                                </p:cTn>
                              </p:par>
                              <p:par>
                                <p:cTn id="83" presetID="2" presetClass="exit" presetSubtype="2" fill="hold" grpId="1" nodeType="withEffect">
                                  <p:stCondLst>
                                    <p:cond delay="0"/>
                                  </p:stCondLst>
                                  <p:childTnLst>
                                    <p:anim calcmode="lin" valueType="num">
                                      <p:cBhvr additive="base">
                                        <p:cTn id="84" dur="5000"/>
                                        <p:tgtEl>
                                          <p:spTgt spid="19"/>
                                        </p:tgtEl>
                                        <p:attrNameLst>
                                          <p:attrName>ppt_x</p:attrName>
                                        </p:attrNameLst>
                                      </p:cBhvr>
                                      <p:tavLst>
                                        <p:tav tm="0">
                                          <p:val>
                                            <p:strVal val="ppt_x"/>
                                          </p:val>
                                        </p:tav>
                                        <p:tav tm="100000">
                                          <p:val>
                                            <p:strVal val="1+ppt_w/2"/>
                                          </p:val>
                                        </p:tav>
                                      </p:tavLst>
                                    </p:anim>
                                    <p:anim calcmode="lin" valueType="num">
                                      <p:cBhvr additive="base">
                                        <p:cTn id="85" dur="5000"/>
                                        <p:tgtEl>
                                          <p:spTgt spid="19"/>
                                        </p:tgtEl>
                                        <p:attrNameLst>
                                          <p:attrName>ppt_y</p:attrName>
                                        </p:attrNameLst>
                                      </p:cBhvr>
                                      <p:tavLst>
                                        <p:tav tm="0">
                                          <p:val>
                                            <p:strVal val="ppt_y"/>
                                          </p:val>
                                        </p:tav>
                                        <p:tav tm="100000">
                                          <p:val>
                                            <p:strVal val="ppt_y"/>
                                          </p:val>
                                        </p:tav>
                                      </p:tavLst>
                                    </p:anim>
                                    <p:set>
                                      <p:cBhvr>
                                        <p:cTn id="86" dur="1" fill="hold">
                                          <p:stCondLst>
                                            <p:cond delay="4999"/>
                                          </p:stCondLst>
                                        </p:cTn>
                                        <p:tgtEl>
                                          <p:spTgt spid="19"/>
                                        </p:tgtEl>
                                        <p:attrNameLst>
                                          <p:attrName>style.visibility</p:attrName>
                                        </p:attrNameLst>
                                      </p:cBhvr>
                                      <p:to>
                                        <p:strVal val="hidden"/>
                                      </p:to>
                                    </p:set>
                                  </p:childTnLst>
                                </p:cTn>
                              </p:par>
                              <p:par>
                                <p:cTn id="87" presetID="8" presetClass="emph" presetSubtype="0" fill="hold" grpId="2" nodeType="withEffect">
                                  <p:stCondLst>
                                    <p:cond delay="0"/>
                                  </p:stCondLst>
                                  <p:childTnLst>
                                    <p:animRot by="-21600000">
                                      <p:cBhvr>
                                        <p:cTn id="88" dur="4000" fill="hold"/>
                                        <p:tgtEl>
                                          <p:spTgt spid="19"/>
                                        </p:tgtEl>
                                        <p:attrNameLst>
                                          <p:attrName>r</p:attrName>
                                        </p:attrNameLst>
                                      </p:cBhvr>
                                    </p:animRot>
                                  </p:childTnLst>
                                </p:cTn>
                              </p:par>
                              <p:par>
                                <p:cTn id="89" presetID="19" presetClass="exit" presetSubtype="5" fill="hold" grpId="3" nodeType="withEffect">
                                  <p:stCondLst>
                                    <p:cond delay="0"/>
                                  </p:stCondLst>
                                  <p:childTnLst>
                                    <p:anim calcmode="lin" valueType="num">
                                      <p:cBhvr>
                                        <p:cTn id="90" dur="4000"/>
                                        <p:tgtEl>
                                          <p:spTgt spid="19"/>
                                        </p:tgtEl>
                                        <p:attrNameLst>
                                          <p:attrName>ppt_w</p:attrName>
                                        </p:attrNameLst>
                                      </p:cBhvr>
                                      <p:tavLst>
                                        <p:tav tm="0">
                                          <p:val>
                                            <p:strVal val="ppt_w"/>
                                          </p:val>
                                        </p:tav>
                                        <p:tav tm="100000">
                                          <p:val>
                                            <p:strVal val="ppt_w"/>
                                          </p:val>
                                        </p:tav>
                                      </p:tavLst>
                                    </p:anim>
                                    <p:anim calcmode="lin" valueType="num">
                                      <p:cBhvr>
                                        <p:cTn id="91" dur="4000"/>
                                        <p:tgtEl>
                                          <p:spTgt spid="1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92" dur="1" fill="hold">
                                          <p:stCondLst>
                                            <p:cond delay="3999"/>
                                          </p:stCondLst>
                                        </p:cTn>
                                        <p:tgtEl>
                                          <p:spTgt spid="19"/>
                                        </p:tgtEl>
                                        <p:attrNameLst>
                                          <p:attrName>style.visibility</p:attrName>
                                        </p:attrNameLst>
                                      </p:cBhvr>
                                      <p:to>
                                        <p:strVal val="hidden"/>
                                      </p:to>
                                    </p:set>
                                  </p:childTnLst>
                                </p:cTn>
                              </p:par>
                              <p:par>
                                <p:cTn id="93" presetID="2" presetClass="exit" presetSubtype="8" fill="hold" grpId="1" nodeType="withEffect">
                                  <p:stCondLst>
                                    <p:cond delay="0"/>
                                  </p:stCondLst>
                                  <p:childTnLst>
                                    <p:anim calcmode="lin" valueType="num">
                                      <p:cBhvr additive="base">
                                        <p:cTn id="94" dur="5000"/>
                                        <p:tgtEl>
                                          <p:spTgt spid="16"/>
                                        </p:tgtEl>
                                        <p:attrNameLst>
                                          <p:attrName>ppt_x</p:attrName>
                                        </p:attrNameLst>
                                      </p:cBhvr>
                                      <p:tavLst>
                                        <p:tav tm="0">
                                          <p:val>
                                            <p:strVal val="ppt_x"/>
                                          </p:val>
                                        </p:tav>
                                        <p:tav tm="100000">
                                          <p:val>
                                            <p:strVal val="0-ppt_w/2"/>
                                          </p:val>
                                        </p:tav>
                                      </p:tavLst>
                                    </p:anim>
                                    <p:anim calcmode="lin" valueType="num">
                                      <p:cBhvr additive="base">
                                        <p:cTn id="95" dur="5000"/>
                                        <p:tgtEl>
                                          <p:spTgt spid="16"/>
                                        </p:tgtEl>
                                        <p:attrNameLst>
                                          <p:attrName>ppt_y</p:attrName>
                                        </p:attrNameLst>
                                      </p:cBhvr>
                                      <p:tavLst>
                                        <p:tav tm="0">
                                          <p:val>
                                            <p:strVal val="ppt_y"/>
                                          </p:val>
                                        </p:tav>
                                        <p:tav tm="100000">
                                          <p:val>
                                            <p:strVal val="ppt_y"/>
                                          </p:val>
                                        </p:tav>
                                      </p:tavLst>
                                    </p:anim>
                                    <p:set>
                                      <p:cBhvr>
                                        <p:cTn id="96" dur="1" fill="hold">
                                          <p:stCondLst>
                                            <p:cond delay="4999"/>
                                          </p:stCondLst>
                                        </p:cTn>
                                        <p:tgtEl>
                                          <p:spTgt spid="16"/>
                                        </p:tgtEl>
                                        <p:attrNameLst>
                                          <p:attrName>style.visibility</p:attrName>
                                        </p:attrNameLst>
                                      </p:cBhvr>
                                      <p:to>
                                        <p:strVal val="hidden"/>
                                      </p:to>
                                    </p:set>
                                  </p:childTnLst>
                                </p:cTn>
                              </p:par>
                              <p:par>
                                <p:cTn id="97" presetID="8" presetClass="emph" presetSubtype="0" fill="hold" grpId="2" nodeType="withEffect">
                                  <p:stCondLst>
                                    <p:cond delay="0"/>
                                  </p:stCondLst>
                                  <p:childTnLst>
                                    <p:animRot by="-21600000">
                                      <p:cBhvr>
                                        <p:cTn id="98" dur="4000" fill="hold"/>
                                        <p:tgtEl>
                                          <p:spTgt spid="16"/>
                                        </p:tgtEl>
                                        <p:attrNameLst>
                                          <p:attrName>r</p:attrName>
                                        </p:attrNameLst>
                                      </p:cBhvr>
                                    </p:animRot>
                                  </p:childTnLst>
                                </p:cTn>
                              </p:par>
                              <p:par>
                                <p:cTn id="99" presetID="19" presetClass="exit" presetSubtype="5" fill="hold" grpId="3" nodeType="withEffect">
                                  <p:stCondLst>
                                    <p:cond delay="0"/>
                                  </p:stCondLst>
                                  <p:childTnLst>
                                    <p:anim calcmode="lin" valueType="num">
                                      <p:cBhvr>
                                        <p:cTn id="100" dur="4000"/>
                                        <p:tgtEl>
                                          <p:spTgt spid="16"/>
                                        </p:tgtEl>
                                        <p:attrNameLst>
                                          <p:attrName>ppt_w</p:attrName>
                                        </p:attrNameLst>
                                      </p:cBhvr>
                                      <p:tavLst>
                                        <p:tav tm="0">
                                          <p:val>
                                            <p:strVal val="ppt_w"/>
                                          </p:val>
                                        </p:tav>
                                        <p:tav tm="100000">
                                          <p:val>
                                            <p:strVal val="ppt_w"/>
                                          </p:val>
                                        </p:tav>
                                      </p:tavLst>
                                    </p:anim>
                                    <p:anim calcmode="lin" valueType="num">
                                      <p:cBhvr>
                                        <p:cTn id="101" dur="4000"/>
                                        <p:tgtEl>
                                          <p:spTgt spid="1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02" dur="1" fill="hold">
                                          <p:stCondLst>
                                            <p:cond delay="3999"/>
                                          </p:stCondLst>
                                        </p:cTn>
                                        <p:tgtEl>
                                          <p:spTgt spid="16"/>
                                        </p:tgtEl>
                                        <p:attrNameLst>
                                          <p:attrName>style.visibility</p:attrName>
                                        </p:attrNameLst>
                                      </p:cBhvr>
                                      <p:to>
                                        <p:strVal val="hidden"/>
                                      </p:to>
                                    </p:set>
                                  </p:childTnLst>
                                </p:cTn>
                              </p:par>
                              <p:par>
                                <p:cTn id="103" presetID="2" presetClass="exit" presetSubtype="8" fill="hold" grpId="1" nodeType="withEffect">
                                  <p:stCondLst>
                                    <p:cond delay="0"/>
                                  </p:stCondLst>
                                  <p:childTnLst>
                                    <p:anim calcmode="lin" valueType="num">
                                      <p:cBhvr additive="base">
                                        <p:cTn id="104" dur="5000"/>
                                        <p:tgtEl>
                                          <p:spTgt spid="17"/>
                                        </p:tgtEl>
                                        <p:attrNameLst>
                                          <p:attrName>ppt_x</p:attrName>
                                        </p:attrNameLst>
                                      </p:cBhvr>
                                      <p:tavLst>
                                        <p:tav tm="0">
                                          <p:val>
                                            <p:strVal val="ppt_x"/>
                                          </p:val>
                                        </p:tav>
                                        <p:tav tm="100000">
                                          <p:val>
                                            <p:strVal val="0-ppt_w/2"/>
                                          </p:val>
                                        </p:tav>
                                      </p:tavLst>
                                    </p:anim>
                                    <p:anim calcmode="lin" valueType="num">
                                      <p:cBhvr additive="base">
                                        <p:cTn id="105" dur="5000"/>
                                        <p:tgtEl>
                                          <p:spTgt spid="17"/>
                                        </p:tgtEl>
                                        <p:attrNameLst>
                                          <p:attrName>ppt_y</p:attrName>
                                        </p:attrNameLst>
                                      </p:cBhvr>
                                      <p:tavLst>
                                        <p:tav tm="0">
                                          <p:val>
                                            <p:strVal val="ppt_y"/>
                                          </p:val>
                                        </p:tav>
                                        <p:tav tm="100000">
                                          <p:val>
                                            <p:strVal val="ppt_y"/>
                                          </p:val>
                                        </p:tav>
                                      </p:tavLst>
                                    </p:anim>
                                    <p:set>
                                      <p:cBhvr>
                                        <p:cTn id="106" dur="1" fill="hold">
                                          <p:stCondLst>
                                            <p:cond delay="4999"/>
                                          </p:stCondLst>
                                        </p:cTn>
                                        <p:tgtEl>
                                          <p:spTgt spid="17"/>
                                        </p:tgtEl>
                                        <p:attrNameLst>
                                          <p:attrName>style.visibility</p:attrName>
                                        </p:attrNameLst>
                                      </p:cBhvr>
                                      <p:to>
                                        <p:strVal val="hidden"/>
                                      </p:to>
                                    </p:set>
                                  </p:childTnLst>
                                </p:cTn>
                              </p:par>
                              <p:par>
                                <p:cTn id="107" presetID="8" presetClass="emph" presetSubtype="0" fill="hold" grpId="2" nodeType="withEffect">
                                  <p:stCondLst>
                                    <p:cond delay="0"/>
                                  </p:stCondLst>
                                  <p:childTnLst>
                                    <p:animRot by="-21600000">
                                      <p:cBhvr>
                                        <p:cTn id="108" dur="4000" fill="hold"/>
                                        <p:tgtEl>
                                          <p:spTgt spid="17"/>
                                        </p:tgtEl>
                                        <p:attrNameLst>
                                          <p:attrName>r</p:attrName>
                                        </p:attrNameLst>
                                      </p:cBhvr>
                                    </p:animRot>
                                  </p:childTnLst>
                                </p:cTn>
                              </p:par>
                              <p:par>
                                <p:cTn id="109" presetID="19" presetClass="exit" presetSubtype="5" fill="hold" grpId="3" nodeType="withEffect">
                                  <p:stCondLst>
                                    <p:cond delay="0"/>
                                  </p:stCondLst>
                                  <p:childTnLst>
                                    <p:anim calcmode="lin" valueType="num">
                                      <p:cBhvr>
                                        <p:cTn id="110" dur="4000"/>
                                        <p:tgtEl>
                                          <p:spTgt spid="17"/>
                                        </p:tgtEl>
                                        <p:attrNameLst>
                                          <p:attrName>ppt_w</p:attrName>
                                        </p:attrNameLst>
                                      </p:cBhvr>
                                      <p:tavLst>
                                        <p:tav tm="0">
                                          <p:val>
                                            <p:strVal val="ppt_w"/>
                                          </p:val>
                                        </p:tav>
                                        <p:tav tm="100000">
                                          <p:val>
                                            <p:strVal val="ppt_w"/>
                                          </p:val>
                                        </p:tav>
                                      </p:tavLst>
                                    </p:anim>
                                    <p:anim calcmode="lin" valueType="num">
                                      <p:cBhvr>
                                        <p:cTn id="111" dur="4000"/>
                                        <p:tgtEl>
                                          <p:spTgt spid="1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12" dur="1" fill="hold">
                                          <p:stCondLst>
                                            <p:cond delay="3999"/>
                                          </p:stCondLst>
                                        </p:cTn>
                                        <p:tgtEl>
                                          <p:spTgt spid="17"/>
                                        </p:tgtEl>
                                        <p:attrNameLst>
                                          <p:attrName>style.visibility</p:attrName>
                                        </p:attrNameLst>
                                      </p:cBhvr>
                                      <p:to>
                                        <p:strVal val="hidden"/>
                                      </p:to>
                                    </p:set>
                                  </p:childTnLst>
                                </p:cTn>
                              </p:par>
                              <p:par>
                                <p:cTn id="113" presetID="2" presetClass="exit" presetSubtype="2" fill="hold" grpId="1" nodeType="withEffect">
                                  <p:stCondLst>
                                    <p:cond delay="0"/>
                                  </p:stCondLst>
                                  <p:childTnLst>
                                    <p:anim calcmode="lin" valueType="num">
                                      <p:cBhvr additive="base">
                                        <p:cTn id="114" dur="5000"/>
                                        <p:tgtEl>
                                          <p:spTgt spid="15"/>
                                        </p:tgtEl>
                                        <p:attrNameLst>
                                          <p:attrName>ppt_x</p:attrName>
                                        </p:attrNameLst>
                                      </p:cBhvr>
                                      <p:tavLst>
                                        <p:tav tm="0">
                                          <p:val>
                                            <p:strVal val="ppt_x"/>
                                          </p:val>
                                        </p:tav>
                                        <p:tav tm="100000">
                                          <p:val>
                                            <p:strVal val="1+ppt_w/2"/>
                                          </p:val>
                                        </p:tav>
                                      </p:tavLst>
                                    </p:anim>
                                    <p:anim calcmode="lin" valueType="num">
                                      <p:cBhvr additive="base">
                                        <p:cTn id="115" dur="5000"/>
                                        <p:tgtEl>
                                          <p:spTgt spid="15"/>
                                        </p:tgtEl>
                                        <p:attrNameLst>
                                          <p:attrName>ppt_y</p:attrName>
                                        </p:attrNameLst>
                                      </p:cBhvr>
                                      <p:tavLst>
                                        <p:tav tm="0">
                                          <p:val>
                                            <p:strVal val="ppt_y"/>
                                          </p:val>
                                        </p:tav>
                                        <p:tav tm="100000">
                                          <p:val>
                                            <p:strVal val="ppt_y"/>
                                          </p:val>
                                        </p:tav>
                                      </p:tavLst>
                                    </p:anim>
                                    <p:set>
                                      <p:cBhvr>
                                        <p:cTn id="116" dur="1" fill="hold">
                                          <p:stCondLst>
                                            <p:cond delay="4999"/>
                                          </p:stCondLst>
                                        </p:cTn>
                                        <p:tgtEl>
                                          <p:spTgt spid="15"/>
                                        </p:tgtEl>
                                        <p:attrNameLst>
                                          <p:attrName>style.visibility</p:attrName>
                                        </p:attrNameLst>
                                      </p:cBhvr>
                                      <p:to>
                                        <p:strVal val="hidden"/>
                                      </p:to>
                                    </p:set>
                                  </p:childTnLst>
                                </p:cTn>
                              </p:par>
                              <p:par>
                                <p:cTn id="117" presetID="19" presetClass="exit" presetSubtype="5" fill="hold" grpId="3" nodeType="withEffect">
                                  <p:stCondLst>
                                    <p:cond delay="0"/>
                                  </p:stCondLst>
                                  <p:childTnLst>
                                    <p:anim calcmode="lin" valueType="num">
                                      <p:cBhvr>
                                        <p:cTn id="118" dur="4000"/>
                                        <p:tgtEl>
                                          <p:spTgt spid="15"/>
                                        </p:tgtEl>
                                        <p:attrNameLst>
                                          <p:attrName>ppt_w</p:attrName>
                                        </p:attrNameLst>
                                      </p:cBhvr>
                                      <p:tavLst>
                                        <p:tav tm="0">
                                          <p:val>
                                            <p:strVal val="ppt_w"/>
                                          </p:val>
                                        </p:tav>
                                        <p:tav tm="100000">
                                          <p:val>
                                            <p:strVal val="ppt_w"/>
                                          </p:val>
                                        </p:tav>
                                      </p:tavLst>
                                    </p:anim>
                                    <p:anim calcmode="lin" valueType="num">
                                      <p:cBhvr>
                                        <p:cTn id="119" dur="4000"/>
                                        <p:tgtEl>
                                          <p:spTgt spid="1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20" dur="1" fill="hold">
                                          <p:stCondLst>
                                            <p:cond delay="3999"/>
                                          </p:stCondLst>
                                        </p:cTn>
                                        <p:tgtEl>
                                          <p:spTgt spid="15"/>
                                        </p:tgtEl>
                                        <p:attrNameLst>
                                          <p:attrName>style.visibility</p:attrName>
                                        </p:attrNameLst>
                                      </p:cBhvr>
                                      <p:to>
                                        <p:strVal val="hidden"/>
                                      </p:to>
                                    </p:set>
                                  </p:childTnLst>
                                </p:cTn>
                              </p:par>
                              <p:par>
                                <p:cTn id="121" presetID="8" presetClass="emph" presetSubtype="0" fill="hold" grpId="2" nodeType="withEffect">
                                  <p:stCondLst>
                                    <p:cond delay="0"/>
                                  </p:stCondLst>
                                  <p:childTnLst>
                                    <p:animRot by="21600000">
                                      <p:cBhvr>
                                        <p:cTn id="122" dur="4000" fill="hold"/>
                                        <p:tgtEl>
                                          <p:spTgt spid="15"/>
                                        </p:tgtEl>
                                        <p:attrNameLst>
                                          <p:attrName>r</p:attrName>
                                        </p:attrNameLst>
                                      </p:cBhvr>
                                    </p:animRot>
                                  </p:childTnLst>
                                </p:cTn>
                              </p:par>
                              <p:par>
                                <p:cTn id="123" presetID="2" presetClass="exit" presetSubtype="2" fill="hold" grpId="1" nodeType="withEffect">
                                  <p:stCondLst>
                                    <p:cond delay="0"/>
                                  </p:stCondLst>
                                  <p:childTnLst>
                                    <p:anim calcmode="lin" valueType="num">
                                      <p:cBhvr additive="base">
                                        <p:cTn id="124" dur="5000"/>
                                        <p:tgtEl>
                                          <p:spTgt spid="14"/>
                                        </p:tgtEl>
                                        <p:attrNameLst>
                                          <p:attrName>ppt_x</p:attrName>
                                        </p:attrNameLst>
                                      </p:cBhvr>
                                      <p:tavLst>
                                        <p:tav tm="0">
                                          <p:val>
                                            <p:strVal val="ppt_x"/>
                                          </p:val>
                                        </p:tav>
                                        <p:tav tm="100000">
                                          <p:val>
                                            <p:strVal val="1+ppt_w/2"/>
                                          </p:val>
                                        </p:tav>
                                      </p:tavLst>
                                    </p:anim>
                                    <p:anim calcmode="lin" valueType="num">
                                      <p:cBhvr additive="base">
                                        <p:cTn id="125" dur="5000"/>
                                        <p:tgtEl>
                                          <p:spTgt spid="14"/>
                                        </p:tgtEl>
                                        <p:attrNameLst>
                                          <p:attrName>ppt_y</p:attrName>
                                        </p:attrNameLst>
                                      </p:cBhvr>
                                      <p:tavLst>
                                        <p:tav tm="0">
                                          <p:val>
                                            <p:strVal val="ppt_y"/>
                                          </p:val>
                                        </p:tav>
                                        <p:tav tm="100000">
                                          <p:val>
                                            <p:strVal val="ppt_y"/>
                                          </p:val>
                                        </p:tav>
                                      </p:tavLst>
                                    </p:anim>
                                    <p:set>
                                      <p:cBhvr>
                                        <p:cTn id="126" dur="1" fill="hold">
                                          <p:stCondLst>
                                            <p:cond delay="4999"/>
                                          </p:stCondLst>
                                        </p:cTn>
                                        <p:tgtEl>
                                          <p:spTgt spid="14"/>
                                        </p:tgtEl>
                                        <p:attrNameLst>
                                          <p:attrName>style.visibility</p:attrName>
                                        </p:attrNameLst>
                                      </p:cBhvr>
                                      <p:to>
                                        <p:strVal val="hidden"/>
                                      </p:to>
                                    </p:set>
                                  </p:childTnLst>
                                </p:cTn>
                              </p:par>
                              <p:par>
                                <p:cTn id="127" presetID="19" presetClass="exit" presetSubtype="5" fill="hold" grpId="3" nodeType="withEffect">
                                  <p:stCondLst>
                                    <p:cond delay="0"/>
                                  </p:stCondLst>
                                  <p:childTnLst>
                                    <p:anim calcmode="lin" valueType="num">
                                      <p:cBhvr>
                                        <p:cTn id="128" dur="4000"/>
                                        <p:tgtEl>
                                          <p:spTgt spid="14"/>
                                        </p:tgtEl>
                                        <p:attrNameLst>
                                          <p:attrName>ppt_w</p:attrName>
                                        </p:attrNameLst>
                                      </p:cBhvr>
                                      <p:tavLst>
                                        <p:tav tm="0">
                                          <p:val>
                                            <p:strVal val="ppt_w"/>
                                          </p:val>
                                        </p:tav>
                                        <p:tav tm="100000">
                                          <p:val>
                                            <p:strVal val="ppt_w"/>
                                          </p:val>
                                        </p:tav>
                                      </p:tavLst>
                                    </p:anim>
                                    <p:anim calcmode="lin" valueType="num">
                                      <p:cBhvr>
                                        <p:cTn id="129" dur="4000"/>
                                        <p:tgtEl>
                                          <p:spTgt spid="1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30" dur="1" fill="hold">
                                          <p:stCondLst>
                                            <p:cond delay="3999"/>
                                          </p:stCondLst>
                                        </p:cTn>
                                        <p:tgtEl>
                                          <p:spTgt spid="14"/>
                                        </p:tgtEl>
                                        <p:attrNameLst>
                                          <p:attrName>style.visibility</p:attrName>
                                        </p:attrNameLst>
                                      </p:cBhvr>
                                      <p:to>
                                        <p:strVal val="hidden"/>
                                      </p:to>
                                    </p:set>
                                  </p:childTnLst>
                                </p:cTn>
                              </p:par>
                              <p:par>
                                <p:cTn id="131" presetID="8" presetClass="emph" presetSubtype="0" fill="hold" grpId="2" nodeType="withEffect">
                                  <p:stCondLst>
                                    <p:cond delay="0"/>
                                  </p:stCondLst>
                                  <p:childTnLst>
                                    <p:animRot by="21600000">
                                      <p:cBhvr>
                                        <p:cTn id="132" dur="4000" fill="hold"/>
                                        <p:tgtEl>
                                          <p:spTgt spid="14"/>
                                        </p:tgtEl>
                                        <p:attrNameLst>
                                          <p:attrName>r</p:attrName>
                                        </p:attrNameLst>
                                      </p:cBhvr>
                                    </p:animRot>
                                  </p:childTnLst>
                                </p:cTn>
                              </p:par>
                              <p:par>
                                <p:cTn id="133" presetID="2" presetClass="exit" presetSubtype="8" fill="hold" grpId="1" nodeType="withEffect">
                                  <p:stCondLst>
                                    <p:cond delay="0"/>
                                  </p:stCondLst>
                                  <p:childTnLst>
                                    <p:anim calcmode="lin" valueType="num">
                                      <p:cBhvr additive="base">
                                        <p:cTn id="134" dur="5000"/>
                                        <p:tgtEl>
                                          <p:spTgt spid="5"/>
                                        </p:tgtEl>
                                        <p:attrNameLst>
                                          <p:attrName>ppt_x</p:attrName>
                                        </p:attrNameLst>
                                      </p:cBhvr>
                                      <p:tavLst>
                                        <p:tav tm="0">
                                          <p:val>
                                            <p:strVal val="ppt_x"/>
                                          </p:val>
                                        </p:tav>
                                        <p:tav tm="100000">
                                          <p:val>
                                            <p:strVal val="0-ppt_w/2"/>
                                          </p:val>
                                        </p:tav>
                                      </p:tavLst>
                                    </p:anim>
                                    <p:anim calcmode="lin" valueType="num">
                                      <p:cBhvr additive="base">
                                        <p:cTn id="135" dur="5000"/>
                                        <p:tgtEl>
                                          <p:spTgt spid="5"/>
                                        </p:tgtEl>
                                        <p:attrNameLst>
                                          <p:attrName>ppt_y</p:attrName>
                                        </p:attrNameLst>
                                      </p:cBhvr>
                                      <p:tavLst>
                                        <p:tav tm="0">
                                          <p:val>
                                            <p:strVal val="ppt_y"/>
                                          </p:val>
                                        </p:tav>
                                        <p:tav tm="100000">
                                          <p:val>
                                            <p:strVal val="ppt_y"/>
                                          </p:val>
                                        </p:tav>
                                      </p:tavLst>
                                    </p:anim>
                                    <p:set>
                                      <p:cBhvr>
                                        <p:cTn id="136" dur="1" fill="hold">
                                          <p:stCondLst>
                                            <p:cond delay="4999"/>
                                          </p:stCondLst>
                                        </p:cTn>
                                        <p:tgtEl>
                                          <p:spTgt spid="5"/>
                                        </p:tgtEl>
                                        <p:attrNameLst>
                                          <p:attrName>style.visibility</p:attrName>
                                        </p:attrNameLst>
                                      </p:cBhvr>
                                      <p:to>
                                        <p:strVal val="hidden"/>
                                      </p:to>
                                    </p:set>
                                  </p:childTnLst>
                                </p:cTn>
                              </p:par>
                              <p:par>
                                <p:cTn id="137" presetID="8" presetClass="emph" presetSubtype="0" fill="hold" grpId="2" nodeType="withEffect">
                                  <p:stCondLst>
                                    <p:cond delay="0"/>
                                  </p:stCondLst>
                                  <p:childTnLst>
                                    <p:animRot by="21600000">
                                      <p:cBhvr>
                                        <p:cTn id="138" dur="4000" fill="hold"/>
                                        <p:tgtEl>
                                          <p:spTgt spid="5"/>
                                        </p:tgtEl>
                                        <p:attrNameLst>
                                          <p:attrName>r</p:attrName>
                                        </p:attrNameLst>
                                      </p:cBhvr>
                                    </p:animRot>
                                  </p:childTnLst>
                                </p:cTn>
                              </p:par>
                              <p:par>
                                <p:cTn id="139" presetID="19" presetClass="exit" presetSubtype="5" fill="hold" grpId="3" nodeType="withEffect">
                                  <p:stCondLst>
                                    <p:cond delay="0"/>
                                  </p:stCondLst>
                                  <p:childTnLst>
                                    <p:anim calcmode="lin" valueType="num">
                                      <p:cBhvr>
                                        <p:cTn id="140" dur="4000"/>
                                        <p:tgtEl>
                                          <p:spTgt spid="5"/>
                                        </p:tgtEl>
                                        <p:attrNameLst>
                                          <p:attrName>ppt_w</p:attrName>
                                        </p:attrNameLst>
                                      </p:cBhvr>
                                      <p:tavLst>
                                        <p:tav tm="0">
                                          <p:val>
                                            <p:strVal val="ppt_w"/>
                                          </p:val>
                                        </p:tav>
                                        <p:tav tm="100000">
                                          <p:val>
                                            <p:strVal val="ppt_w"/>
                                          </p:val>
                                        </p:tav>
                                      </p:tavLst>
                                    </p:anim>
                                    <p:anim calcmode="lin" valueType="num">
                                      <p:cBhvr>
                                        <p:cTn id="141" dur="4000"/>
                                        <p:tgtEl>
                                          <p:spTgt spid="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42" dur="1" fill="hold">
                                          <p:stCondLst>
                                            <p:cond delay="3999"/>
                                          </p:stCondLst>
                                        </p:cTn>
                                        <p:tgtEl>
                                          <p:spTgt spid="5"/>
                                        </p:tgtEl>
                                        <p:attrNameLst>
                                          <p:attrName>style.visibility</p:attrName>
                                        </p:attrNameLst>
                                      </p:cBhvr>
                                      <p:to>
                                        <p:strVal val="hidden"/>
                                      </p:to>
                                    </p:set>
                                  </p:childTnLst>
                                </p:cTn>
                              </p:par>
                              <p:par>
                                <p:cTn id="143" presetID="2" presetClass="exit" presetSubtype="8" fill="hold" grpId="1" nodeType="withEffect">
                                  <p:stCondLst>
                                    <p:cond delay="0"/>
                                  </p:stCondLst>
                                  <p:childTnLst>
                                    <p:anim calcmode="lin" valueType="num">
                                      <p:cBhvr additive="base">
                                        <p:cTn id="144" dur="5000"/>
                                        <p:tgtEl>
                                          <p:spTgt spid="3"/>
                                        </p:tgtEl>
                                        <p:attrNameLst>
                                          <p:attrName>ppt_x</p:attrName>
                                        </p:attrNameLst>
                                      </p:cBhvr>
                                      <p:tavLst>
                                        <p:tav tm="0">
                                          <p:val>
                                            <p:strVal val="ppt_x"/>
                                          </p:val>
                                        </p:tav>
                                        <p:tav tm="100000">
                                          <p:val>
                                            <p:strVal val="0-ppt_w/2"/>
                                          </p:val>
                                        </p:tav>
                                      </p:tavLst>
                                    </p:anim>
                                    <p:anim calcmode="lin" valueType="num">
                                      <p:cBhvr additive="base">
                                        <p:cTn id="145" dur="5000"/>
                                        <p:tgtEl>
                                          <p:spTgt spid="3"/>
                                        </p:tgtEl>
                                        <p:attrNameLst>
                                          <p:attrName>ppt_y</p:attrName>
                                        </p:attrNameLst>
                                      </p:cBhvr>
                                      <p:tavLst>
                                        <p:tav tm="0">
                                          <p:val>
                                            <p:strVal val="ppt_y"/>
                                          </p:val>
                                        </p:tav>
                                        <p:tav tm="100000">
                                          <p:val>
                                            <p:strVal val="ppt_y"/>
                                          </p:val>
                                        </p:tav>
                                      </p:tavLst>
                                    </p:anim>
                                    <p:set>
                                      <p:cBhvr>
                                        <p:cTn id="146" dur="1" fill="hold">
                                          <p:stCondLst>
                                            <p:cond delay="4999"/>
                                          </p:stCondLst>
                                        </p:cTn>
                                        <p:tgtEl>
                                          <p:spTgt spid="3"/>
                                        </p:tgtEl>
                                        <p:attrNameLst>
                                          <p:attrName>style.visibility</p:attrName>
                                        </p:attrNameLst>
                                      </p:cBhvr>
                                      <p:to>
                                        <p:strVal val="hidden"/>
                                      </p:to>
                                    </p:set>
                                  </p:childTnLst>
                                </p:cTn>
                              </p:par>
                              <p:par>
                                <p:cTn id="147" presetID="8" presetClass="emph" presetSubtype="0" fill="hold" grpId="2" nodeType="withEffect">
                                  <p:stCondLst>
                                    <p:cond delay="0"/>
                                  </p:stCondLst>
                                  <p:childTnLst>
                                    <p:animRot by="-21600000">
                                      <p:cBhvr>
                                        <p:cTn id="148" dur="4000" fill="hold"/>
                                        <p:tgtEl>
                                          <p:spTgt spid="3"/>
                                        </p:tgtEl>
                                        <p:attrNameLst>
                                          <p:attrName>r</p:attrName>
                                        </p:attrNameLst>
                                      </p:cBhvr>
                                    </p:animRot>
                                  </p:childTnLst>
                                </p:cTn>
                              </p:par>
                              <p:par>
                                <p:cTn id="149" presetID="19" presetClass="exit" presetSubtype="5" fill="hold" grpId="3" nodeType="withEffect">
                                  <p:stCondLst>
                                    <p:cond delay="0"/>
                                  </p:stCondLst>
                                  <p:childTnLst>
                                    <p:anim calcmode="lin" valueType="num">
                                      <p:cBhvr>
                                        <p:cTn id="150" dur="4000"/>
                                        <p:tgtEl>
                                          <p:spTgt spid="3"/>
                                        </p:tgtEl>
                                        <p:attrNameLst>
                                          <p:attrName>ppt_w</p:attrName>
                                        </p:attrNameLst>
                                      </p:cBhvr>
                                      <p:tavLst>
                                        <p:tav tm="0">
                                          <p:val>
                                            <p:strVal val="ppt_w"/>
                                          </p:val>
                                        </p:tav>
                                        <p:tav tm="100000">
                                          <p:val>
                                            <p:strVal val="ppt_w"/>
                                          </p:val>
                                        </p:tav>
                                      </p:tavLst>
                                    </p:anim>
                                    <p:anim calcmode="lin" valueType="num">
                                      <p:cBhvr>
                                        <p:cTn id="151" dur="4000"/>
                                        <p:tgtEl>
                                          <p:spTgt spid="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52" dur="1" fill="hold">
                                          <p:stCondLst>
                                            <p:cond delay="3999"/>
                                          </p:stCondLst>
                                        </p:cTn>
                                        <p:tgtEl>
                                          <p:spTgt spid="3"/>
                                        </p:tgtEl>
                                        <p:attrNameLst>
                                          <p:attrName>style.visibility</p:attrName>
                                        </p:attrNameLst>
                                      </p:cBhvr>
                                      <p:to>
                                        <p:strVal val="hidden"/>
                                      </p:to>
                                    </p:set>
                                  </p:childTnLst>
                                </p:cTn>
                              </p:par>
                              <p:par>
                                <p:cTn id="153" presetID="2" presetClass="exit" presetSubtype="2" fill="hold" grpId="1" nodeType="withEffect">
                                  <p:stCondLst>
                                    <p:cond delay="0"/>
                                  </p:stCondLst>
                                  <p:childTnLst>
                                    <p:anim calcmode="lin" valueType="num">
                                      <p:cBhvr additive="base">
                                        <p:cTn id="154" dur="5000"/>
                                        <p:tgtEl>
                                          <p:spTgt spid="4"/>
                                        </p:tgtEl>
                                        <p:attrNameLst>
                                          <p:attrName>ppt_x</p:attrName>
                                        </p:attrNameLst>
                                      </p:cBhvr>
                                      <p:tavLst>
                                        <p:tav tm="0">
                                          <p:val>
                                            <p:strVal val="ppt_x"/>
                                          </p:val>
                                        </p:tav>
                                        <p:tav tm="100000">
                                          <p:val>
                                            <p:strVal val="1+ppt_w/2"/>
                                          </p:val>
                                        </p:tav>
                                      </p:tavLst>
                                    </p:anim>
                                    <p:anim calcmode="lin" valueType="num">
                                      <p:cBhvr additive="base">
                                        <p:cTn id="155" dur="5000"/>
                                        <p:tgtEl>
                                          <p:spTgt spid="4"/>
                                        </p:tgtEl>
                                        <p:attrNameLst>
                                          <p:attrName>ppt_y</p:attrName>
                                        </p:attrNameLst>
                                      </p:cBhvr>
                                      <p:tavLst>
                                        <p:tav tm="0">
                                          <p:val>
                                            <p:strVal val="ppt_y"/>
                                          </p:val>
                                        </p:tav>
                                        <p:tav tm="100000">
                                          <p:val>
                                            <p:strVal val="ppt_y"/>
                                          </p:val>
                                        </p:tav>
                                      </p:tavLst>
                                    </p:anim>
                                    <p:set>
                                      <p:cBhvr>
                                        <p:cTn id="156" dur="1" fill="hold">
                                          <p:stCondLst>
                                            <p:cond delay="4999"/>
                                          </p:stCondLst>
                                        </p:cTn>
                                        <p:tgtEl>
                                          <p:spTgt spid="4"/>
                                        </p:tgtEl>
                                        <p:attrNameLst>
                                          <p:attrName>style.visibility</p:attrName>
                                        </p:attrNameLst>
                                      </p:cBhvr>
                                      <p:to>
                                        <p:strVal val="hidden"/>
                                      </p:to>
                                    </p:set>
                                  </p:childTnLst>
                                </p:cTn>
                              </p:par>
                              <p:par>
                                <p:cTn id="157" presetID="8" presetClass="emph" presetSubtype="0" fill="hold" grpId="2" nodeType="withEffect">
                                  <p:stCondLst>
                                    <p:cond delay="0"/>
                                  </p:stCondLst>
                                  <p:childTnLst>
                                    <p:animRot by="-21600000">
                                      <p:cBhvr>
                                        <p:cTn id="158" dur="4000" fill="hold"/>
                                        <p:tgtEl>
                                          <p:spTgt spid="4"/>
                                        </p:tgtEl>
                                        <p:attrNameLst>
                                          <p:attrName>r</p:attrName>
                                        </p:attrNameLst>
                                      </p:cBhvr>
                                    </p:animRot>
                                  </p:childTnLst>
                                </p:cTn>
                              </p:par>
                              <p:par>
                                <p:cTn id="159" presetID="19" presetClass="exit" presetSubtype="5" fill="hold" grpId="3" nodeType="withEffect">
                                  <p:stCondLst>
                                    <p:cond delay="0"/>
                                  </p:stCondLst>
                                  <p:childTnLst>
                                    <p:anim calcmode="lin" valueType="num">
                                      <p:cBhvr>
                                        <p:cTn id="160" dur="4000"/>
                                        <p:tgtEl>
                                          <p:spTgt spid="4"/>
                                        </p:tgtEl>
                                        <p:attrNameLst>
                                          <p:attrName>ppt_w</p:attrName>
                                        </p:attrNameLst>
                                      </p:cBhvr>
                                      <p:tavLst>
                                        <p:tav tm="0">
                                          <p:val>
                                            <p:strVal val="ppt_w"/>
                                          </p:val>
                                        </p:tav>
                                        <p:tav tm="100000">
                                          <p:val>
                                            <p:strVal val="ppt_w"/>
                                          </p:val>
                                        </p:tav>
                                      </p:tavLst>
                                    </p:anim>
                                    <p:anim calcmode="lin" valueType="num">
                                      <p:cBhvr>
                                        <p:cTn id="161" dur="4000"/>
                                        <p:tgtEl>
                                          <p:spTgt spid="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62" dur="1" fill="hold">
                                          <p:stCondLst>
                                            <p:cond delay="3999"/>
                                          </p:stCondLst>
                                        </p:cTn>
                                        <p:tgtEl>
                                          <p:spTgt spid="4"/>
                                        </p:tgtEl>
                                        <p:attrNameLst>
                                          <p:attrName>style.visibility</p:attrName>
                                        </p:attrNameLst>
                                      </p:cBhvr>
                                      <p:to>
                                        <p:strVal val="hidden"/>
                                      </p:to>
                                    </p:set>
                                  </p:childTnLst>
                                </p:cTn>
                              </p:par>
                              <p:par>
                                <p:cTn id="163" presetID="2" presetClass="exit" presetSubtype="2" fill="hold" grpId="1" nodeType="withEffect">
                                  <p:stCondLst>
                                    <p:cond delay="0"/>
                                  </p:stCondLst>
                                  <p:childTnLst>
                                    <p:anim calcmode="lin" valueType="num">
                                      <p:cBhvr additive="base">
                                        <p:cTn id="164" dur="5000"/>
                                        <p:tgtEl>
                                          <p:spTgt spid="2"/>
                                        </p:tgtEl>
                                        <p:attrNameLst>
                                          <p:attrName>ppt_x</p:attrName>
                                        </p:attrNameLst>
                                      </p:cBhvr>
                                      <p:tavLst>
                                        <p:tav tm="0">
                                          <p:val>
                                            <p:strVal val="ppt_x"/>
                                          </p:val>
                                        </p:tav>
                                        <p:tav tm="100000">
                                          <p:val>
                                            <p:strVal val="1+ppt_w/2"/>
                                          </p:val>
                                        </p:tav>
                                      </p:tavLst>
                                    </p:anim>
                                    <p:anim calcmode="lin" valueType="num">
                                      <p:cBhvr additive="base">
                                        <p:cTn id="165" dur="5000"/>
                                        <p:tgtEl>
                                          <p:spTgt spid="2"/>
                                        </p:tgtEl>
                                        <p:attrNameLst>
                                          <p:attrName>ppt_y</p:attrName>
                                        </p:attrNameLst>
                                      </p:cBhvr>
                                      <p:tavLst>
                                        <p:tav tm="0">
                                          <p:val>
                                            <p:strVal val="ppt_y"/>
                                          </p:val>
                                        </p:tav>
                                        <p:tav tm="100000">
                                          <p:val>
                                            <p:strVal val="ppt_y"/>
                                          </p:val>
                                        </p:tav>
                                      </p:tavLst>
                                    </p:anim>
                                    <p:set>
                                      <p:cBhvr>
                                        <p:cTn id="166" dur="1" fill="hold">
                                          <p:stCondLst>
                                            <p:cond delay="4999"/>
                                          </p:stCondLst>
                                        </p:cTn>
                                        <p:tgtEl>
                                          <p:spTgt spid="2"/>
                                        </p:tgtEl>
                                        <p:attrNameLst>
                                          <p:attrName>style.visibility</p:attrName>
                                        </p:attrNameLst>
                                      </p:cBhvr>
                                      <p:to>
                                        <p:strVal val="hidden"/>
                                      </p:to>
                                    </p:set>
                                  </p:childTnLst>
                                </p:cTn>
                              </p:par>
                              <p:par>
                                <p:cTn id="167" presetID="19" presetClass="exit" presetSubtype="5" fill="hold" grpId="3" nodeType="withEffect">
                                  <p:stCondLst>
                                    <p:cond delay="0"/>
                                  </p:stCondLst>
                                  <p:childTnLst>
                                    <p:anim calcmode="lin" valueType="num">
                                      <p:cBhvr>
                                        <p:cTn id="168" dur="4000"/>
                                        <p:tgtEl>
                                          <p:spTgt spid="2"/>
                                        </p:tgtEl>
                                        <p:attrNameLst>
                                          <p:attrName>ppt_w</p:attrName>
                                        </p:attrNameLst>
                                      </p:cBhvr>
                                      <p:tavLst>
                                        <p:tav tm="0">
                                          <p:val>
                                            <p:strVal val="ppt_w"/>
                                          </p:val>
                                        </p:tav>
                                        <p:tav tm="100000">
                                          <p:val>
                                            <p:strVal val="ppt_w"/>
                                          </p:val>
                                        </p:tav>
                                      </p:tavLst>
                                    </p:anim>
                                    <p:anim calcmode="lin" valueType="num">
                                      <p:cBhvr>
                                        <p:cTn id="169" dur="4000"/>
                                        <p:tgtEl>
                                          <p:spTgt spid="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70" dur="1" fill="hold">
                                          <p:stCondLst>
                                            <p:cond delay="3999"/>
                                          </p:stCondLst>
                                        </p:cTn>
                                        <p:tgtEl>
                                          <p:spTgt spid="2"/>
                                        </p:tgtEl>
                                        <p:attrNameLst>
                                          <p:attrName>style.visibility</p:attrName>
                                        </p:attrNameLst>
                                      </p:cBhvr>
                                      <p:to>
                                        <p:strVal val="hidden"/>
                                      </p:to>
                                    </p:set>
                                  </p:childTnLst>
                                </p:cTn>
                              </p:par>
                              <p:par>
                                <p:cTn id="171" presetID="8" presetClass="emph" presetSubtype="0" fill="hold" grpId="2" nodeType="withEffect">
                                  <p:stCondLst>
                                    <p:cond delay="0"/>
                                  </p:stCondLst>
                                  <p:childTnLst>
                                    <p:animRot by="21600000">
                                      <p:cBhvr>
                                        <p:cTn id="172" dur="4000" fill="hold"/>
                                        <p:tgtEl>
                                          <p:spTgt spid="2"/>
                                        </p:tgtEl>
                                        <p:attrNameLst>
                                          <p:attrName>r</p:attrName>
                                        </p:attrNameLst>
                                      </p:cBhvr>
                                    </p:animRot>
                                  </p:childTnLst>
                                </p:cTn>
                              </p:par>
                              <p:par>
                                <p:cTn id="173" presetID="23" presetClass="entr" presetSubtype="272" fill="hold" nodeType="withEffect">
                                  <p:stCondLst>
                                    <p:cond delay="0"/>
                                  </p:stCondLst>
                                  <p:childTnLst>
                                    <p:set>
                                      <p:cBhvr>
                                        <p:cTn id="174" dur="1" fill="hold">
                                          <p:stCondLst>
                                            <p:cond delay="0"/>
                                          </p:stCondLst>
                                        </p:cTn>
                                        <p:tgtEl>
                                          <p:spTgt spid="22"/>
                                        </p:tgtEl>
                                        <p:attrNameLst>
                                          <p:attrName>style.visibility</p:attrName>
                                        </p:attrNameLst>
                                      </p:cBhvr>
                                      <p:to>
                                        <p:strVal val="visible"/>
                                      </p:to>
                                    </p:set>
                                    <p:anim calcmode="lin" valueType="num">
                                      <p:cBhvr>
                                        <p:cTn id="175" dur="4500" fill="hold"/>
                                        <p:tgtEl>
                                          <p:spTgt spid="22"/>
                                        </p:tgtEl>
                                        <p:attrNameLst>
                                          <p:attrName>ppt_w</p:attrName>
                                        </p:attrNameLst>
                                      </p:cBhvr>
                                      <p:tavLst>
                                        <p:tav tm="0">
                                          <p:val>
                                            <p:strVal val="2/3*#ppt_w"/>
                                          </p:val>
                                        </p:tav>
                                        <p:tav tm="100000">
                                          <p:val>
                                            <p:strVal val="#ppt_w"/>
                                          </p:val>
                                        </p:tav>
                                      </p:tavLst>
                                    </p:anim>
                                    <p:anim calcmode="lin" valueType="num">
                                      <p:cBhvr>
                                        <p:cTn id="176" dur="4500" fill="hold"/>
                                        <p:tgtEl>
                                          <p:spTgt spid="22"/>
                                        </p:tgtEl>
                                        <p:attrNameLst>
                                          <p:attrName>ppt_h</p:attrName>
                                        </p:attrNameLst>
                                      </p:cBhvr>
                                      <p:tavLst>
                                        <p:tav tm="0">
                                          <p:val>
                                            <p:strVal val="2/3*#ppt_h"/>
                                          </p:val>
                                        </p:tav>
                                        <p:tav tm="100000">
                                          <p:val>
                                            <p:strVal val="#ppt_h"/>
                                          </p:val>
                                        </p:tav>
                                      </p:tavLst>
                                    </p:anim>
                                  </p:childTnLst>
                                </p:cTn>
                              </p:par>
                              <p:par>
                                <p:cTn id="177" presetID="16" presetClass="entr" presetSubtype="37" fill="hold" nodeType="withEffect">
                                  <p:stCondLst>
                                    <p:cond delay="0"/>
                                  </p:stCondLst>
                                  <p:childTnLst>
                                    <p:set>
                                      <p:cBhvr>
                                        <p:cTn id="178" dur="1" fill="hold">
                                          <p:stCondLst>
                                            <p:cond delay="0"/>
                                          </p:stCondLst>
                                        </p:cTn>
                                        <p:tgtEl>
                                          <p:spTgt spid="22"/>
                                        </p:tgtEl>
                                        <p:attrNameLst>
                                          <p:attrName>style.visibility</p:attrName>
                                        </p:attrNameLst>
                                      </p:cBhvr>
                                      <p:to>
                                        <p:strVal val="visible"/>
                                      </p:to>
                                    </p:set>
                                    <p:animEffect transition="in" filter="barn(outVertical)">
                                      <p:cBhvr>
                                        <p:cTn id="179" dur="4500"/>
                                        <p:tgtEl>
                                          <p:spTgt spid="22"/>
                                        </p:tgtEl>
                                      </p:cBhvr>
                                    </p:animEffect>
                                  </p:childTnLst>
                                </p:cTn>
                              </p:par>
                              <p:par>
                                <p:cTn id="180" presetID="9" presetClass="emph" presetSubtype="0" grpId="0" nodeType="withEffect">
                                  <p:stCondLst>
                                    <p:cond delay="0"/>
                                  </p:stCondLst>
                                  <p:childTnLst>
                                    <p:set>
                                      <p:cBhvr rctx="PPT">
                                        <p:cTn id="181" dur="indefinite"/>
                                        <p:tgtEl>
                                          <p:spTgt spid="23"/>
                                        </p:tgtEl>
                                        <p:attrNameLst>
                                          <p:attrName>style.opacity</p:attrName>
                                        </p:attrNameLst>
                                      </p:cBhvr>
                                      <p:to>
                                        <p:strVal val="0"/>
                                      </p:to>
                                    </p:set>
                                    <p:animEffect filter="image" prLst="opacity: 0">
                                      <p:cBhvr rctx="IE">
                                        <p:cTn id="182" dur="indefinite"/>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 grpId="1" animBg="1"/>
      <p:bldP spid="2" grpId="2" animBg="1"/>
      <p:bldP spid="2" grpId="3" animBg="1"/>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3"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2" name="51 Imagen" descr="MORASSSSSSSSSSSSSSS"/>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2" name="1 Elipse"/>
          <p:cNvSpPr/>
          <p:nvPr/>
        </p:nvSpPr>
        <p:spPr>
          <a:xfrm>
            <a:off x="18728" y="0"/>
            <a:ext cx="683568" cy="648072"/>
          </a:xfrm>
          <a:prstGeom prst="ellipse">
            <a:avLst/>
          </a:prstGeom>
          <a:gradFill>
            <a:gsLst>
              <a:gs pos="833">
                <a:schemeClr val="bg1"/>
              </a:gs>
              <a:gs pos="40000">
                <a:srgbClr val="99FF66"/>
              </a:gs>
              <a:gs pos="49000">
                <a:schemeClr val="tx1">
                  <a:alpha val="0"/>
                </a:schemeClr>
              </a:gs>
              <a:gs pos="25000">
                <a:schemeClr val="tx1">
                  <a:alpha val="44000"/>
                </a:schemeClr>
              </a:gs>
            </a:gsLst>
            <a:path path="circle">
              <a:fillToRect l="50000" t="50000" r="50000" b="50000"/>
            </a:path>
          </a:gradFill>
          <a:ln w="50800">
            <a:gradFill>
              <a:gsLst>
                <a:gs pos="0">
                  <a:srgbClr val="FFC000">
                    <a:lumMod val="86000"/>
                    <a:lumOff val="14000"/>
                  </a:srgbClr>
                </a:gs>
                <a:gs pos="71000">
                  <a:srgbClr val="FFC000">
                    <a:lumMod val="71000"/>
                    <a:lumOff val="29000"/>
                  </a:srgbClr>
                </a:gs>
              </a:gsLst>
              <a:lin ang="5400000" scaled="0"/>
            </a:gradFill>
          </a:ln>
          <a:effectLst>
            <a:reflection blurRad="6350" stA="50000" endA="300" endPos="90000" dir="5400000" sy="-100000" algn="bl" rotWithShape="0"/>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Elipse"/>
          <p:cNvSpPr/>
          <p:nvPr/>
        </p:nvSpPr>
        <p:spPr>
          <a:xfrm>
            <a:off x="755576" y="771550"/>
            <a:ext cx="683568" cy="648072"/>
          </a:xfrm>
          <a:prstGeom prst="ellipse">
            <a:avLst/>
          </a:prstGeom>
          <a:gradFill>
            <a:gsLst>
              <a:gs pos="833">
                <a:schemeClr val="bg1"/>
              </a:gs>
              <a:gs pos="40000">
                <a:srgbClr val="99FF66"/>
              </a:gs>
              <a:gs pos="49000">
                <a:schemeClr val="tx1">
                  <a:alpha val="0"/>
                </a:schemeClr>
              </a:gs>
              <a:gs pos="25000">
                <a:schemeClr val="tx1">
                  <a:alpha val="44000"/>
                </a:schemeClr>
              </a:gs>
            </a:gsLst>
            <a:path path="circle">
              <a:fillToRect l="50000" t="50000" r="50000" b="50000"/>
            </a:path>
          </a:gradFill>
          <a:ln w="50800">
            <a:gradFill>
              <a:gsLst>
                <a:gs pos="0">
                  <a:srgbClr val="FFC000">
                    <a:lumMod val="86000"/>
                    <a:lumOff val="14000"/>
                  </a:srgbClr>
                </a:gs>
                <a:gs pos="71000">
                  <a:srgbClr val="FFC000">
                    <a:lumMod val="71000"/>
                    <a:lumOff val="29000"/>
                  </a:srgbClr>
                </a:gs>
              </a:gsLst>
              <a:lin ang="5400000" scaled="0"/>
            </a:gradFill>
          </a:ln>
          <a:effectLst>
            <a:reflection blurRad="6350" stA="50000" endA="300" endPos="90000" dir="5400000" sy="-100000" algn="bl" rotWithShape="0"/>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Elipse"/>
          <p:cNvSpPr/>
          <p:nvPr/>
        </p:nvSpPr>
        <p:spPr>
          <a:xfrm>
            <a:off x="1403648" y="1491630"/>
            <a:ext cx="683568" cy="648072"/>
          </a:xfrm>
          <a:prstGeom prst="ellipse">
            <a:avLst/>
          </a:prstGeom>
          <a:gradFill>
            <a:gsLst>
              <a:gs pos="833">
                <a:schemeClr val="bg1"/>
              </a:gs>
              <a:gs pos="40000">
                <a:srgbClr val="99FF66"/>
              </a:gs>
              <a:gs pos="49000">
                <a:schemeClr val="tx1">
                  <a:alpha val="0"/>
                </a:schemeClr>
              </a:gs>
              <a:gs pos="25000">
                <a:schemeClr val="tx1">
                  <a:alpha val="44000"/>
                </a:schemeClr>
              </a:gs>
            </a:gsLst>
            <a:path path="circle">
              <a:fillToRect l="50000" t="50000" r="50000" b="50000"/>
            </a:path>
          </a:gradFill>
          <a:ln w="50800">
            <a:gradFill>
              <a:gsLst>
                <a:gs pos="0">
                  <a:srgbClr val="FFC000">
                    <a:lumMod val="86000"/>
                    <a:lumOff val="14000"/>
                  </a:srgbClr>
                </a:gs>
                <a:gs pos="71000">
                  <a:srgbClr val="FFC000">
                    <a:lumMod val="71000"/>
                    <a:lumOff val="29000"/>
                  </a:srgbClr>
                </a:gs>
              </a:gsLst>
              <a:lin ang="5400000" scaled="0"/>
            </a:gradFill>
          </a:ln>
          <a:effectLst>
            <a:reflection blurRad="6350" stA="50000" endA="300" endPos="90000" dir="5400000" sy="-100000" algn="bl" rotWithShape="0"/>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Elipse"/>
          <p:cNvSpPr/>
          <p:nvPr/>
        </p:nvSpPr>
        <p:spPr>
          <a:xfrm>
            <a:off x="1440000" y="35074"/>
            <a:ext cx="683568" cy="648072"/>
          </a:xfrm>
          <a:prstGeom prst="ellipse">
            <a:avLst/>
          </a:prstGeom>
          <a:gradFill>
            <a:gsLst>
              <a:gs pos="833">
                <a:schemeClr val="bg1"/>
              </a:gs>
              <a:gs pos="40000">
                <a:srgbClr val="99FF66"/>
              </a:gs>
              <a:gs pos="49000">
                <a:schemeClr val="tx1">
                  <a:alpha val="0"/>
                </a:schemeClr>
              </a:gs>
              <a:gs pos="25000">
                <a:schemeClr val="tx1">
                  <a:alpha val="44000"/>
                </a:schemeClr>
              </a:gs>
            </a:gsLst>
            <a:path path="circle">
              <a:fillToRect l="50000" t="50000" r="50000" b="50000"/>
            </a:path>
          </a:gradFill>
          <a:ln w="50800">
            <a:gradFill>
              <a:gsLst>
                <a:gs pos="0">
                  <a:srgbClr val="FFC000">
                    <a:lumMod val="86000"/>
                    <a:lumOff val="14000"/>
                  </a:srgbClr>
                </a:gs>
                <a:gs pos="71000">
                  <a:srgbClr val="FFC000">
                    <a:lumMod val="71000"/>
                    <a:lumOff val="29000"/>
                  </a:srgbClr>
                </a:gs>
              </a:gsLst>
              <a:lin ang="5400000" scaled="0"/>
            </a:gradFill>
          </a:ln>
          <a:effectLst>
            <a:reflection blurRad="6350" stA="50000" endA="300" endPos="90000" dir="5400000" sy="-100000" algn="bl" rotWithShape="0"/>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Elipse"/>
          <p:cNvSpPr/>
          <p:nvPr/>
        </p:nvSpPr>
        <p:spPr>
          <a:xfrm>
            <a:off x="2176848" y="806624"/>
            <a:ext cx="683568" cy="648072"/>
          </a:xfrm>
          <a:prstGeom prst="ellipse">
            <a:avLst/>
          </a:prstGeom>
          <a:gradFill>
            <a:gsLst>
              <a:gs pos="833">
                <a:schemeClr val="bg1"/>
              </a:gs>
              <a:gs pos="40000">
                <a:srgbClr val="99FF66"/>
              </a:gs>
              <a:gs pos="49000">
                <a:schemeClr val="tx1">
                  <a:alpha val="0"/>
                </a:schemeClr>
              </a:gs>
              <a:gs pos="25000">
                <a:schemeClr val="tx1">
                  <a:alpha val="44000"/>
                </a:schemeClr>
              </a:gs>
            </a:gsLst>
            <a:path path="circle">
              <a:fillToRect l="50000" t="50000" r="50000" b="50000"/>
            </a:path>
          </a:gradFill>
          <a:ln w="50800">
            <a:gradFill>
              <a:gsLst>
                <a:gs pos="0">
                  <a:srgbClr val="FFC000">
                    <a:lumMod val="86000"/>
                    <a:lumOff val="14000"/>
                  </a:srgbClr>
                </a:gs>
                <a:gs pos="71000">
                  <a:srgbClr val="FFC000">
                    <a:lumMod val="71000"/>
                    <a:lumOff val="29000"/>
                  </a:srgbClr>
                </a:gs>
              </a:gsLst>
              <a:lin ang="5400000" scaled="0"/>
            </a:gradFill>
          </a:ln>
          <a:effectLst>
            <a:reflection blurRad="6350" stA="50000" endA="300" endPos="90000" dir="5400000" sy="-100000" algn="bl" rotWithShape="0"/>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Elipse"/>
          <p:cNvSpPr/>
          <p:nvPr/>
        </p:nvSpPr>
        <p:spPr>
          <a:xfrm>
            <a:off x="2824920" y="1526704"/>
            <a:ext cx="683568" cy="648072"/>
          </a:xfrm>
          <a:prstGeom prst="ellipse">
            <a:avLst/>
          </a:prstGeom>
          <a:gradFill>
            <a:gsLst>
              <a:gs pos="833">
                <a:schemeClr val="bg1"/>
              </a:gs>
              <a:gs pos="40000">
                <a:srgbClr val="99FF66"/>
              </a:gs>
              <a:gs pos="49000">
                <a:schemeClr val="tx1">
                  <a:alpha val="0"/>
                </a:schemeClr>
              </a:gs>
              <a:gs pos="25000">
                <a:schemeClr val="tx1">
                  <a:alpha val="44000"/>
                </a:schemeClr>
              </a:gs>
            </a:gsLst>
            <a:path path="circle">
              <a:fillToRect l="50000" t="50000" r="50000" b="50000"/>
            </a:path>
          </a:gradFill>
          <a:ln w="50800">
            <a:gradFill>
              <a:gsLst>
                <a:gs pos="0">
                  <a:srgbClr val="FFC000">
                    <a:lumMod val="86000"/>
                    <a:lumOff val="14000"/>
                  </a:srgbClr>
                </a:gs>
                <a:gs pos="71000">
                  <a:srgbClr val="FFC000">
                    <a:lumMod val="71000"/>
                    <a:lumOff val="29000"/>
                  </a:srgbClr>
                </a:gs>
              </a:gsLst>
              <a:lin ang="5400000" scaled="0"/>
            </a:gradFill>
          </a:ln>
          <a:effectLst>
            <a:reflection blurRad="6350" stA="50000" endA="300" endPos="90000" dir="5400000" sy="-100000" algn="bl" rotWithShape="0"/>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Elipse"/>
          <p:cNvSpPr/>
          <p:nvPr/>
        </p:nvSpPr>
        <p:spPr>
          <a:xfrm>
            <a:off x="2844000" y="0"/>
            <a:ext cx="683568" cy="648072"/>
          </a:xfrm>
          <a:prstGeom prst="ellipse">
            <a:avLst/>
          </a:prstGeom>
          <a:gradFill>
            <a:gsLst>
              <a:gs pos="833">
                <a:schemeClr val="bg1"/>
              </a:gs>
              <a:gs pos="40000">
                <a:srgbClr val="99FF66"/>
              </a:gs>
              <a:gs pos="49000">
                <a:schemeClr val="tx1">
                  <a:alpha val="0"/>
                </a:schemeClr>
              </a:gs>
              <a:gs pos="25000">
                <a:schemeClr val="tx1">
                  <a:alpha val="44000"/>
                </a:schemeClr>
              </a:gs>
            </a:gsLst>
            <a:path path="circle">
              <a:fillToRect l="50000" t="50000" r="50000" b="50000"/>
            </a:path>
          </a:gradFill>
          <a:ln w="50800">
            <a:gradFill>
              <a:gsLst>
                <a:gs pos="0">
                  <a:srgbClr val="FFC000">
                    <a:lumMod val="86000"/>
                    <a:lumOff val="14000"/>
                  </a:srgbClr>
                </a:gs>
                <a:gs pos="71000">
                  <a:srgbClr val="FFC000">
                    <a:lumMod val="71000"/>
                    <a:lumOff val="29000"/>
                  </a:srgbClr>
                </a:gs>
              </a:gsLst>
              <a:lin ang="5400000" scaled="0"/>
            </a:gradFill>
          </a:ln>
          <a:effectLst>
            <a:reflection blurRad="6350" stA="50000" endA="300" endPos="90000" dir="5400000" sy="-100000" algn="bl" rotWithShape="0"/>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Elipse"/>
          <p:cNvSpPr/>
          <p:nvPr/>
        </p:nvSpPr>
        <p:spPr>
          <a:xfrm>
            <a:off x="3580848" y="771550"/>
            <a:ext cx="683568" cy="648072"/>
          </a:xfrm>
          <a:prstGeom prst="ellipse">
            <a:avLst/>
          </a:prstGeom>
          <a:gradFill>
            <a:gsLst>
              <a:gs pos="833">
                <a:schemeClr val="bg1"/>
              </a:gs>
              <a:gs pos="40000">
                <a:srgbClr val="99FF66"/>
              </a:gs>
              <a:gs pos="49000">
                <a:schemeClr val="tx1">
                  <a:alpha val="0"/>
                </a:schemeClr>
              </a:gs>
              <a:gs pos="25000">
                <a:schemeClr val="tx1">
                  <a:alpha val="44000"/>
                </a:schemeClr>
              </a:gs>
            </a:gsLst>
            <a:path path="circle">
              <a:fillToRect l="50000" t="50000" r="50000" b="50000"/>
            </a:path>
          </a:gradFill>
          <a:ln w="50800">
            <a:gradFill>
              <a:gsLst>
                <a:gs pos="0">
                  <a:srgbClr val="FFC000">
                    <a:lumMod val="86000"/>
                    <a:lumOff val="14000"/>
                  </a:srgbClr>
                </a:gs>
                <a:gs pos="71000">
                  <a:srgbClr val="FFC000">
                    <a:lumMod val="71000"/>
                    <a:lumOff val="29000"/>
                  </a:srgbClr>
                </a:gs>
              </a:gsLst>
              <a:lin ang="5400000" scaled="0"/>
            </a:gradFill>
          </a:ln>
          <a:effectLst>
            <a:reflection blurRad="6350" stA="50000" endA="300" endPos="90000" dir="5400000" sy="-100000" algn="bl" rotWithShape="0"/>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Elipse"/>
          <p:cNvSpPr/>
          <p:nvPr/>
        </p:nvSpPr>
        <p:spPr>
          <a:xfrm>
            <a:off x="4228920" y="1491630"/>
            <a:ext cx="683568" cy="648072"/>
          </a:xfrm>
          <a:prstGeom prst="ellipse">
            <a:avLst/>
          </a:prstGeom>
          <a:gradFill>
            <a:gsLst>
              <a:gs pos="833">
                <a:schemeClr val="bg1"/>
              </a:gs>
              <a:gs pos="40000">
                <a:srgbClr val="99FF66"/>
              </a:gs>
              <a:gs pos="49000">
                <a:schemeClr val="tx1">
                  <a:alpha val="0"/>
                </a:schemeClr>
              </a:gs>
              <a:gs pos="25000">
                <a:schemeClr val="tx1">
                  <a:alpha val="44000"/>
                </a:schemeClr>
              </a:gs>
            </a:gsLst>
            <a:path path="circle">
              <a:fillToRect l="50000" t="50000" r="50000" b="50000"/>
            </a:path>
          </a:gradFill>
          <a:ln w="50800">
            <a:gradFill>
              <a:gsLst>
                <a:gs pos="0">
                  <a:srgbClr val="FFC000">
                    <a:lumMod val="86000"/>
                    <a:lumOff val="14000"/>
                  </a:srgbClr>
                </a:gs>
                <a:gs pos="71000">
                  <a:srgbClr val="FFC000">
                    <a:lumMod val="71000"/>
                    <a:lumOff val="29000"/>
                  </a:srgbClr>
                </a:gs>
              </a:gsLst>
              <a:lin ang="5400000" scaled="0"/>
            </a:gradFill>
          </a:ln>
          <a:effectLst>
            <a:reflection blurRad="6350" stA="50000" endA="300" endPos="90000" dir="5400000" sy="-100000" algn="bl" rotWithShape="0"/>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Elipse"/>
          <p:cNvSpPr/>
          <p:nvPr/>
        </p:nvSpPr>
        <p:spPr>
          <a:xfrm>
            <a:off x="4284000" y="0"/>
            <a:ext cx="683568" cy="648072"/>
          </a:xfrm>
          <a:prstGeom prst="ellipse">
            <a:avLst/>
          </a:prstGeom>
          <a:gradFill>
            <a:gsLst>
              <a:gs pos="833">
                <a:schemeClr val="bg1"/>
              </a:gs>
              <a:gs pos="40000">
                <a:srgbClr val="99FF66"/>
              </a:gs>
              <a:gs pos="49000">
                <a:schemeClr val="tx1">
                  <a:alpha val="0"/>
                </a:schemeClr>
              </a:gs>
              <a:gs pos="25000">
                <a:schemeClr val="tx1">
                  <a:alpha val="44000"/>
                </a:schemeClr>
              </a:gs>
            </a:gsLst>
            <a:path path="circle">
              <a:fillToRect l="50000" t="50000" r="50000" b="50000"/>
            </a:path>
          </a:gradFill>
          <a:ln w="50800">
            <a:gradFill>
              <a:gsLst>
                <a:gs pos="0">
                  <a:srgbClr val="FFC000">
                    <a:lumMod val="86000"/>
                    <a:lumOff val="14000"/>
                  </a:srgbClr>
                </a:gs>
                <a:gs pos="71000">
                  <a:srgbClr val="FFC000">
                    <a:lumMod val="71000"/>
                    <a:lumOff val="29000"/>
                  </a:srgbClr>
                </a:gs>
              </a:gsLst>
              <a:lin ang="5400000" scaled="0"/>
            </a:gradFill>
          </a:ln>
          <a:effectLst>
            <a:reflection blurRad="6350" stA="50000" endA="300" endPos="90000" dir="5400000" sy="-100000" algn="bl" rotWithShape="0"/>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Elipse"/>
          <p:cNvSpPr/>
          <p:nvPr/>
        </p:nvSpPr>
        <p:spPr>
          <a:xfrm>
            <a:off x="5020848" y="771550"/>
            <a:ext cx="683568" cy="648072"/>
          </a:xfrm>
          <a:prstGeom prst="ellipse">
            <a:avLst/>
          </a:prstGeom>
          <a:gradFill>
            <a:gsLst>
              <a:gs pos="833">
                <a:schemeClr val="bg1"/>
              </a:gs>
              <a:gs pos="40000">
                <a:srgbClr val="99FF66"/>
              </a:gs>
              <a:gs pos="49000">
                <a:schemeClr val="tx1">
                  <a:alpha val="0"/>
                </a:schemeClr>
              </a:gs>
              <a:gs pos="25000">
                <a:schemeClr val="tx1">
                  <a:alpha val="44000"/>
                </a:schemeClr>
              </a:gs>
            </a:gsLst>
            <a:path path="circle">
              <a:fillToRect l="50000" t="50000" r="50000" b="50000"/>
            </a:path>
          </a:gradFill>
          <a:ln w="50800">
            <a:gradFill>
              <a:gsLst>
                <a:gs pos="0">
                  <a:srgbClr val="FFC000">
                    <a:lumMod val="86000"/>
                    <a:lumOff val="14000"/>
                  </a:srgbClr>
                </a:gs>
                <a:gs pos="71000">
                  <a:srgbClr val="FFC000">
                    <a:lumMod val="71000"/>
                    <a:lumOff val="29000"/>
                  </a:srgbClr>
                </a:gs>
              </a:gsLst>
              <a:lin ang="5400000" scaled="0"/>
            </a:gradFill>
          </a:ln>
          <a:effectLst>
            <a:reflection blurRad="6350" stA="50000" endA="300" endPos="90000" dir="5400000" sy="-100000" algn="bl" rotWithShape="0"/>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Elipse"/>
          <p:cNvSpPr/>
          <p:nvPr/>
        </p:nvSpPr>
        <p:spPr>
          <a:xfrm>
            <a:off x="5668920" y="1491630"/>
            <a:ext cx="683568" cy="648072"/>
          </a:xfrm>
          <a:prstGeom prst="ellipse">
            <a:avLst/>
          </a:prstGeom>
          <a:gradFill>
            <a:gsLst>
              <a:gs pos="833">
                <a:schemeClr val="bg1"/>
              </a:gs>
              <a:gs pos="40000">
                <a:srgbClr val="99FF66"/>
              </a:gs>
              <a:gs pos="49000">
                <a:schemeClr val="tx1">
                  <a:alpha val="0"/>
                </a:schemeClr>
              </a:gs>
              <a:gs pos="25000">
                <a:schemeClr val="tx1">
                  <a:alpha val="44000"/>
                </a:schemeClr>
              </a:gs>
            </a:gsLst>
            <a:path path="circle">
              <a:fillToRect l="50000" t="50000" r="50000" b="50000"/>
            </a:path>
          </a:gradFill>
          <a:ln w="50800">
            <a:gradFill>
              <a:gsLst>
                <a:gs pos="0">
                  <a:srgbClr val="FFC000">
                    <a:lumMod val="86000"/>
                    <a:lumOff val="14000"/>
                  </a:srgbClr>
                </a:gs>
                <a:gs pos="71000">
                  <a:srgbClr val="FFC000">
                    <a:lumMod val="71000"/>
                    <a:lumOff val="29000"/>
                  </a:srgbClr>
                </a:gs>
              </a:gsLst>
              <a:lin ang="5400000" scaled="0"/>
            </a:gradFill>
          </a:ln>
          <a:effectLst>
            <a:reflection blurRad="6350" stA="50000" endA="300" endPos="90000" dir="5400000" sy="-100000" algn="bl" rotWithShape="0"/>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Elipse"/>
          <p:cNvSpPr/>
          <p:nvPr/>
        </p:nvSpPr>
        <p:spPr>
          <a:xfrm>
            <a:off x="5724000" y="0"/>
            <a:ext cx="683568" cy="648072"/>
          </a:xfrm>
          <a:prstGeom prst="ellipse">
            <a:avLst/>
          </a:prstGeom>
          <a:gradFill>
            <a:gsLst>
              <a:gs pos="833">
                <a:schemeClr val="bg1"/>
              </a:gs>
              <a:gs pos="40000">
                <a:srgbClr val="99FF66"/>
              </a:gs>
              <a:gs pos="49000">
                <a:schemeClr val="tx1">
                  <a:alpha val="0"/>
                </a:schemeClr>
              </a:gs>
              <a:gs pos="25000">
                <a:schemeClr val="tx1">
                  <a:alpha val="44000"/>
                </a:schemeClr>
              </a:gs>
            </a:gsLst>
            <a:path path="circle">
              <a:fillToRect l="50000" t="50000" r="50000" b="50000"/>
            </a:path>
          </a:gradFill>
          <a:ln w="50800">
            <a:gradFill>
              <a:gsLst>
                <a:gs pos="0">
                  <a:srgbClr val="FFC000">
                    <a:lumMod val="86000"/>
                    <a:lumOff val="14000"/>
                  </a:srgbClr>
                </a:gs>
                <a:gs pos="71000">
                  <a:srgbClr val="FFC000">
                    <a:lumMod val="71000"/>
                    <a:lumOff val="29000"/>
                  </a:srgbClr>
                </a:gs>
              </a:gsLst>
              <a:lin ang="5400000" scaled="0"/>
            </a:gradFill>
          </a:ln>
          <a:effectLst>
            <a:reflection blurRad="6350" stA="50000" endA="300" endPos="90000" dir="5400000" sy="-100000" algn="bl" rotWithShape="0"/>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Elipse"/>
          <p:cNvSpPr/>
          <p:nvPr/>
        </p:nvSpPr>
        <p:spPr>
          <a:xfrm>
            <a:off x="6460848" y="771550"/>
            <a:ext cx="683568" cy="648072"/>
          </a:xfrm>
          <a:prstGeom prst="ellipse">
            <a:avLst/>
          </a:prstGeom>
          <a:gradFill>
            <a:gsLst>
              <a:gs pos="833">
                <a:schemeClr val="bg1"/>
              </a:gs>
              <a:gs pos="40000">
                <a:srgbClr val="99FF66"/>
              </a:gs>
              <a:gs pos="49000">
                <a:schemeClr val="tx1">
                  <a:alpha val="0"/>
                </a:schemeClr>
              </a:gs>
              <a:gs pos="25000">
                <a:schemeClr val="tx1">
                  <a:alpha val="44000"/>
                </a:schemeClr>
              </a:gs>
            </a:gsLst>
            <a:path path="circle">
              <a:fillToRect l="50000" t="50000" r="50000" b="50000"/>
            </a:path>
          </a:gradFill>
          <a:ln w="50800">
            <a:gradFill>
              <a:gsLst>
                <a:gs pos="0">
                  <a:srgbClr val="FFC000">
                    <a:lumMod val="86000"/>
                    <a:lumOff val="14000"/>
                  </a:srgbClr>
                </a:gs>
                <a:gs pos="71000">
                  <a:srgbClr val="FFC000">
                    <a:lumMod val="71000"/>
                    <a:lumOff val="29000"/>
                  </a:srgbClr>
                </a:gs>
              </a:gsLst>
              <a:lin ang="5400000" scaled="0"/>
            </a:gradFill>
          </a:ln>
          <a:effectLst>
            <a:reflection blurRad="6350" stA="50000" endA="300" endPos="90000" dir="5400000" sy="-100000" algn="bl" rotWithShape="0"/>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Elipse"/>
          <p:cNvSpPr/>
          <p:nvPr/>
        </p:nvSpPr>
        <p:spPr>
          <a:xfrm>
            <a:off x="7108920" y="1491630"/>
            <a:ext cx="683568" cy="648072"/>
          </a:xfrm>
          <a:prstGeom prst="ellipse">
            <a:avLst/>
          </a:prstGeom>
          <a:gradFill>
            <a:gsLst>
              <a:gs pos="833">
                <a:schemeClr val="bg1"/>
              </a:gs>
              <a:gs pos="40000">
                <a:srgbClr val="99FF66"/>
              </a:gs>
              <a:gs pos="49000">
                <a:schemeClr val="tx1">
                  <a:alpha val="0"/>
                </a:schemeClr>
              </a:gs>
              <a:gs pos="25000">
                <a:schemeClr val="tx1">
                  <a:alpha val="44000"/>
                </a:schemeClr>
              </a:gs>
            </a:gsLst>
            <a:path path="circle">
              <a:fillToRect l="50000" t="50000" r="50000" b="50000"/>
            </a:path>
          </a:gradFill>
          <a:ln w="50800">
            <a:gradFill>
              <a:gsLst>
                <a:gs pos="0">
                  <a:srgbClr val="FFC000">
                    <a:lumMod val="86000"/>
                    <a:lumOff val="14000"/>
                  </a:srgbClr>
                </a:gs>
                <a:gs pos="71000">
                  <a:srgbClr val="FFC000">
                    <a:lumMod val="71000"/>
                    <a:lumOff val="29000"/>
                  </a:srgbClr>
                </a:gs>
              </a:gsLst>
              <a:lin ang="5400000" scaled="0"/>
            </a:gradFill>
          </a:ln>
          <a:effectLst>
            <a:reflection blurRad="6350" stA="50000" endA="300" endPos="90000" dir="5400000" sy="-100000" algn="bl" rotWithShape="0"/>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Elipse"/>
          <p:cNvSpPr/>
          <p:nvPr/>
        </p:nvSpPr>
        <p:spPr>
          <a:xfrm>
            <a:off x="7086972" y="0"/>
            <a:ext cx="683568" cy="648072"/>
          </a:xfrm>
          <a:prstGeom prst="ellipse">
            <a:avLst/>
          </a:prstGeom>
          <a:gradFill>
            <a:gsLst>
              <a:gs pos="833">
                <a:schemeClr val="bg1"/>
              </a:gs>
              <a:gs pos="40000">
                <a:srgbClr val="99FF66"/>
              </a:gs>
              <a:gs pos="49000">
                <a:schemeClr val="tx1">
                  <a:alpha val="0"/>
                </a:schemeClr>
              </a:gs>
              <a:gs pos="25000">
                <a:schemeClr val="tx1">
                  <a:alpha val="44000"/>
                </a:schemeClr>
              </a:gs>
            </a:gsLst>
            <a:path path="circle">
              <a:fillToRect l="50000" t="50000" r="50000" b="50000"/>
            </a:path>
          </a:gradFill>
          <a:ln w="50800">
            <a:gradFill>
              <a:gsLst>
                <a:gs pos="0">
                  <a:srgbClr val="FFC000">
                    <a:lumMod val="86000"/>
                    <a:lumOff val="14000"/>
                  </a:srgbClr>
                </a:gs>
                <a:gs pos="71000">
                  <a:srgbClr val="FFC000">
                    <a:lumMod val="71000"/>
                    <a:lumOff val="29000"/>
                  </a:srgbClr>
                </a:gs>
              </a:gsLst>
              <a:lin ang="5400000" scaled="0"/>
            </a:gradFill>
          </a:ln>
          <a:effectLst>
            <a:reflection blurRad="6350" stA="50000" endA="300" endPos="90000" dir="5400000" sy="-100000" algn="bl" rotWithShape="0"/>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Elipse"/>
          <p:cNvSpPr/>
          <p:nvPr/>
        </p:nvSpPr>
        <p:spPr>
          <a:xfrm>
            <a:off x="7823820" y="771550"/>
            <a:ext cx="683568" cy="648072"/>
          </a:xfrm>
          <a:prstGeom prst="ellipse">
            <a:avLst/>
          </a:prstGeom>
          <a:gradFill>
            <a:gsLst>
              <a:gs pos="833">
                <a:schemeClr val="bg1"/>
              </a:gs>
              <a:gs pos="40000">
                <a:srgbClr val="99FF66"/>
              </a:gs>
              <a:gs pos="49000">
                <a:schemeClr val="tx1">
                  <a:alpha val="0"/>
                </a:schemeClr>
              </a:gs>
              <a:gs pos="25000">
                <a:schemeClr val="tx1">
                  <a:alpha val="44000"/>
                </a:schemeClr>
              </a:gs>
            </a:gsLst>
            <a:path path="circle">
              <a:fillToRect l="50000" t="50000" r="50000" b="50000"/>
            </a:path>
          </a:gradFill>
          <a:ln w="50800">
            <a:gradFill>
              <a:gsLst>
                <a:gs pos="0">
                  <a:srgbClr val="FFC000">
                    <a:lumMod val="86000"/>
                    <a:lumOff val="14000"/>
                  </a:srgbClr>
                </a:gs>
                <a:gs pos="71000">
                  <a:srgbClr val="FFC000">
                    <a:lumMod val="71000"/>
                    <a:lumOff val="29000"/>
                  </a:srgbClr>
                </a:gs>
              </a:gsLst>
              <a:lin ang="5400000" scaled="0"/>
            </a:gradFill>
          </a:ln>
          <a:effectLst>
            <a:reflection blurRad="6350" stA="50000" endA="300" endPos="90000" dir="5400000" sy="-100000" algn="bl" rotWithShape="0"/>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Elipse"/>
          <p:cNvSpPr/>
          <p:nvPr/>
        </p:nvSpPr>
        <p:spPr>
          <a:xfrm>
            <a:off x="8471892" y="1491630"/>
            <a:ext cx="683568" cy="648072"/>
          </a:xfrm>
          <a:prstGeom prst="ellipse">
            <a:avLst/>
          </a:prstGeom>
          <a:gradFill>
            <a:gsLst>
              <a:gs pos="833">
                <a:schemeClr val="bg1"/>
              </a:gs>
              <a:gs pos="40000">
                <a:srgbClr val="99FF66"/>
              </a:gs>
              <a:gs pos="49000">
                <a:schemeClr val="tx1">
                  <a:alpha val="0"/>
                </a:schemeClr>
              </a:gs>
              <a:gs pos="25000">
                <a:schemeClr val="tx1">
                  <a:alpha val="44000"/>
                </a:schemeClr>
              </a:gs>
            </a:gsLst>
            <a:path path="circle">
              <a:fillToRect l="50000" t="50000" r="50000" b="50000"/>
            </a:path>
          </a:gradFill>
          <a:ln w="50800">
            <a:gradFill>
              <a:gsLst>
                <a:gs pos="0">
                  <a:srgbClr val="FFC000">
                    <a:lumMod val="86000"/>
                    <a:lumOff val="14000"/>
                  </a:srgbClr>
                </a:gs>
                <a:gs pos="71000">
                  <a:srgbClr val="FFC000">
                    <a:lumMod val="71000"/>
                    <a:lumOff val="29000"/>
                  </a:srgbClr>
                </a:gs>
              </a:gsLst>
              <a:lin ang="5400000" scaled="0"/>
            </a:gradFill>
          </a:ln>
          <a:effectLst>
            <a:reflection blurRad="6350" stA="50000" endA="300" endPos="90000" dir="5400000" sy="-100000" algn="bl" rotWithShape="0"/>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Elipse"/>
          <p:cNvSpPr/>
          <p:nvPr/>
        </p:nvSpPr>
        <p:spPr>
          <a:xfrm>
            <a:off x="0" y="1512000"/>
            <a:ext cx="683568" cy="648072"/>
          </a:xfrm>
          <a:prstGeom prst="ellipse">
            <a:avLst/>
          </a:prstGeom>
          <a:gradFill>
            <a:gsLst>
              <a:gs pos="833">
                <a:schemeClr val="bg1"/>
              </a:gs>
              <a:gs pos="40000">
                <a:srgbClr val="99FF66"/>
              </a:gs>
              <a:gs pos="49000">
                <a:schemeClr val="tx1">
                  <a:alpha val="0"/>
                </a:schemeClr>
              </a:gs>
              <a:gs pos="25000">
                <a:schemeClr val="tx1">
                  <a:alpha val="44000"/>
                </a:schemeClr>
              </a:gs>
            </a:gsLst>
            <a:path path="circle">
              <a:fillToRect l="50000" t="50000" r="50000" b="50000"/>
            </a:path>
          </a:gradFill>
          <a:ln w="50800">
            <a:gradFill>
              <a:gsLst>
                <a:gs pos="0">
                  <a:srgbClr val="FFC000">
                    <a:lumMod val="86000"/>
                    <a:lumOff val="14000"/>
                  </a:srgbClr>
                </a:gs>
                <a:gs pos="71000">
                  <a:srgbClr val="FFC000">
                    <a:lumMod val="71000"/>
                    <a:lumOff val="29000"/>
                  </a:srgbClr>
                </a:gs>
              </a:gsLst>
              <a:lin ang="5400000" scaled="0"/>
            </a:gradFill>
          </a:ln>
          <a:effectLst>
            <a:reflection blurRad="6350" stA="50000" endA="300" endPos="90000" dir="5400000" sy="-100000" algn="bl" rotWithShape="0"/>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Elipse"/>
          <p:cNvSpPr/>
          <p:nvPr/>
        </p:nvSpPr>
        <p:spPr>
          <a:xfrm>
            <a:off x="8434958" y="0"/>
            <a:ext cx="683568" cy="648072"/>
          </a:xfrm>
          <a:prstGeom prst="ellipse">
            <a:avLst/>
          </a:prstGeom>
          <a:gradFill>
            <a:gsLst>
              <a:gs pos="833">
                <a:schemeClr val="bg1"/>
              </a:gs>
              <a:gs pos="40000">
                <a:srgbClr val="99FF66"/>
              </a:gs>
              <a:gs pos="49000">
                <a:schemeClr val="tx1">
                  <a:alpha val="0"/>
                </a:schemeClr>
              </a:gs>
              <a:gs pos="25000">
                <a:schemeClr val="tx1">
                  <a:alpha val="44000"/>
                </a:schemeClr>
              </a:gs>
            </a:gsLst>
            <a:path path="circle">
              <a:fillToRect l="50000" t="50000" r="50000" b="50000"/>
            </a:path>
          </a:gradFill>
          <a:ln w="50800">
            <a:gradFill>
              <a:gsLst>
                <a:gs pos="0">
                  <a:srgbClr val="FFC000">
                    <a:lumMod val="86000"/>
                    <a:lumOff val="14000"/>
                  </a:srgbClr>
                </a:gs>
                <a:gs pos="71000">
                  <a:srgbClr val="FFC000">
                    <a:lumMod val="71000"/>
                    <a:lumOff val="29000"/>
                  </a:srgbClr>
                </a:gs>
              </a:gsLst>
              <a:lin ang="5400000" scaled="0"/>
            </a:gradFill>
          </a:ln>
          <a:effectLst>
            <a:reflection blurRad="6350" stA="50000" endA="300" endPos="90000" dir="5400000" sy="-100000" algn="bl" rotWithShape="0"/>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Elipse"/>
          <p:cNvSpPr/>
          <p:nvPr/>
        </p:nvSpPr>
        <p:spPr>
          <a:xfrm rot="10800000">
            <a:off x="8441704" y="4443790"/>
            <a:ext cx="683568" cy="662776"/>
          </a:xfrm>
          <a:prstGeom prst="ellipse">
            <a:avLst/>
          </a:prstGeom>
          <a:gradFill>
            <a:gsLst>
              <a:gs pos="833">
                <a:schemeClr val="bg1"/>
              </a:gs>
              <a:gs pos="40000">
                <a:srgbClr val="99FF66"/>
              </a:gs>
              <a:gs pos="49000">
                <a:schemeClr val="tx1">
                  <a:alpha val="0"/>
                </a:schemeClr>
              </a:gs>
              <a:gs pos="25000">
                <a:schemeClr val="tx1">
                  <a:alpha val="44000"/>
                </a:schemeClr>
              </a:gs>
            </a:gsLst>
            <a:path path="circle">
              <a:fillToRect l="50000" t="50000" r="50000" b="50000"/>
            </a:path>
          </a:gradFill>
          <a:ln w="50800">
            <a:gradFill>
              <a:gsLst>
                <a:gs pos="0">
                  <a:srgbClr val="FFC000">
                    <a:lumMod val="86000"/>
                    <a:lumOff val="14000"/>
                  </a:srgbClr>
                </a:gs>
                <a:gs pos="71000">
                  <a:srgbClr val="FFC000">
                    <a:lumMod val="71000"/>
                    <a:lumOff val="29000"/>
                  </a:srgbClr>
                </a:gs>
              </a:gsLst>
              <a:lin ang="5400000" scaled="0"/>
            </a:gradFill>
          </a:ln>
          <a:effectLst>
            <a:reflection blurRad="6350" stA="50000" endA="300" endPos="90000" dir="5400000" sy="-100000" algn="bl" rotWithShape="0"/>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Elipse"/>
          <p:cNvSpPr/>
          <p:nvPr/>
        </p:nvSpPr>
        <p:spPr>
          <a:xfrm rot="10800000">
            <a:off x="7704856" y="3672240"/>
            <a:ext cx="683568" cy="662776"/>
          </a:xfrm>
          <a:prstGeom prst="ellipse">
            <a:avLst/>
          </a:prstGeom>
          <a:gradFill>
            <a:gsLst>
              <a:gs pos="833">
                <a:schemeClr val="bg1"/>
              </a:gs>
              <a:gs pos="40000">
                <a:srgbClr val="99FF66"/>
              </a:gs>
              <a:gs pos="49000">
                <a:schemeClr val="tx1">
                  <a:alpha val="0"/>
                </a:schemeClr>
              </a:gs>
              <a:gs pos="25000">
                <a:schemeClr val="tx1">
                  <a:alpha val="44000"/>
                </a:schemeClr>
              </a:gs>
            </a:gsLst>
            <a:path path="circle">
              <a:fillToRect l="50000" t="50000" r="50000" b="50000"/>
            </a:path>
          </a:gradFill>
          <a:ln w="50800">
            <a:gradFill>
              <a:gsLst>
                <a:gs pos="0">
                  <a:srgbClr val="FFC000">
                    <a:lumMod val="86000"/>
                    <a:lumOff val="14000"/>
                  </a:srgbClr>
                </a:gs>
                <a:gs pos="71000">
                  <a:srgbClr val="FFC000">
                    <a:lumMod val="71000"/>
                    <a:lumOff val="29000"/>
                  </a:srgbClr>
                </a:gs>
              </a:gsLst>
              <a:lin ang="5400000" scaled="0"/>
            </a:gradFill>
          </a:ln>
          <a:effectLst>
            <a:reflection blurRad="6350" stA="50000" endA="300" endPos="90000" dir="5400000" sy="-100000" algn="bl" rotWithShape="0"/>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Elipse"/>
          <p:cNvSpPr/>
          <p:nvPr/>
        </p:nvSpPr>
        <p:spPr>
          <a:xfrm rot="10800000">
            <a:off x="7056784" y="2952160"/>
            <a:ext cx="683568" cy="662776"/>
          </a:xfrm>
          <a:prstGeom prst="ellipse">
            <a:avLst/>
          </a:prstGeom>
          <a:gradFill>
            <a:gsLst>
              <a:gs pos="833">
                <a:schemeClr val="bg1"/>
              </a:gs>
              <a:gs pos="40000">
                <a:srgbClr val="99FF66"/>
              </a:gs>
              <a:gs pos="49000">
                <a:schemeClr val="tx1">
                  <a:alpha val="0"/>
                </a:schemeClr>
              </a:gs>
              <a:gs pos="25000">
                <a:schemeClr val="tx1">
                  <a:alpha val="44000"/>
                </a:schemeClr>
              </a:gs>
            </a:gsLst>
            <a:path path="circle">
              <a:fillToRect l="50000" t="50000" r="50000" b="50000"/>
            </a:path>
          </a:gradFill>
          <a:ln w="50800">
            <a:gradFill>
              <a:gsLst>
                <a:gs pos="0">
                  <a:srgbClr val="FFC000">
                    <a:lumMod val="86000"/>
                    <a:lumOff val="14000"/>
                  </a:srgbClr>
                </a:gs>
                <a:gs pos="71000">
                  <a:srgbClr val="FFC000">
                    <a:lumMod val="71000"/>
                    <a:lumOff val="29000"/>
                  </a:srgbClr>
                </a:gs>
              </a:gsLst>
              <a:lin ang="5400000" scaled="0"/>
            </a:gradFill>
          </a:ln>
          <a:effectLst>
            <a:reflection blurRad="6350" stA="50000" endA="300" endPos="90000" dir="5400000" sy="-100000" algn="bl" rotWithShape="0"/>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Elipse"/>
          <p:cNvSpPr/>
          <p:nvPr/>
        </p:nvSpPr>
        <p:spPr>
          <a:xfrm rot="10800000">
            <a:off x="7020432" y="4408716"/>
            <a:ext cx="683568" cy="662776"/>
          </a:xfrm>
          <a:prstGeom prst="ellipse">
            <a:avLst/>
          </a:prstGeom>
          <a:gradFill>
            <a:gsLst>
              <a:gs pos="833">
                <a:schemeClr val="bg1"/>
              </a:gs>
              <a:gs pos="40000">
                <a:srgbClr val="99FF66"/>
              </a:gs>
              <a:gs pos="49000">
                <a:schemeClr val="tx1">
                  <a:alpha val="0"/>
                </a:schemeClr>
              </a:gs>
              <a:gs pos="25000">
                <a:schemeClr val="tx1">
                  <a:alpha val="44000"/>
                </a:schemeClr>
              </a:gs>
            </a:gsLst>
            <a:path path="circle">
              <a:fillToRect l="50000" t="50000" r="50000" b="50000"/>
            </a:path>
          </a:gradFill>
          <a:ln w="50800">
            <a:gradFill>
              <a:gsLst>
                <a:gs pos="0">
                  <a:srgbClr val="FFC000">
                    <a:lumMod val="86000"/>
                    <a:lumOff val="14000"/>
                  </a:srgbClr>
                </a:gs>
                <a:gs pos="71000">
                  <a:srgbClr val="FFC000">
                    <a:lumMod val="71000"/>
                    <a:lumOff val="29000"/>
                  </a:srgbClr>
                </a:gs>
              </a:gsLst>
              <a:lin ang="5400000" scaled="0"/>
            </a:gradFill>
          </a:ln>
          <a:effectLst>
            <a:reflection blurRad="6350" stA="50000" endA="300" endPos="90000" dir="5400000" sy="-100000" algn="bl" rotWithShape="0"/>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Elipse"/>
          <p:cNvSpPr/>
          <p:nvPr/>
        </p:nvSpPr>
        <p:spPr>
          <a:xfrm rot="10800000">
            <a:off x="6283584" y="3637166"/>
            <a:ext cx="683568" cy="662776"/>
          </a:xfrm>
          <a:prstGeom prst="ellipse">
            <a:avLst/>
          </a:prstGeom>
          <a:gradFill>
            <a:gsLst>
              <a:gs pos="833">
                <a:schemeClr val="bg1"/>
              </a:gs>
              <a:gs pos="40000">
                <a:srgbClr val="99FF66"/>
              </a:gs>
              <a:gs pos="49000">
                <a:schemeClr val="tx1">
                  <a:alpha val="0"/>
                </a:schemeClr>
              </a:gs>
              <a:gs pos="25000">
                <a:schemeClr val="tx1">
                  <a:alpha val="44000"/>
                </a:schemeClr>
              </a:gs>
            </a:gsLst>
            <a:path path="circle">
              <a:fillToRect l="50000" t="50000" r="50000" b="50000"/>
            </a:path>
          </a:gradFill>
          <a:ln w="50800">
            <a:gradFill>
              <a:gsLst>
                <a:gs pos="0">
                  <a:srgbClr val="FFC000">
                    <a:lumMod val="86000"/>
                    <a:lumOff val="14000"/>
                  </a:srgbClr>
                </a:gs>
                <a:gs pos="71000">
                  <a:srgbClr val="FFC000">
                    <a:lumMod val="71000"/>
                    <a:lumOff val="29000"/>
                  </a:srgbClr>
                </a:gs>
              </a:gsLst>
              <a:lin ang="5400000" scaled="0"/>
            </a:gradFill>
          </a:ln>
          <a:effectLst>
            <a:reflection blurRad="6350" stA="50000" endA="300" endPos="90000" dir="5400000" sy="-100000" algn="bl" rotWithShape="0"/>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Elipse"/>
          <p:cNvSpPr/>
          <p:nvPr/>
        </p:nvSpPr>
        <p:spPr>
          <a:xfrm rot="10800000">
            <a:off x="5635512" y="2917086"/>
            <a:ext cx="683568" cy="662776"/>
          </a:xfrm>
          <a:prstGeom prst="ellipse">
            <a:avLst/>
          </a:prstGeom>
          <a:gradFill>
            <a:gsLst>
              <a:gs pos="833">
                <a:schemeClr val="bg1"/>
              </a:gs>
              <a:gs pos="40000">
                <a:srgbClr val="99FF66"/>
              </a:gs>
              <a:gs pos="49000">
                <a:schemeClr val="tx1">
                  <a:alpha val="0"/>
                </a:schemeClr>
              </a:gs>
              <a:gs pos="25000">
                <a:schemeClr val="tx1">
                  <a:alpha val="44000"/>
                </a:schemeClr>
              </a:gs>
            </a:gsLst>
            <a:path path="circle">
              <a:fillToRect l="50000" t="50000" r="50000" b="50000"/>
            </a:path>
          </a:gradFill>
          <a:ln w="50800">
            <a:gradFill>
              <a:gsLst>
                <a:gs pos="0">
                  <a:srgbClr val="FFC000">
                    <a:lumMod val="86000"/>
                    <a:lumOff val="14000"/>
                  </a:srgbClr>
                </a:gs>
                <a:gs pos="71000">
                  <a:srgbClr val="FFC000">
                    <a:lumMod val="71000"/>
                    <a:lumOff val="29000"/>
                  </a:srgbClr>
                </a:gs>
              </a:gsLst>
              <a:lin ang="5400000" scaled="0"/>
            </a:gradFill>
          </a:ln>
          <a:effectLst>
            <a:reflection blurRad="6350" stA="50000" endA="300" endPos="90000" dir="5400000" sy="-100000" algn="bl" rotWithShape="0"/>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Elipse"/>
          <p:cNvSpPr/>
          <p:nvPr/>
        </p:nvSpPr>
        <p:spPr>
          <a:xfrm rot="10800000">
            <a:off x="5616432" y="4443790"/>
            <a:ext cx="683568" cy="662776"/>
          </a:xfrm>
          <a:prstGeom prst="ellipse">
            <a:avLst/>
          </a:prstGeom>
          <a:gradFill>
            <a:gsLst>
              <a:gs pos="833">
                <a:schemeClr val="bg1"/>
              </a:gs>
              <a:gs pos="40000">
                <a:srgbClr val="99FF66"/>
              </a:gs>
              <a:gs pos="49000">
                <a:schemeClr val="tx1">
                  <a:alpha val="0"/>
                </a:schemeClr>
              </a:gs>
              <a:gs pos="25000">
                <a:schemeClr val="tx1">
                  <a:alpha val="44000"/>
                </a:schemeClr>
              </a:gs>
            </a:gsLst>
            <a:path path="circle">
              <a:fillToRect l="50000" t="50000" r="50000" b="50000"/>
            </a:path>
          </a:gradFill>
          <a:ln w="50800">
            <a:gradFill>
              <a:gsLst>
                <a:gs pos="0">
                  <a:srgbClr val="FFC000">
                    <a:lumMod val="86000"/>
                    <a:lumOff val="14000"/>
                  </a:srgbClr>
                </a:gs>
                <a:gs pos="71000">
                  <a:srgbClr val="FFC000">
                    <a:lumMod val="71000"/>
                    <a:lumOff val="29000"/>
                  </a:srgbClr>
                </a:gs>
              </a:gsLst>
              <a:lin ang="5400000" scaled="0"/>
            </a:gradFill>
          </a:ln>
          <a:effectLst>
            <a:reflection blurRad="6350" stA="50000" endA="300" endPos="90000" dir="5400000" sy="-100000" algn="bl" rotWithShape="0"/>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Elipse"/>
          <p:cNvSpPr/>
          <p:nvPr/>
        </p:nvSpPr>
        <p:spPr>
          <a:xfrm rot="10800000">
            <a:off x="4879584" y="3672240"/>
            <a:ext cx="683568" cy="662776"/>
          </a:xfrm>
          <a:prstGeom prst="ellipse">
            <a:avLst/>
          </a:prstGeom>
          <a:gradFill>
            <a:gsLst>
              <a:gs pos="833">
                <a:schemeClr val="bg1"/>
              </a:gs>
              <a:gs pos="40000">
                <a:srgbClr val="99FF66"/>
              </a:gs>
              <a:gs pos="49000">
                <a:schemeClr val="tx1">
                  <a:alpha val="0"/>
                </a:schemeClr>
              </a:gs>
              <a:gs pos="25000">
                <a:schemeClr val="tx1">
                  <a:alpha val="44000"/>
                </a:schemeClr>
              </a:gs>
            </a:gsLst>
            <a:path path="circle">
              <a:fillToRect l="50000" t="50000" r="50000" b="50000"/>
            </a:path>
          </a:gradFill>
          <a:ln w="50800">
            <a:gradFill>
              <a:gsLst>
                <a:gs pos="0">
                  <a:srgbClr val="FFC000">
                    <a:lumMod val="86000"/>
                    <a:lumOff val="14000"/>
                  </a:srgbClr>
                </a:gs>
                <a:gs pos="71000">
                  <a:srgbClr val="FFC000">
                    <a:lumMod val="71000"/>
                    <a:lumOff val="29000"/>
                  </a:srgbClr>
                </a:gs>
              </a:gsLst>
              <a:lin ang="5400000" scaled="0"/>
            </a:gradFill>
          </a:ln>
          <a:effectLst>
            <a:reflection blurRad="6350" stA="50000" endA="300" endPos="90000" dir="5400000" sy="-100000" algn="bl" rotWithShape="0"/>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Elipse"/>
          <p:cNvSpPr/>
          <p:nvPr/>
        </p:nvSpPr>
        <p:spPr>
          <a:xfrm rot="10800000">
            <a:off x="4231512" y="2952160"/>
            <a:ext cx="683568" cy="662776"/>
          </a:xfrm>
          <a:prstGeom prst="ellipse">
            <a:avLst/>
          </a:prstGeom>
          <a:gradFill>
            <a:gsLst>
              <a:gs pos="833">
                <a:schemeClr val="bg1"/>
              </a:gs>
              <a:gs pos="40000">
                <a:srgbClr val="99FF66"/>
              </a:gs>
              <a:gs pos="49000">
                <a:schemeClr val="tx1">
                  <a:alpha val="0"/>
                </a:schemeClr>
              </a:gs>
              <a:gs pos="25000">
                <a:schemeClr val="tx1">
                  <a:alpha val="44000"/>
                </a:schemeClr>
              </a:gs>
            </a:gsLst>
            <a:path path="circle">
              <a:fillToRect l="50000" t="50000" r="50000" b="50000"/>
            </a:path>
          </a:gradFill>
          <a:ln w="50800">
            <a:gradFill>
              <a:gsLst>
                <a:gs pos="0">
                  <a:srgbClr val="FFC000">
                    <a:lumMod val="86000"/>
                    <a:lumOff val="14000"/>
                  </a:srgbClr>
                </a:gs>
                <a:gs pos="71000">
                  <a:srgbClr val="FFC000">
                    <a:lumMod val="71000"/>
                    <a:lumOff val="29000"/>
                  </a:srgbClr>
                </a:gs>
              </a:gsLst>
              <a:lin ang="5400000" scaled="0"/>
            </a:gradFill>
          </a:ln>
          <a:effectLst>
            <a:reflection blurRad="6350" stA="50000" endA="300" endPos="90000" dir="5400000" sy="-100000" algn="bl" rotWithShape="0"/>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Elipse"/>
          <p:cNvSpPr/>
          <p:nvPr/>
        </p:nvSpPr>
        <p:spPr>
          <a:xfrm rot="10800000">
            <a:off x="4176432" y="4443790"/>
            <a:ext cx="683568" cy="662776"/>
          </a:xfrm>
          <a:prstGeom prst="ellipse">
            <a:avLst/>
          </a:prstGeom>
          <a:gradFill>
            <a:gsLst>
              <a:gs pos="833">
                <a:schemeClr val="bg1"/>
              </a:gs>
              <a:gs pos="40000">
                <a:srgbClr val="99FF66"/>
              </a:gs>
              <a:gs pos="49000">
                <a:schemeClr val="tx1">
                  <a:alpha val="0"/>
                </a:schemeClr>
              </a:gs>
              <a:gs pos="25000">
                <a:schemeClr val="tx1">
                  <a:alpha val="44000"/>
                </a:schemeClr>
              </a:gs>
            </a:gsLst>
            <a:path path="circle">
              <a:fillToRect l="50000" t="50000" r="50000" b="50000"/>
            </a:path>
          </a:gradFill>
          <a:ln w="50800">
            <a:gradFill>
              <a:gsLst>
                <a:gs pos="0">
                  <a:srgbClr val="FFC000">
                    <a:lumMod val="86000"/>
                    <a:lumOff val="14000"/>
                  </a:srgbClr>
                </a:gs>
                <a:gs pos="71000">
                  <a:srgbClr val="FFC000">
                    <a:lumMod val="71000"/>
                    <a:lumOff val="29000"/>
                  </a:srgbClr>
                </a:gs>
              </a:gsLst>
              <a:lin ang="5400000" scaled="0"/>
            </a:gradFill>
          </a:ln>
          <a:effectLst>
            <a:reflection blurRad="6350" stA="50000" endA="300" endPos="90000" dir="5400000" sy="-100000" algn="bl" rotWithShape="0"/>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Elipse"/>
          <p:cNvSpPr/>
          <p:nvPr/>
        </p:nvSpPr>
        <p:spPr>
          <a:xfrm rot="10800000">
            <a:off x="3439584" y="3672240"/>
            <a:ext cx="683568" cy="662776"/>
          </a:xfrm>
          <a:prstGeom prst="ellipse">
            <a:avLst/>
          </a:prstGeom>
          <a:gradFill>
            <a:gsLst>
              <a:gs pos="833">
                <a:schemeClr val="bg1"/>
              </a:gs>
              <a:gs pos="40000">
                <a:srgbClr val="99FF66"/>
              </a:gs>
              <a:gs pos="49000">
                <a:schemeClr val="tx1">
                  <a:alpha val="0"/>
                </a:schemeClr>
              </a:gs>
              <a:gs pos="25000">
                <a:schemeClr val="tx1">
                  <a:alpha val="44000"/>
                </a:schemeClr>
              </a:gs>
            </a:gsLst>
            <a:path path="circle">
              <a:fillToRect l="50000" t="50000" r="50000" b="50000"/>
            </a:path>
          </a:gradFill>
          <a:ln w="50800">
            <a:gradFill>
              <a:gsLst>
                <a:gs pos="0">
                  <a:srgbClr val="FFC000">
                    <a:lumMod val="86000"/>
                    <a:lumOff val="14000"/>
                  </a:srgbClr>
                </a:gs>
                <a:gs pos="71000">
                  <a:srgbClr val="FFC000">
                    <a:lumMod val="71000"/>
                    <a:lumOff val="29000"/>
                  </a:srgbClr>
                </a:gs>
              </a:gsLst>
              <a:lin ang="5400000" scaled="0"/>
            </a:gradFill>
          </a:ln>
          <a:effectLst>
            <a:reflection blurRad="6350" stA="50000" endA="300" endPos="90000" dir="5400000" sy="-100000" algn="bl" rotWithShape="0"/>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46 Elipse"/>
          <p:cNvSpPr/>
          <p:nvPr/>
        </p:nvSpPr>
        <p:spPr>
          <a:xfrm rot="10800000">
            <a:off x="2791512" y="2952160"/>
            <a:ext cx="683568" cy="662776"/>
          </a:xfrm>
          <a:prstGeom prst="ellipse">
            <a:avLst/>
          </a:prstGeom>
          <a:gradFill>
            <a:gsLst>
              <a:gs pos="833">
                <a:schemeClr val="bg1"/>
              </a:gs>
              <a:gs pos="40000">
                <a:srgbClr val="99FF66"/>
              </a:gs>
              <a:gs pos="49000">
                <a:schemeClr val="tx1">
                  <a:alpha val="0"/>
                </a:schemeClr>
              </a:gs>
              <a:gs pos="25000">
                <a:schemeClr val="tx1">
                  <a:alpha val="44000"/>
                </a:schemeClr>
              </a:gs>
            </a:gsLst>
            <a:path path="circle">
              <a:fillToRect l="50000" t="50000" r="50000" b="50000"/>
            </a:path>
          </a:gradFill>
          <a:ln w="50800">
            <a:gradFill>
              <a:gsLst>
                <a:gs pos="0">
                  <a:srgbClr val="FFC000">
                    <a:lumMod val="86000"/>
                    <a:lumOff val="14000"/>
                  </a:srgbClr>
                </a:gs>
                <a:gs pos="71000">
                  <a:srgbClr val="FFC000">
                    <a:lumMod val="71000"/>
                    <a:lumOff val="29000"/>
                  </a:srgbClr>
                </a:gs>
              </a:gsLst>
              <a:lin ang="5400000" scaled="0"/>
            </a:gradFill>
          </a:ln>
          <a:effectLst>
            <a:reflection blurRad="6350" stA="50000" endA="300" endPos="90000" dir="5400000" sy="-100000" algn="bl" rotWithShape="0"/>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 name="48 Elipse"/>
          <p:cNvSpPr/>
          <p:nvPr/>
        </p:nvSpPr>
        <p:spPr>
          <a:xfrm rot="10800000">
            <a:off x="2736432" y="4443790"/>
            <a:ext cx="683568" cy="662776"/>
          </a:xfrm>
          <a:prstGeom prst="ellipse">
            <a:avLst/>
          </a:prstGeom>
          <a:gradFill>
            <a:gsLst>
              <a:gs pos="833">
                <a:schemeClr val="bg1"/>
              </a:gs>
              <a:gs pos="40000">
                <a:srgbClr val="99FF66"/>
              </a:gs>
              <a:gs pos="49000">
                <a:schemeClr val="tx1">
                  <a:alpha val="0"/>
                </a:schemeClr>
              </a:gs>
              <a:gs pos="25000">
                <a:schemeClr val="tx1">
                  <a:alpha val="44000"/>
                </a:schemeClr>
              </a:gs>
            </a:gsLst>
            <a:path path="circle">
              <a:fillToRect l="50000" t="50000" r="50000" b="50000"/>
            </a:path>
          </a:gradFill>
          <a:ln w="50800">
            <a:gradFill>
              <a:gsLst>
                <a:gs pos="0">
                  <a:srgbClr val="FFC000">
                    <a:lumMod val="86000"/>
                    <a:lumOff val="14000"/>
                  </a:srgbClr>
                </a:gs>
                <a:gs pos="71000">
                  <a:srgbClr val="FFC000">
                    <a:lumMod val="71000"/>
                    <a:lumOff val="29000"/>
                  </a:srgbClr>
                </a:gs>
              </a:gsLst>
              <a:lin ang="5400000" scaled="0"/>
            </a:gradFill>
          </a:ln>
          <a:effectLst>
            <a:reflection blurRad="6350" stA="50000" endA="300" endPos="90000" dir="5400000" sy="-100000" algn="bl" rotWithShape="0"/>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0" name="49 Elipse"/>
          <p:cNvSpPr/>
          <p:nvPr/>
        </p:nvSpPr>
        <p:spPr>
          <a:xfrm rot="10800000">
            <a:off x="1999584" y="3672240"/>
            <a:ext cx="683568" cy="662776"/>
          </a:xfrm>
          <a:prstGeom prst="ellipse">
            <a:avLst/>
          </a:prstGeom>
          <a:gradFill>
            <a:gsLst>
              <a:gs pos="833">
                <a:schemeClr val="bg1"/>
              </a:gs>
              <a:gs pos="40000">
                <a:srgbClr val="99FF66"/>
              </a:gs>
              <a:gs pos="49000">
                <a:schemeClr val="tx1">
                  <a:alpha val="0"/>
                </a:schemeClr>
              </a:gs>
              <a:gs pos="25000">
                <a:schemeClr val="tx1">
                  <a:alpha val="44000"/>
                </a:schemeClr>
              </a:gs>
            </a:gsLst>
            <a:path path="circle">
              <a:fillToRect l="50000" t="50000" r="50000" b="50000"/>
            </a:path>
          </a:gradFill>
          <a:ln w="50800">
            <a:gradFill>
              <a:gsLst>
                <a:gs pos="0">
                  <a:srgbClr val="FFC000">
                    <a:lumMod val="86000"/>
                    <a:lumOff val="14000"/>
                  </a:srgbClr>
                </a:gs>
                <a:gs pos="71000">
                  <a:srgbClr val="FFC000">
                    <a:lumMod val="71000"/>
                    <a:lumOff val="29000"/>
                  </a:srgbClr>
                </a:gs>
              </a:gsLst>
              <a:lin ang="5400000" scaled="0"/>
            </a:gradFill>
          </a:ln>
          <a:effectLst>
            <a:reflection blurRad="6350" stA="50000" endA="300" endPos="90000" dir="5400000" sy="-100000" algn="bl" rotWithShape="0"/>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1" name="50 Elipse"/>
          <p:cNvSpPr/>
          <p:nvPr/>
        </p:nvSpPr>
        <p:spPr>
          <a:xfrm rot="10800000">
            <a:off x="1351512" y="2952160"/>
            <a:ext cx="683568" cy="662776"/>
          </a:xfrm>
          <a:prstGeom prst="ellipse">
            <a:avLst/>
          </a:prstGeom>
          <a:gradFill>
            <a:gsLst>
              <a:gs pos="833">
                <a:schemeClr val="bg1"/>
              </a:gs>
              <a:gs pos="40000">
                <a:srgbClr val="99FF66"/>
              </a:gs>
              <a:gs pos="49000">
                <a:schemeClr val="tx1">
                  <a:alpha val="0"/>
                </a:schemeClr>
              </a:gs>
              <a:gs pos="25000">
                <a:schemeClr val="tx1">
                  <a:alpha val="44000"/>
                </a:schemeClr>
              </a:gs>
            </a:gsLst>
            <a:path path="circle">
              <a:fillToRect l="50000" t="50000" r="50000" b="50000"/>
            </a:path>
          </a:gradFill>
          <a:ln w="50800">
            <a:gradFill>
              <a:gsLst>
                <a:gs pos="0">
                  <a:srgbClr val="FFC000">
                    <a:lumMod val="86000"/>
                    <a:lumOff val="14000"/>
                  </a:srgbClr>
                </a:gs>
                <a:gs pos="71000">
                  <a:srgbClr val="FFC000">
                    <a:lumMod val="71000"/>
                    <a:lumOff val="29000"/>
                  </a:srgbClr>
                </a:gs>
              </a:gsLst>
              <a:lin ang="5400000" scaled="0"/>
            </a:gradFill>
          </a:ln>
          <a:effectLst>
            <a:reflection blurRad="6350" stA="50000" endA="300" endPos="90000" dir="5400000" sy="-100000" algn="bl" rotWithShape="0"/>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3" name="52 Elipse"/>
          <p:cNvSpPr/>
          <p:nvPr/>
        </p:nvSpPr>
        <p:spPr>
          <a:xfrm rot="10800000">
            <a:off x="1373460" y="4443790"/>
            <a:ext cx="683568" cy="662776"/>
          </a:xfrm>
          <a:prstGeom prst="ellipse">
            <a:avLst/>
          </a:prstGeom>
          <a:gradFill>
            <a:gsLst>
              <a:gs pos="833">
                <a:schemeClr val="bg1"/>
              </a:gs>
              <a:gs pos="40000">
                <a:srgbClr val="99FF66"/>
              </a:gs>
              <a:gs pos="49000">
                <a:schemeClr val="tx1">
                  <a:alpha val="0"/>
                </a:schemeClr>
              </a:gs>
              <a:gs pos="25000">
                <a:schemeClr val="tx1">
                  <a:alpha val="44000"/>
                </a:schemeClr>
              </a:gs>
            </a:gsLst>
            <a:path path="circle">
              <a:fillToRect l="50000" t="50000" r="50000" b="50000"/>
            </a:path>
          </a:gradFill>
          <a:ln w="50800">
            <a:gradFill>
              <a:gsLst>
                <a:gs pos="0">
                  <a:srgbClr val="FFC000">
                    <a:lumMod val="86000"/>
                    <a:lumOff val="14000"/>
                  </a:srgbClr>
                </a:gs>
                <a:gs pos="71000">
                  <a:srgbClr val="FFC000">
                    <a:lumMod val="71000"/>
                    <a:lumOff val="29000"/>
                  </a:srgbClr>
                </a:gs>
              </a:gsLst>
              <a:lin ang="5400000" scaled="0"/>
            </a:gradFill>
          </a:ln>
          <a:effectLst>
            <a:reflection blurRad="6350" stA="50000" endA="300" endPos="90000" dir="5400000" sy="-100000" algn="bl" rotWithShape="0"/>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4" name="53 Elipse"/>
          <p:cNvSpPr/>
          <p:nvPr/>
        </p:nvSpPr>
        <p:spPr>
          <a:xfrm rot="10800000">
            <a:off x="636612" y="3672240"/>
            <a:ext cx="683568" cy="662776"/>
          </a:xfrm>
          <a:prstGeom prst="ellipse">
            <a:avLst/>
          </a:prstGeom>
          <a:gradFill>
            <a:gsLst>
              <a:gs pos="833">
                <a:schemeClr val="bg1"/>
              </a:gs>
              <a:gs pos="40000">
                <a:srgbClr val="99FF66"/>
              </a:gs>
              <a:gs pos="49000">
                <a:schemeClr val="tx1">
                  <a:alpha val="0"/>
                </a:schemeClr>
              </a:gs>
              <a:gs pos="25000">
                <a:schemeClr val="tx1">
                  <a:alpha val="44000"/>
                </a:schemeClr>
              </a:gs>
            </a:gsLst>
            <a:path path="circle">
              <a:fillToRect l="50000" t="50000" r="50000" b="50000"/>
            </a:path>
          </a:gradFill>
          <a:ln w="50800">
            <a:gradFill>
              <a:gsLst>
                <a:gs pos="0">
                  <a:srgbClr val="FFC000">
                    <a:lumMod val="86000"/>
                    <a:lumOff val="14000"/>
                  </a:srgbClr>
                </a:gs>
                <a:gs pos="71000">
                  <a:srgbClr val="FFC000">
                    <a:lumMod val="71000"/>
                    <a:lumOff val="29000"/>
                  </a:srgbClr>
                </a:gs>
              </a:gsLst>
              <a:lin ang="5400000" scaled="0"/>
            </a:gradFill>
          </a:ln>
          <a:effectLst>
            <a:reflection blurRad="6350" stA="50000" endA="300" endPos="90000" dir="5400000" sy="-100000" algn="bl" rotWithShape="0"/>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5" name="54 Elipse"/>
          <p:cNvSpPr/>
          <p:nvPr/>
        </p:nvSpPr>
        <p:spPr>
          <a:xfrm rot="10800000">
            <a:off x="-11460" y="2952160"/>
            <a:ext cx="683568" cy="662776"/>
          </a:xfrm>
          <a:prstGeom prst="ellipse">
            <a:avLst/>
          </a:prstGeom>
          <a:gradFill>
            <a:gsLst>
              <a:gs pos="833">
                <a:schemeClr val="bg1"/>
              </a:gs>
              <a:gs pos="40000">
                <a:srgbClr val="99FF66"/>
              </a:gs>
              <a:gs pos="49000">
                <a:schemeClr val="tx1">
                  <a:alpha val="0"/>
                </a:schemeClr>
              </a:gs>
              <a:gs pos="25000">
                <a:schemeClr val="tx1">
                  <a:alpha val="44000"/>
                </a:schemeClr>
              </a:gs>
            </a:gsLst>
            <a:path path="circle">
              <a:fillToRect l="50000" t="50000" r="50000" b="50000"/>
            </a:path>
          </a:gradFill>
          <a:ln w="50800">
            <a:gradFill>
              <a:gsLst>
                <a:gs pos="0">
                  <a:srgbClr val="FFC000">
                    <a:lumMod val="86000"/>
                    <a:lumOff val="14000"/>
                  </a:srgbClr>
                </a:gs>
                <a:gs pos="71000">
                  <a:srgbClr val="FFC000">
                    <a:lumMod val="71000"/>
                    <a:lumOff val="29000"/>
                  </a:srgbClr>
                </a:gs>
              </a:gsLst>
              <a:lin ang="5400000" scaled="0"/>
            </a:gradFill>
          </a:ln>
          <a:effectLst>
            <a:reflection blurRad="6350" stA="50000" endA="300" endPos="90000" dir="5400000" sy="-100000" algn="bl" rotWithShape="0"/>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6" name="55 Elipse"/>
          <p:cNvSpPr/>
          <p:nvPr/>
        </p:nvSpPr>
        <p:spPr>
          <a:xfrm rot="10800000">
            <a:off x="8460432" y="2931790"/>
            <a:ext cx="683568" cy="662776"/>
          </a:xfrm>
          <a:prstGeom prst="ellipse">
            <a:avLst/>
          </a:prstGeom>
          <a:gradFill>
            <a:gsLst>
              <a:gs pos="833">
                <a:schemeClr val="bg1"/>
              </a:gs>
              <a:gs pos="40000">
                <a:srgbClr val="99FF66"/>
              </a:gs>
              <a:gs pos="49000">
                <a:schemeClr val="tx1">
                  <a:alpha val="0"/>
                </a:schemeClr>
              </a:gs>
              <a:gs pos="25000">
                <a:schemeClr val="tx1">
                  <a:alpha val="44000"/>
                </a:schemeClr>
              </a:gs>
            </a:gsLst>
            <a:path path="circle">
              <a:fillToRect l="50000" t="50000" r="50000" b="50000"/>
            </a:path>
          </a:gradFill>
          <a:ln w="50800">
            <a:gradFill>
              <a:gsLst>
                <a:gs pos="0">
                  <a:srgbClr val="FFC000">
                    <a:lumMod val="86000"/>
                    <a:lumOff val="14000"/>
                  </a:srgbClr>
                </a:gs>
                <a:gs pos="71000">
                  <a:srgbClr val="FFC000">
                    <a:lumMod val="71000"/>
                    <a:lumOff val="29000"/>
                  </a:srgbClr>
                </a:gs>
              </a:gsLst>
              <a:lin ang="5400000" scaled="0"/>
            </a:gradFill>
          </a:ln>
          <a:effectLst>
            <a:reflection blurRad="6350" stA="50000" endA="300" endPos="90000" dir="5400000" sy="-100000" algn="bl" rotWithShape="0"/>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7" name="56 Elipse"/>
          <p:cNvSpPr/>
          <p:nvPr/>
        </p:nvSpPr>
        <p:spPr>
          <a:xfrm rot="10800000">
            <a:off x="25474" y="4443790"/>
            <a:ext cx="683568" cy="662776"/>
          </a:xfrm>
          <a:prstGeom prst="ellipse">
            <a:avLst/>
          </a:prstGeom>
          <a:gradFill>
            <a:gsLst>
              <a:gs pos="833">
                <a:schemeClr val="bg1"/>
              </a:gs>
              <a:gs pos="40000">
                <a:srgbClr val="99FF66"/>
              </a:gs>
              <a:gs pos="49000">
                <a:schemeClr val="tx1">
                  <a:alpha val="0"/>
                </a:schemeClr>
              </a:gs>
              <a:gs pos="25000">
                <a:schemeClr val="tx1">
                  <a:alpha val="44000"/>
                </a:schemeClr>
              </a:gs>
            </a:gsLst>
            <a:path path="circle">
              <a:fillToRect l="50000" t="50000" r="50000" b="50000"/>
            </a:path>
          </a:gradFill>
          <a:ln w="50800">
            <a:gradFill>
              <a:gsLst>
                <a:gs pos="0">
                  <a:srgbClr val="FFC000">
                    <a:lumMod val="86000"/>
                    <a:lumOff val="14000"/>
                  </a:srgbClr>
                </a:gs>
                <a:gs pos="71000">
                  <a:srgbClr val="FFC000">
                    <a:lumMod val="71000"/>
                    <a:lumOff val="29000"/>
                  </a:srgbClr>
                </a:gs>
              </a:gsLst>
              <a:lin ang="5400000" scaled="0"/>
            </a:gradFill>
          </a:ln>
          <a:effectLst>
            <a:reflection blurRad="6350" stA="50000" endA="300" endPos="90000" dir="5400000" sy="-100000" algn="bl" rotWithShape="0"/>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Rectángulo"/>
          <p:cNvSpPr/>
          <p:nvPr/>
        </p:nvSpPr>
        <p:spPr>
          <a:xfrm>
            <a:off x="-217040" y="-164554"/>
            <a:ext cx="9361040" cy="5760640"/>
          </a:xfrm>
          <a:prstGeom prst="rect">
            <a:avLst/>
          </a:prstGeom>
          <a:gradFill flip="none" rotWithShape="1">
            <a:gsLst>
              <a:gs pos="0">
                <a:srgbClr val="CCCCFF">
                  <a:lumMod val="48000"/>
                  <a:lumOff val="52000"/>
                </a:srgbClr>
              </a:gs>
              <a:gs pos="77000">
                <a:srgbClr val="A278FF"/>
              </a:gs>
              <a:gs pos="28000">
                <a:srgbClr val="9966FF">
                  <a:lumMod val="99000"/>
                  <a:lumOff val="1000"/>
                </a:srgbClr>
              </a:gs>
              <a:gs pos="100000">
                <a:srgbClr val="CCB3FF"/>
              </a:gs>
              <a:gs pos="53000">
                <a:srgbClr val="CC99FF">
                  <a:lumMod val="73000"/>
                  <a:lumOff val="27000"/>
                </a:srgbClr>
              </a:gs>
              <a:gs pos="100000">
                <a:srgbClr val="CCCCFF">
                  <a:lumMod val="71000"/>
                  <a:lumOff val="29000"/>
                </a:srgb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15444139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4000" fill="hold"/>
                                        <p:tgtEl>
                                          <p:spTgt spid="2"/>
                                        </p:tgtEl>
                                        <p:attrNameLst>
                                          <p:attrName>ppt_x</p:attrName>
                                        </p:attrNameLst>
                                      </p:cBhvr>
                                      <p:tavLst>
                                        <p:tav tm="0">
                                          <p:val>
                                            <p:strVal val="#ppt_x"/>
                                          </p:val>
                                        </p:tav>
                                        <p:tav tm="100000">
                                          <p:val>
                                            <p:strVal val="#ppt_x"/>
                                          </p:val>
                                        </p:tav>
                                      </p:tavLst>
                                    </p:anim>
                                    <p:anim calcmode="lin" valueType="num">
                                      <p:cBhvr additive="base">
                                        <p:cTn id="8" dur="4000" fill="hold"/>
                                        <p:tgtEl>
                                          <p:spTgt spid="2"/>
                                        </p:tgtEl>
                                        <p:attrNameLst>
                                          <p:attrName>ppt_y</p:attrName>
                                        </p:attrNameLst>
                                      </p:cBhvr>
                                      <p:tavLst>
                                        <p:tav tm="0">
                                          <p:val>
                                            <p:strVal val="0-#ppt_h/2"/>
                                          </p:val>
                                        </p:tav>
                                        <p:tav tm="100000">
                                          <p:val>
                                            <p:strVal val="#ppt_y"/>
                                          </p:val>
                                        </p:tav>
                                      </p:tavLst>
                                    </p:anim>
                                  </p:childTnLst>
                                </p:cTn>
                              </p:par>
                              <p:par>
                                <p:cTn id="9" presetID="19" presetClass="entr" presetSubtype="5" fill="hold" grpId="1"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4000" fill="hold"/>
                                        <p:tgtEl>
                                          <p:spTgt spid="2"/>
                                        </p:tgtEl>
                                        <p:attrNameLst>
                                          <p:attrName>ppt_w</p:attrName>
                                        </p:attrNameLst>
                                      </p:cBhvr>
                                      <p:tavLst>
                                        <p:tav tm="0">
                                          <p:val>
                                            <p:strVal val="#ppt_w"/>
                                          </p:val>
                                        </p:tav>
                                        <p:tav tm="100000">
                                          <p:val>
                                            <p:strVal val="#ppt_w"/>
                                          </p:val>
                                        </p:tav>
                                      </p:tavLst>
                                    </p:anim>
                                    <p:anim calcmode="lin" valueType="num">
                                      <p:cBhvr>
                                        <p:cTn id="12" dur="4000" fill="hold"/>
                                        <p:tgtEl>
                                          <p:spTgt spid="2"/>
                                        </p:tgtEl>
                                        <p:attrNameLst>
                                          <p:attrName>ppt_h</p:attrName>
                                        </p:attrNameLst>
                                      </p:cBhvr>
                                      <p:tavLst>
                                        <p:tav tm="0" fmla="#ppt_h*sin(2.5*pi*$)">
                                          <p:val>
                                            <p:fltVal val="0"/>
                                          </p:val>
                                        </p:tav>
                                        <p:tav tm="100000">
                                          <p:val>
                                            <p:fltVal val="1"/>
                                          </p:val>
                                        </p:tav>
                                      </p:tavLst>
                                    </p:anim>
                                  </p:childTnLst>
                                </p:cTn>
                              </p:par>
                              <p:par>
                                <p:cTn id="13" presetID="2" presetClass="exit" presetSubtype="4" fill="hold" grpId="2" nodeType="withEffect">
                                  <p:stCondLst>
                                    <p:cond delay="0"/>
                                  </p:stCondLst>
                                  <p:childTnLst>
                                    <p:anim calcmode="lin" valueType="num">
                                      <p:cBhvr additive="base">
                                        <p:cTn id="14" dur="4500"/>
                                        <p:tgtEl>
                                          <p:spTgt spid="2"/>
                                        </p:tgtEl>
                                        <p:attrNameLst>
                                          <p:attrName>ppt_x</p:attrName>
                                        </p:attrNameLst>
                                      </p:cBhvr>
                                      <p:tavLst>
                                        <p:tav tm="0">
                                          <p:val>
                                            <p:strVal val="ppt_x"/>
                                          </p:val>
                                        </p:tav>
                                        <p:tav tm="100000">
                                          <p:val>
                                            <p:strVal val="ppt_x"/>
                                          </p:val>
                                        </p:tav>
                                      </p:tavLst>
                                    </p:anim>
                                    <p:anim calcmode="lin" valueType="num">
                                      <p:cBhvr additive="base">
                                        <p:cTn id="15" dur="4500"/>
                                        <p:tgtEl>
                                          <p:spTgt spid="2"/>
                                        </p:tgtEl>
                                        <p:attrNameLst>
                                          <p:attrName>ppt_y</p:attrName>
                                        </p:attrNameLst>
                                      </p:cBhvr>
                                      <p:tavLst>
                                        <p:tav tm="0">
                                          <p:val>
                                            <p:strVal val="ppt_y"/>
                                          </p:val>
                                        </p:tav>
                                        <p:tav tm="100000">
                                          <p:val>
                                            <p:strVal val="1+ppt_h/2"/>
                                          </p:val>
                                        </p:tav>
                                      </p:tavLst>
                                    </p:anim>
                                    <p:set>
                                      <p:cBhvr>
                                        <p:cTn id="16" dur="1" fill="hold">
                                          <p:stCondLst>
                                            <p:cond delay="4499"/>
                                          </p:stCondLst>
                                        </p:cTn>
                                        <p:tgtEl>
                                          <p:spTgt spid="2"/>
                                        </p:tgtEl>
                                        <p:attrNameLst>
                                          <p:attrName>style.visibility</p:attrName>
                                        </p:attrNameLst>
                                      </p:cBhvr>
                                      <p:to>
                                        <p:strVal val="hidden"/>
                                      </p:to>
                                    </p:set>
                                  </p:childTnLst>
                                </p:cTn>
                              </p:par>
                              <p:par>
                                <p:cTn id="17" presetID="3" presetClass="exit" presetSubtype="10" fill="hold" grpId="3" nodeType="withEffect">
                                  <p:stCondLst>
                                    <p:cond delay="0"/>
                                  </p:stCondLst>
                                  <p:childTnLst>
                                    <p:animEffect transition="out" filter="blinds(horizontal)">
                                      <p:cBhvr>
                                        <p:cTn id="18" dur="6000"/>
                                        <p:tgtEl>
                                          <p:spTgt spid="2"/>
                                        </p:tgtEl>
                                      </p:cBhvr>
                                    </p:animEffect>
                                    <p:set>
                                      <p:cBhvr>
                                        <p:cTn id="19" dur="1" fill="hold">
                                          <p:stCondLst>
                                            <p:cond delay="5999"/>
                                          </p:stCondLst>
                                        </p:cTn>
                                        <p:tgtEl>
                                          <p:spTgt spid="2"/>
                                        </p:tgtEl>
                                        <p:attrNameLst>
                                          <p:attrName>style.visibility</p:attrName>
                                        </p:attrNameLst>
                                      </p:cBhvr>
                                      <p:to>
                                        <p:strVal val="hidden"/>
                                      </p:to>
                                    </p:set>
                                  </p:childTnLst>
                                </p:cTn>
                              </p:par>
                              <p:par>
                                <p:cTn id="20" presetID="2" presetClass="entr" presetSubtype="1" fill="hold" grpId="0" nodeType="withEffect">
                                  <p:stCondLst>
                                    <p:cond delay="0"/>
                                  </p:stCondLst>
                                  <p:childTnLst>
                                    <p:set>
                                      <p:cBhvr>
                                        <p:cTn id="21" dur="1" fill="hold">
                                          <p:stCondLst>
                                            <p:cond delay="0"/>
                                          </p:stCondLst>
                                        </p:cTn>
                                        <p:tgtEl>
                                          <p:spTgt spid="30"/>
                                        </p:tgtEl>
                                        <p:attrNameLst>
                                          <p:attrName>style.visibility</p:attrName>
                                        </p:attrNameLst>
                                      </p:cBhvr>
                                      <p:to>
                                        <p:strVal val="visible"/>
                                      </p:to>
                                    </p:set>
                                    <p:anim calcmode="lin" valueType="num">
                                      <p:cBhvr additive="base">
                                        <p:cTn id="22" dur="4000" fill="hold"/>
                                        <p:tgtEl>
                                          <p:spTgt spid="30"/>
                                        </p:tgtEl>
                                        <p:attrNameLst>
                                          <p:attrName>ppt_x</p:attrName>
                                        </p:attrNameLst>
                                      </p:cBhvr>
                                      <p:tavLst>
                                        <p:tav tm="0">
                                          <p:val>
                                            <p:strVal val="#ppt_x"/>
                                          </p:val>
                                        </p:tav>
                                        <p:tav tm="100000">
                                          <p:val>
                                            <p:strVal val="#ppt_x"/>
                                          </p:val>
                                        </p:tav>
                                      </p:tavLst>
                                    </p:anim>
                                    <p:anim calcmode="lin" valueType="num">
                                      <p:cBhvr additive="base">
                                        <p:cTn id="23" dur="4000" fill="hold"/>
                                        <p:tgtEl>
                                          <p:spTgt spid="30"/>
                                        </p:tgtEl>
                                        <p:attrNameLst>
                                          <p:attrName>ppt_y</p:attrName>
                                        </p:attrNameLst>
                                      </p:cBhvr>
                                      <p:tavLst>
                                        <p:tav tm="0">
                                          <p:val>
                                            <p:strVal val="0-#ppt_h/2"/>
                                          </p:val>
                                        </p:tav>
                                        <p:tav tm="100000">
                                          <p:val>
                                            <p:strVal val="#ppt_y"/>
                                          </p:val>
                                        </p:tav>
                                      </p:tavLst>
                                    </p:anim>
                                  </p:childTnLst>
                                </p:cTn>
                              </p:par>
                              <p:par>
                                <p:cTn id="24" presetID="19" presetClass="entr" presetSubtype="5" fill="hold" grpId="1" nodeType="withEffect">
                                  <p:stCondLst>
                                    <p:cond delay="0"/>
                                  </p:stCondLst>
                                  <p:childTnLst>
                                    <p:set>
                                      <p:cBhvr>
                                        <p:cTn id="25" dur="1" fill="hold">
                                          <p:stCondLst>
                                            <p:cond delay="0"/>
                                          </p:stCondLst>
                                        </p:cTn>
                                        <p:tgtEl>
                                          <p:spTgt spid="30"/>
                                        </p:tgtEl>
                                        <p:attrNameLst>
                                          <p:attrName>style.visibility</p:attrName>
                                        </p:attrNameLst>
                                      </p:cBhvr>
                                      <p:to>
                                        <p:strVal val="visible"/>
                                      </p:to>
                                    </p:set>
                                    <p:anim calcmode="lin" valueType="num">
                                      <p:cBhvr>
                                        <p:cTn id="26" dur="4000" fill="hold"/>
                                        <p:tgtEl>
                                          <p:spTgt spid="30"/>
                                        </p:tgtEl>
                                        <p:attrNameLst>
                                          <p:attrName>ppt_w</p:attrName>
                                        </p:attrNameLst>
                                      </p:cBhvr>
                                      <p:tavLst>
                                        <p:tav tm="0">
                                          <p:val>
                                            <p:strVal val="#ppt_w"/>
                                          </p:val>
                                        </p:tav>
                                        <p:tav tm="100000">
                                          <p:val>
                                            <p:strVal val="#ppt_w"/>
                                          </p:val>
                                        </p:tav>
                                      </p:tavLst>
                                    </p:anim>
                                    <p:anim calcmode="lin" valueType="num">
                                      <p:cBhvr>
                                        <p:cTn id="27" dur="4000" fill="hold"/>
                                        <p:tgtEl>
                                          <p:spTgt spid="30"/>
                                        </p:tgtEl>
                                        <p:attrNameLst>
                                          <p:attrName>ppt_h</p:attrName>
                                        </p:attrNameLst>
                                      </p:cBhvr>
                                      <p:tavLst>
                                        <p:tav tm="0" fmla="#ppt_h*sin(2.5*pi*$)">
                                          <p:val>
                                            <p:fltVal val="0"/>
                                          </p:val>
                                        </p:tav>
                                        <p:tav tm="100000">
                                          <p:val>
                                            <p:fltVal val="1"/>
                                          </p:val>
                                        </p:tav>
                                      </p:tavLst>
                                    </p:anim>
                                  </p:childTnLst>
                                </p:cTn>
                              </p:par>
                              <p:par>
                                <p:cTn id="28" presetID="2" presetClass="exit" presetSubtype="4" fill="hold" grpId="2" nodeType="withEffect">
                                  <p:stCondLst>
                                    <p:cond delay="0"/>
                                  </p:stCondLst>
                                  <p:childTnLst>
                                    <p:anim calcmode="lin" valueType="num">
                                      <p:cBhvr additive="base">
                                        <p:cTn id="29" dur="4500"/>
                                        <p:tgtEl>
                                          <p:spTgt spid="30"/>
                                        </p:tgtEl>
                                        <p:attrNameLst>
                                          <p:attrName>ppt_x</p:attrName>
                                        </p:attrNameLst>
                                      </p:cBhvr>
                                      <p:tavLst>
                                        <p:tav tm="0">
                                          <p:val>
                                            <p:strVal val="ppt_x"/>
                                          </p:val>
                                        </p:tav>
                                        <p:tav tm="100000">
                                          <p:val>
                                            <p:strVal val="ppt_x"/>
                                          </p:val>
                                        </p:tav>
                                      </p:tavLst>
                                    </p:anim>
                                    <p:anim calcmode="lin" valueType="num">
                                      <p:cBhvr additive="base">
                                        <p:cTn id="30" dur="4500"/>
                                        <p:tgtEl>
                                          <p:spTgt spid="30"/>
                                        </p:tgtEl>
                                        <p:attrNameLst>
                                          <p:attrName>ppt_y</p:attrName>
                                        </p:attrNameLst>
                                      </p:cBhvr>
                                      <p:tavLst>
                                        <p:tav tm="0">
                                          <p:val>
                                            <p:strVal val="ppt_y"/>
                                          </p:val>
                                        </p:tav>
                                        <p:tav tm="100000">
                                          <p:val>
                                            <p:strVal val="1+ppt_h/2"/>
                                          </p:val>
                                        </p:tav>
                                      </p:tavLst>
                                    </p:anim>
                                    <p:set>
                                      <p:cBhvr>
                                        <p:cTn id="31" dur="1" fill="hold">
                                          <p:stCondLst>
                                            <p:cond delay="4499"/>
                                          </p:stCondLst>
                                        </p:cTn>
                                        <p:tgtEl>
                                          <p:spTgt spid="30"/>
                                        </p:tgtEl>
                                        <p:attrNameLst>
                                          <p:attrName>style.visibility</p:attrName>
                                        </p:attrNameLst>
                                      </p:cBhvr>
                                      <p:to>
                                        <p:strVal val="hidden"/>
                                      </p:to>
                                    </p:set>
                                  </p:childTnLst>
                                </p:cTn>
                              </p:par>
                              <p:par>
                                <p:cTn id="32" presetID="3" presetClass="exit" presetSubtype="10" fill="hold" grpId="3" nodeType="withEffect">
                                  <p:stCondLst>
                                    <p:cond delay="0"/>
                                  </p:stCondLst>
                                  <p:childTnLst>
                                    <p:animEffect transition="out" filter="blinds(horizontal)">
                                      <p:cBhvr>
                                        <p:cTn id="33" dur="6000"/>
                                        <p:tgtEl>
                                          <p:spTgt spid="30"/>
                                        </p:tgtEl>
                                      </p:cBhvr>
                                    </p:animEffect>
                                    <p:set>
                                      <p:cBhvr>
                                        <p:cTn id="34" dur="1" fill="hold">
                                          <p:stCondLst>
                                            <p:cond delay="5999"/>
                                          </p:stCondLst>
                                        </p:cTn>
                                        <p:tgtEl>
                                          <p:spTgt spid="30"/>
                                        </p:tgtEl>
                                        <p:attrNameLst>
                                          <p:attrName>style.visibility</p:attrName>
                                        </p:attrNameLst>
                                      </p:cBhvr>
                                      <p:to>
                                        <p:strVal val="hidden"/>
                                      </p:to>
                                    </p:set>
                                  </p:childTnLst>
                                </p:cTn>
                              </p:par>
                              <p:par>
                                <p:cTn id="35" presetID="2" presetClass="entr" presetSubtype="1" fill="hold" grpId="0" nodeType="withEffect">
                                  <p:stCondLst>
                                    <p:cond delay="0"/>
                                  </p:stCondLst>
                                  <p:childTnLst>
                                    <p:set>
                                      <p:cBhvr>
                                        <p:cTn id="36" dur="1" fill="hold">
                                          <p:stCondLst>
                                            <p:cond delay="0"/>
                                          </p:stCondLst>
                                        </p:cTn>
                                        <p:tgtEl>
                                          <p:spTgt spid="7"/>
                                        </p:tgtEl>
                                        <p:attrNameLst>
                                          <p:attrName>style.visibility</p:attrName>
                                        </p:attrNameLst>
                                      </p:cBhvr>
                                      <p:to>
                                        <p:strVal val="visible"/>
                                      </p:to>
                                    </p:set>
                                    <p:anim calcmode="lin" valueType="num">
                                      <p:cBhvr additive="base">
                                        <p:cTn id="37" dur="4000" fill="hold"/>
                                        <p:tgtEl>
                                          <p:spTgt spid="7"/>
                                        </p:tgtEl>
                                        <p:attrNameLst>
                                          <p:attrName>ppt_x</p:attrName>
                                        </p:attrNameLst>
                                      </p:cBhvr>
                                      <p:tavLst>
                                        <p:tav tm="0">
                                          <p:val>
                                            <p:strVal val="#ppt_x"/>
                                          </p:val>
                                        </p:tav>
                                        <p:tav tm="100000">
                                          <p:val>
                                            <p:strVal val="#ppt_x"/>
                                          </p:val>
                                        </p:tav>
                                      </p:tavLst>
                                    </p:anim>
                                    <p:anim calcmode="lin" valueType="num">
                                      <p:cBhvr additive="base">
                                        <p:cTn id="38" dur="4000" fill="hold"/>
                                        <p:tgtEl>
                                          <p:spTgt spid="7"/>
                                        </p:tgtEl>
                                        <p:attrNameLst>
                                          <p:attrName>ppt_y</p:attrName>
                                        </p:attrNameLst>
                                      </p:cBhvr>
                                      <p:tavLst>
                                        <p:tav tm="0">
                                          <p:val>
                                            <p:strVal val="0-#ppt_h/2"/>
                                          </p:val>
                                        </p:tav>
                                        <p:tav tm="100000">
                                          <p:val>
                                            <p:strVal val="#ppt_y"/>
                                          </p:val>
                                        </p:tav>
                                      </p:tavLst>
                                    </p:anim>
                                  </p:childTnLst>
                                </p:cTn>
                              </p:par>
                              <p:par>
                                <p:cTn id="39" presetID="19" presetClass="entr" presetSubtype="5" fill="hold" grpId="1" nodeType="withEffect">
                                  <p:stCondLst>
                                    <p:cond delay="0"/>
                                  </p:stCondLst>
                                  <p:childTnLst>
                                    <p:set>
                                      <p:cBhvr>
                                        <p:cTn id="40" dur="1" fill="hold">
                                          <p:stCondLst>
                                            <p:cond delay="0"/>
                                          </p:stCondLst>
                                        </p:cTn>
                                        <p:tgtEl>
                                          <p:spTgt spid="7"/>
                                        </p:tgtEl>
                                        <p:attrNameLst>
                                          <p:attrName>style.visibility</p:attrName>
                                        </p:attrNameLst>
                                      </p:cBhvr>
                                      <p:to>
                                        <p:strVal val="visible"/>
                                      </p:to>
                                    </p:set>
                                    <p:anim calcmode="lin" valueType="num">
                                      <p:cBhvr>
                                        <p:cTn id="41" dur="4000" fill="hold"/>
                                        <p:tgtEl>
                                          <p:spTgt spid="7"/>
                                        </p:tgtEl>
                                        <p:attrNameLst>
                                          <p:attrName>ppt_w</p:attrName>
                                        </p:attrNameLst>
                                      </p:cBhvr>
                                      <p:tavLst>
                                        <p:tav tm="0">
                                          <p:val>
                                            <p:strVal val="#ppt_w"/>
                                          </p:val>
                                        </p:tav>
                                        <p:tav tm="100000">
                                          <p:val>
                                            <p:strVal val="#ppt_w"/>
                                          </p:val>
                                        </p:tav>
                                      </p:tavLst>
                                    </p:anim>
                                    <p:anim calcmode="lin" valueType="num">
                                      <p:cBhvr>
                                        <p:cTn id="42" dur="4000" fill="hold"/>
                                        <p:tgtEl>
                                          <p:spTgt spid="7"/>
                                        </p:tgtEl>
                                        <p:attrNameLst>
                                          <p:attrName>ppt_h</p:attrName>
                                        </p:attrNameLst>
                                      </p:cBhvr>
                                      <p:tavLst>
                                        <p:tav tm="0" fmla="#ppt_h*sin(2.5*pi*$)">
                                          <p:val>
                                            <p:fltVal val="0"/>
                                          </p:val>
                                        </p:tav>
                                        <p:tav tm="100000">
                                          <p:val>
                                            <p:fltVal val="1"/>
                                          </p:val>
                                        </p:tav>
                                      </p:tavLst>
                                    </p:anim>
                                  </p:childTnLst>
                                </p:cTn>
                              </p:par>
                              <p:par>
                                <p:cTn id="43" presetID="2" presetClass="exit" presetSubtype="4" fill="hold" grpId="2" nodeType="withEffect">
                                  <p:stCondLst>
                                    <p:cond delay="0"/>
                                  </p:stCondLst>
                                  <p:childTnLst>
                                    <p:anim calcmode="lin" valueType="num">
                                      <p:cBhvr additive="base">
                                        <p:cTn id="44" dur="4500"/>
                                        <p:tgtEl>
                                          <p:spTgt spid="7"/>
                                        </p:tgtEl>
                                        <p:attrNameLst>
                                          <p:attrName>ppt_x</p:attrName>
                                        </p:attrNameLst>
                                      </p:cBhvr>
                                      <p:tavLst>
                                        <p:tav tm="0">
                                          <p:val>
                                            <p:strVal val="ppt_x"/>
                                          </p:val>
                                        </p:tav>
                                        <p:tav tm="100000">
                                          <p:val>
                                            <p:strVal val="ppt_x"/>
                                          </p:val>
                                        </p:tav>
                                      </p:tavLst>
                                    </p:anim>
                                    <p:anim calcmode="lin" valueType="num">
                                      <p:cBhvr additive="base">
                                        <p:cTn id="45" dur="4500"/>
                                        <p:tgtEl>
                                          <p:spTgt spid="7"/>
                                        </p:tgtEl>
                                        <p:attrNameLst>
                                          <p:attrName>ppt_y</p:attrName>
                                        </p:attrNameLst>
                                      </p:cBhvr>
                                      <p:tavLst>
                                        <p:tav tm="0">
                                          <p:val>
                                            <p:strVal val="ppt_y"/>
                                          </p:val>
                                        </p:tav>
                                        <p:tav tm="100000">
                                          <p:val>
                                            <p:strVal val="1+ppt_h/2"/>
                                          </p:val>
                                        </p:tav>
                                      </p:tavLst>
                                    </p:anim>
                                    <p:set>
                                      <p:cBhvr>
                                        <p:cTn id="46" dur="1" fill="hold">
                                          <p:stCondLst>
                                            <p:cond delay="4499"/>
                                          </p:stCondLst>
                                        </p:cTn>
                                        <p:tgtEl>
                                          <p:spTgt spid="7"/>
                                        </p:tgtEl>
                                        <p:attrNameLst>
                                          <p:attrName>style.visibility</p:attrName>
                                        </p:attrNameLst>
                                      </p:cBhvr>
                                      <p:to>
                                        <p:strVal val="hidden"/>
                                      </p:to>
                                    </p:set>
                                  </p:childTnLst>
                                </p:cTn>
                              </p:par>
                              <p:par>
                                <p:cTn id="47" presetID="3" presetClass="exit" presetSubtype="10" fill="hold" grpId="3" nodeType="withEffect">
                                  <p:stCondLst>
                                    <p:cond delay="0"/>
                                  </p:stCondLst>
                                  <p:childTnLst>
                                    <p:animEffect transition="out" filter="blinds(horizontal)">
                                      <p:cBhvr>
                                        <p:cTn id="48" dur="6000"/>
                                        <p:tgtEl>
                                          <p:spTgt spid="7"/>
                                        </p:tgtEl>
                                      </p:cBhvr>
                                    </p:animEffect>
                                    <p:set>
                                      <p:cBhvr>
                                        <p:cTn id="49" dur="1" fill="hold">
                                          <p:stCondLst>
                                            <p:cond delay="5999"/>
                                          </p:stCondLst>
                                        </p:cTn>
                                        <p:tgtEl>
                                          <p:spTgt spid="7"/>
                                        </p:tgtEl>
                                        <p:attrNameLst>
                                          <p:attrName>style.visibility</p:attrName>
                                        </p:attrNameLst>
                                      </p:cBhvr>
                                      <p:to>
                                        <p:strVal val="hidden"/>
                                      </p:to>
                                    </p:set>
                                  </p:childTnLst>
                                </p:cTn>
                              </p:par>
                              <p:par>
                                <p:cTn id="50" presetID="2" presetClass="entr" presetSubtype="1" fill="hold" grpId="0" nodeType="withEffect">
                                  <p:stCondLst>
                                    <p:cond delay="0"/>
                                  </p:stCondLst>
                                  <p:childTnLst>
                                    <p:set>
                                      <p:cBhvr>
                                        <p:cTn id="51" dur="1" fill="hold">
                                          <p:stCondLst>
                                            <p:cond delay="0"/>
                                          </p:stCondLst>
                                        </p:cTn>
                                        <p:tgtEl>
                                          <p:spTgt spid="11"/>
                                        </p:tgtEl>
                                        <p:attrNameLst>
                                          <p:attrName>style.visibility</p:attrName>
                                        </p:attrNameLst>
                                      </p:cBhvr>
                                      <p:to>
                                        <p:strVal val="visible"/>
                                      </p:to>
                                    </p:set>
                                    <p:anim calcmode="lin" valueType="num">
                                      <p:cBhvr additive="base">
                                        <p:cTn id="52" dur="4000" fill="hold"/>
                                        <p:tgtEl>
                                          <p:spTgt spid="11"/>
                                        </p:tgtEl>
                                        <p:attrNameLst>
                                          <p:attrName>ppt_x</p:attrName>
                                        </p:attrNameLst>
                                      </p:cBhvr>
                                      <p:tavLst>
                                        <p:tav tm="0">
                                          <p:val>
                                            <p:strVal val="#ppt_x"/>
                                          </p:val>
                                        </p:tav>
                                        <p:tav tm="100000">
                                          <p:val>
                                            <p:strVal val="#ppt_x"/>
                                          </p:val>
                                        </p:tav>
                                      </p:tavLst>
                                    </p:anim>
                                    <p:anim calcmode="lin" valueType="num">
                                      <p:cBhvr additive="base">
                                        <p:cTn id="53" dur="4000" fill="hold"/>
                                        <p:tgtEl>
                                          <p:spTgt spid="11"/>
                                        </p:tgtEl>
                                        <p:attrNameLst>
                                          <p:attrName>ppt_y</p:attrName>
                                        </p:attrNameLst>
                                      </p:cBhvr>
                                      <p:tavLst>
                                        <p:tav tm="0">
                                          <p:val>
                                            <p:strVal val="0-#ppt_h/2"/>
                                          </p:val>
                                        </p:tav>
                                        <p:tav tm="100000">
                                          <p:val>
                                            <p:strVal val="#ppt_y"/>
                                          </p:val>
                                        </p:tav>
                                      </p:tavLst>
                                    </p:anim>
                                  </p:childTnLst>
                                </p:cTn>
                              </p:par>
                              <p:par>
                                <p:cTn id="54" presetID="19" presetClass="entr" presetSubtype="5" fill="hold" grpId="1" nodeType="withEffect">
                                  <p:stCondLst>
                                    <p:cond delay="0"/>
                                  </p:stCondLst>
                                  <p:childTnLst>
                                    <p:set>
                                      <p:cBhvr>
                                        <p:cTn id="55" dur="1" fill="hold">
                                          <p:stCondLst>
                                            <p:cond delay="0"/>
                                          </p:stCondLst>
                                        </p:cTn>
                                        <p:tgtEl>
                                          <p:spTgt spid="11"/>
                                        </p:tgtEl>
                                        <p:attrNameLst>
                                          <p:attrName>style.visibility</p:attrName>
                                        </p:attrNameLst>
                                      </p:cBhvr>
                                      <p:to>
                                        <p:strVal val="visible"/>
                                      </p:to>
                                    </p:set>
                                    <p:anim calcmode="lin" valueType="num">
                                      <p:cBhvr>
                                        <p:cTn id="56" dur="4000" fill="hold"/>
                                        <p:tgtEl>
                                          <p:spTgt spid="11"/>
                                        </p:tgtEl>
                                        <p:attrNameLst>
                                          <p:attrName>ppt_w</p:attrName>
                                        </p:attrNameLst>
                                      </p:cBhvr>
                                      <p:tavLst>
                                        <p:tav tm="0">
                                          <p:val>
                                            <p:strVal val="#ppt_w"/>
                                          </p:val>
                                        </p:tav>
                                        <p:tav tm="100000">
                                          <p:val>
                                            <p:strVal val="#ppt_w"/>
                                          </p:val>
                                        </p:tav>
                                      </p:tavLst>
                                    </p:anim>
                                    <p:anim calcmode="lin" valueType="num">
                                      <p:cBhvr>
                                        <p:cTn id="57" dur="4000" fill="hold"/>
                                        <p:tgtEl>
                                          <p:spTgt spid="11"/>
                                        </p:tgtEl>
                                        <p:attrNameLst>
                                          <p:attrName>ppt_h</p:attrName>
                                        </p:attrNameLst>
                                      </p:cBhvr>
                                      <p:tavLst>
                                        <p:tav tm="0" fmla="#ppt_h*sin(2.5*pi*$)">
                                          <p:val>
                                            <p:fltVal val="0"/>
                                          </p:val>
                                        </p:tav>
                                        <p:tav tm="100000">
                                          <p:val>
                                            <p:fltVal val="1"/>
                                          </p:val>
                                        </p:tav>
                                      </p:tavLst>
                                    </p:anim>
                                  </p:childTnLst>
                                </p:cTn>
                              </p:par>
                              <p:par>
                                <p:cTn id="58" presetID="2" presetClass="exit" presetSubtype="4" fill="hold" grpId="2" nodeType="withEffect">
                                  <p:stCondLst>
                                    <p:cond delay="0"/>
                                  </p:stCondLst>
                                  <p:childTnLst>
                                    <p:anim calcmode="lin" valueType="num">
                                      <p:cBhvr additive="base">
                                        <p:cTn id="59" dur="4500"/>
                                        <p:tgtEl>
                                          <p:spTgt spid="11"/>
                                        </p:tgtEl>
                                        <p:attrNameLst>
                                          <p:attrName>ppt_x</p:attrName>
                                        </p:attrNameLst>
                                      </p:cBhvr>
                                      <p:tavLst>
                                        <p:tav tm="0">
                                          <p:val>
                                            <p:strVal val="ppt_x"/>
                                          </p:val>
                                        </p:tav>
                                        <p:tav tm="100000">
                                          <p:val>
                                            <p:strVal val="ppt_x"/>
                                          </p:val>
                                        </p:tav>
                                      </p:tavLst>
                                    </p:anim>
                                    <p:anim calcmode="lin" valueType="num">
                                      <p:cBhvr additive="base">
                                        <p:cTn id="60" dur="4500"/>
                                        <p:tgtEl>
                                          <p:spTgt spid="11"/>
                                        </p:tgtEl>
                                        <p:attrNameLst>
                                          <p:attrName>ppt_y</p:attrName>
                                        </p:attrNameLst>
                                      </p:cBhvr>
                                      <p:tavLst>
                                        <p:tav tm="0">
                                          <p:val>
                                            <p:strVal val="ppt_y"/>
                                          </p:val>
                                        </p:tav>
                                        <p:tav tm="100000">
                                          <p:val>
                                            <p:strVal val="1+ppt_h/2"/>
                                          </p:val>
                                        </p:tav>
                                      </p:tavLst>
                                    </p:anim>
                                    <p:set>
                                      <p:cBhvr>
                                        <p:cTn id="61" dur="1" fill="hold">
                                          <p:stCondLst>
                                            <p:cond delay="4499"/>
                                          </p:stCondLst>
                                        </p:cTn>
                                        <p:tgtEl>
                                          <p:spTgt spid="11"/>
                                        </p:tgtEl>
                                        <p:attrNameLst>
                                          <p:attrName>style.visibility</p:attrName>
                                        </p:attrNameLst>
                                      </p:cBhvr>
                                      <p:to>
                                        <p:strVal val="hidden"/>
                                      </p:to>
                                    </p:set>
                                  </p:childTnLst>
                                </p:cTn>
                              </p:par>
                              <p:par>
                                <p:cTn id="62" presetID="3" presetClass="exit" presetSubtype="10" fill="hold" grpId="3" nodeType="withEffect">
                                  <p:stCondLst>
                                    <p:cond delay="0"/>
                                  </p:stCondLst>
                                  <p:childTnLst>
                                    <p:animEffect transition="out" filter="blinds(horizontal)">
                                      <p:cBhvr>
                                        <p:cTn id="63" dur="6000"/>
                                        <p:tgtEl>
                                          <p:spTgt spid="11"/>
                                        </p:tgtEl>
                                      </p:cBhvr>
                                    </p:animEffect>
                                    <p:set>
                                      <p:cBhvr>
                                        <p:cTn id="64" dur="1" fill="hold">
                                          <p:stCondLst>
                                            <p:cond delay="5999"/>
                                          </p:stCondLst>
                                        </p:cTn>
                                        <p:tgtEl>
                                          <p:spTgt spid="11"/>
                                        </p:tgtEl>
                                        <p:attrNameLst>
                                          <p:attrName>style.visibility</p:attrName>
                                        </p:attrNameLst>
                                      </p:cBhvr>
                                      <p:to>
                                        <p:strVal val="hidden"/>
                                      </p:to>
                                    </p:set>
                                  </p:childTnLst>
                                </p:cTn>
                              </p:par>
                              <p:par>
                                <p:cTn id="65" presetID="2" presetClass="entr" presetSubtype="1" fill="hold" grpId="0" nodeType="withEffect">
                                  <p:stCondLst>
                                    <p:cond delay="0"/>
                                  </p:stCondLst>
                                  <p:childTnLst>
                                    <p:set>
                                      <p:cBhvr>
                                        <p:cTn id="66" dur="1" fill="hold">
                                          <p:stCondLst>
                                            <p:cond delay="0"/>
                                          </p:stCondLst>
                                        </p:cTn>
                                        <p:tgtEl>
                                          <p:spTgt spid="8"/>
                                        </p:tgtEl>
                                        <p:attrNameLst>
                                          <p:attrName>style.visibility</p:attrName>
                                        </p:attrNameLst>
                                      </p:cBhvr>
                                      <p:to>
                                        <p:strVal val="visible"/>
                                      </p:to>
                                    </p:set>
                                    <p:anim calcmode="lin" valueType="num">
                                      <p:cBhvr additive="base">
                                        <p:cTn id="67" dur="4000" fill="hold"/>
                                        <p:tgtEl>
                                          <p:spTgt spid="8"/>
                                        </p:tgtEl>
                                        <p:attrNameLst>
                                          <p:attrName>ppt_x</p:attrName>
                                        </p:attrNameLst>
                                      </p:cBhvr>
                                      <p:tavLst>
                                        <p:tav tm="0">
                                          <p:val>
                                            <p:strVal val="#ppt_x"/>
                                          </p:val>
                                        </p:tav>
                                        <p:tav tm="100000">
                                          <p:val>
                                            <p:strVal val="#ppt_x"/>
                                          </p:val>
                                        </p:tav>
                                      </p:tavLst>
                                    </p:anim>
                                    <p:anim calcmode="lin" valueType="num">
                                      <p:cBhvr additive="base">
                                        <p:cTn id="68" dur="4000" fill="hold"/>
                                        <p:tgtEl>
                                          <p:spTgt spid="8"/>
                                        </p:tgtEl>
                                        <p:attrNameLst>
                                          <p:attrName>ppt_y</p:attrName>
                                        </p:attrNameLst>
                                      </p:cBhvr>
                                      <p:tavLst>
                                        <p:tav tm="0">
                                          <p:val>
                                            <p:strVal val="0-#ppt_h/2"/>
                                          </p:val>
                                        </p:tav>
                                        <p:tav tm="100000">
                                          <p:val>
                                            <p:strVal val="#ppt_y"/>
                                          </p:val>
                                        </p:tav>
                                      </p:tavLst>
                                    </p:anim>
                                  </p:childTnLst>
                                </p:cTn>
                              </p:par>
                              <p:par>
                                <p:cTn id="69" presetID="19" presetClass="entr" presetSubtype="5" fill="hold" grpId="1" nodeType="withEffect">
                                  <p:stCondLst>
                                    <p:cond delay="0"/>
                                  </p:stCondLst>
                                  <p:childTnLst>
                                    <p:set>
                                      <p:cBhvr>
                                        <p:cTn id="70" dur="1" fill="hold">
                                          <p:stCondLst>
                                            <p:cond delay="0"/>
                                          </p:stCondLst>
                                        </p:cTn>
                                        <p:tgtEl>
                                          <p:spTgt spid="8"/>
                                        </p:tgtEl>
                                        <p:attrNameLst>
                                          <p:attrName>style.visibility</p:attrName>
                                        </p:attrNameLst>
                                      </p:cBhvr>
                                      <p:to>
                                        <p:strVal val="visible"/>
                                      </p:to>
                                    </p:set>
                                    <p:anim calcmode="lin" valueType="num">
                                      <p:cBhvr>
                                        <p:cTn id="71" dur="4000" fill="hold"/>
                                        <p:tgtEl>
                                          <p:spTgt spid="8"/>
                                        </p:tgtEl>
                                        <p:attrNameLst>
                                          <p:attrName>ppt_w</p:attrName>
                                        </p:attrNameLst>
                                      </p:cBhvr>
                                      <p:tavLst>
                                        <p:tav tm="0">
                                          <p:val>
                                            <p:strVal val="#ppt_w"/>
                                          </p:val>
                                        </p:tav>
                                        <p:tav tm="100000">
                                          <p:val>
                                            <p:strVal val="#ppt_w"/>
                                          </p:val>
                                        </p:tav>
                                      </p:tavLst>
                                    </p:anim>
                                    <p:anim calcmode="lin" valueType="num">
                                      <p:cBhvr>
                                        <p:cTn id="72" dur="4000" fill="hold"/>
                                        <p:tgtEl>
                                          <p:spTgt spid="8"/>
                                        </p:tgtEl>
                                        <p:attrNameLst>
                                          <p:attrName>ppt_h</p:attrName>
                                        </p:attrNameLst>
                                      </p:cBhvr>
                                      <p:tavLst>
                                        <p:tav tm="0" fmla="#ppt_h*sin(2.5*pi*$)">
                                          <p:val>
                                            <p:fltVal val="0"/>
                                          </p:val>
                                        </p:tav>
                                        <p:tav tm="100000">
                                          <p:val>
                                            <p:fltVal val="1"/>
                                          </p:val>
                                        </p:tav>
                                      </p:tavLst>
                                    </p:anim>
                                  </p:childTnLst>
                                </p:cTn>
                              </p:par>
                              <p:par>
                                <p:cTn id="73" presetID="2" presetClass="exit" presetSubtype="4" fill="hold" grpId="2" nodeType="withEffect">
                                  <p:stCondLst>
                                    <p:cond delay="0"/>
                                  </p:stCondLst>
                                  <p:childTnLst>
                                    <p:anim calcmode="lin" valueType="num">
                                      <p:cBhvr additive="base">
                                        <p:cTn id="74" dur="4500"/>
                                        <p:tgtEl>
                                          <p:spTgt spid="8"/>
                                        </p:tgtEl>
                                        <p:attrNameLst>
                                          <p:attrName>ppt_x</p:attrName>
                                        </p:attrNameLst>
                                      </p:cBhvr>
                                      <p:tavLst>
                                        <p:tav tm="0">
                                          <p:val>
                                            <p:strVal val="ppt_x"/>
                                          </p:val>
                                        </p:tav>
                                        <p:tav tm="100000">
                                          <p:val>
                                            <p:strVal val="ppt_x"/>
                                          </p:val>
                                        </p:tav>
                                      </p:tavLst>
                                    </p:anim>
                                    <p:anim calcmode="lin" valueType="num">
                                      <p:cBhvr additive="base">
                                        <p:cTn id="75" dur="4500"/>
                                        <p:tgtEl>
                                          <p:spTgt spid="8"/>
                                        </p:tgtEl>
                                        <p:attrNameLst>
                                          <p:attrName>ppt_y</p:attrName>
                                        </p:attrNameLst>
                                      </p:cBhvr>
                                      <p:tavLst>
                                        <p:tav tm="0">
                                          <p:val>
                                            <p:strVal val="ppt_y"/>
                                          </p:val>
                                        </p:tav>
                                        <p:tav tm="100000">
                                          <p:val>
                                            <p:strVal val="1+ppt_h/2"/>
                                          </p:val>
                                        </p:tav>
                                      </p:tavLst>
                                    </p:anim>
                                    <p:set>
                                      <p:cBhvr>
                                        <p:cTn id="76" dur="1" fill="hold">
                                          <p:stCondLst>
                                            <p:cond delay="4499"/>
                                          </p:stCondLst>
                                        </p:cTn>
                                        <p:tgtEl>
                                          <p:spTgt spid="8"/>
                                        </p:tgtEl>
                                        <p:attrNameLst>
                                          <p:attrName>style.visibility</p:attrName>
                                        </p:attrNameLst>
                                      </p:cBhvr>
                                      <p:to>
                                        <p:strVal val="hidden"/>
                                      </p:to>
                                    </p:set>
                                  </p:childTnLst>
                                </p:cTn>
                              </p:par>
                              <p:par>
                                <p:cTn id="77" presetID="3" presetClass="exit" presetSubtype="10" fill="hold" grpId="3" nodeType="withEffect">
                                  <p:stCondLst>
                                    <p:cond delay="0"/>
                                  </p:stCondLst>
                                  <p:childTnLst>
                                    <p:animEffect transition="out" filter="blinds(horizontal)">
                                      <p:cBhvr>
                                        <p:cTn id="78" dur="6000"/>
                                        <p:tgtEl>
                                          <p:spTgt spid="8"/>
                                        </p:tgtEl>
                                      </p:cBhvr>
                                    </p:animEffect>
                                    <p:set>
                                      <p:cBhvr>
                                        <p:cTn id="79" dur="1" fill="hold">
                                          <p:stCondLst>
                                            <p:cond delay="5999"/>
                                          </p:stCondLst>
                                        </p:cTn>
                                        <p:tgtEl>
                                          <p:spTgt spid="8"/>
                                        </p:tgtEl>
                                        <p:attrNameLst>
                                          <p:attrName>style.visibility</p:attrName>
                                        </p:attrNameLst>
                                      </p:cBhvr>
                                      <p:to>
                                        <p:strVal val="hidden"/>
                                      </p:to>
                                    </p:set>
                                  </p:childTnLst>
                                </p:cTn>
                              </p:par>
                              <p:par>
                                <p:cTn id="80" presetID="2" presetClass="entr" presetSubtype="1" fill="hold" grpId="0" nodeType="withEffect">
                                  <p:stCondLst>
                                    <p:cond delay="0"/>
                                  </p:stCondLst>
                                  <p:childTnLst>
                                    <p:set>
                                      <p:cBhvr>
                                        <p:cTn id="81" dur="1" fill="hold">
                                          <p:stCondLst>
                                            <p:cond delay="0"/>
                                          </p:stCondLst>
                                        </p:cTn>
                                        <p:tgtEl>
                                          <p:spTgt spid="12"/>
                                        </p:tgtEl>
                                        <p:attrNameLst>
                                          <p:attrName>style.visibility</p:attrName>
                                        </p:attrNameLst>
                                      </p:cBhvr>
                                      <p:to>
                                        <p:strVal val="visible"/>
                                      </p:to>
                                    </p:set>
                                    <p:anim calcmode="lin" valueType="num">
                                      <p:cBhvr additive="base">
                                        <p:cTn id="82" dur="4000" fill="hold"/>
                                        <p:tgtEl>
                                          <p:spTgt spid="12"/>
                                        </p:tgtEl>
                                        <p:attrNameLst>
                                          <p:attrName>ppt_x</p:attrName>
                                        </p:attrNameLst>
                                      </p:cBhvr>
                                      <p:tavLst>
                                        <p:tav tm="0">
                                          <p:val>
                                            <p:strVal val="#ppt_x"/>
                                          </p:val>
                                        </p:tav>
                                        <p:tav tm="100000">
                                          <p:val>
                                            <p:strVal val="#ppt_x"/>
                                          </p:val>
                                        </p:tav>
                                      </p:tavLst>
                                    </p:anim>
                                    <p:anim calcmode="lin" valueType="num">
                                      <p:cBhvr additive="base">
                                        <p:cTn id="83" dur="4000" fill="hold"/>
                                        <p:tgtEl>
                                          <p:spTgt spid="12"/>
                                        </p:tgtEl>
                                        <p:attrNameLst>
                                          <p:attrName>ppt_y</p:attrName>
                                        </p:attrNameLst>
                                      </p:cBhvr>
                                      <p:tavLst>
                                        <p:tav tm="0">
                                          <p:val>
                                            <p:strVal val="0-#ppt_h/2"/>
                                          </p:val>
                                        </p:tav>
                                        <p:tav tm="100000">
                                          <p:val>
                                            <p:strVal val="#ppt_y"/>
                                          </p:val>
                                        </p:tav>
                                      </p:tavLst>
                                    </p:anim>
                                  </p:childTnLst>
                                </p:cTn>
                              </p:par>
                              <p:par>
                                <p:cTn id="84" presetID="19" presetClass="entr" presetSubtype="5" fill="hold" grpId="1" nodeType="withEffect">
                                  <p:stCondLst>
                                    <p:cond delay="0"/>
                                  </p:stCondLst>
                                  <p:childTnLst>
                                    <p:set>
                                      <p:cBhvr>
                                        <p:cTn id="85" dur="1" fill="hold">
                                          <p:stCondLst>
                                            <p:cond delay="0"/>
                                          </p:stCondLst>
                                        </p:cTn>
                                        <p:tgtEl>
                                          <p:spTgt spid="12"/>
                                        </p:tgtEl>
                                        <p:attrNameLst>
                                          <p:attrName>style.visibility</p:attrName>
                                        </p:attrNameLst>
                                      </p:cBhvr>
                                      <p:to>
                                        <p:strVal val="visible"/>
                                      </p:to>
                                    </p:set>
                                    <p:anim calcmode="lin" valueType="num">
                                      <p:cBhvr>
                                        <p:cTn id="86" dur="4000" fill="hold"/>
                                        <p:tgtEl>
                                          <p:spTgt spid="12"/>
                                        </p:tgtEl>
                                        <p:attrNameLst>
                                          <p:attrName>ppt_w</p:attrName>
                                        </p:attrNameLst>
                                      </p:cBhvr>
                                      <p:tavLst>
                                        <p:tav tm="0">
                                          <p:val>
                                            <p:strVal val="#ppt_w"/>
                                          </p:val>
                                        </p:tav>
                                        <p:tav tm="100000">
                                          <p:val>
                                            <p:strVal val="#ppt_w"/>
                                          </p:val>
                                        </p:tav>
                                      </p:tavLst>
                                    </p:anim>
                                    <p:anim calcmode="lin" valueType="num">
                                      <p:cBhvr>
                                        <p:cTn id="87" dur="4000" fill="hold"/>
                                        <p:tgtEl>
                                          <p:spTgt spid="12"/>
                                        </p:tgtEl>
                                        <p:attrNameLst>
                                          <p:attrName>ppt_h</p:attrName>
                                        </p:attrNameLst>
                                      </p:cBhvr>
                                      <p:tavLst>
                                        <p:tav tm="0" fmla="#ppt_h*sin(2.5*pi*$)">
                                          <p:val>
                                            <p:fltVal val="0"/>
                                          </p:val>
                                        </p:tav>
                                        <p:tav tm="100000">
                                          <p:val>
                                            <p:fltVal val="1"/>
                                          </p:val>
                                        </p:tav>
                                      </p:tavLst>
                                    </p:anim>
                                  </p:childTnLst>
                                </p:cTn>
                              </p:par>
                              <p:par>
                                <p:cTn id="88" presetID="2" presetClass="exit" presetSubtype="4" fill="hold" grpId="2" nodeType="withEffect">
                                  <p:stCondLst>
                                    <p:cond delay="0"/>
                                  </p:stCondLst>
                                  <p:childTnLst>
                                    <p:anim calcmode="lin" valueType="num">
                                      <p:cBhvr additive="base">
                                        <p:cTn id="89" dur="4500"/>
                                        <p:tgtEl>
                                          <p:spTgt spid="12"/>
                                        </p:tgtEl>
                                        <p:attrNameLst>
                                          <p:attrName>ppt_x</p:attrName>
                                        </p:attrNameLst>
                                      </p:cBhvr>
                                      <p:tavLst>
                                        <p:tav tm="0">
                                          <p:val>
                                            <p:strVal val="ppt_x"/>
                                          </p:val>
                                        </p:tav>
                                        <p:tav tm="100000">
                                          <p:val>
                                            <p:strVal val="ppt_x"/>
                                          </p:val>
                                        </p:tav>
                                      </p:tavLst>
                                    </p:anim>
                                    <p:anim calcmode="lin" valueType="num">
                                      <p:cBhvr additive="base">
                                        <p:cTn id="90" dur="4500"/>
                                        <p:tgtEl>
                                          <p:spTgt spid="12"/>
                                        </p:tgtEl>
                                        <p:attrNameLst>
                                          <p:attrName>ppt_y</p:attrName>
                                        </p:attrNameLst>
                                      </p:cBhvr>
                                      <p:tavLst>
                                        <p:tav tm="0">
                                          <p:val>
                                            <p:strVal val="ppt_y"/>
                                          </p:val>
                                        </p:tav>
                                        <p:tav tm="100000">
                                          <p:val>
                                            <p:strVal val="1+ppt_h/2"/>
                                          </p:val>
                                        </p:tav>
                                      </p:tavLst>
                                    </p:anim>
                                    <p:set>
                                      <p:cBhvr>
                                        <p:cTn id="91" dur="1" fill="hold">
                                          <p:stCondLst>
                                            <p:cond delay="4499"/>
                                          </p:stCondLst>
                                        </p:cTn>
                                        <p:tgtEl>
                                          <p:spTgt spid="12"/>
                                        </p:tgtEl>
                                        <p:attrNameLst>
                                          <p:attrName>style.visibility</p:attrName>
                                        </p:attrNameLst>
                                      </p:cBhvr>
                                      <p:to>
                                        <p:strVal val="hidden"/>
                                      </p:to>
                                    </p:set>
                                  </p:childTnLst>
                                </p:cTn>
                              </p:par>
                              <p:par>
                                <p:cTn id="92" presetID="3" presetClass="exit" presetSubtype="10" fill="hold" grpId="3" nodeType="withEffect">
                                  <p:stCondLst>
                                    <p:cond delay="0"/>
                                  </p:stCondLst>
                                  <p:childTnLst>
                                    <p:animEffect transition="out" filter="blinds(horizontal)">
                                      <p:cBhvr>
                                        <p:cTn id="93" dur="6000"/>
                                        <p:tgtEl>
                                          <p:spTgt spid="12"/>
                                        </p:tgtEl>
                                      </p:cBhvr>
                                    </p:animEffect>
                                    <p:set>
                                      <p:cBhvr>
                                        <p:cTn id="94" dur="1" fill="hold">
                                          <p:stCondLst>
                                            <p:cond delay="5999"/>
                                          </p:stCondLst>
                                        </p:cTn>
                                        <p:tgtEl>
                                          <p:spTgt spid="12"/>
                                        </p:tgtEl>
                                        <p:attrNameLst>
                                          <p:attrName>style.visibility</p:attrName>
                                        </p:attrNameLst>
                                      </p:cBhvr>
                                      <p:to>
                                        <p:strVal val="hidden"/>
                                      </p:to>
                                    </p:set>
                                  </p:childTnLst>
                                </p:cTn>
                              </p:par>
                              <p:par>
                                <p:cTn id="95" presetID="2" presetClass="entr" presetSubtype="1" fill="hold" grpId="0" nodeType="withEffect">
                                  <p:stCondLst>
                                    <p:cond delay="0"/>
                                  </p:stCondLst>
                                  <p:childTnLst>
                                    <p:set>
                                      <p:cBhvr>
                                        <p:cTn id="96" dur="1" fill="hold">
                                          <p:stCondLst>
                                            <p:cond delay="0"/>
                                          </p:stCondLst>
                                        </p:cTn>
                                        <p:tgtEl>
                                          <p:spTgt spid="15"/>
                                        </p:tgtEl>
                                        <p:attrNameLst>
                                          <p:attrName>style.visibility</p:attrName>
                                        </p:attrNameLst>
                                      </p:cBhvr>
                                      <p:to>
                                        <p:strVal val="visible"/>
                                      </p:to>
                                    </p:set>
                                    <p:anim calcmode="lin" valueType="num">
                                      <p:cBhvr additive="base">
                                        <p:cTn id="97" dur="4000" fill="hold"/>
                                        <p:tgtEl>
                                          <p:spTgt spid="15"/>
                                        </p:tgtEl>
                                        <p:attrNameLst>
                                          <p:attrName>ppt_x</p:attrName>
                                        </p:attrNameLst>
                                      </p:cBhvr>
                                      <p:tavLst>
                                        <p:tav tm="0">
                                          <p:val>
                                            <p:strVal val="#ppt_x"/>
                                          </p:val>
                                        </p:tav>
                                        <p:tav tm="100000">
                                          <p:val>
                                            <p:strVal val="#ppt_x"/>
                                          </p:val>
                                        </p:tav>
                                      </p:tavLst>
                                    </p:anim>
                                    <p:anim calcmode="lin" valueType="num">
                                      <p:cBhvr additive="base">
                                        <p:cTn id="98" dur="4000" fill="hold"/>
                                        <p:tgtEl>
                                          <p:spTgt spid="15"/>
                                        </p:tgtEl>
                                        <p:attrNameLst>
                                          <p:attrName>ppt_y</p:attrName>
                                        </p:attrNameLst>
                                      </p:cBhvr>
                                      <p:tavLst>
                                        <p:tav tm="0">
                                          <p:val>
                                            <p:strVal val="0-#ppt_h/2"/>
                                          </p:val>
                                        </p:tav>
                                        <p:tav tm="100000">
                                          <p:val>
                                            <p:strVal val="#ppt_y"/>
                                          </p:val>
                                        </p:tav>
                                      </p:tavLst>
                                    </p:anim>
                                  </p:childTnLst>
                                </p:cTn>
                              </p:par>
                              <p:par>
                                <p:cTn id="99" presetID="19" presetClass="entr" presetSubtype="5" fill="hold" grpId="1" nodeType="withEffect">
                                  <p:stCondLst>
                                    <p:cond delay="0"/>
                                  </p:stCondLst>
                                  <p:childTnLst>
                                    <p:set>
                                      <p:cBhvr>
                                        <p:cTn id="100" dur="1" fill="hold">
                                          <p:stCondLst>
                                            <p:cond delay="0"/>
                                          </p:stCondLst>
                                        </p:cTn>
                                        <p:tgtEl>
                                          <p:spTgt spid="15"/>
                                        </p:tgtEl>
                                        <p:attrNameLst>
                                          <p:attrName>style.visibility</p:attrName>
                                        </p:attrNameLst>
                                      </p:cBhvr>
                                      <p:to>
                                        <p:strVal val="visible"/>
                                      </p:to>
                                    </p:set>
                                    <p:anim calcmode="lin" valueType="num">
                                      <p:cBhvr>
                                        <p:cTn id="101" dur="4000" fill="hold"/>
                                        <p:tgtEl>
                                          <p:spTgt spid="15"/>
                                        </p:tgtEl>
                                        <p:attrNameLst>
                                          <p:attrName>ppt_w</p:attrName>
                                        </p:attrNameLst>
                                      </p:cBhvr>
                                      <p:tavLst>
                                        <p:tav tm="0">
                                          <p:val>
                                            <p:strVal val="#ppt_w"/>
                                          </p:val>
                                        </p:tav>
                                        <p:tav tm="100000">
                                          <p:val>
                                            <p:strVal val="#ppt_w"/>
                                          </p:val>
                                        </p:tav>
                                      </p:tavLst>
                                    </p:anim>
                                    <p:anim calcmode="lin" valueType="num">
                                      <p:cBhvr>
                                        <p:cTn id="102" dur="4000" fill="hold"/>
                                        <p:tgtEl>
                                          <p:spTgt spid="15"/>
                                        </p:tgtEl>
                                        <p:attrNameLst>
                                          <p:attrName>ppt_h</p:attrName>
                                        </p:attrNameLst>
                                      </p:cBhvr>
                                      <p:tavLst>
                                        <p:tav tm="0" fmla="#ppt_h*sin(2.5*pi*$)">
                                          <p:val>
                                            <p:fltVal val="0"/>
                                          </p:val>
                                        </p:tav>
                                        <p:tav tm="100000">
                                          <p:val>
                                            <p:fltVal val="1"/>
                                          </p:val>
                                        </p:tav>
                                      </p:tavLst>
                                    </p:anim>
                                  </p:childTnLst>
                                </p:cTn>
                              </p:par>
                              <p:par>
                                <p:cTn id="103" presetID="2" presetClass="exit" presetSubtype="4" fill="hold" grpId="2" nodeType="withEffect">
                                  <p:stCondLst>
                                    <p:cond delay="0"/>
                                  </p:stCondLst>
                                  <p:childTnLst>
                                    <p:anim calcmode="lin" valueType="num">
                                      <p:cBhvr additive="base">
                                        <p:cTn id="104" dur="4500"/>
                                        <p:tgtEl>
                                          <p:spTgt spid="15"/>
                                        </p:tgtEl>
                                        <p:attrNameLst>
                                          <p:attrName>ppt_x</p:attrName>
                                        </p:attrNameLst>
                                      </p:cBhvr>
                                      <p:tavLst>
                                        <p:tav tm="0">
                                          <p:val>
                                            <p:strVal val="ppt_x"/>
                                          </p:val>
                                        </p:tav>
                                        <p:tav tm="100000">
                                          <p:val>
                                            <p:strVal val="ppt_x"/>
                                          </p:val>
                                        </p:tav>
                                      </p:tavLst>
                                    </p:anim>
                                    <p:anim calcmode="lin" valueType="num">
                                      <p:cBhvr additive="base">
                                        <p:cTn id="105" dur="4500"/>
                                        <p:tgtEl>
                                          <p:spTgt spid="15"/>
                                        </p:tgtEl>
                                        <p:attrNameLst>
                                          <p:attrName>ppt_y</p:attrName>
                                        </p:attrNameLst>
                                      </p:cBhvr>
                                      <p:tavLst>
                                        <p:tav tm="0">
                                          <p:val>
                                            <p:strVal val="ppt_y"/>
                                          </p:val>
                                        </p:tav>
                                        <p:tav tm="100000">
                                          <p:val>
                                            <p:strVal val="1+ppt_h/2"/>
                                          </p:val>
                                        </p:tav>
                                      </p:tavLst>
                                    </p:anim>
                                    <p:set>
                                      <p:cBhvr>
                                        <p:cTn id="106" dur="1" fill="hold">
                                          <p:stCondLst>
                                            <p:cond delay="4499"/>
                                          </p:stCondLst>
                                        </p:cTn>
                                        <p:tgtEl>
                                          <p:spTgt spid="15"/>
                                        </p:tgtEl>
                                        <p:attrNameLst>
                                          <p:attrName>style.visibility</p:attrName>
                                        </p:attrNameLst>
                                      </p:cBhvr>
                                      <p:to>
                                        <p:strVal val="hidden"/>
                                      </p:to>
                                    </p:set>
                                  </p:childTnLst>
                                </p:cTn>
                              </p:par>
                              <p:par>
                                <p:cTn id="107" presetID="3" presetClass="exit" presetSubtype="10" fill="hold" grpId="3" nodeType="withEffect">
                                  <p:stCondLst>
                                    <p:cond delay="0"/>
                                  </p:stCondLst>
                                  <p:childTnLst>
                                    <p:animEffect transition="out" filter="blinds(horizontal)">
                                      <p:cBhvr>
                                        <p:cTn id="108" dur="6000"/>
                                        <p:tgtEl>
                                          <p:spTgt spid="15"/>
                                        </p:tgtEl>
                                      </p:cBhvr>
                                    </p:animEffect>
                                    <p:set>
                                      <p:cBhvr>
                                        <p:cTn id="109" dur="1" fill="hold">
                                          <p:stCondLst>
                                            <p:cond delay="5999"/>
                                          </p:stCondLst>
                                        </p:cTn>
                                        <p:tgtEl>
                                          <p:spTgt spid="15"/>
                                        </p:tgtEl>
                                        <p:attrNameLst>
                                          <p:attrName>style.visibility</p:attrName>
                                        </p:attrNameLst>
                                      </p:cBhvr>
                                      <p:to>
                                        <p:strVal val="hidden"/>
                                      </p:to>
                                    </p:set>
                                  </p:childTnLst>
                                </p:cTn>
                              </p:par>
                              <p:par>
                                <p:cTn id="110" presetID="2" presetClass="entr" presetSubtype="1" fill="hold" grpId="0" nodeType="withEffect">
                                  <p:stCondLst>
                                    <p:cond delay="0"/>
                                  </p:stCondLst>
                                  <p:childTnLst>
                                    <p:set>
                                      <p:cBhvr>
                                        <p:cTn id="111" dur="1" fill="hold">
                                          <p:stCondLst>
                                            <p:cond delay="0"/>
                                          </p:stCondLst>
                                        </p:cTn>
                                        <p:tgtEl>
                                          <p:spTgt spid="13"/>
                                        </p:tgtEl>
                                        <p:attrNameLst>
                                          <p:attrName>style.visibility</p:attrName>
                                        </p:attrNameLst>
                                      </p:cBhvr>
                                      <p:to>
                                        <p:strVal val="visible"/>
                                      </p:to>
                                    </p:set>
                                    <p:anim calcmode="lin" valueType="num">
                                      <p:cBhvr additive="base">
                                        <p:cTn id="112" dur="4000" fill="hold"/>
                                        <p:tgtEl>
                                          <p:spTgt spid="13"/>
                                        </p:tgtEl>
                                        <p:attrNameLst>
                                          <p:attrName>ppt_x</p:attrName>
                                        </p:attrNameLst>
                                      </p:cBhvr>
                                      <p:tavLst>
                                        <p:tav tm="0">
                                          <p:val>
                                            <p:strVal val="#ppt_x"/>
                                          </p:val>
                                        </p:tav>
                                        <p:tav tm="100000">
                                          <p:val>
                                            <p:strVal val="#ppt_x"/>
                                          </p:val>
                                        </p:tav>
                                      </p:tavLst>
                                    </p:anim>
                                    <p:anim calcmode="lin" valueType="num">
                                      <p:cBhvr additive="base">
                                        <p:cTn id="113" dur="4000" fill="hold"/>
                                        <p:tgtEl>
                                          <p:spTgt spid="13"/>
                                        </p:tgtEl>
                                        <p:attrNameLst>
                                          <p:attrName>ppt_y</p:attrName>
                                        </p:attrNameLst>
                                      </p:cBhvr>
                                      <p:tavLst>
                                        <p:tav tm="0">
                                          <p:val>
                                            <p:strVal val="0-#ppt_h/2"/>
                                          </p:val>
                                        </p:tav>
                                        <p:tav tm="100000">
                                          <p:val>
                                            <p:strVal val="#ppt_y"/>
                                          </p:val>
                                        </p:tav>
                                      </p:tavLst>
                                    </p:anim>
                                  </p:childTnLst>
                                </p:cTn>
                              </p:par>
                              <p:par>
                                <p:cTn id="114" presetID="19" presetClass="entr" presetSubtype="5" fill="hold" grpId="1" nodeType="withEffect">
                                  <p:stCondLst>
                                    <p:cond delay="0"/>
                                  </p:stCondLst>
                                  <p:childTnLst>
                                    <p:set>
                                      <p:cBhvr>
                                        <p:cTn id="115" dur="1" fill="hold">
                                          <p:stCondLst>
                                            <p:cond delay="0"/>
                                          </p:stCondLst>
                                        </p:cTn>
                                        <p:tgtEl>
                                          <p:spTgt spid="13"/>
                                        </p:tgtEl>
                                        <p:attrNameLst>
                                          <p:attrName>style.visibility</p:attrName>
                                        </p:attrNameLst>
                                      </p:cBhvr>
                                      <p:to>
                                        <p:strVal val="visible"/>
                                      </p:to>
                                    </p:set>
                                    <p:anim calcmode="lin" valueType="num">
                                      <p:cBhvr>
                                        <p:cTn id="116" dur="4000" fill="hold"/>
                                        <p:tgtEl>
                                          <p:spTgt spid="13"/>
                                        </p:tgtEl>
                                        <p:attrNameLst>
                                          <p:attrName>ppt_w</p:attrName>
                                        </p:attrNameLst>
                                      </p:cBhvr>
                                      <p:tavLst>
                                        <p:tav tm="0">
                                          <p:val>
                                            <p:strVal val="#ppt_w"/>
                                          </p:val>
                                        </p:tav>
                                        <p:tav tm="100000">
                                          <p:val>
                                            <p:strVal val="#ppt_w"/>
                                          </p:val>
                                        </p:tav>
                                      </p:tavLst>
                                    </p:anim>
                                    <p:anim calcmode="lin" valueType="num">
                                      <p:cBhvr>
                                        <p:cTn id="117" dur="4000" fill="hold"/>
                                        <p:tgtEl>
                                          <p:spTgt spid="13"/>
                                        </p:tgtEl>
                                        <p:attrNameLst>
                                          <p:attrName>ppt_h</p:attrName>
                                        </p:attrNameLst>
                                      </p:cBhvr>
                                      <p:tavLst>
                                        <p:tav tm="0" fmla="#ppt_h*sin(2.5*pi*$)">
                                          <p:val>
                                            <p:fltVal val="0"/>
                                          </p:val>
                                        </p:tav>
                                        <p:tav tm="100000">
                                          <p:val>
                                            <p:fltVal val="1"/>
                                          </p:val>
                                        </p:tav>
                                      </p:tavLst>
                                    </p:anim>
                                  </p:childTnLst>
                                </p:cTn>
                              </p:par>
                              <p:par>
                                <p:cTn id="118" presetID="2" presetClass="exit" presetSubtype="4" fill="hold" grpId="2" nodeType="withEffect">
                                  <p:stCondLst>
                                    <p:cond delay="0"/>
                                  </p:stCondLst>
                                  <p:childTnLst>
                                    <p:anim calcmode="lin" valueType="num">
                                      <p:cBhvr additive="base">
                                        <p:cTn id="119" dur="4500"/>
                                        <p:tgtEl>
                                          <p:spTgt spid="13"/>
                                        </p:tgtEl>
                                        <p:attrNameLst>
                                          <p:attrName>ppt_x</p:attrName>
                                        </p:attrNameLst>
                                      </p:cBhvr>
                                      <p:tavLst>
                                        <p:tav tm="0">
                                          <p:val>
                                            <p:strVal val="ppt_x"/>
                                          </p:val>
                                        </p:tav>
                                        <p:tav tm="100000">
                                          <p:val>
                                            <p:strVal val="ppt_x"/>
                                          </p:val>
                                        </p:tav>
                                      </p:tavLst>
                                    </p:anim>
                                    <p:anim calcmode="lin" valueType="num">
                                      <p:cBhvr additive="base">
                                        <p:cTn id="120" dur="4500"/>
                                        <p:tgtEl>
                                          <p:spTgt spid="13"/>
                                        </p:tgtEl>
                                        <p:attrNameLst>
                                          <p:attrName>ppt_y</p:attrName>
                                        </p:attrNameLst>
                                      </p:cBhvr>
                                      <p:tavLst>
                                        <p:tav tm="0">
                                          <p:val>
                                            <p:strVal val="ppt_y"/>
                                          </p:val>
                                        </p:tav>
                                        <p:tav tm="100000">
                                          <p:val>
                                            <p:strVal val="1+ppt_h/2"/>
                                          </p:val>
                                        </p:tav>
                                      </p:tavLst>
                                    </p:anim>
                                    <p:set>
                                      <p:cBhvr>
                                        <p:cTn id="121" dur="1" fill="hold">
                                          <p:stCondLst>
                                            <p:cond delay="4499"/>
                                          </p:stCondLst>
                                        </p:cTn>
                                        <p:tgtEl>
                                          <p:spTgt spid="13"/>
                                        </p:tgtEl>
                                        <p:attrNameLst>
                                          <p:attrName>style.visibility</p:attrName>
                                        </p:attrNameLst>
                                      </p:cBhvr>
                                      <p:to>
                                        <p:strVal val="hidden"/>
                                      </p:to>
                                    </p:set>
                                  </p:childTnLst>
                                </p:cTn>
                              </p:par>
                              <p:par>
                                <p:cTn id="122" presetID="3" presetClass="exit" presetSubtype="10" fill="hold" grpId="3" nodeType="withEffect">
                                  <p:stCondLst>
                                    <p:cond delay="0"/>
                                  </p:stCondLst>
                                  <p:childTnLst>
                                    <p:animEffect transition="out" filter="blinds(horizontal)">
                                      <p:cBhvr>
                                        <p:cTn id="123" dur="6000"/>
                                        <p:tgtEl>
                                          <p:spTgt spid="13"/>
                                        </p:tgtEl>
                                      </p:cBhvr>
                                    </p:animEffect>
                                    <p:set>
                                      <p:cBhvr>
                                        <p:cTn id="124" dur="1" fill="hold">
                                          <p:stCondLst>
                                            <p:cond delay="5999"/>
                                          </p:stCondLst>
                                        </p:cTn>
                                        <p:tgtEl>
                                          <p:spTgt spid="13"/>
                                        </p:tgtEl>
                                        <p:attrNameLst>
                                          <p:attrName>style.visibility</p:attrName>
                                        </p:attrNameLst>
                                      </p:cBhvr>
                                      <p:to>
                                        <p:strVal val="hidden"/>
                                      </p:to>
                                    </p:set>
                                  </p:childTnLst>
                                </p:cTn>
                              </p:par>
                              <p:par>
                                <p:cTn id="125" presetID="2" presetClass="entr" presetSubtype="1" fill="hold" grpId="0" nodeType="withEffect">
                                  <p:stCondLst>
                                    <p:cond delay="0"/>
                                  </p:stCondLst>
                                  <p:childTnLst>
                                    <p:set>
                                      <p:cBhvr>
                                        <p:cTn id="126" dur="1" fill="hold">
                                          <p:stCondLst>
                                            <p:cond delay="0"/>
                                          </p:stCondLst>
                                        </p:cTn>
                                        <p:tgtEl>
                                          <p:spTgt spid="16"/>
                                        </p:tgtEl>
                                        <p:attrNameLst>
                                          <p:attrName>style.visibility</p:attrName>
                                        </p:attrNameLst>
                                      </p:cBhvr>
                                      <p:to>
                                        <p:strVal val="visible"/>
                                      </p:to>
                                    </p:set>
                                    <p:anim calcmode="lin" valueType="num">
                                      <p:cBhvr additive="base">
                                        <p:cTn id="127" dur="4000" fill="hold"/>
                                        <p:tgtEl>
                                          <p:spTgt spid="16"/>
                                        </p:tgtEl>
                                        <p:attrNameLst>
                                          <p:attrName>ppt_x</p:attrName>
                                        </p:attrNameLst>
                                      </p:cBhvr>
                                      <p:tavLst>
                                        <p:tav tm="0">
                                          <p:val>
                                            <p:strVal val="#ppt_x"/>
                                          </p:val>
                                        </p:tav>
                                        <p:tav tm="100000">
                                          <p:val>
                                            <p:strVal val="#ppt_x"/>
                                          </p:val>
                                        </p:tav>
                                      </p:tavLst>
                                    </p:anim>
                                    <p:anim calcmode="lin" valueType="num">
                                      <p:cBhvr additive="base">
                                        <p:cTn id="128" dur="4000" fill="hold"/>
                                        <p:tgtEl>
                                          <p:spTgt spid="16"/>
                                        </p:tgtEl>
                                        <p:attrNameLst>
                                          <p:attrName>ppt_y</p:attrName>
                                        </p:attrNameLst>
                                      </p:cBhvr>
                                      <p:tavLst>
                                        <p:tav tm="0">
                                          <p:val>
                                            <p:strVal val="0-#ppt_h/2"/>
                                          </p:val>
                                        </p:tav>
                                        <p:tav tm="100000">
                                          <p:val>
                                            <p:strVal val="#ppt_y"/>
                                          </p:val>
                                        </p:tav>
                                      </p:tavLst>
                                    </p:anim>
                                  </p:childTnLst>
                                </p:cTn>
                              </p:par>
                              <p:par>
                                <p:cTn id="129" presetID="19" presetClass="entr" presetSubtype="5" fill="hold" grpId="1" nodeType="withEffect">
                                  <p:stCondLst>
                                    <p:cond delay="0"/>
                                  </p:stCondLst>
                                  <p:childTnLst>
                                    <p:set>
                                      <p:cBhvr>
                                        <p:cTn id="130" dur="1" fill="hold">
                                          <p:stCondLst>
                                            <p:cond delay="0"/>
                                          </p:stCondLst>
                                        </p:cTn>
                                        <p:tgtEl>
                                          <p:spTgt spid="16"/>
                                        </p:tgtEl>
                                        <p:attrNameLst>
                                          <p:attrName>style.visibility</p:attrName>
                                        </p:attrNameLst>
                                      </p:cBhvr>
                                      <p:to>
                                        <p:strVal val="visible"/>
                                      </p:to>
                                    </p:set>
                                    <p:anim calcmode="lin" valueType="num">
                                      <p:cBhvr>
                                        <p:cTn id="131" dur="4000" fill="hold"/>
                                        <p:tgtEl>
                                          <p:spTgt spid="16"/>
                                        </p:tgtEl>
                                        <p:attrNameLst>
                                          <p:attrName>ppt_w</p:attrName>
                                        </p:attrNameLst>
                                      </p:cBhvr>
                                      <p:tavLst>
                                        <p:tav tm="0">
                                          <p:val>
                                            <p:strVal val="#ppt_w"/>
                                          </p:val>
                                        </p:tav>
                                        <p:tav tm="100000">
                                          <p:val>
                                            <p:strVal val="#ppt_w"/>
                                          </p:val>
                                        </p:tav>
                                      </p:tavLst>
                                    </p:anim>
                                    <p:anim calcmode="lin" valueType="num">
                                      <p:cBhvr>
                                        <p:cTn id="132" dur="4000" fill="hold"/>
                                        <p:tgtEl>
                                          <p:spTgt spid="16"/>
                                        </p:tgtEl>
                                        <p:attrNameLst>
                                          <p:attrName>ppt_h</p:attrName>
                                        </p:attrNameLst>
                                      </p:cBhvr>
                                      <p:tavLst>
                                        <p:tav tm="0" fmla="#ppt_h*sin(2.5*pi*$)">
                                          <p:val>
                                            <p:fltVal val="0"/>
                                          </p:val>
                                        </p:tav>
                                        <p:tav tm="100000">
                                          <p:val>
                                            <p:fltVal val="1"/>
                                          </p:val>
                                        </p:tav>
                                      </p:tavLst>
                                    </p:anim>
                                  </p:childTnLst>
                                </p:cTn>
                              </p:par>
                              <p:par>
                                <p:cTn id="133" presetID="2" presetClass="exit" presetSubtype="4" fill="hold" grpId="2" nodeType="withEffect">
                                  <p:stCondLst>
                                    <p:cond delay="0"/>
                                  </p:stCondLst>
                                  <p:childTnLst>
                                    <p:anim calcmode="lin" valueType="num">
                                      <p:cBhvr additive="base">
                                        <p:cTn id="134" dur="4500"/>
                                        <p:tgtEl>
                                          <p:spTgt spid="16"/>
                                        </p:tgtEl>
                                        <p:attrNameLst>
                                          <p:attrName>ppt_x</p:attrName>
                                        </p:attrNameLst>
                                      </p:cBhvr>
                                      <p:tavLst>
                                        <p:tav tm="0">
                                          <p:val>
                                            <p:strVal val="ppt_x"/>
                                          </p:val>
                                        </p:tav>
                                        <p:tav tm="100000">
                                          <p:val>
                                            <p:strVal val="ppt_x"/>
                                          </p:val>
                                        </p:tav>
                                      </p:tavLst>
                                    </p:anim>
                                    <p:anim calcmode="lin" valueType="num">
                                      <p:cBhvr additive="base">
                                        <p:cTn id="135" dur="4500"/>
                                        <p:tgtEl>
                                          <p:spTgt spid="16"/>
                                        </p:tgtEl>
                                        <p:attrNameLst>
                                          <p:attrName>ppt_y</p:attrName>
                                        </p:attrNameLst>
                                      </p:cBhvr>
                                      <p:tavLst>
                                        <p:tav tm="0">
                                          <p:val>
                                            <p:strVal val="ppt_y"/>
                                          </p:val>
                                        </p:tav>
                                        <p:tav tm="100000">
                                          <p:val>
                                            <p:strVal val="1+ppt_h/2"/>
                                          </p:val>
                                        </p:tav>
                                      </p:tavLst>
                                    </p:anim>
                                    <p:set>
                                      <p:cBhvr>
                                        <p:cTn id="136" dur="1" fill="hold">
                                          <p:stCondLst>
                                            <p:cond delay="4499"/>
                                          </p:stCondLst>
                                        </p:cTn>
                                        <p:tgtEl>
                                          <p:spTgt spid="16"/>
                                        </p:tgtEl>
                                        <p:attrNameLst>
                                          <p:attrName>style.visibility</p:attrName>
                                        </p:attrNameLst>
                                      </p:cBhvr>
                                      <p:to>
                                        <p:strVal val="hidden"/>
                                      </p:to>
                                    </p:set>
                                  </p:childTnLst>
                                </p:cTn>
                              </p:par>
                              <p:par>
                                <p:cTn id="137" presetID="3" presetClass="exit" presetSubtype="10" fill="hold" grpId="3" nodeType="withEffect">
                                  <p:stCondLst>
                                    <p:cond delay="0"/>
                                  </p:stCondLst>
                                  <p:childTnLst>
                                    <p:animEffect transition="out" filter="blinds(horizontal)">
                                      <p:cBhvr>
                                        <p:cTn id="138" dur="6000"/>
                                        <p:tgtEl>
                                          <p:spTgt spid="16"/>
                                        </p:tgtEl>
                                      </p:cBhvr>
                                    </p:animEffect>
                                    <p:set>
                                      <p:cBhvr>
                                        <p:cTn id="139" dur="1" fill="hold">
                                          <p:stCondLst>
                                            <p:cond delay="5999"/>
                                          </p:stCondLst>
                                        </p:cTn>
                                        <p:tgtEl>
                                          <p:spTgt spid="16"/>
                                        </p:tgtEl>
                                        <p:attrNameLst>
                                          <p:attrName>style.visibility</p:attrName>
                                        </p:attrNameLst>
                                      </p:cBhvr>
                                      <p:to>
                                        <p:strVal val="hidden"/>
                                      </p:to>
                                    </p:set>
                                  </p:childTnLst>
                                </p:cTn>
                              </p:par>
                              <p:par>
                                <p:cTn id="140" presetID="2" presetClass="entr" presetSubtype="1" fill="hold" grpId="0" nodeType="withEffect">
                                  <p:stCondLst>
                                    <p:cond delay="0"/>
                                  </p:stCondLst>
                                  <p:childTnLst>
                                    <p:set>
                                      <p:cBhvr>
                                        <p:cTn id="141" dur="1" fill="hold">
                                          <p:stCondLst>
                                            <p:cond delay="0"/>
                                          </p:stCondLst>
                                        </p:cTn>
                                        <p:tgtEl>
                                          <p:spTgt spid="19"/>
                                        </p:tgtEl>
                                        <p:attrNameLst>
                                          <p:attrName>style.visibility</p:attrName>
                                        </p:attrNameLst>
                                      </p:cBhvr>
                                      <p:to>
                                        <p:strVal val="visible"/>
                                      </p:to>
                                    </p:set>
                                    <p:anim calcmode="lin" valueType="num">
                                      <p:cBhvr additive="base">
                                        <p:cTn id="142" dur="4000" fill="hold"/>
                                        <p:tgtEl>
                                          <p:spTgt spid="19"/>
                                        </p:tgtEl>
                                        <p:attrNameLst>
                                          <p:attrName>ppt_x</p:attrName>
                                        </p:attrNameLst>
                                      </p:cBhvr>
                                      <p:tavLst>
                                        <p:tav tm="0">
                                          <p:val>
                                            <p:strVal val="#ppt_x"/>
                                          </p:val>
                                        </p:tav>
                                        <p:tav tm="100000">
                                          <p:val>
                                            <p:strVal val="#ppt_x"/>
                                          </p:val>
                                        </p:tav>
                                      </p:tavLst>
                                    </p:anim>
                                    <p:anim calcmode="lin" valueType="num">
                                      <p:cBhvr additive="base">
                                        <p:cTn id="143" dur="4000" fill="hold"/>
                                        <p:tgtEl>
                                          <p:spTgt spid="19"/>
                                        </p:tgtEl>
                                        <p:attrNameLst>
                                          <p:attrName>ppt_y</p:attrName>
                                        </p:attrNameLst>
                                      </p:cBhvr>
                                      <p:tavLst>
                                        <p:tav tm="0">
                                          <p:val>
                                            <p:strVal val="0-#ppt_h/2"/>
                                          </p:val>
                                        </p:tav>
                                        <p:tav tm="100000">
                                          <p:val>
                                            <p:strVal val="#ppt_y"/>
                                          </p:val>
                                        </p:tav>
                                      </p:tavLst>
                                    </p:anim>
                                  </p:childTnLst>
                                </p:cTn>
                              </p:par>
                              <p:par>
                                <p:cTn id="144" presetID="19" presetClass="entr" presetSubtype="5" fill="hold" grpId="1" nodeType="withEffect">
                                  <p:stCondLst>
                                    <p:cond delay="0"/>
                                  </p:stCondLst>
                                  <p:childTnLst>
                                    <p:set>
                                      <p:cBhvr>
                                        <p:cTn id="145" dur="1" fill="hold">
                                          <p:stCondLst>
                                            <p:cond delay="0"/>
                                          </p:stCondLst>
                                        </p:cTn>
                                        <p:tgtEl>
                                          <p:spTgt spid="19"/>
                                        </p:tgtEl>
                                        <p:attrNameLst>
                                          <p:attrName>style.visibility</p:attrName>
                                        </p:attrNameLst>
                                      </p:cBhvr>
                                      <p:to>
                                        <p:strVal val="visible"/>
                                      </p:to>
                                    </p:set>
                                    <p:anim calcmode="lin" valueType="num">
                                      <p:cBhvr>
                                        <p:cTn id="146" dur="4000" fill="hold"/>
                                        <p:tgtEl>
                                          <p:spTgt spid="19"/>
                                        </p:tgtEl>
                                        <p:attrNameLst>
                                          <p:attrName>ppt_w</p:attrName>
                                        </p:attrNameLst>
                                      </p:cBhvr>
                                      <p:tavLst>
                                        <p:tav tm="0">
                                          <p:val>
                                            <p:strVal val="#ppt_w"/>
                                          </p:val>
                                        </p:tav>
                                        <p:tav tm="100000">
                                          <p:val>
                                            <p:strVal val="#ppt_w"/>
                                          </p:val>
                                        </p:tav>
                                      </p:tavLst>
                                    </p:anim>
                                    <p:anim calcmode="lin" valueType="num">
                                      <p:cBhvr>
                                        <p:cTn id="147" dur="4000" fill="hold"/>
                                        <p:tgtEl>
                                          <p:spTgt spid="19"/>
                                        </p:tgtEl>
                                        <p:attrNameLst>
                                          <p:attrName>ppt_h</p:attrName>
                                        </p:attrNameLst>
                                      </p:cBhvr>
                                      <p:tavLst>
                                        <p:tav tm="0" fmla="#ppt_h*sin(2.5*pi*$)">
                                          <p:val>
                                            <p:fltVal val="0"/>
                                          </p:val>
                                        </p:tav>
                                        <p:tav tm="100000">
                                          <p:val>
                                            <p:fltVal val="1"/>
                                          </p:val>
                                        </p:tav>
                                      </p:tavLst>
                                    </p:anim>
                                  </p:childTnLst>
                                </p:cTn>
                              </p:par>
                              <p:par>
                                <p:cTn id="148" presetID="2" presetClass="exit" presetSubtype="4" fill="hold" grpId="2" nodeType="withEffect">
                                  <p:stCondLst>
                                    <p:cond delay="0"/>
                                  </p:stCondLst>
                                  <p:childTnLst>
                                    <p:anim calcmode="lin" valueType="num">
                                      <p:cBhvr additive="base">
                                        <p:cTn id="149" dur="4500"/>
                                        <p:tgtEl>
                                          <p:spTgt spid="19"/>
                                        </p:tgtEl>
                                        <p:attrNameLst>
                                          <p:attrName>ppt_x</p:attrName>
                                        </p:attrNameLst>
                                      </p:cBhvr>
                                      <p:tavLst>
                                        <p:tav tm="0">
                                          <p:val>
                                            <p:strVal val="ppt_x"/>
                                          </p:val>
                                        </p:tav>
                                        <p:tav tm="100000">
                                          <p:val>
                                            <p:strVal val="ppt_x"/>
                                          </p:val>
                                        </p:tav>
                                      </p:tavLst>
                                    </p:anim>
                                    <p:anim calcmode="lin" valueType="num">
                                      <p:cBhvr additive="base">
                                        <p:cTn id="150" dur="4500"/>
                                        <p:tgtEl>
                                          <p:spTgt spid="19"/>
                                        </p:tgtEl>
                                        <p:attrNameLst>
                                          <p:attrName>ppt_y</p:attrName>
                                        </p:attrNameLst>
                                      </p:cBhvr>
                                      <p:tavLst>
                                        <p:tav tm="0">
                                          <p:val>
                                            <p:strVal val="ppt_y"/>
                                          </p:val>
                                        </p:tav>
                                        <p:tav tm="100000">
                                          <p:val>
                                            <p:strVal val="1+ppt_h/2"/>
                                          </p:val>
                                        </p:tav>
                                      </p:tavLst>
                                    </p:anim>
                                    <p:set>
                                      <p:cBhvr>
                                        <p:cTn id="151" dur="1" fill="hold">
                                          <p:stCondLst>
                                            <p:cond delay="4499"/>
                                          </p:stCondLst>
                                        </p:cTn>
                                        <p:tgtEl>
                                          <p:spTgt spid="19"/>
                                        </p:tgtEl>
                                        <p:attrNameLst>
                                          <p:attrName>style.visibility</p:attrName>
                                        </p:attrNameLst>
                                      </p:cBhvr>
                                      <p:to>
                                        <p:strVal val="hidden"/>
                                      </p:to>
                                    </p:set>
                                  </p:childTnLst>
                                </p:cTn>
                              </p:par>
                              <p:par>
                                <p:cTn id="152" presetID="3" presetClass="exit" presetSubtype="10" fill="hold" grpId="3" nodeType="withEffect">
                                  <p:stCondLst>
                                    <p:cond delay="0"/>
                                  </p:stCondLst>
                                  <p:childTnLst>
                                    <p:animEffect transition="out" filter="blinds(horizontal)">
                                      <p:cBhvr>
                                        <p:cTn id="153" dur="6000"/>
                                        <p:tgtEl>
                                          <p:spTgt spid="19"/>
                                        </p:tgtEl>
                                      </p:cBhvr>
                                    </p:animEffect>
                                    <p:set>
                                      <p:cBhvr>
                                        <p:cTn id="154" dur="1" fill="hold">
                                          <p:stCondLst>
                                            <p:cond delay="5999"/>
                                          </p:stCondLst>
                                        </p:cTn>
                                        <p:tgtEl>
                                          <p:spTgt spid="19"/>
                                        </p:tgtEl>
                                        <p:attrNameLst>
                                          <p:attrName>style.visibility</p:attrName>
                                        </p:attrNameLst>
                                      </p:cBhvr>
                                      <p:to>
                                        <p:strVal val="hidden"/>
                                      </p:to>
                                    </p:set>
                                  </p:childTnLst>
                                </p:cTn>
                              </p:par>
                              <p:par>
                                <p:cTn id="155" presetID="2" presetClass="entr" presetSubtype="1" fill="hold" grpId="0" nodeType="withEffect">
                                  <p:stCondLst>
                                    <p:cond delay="0"/>
                                  </p:stCondLst>
                                  <p:childTnLst>
                                    <p:set>
                                      <p:cBhvr>
                                        <p:cTn id="156" dur="1" fill="hold">
                                          <p:stCondLst>
                                            <p:cond delay="0"/>
                                          </p:stCondLst>
                                        </p:cTn>
                                        <p:tgtEl>
                                          <p:spTgt spid="17"/>
                                        </p:tgtEl>
                                        <p:attrNameLst>
                                          <p:attrName>style.visibility</p:attrName>
                                        </p:attrNameLst>
                                      </p:cBhvr>
                                      <p:to>
                                        <p:strVal val="visible"/>
                                      </p:to>
                                    </p:set>
                                    <p:anim calcmode="lin" valueType="num">
                                      <p:cBhvr additive="base">
                                        <p:cTn id="157" dur="4000" fill="hold"/>
                                        <p:tgtEl>
                                          <p:spTgt spid="17"/>
                                        </p:tgtEl>
                                        <p:attrNameLst>
                                          <p:attrName>ppt_x</p:attrName>
                                        </p:attrNameLst>
                                      </p:cBhvr>
                                      <p:tavLst>
                                        <p:tav tm="0">
                                          <p:val>
                                            <p:strVal val="#ppt_x"/>
                                          </p:val>
                                        </p:tav>
                                        <p:tav tm="100000">
                                          <p:val>
                                            <p:strVal val="#ppt_x"/>
                                          </p:val>
                                        </p:tav>
                                      </p:tavLst>
                                    </p:anim>
                                    <p:anim calcmode="lin" valueType="num">
                                      <p:cBhvr additive="base">
                                        <p:cTn id="158" dur="4000" fill="hold"/>
                                        <p:tgtEl>
                                          <p:spTgt spid="17"/>
                                        </p:tgtEl>
                                        <p:attrNameLst>
                                          <p:attrName>ppt_y</p:attrName>
                                        </p:attrNameLst>
                                      </p:cBhvr>
                                      <p:tavLst>
                                        <p:tav tm="0">
                                          <p:val>
                                            <p:strVal val="0-#ppt_h/2"/>
                                          </p:val>
                                        </p:tav>
                                        <p:tav tm="100000">
                                          <p:val>
                                            <p:strVal val="#ppt_y"/>
                                          </p:val>
                                        </p:tav>
                                      </p:tavLst>
                                    </p:anim>
                                  </p:childTnLst>
                                </p:cTn>
                              </p:par>
                              <p:par>
                                <p:cTn id="159" presetID="19" presetClass="entr" presetSubtype="5" fill="hold" grpId="1" nodeType="withEffect">
                                  <p:stCondLst>
                                    <p:cond delay="0"/>
                                  </p:stCondLst>
                                  <p:childTnLst>
                                    <p:set>
                                      <p:cBhvr>
                                        <p:cTn id="160" dur="1" fill="hold">
                                          <p:stCondLst>
                                            <p:cond delay="0"/>
                                          </p:stCondLst>
                                        </p:cTn>
                                        <p:tgtEl>
                                          <p:spTgt spid="17"/>
                                        </p:tgtEl>
                                        <p:attrNameLst>
                                          <p:attrName>style.visibility</p:attrName>
                                        </p:attrNameLst>
                                      </p:cBhvr>
                                      <p:to>
                                        <p:strVal val="visible"/>
                                      </p:to>
                                    </p:set>
                                    <p:anim calcmode="lin" valueType="num">
                                      <p:cBhvr>
                                        <p:cTn id="161" dur="4000" fill="hold"/>
                                        <p:tgtEl>
                                          <p:spTgt spid="17"/>
                                        </p:tgtEl>
                                        <p:attrNameLst>
                                          <p:attrName>ppt_w</p:attrName>
                                        </p:attrNameLst>
                                      </p:cBhvr>
                                      <p:tavLst>
                                        <p:tav tm="0">
                                          <p:val>
                                            <p:strVal val="#ppt_w"/>
                                          </p:val>
                                        </p:tav>
                                        <p:tav tm="100000">
                                          <p:val>
                                            <p:strVal val="#ppt_w"/>
                                          </p:val>
                                        </p:tav>
                                      </p:tavLst>
                                    </p:anim>
                                    <p:anim calcmode="lin" valueType="num">
                                      <p:cBhvr>
                                        <p:cTn id="162" dur="4000" fill="hold"/>
                                        <p:tgtEl>
                                          <p:spTgt spid="17"/>
                                        </p:tgtEl>
                                        <p:attrNameLst>
                                          <p:attrName>ppt_h</p:attrName>
                                        </p:attrNameLst>
                                      </p:cBhvr>
                                      <p:tavLst>
                                        <p:tav tm="0" fmla="#ppt_h*sin(2.5*pi*$)">
                                          <p:val>
                                            <p:fltVal val="0"/>
                                          </p:val>
                                        </p:tav>
                                        <p:tav tm="100000">
                                          <p:val>
                                            <p:fltVal val="1"/>
                                          </p:val>
                                        </p:tav>
                                      </p:tavLst>
                                    </p:anim>
                                  </p:childTnLst>
                                </p:cTn>
                              </p:par>
                              <p:par>
                                <p:cTn id="163" presetID="2" presetClass="exit" presetSubtype="4" fill="hold" grpId="2" nodeType="withEffect">
                                  <p:stCondLst>
                                    <p:cond delay="0"/>
                                  </p:stCondLst>
                                  <p:childTnLst>
                                    <p:anim calcmode="lin" valueType="num">
                                      <p:cBhvr additive="base">
                                        <p:cTn id="164" dur="4500"/>
                                        <p:tgtEl>
                                          <p:spTgt spid="17"/>
                                        </p:tgtEl>
                                        <p:attrNameLst>
                                          <p:attrName>ppt_x</p:attrName>
                                        </p:attrNameLst>
                                      </p:cBhvr>
                                      <p:tavLst>
                                        <p:tav tm="0">
                                          <p:val>
                                            <p:strVal val="ppt_x"/>
                                          </p:val>
                                        </p:tav>
                                        <p:tav tm="100000">
                                          <p:val>
                                            <p:strVal val="ppt_x"/>
                                          </p:val>
                                        </p:tav>
                                      </p:tavLst>
                                    </p:anim>
                                    <p:anim calcmode="lin" valueType="num">
                                      <p:cBhvr additive="base">
                                        <p:cTn id="165" dur="4500"/>
                                        <p:tgtEl>
                                          <p:spTgt spid="17"/>
                                        </p:tgtEl>
                                        <p:attrNameLst>
                                          <p:attrName>ppt_y</p:attrName>
                                        </p:attrNameLst>
                                      </p:cBhvr>
                                      <p:tavLst>
                                        <p:tav tm="0">
                                          <p:val>
                                            <p:strVal val="ppt_y"/>
                                          </p:val>
                                        </p:tav>
                                        <p:tav tm="100000">
                                          <p:val>
                                            <p:strVal val="1+ppt_h/2"/>
                                          </p:val>
                                        </p:tav>
                                      </p:tavLst>
                                    </p:anim>
                                    <p:set>
                                      <p:cBhvr>
                                        <p:cTn id="166" dur="1" fill="hold">
                                          <p:stCondLst>
                                            <p:cond delay="4499"/>
                                          </p:stCondLst>
                                        </p:cTn>
                                        <p:tgtEl>
                                          <p:spTgt spid="17"/>
                                        </p:tgtEl>
                                        <p:attrNameLst>
                                          <p:attrName>style.visibility</p:attrName>
                                        </p:attrNameLst>
                                      </p:cBhvr>
                                      <p:to>
                                        <p:strVal val="hidden"/>
                                      </p:to>
                                    </p:set>
                                  </p:childTnLst>
                                </p:cTn>
                              </p:par>
                              <p:par>
                                <p:cTn id="167" presetID="3" presetClass="exit" presetSubtype="10" fill="hold" grpId="3" nodeType="withEffect">
                                  <p:stCondLst>
                                    <p:cond delay="0"/>
                                  </p:stCondLst>
                                  <p:childTnLst>
                                    <p:animEffect transition="out" filter="blinds(horizontal)">
                                      <p:cBhvr>
                                        <p:cTn id="168" dur="6000"/>
                                        <p:tgtEl>
                                          <p:spTgt spid="17"/>
                                        </p:tgtEl>
                                      </p:cBhvr>
                                    </p:animEffect>
                                    <p:set>
                                      <p:cBhvr>
                                        <p:cTn id="169" dur="1" fill="hold">
                                          <p:stCondLst>
                                            <p:cond delay="5999"/>
                                          </p:stCondLst>
                                        </p:cTn>
                                        <p:tgtEl>
                                          <p:spTgt spid="17"/>
                                        </p:tgtEl>
                                        <p:attrNameLst>
                                          <p:attrName>style.visibility</p:attrName>
                                        </p:attrNameLst>
                                      </p:cBhvr>
                                      <p:to>
                                        <p:strVal val="hidden"/>
                                      </p:to>
                                    </p:set>
                                  </p:childTnLst>
                                </p:cTn>
                              </p:par>
                              <p:par>
                                <p:cTn id="170" presetID="2" presetClass="entr" presetSubtype="1" fill="hold" grpId="0" nodeType="withEffect">
                                  <p:stCondLst>
                                    <p:cond delay="0"/>
                                  </p:stCondLst>
                                  <p:childTnLst>
                                    <p:set>
                                      <p:cBhvr>
                                        <p:cTn id="171" dur="1" fill="hold">
                                          <p:stCondLst>
                                            <p:cond delay="0"/>
                                          </p:stCondLst>
                                        </p:cTn>
                                        <p:tgtEl>
                                          <p:spTgt spid="20"/>
                                        </p:tgtEl>
                                        <p:attrNameLst>
                                          <p:attrName>style.visibility</p:attrName>
                                        </p:attrNameLst>
                                      </p:cBhvr>
                                      <p:to>
                                        <p:strVal val="visible"/>
                                      </p:to>
                                    </p:set>
                                    <p:anim calcmode="lin" valueType="num">
                                      <p:cBhvr additive="base">
                                        <p:cTn id="172" dur="4000" fill="hold"/>
                                        <p:tgtEl>
                                          <p:spTgt spid="20"/>
                                        </p:tgtEl>
                                        <p:attrNameLst>
                                          <p:attrName>ppt_x</p:attrName>
                                        </p:attrNameLst>
                                      </p:cBhvr>
                                      <p:tavLst>
                                        <p:tav tm="0">
                                          <p:val>
                                            <p:strVal val="#ppt_x"/>
                                          </p:val>
                                        </p:tav>
                                        <p:tav tm="100000">
                                          <p:val>
                                            <p:strVal val="#ppt_x"/>
                                          </p:val>
                                        </p:tav>
                                      </p:tavLst>
                                    </p:anim>
                                    <p:anim calcmode="lin" valueType="num">
                                      <p:cBhvr additive="base">
                                        <p:cTn id="173" dur="4000" fill="hold"/>
                                        <p:tgtEl>
                                          <p:spTgt spid="20"/>
                                        </p:tgtEl>
                                        <p:attrNameLst>
                                          <p:attrName>ppt_y</p:attrName>
                                        </p:attrNameLst>
                                      </p:cBhvr>
                                      <p:tavLst>
                                        <p:tav tm="0">
                                          <p:val>
                                            <p:strVal val="0-#ppt_h/2"/>
                                          </p:val>
                                        </p:tav>
                                        <p:tav tm="100000">
                                          <p:val>
                                            <p:strVal val="#ppt_y"/>
                                          </p:val>
                                        </p:tav>
                                      </p:tavLst>
                                    </p:anim>
                                  </p:childTnLst>
                                </p:cTn>
                              </p:par>
                              <p:par>
                                <p:cTn id="174" presetID="19" presetClass="entr" presetSubtype="5" fill="hold" grpId="1" nodeType="withEffect">
                                  <p:stCondLst>
                                    <p:cond delay="0"/>
                                  </p:stCondLst>
                                  <p:childTnLst>
                                    <p:set>
                                      <p:cBhvr>
                                        <p:cTn id="175" dur="1" fill="hold">
                                          <p:stCondLst>
                                            <p:cond delay="0"/>
                                          </p:stCondLst>
                                        </p:cTn>
                                        <p:tgtEl>
                                          <p:spTgt spid="20"/>
                                        </p:tgtEl>
                                        <p:attrNameLst>
                                          <p:attrName>style.visibility</p:attrName>
                                        </p:attrNameLst>
                                      </p:cBhvr>
                                      <p:to>
                                        <p:strVal val="visible"/>
                                      </p:to>
                                    </p:set>
                                    <p:anim calcmode="lin" valueType="num">
                                      <p:cBhvr>
                                        <p:cTn id="176" dur="4000" fill="hold"/>
                                        <p:tgtEl>
                                          <p:spTgt spid="20"/>
                                        </p:tgtEl>
                                        <p:attrNameLst>
                                          <p:attrName>ppt_w</p:attrName>
                                        </p:attrNameLst>
                                      </p:cBhvr>
                                      <p:tavLst>
                                        <p:tav tm="0">
                                          <p:val>
                                            <p:strVal val="#ppt_w"/>
                                          </p:val>
                                        </p:tav>
                                        <p:tav tm="100000">
                                          <p:val>
                                            <p:strVal val="#ppt_w"/>
                                          </p:val>
                                        </p:tav>
                                      </p:tavLst>
                                    </p:anim>
                                    <p:anim calcmode="lin" valueType="num">
                                      <p:cBhvr>
                                        <p:cTn id="177" dur="4000" fill="hold"/>
                                        <p:tgtEl>
                                          <p:spTgt spid="20"/>
                                        </p:tgtEl>
                                        <p:attrNameLst>
                                          <p:attrName>ppt_h</p:attrName>
                                        </p:attrNameLst>
                                      </p:cBhvr>
                                      <p:tavLst>
                                        <p:tav tm="0" fmla="#ppt_h*sin(2.5*pi*$)">
                                          <p:val>
                                            <p:fltVal val="0"/>
                                          </p:val>
                                        </p:tav>
                                        <p:tav tm="100000">
                                          <p:val>
                                            <p:fltVal val="1"/>
                                          </p:val>
                                        </p:tav>
                                      </p:tavLst>
                                    </p:anim>
                                  </p:childTnLst>
                                </p:cTn>
                              </p:par>
                              <p:par>
                                <p:cTn id="178" presetID="2" presetClass="exit" presetSubtype="4" fill="hold" grpId="2" nodeType="withEffect">
                                  <p:stCondLst>
                                    <p:cond delay="0"/>
                                  </p:stCondLst>
                                  <p:childTnLst>
                                    <p:anim calcmode="lin" valueType="num">
                                      <p:cBhvr additive="base">
                                        <p:cTn id="179" dur="4500"/>
                                        <p:tgtEl>
                                          <p:spTgt spid="20"/>
                                        </p:tgtEl>
                                        <p:attrNameLst>
                                          <p:attrName>ppt_x</p:attrName>
                                        </p:attrNameLst>
                                      </p:cBhvr>
                                      <p:tavLst>
                                        <p:tav tm="0">
                                          <p:val>
                                            <p:strVal val="ppt_x"/>
                                          </p:val>
                                        </p:tav>
                                        <p:tav tm="100000">
                                          <p:val>
                                            <p:strVal val="ppt_x"/>
                                          </p:val>
                                        </p:tav>
                                      </p:tavLst>
                                    </p:anim>
                                    <p:anim calcmode="lin" valueType="num">
                                      <p:cBhvr additive="base">
                                        <p:cTn id="180" dur="4500"/>
                                        <p:tgtEl>
                                          <p:spTgt spid="20"/>
                                        </p:tgtEl>
                                        <p:attrNameLst>
                                          <p:attrName>ppt_y</p:attrName>
                                        </p:attrNameLst>
                                      </p:cBhvr>
                                      <p:tavLst>
                                        <p:tav tm="0">
                                          <p:val>
                                            <p:strVal val="ppt_y"/>
                                          </p:val>
                                        </p:tav>
                                        <p:tav tm="100000">
                                          <p:val>
                                            <p:strVal val="1+ppt_h/2"/>
                                          </p:val>
                                        </p:tav>
                                      </p:tavLst>
                                    </p:anim>
                                    <p:set>
                                      <p:cBhvr>
                                        <p:cTn id="181" dur="1" fill="hold">
                                          <p:stCondLst>
                                            <p:cond delay="4499"/>
                                          </p:stCondLst>
                                        </p:cTn>
                                        <p:tgtEl>
                                          <p:spTgt spid="20"/>
                                        </p:tgtEl>
                                        <p:attrNameLst>
                                          <p:attrName>style.visibility</p:attrName>
                                        </p:attrNameLst>
                                      </p:cBhvr>
                                      <p:to>
                                        <p:strVal val="hidden"/>
                                      </p:to>
                                    </p:set>
                                  </p:childTnLst>
                                </p:cTn>
                              </p:par>
                              <p:par>
                                <p:cTn id="182" presetID="3" presetClass="exit" presetSubtype="10" fill="hold" grpId="3" nodeType="withEffect">
                                  <p:stCondLst>
                                    <p:cond delay="0"/>
                                  </p:stCondLst>
                                  <p:childTnLst>
                                    <p:animEffect transition="out" filter="blinds(horizontal)">
                                      <p:cBhvr>
                                        <p:cTn id="183" dur="6000"/>
                                        <p:tgtEl>
                                          <p:spTgt spid="20"/>
                                        </p:tgtEl>
                                      </p:cBhvr>
                                    </p:animEffect>
                                    <p:set>
                                      <p:cBhvr>
                                        <p:cTn id="184" dur="1" fill="hold">
                                          <p:stCondLst>
                                            <p:cond delay="5999"/>
                                          </p:stCondLst>
                                        </p:cTn>
                                        <p:tgtEl>
                                          <p:spTgt spid="20"/>
                                        </p:tgtEl>
                                        <p:attrNameLst>
                                          <p:attrName>style.visibility</p:attrName>
                                        </p:attrNameLst>
                                      </p:cBhvr>
                                      <p:to>
                                        <p:strVal val="hidden"/>
                                      </p:to>
                                    </p:set>
                                  </p:childTnLst>
                                </p:cTn>
                              </p:par>
                              <p:par>
                                <p:cTn id="185" presetID="2" presetClass="entr" presetSubtype="1" fill="hold" grpId="0" nodeType="withEffect">
                                  <p:stCondLst>
                                    <p:cond delay="0"/>
                                  </p:stCondLst>
                                  <p:childTnLst>
                                    <p:set>
                                      <p:cBhvr>
                                        <p:cTn id="186" dur="1" fill="hold">
                                          <p:stCondLst>
                                            <p:cond delay="0"/>
                                          </p:stCondLst>
                                        </p:cTn>
                                        <p:tgtEl>
                                          <p:spTgt spid="23"/>
                                        </p:tgtEl>
                                        <p:attrNameLst>
                                          <p:attrName>style.visibility</p:attrName>
                                        </p:attrNameLst>
                                      </p:cBhvr>
                                      <p:to>
                                        <p:strVal val="visible"/>
                                      </p:to>
                                    </p:set>
                                    <p:anim calcmode="lin" valueType="num">
                                      <p:cBhvr additive="base">
                                        <p:cTn id="187" dur="4000" fill="hold"/>
                                        <p:tgtEl>
                                          <p:spTgt spid="23"/>
                                        </p:tgtEl>
                                        <p:attrNameLst>
                                          <p:attrName>ppt_x</p:attrName>
                                        </p:attrNameLst>
                                      </p:cBhvr>
                                      <p:tavLst>
                                        <p:tav tm="0">
                                          <p:val>
                                            <p:strVal val="#ppt_x"/>
                                          </p:val>
                                        </p:tav>
                                        <p:tav tm="100000">
                                          <p:val>
                                            <p:strVal val="#ppt_x"/>
                                          </p:val>
                                        </p:tav>
                                      </p:tavLst>
                                    </p:anim>
                                    <p:anim calcmode="lin" valueType="num">
                                      <p:cBhvr additive="base">
                                        <p:cTn id="188" dur="4000" fill="hold"/>
                                        <p:tgtEl>
                                          <p:spTgt spid="23"/>
                                        </p:tgtEl>
                                        <p:attrNameLst>
                                          <p:attrName>ppt_y</p:attrName>
                                        </p:attrNameLst>
                                      </p:cBhvr>
                                      <p:tavLst>
                                        <p:tav tm="0">
                                          <p:val>
                                            <p:strVal val="0-#ppt_h/2"/>
                                          </p:val>
                                        </p:tav>
                                        <p:tav tm="100000">
                                          <p:val>
                                            <p:strVal val="#ppt_y"/>
                                          </p:val>
                                        </p:tav>
                                      </p:tavLst>
                                    </p:anim>
                                  </p:childTnLst>
                                </p:cTn>
                              </p:par>
                              <p:par>
                                <p:cTn id="189" presetID="19" presetClass="entr" presetSubtype="5" fill="hold" grpId="1" nodeType="withEffect">
                                  <p:stCondLst>
                                    <p:cond delay="0"/>
                                  </p:stCondLst>
                                  <p:childTnLst>
                                    <p:set>
                                      <p:cBhvr>
                                        <p:cTn id="190" dur="1" fill="hold">
                                          <p:stCondLst>
                                            <p:cond delay="0"/>
                                          </p:stCondLst>
                                        </p:cTn>
                                        <p:tgtEl>
                                          <p:spTgt spid="23"/>
                                        </p:tgtEl>
                                        <p:attrNameLst>
                                          <p:attrName>style.visibility</p:attrName>
                                        </p:attrNameLst>
                                      </p:cBhvr>
                                      <p:to>
                                        <p:strVal val="visible"/>
                                      </p:to>
                                    </p:set>
                                    <p:anim calcmode="lin" valueType="num">
                                      <p:cBhvr>
                                        <p:cTn id="191" dur="4000" fill="hold"/>
                                        <p:tgtEl>
                                          <p:spTgt spid="23"/>
                                        </p:tgtEl>
                                        <p:attrNameLst>
                                          <p:attrName>ppt_w</p:attrName>
                                        </p:attrNameLst>
                                      </p:cBhvr>
                                      <p:tavLst>
                                        <p:tav tm="0">
                                          <p:val>
                                            <p:strVal val="#ppt_w"/>
                                          </p:val>
                                        </p:tav>
                                        <p:tav tm="100000">
                                          <p:val>
                                            <p:strVal val="#ppt_w"/>
                                          </p:val>
                                        </p:tav>
                                      </p:tavLst>
                                    </p:anim>
                                    <p:anim calcmode="lin" valueType="num">
                                      <p:cBhvr>
                                        <p:cTn id="192" dur="4000" fill="hold"/>
                                        <p:tgtEl>
                                          <p:spTgt spid="23"/>
                                        </p:tgtEl>
                                        <p:attrNameLst>
                                          <p:attrName>ppt_h</p:attrName>
                                        </p:attrNameLst>
                                      </p:cBhvr>
                                      <p:tavLst>
                                        <p:tav tm="0" fmla="#ppt_h*sin(2.5*pi*$)">
                                          <p:val>
                                            <p:fltVal val="0"/>
                                          </p:val>
                                        </p:tav>
                                        <p:tav tm="100000">
                                          <p:val>
                                            <p:fltVal val="1"/>
                                          </p:val>
                                        </p:tav>
                                      </p:tavLst>
                                    </p:anim>
                                  </p:childTnLst>
                                </p:cTn>
                              </p:par>
                              <p:par>
                                <p:cTn id="193" presetID="2" presetClass="exit" presetSubtype="4" fill="hold" grpId="2" nodeType="withEffect">
                                  <p:stCondLst>
                                    <p:cond delay="0"/>
                                  </p:stCondLst>
                                  <p:childTnLst>
                                    <p:anim calcmode="lin" valueType="num">
                                      <p:cBhvr additive="base">
                                        <p:cTn id="194" dur="4500"/>
                                        <p:tgtEl>
                                          <p:spTgt spid="23"/>
                                        </p:tgtEl>
                                        <p:attrNameLst>
                                          <p:attrName>ppt_x</p:attrName>
                                        </p:attrNameLst>
                                      </p:cBhvr>
                                      <p:tavLst>
                                        <p:tav tm="0">
                                          <p:val>
                                            <p:strVal val="ppt_x"/>
                                          </p:val>
                                        </p:tav>
                                        <p:tav tm="100000">
                                          <p:val>
                                            <p:strVal val="ppt_x"/>
                                          </p:val>
                                        </p:tav>
                                      </p:tavLst>
                                    </p:anim>
                                    <p:anim calcmode="lin" valueType="num">
                                      <p:cBhvr additive="base">
                                        <p:cTn id="195" dur="4500"/>
                                        <p:tgtEl>
                                          <p:spTgt spid="23"/>
                                        </p:tgtEl>
                                        <p:attrNameLst>
                                          <p:attrName>ppt_y</p:attrName>
                                        </p:attrNameLst>
                                      </p:cBhvr>
                                      <p:tavLst>
                                        <p:tav tm="0">
                                          <p:val>
                                            <p:strVal val="ppt_y"/>
                                          </p:val>
                                        </p:tav>
                                        <p:tav tm="100000">
                                          <p:val>
                                            <p:strVal val="1+ppt_h/2"/>
                                          </p:val>
                                        </p:tav>
                                      </p:tavLst>
                                    </p:anim>
                                    <p:set>
                                      <p:cBhvr>
                                        <p:cTn id="196" dur="1" fill="hold">
                                          <p:stCondLst>
                                            <p:cond delay="4499"/>
                                          </p:stCondLst>
                                        </p:cTn>
                                        <p:tgtEl>
                                          <p:spTgt spid="23"/>
                                        </p:tgtEl>
                                        <p:attrNameLst>
                                          <p:attrName>style.visibility</p:attrName>
                                        </p:attrNameLst>
                                      </p:cBhvr>
                                      <p:to>
                                        <p:strVal val="hidden"/>
                                      </p:to>
                                    </p:set>
                                  </p:childTnLst>
                                </p:cTn>
                              </p:par>
                              <p:par>
                                <p:cTn id="197" presetID="3" presetClass="exit" presetSubtype="10" fill="hold" grpId="3" nodeType="withEffect">
                                  <p:stCondLst>
                                    <p:cond delay="0"/>
                                  </p:stCondLst>
                                  <p:childTnLst>
                                    <p:animEffect transition="out" filter="blinds(horizontal)">
                                      <p:cBhvr>
                                        <p:cTn id="198" dur="6000"/>
                                        <p:tgtEl>
                                          <p:spTgt spid="23"/>
                                        </p:tgtEl>
                                      </p:cBhvr>
                                    </p:animEffect>
                                    <p:set>
                                      <p:cBhvr>
                                        <p:cTn id="199" dur="1" fill="hold">
                                          <p:stCondLst>
                                            <p:cond delay="5999"/>
                                          </p:stCondLst>
                                        </p:cTn>
                                        <p:tgtEl>
                                          <p:spTgt spid="23"/>
                                        </p:tgtEl>
                                        <p:attrNameLst>
                                          <p:attrName>style.visibility</p:attrName>
                                        </p:attrNameLst>
                                      </p:cBhvr>
                                      <p:to>
                                        <p:strVal val="hidden"/>
                                      </p:to>
                                    </p:set>
                                  </p:childTnLst>
                                </p:cTn>
                              </p:par>
                              <p:par>
                                <p:cTn id="200" presetID="2" presetClass="entr" presetSubtype="1" fill="hold" grpId="0" nodeType="withEffect">
                                  <p:stCondLst>
                                    <p:cond delay="0"/>
                                  </p:stCondLst>
                                  <p:childTnLst>
                                    <p:set>
                                      <p:cBhvr>
                                        <p:cTn id="201" dur="1" fill="hold">
                                          <p:stCondLst>
                                            <p:cond delay="0"/>
                                          </p:stCondLst>
                                        </p:cTn>
                                        <p:tgtEl>
                                          <p:spTgt spid="21"/>
                                        </p:tgtEl>
                                        <p:attrNameLst>
                                          <p:attrName>style.visibility</p:attrName>
                                        </p:attrNameLst>
                                      </p:cBhvr>
                                      <p:to>
                                        <p:strVal val="visible"/>
                                      </p:to>
                                    </p:set>
                                    <p:anim calcmode="lin" valueType="num">
                                      <p:cBhvr additive="base">
                                        <p:cTn id="202" dur="4000" fill="hold"/>
                                        <p:tgtEl>
                                          <p:spTgt spid="21"/>
                                        </p:tgtEl>
                                        <p:attrNameLst>
                                          <p:attrName>ppt_x</p:attrName>
                                        </p:attrNameLst>
                                      </p:cBhvr>
                                      <p:tavLst>
                                        <p:tav tm="0">
                                          <p:val>
                                            <p:strVal val="#ppt_x"/>
                                          </p:val>
                                        </p:tav>
                                        <p:tav tm="100000">
                                          <p:val>
                                            <p:strVal val="#ppt_x"/>
                                          </p:val>
                                        </p:tav>
                                      </p:tavLst>
                                    </p:anim>
                                    <p:anim calcmode="lin" valueType="num">
                                      <p:cBhvr additive="base">
                                        <p:cTn id="203" dur="4000" fill="hold"/>
                                        <p:tgtEl>
                                          <p:spTgt spid="21"/>
                                        </p:tgtEl>
                                        <p:attrNameLst>
                                          <p:attrName>ppt_y</p:attrName>
                                        </p:attrNameLst>
                                      </p:cBhvr>
                                      <p:tavLst>
                                        <p:tav tm="0">
                                          <p:val>
                                            <p:strVal val="0-#ppt_h/2"/>
                                          </p:val>
                                        </p:tav>
                                        <p:tav tm="100000">
                                          <p:val>
                                            <p:strVal val="#ppt_y"/>
                                          </p:val>
                                        </p:tav>
                                      </p:tavLst>
                                    </p:anim>
                                  </p:childTnLst>
                                </p:cTn>
                              </p:par>
                              <p:par>
                                <p:cTn id="204" presetID="19" presetClass="entr" presetSubtype="5" fill="hold" grpId="1" nodeType="withEffect">
                                  <p:stCondLst>
                                    <p:cond delay="0"/>
                                  </p:stCondLst>
                                  <p:childTnLst>
                                    <p:set>
                                      <p:cBhvr>
                                        <p:cTn id="205" dur="1" fill="hold">
                                          <p:stCondLst>
                                            <p:cond delay="0"/>
                                          </p:stCondLst>
                                        </p:cTn>
                                        <p:tgtEl>
                                          <p:spTgt spid="21"/>
                                        </p:tgtEl>
                                        <p:attrNameLst>
                                          <p:attrName>style.visibility</p:attrName>
                                        </p:attrNameLst>
                                      </p:cBhvr>
                                      <p:to>
                                        <p:strVal val="visible"/>
                                      </p:to>
                                    </p:set>
                                    <p:anim calcmode="lin" valueType="num">
                                      <p:cBhvr>
                                        <p:cTn id="206" dur="4000" fill="hold"/>
                                        <p:tgtEl>
                                          <p:spTgt spid="21"/>
                                        </p:tgtEl>
                                        <p:attrNameLst>
                                          <p:attrName>ppt_w</p:attrName>
                                        </p:attrNameLst>
                                      </p:cBhvr>
                                      <p:tavLst>
                                        <p:tav tm="0">
                                          <p:val>
                                            <p:strVal val="#ppt_w"/>
                                          </p:val>
                                        </p:tav>
                                        <p:tav tm="100000">
                                          <p:val>
                                            <p:strVal val="#ppt_w"/>
                                          </p:val>
                                        </p:tav>
                                      </p:tavLst>
                                    </p:anim>
                                    <p:anim calcmode="lin" valueType="num">
                                      <p:cBhvr>
                                        <p:cTn id="207" dur="4000" fill="hold"/>
                                        <p:tgtEl>
                                          <p:spTgt spid="21"/>
                                        </p:tgtEl>
                                        <p:attrNameLst>
                                          <p:attrName>ppt_h</p:attrName>
                                        </p:attrNameLst>
                                      </p:cBhvr>
                                      <p:tavLst>
                                        <p:tav tm="0" fmla="#ppt_h*sin(2.5*pi*$)">
                                          <p:val>
                                            <p:fltVal val="0"/>
                                          </p:val>
                                        </p:tav>
                                        <p:tav tm="100000">
                                          <p:val>
                                            <p:fltVal val="1"/>
                                          </p:val>
                                        </p:tav>
                                      </p:tavLst>
                                    </p:anim>
                                  </p:childTnLst>
                                </p:cTn>
                              </p:par>
                              <p:par>
                                <p:cTn id="208" presetID="2" presetClass="exit" presetSubtype="4" fill="hold" grpId="2" nodeType="withEffect">
                                  <p:stCondLst>
                                    <p:cond delay="0"/>
                                  </p:stCondLst>
                                  <p:childTnLst>
                                    <p:anim calcmode="lin" valueType="num">
                                      <p:cBhvr additive="base">
                                        <p:cTn id="209" dur="4500"/>
                                        <p:tgtEl>
                                          <p:spTgt spid="21"/>
                                        </p:tgtEl>
                                        <p:attrNameLst>
                                          <p:attrName>ppt_x</p:attrName>
                                        </p:attrNameLst>
                                      </p:cBhvr>
                                      <p:tavLst>
                                        <p:tav tm="0">
                                          <p:val>
                                            <p:strVal val="ppt_x"/>
                                          </p:val>
                                        </p:tav>
                                        <p:tav tm="100000">
                                          <p:val>
                                            <p:strVal val="ppt_x"/>
                                          </p:val>
                                        </p:tav>
                                      </p:tavLst>
                                    </p:anim>
                                    <p:anim calcmode="lin" valueType="num">
                                      <p:cBhvr additive="base">
                                        <p:cTn id="210" dur="4500"/>
                                        <p:tgtEl>
                                          <p:spTgt spid="21"/>
                                        </p:tgtEl>
                                        <p:attrNameLst>
                                          <p:attrName>ppt_y</p:attrName>
                                        </p:attrNameLst>
                                      </p:cBhvr>
                                      <p:tavLst>
                                        <p:tav tm="0">
                                          <p:val>
                                            <p:strVal val="ppt_y"/>
                                          </p:val>
                                        </p:tav>
                                        <p:tav tm="100000">
                                          <p:val>
                                            <p:strVal val="1+ppt_h/2"/>
                                          </p:val>
                                        </p:tav>
                                      </p:tavLst>
                                    </p:anim>
                                    <p:set>
                                      <p:cBhvr>
                                        <p:cTn id="211" dur="1" fill="hold">
                                          <p:stCondLst>
                                            <p:cond delay="4499"/>
                                          </p:stCondLst>
                                        </p:cTn>
                                        <p:tgtEl>
                                          <p:spTgt spid="21"/>
                                        </p:tgtEl>
                                        <p:attrNameLst>
                                          <p:attrName>style.visibility</p:attrName>
                                        </p:attrNameLst>
                                      </p:cBhvr>
                                      <p:to>
                                        <p:strVal val="hidden"/>
                                      </p:to>
                                    </p:set>
                                  </p:childTnLst>
                                </p:cTn>
                              </p:par>
                              <p:par>
                                <p:cTn id="212" presetID="3" presetClass="exit" presetSubtype="10" fill="hold" grpId="3" nodeType="withEffect">
                                  <p:stCondLst>
                                    <p:cond delay="0"/>
                                  </p:stCondLst>
                                  <p:childTnLst>
                                    <p:animEffect transition="out" filter="blinds(horizontal)">
                                      <p:cBhvr>
                                        <p:cTn id="213" dur="6000"/>
                                        <p:tgtEl>
                                          <p:spTgt spid="21"/>
                                        </p:tgtEl>
                                      </p:cBhvr>
                                    </p:animEffect>
                                    <p:set>
                                      <p:cBhvr>
                                        <p:cTn id="214" dur="1" fill="hold">
                                          <p:stCondLst>
                                            <p:cond delay="5999"/>
                                          </p:stCondLst>
                                        </p:cTn>
                                        <p:tgtEl>
                                          <p:spTgt spid="21"/>
                                        </p:tgtEl>
                                        <p:attrNameLst>
                                          <p:attrName>style.visibility</p:attrName>
                                        </p:attrNameLst>
                                      </p:cBhvr>
                                      <p:to>
                                        <p:strVal val="hidden"/>
                                      </p:to>
                                    </p:set>
                                  </p:childTnLst>
                                </p:cTn>
                              </p:par>
                              <p:par>
                                <p:cTn id="215" presetID="2" presetClass="entr" presetSubtype="1" fill="hold" grpId="0" nodeType="withEffect">
                                  <p:stCondLst>
                                    <p:cond delay="0"/>
                                  </p:stCondLst>
                                  <p:childTnLst>
                                    <p:set>
                                      <p:cBhvr>
                                        <p:cTn id="216" dur="1" fill="hold">
                                          <p:stCondLst>
                                            <p:cond delay="0"/>
                                          </p:stCondLst>
                                        </p:cTn>
                                        <p:tgtEl>
                                          <p:spTgt spid="24"/>
                                        </p:tgtEl>
                                        <p:attrNameLst>
                                          <p:attrName>style.visibility</p:attrName>
                                        </p:attrNameLst>
                                      </p:cBhvr>
                                      <p:to>
                                        <p:strVal val="visible"/>
                                      </p:to>
                                    </p:set>
                                    <p:anim calcmode="lin" valueType="num">
                                      <p:cBhvr additive="base">
                                        <p:cTn id="217" dur="4000" fill="hold"/>
                                        <p:tgtEl>
                                          <p:spTgt spid="24"/>
                                        </p:tgtEl>
                                        <p:attrNameLst>
                                          <p:attrName>ppt_x</p:attrName>
                                        </p:attrNameLst>
                                      </p:cBhvr>
                                      <p:tavLst>
                                        <p:tav tm="0">
                                          <p:val>
                                            <p:strVal val="#ppt_x"/>
                                          </p:val>
                                        </p:tav>
                                        <p:tav tm="100000">
                                          <p:val>
                                            <p:strVal val="#ppt_x"/>
                                          </p:val>
                                        </p:tav>
                                      </p:tavLst>
                                    </p:anim>
                                    <p:anim calcmode="lin" valueType="num">
                                      <p:cBhvr additive="base">
                                        <p:cTn id="218" dur="4000" fill="hold"/>
                                        <p:tgtEl>
                                          <p:spTgt spid="24"/>
                                        </p:tgtEl>
                                        <p:attrNameLst>
                                          <p:attrName>ppt_y</p:attrName>
                                        </p:attrNameLst>
                                      </p:cBhvr>
                                      <p:tavLst>
                                        <p:tav tm="0">
                                          <p:val>
                                            <p:strVal val="0-#ppt_h/2"/>
                                          </p:val>
                                        </p:tav>
                                        <p:tav tm="100000">
                                          <p:val>
                                            <p:strVal val="#ppt_y"/>
                                          </p:val>
                                        </p:tav>
                                      </p:tavLst>
                                    </p:anim>
                                  </p:childTnLst>
                                </p:cTn>
                              </p:par>
                              <p:par>
                                <p:cTn id="219" presetID="19" presetClass="entr" presetSubtype="5" fill="hold" grpId="1" nodeType="withEffect">
                                  <p:stCondLst>
                                    <p:cond delay="0"/>
                                  </p:stCondLst>
                                  <p:childTnLst>
                                    <p:set>
                                      <p:cBhvr>
                                        <p:cTn id="220" dur="1" fill="hold">
                                          <p:stCondLst>
                                            <p:cond delay="0"/>
                                          </p:stCondLst>
                                        </p:cTn>
                                        <p:tgtEl>
                                          <p:spTgt spid="24"/>
                                        </p:tgtEl>
                                        <p:attrNameLst>
                                          <p:attrName>style.visibility</p:attrName>
                                        </p:attrNameLst>
                                      </p:cBhvr>
                                      <p:to>
                                        <p:strVal val="visible"/>
                                      </p:to>
                                    </p:set>
                                    <p:anim calcmode="lin" valueType="num">
                                      <p:cBhvr>
                                        <p:cTn id="221" dur="4000" fill="hold"/>
                                        <p:tgtEl>
                                          <p:spTgt spid="24"/>
                                        </p:tgtEl>
                                        <p:attrNameLst>
                                          <p:attrName>ppt_w</p:attrName>
                                        </p:attrNameLst>
                                      </p:cBhvr>
                                      <p:tavLst>
                                        <p:tav tm="0">
                                          <p:val>
                                            <p:strVal val="#ppt_w"/>
                                          </p:val>
                                        </p:tav>
                                        <p:tav tm="100000">
                                          <p:val>
                                            <p:strVal val="#ppt_w"/>
                                          </p:val>
                                        </p:tav>
                                      </p:tavLst>
                                    </p:anim>
                                    <p:anim calcmode="lin" valueType="num">
                                      <p:cBhvr>
                                        <p:cTn id="222" dur="4000" fill="hold"/>
                                        <p:tgtEl>
                                          <p:spTgt spid="24"/>
                                        </p:tgtEl>
                                        <p:attrNameLst>
                                          <p:attrName>ppt_h</p:attrName>
                                        </p:attrNameLst>
                                      </p:cBhvr>
                                      <p:tavLst>
                                        <p:tav tm="0" fmla="#ppt_h*sin(2.5*pi*$)">
                                          <p:val>
                                            <p:fltVal val="0"/>
                                          </p:val>
                                        </p:tav>
                                        <p:tav tm="100000">
                                          <p:val>
                                            <p:fltVal val="1"/>
                                          </p:val>
                                        </p:tav>
                                      </p:tavLst>
                                    </p:anim>
                                  </p:childTnLst>
                                </p:cTn>
                              </p:par>
                              <p:par>
                                <p:cTn id="223" presetID="2" presetClass="exit" presetSubtype="4" fill="hold" grpId="2" nodeType="withEffect">
                                  <p:stCondLst>
                                    <p:cond delay="0"/>
                                  </p:stCondLst>
                                  <p:childTnLst>
                                    <p:anim calcmode="lin" valueType="num">
                                      <p:cBhvr additive="base">
                                        <p:cTn id="224" dur="4500"/>
                                        <p:tgtEl>
                                          <p:spTgt spid="24"/>
                                        </p:tgtEl>
                                        <p:attrNameLst>
                                          <p:attrName>ppt_x</p:attrName>
                                        </p:attrNameLst>
                                      </p:cBhvr>
                                      <p:tavLst>
                                        <p:tav tm="0">
                                          <p:val>
                                            <p:strVal val="ppt_x"/>
                                          </p:val>
                                        </p:tav>
                                        <p:tav tm="100000">
                                          <p:val>
                                            <p:strVal val="ppt_x"/>
                                          </p:val>
                                        </p:tav>
                                      </p:tavLst>
                                    </p:anim>
                                    <p:anim calcmode="lin" valueType="num">
                                      <p:cBhvr additive="base">
                                        <p:cTn id="225" dur="4500"/>
                                        <p:tgtEl>
                                          <p:spTgt spid="24"/>
                                        </p:tgtEl>
                                        <p:attrNameLst>
                                          <p:attrName>ppt_y</p:attrName>
                                        </p:attrNameLst>
                                      </p:cBhvr>
                                      <p:tavLst>
                                        <p:tav tm="0">
                                          <p:val>
                                            <p:strVal val="ppt_y"/>
                                          </p:val>
                                        </p:tav>
                                        <p:tav tm="100000">
                                          <p:val>
                                            <p:strVal val="1+ppt_h/2"/>
                                          </p:val>
                                        </p:tav>
                                      </p:tavLst>
                                    </p:anim>
                                    <p:set>
                                      <p:cBhvr>
                                        <p:cTn id="226" dur="1" fill="hold">
                                          <p:stCondLst>
                                            <p:cond delay="4499"/>
                                          </p:stCondLst>
                                        </p:cTn>
                                        <p:tgtEl>
                                          <p:spTgt spid="24"/>
                                        </p:tgtEl>
                                        <p:attrNameLst>
                                          <p:attrName>style.visibility</p:attrName>
                                        </p:attrNameLst>
                                      </p:cBhvr>
                                      <p:to>
                                        <p:strVal val="hidden"/>
                                      </p:to>
                                    </p:set>
                                  </p:childTnLst>
                                </p:cTn>
                              </p:par>
                              <p:par>
                                <p:cTn id="227" presetID="3" presetClass="exit" presetSubtype="10" fill="hold" grpId="3" nodeType="withEffect">
                                  <p:stCondLst>
                                    <p:cond delay="0"/>
                                  </p:stCondLst>
                                  <p:childTnLst>
                                    <p:animEffect transition="out" filter="blinds(horizontal)">
                                      <p:cBhvr>
                                        <p:cTn id="228" dur="6000"/>
                                        <p:tgtEl>
                                          <p:spTgt spid="24"/>
                                        </p:tgtEl>
                                      </p:cBhvr>
                                    </p:animEffect>
                                    <p:set>
                                      <p:cBhvr>
                                        <p:cTn id="229" dur="1" fill="hold">
                                          <p:stCondLst>
                                            <p:cond delay="5999"/>
                                          </p:stCondLst>
                                        </p:cTn>
                                        <p:tgtEl>
                                          <p:spTgt spid="24"/>
                                        </p:tgtEl>
                                        <p:attrNameLst>
                                          <p:attrName>style.visibility</p:attrName>
                                        </p:attrNameLst>
                                      </p:cBhvr>
                                      <p:to>
                                        <p:strVal val="hidden"/>
                                      </p:to>
                                    </p:set>
                                  </p:childTnLst>
                                </p:cTn>
                              </p:par>
                              <p:par>
                                <p:cTn id="230" presetID="2" presetClass="entr" presetSubtype="1" fill="hold" grpId="0" nodeType="withEffect">
                                  <p:stCondLst>
                                    <p:cond delay="0"/>
                                  </p:stCondLst>
                                  <p:childTnLst>
                                    <p:set>
                                      <p:cBhvr>
                                        <p:cTn id="231" dur="1" fill="hold">
                                          <p:stCondLst>
                                            <p:cond delay="0"/>
                                          </p:stCondLst>
                                        </p:cTn>
                                        <p:tgtEl>
                                          <p:spTgt spid="27"/>
                                        </p:tgtEl>
                                        <p:attrNameLst>
                                          <p:attrName>style.visibility</p:attrName>
                                        </p:attrNameLst>
                                      </p:cBhvr>
                                      <p:to>
                                        <p:strVal val="visible"/>
                                      </p:to>
                                    </p:set>
                                    <p:anim calcmode="lin" valueType="num">
                                      <p:cBhvr additive="base">
                                        <p:cTn id="232" dur="4000" fill="hold"/>
                                        <p:tgtEl>
                                          <p:spTgt spid="27"/>
                                        </p:tgtEl>
                                        <p:attrNameLst>
                                          <p:attrName>ppt_x</p:attrName>
                                        </p:attrNameLst>
                                      </p:cBhvr>
                                      <p:tavLst>
                                        <p:tav tm="0">
                                          <p:val>
                                            <p:strVal val="#ppt_x"/>
                                          </p:val>
                                        </p:tav>
                                        <p:tav tm="100000">
                                          <p:val>
                                            <p:strVal val="#ppt_x"/>
                                          </p:val>
                                        </p:tav>
                                      </p:tavLst>
                                    </p:anim>
                                    <p:anim calcmode="lin" valueType="num">
                                      <p:cBhvr additive="base">
                                        <p:cTn id="233" dur="4000" fill="hold"/>
                                        <p:tgtEl>
                                          <p:spTgt spid="27"/>
                                        </p:tgtEl>
                                        <p:attrNameLst>
                                          <p:attrName>ppt_y</p:attrName>
                                        </p:attrNameLst>
                                      </p:cBhvr>
                                      <p:tavLst>
                                        <p:tav tm="0">
                                          <p:val>
                                            <p:strVal val="0-#ppt_h/2"/>
                                          </p:val>
                                        </p:tav>
                                        <p:tav tm="100000">
                                          <p:val>
                                            <p:strVal val="#ppt_y"/>
                                          </p:val>
                                        </p:tav>
                                      </p:tavLst>
                                    </p:anim>
                                  </p:childTnLst>
                                </p:cTn>
                              </p:par>
                              <p:par>
                                <p:cTn id="234" presetID="19" presetClass="entr" presetSubtype="5" fill="hold" grpId="1" nodeType="withEffect">
                                  <p:stCondLst>
                                    <p:cond delay="0"/>
                                  </p:stCondLst>
                                  <p:childTnLst>
                                    <p:set>
                                      <p:cBhvr>
                                        <p:cTn id="235" dur="1" fill="hold">
                                          <p:stCondLst>
                                            <p:cond delay="0"/>
                                          </p:stCondLst>
                                        </p:cTn>
                                        <p:tgtEl>
                                          <p:spTgt spid="27"/>
                                        </p:tgtEl>
                                        <p:attrNameLst>
                                          <p:attrName>style.visibility</p:attrName>
                                        </p:attrNameLst>
                                      </p:cBhvr>
                                      <p:to>
                                        <p:strVal val="visible"/>
                                      </p:to>
                                    </p:set>
                                    <p:anim calcmode="lin" valueType="num">
                                      <p:cBhvr>
                                        <p:cTn id="236" dur="4000" fill="hold"/>
                                        <p:tgtEl>
                                          <p:spTgt spid="27"/>
                                        </p:tgtEl>
                                        <p:attrNameLst>
                                          <p:attrName>ppt_w</p:attrName>
                                        </p:attrNameLst>
                                      </p:cBhvr>
                                      <p:tavLst>
                                        <p:tav tm="0">
                                          <p:val>
                                            <p:strVal val="#ppt_w"/>
                                          </p:val>
                                        </p:tav>
                                        <p:tav tm="100000">
                                          <p:val>
                                            <p:strVal val="#ppt_w"/>
                                          </p:val>
                                        </p:tav>
                                      </p:tavLst>
                                    </p:anim>
                                    <p:anim calcmode="lin" valueType="num">
                                      <p:cBhvr>
                                        <p:cTn id="237" dur="4000" fill="hold"/>
                                        <p:tgtEl>
                                          <p:spTgt spid="27"/>
                                        </p:tgtEl>
                                        <p:attrNameLst>
                                          <p:attrName>ppt_h</p:attrName>
                                        </p:attrNameLst>
                                      </p:cBhvr>
                                      <p:tavLst>
                                        <p:tav tm="0" fmla="#ppt_h*sin(2.5*pi*$)">
                                          <p:val>
                                            <p:fltVal val="0"/>
                                          </p:val>
                                        </p:tav>
                                        <p:tav tm="100000">
                                          <p:val>
                                            <p:fltVal val="1"/>
                                          </p:val>
                                        </p:tav>
                                      </p:tavLst>
                                    </p:anim>
                                  </p:childTnLst>
                                </p:cTn>
                              </p:par>
                              <p:par>
                                <p:cTn id="238" presetID="2" presetClass="exit" presetSubtype="4" fill="hold" grpId="2" nodeType="withEffect">
                                  <p:stCondLst>
                                    <p:cond delay="0"/>
                                  </p:stCondLst>
                                  <p:childTnLst>
                                    <p:anim calcmode="lin" valueType="num">
                                      <p:cBhvr additive="base">
                                        <p:cTn id="239" dur="4500"/>
                                        <p:tgtEl>
                                          <p:spTgt spid="27"/>
                                        </p:tgtEl>
                                        <p:attrNameLst>
                                          <p:attrName>ppt_x</p:attrName>
                                        </p:attrNameLst>
                                      </p:cBhvr>
                                      <p:tavLst>
                                        <p:tav tm="0">
                                          <p:val>
                                            <p:strVal val="ppt_x"/>
                                          </p:val>
                                        </p:tav>
                                        <p:tav tm="100000">
                                          <p:val>
                                            <p:strVal val="ppt_x"/>
                                          </p:val>
                                        </p:tav>
                                      </p:tavLst>
                                    </p:anim>
                                    <p:anim calcmode="lin" valueType="num">
                                      <p:cBhvr additive="base">
                                        <p:cTn id="240" dur="4500"/>
                                        <p:tgtEl>
                                          <p:spTgt spid="27"/>
                                        </p:tgtEl>
                                        <p:attrNameLst>
                                          <p:attrName>ppt_y</p:attrName>
                                        </p:attrNameLst>
                                      </p:cBhvr>
                                      <p:tavLst>
                                        <p:tav tm="0">
                                          <p:val>
                                            <p:strVal val="ppt_y"/>
                                          </p:val>
                                        </p:tav>
                                        <p:tav tm="100000">
                                          <p:val>
                                            <p:strVal val="1+ppt_h/2"/>
                                          </p:val>
                                        </p:tav>
                                      </p:tavLst>
                                    </p:anim>
                                    <p:set>
                                      <p:cBhvr>
                                        <p:cTn id="241" dur="1" fill="hold">
                                          <p:stCondLst>
                                            <p:cond delay="4499"/>
                                          </p:stCondLst>
                                        </p:cTn>
                                        <p:tgtEl>
                                          <p:spTgt spid="27"/>
                                        </p:tgtEl>
                                        <p:attrNameLst>
                                          <p:attrName>style.visibility</p:attrName>
                                        </p:attrNameLst>
                                      </p:cBhvr>
                                      <p:to>
                                        <p:strVal val="hidden"/>
                                      </p:to>
                                    </p:set>
                                  </p:childTnLst>
                                </p:cTn>
                              </p:par>
                              <p:par>
                                <p:cTn id="242" presetID="3" presetClass="exit" presetSubtype="10" fill="hold" grpId="3" nodeType="withEffect">
                                  <p:stCondLst>
                                    <p:cond delay="0"/>
                                  </p:stCondLst>
                                  <p:childTnLst>
                                    <p:animEffect transition="out" filter="blinds(horizontal)">
                                      <p:cBhvr>
                                        <p:cTn id="243" dur="6000"/>
                                        <p:tgtEl>
                                          <p:spTgt spid="27"/>
                                        </p:tgtEl>
                                      </p:cBhvr>
                                    </p:animEffect>
                                    <p:set>
                                      <p:cBhvr>
                                        <p:cTn id="244" dur="1" fill="hold">
                                          <p:stCondLst>
                                            <p:cond delay="5999"/>
                                          </p:stCondLst>
                                        </p:cTn>
                                        <p:tgtEl>
                                          <p:spTgt spid="27"/>
                                        </p:tgtEl>
                                        <p:attrNameLst>
                                          <p:attrName>style.visibility</p:attrName>
                                        </p:attrNameLst>
                                      </p:cBhvr>
                                      <p:to>
                                        <p:strVal val="hidden"/>
                                      </p:to>
                                    </p:set>
                                  </p:childTnLst>
                                </p:cTn>
                              </p:par>
                              <p:par>
                                <p:cTn id="245" presetID="2" presetClass="entr" presetSubtype="1" fill="hold" grpId="0" nodeType="withEffect">
                                  <p:stCondLst>
                                    <p:cond delay="0"/>
                                  </p:stCondLst>
                                  <p:childTnLst>
                                    <p:set>
                                      <p:cBhvr>
                                        <p:cTn id="246" dur="1" fill="hold">
                                          <p:stCondLst>
                                            <p:cond delay="0"/>
                                          </p:stCondLst>
                                        </p:cTn>
                                        <p:tgtEl>
                                          <p:spTgt spid="25"/>
                                        </p:tgtEl>
                                        <p:attrNameLst>
                                          <p:attrName>style.visibility</p:attrName>
                                        </p:attrNameLst>
                                      </p:cBhvr>
                                      <p:to>
                                        <p:strVal val="visible"/>
                                      </p:to>
                                    </p:set>
                                    <p:anim calcmode="lin" valueType="num">
                                      <p:cBhvr additive="base">
                                        <p:cTn id="247" dur="4000" fill="hold"/>
                                        <p:tgtEl>
                                          <p:spTgt spid="25"/>
                                        </p:tgtEl>
                                        <p:attrNameLst>
                                          <p:attrName>ppt_x</p:attrName>
                                        </p:attrNameLst>
                                      </p:cBhvr>
                                      <p:tavLst>
                                        <p:tav tm="0">
                                          <p:val>
                                            <p:strVal val="#ppt_x"/>
                                          </p:val>
                                        </p:tav>
                                        <p:tav tm="100000">
                                          <p:val>
                                            <p:strVal val="#ppt_x"/>
                                          </p:val>
                                        </p:tav>
                                      </p:tavLst>
                                    </p:anim>
                                    <p:anim calcmode="lin" valueType="num">
                                      <p:cBhvr additive="base">
                                        <p:cTn id="248" dur="4000" fill="hold"/>
                                        <p:tgtEl>
                                          <p:spTgt spid="25"/>
                                        </p:tgtEl>
                                        <p:attrNameLst>
                                          <p:attrName>ppt_y</p:attrName>
                                        </p:attrNameLst>
                                      </p:cBhvr>
                                      <p:tavLst>
                                        <p:tav tm="0">
                                          <p:val>
                                            <p:strVal val="0-#ppt_h/2"/>
                                          </p:val>
                                        </p:tav>
                                        <p:tav tm="100000">
                                          <p:val>
                                            <p:strVal val="#ppt_y"/>
                                          </p:val>
                                        </p:tav>
                                      </p:tavLst>
                                    </p:anim>
                                  </p:childTnLst>
                                </p:cTn>
                              </p:par>
                              <p:par>
                                <p:cTn id="249" presetID="19" presetClass="entr" presetSubtype="5" fill="hold" grpId="1" nodeType="withEffect">
                                  <p:stCondLst>
                                    <p:cond delay="0"/>
                                  </p:stCondLst>
                                  <p:childTnLst>
                                    <p:set>
                                      <p:cBhvr>
                                        <p:cTn id="250" dur="1" fill="hold">
                                          <p:stCondLst>
                                            <p:cond delay="0"/>
                                          </p:stCondLst>
                                        </p:cTn>
                                        <p:tgtEl>
                                          <p:spTgt spid="25"/>
                                        </p:tgtEl>
                                        <p:attrNameLst>
                                          <p:attrName>style.visibility</p:attrName>
                                        </p:attrNameLst>
                                      </p:cBhvr>
                                      <p:to>
                                        <p:strVal val="visible"/>
                                      </p:to>
                                    </p:set>
                                    <p:anim calcmode="lin" valueType="num">
                                      <p:cBhvr>
                                        <p:cTn id="251" dur="4000" fill="hold"/>
                                        <p:tgtEl>
                                          <p:spTgt spid="25"/>
                                        </p:tgtEl>
                                        <p:attrNameLst>
                                          <p:attrName>ppt_w</p:attrName>
                                        </p:attrNameLst>
                                      </p:cBhvr>
                                      <p:tavLst>
                                        <p:tav tm="0">
                                          <p:val>
                                            <p:strVal val="#ppt_w"/>
                                          </p:val>
                                        </p:tav>
                                        <p:tav tm="100000">
                                          <p:val>
                                            <p:strVal val="#ppt_w"/>
                                          </p:val>
                                        </p:tav>
                                      </p:tavLst>
                                    </p:anim>
                                    <p:anim calcmode="lin" valueType="num">
                                      <p:cBhvr>
                                        <p:cTn id="252" dur="4000" fill="hold"/>
                                        <p:tgtEl>
                                          <p:spTgt spid="25"/>
                                        </p:tgtEl>
                                        <p:attrNameLst>
                                          <p:attrName>ppt_h</p:attrName>
                                        </p:attrNameLst>
                                      </p:cBhvr>
                                      <p:tavLst>
                                        <p:tav tm="0" fmla="#ppt_h*sin(2.5*pi*$)">
                                          <p:val>
                                            <p:fltVal val="0"/>
                                          </p:val>
                                        </p:tav>
                                        <p:tav tm="100000">
                                          <p:val>
                                            <p:fltVal val="1"/>
                                          </p:val>
                                        </p:tav>
                                      </p:tavLst>
                                    </p:anim>
                                  </p:childTnLst>
                                </p:cTn>
                              </p:par>
                              <p:par>
                                <p:cTn id="253" presetID="2" presetClass="exit" presetSubtype="4" fill="hold" grpId="2" nodeType="withEffect">
                                  <p:stCondLst>
                                    <p:cond delay="0"/>
                                  </p:stCondLst>
                                  <p:childTnLst>
                                    <p:anim calcmode="lin" valueType="num">
                                      <p:cBhvr additive="base">
                                        <p:cTn id="254" dur="4500"/>
                                        <p:tgtEl>
                                          <p:spTgt spid="25"/>
                                        </p:tgtEl>
                                        <p:attrNameLst>
                                          <p:attrName>ppt_x</p:attrName>
                                        </p:attrNameLst>
                                      </p:cBhvr>
                                      <p:tavLst>
                                        <p:tav tm="0">
                                          <p:val>
                                            <p:strVal val="ppt_x"/>
                                          </p:val>
                                        </p:tav>
                                        <p:tav tm="100000">
                                          <p:val>
                                            <p:strVal val="ppt_x"/>
                                          </p:val>
                                        </p:tav>
                                      </p:tavLst>
                                    </p:anim>
                                    <p:anim calcmode="lin" valueType="num">
                                      <p:cBhvr additive="base">
                                        <p:cTn id="255" dur="4500"/>
                                        <p:tgtEl>
                                          <p:spTgt spid="25"/>
                                        </p:tgtEl>
                                        <p:attrNameLst>
                                          <p:attrName>ppt_y</p:attrName>
                                        </p:attrNameLst>
                                      </p:cBhvr>
                                      <p:tavLst>
                                        <p:tav tm="0">
                                          <p:val>
                                            <p:strVal val="ppt_y"/>
                                          </p:val>
                                        </p:tav>
                                        <p:tav tm="100000">
                                          <p:val>
                                            <p:strVal val="1+ppt_h/2"/>
                                          </p:val>
                                        </p:tav>
                                      </p:tavLst>
                                    </p:anim>
                                    <p:set>
                                      <p:cBhvr>
                                        <p:cTn id="256" dur="1" fill="hold">
                                          <p:stCondLst>
                                            <p:cond delay="4499"/>
                                          </p:stCondLst>
                                        </p:cTn>
                                        <p:tgtEl>
                                          <p:spTgt spid="25"/>
                                        </p:tgtEl>
                                        <p:attrNameLst>
                                          <p:attrName>style.visibility</p:attrName>
                                        </p:attrNameLst>
                                      </p:cBhvr>
                                      <p:to>
                                        <p:strVal val="hidden"/>
                                      </p:to>
                                    </p:set>
                                  </p:childTnLst>
                                </p:cTn>
                              </p:par>
                              <p:par>
                                <p:cTn id="257" presetID="3" presetClass="exit" presetSubtype="10" fill="hold" grpId="3" nodeType="withEffect">
                                  <p:stCondLst>
                                    <p:cond delay="0"/>
                                  </p:stCondLst>
                                  <p:childTnLst>
                                    <p:animEffect transition="out" filter="blinds(horizontal)">
                                      <p:cBhvr>
                                        <p:cTn id="258" dur="6000"/>
                                        <p:tgtEl>
                                          <p:spTgt spid="25"/>
                                        </p:tgtEl>
                                      </p:cBhvr>
                                    </p:animEffect>
                                    <p:set>
                                      <p:cBhvr>
                                        <p:cTn id="259" dur="1" fill="hold">
                                          <p:stCondLst>
                                            <p:cond delay="5999"/>
                                          </p:stCondLst>
                                        </p:cTn>
                                        <p:tgtEl>
                                          <p:spTgt spid="25"/>
                                        </p:tgtEl>
                                        <p:attrNameLst>
                                          <p:attrName>style.visibility</p:attrName>
                                        </p:attrNameLst>
                                      </p:cBhvr>
                                      <p:to>
                                        <p:strVal val="hidden"/>
                                      </p:to>
                                    </p:set>
                                  </p:childTnLst>
                                </p:cTn>
                              </p:par>
                              <p:par>
                                <p:cTn id="260" presetID="2" presetClass="entr" presetSubtype="1" fill="hold" grpId="0" nodeType="withEffect">
                                  <p:stCondLst>
                                    <p:cond delay="0"/>
                                  </p:stCondLst>
                                  <p:childTnLst>
                                    <p:set>
                                      <p:cBhvr>
                                        <p:cTn id="261" dur="1" fill="hold">
                                          <p:stCondLst>
                                            <p:cond delay="0"/>
                                          </p:stCondLst>
                                        </p:cTn>
                                        <p:tgtEl>
                                          <p:spTgt spid="28"/>
                                        </p:tgtEl>
                                        <p:attrNameLst>
                                          <p:attrName>style.visibility</p:attrName>
                                        </p:attrNameLst>
                                      </p:cBhvr>
                                      <p:to>
                                        <p:strVal val="visible"/>
                                      </p:to>
                                    </p:set>
                                    <p:anim calcmode="lin" valueType="num">
                                      <p:cBhvr additive="base">
                                        <p:cTn id="262" dur="4000" fill="hold"/>
                                        <p:tgtEl>
                                          <p:spTgt spid="28"/>
                                        </p:tgtEl>
                                        <p:attrNameLst>
                                          <p:attrName>ppt_x</p:attrName>
                                        </p:attrNameLst>
                                      </p:cBhvr>
                                      <p:tavLst>
                                        <p:tav tm="0">
                                          <p:val>
                                            <p:strVal val="#ppt_x"/>
                                          </p:val>
                                        </p:tav>
                                        <p:tav tm="100000">
                                          <p:val>
                                            <p:strVal val="#ppt_x"/>
                                          </p:val>
                                        </p:tav>
                                      </p:tavLst>
                                    </p:anim>
                                    <p:anim calcmode="lin" valueType="num">
                                      <p:cBhvr additive="base">
                                        <p:cTn id="263" dur="4000" fill="hold"/>
                                        <p:tgtEl>
                                          <p:spTgt spid="28"/>
                                        </p:tgtEl>
                                        <p:attrNameLst>
                                          <p:attrName>ppt_y</p:attrName>
                                        </p:attrNameLst>
                                      </p:cBhvr>
                                      <p:tavLst>
                                        <p:tav tm="0">
                                          <p:val>
                                            <p:strVal val="0-#ppt_h/2"/>
                                          </p:val>
                                        </p:tav>
                                        <p:tav tm="100000">
                                          <p:val>
                                            <p:strVal val="#ppt_y"/>
                                          </p:val>
                                        </p:tav>
                                      </p:tavLst>
                                    </p:anim>
                                  </p:childTnLst>
                                </p:cTn>
                              </p:par>
                              <p:par>
                                <p:cTn id="264" presetID="19" presetClass="entr" presetSubtype="5" fill="hold" grpId="1" nodeType="withEffect">
                                  <p:stCondLst>
                                    <p:cond delay="0"/>
                                  </p:stCondLst>
                                  <p:childTnLst>
                                    <p:set>
                                      <p:cBhvr>
                                        <p:cTn id="265" dur="1" fill="hold">
                                          <p:stCondLst>
                                            <p:cond delay="0"/>
                                          </p:stCondLst>
                                        </p:cTn>
                                        <p:tgtEl>
                                          <p:spTgt spid="28"/>
                                        </p:tgtEl>
                                        <p:attrNameLst>
                                          <p:attrName>style.visibility</p:attrName>
                                        </p:attrNameLst>
                                      </p:cBhvr>
                                      <p:to>
                                        <p:strVal val="visible"/>
                                      </p:to>
                                    </p:set>
                                    <p:anim calcmode="lin" valueType="num">
                                      <p:cBhvr>
                                        <p:cTn id="266" dur="4000" fill="hold"/>
                                        <p:tgtEl>
                                          <p:spTgt spid="28"/>
                                        </p:tgtEl>
                                        <p:attrNameLst>
                                          <p:attrName>ppt_w</p:attrName>
                                        </p:attrNameLst>
                                      </p:cBhvr>
                                      <p:tavLst>
                                        <p:tav tm="0">
                                          <p:val>
                                            <p:strVal val="#ppt_w"/>
                                          </p:val>
                                        </p:tav>
                                        <p:tav tm="100000">
                                          <p:val>
                                            <p:strVal val="#ppt_w"/>
                                          </p:val>
                                        </p:tav>
                                      </p:tavLst>
                                    </p:anim>
                                    <p:anim calcmode="lin" valueType="num">
                                      <p:cBhvr>
                                        <p:cTn id="267" dur="4000" fill="hold"/>
                                        <p:tgtEl>
                                          <p:spTgt spid="28"/>
                                        </p:tgtEl>
                                        <p:attrNameLst>
                                          <p:attrName>ppt_h</p:attrName>
                                        </p:attrNameLst>
                                      </p:cBhvr>
                                      <p:tavLst>
                                        <p:tav tm="0" fmla="#ppt_h*sin(2.5*pi*$)">
                                          <p:val>
                                            <p:fltVal val="0"/>
                                          </p:val>
                                        </p:tav>
                                        <p:tav tm="100000">
                                          <p:val>
                                            <p:fltVal val="1"/>
                                          </p:val>
                                        </p:tav>
                                      </p:tavLst>
                                    </p:anim>
                                  </p:childTnLst>
                                </p:cTn>
                              </p:par>
                              <p:par>
                                <p:cTn id="268" presetID="2" presetClass="exit" presetSubtype="4" fill="hold" grpId="2" nodeType="withEffect">
                                  <p:stCondLst>
                                    <p:cond delay="0"/>
                                  </p:stCondLst>
                                  <p:childTnLst>
                                    <p:anim calcmode="lin" valueType="num">
                                      <p:cBhvr additive="base">
                                        <p:cTn id="269" dur="4500"/>
                                        <p:tgtEl>
                                          <p:spTgt spid="28"/>
                                        </p:tgtEl>
                                        <p:attrNameLst>
                                          <p:attrName>ppt_x</p:attrName>
                                        </p:attrNameLst>
                                      </p:cBhvr>
                                      <p:tavLst>
                                        <p:tav tm="0">
                                          <p:val>
                                            <p:strVal val="ppt_x"/>
                                          </p:val>
                                        </p:tav>
                                        <p:tav tm="100000">
                                          <p:val>
                                            <p:strVal val="ppt_x"/>
                                          </p:val>
                                        </p:tav>
                                      </p:tavLst>
                                    </p:anim>
                                    <p:anim calcmode="lin" valueType="num">
                                      <p:cBhvr additive="base">
                                        <p:cTn id="270" dur="4500"/>
                                        <p:tgtEl>
                                          <p:spTgt spid="28"/>
                                        </p:tgtEl>
                                        <p:attrNameLst>
                                          <p:attrName>ppt_y</p:attrName>
                                        </p:attrNameLst>
                                      </p:cBhvr>
                                      <p:tavLst>
                                        <p:tav tm="0">
                                          <p:val>
                                            <p:strVal val="ppt_y"/>
                                          </p:val>
                                        </p:tav>
                                        <p:tav tm="100000">
                                          <p:val>
                                            <p:strVal val="1+ppt_h/2"/>
                                          </p:val>
                                        </p:tav>
                                      </p:tavLst>
                                    </p:anim>
                                    <p:set>
                                      <p:cBhvr>
                                        <p:cTn id="271" dur="1" fill="hold">
                                          <p:stCondLst>
                                            <p:cond delay="4499"/>
                                          </p:stCondLst>
                                        </p:cTn>
                                        <p:tgtEl>
                                          <p:spTgt spid="28"/>
                                        </p:tgtEl>
                                        <p:attrNameLst>
                                          <p:attrName>style.visibility</p:attrName>
                                        </p:attrNameLst>
                                      </p:cBhvr>
                                      <p:to>
                                        <p:strVal val="hidden"/>
                                      </p:to>
                                    </p:set>
                                  </p:childTnLst>
                                </p:cTn>
                              </p:par>
                              <p:par>
                                <p:cTn id="272" presetID="3" presetClass="exit" presetSubtype="10" fill="hold" grpId="3" nodeType="withEffect">
                                  <p:stCondLst>
                                    <p:cond delay="0"/>
                                  </p:stCondLst>
                                  <p:childTnLst>
                                    <p:animEffect transition="out" filter="blinds(horizontal)">
                                      <p:cBhvr>
                                        <p:cTn id="273" dur="6000"/>
                                        <p:tgtEl>
                                          <p:spTgt spid="28"/>
                                        </p:tgtEl>
                                      </p:cBhvr>
                                    </p:animEffect>
                                    <p:set>
                                      <p:cBhvr>
                                        <p:cTn id="274" dur="1" fill="hold">
                                          <p:stCondLst>
                                            <p:cond delay="5999"/>
                                          </p:stCondLst>
                                        </p:cTn>
                                        <p:tgtEl>
                                          <p:spTgt spid="28"/>
                                        </p:tgtEl>
                                        <p:attrNameLst>
                                          <p:attrName>style.visibility</p:attrName>
                                        </p:attrNameLst>
                                      </p:cBhvr>
                                      <p:to>
                                        <p:strVal val="hidden"/>
                                      </p:to>
                                    </p:set>
                                  </p:childTnLst>
                                </p:cTn>
                              </p:par>
                              <p:par>
                                <p:cTn id="275" presetID="2" presetClass="entr" presetSubtype="1" fill="hold" grpId="0" nodeType="withEffect">
                                  <p:stCondLst>
                                    <p:cond delay="0"/>
                                  </p:stCondLst>
                                  <p:childTnLst>
                                    <p:set>
                                      <p:cBhvr>
                                        <p:cTn id="276" dur="1" fill="hold">
                                          <p:stCondLst>
                                            <p:cond delay="0"/>
                                          </p:stCondLst>
                                        </p:cTn>
                                        <p:tgtEl>
                                          <p:spTgt spid="31"/>
                                        </p:tgtEl>
                                        <p:attrNameLst>
                                          <p:attrName>style.visibility</p:attrName>
                                        </p:attrNameLst>
                                      </p:cBhvr>
                                      <p:to>
                                        <p:strVal val="visible"/>
                                      </p:to>
                                    </p:set>
                                    <p:anim calcmode="lin" valueType="num">
                                      <p:cBhvr additive="base">
                                        <p:cTn id="277" dur="4000" fill="hold"/>
                                        <p:tgtEl>
                                          <p:spTgt spid="31"/>
                                        </p:tgtEl>
                                        <p:attrNameLst>
                                          <p:attrName>ppt_x</p:attrName>
                                        </p:attrNameLst>
                                      </p:cBhvr>
                                      <p:tavLst>
                                        <p:tav tm="0">
                                          <p:val>
                                            <p:strVal val="#ppt_x"/>
                                          </p:val>
                                        </p:tav>
                                        <p:tav tm="100000">
                                          <p:val>
                                            <p:strVal val="#ppt_x"/>
                                          </p:val>
                                        </p:tav>
                                      </p:tavLst>
                                    </p:anim>
                                    <p:anim calcmode="lin" valueType="num">
                                      <p:cBhvr additive="base">
                                        <p:cTn id="278" dur="4000" fill="hold"/>
                                        <p:tgtEl>
                                          <p:spTgt spid="31"/>
                                        </p:tgtEl>
                                        <p:attrNameLst>
                                          <p:attrName>ppt_y</p:attrName>
                                        </p:attrNameLst>
                                      </p:cBhvr>
                                      <p:tavLst>
                                        <p:tav tm="0">
                                          <p:val>
                                            <p:strVal val="0-#ppt_h/2"/>
                                          </p:val>
                                        </p:tav>
                                        <p:tav tm="100000">
                                          <p:val>
                                            <p:strVal val="#ppt_y"/>
                                          </p:val>
                                        </p:tav>
                                      </p:tavLst>
                                    </p:anim>
                                  </p:childTnLst>
                                </p:cTn>
                              </p:par>
                              <p:par>
                                <p:cTn id="279" presetID="19" presetClass="entr" presetSubtype="5" fill="hold" grpId="1" nodeType="withEffect">
                                  <p:stCondLst>
                                    <p:cond delay="0"/>
                                  </p:stCondLst>
                                  <p:childTnLst>
                                    <p:set>
                                      <p:cBhvr>
                                        <p:cTn id="280" dur="1" fill="hold">
                                          <p:stCondLst>
                                            <p:cond delay="0"/>
                                          </p:stCondLst>
                                        </p:cTn>
                                        <p:tgtEl>
                                          <p:spTgt spid="31"/>
                                        </p:tgtEl>
                                        <p:attrNameLst>
                                          <p:attrName>style.visibility</p:attrName>
                                        </p:attrNameLst>
                                      </p:cBhvr>
                                      <p:to>
                                        <p:strVal val="visible"/>
                                      </p:to>
                                    </p:set>
                                    <p:anim calcmode="lin" valueType="num">
                                      <p:cBhvr>
                                        <p:cTn id="281" dur="4000" fill="hold"/>
                                        <p:tgtEl>
                                          <p:spTgt spid="31"/>
                                        </p:tgtEl>
                                        <p:attrNameLst>
                                          <p:attrName>ppt_w</p:attrName>
                                        </p:attrNameLst>
                                      </p:cBhvr>
                                      <p:tavLst>
                                        <p:tav tm="0">
                                          <p:val>
                                            <p:strVal val="#ppt_w"/>
                                          </p:val>
                                        </p:tav>
                                        <p:tav tm="100000">
                                          <p:val>
                                            <p:strVal val="#ppt_w"/>
                                          </p:val>
                                        </p:tav>
                                      </p:tavLst>
                                    </p:anim>
                                    <p:anim calcmode="lin" valueType="num">
                                      <p:cBhvr>
                                        <p:cTn id="282" dur="4000" fill="hold"/>
                                        <p:tgtEl>
                                          <p:spTgt spid="31"/>
                                        </p:tgtEl>
                                        <p:attrNameLst>
                                          <p:attrName>ppt_h</p:attrName>
                                        </p:attrNameLst>
                                      </p:cBhvr>
                                      <p:tavLst>
                                        <p:tav tm="0" fmla="#ppt_h*sin(2.5*pi*$)">
                                          <p:val>
                                            <p:fltVal val="0"/>
                                          </p:val>
                                        </p:tav>
                                        <p:tav tm="100000">
                                          <p:val>
                                            <p:fltVal val="1"/>
                                          </p:val>
                                        </p:tav>
                                      </p:tavLst>
                                    </p:anim>
                                  </p:childTnLst>
                                </p:cTn>
                              </p:par>
                              <p:par>
                                <p:cTn id="283" presetID="2" presetClass="exit" presetSubtype="4" fill="hold" grpId="2" nodeType="withEffect">
                                  <p:stCondLst>
                                    <p:cond delay="0"/>
                                  </p:stCondLst>
                                  <p:childTnLst>
                                    <p:anim calcmode="lin" valueType="num">
                                      <p:cBhvr additive="base">
                                        <p:cTn id="284" dur="4500"/>
                                        <p:tgtEl>
                                          <p:spTgt spid="31"/>
                                        </p:tgtEl>
                                        <p:attrNameLst>
                                          <p:attrName>ppt_x</p:attrName>
                                        </p:attrNameLst>
                                      </p:cBhvr>
                                      <p:tavLst>
                                        <p:tav tm="0">
                                          <p:val>
                                            <p:strVal val="ppt_x"/>
                                          </p:val>
                                        </p:tav>
                                        <p:tav tm="100000">
                                          <p:val>
                                            <p:strVal val="ppt_x"/>
                                          </p:val>
                                        </p:tav>
                                      </p:tavLst>
                                    </p:anim>
                                    <p:anim calcmode="lin" valueType="num">
                                      <p:cBhvr additive="base">
                                        <p:cTn id="285" dur="4500"/>
                                        <p:tgtEl>
                                          <p:spTgt spid="31"/>
                                        </p:tgtEl>
                                        <p:attrNameLst>
                                          <p:attrName>ppt_y</p:attrName>
                                        </p:attrNameLst>
                                      </p:cBhvr>
                                      <p:tavLst>
                                        <p:tav tm="0">
                                          <p:val>
                                            <p:strVal val="ppt_y"/>
                                          </p:val>
                                        </p:tav>
                                        <p:tav tm="100000">
                                          <p:val>
                                            <p:strVal val="1+ppt_h/2"/>
                                          </p:val>
                                        </p:tav>
                                      </p:tavLst>
                                    </p:anim>
                                    <p:set>
                                      <p:cBhvr>
                                        <p:cTn id="286" dur="1" fill="hold">
                                          <p:stCondLst>
                                            <p:cond delay="4499"/>
                                          </p:stCondLst>
                                        </p:cTn>
                                        <p:tgtEl>
                                          <p:spTgt spid="31"/>
                                        </p:tgtEl>
                                        <p:attrNameLst>
                                          <p:attrName>style.visibility</p:attrName>
                                        </p:attrNameLst>
                                      </p:cBhvr>
                                      <p:to>
                                        <p:strVal val="hidden"/>
                                      </p:to>
                                    </p:set>
                                  </p:childTnLst>
                                </p:cTn>
                              </p:par>
                              <p:par>
                                <p:cTn id="287" presetID="3" presetClass="exit" presetSubtype="10" fill="hold" grpId="3" nodeType="withEffect">
                                  <p:stCondLst>
                                    <p:cond delay="0"/>
                                  </p:stCondLst>
                                  <p:childTnLst>
                                    <p:animEffect transition="out" filter="blinds(horizontal)">
                                      <p:cBhvr>
                                        <p:cTn id="288" dur="6000"/>
                                        <p:tgtEl>
                                          <p:spTgt spid="31"/>
                                        </p:tgtEl>
                                      </p:cBhvr>
                                    </p:animEffect>
                                    <p:set>
                                      <p:cBhvr>
                                        <p:cTn id="289" dur="1" fill="hold">
                                          <p:stCondLst>
                                            <p:cond delay="5999"/>
                                          </p:stCondLst>
                                        </p:cTn>
                                        <p:tgtEl>
                                          <p:spTgt spid="31"/>
                                        </p:tgtEl>
                                        <p:attrNameLst>
                                          <p:attrName>style.visibility</p:attrName>
                                        </p:attrNameLst>
                                      </p:cBhvr>
                                      <p:to>
                                        <p:strVal val="hidden"/>
                                      </p:to>
                                    </p:set>
                                  </p:childTnLst>
                                </p:cTn>
                              </p:par>
                              <p:par>
                                <p:cTn id="290" presetID="2" presetClass="entr" presetSubtype="1" fill="hold" grpId="0" nodeType="withEffect">
                                  <p:stCondLst>
                                    <p:cond delay="0"/>
                                  </p:stCondLst>
                                  <p:childTnLst>
                                    <p:set>
                                      <p:cBhvr>
                                        <p:cTn id="291" dur="1" fill="hold">
                                          <p:stCondLst>
                                            <p:cond delay="0"/>
                                          </p:stCondLst>
                                        </p:cTn>
                                        <p:tgtEl>
                                          <p:spTgt spid="29"/>
                                        </p:tgtEl>
                                        <p:attrNameLst>
                                          <p:attrName>style.visibility</p:attrName>
                                        </p:attrNameLst>
                                      </p:cBhvr>
                                      <p:to>
                                        <p:strVal val="visible"/>
                                      </p:to>
                                    </p:set>
                                    <p:anim calcmode="lin" valueType="num">
                                      <p:cBhvr additive="base">
                                        <p:cTn id="292" dur="4000" fill="hold"/>
                                        <p:tgtEl>
                                          <p:spTgt spid="29"/>
                                        </p:tgtEl>
                                        <p:attrNameLst>
                                          <p:attrName>ppt_x</p:attrName>
                                        </p:attrNameLst>
                                      </p:cBhvr>
                                      <p:tavLst>
                                        <p:tav tm="0">
                                          <p:val>
                                            <p:strVal val="#ppt_x"/>
                                          </p:val>
                                        </p:tav>
                                        <p:tav tm="100000">
                                          <p:val>
                                            <p:strVal val="#ppt_x"/>
                                          </p:val>
                                        </p:tav>
                                      </p:tavLst>
                                    </p:anim>
                                    <p:anim calcmode="lin" valueType="num">
                                      <p:cBhvr additive="base">
                                        <p:cTn id="293" dur="4000" fill="hold"/>
                                        <p:tgtEl>
                                          <p:spTgt spid="29"/>
                                        </p:tgtEl>
                                        <p:attrNameLst>
                                          <p:attrName>ppt_y</p:attrName>
                                        </p:attrNameLst>
                                      </p:cBhvr>
                                      <p:tavLst>
                                        <p:tav tm="0">
                                          <p:val>
                                            <p:strVal val="0-#ppt_h/2"/>
                                          </p:val>
                                        </p:tav>
                                        <p:tav tm="100000">
                                          <p:val>
                                            <p:strVal val="#ppt_y"/>
                                          </p:val>
                                        </p:tav>
                                      </p:tavLst>
                                    </p:anim>
                                  </p:childTnLst>
                                </p:cTn>
                              </p:par>
                              <p:par>
                                <p:cTn id="294" presetID="19" presetClass="entr" presetSubtype="5" fill="hold" grpId="1" nodeType="withEffect">
                                  <p:stCondLst>
                                    <p:cond delay="0"/>
                                  </p:stCondLst>
                                  <p:childTnLst>
                                    <p:set>
                                      <p:cBhvr>
                                        <p:cTn id="295" dur="1" fill="hold">
                                          <p:stCondLst>
                                            <p:cond delay="0"/>
                                          </p:stCondLst>
                                        </p:cTn>
                                        <p:tgtEl>
                                          <p:spTgt spid="29"/>
                                        </p:tgtEl>
                                        <p:attrNameLst>
                                          <p:attrName>style.visibility</p:attrName>
                                        </p:attrNameLst>
                                      </p:cBhvr>
                                      <p:to>
                                        <p:strVal val="visible"/>
                                      </p:to>
                                    </p:set>
                                    <p:anim calcmode="lin" valueType="num">
                                      <p:cBhvr>
                                        <p:cTn id="296" dur="4000" fill="hold"/>
                                        <p:tgtEl>
                                          <p:spTgt spid="29"/>
                                        </p:tgtEl>
                                        <p:attrNameLst>
                                          <p:attrName>ppt_w</p:attrName>
                                        </p:attrNameLst>
                                      </p:cBhvr>
                                      <p:tavLst>
                                        <p:tav tm="0">
                                          <p:val>
                                            <p:strVal val="#ppt_w"/>
                                          </p:val>
                                        </p:tav>
                                        <p:tav tm="100000">
                                          <p:val>
                                            <p:strVal val="#ppt_w"/>
                                          </p:val>
                                        </p:tav>
                                      </p:tavLst>
                                    </p:anim>
                                    <p:anim calcmode="lin" valueType="num">
                                      <p:cBhvr>
                                        <p:cTn id="297" dur="4000" fill="hold"/>
                                        <p:tgtEl>
                                          <p:spTgt spid="29"/>
                                        </p:tgtEl>
                                        <p:attrNameLst>
                                          <p:attrName>ppt_h</p:attrName>
                                        </p:attrNameLst>
                                      </p:cBhvr>
                                      <p:tavLst>
                                        <p:tav tm="0" fmla="#ppt_h*sin(2.5*pi*$)">
                                          <p:val>
                                            <p:fltVal val="0"/>
                                          </p:val>
                                        </p:tav>
                                        <p:tav tm="100000">
                                          <p:val>
                                            <p:fltVal val="1"/>
                                          </p:val>
                                        </p:tav>
                                      </p:tavLst>
                                    </p:anim>
                                  </p:childTnLst>
                                </p:cTn>
                              </p:par>
                              <p:par>
                                <p:cTn id="298" presetID="2" presetClass="exit" presetSubtype="4" fill="hold" grpId="2" nodeType="withEffect">
                                  <p:stCondLst>
                                    <p:cond delay="0"/>
                                  </p:stCondLst>
                                  <p:childTnLst>
                                    <p:anim calcmode="lin" valueType="num">
                                      <p:cBhvr additive="base">
                                        <p:cTn id="299" dur="4500"/>
                                        <p:tgtEl>
                                          <p:spTgt spid="29"/>
                                        </p:tgtEl>
                                        <p:attrNameLst>
                                          <p:attrName>ppt_x</p:attrName>
                                        </p:attrNameLst>
                                      </p:cBhvr>
                                      <p:tavLst>
                                        <p:tav tm="0">
                                          <p:val>
                                            <p:strVal val="ppt_x"/>
                                          </p:val>
                                        </p:tav>
                                        <p:tav tm="100000">
                                          <p:val>
                                            <p:strVal val="ppt_x"/>
                                          </p:val>
                                        </p:tav>
                                      </p:tavLst>
                                    </p:anim>
                                    <p:anim calcmode="lin" valueType="num">
                                      <p:cBhvr additive="base">
                                        <p:cTn id="300" dur="4500"/>
                                        <p:tgtEl>
                                          <p:spTgt spid="29"/>
                                        </p:tgtEl>
                                        <p:attrNameLst>
                                          <p:attrName>ppt_y</p:attrName>
                                        </p:attrNameLst>
                                      </p:cBhvr>
                                      <p:tavLst>
                                        <p:tav tm="0">
                                          <p:val>
                                            <p:strVal val="ppt_y"/>
                                          </p:val>
                                        </p:tav>
                                        <p:tav tm="100000">
                                          <p:val>
                                            <p:strVal val="1+ppt_h/2"/>
                                          </p:val>
                                        </p:tav>
                                      </p:tavLst>
                                    </p:anim>
                                    <p:set>
                                      <p:cBhvr>
                                        <p:cTn id="301" dur="1" fill="hold">
                                          <p:stCondLst>
                                            <p:cond delay="4499"/>
                                          </p:stCondLst>
                                        </p:cTn>
                                        <p:tgtEl>
                                          <p:spTgt spid="29"/>
                                        </p:tgtEl>
                                        <p:attrNameLst>
                                          <p:attrName>style.visibility</p:attrName>
                                        </p:attrNameLst>
                                      </p:cBhvr>
                                      <p:to>
                                        <p:strVal val="hidden"/>
                                      </p:to>
                                    </p:set>
                                  </p:childTnLst>
                                </p:cTn>
                              </p:par>
                              <p:par>
                                <p:cTn id="302" presetID="3" presetClass="exit" presetSubtype="10" fill="hold" grpId="3" nodeType="withEffect">
                                  <p:stCondLst>
                                    <p:cond delay="0"/>
                                  </p:stCondLst>
                                  <p:childTnLst>
                                    <p:animEffect transition="out" filter="blinds(horizontal)">
                                      <p:cBhvr>
                                        <p:cTn id="303" dur="6000"/>
                                        <p:tgtEl>
                                          <p:spTgt spid="29"/>
                                        </p:tgtEl>
                                      </p:cBhvr>
                                    </p:animEffect>
                                    <p:set>
                                      <p:cBhvr>
                                        <p:cTn id="304" dur="1" fill="hold">
                                          <p:stCondLst>
                                            <p:cond delay="5999"/>
                                          </p:stCondLst>
                                        </p:cTn>
                                        <p:tgtEl>
                                          <p:spTgt spid="29"/>
                                        </p:tgtEl>
                                        <p:attrNameLst>
                                          <p:attrName>style.visibility</p:attrName>
                                        </p:attrNameLst>
                                      </p:cBhvr>
                                      <p:to>
                                        <p:strVal val="hidden"/>
                                      </p:to>
                                    </p:set>
                                  </p:childTnLst>
                                </p:cTn>
                              </p:par>
                              <p:par>
                                <p:cTn id="305" presetID="2" presetClass="entr" presetSubtype="4" fill="hold" grpId="0" nodeType="withEffect">
                                  <p:stCondLst>
                                    <p:cond delay="0"/>
                                  </p:stCondLst>
                                  <p:childTnLst>
                                    <p:set>
                                      <p:cBhvr>
                                        <p:cTn id="306" dur="1" fill="hold">
                                          <p:stCondLst>
                                            <p:cond delay="0"/>
                                          </p:stCondLst>
                                        </p:cTn>
                                        <p:tgtEl>
                                          <p:spTgt spid="57"/>
                                        </p:tgtEl>
                                        <p:attrNameLst>
                                          <p:attrName>style.visibility</p:attrName>
                                        </p:attrNameLst>
                                      </p:cBhvr>
                                      <p:to>
                                        <p:strVal val="visible"/>
                                      </p:to>
                                    </p:set>
                                    <p:anim calcmode="lin" valueType="num">
                                      <p:cBhvr additive="base">
                                        <p:cTn id="307" dur="4000" fill="hold"/>
                                        <p:tgtEl>
                                          <p:spTgt spid="57"/>
                                        </p:tgtEl>
                                        <p:attrNameLst>
                                          <p:attrName>ppt_x</p:attrName>
                                        </p:attrNameLst>
                                      </p:cBhvr>
                                      <p:tavLst>
                                        <p:tav tm="0">
                                          <p:val>
                                            <p:strVal val="#ppt_x"/>
                                          </p:val>
                                        </p:tav>
                                        <p:tav tm="100000">
                                          <p:val>
                                            <p:strVal val="#ppt_x"/>
                                          </p:val>
                                        </p:tav>
                                      </p:tavLst>
                                    </p:anim>
                                    <p:anim calcmode="lin" valueType="num">
                                      <p:cBhvr additive="base">
                                        <p:cTn id="308" dur="4000" fill="hold"/>
                                        <p:tgtEl>
                                          <p:spTgt spid="57"/>
                                        </p:tgtEl>
                                        <p:attrNameLst>
                                          <p:attrName>ppt_y</p:attrName>
                                        </p:attrNameLst>
                                      </p:cBhvr>
                                      <p:tavLst>
                                        <p:tav tm="0">
                                          <p:val>
                                            <p:strVal val="1+#ppt_h/2"/>
                                          </p:val>
                                        </p:tav>
                                        <p:tav tm="100000">
                                          <p:val>
                                            <p:strVal val="#ppt_y"/>
                                          </p:val>
                                        </p:tav>
                                      </p:tavLst>
                                    </p:anim>
                                  </p:childTnLst>
                                </p:cTn>
                              </p:par>
                              <p:par>
                                <p:cTn id="309" presetID="19" presetClass="entr" presetSubtype="5" fill="hold" grpId="1" nodeType="withEffect">
                                  <p:stCondLst>
                                    <p:cond delay="0"/>
                                  </p:stCondLst>
                                  <p:childTnLst>
                                    <p:set>
                                      <p:cBhvr>
                                        <p:cTn id="310" dur="1" fill="hold">
                                          <p:stCondLst>
                                            <p:cond delay="0"/>
                                          </p:stCondLst>
                                        </p:cTn>
                                        <p:tgtEl>
                                          <p:spTgt spid="57"/>
                                        </p:tgtEl>
                                        <p:attrNameLst>
                                          <p:attrName>style.visibility</p:attrName>
                                        </p:attrNameLst>
                                      </p:cBhvr>
                                      <p:to>
                                        <p:strVal val="visible"/>
                                      </p:to>
                                    </p:set>
                                    <p:anim calcmode="lin" valueType="num">
                                      <p:cBhvr>
                                        <p:cTn id="311" dur="4000" fill="hold"/>
                                        <p:tgtEl>
                                          <p:spTgt spid="57"/>
                                        </p:tgtEl>
                                        <p:attrNameLst>
                                          <p:attrName>ppt_w</p:attrName>
                                        </p:attrNameLst>
                                      </p:cBhvr>
                                      <p:tavLst>
                                        <p:tav tm="0">
                                          <p:val>
                                            <p:strVal val="#ppt_w"/>
                                          </p:val>
                                        </p:tav>
                                        <p:tav tm="100000">
                                          <p:val>
                                            <p:strVal val="#ppt_w"/>
                                          </p:val>
                                        </p:tav>
                                      </p:tavLst>
                                    </p:anim>
                                    <p:anim calcmode="lin" valueType="num">
                                      <p:cBhvr>
                                        <p:cTn id="312" dur="4000" fill="hold"/>
                                        <p:tgtEl>
                                          <p:spTgt spid="57"/>
                                        </p:tgtEl>
                                        <p:attrNameLst>
                                          <p:attrName>ppt_h</p:attrName>
                                        </p:attrNameLst>
                                      </p:cBhvr>
                                      <p:tavLst>
                                        <p:tav tm="0" fmla="#ppt_h*sin(2.5*pi*$)">
                                          <p:val>
                                            <p:fltVal val="0"/>
                                          </p:val>
                                        </p:tav>
                                        <p:tav tm="100000">
                                          <p:val>
                                            <p:fltVal val="1"/>
                                          </p:val>
                                        </p:tav>
                                      </p:tavLst>
                                    </p:anim>
                                  </p:childTnLst>
                                </p:cTn>
                              </p:par>
                              <p:par>
                                <p:cTn id="313" presetID="2" presetClass="exit" presetSubtype="1" fill="hold" grpId="2" nodeType="withEffect">
                                  <p:stCondLst>
                                    <p:cond delay="0"/>
                                  </p:stCondLst>
                                  <p:childTnLst>
                                    <p:anim calcmode="lin" valueType="num">
                                      <p:cBhvr additive="base">
                                        <p:cTn id="314" dur="4500"/>
                                        <p:tgtEl>
                                          <p:spTgt spid="57"/>
                                        </p:tgtEl>
                                        <p:attrNameLst>
                                          <p:attrName>ppt_x</p:attrName>
                                        </p:attrNameLst>
                                      </p:cBhvr>
                                      <p:tavLst>
                                        <p:tav tm="0">
                                          <p:val>
                                            <p:strVal val="ppt_x"/>
                                          </p:val>
                                        </p:tav>
                                        <p:tav tm="100000">
                                          <p:val>
                                            <p:strVal val="ppt_x"/>
                                          </p:val>
                                        </p:tav>
                                      </p:tavLst>
                                    </p:anim>
                                    <p:anim calcmode="lin" valueType="num">
                                      <p:cBhvr additive="base">
                                        <p:cTn id="315" dur="4500"/>
                                        <p:tgtEl>
                                          <p:spTgt spid="57"/>
                                        </p:tgtEl>
                                        <p:attrNameLst>
                                          <p:attrName>ppt_y</p:attrName>
                                        </p:attrNameLst>
                                      </p:cBhvr>
                                      <p:tavLst>
                                        <p:tav tm="0">
                                          <p:val>
                                            <p:strVal val="ppt_y"/>
                                          </p:val>
                                        </p:tav>
                                        <p:tav tm="100000">
                                          <p:val>
                                            <p:strVal val="0-ppt_h/2"/>
                                          </p:val>
                                        </p:tav>
                                      </p:tavLst>
                                    </p:anim>
                                    <p:set>
                                      <p:cBhvr>
                                        <p:cTn id="316" dur="1" fill="hold">
                                          <p:stCondLst>
                                            <p:cond delay="4499"/>
                                          </p:stCondLst>
                                        </p:cTn>
                                        <p:tgtEl>
                                          <p:spTgt spid="57"/>
                                        </p:tgtEl>
                                        <p:attrNameLst>
                                          <p:attrName>style.visibility</p:attrName>
                                        </p:attrNameLst>
                                      </p:cBhvr>
                                      <p:to>
                                        <p:strVal val="hidden"/>
                                      </p:to>
                                    </p:set>
                                  </p:childTnLst>
                                </p:cTn>
                              </p:par>
                              <p:par>
                                <p:cTn id="317" presetID="3" presetClass="exit" presetSubtype="10" fill="hold" grpId="3" nodeType="withEffect">
                                  <p:stCondLst>
                                    <p:cond delay="0"/>
                                  </p:stCondLst>
                                  <p:childTnLst>
                                    <p:animEffect transition="out" filter="blinds(horizontal)">
                                      <p:cBhvr>
                                        <p:cTn id="318" dur="6000"/>
                                        <p:tgtEl>
                                          <p:spTgt spid="57"/>
                                        </p:tgtEl>
                                      </p:cBhvr>
                                    </p:animEffect>
                                    <p:set>
                                      <p:cBhvr>
                                        <p:cTn id="319" dur="1" fill="hold">
                                          <p:stCondLst>
                                            <p:cond delay="5999"/>
                                          </p:stCondLst>
                                        </p:cTn>
                                        <p:tgtEl>
                                          <p:spTgt spid="57"/>
                                        </p:tgtEl>
                                        <p:attrNameLst>
                                          <p:attrName>style.visibility</p:attrName>
                                        </p:attrNameLst>
                                      </p:cBhvr>
                                      <p:to>
                                        <p:strVal val="hidden"/>
                                      </p:to>
                                    </p:set>
                                  </p:childTnLst>
                                </p:cTn>
                              </p:par>
                              <p:par>
                                <p:cTn id="320" presetID="2" presetClass="entr" presetSubtype="4" fill="hold" grpId="0" nodeType="withEffect">
                                  <p:stCondLst>
                                    <p:cond delay="0"/>
                                  </p:stCondLst>
                                  <p:childTnLst>
                                    <p:set>
                                      <p:cBhvr>
                                        <p:cTn id="321" dur="1" fill="hold">
                                          <p:stCondLst>
                                            <p:cond delay="0"/>
                                          </p:stCondLst>
                                        </p:cTn>
                                        <p:tgtEl>
                                          <p:spTgt spid="55"/>
                                        </p:tgtEl>
                                        <p:attrNameLst>
                                          <p:attrName>style.visibility</p:attrName>
                                        </p:attrNameLst>
                                      </p:cBhvr>
                                      <p:to>
                                        <p:strVal val="visible"/>
                                      </p:to>
                                    </p:set>
                                    <p:anim calcmode="lin" valueType="num">
                                      <p:cBhvr additive="base">
                                        <p:cTn id="322" dur="4000" fill="hold"/>
                                        <p:tgtEl>
                                          <p:spTgt spid="55"/>
                                        </p:tgtEl>
                                        <p:attrNameLst>
                                          <p:attrName>ppt_x</p:attrName>
                                        </p:attrNameLst>
                                      </p:cBhvr>
                                      <p:tavLst>
                                        <p:tav tm="0">
                                          <p:val>
                                            <p:strVal val="#ppt_x"/>
                                          </p:val>
                                        </p:tav>
                                        <p:tav tm="100000">
                                          <p:val>
                                            <p:strVal val="#ppt_x"/>
                                          </p:val>
                                        </p:tav>
                                      </p:tavLst>
                                    </p:anim>
                                    <p:anim calcmode="lin" valueType="num">
                                      <p:cBhvr additive="base">
                                        <p:cTn id="323" dur="4000" fill="hold"/>
                                        <p:tgtEl>
                                          <p:spTgt spid="55"/>
                                        </p:tgtEl>
                                        <p:attrNameLst>
                                          <p:attrName>ppt_y</p:attrName>
                                        </p:attrNameLst>
                                      </p:cBhvr>
                                      <p:tavLst>
                                        <p:tav tm="0">
                                          <p:val>
                                            <p:strVal val="1+#ppt_h/2"/>
                                          </p:val>
                                        </p:tav>
                                        <p:tav tm="100000">
                                          <p:val>
                                            <p:strVal val="#ppt_y"/>
                                          </p:val>
                                        </p:tav>
                                      </p:tavLst>
                                    </p:anim>
                                  </p:childTnLst>
                                </p:cTn>
                              </p:par>
                              <p:par>
                                <p:cTn id="324" presetID="19" presetClass="entr" presetSubtype="5" fill="hold" grpId="1" nodeType="withEffect">
                                  <p:stCondLst>
                                    <p:cond delay="0"/>
                                  </p:stCondLst>
                                  <p:childTnLst>
                                    <p:set>
                                      <p:cBhvr>
                                        <p:cTn id="325" dur="1" fill="hold">
                                          <p:stCondLst>
                                            <p:cond delay="0"/>
                                          </p:stCondLst>
                                        </p:cTn>
                                        <p:tgtEl>
                                          <p:spTgt spid="55"/>
                                        </p:tgtEl>
                                        <p:attrNameLst>
                                          <p:attrName>style.visibility</p:attrName>
                                        </p:attrNameLst>
                                      </p:cBhvr>
                                      <p:to>
                                        <p:strVal val="visible"/>
                                      </p:to>
                                    </p:set>
                                    <p:anim calcmode="lin" valueType="num">
                                      <p:cBhvr>
                                        <p:cTn id="326" dur="4000" fill="hold"/>
                                        <p:tgtEl>
                                          <p:spTgt spid="55"/>
                                        </p:tgtEl>
                                        <p:attrNameLst>
                                          <p:attrName>ppt_w</p:attrName>
                                        </p:attrNameLst>
                                      </p:cBhvr>
                                      <p:tavLst>
                                        <p:tav tm="0">
                                          <p:val>
                                            <p:strVal val="#ppt_w"/>
                                          </p:val>
                                        </p:tav>
                                        <p:tav tm="100000">
                                          <p:val>
                                            <p:strVal val="#ppt_w"/>
                                          </p:val>
                                        </p:tav>
                                      </p:tavLst>
                                    </p:anim>
                                    <p:anim calcmode="lin" valueType="num">
                                      <p:cBhvr>
                                        <p:cTn id="327" dur="4000" fill="hold"/>
                                        <p:tgtEl>
                                          <p:spTgt spid="55"/>
                                        </p:tgtEl>
                                        <p:attrNameLst>
                                          <p:attrName>ppt_h</p:attrName>
                                        </p:attrNameLst>
                                      </p:cBhvr>
                                      <p:tavLst>
                                        <p:tav tm="0" fmla="#ppt_h*sin(2.5*pi*$)">
                                          <p:val>
                                            <p:fltVal val="0"/>
                                          </p:val>
                                        </p:tav>
                                        <p:tav tm="100000">
                                          <p:val>
                                            <p:fltVal val="1"/>
                                          </p:val>
                                        </p:tav>
                                      </p:tavLst>
                                    </p:anim>
                                  </p:childTnLst>
                                </p:cTn>
                              </p:par>
                              <p:par>
                                <p:cTn id="328" presetID="2" presetClass="exit" presetSubtype="1" fill="hold" grpId="2" nodeType="withEffect">
                                  <p:stCondLst>
                                    <p:cond delay="0"/>
                                  </p:stCondLst>
                                  <p:childTnLst>
                                    <p:anim calcmode="lin" valueType="num">
                                      <p:cBhvr additive="base">
                                        <p:cTn id="329" dur="4500"/>
                                        <p:tgtEl>
                                          <p:spTgt spid="55"/>
                                        </p:tgtEl>
                                        <p:attrNameLst>
                                          <p:attrName>ppt_x</p:attrName>
                                        </p:attrNameLst>
                                      </p:cBhvr>
                                      <p:tavLst>
                                        <p:tav tm="0">
                                          <p:val>
                                            <p:strVal val="ppt_x"/>
                                          </p:val>
                                        </p:tav>
                                        <p:tav tm="100000">
                                          <p:val>
                                            <p:strVal val="ppt_x"/>
                                          </p:val>
                                        </p:tav>
                                      </p:tavLst>
                                    </p:anim>
                                    <p:anim calcmode="lin" valueType="num">
                                      <p:cBhvr additive="base">
                                        <p:cTn id="330" dur="4500"/>
                                        <p:tgtEl>
                                          <p:spTgt spid="55"/>
                                        </p:tgtEl>
                                        <p:attrNameLst>
                                          <p:attrName>ppt_y</p:attrName>
                                        </p:attrNameLst>
                                      </p:cBhvr>
                                      <p:tavLst>
                                        <p:tav tm="0">
                                          <p:val>
                                            <p:strVal val="ppt_y"/>
                                          </p:val>
                                        </p:tav>
                                        <p:tav tm="100000">
                                          <p:val>
                                            <p:strVal val="0-ppt_h/2"/>
                                          </p:val>
                                        </p:tav>
                                      </p:tavLst>
                                    </p:anim>
                                    <p:set>
                                      <p:cBhvr>
                                        <p:cTn id="331" dur="1" fill="hold">
                                          <p:stCondLst>
                                            <p:cond delay="4499"/>
                                          </p:stCondLst>
                                        </p:cTn>
                                        <p:tgtEl>
                                          <p:spTgt spid="55"/>
                                        </p:tgtEl>
                                        <p:attrNameLst>
                                          <p:attrName>style.visibility</p:attrName>
                                        </p:attrNameLst>
                                      </p:cBhvr>
                                      <p:to>
                                        <p:strVal val="hidden"/>
                                      </p:to>
                                    </p:set>
                                  </p:childTnLst>
                                </p:cTn>
                              </p:par>
                              <p:par>
                                <p:cTn id="332" presetID="3" presetClass="exit" presetSubtype="10" fill="hold" grpId="3" nodeType="withEffect">
                                  <p:stCondLst>
                                    <p:cond delay="0"/>
                                  </p:stCondLst>
                                  <p:childTnLst>
                                    <p:animEffect transition="out" filter="blinds(horizontal)">
                                      <p:cBhvr>
                                        <p:cTn id="333" dur="6000"/>
                                        <p:tgtEl>
                                          <p:spTgt spid="55"/>
                                        </p:tgtEl>
                                      </p:cBhvr>
                                    </p:animEffect>
                                    <p:set>
                                      <p:cBhvr>
                                        <p:cTn id="334" dur="1" fill="hold">
                                          <p:stCondLst>
                                            <p:cond delay="5999"/>
                                          </p:stCondLst>
                                        </p:cTn>
                                        <p:tgtEl>
                                          <p:spTgt spid="55"/>
                                        </p:tgtEl>
                                        <p:attrNameLst>
                                          <p:attrName>style.visibility</p:attrName>
                                        </p:attrNameLst>
                                      </p:cBhvr>
                                      <p:to>
                                        <p:strVal val="hidden"/>
                                      </p:to>
                                    </p:set>
                                  </p:childTnLst>
                                </p:cTn>
                              </p:par>
                              <p:par>
                                <p:cTn id="335" presetID="2" presetClass="entr" presetSubtype="4" fill="hold" grpId="0" nodeType="withEffect">
                                  <p:stCondLst>
                                    <p:cond delay="0"/>
                                  </p:stCondLst>
                                  <p:childTnLst>
                                    <p:set>
                                      <p:cBhvr>
                                        <p:cTn id="336" dur="1" fill="hold">
                                          <p:stCondLst>
                                            <p:cond delay="0"/>
                                          </p:stCondLst>
                                        </p:cTn>
                                        <p:tgtEl>
                                          <p:spTgt spid="54"/>
                                        </p:tgtEl>
                                        <p:attrNameLst>
                                          <p:attrName>style.visibility</p:attrName>
                                        </p:attrNameLst>
                                      </p:cBhvr>
                                      <p:to>
                                        <p:strVal val="visible"/>
                                      </p:to>
                                    </p:set>
                                    <p:anim calcmode="lin" valueType="num">
                                      <p:cBhvr additive="base">
                                        <p:cTn id="337" dur="4000" fill="hold"/>
                                        <p:tgtEl>
                                          <p:spTgt spid="54"/>
                                        </p:tgtEl>
                                        <p:attrNameLst>
                                          <p:attrName>ppt_x</p:attrName>
                                        </p:attrNameLst>
                                      </p:cBhvr>
                                      <p:tavLst>
                                        <p:tav tm="0">
                                          <p:val>
                                            <p:strVal val="#ppt_x"/>
                                          </p:val>
                                        </p:tav>
                                        <p:tav tm="100000">
                                          <p:val>
                                            <p:strVal val="#ppt_x"/>
                                          </p:val>
                                        </p:tav>
                                      </p:tavLst>
                                    </p:anim>
                                    <p:anim calcmode="lin" valueType="num">
                                      <p:cBhvr additive="base">
                                        <p:cTn id="338" dur="4000" fill="hold"/>
                                        <p:tgtEl>
                                          <p:spTgt spid="54"/>
                                        </p:tgtEl>
                                        <p:attrNameLst>
                                          <p:attrName>ppt_y</p:attrName>
                                        </p:attrNameLst>
                                      </p:cBhvr>
                                      <p:tavLst>
                                        <p:tav tm="0">
                                          <p:val>
                                            <p:strVal val="1+#ppt_h/2"/>
                                          </p:val>
                                        </p:tav>
                                        <p:tav tm="100000">
                                          <p:val>
                                            <p:strVal val="#ppt_y"/>
                                          </p:val>
                                        </p:tav>
                                      </p:tavLst>
                                    </p:anim>
                                  </p:childTnLst>
                                </p:cTn>
                              </p:par>
                              <p:par>
                                <p:cTn id="339" presetID="19" presetClass="entr" presetSubtype="5" fill="hold" grpId="1" nodeType="withEffect">
                                  <p:stCondLst>
                                    <p:cond delay="0"/>
                                  </p:stCondLst>
                                  <p:childTnLst>
                                    <p:set>
                                      <p:cBhvr>
                                        <p:cTn id="340" dur="1" fill="hold">
                                          <p:stCondLst>
                                            <p:cond delay="0"/>
                                          </p:stCondLst>
                                        </p:cTn>
                                        <p:tgtEl>
                                          <p:spTgt spid="54"/>
                                        </p:tgtEl>
                                        <p:attrNameLst>
                                          <p:attrName>style.visibility</p:attrName>
                                        </p:attrNameLst>
                                      </p:cBhvr>
                                      <p:to>
                                        <p:strVal val="visible"/>
                                      </p:to>
                                    </p:set>
                                    <p:anim calcmode="lin" valueType="num">
                                      <p:cBhvr>
                                        <p:cTn id="341" dur="4000" fill="hold"/>
                                        <p:tgtEl>
                                          <p:spTgt spid="54"/>
                                        </p:tgtEl>
                                        <p:attrNameLst>
                                          <p:attrName>ppt_w</p:attrName>
                                        </p:attrNameLst>
                                      </p:cBhvr>
                                      <p:tavLst>
                                        <p:tav tm="0">
                                          <p:val>
                                            <p:strVal val="#ppt_w"/>
                                          </p:val>
                                        </p:tav>
                                        <p:tav tm="100000">
                                          <p:val>
                                            <p:strVal val="#ppt_w"/>
                                          </p:val>
                                        </p:tav>
                                      </p:tavLst>
                                    </p:anim>
                                    <p:anim calcmode="lin" valueType="num">
                                      <p:cBhvr>
                                        <p:cTn id="342" dur="4000" fill="hold"/>
                                        <p:tgtEl>
                                          <p:spTgt spid="54"/>
                                        </p:tgtEl>
                                        <p:attrNameLst>
                                          <p:attrName>ppt_h</p:attrName>
                                        </p:attrNameLst>
                                      </p:cBhvr>
                                      <p:tavLst>
                                        <p:tav tm="0" fmla="#ppt_h*sin(2.5*pi*$)">
                                          <p:val>
                                            <p:fltVal val="0"/>
                                          </p:val>
                                        </p:tav>
                                        <p:tav tm="100000">
                                          <p:val>
                                            <p:fltVal val="1"/>
                                          </p:val>
                                        </p:tav>
                                      </p:tavLst>
                                    </p:anim>
                                  </p:childTnLst>
                                </p:cTn>
                              </p:par>
                              <p:par>
                                <p:cTn id="343" presetID="2" presetClass="exit" presetSubtype="1" fill="hold" grpId="2" nodeType="withEffect">
                                  <p:stCondLst>
                                    <p:cond delay="0"/>
                                  </p:stCondLst>
                                  <p:childTnLst>
                                    <p:anim calcmode="lin" valueType="num">
                                      <p:cBhvr additive="base">
                                        <p:cTn id="344" dur="4500"/>
                                        <p:tgtEl>
                                          <p:spTgt spid="54"/>
                                        </p:tgtEl>
                                        <p:attrNameLst>
                                          <p:attrName>ppt_x</p:attrName>
                                        </p:attrNameLst>
                                      </p:cBhvr>
                                      <p:tavLst>
                                        <p:tav tm="0">
                                          <p:val>
                                            <p:strVal val="ppt_x"/>
                                          </p:val>
                                        </p:tav>
                                        <p:tav tm="100000">
                                          <p:val>
                                            <p:strVal val="ppt_x"/>
                                          </p:val>
                                        </p:tav>
                                      </p:tavLst>
                                    </p:anim>
                                    <p:anim calcmode="lin" valueType="num">
                                      <p:cBhvr additive="base">
                                        <p:cTn id="345" dur="4500"/>
                                        <p:tgtEl>
                                          <p:spTgt spid="54"/>
                                        </p:tgtEl>
                                        <p:attrNameLst>
                                          <p:attrName>ppt_y</p:attrName>
                                        </p:attrNameLst>
                                      </p:cBhvr>
                                      <p:tavLst>
                                        <p:tav tm="0">
                                          <p:val>
                                            <p:strVal val="ppt_y"/>
                                          </p:val>
                                        </p:tav>
                                        <p:tav tm="100000">
                                          <p:val>
                                            <p:strVal val="0-ppt_h/2"/>
                                          </p:val>
                                        </p:tav>
                                      </p:tavLst>
                                    </p:anim>
                                    <p:set>
                                      <p:cBhvr>
                                        <p:cTn id="346" dur="1" fill="hold">
                                          <p:stCondLst>
                                            <p:cond delay="4499"/>
                                          </p:stCondLst>
                                        </p:cTn>
                                        <p:tgtEl>
                                          <p:spTgt spid="54"/>
                                        </p:tgtEl>
                                        <p:attrNameLst>
                                          <p:attrName>style.visibility</p:attrName>
                                        </p:attrNameLst>
                                      </p:cBhvr>
                                      <p:to>
                                        <p:strVal val="hidden"/>
                                      </p:to>
                                    </p:set>
                                  </p:childTnLst>
                                </p:cTn>
                              </p:par>
                              <p:par>
                                <p:cTn id="347" presetID="3" presetClass="exit" presetSubtype="10" fill="hold" grpId="3" nodeType="withEffect">
                                  <p:stCondLst>
                                    <p:cond delay="0"/>
                                  </p:stCondLst>
                                  <p:childTnLst>
                                    <p:animEffect transition="out" filter="blinds(horizontal)">
                                      <p:cBhvr>
                                        <p:cTn id="348" dur="6000"/>
                                        <p:tgtEl>
                                          <p:spTgt spid="54"/>
                                        </p:tgtEl>
                                      </p:cBhvr>
                                    </p:animEffect>
                                    <p:set>
                                      <p:cBhvr>
                                        <p:cTn id="349" dur="1" fill="hold">
                                          <p:stCondLst>
                                            <p:cond delay="5999"/>
                                          </p:stCondLst>
                                        </p:cTn>
                                        <p:tgtEl>
                                          <p:spTgt spid="54"/>
                                        </p:tgtEl>
                                        <p:attrNameLst>
                                          <p:attrName>style.visibility</p:attrName>
                                        </p:attrNameLst>
                                      </p:cBhvr>
                                      <p:to>
                                        <p:strVal val="hidden"/>
                                      </p:to>
                                    </p:set>
                                  </p:childTnLst>
                                </p:cTn>
                              </p:par>
                              <p:par>
                                <p:cTn id="350" presetID="2" presetClass="entr" presetSubtype="4" fill="hold" grpId="0" nodeType="withEffect">
                                  <p:stCondLst>
                                    <p:cond delay="0"/>
                                  </p:stCondLst>
                                  <p:childTnLst>
                                    <p:set>
                                      <p:cBhvr>
                                        <p:cTn id="351" dur="1" fill="hold">
                                          <p:stCondLst>
                                            <p:cond delay="0"/>
                                          </p:stCondLst>
                                        </p:cTn>
                                        <p:tgtEl>
                                          <p:spTgt spid="53"/>
                                        </p:tgtEl>
                                        <p:attrNameLst>
                                          <p:attrName>style.visibility</p:attrName>
                                        </p:attrNameLst>
                                      </p:cBhvr>
                                      <p:to>
                                        <p:strVal val="visible"/>
                                      </p:to>
                                    </p:set>
                                    <p:anim calcmode="lin" valueType="num">
                                      <p:cBhvr additive="base">
                                        <p:cTn id="352" dur="4000" fill="hold"/>
                                        <p:tgtEl>
                                          <p:spTgt spid="53"/>
                                        </p:tgtEl>
                                        <p:attrNameLst>
                                          <p:attrName>ppt_x</p:attrName>
                                        </p:attrNameLst>
                                      </p:cBhvr>
                                      <p:tavLst>
                                        <p:tav tm="0">
                                          <p:val>
                                            <p:strVal val="#ppt_x"/>
                                          </p:val>
                                        </p:tav>
                                        <p:tav tm="100000">
                                          <p:val>
                                            <p:strVal val="#ppt_x"/>
                                          </p:val>
                                        </p:tav>
                                      </p:tavLst>
                                    </p:anim>
                                    <p:anim calcmode="lin" valueType="num">
                                      <p:cBhvr additive="base">
                                        <p:cTn id="353" dur="4000" fill="hold"/>
                                        <p:tgtEl>
                                          <p:spTgt spid="53"/>
                                        </p:tgtEl>
                                        <p:attrNameLst>
                                          <p:attrName>ppt_y</p:attrName>
                                        </p:attrNameLst>
                                      </p:cBhvr>
                                      <p:tavLst>
                                        <p:tav tm="0">
                                          <p:val>
                                            <p:strVal val="1+#ppt_h/2"/>
                                          </p:val>
                                        </p:tav>
                                        <p:tav tm="100000">
                                          <p:val>
                                            <p:strVal val="#ppt_y"/>
                                          </p:val>
                                        </p:tav>
                                      </p:tavLst>
                                    </p:anim>
                                  </p:childTnLst>
                                </p:cTn>
                              </p:par>
                              <p:par>
                                <p:cTn id="354" presetID="19" presetClass="entr" presetSubtype="5" fill="hold" grpId="1" nodeType="withEffect">
                                  <p:stCondLst>
                                    <p:cond delay="0"/>
                                  </p:stCondLst>
                                  <p:childTnLst>
                                    <p:set>
                                      <p:cBhvr>
                                        <p:cTn id="355" dur="1" fill="hold">
                                          <p:stCondLst>
                                            <p:cond delay="0"/>
                                          </p:stCondLst>
                                        </p:cTn>
                                        <p:tgtEl>
                                          <p:spTgt spid="53"/>
                                        </p:tgtEl>
                                        <p:attrNameLst>
                                          <p:attrName>style.visibility</p:attrName>
                                        </p:attrNameLst>
                                      </p:cBhvr>
                                      <p:to>
                                        <p:strVal val="visible"/>
                                      </p:to>
                                    </p:set>
                                    <p:anim calcmode="lin" valueType="num">
                                      <p:cBhvr>
                                        <p:cTn id="356" dur="4000" fill="hold"/>
                                        <p:tgtEl>
                                          <p:spTgt spid="53"/>
                                        </p:tgtEl>
                                        <p:attrNameLst>
                                          <p:attrName>ppt_w</p:attrName>
                                        </p:attrNameLst>
                                      </p:cBhvr>
                                      <p:tavLst>
                                        <p:tav tm="0">
                                          <p:val>
                                            <p:strVal val="#ppt_w"/>
                                          </p:val>
                                        </p:tav>
                                        <p:tav tm="100000">
                                          <p:val>
                                            <p:strVal val="#ppt_w"/>
                                          </p:val>
                                        </p:tav>
                                      </p:tavLst>
                                    </p:anim>
                                    <p:anim calcmode="lin" valueType="num">
                                      <p:cBhvr>
                                        <p:cTn id="357" dur="4000" fill="hold"/>
                                        <p:tgtEl>
                                          <p:spTgt spid="53"/>
                                        </p:tgtEl>
                                        <p:attrNameLst>
                                          <p:attrName>ppt_h</p:attrName>
                                        </p:attrNameLst>
                                      </p:cBhvr>
                                      <p:tavLst>
                                        <p:tav tm="0" fmla="#ppt_h*sin(2.5*pi*$)">
                                          <p:val>
                                            <p:fltVal val="0"/>
                                          </p:val>
                                        </p:tav>
                                        <p:tav tm="100000">
                                          <p:val>
                                            <p:fltVal val="1"/>
                                          </p:val>
                                        </p:tav>
                                      </p:tavLst>
                                    </p:anim>
                                  </p:childTnLst>
                                </p:cTn>
                              </p:par>
                              <p:par>
                                <p:cTn id="358" presetID="2" presetClass="exit" presetSubtype="1" fill="hold" grpId="2" nodeType="withEffect">
                                  <p:stCondLst>
                                    <p:cond delay="0"/>
                                  </p:stCondLst>
                                  <p:childTnLst>
                                    <p:anim calcmode="lin" valueType="num">
                                      <p:cBhvr additive="base">
                                        <p:cTn id="359" dur="4500"/>
                                        <p:tgtEl>
                                          <p:spTgt spid="53"/>
                                        </p:tgtEl>
                                        <p:attrNameLst>
                                          <p:attrName>ppt_x</p:attrName>
                                        </p:attrNameLst>
                                      </p:cBhvr>
                                      <p:tavLst>
                                        <p:tav tm="0">
                                          <p:val>
                                            <p:strVal val="ppt_x"/>
                                          </p:val>
                                        </p:tav>
                                        <p:tav tm="100000">
                                          <p:val>
                                            <p:strVal val="ppt_x"/>
                                          </p:val>
                                        </p:tav>
                                      </p:tavLst>
                                    </p:anim>
                                    <p:anim calcmode="lin" valueType="num">
                                      <p:cBhvr additive="base">
                                        <p:cTn id="360" dur="4500"/>
                                        <p:tgtEl>
                                          <p:spTgt spid="53"/>
                                        </p:tgtEl>
                                        <p:attrNameLst>
                                          <p:attrName>ppt_y</p:attrName>
                                        </p:attrNameLst>
                                      </p:cBhvr>
                                      <p:tavLst>
                                        <p:tav tm="0">
                                          <p:val>
                                            <p:strVal val="ppt_y"/>
                                          </p:val>
                                        </p:tav>
                                        <p:tav tm="100000">
                                          <p:val>
                                            <p:strVal val="0-ppt_h/2"/>
                                          </p:val>
                                        </p:tav>
                                      </p:tavLst>
                                    </p:anim>
                                    <p:set>
                                      <p:cBhvr>
                                        <p:cTn id="361" dur="1" fill="hold">
                                          <p:stCondLst>
                                            <p:cond delay="4499"/>
                                          </p:stCondLst>
                                        </p:cTn>
                                        <p:tgtEl>
                                          <p:spTgt spid="53"/>
                                        </p:tgtEl>
                                        <p:attrNameLst>
                                          <p:attrName>style.visibility</p:attrName>
                                        </p:attrNameLst>
                                      </p:cBhvr>
                                      <p:to>
                                        <p:strVal val="hidden"/>
                                      </p:to>
                                    </p:set>
                                  </p:childTnLst>
                                </p:cTn>
                              </p:par>
                              <p:par>
                                <p:cTn id="362" presetID="3" presetClass="exit" presetSubtype="10" fill="hold" grpId="3" nodeType="withEffect">
                                  <p:stCondLst>
                                    <p:cond delay="0"/>
                                  </p:stCondLst>
                                  <p:childTnLst>
                                    <p:animEffect transition="out" filter="blinds(horizontal)">
                                      <p:cBhvr>
                                        <p:cTn id="363" dur="6000"/>
                                        <p:tgtEl>
                                          <p:spTgt spid="53"/>
                                        </p:tgtEl>
                                      </p:cBhvr>
                                    </p:animEffect>
                                    <p:set>
                                      <p:cBhvr>
                                        <p:cTn id="364" dur="1" fill="hold">
                                          <p:stCondLst>
                                            <p:cond delay="5999"/>
                                          </p:stCondLst>
                                        </p:cTn>
                                        <p:tgtEl>
                                          <p:spTgt spid="53"/>
                                        </p:tgtEl>
                                        <p:attrNameLst>
                                          <p:attrName>style.visibility</p:attrName>
                                        </p:attrNameLst>
                                      </p:cBhvr>
                                      <p:to>
                                        <p:strVal val="hidden"/>
                                      </p:to>
                                    </p:set>
                                  </p:childTnLst>
                                </p:cTn>
                              </p:par>
                              <p:par>
                                <p:cTn id="365" presetID="2" presetClass="entr" presetSubtype="4" fill="hold" grpId="0" nodeType="withEffect">
                                  <p:stCondLst>
                                    <p:cond delay="0"/>
                                  </p:stCondLst>
                                  <p:childTnLst>
                                    <p:set>
                                      <p:cBhvr>
                                        <p:cTn id="366" dur="1" fill="hold">
                                          <p:stCondLst>
                                            <p:cond delay="0"/>
                                          </p:stCondLst>
                                        </p:cTn>
                                        <p:tgtEl>
                                          <p:spTgt spid="51"/>
                                        </p:tgtEl>
                                        <p:attrNameLst>
                                          <p:attrName>style.visibility</p:attrName>
                                        </p:attrNameLst>
                                      </p:cBhvr>
                                      <p:to>
                                        <p:strVal val="visible"/>
                                      </p:to>
                                    </p:set>
                                    <p:anim calcmode="lin" valueType="num">
                                      <p:cBhvr additive="base">
                                        <p:cTn id="367" dur="4000" fill="hold"/>
                                        <p:tgtEl>
                                          <p:spTgt spid="51"/>
                                        </p:tgtEl>
                                        <p:attrNameLst>
                                          <p:attrName>ppt_x</p:attrName>
                                        </p:attrNameLst>
                                      </p:cBhvr>
                                      <p:tavLst>
                                        <p:tav tm="0">
                                          <p:val>
                                            <p:strVal val="#ppt_x"/>
                                          </p:val>
                                        </p:tav>
                                        <p:tav tm="100000">
                                          <p:val>
                                            <p:strVal val="#ppt_x"/>
                                          </p:val>
                                        </p:tav>
                                      </p:tavLst>
                                    </p:anim>
                                    <p:anim calcmode="lin" valueType="num">
                                      <p:cBhvr additive="base">
                                        <p:cTn id="368" dur="4000" fill="hold"/>
                                        <p:tgtEl>
                                          <p:spTgt spid="51"/>
                                        </p:tgtEl>
                                        <p:attrNameLst>
                                          <p:attrName>ppt_y</p:attrName>
                                        </p:attrNameLst>
                                      </p:cBhvr>
                                      <p:tavLst>
                                        <p:tav tm="0">
                                          <p:val>
                                            <p:strVal val="1+#ppt_h/2"/>
                                          </p:val>
                                        </p:tav>
                                        <p:tav tm="100000">
                                          <p:val>
                                            <p:strVal val="#ppt_y"/>
                                          </p:val>
                                        </p:tav>
                                      </p:tavLst>
                                    </p:anim>
                                  </p:childTnLst>
                                </p:cTn>
                              </p:par>
                              <p:par>
                                <p:cTn id="369" presetID="19" presetClass="entr" presetSubtype="5" fill="hold" grpId="1" nodeType="withEffect">
                                  <p:stCondLst>
                                    <p:cond delay="0"/>
                                  </p:stCondLst>
                                  <p:childTnLst>
                                    <p:set>
                                      <p:cBhvr>
                                        <p:cTn id="370" dur="1" fill="hold">
                                          <p:stCondLst>
                                            <p:cond delay="0"/>
                                          </p:stCondLst>
                                        </p:cTn>
                                        <p:tgtEl>
                                          <p:spTgt spid="51"/>
                                        </p:tgtEl>
                                        <p:attrNameLst>
                                          <p:attrName>style.visibility</p:attrName>
                                        </p:attrNameLst>
                                      </p:cBhvr>
                                      <p:to>
                                        <p:strVal val="visible"/>
                                      </p:to>
                                    </p:set>
                                    <p:anim calcmode="lin" valueType="num">
                                      <p:cBhvr>
                                        <p:cTn id="371" dur="4000" fill="hold"/>
                                        <p:tgtEl>
                                          <p:spTgt spid="51"/>
                                        </p:tgtEl>
                                        <p:attrNameLst>
                                          <p:attrName>ppt_w</p:attrName>
                                        </p:attrNameLst>
                                      </p:cBhvr>
                                      <p:tavLst>
                                        <p:tav tm="0">
                                          <p:val>
                                            <p:strVal val="#ppt_w"/>
                                          </p:val>
                                        </p:tav>
                                        <p:tav tm="100000">
                                          <p:val>
                                            <p:strVal val="#ppt_w"/>
                                          </p:val>
                                        </p:tav>
                                      </p:tavLst>
                                    </p:anim>
                                    <p:anim calcmode="lin" valueType="num">
                                      <p:cBhvr>
                                        <p:cTn id="372" dur="4000" fill="hold"/>
                                        <p:tgtEl>
                                          <p:spTgt spid="51"/>
                                        </p:tgtEl>
                                        <p:attrNameLst>
                                          <p:attrName>ppt_h</p:attrName>
                                        </p:attrNameLst>
                                      </p:cBhvr>
                                      <p:tavLst>
                                        <p:tav tm="0" fmla="#ppt_h*sin(2.5*pi*$)">
                                          <p:val>
                                            <p:fltVal val="0"/>
                                          </p:val>
                                        </p:tav>
                                        <p:tav tm="100000">
                                          <p:val>
                                            <p:fltVal val="1"/>
                                          </p:val>
                                        </p:tav>
                                      </p:tavLst>
                                    </p:anim>
                                  </p:childTnLst>
                                </p:cTn>
                              </p:par>
                              <p:par>
                                <p:cTn id="373" presetID="2" presetClass="exit" presetSubtype="1" fill="hold" grpId="2" nodeType="withEffect">
                                  <p:stCondLst>
                                    <p:cond delay="0"/>
                                  </p:stCondLst>
                                  <p:childTnLst>
                                    <p:anim calcmode="lin" valueType="num">
                                      <p:cBhvr additive="base">
                                        <p:cTn id="374" dur="4500"/>
                                        <p:tgtEl>
                                          <p:spTgt spid="51"/>
                                        </p:tgtEl>
                                        <p:attrNameLst>
                                          <p:attrName>ppt_x</p:attrName>
                                        </p:attrNameLst>
                                      </p:cBhvr>
                                      <p:tavLst>
                                        <p:tav tm="0">
                                          <p:val>
                                            <p:strVal val="ppt_x"/>
                                          </p:val>
                                        </p:tav>
                                        <p:tav tm="100000">
                                          <p:val>
                                            <p:strVal val="ppt_x"/>
                                          </p:val>
                                        </p:tav>
                                      </p:tavLst>
                                    </p:anim>
                                    <p:anim calcmode="lin" valueType="num">
                                      <p:cBhvr additive="base">
                                        <p:cTn id="375" dur="4500"/>
                                        <p:tgtEl>
                                          <p:spTgt spid="51"/>
                                        </p:tgtEl>
                                        <p:attrNameLst>
                                          <p:attrName>ppt_y</p:attrName>
                                        </p:attrNameLst>
                                      </p:cBhvr>
                                      <p:tavLst>
                                        <p:tav tm="0">
                                          <p:val>
                                            <p:strVal val="ppt_y"/>
                                          </p:val>
                                        </p:tav>
                                        <p:tav tm="100000">
                                          <p:val>
                                            <p:strVal val="0-ppt_h/2"/>
                                          </p:val>
                                        </p:tav>
                                      </p:tavLst>
                                    </p:anim>
                                    <p:set>
                                      <p:cBhvr>
                                        <p:cTn id="376" dur="1" fill="hold">
                                          <p:stCondLst>
                                            <p:cond delay="4499"/>
                                          </p:stCondLst>
                                        </p:cTn>
                                        <p:tgtEl>
                                          <p:spTgt spid="51"/>
                                        </p:tgtEl>
                                        <p:attrNameLst>
                                          <p:attrName>style.visibility</p:attrName>
                                        </p:attrNameLst>
                                      </p:cBhvr>
                                      <p:to>
                                        <p:strVal val="hidden"/>
                                      </p:to>
                                    </p:set>
                                  </p:childTnLst>
                                </p:cTn>
                              </p:par>
                              <p:par>
                                <p:cTn id="377" presetID="3" presetClass="exit" presetSubtype="10" fill="hold" grpId="3" nodeType="withEffect">
                                  <p:stCondLst>
                                    <p:cond delay="0"/>
                                  </p:stCondLst>
                                  <p:childTnLst>
                                    <p:animEffect transition="out" filter="blinds(horizontal)">
                                      <p:cBhvr>
                                        <p:cTn id="378" dur="6000"/>
                                        <p:tgtEl>
                                          <p:spTgt spid="51"/>
                                        </p:tgtEl>
                                      </p:cBhvr>
                                    </p:animEffect>
                                    <p:set>
                                      <p:cBhvr>
                                        <p:cTn id="379" dur="1" fill="hold">
                                          <p:stCondLst>
                                            <p:cond delay="5999"/>
                                          </p:stCondLst>
                                        </p:cTn>
                                        <p:tgtEl>
                                          <p:spTgt spid="51"/>
                                        </p:tgtEl>
                                        <p:attrNameLst>
                                          <p:attrName>style.visibility</p:attrName>
                                        </p:attrNameLst>
                                      </p:cBhvr>
                                      <p:to>
                                        <p:strVal val="hidden"/>
                                      </p:to>
                                    </p:set>
                                  </p:childTnLst>
                                </p:cTn>
                              </p:par>
                              <p:par>
                                <p:cTn id="380" presetID="2" presetClass="entr" presetSubtype="4" fill="hold" grpId="0" nodeType="withEffect">
                                  <p:stCondLst>
                                    <p:cond delay="0"/>
                                  </p:stCondLst>
                                  <p:childTnLst>
                                    <p:set>
                                      <p:cBhvr>
                                        <p:cTn id="381" dur="1" fill="hold">
                                          <p:stCondLst>
                                            <p:cond delay="0"/>
                                          </p:stCondLst>
                                        </p:cTn>
                                        <p:tgtEl>
                                          <p:spTgt spid="50"/>
                                        </p:tgtEl>
                                        <p:attrNameLst>
                                          <p:attrName>style.visibility</p:attrName>
                                        </p:attrNameLst>
                                      </p:cBhvr>
                                      <p:to>
                                        <p:strVal val="visible"/>
                                      </p:to>
                                    </p:set>
                                    <p:anim calcmode="lin" valueType="num">
                                      <p:cBhvr additive="base">
                                        <p:cTn id="382" dur="4000" fill="hold"/>
                                        <p:tgtEl>
                                          <p:spTgt spid="50"/>
                                        </p:tgtEl>
                                        <p:attrNameLst>
                                          <p:attrName>ppt_x</p:attrName>
                                        </p:attrNameLst>
                                      </p:cBhvr>
                                      <p:tavLst>
                                        <p:tav tm="0">
                                          <p:val>
                                            <p:strVal val="#ppt_x"/>
                                          </p:val>
                                        </p:tav>
                                        <p:tav tm="100000">
                                          <p:val>
                                            <p:strVal val="#ppt_x"/>
                                          </p:val>
                                        </p:tav>
                                      </p:tavLst>
                                    </p:anim>
                                    <p:anim calcmode="lin" valueType="num">
                                      <p:cBhvr additive="base">
                                        <p:cTn id="383" dur="4000" fill="hold"/>
                                        <p:tgtEl>
                                          <p:spTgt spid="50"/>
                                        </p:tgtEl>
                                        <p:attrNameLst>
                                          <p:attrName>ppt_y</p:attrName>
                                        </p:attrNameLst>
                                      </p:cBhvr>
                                      <p:tavLst>
                                        <p:tav tm="0">
                                          <p:val>
                                            <p:strVal val="1+#ppt_h/2"/>
                                          </p:val>
                                        </p:tav>
                                        <p:tav tm="100000">
                                          <p:val>
                                            <p:strVal val="#ppt_y"/>
                                          </p:val>
                                        </p:tav>
                                      </p:tavLst>
                                    </p:anim>
                                  </p:childTnLst>
                                </p:cTn>
                              </p:par>
                              <p:par>
                                <p:cTn id="384" presetID="19" presetClass="entr" presetSubtype="5" fill="hold" grpId="1" nodeType="withEffect">
                                  <p:stCondLst>
                                    <p:cond delay="0"/>
                                  </p:stCondLst>
                                  <p:childTnLst>
                                    <p:set>
                                      <p:cBhvr>
                                        <p:cTn id="385" dur="1" fill="hold">
                                          <p:stCondLst>
                                            <p:cond delay="0"/>
                                          </p:stCondLst>
                                        </p:cTn>
                                        <p:tgtEl>
                                          <p:spTgt spid="50"/>
                                        </p:tgtEl>
                                        <p:attrNameLst>
                                          <p:attrName>style.visibility</p:attrName>
                                        </p:attrNameLst>
                                      </p:cBhvr>
                                      <p:to>
                                        <p:strVal val="visible"/>
                                      </p:to>
                                    </p:set>
                                    <p:anim calcmode="lin" valueType="num">
                                      <p:cBhvr>
                                        <p:cTn id="386" dur="4000" fill="hold"/>
                                        <p:tgtEl>
                                          <p:spTgt spid="50"/>
                                        </p:tgtEl>
                                        <p:attrNameLst>
                                          <p:attrName>ppt_w</p:attrName>
                                        </p:attrNameLst>
                                      </p:cBhvr>
                                      <p:tavLst>
                                        <p:tav tm="0">
                                          <p:val>
                                            <p:strVal val="#ppt_w"/>
                                          </p:val>
                                        </p:tav>
                                        <p:tav tm="100000">
                                          <p:val>
                                            <p:strVal val="#ppt_w"/>
                                          </p:val>
                                        </p:tav>
                                      </p:tavLst>
                                    </p:anim>
                                    <p:anim calcmode="lin" valueType="num">
                                      <p:cBhvr>
                                        <p:cTn id="387" dur="4000" fill="hold"/>
                                        <p:tgtEl>
                                          <p:spTgt spid="50"/>
                                        </p:tgtEl>
                                        <p:attrNameLst>
                                          <p:attrName>ppt_h</p:attrName>
                                        </p:attrNameLst>
                                      </p:cBhvr>
                                      <p:tavLst>
                                        <p:tav tm="0" fmla="#ppt_h*sin(2.5*pi*$)">
                                          <p:val>
                                            <p:fltVal val="0"/>
                                          </p:val>
                                        </p:tav>
                                        <p:tav tm="100000">
                                          <p:val>
                                            <p:fltVal val="1"/>
                                          </p:val>
                                        </p:tav>
                                      </p:tavLst>
                                    </p:anim>
                                  </p:childTnLst>
                                </p:cTn>
                              </p:par>
                              <p:par>
                                <p:cTn id="388" presetID="2" presetClass="exit" presetSubtype="1" fill="hold" grpId="2" nodeType="withEffect">
                                  <p:stCondLst>
                                    <p:cond delay="0"/>
                                  </p:stCondLst>
                                  <p:childTnLst>
                                    <p:anim calcmode="lin" valueType="num">
                                      <p:cBhvr additive="base">
                                        <p:cTn id="389" dur="4500"/>
                                        <p:tgtEl>
                                          <p:spTgt spid="50"/>
                                        </p:tgtEl>
                                        <p:attrNameLst>
                                          <p:attrName>ppt_x</p:attrName>
                                        </p:attrNameLst>
                                      </p:cBhvr>
                                      <p:tavLst>
                                        <p:tav tm="0">
                                          <p:val>
                                            <p:strVal val="ppt_x"/>
                                          </p:val>
                                        </p:tav>
                                        <p:tav tm="100000">
                                          <p:val>
                                            <p:strVal val="ppt_x"/>
                                          </p:val>
                                        </p:tav>
                                      </p:tavLst>
                                    </p:anim>
                                    <p:anim calcmode="lin" valueType="num">
                                      <p:cBhvr additive="base">
                                        <p:cTn id="390" dur="4500"/>
                                        <p:tgtEl>
                                          <p:spTgt spid="50"/>
                                        </p:tgtEl>
                                        <p:attrNameLst>
                                          <p:attrName>ppt_y</p:attrName>
                                        </p:attrNameLst>
                                      </p:cBhvr>
                                      <p:tavLst>
                                        <p:tav tm="0">
                                          <p:val>
                                            <p:strVal val="ppt_y"/>
                                          </p:val>
                                        </p:tav>
                                        <p:tav tm="100000">
                                          <p:val>
                                            <p:strVal val="0-ppt_h/2"/>
                                          </p:val>
                                        </p:tav>
                                      </p:tavLst>
                                    </p:anim>
                                    <p:set>
                                      <p:cBhvr>
                                        <p:cTn id="391" dur="1" fill="hold">
                                          <p:stCondLst>
                                            <p:cond delay="4499"/>
                                          </p:stCondLst>
                                        </p:cTn>
                                        <p:tgtEl>
                                          <p:spTgt spid="50"/>
                                        </p:tgtEl>
                                        <p:attrNameLst>
                                          <p:attrName>style.visibility</p:attrName>
                                        </p:attrNameLst>
                                      </p:cBhvr>
                                      <p:to>
                                        <p:strVal val="hidden"/>
                                      </p:to>
                                    </p:set>
                                  </p:childTnLst>
                                </p:cTn>
                              </p:par>
                              <p:par>
                                <p:cTn id="392" presetID="3" presetClass="exit" presetSubtype="10" fill="hold" grpId="3" nodeType="withEffect">
                                  <p:stCondLst>
                                    <p:cond delay="0"/>
                                  </p:stCondLst>
                                  <p:childTnLst>
                                    <p:animEffect transition="out" filter="blinds(horizontal)">
                                      <p:cBhvr>
                                        <p:cTn id="393" dur="6000"/>
                                        <p:tgtEl>
                                          <p:spTgt spid="50"/>
                                        </p:tgtEl>
                                      </p:cBhvr>
                                    </p:animEffect>
                                    <p:set>
                                      <p:cBhvr>
                                        <p:cTn id="394" dur="1" fill="hold">
                                          <p:stCondLst>
                                            <p:cond delay="5999"/>
                                          </p:stCondLst>
                                        </p:cTn>
                                        <p:tgtEl>
                                          <p:spTgt spid="50"/>
                                        </p:tgtEl>
                                        <p:attrNameLst>
                                          <p:attrName>style.visibility</p:attrName>
                                        </p:attrNameLst>
                                      </p:cBhvr>
                                      <p:to>
                                        <p:strVal val="hidden"/>
                                      </p:to>
                                    </p:set>
                                  </p:childTnLst>
                                </p:cTn>
                              </p:par>
                              <p:par>
                                <p:cTn id="395" presetID="2" presetClass="entr" presetSubtype="4" fill="hold" grpId="0" nodeType="withEffect">
                                  <p:stCondLst>
                                    <p:cond delay="0"/>
                                  </p:stCondLst>
                                  <p:childTnLst>
                                    <p:set>
                                      <p:cBhvr>
                                        <p:cTn id="396" dur="1" fill="hold">
                                          <p:stCondLst>
                                            <p:cond delay="0"/>
                                          </p:stCondLst>
                                        </p:cTn>
                                        <p:tgtEl>
                                          <p:spTgt spid="49"/>
                                        </p:tgtEl>
                                        <p:attrNameLst>
                                          <p:attrName>style.visibility</p:attrName>
                                        </p:attrNameLst>
                                      </p:cBhvr>
                                      <p:to>
                                        <p:strVal val="visible"/>
                                      </p:to>
                                    </p:set>
                                    <p:anim calcmode="lin" valueType="num">
                                      <p:cBhvr additive="base">
                                        <p:cTn id="397" dur="4000" fill="hold"/>
                                        <p:tgtEl>
                                          <p:spTgt spid="49"/>
                                        </p:tgtEl>
                                        <p:attrNameLst>
                                          <p:attrName>ppt_x</p:attrName>
                                        </p:attrNameLst>
                                      </p:cBhvr>
                                      <p:tavLst>
                                        <p:tav tm="0">
                                          <p:val>
                                            <p:strVal val="#ppt_x"/>
                                          </p:val>
                                        </p:tav>
                                        <p:tav tm="100000">
                                          <p:val>
                                            <p:strVal val="#ppt_x"/>
                                          </p:val>
                                        </p:tav>
                                      </p:tavLst>
                                    </p:anim>
                                    <p:anim calcmode="lin" valueType="num">
                                      <p:cBhvr additive="base">
                                        <p:cTn id="398" dur="4000" fill="hold"/>
                                        <p:tgtEl>
                                          <p:spTgt spid="49"/>
                                        </p:tgtEl>
                                        <p:attrNameLst>
                                          <p:attrName>ppt_y</p:attrName>
                                        </p:attrNameLst>
                                      </p:cBhvr>
                                      <p:tavLst>
                                        <p:tav tm="0">
                                          <p:val>
                                            <p:strVal val="1+#ppt_h/2"/>
                                          </p:val>
                                        </p:tav>
                                        <p:tav tm="100000">
                                          <p:val>
                                            <p:strVal val="#ppt_y"/>
                                          </p:val>
                                        </p:tav>
                                      </p:tavLst>
                                    </p:anim>
                                  </p:childTnLst>
                                </p:cTn>
                              </p:par>
                              <p:par>
                                <p:cTn id="399" presetID="19" presetClass="entr" presetSubtype="5" fill="hold" grpId="1" nodeType="withEffect">
                                  <p:stCondLst>
                                    <p:cond delay="0"/>
                                  </p:stCondLst>
                                  <p:childTnLst>
                                    <p:set>
                                      <p:cBhvr>
                                        <p:cTn id="400" dur="1" fill="hold">
                                          <p:stCondLst>
                                            <p:cond delay="0"/>
                                          </p:stCondLst>
                                        </p:cTn>
                                        <p:tgtEl>
                                          <p:spTgt spid="49"/>
                                        </p:tgtEl>
                                        <p:attrNameLst>
                                          <p:attrName>style.visibility</p:attrName>
                                        </p:attrNameLst>
                                      </p:cBhvr>
                                      <p:to>
                                        <p:strVal val="visible"/>
                                      </p:to>
                                    </p:set>
                                    <p:anim calcmode="lin" valueType="num">
                                      <p:cBhvr>
                                        <p:cTn id="401" dur="4000" fill="hold"/>
                                        <p:tgtEl>
                                          <p:spTgt spid="49"/>
                                        </p:tgtEl>
                                        <p:attrNameLst>
                                          <p:attrName>ppt_w</p:attrName>
                                        </p:attrNameLst>
                                      </p:cBhvr>
                                      <p:tavLst>
                                        <p:tav tm="0">
                                          <p:val>
                                            <p:strVal val="#ppt_w"/>
                                          </p:val>
                                        </p:tav>
                                        <p:tav tm="100000">
                                          <p:val>
                                            <p:strVal val="#ppt_w"/>
                                          </p:val>
                                        </p:tav>
                                      </p:tavLst>
                                    </p:anim>
                                    <p:anim calcmode="lin" valueType="num">
                                      <p:cBhvr>
                                        <p:cTn id="402" dur="4000" fill="hold"/>
                                        <p:tgtEl>
                                          <p:spTgt spid="49"/>
                                        </p:tgtEl>
                                        <p:attrNameLst>
                                          <p:attrName>ppt_h</p:attrName>
                                        </p:attrNameLst>
                                      </p:cBhvr>
                                      <p:tavLst>
                                        <p:tav tm="0" fmla="#ppt_h*sin(2.5*pi*$)">
                                          <p:val>
                                            <p:fltVal val="0"/>
                                          </p:val>
                                        </p:tav>
                                        <p:tav tm="100000">
                                          <p:val>
                                            <p:fltVal val="1"/>
                                          </p:val>
                                        </p:tav>
                                      </p:tavLst>
                                    </p:anim>
                                  </p:childTnLst>
                                </p:cTn>
                              </p:par>
                              <p:par>
                                <p:cTn id="403" presetID="2" presetClass="exit" presetSubtype="1" fill="hold" grpId="2" nodeType="withEffect">
                                  <p:stCondLst>
                                    <p:cond delay="0"/>
                                  </p:stCondLst>
                                  <p:childTnLst>
                                    <p:anim calcmode="lin" valueType="num">
                                      <p:cBhvr additive="base">
                                        <p:cTn id="404" dur="4500"/>
                                        <p:tgtEl>
                                          <p:spTgt spid="49"/>
                                        </p:tgtEl>
                                        <p:attrNameLst>
                                          <p:attrName>ppt_x</p:attrName>
                                        </p:attrNameLst>
                                      </p:cBhvr>
                                      <p:tavLst>
                                        <p:tav tm="0">
                                          <p:val>
                                            <p:strVal val="ppt_x"/>
                                          </p:val>
                                        </p:tav>
                                        <p:tav tm="100000">
                                          <p:val>
                                            <p:strVal val="ppt_x"/>
                                          </p:val>
                                        </p:tav>
                                      </p:tavLst>
                                    </p:anim>
                                    <p:anim calcmode="lin" valueType="num">
                                      <p:cBhvr additive="base">
                                        <p:cTn id="405" dur="4500"/>
                                        <p:tgtEl>
                                          <p:spTgt spid="49"/>
                                        </p:tgtEl>
                                        <p:attrNameLst>
                                          <p:attrName>ppt_y</p:attrName>
                                        </p:attrNameLst>
                                      </p:cBhvr>
                                      <p:tavLst>
                                        <p:tav tm="0">
                                          <p:val>
                                            <p:strVal val="ppt_y"/>
                                          </p:val>
                                        </p:tav>
                                        <p:tav tm="100000">
                                          <p:val>
                                            <p:strVal val="0-ppt_h/2"/>
                                          </p:val>
                                        </p:tav>
                                      </p:tavLst>
                                    </p:anim>
                                    <p:set>
                                      <p:cBhvr>
                                        <p:cTn id="406" dur="1" fill="hold">
                                          <p:stCondLst>
                                            <p:cond delay="4499"/>
                                          </p:stCondLst>
                                        </p:cTn>
                                        <p:tgtEl>
                                          <p:spTgt spid="49"/>
                                        </p:tgtEl>
                                        <p:attrNameLst>
                                          <p:attrName>style.visibility</p:attrName>
                                        </p:attrNameLst>
                                      </p:cBhvr>
                                      <p:to>
                                        <p:strVal val="hidden"/>
                                      </p:to>
                                    </p:set>
                                  </p:childTnLst>
                                </p:cTn>
                              </p:par>
                              <p:par>
                                <p:cTn id="407" presetID="3" presetClass="exit" presetSubtype="10" fill="hold" grpId="3" nodeType="withEffect">
                                  <p:stCondLst>
                                    <p:cond delay="0"/>
                                  </p:stCondLst>
                                  <p:childTnLst>
                                    <p:animEffect transition="out" filter="blinds(horizontal)">
                                      <p:cBhvr>
                                        <p:cTn id="408" dur="6000"/>
                                        <p:tgtEl>
                                          <p:spTgt spid="49"/>
                                        </p:tgtEl>
                                      </p:cBhvr>
                                    </p:animEffect>
                                    <p:set>
                                      <p:cBhvr>
                                        <p:cTn id="409" dur="1" fill="hold">
                                          <p:stCondLst>
                                            <p:cond delay="5999"/>
                                          </p:stCondLst>
                                        </p:cTn>
                                        <p:tgtEl>
                                          <p:spTgt spid="49"/>
                                        </p:tgtEl>
                                        <p:attrNameLst>
                                          <p:attrName>style.visibility</p:attrName>
                                        </p:attrNameLst>
                                      </p:cBhvr>
                                      <p:to>
                                        <p:strVal val="hidden"/>
                                      </p:to>
                                    </p:set>
                                  </p:childTnLst>
                                </p:cTn>
                              </p:par>
                              <p:par>
                                <p:cTn id="410" presetID="2" presetClass="entr" presetSubtype="4" fill="hold" grpId="0" nodeType="withEffect">
                                  <p:stCondLst>
                                    <p:cond delay="0"/>
                                  </p:stCondLst>
                                  <p:childTnLst>
                                    <p:set>
                                      <p:cBhvr>
                                        <p:cTn id="411" dur="1" fill="hold">
                                          <p:stCondLst>
                                            <p:cond delay="0"/>
                                          </p:stCondLst>
                                        </p:cTn>
                                        <p:tgtEl>
                                          <p:spTgt spid="47"/>
                                        </p:tgtEl>
                                        <p:attrNameLst>
                                          <p:attrName>style.visibility</p:attrName>
                                        </p:attrNameLst>
                                      </p:cBhvr>
                                      <p:to>
                                        <p:strVal val="visible"/>
                                      </p:to>
                                    </p:set>
                                    <p:anim calcmode="lin" valueType="num">
                                      <p:cBhvr additive="base">
                                        <p:cTn id="412" dur="4000" fill="hold"/>
                                        <p:tgtEl>
                                          <p:spTgt spid="47"/>
                                        </p:tgtEl>
                                        <p:attrNameLst>
                                          <p:attrName>ppt_x</p:attrName>
                                        </p:attrNameLst>
                                      </p:cBhvr>
                                      <p:tavLst>
                                        <p:tav tm="0">
                                          <p:val>
                                            <p:strVal val="#ppt_x"/>
                                          </p:val>
                                        </p:tav>
                                        <p:tav tm="100000">
                                          <p:val>
                                            <p:strVal val="#ppt_x"/>
                                          </p:val>
                                        </p:tav>
                                      </p:tavLst>
                                    </p:anim>
                                    <p:anim calcmode="lin" valueType="num">
                                      <p:cBhvr additive="base">
                                        <p:cTn id="413" dur="4000" fill="hold"/>
                                        <p:tgtEl>
                                          <p:spTgt spid="47"/>
                                        </p:tgtEl>
                                        <p:attrNameLst>
                                          <p:attrName>ppt_y</p:attrName>
                                        </p:attrNameLst>
                                      </p:cBhvr>
                                      <p:tavLst>
                                        <p:tav tm="0">
                                          <p:val>
                                            <p:strVal val="1+#ppt_h/2"/>
                                          </p:val>
                                        </p:tav>
                                        <p:tav tm="100000">
                                          <p:val>
                                            <p:strVal val="#ppt_y"/>
                                          </p:val>
                                        </p:tav>
                                      </p:tavLst>
                                    </p:anim>
                                  </p:childTnLst>
                                </p:cTn>
                              </p:par>
                              <p:par>
                                <p:cTn id="414" presetID="19" presetClass="entr" presetSubtype="5" fill="hold" grpId="1" nodeType="withEffect">
                                  <p:stCondLst>
                                    <p:cond delay="0"/>
                                  </p:stCondLst>
                                  <p:childTnLst>
                                    <p:set>
                                      <p:cBhvr>
                                        <p:cTn id="415" dur="1" fill="hold">
                                          <p:stCondLst>
                                            <p:cond delay="0"/>
                                          </p:stCondLst>
                                        </p:cTn>
                                        <p:tgtEl>
                                          <p:spTgt spid="47"/>
                                        </p:tgtEl>
                                        <p:attrNameLst>
                                          <p:attrName>style.visibility</p:attrName>
                                        </p:attrNameLst>
                                      </p:cBhvr>
                                      <p:to>
                                        <p:strVal val="visible"/>
                                      </p:to>
                                    </p:set>
                                    <p:anim calcmode="lin" valueType="num">
                                      <p:cBhvr>
                                        <p:cTn id="416" dur="4000" fill="hold"/>
                                        <p:tgtEl>
                                          <p:spTgt spid="47"/>
                                        </p:tgtEl>
                                        <p:attrNameLst>
                                          <p:attrName>ppt_w</p:attrName>
                                        </p:attrNameLst>
                                      </p:cBhvr>
                                      <p:tavLst>
                                        <p:tav tm="0">
                                          <p:val>
                                            <p:strVal val="#ppt_w"/>
                                          </p:val>
                                        </p:tav>
                                        <p:tav tm="100000">
                                          <p:val>
                                            <p:strVal val="#ppt_w"/>
                                          </p:val>
                                        </p:tav>
                                      </p:tavLst>
                                    </p:anim>
                                    <p:anim calcmode="lin" valueType="num">
                                      <p:cBhvr>
                                        <p:cTn id="417" dur="4000" fill="hold"/>
                                        <p:tgtEl>
                                          <p:spTgt spid="47"/>
                                        </p:tgtEl>
                                        <p:attrNameLst>
                                          <p:attrName>ppt_h</p:attrName>
                                        </p:attrNameLst>
                                      </p:cBhvr>
                                      <p:tavLst>
                                        <p:tav tm="0" fmla="#ppt_h*sin(2.5*pi*$)">
                                          <p:val>
                                            <p:fltVal val="0"/>
                                          </p:val>
                                        </p:tav>
                                        <p:tav tm="100000">
                                          <p:val>
                                            <p:fltVal val="1"/>
                                          </p:val>
                                        </p:tav>
                                      </p:tavLst>
                                    </p:anim>
                                  </p:childTnLst>
                                </p:cTn>
                              </p:par>
                              <p:par>
                                <p:cTn id="418" presetID="2" presetClass="exit" presetSubtype="1" fill="hold" grpId="2" nodeType="withEffect">
                                  <p:stCondLst>
                                    <p:cond delay="0"/>
                                  </p:stCondLst>
                                  <p:childTnLst>
                                    <p:anim calcmode="lin" valueType="num">
                                      <p:cBhvr additive="base">
                                        <p:cTn id="419" dur="4500"/>
                                        <p:tgtEl>
                                          <p:spTgt spid="47"/>
                                        </p:tgtEl>
                                        <p:attrNameLst>
                                          <p:attrName>ppt_x</p:attrName>
                                        </p:attrNameLst>
                                      </p:cBhvr>
                                      <p:tavLst>
                                        <p:tav tm="0">
                                          <p:val>
                                            <p:strVal val="ppt_x"/>
                                          </p:val>
                                        </p:tav>
                                        <p:tav tm="100000">
                                          <p:val>
                                            <p:strVal val="ppt_x"/>
                                          </p:val>
                                        </p:tav>
                                      </p:tavLst>
                                    </p:anim>
                                    <p:anim calcmode="lin" valueType="num">
                                      <p:cBhvr additive="base">
                                        <p:cTn id="420" dur="4500"/>
                                        <p:tgtEl>
                                          <p:spTgt spid="47"/>
                                        </p:tgtEl>
                                        <p:attrNameLst>
                                          <p:attrName>ppt_y</p:attrName>
                                        </p:attrNameLst>
                                      </p:cBhvr>
                                      <p:tavLst>
                                        <p:tav tm="0">
                                          <p:val>
                                            <p:strVal val="ppt_y"/>
                                          </p:val>
                                        </p:tav>
                                        <p:tav tm="100000">
                                          <p:val>
                                            <p:strVal val="0-ppt_h/2"/>
                                          </p:val>
                                        </p:tav>
                                      </p:tavLst>
                                    </p:anim>
                                    <p:set>
                                      <p:cBhvr>
                                        <p:cTn id="421" dur="1" fill="hold">
                                          <p:stCondLst>
                                            <p:cond delay="4499"/>
                                          </p:stCondLst>
                                        </p:cTn>
                                        <p:tgtEl>
                                          <p:spTgt spid="47"/>
                                        </p:tgtEl>
                                        <p:attrNameLst>
                                          <p:attrName>style.visibility</p:attrName>
                                        </p:attrNameLst>
                                      </p:cBhvr>
                                      <p:to>
                                        <p:strVal val="hidden"/>
                                      </p:to>
                                    </p:set>
                                  </p:childTnLst>
                                </p:cTn>
                              </p:par>
                              <p:par>
                                <p:cTn id="422" presetID="3" presetClass="exit" presetSubtype="10" fill="hold" grpId="3" nodeType="withEffect">
                                  <p:stCondLst>
                                    <p:cond delay="0"/>
                                  </p:stCondLst>
                                  <p:childTnLst>
                                    <p:animEffect transition="out" filter="blinds(horizontal)">
                                      <p:cBhvr>
                                        <p:cTn id="423" dur="6000"/>
                                        <p:tgtEl>
                                          <p:spTgt spid="47"/>
                                        </p:tgtEl>
                                      </p:cBhvr>
                                    </p:animEffect>
                                    <p:set>
                                      <p:cBhvr>
                                        <p:cTn id="424" dur="1" fill="hold">
                                          <p:stCondLst>
                                            <p:cond delay="5999"/>
                                          </p:stCondLst>
                                        </p:cTn>
                                        <p:tgtEl>
                                          <p:spTgt spid="47"/>
                                        </p:tgtEl>
                                        <p:attrNameLst>
                                          <p:attrName>style.visibility</p:attrName>
                                        </p:attrNameLst>
                                      </p:cBhvr>
                                      <p:to>
                                        <p:strVal val="hidden"/>
                                      </p:to>
                                    </p:set>
                                  </p:childTnLst>
                                </p:cTn>
                              </p:par>
                              <p:par>
                                <p:cTn id="425" presetID="2" presetClass="entr" presetSubtype="4" fill="hold" grpId="0" nodeType="withEffect">
                                  <p:stCondLst>
                                    <p:cond delay="0"/>
                                  </p:stCondLst>
                                  <p:childTnLst>
                                    <p:set>
                                      <p:cBhvr>
                                        <p:cTn id="426" dur="1" fill="hold">
                                          <p:stCondLst>
                                            <p:cond delay="0"/>
                                          </p:stCondLst>
                                        </p:cTn>
                                        <p:tgtEl>
                                          <p:spTgt spid="46"/>
                                        </p:tgtEl>
                                        <p:attrNameLst>
                                          <p:attrName>style.visibility</p:attrName>
                                        </p:attrNameLst>
                                      </p:cBhvr>
                                      <p:to>
                                        <p:strVal val="visible"/>
                                      </p:to>
                                    </p:set>
                                    <p:anim calcmode="lin" valueType="num">
                                      <p:cBhvr additive="base">
                                        <p:cTn id="427" dur="4000" fill="hold"/>
                                        <p:tgtEl>
                                          <p:spTgt spid="46"/>
                                        </p:tgtEl>
                                        <p:attrNameLst>
                                          <p:attrName>ppt_x</p:attrName>
                                        </p:attrNameLst>
                                      </p:cBhvr>
                                      <p:tavLst>
                                        <p:tav tm="0">
                                          <p:val>
                                            <p:strVal val="#ppt_x"/>
                                          </p:val>
                                        </p:tav>
                                        <p:tav tm="100000">
                                          <p:val>
                                            <p:strVal val="#ppt_x"/>
                                          </p:val>
                                        </p:tav>
                                      </p:tavLst>
                                    </p:anim>
                                    <p:anim calcmode="lin" valueType="num">
                                      <p:cBhvr additive="base">
                                        <p:cTn id="428" dur="4000" fill="hold"/>
                                        <p:tgtEl>
                                          <p:spTgt spid="46"/>
                                        </p:tgtEl>
                                        <p:attrNameLst>
                                          <p:attrName>ppt_y</p:attrName>
                                        </p:attrNameLst>
                                      </p:cBhvr>
                                      <p:tavLst>
                                        <p:tav tm="0">
                                          <p:val>
                                            <p:strVal val="1+#ppt_h/2"/>
                                          </p:val>
                                        </p:tav>
                                        <p:tav tm="100000">
                                          <p:val>
                                            <p:strVal val="#ppt_y"/>
                                          </p:val>
                                        </p:tav>
                                      </p:tavLst>
                                    </p:anim>
                                  </p:childTnLst>
                                </p:cTn>
                              </p:par>
                              <p:par>
                                <p:cTn id="429" presetID="19" presetClass="entr" presetSubtype="5" fill="hold" grpId="1" nodeType="withEffect">
                                  <p:stCondLst>
                                    <p:cond delay="0"/>
                                  </p:stCondLst>
                                  <p:childTnLst>
                                    <p:set>
                                      <p:cBhvr>
                                        <p:cTn id="430" dur="1" fill="hold">
                                          <p:stCondLst>
                                            <p:cond delay="0"/>
                                          </p:stCondLst>
                                        </p:cTn>
                                        <p:tgtEl>
                                          <p:spTgt spid="46"/>
                                        </p:tgtEl>
                                        <p:attrNameLst>
                                          <p:attrName>style.visibility</p:attrName>
                                        </p:attrNameLst>
                                      </p:cBhvr>
                                      <p:to>
                                        <p:strVal val="visible"/>
                                      </p:to>
                                    </p:set>
                                    <p:anim calcmode="lin" valueType="num">
                                      <p:cBhvr>
                                        <p:cTn id="431" dur="4000" fill="hold"/>
                                        <p:tgtEl>
                                          <p:spTgt spid="46"/>
                                        </p:tgtEl>
                                        <p:attrNameLst>
                                          <p:attrName>ppt_w</p:attrName>
                                        </p:attrNameLst>
                                      </p:cBhvr>
                                      <p:tavLst>
                                        <p:tav tm="0">
                                          <p:val>
                                            <p:strVal val="#ppt_w"/>
                                          </p:val>
                                        </p:tav>
                                        <p:tav tm="100000">
                                          <p:val>
                                            <p:strVal val="#ppt_w"/>
                                          </p:val>
                                        </p:tav>
                                      </p:tavLst>
                                    </p:anim>
                                    <p:anim calcmode="lin" valueType="num">
                                      <p:cBhvr>
                                        <p:cTn id="432" dur="4000" fill="hold"/>
                                        <p:tgtEl>
                                          <p:spTgt spid="46"/>
                                        </p:tgtEl>
                                        <p:attrNameLst>
                                          <p:attrName>ppt_h</p:attrName>
                                        </p:attrNameLst>
                                      </p:cBhvr>
                                      <p:tavLst>
                                        <p:tav tm="0" fmla="#ppt_h*sin(2.5*pi*$)">
                                          <p:val>
                                            <p:fltVal val="0"/>
                                          </p:val>
                                        </p:tav>
                                        <p:tav tm="100000">
                                          <p:val>
                                            <p:fltVal val="1"/>
                                          </p:val>
                                        </p:tav>
                                      </p:tavLst>
                                    </p:anim>
                                  </p:childTnLst>
                                </p:cTn>
                              </p:par>
                              <p:par>
                                <p:cTn id="433" presetID="2" presetClass="exit" presetSubtype="1" fill="hold" grpId="2" nodeType="withEffect">
                                  <p:stCondLst>
                                    <p:cond delay="0"/>
                                  </p:stCondLst>
                                  <p:childTnLst>
                                    <p:anim calcmode="lin" valueType="num">
                                      <p:cBhvr additive="base">
                                        <p:cTn id="434" dur="4500"/>
                                        <p:tgtEl>
                                          <p:spTgt spid="46"/>
                                        </p:tgtEl>
                                        <p:attrNameLst>
                                          <p:attrName>ppt_x</p:attrName>
                                        </p:attrNameLst>
                                      </p:cBhvr>
                                      <p:tavLst>
                                        <p:tav tm="0">
                                          <p:val>
                                            <p:strVal val="ppt_x"/>
                                          </p:val>
                                        </p:tav>
                                        <p:tav tm="100000">
                                          <p:val>
                                            <p:strVal val="ppt_x"/>
                                          </p:val>
                                        </p:tav>
                                      </p:tavLst>
                                    </p:anim>
                                    <p:anim calcmode="lin" valueType="num">
                                      <p:cBhvr additive="base">
                                        <p:cTn id="435" dur="4500"/>
                                        <p:tgtEl>
                                          <p:spTgt spid="46"/>
                                        </p:tgtEl>
                                        <p:attrNameLst>
                                          <p:attrName>ppt_y</p:attrName>
                                        </p:attrNameLst>
                                      </p:cBhvr>
                                      <p:tavLst>
                                        <p:tav tm="0">
                                          <p:val>
                                            <p:strVal val="ppt_y"/>
                                          </p:val>
                                        </p:tav>
                                        <p:tav tm="100000">
                                          <p:val>
                                            <p:strVal val="0-ppt_h/2"/>
                                          </p:val>
                                        </p:tav>
                                      </p:tavLst>
                                    </p:anim>
                                    <p:set>
                                      <p:cBhvr>
                                        <p:cTn id="436" dur="1" fill="hold">
                                          <p:stCondLst>
                                            <p:cond delay="4499"/>
                                          </p:stCondLst>
                                        </p:cTn>
                                        <p:tgtEl>
                                          <p:spTgt spid="46"/>
                                        </p:tgtEl>
                                        <p:attrNameLst>
                                          <p:attrName>style.visibility</p:attrName>
                                        </p:attrNameLst>
                                      </p:cBhvr>
                                      <p:to>
                                        <p:strVal val="hidden"/>
                                      </p:to>
                                    </p:set>
                                  </p:childTnLst>
                                </p:cTn>
                              </p:par>
                              <p:par>
                                <p:cTn id="437" presetID="3" presetClass="exit" presetSubtype="10" fill="hold" grpId="3" nodeType="withEffect">
                                  <p:stCondLst>
                                    <p:cond delay="0"/>
                                  </p:stCondLst>
                                  <p:childTnLst>
                                    <p:animEffect transition="out" filter="blinds(horizontal)">
                                      <p:cBhvr>
                                        <p:cTn id="438" dur="6000"/>
                                        <p:tgtEl>
                                          <p:spTgt spid="46"/>
                                        </p:tgtEl>
                                      </p:cBhvr>
                                    </p:animEffect>
                                    <p:set>
                                      <p:cBhvr>
                                        <p:cTn id="439" dur="1" fill="hold">
                                          <p:stCondLst>
                                            <p:cond delay="5999"/>
                                          </p:stCondLst>
                                        </p:cTn>
                                        <p:tgtEl>
                                          <p:spTgt spid="46"/>
                                        </p:tgtEl>
                                        <p:attrNameLst>
                                          <p:attrName>style.visibility</p:attrName>
                                        </p:attrNameLst>
                                      </p:cBhvr>
                                      <p:to>
                                        <p:strVal val="hidden"/>
                                      </p:to>
                                    </p:set>
                                  </p:childTnLst>
                                </p:cTn>
                              </p:par>
                              <p:par>
                                <p:cTn id="440" presetID="2" presetClass="entr" presetSubtype="4" fill="hold" grpId="0" nodeType="withEffect">
                                  <p:stCondLst>
                                    <p:cond delay="0"/>
                                  </p:stCondLst>
                                  <p:childTnLst>
                                    <p:set>
                                      <p:cBhvr>
                                        <p:cTn id="441" dur="1" fill="hold">
                                          <p:stCondLst>
                                            <p:cond delay="0"/>
                                          </p:stCondLst>
                                        </p:cTn>
                                        <p:tgtEl>
                                          <p:spTgt spid="45"/>
                                        </p:tgtEl>
                                        <p:attrNameLst>
                                          <p:attrName>style.visibility</p:attrName>
                                        </p:attrNameLst>
                                      </p:cBhvr>
                                      <p:to>
                                        <p:strVal val="visible"/>
                                      </p:to>
                                    </p:set>
                                    <p:anim calcmode="lin" valueType="num">
                                      <p:cBhvr additive="base">
                                        <p:cTn id="442" dur="4000" fill="hold"/>
                                        <p:tgtEl>
                                          <p:spTgt spid="45"/>
                                        </p:tgtEl>
                                        <p:attrNameLst>
                                          <p:attrName>ppt_x</p:attrName>
                                        </p:attrNameLst>
                                      </p:cBhvr>
                                      <p:tavLst>
                                        <p:tav tm="0">
                                          <p:val>
                                            <p:strVal val="#ppt_x"/>
                                          </p:val>
                                        </p:tav>
                                        <p:tav tm="100000">
                                          <p:val>
                                            <p:strVal val="#ppt_x"/>
                                          </p:val>
                                        </p:tav>
                                      </p:tavLst>
                                    </p:anim>
                                    <p:anim calcmode="lin" valueType="num">
                                      <p:cBhvr additive="base">
                                        <p:cTn id="443" dur="4000" fill="hold"/>
                                        <p:tgtEl>
                                          <p:spTgt spid="45"/>
                                        </p:tgtEl>
                                        <p:attrNameLst>
                                          <p:attrName>ppt_y</p:attrName>
                                        </p:attrNameLst>
                                      </p:cBhvr>
                                      <p:tavLst>
                                        <p:tav tm="0">
                                          <p:val>
                                            <p:strVal val="1+#ppt_h/2"/>
                                          </p:val>
                                        </p:tav>
                                        <p:tav tm="100000">
                                          <p:val>
                                            <p:strVal val="#ppt_y"/>
                                          </p:val>
                                        </p:tav>
                                      </p:tavLst>
                                    </p:anim>
                                  </p:childTnLst>
                                </p:cTn>
                              </p:par>
                              <p:par>
                                <p:cTn id="444" presetID="19" presetClass="entr" presetSubtype="5" fill="hold" grpId="1" nodeType="withEffect">
                                  <p:stCondLst>
                                    <p:cond delay="0"/>
                                  </p:stCondLst>
                                  <p:childTnLst>
                                    <p:set>
                                      <p:cBhvr>
                                        <p:cTn id="445" dur="1" fill="hold">
                                          <p:stCondLst>
                                            <p:cond delay="0"/>
                                          </p:stCondLst>
                                        </p:cTn>
                                        <p:tgtEl>
                                          <p:spTgt spid="45"/>
                                        </p:tgtEl>
                                        <p:attrNameLst>
                                          <p:attrName>style.visibility</p:attrName>
                                        </p:attrNameLst>
                                      </p:cBhvr>
                                      <p:to>
                                        <p:strVal val="visible"/>
                                      </p:to>
                                    </p:set>
                                    <p:anim calcmode="lin" valueType="num">
                                      <p:cBhvr>
                                        <p:cTn id="446" dur="4000" fill="hold"/>
                                        <p:tgtEl>
                                          <p:spTgt spid="45"/>
                                        </p:tgtEl>
                                        <p:attrNameLst>
                                          <p:attrName>ppt_w</p:attrName>
                                        </p:attrNameLst>
                                      </p:cBhvr>
                                      <p:tavLst>
                                        <p:tav tm="0">
                                          <p:val>
                                            <p:strVal val="#ppt_w"/>
                                          </p:val>
                                        </p:tav>
                                        <p:tav tm="100000">
                                          <p:val>
                                            <p:strVal val="#ppt_w"/>
                                          </p:val>
                                        </p:tav>
                                      </p:tavLst>
                                    </p:anim>
                                    <p:anim calcmode="lin" valueType="num">
                                      <p:cBhvr>
                                        <p:cTn id="447" dur="4000" fill="hold"/>
                                        <p:tgtEl>
                                          <p:spTgt spid="45"/>
                                        </p:tgtEl>
                                        <p:attrNameLst>
                                          <p:attrName>ppt_h</p:attrName>
                                        </p:attrNameLst>
                                      </p:cBhvr>
                                      <p:tavLst>
                                        <p:tav tm="0" fmla="#ppt_h*sin(2.5*pi*$)">
                                          <p:val>
                                            <p:fltVal val="0"/>
                                          </p:val>
                                        </p:tav>
                                        <p:tav tm="100000">
                                          <p:val>
                                            <p:fltVal val="1"/>
                                          </p:val>
                                        </p:tav>
                                      </p:tavLst>
                                    </p:anim>
                                  </p:childTnLst>
                                </p:cTn>
                              </p:par>
                              <p:par>
                                <p:cTn id="448" presetID="2" presetClass="exit" presetSubtype="1" fill="hold" grpId="2" nodeType="withEffect">
                                  <p:stCondLst>
                                    <p:cond delay="0"/>
                                  </p:stCondLst>
                                  <p:childTnLst>
                                    <p:anim calcmode="lin" valueType="num">
                                      <p:cBhvr additive="base">
                                        <p:cTn id="449" dur="4500"/>
                                        <p:tgtEl>
                                          <p:spTgt spid="45"/>
                                        </p:tgtEl>
                                        <p:attrNameLst>
                                          <p:attrName>ppt_x</p:attrName>
                                        </p:attrNameLst>
                                      </p:cBhvr>
                                      <p:tavLst>
                                        <p:tav tm="0">
                                          <p:val>
                                            <p:strVal val="ppt_x"/>
                                          </p:val>
                                        </p:tav>
                                        <p:tav tm="100000">
                                          <p:val>
                                            <p:strVal val="ppt_x"/>
                                          </p:val>
                                        </p:tav>
                                      </p:tavLst>
                                    </p:anim>
                                    <p:anim calcmode="lin" valueType="num">
                                      <p:cBhvr additive="base">
                                        <p:cTn id="450" dur="4500"/>
                                        <p:tgtEl>
                                          <p:spTgt spid="45"/>
                                        </p:tgtEl>
                                        <p:attrNameLst>
                                          <p:attrName>ppt_y</p:attrName>
                                        </p:attrNameLst>
                                      </p:cBhvr>
                                      <p:tavLst>
                                        <p:tav tm="0">
                                          <p:val>
                                            <p:strVal val="ppt_y"/>
                                          </p:val>
                                        </p:tav>
                                        <p:tav tm="100000">
                                          <p:val>
                                            <p:strVal val="0-ppt_h/2"/>
                                          </p:val>
                                        </p:tav>
                                      </p:tavLst>
                                    </p:anim>
                                    <p:set>
                                      <p:cBhvr>
                                        <p:cTn id="451" dur="1" fill="hold">
                                          <p:stCondLst>
                                            <p:cond delay="4499"/>
                                          </p:stCondLst>
                                        </p:cTn>
                                        <p:tgtEl>
                                          <p:spTgt spid="45"/>
                                        </p:tgtEl>
                                        <p:attrNameLst>
                                          <p:attrName>style.visibility</p:attrName>
                                        </p:attrNameLst>
                                      </p:cBhvr>
                                      <p:to>
                                        <p:strVal val="hidden"/>
                                      </p:to>
                                    </p:set>
                                  </p:childTnLst>
                                </p:cTn>
                              </p:par>
                              <p:par>
                                <p:cTn id="452" presetID="3" presetClass="exit" presetSubtype="10" fill="hold" grpId="3" nodeType="withEffect">
                                  <p:stCondLst>
                                    <p:cond delay="0"/>
                                  </p:stCondLst>
                                  <p:childTnLst>
                                    <p:animEffect transition="out" filter="blinds(horizontal)">
                                      <p:cBhvr>
                                        <p:cTn id="453" dur="6000"/>
                                        <p:tgtEl>
                                          <p:spTgt spid="45"/>
                                        </p:tgtEl>
                                      </p:cBhvr>
                                    </p:animEffect>
                                    <p:set>
                                      <p:cBhvr>
                                        <p:cTn id="454" dur="1" fill="hold">
                                          <p:stCondLst>
                                            <p:cond delay="5999"/>
                                          </p:stCondLst>
                                        </p:cTn>
                                        <p:tgtEl>
                                          <p:spTgt spid="45"/>
                                        </p:tgtEl>
                                        <p:attrNameLst>
                                          <p:attrName>style.visibility</p:attrName>
                                        </p:attrNameLst>
                                      </p:cBhvr>
                                      <p:to>
                                        <p:strVal val="hidden"/>
                                      </p:to>
                                    </p:set>
                                  </p:childTnLst>
                                </p:cTn>
                              </p:par>
                              <p:par>
                                <p:cTn id="455" presetID="2" presetClass="entr" presetSubtype="4" fill="hold" grpId="0" nodeType="withEffect">
                                  <p:stCondLst>
                                    <p:cond delay="0"/>
                                  </p:stCondLst>
                                  <p:childTnLst>
                                    <p:set>
                                      <p:cBhvr>
                                        <p:cTn id="456" dur="1" fill="hold">
                                          <p:stCondLst>
                                            <p:cond delay="0"/>
                                          </p:stCondLst>
                                        </p:cTn>
                                        <p:tgtEl>
                                          <p:spTgt spid="43"/>
                                        </p:tgtEl>
                                        <p:attrNameLst>
                                          <p:attrName>style.visibility</p:attrName>
                                        </p:attrNameLst>
                                      </p:cBhvr>
                                      <p:to>
                                        <p:strVal val="visible"/>
                                      </p:to>
                                    </p:set>
                                    <p:anim calcmode="lin" valueType="num">
                                      <p:cBhvr additive="base">
                                        <p:cTn id="457" dur="4000" fill="hold"/>
                                        <p:tgtEl>
                                          <p:spTgt spid="43"/>
                                        </p:tgtEl>
                                        <p:attrNameLst>
                                          <p:attrName>ppt_x</p:attrName>
                                        </p:attrNameLst>
                                      </p:cBhvr>
                                      <p:tavLst>
                                        <p:tav tm="0">
                                          <p:val>
                                            <p:strVal val="#ppt_x"/>
                                          </p:val>
                                        </p:tav>
                                        <p:tav tm="100000">
                                          <p:val>
                                            <p:strVal val="#ppt_x"/>
                                          </p:val>
                                        </p:tav>
                                      </p:tavLst>
                                    </p:anim>
                                    <p:anim calcmode="lin" valueType="num">
                                      <p:cBhvr additive="base">
                                        <p:cTn id="458" dur="4000" fill="hold"/>
                                        <p:tgtEl>
                                          <p:spTgt spid="43"/>
                                        </p:tgtEl>
                                        <p:attrNameLst>
                                          <p:attrName>ppt_y</p:attrName>
                                        </p:attrNameLst>
                                      </p:cBhvr>
                                      <p:tavLst>
                                        <p:tav tm="0">
                                          <p:val>
                                            <p:strVal val="1+#ppt_h/2"/>
                                          </p:val>
                                        </p:tav>
                                        <p:tav tm="100000">
                                          <p:val>
                                            <p:strVal val="#ppt_y"/>
                                          </p:val>
                                        </p:tav>
                                      </p:tavLst>
                                    </p:anim>
                                  </p:childTnLst>
                                </p:cTn>
                              </p:par>
                              <p:par>
                                <p:cTn id="459" presetID="19" presetClass="entr" presetSubtype="5" fill="hold" grpId="1" nodeType="withEffect">
                                  <p:stCondLst>
                                    <p:cond delay="0"/>
                                  </p:stCondLst>
                                  <p:childTnLst>
                                    <p:set>
                                      <p:cBhvr>
                                        <p:cTn id="460" dur="1" fill="hold">
                                          <p:stCondLst>
                                            <p:cond delay="0"/>
                                          </p:stCondLst>
                                        </p:cTn>
                                        <p:tgtEl>
                                          <p:spTgt spid="43"/>
                                        </p:tgtEl>
                                        <p:attrNameLst>
                                          <p:attrName>style.visibility</p:attrName>
                                        </p:attrNameLst>
                                      </p:cBhvr>
                                      <p:to>
                                        <p:strVal val="visible"/>
                                      </p:to>
                                    </p:set>
                                    <p:anim calcmode="lin" valueType="num">
                                      <p:cBhvr>
                                        <p:cTn id="461" dur="4000" fill="hold"/>
                                        <p:tgtEl>
                                          <p:spTgt spid="43"/>
                                        </p:tgtEl>
                                        <p:attrNameLst>
                                          <p:attrName>ppt_w</p:attrName>
                                        </p:attrNameLst>
                                      </p:cBhvr>
                                      <p:tavLst>
                                        <p:tav tm="0">
                                          <p:val>
                                            <p:strVal val="#ppt_w"/>
                                          </p:val>
                                        </p:tav>
                                        <p:tav tm="100000">
                                          <p:val>
                                            <p:strVal val="#ppt_w"/>
                                          </p:val>
                                        </p:tav>
                                      </p:tavLst>
                                    </p:anim>
                                    <p:anim calcmode="lin" valueType="num">
                                      <p:cBhvr>
                                        <p:cTn id="462" dur="4000" fill="hold"/>
                                        <p:tgtEl>
                                          <p:spTgt spid="43"/>
                                        </p:tgtEl>
                                        <p:attrNameLst>
                                          <p:attrName>ppt_h</p:attrName>
                                        </p:attrNameLst>
                                      </p:cBhvr>
                                      <p:tavLst>
                                        <p:tav tm="0" fmla="#ppt_h*sin(2.5*pi*$)">
                                          <p:val>
                                            <p:fltVal val="0"/>
                                          </p:val>
                                        </p:tav>
                                        <p:tav tm="100000">
                                          <p:val>
                                            <p:fltVal val="1"/>
                                          </p:val>
                                        </p:tav>
                                      </p:tavLst>
                                    </p:anim>
                                  </p:childTnLst>
                                </p:cTn>
                              </p:par>
                              <p:par>
                                <p:cTn id="463" presetID="2" presetClass="exit" presetSubtype="1" fill="hold" grpId="2" nodeType="withEffect">
                                  <p:stCondLst>
                                    <p:cond delay="0"/>
                                  </p:stCondLst>
                                  <p:childTnLst>
                                    <p:anim calcmode="lin" valueType="num">
                                      <p:cBhvr additive="base">
                                        <p:cTn id="464" dur="4500"/>
                                        <p:tgtEl>
                                          <p:spTgt spid="43"/>
                                        </p:tgtEl>
                                        <p:attrNameLst>
                                          <p:attrName>ppt_x</p:attrName>
                                        </p:attrNameLst>
                                      </p:cBhvr>
                                      <p:tavLst>
                                        <p:tav tm="0">
                                          <p:val>
                                            <p:strVal val="ppt_x"/>
                                          </p:val>
                                        </p:tav>
                                        <p:tav tm="100000">
                                          <p:val>
                                            <p:strVal val="ppt_x"/>
                                          </p:val>
                                        </p:tav>
                                      </p:tavLst>
                                    </p:anim>
                                    <p:anim calcmode="lin" valueType="num">
                                      <p:cBhvr additive="base">
                                        <p:cTn id="465" dur="4500"/>
                                        <p:tgtEl>
                                          <p:spTgt spid="43"/>
                                        </p:tgtEl>
                                        <p:attrNameLst>
                                          <p:attrName>ppt_y</p:attrName>
                                        </p:attrNameLst>
                                      </p:cBhvr>
                                      <p:tavLst>
                                        <p:tav tm="0">
                                          <p:val>
                                            <p:strVal val="ppt_y"/>
                                          </p:val>
                                        </p:tav>
                                        <p:tav tm="100000">
                                          <p:val>
                                            <p:strVal val="0-ppt_h/2"/>
                                          </p:val>
                                        </p:tav>
                                      </p:tavLst>
                                    </p:anim>
                                    <p:set>
                                      <p:cBhvr>
                                        <p:cTn id="466" dur="1" fill="hold">
                                          <p:stCondLst>
                                            <p:cond delay="4499"/>
                                          </p:stCondLst>
                                        </p:cTn>
                                        <p:tgtEl>
                                          <p:spTgt spid="43"/>
                                        </p:tgtEl>
                                        <p:attrNameLst>
                                          <p:attrName>style.visibility</p:attrName>
                                        </p:attrNameLst>
                                      </p:cBhvr>
                                      <p:to>
                                        <p:strVal val="hidden"/>
                                      </p:to>
                                    </p:set>
                                  </p:childTnLst>
                                </p:cTn>
                              </p:par>
                              <p:par>
                                <p:cTn id="467" presetID="3" presetClass="exit" presetSubtype="10" fill="hold" grpId="3" nodeType="withEffect">
                                  <p:stCondLst>
                                    <p:cond delay="0"/>
                                  </p:stCondLst>
                                  <p:childTnLst>
                                    <p:animEffect transition="out" filter="blinds(horizontal)">
                                      <p:cBhvr>
                                        <p:cTn id="468" dur="6000"/>
                                        <p:tgtEl>
                                          <p:spTgt spid="43"/>
                                        </p:tgtEl>
                                      </p:cBhvr>
                                    </p:animEffect>
                                    <p:set>
                                      <p:cBhvr>
                                        <p:cTn id="469" dur="1" fill="hold">
                                          <p:stCondLst>
                                            <p:cond delay="5999"/>
                                          </p:stCondLst>
                                        </p:cTn>
                                        <p:tgtEl>
                                          <p:spTgt spid="43"/>
                                        </p:tgtEl>
                                        <p:attrNameLst>
                                          <p:attrName>style.visibility</p:attrName>
                                        </p:attrNameLst>
                                      </p:cBhvr>
                                      <p:to>
                                        <p:strVal val="hidden"/>
                                      </p:to>
                                    </p:set>
                                  </p:childTnLst>
                                </p:cTn>
                              </p:par>
                              <p:par>
                                <p:cTn id="470" presetID="2" presetClass="entr" presetSubtype="4" fill="hold" grpId="0" nodeType="withEffect">
                                  <p:stCondLst>
                                    <p:cond delay="0"/>
                                  </p:stCondLst>
                                  <p:childTnLst>
                                    <p:set>
                                      <p:cBhvr>
                                        <p:cTn id="471" dur="1" fill="hold">
                                          <p:stCondLst>
                                            <p:cond delay="0"/>
                                          </p:stCondLst>
                                        </p:cTn>
                                        <p:tgtEl>
                                          <p:spTgt spid="42"/>
                                        </p:tgtEl>
                                        <p:attrNameLst>
                                          <p:attrName>style.visibility</p:attrName>
                                        </p:attrNameLst>
                                      </p:cBhvr>
                                      <p:to>
                                        <p:strVal val="visible"/>
                                      </p:to>
                                    </p:set>
                                    <p:anim calcmode="lin" valueType="num">
                                      <p:cBhvr additive="base">
                                        <p:cTn id="472" dur="4000" fill="hold"/>
                                        <p:tgtEl>
                                          <p:spTgt spid="42"/>
                                        </p:tgtEl>
                                        <p:attrNameLst>
                                          <p:attrName>ppt_x</p:attrName>
                                        </p:attrNameLst>
                                      </p:cBhvr>
                                      <p:tavLst>
                                        <p:tav tm="0">
                                          <p:val>
                                            <p:strVal val="#ppt_x"/>
                                          </p:val>
                                        </p:tav>
                                        <p:tav tm="100000">
                                          <p:val>
                                            <p:strVal val="#ppt_x"/>
                                          </p:val>
                                        </p:tav>
                                      </p:tavLst>
                                    </p:anim>
                                    <p:anim calcmode="lin" valueType="num">
                                      <p:cBhvr additive="base">
                                        <p:cTn id="473" dur="4000" fill="hold"/>
                                        <p:tgtEl>
                                          <p:spTgt spid="42"/>
                                        </p:tgtEl>
                                        <p:attrNameLst>
                                          <p:attrName>ppt_y</p:attrName>
                                        </p:attrNameLst>
                                      </p:cBhvr>
                                      <p:tavLst>
                                        <p:tav tm="0">
                                          <p:val>
                                            <p:strVal val="1+#ppt_h/2"/>
                                          </p:val>
                                        </p:tav>
                                        <p:tav tm="100000">
                                          <p:val>
                                            <p:strVal val="#ppt_y"/>
                                          </p:val>
                                        </p:tav>
                                      </p:tavLst>
                                    </p:anim>
                                  </p:childTnLst>
                                </p:cTn>
                              </p:par>
                              <p:par>
                                <p:cTn id="474" presetID="19" presetClass="entr" presetSubtype="5" fill="hold" grpId="1" nodeType="withEffect">
                                  <p:stCondLst>
                                    <p:cond delay="0"/>
                                  </p:stCondLst>
                                  <p:childTnLst>
                                    <p:set>
                                      <p:cBhvr>
                                        <p:cTn id="475" dur="1" fill="hold">
                                          <p:stCondLst>
                                            <p:cond delay="0"/>
                                          </p:stCondLst>
                                        </p:cTn>
                                        <p:tgtEl>
                                          <p:spTgt spid="42"/>
                                        </p:tgtEl>
                                        <p:attrNameLst>
                                          <p:attrName>style.visibility</p:attrName>
                                        </p:attrNameLst>
                                      </p:cBhvr>
                                      <p:to>
                                        <p:strVal val="visible"/>
                                      </p:to>
                                    </p:set>
                                    <p:anim calcmode="lin" valueType="num">
                                      <p:cBhvr>
                                        <p:cTn id="476" dur="4000" fill="hold"/>
                                        <p:tgtEl>
                                          <p:spTgt spid="42"/>
                                        </p:tgtEl>
                                        <p:attrNameLst>
                                          <p:attrName>ppt_w</p:attrName>
                                        </p:attrNameLst>
                                      </p:cBhvr>
                                      <p:tavLst>
                                        <p:tav tm="0">
                                          <p:val>
                                            <p:strVal val="#ppt_w"/>
                                          </p:val>
                                        </p:tav>
                                        <p:tav tm="100000">
                                          <p:val>
                                            <p:strVal val="#ppt_w"/>
                                          </p:val>
                                        </p:tav>
                                      </p:tavLst>
                                    </p:anim>
                                    <p:anim calcmode="lin" valueType="num">
                                      <p:cBhvr>
                                        <p:cTn id="477" dur="4000" fill="hold"/>
                                        <p:tgtEl>
                                          <p:spTgt spid="42"/>
                                        </p:tgtEl>
                                        <p:attrNameLst>
                                          <p:attrName>ppt_h</p:attrName>
                                        </p:attrNameLst>
                                      </p:cBhvr>
                                      <p:tavLst>
                                        <p:tav tm="0" fmla="#ppt_h*sin(2.5*pi*$)">
                                          <p:val>
                                            <p:fltVal val="0"/>
                                          </p:val>
                                        </p:tav>
                                        <p:tav tm="100000">
                                          <p:val>
                                            <p:fltVal val="1"/>
                                          </p:val>
                                        </p:tav>
                                      </p:tavLst>
                                    </p:anim>
                                  </p:childTnLst>
                                </p:cTn>
                              </p:par>
                              <p:par>
                                <p:cTn id="478" presetID="2" presetClass="exit" presetSubtype="1" fill="hold" grpId="2" nodeType="withEffect">
                                  <p:stCondLst>
                                    <p:cond delay="0"/>
                                  </p:stCondLst>
                                  <p:childTnLst>
                                    <p:anim calcmode="lin" valueType="num">
                                      <p:cBhvr additive="base">
                                        <p:cTn id="479" dur="4500"/>
                                        <p:tgtEl>
                                          <p:spTgt spid="42"/>
                                        </p:tgtEl>
                                        <p:attrNameLst>
                                          <p:attrName>ppt_x</p:attrName>
                                        </p:attrNameLst>
                                      </p:cBhvr>
                                      <p:tavLst>
                                        <p:tav tm="0">
                                          <p:val>
                                            <p:strVal val="ppt_x"/>
                                          </p:val>
                                        </p:tav>
                                        <p:tav tm="100000">
                                          <p:val>
                                            <p:strVal val="ppt_x"/>
                                          </p:val>
                                        </p:tav>
                                      </p:tavLst>
                                    </p:anim>
                                    <p:anim calcmode="lin" valueType="num">
                                      <p:cBhvr additive="base">
                                        <p:cTn id="480" dur="4500"/>
                                        <p:tgtEl>
                                          <p:spTgt spid="42"/>
                                        </p:tgtEl>
                                        <p:attrNameLst>
                                          <p:attrName>ppt_y</p:attrName>
                                        </p:attrNameLst>
                                      </p:cBhvr>
                                      <p:tavLst>
                                        <p:tav tm="0">
                                          <p:val>
                                            <p:strVal val="ppt_y"/>
                                          </p:val>
                                        </p:tav>
                                        <p:tav tm="100000">
                                          <p:val>
                                            <p:strVal val="0-ppt_h/2"/>
                                          </p:val>
                                        </p:tav>
                                      </p:tavLst>
                                    </p:anim>
                                    <p:set>
                                      <p:cBhvr>
                                        <p:cTn id="481" dur="1" fill="hold">
                                          <p:stCondLst>
                                            <p:cond delay="4499"/>
                                          </p:stCondLst>
                                        </p:cTn>
                                        <p:tgtEl>
                                          <p:spTgt spid="42"/>
                                        </p:tgtEl>
                                        <p:attrNameLst>
                                          <p:attrName>style.visibility</p:attrName>
                                        </p:attrNameLst>
                                      </p:cBhvr>
                                      <p:to>
                                        <p:strVal val="hidden"/>
                                      </p:to>
                                    </p:set>
                                  </p:childTnLst>
                                </p:cTn>
                              </p:par>
                              <p:par>
                                <p:cTn id="482" presetID="3" presetClass="exit" presetSubtype="10" fill="hold" grpId="3" nodeType="withEffect">
                                  <p:stCondLst>
                                    <p:cond delay="0"/>
                                  </p:stCondLst>
                                  <p:childTnLst>
                                    <p:animEffect transition="out" filter="blinds(horizontal)">
                                      <p:cBhvr>
                                        <p:cTn id="483" dur="6000"/>
                                        <p:tgtEl>
                                          <p:spTgt spid="42"/>
                                        </p:tgtEl>
                                      </p:cBhvr>
                                    </p:animEffect>
                                    <p:set>
                                      <p:cBhvr>
                                        <p:cTn id="484" dur="1" fill="hold">
                                          <p:stCondLst>
                                            <p:cond delay="5999"/>
                                          </p:stCondLst>
                                        </p:cTn>
                                        <p:tgtEl>
                                          <p:spTgt spid="42"/>
                                        </p:tgtEl>
                                        <p:attrNameLst>
                                          <p:attrName>style.visibility</p:attrName>
                                        </p:attrNameLst>
                                      </p:cBhvr>
                                      <p:to>
                                        <p:strVal val="hidden"/>
                                      </p:to>
                                    </p:set>
                                  </p:childTnLst>
                                </p:cTn>
                              </p:par>
                              <p:par>
                                <p:cTn id="485" presetID="2" presetClass="entr" presetSubtype="4" fill="hold" grpId="0" nodeType="withEffect">
                                  <p:stCondLst>
                                    <p:cond delay="0"/>
                                  </p:stCondLst>
                                  <p:childTnLst>
                                    <p:set>
                                      <p:cBhvr>
                                        <p:cTn id="486" dur="1" fill="hold">
                                          <p:stCondLst>
                                            <p:cond delay="0"/>
                                          </p:stCondLst>
                                        </p:cTn>
                                        <p:tgtEl>
                                          <p:spTgt spid="41"/>
                                        </p:tgtEl>
                                        <p:attrNameLst>
                                          <p:attrName>style.visibility</p:attrName>
                                        </p:attrNameLst>
                                      </p:cBhvr>
                                      <p:to>
                                        <p:strVal val="visible"/>
                                      </p:to>
                                    </p:set>
                                    <p:anim calcmode="lin" valueType="num">
                                      <p:cBhvr additive="base">
                                        <p:cTn id="487" dur="4000" fill="hold"/>
                                        <p:tgtEl>
                                          <p:spTgt spid="41"/>
                                        </p:tgtEl>
                                        <p:attrNameLst>
                                          <p:attrName>ppt_x</p:attrName>
                                        </p:attrNameLst>
                                      </p:cBhvr>
                                      <p:tavLst>
                                        <p:tav tm="0">
                                          <p:val>
                                            <p:strVal val="#ppt_x"/>
                                          </p:val>
                                        </p:tav>
                                        <p:tav tm="100000">
                                          <p:val>
                                            <p:strVal val="#ppt_x"/>
                                          </p:val>
                                        </p:tav>
                                      </p:tavLst>
                                    </p:anim>
                                    <p:anim calcmode="lin" valueType="num">
                                      <p:cBhvr additive="base">
                                        <p:cTn id="488" dur="4000" fill="hold"/>
                                        <p:tgtEl>
                                          <p:spTgt spid="41"/>
                                        </p:tgtEl>
                                        <p:attrNameLst>
                                          <p:attrName>ppt_y</p:attrName>
                                        </p:attrNameLst>
                                      </p:cBhvr>
                                      <p:tavLst>
                                        <p:tav tm="0">
                                          <p:val>
                                            <p:strVal val="1+#ppt_h/2"/>
                                          </p:val>
                                        </p:tav>
                                        <p:tav tm="100000">
                                          <p:val>
                                            <p:strVal val="#ppt_y"/>
                                          </p:val>
                                        </p:tav>
                                      </p:tavLst>
                                    </p:anim>
                                  </p:childTnLst>
                                </p:cTn>
                              </p:par>
                              <p:par>
                                <p:cTn id="489" presetID="19" presetClass="entr" presetSubtype="5" fill="hold" grpId="1" nodeType="withEffect">
                                  <p:stCondLst>
                                    <p:cond delay="0"/>
                                  </p:stCondLst>
                                  <p:childTnLst>
                                    <p:set>
                                      <p:cBhvr>
                                        <p:cTn id="490" dur="1" fill="hold">
                                          <p:stCondLst>
                                            <p:cond delay="0"/>
                                          </p:stCondLst>
                                        </p:cTn>
                                        <p:tgtEl>
                                          <p:spTgt spid="41"/>
                                        </p:tgtEl>
                                        <p:attrNameLst>
                                          <p:attrName>style.visibility</p:attrName>
                                        </p:attrNameLst>
                                      </p:cBhvr>
                                      <p:to>
                                        <p:strVal val="visible"/>
                                      </p:to>
                                    </p:set>
                                    <p:anim calcmode="lin" valueType="num">
                                      <p:cBhvr>
                                        <p:cTn id="491" dur="4000" fill="hold"/>
                                        <p:tgtEl>
                                          <p:spTgt spid="41"/>
                                        </p:tgtEl>
                                        <p:attrNameLst>
                                          <p:attrName>ppt_w</p:attrName>
                                        </p:attrNameLst>
                                      </p:cBhvr>
                                      <p:tavLst>
                                        <p:tav tm="0">
                                          <p:val>
                                            <p:strVal val="#ppt_w"/>
                                          </p:val>
                                        </p:tav>
                                        <p:tav tm="100000">
                                          <p:val>
                                            <p:strVal val="#ppt_w"/>
                                          </p:val>
                                        </p:tav>
                                      </p:tavLst>
                                    </p:anim>
                                    <p:anim calcmode="lin" valueType="num">
                                      <p:cBhvr>
                                        <p:cTn id="492" dur="4000" fill="hold"/>
                                        <p:tgtEl>
                                          <p:spTgt spid="41"/>
                                        </p:tgtEl>
                                        <p:attrNameLst>
                                          <p:attrName>ppt_h</p:attrName>
                                        </p:attrNameLst>
                                      </p:cBhvr>
                                      <p:tavLst>
                                        <p:tav tm="0" fmla="#ppt_h*sin(2.5*pi*$)">
                                          <p:val>
                                            <p:fltVal val="0"/>
                                          </p:val>
                                        </p:tav>
                                        <p:tav tm="100000">
                                          <p:val>
                                            <p:fltVal val="1"/>
                                          </p:val>
                                        </p:tav>
                                      </p:tavLst>
                                    </p:anim>
                                  </p:childTnLst>
                                </p:cTn>
                              </p:par>
                              <p:par>
                                <p:cTn id="493" presetID="2" presetClass="exit" presetSubtype="1" fill="hold" grpId="2" nodeType="withEffect">
                                  <p:stCondLst>
                                    <p:cond delay="0"/>
                                  </p:stCondLst>
                                  <p:childTnLst>
                                    <p:anim calcmode="lin" valueType="num">
                                      <p:cBhvr additive="base">
                                        <p:cTn id="494" dur="4500"/>
                                        <p:tgtEl>
                                          <p:spTgt spid="41"/>
                                        </p:tgtEl>
                                        <p:attrNameLst>
                                          <p:attrName>ppt_x</p:attrName>
                                        </p:attrNameLst>
                                      </p:cBhvr>
                                      <p:tavLst>
                                        <p:tav tm="0">
                                          <p:val>
                                            <p:strVal val="ppt_x"/>
                                          </p:val>
                                        </p:tav>
                                        <p:tav tm="100000">
                                          <p:val>
                                            <p:strVal val="ppt_x"/>
                                          </p:val>
                                        </p:tav>
                                      </p:tavLst>
                                    </p:anim>
                                    <p:anim calcmode="lin" valueType="num">
                                      <p:cBhvr additive="base">
                                        <p:cTn id="495" dur="4500"/>
                                        <p:tgtEl>
                                          <p:spTgt spid="41"/>
                                        </p:tgtEl>
                                        <p:attrNameLst>
                                          <p:attrName>ppt_y</p:attrName>
                                        </p:attrNameLst>
                                      </p:cBhvr>
                                      <p:tavLst>
                                        <p:tav tm="0">
                                          <p:val>
                                            <p:strVal val="ppt_y"/>
                                          </p:val>
                                        </p:tav>
                                        <p:tav tm="100000">
                                          <p:val>
                                            <p:strVal val="0-ppt_h/2"/>
                                          </p:val>
                                        </p:tav>
                                      </p:tavLst>
                                    </p:anim>
                                    <p:set>
                                      <p:cBhvr>
                                        <p:cTn id="496" dur="1" fill="hold">
                                          <p:stCondLst>
                                            <p:cond delay="4499"/>
                                          </p:stCondLst>
                                        </p:cTn>
                                        <p:tgtEl>
                                          <p:spTgt spid="41"/>
                                        </p:tgtEl>
                                        <p:attrNameLst>
                                          <p:attrName>style.visibility</p:attrName>
                                        </p:attrNameLst>
                                      </p:cBhvr>
                                      <p:to>
                                        <p:strVal val="hidden"/>
                                      </p:to>
                                    </p:set>
                                  </p:childTnLst>
                                </p:cTn>
                              </p:par>
                              <p:par>
                                <p:cTn id="497" presetID="3" presetClass="exit" presetSubtype="10" fill="hold" grpId="3" nodeType="withEffect">
                                  <p:stCondLst>
                                    <p:cond delay="0"/>
                                  </p:stCondLst>
                                  <p:childTnLst>
                                    <p:animEffect transition="out" filter="blinds(horizontal)">
                                      <p:cBhvr>
                                        <p:cTn id="498" dur="6000"/>
                                        <p:tgtEl>
                                          <p:spTgt spid="41"/>
                                        </p:tgtEl>
                                      </p:cBhvr>
                                    </p:animEffect>
                                    <p:set>
                                      <p:cBhvr>
                                        <p:cTn id="499" dur="1" fill="hold">
                                          <p:stCondLst>
                                            <p:cond delay="5999"/>
                                          </p:stCondLst>
                                        </p:cTn>
                                        <p:tgtEl>
                                          <p:spTgt spid="41"/>
                                        </p:tgtEl>
                                        <p:attrNameLst>
                                          <p:attrName>style.visibility</p:attrName>
                                        </p:attrNameLst>
                                      </p:cBhvr>
                                      <p:to>
                                        <p:strVal val="hidden"/>
                                      </p:to>
                                    </p:set>
                                  </p:childTnLst>
                                </p:cTn>
                              </p:par>
                              <p:par>
                                <p:cTn id="500" presetID="2" presetClass="entr" presetSubtype="4" fill="hold" grpId="0" nodeType="withEffect">
                                  <p:stCondLst>
                                    <p:cond delay="0"/>
                                  </p:stCondLst>
                                  <p:childTnLst>
                                    <p:set>
                                      <p:cBhvr>
                                        <p:cTn id="501" dur="1" fill="hold">
                                          <p:stCondLst>
                                            <p:cond delay="0"/>
                                          </p:stCondLst>
                                        </p:cTn>
                                        <p:tgtEl>
                                          <p:spTgt spid="39"/>
                                        </p:tgtEl>
                                        <p:attrNameLst>
                                          <p:attrName>style.visibility</p:attrName>
                                        </p:attrNameLst>
                                      </p:cBhvr>
                                      <p:to>
                                        <p:strVal val="visible"/>
                                      </p:to>
                                    </p:set>
                                    <p:anim calcmode="lin" valueType="num">
                                      <p:cBhvr additive="base">
                                        <p:cTn id="502" dur="4000" fill="hold"/>
                                        <p:tgtEl>
                                          <p:spTgt spid="39"/>
                                        </p:tgtEl>
                                        <p:attrNameLst>
                                          <p:attrName>ppt_x</p:attrName>
                                        </p:attrNameLst>
                                      </p:cBhvr>
                                      <p:tavLst>
                                        <p:tav tm="0">
                                          <p:val>
                                            <p:strVal val="#ppt_x"/>
                                          </p:val>
                                        </p:tav>
                                        <p:tav tm="100000">
                                          <p:val>
                                            <p:strVal val="#ppt_x"/>
                                          </p:val>
                                        </p:tav>
                                      </p:tavLst>
                                    </p:anim>
                                    <p:anim calcmode="lin" valueType="num">
                                      <p:cBhvr additive="base">
                                        <p:cTn id="503" dur="4000" fill="hold"/>
                                        <p:tgtEl>
                                          <p:spTgt spid="39"/>
                                        </p:tgtEl>
                                        <p:attrNameLst>
                                          <p:attrName>ppt_y</p:attrName>
                                        </p:attrNameLst>
                                      </p:cBhvr>
                                      <p:tavLst>
                                        <p:tav tm="0">
                                          <p:val>
                                            <p:strVal val="1+#ppt_h/2"/>
                                          </p:val>
                                        </p:tav>
                                        <p:tav tm="100000">
                                          <p:val>
                                            <p:strVal val="#ppt_y"/>
                                          </p:val>
                                        </p:tav>
                                      </p:tavLst>
                                    </p:anim>
                                  </p:childTnLst>
                                </p:cTn>
                              </p:par>
                              <p:par>
                                <p:cTn id="504" presetID="19" presetClass="entr" presetSubtype="5" fill="hold" grpId="1" nodeType="withEffect">
                                  <p:stCondLst>
                                    <p:cond delay="0"/>
                                  </p:stCondLst>
                                  <p:childTnLst>
                                    <p:set>
                                      <p:cBhvr>
                                        <p:cTn id="505" dur="1" fill="hold">
                                          <p:stCondLst>
                                            <p:cond delay="0"/>
                                          </p:stCondLst>
                                        </p:cTn>
                                        <p:tgtEl>
                                          <p:spTgt spid="39"/>
                                        </p:tgtEl>
                                        <p:attrNameLst>
                                          <p:attrName>style.visibility</p:attrName>
                                        </p:attrNameLst>
                                      </p:cBhvr>
                                      <p:to>
                                        <p:strVal val="visible"/>
                                      </p:to>
                                    </p:set>
                                    <p:anim calcmode="lin" valueType="num">
                                      <p:cBhvr>
                                        <p:cTn id="506" dur="4000" fill="hold"/>
                                        <p:tgtEl>
                                          <p:spTgt spid="39"/>
                                        </p:tgtEl>
                                        <p:attrNameLst>
                                          <p:attrName>ppt_w</p:attrName>
                                        </p:attrNameLst>
                                      </p:cBhvr>
                                      <p:tavLst>
                                        <p:tav tm="0">
                                          <p:val>
                                            <p:strVal val="#ppt_w"/>
                                          </p:val>
                                        </p:tav>
                                        <p:tav tm="100000">
                                          <p:val>
                                            <p:strVal val="#ppt_w"/>
                                          </p:val>
                                        </p:tav>
                                      </p:tavLst>
                                    </p:anim>
                                    <p:anim calcmode="lin" valueType="num">
                                      <p:cBhvr>
                                        <p:cTn id="507" dur="4000" fill="hold"/>
                                        <p:tgtEl>
                                          <p:spTgt spid="39"/>
                                        </p:tgtEl>
                                        <p:attrNameLst>
                                          <p:attrName>ppt_h</p:attrName>
                                        </p:attrNameLst>
                                      </p:cBhvr>
                                      <p:tavLst>
                                        <p:tav tm="0" fmla="#ppt_h*sin(2.5*pi*$)">
                                          <p:val>
                                            <p:fltVal val="0"/>
                                          </p:val>
                                        </p:tav>
                                        <p:tav tm="100000">
                                          <p:val>
                                            <p:fltVal val="1"/>
                                          </p:val>
                                        </p:tav>
                                      </p:tavLst>
                                    </p:anim>
                                  </p:childTnLst>
                                </p:cTn>
                              </p:par>
                              <p:par>
                                <p:cTn id="508" presetID="2" presetClass="exit" presetSubtype="1" fill="hold" grpId="2" nodeType="withEffect">
                                  <p:stCondLst>
                                    <p:cond delay="0"/>
                                  </p:stCondLst>
                                  <p:childTnLst>
                                    <p:anim calcmode="lin" valueType="num">
                                      <p:cBhvr additive="base">
                                        <p:cTn id="509" dur="4500"/>
                                        <p:tgtEl>
                                          <p:spTgt spid="39"/>
                                        </p:tgtEl>
                                        <p:attrNameLst>
                                          <p:attrName>ppt_x</p:attrName>
                                        </p:attrNameLst>
                                      </p:cBhvr>
                                      <p:tavLst>
                                        <p:tav tm="0">
                                          <p:val>
                                            <p:strVal val="ppt_x"/>
                                          </p:val>
                                        </p:tav>
                                        <p:tav tm="100000">
                                          <p:val>
                                            <p:strVal val="ppt_x"/>
                                          </p:val>
                                        </p:tav>
                                      </p:tavLst>
                                    </p:anim>
                                    <p:anim calcmode="lin" valueType="num">
                                      <p:cBhvr additive="base">
                                        <p:cTn id="510" dur="4500"/>
                                        <p:tgtEl>
                                          <p:spTgt spid="39"/>
                                        </p:tgtEl>
                                        <p:attrNameLst>
                                          <p:attrName>ppt_y</p:attrName>
                                        </p:attrNameLst>
                                      </p:cBhvr>
                                      <p:tavLst>
                                        <p:tav tm="0">
                                          <p:val>
                                            <p:strVal val="ppt_y"/>
                                          </p:val>
                                        </p:tav>
                                        <p:tav tm="100000">
                                          <p:val>
                                            <p:strVal val="0-ppt_h/2"/>
                                          </p:val>
                                        </p:tav>
                                      </p:tavLst>
                                    </p:anim>
                                    <p:set>
                                      <p:cBhvr>
                                        <p:cTn id="511" dur="1" fill="hold">
                                          <p:stCondLst>
                                            <p:cond delay="4499"/>
                                          </p:stCondLst>
                                        </p:cTn>
                                        <p:tgtEl>
                                          <p:spTgt spid="39"/>
                                        </p:tgtEl>
                                        <p:attrNameLst>
                                          <p:attrName>style.visibility</p:attrName>
                                        </p:attrNameLst>
                                      </p:cBhvr>
                                      <p:to>
                                        <p:strVal val="hidden"/>
                                      </p:to>
                                    </p:set>
                                  </p:childTnLst>
                                </p:cTn>
                              </p:par>
                              <p:par>
                                <p:cTn id="512" presetID="3" presetClass="exit" presetSubtype="10" fill="hold" grpId="3" nodeType="withEffect">
                                  <p:stCondLst>
                                    <p:cond delay="0"/>
                                  </p:stCondLst>
                                  <p:childTnLst>
                                    <p:animEffect transition="out" filter="blinds(horizontal)">
                                      <p:cBhvr>
                                        <p:cTn id="513" dur="6000"/>
                                        <p:tgtEl>
                                          <p:spTgt spid="39"/>
                                        </p:tgtEl>
                                      </p:cBhvr>
                                    </p:animEffect>
                                    <p:set>
                                      <p:cBhvr>
                                        <p:cTn id="514" dur="1" fill="hold">
                                          <p:stCondLst>
                                            <p:cond delay="5999"/>
                                          </p:stCondLst>
                                        </p:cTn>
                                        <p:tgtEl>
                                          <p:spTgt spid="39"/>
                                        </p:tgtEl>
                                        <p:attrNameLst>
                                          <p:attrName>style.visibility</p:attrName>
                                        </p:attrNameLst>
                                      </p:cBhvr>
                                      <p:to>
                                        <p:strVal val="hidden"/>
                                      </p:to>
                                    </p:set>
                                  </p:childTnLst>
                                </p:cTn>
                              </p:par>
                              <p:par>
                                <p:cTn id="515" presetID="2" presetClass="entr" presetSubtype="4" fill="hold" grpId="0" nodeType="withEffect">
                                  <p:stCondLst>
                                    <p:cond delay="0"/>
                                  </p:stCondLst>
                                  <p:childTnLst>
                                    <p:set>
                                      <p:cBhvr>
                                        <p:cTn id="516" dur="1" fill="hold">
                                          <p:stCondLst>
                                            <p:cond delay="0"/>
                                          </p:stCondLst>
                                        </p:cTn>
                                        <p:tgtEl>
                                          <p:spTgt spid="38"/>
                                        </p:tgtEl>
                                        <p:attrNameLst>
                                          <p:attrName>style.visibility</p:attrName>
                                        </p:attrNameLst>
                                      </p:cBhvr>
                                      <p:to>
                                        <p:strVal val="visible"/>
                                      </p:to>
                                    </p:set>
                                    <p:anim calcmode="lin" valueType="num">
                                      <p:cBhvr additive="base">
                                        <p:cTn id="517" dur="4000" fill="hold"/>
                                        <p:tgtEl>
                                          <p:spTgt spid="38"/>
                                        </p:tgtEl>
                                        <p:attrNameLst>
                                          <p:attrName>ppt_x</p:attrName>
                                        </p:attrNameLst>
                                      </p:cBhvr>
                                      <p:tavLst>
                                        <p:tav tm="0">
                                          <p:val>
                                            <p:strVal val="#ppt_x"/>
                                          </p:val>
                                        </p:tav>
                                        <p:tav tm="100000">
                                          <p:val>
                                            <p:strVal val="#ppt_x"/>
                                          </p:val>
                                        </p:tav>
                                      </p:tavLst>
                                    </p:anim>
                                    <p:anim calcmode="lin" valueType="num">
                                      <p:cBhvr additive="base">
                                        <p:cTn id="518" dur="4000" fill="hold"/>
                                        <p:tgtEl>
                                          <p:spTgt spid="38"/>
                                        </p:tgtEl>
                                        <p:attrNameLst>
                                          <p:attrName>ppt_y</p:attrName>
                                        </p:attrNameLst>
                                      </p:cBhvr>
                                      <p:tavLst>
                                        <p:tav tm="0">
                                          <p:val>
                                            <p:strVal val="1+#ppt_h/2"/>
                                          </p:val>
                                        </p:tav>
                                        <p:tav tm="100000">
                                          <p:val>
                                            <p:strVal val="#ppt_y"/>
                                          </p:val>
                                        </p:tav>
                                      </p:tavLst>
                                    </p:anim>
                                  </p:childTnLst>
                                </p:cTn>
                              </p:par>
                              <p:par>
                                <p:cTn id="519" presetID="19" presetClass="entr" presetSubtype="5" fill="hold" grpId="1" nodeType="withEffect">
                                  <p:stCondLst>
                                    <p:cond delay="0"/>
                                  </p:stCondLst>
                                  <p:childTnLst>
                                    <p:set>
                                      <p:cBhvr>
                                        <p:cTn id="520" dur="1" fill="hold">
                                          <p:stCondLst>
                                            <p:cond delay="0"/>
                                          </p:stCondLst>
                                        </p:cTn>
                                        <p:tgtEl>
                                          <p:spTgt spid="38"/>
                                        </p:tgtEl>
                                        <p:attrNameLst>
                                          <p:attrName>style.visibility</p:attrName>
                                        </p:attrNameLst>
                                      </p:cBhvr>
                                      <p:to>
                                        <p:strVal val="visible"/>
                                      </p:to>
                                    </p:set>
                                    <p:anim calcmode="lin" valueType="num">
                                      <p:cBhvr>
                                        <p:cTn id="521" dur="4000" fill="hold"/>
                                        <p:tgtEl>
                                          <p:spTgt spid="38"/>
                                        </p:tgtEl>
                                        <p:attrNameLst>
                                          <p:attrName>ppt_w</p:attrName>
                                        </p:attrNameLst>
                                      </p:cBhvr>
                                      <p:tavLst>
                                        <p:tav tm="0">
                                          <p:val>
                                            <p:strVal val="#ppt_w"/>
                                          </p:val>
                                        </p:tav>
                                        <p:tav tm="100000">
                                          <p:val>
                                            <p:strVal val="#ppt_w"/>
                                          </p:val>
                                        </p:tav>
                                      </p:tavLst>
                                    </p:anim>
                                    <p:anim calcmode="lin" valueType="num">
                                      <p:cBhvr>
                                        <p:cTn id="522" dur="4000" fill="hold"/>
                                        <p:tgtEl>
                                          <p:spTgt spid="38"/>
                                        </p:tgtEl>
                                        <p:attrNameLst>
                                          <p:attrName>ppt_h</p:attrName>
                                        </p:attrNameLst>
                                      </p:cBhvr>
                                      <p:tavLst>
                                        <p:tav tm="0" fmla="#ppt_h*sin(2.5*pi*$)">
                                          <p:val>
                                            <p:fltVal val="0"/>
                                          </p:val>
                                        </p:tav>
                                        <p:tav tm="100000">
                                          <p:val>
                                            <p:fltVal val="1"/>
                                          </p:val>
                                        </p:tav>
                                      </p:tavLst>
                                    </p:anim>
                                  </p:childTnLst>
                                </p:cTn>
                              </p:par>
                              <p:par>
                                <p:cTn id="523" presetID="2" presetClass="exit" presetSubtype="1" fill="hold" grpId="2" nodeType="withEffect">
                                  <p:stCondLst>
                                    <p:cond delay="0"/>
                                  </p:stCondLst>
                                  <p:childTnLst>
                                    <p:anim calcmode="lin" valueType="num">
                                      <p:cBhvr additive="base">
                                        <p:cTn id="524" dur="4500"/>
                                        <p:tgtEl>
                                          <p:spTgt spid="38"/>
                                        </p:tgtEl>
                                        <p:attrNameLst>
                                          <p:attrName>ppt_x</p:attrName>
                                        </p:attrNameLst>
                                      </p:cBhvr>
                                      <p:tavLst>
                                        <p:tav tm="0">
                                          <p:val>
                                            <p:strVal val="ppt_x"/>
                                          </p:val>
                                        </p:tav>
                                        <p:tav tm="100000">
                                          <p:val>
                                            <p:strVal val="ppt_x"/>
                                          </p:val>
                                        </p:tav>
                                      </p:tavLst>
                                    </p:anim>
                                    <p:anim calcmode="lin" valueType="num">
                                      <p:cBhvr additive="base">
                                        <p:cTn id="525" dur="4500"/>
                                        <p:tgtEl>
                                          <p:spTgt spid="38"/>
                                        </p:tgtEl>
                                        <p:attrNameLst>
                                          <p:attrName>ppt_y</p:attrName>
                                        </p:attrNameLst>
                                      </p:cBhvr>
                                      <p:tavLst>
                                        <p:tav tm="0">
                                          <p:val>
                                            <p:strVal val="ppt_y"/>
                                          </p:val>
                                        </p:tav>
                                        <p:tav tm="100000">
                                          <p:val>
                                            <p:strVal val="0-ppt_h/2"/>
                                          </p:val>
                                        </p:tav>
                                      </p:tavLst>
                                    </p:anim>
                                    <p:set>
                                      <p:cBhvr>
                                        <p:cTn id="526" dur="1" fill="hold">
                                          <p:stCondLst>
                                            <p:cond delay="4499"/>
                                          </p:stCondLst>
                                        </p:cTn>
                                        <p:tgtEl>
                                          <p:spTgt spid="38"/>
                                        </p:tgtEl>
                                        <p:attrNameLst>
                                          <p:attrName>style.visibility</p:attrName>
                                        </p:attrNameLst>
                                      </p:cBhvr>
                                      <p:to>
                                        <p:strVal val="hidden"/>
                                      </p:to>
                                    </p:set>
                                  </p:childTnLst>
                                </p:cTn>
                              </p:par>
                              <p:par>
                                <p:cTn id="527" presetID="3" presetClass="exit" presetSubtype="10" fill="hold" grpId="3" nodeType="withEffect">
                                  <p:stCondLst>
                                    <p:cond delay="0"/>
                                  </p:stCondLst>
                                  <p:childTnLst>
                                    <p:animEffect transition="out" filter="blinds(horizontal)">
                                      <p:cBhvr>
                                        <p:cTn id="528" dur="6000"/>
                                        <p:tgtEl>
                                          <p:spTgt spid="38"/>
                                        </p:tgtEl>
                                      </p:cBhvr>
                                    </p:animEffect>
                                    <p:set>
                                      <p:cBhvr>
                                        <p:cTn id="529" dur="1" fill="hold">
                                          <p:stCondLst>
                                            <p:cond delay="5999"/>
                                          </p:stCondLst>
                                        </p:cTn>
                                        <p:tgtEl>
                                          <p:spTgt spid="38"/>
                                        </p:tgtEl>
                                        <p:attrNameLst>
                                          <p:attrName>style.visibility</p:attrName>
                                        </p:attrNameLst>
                                      </p:cBhvr>
                                      <p:to>
                                        <p:strVal val="hidden"/>
                                      </p:to>
                                    </p:set>
                                  </p:childTnLst>
                                </p:cTn>
                              </p:par>
                              <p:par>
                                <p:cTn id="530" presetID="2" presetClass="entr" presetSubtype="4" fill="hold" grpId="0" nodeType="withEffect">
                                  <p:stCondLst>
                                    <p:cond delay="0"/>
                                  </p:stCondLst>
                                  <p:childTnLst>
                                    <p:set>
                                      <p:cBhvr>
                                        <p:cTn id="531" dur="1" fill="hold">
                                          <p:stCondLst>
                                            <p:cond delay="0"/>
                                          </p:stCondLst>
                                        </p:cTn>
                                        <p:tgtEl>
                                          <p:spTgt spid="37"/>
                                        </p:tgtEl>
                                        <p:attrNameLst>
                                          <p:attrName>style.visibility</p:attrName>
                                        </p:attrNameLst>
                                      </p:cBhvr>
                                      <p:to>
                                        <p:strVal val="visible"/>
                                      </p:to>
                                    </p:set>
                                    <p:anim calcmode="lin" valueType="num">
                                      <p:cBhvr additive="base">
                                        <p:cTn id="532" dur="4000" fill="hold"/>
                                        <p:tgtEl>
                                          <p:spTgt spid="37"/>
                                        </p:tgtEl>
                                        <p:attrNameLst>
                                          <p:attrName>ppt_x</p:attrName>
                                        </p:attrNameLst>
                                      </p:cBhvr>
                                      <p:tavLst>
                                        <p:tav tm="0">
                                          <p:val>
                                            <p:strVal val="#ppt_x"/>
                                          </p:val>
                                        </p:tav>
                                        <p:tav tm="100000">
                                          <p:val>
                                            <p:strVal val="#ppt_x"/>
                                          </p:val>
                                        </p:tav>
                                      </p:tavLst>
                                    </p:anim>
                                    <p:anim calcmode="lin" valueType="num">
                                      <p:cBhvr additive="base">
                                        <p:cTn id="533" dur="4000" fill="hold"/>
                                        <p:tgtEl>
                                          <p:spTgt spid="37"/>
                                        </p:tgtEl>
                                        <p:attrNameLst>
                                          <p:attrName>ppt_y</p:attrName>
                                        </p:attrNameLst>
                                      </p:cBhvr>
                                      <p:tavLst>
                                        <p:tav tm="0">
                                          <p:val>
                                            <p:strVal val="1+#ppt_h/2"/>
                                          </p:val>
                                        </p:tav>
                                        <p:tav tm="100000">
                                          <p:val>
                                            <p:strVal val="#ppt_y"/>
                                          </p:val>
                                        </p:tav>
                                      </p:tavLst>
                                    </p:anim>
                                  </p:childTnLst>
                                </p:cTn>
                              </p:par>
                              <p:par>
                                <p:cTn id="534" presetID="19" presetClass="entr" presetSubtype="5" fill="hold" grpId="1" nodeType="withEffect">
                                  <p:stCondLst>
                                    <p:cond delay="0"/>
                                  </p:stCondLst>
                                  <p:childTnLst>
                                    <p:set>
                                      <p:cBhvr>
                                        <p:cTn id="535" dur="1" fill="hold">
                                          <p:stCondLst>
                                            <p:cond delay="0"/>
                                          </p:stCondLst>
                                        </p:cTn>
                                        <p:tgtEl>
                                          <p:spTgt spid="37"/>
                                        </p:tgtEl>
                                        <p:attrNameLst>
                                          <p:attrName>style.visibility</p:attrName>
                                        </p:attrNameLst>
                                      </p:cBhvr>
                                      <p:to>
                                        <p:strVal val="visible"/>
                                      </p:to>
                                    </p:set>
                                    <p:anim calcmode="lin" valueType="num">
                                      <p:cBhvr>
                                        <p:cTn id="536" dur="4000" fill="hold"/>
                                        <p:tgtEl>
                                          <p:spTgt spid="37"/>
                                        </p:tgtEl>
                                        <p:attrNameLst>
                                          <p:attrName>ppt_w</p:attrName>
                                        </p:attrNameLst>
                                      </p:cBhvr>
                                      <p:tavLst>
                                        <p:tav tm="0">
                                          <p:val>
                                            <p:strVal val="#ppt_w"/>
                                          </p:val>
                                        </p:tav>
                                        <p:tav tm="100000">
                                          <p:val>
                                            <p:strVal val="#ppt_w"/>
                                          </p:val>
                                        </p:tav>
                                      </p:tavLst>
                                    </p:anim>
                                    <p:anim calcmode="lin" valueType="num">
                                      <p:cBhvr>
                                        <p:cTn id="537" dur="4000" fill="hold"/>
                                        <p:tgtEl>
                                          <p:spTgt spid="37"/>
                                        </p:tgtEl>
                                        <p:attrNameLst>
                                          <p:attrName>ppt_h</p:attrName>
                                        </p:attrNameLst>
                                      </p:cBhvr>
                                      <p:tavLst>
                                        <p:tav tm="0" fmla="#ppt_h*sin(2.5*pi*$)">
                                          <p:val>
                                            <p:fltVal val="0"/>
                                          </p:val>
                                        </p:tav>
                                        <p:tav tm="100000">
                                          <p:val>
                                            <p:fltVal val="1"/>
                                          </p:val>
                                        </p:tav>
                                      </p:tavLst>
                                    </p:anim>
                                  </p:childTnLst>
                                </p:cTn>
                              </p:par>
                              <p:par>
                                <p:cTn id="538" presetID="2" presetClass="exit" presetSubtype="1" fill="hold" grpId="2" nodeType="withEffect">
                                  <p:stCondLst>
                                    <p:cond delay="0"/>
                                  </p:stCondLst>
                                  <p:childTnLst>
                                    <p:anim calcmode="lin" valueType="num">
                                      <p:cBhvr additive="base">
                                        <p:cTn id="539" dur="4500"/>
                                        <p:tgtEl>
                                          <p:spTgt spid="37"/>
                                        </p:tgtEl>
                                        <p:attrNameLst>
                                          <p:attrName>ppt_x</p:attrName>
                                        </p:attrNameLst>
                                      </p:cBhvr>
                                      <p:tavLst>
                                        <p:tav tm="0">
                                          <p:val>
                                            <p:strVal val="ppt_x"/>
                                          </p:val>
                                        </p:tav>
                                        <p:tav tm="100000">
                                          <p:val>
                                            <p:strVal val="ppt_x"/>
                                          </p:val>
                                        </p:tav>
                                      </p:tavLst>
                                    </p:anim>
                                    <p:anim calcmode="lin" valueType="num">
                                      <p:cBhvr additive="base">
                                        <p:cTn id="540" dur="4500"/>
                                        <p:tgtEl>
                                          <p:spTgt spid="37"/>
                                        </p:tgtEl>
                                        <p:attrNameLst>
                                          <p:attrName>ppt_y</p:attrName>
                                        </p:attrNameLst>
                                      </p:cBhvr>
                                      <p:tavLst>
                                        <p:tav tm="0">
                                          <p:val>
                                            <p:strVal val="ppt_y"/>
                                          </p:val>
                                        </p:tav>
                                        <p:tav tm="100000">
                                          <p:val>
                                            <p:strVal val="0-ppt_h/2"/>
                                          </p:val>
                                        </p:tav>
                                      </p:tavLst>
                                    </p:anim>
                                    <p:set>
                                      <p:cBhvr>
                                        <p:cTn id="541" dur="1" fill="hold">
                                          <p:stCondLst>
                                            <p:cond delay="4499"/>
                                          </p:stCondLst>
                                        </p:cTn>
                                        <p:tgtEl>
                                          <p:spTgt spid="37"/>
                                        </p:tgtEl>
                                        <p:attrNameLst>
                                          <p:attrName>style.visibility</p:attrName>
                                        </p:attrNameLst>
                                      </p:cBhvr>
                                      <p:to>
                                        <p:strVal val="hidden"/>
                                      </p:to>
                                    </p:set>
                                  </p:childTnLst>
                                </p:cTn>
                              </p:par>
                              <p:par>
                                <p:cTn id="542" presetID="3" presetClass="exit" presetSubtype="10" fill="hold" grpId="3" nodeType="withEffect">
                                  <p:stCondLst>
                                    <p:cond delay="0"/>
                                  </p:stCondLst>
                                  <p:childTnLst>
                                    <p:animEffect transition="out" filter="blinds(horizontal)">
                                      <p:cBhvr>
                                        <p:cTn id="543" dur="6000"/>
                                        <p:tgtEl>
                                          <p:spTgt spid="37"/>
                                        </p:tgtEl>
                                      </p:cBhvr>
                                    </p:animEffect>
                                    <p:set>
                                      <p:cBhvr>
                                        <p:cTn id="544" dur="1" fill="hold">
                                          <p:stCondLst>
                                            <p:cond delay="5999"/>
                                          </p:stCondLst>
                                        </p:cTn>
                                        <p:tgtEl>
                                          <p:spTgt spid="37"/>
                                        </p:tgtEl>
                                        <p:attrNameLst>
                                          <p:attrName>style.visibility</p:attrName>
                                        </p:attrNameLst>
                                      </p:cBhvr>
                                      <p:to>
                                        <p:strVal val="hidden"/>
                                      </p:to>
                                    </p:set>
                                  </p:childTnLst>
                                </p:cTn>
                              </p:par>
                              <p:par>
                                <p:cTn id="545" presetID="2" presetClass="entr" presetSubtype="4" fill="hold" grpId="0" nodeType="withEffect">
                                  <p:stCondLst>
                                    <p:cond delay="0"/>
                                  </p:stCondLst>
                                  <p:childTnLst>
                                    <p:set>
                                      <p:cBhvr>
                                        <p:cTn id="546" dur="1" fill="hold">
                                          <p:stCondLst>
                                            <p:cond delay="0"/>
                                          </p:stCondLst>
                                        </p:cTn>
                                        <p:tgtEl>
                                          <p:spTgt spid="35"/>
                                        </p:tgtEl>
                                        <p:attrNameLst>
                                          <p:attrName>style.visibility</p:attrName>
                                        </p:attrNameLst>
                                      </p:cBhvr>
                                      <p:to>
                                        <p:strVal val="visible"/>
                                      </p:to>
                                    </p:set>
                                    <p:anim calcmode="lin" valueType="num">
                                      <p:cBhvr additive="base">
                                        <p:cTn id="547" dur="4000" fill="hold"/>
                                        <p:tgtEl>
                                          <p:spTgt spid="35"/>
                                        </p:tgtEl>
                                        <p:attrNameLst>
                                          <p:attrName>ppt_x</p:attrName>
                                        </p:attrNameLst>
                                      </p:cBhvr>
                                      <p:tavLst>
                                        <p:tav tm="0">
                                          <p:val>
                                            <p:strVal val="#ppt_x"/>
                                          </p:val>
                                        </p:tav>
                                        <p:tav tm="100000">
                                          <p:val>
                                            <p:strVal val="#ppt_x"/>
                                          </p:val>
                                        </p:tav>
                                      </p:tavLst>
                                    </p:anim>
                                    <p:anim calcmode="lin" valueType="num">
                                      <p:cBhvr additive="base">
                                        <p:cTn id="548" dur="4000" fill="hold"/>
                                        <p:tgtEl>
                                          <p:spTgt spid="35"/>
                                        </p:tgtEl>
                                        <p:attrNameLst>
                                          <p:attrName>ppt_y</p:attrName>
                                        </p:attrNameLst>
                                      </p:cBhvr>
                                      <p:tavLst>
                                        <p:tav tm="0">
                                          <p:val>
                                            <p:strVal val="1+#ppt_h/2"/>
                                          </p:val>
                                        </p:tav>
                                        <p:tav tm="100000">
                                          <p:val>
                                            <p:strVal val="#ppt_y"/>
                                          </p:val>
                                        </p:tav>
                                      </p:tavLst>
                                    </p:anim>
                                  </p:childTnLst>
                                </p:cTn>
                              </p:par>
                              <p:par>
                                <p:cTn id="549" presetID="19" presetClass="entr" presetSubtype="5" fill="hold" grpId="1" nodeType="withEffect">
                                  <p:stCondLst>
                                    <p:cond delay="0"/>
                                  </p:stCondLst>
                                  <p:childTnLst>
                                    <p:set>
                                      <p:cBhvr>
                                        <p:cTn id="550" dur="1" fill="hold">
                                          <p:stCondLst>
                                            <p:cond delay="0"/>
                                          </p:stCondLst>
                                        </p:cTn>
                                        <p:tgtEl>
                                          <p:spTgt spid="35"/>
                                        </p:tgtEl>
                                        <p:attrNameLst>
                                          <p:attrName>style.visibility</p:attrName>
                                        </p:attrNameLst>
                                      </p:cBhvr>
                                      <p:to>
                                        <p:strVal val="visible"/>
                                      </p:to>
                                    </p:set>
                                    <p:anim calcmode="lin" valueType="num">
                                      <p:cBhvr>
                                        <p:cTn id="551" dur="4000" fill="hold"/>
                                        <p:tgtEl>
                                          <p:spTgt spid="35"/>
                                        </p:tgtEl>
                                        <p:attrNameLst>
                                          <p:attrName>ppt_w</p:attrName>
                                        </p:attrNameLst>
                                      </p:cBhvr>
                                      <p:tavLst>
                                        <p:tav tm="0">
                                          <p:val>
                                            <p:strVal val="#ppt_w"/>
                                          </p:val>
                                        </p:tav>
                                        <p:tav tm="100000">
                                          <p:val>
                                            <p:strVal val="#ppt_w"/>
                                          </p:val>
                                        </p:tav>
                                      </p:tavLst>
                                    </p:anim>
                                    <p:anim calcmode="lin" valueType="num">
                                      <p:cBhvr>
                                        <p:cTn id="552" dur="4000" fill="hold"/>
                                        <p:tgtEl>
                                          <p:spTgt spid="35"/>
                                        </p:tgtEl>
                                        <p:attrNameLst>
                                          <p:attrName>ppt_h</p:attrName>
                                        </p:attrNameLst>
                                      </p:cBhvr>
                                      <p:tavLst>
                                        <p:tav tm="0" fmla="#ppt_h*sin(2.5*pi*$)">
                                          <p:val>
                                            <p:fltVal val="0"/>
                                          </p:val>
                                        </p:tav>
                                        <p:tav tm="100000">
                                          <p:val>
                                            <p:fltVal val="1"/>
                                          </p:val>
                                        </p:tav>
                                      </p:tavLst>
                                    </p:anim>
                                  </p:childTnLst>
                                </p:cTn>
                              </p:par>
                              <p:par>
                                <p:cTn id="553" presetID="2" presetClass="exit" presetSubtype="1" fill="hold" grpId="2" nodeType="withEffect">
                                  <p:stCondLst>
                                    <p:cond delay="0"/>
                                  </p:stCondLst>
                                  <p:childTnLst>
                                    <p:anim calcmode="lin" valueType="num">
                                      <p:cBhvr additive="base">
                                        <p:cTn id="554" dur="4500"/>
                                        <p:tgtEl>
                                          <p:spTgt spid="35"/>
                                        </p:tgtEl>
                                        <p:attrNameLst>
                                          <p:attrName>ppt_x</p:attrName>
                                        </p:attrNameLst>
                                      </p:cBhvr>
                                      <p:tavLst>
                                        <p:tav tm="0">
                                          <p:val>
                                            <p:strVal val="ppt_x"/>
                                          </p:val>
                                        </p:tav>
                                        <p:tav tm="100000">
                                          <p:val>
                                            <p:strVal val="ppt_x"/>
                                          </p:val>
                                        </p:tav>
                                      </p:tavLst>
                                    </p:anim>
                                    <p:anim calcmode="lin" valueType="num">
                                      <p:cBhvr additive="base">
                                        <p:cTn id="555" dur="4500"/>
                                        <p:tgtEl>
                                          <p:spTgt spid="35"/>
                                        </p:tgtEl>
                                        <p:attrNameLst>
                                          <p:attrName>ppt_y</p:attrName>
                                        </p:attrNameLst>
                                      </p:cBhvr>
                                      <p:tavLst>
                                        <p:tav tm="0">
                                          <p:val>
                                            <p:strVal val="ppt_y"/>
                                          </p:val>
                                        </p:tav>
                                        <p:tav tm="100000">
                                          <p:val>
                                            <p:strVal val="0-ppt_h/2"/>
                                          </p:val>
                                        </p:tav>
                                      </p:tavLst>
                                    </p:anim>
                                    <p:set>
                                      <p:cBhvr>
                                        <p:cTn id="556" dur="1" fill="hold">
                                          <p:stCondLst>
                                            <p:cond delay="4499"/>
                                          </p:stCondLst>
                                        </p:cTn>
                                        <p:tgtEl>
                                          <p:spTgt spid="35"/>
                                        </p:tgtEl>
                                        <p:attrNameLst>
                                          <p:attrName>style.visibility</p:attrName>
                                        </p:attrNameLst>
                                      </p:cBhvr>
                                      <p:to>
                                        <p:strVal val="hidden"/>
                                      </p:to>
                                    </p:set>
                                  </p:childTnLst>
                                </p:cTn>
                              </p:par>
                              <p:par>
                                <p:cTn id="557" presetID="3" presetClass="exit" presetSubtype="10" fill="hold" grpId="3" nodeType="withEffect">
                                  <p:stCondLst>
                                    <p:cond delay="0"/>
                                  </p:stCondLst>
                                  <p:childTnLst>
                                    <p:animEffect transition="out" filter="blinds(horizontal)">
                                      <p:cBhvr>
                                        <p:cTn id="558" dur="6000"/>
                                        <p:tgtEl>
                                          <p:spTgt spid="35"/>
                                        </p:tgtEl>
                                      </p:cBhvr>
                                    </p:animEffect>
                                    <p:set>
                                      <p:cBhvr>
                                        <p:cTn id="559" dur="1" fill="hold">
                                          <p:stCondLst>
                                            <p:cond delay="5999"/>
                                          </p:stCondLst>
                                        </p:cTn>
                                        <p:tgtEl>
                                          <p:spTgt spid="35"/>
                                        </p:tgtEl>
                                        <p:attrNameLst>
                                          <p:attrName>style.visibility</p:attrName>
                                        </p:attrNameLst>
                                      </p:cBhvr>
                                      <p:to>
                                        <p:strVal val="hidden"/>
                                      </p:to>
                                    </p:set>
                                  </p:childTnLst>
                                </p:cTn>
                              </p:par>
                              <p:par>
                                <p:cTn id="560" presetID="2" presetClass="entr" presetSubtype="4" fill="hold" grpId="0" nodeType="withEffect">
                                  <p:stCondLst>
                                    <p:cond delay="0"/>
                                  </p:stCondLst>
                                  <p:childTnLst>
                                    <p:set>
                                      <p:cBhvr>
                                        <p:cTn id="561" dur="1" fill="hold">
                                          <p:stCondLst>
                                            <p:cond delay="0"/>
                                          </p:stCondLst>
                                        </p:cTn>
                                        <p:tgtEl>
                                          <p:spTgt spid="34"/>
                                        </p:tgtEl>
                                        <p:attrNameLst>
                                          <p:attrName>style.visibility</p:attrName>
                                        </p:attrNameLst>
                                      </p:cBhvr>
                                      <p:to>
                                        <p:strVal val="visible"/>
                                      </p:to>
                                    </p:set>
                                    <p:anim calcmode="lin" valueType="num">
                                      <p:cBhvr additive="base">
                                        <p:cTn id="562" dur="4000" fill="hold"/>
                                        <p:tgtEl>
                                          <p:spTgt spid="34"/>
                                        </p:tgtEl>
                                        <p:attrNameLst>
                                          <p:attrName>ppt_x</p:attrName>
                                        </p:attrNameLst>
                                      </p:cBhvr>
                                      <p:tavLst>
                                        <p:tav tm="0">
                                          <p:val>
                                            <p:strVal val="#ppt_x"/>
                                          </p:val>
                                        </p:tav>
                                        <p:tav tm="100000">
                                          <p:val>
                                            <p:strVal val="#ppt_x"/>
                                          </p:val>
                                        </p:tav>
                                      </p:tavLst>
                                    </p:anim>
                                    <p:anim calcmode="lin" valueType="num">
                                      <p:cBhvr additive="base">
                                        <p:cTn id="563" dur="4000" fill="hold"/>
                                        <p:tgtEl>
                                          <p:spTgt spid="34"/>
                                        </p:tgtEl>
                                        <p:attrNameLst>
                                          <p:attrName>ppt_y</p:attrName>
                                        </p:attrNameLst>
                                      </p:cBhvr>
                                      <p:tavLst>
                                        <p:tav tm="0">
                                          <p:val>
                                            <p:strVal val="1+#ppt_h/2"/>
                                          </p:val>
                                        </p:tav>
                                        <p:tav tm="100000">
                                          <p:val>
                                            <p:strVal val="#ppt_y"/>
                                          </p:val>
                                        </p:tav>
                                      </p:tavLst>
                                    </p:anim>
                                  </p:childTnLst>
                                </p:cTn>
                              </p:par>
                              <p:par>
                                <p:cTn id="564" presetID="19" presetClass="entr" presetSubtype="5" fill="hold" grpId="1" nodeType="withEffect">
                                  <p:stCondLst>
                                    <p:cond delay="0"/>
                                  </p:stCondLst>
                                  <p:childTnLst>
                                    <p:set>
                                      <p:cBhvr>
                                        <p:cTn id="565" dur="1" fill="hold">
                                          <p:stCondLst>
                                            <p:cond delay="0"/>
                                          </p:stCondLst>
                                        </p:cTn>
                                        <p:tgtEl>
                                          <p:spTgt spid="34"/>
                                        </p:tgtEl>
                                        <p:attrNameLst>
                                          <p:attrName>style.visibility</p:attrName>
                                        </p:attrNameLst>
                                      </p:cBhvr>
                                      <p:to>
                                        <p:strVal val="visible"/>
                                      </p:to>
                                    </p:set>
                                    <p:anim calcmode="lin" valueType="num">
                                      <p:cBhvr>
                                        <p:cTn id="566" dur="4000" fill="hold"/>
                                        <p:tgtEl>
                                          <p:spTgt spid="34"/>
                                        </p:tgtEl>
                                        <p:attrNameLst>
                                          <p:attrName>ppt_w</p:attrName>
                                        </p:attrNameLst>
                                      </p:cBhvr>
                                      <p:tavLst>
                                        <p:tav tm="0">
                                          <p:val>
                                            <p:strVal val="#ppt_w"/>
                                          </p:val>
                                        </p:tav>
                                        <p:tav tm="100000">
                                          <p:val>
                                            <p:strVal val="#ppt_w"/>
                                          </p:val>
                                        </p:tav>
                                      </p:tavLst>
                                    </p:anim>
                                    <p:anim calcmode="lin" valueType="num">
                                      <p:cBhvr>
                                        <p:cTn id="567" dur="4000" fill="hold"/>
                                        <p:tgtEl>
                                          <p:spTgt spid="34"/>
                                        </p:tgtEl>
                                        <p:attrNameLst>
                                          <p:attrName>ppt_h</p:attrName>
                                        </p:attrNameLst>
                                      </p:cBhvr>
                                      <p:tavLst>
                                        <p:tav tm="0" fmla="#ppt_h*sin(2.5*pi*$)">
                                          <p:val>
                                            <p:fltVal val="0"/>
                                          </p:val>
                                        </p:tav>
                                        <p:tav tm="100000">
                                          <p:val>
                                            <p:fltVal val="1"/>
                                          </p:val>
                                        </p:tav>
                                      </p:tavLst>
                                    </p:anim>
                                  </p:childTnLst>
                                </p:cTn>
                              </p:par>
                              <p:par>
                                <p:cTn id="568" presetID="2" presetClass="exit" presetSubtype="1" fill="hold" grpId="2" nodeType="withEffect">
                                  <p:stCondLst>
                                    <p:cond delay="0"/>
                                  </p:stCondLst>
                                  <p:childTnLst>
                                    <p:anim calcmode="lin" valueType="num">
                                      <p:cBhvr additive="base">
                                        <p:cTn id="569" dur="4500"/>
                                        <p:tgtEl>
                                          <p:spTgt spid="34"/>
                                        </p:tgtEl>
                                        <p:attrNameLst>
                                          <p:attrName>ppt_x</p:attrName>
                                        </p:attrNameLst>
                                      </p:cBhvr>
                                      <p:tavLst>
                                        <p:tav tm="0">
                                          <p:val>
                                            <p:strVal val="ppt_x"/>
                                          </p:val>
                                        </p:tav>
                                        <p:tav tm="100000">
                                          <p:val>
                                            <p:strVal val="ppt_x"/>
                                          </p:val>
                                        </p:tav>
                                      </p:tavLst>
                                    </p:anim>
                                    <p:anim calcmode="lin" valueType="num">
                                      <p:cBhvr additive="base">
                                        <p:cTn id="570" dur="4500"/>
                                        <p:tgtEl>
                                          <p:spTgt spid="34"/>
                                        </p:tgtEl>
                                        <p:attrNameLst>
                                          <p:attrName>ppt_y</p:attrName>
                                        </p:attrNameLst>
                                      </p:cBhvr>
                                      <p:tavLst>
                                        <p:tav tm="0">
                                          <p:val>
                                            <p:strVal val="ppt_y"/>
                                          </p:val>
                                        </p:tav>
                                        <p:tav tm="100000">
                                          <p:val>
                                            <p:strVal val="0-ppt_h/2"/>
                                          </p:val>
                                        </p:tav>
                                      </p:tavLst>
                                    </p:anim>
                                    <p:set>
                                      <p:cBhvr>
                                        <p:cTn id="571" dur="1" fill="hold">
                                          <p:stCondLst>
                                            <p:cond delay="4499"/>
                                          </p:stCondLst>
                                        </p:cTn>
                                        <p:tgtEl>
                                          <p:spTgt spid="34"/>
                                        </p:tgtEl>
                                        <p:attrNameLst>
                                          <p:attrName>style.visibility</p:attrName>
                                        </p:attrNameLst>
                                      </p:cBhvr>
                                      <p:to>
                                        <p:strVal val="hidden"/>
                                      </p:to>
                                    </p:set>
                                  </p:childTnLst>
                                </p:cTn>
                              </p:par>
                              <p:par>
                                <p:cTn id="572" presetID="3" presetClass="exit" presetSubtype="10" fill="hold" grpId="3" nodeType="withEffect">
                                  <p:stCondLst>
                                    <p:cond delay="0"/>
                                  </p:stCondLst>
                                  <p:childTnLst>
                                    <p:animEffect transition="out" filter="blinds(horizontal)">
                                      <p:cBhvr>
                                        <p:cTn id="573" dur="6000"/>
                                        <p:tgtEl>
                                          <p:spTgt spid="34"/>
                                        </p:tgtEl>
                                      </p:cBhvr>
                                    </p:animEffect>
                                    <p:set>
                                      <p:cBhvr>
                                        <p:cTn id="574" dur="1" fill="hold">
                                          <p:stCondLst>
                                            <p:cond delay="5999"/>
                                          </p:stCondLst>
                                        </p:cTn>
                                        <p:tgtEl>
                                          <p:spTgt spid="34"/>
                                        </p:tgtEl>
                                        <p:attrNameLst>
                                          <p:attrName>style.visibility</p:attrName>
                                        </p:attrNameLst>
                                      </p:cBhvr>
                                      <p:to>
                                        <p:strVal val="hidden"/>
                                      </p:to>
                                    </p:set>
                                  </p:childTnLst>
                                </p:cTn>
                              </p:par>
                              <p:par>
                                <p:cTn id="575" presetID="2" presetClass="entr" presetSubtype="4" fill="hold" grpId="0" nodeType="withEffect">
                                  <p:stCondLst>
                                    <p:cond delay="0"/>
                                  </p:stCondLst>
                                  <p:childTnLst>
                                    <p:set>
                                      <p:cBhvr>
                                        <p:cTn id="576" dur="1" fill="hold">
                                          <p:stCondLst>
                                            <p:cond delay="0"/>
                                          </p:stCondLst>
                                        </p:cTn>
                                        <p:tgtEl>
                                          <p:spTgt spid="33"/>
                                        </p:tgtEl>
                                        <p:attrNameLst>
                                          <p:attrName>style.visibility</p:attrName>
                                        </p:attrNameLst>
                                      </p:cBhvr>
                                      <p:to>
                                        <p:strVal val="visible"/>
                                      </p:to>
                                    </p:set>
                                    <p:anim calcmode="lin" valueType="num">
                                      <p:cBhvr additive="base">
                                        <p:cTn id="577" dur="4000" fill="hold"/>
                                        <p:tgtEl>
                                          <p:spTgt spid="33"/>
                                        </p:tgtEl>
                                        <p:attrNameLst>
                                          <p:attrName>ppt_x</p:attrName>
                                        </p:attrNameLst>
                                      </p:cBhvr>
                                      <p:tavLst>
                                        <p:tav tm="0">
                                          <p:val>
                                            <p:strVal val="#ppt_x"/>
                                          </p:val>
                                        </p:tav>
                                        <p:tav tm="100000">
                                          <p:val>
                                            <p:strVal val="#ppt_x"/>
                                          </p:val>
                                        </p:tav>
                                      </p:tavLst>
                                    </p:anim>
                                    <p:anim calcmode="lin" valueType="num">
                                      <p:cBhvr additive="base">
                                        <p:cTn id="578" dur="4000" fill="hold"/>
                                        <p:tgtEl>
                                          <p:spTgt spid="33"/>
                                        </p:tgtEl>
                                        <p:attrNameLst>
                                          <p:attrName>ppt_y</p:attrName>
                                        </p:attrNameLst>
                                      </p:cBhvr>
                                      <p:tavLst>
                                        <p:tav tm="0">
                                          <p:val>
                                            <p:strVal val="1+#ppt_h/2"/>
                                          </p:val>
                                        </p:tav>
                                        <p:tav tm="100000">
                                          <p:val>
                                            <p:strVal val="#ppt_y"/>
                                          </p:val>
                                        </p:tav>
                                      </p:tavLst>
                                    </p:anim>
                                  </p:childTnLst>
                                </p:cTn>
                              </p:par>
                              <p:par>
                                <p:cTn id="579" presetID="19" presetClass="entr" presetSubtype="5" fill="hold" grpId="1" nodeType="withEffect">
                                  <p:stCondLst>
                                    <p:cond delay="0"/>
                                  </p:stCondLst>
                                  <p:childTnLst>
                                    <p:set>
                                      <p:cBhvr>
                                        <p:cTn id="580" dur="1" fill="hold">
                                          <p:stCondLst>
                                            <p:cond delay="0"/>
                                          </p:stCondLst>
                                        </p:cTn>
                                        <p:tgtEl>
                                          <p:spTgt spid="33"/>
                                        </p:tgtEl>
                                        <p:attrNameLst>
                                          <p:attrName>style.visibility</p:attrName>
                                        </p:attrNameLst>
                                      </p:cBhvr>
                                      <p:to>
                                        <p:strVal val="visible"/>
                                      </p:to>
                                    </p:set>
                                    <p:anim calcmode="lin" valueType="num">
                                      <p:cBhvr>
                                        <p:cTn id="581" dur="4000" fill="hold"/>
                                        <p:tgtEl>
                                          <p:spTgt spid="33"/>
                                        </p:tgtEl>
                                        <p:attrNameLst>
                                          <p:attrName>ppt_w</p:attrName>
                                        </p:attrNameLst>
                                      </p:cBhvr>
                                      <p:tavLst>
                                        <p:tav tm="0">
                                          <p:val>
                                            <p:strVal val="#ppt_w"/>
                                          </p:val>
                                        </p:tav>
                                        <p:tav tm="100000">
                                          <p:val>
                                            <p:strVal val="#ppt_w"/>
                                          </p:val>
                                        </p:tav>
                                      </p:tavLst>
                                    </p:anim>
                                    <p:anim calcmode="lin" valueType="num">
                                      <p:cBhvr>
                                        <p:cTn id="582" dur="4000" fill="hold"/>
                                        <p:tgtEl>
                                          <p:spTgt spid="33"/>
                                        </p:tgtEl>
                                        <p:attrNameLst>
                                          <p:attrName>ppt_h</p:attrName>
                                        </p:attrNameLst>
                                      </p:cBhvr>
                                      <p:tavLst>
                                        <p:tav tm="0" fmla="#ppt_h*sin(2.5*pi*$)">
                                          <p:val>
                                            <p:fltVal val="0"/>
                                          </p:val>
                                        </p:tav>
                                        <p:tav tm="100000">
                                          <p:val>
                                            <p:fltVal val="1"/>
                                          </p:val>
                                        </p:tav>
                                      </p:tavLst>
                                    </p:anim>
                                  </p:childTnLst>
                                </p:cTn>
                              </p:par>
                              <p:par>
                                <p:cTn id="583" presetID="2" presetClass="exit" presetSubtype="1" fill="hold" grpId="2" nodeType="withEffect">
                                  <p:stCondLst>
                                    <p:cond delay="0"/>
                                  </p:stCondLst>
                                  <p:childTnLst>
                                    <p:anim calcmode="lin" valueType="num">
                                      <p:cBhvr additive="base">
                                        <p:cTn id="584" dur="4500"/>
                                        <p:tgtEl>
                                          <p:spTgt spid="33"/>
                                        </p:tgtEl>
                                        <p:attrNameLst>
                                          <p:attrName>ppt_x</p:attrName>
                                        </p:attrNameLst>
                                      </p:cBhvr>
                                      <p:tavLst>
                                        <p:tav tm="0">
                                          <p:val>
                                            <p:strVal val="ppt_x"/>
                                          </p:val>
                                        </p:tav>
                                        <p:tav tm="100000">
                                          <p:val>
                                            <p:strVal val="ppt_x"/>
                                          </p:val>
                                        </p:tav>
                                      </p:tavLst>
                                    </p:anim>
                                    <p:anim calcmode="lin" valueType="num">
                                      <p:cBhvr additive="base">
                                        <p:cTn id="585" dur="4500"/>
                                        <p:tgtEl>
                                          <p:spTgt spid="33"/>
                                        </p:tgtEl>
                                        <p:attrNameLst>
                                          <p:attrName>ppt_y</p:attrName>
                                        </p:attrNameLst>
                                      </p:cBhvr>
                                      <p:tavLst>
                                        <p:tav tm="0">
                                          <p:val>
                                            <p:strVal val="ppt_y"/>
                                          </p:val>
                                        </p:tav>
                                        <p:tav tm="100000">
                                          <p:val>
                                            <p:strVal val="0-ppt_h/2"/>
                                          </p:val>
                                        </p:tav>
                                      </p:tavLst>
                                    </p:anim>
                                    <p:set>
                                      <p:cBhvr>
                                        <p:cTn id="586" dur="1" fill="hold">
                                          <p:stCondLst>
                                            <p:cond delay="4499"/>
                                          </p:stCondLst>
                                        </p:cTn>
                                        <p:tgtEl>
                                          <p:spTgt spid="33"/>
                                        </p:tgtEl>
                                        <p:attrNameLst>
                                          <p:attrName>style.visibility</p:attrName>
                                        </p:attrNameLst>
                                      </p:cBhvr>
                                      <p:to>
                                        <p:strVal val="hidden"/>
                                      </p:to>
                                    </p:set>
                                  </p:childTnLst>
                                </p:cTn>
                              </p:par>
                              <p:par>
                                <p:cTn id="587" presetID="3" presetClass="exit" presetSubtype="10" fill="hold" grpId="3" nodeType="withEffect">
                                  <p:stCondLst>
                                    <p:cond delay="0"/>
                                  </p:stCondLst>
                                  <p:childTnLst>
                                    <p:animEffect transition="out" filter="blinds(horizontal)">
                                      <p:cBhvr>
                                        <p:cTn id="588" dur="6000"/>
                                        <p:tgtEl>
                                          <p:spTgt spid="33"/>
                                        </p:tgtEl>
                                      </p:cBhvr>
                                    </p:animEffect>
                                    <p:set>
                                      <p:cBhvr>
                                        <p:cTn id="589" dur="1" fill="hold">
                                          <p:stCondLst>
                                            <p:cond delay="5999"/>
                                          </p:stCondLst>
                                        </p:cTn>
                                        <p:tgtEl>
                                          <p:spTgt spid="33"/>
                                        </p:tgtEl>
                                        <p:attrNameLst>
                                          <p:attrName>style.visibility</p:attrName>
                                        </p:attrNameLst>
                                      </p:cBhvr>
                                      <p:to>
                                        <p:strVal val="hidden"/>
                                      </p:to>
                                    </p:set>
                                  </p:childTnLst>
                                </p:cTn>
                              </p:par>
                              <p:par>
                                <p:cTn id="590" presetID="2" presetClass="entr" presetSubtype="4" fill="hold" grpId="0" nodeType="withEffect">
                                  <p:stCondLst>
                                    <p:cond delay="0"/>
                                  </p:stCondLst>
                                  <p:childTnLst>
                                    <p:set>
                                      <p:cBhvr>
                                        <p:cTn id="591" dur="1" fill="hold">
                                          <p:stCondLst>
                                            <p:cond delay="0"/>
                                          </p:stCondLst>
                                        </p:cTn>
                                        <p:tgtEl>
                                          <p:spTgt spid="56"/>
                                        </p:tgtEl>
                                        <p:attrNameLst>
                                          <p:attrName>style.visibility</p:attrName>
                                        </p:attrNameLst>
                                      </p:cBhvr>
                                      <p:to>
                                        <p:strVal val="visible"/>
                                      </p:to>
                                    </p:set>
                                    <p:anim calcmode="lin" valueType="num">
                                      <p:cBhvr additive="base">
                                        <p:cTn id="592" dur="4000" fill="hold"/>
                                        <p:tgtEl>
                                          <p:spTgt spid="56"/>
                                        </p:tgtEl>
                                        <p:attrNameLst>
                                          <p:attrName>ppt_x</p:attrName>
                                        </p:attrNameLst>
                                      </p:cBhvr>
                                      <p:tavLst>
                                        <p:tav tm="0">
                                          <p:val>
                                            <p:strVal val="#ppt_x"/>
                                          </p:val>
                                        </p:tav>
                                        <p:tav tm="100000">
                                          <p:val>
                                            <p:strVal val="#ppt_x"/>
                                          </p:val>
                                        </p:tav>
                                      </p:tavLst>
                                    </p:anim>
                                    <p:anim calcmode="lin" valueType="num">
                                      <p:cBhvr additive="base">
                                        <p:cTn id="593" dur="4000" fill="hold"/>
                                        <p:tgtEl>
                                          <p:spTgt spid="56"/>
                                        </p:tgtEl>
                                        <p:attrNameLst>
                                          <p:attrName>ppt_y</p:attrName>
                                        </p:attrNameLst>
                                      </p:cBhvr>
                                      <p:tavLst>
                                        <p:tav tm="0">
                                          <p:val>
                                            <p:strVal val="1+#ppt_h/2"/>
                                          </p:val>
                                        </p:tav>
                                        <p:tav tm="100000">
                                          <p:val>
                                            <p:strVal val="#ppt_y"/>
                                          </p:val>
                                        </p:tav>
                                      </p:tavLst>
                                    </p:anim>
                                  </p:childTnLst>
                                </p:cTn>
                              </p:par>
                              <p:par>
                                <p:cTn id="594" presetID="19" presetClass="entr" presetSubtype="5" fill="hold" grpId="1" nodeType="withEffect">
                                  <p:stCondLst>
                                    <p:cond delay="0"/>
                                  </p:stCondLst>
                                  <p:childTnLst>
                                    <p:set>
                                      <p:cBhvr>
                                        <p:cTn id="595" dur="1" fill="hold">
                                          <p:stCondLst>
                                            <p:cond delay="0"/>
                                          </p:stCondLst>
                                        </p:cTn>
                                        <p:tgtEl>
                                          <p:spTgt spid="56"/>
                                        </p:tgtEl>
                                        <p:attrNameLst>
                                          <p:attrName>style.visibility</p:attrName>
                                        </p:attrNameLst>
                                      </p:cBhvr>
                                      <p:to>
                                        <p:strVal val="visible"/>
                                      </p:to>
                                    </p:set>
                                    <p:anim calcmode="lin" valueType="num">
                                      <p:cBhvr>
                                        <p:cTn id="596" dur="4000" fill="hold"/>
                                        <p:tgtEl>
                                          <p:spTgt spid="56"/>
                                        </p:tgtEl>
                                        <p:attrNameLst>
                                          <p:attrName>ppt_w</p:attrName>
                                        </p:attrNameLst>
                                      </p:cBhvr>
                                      <p:tavLst>
                                        <p:tav tm="0">
                                          <p:val>
                                            <p:strVal val="#ppt_w"/>
                                          </p:val>
                                        </p:tav>
                                        <p:tav tm="100000">
                                          <p:val>
                                            <p:strVal val="#ppt_w"/>
                                          </p:val>
                                        </p:tav>
                                      </p:tavLst>
                                    </p:anim>
                                    <p:anim calcmode="lin" valueType="num">
                                      <p:cBhvr>
                                        <p:cTn id="597" dur="4000" fill="hold"/>
                                        <p:tgtEl>
                                          <p:spTgt spid="56"/>
                                        </p:tgtEl>
                                        <p:attrNameLst>
                                          <p:attrName>ppt_h</p:attrName>
                                        </p:attrNameLst>
                                      </p:cBhvr>
                                      <p:tavLst>
                                        <p:tav tm="0" fmla="#ppt_h*sin(2.5*pi*$)">
                                          <p:val>
                                            <p:fltVal val="0"/>
                                          </p:val>
                                        </p:tav>
                                        <p:tav tm="100000">
                                          <p:val>
                                            <p:fltVal val="1"/>
                                          </p:val>
                                        </p:tav>
                                      </p:tavLst>
                                    </p:anim>
                                  </p:childTnLst>
                                </p:cTn>
                              </p:par>
                              <p:par>
                                <p:cTn id="598" presetID="2" presetClass="exit" presetSubtype="1" fill="hold" grpId="2" nodeType="withEffect">
                                  <p:stCondLst>
                                    <p:cond delay="0"/>
                                  </p:stCondLst>
                                  <p:childTnLst>
                                    <p:anim calcmode="lin" valueType="num">
                                      <p:cBhvr additive="base">
                                        <p:cTn id="599" dur="4500"/>
                                        <p:tgtEl>
                                          <p:spTgt spid="56"/>
                                        </p:tgtEl>
                                        <p:attrNameLst>
                                          <p:attrName>ppt_x</p:attrName>
                                        </p:attrNameLst>
                                      </p:cBhvr>
                                      <p:tavLst>
                                        <p:tav tm="0">
                                          <p:val>
                                            <p:strVal val="ppt_x"/>
                                          </p:val>
                                        </p:tav>
                                        <p:tav tm="100000">
                                          <p:val>
                                            <p:strVal val="ppt_x"/>
                                          </p:val>
                                        </p:tav>
                                      </p:tavLst>
                                    </p:anim>
                                    <p:anim calcmode="lin" valueType="num">
                                      <p:cBhvr additive="base">
                                        <p:cTn id="600" dur="4500"/>
                                        <p:tgtEl>
                                          <p:spTgt spid="56"/>
                                        </p:tgtEl>
                                        <p:attrNameLst>
                                          <p:attrName>ppt_y</p:attrName>
                                        </p:attrNameLst>
                                      </p:cBhvr>
                                      <p:tavLst>
                                        <p:tav tm="0">
                                          <p:val>
                                            <p:strVal val="ppt_y"/>
                                          </p:val>
                                        </p:tav>
                                        <p:tav tm="100000">
                                          <p:val>
                                            <p:strVal val="0-ppt_h/2"/>
                                          </p:val>
                                        </p:tav>
                                      </p:tavLst>
                                    </p:anim>
                                    <p:set>
                                      <p:cBhvr>
                                        <p:cTn id="601" dur="1" fill="hold">
                                          <p:stCondLst>
                                            <p:cond delay="4499"/>
                                          </p:stCondLst>
                                        </p:cTn>
                                        <p:tgtEl>
                                          <p:spTgt spid="56"/>
                                        </p:tgtEl>
                                        <p:attrNameLst>
                                          <p:attrName>style.visibility</p:attrName>
                                        </p:attrNameLst>
                                      </p:cBhvr>
                                      <p:to>
                                        <p:strVal val="hidden"/>
                                      </p:to>
                                    </p:set>
                                  </p:childTnLst>
                                </p:cTn>
                              </p:par>
                              <p:par>
                                <p:cTn id="602" presetID="3" presetClass="exit" presetSubtype="10" fill="hold" grpId="3" nodeType="withEffect">
                                  <p:stCondLst>
                                    <p:cond delay="0"/>
                                  </p:stCondLst>
                                  <p:childTnLst>
                                    <p:animEffect transition="out" filter="blinds(horizontal)">
                                      <p:cBhvr>
                                        <p:cTn id="603" dur="6000"/>
                                        <p:tgtEl>
                                          <p:spTgt spid="56"/>
                                        </p:tgtEl>
                                      </p:cBhvr>
                                    </p:animEffect>
                                    <p:set>
                                      <p:cBhvr>
                                        <p:cTn id="604" dur="1" fill="hold">
                                          <p:stCondLst>
                                            <p:cond delay="5999"/>
                                          </p:stCondLst>
                                        </p:cTn>
                                        <p:tgtEl>
                                          <p:spTgt spid="56"/>
                                        </p:tgtEl>
                                        <p:attrNameLst>
                                          <p:attrName>style.visibility</p:attrName>
                                        </p:attrNameLst>
                                      </p:cBhvr>
                                      <p:to>
                                        <p:strVal val="hidden"/>
                                      </p:to>
                                    </p:set>
                                  </p:childTnLst>
                                </p:cTn>
                              </p:par>
                              <p:par>
                                <p:cTn id="605" presetID="9" presetClass="emph" presetSubtype="0" grpId="0" nodeType="withEffect">
                                  <p:stCondLst>
                                    <p:cond delay="0"/>
                                  </p:stCondLst>
                                  <p:childTnLst>
                                    <p:set>
                                      <p:cBhvr rctx="PPT">
                                        <p:cTn id="606" dur="indefinite"/>
                                        <p:tgtEl>
                                          <p:spTgt spid="44"/>
                                        </p:tgtEl>
                                        <p:attrNameLst>
                                          <p:attrName>style.opacity</p:attrName>
                                        </p:attrNameLst>
                                      </p:cBhvr>
                                      <p:to>
                                        <p:strVal val="0"/>
                                      </p:to>
                                    </p:set>
                                    <p:animEffect filter="image" prLst="opacity: 0">
                                      <p:cBhvr rctx="IE">
                                        <p:cTn id="607" dur="indefinite"/>
                                        <p:tgtEl>
                                          <p:spTgt spid="44"/>
                                        </p:tgtEl>
                                      </p:cBhvr>
                                    </p:animEffect>
                                  </p:childTnLst>
                                </p:cTn>
                              </p:par>
                              <p:par>
                                <p:cTn id="608" presetID="23" presetClass="entr" presetSubtype="272" fill="hold" nodeType="withEffect">
                                  <p:stCondLst>
                                    <p:cond delay="250"/>
                                  </p:stCondLst>
                                  <p:childTnLst>
                                    <p:set>
                                      <p:cBhvr>
                                        <p:cTn id="609" dur="1" fill="hold">
                                          <p:stCondLst>
                                            <p:cond delay="0"/>
                                          </p:stCondLst>
                                        </p:cTn>
                                        <p:tgtEl>
                                          <p:spTgt spid="52"/>
                                        </p:tgtEl>
                                        <p:attrNameLst>
                                          <p:attrName>style.visibility</p:attrName>
                                        </p:attrNameLst>
                                      </p:cBhvr>
                                      <p:to>
                                        <p:strVal val="visible"/>
                                      </p:to>
                                    </p:set>
                                    <p:anim calcmode="lin" valueType="num">
                                      <p:cBhvr>
                                        <p:cTn id="610" dur="4250" fill="hold"/>
                                        <p:tgtEl>
                                          <p:spTgt spid="52"/>
                                        </p:tgtEl>
                                        <p:attrNameLst>
                                          <p:attrName>ppt_w</p:attrName>
                                        </p:attrNameLst>
                                      </p:cBhvr>
                                      <p:tavLst>
                                        <p:tav tm="0">
                                          <p:val>
                                            <p:strVal val="2/3*#ppt_w"/>
                                          </p:val>
                                        </p:tav>
                                        <p:tav tm="100000">
                                          <p:val>
                                            <p:strVal val="#ppt_w"/>
                                          </p:val>
                                        </p:tav>
                                      </p:tavLst>
                                    </p:anim>
                                    <p:anim calcmode="lin" valueType="num">
                                      <p:cBhvr>
                                        <p:cTn id="611" dur="4250" fill="hold"/>
                                        <p:tgtEl>
                                          <p:spTgt spid="52"/>
                                        </p:tgtEl>
                                        <p:attrNameLst>
                                          <p:attrName>ppt_h</p:attrName>
                                        </p:attrNameLst>
                                      </p:cBhvr>
                                      <p:tavLst>
                                        <p:tav tm="0">
                                          <p:val>
                                            <p:strVal val="2/3*#ppt_h"/>
                                          </p:val>
                                        </p:tav>
                                        <p:tav tm="100000">
                                          <p:val>
                                            <p:strVal val="#ppt_h"/>
                                          </p:val>
                                        </p:tav>
                                      </p:tavLst>
                                    </p:anim>
                                  </p:childTnLst>
                                </p:cTn>
                              </p:par>
                              <p:par>
                                <p:cTn id="612" presetID="16" presetClass="entr" presetSubtype="42" fill="hold" nodeType="withEffect">
                                  <p:stCondLst>
                                    <p:cond delay="250"/>
                                  </p:stCondLst>
                                  <p:childTnLst>
                                    <p:set>
                                      <p:cBhvr>
                                        <p:cTn id="613" dur="1" fill="hold">
                                          <p:stCondLst>
                                            <p:cond delay="0"/>
                                          </p:stCondLst>
                                        </p:cTn>
                                        <p:tgtEl>
                                          <p:spTgt spid="52"/>
                                        </p:tgtEl>
                                        <p:attrNameLst>
                                          <p:attrName>style.visibility</p:attrName>
                                        </p:attrNameLst>
                                      </p:cBhvr>
                                      <p:to>
                                        <p:strVal val="visible"/>
                                      </p:to>
                                    </p:set>
                                    <p:animEffect transition="in" filter="barn(outHorizontal)">
                                      <p:cBhvr>
                                        <p:cTn id="614" dur="4250"/>
                                        <p:tgtEl>
                                          <p:spTgt spid="5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 grpId="1" animBg="1"/>
      <p:bldP spid="2" grpId="2" animBg="1"/>
      <p:bldP spid="2" grpId="3" animBg="1"/>
      <p:bldP spid="7" grpId="0" animBg="1"/>
      <p:bldP spid="7" grpId="1" animBg="1"/>
      <p:bldP spid="7" grpId="2" animBg="1"/>
      <p:bldP spid="7" grpId="3" animBg="1"/>
      <p:bldP spid="8" grpId="0" animBg="1"/>
      <p:bldP spid="8" grpId="1" animBg="1"/>
      <p:bldP spid="8" grpId="2" animBg="1"/>
      <p:bldP spid="8"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3" grpId="0" animBg="1"/>
      <p:bldP spid="23" grpId="1" animBg="1"/>
      <p:bldP spid="23" grpId="2" animBg="1"/>
      <p:bldP spid="23" grpId="3" animBg="1"/>
      <p:bldP spid="24" grpId="0" animBg="1"/>
      <p:bldP spid="24" grpId="1" animBg="1"/>
      <p:bldP spid="24" grpId="2" animBg="1"/>
      <p:bldP spid="24" grpId="3" animBg="1"/>
      <p:bldP spid="25" grpId="0" animBg="1"/>
      <p:bldP spid="25" grpId="1" animBg="1"/>
      <p:bldP spid="25" grpId="2" animBg="1"/>
      <p:bldP spid="25" grpId="3" animBg="1"/>
      <p:bldP spid="27" grpId="0" animBg="1"/>
      <p:bldP spid="27" grpId="1" animBg="1"/>
      <p:bldP spid="27" grpId="2" animBg="1"/>
      <p:bldP spid="27" grpId="3" animBg="1"/>
      <p:bldP spid="28" grpId="0" animBg="1"/>
      <p:bldP spid="28" grpId="1" animBg="1"/>
      <p:bldP spid="28" grpId="2" animBg="1"/>
      <p:bldP spid="28" grpId="3" animBg="1"/>
      <p:bldP spid="29" grpId="0" animBg="1"/>
      <p:bldP spid="29" grpId="1" animBg="1"/>
      <p:bldP spid="29" grpId="2" animBg="1"/>
      <p:bldP spid="29" grpId="3" animBg="1"/>
      <p:bldP spid="30" grpId="0" animBg="1"/>
      <p:bldP spid="30" grpId="1" animBg="1"/>
      <p:bldP spid="30" grpId="2" animBg="1"/>
      <p:bldP spid="30" grpId="3" animBg="1"/>
      <p:bldP spid="31" grpId="0" animBg="1"/>
      <p:bldP spid="31" grpId="1" animBg="1"/>
      <p:bldP spid="31" grpId="2" animBg="1"/>
      <p:bldP spid="31" grpId="3" animBg="1"/>
      <p:bldP spid="33" grpId="0" animBg="1"/>
      <p:bldP spid="33" grpId="1" animBg="1"/>
      <p:bldP spid="33" grpId="2" animBg="1"/>
      <p:bldP spid="33" grpId="3" animBg="1"/>
      <p:bldP spid="34" grpId="0" animBg="1"/>
      <p:bldP spid="34" grpId="1" animBg="1"/>
      <p:bldP spid="34" grpId="2" animBg="1"/>
      <p:bldP spid="34" grpId="3" animBg="1"/>
      <p:bldP spid="35" grpId="0" animBg="1"/>
      <p:bldP spid="35" grpId="1" animBg="1"/>
      <p:bldP spid="35" grpId="2" animBg="1"/>
      <p:bldP spid="35" grpId="3" animBg="1"/>
      <p:bldP spid="37" grpId="0" animBg="1"/>
      <p:bldP spid="37" grpId="1" animBg="1"/>
      <p:bldP spid="37" grpId="2" animBg="1"/>
      <p:bldP spid="37" grpId="3" animBg="1"/>
      <p:bldP spid="38" grpId="0" animBg="1"/>
      <p:bldP spid="38" grpId="1" animBg="1"/>
      <p:bldP spid="38" grpId="2" animBg="1"/>
      <p:bldP spid="38" grpId="3" animBg="1"/>
      <p:bldP spid="39" grpId="0" animBg="1"/>
      <p:bldP spid="39" grpId="1" animBg="1"/>
      <p:bldP spid="39" grpId="2" animBg="1"/>
      <p:bldP spid="39" grpId="3" animBg="1"/>
      <p:bldP spid="41" grpId="0" animBg="1"/>
      <p:bldP spid="41" grpId="1" animBg="1"/>
      <p:bldP spid="41" grpId="2" animBg="1"/>
      <p:bldP spid="41" grpId="3" animBg="1"/>
      <p:bldP spid="42" grpId="0" animBg="1"/>
      <p:bldP spid="42" grpId="1" animBg="1"/>
      <p:bldP spid="42" grpId="2" animBg="1"/>
      <p:bldP spid="42" grpId="3" animBg="1"/>
      <p:bldP spid="43" grpId="0" animBg="1"/>
      <p:bldP spid="43" grpId="1" animBg="1"/>
      <p:bldP spid="43" grpId="2" animBg="1"/>
      <p:bldP spid="43" grpId="3" animBg="1"/>
      <p:bldP spid="45" grpId="0" animBg="1"/>
      <p:bldP spid="45" grpId="1" animBg="1"/>
      <p:bldP spid="45" grpId="2" animBg="1"/>
      <p:bldP spid="45" grpId="3" animBg="1"/>
      <p:bldP spid="46" grpId="0" animBg="1"/>
      <p:bldP spid="46" grpId="1" animBg="1"/>
      <p:bldP spid="46" grpId="2" animBg="1"/>
      <p:bldP spid="46" grpId="3" animBg="1"/>
      <p:bldP spid="47" grpId="0" animBg="1"/>
      <p:bldP spid="47" grpId="1" animBg="1"/>
      <p:bldP spid="47" grpId="2" animBg="1"/>
      <p:bldP spid="47" grpId="3" animBg="1"/>
      <p:bldP spid="49" grpId="0" animBg="1"/>
      <p:bldP spid="49" grpId="1" animBg="1"/>
      <p:bldP spid="49" grpId="2" animBg="1"/>
      <p:bldP spid="49" grpId="3" animBg="1"/>
      <p:bldP spid="50" grpId="0" animBg="1"/>
      <p:bldP spid="50" grpId="1" animBg="1"/>
      <p:bldP spid="50" grpId="2" animBg="1"/>
      <p:bldP spid="50" grpId="3" animBg="1"/>
      <p:bldP spid="51" grpId="0" animBg="1"/>
      <p:bldP spid="51" grpId="1" animBg="1"/>
      <p:bldP spid="51" grpId="2" animBg="1"/>
      <p:bldP spid="51" grpId="3" animBg="1"/>
      <p:bldP spid="53" grpId="0" animBg="1"/>
      <p:bldP spid="53" grpId="1" animBg="1"/>
      <p:bldP spid="53" grpId="2" animBg="1"/>
      <p:bldP spid="53" grpId="3" animBg="1"/>
      <p:bldP spid="54" grpId="0" animBg="1"/>
      <p:bldP spid="54" grpId="1" animBg="1"/>
      <p:bldP spid="54" grpId="2" animBg="1"/>
      <p:bldP spid="54" grpId="3" animBg="1"/>
      <p:bldP spid="55" grpId="0" animBg="1"/>
      <p:bldP spid="55" grpId="1" animBg="1"/>
      <p:bldP spid="55" grpId="2" animBg="1"/>
      <p:bldP spid="55" grpId="3" animBg="1"/>
      <p:bldP spid="56" grpId="0" animBg="1"/>
      <p:bldP spid="56" grpId="1" animBg="1"/>
      <p:bldP spid="56" grpId="2" animBg="1"/>
      <p:bldP spid="56" grpId="3" animBg="1"/>
      <p:bldP spid="57" grpId="0" animBg="1"/>
      <p:bldP spid="57" grpId="1" animBg="1"/>
      <p:bldP spid="57" grpId="2" animBg="1"/>
      <p:bldP spid="57" grpId="3" animBg="1"/>
      <p:bldP spid="44"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Rectángulo"/>
          <p:cNvSpPr/>
          <p:nvPr/>
        </p:nvSpPr>
        <p:spPr>
          <a:xfrm>
            <a:off x="-25551" y="0"/>
            <a:ext cx="9134161" cy="5143500"/>
          </a:xfrm>
          <a:prstGeom prst="rect">
            <a:avLst/>
          </a:prstGeom>
          <a:gradFill>
            <a:gsLst>
              <a:gs pos="2000">
                <a:srgbClr val="F545CF"/>
              </a:gs>
              <a:gs pos="10000">
                <a:schemeClr val="bg1"/>
              </a:gs>
              <a:gs pos="93000">
                <a:schemeClr val="bg1"/>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16" name="15 Imagen" descr="MORASSSSSSSSSSSSSSS"/>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grpSp>
        <p:nvGrpSpPr>
          <p:cNvPr id="4" name="3 Grupo"/>
          <p:cNvGrpSpPr/>
          <p:nvPr/>
        </p:nvGrpSpPr>
        <p:grpSpPr>
          <a:xfrm>
            <a:off x="2699792" y="699542"/>
            <a:ext cx="3744416" cy="3672408"/>
            <a:chOff x="2699792" y="699542"/>
            <a:chExt cx="3744416" cy="3672408"/>
          </a:xfrm>
          <a:effectLst/>
          <a:scene3d>
            <a:camera prst="orthographicFront"/>
            <a:lightRig rig="threePt" dir="t"/>
          </a:scene3d>
        </p:grpSpPr>
        <p:sp>
          <p:nvSpPr>
            <p:cNvPr id="5" name="4 Estrella de 12 puntas"/>
            <p:cNvSpPr/>
            <p:nvPr/>
          </p:nvSpPr>
          <p:spPr>
            <a:xfrm>
              <a:off x="2699792" y="699542"/>
              <a:ext cx="3744416" cy="3672408"/>
            </a:xfrm>
            <a:prstGeom prst="star12">
              <a:avLst>
                <a:gd name="adj" fmla="val 44986"/>
              </a:avLst>
            </a:prstGeom>
            <a:noFill/>
            <a:ln w="19050">
              <a:gradFill flip="none" rotWithShape="1">
                <a:gsLst>
                  <a:gs pos="0">
                    <a:schemeClr val="tx1"/>
                  </a:gs>
                  <a:gs pos="50000">
                    <a:srgbClr val="FF3399"/>
                  </a:gs>
                  <a:gs pos="100000">
                    <a:schemeClr val="accent1">
                      <a:tint val="23500"/>
                      <a:satMod val="160000"/>
                    </a:schemeClr>
                  </a:gs>
                </a:gsLst>
                <a:path path="circle">
                  <a:fillToRect l="100000" t="100000"/>
                </a:path>
                <a:tileRect r="-100000" b="-100000"/>
              </a:gradFill>
            </a:ln>
            <a:sp3d prstMaterial="metal">
              <a:bevelT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Estrella de 12 puntas"/>
            <p:cNvSpPr/>
            <p:nvPr/>
          </p:nvSpPr>
          <p:spPr>
            <a:xfrm>
              <a:off x="3131840" y="1131590"/>
              <a:ext cx="2880320" cy="2880320"/>
            </a:xfrm>
            <a:prstGeom prst="star12">
              <a:avLst>
                <a:gd name="adj" fmla="val 44986"/>
              </a:avLst>
            </a:prstGeom>
            <a:noFill/>
            <a:ln w="19050">
              <a:gradFill flip="none" rotWithShape="1">
                <a:gsLst>
                  <a:gs pos="0">
                    <a:schemeClr val="tx1"/>
                  </a:gs>
                  <a:gs pos="50000">
                    <a:srgbClr val="FF3399"/>
                  </a:gs>
                  <a:gs pos="100000">
                    <a:schemeClr val="accent1">
                      <a:tint val="23500"/>
                      <a:satMod val="160000"/>
                    </a:schemeClr>
                  </a:gs>
                </a:gsLst>
                <a:path path="circle">
                  <a:fillToRect l="100000" t="100000"/>
                </a:path>
                <a:tileRect r="-100000" b="-100000"/>
              </a:gradFill>
            </a:ln>
            <a:sp3d prstMaterial="metal">
              <a:bevelT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Estrella de 12 puntas"/>
            <p:cNvSpPr/>
            <p:nvPr/>
          </p:nvSpPr>
          <p:spPr>
            <a:xfrm>
              <a:off x="3491880" y="1563638"/>
              <a:ext cx="2160240" cy="2016224"/>
            </a:xfrm>
            <a:prstGeom prst="star12">
              <a:avLst>
                <a:gd name="adj" fmla="val 44986"/>
              </a:avLst>
            </a:prstGeom>
            <a:noFill/>
            <a:ln w="19050">
              <a:gradFill flip="none" rotWithShape="1">
                <a:gsLst>
                  <a:gs pos="0">
                    <a:schemeClr val="tx1"/>
                  </a:gs>
                  <a:gs pos="50000">
                    <a:srgbClr val="FF3399"/>
                  </a:gs>
                  <a:gs pos="100000">
                    <a:schemeClr val="accent1">
                      <a:tint val="23500"/>
                      <a:satMod val="160000"/>
                    </a:schemeClr>
                  </a:gs>
                </a:gsLst>
                <a:path path="circle">
                  <a:fillToRect l="100000" t="100000"/>
                </a:path>
                <a:tileRect r="-100000" b="-100000"/>
              </a:gradFill>
            </a:ln>
            <a:sp3d prstMaterial="metal">
              <a:bevelT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8" name="7 Grupo"/>
          <p:cNvGrpSpPr/>
          <p:nvPr/>
        </p:nvGrpSpPr>
        <p:grpSpPr>
          <a:xfrm>
            <a:off x="2699792" y="699542"/>
            <a:ext cx="3744416" cy="3672408"/>
            <a:chOff x="2699792" y="699542"/>
            <a:chExt cx="3744416" cy="3672408"/>
          </a:xfrm>
          <a:effectLst/>
          <a:scene3d>
            <a:camera prst="orthographicFront"/>
            <a:lightRig rig="threePt" dir="t"/>
          </a:scene3d>
        </p:grpSpPr>
        <p:sp>
          <p:nvSpPr>
            <p:cNvPr id="9" name="8 Estrella de 12 puntas"/>
            <p:cNvSpPr/>
            <p:nvPr/>
          </p:nvSpPr>
          <p:spPr>
            <a:xfrm>
              <a:off x="2699792" y="699542"/>
              <a:ext cx="3744416" cy="3672408"/>
            </a:xfrm>
            <a:prstGeom prst="star12">
              <a:avLst>
                <a:gd name="adj" fmla="val 44986"/>
              </a:avLst>
            </a:prstGeom>
            <a:noFill/>
            <a:ln w="19050">
              <a:gradFill flip="none" rotWithShape="1">
                <a:gsLst>
                  <a:gs pos="0">
                    <a:schemeClr val="tx1"/>
                  </a:gs>
                  <a:gs pos="50000">
                    <a:srgbClr val="FF3399"/>
                  </a:gs>
                  <a:gs pos="100000">
                    <a:schemeClr val="accent1">
                      <a:tint val="23500"/>
                      <a:satMod val="160000"/>
                    </a:schemeClr>
                  </a:gs>
                </a:gsLst>
                <a:path path="circle">
                  <a:fillToRect l="100000" t="100000"/>
                </a:path>
                <a:tileRect r="-100000" b="-100000"/>
              </a:gradFill>
            </a:ln>
            <a:sp3d prstMaterial="metal">
              <a:bevelT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Estrella de 12 puntas"/>
            <p:cNvSpPr/>
            <p:nvPr/>
          </p:nvSpPr>
          <p:spPr>
            <a:xfrm>
              <a:off x="3131840" y="1131590"/>
              <a:ext cx="2880320" cy="2880320"/>
            </a:xfrm>
            <a:prstGeom prst="star12">
              <a:avLst>
                <a:gd name="adj" fmla="val 44986"/>
              </a:avLst>
            </a:prstGeom>
            <a:noFill/>
            <a:ln w="19050">
              <a:gradFill flip="none" rotWithShape="1">
                <a:gsLst>
                  <a:gs pos="0">
                    <a:schemeClr val="tx1"/>
                  </a:gs>
                  <a:gs pos="50000">
                    <a:srgbClr val="FF3399"/>
                  </a:gs>
                  <a:gs pos="100000">
                    <a:schemeClr val="accent1">
                      <a:tint val="23500"/>
                      <a:satMod val="160000"/>
                    </a:schemeClr>
                  </a:gs>
                </a:gsLst>
                <a:path path="circle">
                  <a:fillToRect l="100000" t="100000"/>
                </a:path>
                <a:tileRect r="-100000" b="-100000"/>
              </a:gradFill>
            </a:ln>
            <a:sp3d prstMaterial="metal">
              <a:bevelT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Estrella de 12 puntas"/>
            <p:cNvSpPr/>
            <p:nvPr/>
          </p:nvSpPr>
          <p:spPr>
            <a:xfrm>
              <a:off x="3491880" y="1563638"/>
              <a:ext cx="2160240" cy="2016224"/>
            </a:xfrm>
            <a:prstGeom prst="star12">
              <a:avLst>
                <a:gd name="adj" fmla="val 44986"/>
              </a:avLst>
            </a:prstGeom>
            <a:noFill/>
            <a:ln w="19050">
              <a:gradFill flip="none" rotWithShape="1">
                <a:gsLst>
                  <a:gs pos="0">
                    <a:schemeClr val="tx1"/>
                  </a:gs>
                  <a:gs pos="50000">
                    <a:srgbClr val="FF3399"/>
                  </a:gs>
                  <a:gs pos="100000">
                    <a:schemeClr val="accent1">
                      <a:tint val="23500"/>
                      <a:satMod val="160000"/>
                    </a:schemeClr>
                  </a:gs>
                </a:gsLst>
                <a:path path="circle">
                  <a:fillToRect l="100000" t="100000"/>
                </a:path>
                <a:tileRect r="-100000" b="-100000"/>
              </a:gradFill>
            </a:ln>
            <a:sp3d prstMaterial="metal">
              <a:bevelT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12" name="11 Grupo"/>
          <p:cNvGrpSpPr/>
          <p:nvPr/>
        </p:nvGrpSpPr>
        <p:grpSpPr>
          <a:xfrm>
            <a:off x="2700000" y="720000"/>
            <a:ext cx="3744416" cy="3672408"/>
            <a:chOff x="2699792" y="699542"/>
            <a:chExt cx="3744416" cy="3672408"/>
          </a:xfrm>
          <a:effectLst/>
          <a:scene3d>
            <a:camera prst="orthographicFront"/>
            <a:lightRig rig="threePt" dir="t"/>
          </a:scene3d>
        </p:grpSpPr>
        <p:sp>
          <p:nvSpPr>
            <p:cNvPr id="13" name="12 Estrella de 12 puntas"/>
            <p:cNvSpPr/>
            <p:nvPr/>
          </p:nvSpPr>
          <p:spPr>
            <a:xfrm>
              <a:off x="2699792" y="699542"/>
              <a:ext cx="3744416" cy="3672408"/>
            </a:xfrm>
            <a:prstGeom prst="star12">
              <a:avLst>
                <a:gd name="adj" fmla="val 44986"/>
              </a:avLst>
            </a:prstGeom>
            <a:noFill/>
            <a:ln w="19050">
              <a:gradFill flip="none" rotWithShape="1">
                <a:gsLst>
                  <a:gs pos="0">
                    <a:schemeClr val="tx1"/>
                  </a:gs>
                  <a:gs pos="50000">
                    <a:srgbClr val="FF3399"/>
                  </a:gs>
                  <a:gs pos="100000">
                    <a:schemeClr val="accent1">
                      <a:tint val="23500"/>
                      <a:satMod val="160000"/>
                    </a:schemeClr>
                  </a:gs>
                </a:gsLst>
                <a:path path="circle">
                  <a:fillToRect l="100000" t="100000"/>
                </a:path>
                <a:tileRect r="-100000" b="-100000"/>
              </a:gradFill>
            </a:ln>
            <a:sp3d prstMaterial="metal">
              <a:bevelT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Estrella de 12 puntas"/>
            <p:cNvSpPr/>
            <p:nvPr/>
          </p:nvSpPr>
          <p:spPr>
            <a:xfrm>
              <a:off x="3131840" y="1131590"/>
              <a:ext cx="2880320" cy="2880320"/>
            </a:xfrm>
            <a:prstGeom prst="star12">
              <a:avLst>
                <a:gd name="adj" fmla="val 44986"/>
              </a:avLst>
            </a:prstGeom>
            <a:noFill/>
            <a:ln w="19050">
              <a:gradFill flip="none" rotWithShape="1">
                <a:gsLst>
                  <a:gs pos="0">
                    <a:schemeClr val="tx1"/>
                  </a:gs>
                  <a:gs pos="50000">
                    <a:srgbClr val="FF3399"/>
                  </a:gs>
                  <a:gs pos="100000">
                    <a:schemeClr val="accent1">
                      <a:tint val="23500"/>
                      <a:satMod val="160000"/>
                    </a:schemeClr>
                  </a:gs>
                </a:gsLst>
                <a:path path="circle">
                  <a:fillToRect l="100000" t="100000"/>
                </a:path>
                <a:tileRect r="-100000" b="-100000"/>
              </a:gradFill>
            </a:ln>
            <a:sp3d prstMaterial="metal">
              <a:bevelT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Estrella de 12 puntas"/>
            <p:cNvSpPr/>
            <p:nvPr/>
          </p:nvSpPr>
          <p:spPr>
            <a:xfrm>
              <a:off x="3491880" y="1563638"/>
              <a:ext cx="2160240" cy="2016224"/>
            </a:xfrm>
            <a:prstGeom prst="star12">
              <a:avLst>
                <a:gd name="adj" fmla="val 44986"/>
              </a:avLst>
            </a:prstGeom>
            <a:noFill/>
            <a:ln w="19050">
              <a:gradFill flip="none" rotWithShape="1">
                <a:gsLst>
                  <a:gs pos="0">
                    <a:schemeClr val="tx1"/>
                  </a:gs>
                  <a:gs pos="50000">
                    <a:srgbClr val="FF3399"/>
                  </a:gs>
                  <a:gs pos="100000">
                    <a:schemeClr val="accent1">
                      <a:tint val="23500"/>
                      <a:satMod val="160000"/>
                    </a:schemeClr>
                  </a:gs>
                </a:gsLst>
                <a:path path="circle">
                  <a:fillToRect l="100000" t="100000"/>
                </a:path>
                <a:tileRect r="-100000" b="-100000"/>
              </a:gradFill>
            </a:ln>
            <a:sp3d prstMaterial="metal">
              <a:bevelT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sp>
        <p:nvSpPr>
          <p:cNvPr id="17" name="16 Rectángulo"/>
          <p:cNvSpPr/>
          <p:nvPr/>
        </p:nvSpPr>
        <p:spPr>
          <a:xfrm flipH="1">
            <a:off x="0" y="9525"/>
            <a:ext cx="9252520" cy="5133975"/>
          </a:xfrm>
          <a:prstGeom prst="rect">
            <a:avLst/>
          </a:prstGeom>
          <a:gradFill flip="none" rotWithShape="1">
            <a:gsLst>
              <a:gs pos="0">
                <a:srgbClr val="CCCCFF">
                  <a:lumMod val="48000"/>
                  <a:lumOff val="52000"/>
                </a:srgbClr>
              </a:gs>
              <a:gs pos="77000">
                <a:srgbClr val="A278FF"/>
              </a:gs>
              <a:gs pos="28000">
                <a:srgbClr val="9966FF">
                  <a:lumMod val="99000"/>
                  <a:lumOff val="1000"/>
                </a:srgbClr>
              </a:gs>
              <a:gs pos="100000">
                <a:srgbClr val="CCB3FF"/>
              </a:gs>
              <a:gs pos="53000">
                <a:srgbClr val="CC99FF">
                  <a:lumMod val="73000"/>
                  <a:lumOff val="27000"/>
                </a:srgbClr>
              </a:gs>
              <a:gs pos="100000">
                <a:srgbClr val="CCCCFF">
                  <a:lumMod val="71000"/>
                  <a:lumOff val="29000"/>
                </a:srgb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3421514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7"/>
                                        </p:tgtEl>
                                        <p:attrNameLst>
                                          <p:attrName>style.opacity</p:attrName>
                                        </p:attrNameLst>
                                      </p:cBhvr>
                                      <p:to>
                                        <p:strVal val="0"/>
                                      </p:to>
                                    </p:set>
                                    <p:animEffect filter="image" prLst="opacity: 0">
                                      <p:cBhvr rctx="IE">
                                        <p:cTn id="7" dur="indefinite"/>
                                        <p:tgtEl>
                                          <p:spTgt spid="17"/>
                                        </p:tgtEl>
                                      </p:cBhvr>
                                    </p:animEffect>
                                  </p:childTnLst>
                                </p:cTn>
                              </p:par>
                              <p:par>
                                <p:cTn id="8" presetID="23" presetClass="entr" presetSubtype="16" fill="hold" nodeType="withEffect">
                                  <p:stCondLst>
                                    <p:cond delay="0"/>
                                  </p:stCondLst>
                                  <p:childTnLst>
                                    <p:set>
                                      <p:cBhvr>
                                        <p:cTn id="9" dur="1" fill="hold">
                                          <p:stCondLst>
                                            <p:cond delay="0"/>
                                          </p:stCondLst>
                                        </p:cTn>
                                        <p:tgtEl>
                                          <p:spTgt spid="12"/>
                                        </p:tgtEl>
                                        <p:attrNameLst>
                                          <p:attrName>style.visibility</p:attrName>
                                        </p:attrNameLst>
                                      </p:cBhvr>
                                      <p:to>
                                        <p:strVal val="visible"/>
                                      </p:to>
                                    </p:set>
                                    <p:anim calcmode="lin" valueType="num">
                                      <p:cBhvr>
                                        <p:cTn id="10" dur="2500" fill="hold"/>
                                        <p:tgtEl>
                                          <p:spTgt spid="12"/>
                                        </p:tgtEl>
                                        <p:attrNameLst>
                                          <p:attrName>ppt_w</p:attrName>
                                        </p:attrNameLst>
                                      </p:cBhvr>
                                      <p:tavLst>
                                        <p:tav tm="0">
                                          <p:val>
                                            <p:fltVal val="0"/>
                                          </p:val>
                                        </p:tav>
                                        <p:tav tm="100000">
                                          <p:val>
                                            <p:strVal val="#ppt_w"/>
                                          </p:val>
                                        </p:tav>
                                      </p:tavLst>
                                    </p:anim>
                                    <p:anim calcmode="lin" valueType="num">
                                      <p:cBhvr>
                                        <p:cTn id="11" dur="2500" fill="hold"/>
                                        <p:tgtEl>
                                          <p:spTgt spid="12"/>
                                        </p:tgtEl>
                                        <p:attrNameLst>
                                          <p:attrName>ppt_h</p:attrName>
                                        </p:attrNameLst>
                                      </p:cBhvr>
                                      <p:tavLst>
                                        <p:tav tm="0">
                                          <p:val>
                                            <p:fltVal val="0"/>
                                          </p:val>
                                        </p:tav>
                                        <p:tav tm="100000">
                                          <p:val>
                                            <p:strVal val="#ppt_h"/>
                                          </p:val>
                                        </p:tav>
                                      </p:tavLst>
                                    </p:anim>
                                  </p:childTnLst>
                                </p:cTn>
                              </p:par>
                              <p:par>
                                <p:cTn id="12" presetID="8" presetClass="emph" presetSubtype="0" fill="hold" nodeType="withEffect">
                                  <p:stCondLst>
                                    <p:cond delay="0"/>
                                  </p:stCondLst>
                                  <p:childTnLst>
                                    <p:animRot by="21600000">
                                      <p:cBhvr>
                                        <p:cTn id="13" dur="2500" fill="hold"/>
                                        <p:tgtEl>
                                          <p:spTgt spid="12"/>
                                        </p:tgtEl>
                                        <p:attrNameLst>
                                          <p:attrName>r</p:attrName>
                                        </p:attrNameLst>
                                      </p:cBhvr>
                                    </p:animRot>
                                  </p:childTnLst>
                                </p:cTn>
                              </p:par>
                              <p:par>
                                <p:cTn id="14" presetID="23" presetClass="entr" presetSubtype="288" fill="hold" nodeType="withEffect">
                                  <p:stCondLst>
                                    <p:cond delay="0"/>
                                  </p:stCondLst>
                                  <p:childTnLst>
                                    <p:set>
                                      <p:cBhvr>
                                        <p:cTn id="15" dur="1" fill="hold">
                                          <p:stCondLst>
                                            <p:cond delay="0"/>
                                          </p:stCondLst>
                                        </p:cTn>
                                        <p:tgtEl>
                                          <p:spTgt spid="8"/>
                                        </p:tgtEl>
                                        <p:attrNameLst>
                                          <p:attrName>style.visibility</p:attrName>
                                        </p:attrNameLst>
                                      </p:cBhvr>
                                      <p:to>
                                        <p:strVal val="visible"/>
                                      </p:to>
                                    </p:set>
                                    <p:anim calcmode="lin" valueType="num">
                                      <p:cBhvr>
                                        <p:cTn id="16" dur="2500" fill="hold"/>
                                        <p:tgtEl>
                                          <p:spTgt spid="8"/>
                                        </p:tgtEl>
                                        <p:attrNameLst>
                                          <p:attrName>ppt_w</p:attrName>
                                        </p:attrNameLst>
                                      </p:cBhvr>
                                      <p:tavLst>
                                        <p:tav tm="0">
                                          <p:val>
                                            <p:strVal val="4/3*#ppt_w"/>
                                          </p:val>
                                        </p:tav>
                                        <p:tav tm="100000">
                                          <p:val>
                                            <p:strVal val="#ppt_w"/>
                                          </p:val>
                                        </p:tav>
                                      </p:tavLst>
                                    </p:anim>
                                    <p:anim calcmode="lin" valueType="num">
                                      <p:cBhvr>
                                        <p:cTn id="17" dur="2500" fill="hold"/>
                                        <p:tgtEl>
                                          <p:spTgt spid="8"/>
                                        </p:tgtEl>
                                        <p:attrNameLst>
                                          <p:attrName>ppt_h</p:attrName>
                                        </p:attrNameLst>
                                      </p:cBhvr>
                                      <p:tavLst>
                                        <p:tav tm="0">
                                          <p:val>
                                            <p:strVal val="4/3*#ppt_h"/>
                                          </p:val>
                                        </p:tav>
                                        <p:tav tm="100000">
                                          <p:val>
                                            <p:strVal val="#ppt_h"/>
                                          </p:val>
                                        </p:tav>
                                      </p:tavLst>
                                    </p:anim>
                                  </p:childTnLst>
                                </p:cTn>
                              </p:par>
                              <p:par>
                                <p:cTn id="18" presetID="8" presetClass="emph" presetSubtype="0" fill="hold" nodeType="withEffect">
                                  <p:stCondLst>
                                    <p:cond delay="0"/>
                                  </p:stCondLst>
                                  <p:childTnLst>
                                    <p:animRot by="21600000">
                                      <p:cBhvr>
                                        <p:cTn id="19" dur="2500" fill="hold"/>
                                        <p:tgtEl>
                                          <p:spTgt spid="8"/>
                                        </p:tgtEl>
                                        <p:attrNameLst>
                                          <p:attrName>r</p:attrName>
                                        </p:attrNameLst>
                                      </p:cBhvr>
                                    </p:animRot>
                                  </p:childTnLst>
                                </p:cTn>
                              </p:par>
                              <p:par>
                                <p:cTn id="20" presetID="23" presetClass="entr" presetSubtype="32" fill="hold" nodeType="withEffect">
                                  <p:stCondLst>
                                    <p:cond delay="0"/>
                                  </p:stCondLst>
                                  <p:childTnLst>
                                    <p:set>
                                      <p:cBhvr>
                                        <p:cTn id="21" dur="1" fill="hold">
                                          <p:stCondLst>
                                            <p:cond delay="0"/>
                                          </p:stCondLst>
                                        </p:cTn>
                                        <p:tgtEl>
                                          <p:spTgt spid="4"/>
                                        </p:tgtEl>
                                        <p:attrNameLst>
                                          <p:attrName>style.visibility</p:attrName>
                                        </p:attrNameLst>
                                      </p:cBhvr>
                                      <p:to>
                                        <p:strVal val="visible"/>
                                      </p:to>
                                    </p:set>
                                    <p:anim calcmode="lin" valueType="num">
                                      <p:cBhvr>
                                        <p:cTn id="22" dur="2500" fill="hold"/>
                                        <p:tgtEl>
                                          <p:spTgt spid="4"/>
                                        </p:tgtEl>
                                        <p:attrNameLst>
                                          <p:attrName>ppt_w</p:attrName>
                                        </p:attrNameLst>
                                      </p:cBhvr>
                                      <p:tavLst>
                                        <p:tav tm="0">
                                          <p:val>
                                            <p:strVal val="4*#ppt_w"/>
                                          </p:val>
                                        </p:tav>
                                        <p:tav tm="100000">
                                          <p:val>
                                            <p:strVal val="#ppt_w"/>
                                          </p:val>
                                        </p:tav>
                                      </p:tavLst>
                                    </p:anim>
                                    <p:anim calcmode="lin" valueType="num">
                                      <p:cBhvr>
                                        <p:cTn id="23" dur="2500" fill="hold"/>
                                        <p:tgtEl>
                                          <p:spTgt spid="4"/>
                                        </p:tgtEl>
                                        <p:attrNameLst>
                                          <p:attrName>ppt_h</p:attrName>
                                        </p:attrNameLst>
                                      </p:cBhvr>
                                      <p:tavLst>
                                        <p:tav tm="0">
                                          <p:val>
                                            <p:strVal val="4*#ppt_h"/>
                                          </p:val>
                                        </p:tav>
                                        <p:tav tm="100000">
                                          <p:val>
                                            <p:strVal val="#ppt_h"/>
                                          </p:val>
                                        </p:tav>
                                      </p:tavLst>
                                    </p:anim>
                                  </p:childTnLst>
                                </p:cTn>
                              </p:par>
                              <p:par>
                                <p:cTn id="24" presetID="8" presetClass="emph" presetSubtype="0" fill="hold" nodeType="withEffect">
                                  <p:stCondLst>
                                    <p:cond delay="0"/>
                                  </p:stCondLst>
                                  <p:childTnLst>
                                    <p:animRot by="21600000">
                                      <p:cBhvr>
                                        <p:cTn id="25" dur="2500" fill="hold"/>
                                        <p:tgtEl>
                                          <p:spTgt spid="4"/>
                                        </p:tgtEl>
                                        <p:attrNameLst>
                                          <p:attrName>r</p:attrName>
                                        </p:attrNameLst>
                                      </p:cBhvr>
                                    </p:animRot>
                                  </p:childTnLst>
                                </p:cTn>
                              </p:par>
                            </p:childTnLst>
                          </p:cTn>
                        </p:par>
                        <p:par>
                          <p:cTn id="26" fill="hold">
                            <p:stCondLst>
                              <p:cond delay="2500"/>
                            </p:stCondLst>
                            <p:childTnLst>
                              <p:par>
                                <p:cTn id="27" presetID="23" presetClass="exit" presetSubtype="32" fill="hold" nodeType="afterEffect">
                                  <p:stCondLst>
                                    <p:cond delay="0"/>
                                  </p:stCondLst>
                                  <p:childTnLst>
                                    <p:anim calcmode="lin" valueType="num">
                                      <p:cBhvr>
                                        <p:cTn id="28" dur="3000"/>
                                        <p:tgtEl>
                                          <p:spTgt spid="12"/>
                                        </p:tgtEl>
                                        <p:attrNameLst>
                                          <p:attrName>ppt_w</p:attrName>
                                        </p:attrNameLst>
                                      </p:cBhvr>
                                      <p:tavLst>
                                        <p:tav tm="0">
                                          <p:val>
                                            <p:strVal val="ppt_w"/>
                                          </p:val>
                                        </p:tav>
                                        <p:tav tm="100000">
                                          <p:val>
                                            <p:fltVal val="0"/>
                                          </p:val>
                                        </p:tav>
                                      </p:tavLst>
                                    </p:anim>
                                    <p:anim calcmode="lin" valueType="num">
                                      <p:cBhvr>
                                        <p:cTn id="29" dur="3000"/>
                                        <p:tgtEl>
                                          <p:spTgt spid="12"/>
                                        </p:tgtEl>
                                        <p:attrNameLst>
                                          <p:attrName>ppt_h</p:attrName>
                                        </p:attrNameLst>
                                      </p:cBhvr>
                                      <p:tavLst>
                                        <p:tav tm="0">
                                          <p:val>
                                            <p:strVal val="ppt_h"/>
                                          </p:val>
                                        </p:tav>
                                        <p:tav tm="100000">
                                          <p:val>
                                            <p:fltVal val="0"/>
                                          </p:val>
                                        </p:tav>
                                      </p:tavLst>
                                    </p:anim>
                                    <p:set>
                                      <p:cBhvr>
                                        <p:cTn id="30" dur="1" fill="hold">
                                          <p:stCondLst>
                                            <p:cond delay="2999"/>
                                          </p:stCondLst>
                                        </p:cTn>
                                        <p:tgtEl>
                                          <p:spTgt spid="12"/>
                                        </p:tgtEl>
                                        <p:attrNameLst>
                                          <p:attrName>style.visibility</p:attrName>
                                        </p:attrNameLst>
                                      </p:cBhvr>
                                      <p:to>
                                        <p:strVal val="hidden"/>
                                      </p:to>
                                    </p:set>
                                  </p:childTnLst>
                                </p:cTn>
                              </p:par>
                              <p:par>
                                <p:cTn id="31" presetID="8" presetClass="emph" presetSubtype="0" fill="hold" nodeType="withEffect">
                                  <p:stCondLst>
                                    <p:cond delay="0"/>
                                  </p:stCondLst>
                                  <p:childTnLst>
                                    <p:animRot by="21600000">
                                      <p:cBhvr>
                                        <p:cTn id="32" dur="3000" fill="hold"/>
                                        <p:tgtEl>
                                          <p:spTgt spid="8"/>
                                        </p:tgtEl>
                                        <p:attrNameLst>
                                          <p:attrName>r</p:attrName>
                                        </p:attrNameLst>
                                      </p:cBhvr>
                                    </p:animRot>
                                  </p:childTnLst>
                                </p:cTn>
                              </p:par>
                              <p:par>
                                <p:cTn id="33" presetID="23" presetClass="exit" presetSubtype="272" fill="hold" nodeType="withEffect">
                                  <p:stCondLst>
                                    <p:cond delay="0"/>
                                  </p:stCondLst>
                                  <p:childTnLst>
                                    <p:anim calcmode="lin" valueType="num">
                                      <p:cBhvr>
                                        <p:cTn id="34" dur="3000"/>
                                        <p:tgtEl>
                                          <p:spTgt spid="8"/>
                                        </p:tgtEl>
                                        <p:attrNameLst>
                                          <p:attrName>ppt_w</p:attrName>
                                        </p:attrNameLst>
                                      </p:cBhvr>
                                      <p:tavLst>
                                        <p:tav tm="0">
                                          <p:val>
                                            <p:strVal val="ppt_w"/>
                                          </p:val>
                                        </p:tav>
                                        <p:tav tm="100000">
                                          <p:val>
                                            <p:strVal val="4/3*ppt_w"/>
                                          </p:val>
                                        </p:tav>
                                      </p:tavLst>
                                    </p:anim>
                                    <p:anim calcmode="lin" valueType="num">
                                      <p:cBhvr>
                                        <p:cTn id="35" dur="3000"/>
                                        <p:tgtEl>
                                          <p:spTgt spid="8"/>
                                        </p:tgtEl>
                                        <p:attrNameLst>
                                          <p:attrName>ppt_h</p:attrName>
                                        </p:attrNameLst>
                                      </p:cBhvr>
                                      <p:tavLst>
                                        <p:tav tm="0">
                                          <p:val>
                                            <p:strVal val="ppt_h"/>
                                          </p:val>
                                        </p:tav>
                                        <p:tav tm="100000">
                                          <p:val>
                                            <p:strVal val="4/3*ppt_h"/>
                                          </p:val>
                                        </p:tav>
                                      </p:tavLst>
                                    </p:anim>
                                    <p:set>
                                      <p:cBhvr>
                                        <p:cTn id="36" dur="1" fill="hold">
                                          <p:stCondLst>
                                            <p:cond delay="2999"/>
                                          </p:stCondLst>
                                        </p:cTn>
                                        <p:tgtEl>
                                          <p:spTgt spid="8"/>
                                        </p:tgtEl>
                                        <p:attrNameLst>
                                          <p:attrName>style.visibility</p:attrName>
                                        </p:attrNameLst>
                                      </p:cBhvr>
                                      <p:to>
                                        <p:strVal val="hidden"/>
                                      </p:to>
                                    </p:set>
                                  </p:childTnLst>
                                </p:cTn>
                              </p:par>
                              <p:par>
                                <p:cTn id="37" presetID="8" presetClass="emph" presetSubtype="0" fill="hold" nodeType="withEffect">
                                  <p:stCondLst>
                                    <p:cond delay="0"/>
                                  </p:stCondLst>
                                  <p:childTnLst>
                                    <p:animRot by="21600000">
                                      <p:cBhvr>
                                        <p:cTn id="38" dur="3000" fill="hold"/>
                                        <p:tgtEl>
                                          <p:spTgt spid="12"/>
                                        </p:tgtEl>
                                        <p:attrNameLst>
                                          <p:attrName>r</p:attrName>
                                        </p:attrNameLst>
                                      </p:cBhvr>
                                    </p:animRot>
                                  </p:childTnLst>
                                </p:cTn>
                              </p:par>
                              <p:par>
                                <p:cTn id="39" presetID="23" presetClass="exit" presetSubtype="16" fill="hold" nodeType="withEffect">
                                  <p:stCondLst>
                                    <p:cond delay="0"/>
                                  </p:stCondLst>
                                  <p:childTnLst>
                                    <p:anim calcmode="lin" valueType="num">
                                      <p:cBhvr>
                                        <p:cTn id="40" dur="3000"/>
                                        <p:tgtEl>
                                          <p:spTgt spid="4"/>
                                        </p:tgtEl>
                                        <p:attrNameLst>
                                          <p:attrName>ppt_w</p:attrName>
                                        </p:attrNameLst>
                                      </p:cBhvr>
                                      <p:tavLst>
                                        <p:tav tm="0">
                                          <p:val>
                                            <p:strVal val="ppt_w"/>
                                          </p:val>
                                        </p:tav>
                                        <p:tav tm="100000">
                                          <p:val>
                                            <p:strVal val="4*ppt_w"/>
                                          </p:val>
                                        </p:tav>
                                      </p:tavLst>
                                    </p:anim>
                                    <p:anim calcmode="lin" valueType="num">
                                      <p:cBhvr>
                                        <p:cTn id="41" dur="3000"/>
                                        <p:tgtEl>
                                          <p:spTgt spid="4"/>
                                        </p:tgtEl>
                                        <p:attrNameLst>
                                          <p:attrName>ppt_h</p:attrName>
                                        </p:attrNameLst>
                                      </p:cBhvr>
                                      <p:tavLst>
                                        <p:tav tm="0">
                                          <p:val>
                                            <p:strVal val="ppt_h"/>
                                          </p:val>
                                        </p:tav>
                                        <p:tav tm="100000">
                                          <p:val>
                                            <p:strVal val="4*ppt_h"/>
                                          </p:val>
                                        </p:tav>
                                      </p:tavLst>
                                    </p:anim>
                                    <p:set>
                                      <p:cBhvr>
                                        <p:cTn id="42" dur="1" fill="hold">
                                          <p:stCondLst>
                                            <p:cond delay="2999"/>
                                          </p:stCondLst>
                                        </p:cTn>
                                        <p:tgtEl>
                                          <p:spTgt spid="4"/>
                                        </p:tgtEl>
                                        <p:attrNameLst>
                                          <p:attrName>style.visibility</p:attrName>
                                        </p:attrNameLst>
                                      </p:cBhvr>
                                      <p:to>
                                        <p:strVal val="hidden"/>
                                      </p:to>
                                    </p:set>
                                  </p:childTnLst>
                                </p:cTn>
                              </p:par>
                              <p:par>
                                <p:cTn id="43" presetID="8" presetClass="emph" presetSubtype="0" fill="hold" nodeType="withEffect">
                                  <p:stCondLst>
                                    <p:cond delay="0"/>
                                  </p:stCondLst>
                                  <p:childTnLst>
                                    <p:animRot by="21600000">
                                      <p:cBhvr>
                                        <p:cTn id="44" dur="3000" fill="hold"/>
                                        <p:tgtEl>
                                          <p:spTgt spid="4"/>
                                        </p:tgtEl>
                                        <p:attrNameLst>
                                          <p:attrName>r</p:attrName>
                                        </p:attrNameLst>
                                      </p:cBhvr>
                                    </p:animRot>
                                  </p:childTnLst>
                                </p:cTn>
                              </p:par>
                              <p:par>
                                <p:cTn id="45" presetID="23" presetClass="entr" presetSubtype="288" fill="hold" nodeType="withEffect">
                                  <p:stCondLst>
                                    <p:cond delay="0"/>
                                  </p:stCondLst>
                                  <p:childTnLst>
                                    <p:set>
                                      <p:cBhvr>
                                        <p:cTn id="46" dur="1" fill="hold">
                                          <p:stCondLst>
                                            <p:cond delay="0"/>
                                          </p:stCondLst>
                                        </p:cTn>
                                        <p:tgtEl>
                                          <p:spTgt spid="16"/>
                                        </p:tgtEl>
                                        <p:attrNameLst>
                                          <p:attrName>style.visibility</p:attrName>
                                        </p:attrNameLst>
                                      </p:cBhvr>
                                      <p:to>
                                        <p:strVal val="visible"/>
                                      </p:to>
                                    </p:set>
                                    <p:anim calcmode="lin" valueType="num">
                                      <p:cBhvr>
                                        <p:cTn id="47" dur="3000" fill="hold"/>
                                        <p:tgtEl>
                                          <p:spTgt spid="16"/>
                                        </p:tgtEl>
                                        <p:attrNameLst>
                                          <p:attrName>ppt_w</p:attrName>
                                        </p:attrNameLst>
                                      </p:cBhvr>
                                      <p:tavLst>
                                        <p:tav tm="0">
                                          <p:val>
                                            <p:strVal val="4/3*#ppt_w"/>
                                          </p:val>
                                        </p:tav>
                                        <p:tav tm="100000">
                                          <p:val>
                                            <p:strVal val="#ppt_w"/>
                                          </p:val>
                                        </p:tav>
                                      </p:tavLst>
                                    </p:anim>
                                    <p:anim calcmode="lin" valueType="num">
                                      <p:cBhvr>
                                        <p:cTn id="48" dur="3000" fill="hold"/>
                                        <p:tgtEl>
                                          <p:spTgt spid="16"/>
                                        </p:tgtEl>
                                        <p:attrNameLst>
                                          <p:attrName>ppt_h</p:attrName>
                                        </p:attrNameLst>
                                      </p:cBhvr>
                                      <p:tavLst>
                                        <p:tav tm="0">
                                          <p:val>
                                            <p:strVal val="4/3*#ppt_h"/>
                                          </p:val>
                                        </p:tav>
                                        <p:tav tm="100000">
                                          <p:val>
                                            <p:strVal val="#ppt_h"/>
                                          </p:val>
                                        </p:tav>
                                      </p:tavLst>
                                    </p:anim>
                                  </p:childTnLst>
                                </p:cTn>
                              </p:par>
                              <p:par>
                                <p:cTn id="49" presetID="10" presetClass="entr" presetSubtype="0" fill="hold" nodeType="withEffect">
                                  <p:stCondLst>
                                    <p:cond delay="0"/>
                                  </p:stCondLst>
                                  <p:childTnLst>
                                    <p:set>
                                      <p:cBhvr>
                                        <p:cTn id="50" dur="1" fill="hold">
                                          <p:stCondLst>
                                            <p:cond delay="0"/>
                                          </p:stCondLst>
                                        </p:cTn>
                                        <p:tgtEl>
                                          <p:spTgt spid="16"/>
                                        </p:tgtEl>
                                        <p:attrNameLst>
                                          <p:attrName>style.visibility</p:attrName>
                                        </p:attrNameLst>
                                      </p:cBhvr>
                                      <p:to>
                                        <p:strVal val="visible"/>
                                      </p:to>
                                    </p:set>
                                    <p:animEffect transition="in" filter="fade">
                                      <p:cBhvr>
                                        <p:cTn id="51" dur="30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0" name="69 Imagen" descr="MORASSSSSSSSSSSSSSS"/>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2" name="1 Triángulo isósceles"/>
          <p:cNvSpPr/>
          <p:nvPr/>
        </p:nvSpPr>
        <p:spPr>
          <a:xfrm rot="3384055" flipH="1" flipV="1">
            <a:off x="8536166" y="4277612"/>
            <a:ext cx="1514692" cy="1484190"/>
          </a:xfrm>
          <a:prstGeom prst="triangle">
            <a:avLst/>
          </a:prstGeom>
          <a:gradFill>
            <a:gsLst>
              <a:gs pos="3750">
                <a:schemeClr val="tx1"/>
              </a:gs>
              <a:gs pos="17000">
                <a:srgbClr val="E36BFB"/>
              </a:gs>
              <a:gs pos="15000">
                <a:srgbClr val="CCFF33">
                  <a:alpha val="0"/>
                </a:srgbClr>
              </a:gs>
              <a:gs pos="32000">
                <a:srgbClr val="009900"/>
              </a:gs>
              <a:gs pos="23000">
                <a:srgbClr val="CCFF33">
                  <a:alpha val="0"/>
                </a:srgbClr>
              </a:gs>
              <a:gs pos="28000">
                <a:srgbClr val="81D31D">
                  <a:alpha val="0"/>
                </a:srgbClr>
              </a:gs>
              <a:gs pos="34000">
                <a:srgbClr val="CAF754">
                  <a:alpha val="0"/>
                </a:srgbClr>
              </a:gs>
            </a:gsLst>
            <a:path path="circle">
              <a:fillToRect l="100000" t="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 name="2 Triángulo isósceles"/>
          <p:cNvSpPr/>
          <p:nvPr/>
        </p:nvSpPr>
        <p:spPr>
          <a:xfrm rot="3384055" flipH="1" flipV="1">
            <a:off x="8557136" y="3618428"/>
            <a:ext cx="1514692" cy="1484190"/>
          </a:xfrm>
          <a:prstGeom prst="triangle">
            <a:avLst/>
          </a:prstGeom>
          <a:gradFill>
            <a:gsLst>
              <a:gs pos="3750">
                <a:schemeClr val="tx1"/>
              </a:gs>
              <a:gs pos="17000">
                <a:srgbClr val="E36BFB"/>
              </a:gs>
              <a:gs pos="15000">
                <a:srgbClr val="CCFF33">
                  <a:alpha val="0"/>
                </a:srgbClr>
              </a:gs>
              <a:gs pos="32000">
                <a:srgbClr val="009900"/>
              </a:gs>
              <a:gs pos="23000">
                <a:srgbClr val="CCFF33">
                  <a:alpha val="0"/>
                </a:srgbClr>
              </a:gs>
              <a:gs pos="28000">
                <a:srgbClr val="81D31D">
                  <a:alpha val="0"/>
                </a:srgbClr>
              </a:gs>
              <a:gs pos="34000">
                <a:srgbClr val="CAF754">
                  <a:alpha val="0"/>
                </a:srgbClr>
              </a:gs>
            </a:gsLst>
            <a:path path="circle">
              <a:fillToRect l="100000" t="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Triángulo isósceles"/>
          <p:cNvSpPr/>
          <p:nvPr/>
        </p:nvSpPr>
        <p:spPr>
          <a:xfrm rot="3384055" flipH="1" flipV="1">
            <a:off x="8542121" y="2970356"/>
            <a:ext cx="1514692" cy="1484190"/>
          </a:xfrm>
          <a:prstGeom prst="triangle">
            <a:avLst/>
          </a:prstGeom>
          <a:gradFill>
            <a:gsLst>
              <a:gs pos="3750">
                <a:schemeClr val="tx1"/>
              </a:gs>
              <a:gs pos="17000">
                <a:srgbClr val="E36BFB"/>
              </a:gs>
              <a:gs pos="15000">
                <a:srgbClr val="CCFF33">
                  <a:alpha val="0"/>
                </a:srgbClr>
              </a:gs>
              <a:gs pos="32000">
                <a:srgbClr val="009900"/>
              </a:gs>
              <a:gs pos="23000">
                <a:srgbClr val="CCFF33">
                  <a:alpha val="0"/>
                </a:srgbClr>
              </a:gs>
              <a:gs pos="28000">
                <a:srgbClr val="81D31D">
                  <a:alpha val="0"/>
                </a:srgbClr>
              </a:gs>
              <a:gs pos="34000">
                <a:srgbClr val="CAF754">
                  <a:alpha val="0"/>
                </a:srgbClr>
              </a:gs>
            </a:gsLst>
            <a:path path="circle">
              <a:fillToRect l="100000" t="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Triángulo isósceles"/>
          <p:cNvSpPr/>
          <p:nvPr/>
        </p:nvSpPr>
        <p:spPr>
          <a:xfrm rot="3384055" flipH="1" flipV="1">
            <a:off x="8532439" y="2302712"/>
            <a:ext cx="1514692" cy="1484190"/>
          </a:xfrm>
          <a:prstGeom prst="triangle">
            <a:avLst/>
          </a:prstGeom>
          <a:gradFill>
            <a:gsLst>
              <a:gs pos="3750">
                <a:schemeClr val="tx1"/>
              </a:gs>
              <a:gs pos="17000">
                <a:srgbClr val="E36BFB"/>
              </a:gs>
              <a:gs pos="15000">
                <a:srgbClr val="CCFF33">
                  <a:alpha val="0"/>
                </a:srgbClr>
              </a:gs>
              <a:gs pos="32000">
                <a:srgbClr val="009900"/>
              </a:gs>
              <a:gs pos="23000">
                <a:srgbClr val="CCFF33">
                  <a:alpha val="0"/>
                </a:srgbClr>
              </a:gs>
              <a:gs pos="28000">
                <a:srgbClr val="81D31D">
                  <a:alpha val="0"/>
                </a:srgbClr>
              </a:gs>
              <a:gs pos="34000">
                <a:srgbClr val="CAF754">
                  <a:alpha val="0"/>
                </a:srgbClr>
              </a:gs>
            </a:gsLst>
            <a:path path="circle">
              <a:fillToRect l="100000" t="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Triángulo isósceles"/>
          <p:cNvSpPr/>
          <p:nvPr/>
        </p:nvSpPr>
        <p:spPr>
          <a:xfrm rot="3384055" flipH="1" flipV="1">
            <a:off x="8553409" y="1643528"/>
            <a:ext cx="1514692" cy="1484190"/>
          </a:xfrm>
          <a:prstGeom prst="triangle">
            <a:avLst/>
          </a:prstGeom>
          <a:gradFill>
            <a:gsLst>
              <a:gs pos="3750">
                <a:schemeClr val="tx1"/>
              </a:gs>
              <a:gs pos="17000">
                <a:srgbClr val="E36BFB"/>
              </a:gs>
              <a:gs pos="15000">
                <a:srgbClr val="CCFF33">
                  <a:alpha val="0"/>
                </a:srgbClr>
              </a:gs>
              <a:gs pos="32000">
                <a:srgbClr val="009900"/>
              </a:gs>
              <a:gs pos="23000">
                <a:srgbClr val="CCFF33">
                  <a:alpha val="0"/>
                </a:srgbClr>
              </a:gs>
              <a:gs pos="28000">
                <a:srgbClr val="81D31D">
                  <a:alpha val="0"/>
                </a:srgbClr>
              </a:gs>
              <a:gs pos="34000">
                <a:srgbClr val="CAF754">
                  <a:alpha val="0"/>
                </a:srgbClr>
              </a:gs>
            </a:gsLst>
            <a:path path="circle">
              <a:fillToRect l="100000" t="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iángulo isósceles"/>
          <p:cNvSpPr/>
          <p:nvPr/>
        </p:nvSpPr>
        <p:spPr>
          <a:xfrm rot="3384055" flipH="1" flipV="1">
            <a:off x="8538394" y="995457"/>
            <a:ext cx="1514692" cy="1484190"/>
          </a:xfrm>
          <a:prstGeom prst="triangle">
            <a:avLst/>
          </a:prstGeom>
          <a:gradFill>
            <a:gsLst>
              <a:gs pos="3750">
                <a:schemeClr val="tx1"/>
              </a:gs>
              <a:gs pos="17000">
                <a:srgbClr val="E36BFB"/>
              </a:gs>
              <a:gs pos="15000">
                <a:srgbClr val="CCFF33">
                  <a:alpha val="0"/>
                </a:srgbClr>
              </a:gs>
              <a:gs pos="32000">
                <a:srgbClr val="009900"/>
              </a:gs>
              <a:gs pos="23000">
                <a:srgbClr val="CCFF33">
                  <a:alpha val="0"/>
                </a:srgbClr>
              </a:gs>
              <a:gs pos="28000">
                <a:srgbClr val="81D31D">
                  <a:alpha val="0"/>
                </a:srgbClr>
              </a:gs>
              <a:gs pos="34000">
                <a:srgbClr val="CAF754">
                  <a:alpha val="0"/>
                </a:srgbClr>
              </a:gs>
            </a:gsLst>
            <a:path path="circle">
              <a:fillToRect l="100000" t="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riángulo isósceles"/>
          <p:cNvSpPr/>
          <p:nvPr/>
        </p:nvSpPr>
        <p:spPr>
          <a:xfrm rot="3384055" flipH="1" flipV="1">
            <a:off x="8557136" y="347846"/>
            <a:ext cx="1514692" cy="1484190"/>
          </a:xfrm>
          <a:prstGeom prst="triangle">
            <a:avLst/>
          </a:prstGeom>
          <a:gradFill>
            <a:gsLst>
              <a:gs pos="3750">
                <a:schemeClr val="tx1"/>
              </a:gs>
              <a:gs pos="17000">
                <a:srgbClr val="E36BFB"/>
              </a:gs>
              <a:gs pos="15000">
                <a:srgbClr val="CCFF33">
                  <a:alpha val="0"/>
                </a:srgbClr>
              </a:gs>
              <a:gs pos="32000">
                <a:srgbClr val="009900"/>
              </a:gs>
              <a:gs pos="23000">
                <a:srgbClr val="CCFF33">
                  <a:alpha val="0"/>
                </a:srgbClr>
              </a:gs>
              <a:gs pos="28000">
                <a:srgbClr val="81D31D">
                  <a:alpha val="0"/>
                </a:srgbClr>
              </a:gs>
              <a:gs pos="34000">
                <a:srgbClr val="CAF754">
                  <a:alpha val="0"/>
                </a:srgbClr>
              </a:gs>
            </a:gsLst>
            <a:path path="circle">
              <a:fillToRect l="100000" t="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riángulo isósceles"/>
          <p:cNvSpPr/>
          <p:nvPr/>
        </p:nvSpPr>
        <p:spPr>
          <a:xfrm rot="3384055" flipH="1" flipV="1">
            <a:off x="8556401" y="-294389"/>
            <a:ext cx="1514692" cy="1484190"/>
          </a:xfrm>
          <a:prstGeom prst="triangle">
            <a:avLst/>
          </a:prstGeom>
          <a:gradFill>
            <a:gsLst>
              <a:gs pos="3750">
                <a:schemeClr val="tx1"/>
              </a:gs>
              <a:gs pos="17000">
                <a:srgbClr val="E36BFB"/>
              </a:gs>
              <a:gs pos="15000">
                <a:srgbClr val="CCFF33">
                  <a:alpha val="0"/>
                </a:srgbClr>
              </a:gs>
              <a:gs pos="32000">
                <a:srgbClr val="009900"/>
              </a:gs>
              <a:gs pos="23000">
                <a:srgbClr val="CCFF33">
                  <a:alpha val="0"/>
                </a:srgbClr>
              </a:gs>
              <a:gs pos="28000">
                <a:srgbClr val="81D31D">
                  <a:alpha val="0"/>
                </a:srgbClr>
              </a:gs>
              <a:gs pos="34000">
                <a:srgbClr val="CAF754">
                  <a:alpha val="0"/>
                </a:srgbClr>
              </a:gs>
            </a:gsLst>
            <a:path path="circle">
              <a:fillToRect l="100000" t="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Triángulo isósceles"/>
          <p:cNvSpPr/>
          <p:nvPr/>
        </p:nvSpPr>
        <p:spPr>
          <a:xfrm rot="3384055" flipH="1" flipV="1">
            <a:off x="7568643" y="4263431"/>
            <a:ext cx="1514692" cy="1484190"/>
          </a:xfrm>
          <a:prstGeom prst="triangle">
            <a:avLst/>
          </a:prstGeom>
          <a:gradFill>
            <a:gsLst>
              <a:gs pos="3750">
                <a:schemeClr val="tx1"/>
              </a:gs>
              <a:gs pos="17000">
                <a:srgbClr val="E36BFB"/>
              </a:gs>
              <a:gs pos="15000">
                <a:srgbClr val="CCFF33">
                  <a:alpha val="0"/>
                </a:srgbClr>
              </a:gs>
              <a:gs pos="32000">
                <a:srgbClr val="009900"/>
              </a:gs>
              <a:gs pos="23000">
                <a:srgbClr val="CCFF33">
                  <a:alpha val="0"/>
                </a:srgbClr>
              </a:gs>
              <a:gs pos="28000">
                <a:srgbClr val="81D31D">
                  <a:alpha val="0"/>
                </a:srgbClr>
              </a:gs>
              <a:gs pos="34000">
                <a:srgbClr val="CAF754">
                  <a:alpha val="0"/>
                </a:srgbClr>
              </a:gs>
            </a:gsLst>
            <a:path path="circle">
              <a:fillToRect l="100000" t="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Triángulo isósceles"/>
          <p:cNvSpPr/>
          <p:nvPr/>
        </p:nvSpPr>
        <p:spPr>
          <a:xfrm rot="3384055" flipH="1" flipV="1">
            <a:off x="7589613" y="3604247"/>
            <a:ext cx="1514692" cy="1484190"/>
          </a:xfrm>
          <a:prstGeom prst="triangle">
            <a:avLst/>
          </a:prstGeom>
          <a:gradFill>
            <a:gsLst>
              <a:gs pos="3750">
                <a:schemeClr val="tx1"/>
              </a:gs>
              <a:gs pos="17000">
                <a:srgbClr val="E36BFB"/>
              </a:gs>
              <a:gs pos="15000">
                <a:srgbClr val="CCFF33">
                  <a:alpha val="0"/>
                </a:srgbClr>
              </a:gs>
              <a:gs pos="32000">
                <a:srgbClr val="009900"/>
              </a:gs>
              <a:gs pos="23000">
                <a:srgbClr val="CCFF33">
                  <a:alpha val="0"/>
                </a:srgbClr>
              </a:gs>
              <a:gs pos="28000">
                <a:srgbClr val="81D31D">
                  <a:alpha val="0"/>
                </a:srgbClr>
              </a:gs>
              <a:gs pos="34000">
                <a:srgbClr val="CAF754">
                  <a:alpha val="0"/>
                </a:srgbClr>
              </a:gs>
            </a:gsLst>
            <a:path path="circle">
              <a:fillToRect l="100000" t="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Triángulo isósceles"/>
          <p:cNvSpPr/>
          <p:nvPr/>
        </p:nvSpPr>
        <p:spPr>
          <a:xfrm rot="3384055" flipH="1" flipV="1">
            <a:off x="7574598" y="2956175"/>
            <a:ext cx="1514692" cy="1484190"/>
          </a:xfrm>
          <a:prstGeom prst="triangle">
            <a:avLst/>
          </a:prstGeom>
          <a:gradFill>
            <a:gsLst>
              <a:gs pos="3750">
                <a:schemeClr val="tx1"/>
              </a:gs>
              <a:gs pos="17000">
                <a:srgbClr val="E36BFB"/>
              </a:gs>
              <a:gs pos="15000">
                <a:srgbClr val="CCFF33">
                  <a:alpha val="0"/>
                </a:srgbClr>
              </a:gs>
              <a:gs pos="32000">
                <a:srgbClr val="009900"/>
              </a:gs>
              <a:gs pos="23000">
                <a:srgbClr val="CCFF33">
                  <a:alpha val="0"/>
                </a:srgbClr>
              </a:gs>
              <a:gs pos="28000">
                <a:srgbClr val="81D31D">
                  <a:alpha val="0"/>
                </a:srgbClr>
              </a:gs>
              <a:gs pos="34000">
                <a:srgbClr val="CAF754">
                  <a:alpha val="0"/>
                </a:srgbClr>
              </a:gs>
            </a:gsLst>
            <a:path path="circle">
              <a:fillToRect l="100000" t="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Triángulo isósceles"/>
          <p:cNvSpPr/>
          <p:nvPr/>
        </p:nvSpPr>
        <p:spPr>
          <a:xfrm rot="3384055" flipH="1" flipV="1">
            <a:off x="7564917" y="2288531"/>
            <a:ext cx="1514692" cy="1484190"/>
          </a:xfrm>
          <a:prstGeom prst="triangle">
            <a:avLst/>
          </a:prstGeom>
          <a:gradFill>
            <a:gsLst>
              <a:gs pos="3750">
                <a:schemeClr val="tx1"/>
              </a:gs>
              <a:gs pos="17000">
                <a:srgbClr val="E36BFB"/>
              </a:gs>
              <a:gs pos="15000">
                <a:srgbClr val="CCFF33">
                  <a:alpha val="0"/>
                </a:srgbClr>
              </a:gs>
              <a:gs pos="32000">
                <a:srgbClr val="009900"/>
              </a:gs>
              <a:gs pos="23000">
                <a:srgbClr val="CCFF33">
                  <a:alpha val="0"/>
                </a:srgbClr>
              </a:gs>
              <a:gs pos="28000">
                <a:srgbClr val="81D31D">
                  <a:alpha val="0"/>
                </a:srgbClr>
              </a:gs>
              <a:gs pos="34000">
                <a:srgbClr val="CAF754">
                  <a:alpha val="0"/>
                </a:srgbClr>
              </a:gs>
            </a:gsLst>
            <a:path path="circle">
              <a:fillToRect l="100000" t="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Triángulo isósceles"/>
          <p:cNvSpPr/>
          <p:nvPr/>
        </p:nvSpPr>
        <p:spPr>
          <a:xfrm rot="3384055" flipH="1" flipV="1">
            <a:off x="7585887" y="1629347"/>
            <a:ext cx="1514692" cy="1484190"/>
          </a:xfrm>
          <a:prstGeom prst="triangle">
            <a:avLst/>
          </a:prstGeom>
          <a:gradFill>
            <a:gsLst>
              <a:gs pos="3750">
                <a:schemeClr val="tx1"/>
              </a:gs>
              <a:gs pos="17000">
                <a:srgbClr val="E36BFB"/>
              </a:gs>
              <a:gs pos="15000">
                <a:srgbClr val="CCFF33">
                  <a:alpha val="0"/>
                </a:srgbClr>
              </a:gs>
              <a:gs pos="32000">
                <a:srgbClr val="009900"/>
              </a:gs>
              <a:gs pos="23000">
                <a:srgbClr val="CCFF33">
                  <a:alpha val="0"/>
                </a:srgbClr>
              </a:gs>
              <a:gs pos="28000">
                <a:srgbClr val="81D31D">
                  <a:alpha val="0"/>
                </a:srgbClr>
              </a:gs>
              <a:gs pos="34000">
                <a:srgbClr val="CAF754">
                  <a:alpha val="0"/>
                </a:srgbClr>
              </a:gs>
            </a:gsLst>
            <a:path path="circle">
              <a:fillToRect l="100000" t="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Triángulo isósceles"/>
          <p:cNvSpPr/>
          <p:nvPr/>
        </p:nvSpPr>
        <p:spPr>
          <a:xfrm rot="3384055" flipH="1" flipV="1">
            <a:off x="7570872" y="981276"/>
            <a:ext cx="1514692" cy="1484190"/>
          </a:xfrm>
          <a:prstGeom prst="triangle">
            <a:avLst/>
          </a:prstGeom>
          <a:gradFill>
            <a:gsLst>
              <a:gs pos="3750">
                <a:schemeClr val="tx1"/>
              </a:gs>
              <a:gs pos="17000">
                <a:srgbClr val="E36BFB"/>
              </a:gs>
              <a:gs pos="15000">
                <a:srgbClr val="CCFF33">
                  <a:alpha val="0"/>
                </a:srgbClr>
              </a:gs>
              <a:gs pos="32000">
                <a:srgbClr val="009900"/>
              </a:gs>
              <a:gs pos="23000">
                <a:srgbClr val="CCFF33">
                  <a:alpha val="0"/>
                </a:srgbClr>
              </a:gs>
              <a:gs pos="28000">
                <a:srgbClr val="81D31D">
                  <a:alpha val="0"/>
                </a:srgbClr>
              </a:gs>
              <a:gs pos="34000">
                <a:srgbClr val="CAF754">
                  <a:alpha val="0"/>
                </a:srgbClr>
              </a:gs>
            </a:gsLst>
            <a:path path="circle">
              <a:fillToRect l="100000" t="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Triángulo isósceles"/>
          <p:cNvSpPr/>
          <p:nvPr/>
        </p:nvSpPr>
        <p:spPr>
          <a:xfrm rot="3384055" flipH="1" flipV="1">
            <a:off x="7589613" y="333665"/>
            <a:ext cx="1514692" cy="1484190"/>
          </a:xfrm>
          <a:prstGeom prst="triangle">
            <a:avLst/>
          </a:prstGeom>
          <a:gradFill>
            <a:gsLst>
              <a:gs pos="3750">
                <a:schemeClr val="tx1"/>
              </a:gs>
              <a:gs pos="17000">
                <a:srgbClr val="E36BFB"/>
              </a:gs>
              <a:gs pos="15000">
                <a:srgbClr val="CCFF33">
                  <a:alpha val="0"/>
                </a:srgbClr>
              </a:gs>
              <a:gs pos="32000">
                <a:srgbClr val="009900"/>
              </a:gs>
              <a:gs pos="23000">
                <a:srgbClr val="CCFF33">
                  <a:alpha val="0"/>
                </a:srgbClr>
              </a:gs>
              <a:gs pos="28000">
                <a:srgbClr val="81D31D">
                  <a:alpha val="0"/>
                </a:srgbClr>
              </a:gs>
              <a:gs pos="34000">
                <a:srgbClr val="CAF754">
                  <a:alpha val="0"/>
                </a:srgbClr>
              </a:gs>
            </a:gsLst>
            <a:path path="circle">
              <a:fillToRect l="100000" t="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Triángulo isósceles"/>
          <p:cNvSpPr/>
          <p:nvPr/>
        </p:nvSpPr>
        <p:spPr>
          <a:xfrm rot="3384055" flipH="1" flipV="1">
            <a:off x="7588878" y="-308570"/>
            <a:ext cx="1514692" cy="1484190"/>
          </a:xfrm>
          <a:prstGeom prst="triangle">
            <a:avLst/>
          </a:prstGeom>
          <a:gradFill>
            <a:gsLst>
              <a:gs pos="3750">
                <a:schemeClr val="tx1"/>
              </a:gs>
              <a:gs pos="17000">
                <a:srgbClr val="E36BFB"/>
              </a:gs>
              <a:gs pos="15000">
                <a:srgbClr val="CCFF33">
                  <a:alpha val="0"/>
                </a:srgbClr>
              </a:gs>
              <a:gs pos="32000">
                <a:srgbClr val="009900"/>
              </a:gs>
              <a:gs pos="23000">
                <a:srgbClr val="CCFF33">
                  <a:alpha val="0"/>
                </a:srgbClr>
              </a:gs>
              <a:gs pos="28000">
                <a:srgbClr val="81D31D">
                  <a:alpha val="0"/>
                </a:srgbClr>
              </a:gs>
              <a:gs pos="34000">
                <a:srgbClr val="CAF754">
                  <a:alpha val="0"/>
                </a:srgbClr>
              </a:gs>
            </a:gsLst>
            <a:path path="circle">
              <a:fillToRect l="100000" t="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Triángulo isósceles"/>
          <p:cNvSpPr/>
          <p:nvPr/>
        </p:nvSpPr>
        <p:spPr>
          <a:xfrm rot="3384055" flipH="1" flipV="1">
            <a:off x="6632643" y="4277612"/>
            <a:ext cx="1514692" cy="1484190"/>
          </a:xfrm>
          <a:prstGeom prst="triangle">
            <a:avLst/>
          </a:prstGeom>
          <a:gradFill>
            <a:gsLst>
              <a:gs pos="3750">
                <a:schemeClr val="tx1"/>
              </a:gs>
              <a:gs pos="17000">
                <a:srgbClr val="E36BFB"/>
              </a:gs>
              <a:gs pos="15000">
                <a:srgbClr val="CCFF33">
                  <a:alpha val="0"/>
                </a:srgbClr>
              </a:gs>
              <a:gs pos="32000">
                <a:srgbClr val="009900"/>
              </a:gs>
              <a:gs pos="23000">
                <a:srgbClr val="CCFF33">
                  <a:alpha val="0"/>
                </a:srgbClr>
              </a:gs>
              <a:gs pos="28000">
                <a:srgbClr val="81D31D">
                  <a:alpha val="0"/>
                </a:srgbClr>
              </a:gs>
              <a:gs pos="34000">
                <a:srgbClr val="CAF754">
                  <a:alpha val="0"/>
                </a:srgbClr>
              </a:gs>
            </a:gsLst>
            <a:path path="circle">
              <a:fillToRect l="100000" t="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Triángulo isósceles"/>
          <p:cNvSpPr/>
          <p:nvPr/>
        </p:nvSpPr>
        <p:spPr>
          <a:xfrm rot="3384055" flipH="1" flipV="1">
            <a:off x="6653613" y="3618428"/>
            <a:ext cx="1514692" cy="1484190"/>
          </a:xfrm>
          <a:prstGeom prst="triangle">
            <a:avLst/>
          </a:prstGeom>
          <a:gradFill>
            <a:gsLst>
              <a:gs pos="3750">
                <a:schemeClr val="tx1"/>
              </a:gs>
              <a:gs pos="17000">
                <a:srgbClr val="E36BFB"/>
              </a:gs>
              <a:gs pos="15000">
                <a:srgbClr val="CCFF33">
                  <a:alpha val="0"/>
                </a:srgbClr>
              </a:gs>
              <a:gs pos="32000">
                <a:srgbClr val="009900"/>
              </a:gs>
              <a:gs pos="23000">
                <a:srgbClr val="CCFF33">
                  <a:alpha val="0"/>
                </a:srgbClr>
              </a:gs>
              <a:gs pos="28000">
                <a:srgbClr val="81D31D">
                  <a:alpha val="0"/>
                </a:srgbClr>
              </a:gs>
              <a:gs pos="34000">
                <a:srgbClr val="CAF754">
                  <a:alpha val="0"/>
                </a:srgbClr>
              </a:gs>
            </a:gsLst>
            <a:path path="circle">
              <a:fillToRect l="100000" t="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Triángulo isósceles"/>
          <p:cNvSpPr/>
          <p:nvPr/>
        </p:nvSpPr>
        <p:spPr>
          <a:xfrm rot="3384055" flipH="1" flipV="1">
            <a:off x="6638598" y="2970356"/>
            <a:ext cx="1514692" cy="1484190"/>
          </a:xfrm>
          <a:prstGeom prst="triangle">
            <a:avLst/>
          </a:prstGeom>
          <a:gradFill>
            <a:gsLst>
              <a:gs pos="3750">
                <a:schemeClr val="tx1"/>
              </a:gs>
              <a:gs pos="17000">
                <a:srgbClr val="E36BFB"/>
              </a:gs>
              <a:gs pos="15000">
                <a:srgbClr val="CCFF33">
                  <a:alpha val="0"/>
                </a:srgbClr>
              </a:gs>
              <a:gs pos="32000">
                <a:srgbClr val="009900"/>
              </a:gs>
              <a:gs pos="23000">
                <a:srgbClr val="CCFF33">
                  <a:alpha val="0"/>
                </a:srgbClr>
              </a:gs>
              <a:gs pos="28000">
                <a:srgbClr val="81D31D">
                  <a:alpha val="0"/>
                </a:srgbClr>
              </a:gs>
              <a:gs pos="34000">
                <a:srgbClr val="CAF754">
                  <a:alpha val="0"/>
                </a:srgbClr>
              </a:gs>
            </a:gsLst>
            <a:path path="circle">
              <a:fillToRect l="100000" t="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Triángulo isósceles"/>
          <p:cNvSpPr/>
          <p:nvPr/>
        </p:nvSpPr>
        <p:spPr>
          <a:xfrm rot="3384055" flipH="1" flipV="1">
            <a:off x="6628917" y="2302712"/>
            <a:ext cx="1514692" cy="1484190"/>
          </a:xfrm>
          <a:prstGeom prst="triangle">
            <a:avLst/>
          </a:prstGeom>
          <a:gradFill>
            <a:gsLst>
              <a:gs pos="3750">
                <a:schemeClr val="tx1"/>
              </a:gs>
              <a:gs pos="17000">
                <a:srgbClr val="E36BFB"/>
              </a:gs>
              <a:gs pos="15000">
                <a:srgbClr val="CCFF33">
                  <a:alpha val="0"/>
                </a:srgbClr>
              </a:gs>
              <a:gs pos="32000">
                <a:srgbClr val="009900"/>
              </a:gs>
              <a:gs pos="23000">
                <a:srgbClr val="CCFF33">
                  <a:alpha val="0"/>
                </a:srgbClr>
              </a:gs>
              <a:gs pos="28000">
                <a:srgbClr val="81D31D">
                  <a:alpha val="0"/>
                </a:srgbClr>
              </a:gs>
              <a:gs pos="34000">
                <a:srgbClr val="CAF754">
                  <a:alpha val="0"/>
                </a:srgbClr>
              </a:gs>
            </a:gsLst>
            <a:path path="circle">
              <a:fillToRect l="100000" t="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Triángulo isósceles"/>
          <p:cNvSpPr/>
          <p:nvPr/>
        </p:nvSpPr>
        <p:spPr>
          <a:xfrm rot="3384055" flipH="1" flipV="1">
            <a:off x="6649887" y="1643528"/>
            <a:ext cx="1514692" cy="1484190"/>
          </a:xfrm>
          <a:prstGeom prst="triangle">
            <a:avLst/>
          </a:prstGeom>
          <a:gradFill>
            <a:gsLst>
              <a:gs pos="3750">
                <a:schemeClr val="tx1"/>
              </a:gs>
              <a:gs pos="17000">
                <a:srgbClr val="E36BFB"/>
              </a:gs>
              <a:gs pos="15000">
                <a:srgbClr val="CCFF33">
                  <a:alpha val="0"/>
                </a:srgbClr>
              </a:gs>
              <a:gs pos="32000">
                <a:srgbClr val="009900"/>
              </a:gs>
              <a:gs pos="23000">
                <a:srgbClr val="CCFF33">
                  <a:alpha val="0"/>
                </a:srgbClr>
              </a:gs>
              <a:gs pos="28000">
                <a:srgbClr val="81D31D">
                  <a:alpha val="0"/>
                </a:srgbClr>
              </a:gs>
              <a:gs pos="34000">
                <a:srgbClr val="CAF754">
                  <a:alpha val="0"/>
                </a:srgbClr>
              </a:gs>
            </a:gsLst>
            <a:path path="circle">
              <a:fillToRect l="100000" t="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Triángulo isósceles"/>
          <p:cNvSpPr/>
          <p:nvPr/>
        </p:nvSpPr>
        <p:spPr>
          <a:xfrm rot="3384055" flipH="1" flipV="1">
            <a:off x="6634872" y="995457"/>
            <a:ext cx="1514692" cy="1484190"/>
          </a:xfrm>
          <a:prstGeom prst="triangle">
            <a:avLst/>
          </a:prstGeom>
          <a:gradFill>
            <a:gsLst>
              <a:gs pos="3750">
                <a:schemeClr val="tx1"/>
              </a:gs>
              <a:gs pos="17000">
                <a:srgbClr val="E36BFB"/>
              </a:gs>
              <a:gs pos="15000">
                <a:srgbClr val="CCFF33">
                  <a:alpha val="0"/>
                </a:srgbClr>
              </a:gs>
              <a:gs pos="32000">
                <a:srgbClr val="009900"/>
              </a:gs>
              <a:gs pos="23000">
                <a:srgbClr val="CCFF33">
                  <a:alpha val="0"/>
                </a:srgbClr>
              </a:gs>
              <a:gs pos="28000">
                <a:srgbClr val="81D31D">
                  <a:alpha val="0"/>
                </a:srgbClr>
              </a:gs>
              <a:gs pos="34000">
                <a:srgbClr val="CAF754">
                  <a:alpha val="0"/>
                </a:srgbClr>
              </a:gs>
            </a:gsLst>
            <a:path path="circle">
              <a:fillToRect l="100000" t="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Triángulo isósceles"/>
          <p:cNvSpPr/>
          <p:nvPr/>
        </p:nvSpPr>
        <p:spPr>
          <a:xfrm rot="3384055" flipH="1" flipV="1">
            <a:off x="6653613" y="347846"/>
            <a:ext cx="1514692" cy="1484190"/>
          </a:xfrm>
          <a:prstGeom prst="triangle">
            <a:avLst/>
          </a:prstGeom>
          <a:gradFill>
            <a:gsLst>
              <a:gs pos="3750">
                <a:schemeClr val="tx1"/>
              </a:gs>
              <a:gs pos="17000">
                <a:srgbClr val="E36BFB"/>
              </a:gs>
              <a:gs pos="15000">
                <a:srgbClr val="CCFF33">
                  <a:alpha val="0"/>
                </a:srgbClr>
              </a:gs>
              <a:gs pos="32000">
                <a:srgbClr val="009900"/>
              </a:gs>
              <a:gs pos="23000">
                <a:srgbClr val="CCFF33">
                  <a:alpha val="0"/>
                </a:srgbClr>
              </a:gs>
              <a:gs pos="28000">
                <a:srgbClr val="81D31D">
                  <a:alpha val="0"/>
                </a:srgbClr>
              </a:gs>
              <a:gs pos="34000">
                <a:srgbClr val="CAF754">
                  <a:alpha val="0"/>
                </a:srgbClr>
              </a:gs>
            </a:gsLst>
            <a:path path="circle">
              <a:fillToRect l="100000" t="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Triángulo isósceles"/>
          <p:cNvSpPr/>
          <p:nvPr/>
        </p:nvSpPr>
        <p:spPr>
          <a:xfrm rot="3384055" flipH="1" flipV="1">
            <a:off x="6652878" y="-294389"/>
            <a:ext cx="1514692" cy="1484190"/>
          </a:xfrm>
          <a:prstGeom prst="triangle">
            <a:avLst/>
          </a:prstGeom>
          <a:gradFill>
            <a:gsLst>
              <a:gs pos="3750">
                <a:schemeClr val="tx1"/>
              </a:gs>
              <a:gs pos="17000">
                <a:srgbClr val="E36BFB"/>
              </a:gs>
              <a:gs pos="15000">
                <a:srgbClr val="CCFF33">
                  <a:alpha val="0"/>
                </a:srgbClr>
              </a:gs>
              <a:gs pos="32000">
                <a:srgbClr val="009900"/>
              </a:gs>
              <a:gs pos="23000">
                <a:srgbClr val="CCFF33">
                  <a:alpha val="0"/>
                </a:srgbClr>
              </a:gs>
              <a:gs pos="28000">
                <a:srgbClr val="81D31D">
                  <a:alpha val="0"/>
                </a:srgbClr>
              </a:gs>
              <a:gs pos="34000">
                <a:srgbClr val="CAF754">
                  <a:alpha val="0"/>
                </a:srgbClr>
              </a:gs>
            </a:gsLst>
            <a:path path="circle">
              <a:fillToRect l="100000" t="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Triángulo isósceles"/>
          <p:cNvSpPr/>
          <p:nvPr/>
        </p:nvSpPr>
        <p:spPr>
          <a:xfrm rot="3384055" flipH="1" flipV="1">
            <a:off x="5727854" y="4277612"/>
            <a:ext cx="1514692" cy="1484190"/>
          </a:xfrm>
          <a:prstGeom prst="triangle">
            <a:avLst/>
          </a:prstGeom>
          <a:gradFill>
            <a:gsLst>
              <a:gs pos="3750">
                <a:schemeClr val="tx1"/>
              </a:gs>
              <a:gs pos="17000">
                <a:srgbClr val="E36BFB"/>
              </a:gs>
              <a:gs pos="15000">
                <a:srgbClr val="CCFF33">
                  <a:alpha val="0"/>
                </a:srgbClr>
              </a:gs>
              <a:gs pos="32000">
                <a:srgbClr val="009900"/>
              </a:gs>
              <a:gs pos="23000">
                <a:srgbClr val="CCFF33">
                  <a:alpha val="0"/>
                </a:srgbClr>
              </a:gs>
              <a:gs pos="28000">
                <a:srgbClr val="81D31D">
                  <a:alpha val="0"/>
                </a:srgbClr>
              </a:gs>
              <a:gs pos="34000">
                <a:srgbClr val="CAF754">
                  <a:alpha val="0"/>
                </a:srgbClr>
              </a:gs>
            </a:gsLst>
            <a:path path="circle">
              <a:fillToRect l="100000" t="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Triángulo isósceles"/>
          <p:cNvSpPr/>
          <p:nvPr/>
        </p:nvSpPr>
        <p:spPr>
          <a:xfrm rot="3384055" flipH="1" flipV="1">
            <a:off x="5748824" y="3618428"/>
            <a:ext cx="1514692" cy="1484190"/>
          </a:xfrm>
          <a:prstGeom prst="triangle">
            <a:avLst/>
          </a:prstGeom>
          <a:gradFill>
            <a:gsLst>
              <a:gs pos="3750">
                <a:schemeClr val="tx1"/>
              </a:gs>
              <a:gs pos="17000">
                <a:srgbClr val="E36BFB"/>
              </a:gs>
              <a:gs pos="15000">
                <a:srgbClr val="CCFF33">
                  <a:alpha val="0"/>
                </a:srgbClr>
              </a:gs>
              <a:gs pos="32000">
                <a:srgbClr val="009900"/>
              </a:gs>
              <a:gs pos="23000">
                <a:srgbClr val="CCFF33">
                  <a:alpha val="0"/>
                </a:srgbClr>
              </a:gs>
              <a:gs pos="28000">
                <a:srgbClr val="81D31D">
                  <a:alpha val="0"/>
                </a:srgbClr>
              </a:gs>
              <a:gs pos="34000">
                <a:srgbClr val="CAF754">
                  <a:alpha val="0"/>
                </a:srgbClr>
              </a:gs>
            </a:gsLst>
            <a:path path="circle">
              <a:fillToRect l="100000" t="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Triángulo isósceles"/>
          <p:cNvSpPr/>
          <p:nvPr/>
        </p:nvSpPr>
        <p:spPr>
          <a:xfrm rot="3384055" flipH="1" flipV="1">
            <a:off x="5733809" y="2970356"/>
            <a:ext cx="1514692" cy="1484190"/>
          </a:xfrm>
          <a:prstGeom prst="triangle">
            <a:avLst/>
          </a:prstGeom>
          <a:gradFill>
            <a:gsLst>
              <a:gs pos="3750">
                <a:schemeClr val="tx1"/>
              </a:gs>
              <a:gs pos="17000">
                <a:srgbClr val="E36BFB"/>
              </a:gs>
              <a:gs pos="15000">
                <a:srgbClr val="CCFF33">
                  <a:alpha val="0"/>
                </a:srgbClr>
              </a:gs>
              <a:gs pos="32000">
                <a:srgbClr val="009900"/>
              </a:gs>
              <a:gs pos="23000">
                <a:srgbClr val="CCFF33">
                  <a:alpha val="0"/>
                </a:srgbClr>
              </a:gs>
              <a:gs pos="28000">
                <a:srgbClr val="81D31D">
                  <a:alpha val="0"/>
                </a:srgbClr>
              </a:gs>
              <a:gs pos="34000">
                <a:srgbClr val="CAF754">
                  <a:alpha val="0"/>
                </a:srgbClr>
              </a:gs>
            </a:gsLst>
            <a:path path="circle">
              <a:fillToRect l="100000" t="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Triángulo isósceles"/>
          <p:cNvSpPr/>
          <p:nvPr/>
        </p:nvSpPr>
        <p:spPr>
          <a:xfrm rot="3384055" flipH="1" flipV="1">
            <a:off x="5724128" y="2302712"/>
            <a:ext cx="1514692" cy="1484190"/>
          </a:xfrm>
          <a:prstGeom prst="triangle">
            <a:avLst/>
          </a:prstGeom>
          <a:gradFill>
            <a:gsLst>
              <a:gs pos="3750">
                <a:schemeClr val="tx1"/>
              </a:gs>
              <a:gs pos="17000">
                <a:srgbClr val="E36BFB"/>
              </a:gs>
              <a:gs pos="15000">
                <a:srgbClr val="CCFF33">
                  <a:alpha val="0"/>
                </a:srgbClr>
              </a:gs>
              <a:gs pos="32000">
                <a:srgbClr val="009900"/>
              </a:gs>
              <a:gs pos="23000">
                <a:srgbClr val="CCFF33">
                  <a:alpha val="0"/>
                </a:srgbClr>
              </a:gs>
              <a:gs pos="28000">
                <a:srgbClr val="81D31D">
                  <a:alpha val="0"/>
                </a:srgbClr>
              </a:gs>
              <a:gs pos="34000">
                <a:srgbClr val="CAF754">
                  <a:alpha val="0"/>
                </a:srgbClr>
              </a:gs>
            </a:gsLst>
            <a:path path="circle">
              <a:fillToRect l="100000" t="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Triángulo isósceles"/>
          <p:cNvSpPr/>
          <p:nvPr/>
        </p:nvSpPr>
        <p:spPr>
          <a:xfrm rot="3384055" flipH="1" flipV="1">
            <a:off x="5745098" y="1643528"/>
            <a:ext cx="1514692" cy="1484190"/>
          </a:xfrm>
          <a:prstGeom prst="triangle">
            <a:avLst/>
          </a:prstGeom>
          <a:gradFill>
            <a:gsLst>
              <a:gs pos="3750">
                <a:schemeClr val="tx1"/>
              </a:gs>
              <a:gs pos="17000">
                <a:srgbClr val="E36BFB"/>
              </a:gs>
              <a:gs pos="15000">
                <a:srgbClr val="CCFF33">
                  <a:alpha val="0"/>
                </a:srgbClr>
              </a:gs>
              <a:gs pos="32000">
                <a:srgbClr val="009900"/>
              </a:gs>
              <a:gs pos="23000">
                <a:srgbClr val="CCFF33">
                  <a:alpha val="0"/>
                </a:srgbClr>
              </a:gs>
              <a:gs pos="28000">
                <a:srgbClr val="81D31D">
                  <a:alpha val="0"/>
                </a:srgbClr>
              </a:gs>
              <a:gs pos="34000">
                <a:srgbClr val="CAF754">
                  <a:alpha val="0"/>
                </a:srgbClr>
              </a:gs>
            </a:gsLst>
            <a:path path="circle">
              <a:fillToRect l="100000" t="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Triángulo isósceles"/>
          <p:cNvSpPr/>
          <p:nvPr/>
        </p:nvSpPr>
        <p:spPr>
          <a:xfrm rot="3384055" flipH="1" flipV="1">
            <a:off x="5730083" y="995457"/>
            <a:ext cx="1514692" cy="1484190"/>
          </a:xfrm>
          <a:prstGeom prst="triangle">
            <a:avLst/>
          </a:prstGeom>
          <a:gradFill>
            <a:gsLst>
              <a:gs pos="3750">
                <a:schemeClr val="tx1"/>
              </a:gs>
              <a:gs pos="17000">
                <a:srgbClr val="E36BFB"/>
              </a:gs>
              <a:gs pos="15000">
                <a:srgbClr val="CCFF33">
                  <a:alpha val="0"/>
                </a:srgbClr>
              </a:gs>
              <a:gs pos="32000">
                <a:srgbClr val="009900"/>
              </a:gs>
              <a:gs pos="23000">
                <a:srgbClr val="CCFF33">
                  <a:alpha val="0"/>
                </a:srgbClr>
              </a:gs>
              <a:gs pos="28000">
                <a:srgbClr val="81D31D">
                  <a:alpha val="0"/>
                </a:srgbClr>
              </a:gs>
              <a:gs pos="34000">
                <a:srgbClr val="CAF754">
                  <a:alpha val="0"/>
                </a:srgbClr>
              </a:gs>
            </a:gsLst>
            <a:path path="circle">
              <a:fillToRect l="100000" t="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Triángulo isósceles"/>
          <p:cNvSpPr/>
          <p:nvPr/>
        </p:nvSpPr>
        <p:spPr>
          <a:xfrm rot="3384055" flipH="1" flipV="1">
            <a:off x="5748824" y="347846"/>
            <a:ext cx="1514692" cy="1484190"/>
          </a:xfrm>
          <a:prstGeom prst="triangle">
            <a:avLst/>
          </a:prstGeom>
          <a:gradFill>
            <a:gsLst>
              <a:gs pos="3750">
                <a:schemeClr val="tx1"/>
              </a:gs>
              <a:gs pos="17000">
                <a:srgbClr val="E36BFB"/>
              </a:gs>
              <a:gs pos="15000">
                <a:srgbClr val="CCFF33">
                  <a:alpha val="0"/>
                </a:srgbClr>
              </a:gs>
              <a:gs pos="32000">
                <a:srgbClr val="009900"/>
              </a:gs>
              <a:gs pos="23000">
                <a:srgbClr val="CCFF33">
                  <a:alpha val="0"/>
                </a:srgbClr>
              </a:gs>
              <a:gs pos="28000">
                <a:srgbClr val="81D31D">
                  <a:alpha val="0"/>
                </a:srgbClr>
              </a:gs>
              <a:gs pos="34000">
                <a:srgbClr val="CAF754">
                  <a:alpha val="0"/>
                </a:srgbClr>
              </a:gs>
            </a:gsLst>
            <a:path path="circle">
              <a:fillToRect l="100000" t="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Triángulo isósceles"/>
          <p:cNvSpPr/>
          <p:nvPr/>
        </p:nvSpPr>
        <p:spPr>
          <a:xfrm rot="3384055" flipH="1" flipV="1">
            <a:off x="5748089" y="-294389"/>
            <a:ext cx="1514692" cy="1484190"/>
          </a:xfrm>
          <a:prstGeom prst="triangle">
            <a:avLst/>
          </a:prstGeom>
          <a:gradFill>
            <a:gsLst>
              <a:gs pos="3750">
                <a:schemeClr val="tx1"/>
              </a:gs>
              <a:gs pos="17000">
                <a:srgbClr val="E36BFB"/>
              </a:gs>
              <a:gs pos="15000">
                <a:srgbClr val="CCFF33">
                  <a:alpha val="0"/>
                </a:srgbClr>
              </a:gs>
              <a:gs pos="32000">
                <a:srgbClr val="009900"/>
              </a:gs>
              <a:gs pos="23000">
                <a:srgbClr val="CCFF33">
                  <a:alpha val="0"/>
                </a:srgbClr>
              </a:gs>
              <a:gs pos="28000">
                <a:srgbClr val="81D31D">
                  <a:alpha val="0"/>
                </a:srgbClr>
              </a:gs>
              <a:gs pos="34000">
                <a:srgbClr val="CAF754">
                  <a:alpha val="0"/>
                </a:srgbClr>
              </a:gs>
            </a:gsLst>
            <a:path path="circle">
              <a:fillToRect l="100000" t="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Triángulo isósceles"/>
          <p:cNvSpPr/>
          <p:nvPr/>
        </p:nvSpPr>
        <p:spPr>
          <a:xfrm rot="18215945" flipV="1">
            <a:off x="-879638" y="4277612"/>
            <a:ext cx="1514692" cy="1484190"/>
          </a:xfrm>
          <a:prstGeom prst="triangle">
            <a:avLst/>
          </a:prstGeom>
          <a:gradFill>
            <a:gsLst>
              <a:gs pos="3750">
                <a:schemeClr val="tx1"/>
              </a:gs>
              <a:gs pos="17000">
                <a:srgbClr val="E36BFB"/>
              </a:gs>
              <a:gs pos="15000">
                <a:srgbClr val="CCFF33">
                  <a:alpha val="0"/>
                </a:srgbClr>
              </a:gs>
              <a:gs pos="32000">
                <a:srgbClr val="009900"/>
              </a:gs>
              <a:gs pos="23000">
                <a:srgbClr val="CCFF33">
                  <a:alpha val="0"/>
                </a:srgbClr>
              </a:gs>
              <a:gs pos="28000">
                <a:srgbClr val="81D31D">
                  <a:alpha val="0"/>
                </a:srgbClr>
              </a:gs>
              <a:gs pos="34000">
                <a:srgbClr val="CAF754">
                  <a:alpha val="0"/>
                </a:srgbClr>
              </a:gs>
            </a:gsLst>
            <a:path path="circle">
              <a:fillToRect l="100000" t="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Triángulo isósceles"/>
          <p:cNvSpPr/>
          <p:nvPr/>
        </p:nvSpPr>
        <p:spPr>
          <a:xfrm rot="18215945" flipV="1">
            <a:off x="-900608" y="3618428"/>
            <a:ext cx="1514692" cy="1484190"/>
          </a:xfrm>
          <a:prstGeom prst="triangle">
            <a:avLst/>
          </a:prstGeom>
          <a:gradFill>
            <a:gsLst>
              <a:gs pos="3750">
                <a:schemeClr val="tx1"/>
              </a:gs>
              <a:gs pos="17000">
                <a:srgbClr val="E36BFB"/>
              </a:gs>
              <a:gs pos="15000">
                <a:srgbClr val="CCFF33">
                  <a:alpha val="0"/>
                </a:srgbClr>
              </a:gs>
              <a:gs pos="32000">
                <a:srgbClr val="009900"/>
              </a:gs>
              <a:gs pos="23000">
                <a:srgbClr val="CCFF33">
                  <a:alpha val="0"/>
                </a:srgbClr>
              </a:gs>
              <a:gs pos="28000">
                <a:srgbClr val="81D31D">
                  <a:alpha val="0"/>
                </a:srgbClr>
              </a:gs>
              <a:gs pos="34000">
                <a:srgbClr val="CAF754">
                  <a:alpha val="0"/>
                </a:srgbClr>
              </a:gs>
            </a:gsLst>
            <a:path path="circle">
              <a:fillToRect l="100000" t="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Triángulo isósceles"/>
          <p:cNvSpPr/>
          <p:nvPr/>
        </p:nvSpPr>
        <p:spPr>
          <a:xfrm rot="18215945" flipV="1">
            <a:off x="-885593" y="2970356"/>
            <a:ext cx="1514692" cy="1484190"/>
          </a:xfrm>
          <a:prstGeom prst="triangle">
            <a:avLst/>
          </a:prstGeom>
          <a:gradFill>
            <a:gsLst>
              <a:gs pos="3750">
                <a:schemeClr val="tx1"/>
              </a:gs>
              <a:gs pos="17000">
                <a:srgbClr val="E36BFB"/>
              </a:gs>
              <a:gs pos="15000">
                <a:srgbClr val="CCFF33">
                  <a:alpha val="0"/>
                </a:srgbClr>
              </a:gs>
              <a:gs pos="32000">
                <a:srgbClr val="009900"/>
              </a:gs>
              <a:gs pos="23000">
                <a:srgbClr val="CCFF33">
                  <a:alpha val="0"/>
                </a:srgbClr>
              </a:gs>
              <a:gs pos="28000">
                <a:srgbClr val="81D31D">
                  <a:alpha val="0"/>
                </a:srgbClr>
              </a:gs>
              <a:gs pos="34000">
                <a:srgbClr val="CAF754">
                  <a:alpha val="0"/>
                </a:srgbClr>
              </a:gs>
            </a:gsLst>
            <a:path path="circle">
              <a:fillToRect l="100000" t="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Triángulo isósceles"/>
          <p:cNvSpPr/>
          <p:nvPr/>
        </p:nvSpPr>
        <p:spPr>
          <a:xfrm rot="18215945" flipV="1">
            <a:off x="-875911" y="2302712"/>
            <a:ext cx="1514692" cy="1484190"/>
          </a:xfrm>
          <a:prstGeom prst="triangle">
            <a:avLst/>
          </a:prstGeom>
          <a:gradFill>
            <a:gsLst>
              <a:gs pos="3750">
                <a:schemeClr val="tx1"/>
              </a:gs>
              <a:gs pos="17000">
                <a:srgbClr val="E36BFB"/>
              </a:gs>
              <a:gs pos="15000">
                <a:srgbClr val="CCFF33">
                  <a:alpha val="0"/>
                </a:srgbClr>
              </a:gs>
              <a:gs pos="32000">
                <a:srgbClr val="009900"/>
              </a:gs>
              <a:gs pos="23000">
                <a:srgbClr val="CCFF33">
                  <a:alpha val="0"/>
                </a:srgbClr>
              </a:gs>
              <a:gs pos="28000">
                <a:srgbClr val="81D31D">
                  <a:alpha val="0"/>
                </a:srgbClr>
              </a:gs>
              <a:gs pos="34000">
                <a:srgbClr val="CAF754">
                  <a:alpha val="0"/>
                </a:srgbClr>
              </a:gs>
            </a:gsLst>
            <a:path path="circle">
              <a:fillToRect l="100000" t="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Triángulo isósceles"/>
          <p:cNvSpPr/>
          <p:nvPr/>
        </p:nvSpPr>
        <p:spPr>
          <a:xfrm rot="18215945" flipV="1">
            <a:off x="-896881" y="1643528"/>
            <a:ext cx="1514692" cy="1484190"/>
          </a:xfrm>
          <a:prstGeom prst="triangle">
            <a:avLst/>
          </a:prstGeom>
          <a:gradFill>
            <a:gsLst>
              <a:gs pos="3750">
                <a:schemeClr val="tx1"/>
              </a:gs>
              <a:gs pos="17000">
                <a:srgbClr val="E36BFB"/>
              </a:gs>
              <a:gs pos="15000">
                <a:srgbClr val="CCFF33">
                  <a:alpha val="0"/>
                </a:srgbClr>
              </a:gs>
              <a:gs pos="32000">
                <a:srgbClr val="009900"/>
              </a:gs>
              <a:gs pos="23000">
                <a:srgbClr val="CCFF33">
                  <a:alpha val="0"/>
                </a:srgbClr>
              </a:gs>
              <a:gs pos="28000">
                <a:srgbClr val="81D31D">
                  <a:alpha val="0"/>
                </a:srgbClr>
              </a:gs>
              <a:gs pos="34000">
                <a:srgbClr val="CAF754">
                  <a:alpha val="0"/>
                </a:srgbClr>
              </a:gs>
            </a:gsLst>
            <a:path path="circle">
              <a:fillToRect l="100000" t="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Triángulo isósceles"/>
          <p:cNvSpPr/>
          <p:nvPr/>
        </p:nvSpPr>
        <p:spPr>
          <a:xfrm rot="18215945" flipV="1">
            <a:off x="-881866" y="995457"/>
            <a:ext cx="1514692" cy="1484190"/>
          </a:xfrm>
          <a:prstGeom prst="triangle">
            <a:avLst/>
          </a:prstGeom>
          <a:gradFill>
            <a:gsLst>
              <a:gs pos="3750">
                <a:schemeClr val="tx1"/>
              </a:gs>
              <a:gs pos="17000">
                <a:srgbClr val="E36BFB"/>
              </a:gs>
              <a:gs pos="15000">
                <a:srgbClr val="CCFF33">
                  <a:alpha val="0"/>
                </a:srgbClr>
              </a:gs>
              <a:gs pos="32000">
                <a:srgbClr val="009900"/>
              </a:gs>
              <a:gs pos="23000">
                <a:srgbClr val="CCFF33">
                  <a:alpha val="0"/>
                </a:srgbClr>
              </a:gs>
              <a:gs pos="28000">
                <a:srgbClr val="81D31D">
                  <a:alpha val="0"/>
                </a:srgbClr>
              </a:gs>
              <a:gs pos="34000">
                <a:srgbClr val="CAF754">
                  <a:alpha val="0"/>
                </a:srgbClr>
              </a:gs>
            </a:gsLst>
            <a:path path="circle">
              <a:fillToRect l="100000" t="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Triángulo isósceles"/>
          <p:cNvSpPr/>
          <p:nvPr/>
        </p:nvSpPr>
        <p:spPr>
          <a:xfrm rot="18215945" flipV="1">
            <a:off x="-900608" y="347846"/>
            <a:ext cx="1514692" cy="1484190"/>
          </a:xfrm>
          <a:prstGeom prst="triangle">
            <a:avLst/>
          </a:prstGeom>
          <a:gradFill>
            <a:gsLst>
              <a:gs pos="3750">
                <a:schemeClr val="tx1"/>
              </a:gs>
              <a:gs pos="17000">
                <a:srgbClr val="E36BFB"/>
              </a:gs>
              <a:gs pos="15000">
                <a:srgbClr val="CCFF33">
                  <a:alpha val="0"/>
                </a:srgbClr>
              </a:gs>
              <a:gs pos="32000">
                <a:srgbClr val="009900"/>
              </a:gs>
              <a:gs pos="23000">
                <a:srgbClr val="CCFF33">
                  <a:alpha val="0"/>
                </a:srgbClr>
              </a:gs>
              <a:gs pos="28000">
                <a:srgbClr val="81D31D">
                  <a:alpha val="0"/>
                </a:srgbClr>
              </a:gs>
              <a:gs pos="34000">
                <a:srgbClr val="CAF754">
                  <a:alpha val="0"/>
                </a:srgbClr>
              </a:gs>
            </a:gsLst>
            <a:path path="circle">
              <a:fillToRect l="100000" t="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Triángulo isósceles"/>
          <p:cNvSpPr/>
          <p:nvPr/>
        </p:nvSpPr>
        <p:spPr>
          <a:xfrm rot="18215945" flipV="1">
            <a:off x="-899873" y="-294389"/>
            <a:ext cx="1514692" cy="1484190"/>
          </a:xfrm>
          <a:prstGeom prst="triangle">
            <a:avLst/>
          </a:prstGeom>
          <a:gradFill>
            <a:gsLst>
              <a:gs pos="3750">
                <a:schemeClr val="tx1"/>
              </a:gs>
              <a:gs pos="17000">
                <a:srgbClr val="E36BFB"/>
              </a:gs>
              <a:gs pos="15000">
                <a:srgbClr val="CCFF33">
                  <a:alpha val="0"/>
                </a:srgbClr>
              </a:gs>
              <a:gs pos="32000">
                <a:srgbClr val="009900"/>
              </a:gs>
              <a:gs pos="23000">
                <a:srgbClr val="CCFF33">
                  <a:alpha val="0"/>
                </a:srgbClr>
              </a:gs>
              <a:gs pos="28000">
                <a:srgbClr val="81D31D">
                  <a:alpha val="0"/>
                </a:srgbClr>
              </a:gs>
              <a:gs pos="34000">
                <a:srgbClr val="CAF754">
                  <a:alpha val="0"/>
                </a:srgbClr>
              </a:gs>
            </a:gsLst>
            <a:path path="circle">
              <a:fillToRect l="100000" t="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Triángulo isósceles"/>
          <p:cNvSpPr/>
          <p:nvPr/>
        </p:nvSpPr>
        <p:spPr>
          <a:xfrm rot="18215945" flipV="1">
            <a:off x="87885" y="4263431"/>
            <a:ext cx="1514692" cy="1484190"/>
          </a:xfrm>
          <a:prstGeom prst="triangle">
            <a:avLst/>
          </a:prstGeom>
          <a:gradFill>
            <a:gsLst>
              <a:gs pos="3750">
                <a:schemeClr val="tx1"/>
              </a:gs>
              <a:gs pos="17000">
                <a:srgbClr val="E36BFB"/>
              </a:gs>
              <a:gs pos="15000">
                <a:srgbClr val="CCFF33">
                  <a:alpha val="0"/>
                </a:srgbClr>
              </a:gs>
              <a:gs pos="32000">
                <a:srgbClr val="009900"/>
              </a:gs>
              <a:gs pos="23000">
                <a:srgbClr val="CCFF33">
                  <a:alpha val="0"/>
                </a:srgbClr>
              </a:gs>
              <a:gs pos="28000">
                <a:srgbClr val="81D31D">
                  <a:alpha val="0"/>
                </a:srgbClr>
              </a:gs>
              <a:gs pos="34000">
                <a:srgbClr val="CAF754">
                  <a:alpha val="0"/>
                </a:srgbClr>
              </a:gs>
            </a:gsLst>
            <a:path path="circle">
              <a:fillToRect l="100000" t="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Triángulo isósceles"/>
          <p:cNvSpPr/>
          <p:nvPr/>
        </p:nvSpPr>
        <p:spPr>
          <a:xfrm rot="18215945" flipV="1">
            <a:off x="66915" y="3604247"/>
            <a:ext cx="1514692" cy="1484190"/>
          </a:xfrm>
          <a:prstGeom prst="triangle">
            <a:avLst/>
          </a:prstGeom>
          <a:gradFill>
            <a:gsLst>
              <a:gs pos="3750">
                <a:schemeClr val="tx1"/>
              </a:gs>
              <a:gs pos="17000">
                <a:srgbClr val="E36BFB"/>
              </a:gs>
              <a:gs pos="15000">
                <a:srgbClr val="CCFF33">
                  <a:alpha val="0"/>
                </a:srgbClr>
              </a:gs>
              <a:gs pos="32000">
                <a:srgbClr val="009900"/>
              </a:gs>
              <a:gs pos="23000">
                <a:srgbClr val="CCFF33">
                  <a:alpha val="0"/>
                </a:srgbClr>
              </a:gs>
              <a:gs pos="28000">
                <a:srgbClr val="81D31D">
                  <a:alpha val="0"/>
                </a:srgbClr>
              </a:gs>
              <a:gs pos="34000">
                <a:srgbClr val="CAF754">
                  <a:alpha val="0"/>
                </a:srgbClr>
              </a:gs>
            </a:gsLst>
            <a:path path="circle">
              <a:fillToRect l="100000" t="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Triángulo isósceles"/>
          <p:cNvSpPr/>
          <p:nvPr/>
        </p:nvSpPr>
        <p:spPr>
          <a:xfrm rot="18215945" flipV="1">
            <a:off x="81930" y="2956175"/>
            <a:ext cx="1514692" cy="1484190"/>
          </a:xfrm>
          <a:prstGeom prst="triangle">
            <a:avLst/>
          </a:prstGeom>
          <a:gradFill>
            <a:gsLst>
              <a:gs pos="3750">
                <a:schemeClr val="tx1"/>
              </a:gs>
              <a:gs pos="17000">
                <a:srgbClr val="E36BFB"/>
              </a:gs>
              <a:gs pos="15000">
                <a:srgbClr val="CCFF33">
                  <a:alpha val="0"/>
                </a:srgbClr>
              </a:gs>
              <a:gs pos="32000">
                <a:srgbClr val="009900"/>
              </a:gs>
              <a:gs pos="23000">
                <a:srgbClr val="CCFF33">
                  <a:alpha val="0"/>
                </a:srgbClr>
              </a:gs>
              <a:gs pos="28000">
                <a:srgbClr val="81D31D">
                  <a:alpha val="0"/>
                </a:srgbClr>
              </a:gs>
              <a:gs pos="34000">
                <a:srgbClr val="CAF754">
                  <a:alpha val="0"/>
                </a:srgbClr>
              </a:gs>
            </a:gsLst>
            <a:path path="circle">
              <a:fillToRect l="100000" t="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46 Triángulo isósceles"/>
          <p:cNvSpPr/>
          <p:nvPr/>
        </p:nvSpPr>
        <p:spPr>
          <a:xfrm rot="18215945" flipV="1">
            <a:off x="91611" y="2288531"/>
            <a:ext cx="1514692" cy="1484190"/>
          </a:xfrm>
          <a:prstGeom prst="triangle">
            <a:avLst/>
          </a:prstGeom>
          <a:gradFill>
            <a:gsLst>
              <a:gs pos="3750">
                <a:schemeClr val="tx1"/>
              </a:gs>
              <a:gs pos="17000">
                <a:srgbClr val="E36BFB"/>
              </a:gs>
              <a:gs pos="15000">
                <a:srgbClr val="CCFF33">
                  <a:alpha val="0"/>
                </a:srgbClr>
              </a:gs>
              <a:gs pos="32000">
                <a:srgbClr val="009900"/>
              </a:gs>
              <a:gs pos="23000">
                <a:srgbClr val="CCFF33">
                  <a:alpha val="0"/>
                </a:srgbClr>
              </a:gs>
              <a:gs pos="28000">
                <a:srgbClr val="81D31D">
                  <a:alpha val="0"/>
                </a:srgbClr>
              </a:gs>
              <a:gs pos="34000">
                <a:srgbClr val="CAF754">
                  <a:alpha val="0"/>
                </a:srgbClr>
              </a:gs>
            </a:gsLst>
            <a:path path="circle">
              <a:fillToRect l="100000" t="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47 Triángulo isósceles"/>
          <p:cNvSpPr/>
          <p:nvPr/>
        </p:nvSpPr>
        <p:spPr>
          <a:xfrm rot="18215945" flipV="1">
            <a:off x="70641" y="1629347"/>
            <a:ext cx="1514692" cy="1484190"/>
          </a:xfrm>
          <a:prstGeom prst="triangle">
            <a:avLst/>
          </a:prstGeom>
          <a:gradFill>
            <a:gsLst>
              <a:gs pos="3750">
                <a:schemeClr val="tx1"/>
              </a:gs>
              <a:gs pos="17000">
                <a:srgbClr val="E36BFB"/>
              </a:gs>
              <a:gs pos="15000">
                <a:srgbClr val="CCFF33">
                  <a:alpha val="0"/>
                </a:srgbClr>
              </a:gs>
              <a:gs pos="32000">
                <a:srgbClr val="009900"/>
              </a:gs>
              <a:gs pos="23000">
                <a:srgbClr val="CCFF33">
                  <a:alpha val="0"/>
                </a:srgbClr>
              </a:gs>
              <a:gs pos="28000">
                <a:srgbClr val="81D31D">
                  <a:alpha val="0"/>
                </a:srgbClr>
              </a:gs>
              <a:gs pos="34000">
                <a:srgbClr val="CAF754">
                  <a:alpha val="0"/>
                </a:srgbClr>
              </a:gs>
            </a:gsLst>
            <a:path path="circle">
              <a:fillToRect l="100000" t="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 name="48 Triángulo isósceles"/>
          <p:cNvSpPr/>
          <p:nvPr/>
        </p:nvSpPr>
        <p:spPr>
          <a:xfrm rot="18215945" flipV="1">
            <a:off x="85656" y="981276"/>
            <a:ext cx="1514692" cy="1484190"/>
          </a:xfrm>
          <a:prstGeom prst="triangle">
            <a:avLst/>
          </a:prstGeom>
          <a:gradFill>
            <a:gsLst>
              <a:gs pos="3750">
                <a:schemeClr val="tx1"/>
              </a:gs>
              <a:gs pos="17000">
                <a:srgbClr val="E36BFB"/>
              </a:gs>
              <a:gs pos="15000">
                <a:srgbClr val="CCFF33">
                  <a:alpha val="0"/>
                </a:srgbClr>
              </a:gs>
              <a:gs pos="32000">
                <a:srgbClr val="009900"/>
              </a:gs>
              <a:gs pos="23000">
                <a:srgbClr val="CCFF33">
                  <a:alpha val="0"/>
                </a:srgbClr>
              </a:gs>
              <a:gs pos="28000">
                <a:srgbClr val="81D31D">
                  <a:alpha val="0"/>
                </a:srgbClr>
              </a:gs>
              <a:gs pos="34000">
                <a:srgbClr val="CAF754">
                  <a:alpha val="0"/>
                </a:srgbClr>
              </a:gs>
            </a:gsLst>
            <a:path path="circle">
              <a:fillToRect l="100000" t="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0" name="49 Triángulo isósceles"/>
          <p:cNvSpPr/>
          <p:nvPr/>
        </p:nvSpPr>
        <p:spPr>
          <a:xfrm rot="18215945" flipV="1">
            <a:off x="66915" y="333665"/>
            <a:ext cx="1514692" cy="1484190"/>
          </a:xfrm>
          <a:prstGeom prst="triangle">
            <a:avLst/>
          </a:prstGeom>
          <a:gradFill>
            <a:gsLst>
              <a:gs pos="3750">
                <a:schemeClr val="tx1"/>
              </a:gs>
              <a:gs pos="17000">
                <a:srgbClr val="E36BFB"/>
              </a:gs>
              <a:gs pos="15000">
                <a:srgbClr val="CCFF33">
                  <a:alpha val="0"/>
                </a:srgbClr>
              </a:gs>
              <a:gs pos="32000">
                <a:srgbClr val="009900"/>
              </a:gs>
              <a:gs pos="23000">
                <a:srgbClr val="CCFF33">
                  <a:alpha val="0"/>
                </a:srgbClr>
              </a:gs>
              <a:gs pos="28000">
                <a:srgbClr val="81D31D">
                  <a:alpha val="0"/>
                </a:srgbClr>
              </a:gs>
              <a:gs pos="34000">
                <a:srgbClr val="CAF754">
                  <a:alpha val="0"/>
                </a:srgbClr>
              </a:gs>
            </a:gsLst>
            <a:path path="circle">
              <a:fillToRect l="100000" t="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1" name="50 Triángulo isósceles"/>
          <p:cNvSpPr/>
          <p:nvPr/>
        </p:nvSpPr>
        <p:spPr>
          <a:xfrm rot="18215945" flipV="1">
            <a:off x="67650" y="-308570"/>
            <a:ext cx="1514692" cy="1484190"/>
          </a:xfrm>
          <a:prstGeom prst="triangle">
            <a:avLst/>
          </a:prstGeom>
          <a:gradFill>
            <a:gsLst>
              <a:gs pos="3750">
                <a:schemeClr val="tx1"/>
              </a:gs>
              <a:gs pos="17000">
                <a:srgbClr val="E36BFB"/>
              </a:gs>
              <a:gs pos="15000">
                <a:srgbClr val="CCFF33">
                  <a:alpha val="0"/>
                </a:srgbClr>
              </a:gs>
              <a:gs pos="32000">
                <a:srgbClr val="009900"/>
              </a:gs>
              <a:gs pos="23000">
                <a:srgbClr val="CCFF33">
                  <a:alpha val="0"/>
                </a:srgbClr>
              </a:gs>
              <a:gs pos="28000">
                <a:srgbClr val="81D31D">
                  <a:alpha val="0"/>
                </a:srgbClr>
              </a:gs>
              <a:gs pos="34000">
                <a:srgbClr val="CAF754">
                  <a:alpha val="0"/>
                </a:srgbClr>
              </a:gs>
            </a:gsLst>
            <a:path path="circle">
              <a:fillToRect l="100000" t="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2" name="51 Triángulo isósceles"/>
          <p:cNvSpPr/>
          <p:nvPr/>
        </p:nvSpPr>
        <p:spPr>
          <a:xfrm rot="18215945" flipV="1">
            <a:off x="1023885" y="4277612"/>
            <a:ext cx="1514692" cy="1484190"/>
          </a:xfrm>
          <a:prstGeom prst="triangle">
            <a:avLst/>
          </a:prstGeom>
          <a:gradFill>
            <a:gsLst>
              <a:gs pos="3750">
                <a:schemeClr val="tx1"/>
              </a:gs>
              <a:gs pos="17000">
                <a:srgbClr val="E36BFB"/>
              </a:gs>
              <a:gs pos="15000">
                <a:srgbClr val="CCFF33">
                  <a:alpha val="0"/>
                </a:srgbClr>
              </a:gs>
              <a:gs pos="32000">
                <a:srgbClr val="009900"/>
              </a:gs>
              <a:gs pos="23000">
                <a:srgbClr val="CCFF33">
                  <a:alpha val="0"/>
                </a:srgbClr>
              </a:gs>
              <a:gs pos="28000">
                <a:srgbClr val="81D31D">
                  <a:alpha val="0"/>
                </a:srgbClr>
              </a:gs>
              <a:gs pos="34000">
                <a:srgbClr val="CAF754">
                  <a:alpha val="0"/>
                </a:srgbClr>
              </a:gs>
            </a:gsLst>
            <a:path path="circle">
              <a:fillToRect l="100000" t="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3" name="52 Triángulo isósceles"/>
          <p:cNvSpPr/>
          <p:nvPr/>
        </p:nvSpPr>
        <p:spPr>
          <a:xfrm rot="18215945" flipV="1">
            <a:off x="1002915" y="3618428"/>
            <a:ext cx="1514692" cy="1484190"/>
          </a:xfrm>
          <a:prstGeom prst="triangle">
            <a:avLst/>
          </a:prstGeom>
          <a:gradFill>
            <a:gsLst>
              <a:gs pos="3750">
                <a:schemeClr val="tx1"/>
              </a:gs>
              <a:gs pos="17000">
                <a:srgbClr val="E36BFB"/>
              </a:gs>
              <a:gs pos="15000">
                <a:srgbClr val="CCFF33">
                  <a:alpha val="0"/>
                </a:srgbClr>
              </a:gs>
              <a:gs pos="32000">
                <a:srgbClr val="009900"/>
              </a:gs>
              <a:gs pos="23000">
                <a:srgbClr val="CCFF33">
                  <a:alpha val="0"/>
                </a:srgbClr>
              </a:gs>
              <a:gs pos="28000">
                <a:srgbClr val="81D31D">
                  <a:alpha val="0"/>
                </a:srgbClr>
              </a:gs>
              <a:gs pos="34000">
                <a:srgbClr val="CAF754">
                  <a:alpha val="0"/>
                </a:srgbClr>
              </a:gs>
            </a:gsLst>
            <a:path path="circle">
              <a:fillToRect l="100000" t="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4" name="53 Triángulo isósceles"/>
          <p:cNvSpPr/>
          <p:nvPr/>
        </p:nvSpPr>
        <p:spPr>
          <a:xfrm rot="18215945" flipV="1">
            <a:off x="1017930" y="2970356"/>
            <a:ext cx="1514692" cy="1484190"/>
          </a:xfrm>
          <a:prstGeom prst="triangle">
            <a:avLst/>
          </a:prstGeom>
          <a:gradFill>
            <a:gsLst>
              <a:gs pos="3750">
                <a:schemeClr val="tx1"/>
              </a:gs>
              <a:gs pos="17000">
                <a:srgbClr val="E36BFB"/>
              </a:gs>
              <a:gs pos="15000">
                <a:srgbClr val="CCFF33">
                  <a:alpha val="0"/>
                </a:srgbClr>
              </a:gs>
              <a:gs pos="32000">
                <a:srgbClr val="009900"/>
              </a:gs>
              <a:gs pos="23000">
                <a:srgbClr val="CCFF33">
                  <a:alpha val="0"/>
                </a:srgbClr>
              </a:gs>
              <a:gs pos="28000">
                <a:srgbClr val="81D31D">
                  <a:alpha val="0"/>
                </a:srgbClr>
              </a:gs>
              <a:gs pos="34000">
                <a:srgbClr val="CAF754">
                  <a:alpha val="0"/>
                </a:srgbClr>
              </a:gs>
            </a:gsLst>
            <a:path path="circle">
              <a:fillToRect l="100000" t="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5" name="54 Triángulo isósceles"/>
          <p:cNvSpPr/>
          <p:nvPr/>
        </p:nvSpPr>
        <p:spPr>
          <a:xfrm rot="18215945" flipV="1">
            <a:off x="1027611" y="2302712"/>
            <a:ext cx="1514692" cy="1484190"/>
          </a:xfrm>
          <a:prstGeom prst="triangle">
            <a:avLst/>
          </a:prstGeom>
          <a:gradFill>
            <a:gsLst>
              <a:gs pos="3750">
                <a:schemeClr val="tx1"/>
              </a:gs>
              <a:gs pos="17000">
                <a:srgbClr val="E36BFB"/>
              </a:gs>
              <a:gs pos="15000">
                <a:srgbClr val="CCFF33">
                  <a:alpha val="0"/>
                </a:srgbClr>
              </a:gs>
              <a:gs pos="32000">
                <a:srgbClr val="009900"/>
              </a:gs>
              <a:gs pos="23000">
                <a:srgbClr val="CCFF33">
                  <a:alpha val="0"/>
                </a:srgbClr>
              </a:gs>
              <a:gs pos="28000">
                <a:srgbClr val="81D31D">
                  <a:alpha val="0"/>
                </a:srgbClr>
              </a:gs>
              <a:gs pos="34000">
                <a:srgbClr val="CAF754">
                  <a:alpha val="0"/>
                </a:srgbClr>
              </a:gs>
            </a:gsLst>
            <a:path path="circle">
              <a:fillToRect l="100000" t="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6" name="55 Triángulo isósceles"/>
          <p:cNvSpPr/>
          <p:nvPr/>
        </p:nvSpPr>
        <p:spPr>
          <a:xfrm rot="18215945" flipV="1">
            <a:off x="1006641" y="1643528"/>
            <a:ext cx="1514692" cy="1484190"/>
          </a:xfrm>
          <a:prstGeom prst="triangle">
            <a:avLst/>
          </a:prstGeom>
          <a:gradFill>
            <a:gsLst>
              <a:gs pos="3750">
                <a:schemeClr val="tx1"/>
              </a:gs>
              <a:gs pos="17000">
                <a:srgbClr val="E36BFB"/>
              </a:gs>
              <a:gs pos="15000">
                <a:srgbClr val="CCFF33">
                  <a:alpha val="0"/>
                </a:srgbClr>
              </a:gs>
              <a:gs pos="32000">
                <a:srgbClr val="009900"/>
              </a:gs>
              <a:gs pos="23000">
                <a:srgbClr val="CCFF33">
                  <a:alpha val="0"/>
                </a:srgbClr>
              </a:gs>
              <a:gs pos="28000">
                <a:srgbClr val="81D31D">
                  <a:alpha val="0"/>
                </a:srgbClr>
              </a:gs>
              <a:gs pos="34000">
                <a:srgbClr val="CAF754">
                  <a:alpha val="0"/>
                </a:srgbClr>
              </a:gs>
            </a:gsLst>
            <a:path path="circle">
              <a:fillToRect l="100000" t="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7" name="56 Triángulo isósceles"/>
          <p:cNvSpPr/>
          <p:nvPr/>
        </p:nvSpPr>
        <p:spPr>
          <a:xfrm rot="18215945" flipV="1">
            <a:off x="1021656" y="995457"/>
            <a:ext cx="1514692" cy="1484190"/>
          </a:xfrm>
          <a:prstGeom prst="triangle">
            <a:avLst/>
          </a:prstGeom>
          <a:gradFill>
            <a:gsLst>
              <a:gs pos="3750">
                <a:schemeClr val="tx1"/>
              </a:gs>
              <a:gs pos="17000">
                <a:srgbClr val="E36BFB"/>
              </a:gs>
              <a:gs pos="15000">
                <a:srgbClr val="CCFF33">
                  <a:alpha val="0"/>
                </a:srgbClr>
              </a:gs>
              <a:gs pos="32000">
                <a:srgbClr val="009900"/>
              </a:gs>
              <a:gs pos="23000">
                <a:srgbClr val="CCFF33">
                  <a:alpha val="0"/>
                </a:srgbClr>
              </a:gs>
              <a:gs pos="28000">
                <a:srgbClr val="81D31D">
                  <a:alpha val="0"/>
                </a:srgbClr>
              </a:gs>
              <a:gs pos="34000">
                <a:srgbClr val="CAF754">
                  <a:alpha val="0"/>
                </a:srgbClr>
              </a:gs>
            </a:gsLst>
            <a:path path="circle">
              <a:fillToRect l="100000" t="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8" name="57 Triángulo isósceles"/>
          <p:cNvSpPr/>
          <p:nvPr/>
        </p:nvSpPr>
        <p:spPr>
          <a:xfrm rot="18215945" flipV="1">
            <a:off x="1002915" y="347846"/>
            <a:ext cx="1514692" cy="1484190"/>
          </a:xfrm>
          <a:prstGeom prst="triangle">
            <a:avLst/>
          </a:prstGeom>
          <a:gradFill>
            <a:gsLst>
              <a:gs pos="3750">
                <a:schemeClr val="tx1"/>
              </a:gs>
              <a:gs pos="17000">
                <a:srgbClr val="E36BFB"/>
              </a:gs>
              <a:gs pos="15000">
                <a:srgbClr val="CCFF33">
                  <a:alpha val="0"/>
                </a:srgbClr>
              </a:gs>
              <a:gs pos="32000">
                <a:srgbClr val="009900"/>
              </a:gs>
              <a:gs pos="23000">
                <a:srgbClr val="CCFF33">
                  <a:alpha val="0"/>
                </a:srgbClr>
              </a:gs>
              <a:gs pos="28000">
                <a:srgbClr val="81D31D">
                  <a:alpha val="0"/>
                </a:srgbClr>
              </a:gs>
              <a:gs pos="34000">
                <a:srgbClr val="CAF754">
                  <a:alpha val="0"/>
                </a:srgbClr>
              </a:gs>
            </a:gsLst>
            <a:path path="circle">
              <a:fillToRect l="100000" t="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9" name="58 Triángulo isósceles"/>
          <p:cNvSpPr/>
          <p:nvPr/>
        </p:nvSpPr>
        <p:spPr>
          <a:xfrm rot="18215945" flipV="1">
            <a:off x="1003650" y="-294389"/>
            <a:ext cx="1514692" cy="1484190"/>
          </a:xfrm>
          <a:prstGeom prst="triangle">
            <a:avLst/>
          </a:prstGeom>
          <a:gradFill>
            <a:gsLst>
              <a:gs pos="3750">
                <a:schemeClr val="tx1"/>
              </a:gs>
              <a:gs pos="17000">
                <a:srgbClr val="E36BFB"/>
              </a:gs>
              <a:gs pos="15000">
                <a:srgbClr val="CCFF33">
                  <a:alpha val="0"/>
                </a:srgbClr>
              </a:gs>
              <a:gs pos="32000">
                <a:srgbClr val="009900"/>
              </a:gs>
              <a:gs pos="23000">
                <a:srgbClr val="CCFF33">
                  <a:alpha val="0"/>
                </a:srgbClr>
              </a:gs>
              <a:gs pos="28000">
                <a:srgbClr val="81D31D">
                  <a:alpha val="0"/>
                </a:srgbClr>
              </a:gs>
              <a:gs pos="34000">
                <a:srgbClr val="CAF754">
                  <a:alpha val="0"/>
                </a:srgbClr>
              </a:gs>
            </a:gsLst>
            <a:path path="circle">
              <a:fillToRect l="100000" t="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0" name="59 Triángulo isósceles"/>
          <p:cNvSpPr/>
          <p:nvPr/>
        </p:nvSpPr>
        <p:spPr>
          <a:xfrm rot="18215945" flipV="1">
            <a:off x="1928674" y="4277612"/>
            <a:ext cx="1514692" cy="1484190"/>
          </a:xfrm>
          <a:prstGeom prst="triangle">
            <a:avLst/>
          </a:prstGeom>
          <a:gradFill>
            <a:gsLst>
              <a:gs pos="3750">
                <a:schemeClr val="tx1"/>
              </a:gs>
              <a:gs pos="17000">
                <a:srgbClr val="E36BFB"/>
              </a:gs>
              <a:gs pos="15000">
                <a:srgbClr val="CCFF33">
                  <a:alpha val="0"/>
                </a:srgbClr>
              </a:gs>
              <a:gs pos="32000">
                <a:srgbClr val="009900"/>
              </a:gs>
              <a:gs pos="23000">
                <a:srgbClr val="CCFF33">
                  <a:alpha val="0"/>
                </a:srgbClr>
              </a:gs>
              <a:gs pos="28000">
                <a:srgbClr val="81D31D">
                  <a:alpha val="0"/>
                </a:srgbClr>
              </a:gs>
              <a:gs pos="34000">
                <a:srgbClr val="CAF754">
                  <a:alpha val="0"/>
                </a:srgbClr>
              </a:gs>
            </a:gsLst>
            <a:path path="circle">
              <a:fillToRect l="100000" t="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1" name="60 Triángulo isósceles"/>
          <p:cNvSpPr/>
          <p:nvPr/>
        </p:nvSpPr>
        <p:spPr>
          <a:xfrm rot="18215945" flipV="1">
            <a:off x="1907704" y="3618428"/>
            <a:ext cx="1514692" cy="1484190"/>
          </a:xfrm>
          <a:prstGeom prst="triangle">
            <a:avLst/>
          </a:prstGeom>
          <a:gradFill>
            <a:gsLst>
              <a:gs pos="3750">
                <a:schemeClr val="tx1"/>
              </a:gs>
              <a:gs pos="17000">
                <a:srgbClr val="E36BFB"/>
              </a:gs>
              <a:gs pos="15000">
                <a:srgbClr val="CCFF33">
                  <a:alpha val="0"/>
                </a:srgbClr>
              </a:gs>
              <a:gs pos="32000">
                <a:srgbClr val="009900"/>
              </a:gs>
              <a:gs pos="23000">
                <a:srgbClr val="CCFF33">
                  <a:alpha val="0"/>
                </a:srgbClr>
              </a:gs>
              <a:gs pos="28000">
                <a:srgbClr val="81D31D">
                  <a:alpha val="0"/>
                </a:srgbClr>
              </a:gs>
              <a:gs pos="34000">
                <a:srgbClr val="CAF754">
                  <a:alpha val="0"/>
                </a:srgbClr>
              </a:gs>
            </a:gsLst>
            <a:path path="circle">
              <a:fillToRect l="100000" t="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2" name="61 Triángulo isósceles"/>
          <p:cNvSpPr/>
          <p:nvPr/>
        </p:nvSpPr>
        <p:spPr>
          <a:xfrm rot="18215945" flipV="1">
            <a:off x="1922719" y="2970356"/>
            <a:ext cx="1514692" cy="1484190"/>
          </a:xfrm>
          <a:prstGeom prst="triangle">
            <a:avLst/>
          </a:prstGeom>
          <a:gradFill>
            <a:gsLst>
              <a:gs pos="3750">
                <a:schemeClr val="tx1"/>
              </a:gs>
              <a:gs pos="17000">
                <a:srgbClr val="E36BFB"/>
              </a:gs>
              <a:gs pos="15000">
                <a:srgbClr val="CCFF33">
                  <a:alpha val="0"/>
                </a:srgbClr>
              </a:gs>
              <a:gs pos="32000">
                <a:srgbClr val="009900"/>
              </a:gs>
              <a:gs pos="23000">
                <a:srgbClr val="CCFF33">
                  <a:alpha val="0"/>
                </a:srgbClr>
              </a:gs>
              <a:gs pos="28000">
                <a:srgbClr val="81D31D">
                  <a:alpha val="0"/>
                </a:srgbClr>
              </a:gs>
              <a:gs pos="34000">
                <a:srgbClr val="CAF754">
                  <a:alpha val="0"/>
                </a:srgbClr>
              </a:gs>
            </a:gsLst>
            <a:path path="circle">
              <a:fillToRect l="100000" t="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3" name="62 Triángulo isósceles"/>
          <p:cNvSpPr/>
          <p:nvPr/>
        </p:nvSpPr>
        <p:spPr>
          <a:xfrm rot="18215945" flipV="1">
            <a:off x="1932400" y="2302712"/>
            <a:ext cx="1514692" cy="1484190"/>
          </a:xfrm>
          <a:prstGeom prst="triangle">
            <a:avLst/>
          </a:prstGeom>
          <a:gradFill>
            <a:gsLst>
              <a:gs pos="3750">
                <a:schemeClr val="tx1"/>
              </a:gs>
              <a:gs pos="17000">
                <a:srgbClr val="E36BFB"/>
              </a:gs>
              <a:gs pos="15000">
                <a:srgbClr val="CCFF33">
                  <a:alpha val="0"/>
                </a:srgbClr>
              </a:gs>
              <a:gs pos="32000">
                <a:srgbClr val="009900"/>
              </a:gs>
              <a:gs pos="23000">
                <a:srgbClr val="CCFF33">
                  <a:alpha val="0"/>
                </a:srgbClr>
              </a:gs>
              <a:gs pos="28000">
                <a:srgbClr val="81D31D">
                  <a:alpha val="0"/>
                </a:srgbClr>
              </a:gs>
              <a:gs pos="34000">
                <a:srgbClr val="CAF754">
                  <a:alpha val="0"/>
                </a:srgbClr>
              </a:gs>
            </a:gsLst>
            <a:path path="circle">
              <a:fillToRect l="100000" t="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4" name="63 Triángulo isósceles"/>
          <p:cNvSpPr/>
          <p:nvPr/>
        </p:nvSpPr>
        <p:spPr>
          <a:xfrm rot="18215945" flipV="1">
            <a:off x="1911430" y="1643528"/>
            <a:ext cx="1514692" cy="1484190"/>
          </a:xfrm>
          <a:prstGeom prst="triangle">
            <a:avLst/>
          </a:prstGeom>
          <a:gradFill>
            <a:gsLst>
              <a:gs pos="3750">
                <a:schemeClr val="tx1"/>
              </a:gs>
              <a:gs pos="17000">
                <a:srgbClr val="E36BFB"/>
              </a:gs>
              <a:gs pos="15000">
                <a:srgbClr val="CCFF33">
                  <a:alpha val="0"/>
                </a:srgbClr>
              </a:gs>
              <a:gs pos="32000">
                <a:srgbClr val="009900"/>
              </a:gs>
              <a:gs pos="23000">
                <a:srgbClr val="CCFF33">
                  <a:alpha val="0"/>
                </a:srgbClr>
              </a:gs>
              <a:gs pos="28000">
                <a:srgbClr val="81D31D">
                  <a:alpha val="0"/>
                </a:srgbClr>
              </a:gs>
              <a:gs pos="34000">
                <a:srgbClr val="CAF754">
                  <a:alpha val="0"/>
                </a:srgbClr>
              </a:gs>
            </a:gsLst>
            <a:path path="circle">
              <a:fillToRect l="100000" t="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5" name="64 Triángulo isósceles"/>
          <p:cNvSpPr/>
          <p:nvPr/>
        </p:nvSpPr>
        <p:spPr>
          <a:xfrm rot="18215945" flipV="1">
            <a:off x="1926445" y="995457"/>
            <a:ext cx="1514692" cy="1484190"/>
          </a:xfrm>
          <a:prstGeom prst="triangle">
            <a:avLst/>
          </a:prstGeom>
          <a:gradFill>
            <a:gsLst>
              <a:gs pos="3750">
                <a:schemeClr val="tx1"/>
              </a:gs>
              <a:gs pos="17000">
                <a:srgbClr val="E36BFB"/>
              </a:gs>
              <a:gs pos="15000">
                <a:srgbClr val="CCFF33">
                  <a:alpha val="0"/>
                </a:srgbClr>
              </a:gs>
              <a:gs pos="32000">
                <a:srgbClr val="009900"/>
              </a:gs>
              <a:gs pos="23000">
                <a:srgbClr val="CCFF33">
                  <a:alpha val="0"/>
                </a:srgbClr>
              </a:gs>
              <a:gs pos="28000">
                <a:srgbClr val="81D31D">
                  <a:alpha val="0"/>
                </a:srgbClr>
              </a:gs>
              <a:gs pos="34000">
                <a:srgbClr val="CAF754">
                  <a:alpha val="0"/>
                </a:srgbClr>
              </a:gs>
            </a:gsLst>
            <a:path path="circle">
              <a:fillToRect l="100000" t="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6" name="65 Triángulo isósceles"/>
          <p:cNvSpPr/>
          <p:nvPr/>
        </p:nvSpPr>
        <p:spPr>
          <a:xfrm rot="18215945" flipV="1">
            <a:off x="1907704" y="347846"/>
            <a:ext cx="1514692" cy="1484190"/>
          </a:xfrm>
          <a:prstGeom prst="triangle">
            <a:avLst/>
          </a:prstGeom>
          <a:gradFill>
            <a:gsLst>
              <a:gs pos="3750">
                <a:schemeClr val="tx1"/>
              </a:gs>
              <a:gs pos="17000">
                <a:srgbClr val="E36BFB"/>
              </a:gs>
              <a:gs pos="15000">
                <a:srgbClr val="CCFF33">
                  <a:alpha val="0"/>
                </a:srgbClr>
              </a:gs>
              <a:gs pos="32000">
                <a:srgbClr val="009900"/>
              </a:gs>
              <a:gs pos="23000">
                <a:srgbClr val="CCFF33">
                  <a:alpha val="0"/>
                </a:srgbClr>
              </a:gs>
              <a:gs pos="28000">
                <a:srgbClr val="81D31D">
                  <a:alpha val="0"/>
                </a:srgbClr>
              </a:gs>
              <a:gs pos="34000">
                <a:srgbClr val="CAF754">
                  <a:alpha val="0"/>
                </a:srgbClr>
              </a:gs>
            </a:gsLst>
            <a:path path="circle">
              <a:fillToRect l="100000" t="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7" name="66 Triángulo isósceles"/>
          <p:cNvSpPr/>
          <p:nvPr/>
        </p:nvSpPr>
        <p:spPr>
          <a:xfrm rot="18215945" flipV="1">
            <a:off x="1908439" y="-294389"/>
            <a:ext cx="1514692" cy="1484190"/>
          </a:xfrm>
          <a:prstGeom prst="triangle">
            <a:avLst/>
          </a:prstGeom>
          <a:gradFill>
            <a:gsLst>
              <a:gs pos="3750">
                <a:schemeClr val="tx1"/>
              </a:gs>
              <a:gs pos="17000">
                <a:srgbClr val="E36BFB"/>
              </a:gs>
              <a:gs pos="15000">
                <a:srgbClr val="CCFF33">
                  <a:alpha val="0"/>
                </a:srgbClr>
              </a:gs>
              <a:gs pos="32000">
                <a:srgbClr val="009900"/>
              </a:gs>
              <a:gs pos="23000">
                <a:srgbClr val="CCFF33">
                  <a:alpha val="0"/>
                </a:srgbClr>
              </a:gs>
              <a:gs pos="28000">
                <a:srgbClr val="81D31D">
                  <a:alpha val="0"/>
                </a:srgbClr>
              </a:gs>
              <a:gs pos="34000">
                <a:srgbClr val="CAF754">
                  <a:alpha val="0"/>
                </a:srgbClr>
              </a:gs>
            </a:gsLst>
            <a:path path="circle">
              <a:fillToRect l="100000" t="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8" name="67 Rectángulo"/>
          <p:cNvSpPr/>
          <p:nvPr/>
        </p:nvSpPr>
        <p:spPr>
          <a:xfrm flipH="1">
            <a:off x="-756592" y="-668610"/>
            <a:ext cx="10729192" cy="6048672"/>
          </a:xfrm>
          <a:prstGeom prst="rect">
            <a:avLst/>
          </a:prstGeom>
          <a:gradFill flip="none" rotWithShape="1">
            <a:gsLst>
              <a:gs pos="0">
                <a:srgbClr val="CCCCFF">
                  <a:lumMod val="48000"/>
                  <a:lumOff val="52000"/>
                </a:srgbClr>
              </a:gs>
              <a:gs pos="77000">
                <a:srgbClr val="A278FF"/>
              </a:gs>
              <a:gs pos="28000">
                <a:srgbClr val="9966FF">
                  <a:lumMod val="99000"/>
                  <a:lumOff val="1000"/>
                </a:srgbClr>
              </a:gs>
              <a:gs pos="100000">
                <a:srgbClr val="CCB3FF"/>
              </a:gs>
              <a:gs pos="53000">
                <a:srgbClr val="CC99FF">
                  <a:lumMod val="73000"/>
                  <a:lumOff val="27000"/>
                </a:srgbClr>
              </a:gs>
              <a:gs pos="100000">
                <a:srgbClr val="CCCCFF">
                  <a:lumMod val="71000"/>
                  <a:lumOff val="29000"/>
                </a:srgbClr>
              </a:gs>
            </a:gsLst>
            <a:lin ang="189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19250109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36"/>
                                        </p:tgtEl>
                                        <p:attrNameLst>
                                          <p:attrName>style.visibility</p:attrName>
                                        </p:attrNameLst>
                                      </p:cBhvr>
                                      <p:to>
                                        <p:strVal val="visible"/>
                                      </p:to>
                                    </p:set>
                                    <p:anim calcmode="lin" valueType="num">
                                      <p:cBhvr additive="base">
                                        <p:cTn id="7" dur="3000" fill="hold"/>
                                        <p:tgtEl>
                                          <p:spTgt spid="36"/>
                                        </p:tgtEl>
                                        <p:attrNameLst>
                                          <p:attrName>ppt_x</p:attrName>
                                        </p:attrNameLst>
                                      </p:cBhvr>
                                      <p:tavLst>
                                        <p:tav tm="0">
                                          <p:val>
                                            <p:strVal val="0-#ppt_w/2"/>
                                          </p:val>
                                        </p:tav>
                                        <p:tav tm="100000">
                                          <p:val>
                                            <p:strVal val="#ppt_x"/>
                                          </p:val>
                                        </p:tav>
                                      </p:tavLst>
                                    </p:anim>
                                    <p:anim calcmode="lin" valueType="num">
                                      <p:cBhvr additive="base">
                                        <p:cTn id="8" dur="3000" fill="hold"/>
                                        <p:tgtEl>
                                          <p:spTgt spid="36"/>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37"/>
                                        </p:tgtEl>
                                        <p:attrNameLst>
                                          <p:attrName>style.visibility</p:attrName>
                                        </p:attrNameLst>
                                      </p:cBhvr>
                                      <p:to>
                                        <p:strVal val="visible"/>
                                      </p:to>
                                    </p:set>
                                    <p:anim calcmode="lin" valueType="num">
                                      <p:cBhvr additive="base">
                                        <p:cTn id="11" dur="3000" fill="hold"/>
                                        <p:tgtEl>
                                          <p:spTgt spid="37"/>
                                        </p:tgtEl>
                                        <p:attrNameLst>
                                          <p:attrName>ppt_x</p:attrName>
                                        </p:attrNameLst>
                                      </p:cBhvr>
                                      <p:tavLst>
                                        <p:tav tm="0">
                                          <p:val>
                                            <p:strVal val="0-#ppt_w/2"/>
                                          </p:val>
                                        </p:tav>
                                        <p:tav tm="100000">
                                          <p:val>
                                            <p:strVal val="#ppt_x"/>
                                          </p:val>
                                        </p:tav>
                                      </p:tavLst>
                                    </p:anim>
                                    <p:anim calcmode="lin" valueType="num">
                                      <p:cBhvr additive="base">
                                        <p:cTn id="12" dur="3000" fill="hold"/>
                                        <p:tgtEl>
                                          <p:spTgt spid="37"/>
                                        </p:tgtEl>
                                        <p:attrNameLst>
                                          <p:attrName>ppt_y</p:attrName>
                                        </p:attrNameLst>
                                      </p:cBhvr>
                                      <p:tavLst>
                                        <p:tav tm="0">
                                          <p:val>
                                            <p:strVal val="#ppt_y"/>
                                          </p:val>
                                        </p:tav>
                                        <p:tav tm="100000">
                                          <p:val>
                                            <p:strVal val="#ppt_y"/>
                                          </p:val>
                                        </p:tav>
                                      </p:tavLst>
                                    </p:anim>
                                  </p:childTnLst>
                                </p:cTn>
                              </p:par>
                              <p:par>
                                <p:cTn id="13" presetID="2" presetClass="entr" presetSubtype="8" fill="hold" grpId="0" nodeType="withEffect">
                                  <p:stCondLst>
                                    <p:cond delay="0"/>
                                  </p:stCondLst>
                                  <p:childTnLst>
                                    <p:set>
                                      <p:cBhvr>
                                        <p:cTn id="14" dur="1" fill="hold">
                                          <p:stCondLst>
                                            <p:cond delay="0"/>
                                          </p:stCondLst>
                                        </p:cTn>
                                        <p:tgtEl>
                                          <p:spTgt spid="38"/>
                                        </p:tgtEl>
                                        <p:attrNameLst>
                                          <p:attrName>style.visibility</p:attrName>
                                        </p:attrNameLst>
                                      </p:cBhvr>
                                      <p:to>
                                        <p:strVal val="visible"/>
                                      </p:to>
                                    </p:set>
                                    <p:anim calcmode="lin" valueType="num">
                                      <p:cBhvr additive="base">
                                        <p:cTn id="15" dur="3000" fill="hold"/>
                                        <p:tgtEl>
                                          <p:spTgt spid="38"/>
                                        </p:tgtEl>
                                        <p:attrNameLst>
                                          <p:attrName>ppt_x</p:attrName>
                                        </p:attrNameLst>
                                      </p:cBhvr>
                                      <p:tavLst>
                                        <p:tav tm="0">
                                          <p:val>
                                            <p:strVal val="0-#ppt_w/2"/>
                                          </p:val>
                                        </p:tav>
                                        <p:tav tm="100000">
                                          <p:val>
                                            <p:strVal val="#ppt_x"/>
                                          </p:val>
                                        </p:tav>
                                      </p:tavLst>
                                    </p:anim>
                                    <p:anim calcmode="lin" valueType="num">
                                      <p:cBhvr additive="base">
                                        <p:cTn id="16" dur="3000" fill="hold"/>
                                        <p:tgtEl>
                                          <p:spTgt spid="38"/>
                                        </p:tgtEl>
                                        <p:attrNameLst>
                                          <p:attrName>ppt_y</p:attrName>
                                        </p:attrNameLst>
                                      </p:cBhvr>
                                      <p:tavLst>
                                        <p:tav tm="0">
                                          <p:val>
                                            <p:strVal val="#ppt_y"/>
                                          </p:val>
                                        </p:tav>
                                        <p:tav tm="100000">
                                          <p:val>
                                            <p:strVal val="#ppt_y"/>
                                          </p:val>
                                        </p:tav>
                                      </p:tavLst>
                                    </p:anim>
                                  </p:childTnLst>
                                </p:cTn>
                              </p:par>
                              <p:par>
                                <p:cTn id="17" presetID="2" presetClass="entr" presetSubtype="8" fill="hold" grpId="0" nodeType="withEffect">
                                  <p:stCondLst>
                                    <p:cond delay="0"/>
                                  </p:stCondLst>
                                  <p:childTnLst>
                                    <p:set>
                                      <p:cBhvr>
                                        <p:cTn id="18" dur="1" fill="hold">
                                          <p:stCondLst>
                                            <p:cond delay="0"/>
                                          </p:stCondLst>
                                        </p:cTn>
                                        <p:tgtEl>
                                          <p:spTgt spid="39"/>
                                        </p:tgtEl>
                                        <p:attrNameLst>
                                          <p:attrName>style.visibility</p:attrName>
                                        </p:attrNameLst>
                                      </p:cBhvr>
                                      <p:to>
                                        <p:strVal val="visible"/>
                                      </p:to>
                                    </p:set>
                                    <p:anim calcmode="lin" valueType="num">
                                      <p:cBhvr additive="base">
                                        <p:cTn id="19" dur="3000" fill="hold"/>
                                        <p:tgtEl>
                                          <p:spTgt spid="39"/>
                                        </p:tgtEl>
                                        <p:attrNameLst>
                                          <p:attrName>ppt_x</p:attrName>
                                        </p:attrNameLst>
                                      </p:cBhvr>
                                      <p:tavLst>
                                        <p:tav tm="0">
                                          <p:val>
                                            <p:strVal val="0-#ppt_w/2"/>
                                          </p:val>
                                        </p:tav>
                                        <p:tav tm="100000">
                                          <p:val>
                                            <p:strVal val="#ppt_x"/>
                                          </p:val>
                                        </p:tav>
                                      </p:tavLst>
                                    </p:anim>
                                    <p:anim calcmode="lin" valueType="num">
                                      <p:cBhvr additive="base">
                                        <p:cTn id="20" dur="3000" fill="hold"/>
                                        <p:tgtEl>
                                          <p:spTgt spid="39"/>
                                        </p:tgtEl>
                                        <p:attrNameLst>
                                          <p:attrName>ppt_y</p:attrName>
                                        </p:attrNameLst>
                                      </p:cBhvr>
                                      <p:tavLst>
                                        <p:tav tm="0">
                                          <p:val>
                                            <p:strVal val="#ppt_y"/>
                                          </p:val>
                                        </p:tav>
                                        <p:tav tm="100000">
                                          <p:val>
                                            <p:strVal val="#ppt_y"/>
                                          </p:val>
                                        </p:tav>
                                      </p:tavLst>
                                    </p:anim>
                                  </p:childTnLst>
                                </p:cTn>
                              </p:par>
                              <p:par>
                                <p:cTn id="21" presetID="2" presetClass="entr" presetSubtype="8" fill="hold" grpId="0" nodeType="withEffect">
                                  <p:stCondLst>
                                    <p:cond delay="0"/>
                                  </p:stCondLst>
                                  <p:childTnLst>
                                    <p:set>
                                      <p:cBhvr>
                                        <p:cTn id="22" dur="1" fill="hold">
                                          <p:stCondLst>
                                            <p:cond delay="0"/>
                                          </p:stCondLst>
                                        </p:cTn>
                                        <p:tgtEl>
                                          <p:spTgt spid="40"/>
                                        </p:tgtEl>
                                        <p:attrNameLst>
                                          <p:attrName>style.visibility</p:attrName>
                                        </p:attrNameLst>
                                      </p:cBhvr>
                                      <p:to>
                                        <p:strVal val="visible"/>
                                      </p:to>
                                    </p:set>
                                    <p:anim calcmode="lin" valueType="num">
                                      <p:cBhvr additive="base">
                                        <p:cTn id="23" dur="3000" fill="hold"/>
                                        <p:tgtEl>
                                          <p:spTgt spid="40"/>
                                        </p:tgtEl>
                                        <p:attrNameLst>
                                          <p:attrName>ppt_x</p:attrName>
                                        </p:attrNameLst>
                                      </p:cBhvr>
                                      <p:tavLst>
                                        <p:tav tm="0">
                                          <p:val>
                                            <p:strVal val="0-#ppt_w/2"/>
                                          </p:val>
                                        </p:tav>
                                        <p:tav tm="100000">
                                          <p:val>
                                            <p:strVal val="#ppt_x"/>
                                          </p:val>
                                        </p:tav>
                                      </p:tavLst>
                                    </p:anim>
                                    <p:anim calcmode="lin" valueType="num">
                                      <p:cBhvr additive="base">
                                        <p:cTn id="24" dur="3000" fill="hold"/>
                                        <p:tgtEl>
                                          <p:spTgt spid="40"/>
                                        </p:tgtEl>
                                        <p:attrNameLst>
                                          <p:attrName>ppt_y</p:attrName>
                                        </p:attrNameLst>
                                      </p:cBhvr>
                                      <p:tavLst>
                                        <p:tav tm="0">
                                          <p:val>
                                            <p:strVal val="#ppt_y"/>
                                          </p:val>
                                        </p:tav>
                                        <p:tav tm="100000">
                                          <p:val>
                                            <p:strVal val="#ppt_y"/>
                                          </p:val>
                                        </p:tav>
                                      </p:tavLst>
                                    </p:anim>
                                  </p:childTnLst>
                                </p:cTn>
                              </p:par>
                              <p:par>
                                <p:cTn id="25" presetID="2" presetClass="entr" presetSubtype="8" fill="hold" grpId="0" nodeType="withEffect">
                                  <p:stCondLst>
                                    <p:cond delay="0"/>
                                  </p:stCondLst>
                                  <p:childTnLst>
                                    <p:set>
                                      <p:cBhvr>
                                        <p:cTn id="26" dur="1" fill="hold">
                                          <p:stCondLst>
                                            <p:cond delay="0"/>
                                          </p:stCondLst>
                                        </p:cTn>
                                        <p:tgtEl>
                                          <p:spTgt spid="41"/>
                                        </p:tgtEl>
                                        <p:attrNameLst>
                                          <p:attrName>style.visibility</p:attrName>
                                        </p:attrNameLst>
                                      </p:cBhvr>
                                      <p:to>
                                        <p:strVal val="visible"/>
                                      </p:to>
                                    </p:set>
                                    <p:anim calcmode="lin" valueType="num">
                                      <p:cBhvr additive="base">
                                        <p:cTn id="27" dur="3000" fill="hold"/>
                                        <p:tgtEl>
                                          <p:spTgt spid="41"/>
                                        </p:tgtEl>
                                        <p:attrNameLst>
                                          <p:attrName>ppt_x</p:attrName>
                                        </p:attrNameLst>
                                      </p:cBhvr>
                                      <p:tavLst>
                                        <p:tav tm="0">
                                          <p:val>
                                            <p:strVal val="0-#ppt_w/2"/>
                                          </p:val>
                                        </p:tav>
                                        <p:tav tm="100000">
                                          <p:val>
                                            <p:strVal val="#ppt_x"/>
                                          </p:val>
                                        </p:tav>
                                      </p:tavLst>
                                    </p:anim>
                                    <p:anim calcmode="lin" valueType="num">
                                      <p:cBhvr additive="base">
                                        <p:cTn id="28" dur="3000" fill="hold"/>
                                        <p:tgtEl>
                                          <p:spTgt spid="41"/>
                                        </p:tgtEl>
                                        <p:attrNameLst>
                                          <p:attrName>ppt_y</p:attrName>
                                        </p:attrNameLst>
                                      </p:cBhvr>
                                      <p:tavLst>
                                        <p:tav tm="0">
                                          <p:val>
                                            <p:strVal val="#ppt_y"/>
                                          </p:val>
                                        </p:tav>
                                        <p:tav tm="100000">
                                          <p:val>
                                            <p:strVal val="#ppt_y"/>
                                          </p:val>
                                        </p:tav>
                                      </p:tavLst>
                                    </p:anim>
                                  </p:childTnLst>
                                </p:cTn>
                              </p:par>
                              <p:par>
                                <p:cTn id="29" presetID="2" presetClass="entr" presetSubtype="8" fill="hold" grpId="0" nodeType="withEffect">
                                  <p:stCondLst>
                                    <p:cond delay="0"/>
                                  </p:stCondLst>
                                  <p:childTnLst>
                                    <p:set>
                                      <p:cBhvr>
                                        <p:cTn id="30" dur="1" fill="hold">
                                          <p:stCondLst>
                                            <p:cond delay="0"/>
                                          </p:stCondLst>
                                        </p:cTn>
                                        <p:tgtEl>
                                          <p:spTgt spid="42"/>
                                        </p:tgtEl>
                                        <p:attrNameLst>
                                          <p:attrName>style.visibility</p:attrName>
                                        </p:attrNameLst>
                                      </p:cBhvr>
                                      <p:to>
                                        <p:strVal val="visible"/>
                                      </p:to>
                                    </p:set>
                                    <p:anim calcmode="lin" valueType="num">
                                      <p:cBhvr additive="base">
                                        <p:cTn id="31" dur="3000" fill="hold"/>
                                        <p:tgtEl>
                                          <p:spTgt spid="42"/>
                                        </p:tgtEl>
                                        <p:attrNameLst>
                                          <p:attrName>ppt_x</p:attrName>
                                        </p:attrNameLst>
                                      </p:cBhvr>
                                      <p:tavLst>
                                        <p:tav tm="0">
                                          <p:val>
                                            <p:strVal val="0-#ppt_w/2"/>
                                          </p:val>
                                        </p:tav>
                                        <p:tav tm="100000">
                                          <p:val>
                                            <p:strVal val="#ppt_x"/>
                                          </p:val>
                                        </p:tav>
                                      </p:tavLst>
                                    </p:anim>
                                    <p:anim calcmode="lin" valueType="num">
                                      <p:cBhvr additive="base">
                                        <p:cTn id="32" dur="3000" fill="hold"/>
                                        <p:tgtEl>
                                          <p:spTgt spid="42"/>
                                        </p:tgtEl>
                                        <p:attrNameLst>
                                          <p:attrName>ppt_y</p:attrName>
                                        </p:attrNameLst>
                                      </p:cBhvr>
                                      <p:tavLst>
                                        <p:tav tm="0">
                                          <p:val>
                                            <p:strVal val="#ppt_y"/>
                                          </p:val>
                                        </p:tav>
                                        <p:tav tm="100000">
                                          <p:val>
                                            <p:strVal val="#ppt_y"/>
                                          </p:val>
                                        </p:tav>
                                      </p:tavLst>
                                    </p:anim>
                                  </p:childTnLst>
                                </p:cTn>
                              </p:par>
                              <p:par>
                                <p:cTn id="33" presetID="2" presetClass="entr" presetSubtype="8" fill="hold" grpId="0" nodeType="withEffect">
                                  <p:stCondLst>
                                    <p:cond delay="0"/>
                                  </p:stCondLst>
                                  <p:childTnLst>
                                    <p:set>
                                      <p:cBhvr>
                                        <p:cTn id="34" dur="1" fill="hold">
                                          <p:stCondLst>
                                            <p:cond delay="0"/>
                                          </p:stCondLst>
                                        </p:cTn>
                                        <p:tgtEl>
                                          <p:spTgt spid="43"/>
                                        </p:tgtEl>
                                        <p:attrNameLst>
                                          <p:attrName>style.visibility</p:attrName>
                                        </p:attrNameLst>
                                      </p:cBhvr>
                                      <p:to>
                                        <p:strVal val="visible"/>
                                      </p:to>
                                    </p:set>
                                    <p:anim calcmode="lin" valueType="num">
                                      <p:cBhvr additive="base">
                                        <p:cTn id="35" dur="3000" fill="hold"/>
                                        <p:tgtEl>
                                          <p:spTgt spid="43"/>
                                        </p:tgtEl>
                                        <p:attrNameLst>
                                          <p:attrName>ppt_x</p:attrName>
                                        </p:attrNameLst>
                                      </p:cBhvr>
                                      <p:tavLst>
                                        <p:tav tm="0">
                                          <p:val>
                                            <p:strVal val="0-#ppt_w/2"/>
                                          </p:val>
                                        </p:tav>
                                        <p:tav tm="100000">
                                          <p:val>
                                            <p:strVal val="#ppt_x"/>
                                          </p:val>
                                        </p:tav>
                                      </p:tavLst>
                                    </p:anim>
                                    <p:anim calcmode="lin" valueType="num">
                                      <p:cBhvr additive="base">
                                        <p:cTn id="36" dur="3000" fill="hold"/>
                                        <p:tgtEl>
                                          <p:spTgt spid="43"/>
                                        </p:tgtEl>
                                        <p:attrNameLst>
                                          <p:attrName>ppt_y</p:attrName>
                                        </p:attrNameLst>
                                      </p:cBhvr>
                                      <p:tavLst>
                                        <p:tav tm="0">
                                          <p:val>
                                            <p:strVal val="#ppt_y"/>
                                          </p:val>
                                        </p:tav>
                                        <p:tav tm="100000">
                                          <p:val>
                                            <p:strVal val="#ppt_y"/>
                                          </p:val>
                                        </p:tav>
                                      </p:tavLst>
                                    </p:anim>
                                  </p:childTnLst>
                                </p:cTn>
                              </p:par>
                              <p:par>
                                <p:cTn id="37" presetID="2" presetClass="entr" presetSubtype="8" fill="hold" grpId="0" nodeType="withEffect">
                                  <p:stCondLst>
                                    <p:cond delay="0"/>
                                  </p:stCondLst>
                                  <p:childTnLst>
                                    <p:set>
                                      <p:cBhvr>
                                        <p:cTn id="38" dur="1" fill="hold">
                                          <p:stCondLst>
                                            <p:cond delay="0"/>
                                          </p:stCondLst>
                                        </p:cTn>
                                        <p:tgtEl>
                                          <p:spTgt spid="44"/>
                                        </p:tgtEl>
                                        <p:attrNameLst>
                                          <p:attrName>style.visibility</p:attrName>
                                        </p:attrNameLst>
                                      </p:cBhvr>
                                      <p:to>
                                        <p:strVal val="visible"/>
                                      </p:to>
                                    </p:set>
                                    <p:anim calcmode="lin" valueType="num">
                                      <p:cBhvr additive="base">
                                        <p:cTn id="39" dur="3000" fill="hold"/>
                                        <p:tgtEl>
                                          <p:spTgt spid="44"/>
                                        </p:tgtEl>
                                        <p:attrNameLst>
                                          <p:attrName>ppt_x</p:attrName>
                                        </p:attrNameLst>
                                      </p:cBhvr>
                                      <p:tavLst>
                                        <p:tav tm="0">
                                          <p:val>
                                            <p:strVal val="0-#ppt_w/2"/>
                                          </p:val>
                                        </p:tav>
                                        <p:tav tm="100000">
                                          <p:val>
                                            <p:strVal val="#ppt_x"/>
                                          </p:val>
                                        </p:tav>
                                      </p:tavLst>
                                    </p:anim>
                                    <p:anim calcmode="lin" valueType="num">
                                      <p:cBhvr additive="base">
                                        <p:cTn id="40" dur="3000" fill="hold"/>
                                        <p:tgtEl>
                                          <p:spTgt spid="44"/>
                                        </p:tgtEl>
                                        <p:attrNameLst>
                                          <p:attrName>ppt_y</p:attrName>
                                        </p:attrNameLst>
                                      </p:cBhvr>
                                      <p:tavLst>
                                        <p:tav tm="0">
                                          <p:val>
                                            <p:strVal val="#ppt_y"/>
                                          </p:val>
                                        </p:tav>
                                        <p:tav tm="100000">
                                          <p:val>
                                            <p:strVal val="#ppt_y"/>
                                          </p:val>
                                        </p:tav>
                                      </p:tavLst>
                                    </p:anim>
                                  </p:childTnLst>
                                </p:cTn>
                              </p:par>
                              <p:par>
                                <p:cTn id="41" presetID="2" presetClass="entr" presetSubtype="8" fill="hold" grpId="0" nodeType="withEffect">
                                  <p:stCondLst>
                                    <p:cond delay="0"/>
                                  </p:stCondLst>
                                  <p:childTnLst>
                                    <p:set>
                                      <p:cBhvr>
                                        <p:cTn id="42" dur="1" fill="hold">
                                          <p:stCondLst>
                                            <p:cond delay="0"/>
                                          </p:stCondLst>
                                        </p:cTn>
                                        <p:tgtEl>
                                          <p:spTgt spid="45"/>
                                        </p:tgtEl>
                                        <p:attrNameLst>
                                          <p:attrName>style.visibility</p:attrName>
                                        </p:attrNameLst>
                                      </p:cBhvr>
                                      <p:to>
                                        <p:strVal val="visible"/>
                                      </p:to>
                                    </p:set>
                                    <p:anim calcmode="lin" valueType="num">
                                      <p:cBhvr additive="base">
                                        <p:cTn id="43" dur="3000" fill="hold"/>
                                        <p:tgtEl>
                                          <p:spTgt spid="45"/>
                                        </p:tgtEl>
                                        <p:attrNameLst>
                                          <p:attrName>ppt_x</p:attrName>
                                        </p:attrNameLst>
                                      </p:cBhvr>
                                      <p:tavLst>
                                        <p:tav tm="0">
                                          <p:val>
                                            <p:strVal val="0-#ppt_w/2"/>
                                          </p:val>
                                        </p:tav>
                                        <p:tav tm="100000">
                                          <p:val>
                                            <p:strVal val="#ppt_x"/>
                                          </p:val>
                                        </p:tav>
                                      </p:tavLst>
                                    </p:anim>
                                    <p:anim calcmode="lin" valueType="num">
                                      <p:cBhvr additive="base">
                                        <p:cTn id="44" dur="3000" fill="hold"/>
                                        <p:tgtEl>
                                          <p:spTgt spid="45"/>
                                        </p:tgtEl>
                                        <p:attrNameLst>
                                          <p:attrName>ppt_y</p:attrName>
                                        </p:attrNameLst>
                                      </p:cBhvr>
                                      <p:tavLst>
                                        <p:tav tm="0">
                                          <p:val>
                                            <p:strVal val="#ppt_y"/>
                                          </p:val>
                                        </p:tav>
                                        <p:tav tm="100000">
                                          <p:val>
                                            <p:strVal val="#ppt_y"/>
                                          </p:val>
                                        </p:tav>
                                      </p:tavLst>
                                    </p:anim>
                                  </p:childTnLst>
                                </p:cTn>
                              </p:par>
                              <p:par>
                                <p:cTn id="45" presetID="2" presetClass="entr" presetSubtype="8" fill="hold" grpId="0" nodeType="withEffect">
                                  <p:stCondLst>
                                    <p:cond delay="0"/>
                                  </p:stCondLst>
                                  <p:childTnLst>
                                    <p:set>
                                      <p:cBhvr>
                                        <p:cTn id="46" dur="1" fill="hold">
                                          <p:stCondLst>
                                            <p:cond delay="0"/>
                                          </p:stCondLst>
                                        </p:cTn>
                                        <p:tgtEl>
                                          <p:spTgt spid="46"/>
                                        </p:tgtEl>
                                        <p:attrNameLst>
                                          <p:attrName>style.visibility</p:attrName>
                                        </p:attrNameLst>
                                      </p:cBhvr>
                                      <p:to>
                                        <p:strVal val="visible"/>
                                      </p:to>
                                    </p:set>
                                    <p:anim calcmode="lin" valueType="num">
                                      <p:cBhvr additive="base">
                                        <p:cTn id="47" dur="3000" fill="hold"/>
                                        <p:tgtEl>
                                          <p:spTgt spid="46"/>
                                        </p:tgtEl>
                                        <p:attrNameLst>
                                          <p:attrName>ppt_x</p:attrName>
                                        </p:attrNameLst>
                                      </p:cBhvr>
                                      <p:tavLst>
                                        <p:tav tm="0">
                                          <p:val>
                                            <p:strVal val="0-#ppt_w/2"/>
                                          </p:val>
                                        </p:tav>
                                        <p:tav tm="100000">
                                          <p:val>
                                            <p:strVal val="#ppt_x"/>
                                          </p:val>
                                        </p:tav>
                                      </p:tavLst>
                                    </p:anim>
                                    <p:anim calcmode="lin" valueType="num">
                                      <p:cBhvr additive="base">
                                        <p:cTn id="48" dur="3000" fill="hold"/>
                                        <p:tgtEl>
                                          <p:spTgt spid="46"/>
                                        </p:tgtEl>
                                        <p:attrNameLst>
                                          <p:attrName>ppt_y</p:attrName>
                                        </p:attrNameLst>
                                      </p:cBhvr>
                                      <p:tavLst>
                                        <p:tav tm="0">
                                          <p:val>
                                            <p:strVal val="#ppt_y"/>
                                          </p:val>
                                        </p:tav>
                                        <p:tav tm="100000">
                                          <p:val>
                                            <p:strVal val="#ppt_y"/>
                                          </p:val>
                                        </p:tav>
                                      </p:tavLst>
                                    </p:anim>
                                  </p:childTnLst>
                                </p:cTn>
                              </p:par>
                              <p:par>
                                <p:cTn id="49" presetID="2" presetClass="entr" presetSubtype="8" fill="hold" grpId="0" nodeType="withEffect">
                                  <p:stCondLst>
                                    <p:cond delay="0"/>
                                  </p:stCondLst>
                                  <p:childTnLst>
                                    <p:set>
                                      <p:cBhvr>
                                        <p:cTn id="50" dur="1" fill="hold">
                                          <p:stCondLst>
                                            <p:cond delay="0"/>
                                          </p:stCondLst>
                                        </p:cTn>
                                        <p:tgtEl>
                                          <p:spTgt spid="47"/>
                                        </p:tgtEl>
                                        <p:attrNameLst>
                                          <p:attrName>style.visibility</p:attrName>
                                        </p:attrNameLst>
                                      </p:cBhvr>
                                      <p:to>
                                        <p:strVal val="visible"/>
                                      </p:to>
                                    </p:set>
                                    <p:anim calcmode="lin" valueType="num">
                                      <p:cBhvr additive="base">
                                        <p:cTn id="51" dur="3000" fill="hold"/>
                                        <p:tgtEl>
                                          <p:spTgt spid="47"/>
                                        </p:tgtEl>
                                        <p:attrNameLst>
                                          <p:attrName>ppt_x</p:attrName>
                                        </p:attrNameLst>
                                      </p:cBhvr>
                                      <p:tavLst>
                                        <p:tav tm="0">
                                          <p:val>
                                            <p:strVal val="0-#ppt_w/2"/>
                                          </p:val>
                                        </p:tav>
                                        <p:tav tm="100000">
                                          <p:val>
                                            <p:strVal val="#ppt_x"/>
                                          </p:val>
                                        </p:tav>
                                      </p:tavLst>
                                    </p:anim>
                                    <p:anim calcmode="lin" valueType="num">
                                      <p:cBhvr additive="base">
                                        <p:cTn id="52" dur="3000" fill="hold"/>
                                        <p:tgtEl>
                                          <p:spTgt spid="47"/>
                                        </p:tgtEl>
                                        <p:attrNameLst>
                                          <p:attrName>ppt_y</p:attrName>
                                        </p:attrNameLst>
                                      </p:cBhvr>
                                      <p:tavLst>
                                        <p:tav tm="0">
                                          <p:val>
                                            <p:strVal val="#ppt_y"/>
                                          </p:val>
                                        </p:tav>
                                        <p:tav tm="100000">
                                          <p:val>
                                            <p:strVal val="#ppt_y"/>
                                          </p:val>
                                        </p:tav>
                                      </p:tavLst>
                                    </p:anim>
                                  </p:childTnLst>
                                </p:cTn>
                              </p:par>
                              <p:par>
                                <p:cTn id="53" presetID="2" presetClass="entr" presetSubtype="8" fill="hold" grpId="0" nodeType="withEffect">
                                  <p:stCondLst>
                                    <p:cond delay="0"/>
                                  </p:stCondLst>
                                  <p:childTnLst>
                                    <p:set>
                                      <p:cBhvr>
                                        <p:cTn id="54" dur="1" fill="hold">
                                          <p:stCondLst>
                                            <p:cond delay="0"/>
                                          </p:stCondLst>
                                        </p:cTn>
                                        <p:tgtEl>
                                          <p:spTgt spid="48"/>
                                        </p:tgtEl>
                                        <p:attrNameLst>
                                          <p:attrName>style.visibility</p:attrName>
                                        </p:attrNameLst>
                                      </p:cBhvr>
                                      <p:to>
                                        <p:strVal val="visible"/>
                                      </p:to>
                                    </p:set>
                                    <p:anim calcmode="lin" valueType="num">
                                      <p:cBhvr additive="base">
                                        <p:cTn id="55" dur="3000" fill="hold"/>
                                        <p:tgtEl>
                                          <p:spTgt spid="48"/>
                                        </p:tgtEl>
                                        <p:attrNameLst>
                                          <p:attrName>ppt_x</p:attrName>
                                        </p:attrNameLst>
                                      </p:cBhvr>
                                      <p:tavLst>
                                        <p:tav tm="0">
                                          <p:val>
                                            <p:strVal val="0-#ppt_w/2"/>
                                          </p:val>
                                        </p:tav>
                                        <p:tav tm="100000">
                                          <p:val>
                                            <p:strVal val="#ppt_x"/>
                                          </p:val>
                                        </p:tav>
                                      </p:tavLst>
                                    </p:anim>
                                    <p:anim calcmode="lin" valueType="num">
                                      <p:cBhvr additive="base">
                                        <p:cTn id="56" dur="3000" fill="hold"/>
                                        <p:tgtEl>
                                          <p:spTgt spid="48"/>
                                        </p:tgtEl>
                                        <p:attrNameLst>
                                          <p:attrName>ppt_y</p:attrName>
                                        </p:attrNameLst>
                                      </p:cBhvr>
                                      <p:tavLst>
                                        <p:tav tm="0">
                                          <p:val>
                                            <p:strVal val="#ppt_y"/>
                                          </p:val>
                                        </p:tav>
                                        <p:tav tm="100000">
                                          <p:val>
                                            <p:strVal val="#ppt_y"/>
                                          </p:val>
                                        </p:tav>
                                      </p:tavLst>
                                    </p:anim>
                                  </p:childTnLst>
                                </p:cTn>
                              </p:par>
                              <p:par>
                                <p:cTn id="57" presetID="2" presetClass="entr" presetSubtype="8" fill="hold" grpId="0" nodeType="withEffect">
                                  <p:stCondLst>
                                    <p:cond delay="0"/>
                                  </p:stCondLst>
                                  <p:childTnLst>
                                    <p:set>
                                      <p:cBhvr>
                                        <p:cTn id="58" dur="1" fill="hold">
                                          <p:stCondLst>
                                            <p:cond delay="0"/>
                                          </p:stCondLst>
                                        </p:cTn>
                                        <p:tgtEl>
                                          <p:spTgt spid="49"/>
                                        </p:tgtEl>
                                        <p:attrNameLst>
                                          <p:attrName>style.visibility</p:attrName>
                                        </p:attrNameLst>
                                      </p:cBhvr>
                                      <p:to>
                                        <p:strVal val="visible"/>
                                      </p:to>
                                    </p:set>
                                    <p:anim calcmode="lin" valueType="num">
                                      <p:cBhvr additive="base">
                                        <p:cTn id="59" dur="3000" fill="hold"/>
                                        <p:tgtEl>
                                          <p:spTgt spid="49"/>
                                        </p:tgtEl>
                                        <p:attrNameLst>
                                          <p:attrName>ppt_x</p:attrName>
                                        </p:attrNameLst>
                                      </p:cBhvr>
                                      <p:tavLst>
                                        <p:tav tm="0">
                                          <p:val>
                                            <p:strVal val="0-#ppt_w/2"/>
                                          </p:val>
                                        </p:tav>
                                        <p:tav tm="100000">
                                          <p:val>
                                            <p:strVal val="#ppt_x"/>
                                          </p:val>
                                        </p:tav>
                                      </p:tavLst>
                                    </p:anim>
                                    <p:anim calcmode="lin" valueType="num">
                                      <p:cBhvr additive="base">
                                        <p:cTn id="60" dur="3000" fill="hold"/>
                                        <p:tgtEl>
                                          <p:spTgt spid="49"/>
                                        </p:tgtEl>
                                        <p:attrNameLst>
                                          <p:attrName>ppt_y</p:attrName>
                                        </p:attrNameLst>
                                      </p:cBhvr>
                                      <p:tavLst>
                                        <p:tav tm="0">
                                          <p:val>
                                            <p:strVal val="#ppt_y"/>
                                          </p:val>
                                        </p:tav>
                                        <p:tav tm="100000">
                                          <p:val>
                                            <p:strVal val="#ppt_y"/>
                                          </p:val>
                                        </p:tav>
                                      </p:tavLst>
                                    </p:anim>
                                  </p:childTnLst>
                                </p:cTn>
                              </p:par>
                              <p:par>
                                <p:cTn id="61" presetID="2" presetClass="entr" presetSubtype="8" fill="hold" grpId="0" nodeType="withEffect">
                                  <p:stCondLst>
                                    <p:cond delay="0"/>
                                  </p:stCondLst>
                                  <p:childTnLst>
                                    <p:set>
                                      <p:cBhvr>
                                        <p:cTn id="62" dur="1" fill="hold">
                                          <p:stCondLst>
                                            <p:cond delay="0"/>
                                          </p:stCondLst>
                                        </p:cTn>
                                        <p:tgtEl>
                                          <p:spTgt spid="50"/>
                                        </p:tgtEl>
                                        <p:attrNameLst>
                                          <p:attrName>style.visibility</p:attrName>
                                        </p:attrNameLst>
                                      </p:cBhvr>
                                      <p:to>
                                        <p:strVal val="visible"/>
                                      </p:to>
                                    </p:set>
                                    <p:anim calcmode="lin" valueType="num">
                                      <p:cBhvr additive="base">
                                        <p:cTn id="63" dur="3000" fill="hold"/>
                                        <p:tgtEl>
                                          <p:spTgt spid="50"/>
                                        </p:tgtEl>
                                        <p:attrNameLst>
                                          <p:attrName>ppt_x</p:attrName>
                                        </p:attrNameLst>
                                      </p:cBhvr>
                                      <p:tavLst>
                                        <p:tav tm="0">
                                          <p:val>
                                            <p:strVal val="0-#ppt_w/2"/>
                                          </p:val>
                                        </p:tav>
                                        <p:tav tm="100000">
                                          <p:val>
                                            <p:strVal val="#ppt_x"/>
                                          </p:val>
                                        </p:tav>
                                      </p:tavLst>
                                    </p:anim>
                                    <p:anim calcmode="lin" valueType="num">
                                      <p:cBhvr additive="base">
                                        <p:cTn id="64" dur="3000" fill="hold"/>
                                        <p:tgtEl>
                                          <p:spTgt spid="50"/>
                                        </p:tgtEl>
                                        <p:attrNameLst>
                                          <p:attrName>ppt_y</p:attrName>
                                        </p:attrNameLst>
                                      </p:cBhvr>
                                      <p:tavLst>
                                        <p:tav tm="0">
                                          <p:val>
                                            <p:strVal val="#ppt_y"/>
                                          </p:val>
                                        </p:tav>
                                        <p:tav tm="100000">
                                          <p:val>
                                            <p:strVal val="#ppt_y"/>
                                          </p:val>
                                        </p:tav>
                                      </p:tavLst>
                                    </p:anim>
                                  </p:childTnLst>
                                </p:cTn>
                              </p:par>
                              <p:par>
                                <p:cTn id="65" presetID="2" presetClass="entr" presetSubtype="8" fill="hold" grpId="0" nodeType="withEffect">
                                  <p:stCondLst>
                                    <p:cond delay="0"/>
                                  </p:stCondLst>
                                  <p:childTnLst>
                                    <p:set>
                                      <p:cBhvr>
                                        <p:cTn id="66" dur="1" fill="hold">
                                          <p:stCondLst>
                                            <p:cond delay="0"/>
                                          </p:stCondLst>
                                        </p:cTn>
                                        <p:tgtEl>
                                          <p:spTgt spid="51"/>
                                        </p:tgtEl>
                                        <p:attrNameLst>
                                          <p:attrName>style.visibility</p:attrName>
                                        </p:attrNameLst>
                                      </p:cBhvr>
                                      <p:to>
                                        <p:strVal val="visible"/>
                                      </p:to>
                                    </p:set>
                                    <p:anim calcmode="lin" valueType="num">
                                      <p:cBhvr additive="base">
                                        <p:cTn id="67" dur="3000" fill="hold"/>
                                        <p:tgtEl>
                                          <p:spTgt spid="51"/>
                                        </p:tgtEl>
                                        <p:attrNameLst>
                                          <p:attrName>ppt_x</p:attrName>
                                        </p:attrNameLst>
                                      </p:cBhvr>
                                      <p:tavLst>
                                        <p:tav tm="0">
                                          <p:val>
                                            <p:strVal val="0-#ppt_w/2"/>
                                          </p:val>
                                        </p:tav>
                                        <p:tav tm="100000">
                                          <p:val>
                                            <p:strVal val="#ppt_x"/>
                                          </p:val>
                                        </p:tav>
                                      </p:tavLst>
                                    </p:anim>
                                    <p:anim calcmode="lin" valueType="num">
                                      <p:cBhvr additive="base">
                                        <p:cTn id="68" dur="3000" fill="hold"/>
                                        <p:tgtEl>
                                          <p:spTgt spid="51"/>
                                        </p:tgtEl>
                                        <p:attrNameLst>
                                          <p:attrName>ppt_y</p:attrName>
                                        </p:attrNameLst>
                                      </p:cBhvr>
                                      <p:tavLst>
                                        <p:tav tm="0">
                                          <p:val>
                                            <p:strVal val="#ppt_y"/>
                                          </p:val>
                                        </p:tav>
                                        <p:tav tm="100000">
                                          <p:val>
                                            <p:strVal val="#ppt_y"/>
                                          </p:val>
                                        </p:tav>
                                      </p:tavLst>
                                    </p:anim>
                                  </p:childTnLst>
                                </p:cTn>
                              </p:par>
                              <p:par>
                                <p:cTn id="69" presetID="2" presetClass="entr" presetSubtype="8" fill="hold" grpId="0" nodeType="withEffect">
                                  <p:stCondLst>
                                    <p:cond delay="0"/>
                                  </p:stCondLst>
                                  <p:childTnLst>
                                    <p:set>
                                      <p:cBhvr>
                                        <p:cTn id="70" dur="1" fill="hold">
                                          <p:stCondLst>
                                            <p:cond delay="0"/>
                                          </p:stCondLst>
                                        </p:cTn>
                                        <p:tgtEl>
                                          <p:spTgt spid="52"/>
                                        </p:tgtEl>
                                        <p:attrNameLst>
                                          <p:attrName>style.visibility</p:attrName>
                                        </p:attrNameLst>
                                      </p:cBhvr>
                                      <p:to>
                                        <p:strVal val="visible"/>
                                      </p:to>
                                    </p:set>
                                    <p:anim calcmode="lin" valueType="num">
                                      <p:cBhvr additive="base">
                                        <p:cTn id="71" dur="3000" fill="hold"/>
                                        <p:tgtEl>
                                          <p:spTgt spid="52"/>
                                        </p:tgtEl>
                                        <p:attrNameLst>
                                          <p:attrName>ppt_x</p:attrName>
                                        </p:attrNameLst>
                                      </p:cBhvr>
                                      <p:tavLst>
                                        <p:tav tm="0">
                                          <p:val>
                                            <p:strVal val="0-#ppt_w/2"/>
                                          </p:val>
                                        </p:tav>
                                        <p:tav tm="100000">
                                          <p:val>
                                            <p:strVal val="#ppt_x"/>
                                          </p:val>
                                        </p:tav>
                                      </p:tavLst>
                                    </p:anim>
                                    <p:anim calcmode="lin" valueType="num">
                                      <p:cBhvr additive="base">
                                        <p:cTn id="72" dur="3000" fill="hold"/>
                                        <p:tgtEl>
                                          <p:spTgt spid="52"/>
                                        </p:tgtEl>
                                        <p:attrNameLst>
                                          <p:attrName>ppt_y</p:attrName>
                                        </p:attrNameLst>
                                      </p:cBhvr>
                                      <p:tavLst>
                                        <p:tav tm="0">
                                          <p:val>
                                            <p:strVal val="#ppt_y"/>
                                          </p:val>
                                        </p:tav>
                                        <p:tav tm="100000">
                                          <p:val>
                                            <p:strVal val="#ppt_y"/>
                                          </p:val>
                                        </p:tav>
                                      </p:tavLst>
                                    </p:anim>
                                  </p:childTnLst>
                                </p:cTn>
                              </p:par>
                              <p:par>
                                <p:cTn id="73" presetID="2" presetClass="entr" presetSubtype="8" fill="hold" grpId="0" nodeType="withEffect">
                                  <p:stCondLst>
                                    <p:cond delay="0"/>
                                  </p:stCondLst>
                                  <p:childTnLst>
                                    <p:set>
                                      <p:cBhvr>
                                        <p:cTn id="74" dur="1" fill="hold">
                                          <p:stCondLst>
                                            <p:cond delay="0"/>
                                          </p:stCondLst>
                                        </p:cTn>
                                        <p:tgtEl>
                                          <p:spTgt spid="53"/>
                                        </p:tgtEl>
                                        <p:attrNameLst>
                                          <p:attrName>style.visibility</p:attrName>
                                        </p:attrNameLst>
                                      </p:cBhvr>
                                      <p:to>
                                        <p:strVal val="visible"/>
                                      </p:to>
                                    </p:set>
                                    <p:anim calcmode="lin" valueType="num">
                                      <p:cBhvr additive="base">
                                        <p:cTn id="75" dur="3000" fill="hold"/>
                                        <p:tgtEl>
                                          <p:spTgt spid="53"/>
                                        </p:tgtEl>
                                        <p:attrNameLst>
                                          <p:attrName>ppt_x</p:attrName>
                                        </p:attrNameLst>
                                      </p:cBhvr>
                                      <p:tavLst>
                                        <p:tav tm="0">
                                          <p:val>
                                            <p:strVal val="0-#ppt_w/2"/>
                                          </p:val>
                                        </p:tav>
                                        <p:tav tm="100000">
                                          <p:val>
                                            <p:strVal val="#ppt_x"/>
                                          </p:val>
                                        </p:tav>
                                      </p:tavLst>
                                    </p:anim>
                                    <p:anim calcmode="lin" valueType="num">
                                      <p:cBhvr additive="base">
                                        <p:cTn id="76" dur="3000" fill="hold"/>
                                        <p:tgtEl>
                                          <p:spTgt spid="53"/>
                                        </p:tgtEl>
                                        <p:attrNameLst>
                                          <p:attrName>ppt_y</p:attrName>
                                        </p:attrNameLst>
                                      </p:cBhvr>
                                      <p:tavLst>
                                        <p:tav tm="0">
                                          <p:val>
                                            <p:strVal val="#ppt_y"/>
                                          </p:val>
                                        </p:tav>
                                        <p:tav tm="100000">
                                          <p:val>
                                            <p:strVal val="#ppt_y"/>
                                          </p:val>
                                        </p:tav>
                                      </p:tavLst>
                                    </p:anim>
                                  </p:childTnLst>
                                </p:cTn>
                              </p:par>
                              <p:par>
                                <p:cTn id="77" presetID="2" presetClass="entr" presetSubtype="8" fill="hold" grpId="0" nodeType="withEffect">
                                  <p:stCondLst>
                                    <p:cond delay="0"/>
                                  </p:stCondLst>
                                  <p:childTnLst>
                                    <p:set>
                                      <p:cBhvr>
                                        <p:cTn id="78" dur="1" fill="hold">
                                          <p:stCondLst>
                                            <p:cond delay="0"/>
                                          </p:stCondLst>
                                        </p:cTn>
                                        <p:tgtEl>
                                          <p:spTgt spid="54"/>
                                        </p:tgtEl>
                                        <p:attrNameLst>
                                          <p:attrName>style.visibility</p:attrName>
                                        </p:attrNameLst>
                                      </p:cBhvr>
                                      <p:to>
                                        <p:strVal val="visible"/>
                                      </p:to>
                                    </p:set>
                                    <p:anim calcmode="lin" valueType="num">
                                      <p:cBhvr additive="base">
                                        <p:cTn id="79" dur="3000" fill="hold"/>
                                        <p:tgtEl>
                                          <p:spTgt spid="54"/>
                                        </p:tgtEl>
                                        <p:attrNameLst>
                                          <p:attrName>ppt_x</p:attrName>
                                        </p:attrNameLst>
                                      </p:cBhvr>
                                      <p:tavLst>
                                        <p:tav tm="0">
                                          <p:val>
                                            <p:strVal val="0-#ppt_w/2"/>
                                          </p:val>
                                        </p:tav>
                                        <p:tav tm="100000">
                                          <p:val>
                                            <p:strVal val="#ppt_x"/>
                                          </p:val>
                                        </p:tav>
                                      </p:tavLst>
                                    </p:anim>
                                    <p:anim calcmode="lin" valueType="num">
                                      <p:cBhvr additive="base">
                                        <p:cTn id="80" dur="3000" fill="hold"/>
                                        <p:tgtEl>
                                          <p:spTgt spid="54"/>
                                        </p:tgtEl>
                                        <p:attrNameLst>
                                          <p:attrName>ppt_y</p:attrName>
                                        </p:attrNameLst>
                                      </p:cBhvr>
                                      <p:tavLst>
                                        <p:tav tm="0">
                                          <p:val>
                                            <p:strVal val="#ppt_y"/>
                                          </p:val>
                                        </p:tav>
                                        <p:tav tm="100000">
                                          <p:val>
                                            <p:strVal val="#ppt_y"/>
                                          </p:val>
                                        </p:tav>
                                      </p:tavLst>
                                    </p:anim>
                                  </p:childTnLst>
                                </p:cTn>
                              </p:par>
                              <p:par>
                                <p:cTn id="81" presetID="2" presetClass="entr" presetSubtype="8" fill="hold" grpId="0" nodeType="withEffect">
                                  <p:stCondLst>
                                    <p:cond delay="0"/>
                                  </p:stCondLst>
                                  <p:childTnLst>
                                    <p:set>
                                      <p:cBhvr>
                                        <p:cTn id="82" dur="1" fill="hold">
                                          <p:stCondLst>
                                            <p:cond delay="0"/>
                                          </p:stCondLst>
                                        </p:cTn>
                                        <p:tgtEl>
                                          <p:spTgt spid="55"/>
                                        </p:tgtEl>
                                        <p:attrNameLst>
                                          <p:attrName>style.visibility</p:attrName>
                                        </p:attrNameLst>
                                      </p:cBhvr>
                                      <p:to>
                                        <p:strVal val="visible"/>
                                      </p:to>
                                    </p:set>
                                    <p:anim calcmode="lin" valueType="num">
                                      <p:cBhvr additive="base">
                                        <p:cTn id="83" dur="3000" fill="hold"/>
                                        <p:tgtEl>
                                          <p:spTgt spid="55"/>
                                        </p:tgtEl>
                                        <p:attrNameLst>
                                          <p:attrName>ppt_x</p:attrName>
                                        </p:attrNameLst>
                                      </p:cBhvr>
                                      <p:tavLst>
                                        <p:tav tm="0">
                                          <p:val>
                                            <p:strVal val="0-#ppt_w/2"/>
                                          </p:val>
                                        </p:tav>
                                        <p:tav tm="100000">
                                          <p:val>
                                            <p:strVal val="#ppt_x"/>
                                          </p:val>
                                        </p:tav>
                                      </p:tavLst>
                                    </p:anim>
                                    <p:anim calcmode="lin" valueType="num">
                                      <p:cBhvr additive="base">
                                        <p:cTn id="84" dur="3000" fill="hold"/>
                                        <p:tgtEl>
                                          <p:spTgt spid="55"/>
                                        </p:tgtEl>
                                        <p:attrNameLst>
                                          <p:attrName>ppt_y</p:attrName>
                                        </p:attrNameLst>
                                      </p:cBhvr>
                                      <p:tavLst>
                                        <p:tav tm="0">
                                          <p:val>
                                            <p:strVal val="#ppt_y"/>
                                          </p:val>
                                        </p:tav>
                                        <p:tav tm="100000">
                                          <p:val>
                                            <p:strVal val="#ppt_y"/>
                                          </p:val>
                                        </p:tav>
                                      </p:tavLst>
                                    </p:anim>
                                  </p:childTnLst>
                                </p:cTn>
                              </p:par>
                              <p:par>
                                <p:cTn id="85" presetID="2" presetClass="entr" presetSubtype="8" fill="hold" grpId="0" nodeType="withEffect">
                                  <p:stCondLst>
                                    <p:cond delay="0"/>
                                  </p:stCondLst>
                                  <p:childTnLst>
                                    <p:set>
                                      <p:cBhvr>
                                        <p:cTn id="86" dur="1" fill="hold">
                                          <p:stCondLst>
                                            <p:cond delay="0"/>
                                          </p:stCondLst>
                                        </p:cTn>
                                        <p:tgtEl>
                                          <p:spTgt spid="56"/>
                                        </p:tgtEl>
                                        <p:attrNameLst>
                                          <p:attrName>style.visibility</p:attrName>
                                        </p:attrNameLst>
                                      </p:cBhvr>
                                      <p:to>
                                        <p:strVal val="visible"/>
                                      </p:to>
                                    </p:set>
                                    <p:anim calcmode="lin" valueType="num">
                                      <p:cBhvr additive="base">
                                        <p:cTn id="87" dur="3000" fill="hold"/>
                                        <p:tgtEl>
                                          <p:spTgt spid="56"/>
                                        </p:tgtEl>
                                        <p:attrNameLst>
                                          <p:attrName>ppt_x</p:attrName>
                                        </p:attrNameLst>
                                      </p:cBhvr>
                                      <p:tavLst>
                                        <p:tav tm="0">
                                          <p:val>
                                            <p:strVal val="0-#ppt_w/2"/>
                                          </p:val>
                                        </p:tav>
                                        <p:tav tm="100000">
                                          <p:val>
                                            <p:strVal val="#ppt_x"/>
                                          </p:val>
                                        </p:tav>
                                      </p:tavLst>
                                    </p:anim>
                                    <p:anim calcmode="lin" valueType="num">
                                      <p:cBhvr additive="base">
                                        <p:cTn id="88" dur="3000" fill="hold"/>
                                        <p:tgtEl>
                                          <p:spTgt spid="56"/>
                                        </p:tgtEl>
                                        <p:attrNameLst>
                                          <p:attrName>ppt_y</p:attrName>
                                        </p:attrNameLst>
                                      </p:cBhvr>
                                      <p:tavLst>
                                        <p:tav tm="0">
                                          <p:val>
                                            <p:strVal val="#ppt_y"/>
                                          </p:val>
                                        </p:tav>
                                        <p:tav tm="100000">
                                          <p:val>
                                            <p:strVal val="#ppt_y"/>
                                          </p:val>
                                        </p:tav>
                                      </p:tavLst>
                                    </p:anim>
                                  </p:childTnLst>
                                </p:cTn>
                              </p:par>
                              <p:par>
                                <p:cTn id="89" presetID="2" presetClass="entr" presetSubtype="8" fill="hold" grpId="0" nodeType="withEffect">
                                  <p:stCondLst>
                                    <p:cond delay="0"/>
                                  </p:stCondLst>
                                  <p:childTnLst>
                                    <p:set>
                                      <p:cBhvr>
                                        <p:cTn id="90" dur="1" fill="hold">
                                          <p:stCondLst>
                                            <p:cond delay="0"/>
                                          </p:stCondLst>
                                        </p:cTn>
                                        <p:tgtEl>
                                          <p:spTgt spid="57"/>
                                        </p:tgtEl>
                                        <p:attrNameLst>
                                          <p:attrName>style.visibility</p:attrName>
                                        </p:attrNameLst>
                                      </p:cBhvr>
                                      <p:to>
                                        <p:strVal val="visible"/>
                                      </p:to>
                                    </p:set>
                                    <p:anim calcmode="lin" valueType="num">
                                      <p:cBhvr additive="base">
                                        <p:cTn id="91" dur="3000" fill="hold"/>
                                        <p:tgtEl>
                                          <p:spTgt spid="57"/>
                                        </p:tgtEl>
                                        <p:attrNameLst>
                                          <p:attrName>ppt_x</p:attrName>
                                        </p:attrNameLst>
                                      </p:cBhvr>
                                      <p:tavLst>
                                        <p:tav tm="0">
                                          <p:val>
                                            <p:strVal val="0-#ppt_w/2"/>
                                          </p:val>
                                        </p:tav>
                                        <p:tav tm="100000">
                                          <p:val>
                                            <p:strVal val="#ppt_x"/>
                                          </p:val>
                                        </p:tav>
                                      </p:tavLst>
                                    </p:anim>
                                    <p:anim calcmode="lin" valueType="num">
                                      <p:cBhvr additive="base">
                                        <p:cTn id="92" dur="3000" fill="hold"/>
                                        <p:tgtEl>
                                          <p:spTgt spid="57"/>
                                        </p:tgtEl>
                                        <p:attrNameLst>
                                          <p:attrName>ppt_y</p:attrName>
                                        </p:attrNameLst>
                                      </p:cBhvr>
                                      <p:tavLst>
                                        <p:tav tm="0">
                                          <p:val>
                                            <p:strVal val="#ppt_y"/>
                                          </p:val>
                                        </p:tav>
                                        <p:tav tm="100000">
                                          <p:val>
                                            <p:strVal val="#ppt_y"/>
                                          </p:val>
                                        </p:tav>
                                      </p:tavLst>
                                    </p:anim>
                                  </p:childTnLst>
                                </p:cTn>
                              </p:par>
                              <p:par>
                                <p:cTn id="93" presetID="2" presetClass="entr" presetSubtype="8" fill="hold" grpId="0" nodeType="withEffect">
                                  <p:stCondLst>
                                    <p:cond delay="0"/>
                                  </p:stCondLst>
                                  <p:childTnLst>
                                    <p:set>
                                      <p:cBhvr>
                                        <p:cTn id="94" dur="1" fill="hold">
                                          <p:stCondLst>
                                            <p:cond delay="0"/>
                                          </p:stCondLst>
                                        </p:cTn>
                                        <p:tgtEl>
                                          <p:spTgt spid="58"/>
                                        </p:tgtEl>
                                        <p:attrNameLst>
                                          <p:attrName>style.visibility</p:attrName>
                                        </p:attrNameLst>
                                      </p:cBhvr>
                                      <p:to>
                                        <p:strVal val="visible"/>
                                      </p:to>
                                    </p:set>
                                    <p:anim calcmode="lin" valueType="num">
                                      <p:cBhvr additive="base">
                                        <p:cTn id="95" dur="3000" fill="hold"/>
                                        <p:tgtEl>
                                          <p:spTgt spid="58"/>
                                        </p:tgtEl>
                                        <p:attrNameLst>
                                          <p:attrName>ppt_x</p:attrName>
                                        </p:attrNameLst>
                                      </p:cBhvr>
                                      <p:tavLst>
                                        <p:tav tm="0">
                                          <p:val>
                                            <p:strVal val="0-#ppt_w/2"/>
                                          </p:val>
                                        </p:tav>
                                        <p:tav tm="100000">
                                          <p:val>
                                            <p:strVal val="#ppt_x"/>
                                          </p:val>
                                        </p:tav>
                                      </p:tavLst>
                                    </p:anim>
                                    <p:anim calcmode="lin" valueType="num">
                                      <p:cBhvr additive="base">
                                        <p:cTn id="96" dur="3000" fill="hold"/>
                                        <p:tgtEl>
                                          <p:spTgt spid="58"/>
                                        </p:tgtEl>
                                        <p:attrNameLst>
                                          <p:attrName>ppt_y</p:attrName>
                                        </p:attrNameLst>
                                      </p:cBhvr>
                                      <p:tavLst>
                                        <p:tav tm="0">
                                          <p:val>
                                            <p:strVal val="#ppt_y"/>
                                          </p:val>
                                        </p:tav>
                                        <p:tav tm="100000">
                                          <p:val>
                                            <p:strVal val="#ppt_y"/>
                                          </p:val>
                                        </p:tav>
                                      </p:tavLst>
                                    </p:anim>
                                  </p:childTnLst>
                                </p:cTn>
                              </p:par>
                              <p:par>
                                <p:cTn id="97" presetID="2" presetClass="entr" presetSubtype="8" fill="hold" grpId="0" nodeType="withEffect">
                                  <p:stCondLst>
                                    <p:cond delay="0"/>
                                  </p:stCondLst>
                                  <p:childTnLst>
                                    <p:set>
                                      <p:cBhvr>
                                        <p:cTn id="98" dur="1" fill="hold">
                                          <p:stCondLst>
                                            <p:cond delay="0"/>
                                          </p:stCondLst>
                                        </p:cTn>
                                        <p:tgtEl>
                                          <p:spTgt spid="59"/>
                                        </p:tgtEl>
                                        <p:attrNameLst>
                                          <p:attrName>style.visibility</p:attrName>
                                        </p:attrNameLst>
                                      </p:cBhvr>
                                      <p:to>
                                        <p:strVal val="visible"/>
                                      </p:to>
                                    </p:set>
                                    <p:anim calcmode="lin" valueType="num">
                                      <p:cBhvr additive="base">
                                        <p:cTn id="99" dur="3000" fill="hold"/>
                                        <p:tgtEl>
                                          <p:spTgt spid="59"/>
                                        </p:tgtEl>
                                        <p:attrNameLst>
                                          <p:attrName>ppt_x</p:attrName>
                                        </p:attrNameLst>
                                      </p:cBhvr>
                                      <p:tavLst>
                                        <p:tav tm="0">
                                          <p:val>
                                            <p:strVal val="0-#ppt_w/2"/>
                                          </p:val>
                                        </p:tav>
                                        <p:tav tm="100000">
                                          <p:val>
                                            <p:strVal val="#ppt_x"/>
                                          </p:val>
                                        </p:tav>
                                      </p:tavLst>
                                    </p:anim>
                                    <p:anim calcmode="lin" valueType="num">
                                      <p:cBhvr additive="base">
                                        <p:cTn id="100" dur="3000" fill="hold"/>
                                        <p:tgtEl>
                                          <p:spTgt spid="59"/>
                                        </p:tgtEl>
                                        <p:attrNameLst>
                                          <p:attrName>ppt_y</p:attrName>
                                        </p:attrNameLst>
                                      </p:cBhvr>
                                      <p:tavLst>
                                        <p:tav tm="0">
                                          <p:val>
                                            <p:strVal val="#ppt_y"/>
                                          </p:val>
                                        </p:tav>
                                        <p:tav tm="100000">
                                          <p:val>
                                            <p:strVal val="#ppt_y"/>
                                          </p:val>
                                        </p:tav>
                                      </p:tavLst>
                                    </p:anim>
                                  </p:childTnLst>
                                </p:cTn>
                              </p:par>
                              <p:par>
                                <p:cTn id="101" presetID="2" presetClass="entr" presetSubtype="8" fill="hold" grpId="0" nodeType="withEffect">
                                  <p:stCondLst>
                                    <p:cond delay="0"/>
                                  </p:stCondLst>
                                  <p:childTnLst>
                                    <p:set>
                                      <p:cBhvr>
                                        <p:cTn id="102" dur="1" fill="hold">
                                          <p:stCondLst>
                                            <p:cond delay="0"/>
                                          </p:stCondLst>
                                        </p:cTn>
                                        <p:tgtEl>
                                          <p:spTgt spid="60"/>
                                        </p:tgtEl>
                                        <p:attrNameLst>
                                          <p:attrName>style.visibility</p:attrName>
                                        </p:attrNameLst>
                                      </p:cBhvr>
                                      <p:to>
                                        <p:strVal val="visible"/>
                                      </p:to>
                                    </p:set>
                                    <p:anim calcmode="lin" valueType="num">
                                      <p:cBhvr additive="base">
                                        <p:cTn id="103" dur="3000" fill="hold"/>
                                        <p:tgtEl>
                                          <p:spTgt spid="60"/>
                                        </p:tgtEl>
                                        <p:attrNameLst>
                                          <p:attrName>ppt_x</p:attrName>
                                        </p:attrNameLst>
                                      </p:cBhvr>
                                      <p:tavLst>
                                        <p:tav tm="0">
                                          <p:val>
                                            <p:strVal val="0-#ppt_w/2"/>
                                          </p:val>
                                        </p:tav>
                                        <p:tav tm="100000">
                                          <p:val>
                                            <p:strVal val="#ppt_x"/>
                                          </p:val>
                                        </p:tav>
                                      </p:tavLst>
                                    </p:anim>
                                    <p:anim calcmode="lin" valueType="num">
                                      <p:cBhvr additive="base">
                                        <p:cTn id="104" dur="3000" fill="hold"/>
                                        <p:tgtEl>
                                          <p:spTgt spid="60"/>
                                        </p:tgtEl>
                                        <p:attrNameLst>
                                          <p:attrName>ppt_y</p:attrName>
                                        </p:attrNameLst>
                                      </p:cBhvr>
                                      <p:tavLst>
                                        <p:tav tm="0">
                                          <p:val>
                                            <p:strVal val="#ppt_y"/>
                                          </p:val>
                                        </p:tav>
                                        <p:tav tm="100000">
                                          <p:val>
                                            <p:strVal val="#ppt_y"/>
                                          </p:val>
                                        </p:tav>
                                      </p:tavLst>
                                    </p:anim>
                                  </p:childTnLst>
                                </p:cTn>
                              </p:par>
                              <p:par>
                                <p:cTn id="105" presetID="2" presetClass="entr" presetSubtype="8" fill="hold" grpId="0" nodeType="withEffect">
                                  <p:stCondLst>
                                    <p:cond delay="0"/>
                                  </p:stCondLst>
                                  <p:childTnLst>
                                    <p:set>
                                      <p:cBhvr>
                                        <p:cTn id="106" dur="1" fill="hold">
                                          <p:stCondLst>
                                            <p:cond delay="0"/>
                                          </p:stCondLst>
                                        </p:cTn>
                                        <p:tgtEl>
                                          <p:spTgt spid="61"/>
                                        </p:tgtEl>
                                        <p:attrNameLst>
                                          <p:attrName>style.visibility</p:attrName>
                                        </p:attrNameLst>
                                      </p:cBhvr>
                                      <p:to>
                                        <p:strVal val="visible"/>
                                      </p:to>
                                    </p:set>
                                    <p:anim calcmode="lin" valueType="num">
                                      <p:cBhvr additive="base">
                                        <p:cTn id="107" dur="3000" fill="hold"/>
                                        <p:tgtEl>
                                          <p:spTgt spid="61"/>
                                        </p:tgtEl>
                                        <p:attrNameLst>
                                          <p:attrName>ppt_x</p:attrName>
                                        </p:attrNameLst>
                                      </p:cBhvr>
                                      <p:tavLst>
                                        <p:tav tm="0">
                                          <p:val>
                                            <p:strVal val="0-#ppt_w/2"/>
                                          </p:val>
                                        </p:tav>
                                        <p:tav tm="100000">
                                          <p:val>
                                            <p:strVal val="#ppt_x"/>
                                          </p:val>
                                        </p:tav>
                                      </p:tavLst>
                                    </p:anim>
                                    <p:anim calcmode="lin" valueType="num">
                                      <p:cBhvr additive="base">
                                        <p:cTn id="108" dur="3000" fill="hold"/>
                                        <p:tgtEl>
                                          <p:spTgt spid="61"/>
                                        </p:tgtEl>
                                        <p:attrNameLst>
                                          <p:attrName>ppt_y</p:attrName>
                                        </p:attrNameLst>
                                      </p:cBhvr>
                                      <p:tavLst>
                                        <p:tav tm="0">
                                          <p:val>
                                            <p:strVal val="#ppt_y"/>
                                          </p:val>
                                        </p:tav>
                                        <p:tav tm="100000">
                                          <p:val>
                                            <p:strVal val="#ppt_y"/>
                                          </p:val>
                                        </p:tav>
                                      </p:tavLst>
                                    </p:anim>
                                  </p:childTnLst>
                                </p:cTn>
                              </p:par>
                              <p:par>
                                <p:cTn id="109" presetID="2" presetClass="entr" presetSubtype="8" fill="hold" grpId="0" nodeType="withEffect">
                                  <p:stCondLst>
                                    <p:cond delay="0"/>
                                  </p:stCondLst>
                                  <p:childTnLst>
                                    <p:set>
                                      <p:cBhvr>
                                        <p:cTn id="110" dur="1" fill="hold">
                                          <p:stCondLst>
                                            <p:cond delay="0"/>
                                          </p:stCondLst>
                                        </p:cTn>
                                        <p:tgtEl>
                                          <p:spTgt spid="62"/>
                                        </p:tgtEl>
                                        <p:attrNameLst>
                                          <p:attrName>style.visibility</p:attrName>
                                        </p:attrNameLst>
                                      </p:cBhvr>
                                      <p:to>
                                        <p:strVal val="visible"/>
                                      </p:to>
                                    </p:set>
                                    <p:anim calcmode="lin" valueType="num">
                                      <p:cBhvr additive="base">
                                        <p:cTn id="111" dur="3000" fill="hold"/>
                                        <p:tgtEl>
                                          <p:spTgt spid="62"/>
                                        </p:tgtEl>
                                        <p:attrNameLst>
                                          <p:attrName>ppt_x</p:attrName>
                                        </p:attrNameLst>
                                      </p:cBhvr>
                                      <p:tavLst>
                                        <p:tav tm="0">
                                          <p:val>
                                            <p:strVal val="0-#ppt_w/2"/>
                                          </p:val>
                                        </p:tav>
                                        <p:tav tm="100000">
                                          <p:val>
                                            <p:strVal val="#ppt_x"/>
                                          </p:val>
                                        </p:tav>
                                      </p:tavLst>
                                    </p:anim>
                                    <p:anim calcmode="lin" valueType="num">
                                      <p:cBhvr additive="base">
                                        <p:cTn id="112" dur="3000" fill="hold"/>
                                        <p:tgtEl>
                                          <p:spTgt spid="62"/>
                                        </p:tgtEl>
                                        <p:attrNameLst>
                                          <p:attrName>ppt_y</p:attrName>
                                        </p:attrNameLst>
                                      </p:cBhvr>
                                      <p:tavLst>
                                        <p:tav tm="0">
                                          <p:val>
                                            <p:strVal val="#ppt_y"/>
                                          </p:val>
                                        </p:tav>
                                        <p:tav tm="100000">
                                          <p:val>
                                            <p:strVal val="#ppt_y"/>
                                          </p:val>
                                        </p:tav>
                                      </p:tavLst>
                                    </p:anim>
                                  </p:childTnLst>
                                </p:cTn>
                              </p:par>
                              <p:par>
                                <p:cTn id="113" presetID="2" presetClass="entr" presetSubtype="8" fill="hold" grpId="0" nodeType="withEffect">
                                  <p:stCondLst>
                                    <p:cond delay="0"/>
                                  </p:stCondLst>
                                  <p:childTnLst>
                                    <p:set>
                                      <p:cBhvr>
                                        <p:cTn id="114" dur="1" fill="hold">
                                          <p:stCondLst>
                                            <p:cond delay="0"/>
                                          </p:stCondLst>
                                        </p:cTn>
                                        <p:tgtEl>
                                          <p:spTgt spid="63"/>
                                        </p:tgtEl>
                                        <p:attrNameLst>
                                          <p:attrName>style.visibility</p:attrName>
                                        </p:attrNameLst>
                                      </p:cBhvr>
                                      <p:to>
                                        <p:strVal val="visible"/>
                                      </p:to>
                                    </p:set>
                                    <p:anim calcmode="lin" valueType="num">
                                      <p:cBhvr additive="base">
                                        <p:cTn id="115" dur="3000" fill="hold"/>
                                        <p:tgtEl>
                                          <p:spTgt spid="63"/>
                                        </p:tgtEl>
                                        <p:attrNameLst>
                                          <p:attrName>ppt_x</p:attrName>
                                        </p:attrNameLst>
                                      </p:cBhvr>
                                      <p:tavLst>
                                        <p:tav tm="0">
                                          <p:val>
                                            <p:strVal val="0-#ppt_w/2"/>
                                          </p:val>
                                        </p:tav>
                                        <p:tav tm="100000">
                                          <p:val>
                                            <p:strVal val="#ppt_x"/>
                                          </p:val>
                                        </p:tav>
                                      </p:tavLst>
                                    </p:anim>
                                    <p:anim calcmode="lin" valueType="num">
                                      <p:cBhvr additive="base">
                                        <p:cTn id="116" dur="3000" fill="hold"/>
                                        <p:tgtEl>
                                          <p:spTgt spid="63"/>
                                        </p:tgtEl>
                                        <p:attrNameLst>
                                          <p:attrName>ppt_y</p:attrName>
                                        </p:attrNameLst>
                                      </p:cBhvr>
                                      <p:tavLst>
                                        <p:tav tm="0">
                                          <p:val>
                                            <p:strVal val="#ppt_y"/>
                                          </p:val>
                                        </p:tav>
                                        <p:tav tm="100000">
                                          <p:val>
                                            <p:strVal val="#ppt_y"/>
                                          </p:val>
                                        </p:tav>
                                      </p:tavLst>
                                    </p:anim>
                                  </p:childTnLst>
                                </p:cTn>
                              </p:par>
                              <p:par>
                                <p:cTn id="117" presetID="2" presetClass="entr" presetSubtype="8" fill="hold" grpId="0" nodeType="withEffect">
                                  <p:stCondLst>
                                    <p:cond delay="0"/>
                                  </p:stCondLst>
                                  <p:childTnLst>
                                    <p:set>
                                      <p:cBhvr>
                                        <p:cTn id="118" dur="1" fill="hold">
                                          <p:stCondLst>
                                            <p:cond delay="0"/>
                                          </p:stCondLst>
                                        </p:cTn>
                                        <p:tgtEl>
                                          <p:spTgt spid="64"/>
                                        </p:tgtEl>
                                        <p:attrNameLst>
                                          <p:attrName>style.visibility</p:attrName>
                                        </p:attrNameLst>
                                      </p:cBhvr>
                                      <p:to>
                                        <p:strVal val="visible"/>
                                      </p:to>
                                    </p:set>
                                    <p:anim calcmode="lin" valueType="num">
                                      <p:cBhvr additive="base">
                                        <p:cTn id="119" dur="3000" fill="hold"/>
                                        <p:tgtEl>
                                          <p:spTgt spid="64"/>
                                        </p:tgtEl>
                                        <p:attrNameLst>
                                          <p:attrName>ppt_x</p:attrName>
                                        </p:attrNameLst>
                                      </p:cBhvr>
                                      <p:tavLst>
                                        <p:tav tm="0">
                                          <p:val>
                                            <p:strVal val="0-#ppt_w/2"/>
                                          </p:val>
                                        </p:tav>
                                        <p:tav tm="100000">
                                          <p:val>
                                            <p:strVal val="#ppt_x"/>
                                          </p:val>
                                        </p:tav>
                                      </p:tavLst>
                                    </p:anim>
                                    <p:anim calcmode="lin" valueType="num">
                                      <p:cBhvr additive="base">
                                        <p:cTn id="120" dur="3000" fill="hold"/>
                                        <p:tgtEl>
                                          <p:spTgt spid="64"/>
                                        </p:tgtEl>
                                        <p:attrNameLst>
                                          <p:attrName>ppt_y</p:attrName>
                                        </p:attrNameLst>
                                      </p:cBhvr>
                                      <p:tavLst>
                                        <p:tav tm="0">
                                          <p:val>
                                            <p:strVal val="#ppt_y"/>
                                          </p:val>
                                        </p:tav>
                                        <p:tav tm="100000">
                                          <p:val>
                                            <p:strVal val="#ppt_y"/>
                                          </p:val>
                                        </p:tav>
                                      </p:tavLst>
                                    </p:anim>
                                  </p:childTnLst>
                                </p:cTn>
                              </p:par>
                              <p:par>
                                <p:cTn id="121" presetID="2" presetClass="entr" presetSubtype="8" fill="hold" grpId="0" nodeType="withEffect">
                                  <p:stCondLst>
                                    <p:cond delay="0"/>
                                  </p:stCondLst>
                                  <p:childTnLst>
                                    <p:set>
                                      <p:cBhvr>
                                        <p:cTn id="122" dur="1" fill="hold">
                                          <p:stCondLst>
                                            <p:cond delay="0"/>
                                          </p:stCondLst>
                                        </p:cTn>
                                        <p:tgtEl>
                                          <p:spTgt spid="65"/>
                                        </p:tgtEl>
                                        <p:attrNameLst>
                                          <p:attrName>style.visibility</p:attrName>
                                        </p:attrNameLst>
                                      </p:cBhvr>
                                      <p:to>
                                        <p:strVal val="visible"/>
                                      </p:to>
                                    </p:set>
                                    <p:anim calcmode="lin" valueType="num">
                                      <p:cBhvr additive="base">
                                        <p:cTn id="123" dur="3000" fill="hold"/>
                                        <p:tgtEl>
                                          <p:spTgt spid="65"/>
                                        </p:tgtEl>
                                        <p:attrNameLst>
                                          <p:attrName>ppt_x</p:attrName>
                                        </p:attrNameLst>
                                      </p:cBhvr>
                                      <p:tavLst>
                                        <p:tav tm="0">
                                          <p:val>
                                            <p:strVal val="0-#ppt_w/2"/>
                                          </p:val>
                                        </p:tav>
                                        <p:tav tm="100000">
                                          <p:val>
                                            <p:strVal val="#ppt_x"/>
                                          </p:val>
                                        </p:tav>
                                      </p:tavLst>
                                    </p:anim>
                                    <p:anim calcmode="lin" valueType="num">
                                      <p:cBhvr additive="base">
                                        <p:cTn id="124" dur="3000" fill="hold"/>
                                        <p:tgtEl>
                                          <p:spTgt spid="65"/>
                                        </p:tgtEl>
                                        <p:attrNameLst>
                                          <p:attrName>ppt_y</p:attrName>
                                        </p:attrNameLst>
                                      </p:cBhvr>
                                      <p:tavLst>
                                        <p:tav tm="0">
                                          <p:val>
                                            <p:strVal val="#ppt_y"/>
                                          </p:val>
                                        </p:tav>
                                        <p:tav tm="100000">
                                          <p:val>
                                            <p:strVal val="#ppt_y"/>
                                          </p:val>
                                        </p:tav>
                                      </p:tavLst>
                                    </p:anim>
                                  </p:childTnLst>
                                </p:cTn>
                              </p:par>
                              <p:par>
                                <p:cTn id="125" presetID="2" presetClass="entr" presetSubtype="8" fill="hold" grpId="0" nodeType="withEffect">
                                  <p:stCondLst>
                                    <p:cond delay="0"/>
                                  </p:stCondLst>
                                  <p:childTnLst>
                                    <p:set>
                                      <p:cBhvr>
                                        <p:cTn id="126" dur="1" fill="hold">
                                          <p:stCondLst>
                                            <p:cond delay="0"/>
                                          </p:stCondLst>
                                        </p:cTn>
                                        <p:tgtEl>
                                          <p:spTgt spid="66"/>
                                        </p:tgtEl>
                                        <p:attrNameLst>
                                          <p:attrName>style.visibility</p:attrName>
                                        </p:attrNameLst>
                                      </p:cBhvr>
                                      <p:to>
                                        <p:strVal val="visible"/>
                                      </p:to>
                                    </p:set>
                                    <p:anim calcmode="lin" valueType="num">
                                      <p:cBhvr additive="base">
                                        <p:cTn id="127" dur="3000" fill="hold"/>
                                        <p:tgtEl>
                                          <p:spTgt spid="66"/>
                                        </p:tgtEl>
                                        <p:attrNameLst>
                                          <p:attrName>ppt_x</p:attrName>
                                        </p:attrNameLst>
                                      </p:cBhvr>
                                      <p:tavLst>
                                        <p:tav tm="0">
                                          <p:val>
                                            <p:strVal val="0-#ppt_w/2"/>
                                          </p:val>
                                        </p:tav>
                                        <p:tav tm="100000">
                                          <p:val>
                                            <p:strVal val="#ppt_x"/>
                                          </p:val>
                                        </p:tav>
                                      </p:tavLst>
                                    </p:anim>
                                    <p:anim calcmode="lin" valueType="num">
                                      <p:cBhvr additive="base">
                                        <p:cTn id="128" dur="3000" fill="hold"/>
                                        <p:tgtEl>
                                          <p:spTgt spid="66"/>
                                        </p:tgtEl>
                                        <p:attrNameLst>
                                          <p:attrName>ppt_y</p:attrName>
                                        </p:attrNameLst>
                                      </p:cBhvr>
                                      <p:tavLst>
                                        <p:tav tm="0">
                                          <p:val>
                                            <p:strVal val="#ppt_y"/>
                                          </p:val>
                                        </p:tav>
                                        <p:tav tm="100000">
                                          <p:val>
                                            <p:strVal val="#ppt_y"/>
                                          </p:val>
                                        </p:tav>
                                      </p:tavLst>
                                    </p:anim>
                                  </p:childTnLst>
                                </p:cTn>
                              </p:par>
                              <p:par>
                                <p:cTn id="129" presetID="2" presetClass="entr" presetSubtype="8" fill="hold" grpId="0" nodeType="withEffect">
                                  <p:stCondLst>
                                    <p:cond delay="0"/>
                                  </p:stCondLst>
                                  <p:childTnLst>
                                    <p:set>
                                      <p:cBhvr>
                                        <p:cTn id="130" dur="1" fill="hold">
                                          <p:stCondLst>
                                            <p:cond delay="0"/>
                                          </p:stCondLst>
                                        </p:cTn>
                                        <p:tgtEl>
                                          <p:spTgt spid="67"/>
                                        </p:tgtEl>
                                        <p:attrNameLst>
                                          <p:attrName>style.visibility</p:attrName>
                                        </p:attrNameLst>
                                      </p:cBhvr>
                                      <p:to>
                                        <p:strVal val="visible"/>
                                      </p:to>
                                    </p:set>
                                    <p:anim calcmode="lin" valueType="num">
                                      <p:cBhvr additive="base">
                                        <p:cTn id="131" dur="3000" fill="hold"/>
                                        <p:tgtEl>
                                          <p:spTgt spid="67"/>
                                        </p:tgtEl>
                                        <p:attrNameLst>
                                          <p:attrName>ppt_x</p:attrName>
                                        </p:attrNameLst>
                                      </p:cBhvr>
                                      <p:tavLst>
                                        <p:tav tm="0">
                                          <p:val>
                                            <p:strVal val="0-#ppt_w/2"/>
                                          </p:val>
                                        </p:tav>
                                        <p:tav tm="100000">
                                          <p:val>
                                            <p:strVal val="#ppt_x"/>
                                          </p:val>
                                        </p:tav>
                                      </p:tavLst>
                                    </p:anim>
                                    <p:anim calcmode="lin" valueType="num">
                                      <p:cBhvr additive="base">
                                        <p:cTn id="132" dur="3000" fill="hold"/>
                                        <p:tgtEl>
                                          <p:spTgt spid="67"/>
                                        </p:tgtEl>
                                        <p:attrNameLst>
                                          <p:attrName>ppt_y</p:attrName>
                                        </p:attrNameLst>
                                      </p:cBhvr>
                                      <p:tavLst>
                                        <p:tav tm="0">
                                          <p:val>
                                            <p:strVal val="#ppt_y"/>
                                          </p:val>
                                        </p:tav>
                                        <p:tav tm="100000">
                                          <p:val>
                                            <p:strVal val="#ppt_y"/>
                                          </p:val>
                                        </p:tav>
                                      </p:tavLst>
                                    </p:anim>
                                  </p:childTnLst>
                                </p:cTn>
                              </p:par>
                              <p:par>
                                <p:cTn id="133" presetID="8" presetClass="emph" presetSubtype="0" fill="hold" grpId="1" nodeType="withEffect">
                                  <p:stCondLst>
                                    <p:cond delay="0"/>
                                  </p:stCondLst>
                                  <p:childTnLst>
                                    <p:animRot by="21600000">
                                      <p:cBhvr>
                                        <p:cTn id="134" dur="4750" fill="hold"/>
                                        <p:tgtEl>
                                          <p:spTgt spid="36"/>
                                        </p:tgtEl>
                                        <p:attrNameLst>
                                          <p:attrName>r</p:attrName>
                                        </p:attrNameLst>
                                      </p:cBhvr>
                                    </p:animRot>
                                  </p:childTnLst>
                                </p:cTn>
                              </p:par>
                              <p:par>
                                <p:cTn id="135" presetID="8" presetClass="emph" presetSubtype="0" fill="hold" grpId="1" nodeType="withEffect">
                                  <p:stCondLst>
                                    <p:cond delay="0"/>
                                  </p:stCondLst>
                                  <p:childTnLst>
                                    <p:animRot by="21600000">
                                      <p:cBhvr>
                                        <p:cTn id="136" dur="4750" fill="hold"/>
                                        <p:tgtEl>
                                          <p:spTgt spid="37"/>
                                        </p:tgtEl>
                                        <p:attrNameLst>
                                          <p:attrName>r</p:attrName>
                                        </p:attrNameLst>
                                      </p:cBhvr>
                                    </p:animRot>
                                  </p:childTnLst>
                                </p:cTn>
                              </p:par>
                              <p:par>
                                <p:cTn id="137" presetID="8" presetClass="emph" presetSubtype="0" fill="hold" grpId="1" nodeType="withEffect">
                                  <p:stCondLst>
                                    <p:cond delay="0"/>
                                  </p:stCondLst>
                                  <p:childTnLst>
                                    <p:animRot by="21600000">
                                      <p:cBhvr>
                                        <p:cTn id="138" dur="4750" fill="hold"/>
                                        <p:tgtEl>
                                          <p:spTgt spid="38"/>
                                        </p:tgtEl>
                                        <p:attrNameLst>
                                          <p:attrName>r</p:attrName>
                                        </p:attrNameLst>
                                      </p:cBhvr>
                                    </p:animRot>
                                  </p:childTnLst>
                                </p:cTn>
                              </p:par>
                              <p:par>
                                <p:cTn id="139" presetID="8" presetClass="emph" presetSubtype="0" fill="hold" grpId="1" nodeType="withEffect">
                                  <p:stCondLst>
                                    <p:cond delay="0"/>
                                  </p:stCondLst>
                                  <p:childTnLst>
                                    <p:animRot by="21600000">
                                      <p:cBhvr>
                                        <p:cTn id="140" dur="4750" fill="hold"/>
                                        <p:tgtEl>
                                          <p:spTgt spid="39"/>
                                        </p:tgtEl>
                                        <p:attrNameLst>
                                          <p:attrName>r</p:attrName>
                                        </p:attrNameLst>
                                      </p:cBhvr>
                                    </p:animRot>
                                  </p:childTnLst>
                                </p:cTn>
                              </p:par>
                              <p:par>
                                <p:cTn id="141" presetID="8" presetClass="emph" presetSubtype="0" fill="hold" grpId="1" nodeType="withEffect">
                                  <p:stCondLst>
                                    <p:cond delay="0"/>
                                  </p:stCondLst>
                                  <p:childTnLst>
                                    <p:animRot by="21600000">
                                      <p:cBhvr>
                                        <p:cTn id="142" dur="4750" fill="hold"/>
                                        <p:tgtEl>
                                          <p:spTgt spid="40"/>
                                        </p:tgtEl>
                                        <p:attrNameLst>
                                          <p:attrName>r</p:attrName>
                                        </p:attrNameLst>
                                      </p:cBhvr>
                                    </p:animRot>
                                  </p:childTnLst>
                                </p:cTn>
                              </p:par>
                              <p:par>
                                <p:cTn id="143" presetID="8" presetClass="emph" presetSubtype="0" fill="hold" grpId="1" nodeType="withEffect">
                                  <p:stCondLst>
                                    <p:cond delay="0"/>
                                  </p:stCondLst>
                                  <p:childTnLst>
                                    <p:animRot by="21600000">
                                      <p:cBhvr>
                                        <p:cTn id="144" dur="4750" fill="hold"/>
                                        <p:tgtEl>
                                          <p:spTgt spid="41"/>
                                        </p:tgtEl>
                                        <p:attrNameLst>
                                          <p:attrName>r</p:attrName>
                                        </p:attrNameLst>
                                      </p:cBhvr>
                                    </p:animRot>
                                  </p:childTnLst>
                                </p:cTn>
                              </p:par>
                              <p:par>
                                <p:cTn id="145" presetID="8" presetClass="emph" presetSubtype="0" fill="hold" grpId="1" nodeType="withEffect">
                                  <p:stCondLst>
                                    <p:cond delay="0"/>
                                  </p:stCondLst>
                                  <p:childTnLst>
                                    <p:animRot by="21600000">
                                      <p:cBhvr>
                                        <p:cTn id="146" dur="4750" fill="hold"/>
                                        <p:tgtEl>
                                          <p:spTgt spid="42"/>
                                        </p:tgtEl>
                                        <p:attrNameLst>
                                          <p:attrName>r</p:attrName>
                                        </p:attrNameLst>
                                      </p:cBhvr>
                                    </p:animRot>
                                  </p:childTnLst>
                                </p:cTn>
                              </p:par>
                              <p:par>
                                <p:cTn id="147" presetID="8" presetClass="emph" presetSubtype="0" fill="hold" grpId="1" nodeType="withEffect">
                                  <p:stCondLst>
                                    <p:cond delay="0"/>
                                  </p:stCondLst>
                                  <p:childTnLst>
                                    <p:animRot by="21600000">
                                      <p:cBhvr>
                                        <p:cTn id="148" dur="4750" fill="hold"/>
                                        <p:tgtEl>
                                          <p:spTgt spid="43"/>
                                        </p:tgtEl>
                                        <p:attrNameLst>
                                          <p:attrName>r</p:attrName>
                                        </p:attrNameLst>
                                      </p:cBhvr>
                                    </p:animRot>
                                  </p:childTnLst>
                                </p:cTn>
                              </p:par>
                              <p:par>
                                <p:cTn id="149" presetID="8" presetClass="emph" presetSubtype="0" fill="hold" grpId="1" nodeType="withEffect">
                                  <p:stCondLst>
                                    <p:cond delay="0"/>
                                  </p:stCondLst>
                                  <p:childTnLst>
                                    <p:animRot by="21600000">
                                      <p:cBhvr>
                                        <p:cTn id="150" dur="4750" fill="hold"/>
                                        <p:tgtEl>
                                          <p:spTgt spid="44"/>
                                        </p:tgtEl>
                                        <p:attrNameLst>
                                          <p:attrName>r</p:attrName>
                                        </p:attrNameLst>
                                      </p:cBhvr>
                                    </p:animRot>
                                  </p:childTnLst>
                                </p:cTn>
                              </p:par>
                              <p:par>
                                <p:cTn id="151" presetID="8" presetClass="emph" presetSubtype="0" fill="hold" grpId="1" nodeType="withEffect">
                                  <p:stCondLst>
                                    <p:cond delay="0"/>
                                  </p:stCondLst>
                                  <p:childTnLst>
                                    <p:animRot by="21600000">
                                      <p:cBhvr>
                                        <p:cTn id="152" dur="4750" fill="hold"/>
                                        <p:tgtEl>
                                          <p:spTgt spid="45"/>
                                        </p:tgtEl>
                                        <p:attrNameLst>
                                          <p:attrName>r</p:attrName>
                                        </p:attrNameLst>
                                      </p:cBhvr>
                                    </p:animRot>
                                  </p:childTnLst>
                                </p:cTn>
                              </p:par>
                              <p:par>
                                <p:cTn id="153" presetID="8" presetClass="emph" presetSubtype="0" fill="hold" grpId="1" nodeType="withEffect">
                                  <p:stCondLst>
                                    <p:cond delay="0"/>
                                  </p:stCondLst>
                                  <p:childTnLst>
                                    <p:animRot by="21600000">
                                      <p:cBhvr>
                                        <p:cTn id="154" dur="4750" fill="hold"/>
                                        <p:tgtEl>
                                          <p:spTgt spid="46"/>
                                        </p:tgtEl>
                                        <p:attrNameLst>
                                          <p:attrName>r</p:attrName>
                                        </p:attrNameLst>
                                      </p:cBhvr>
                                    </p:animRot>
                                  </p:childTnLst>
                                </p:cTn>
                              </p:par>
                              <p:par>
                                <p:cTn id="155" presetID="8" presetClass="emph" presetSubtype="0" fill="hold" grpId="1" nodeType="withEffect">
                                  <p:stCondLst>
                                    <p:cond delay="0"/>
                                  </p:stCondLst>
                                  <p:childTnLst>
                                    <p:animRot by="21600000">
                                      <p:cBhvr>
                                        <p:cTn id="156" dur="4750" fill="hold"/>
                                        <p:tgtEl>
                                          <p:spTgt spid="47"/>
                                        </p:tgtEl>
                                        <p:attrNameLst>
                                          <p:attrName>r</p:attrName>
                                        </p:attrNameLst>
                                      </p:cBhvr>
                                    </p:animRot>
                                  </p:childTnLst>
                                </p:cTn>
                              </p:par>
                              <p:par>
                                <p:cTn id="157" presetID="8" presetClass="emph" presetSubtype="0" fill="hold" grpId="1" nodeType="withEffect">
                                  <p:stCondLst>
                                    <p:cond delay="0"/>
                                  </p:stCondLst>
                                  <p:childTnLst>
                                    <p:animRot by="21600000">
                                      <p:cBhvr>
                                        <p:cTn id="158" dur="4750" fill="hold"/>
                                        <p:tgtEl>
                                          <p:spTgt spid="48"/>
                                        </p:tgtEl>
                                        <p:attrNameLst>
                                          <p:attrName>r</p:attrName>
                                        </p:attrNameLst>
                                      </p:cBhvr>
                                    </p:animRot>
                                  </p:childTnLst>
                                </p:cTn>
                              </p:par>
                              <p:par>
                                <p:cTn id="159" presetID="8" presetClass="emph" presetSubtype="0" fill="hold" grpId="1" nodeType="withEffect">
                                  <p:stCondLst>
                                    <p:cond delay="0"/>
                                  </p:stCondLst>
                                  <p:childTnLst>
                                    <p:animRot by="21600000">
                                      <p:cBhvr>
                                        <p:cTn id="160" dur="4750" fill="hold"/>
                                        <p:tgtEl>
                                          <p:spTgt spid="49"/>
                                        </p:tgtEl>
                                        <p:attrNameLst>
                                          <p:attrName>r</p:attrName>
                                        </p:attrNameLst>
                                      </p:cBhvr>
                                    </p:animRot>
                                  </p:childTnLst>
                                </p:cTn>
                              </p:par>
                              <p:par>
                                <p:cTn id="161" presetID="8" presetClass="emph" presetSubtype="0" fill="hold" grpId="1" nodeType="withEffect">
                                  <p:stCondLst>
                                    <p:cond delay="0"/>
                                  </p:stCondLst>
                                  <p:childTnLst>
                                    <p:animRot by="21600000">
                                      <p:cBhvr>
                                        <p:cTn id="162" dur="4750" fill="hold"/>
                                        <p:tgtEl>
                                          <p:spTgt spid="50"/>
                                        </p:tgtEl>
                                        <p:attrNameLst>
                                          <p:attrName>r</p:attrName>
                                        </p:attrNameLst>
                                      </p:cBhvr>
                                    </p:animRot>
                                  </p:childTnLst>
                                </p:cTn>
                              </p:par>
                              <p:par>
                                <p:cTn id="163" presetID="8" presetClass="emph" presetSubtype="0" fill="hold" grpId="1" nodeType="withEffect">
                                  <p:stCondLst>
                                    <p:cond delay="0"/>
                                  </p:stCondLst>
                                  <p:childTnLst>
                                    <p:animRot by="21600000">
                                      <p:cBhvr>
                                        <p:cTn id="164" dur="4750" fill="hold"/>
                                        <p:tgtEl>
                                          <p:spTgt spid="51"/>
                                        </p:tgtEl>
                                        <p:attrNameLst>
                                          <p:attrName>r</p:attrName>
                                        </p:attrNameLst>
                                      </p:cBhvr>
                                    </p:animRot>
                                  </p:childTnLst>
                                </p:cTn>
                              </p:par>
                              <p:par>
                                <p:cTn id="165" presetID="8" presetClass="emph" presetSubtype="0" fill="hold" grpId="1" nodeType="withEffect">
                                  <p:stCondLst>
                                    <p:cond delay="0"/>
                                  </p:stCondLst>
                                  <p:childTnLst>
                                    <p:animRot by="21600000">
                                      <p:cBhvr>
                                        <p:cTn id="166" dur="4750" fill="hold"/>
                                        <p:tgtEl>
                                          <p:spTgt spid="52"/>
                                        </p:tgtEl>
                                        <p:attrNameLst>
                                          <p:attrName>r</p:attrName>
                                        </p:attrNameLst>
                                      </p:cBhvr>
                                    </p:animRot>
                                  </p:childTnLst>
                                </p:cTn>
                              </p:par>
                              <p:par>
                                <p:cTn id="167" presetID="8" presetClass="emph" presetSubtype="0" fill="hold" grpId="1" nodeType="withEffect">
                                  <p:stCondLst>
                                    <p:cond delay="0"/>
                                  </p:stCondLst>
                                  <p:childTnLst>
                                    <p:animRot by="21600000">
                                      <p:cBhvr>
                                        <p:cTn id="168" dur="4750" fill="hold"/>
                                        <p:tgtEl>
                                          <p:spTgt spid="53"/>
                                        </p:tgtEl>
                                        <p:attrNameLst>
                                          <p:attrName>r</p:attrName>
                                        </p:attrNameLst>
                                      </p:cBhvr>
                                    </p:animRot>
                                  </p:childTnLst>
                                </p:cTn>
                              </p:par>
                              <p:par>
                                <p:cTn id="169" presetID="8" presetClass="emph" presetSubtype="0" fill="hold" grpId="1" nodeType="withEffect">
                                  <p:stCondLst>
                                    <p:cond delay="0"/>
                                  </p:stCondLst>
                                  <p:childTnLst>
                                    <p:animRot by="21600000">
                                      <p:cBhvr>
                                        <p:cTn id="170" dur="4750" fill="hold"/>
                                        <p:tgtEl>
                                          <p:spTgt spid="54"/>
                                        </p:tgtEl>
                                        <p:attrNameLst>
                                          <p:attrName>r</p:attrName>
                                        </p:attrNameLst>
                                      </p:cBhvr>
                                    </p:animRot>
                                  </p:childTnLst>
                                </p:cTn>
                              </p:par>
                              <p:par>
                                <p:cTn id="171" presetID="8" presetClass="emph" presetSubtype="0" fill="hold" grpId="1" nodeType="withEffect">
                                  <p:stCondLst>
                                    <p:cond delay="0"/>
                                  </p:stCondLst>
                                  <p:childTnLst>
                                    <p:animRot by="21600000">
                                      <p:cBhvr>
                                        <p:cTn id="172" dur="4750" fill="hold"/>
                                        <p:tgtEl>
                                          <p:spTgt spid="55"/>
                                        </p:tgtEl>
                                        <p:attrNameLst>
                                          <p:attrName>r</p:attrName>
                                        </p:attrNameLst>
                                      </p:cBhvr>
                                    </p:animRot>
                                  </p:childTnLst>
                                </p:cTn>
                              </p:par>
                              <p:par>
                                <p:cTn id="173" presetID="8" presetClass="emph" presetSubtype="0" fill="hold" grpId="1" nodeType="withEffect">
                                  <p:stCondLst>
                                    <p:cond delay="0"/>
                                  </p:stCondLst>
                                  <p:childTnLst>
                                    <p:animRot by="21600000">
                                      <p:cBhvr>
                                        <p:cTn id="174" dur="4750" fill="hold"/>
                                        <p:tgtEl>
                                          <p:spTgt spid="56"/>
                                        </p:tgtEl>
                                        <p:attrNameLst>
                                          <p:attrName>r</p:attrName>
                                        </p:attrNameLst>
                                      </p:cBhvr>
                                    </p:animRot>
                                  </p:childTnLst>
                                </p:cTn>
                              </p:par>
                              <p:par>
                                <p:cTn id="175" presetID="8" presetClass="emph" presetSubtype="0" fill="hold" grpId="1" nodeType="withEffect">
                                  <p:stCondLst>
                                    <p:cond delay="0"/>
                                  </p:stCondLst>
                                  <p:childTnLst>
                                    <p:animRot by="21600000">
                                      <p:cBhvr>
                                        <p:cTn id="176" dur="4750" fill="hold"/>
                                        <p:tgtEl>
                                          <p:spTgt spid="57"/>
                                        </p:tgtEl>
                                        <p:attrNameLst>
                                          <p:attrName>r</p:attrName>
                                        </p:attrNameLst>
                                      </p:cBhvr>
                                    </p:animRot>
                                  </p:childTnLst>
                                </p:cTn>
                              </p:par>
                              <p:par>
                                <p:cTn id="177" presetID="8" presetClass="emph" presetSubtype="0" fill="hold" grpId="1" nodeType="withEffect">
                                  <p:stCondLst>
                                    <p:cond delay="0"/>
                                  </p:stCondLst>
                                  <p:childTnLst>
                                    <p:animRot by="21600000">
                                      <p:cBhvr>
                                        <p:cTn id="178" dur="4750" fill="hold"/>
                                        <p:tgtEl>
                                          <p:spTgt spid="58"/>
                                        </p:tgtEl>
                                        <p:attrNameLst>
                                          <p:attrName>r</p:attrName>
                                        </p:attrNameLst>
                                      </p:cBhvr>
                                    </p:animRot>
                                  </p:childTnLst>
                                </p:cTn>
                              </p:par>
                              <p:par>
                                <p:cTn id="179" presetID="8" presetClass="emph" presetSubtype="0" fill="hold" grpId="1" nodeType="withEffect">
                                  <p:stCondLst>
                                    <p:cond delay="0"/>
                                  </p:stCondLst>
                                  <p:childTnLst>
                                    <p:animRot by="21600000">
                                      <p:cBhvr>
                                        <p:cTn id="180" dur="4750" fill="hold"/>
                                        <p:tgtEl>
                                          <p:spTgt spid="59"/>
                                        </p:tgtEl>
                                        <p:attrNameLst>
                                          <p:attrName>r</p:attrName>
                                        </p:attrNameLst>
                                      </p:cBhvr>
                                    </p:animRot>
                                  </p:childTnLst>
                                </p:cTn>
                              </p:par>
                              <p:par>
                                <p:cTn id="181" presetID="8" presetClass="emph" presetSubtype="0" fill="hold" grpId="1" nodeType="withEffect">
                                  <p:stCondLst>
                                    <p:cond delay="0"/>
                                  </p:stCondLst>
                                  <p:childTnLst>
                                    <p:animRot by="21600000">
                                      <p:cBhvr>
                                        <p:cTn id="182" dur="4750" fill="hold"/>
                                        <p:tgtEl>
                                          <p:spTgt spid="60"/>
                                        </p:tgtEl>
                                        <p:attrNameLst>
                                          <p:attrName>r</p:attrName>
                                        </p:attrNameLst>
                                      </p:cBhvr>
                                    </p:animRot>
                                  </p:childTnLst>
                                </p:cTn>
                              </p:par>
                              <p:par>
                                <p:cTn id="183" presetID="8" presetClass="emph" presetSubtype="0" fill="hold" grpId="1" nodeType="withEffect">
                                  <p:stCondLst>
                                    <p:cond delay="0"/>
                                  </p:stCondLst>
                                  <p:childTnLst>
                                    <p:animRot by="21600000">
                                      <p:cBhvr>
                                        <p:cTn id="184" dur="4750" fill="hold"/>
                                        <p:tgtEl>
                                          <p:spTgt spid="61"/>
                                        </p:tgtEl>
                                        <p:attrNameLst>
                                          <p:attrName>r</p:attrName>
                                        </p:attrNameLst>
                                      </p:cBhvr>
                                    </p:animRot>
                                  </p:childTnLst>
                                </p:cTn>
                              </p:par>
                              <p:par>
                                <p:cTn id="185" presetID="8" presetClass="emph" presetSubtype="0" fill="hold" grpId="1" nodeType="withEffect">
                                  <p:stCondLst>
                                    <p:cond delay="0"/>
                                  </p:stCondLst>
                                  <p:childTnLst>
                                    <p:animRot by="21600000">
                                      <p:cBhvr>
                                        <p:cTn id="186" dur="4750" fill="hold"/>
                                        <p:tgtEl>
                                          <p:spTgt spid="62"/>
                                        </p:tgtEl>
                                        <p:attrNameLst>
                                          <p:attrName>r</p:attrName>
                                        </p:attrNameLst>
                                      </p:cBhvr>
                                    </p:animRot>
                                  </p:childTnLst>
                                </p:cTn>
                              </p:par>
                              <p:par>
                                <p:cTn id="187" presetID="8" presetClass="emph" presetSubtype="0" fill="hold" grpId="1" nodeType="withEffect">
                                  <p:stCondLst>
                                    <p:cond delay="0"/>
                                  </p:stCondLst>
                                  <p:childTnLst>
                                    <p:animRot by="21600000">
                                      <p:cBhvr>
                                        <p:cTn id="188" dur="4750" fill="hold"/>
                                        <p:tgtEl>
                                          <p:spTgt spid="63"/>
                                        </p:tgtEl>
                                        <p:attrNameLst>
                                          <p:attrName>r</p:attrName>
                                        </p:attrNameLst>
                                      </p:cBhvr>
                                    </p:animRot>
                                  </p:childTnLst>
                                </p:cTn>
                              </p:par>
                              <p:par>
                                <p:cTn id="189" presetID="8" presetClass="emph" presetSubtype="0" fill="hold" grpId="1" nodeType="withEffect">
                                  <p:stCondLst>
                                    <p:cond delay="0"/>
                                  </p:stCondLst>
                                  <p:childTnLst>
                                    <p:animRot by="21600000">
                                      <p:cBhvr>
                                        <p:cTn id="190" dur="4750" fill="hold"/>
                                        <p:tgtEl>
                                          <p:spTgt spid="64"/>
                                        </p:tgtEl>
                                        <p:attrNameLst>
                                          <p:attrName>r</p:attrName>
                                        </p:attrNameLst>
                                      </p:cBhvr>
                                    </p:animRot>
                                  </p:childTnLst>
                                </p:cTn>
                              </p:par>
                              <p:par>
                                <p:cTn id="191" presetID="8" presetClass="emph" presetSubtype="0" fill="hold" grpId="1" nodeType="withEffect">
                                  <p:stCondLst>
                                    <p:cond delay="0"/>
                                  </p:stCondLst>
                                  <p:childTnLst>
                                    <p:animRot by="21600000">
                                      <p:cBhvr>
                                        <p:cTn id="192" dur="4750" fill="hold"/>
                                        <p:tgtEl>
                                          <p:spTgt spid="65"/>
                                        </p:tgtEl>
                                        <p:attrNameLst>
                                          <p:attrName>r</p:attrName>
                                        </p:attrNameLst>
                                      </p:cBhvr>
                                    </p:animRot>
                                  </p:childTnLst>
                                </p:cTn>
                              </p:par>
                              <p:par>
                                <p:cTn id="193" presetID="8" presetClass="emph" presetSubtype="0" fill="hold" grpId="1" nodeType="withEffect">
                                  <p:stCondLst>
                                    <p:cond delay="0"/>
                                  </p:stCondLst>
                                  <p:childTnLst>
                                    <p:animRot by="21600000">
                                      <p:cBhvr>
                                        <p:cTn id="194" dur="4750" fill="hold"/>
                                        <p:tgtEl>
                                          <p:spTgt spid="66"/>
                                        </p:tgtEl>
                                        <p:attrNameLst>
                                          <p:attrName>r</p:attrName>
                                        </p:attrNameLst>
                                      </p:cBhvr>
                                    </p:animRot>
                                  </p:childTnLst>
                                </p:cTn>
                              </p:par>
                              <p:par>
                                <p:cTn id="195" presetID="8" presetClass="emph" presetSubtype="0" fill="hold" grpId="1" nodeType="withEffect">
                                  <p:stCondLst>
                                    <p:cond delay="0"/>
                                  </p:stCondLst>
                                  <p:childTnLst>
                                    <p:animRot by="21600000">
                                      <p:cBhvr>
                                        <p:cTn id="196" dur="4750" fill="hold"/>
                                        <p:tgtEl>
                                          <p:spTgt spid="67"/>
                                        </p:tgtEl>
                                        <p:attrNameLst>
                                          <p:attrName>r</p:attrName>
                                        </p:attrNameLst>
                                      </p:cBhvr>
                                    </p:animRot>
                                  </p:childTnLst>
                                </p:cTn>
                              </p:par>
                              <p:par>
                                <p:cTn id="197" presetID="2" presetClass="exit" presetSubtype="2" fill="hold" grpId="2" nodeType="withEffect">
                                  <p:stCondLst>
                                    <p:cond delay="0"/>
                                  </p:stCondLst>
                                  <p:childTnLst>
                                    <p:anim calcmode="lin" valueType="num">
                                      <p:cBhvr additive="base">
                                        <p:cTn id="198" dur="4500"/>
                                        <p:tgtEl>
                                          <p:spTgt spid="36"/>
                                        </p:tgtEl>
                                        <p:attrNameLst>
                                          <p:attrName>ppt_x</p:attrName>
                                        </p:attrNameLst>
                                      </p:cBhvr>
                                      <p:tavLst>
                                        <p:tav tm="0">
                                          <p:val>
                                            <p:strVal val="ppt_x"/>
                                          </p:val>
                                        </p:tav>
                                        <p:tav tm="100000">
                                          <p:val>
                                            <p:strVal val="1+ppt_w/2"/>
                                          </p:val>
                                        </p:tav>
                                      </p:tavLst>
                                    </p:anim>
                                    <p:anim calcmode="lin" valueType="num">
                                      <p:cBhvr additive="base">
                                        <p:cTn id="199" dur="4500"/>
                                        <p:tgtEl>
                                          <p:spTgt spid="36"/>
                                        </p:tgtEl>
                                        <p:attrNameLst>
                                          <p:attrName>ppt_y</p:attrName>
                                        </p:attrNameLst>
                                      </p:cBhvr>
                                      <p:tavLst>
                                        <p:tav tm="0">
                                          <p:val>
                                            <p:strVal val="ppt_y"/>
                                          </p:val>
                                        </p:tav>
                                        <p:tav tm="100000">
                                          <p:val>
                                            <p:strVal val="ppt_y"/>
                                          </p:val>
                                        </p:tav>
                                      </p:tavLst>
                                    </p:anim>
                                    <p:set>
                                      <p:cBhvr>
                                        <p:cTn id="200" dur="1" fill="hold">
                                          <p:stCondLst>
                                            <p:cond delay="4499"/>
                                          </p:stCondLst>
                                        </p:cTn>
                                        <p:tgtEl>
                                          <p:spTgt spid="36"/>
                                        </p:tgtEl>
                                        <p:attrNameLst>
                                          <p:attrName>style.visibility</p:attrName>
                                        </p:attrNameLst>
                                      </p:cBhvr>
                                      <p:to>
                                        <p:strVal val="hidden"/>
                                      </p:to>
                                    </p:set>
                                  </p:childTnLst>
                                </p:cTn>
                              </p:par>
                              <p:par>
                                <p:cTn id="201" presetID="2" presetClass="exit" presetSubtype="2" fill="hold" grpId="2" nodeType="withEffect">
                                  <p:stCondLst>
                                    <p:cond delay="0"/>
                                  </p:stCondLst>
                                  <p:childTnLst>
                                    <p:anim calcmode="lin" valueType="num">
                                      <p:cBhvr additive="base">
                                        <p:cTn id="202" dur="4500"/>
                                        <p:tgtEl>
                                          <p:spTgt spid="37"/>
                                        </p:tgtEl>
                                        <p:attrNameLst>
                                          <p:attrName>ppt_x</p:attrName>
                                        </p:attrNameLst>
                                      </p:cBhvr>
                                      <p:tavLst>
                                        <p:tav tm="0">
                                          <p:val>
                                            <p:strVal val="ppt_x"/>
                                          </p:val>
                                        </p:tav>
                                        <p:tav tm="100000">
                                          <p:val>
                                            <p:strVal val="1+ppt_w/2"/>
                                          </p:val>
                                        </p:tav>
                                      </p:tavLst>
                                    </p:anim>
                                    <p:anim calcmode="lin" valueType="num">
                                      <p:cBhvr additive="base">
                                        <p:cTn id="203" dur="4500"/>
                                        <p:tgtEl>
                                          <p:spTgt spid="37"/>
                                        </p:tgtEl>
                                        <p:attrNameLst>
                                          <p:attrName>ppt_y</p:attrName>
                                        </p:attrNameLst>
                                      </p:cBhvr>
                                      <p:tavLst>
                                        <p:tav tm="0">
                                          <p:val>
                                            <p:strVal val="ppt_y"/>
                                          </p:val>
                                        </p:tav>
                                        <p:tav tm="100000">
                                          <p:val>
                                            <p:strVal val="ppt_y"/>
                                          </p:val>
                                        </p:tav>
                                      </p:tavLst>
                                    </p:anim>
                                    <p:set>
                                      <p:cBhvr>
                                        <p:cTn id="204" dur="1" fill="hold">
                                          <p:stCondLst>
                                            <p:cond delay="4499"/>
                                          </p:stCondLst>
                                        </p:cTn>
                                        <p:tgtEl>
                                          <p:spTgt spid="37"/>
                                        </p:tgtEl>
                                        <p:attrNameLst>
                                          <p:attrName>style.visibility</p:attrName>
                                        </p:attrNameLst>
                                      </p:cBhvr>
                                      <p:to>
                                        <p:strVal val="hidden"/>
                                      </p:to>
                                    </p:set>
                                  </p:childTnLst>
                                </p:cTn>
                              </p:par>
                              <p:par>
                                <p:cTn id="205" presetID="2" presetClass="exit" presetSubtype="2" fill="hold" grpId="2" nodeType="withEffect">
                                  <p:stCondLst>
                                    <p:cond delay="0"/>
                                  </p:stCondLst>
                                  <p:childTnLst>
                                    <p:anim calcmode="lin" valueType="num">
                                      <p:cBhvr additive="base">
                                        <p:cTn id="206" dur="4500"/>
                                        <p:tgtEl>
                                          <p:spTgt spid="38"/>
                                        </p:tgtEl>
                                        <p:attrNameLst>
                                          <p:attrName>ppt_x</p:attrName>
                                        </p:attrNameLst>
                                      </p:cBhvr>
                                      <p:tavLst>
                                        <p:tav tm="0">
                                          <p:val>
                                            <p:strVal val="ppt_x"/>
                                          </p:val>
                                        </p:tav>
                                        <p:tav tm="100000">
                                          <p:val>
                                            <p:strVal val="1+ppt_w/2"/>
                                          </p:val>
                                        </p:tav>
                                      </p:tavLst>
                                    </p:anim>
                                    <p:anim calcmode="lin" valueType="num">
                                      <p:cBhvr additive="base">
                                        <p:cTn id="207" dur="4500"/>
                                        <p:tgtEl>
                                          <p:spTgt spid="38"/>
                                        </p:tgtEl>
                                        <p:attrNameLst>
                                          <p:attrName>ppt_y</p:attrName>
                                        </p:attrNameLst>
                                      </p:cBhvr>
                                      <p:tavLst>
                                        <p:tav tm="0">
                                          <p:val>
                                            <p:strVal val="ppt_y"/>
                                          </p:val>
                                        </p:tav>
                                        <p:tav tm="100000">
                                          <p:val>
                                            <p:strVal val="ppt_y"/>
                                          </p:val>
                                        </p:tav>
                                      </p:tavLst>
                                    </p:anim>
                                    <p:set>
                                      <p:cBhvr>
                                        <p:cTn id="208" dur="1" fill="hold">
                                          <p:stCondLst>
                                            <p:cond delay="4499"/>
                                          </p:stCondLst>
                                        </p:cTn>
                                        <p:tgtEl>
                                          <p:spTgt spid="38"/>
                                        </p:tgtEl>
                                        <p:attrNameLst>
                                          <p:attrName>style.visibility</p:attrName>
                                        </p:attrNameLst>
                                      </p:cBhvr>
                                      <p:to>
                                        <p:strVal val="hidden"/>
                                      </p:to>
                                    </p:set>
                                  </p:childTnLst>
                                </p:cTn>
                              </p:par>
                              <p:par>
                                <p:cTn id="209" presetID="2" presetClass="exit" presetSubtype="2" fill="hold" grpId="2" nodeType="withEffect">
                                  <p:stCondLst>
                                    <p:cond delay="0"/>
                                  </p:stCondLst>
                                  <p:childTnLst>
                                    <p:anim calcmode="lin" valueType="num">
                                      <p:cBhvr additive="base">
                                        <p:cTn id="210" dur="4500"/>
                                        <p:tgtEl>
                                          <p:spTgt spid="39"/>
                                        </p:tgtEl>
                                        <p:attrNameLst>
                                          <p:attrName>ppt_x</p:attrName>
                                        </p:attrNameLst>
                                      </p:cBhvr>
                                      <p:tavLst>
                                        <p:tav tm="0">
                                          <p:val>
                                            <p:strVal val="ppt_x"/>
                                          </p:val>
                                        </p:tav>
                                        <p:tav tm="100000">
                                          <p:val>
                                            <p:strVal val="1+ppt_w/2"/>
                                          </p:val>
                                        </p:tav>
                                      </p:tavLst>
                                    </p:anim>
                                    <p:anim calcmode="lin" valueType="num">
                                      <p:cBhvr additive="base">
                                        <p:cTn id="211" dur="4500"/>
                                        <p:tgtEl>
                                          <p:spTgt spid="39"/>
                                        </p:tgtEl>
                                        <p:attrNameLst>
                                          <p:attrName>ppt_y</p:attrName>
                                        </p:attrNameLst>
                                      </p:cBhvr>
                                      <p:tavLst>
                                        <p:tav tm="0">
                                          <p:val>
                                            <p:strVal val="ppt_y"/>
                                          </p:val>
                                        </p:tav>
                                        <p:tav tm="100000">
                                          <p:val>
                                            <p:strVal val="ppt_y"/>
                                          </p:val>
                                        </p:tav>
                                      </p:tavLst>
                                    </p:anim>
                                    <p:set>
                                      <p:cBhvr>
                                        <p:cTn id="212" dur="1" fill="hold">
                                          <p:stCondLst>
                                            <p:cond delay="4499"/>
                                          </p:stCondLst>
                                        </p:cTn>
                                        <p:tgtEl>
                                          <p:spTgt spid="39"/>
                                        </p:tgtEl>
                                        <p:attrNameLst>
                                          <p:attrName>style.visibility</p:attrName>
                                        </p:attrNameLst>
                                      </p:cBhvr>
                                      <p:to>
                                        <p:strVal val="hidden"/>
                                      </p:to>
                                    </p:set>
                                  </p:childTnLst>
                                </p:cTn>
                              </p:par>
                              <p:par>
                                <p:cTn id="213" presetID="2" presetClass="exit" presetSubtype="2" fill="hold" grpId="2" nodeType="withEffect">
                                  <p:stCondLst>
                                    <p:cond delay="0"/>
                                  </p:stCondLst>
                                  <p:childTnLst>
                                    <p:anim calcmode="lin" valueType="num">
                                      <p:cBhvr additive="base">
                                        <p:cTn id="214" dur="4500"/>
                                        <p:tgtEl>
                                          <p:spTgt spid="40"/>
                                        </p:tgtEl>
                                        <p:attrNameLst>
                                          <p:attrName>ppt_x</p:attrName>
                                        </p:attrNameLst>
                                      </p:cBhvr>
                                      <p:tavLst>
                                        <p:tav tm="0">
                                          <p:val>
                                            <p:strVal val="ppt_x"/>
                                          </p:val>
                                        </p:tav>
                                        <p:tav tm="100000">
                                          <p:val>
                                            <p:strVal val="1+ppt_w/2"/>
                                          </p:val>
                                        </p:tav>
                                      </p:tavLst>
                                    </p:anim>
                                    <p:anim calcmode="lin" valueType="num">
                                      <p:cBhvr additive="base">
                                        <p:cTn id="215" dur="4500"/>
                                        <p:tgtEl>
                                          <p:spTgt spid="40"/>
                                        </p:tgtEl>
                                        <p:attrNameLst>
                                          <p:attrName>ppt_y</p:attrName>
                                        </p:attrNameLst>
                                      </p:cBhvr>
                                      <p:tavLst>
                                        <p:tav tm="0">
                                          <p:val>
                                            <p:strVal val="ppt_y"/>
                                          </p:val>
                                        </p:tav>
                                        <p:tav tm="100000">
                                          <p:val>
                                            <p:strVal val="ppt_y"/>
                                          </p:val>
                                        </p:tav>
                                      </p:tavLst>
                                    </p:anim>
                                    <p:set>
                                      <p:cBhvr>
                                        <p:cTn id="216" dur="1" fill="hold">
                                          <p:stCondLst>
                                            <p:cond delay="4499"/>
                                          </p:stCondLst>
                                        </p:cTn>
                                        <p:tgtEl>
                                          <p:spTgt spid="40"/>
                                        </p:tgtEl>
                                        <p:attrNameLst>
                                          <p:attrName>style.visibility</p:attrName>
                                        </p:attrNameLst>
                                      </p:cBhvr>
                                      <p:to>
                                        <p:strVal val="hidden"/>
                                      </p:to>
                                    </p:set>
                                  </p:childTnLst>
                                </p:cTn>
                              </p:par>
                              <p:par>
                                <p:cTn id="217" presetID="2" presetClass="exit" presetSubtype="2" fill="hold" grpId="2" nodeType="withEffect">
                                  <p:stCondLst>
                                    <p:cond delay="0"/>
                                  </p:stCondLst>
                                  <p:childTnLst>
                                    <p:anim calcmode="lin" valueType="num">
                                      <p:cBhvr additive="base">
                                        <p:cTn id="218" dur="4500"/>
                                        <p:tgtEl>
                                          <p:spTgt spid="41"/>
                                        </p:tgtEl>
                                        <p:attrNameLst>
                                          <p:attrName>ppt_x</p:attrName>
                                        </p:attrNameLst>
                                      </p:cBhvr>
                                      <p:tavLst>
                                        <p:tav tm="0">
                                          <p:val>
                                            <p:strVal val="ppt_x"/>
                                          </p:val>
                                        </p:tav>
                                        <p:tav tm="100000">
                                          <p:val>
                                            <p:strVal val="1+ppt_w/2"/>
                                          </p:val>
                                        </p:tav>
                                      </p:tavLst>
                                    </p:anim>
                                    <p:anim calcmode="lin" valueType="num">
                                      <p:cBhvr additive="base">
                                        <p:cTn id="219" dur="4500"/>
                                        <p:tgtEl>
                                          <p:spTgt spid="41"/>
                                        </p:tgtEl>
                                        <p:attrNameLst>
                                          <p:attrName>ppt_y</p:attrName>
                                        </p:attrNameLst>
                                      </p:cBhvr>
                                      <p:tavLst>
                                        <p:tav tm="0">
                                          <p:val>
                                            <p:strVal val="ppt_y"/>
                                          </p:val>
                                        </p:tav>
                                        <p:tav tm="100000">
                                          <p:val>
                                            <p:strVal val="ppt_y"/>
                                          </p:val>
                                        </p:tav>
                                      </p:tavLst>
                                    </p:anim>
                                    <p:set>
                                      <p:cBhvr>
                                        <p:cTn id="220" dur="1" fill="hold">
                                          <p:stCondLst>
                                            <p:cond delay="4499"/>
                                          </p:stCondLst>
                                        </p:cTn>
                                        <p:tgtEl>
                                          <p:spTgt spid="41"/>
                                        </p:tgtEl>
                                        <p:attrNameLst>
                                          <p:attrName>style.visibility</p:attrName>
                                        </p:attrNameLst>
                                      </p:cBhvr>
                                      <p:to>
                                        <p:strVal val="hidden"/>
                                      </p:to>
                                    </p:set>
                                  </p:childTnLst>
                                </p:cTn>
                              </p:par>
                              <p:par>
                                <p:cTn id="221" presetID="2" presetClass="exit" presetSubtype="2" fill="hold" grpId="2" nodeType="withEffect">
                                  <p:stCondLst>
                                    <p:cond delay="0"/>
                                  </p:stCondLst>
                                  <p:childTnLst>
                                    <p:anim calcmode="lin" valueType="num">
                                      <p:cBhvr additive="base">
                                        <p:cTn id="222" dur="4500"/>
                                        <p:tgtEl>
                                          <p:spTgt spid="42"/>
                                        </p:tgtEl>
                                        <p:attrNameLst>
                                          <p:attrName>ppt_x</p:attrName>
                                        </p:attrNameLst>
                                      </p:cBhvr>
                                      <p:tavLst>
                                        <p:tav tm="0">
                                          <p:val>
                                            <p:strVal val="ppt_x"/>
                                          </p:val>
                                        </p:tav>
                                        <p:tav tm="100000">
                                          <p:val>
                                            <p:strVal val="1+ppt_w/2"/>
                                          </p:val>
                                        </p:tav>
                                      </p:tavLst>
                                    </p:anim>
                                    <p:anim calcmode="lin" valueType="num">
                                      <p:cBhvr additive="base">
                                        <p:cTn id="223" dur="4500"/>
                                        <p:tgtEl>
                                          <p:spTgt spid="42"/>
                                        </p:tgtEl>
                                        <p:attrNameLst>
                                          <p:attrName>ppt_y</p:attrName>
                                        </p:attrNameLst>
                                      </p:cBhvr>
                                      <p:tavLst>
                                        <p:tav tm="0">
                                          <p:val>
                                            <p:strVal val="ppt_y"/>
                                          </p:val>
                                        </p:tav>
                                        <p:tav tm="100000">
                                          <p:val>
                                            <p:strVal val="ppt_y"/>
                                          </p:val>
                                        </p:tav>
                                      </p:tavLst>
                                    </p:anim>
                                    <p:set>
                                      <p:cBhvr>
                                        <p:cTn id="224" dur="1" fill="hold">
                                          <p:stCondLst>
                                            <p:cond delay="4499"/>
                                          </p:stCondLst>
                                        </p:cTn>
                                        <p:tgtEl>
                                          <p:spTgt spid="42"/>
                                        </p:tgtEl>
                                        <p:attrNameLst>
                                          <p:attrName>style.visibility</p:attrName>
                                        </p:attrNameLst>
                                      </p:cBhvr>
                                      <p:to>
                                        <p:strVal val="hidden"/>
                                      </p:to>
                                    </p:set>
                                  </p:childTnLst>
                                </p:cTn>
                              </p:par>
                              <p:par>
                                <p:cTn id="225" presetID="2" presetClass="exit" presetSubtype="2" fill="hold" grpId="2" nodeType="withEffect">
                                  <p:stCondLst>
                                    <p:cond delay="0"/>
                                  </p:stCondLst>
                                  <p:childTnLst>
                                    <p:anim calcmode="lin" valueType="num">
                                      <p:cBhvr additive="base">
                                        <p:cTn id="226" dur="4500"/>
                                        <p:tgtEl>
                                          <p:spTgt spid="43"/>
                                        </p:tgtEl>
                                        <p:attrNameLst>
                                          <p:attrName>ppt_x</p:attrName>
                                        </p:attrNameLst>
                                      </p:cBhvr>
                                      <p:tavLst>
                                        <p:tav tm="0">
                                          <p:val>
                                            <p:strVal val="ppt_x"/>
                                          </p:val>
                                        </p:tav>
                                        <p:tav tm="100000">
                                          <p:val>
                                            <p:strVal val="1+ppt_w/2"/>
                                          </p:val>
                                        </p:tav>
                                      </p:tavLst>
                                    </p:anim>
                                    <p:anim calcmode="lin" valueType="num">
                                      <p:cBhvr additive="base">
                                        <p:cTn id="227" dur="4500"/>
                                        <p:tgtEl>
                                          <p:spTgt spid="43"/>
                                        </p:tgtEl>
                                        <p:attrNameLst>
                                          <p:attrName>ppt_y</p:attrName>
                                        </p:attrNameLst>
                                      </p:cBhvr>
                                      <p:tavLst>
                                        <p:tav tm="0">
                                          <p:val>
                                            <p:strVal val="ppt_y"/>
                                          </p:val>
                                        </p:tav>
                                        <p:tav tm="100000">
                                          <p:val>
                                            <p:strVal val="ppt_y"/>
                                          </p:val>
                                        </p:tav>
                                      </p:tavLst>
                                    </p:anim>
                                    <p:set>
                                      <p:cBhvr>
                                        <p:cTn id="228" dur="1" fill="hold">
                                          <p:stCondLst>
                                            <p:cond delay="4499"/>
                                          </p:stCondLst>
                                        </p:cTn>
                                        <p:tgtEl>
                                          <p:spTgt spid="43"/>
                                        </p:tgtEl>
                                        <p:attrNameLst>
                                          <p:attrName>style.visibility</p:attrName>
                                        </p:attrNameLst>
                                      </p:cBhvr>
                                      <p:to>
                                        <p:strVal val="hidden"/>
                                      </p:to>
                                    </p:set>
                                  </p:childTnLst>
                                </p:cTn>
                              </p:par>
                              <p:par>
                                <p:cTn id="229" presetID="2" presetClass="exit" presetSubtype="2" fill="hold" grpId="2" nodeType="withEffect">
                                  <p:stCondLst>
                                    <p:cond delay="0"/>
                                  </p:stCondLst>
                                  <p:childTnLst>
                                    <p:anim calcmode="lin" valueType="num">
                                      <p:cBhvr additive="base">
                                        <p:cTn id="230" dur="4500"/>
                                        <p:tgtEl>
                                          <p:spTgt spid="44"/>
                                        </p:tgtEl>
                                        <p:attrNameLst>
                                          <p:attrName>ppt_x</p:attrName>
                                        </p:attrNameLst>
                                      </p:cBhvr>
                                      <p:tavLst>
                                        <p:tav tm="0">
                                          <p:val>
                                            <p:strVal val="ppt_x"/>
                                          </p:val>
                                        </p:tav>
                                        <p:tav tm="100000">
                                          <p:val>
                                            <p:strVal val="1+ppt_w/2"/>
                                          </p:val>
                                        </p:tav>
                                      </p:tavLst>
                                    </p:anim>
                                    <p:anim calcmode="lin" valueType="num">
                                      <p:cBhvr additive="base">
                                        <p:cTn id="231" dur="4500"/>
                                        <p:tgtEl>
                                          <p:spTgt spid="44"/>
                                        </p:tgtEl>
                                        <p:attrNameLst>
                                          <p:attrName>ppt_y</p:attrName>
                                        </p:attrNameLst>
                                      </p:cBhvr>
                                      <p:tavLst>
                                        <p:tav tm="0">
                                          <p:val>
                                            <p:strVal val="ppt_y"/>
                                          </p:val>
                                        </p:tav>
                                        <p:tav tm="100000">
                                          <p:val>
                                            <p:strVal val="ppt_y"/>
                                          </p:val>
                                        </p:tav>
                                      </p:tavLst>
                                    </p:anim>
                                    <p:set>
                                      <p:cBhvr>
                                        <p:cTn id="232" dur="1" fill="hold">
                                          <p:stCondLst>
                                            <p:cond delay="4499"/>
                                          </p:stCondLst>
                                        </p:cTn>
                                        <p:tgtEl>
                                          <p:spTgt spid="44"/>
                                        </p:tgtEl>
                                        <p:attrNameLst>
                                          <p:attrName>style.visibility</p:attrName>
                                        </p:attrNameLst>
                                      </p:cBhvr>
                                      <p:to>
                                        <p:strVal val="hidden"/>
                                      </p:to>
                                    </p:set>
                                  </p:childTnLst>
                                </p:cTn>
                              </p:par>
                              <p:par>
                                <p:cTn id="233" presetID="2" presetClass="exit" presetSubtype="2" fill="hold" grpId="2" nodeType="withEffect">
                                  <p:stCondLst>
                                    <p:cond delay="0"/>
                                  </p:stCondLst>
                                  <p:childTnLst>
                                    <p:anim calcmode="lin" valueType="num">
                                      <p:cBhvr additive="base">
                                        <p:cTn id="234" dur="4500"/>
                                        <p:tgtEl>
                                          <p:spTgt spid="45"/>
                                        </p:tgtEl>
                                        <p:attrNameLst>
                                          <p:attrName>ppt_x</p:attrName>
                                        </p:attrNameLst>
                                      </p:cBhvr>
                                      <p:tavLst>
                                        <p:tav tm="0">
                                          <p:val>
                                            <p:strVal val="ppt_x"/>
                                          </p:val>
                                        </p:tav>
                                        <p:tav tm="100000">
                                          <p:val>
                                            <p:strVal val="1+ppt_w/2"/>
                                          </p:val>
                                        </p:tav>
                                      </p:tavLst>
                                    </p:anim>
                                    <p:anim calcmode="lin" valueType="num">
                                      <p:cBhvr additive="base">
                                        <p:cTn id="235" dur="4500"/>
                                        <p:tgtEl>
                                          <p:spTgt spid="45"/>
                                        </p:tgtEl>
                                        <p:attrNameLst>
                                          <p:attrName>ppt_y</p:attrName>
                                        </p:attrNameLst>
                                      </p:cBhvr>
                                      <p:tavLst>
                                        <p:tav tm="0">
                                          <p:val>
                                            <p:strVal val="ppt_y"/>
                                          </p:val>
                                        </p:tav>
                                        <p:tav tm="100000">
                                          <p:val>
                                            <p:strVal val="ppt_y"/>
                                          </p:val>
                                        </p:tav>
                                      </p:tavLst>
                                    </p:anim>
                                    <p:set>
                                      <p:cBhvr>
                                        <p:cTn id="236" dur="1" fill="hold">
                                          <p:stCondLst>
                                            <p:cond delay="4499"/>
                                          </p:stCondLst>
                                        </p:cTn>
                                        <p:tgtEl>
                                          <p:spTgt spid="45"/>
                                        </p:tgtEl>
                                        <p:attrNameLst>
                                          <p:attrName>style.visibility</p:attrName>
                                        </p:attrNameLst>
                                      </p:cBhvr>
                                      <p:to>
                                        <p:strVal val="hidden"/>
                                      </p:to>
                                    </p:set>
                                  </p:childTnLst>
                                </p:cTn>
                              </p:par>
                              <p:par>
                                <p:cTn id="237" presetID="2" presetClass="exit" presetSubtype="2" fill="hold" grpId="2" nodeType="withEffect">
                                  <p:stCondLst>
                                    <p:cond delay="0"/>
                                  </p:stCondLst>
                                  <p:childTnLst>
                                    <p:anim calcmode="lin" valueType="num">
                                      <p:cBhvr additive="base">
                                        <p:cTn id="238" dur="4500"/>
                                        <p:tgtEl>
                                          <p:spTgt spid="46"/>
                                        </p:tgtEl>
                                        <p:attrNameLst>
                                          <p:attrName>ppt_x</p:attrName>
                                        </p:attrNameLst>
                                      </p:cBhvr>
                                      <p:tavLst>
                                        <p:tav tm="0">
                                          <p:val>
                                            <p:strVal val="ppt_x"/>
                                          </p:val>
                                        </p:tav>
                                        <p:tav tm="100000">
                                          <p:val>
                                            <p:strVal val="1+ppt_w/2"/>
                                          </p:val>
                                        </p:tav>
                                      </p:tavLst>
                                    </p:anim>
                                    <p:anim calcmode="lin" valueType="num">
                                      <p:cBhvr additive="base">
                                        <p:cTn id="239" dur="4500"/>
                                        <p:tgtEl>
                                          <p:spTgt spid="46"/>
                                        </p:tgtEl>
                                        <p:attrNameLst>
                                          <p:attrName>ppt_y</p:attrName>
                                        </p:attrNameLst>
                                      </p:cBhvr>
                                      <p:tavLst>
                                        <p:tav tm="0">
                                          <p:val>
                                            <p:strVal val="ppt_y"/>
                                          </p:val>
                                        </p:tav>
                                        <p:tav tm="100000">
                                          <p:val>
                                            <p:strVal val="ppt_y"/>
                                          </p:val>
                                        </p:tav>
                                      </p:tavLst>
                                    </p:anim>
                                    <p:set>
                                      <p:cBhvr>
                                        <p:cTn id="240" dur="1" fill="hold">
                                          <p:stCondLst>
                                            <p:cond delay="4499"/>
                                          </p:stCondLst>
                                        </p:cTn>
                                        <p:tgtEl>
                                          <p:spTgt spid="46"/>
                                        </p:tgtEl>
                                        <p:attrNameLst>
                                          <p:attrName>style.visibility</p:attrName>
                                        </p:attrNameLst>
                                      </p:cBhvr>
                                      <p:to>
                                        <p:strVal val="hidden"/>
                                      </p:to>
                                    </p:set>
                                  </p:childTnLst>
                                </p:cTn>
                              </p:par>
                              <p:par>
                                <p:cTn id="241" presetID="2" presetClass="exit" presetSubtype="2" fill="hold" grpId="2" nodeType="withEffect">
                                  <p:stCondLst>
                                    <p:cond delay="0"/>
                                  </p:stCondLst>
                                  <p:childTnLst>
                                    <p:anim calcmode="lin" valueType="num">
                                      <p:cBhvr additive="base">
                                        <p:cTn id="242" dur="4500"/>
                                        <p:tgtEl>
                                          <p:spTgt spid="47"/>
                                        </p:tgtEl>
                                        <p:attrNameLst>
                                          <p:attrName>ppt_x</p:attrName>
                                        </p:attrNameLst>
                                      </p:cBhvr>
                                      <p:tavLst>
                                        <p:tav tm="0">
                                          <p:val>
                                            <p:strVal val="ppt_x"/>
                                          </p:val>
                                        </p:tav>
                                        <p:tav tm="100000">
                                          <p:val>
                                            <p:strVal val="1+ppt_w/2"/>
                                          </p:val>
                                        </p:tav>
                                      </p:tavLst>
                                    </p:anim>
                                    <p:anim calcmode="lin" valueType="num">
                                      <p:cBhvr additive="base">
                                        <p:cTn id="243" dur="4500"/>
                                        <p:tgtEl>
                                          <p:spTgt spid="47"/>
                                        </p:tgtEl>
                                        <p:attrNameLst>
                                          <p:attrName>ppt_y</p:attrName>
                                        </p:attrNameLst>
                                      </p:cBhvr>
                                      <p:tavLst>
                                        <p:tav tm="0">
                                          <p:val>
                                            <p:strVal val="ppt_y"/>
                                          </p:val>
                                        </p:tav>
                                        <p:tav tm="100000">
                                          <p:val>
                                            <p:strVal val="ppt_y"/>
                                          </p:val>
                                        </p:tav>
                                      </p:tavLst>
                                    </p:anim>
                                    <p:set>
                                      <p:cBhvr>
                                        <p:cTn id="244" dur="1" fill="hold">
                                          <p:stCondLst>
                                            <p:cond delay="4499"/>
                                          </p:stCondLst>
                                        </p:cTn>
                                        <p:tgtEl>
                                          <p:spTgt spid="47"/>
                                        </p:tgtEl>
                                        <p:attrNameLst>
                                          <p:attrName>style.visibility</p:attrName>
                                        </p:attrNameLst>
                                      </p:cBhvr>
                                      <p:to>
                                        <p:strVal val="hidden"/>
                                      </p:to>
                                    </p:set>
                                  </p:childTnLst>
                                </p:cTn>
                              </p:par>
                              <p:par>
                                <p:cTn id="245" presetID="2" presetClass="exit" presetSubtype="2" fill="hold" grpId="2" nodeType="withEffect">
                                  <p:stCondLst>
                                    <p:cond delay="0"/>
                                  </p:stCondLst>
                                  <p:childTnLst>
                                    <p:anim calcmode="lin" valueType="num">
                                      <p:cBhvr additive="base">
                                        <p:cTn id="246" dur="4500"/>
                                        <p:tgtEl>
                                          <p:spTgt spid="48"/>
                                        </p:tgtEl>
                                        <p:attrNameLst>
                                          <p:attrName>ppt_x</p:attrName>
                                        </p:attrNameLst>
                                      </p:cBhvr>
                                      <p:tavLst>
                                        <p:tav tm="0">
                                          <p:val>
                                            <p:strVal val="ppt_x"/>
                                          </p:val>
                                        </p:tav>
                                        <p:tav tm="100000">
                                          <p:val>
                                            <p:strVal val="1+ppt_w/2"/>
                                          </p:val>
                                        </p:tav>
                                      </p:tavLst>
                                    </p:anim>
                                    <p:anim calcmode="lin" valueType="num">
                                      <p:cBhvr additive="base">
                                        <p:cTn id="247" dur="4500"/>
                                        <p:tgtEl>
                                          <p:spTgt spid="48"/>
                                        </p:tgtEl>
                                        <p:attrNameLst>
                                          <p:attrName>ppt_y</p:attrName>
                                        </p:attrNameLst>
                                      </p:cBhvr>
                                      <p:tavLst>
                                        <p:tav tm="0">
                                          <p:val>
                                            <p:strVal val="ppt_y"/>
                                          </p:val>
                                        </p:tav>
                                        <p:tav tm="100000">
                                          <p:val>
                                            <p:strVal val="ppt_y"/>
                                          </p:val>
                                        </p:tav>
                                      </p:tavLst>
                                    </p:anim>
                                    <p:set>
                                      <p:cBhvr>
                                        <p:cTn id="248" dur="1" fill="hold">
                                          <p:stCondLst>
                                            <p:cond delay="4499"/>
                                          </p:stCondLst>
                                        </p:cTn>
                                        <p:tgtEl>
                                          <p:spTgt spid="48"/>
                                        </p:tgtEl>
                                        <p:attrNameLst>
                                          <p:attrName>style.visibility</p:attrName>
                                        </p:attrNameLst>
                                      </p:cBhvr>
                                      <p:to>
                                        <p:strVal val="hidden"/>
                                      </p:to>
                                    </p:set>
                                  </p:childTnLst>
                                </p:cTn>
                              </p:par>
                              <p:par>
                                <p:cTn id="249" presetID="2" presetClass="exit" presetSubtype="2" fill="hold" grpId="2" nodeType="withEffect">
                                  <p:stCondLst>
                                    <p:cond delay="0"/>
                                  </p:stCondLst>
                                  <p:childTnLst>
                                    <p:anim calcmode="lin" valueType="num">
                                      <p:cBhvr additive="base">
                                        <p:cTn id="250" dur="4500"/>
                                        <p:tgtEl>
                                          <p:spTgt spid="49"/>
                                        </p:tgtEl>
                                        <p:attrNameLst>
                                          <p:attrName>ppt_x</p:attrName>
                                        </p:attrNameLst>
                                      </p:cBhvr>
                                      <p:tavLst>
                                        <p:tav tm="0">
                                          <p:val>
                                            <p:strVal val="ppt_x"/>
                                          </p:val>
                                        </p:tav>
                                        <p:tav tm="100000">
                                          <p:val>
                                            <p:strVal val="1+ppt_w/2"/>
                                          </p:val>
                                        </p:tav>
                                      </p:tavLst>
                                    </p:anim>
                                    <p:anim calcmode="lin" valueType="num">
                                      <p:cBhvr additive="base">
                                        <p:cTn id="251" dur="4500"/>
                                        <p:tgtEl>
                                          <p:spTgt spid="49"/>
                                        </p:tgtEl>
                                        <p:attrNameLst>
                                          <p:attrName>ppt_y</p:attrName>
                                        </p:attrNameLst>
                                      </p:cBhvr>
                                      <p:tavLst>
                                        <p:tav tm="0">
                                          <p:val>
                                            <p:strVal val="ppt_y"/>
                                          </p:val>
                                        </p:tav>
                                        <p:tav tm="100000">
                                          <p:val>
                                            <p:strVal val="ppt_y"/>
                                          </p:val>
                                        </p:tav>
                                      </p:tavLst>
                                    </p:anim>
                                    <p:set>
                                      <p:cBhvr>
                                        <p:cTn id="252" dur="1" fill="hold">
                                          <p:stCondLst>
                                            <p:cond delay="4499"/>
                                          </p:stCondLst>
                                        </p:cTn>
                                        <p:tgtEl>
                                          <p:spTgt spid="49"/>
                                        </p:tgtEl>
                                        <p:attrNameLst>
                                          <p:attrName>style.visibility</p:attrName>
                                        </p:attrNameLst>
                                      </p:cBhvr>
                                      <p:to>
                                        <p:strVal val="hidden"/>
                                      </p:to>
                                    </p:set>
                                  </p:childTnLst>
                                </p:cTn>
                              </p:par>
                              <p:par>
                                <p:cTn id="253" presetID="2" presetClass="exit" presetSubtype="2" fill="hold" grpId="2" nodeType="withEffect">
                                  <p:stCondLst>
                                    <p:cond delay="0"/>
                                  </p:stCondLst>
                                  <p:childTnLst>
                                    <p:anim calcmode="lin" valueType="num">
                                      <p:cBhvr additive="base">
                                        <p:cTn id="254" dur="4500"/>
                                        <p:tgtEl>
                                          <p:spTgt spid="50"/>
                                        </p:tgtEl>
                                        <p:attrNameLst>
                                          <p:attrName>ppt_x</p:attrName>
                                        </p:attrNameLst>
                                      </p:cBhvr>
                                      <p:tavLst>
                                        <p:tav tm="0">
                                          <p:val>
                                            <p:strVal val="ppt_x"/>
                                          </p:val>
                                        </p:tav>
                                        <p:tav tm="100000">
                                          <p:val>
                                            <p:strVal val="1+ppt_w/2"/>
                                          </p:val>
                                        </p:tav>
                                      </p:tavLst>
                                    </p:anim>
                                    <p:anim calcmode="lin" valueType="num">
                                      <p:cBhvr additive="base">
                                        <p:cTn id="255" dur="4500"/>
                                        <p:tgtEl>
                                          <p:spTgt spid="50"/>
                                        </p:tgtEl>
                                        <p:attrNameLst>
                                          <p:attrName>ppt_y</p:attrName>
                                        </p:attrNameLst>
                                      </p:cBhvr>
                                      <p:tavLst>
                                        <p:tav tm="0">
                                          <p:val>
                                            <p:strVal val="ppt_y"/>
                                          </p:val>
                                        </p:tav>
                                        <p:tav tm="100000">
                                          <p:val>
                                            <p:strVal val="ppt_y"/>
                                          </p:val>
                                        </p:tav>
                                      </p:tavLst>
                                    </p:anim>
                                    <p:set>
                                      <p:cBhvr>
                                        <p:cTn id="256" dur="1" fill="hold">
                                          <p:stCondLst>
                                            <p:cond delay="4499"/>
                                          </p:stCondLst>
                                        </p:cTn>
                                        <p:tgtEl>
                                          <p:spTgt spid="50"/>
                                        </p:tgtEl>
                                        <p:attrNameLst>
                                          <p:attrName>style.visibility</p:attrName>
                                        </p:attrNameLst>
                                      </p:cBhvr>
                                      <p:to>
                                        <p:strVal val="hidden"/>
                                      </p:to>
                                    </p:set>
                                  </p:childTnLst>
                                </p:cTn>
                              </p:par>
                              <p:par>
                                <p:cTn id="257" presetID="2" presetClass="exit" presetSubtype="2" fill="hold" grpId="2" nodeType="withEffect">
                                  <p:stCondLst>
                                    <p:cond delay="0"/>
                                  </p:stCondLst>
                                  <p:childTnLst>
                                    <p:anim calcmode="lin" valueType="num">
                                      <p:cBhvr additive="base">
                                        <p:cTn id="258" dur="4500"/>
                                        <p:tgtEl>
                                          <p:spTgt spid="51"/>
                                        </p:tgtEl>
                                        <p:attrNameLst>
                                          <p:attrName>ppt_x</p:attrName>
                                        </p:attrNameLst>
                                      </p:cBhvr>
                                      <p:tavLst>
                                        <p:tav tm="0">
                                          <p:val>
                                            <p:strVal val="ppt_x"/>
                                          </p:val>
                                        </p:tav>
                                        <p:tav tm="100000">
                                          <p:val>
                                            <p:strVal val="1+ppt_w/2"/>
                                          </p:val>
                                        </p:tav>
                                      </p:tavLst>
                                    </p:anim>
                                    <p:anim calcmode="lin" valueType="num">
                                      <p:cBhvr additive="base">
                                        <p:cTn id="259" dur="4500"/>
                                        <p:tgtEl>
                                          <p:spTgt spid="51"/>
                                        </p:tgtEl>
                                        <p:attrNameLst>
                                          <p:attrName>ppt_y</p:attrName>
                                        </p:attrNameLst>
                                      </p:cBhvr>
                                      <p:tavLst>
                                        <p:tav tm="0">
                                          <p:val>
                                            <p:strVal val="ppt_y"/>
                                          </p:val>
                                        </p:tav>
                                        <p:tav tm="100000">
                                          <p:val>
                                            <p:strVal val="ppt_y"/>
                                          </p:val>
                                        </p:tav>
                                      </p:tavLst>
                                    </p:anim>
                                    <p:set>
                                      <p:cBhvr>
                                        <p:cTn id="260" dur="1" fill="hold">
                                          <p:stCondLst>
                                            <p:cond delay="4499"/>
                                          </p:stCondLst>
                                        </p:cTn>
                                        <p:tgtEl>
                                          <p:spTgt spid="51"/>
                                        </p:tgtEl>
                                        <p:attrNameLst>
                                          <p:attrName>style.visibility</p:attrName>
                                        </p:attrNameLst>
                                      </p:cBhvr>
                                      <p:to>
                                        <p:strVal val="hidden"/>
                                      </p:to>
                                    </p:set>
                                  </p:childTnLst>
                                </p:cTn>
                              </p:par>
                              <p:par>
                                <p:cTn id="261" presetID="2" presetClass="exit" presetSubtype="2" fill="hold" grpId="2" nodeType="withEffect">
                                  <p:stCondLst>
                                    <p:cond delay="0"/>
                                  </p:stCondLst>
                                  <p:childTnLst>
                                    <p:anim calcmode="lin" valueType="num">
                                      <p:cBhvr additive="base">
                                        <p:cTn id="262" dur="4500"/>
                                        <p:tgtEl>
                                          <p:spTgt spid="52"/>
                                        </p:tgtEl>
                                        <p:attrNameLst>
                                          <p:attrName>ppt_x</p:attrName>
                                        </p:attrNameLst>
                                      </p:cBhvr>
                                      <p:tavLst>
                                        <p:tav tm="0">
                                          <p:val>
                                            <p:strVal val="ppt_x"/>
                                          </p:val>
                                        </p:tav>
                                        <p:tav tm="100000">
                                          <p:val>
                                            <p:strVal val="1+ppt_w/2"/>
                                          </p:val>
                                        </p:tav>
                                      </p:tavLst>
                                    </p:anim>
                                    <p:anim calcmode="lin" valueType="num">
                                      <p:cBhvr additive="base">
                                        <p:cTn id="263" dur="4500"/>
                                        <p:tgtEl>
                                          <p:spTgt spid="52"/>
                                        </p:tgtEl>
                                        <p:attrNameLst>
                                          <p:attrName>ppt_y</p:attrName>
                                        </p:attrNameLst>
                                      </p:cBhvr>
                                      <p:tavLst>
                                        <p:tav tm="0">
                                          <p:val>
                                            <p:strVal val="ppt_y"/>
                                          </p:val>
                                        </p:tav>
                                        <p:tav tm="100000">
                                          <p:val>
                                            <p:strVal val="ppt_y"/>
                                          </p:val>
                                        </p:tav>
                                      </p:tavLst>
                                    </p:anim>
                                    <p:set>
                                      <p:cBhvr>
                                        <p:cTn id="264" dur="1" fill="hold">
                                          <p:stCondLst>
                                            <p:cond delay="4499"/>
                                          </p:stCondLst>
                                        </p:cTn>
                                        <p:tgtEl>
                                          <p:spTgt spid="52"/>
                                        </p:tgtEl>
                                        <p:attrNameLst>
                                          <p:attrName>style.visibility</p:attrName>
                                        </p:attrNameLst>
                                      </p:cBhvr>
                                      <p:to>
                                        <p:strVal val="hidden"/>
                                      </p:to>
                                    </p:set>
                                  </p:childTnLst>
                                </p:cTn>
                              </p:par>
                              <p:par>
                                <p:cTn id="265" presetID="2" presetClass="exit" presetSubtype="2" fill="hold" grpId="2" nodeType="withEffect">
                                  <p:stCondLst>
                                    <p:cond delay="0"/>
                                  </p:stCondLst>
                                  <p:childTnLst>
                                    <p:anim calcmode="lin" valueType="num">
                                      <p:cBhvr additive="base">
                                        <p:cTn id="266" dur="4500"/>
                                        <p:tgtEl>
                                          <p:spTgt spid="53"/>
                                        </p:tgtEl>
                                        <p:attrNameLst>
                                          <p:attrName>ppt_x</p:attrName>
                                        </p:attrNameLst>
                                      </p:cBhvr>
                                      <p:tavLst>
                                        <p:tav tm="0">
                                          <p:val>
                                            <p:strVal val="ppt_x"/>
                                          </p:val>
                                        </p:tav>
                                        <p:tav tm="100000">
                                          <p:val>
                                            <p:strVal val="1+ppt_w/2"/>
                                          </p:val>
                                        </p:tav>
                                      </p:tavLst>
                                    </p:anim>
                                    <p:anim calcmode="lin" valueType="num">
                                      <p:cBhvr additive="base">
                                        <p:cTn id="267" dur="4500"/>
                                        <p:tgtEl>
                                          <p:spTgt spid="53"/>
                                        </p:tgtEl>
                                        <p:attrNameLst>
                                          <p:attrName>ppt_y</p:attrName>
                                        </p:attrNameLst>
                                      </p:cBhvr>
                                      <p:tavLst>
                                        <p:tav tm="0">
                                          <p:val>
                                            <p:strVal val="ppt_y"/>
                                          </p:val>
                                        </p:tav>
                                        <p:tav tm="100000">
                                          <p:val>
                                            <p:strVal val="ppt_y"/>
                                          </p:val>
                                        </p:tav>
                                      </p:tavLst>
                                    </p:anim>
                                    <p:set>
                                      <p:cBhvr>
                                        <p:cTn id="268" dur="1" fill="hold">
                                          <p:stCondLst>
                                            <p:cond delay="4499"/>
                                          </p:stCondLst>
                                        </p:cTn>
                                        <p:tgtEl>
                                          <p:spTgt spid="53"/>
                                        </p:tgtEl>
                                        <p:attrNameLst>
                                          <p:attrName>style.visibility</p:attrName>
                                        </p:attrNameLst>
                                      </p:cBhvr>
                                      <p:to>
                                        <p:strVal val="hidden"/>
                                      </p:to>
                                    </p:set>
                                  </p:childTnLst>
                                </p:cTn>
                              </p:par>
                              <p:par>
                                <p:cTn id="269" presetID="2" presetClass="exit" presetSubtype="2" fill="hold" grpId="2" nodeType="withEffect">
                                  <p:stCondLst>
                                    <p:cond delay="0"/>
                                  </p:stCondLst>
                                  <p:childTnLst>
                                    <p:anim calcmode="lin" valueType="num">
                                      <p:cBhvr additive="base">
                                        <p:cTn id="270" dur="4500"/>
                                        <p:tgtEl>
                                          <p:spTgt spid="54"/>
                                        </p:tgtEl>
                                        <p:attrNameLst>
                                          <p:attrName>ppt_x</p:attrName>
                                        </p:attrNameLst>
                                      </p:cBhvr>
                                      <p:tavLst>
                                        <p:tav tm="0">
                                          <p:val>
                                            <p:strVal val="ppt_x"/>
                                          </p:val>
                                        </p:tav>
                                        <p:tav tm="100000">
                                          <p:val>
                                            <p:strVal val="1+ppt_w/2"/>
                                          </p:val>
                                        </p:tav>
                                      </p:tavLst>
                                    </p:anim>
                                    <p:anim calcmode="lin" valueType="num">
                                      <p:cBhvr additive="base">
                                        <p:cTn id="271" dur="4500"/>
                                        <p:tgtEl>
                                          <p:spTgt spid="54"/>
                                        </p:tgtEl>
                                        <p:attrNameLst>
                                          <p:attrName>ppt_y</p:attrName>
                                        </p:attrNameLst>
                                      </p:cBhvr>
                                      <p:tavLst>
                                        <p:tav tm="0">
                                          <p:val>
                                            <p:strVal val="ppt_y"/>
                                          </p:val>
                                        </p:tav>
                                        <p:tav tm="100000">
                                          <p:val>
                                            <p:strVal val="ppt_y"/>
                                          </p:val>
                                        </p:tav>
                                      </p:tavLst>
                                    </p:anim>
                                    <p:set>
                                      <p:cBhvr>
                                        <p:cTn id="272" dur="1" fill="hold">
                                          <p:stCondLst>
                                            <p:cond delay="4499"/>
                                          </p:stCondLst>
                                        </p:cTn>
                                        <p:tgtEl>
                                          <p:spTgt spid="54"/>
                                        </p:tgtEl>
                                        <p:attrNameLst>
                                          <p:attrName>style.visibility</p:attrName>
                                        </p:attrNameLst>
                                      </p:cBhvr>
                                      <p:to>
                                        <p:strVal val="hidden"/>
                                      </p:to>
                                    </p:set>
                                  </p:childTnLst>
                                </p:cTn>
                              </p:par>
                              <p:par>
                                <p:cTn id="273" presetID="2" presetClass="exit" presetSubtype="2" fill="hold" grpId="2" nodeType="withEffect">
                                  <p:stCondLst>
                                    <p:cond delay="0"/>
                                  </p:stCondLst>
                                  <p:childTnLst>
                                    <p:anim calcmode="lin" valueType="num">
                                      <p:cBhvr additive="base">
                                        <p:cTn id="274" dur="4500"/>
                                        <p:tgtEl>
                                          <p:spTgt spid="55"/>
                                        </p:tgtEl>
                                        <p:attrNameLst>
                                          <p:attrName>ppt_x</p:attrName>
                                        </p:attrNameLst>
                                      </p:cBhvr>
                                      <p:tavLst>
                                        <p:tav tm="0">
                                          <p:val>
                                            <p:strVal val="ppt_x"/>
                                          </p:val>
                                        </p:tav>
                                        <p:tav tm="100000">
                                          <p:val>
                                            <p:strVal val="1+ppt_w/2"/>
                                          </p:val>
                                        </p:tav>
                                      </p:tavLst>
                                    </p:anim>
                                    <p:anim calcmode="lin" valueType="num">
                                      <p:cBhvr additive="base">
                                        <p:cTn id="275" dur="4500"/>
                                        <p:tgtEl>
                                          <p:spTgt spid="55"/>
                                        </p:tgtEl>
                                        <p:attrNameLst>
                                          <p:attrName>ppt_y</p:attrName>
                                        </p:attrNameLst>
                                      </p:cBhvr>
                                      <p:tavLst>
                                        <p:tav tm="0">
                                          <p:val>
                                            <p:strVal val="ppt_y"/>
                                          </p:val>
                                        </p:tav>
                                        <p:tav tm="100000">
                                          <p:val>
                                            <p:strVal val="ppt_y"/>
                                          </p:val>
                                        </p:tav>
                                      </p:tavLst>
                                    </p:anim>
                                    <p:set>
                                      <p:cBhvr>
                                        <p:cTn id="276" dur="1" fill="hold">
                                          <p:stCondLst>
                                            <p:cond delay="4499"/>
                                          </p:stCondLst>
                                        </p:cTn>
                                        <p:tgtEl>
                                          <p:spTgt spid="55"/>
                                        </p:tgtEl>
                                        <p:attrNameLst>
                                          <p:attrName>style.visibility</p:attrName>
                                        </p:attrNameLst>
                                      </p:cBhvr>
                                      <p:to>
                                        <p:strVal val="hidden"/>
                                      </p:to>
                                    </p:set>
                                  </p:childTnLst>
                                </p:cTn>
                              </p:par>
                              <p:par>
                                <p:cTn id="277" presetID="2" presetClass="exit" presetSubtype="2" fill="hold" grpId="2" nodeType="withEffect">
                                  <p:stCondLst>
                                    <p:cond delay="0"/>
                                  </p:stCondLst>
                                  <p:childTnLst>
                                    <p:anim calcmode="lin" valueType="num">
                                      <p:cBhvr additive="base">
                                        <p:cTn id="278" dur="4500"/>
                                        <p:tgtEl>
                                          <p:spTgt spid="56"/>
                                        </p:tgtEl>
                                        <p:attrNameLst>
                                          <p:attrName>ppt_x</p:attrName>
                                        </p:attrNameLst>
                                      </p:cBhvr>
                                      <p:tavLst>
                                        <p:tav tm="0">
                                          <p:val>
                                            <p:strVal val="ppt_x"/>
                                          </p:val>
                                        </p:tav>
                                        <p:tav tm="100000">
                                          <p:val>
                                            <p:strVal val="1+ppt_w/2"/>
                                          </p:val>
                                        </p:tav>
                                      </p:tavLst>
                                    </p:anim>
                                    <p:anim calcmode="lin" valueType="num">
                                      <p:cBhvr additive="base">
                                        <p:cTn id="279" dur="4500"/>
                                        <p:tgtEl>
                                          <p:spTgt spid="56"/>
                                        </p:tgtEl>
                                        <p:attrNameLst>
                                          <p:attrName>ppt_y</p:attrName>
                                        </p:attrNameLst>
                                      </p:cBhvr>
                                      <p:tavLst>
                                        <p:tav tm="0">
                                          <p:val>
                                            <p:strVal val="ppt_y"/>
                                          </p:val>
                                        </p:tav>
                                        <p:tav tm="100000">
                                          <p:val>
                                            <p:strVal val="ppt_y"/>
                                          </p:val>
                                        </p:tav>
                                      </p:tavLst>
                                    </p:anim>
                                    <p:set>
                                      <p:cBhvr>
                                        <p:cTn id="280" dur="1" fill="hold">
                                          <p:stCondLst>
                                            <p:cond delay="4499"/>
                                          </p:stCondLst>
                                        </p:cTn>
                                        <p:tgtEl>
                                          <p:spTgt spid="56"/>
                                        </p:tgtEl>
                                        <p:attrNameLst>
                                          <p:attrName>style.visibility</p:attrName>
                                        </p:attrNameLst>
                                      </p:cBhvr>
                                      <p:to>
                                        <p:strVal val="hidden"/>
                                      </p:to>
                                    </p:set>
                                  </p:childTnLst>
                                </p:cTn>
                              </p:par>
                              <p:par>
                                <p:cTn id="281" presetID="2" presetClass="exit" presetSubtype="2" fill="hold" grpId="2" nodeType="withEffect">
                                  <p:stCondLst>
                                    <p:cond delay="0"/>
                                  </p:stCondLst>
                                  <p:childTnLst>
                                    <p:anim calcmode="lin" valueType="num">
                                      <p:cBhvr additive="base">
                                        <p:cTn id="282" dur="4500"/>
                                        <p:tgtEl>
                                          <p:spTgt spid="57"/>
                                        </p:tgtEl>
                                        <p:attrNameLst>
                                          <p:attrName>ppt_x</p:attrName>
                                        </p:attrNameLst>
                                      </p:cBhvr>
                                      <p:tavLst>
                                        <p:tav tm="0">
                                          <p:val>
                                            <p:strVal val="ppt_x"/>
                                          </p:val>
                                        </p:tav>
                                        <p:tav tm="100000">
                                          <p:val>
                                            <p:strVal val="1+ppt_w/2"/>
                                          </p:val>
                                        </p:tav>
                                      </p:tavLst>
                                    </p:anim>
                                    <p:anim calcmode="lin" valueType="num">
                                      <p:cBhvr additive="base">
                                        <p:cTn id="283" dur="4500"/>
                                        <p:tgtEl>
                                          <p:spTgt spid="57"/>
                                        </p:tgtEl>
                                        <p:attrNameLst>
                                          <p:attrName>ppt_y</p:attrName>
                                        </p:attrNameLst>
                                      </p:cBhvr>
                                      <p:tavLst>
                                        <p:tav tm="0">
                                          <p:val>
                                            <p:strVal val="ppt_y"/>
                                          </p:val>
                                        </p:tav>
                                        <p:tav tm="100000">
                                          <p:val>
                                            <p:strVal val="ppt_y"/>
                                          </p:val>
                                        </p:tav>
                                      </p:tavLst>
                                    </p:anim>
                                    <p:set>
                                      <p:cBhvr>
                                        <p:cTn id="284" dur="1" fill="hold">
                                          <p:stCondLst>
                                            <p:cond delay="4499"/>
                                          </p:stCondLst>
                                        </p:cTn>
                                        <p:tgtEl>
                                          <p:spTgt spid="57"/>
                                        </p:tgtEl>
                                        <p:attrNameLst>
                                          <p:attrName>style.visibility</p:attrName>
                                        </p:attrNameLst>
                                      </p:cBhvr>
                                      <p:to>
                                        <p:strVal val="hidden"/>
                                      </p:to>
                                    </p:set>
                                  </p:childTnLst>
                                </p:cTn>
                              </p:par>
                              <p:par>
                                <p:cTn id="285" presetID="2" presetClass="exit" presetSubtype="2" fill="hold" grpId="2" nodeType="withEffect">
                                  <p:stCondLst>
                                    <p:cond delay="0"/>
                                  </p:stCondLst>
                                  <p:childTnLst>
                                    <p:anim calcmode="lin" valueType="num">
                                      <p:cBhvr additive="base">
                                        <p:cTn id="286" dur="4500"/>
                                        <p:tgtEl>
                                          <p:spTgt spid="58"/>
                                        </p:tgtEl>
                                        <p:attrNameLst>
                                          <p:attrName>ppt_x</p:attrName>
                                        </p:attrNameLst>
                                      </p:cBhvr>
                                      <p:tavLst>
                                        <p:tav tm="0">
                                          <p:val>
                                            <p:strVal val="ppt_x"/>
                                          </p:val>
                                        </p:tav>
                                        <p:tav tm="100000">
                                          <p:val>
                                            <p:strVal val="1+ppt_w/2"/>
                                          </p:val>
                                        </p:tav>
                                      </p:tavLst>
                                    </p:anim>
                                    <p:anim calcmode="lin" valueType="num">
                                      <p:cBhvr additive="base">
                                        <p:cTn id="287" dur="4500"/>
                                        <p:tgtEl>
                                          <p:spTgt spid="58"/>
                                        </p:tgtEl>
                                        <p:attrNameLst>
                                          <p:attrName>ppt_y</p:attrName>
                                        </p:attrNameLst>
                                      </p:cBhvr>
                                      <p:tavLst>
                                        <p:tav tm="0">
                                          <p:val>
                                            <p:strVal val="ppt_y"/>
                                          </p:val>
                                        </p:tav>
                                        <p:tav tm="100000">
                                          <p:val>
                                            <p:strVal val="ppt_y"/>
                                          </p:val>
                                        </p:tav>
                                      </p:tavLst>
                                    </p:anim>
                                    <p:set>
                                      <p:cBhvr>
                                        <p:cTn id="288" dur="1" fill="hold">
                                          <p:stCondLst>
                                            <p:cond delay="4499"/>
                                          </p:stCondLst>
                                        </p:cTn>
                                        <p:tgtEl>
                                          <p:spTgt spid="58"/>
                                        </p:tgtEl>
                                        <p:attrNameLst>
                                          <p:attrName>style.visibility</p:attrName>
                                        </p:attrNameLst>
                                      </p:cBhvr>
                                      <p:to>
                                        <p:strVal val="hidden"/>
                                      </p:to>
                                    </p:set>
                                  </p:childTnLst>
                                </p:cTn>
                              </p:par>
                              <p:par>
                                <p:cTn id="289" presetID="2" presetClass="exit" presetSubtype="2" fill="hold" grpId="2" nodeType="withEffect">
                                  <p:stCondLst>
                                    <p:cond delay="0"/>
                                  </p:stCondLst>
                                  <p:childTnLst>
                                    <p:anim calcmode="lin" valueType="num">
                                      <p:cBhvr additive="base">
                                        <p:cTn id="290" dur="4500"/>
                                        <p:tgtEl>
                                          <p:spTgt spid="59"/>
                                        </p:tgtEl>
                                        <p:attrNameLst>
                                          <p:attrName>ppt_x</p:attrName>
                                        </p:attrNameLst>
                                      </p:cBhvr>
                                      <p:tavLst>
                                        <p:tav tm="0">
                                          <p:val>
                                            <p:strVal val="ppt_x"/>
                                          </p:val>
                                        </p:tav>
                                        <p:tav tm="100000">
                                          <p:val>
                                            <p:strVal val="1+ppt_w/2"/>
                                          </p:val>
                                        </p:tav>
                                      </p:tavLst>
                                    </p:anim>
                                    <p:anim calcmode="lin" valueType="num">
                                      <p:cBhvr additive="base">
                                        <p:cTn id="291" dur="4500"/>
                                        <p:tgtEl>
                                          <p:spTgt spid="59"/>
                                        </p:tgtEl>
                                        <p:attrNameLst>
                                          <p:attrName>ppt_y</p:attrName>
                                        </p:attrNameLst>
                                      </p:cBhvr>
                                      <p:tavLst>
                                        <p:tav tm="0">
                                          <p:val>
                                            <p:strVal val="ppt_y"/>
                                          </p:val>
                                        </p:tav>
                                        <p:tav tm="100000">
                                          <p:val>
                                            <p:strVal val="ppt_y"/>
                                          </p:val>
                                        </p:tav>
                                      </p:tavLst>
                                    </p:anim>
                                    <p:set>
                                      <p:cBhvr>
                                        <p:cTn id="292" dur="1" fill="hold">
                                          <p:stCondLst>
                                            <p:cond delay="4499"/>
                                          </p:stCondLst>
                                        </p:cTn>
                                        <p:tgtEl>
                                          <p:spTgt spid="59"/>
                                        </p:tgtEl>
                                        <p:attrNameLst>
                                          <p:attrName>style.visibility</p:attrName>
                                        </p:attrNameLst>
                                      </p:cBhvr>
                                      <p:to>
                                        <p:strVal val="hidden"/>
                                      </p:to>
                                    </p:set>
                                  </p:childTnLst>
                                </p:cTn>
                              </p:par>
                              <p:par>
                                <p:cTn id="293" presetID="2" presetClass="exit" presetSubtype="2" fill="hold" grpId="2" nodeType="withEffect">
                                  <p:stCondLst>
                                    <p:cond delay="0"/>
                                  </p:stCondLst>
                                  <p:childTnLst>
                                    <p:anim calcmode="lin" valueType="num">
                                      <p:cBhvr additive="base">
                                        <p:cTn id="294" dur="4500"/>
                                        <p:tgtEl>
                                          <p:spTgt spid="60"/>
                                        </p:tgtEl>
                                        <p:attrNameLst>
                                          <p:attrName>ppt_x</p:attrName>
                                        </p:attrNameLst>
                                      </p:cBhvr>
                                      <p:tavLst>
                                        <p:tav tm="0">
                                          <p:val>
                                            <p:strVal val="ppt_x"/>
                                          </p:val>
                                        </p:tav>
                                        <p:tav tm="100000">
                                          <p:val>
                                            <p:strVal val="1+ppt_w/2"/>
                                          </p:val>
                                        </p:tav>
                                      </p:tavLst>
                                    </p:anim>
                                    <p:anim calcmode="lin" valueType="num">
                                      <p:cBhvr additive="base">
                                        <p:cTn id="295" dur="4500"/>
                                        <p:tgtEl>
                                          <p:spTgt spid="60"/>
                                        </p:tgtEl>
                                        <p:attrNameLst>
                                          <p:attrName>ppt_y</p:attrName>
                                        </p:attrNameLst>
                                      </p:cBhvr>
                                      <p:tavLst>
                                        <p:tav tm="0">
                                          <p:val>
                                            <p:strVal val="ppt_y"/>
                                          </p:val>
                                        </p:tav>
                                        <p:tav tm="100000">
                                          <p:val>
                                            <p:strVal val="ppt_y"/>
                                          </p:val>
                                        </p:tav>
                                      </p:tavLst>
                                    </p:anim>
                                    <p:set>
                                      <p:cBhvr>
                                        <p:cTn id="296" dur="1" fill="hold">
                                          <p:stCondLst>
                                            <p:cond delay="4499"/>
                                          </p:stCondLst>
                                        </p:cTn>
                                        <p:tgtEl>
                                          <p:spTgt spid="60"/>
                                        </p:tgtEl>
                                        <p:attrNameLst>
                                          <p:attrName>style.visibility</p:attrName>
                                        </p:attrNameLst>
                                      </p:cBhvr>
                                      <p:to>
                                        <p:strVal val="hidden"/>
                                      </p:to>
                                    </p:set>
                                  </p:childTnLst>
                                </p:cTn>
                              </p:par>
                              <p:par>
                                <p:cTn id="297" presetID="2" presetClass="exit" presetSubtype="2" fill="hold" grpId="2" nodeType="withEffect">
                                  <p:stCondLst>
                                    <p:cond delay="0"/>
                                  </p:stCondLst>
                                  <p:childTnLst>
                                    <p:anim calcmode="lin" valueType="num">
                                      <p:cBhvr additive="base">
                                        <p:cTn id="298" dur="4500"/>
                                        <p:tgtEl>
                                          <p:spTgt spid="61"/>
                                        </p:tgtEl>
                                        <p:attrNameLst>
                                          <p:attrName>ppt_x</p:attrName>
                                        </p:attrNameLst>
                                      </p:cBhvr>
                                      <p:tavLst>
                                        <p:tav tm="0">
                                          <p:val>
                                            <p:strVal val="ppt_x"/>
                                          </p:val>
                                        </p:tav>
                                        <p:tav tm="100000">
                                          <p:val>
                                            <p:strVal val="1+ppt_w/2"/>
                                          </p:val>
                                        </p:tav>
                                      </p:tavLst>
                                    </p:anim>
                                    <p:anim calcmode="lin" valueType="num">
                                      <p:cBhvr additive="base">
                                        <p:cTn id="299" dur="4500"/>
                                        <p:tgtEl>
                                          <p:spTgt spid="61"/>
                                        </p:tgtEl>
                                        <p:attrNameLst>
                                          <p:attrName>ppt_y</p:attrName>
                                        </p:attrNameLst>
                                      </p:cBhvr>
                                      <p:tavLst>
                                        <p:tav tm="0">
                                          <p:val>
                                            <p:strVal val="ppt_y"/>
                                          </p:val>
                                        </p:tav>
                                        <p:tav tm="100000">
                                          <p:val>
                                            <p:strVal val="ppt_y"/>
                                          </p:val>
                                        </p:tav>
                                      </p:tavLst>
                                    </p:anim>
                                    <p:set>
                                      <p:cBhvr>
                                        <p:cTn id="300" dur="1" fill="hold">
                                          <p:stCondLst>
                                            <p:cond delay="4499"/>
                                          </p:stCondLst>
                                        </p:cTn>
                                        <p:tgtEl>
                                          <p:spTgt spid="61"/>
                                        </p:tgtEl>
                                        <p:attrNameLst>
                                          <p:attrName>style.visibility</p:attrName>
                                        </p:attrNameLst>
                                      </p:cBhvr>
                                      <p:to>
                                        <p:strVal val="hidden"/>
                                      </p:to>
                                    </p:set>
                                  </p:childTnLst>
                                </p:cTn>
                              </p:par>
                              <p:par>
                                <p:cTn id="301" presetID="2" presetClass="exit" presetSubtype="2" fill="hold" grpId="2" nodeType="withEffect">
                                  <p:stCondLst>
                                    <p:cond delay="0"/>
                                  </p:stCondLst>
                                  <p:childTnLst>
                                    <p:anim calcmode="lin" valueType="num">
                                      <p:cBhvr additive="base">
                                        <p:cTn id="302" dur="4500"/>
                                        <p:tgtEl>
                                          <p:spTgt spid="62"/>
                                        </p:tgtEl>
                                        <p:attrNameLst>
                                          <p:attrName>ppt_x</p:attrName>
                                        </p:attrNameLst>
                                      </p:cBhvr>
                                      <p:tavLst>
                                        <p:tav tm="0">
                                          <p:val>
                                            <p:strVal val="ppt_x"/>
                                          </p:val>
                                        </p:tav>
                                        <p:tav tm="100000">
                                          <p:val>
                                            <p:strVal val="1+ppt_w/2"/>
                                          </p:val>
                                        </p:tav>
                                      </p:tavLst>
                                    </p:anim>
                                    <p:anim calcmode="lin" valueType="num">
                                      <p:cBhvr additive="base">
                                        <p:cTn id="303" dur="4500"/>
                                        <p:tgtEl>
                                          <p:spTgt spid="62"/>
                                        </p:tgtEl>
                                        <p:attrNameLst>
                                          <p:attrName>ppt_y</p:attrName>
                                        </p:attrNameLst>
                                      </p:cBhvr>
                                      <p:tavLst>
                                        <p:tav tm="0">
                                          <p:val>
                                            <p:strVal val="ppt_y"/>
                                          </p:val>
                                        </p:tav>
                                        <p:tav tm="100000">
                                          <p:val>
                                            <p:strVal val="ppt_y"/>
                                          </p:val>
                                        </p:tav>
                                      </p:tavLst>
                                    </p:anim>
                                    <p:set>
                                      <p:cBhvr>
                                        <p:cTn id="304" dur="1" fill="hold">
                                          <p:stCondLst>
                                            <p:cond delay="4499"/>
                                          </p:stCondLst>
                                        </p:cTn>
                                        <p:tgtEl>
                                          <p:spTgt spid="62"/>
                                        </p:tgtEl>
                                        <p:attrNameLst>
                                          <p:attrName>style.visibility</p:attrName>
                                        </p:attrNameLst>
                                      </p:cBhvr>
                                      <p:to>
                                        <p:strVal val="hidden"/>
                                      </p:to>
                                    </p:set>
                                  </p:childTnLst>
                                </p:cTn>
                              </p:par>
                              <p:par>
                                <p:cTn id="305" presetID="2" presetClass="exit" presetSubtype="2" fill="hold" grpId="2" nodeType="withEffect">
                                  <p:stCondLst>
                                    <p:cond delay="0"/>
                                  </p:stCondLst>
                                  <p:childTnLst>
                                    <p:anim calcmode="lin" valueType="num">
                                      <p:cBhvr additive="base">
                                        <p:cTn id="306" dur="4500"/>
                                        <p:tgtEl>
                                          <p:spTgt spid="63"/>
                                        </p:tgtEl>
                                        <p:attrNameLst>
                                          <p:attrName>ppt_x</p:attrName>
                                        </p:attrNameLst>
                                      </p:cBhvr>
                                      <p:tavLst>
                                        <p:tav tm="0">
                                          <p:val>
                                            <p:strVal val="ppt_x"/>
                                          </p:val>
                                        </p:tav>
                                        <p:tav tm="100000">
                                          <p:val>
                                            <p:strVal val="1+ppt_w/2"/>
                                          </p:val>
                                        </p:tav>
                                      </p:tavLst>
                                    </p:anim>
                                    <p:anim calcmode="lin" valueType="num">
                                      <p:cBhvr additive="base">
                                        <p:cTn id="307" dur="4500"/>
                                        <p:tgtEl>
                                          <p:spTgt spid="63"/>
                                        </p:tgtEl>
                                        <p:attrNameLst>
                                          <p:attrName>ppt_y</p:attrName>
                                        </p:attrNameLst>
                                      </p:cBhvr>
                                      <p:tavLst>
                                        <p:tav tm="0">
                                          <p:val>
                                            <p:strVal val="ppt_y"/>
                                          </p:val>
                                        </p:tav>
                                        <p:tav tm="100000">
                                          <p:val>
                                            <p:strVal val="ppt_y"/>
                                          </p:val>
                                        </p:tav>
                                      </p:tavLst>
                                    </p:anim>
                                    <p:set>
                                      <p:cBhvr>
                                        <p:cTn id="308" dur="1" fill="hold">
                                          <p:stCondLst>
                                            <p:cond delay="4499"/>
                                          </p:stCondLst>
                                        </p:cTn>
                                        <p:tgtEl>
                                          <p:spTgt spid="63"/>
                                        </p:tgtEl>
                                        <p:attrNameLst>
                                          <p:attrName>style.visibility</p:attrName>
                                        </p:attrNameLst>
                                      </p:cBhvr>
                                      <p:to>
                                        <p:strVal val="hidden"/>
                                      </p:to>
                                    </p:set>
                                  </p:childTnLst>
                                </p:cTn>
                              </p:par>
                              <p:par>
                                <p:cTn id="309" presetID="2" presetClass="exit" presetSubtype="2" fill="hold" grpId="2" nodeType="withEffect">
                                  <p:stCondLst>
                                    <p:cond delay="0"/>
                                  </p:stCondLst>
                                  <p:childTnLst>
                                    <p:anim calcmode="lin" valueType="num">
                                      <p:cBhvr additive="base">
                                        <p:cTn id="310" dur="4500"/>
                                        <p:tgtEl>
                                          <p:spTgt spid="64"/>
                                        </p:tgtEl>
                                        <p:attrNameLst>
                                          <p:attrName>ppt_x</p:attrName>
                                        </p:attrNameLst>
                                      </p:cBhvr>
                                      <p:tavLst>
                                        <p:tav tm="0">
                                          <p:val>
                                            <p:strVal val="ppt_x"/>
                                          </p:val>
                                        </p:tav>
                                        <p:tav tm="100000">
                                          <p:val>
                                            <p:strVal val="1+ppt_w/2"/>
                                          </p:val>
                                        </p:tav>
                                      </p:tavLst>
                                    </p:anim>
                                    <p:anim calcmode="lin" valueType="num">
                                      <p:cBhvr additive="base">
                                        <p:cTn id="311" dur="4500"/>
                                        <p:tgtEl>
                                          <p:spTgt spid="64"/>
                                        </p:tgtEl>
                                        <p:attrNameLst>
                                          <p:attrName>ppt_y</p:attrName>
                                        </p:attrNameLst>
                                      </p:cBhvr>
                                      <p:tavLst>
                                        <p:tav tm="0">
                                          <p:val>
                                            <p:strVal val="ppt_y"/>
                                          </p:val>
                                        </p:tav>
                                        <p:tav tm="100000">
                                          <p:val>
                                            <p:strVal val="ppt_y"/>
                                          </p:val>
                                        </p:tav>
                                      </p:tavLst>
                                    </p:anim>
                                    <p:set>
                                      <p:cBhvr>
                                        <p:cTn id="312" dur="1" fill="hold">
                                          <p:stCondLst>
                                            <p:cond delay="4499"/>
                                          </p:stCondLst>
                                        </p:cTn>
                                        <p:tgtEl>
                                          <p:spTgt spid="64"/>
                                        </p:tgtEl>
                                        <p:attrNameLst>
                                          <p:attrName>style.visibility</p:attrName>
                                        </p:attrNameLst>
                                      </p:cBhvr>
                                      <p:to>
                                        <p:strVal val="hidden"/>
                                      </p:to>
                                    </p:set>
                                  </p:childTnLst>
                                </p:cTn>
                              </p:par>
                              <p:par>
                                <p:cTn id="313" presetID="2" presetClass="exit" presetSubtype="2" fill="hold" grpId="2" nodeType="withEffect">
                                  <p:stCondLst>
                                    <p:cond delay="0"/>
                                  </p:stCondLst>
                                  <p:childTnLst>
                                    <p:anim calcmode="lin" valueType="num">
                                      <p:cBhvr additive="base">
                                        <p:cTn id="314" dur="4500"/>
                                        <p:tgtEl>
                                          <p:spTgt spid="65"/>
                                        </p:tgtEl>
                                        <p:attrNameLst>
                                          <p:attrName>ppt_x</p:attrName>
                                        </p:attrNameLst>
                                      </p:cBhvr>
                                      <p:tavLst>
                                        <p:tav tm="0">
                                          <p:val>
                                            <p:strVal val="ppt_x"/>
                                          </p:val>
                                        </p:tav>
                                        <p:tav tm="100000">
                                          <p:val>
                                            <p:strVal val="1+ppt_w/2"/>
                                          </p:val>
                                        </p:tav>
                                      </p:tavLst>
                                    </p:anim>
                                    <p:anim calcmode="lin" valueType="num">
                                      <p:cBhvr additive="base">
                                        <p:cTn id="315" dur="4500"/>
                                        <p:tgtEl>
                                          <p:spTgt spid="65"/>
                                        </p:tgtEl>
                                        <p:attrNameLst>
                                          <p:attrName>ppt_y</p:attrName>
                                        </p:attrNameLst>
                                      </p:cBhvr>
                                      <p:tavLst>
                                        <p:tav tm="0">
                                          <p:val>
                                            <p:strVal val="ppt_y"/>
                                          </p:val>
                                        </p:tav>
                                        <p:tav tm="100000">
                                          <p:val>
                                            <p:strVal val="ppt_y"/>
                                          </p:val>
                                        </p:tav>
                                      </p:tavLst>
                                    </p:anim>
                                    <p:set>
                                      <p:cBhvr>
                                        <p:cTn id="316" dur="1" fill="hold">
                                          <p:stCondLst>
                                            <p:cond delay="4499"/>
                                          </p:stCondLst>
                                        </p:cTn>
                                        <p:tgtEl>
                                          <p:spTgt spid="65"/>
                                        </p:tgtEl>
                                        <p:attrNameLst>
                                          <p:attrName>style.visibility</p:attrName>
                                        </p:attrNameLst>
                                      </p:cBhvr>
                                      <p:to>
                                        <p:strVal val="hidden"/>
                                      </p:to>
                                    </p:set>
                                  </p:childTnLst>
                                </p:cTn>
                              </p:par>
                              <p:par>
                                <p:cTn id="317" presetID="2" presetClass="exit" presetSubtype="2" fill="hold" grpId="2" nodeType="withEffect">
                                  <p:stCondLst>
                                    <p:cond delay="0"/>
                                  </p:stCondLst>
                                  <p:childTnLst>
                                    <p:anim calcmode="lin" valueType="num">
                                      <p:cBhvr additive="base">
                                        <p:cTn id="318" dur="4500"/>
                                        <p:tgtEl>
                                          <p:spTgt spid="66"/>
                                        </p:tgtEl>
                                        <p:attrNameLst>
                                          <p:attrName>ppt_x</p:attrName>
                                        </p:attrNameLst>
                                      </p:cBhvr>
                                      <p:tavLst>
                                        <p:tav tm="0">
                                          <p:val>
                                            <p:strVal val="ppt_x"/>
                                          </p:val>
                                        </p:tav>
                                        <p:tav tm="100000">
                                          <p:val>
                                            <p:strVal val="1+ppt_w/2"/>
                                          </p:val>
                                        </p:tav>
                                      </p:tavLst>
                                    </p:anim>
                                    <p:anim calcmode="lin" valueType="num">
                                      <p:cBhvr additive="base">
                                        <p:cTn id="319" dur="4500"/>
                                        <p:tgtEl>
                                          <p:spTgt spid="66"/>
                                        </p:tgtEl>
                                        <p:attrNameLst>
                                          <p:attrName>ppt_y</p:attrName>
                                        </p:attrNameLst>
                                      </p:cBhvr>
                                      <p:tavLst>
                                        <p:tav tm="0">
                                          <p:val>
                                            <p:strVal val="ppt_y"/>
                                          </p:val>
                                        </p:tav>
                                        <p:tav tm="100000">
                                          <p:val>
                                            <p:strVal val="ppt_y"/>
                                          </p:val>
                                        </p:tav>
                                      </p:tavLst>
                                    </p:anim>
                                    <p:set>
                                      <p:cBhvr>
                                        <p:cTn id="320" dur="1" fill="hold">
                                          <p:stCondLst>
                                            <p:cond delay="4499"/>
                                          </p:stCondLst>
                                        </p:cTn>
                                        <p:tgtEl>
                                          <p:spTgt spid="66"/>
                                        </p:tgtEl>
                                        <p:attrNameLst>
                                          <p:attrName>style.visibility</p:attrName>
                                        </p:attrNameLst>
                                      </p:cBhvr>
                                      <p:to>
                                        <p:strVal val="hidden"/>
                                      </p:to>
                                    </p:set>
                                  </p:childTnLst>
                                </p:cTn>
                              </p:par>
                              <p:par>
                                <p:cTn id="321" presetID="2" presetClass="exit" presetSubtype="2" fill="hold" grpId="2" nodeType="withEffect">
                                  <p:stCondLst>
                                    <p:cond delay="0"/>
                                  </p:stCondLst>
                                  <p:childTnLst>
                                    <p:anim calcmode="lin" valueType="num">
                                      <p:cBhvr additive="base">
                                        <p:cTn id="322" dur="4500"/>
                                        <p:tgtEl>
                                          <p:spTgt spid="67"/>
                                        </p:tgtEl>
                                        <p:attrNameLst>
                                          <p:attrName>ppt_x</p:attrName>
                                        </p:attrNameLst>
                                      </p:cBhvr>
                                      <p:tavLst>
                                        <p:tav tm="0">
                                          <p:val>
                                            <p:strVal val="ppt_x"/>
                                          </p:val>
                                        </p:tav>
                                        <p:tav tm="100000">
                                          <p:val>
                                            <p:strVal val="1+ppt_w/2"/>
                                          </p:val>
                                        </p:tav>
                                      </p:tavLst>
                                    </p:anim>
                                    <p:anim calcmode="lin" valueType="num">
                                      <p:cBhvr additive="base">
                                        <p:cTn id="323" dur="4500"/>
                                        <p:tgtEl>
                                          <p:spTgt spid="67"/>
                                        </p:tgtEl>
                                        <p:attrNameLst>
                                          <p:attrName>ppt_y</p:attrName>
                                        </p:attrNameLst>
                                      </p:cBhvr>
                                      <p:tavLst>
                                        <p:tav tm="0">
                                          <p:val>
                                            <p:strVal val="ppt_y"/>
                                          </p:val>
                                        </p:tav>
                                        <p:tav tm="100000">
                                          <p:val>
                                            <p:strVal val="ppt_y"/>
                                          </p:val>
                                        </p:tav>
                                      </p:tavLst>
                                    </p:anim>
                                    <p:set>
                                      <p:cBhvr>
                                        <p:cTn id="324" dur="1" fill="hold">
                                          <p:stCondLst>
                                            <p:cond delay="4499"/>
                                          </p:stCondLst>
                                        </p:cTn>
                                        <p:tgtEl>
                                          <p:spTgt spid="67"/>
                                        </p:tgtEl>
                                        <p:attrNameLst>
                                          <p:attrName>style.visibility</p:attrName>
                                        </p:attrNameLst>
                                      </p:cBhvr>
                                      <p:to>
                                        <p:strVal val="hidden"/>
                                      </p:to>
                                    </p:set>
                                  </p:childTnLst>
                                </p:cTn>
                              </p:par>
                              <p:par>
                                <p:cTn id="325" presetID="2" presetClass="entr" presetSubtype="2" fill="hold" grpId="0" nodeType="withEffect">
                                  <p:stCondLst>
                                    <p:cond delay="0"/>
                                  </p:stCondLst>
                                  <p:childTnLst>
                                    <p:set>
                                      <p:cBhvr>
                                        <p:cTn id="326" dur="1" fill="hold">
                                          <p:stCondLst>
                                            <p:cond delay="0"/>
                                          </p:stCondLst>
                                        </p:cTn>
                                        <p:tgtEl>
                                          <p:spTgt spid="2"/>
                                        </p:tgtEl>
                                        <p:attrNameLst>
                                          <p:attrName>style.visibility</p:attrName>
                                        </p:attrNameLst>
                                      </p:cBhvr>
                                      <p:to>
                                        <p:strVal val="visible"/>
                                      </p:to>
                                    </p:set>
                                    <p:anim calcmode="lin" valueType="num">
                                      <p:cBhvr additive="base">
                                        <p:cTn id="327" dur="3000" fill="hold"/>
                                        <p:tgtEl>
                                          <p:spTgt spid="2"/>
                                        </p:tgtEl>
                                        <p:attrNameLst>
                                          <p:attrName>ppt_x</p:attrName>
                                        </p:attrNameLst>
                                      </p:cBhvr>
                                      <p:tavLst>
                                        <p:tav tm="0">
                                          <p:val>
                                            <p:strVal val="1+#ppt_w/2"/>
                                          </p:val>
                                        </p:tav>
                                        <p:tav tm="100000">
                                          <p:val>
                                            <p:strVal val="#ppt_x"/>
                                          </p:val>
                                        </p:tav>
                                      </p:tavLst>
                                    </p:anim>
                                    <p:anim calcmode="lin" valueType="num">
                                      <p:cBhvr additive="base">
                                        <p:cTn id="328" dur="3000" fill="hold"/>
                                        <p:tgtEl>
                                          <p:spTgt spid="2"/>
                                        </p:tgtEl>
                                        <p:attrNameLst>
                                          <p:attrName>ppt_y</p:attrName>
                                        </p:attrNameLst>
                                      </p:cBhvr>
                                      <p:tavLst>
                                        <p:tav tm="0">
                                          <p:val>
                                            <p:strVal val="#ppt_y"/>
                                          </p:val>
                                        </p:tav>
                                        <p:tav tm="100000">
                                          <p:val>
                                            <p:strVal val="#ppt_y"/>
                                          </p:val>
                                        </p:tav>
                                      </p:tavLst>
                                    </p:anim>
                                  </p:childTnLst>
                                </p:cTn>
                              </p:par>
                              <p:par>
                                <p:cTn id="329" presetID="2" presetClass="entr" presetSubtype="2" fill="hold" grpId="0" nodeType="withEffect">
                                  <p:stCondLst>
                                    <p:cond delay="0"/>
                                  </p:stCondLst>
                                  <p:childTnLst>
                                    <p:set>
                                      <p:cBhvr>
                                        <p:cTn id="330" dur="1" fill="hold">
                                          <p:stCondLst>
                                            <p:cond delay="0"/>
                                          </p:stCondLst>
                                        </p:cTn>
                                        <p:tgtEl>
                                          <p:spTgt spid="3"/>
                                        </p:tgtEl>
                                        <p:attrNameLst>
                                          <p:attrName>style.visibility</p:attrName>
                                        </p:attrNameLst>
                                      </p:cBhvr>
                                      <p:to>
                                        <p:strVal val="visible"/>
                                      </p:to>
                                    </p:set>
                                    <p:anim calcmode="lin" valueType="num">
                                      <p:cBhvr additive="base">
                                        <p:cTn id="331" dur="3000" fill="hold"/>
                                        <p:tgtEl>
                                          <p:spTgt spid="3"/>
                                        </p:tgtEl>
                                        <p:attrNameLst>
                                          <p:attrName>ppt_x</p:attrName>
                                        </p:attrNameLst>
                                      </p:cBhvr>
                                      <p:tavLst>
                                        <p:tav tm="0">
                                          <p:val>
                                            <p:strVal val="1+#ppt_w/2"/>
                                          </p:val>
                                        </p:tav>
                                        <p:tav tm="100000">
                                          <p:val>
                                            <p:strVal val="#ppt_x"/>
                                          </p:val>
                                        </p:tav>
                                      </p:tavLst>
                                    </p:anim>
                                    <p:anim calcmode="lin" valueType="num">
                                      <p:cBhvr additive="base">
                                        <p:cTn id="332" dur="3000" fill="hold"/>
                                        <p:tgtEl>
                                          <p:spTgt spid="3"/>
                                        </p:tgtEl>
                                        <p:attrNameLst>
                                          <p:attrName>ppt_y</p:attrName>
                                        </p:attrNameLst>
                                      </p:cBhvr>
                                      <p:tavLst>
                                        <p:tav tm="0">
                                          <p:val>
                                            <p:strVal val="#ppt_y"/>
                                          </p:val>
                                        </p:tav>
                                        <p:tav tm="100000">
                                          <p:val>
                                            <p:strVal val="#ppt_y"/>
                                          </p:val>
                                        </p:tav>
                                      </p:tavLst>
                                    </p:anim>
                                  </p:childTnLst>
                                </p:cTn>
                              </p:par>
                              <p:par>
                                <p:cTn id="333" presetID="2" presetClass="entr" presetSubtype="2" fill="hold" grpId="0" nodeType="withEffect">
                                  <p:stCondLst>
                                    <p:cond delay="0"/>
                                  </p:stCondLst>
                                  <p:childTnLst>
                                    <p:set>
                                      <p:cBhvr>
                                        <p:cTn id="334" dur="1" fill="hold">
                                          <p:stCondLst>
                                            <p:cond delay="0"/>
                                          </p:stCondLst>
                                        </p:cTn>
                                        <p:tgtEl>
                                          <p:spTgt spid="4"/>
                                        </p:tgtEl>
                                        <p:attrNameLst>
                                          <p:attrName>style.visibility</p:attrName>
                                        </p:attrNameLst>
                                      </p:cBhvr>
                                      <p:to>
                                        <p:strVal val="visible"/>
                                      </p:to>
                                    </p:set>
                                    <p:anim calcmode="lin" valueType="num">
                                      <p:cBhvr additive="base">
                                        <p:cTn id="335" dur="3000" fill="hold"/>
                                        <p:tgtEl>
                                          <p:spTgt spid="4"/>
                                        </p:tgtEl>
                                        <p:attrNameLst>
                                          <p:attrName>ppt_x</p:attrName>
                                        </p:attrNameLst>
                                      </p:cBhvr>
                                      <p:tavLst>
                                        <p:tav tm="0">
                                          <p:val>
                                            <p:strVal val="1+#ppt_w/2"/>
                                          </p:val>
                                        </p:tav>
                                        <p:tav tm="100000">
                                          <p:val>
                                            <p:strVal val="#ppt_x"/>
                                          </p:val>
                                        </p:tav>
                                      </p:tavLst>
                                    </p:anim>
                                    <p:anim calcmode="lin" valueType="num">
                                      <p:cBhvr additive="base">
                                        <p:cTn id="336" dur="3000" fill="hold"/>
                                        <p:tgtEl>
                                          <p:spTgt spid="4"/>
                                        </p:tgtEl>
                                        <p:attrNameLst>
                                          <p:attrName>ppt_y</p:attrName>
                                        </p:attrNameLst>
                                      </p:cBhvr>
                                      <p:tavLst>
                                        <p:tav tm="0">
                                          <p:val>
                                            <p:strVal val="#ppt_y"/>
                                          </p:val>
                                        </p:tav>
                                        <p:tav tm="100000">
                                          <p:val>
                                            <p:strVal val="#ppt_y"/>
                                          </p:val>
                                        </p:tav>
                                      </p:tavLst>
                                    </p:anim>
                                  </p:childTnLst>
                                </p:cTn>
                              </p:par>
                              <p:par>
                                <p:cTn id="337" presetID="2" presetClass="entr" presetSubtype="2" fill="hold" grpId="0" nodeType="withEffect">
                                  <p:stCondLst>
                                    <p:cond delay="0"/>
                                  </p:stCondLst>
                                  <p:childTnLst>
                                    <p:set>
                                      <p:cBhvr>
                                        <p:cTn id="338" dur="1" fill="hold">
                                          <p:stCondLst>
                                            <p:cond delay="0"/>
                                          </p:stCondLst>
                                        </p:cTn>
                                        <p:tgtEl>
                                          <p:spTgt spid="5"/>
                                        </p:tgtEl>
                                        <p:attrNameLst>
                                          <p:attrName>style.visibility</p:attrName>
                                        </p:attrNameLst>
                                      </p:cBhvr>
                                      <p:to>
                                        <p:strVal val="visible"/>
                                      </p:to>
                                    </p:set>
                                    <p:anim calcmode="lin" valueType="num">
                                      <p:cBhvr additive="base">
                                        <p:cTn id="339" dur="3000" fill="hold"/>
                                        <p:tgtEl>
                                          <p:spTgt spid="5"/>
                                        </p:tgtEl>
                                        <p:attrNameLst>
                                          <p:attrName>ppt_x</p:attrName>
                                        </p:attrNameLst>
                                      </p:cBhvr>
                                      <p:tavLst>
                                        <p:tav tm="0">
                                          <p:val>
                                            <p:strVal val="1+#ppt_w/2"/>
                                          </p:val>
                                        </p:tav>
                                        <p:tav tm="100000">
                                          <p:val>
                                            <p:strVal val="#ppt_x"/>
                                          </p:val>
                                        </p:tav>
                                      </p:tavLst>
                                    </p:anim>
                                    <p:anim calcmode="lin" valueType="num">
                                      <p:cBhvr additive="base">
                                        <p:cTn id="340" dur="3000" fill="hold"/>
                                        <p:tgtEl>
                                          <p:spTgt spid="5"/>
                                        </p:tgtEl>
                                        <p:attrNameLst>
                                          <p:attrName>ppt_y</p:attrName>
                                        </p:attrNameLst>
                                      </p:cBhvr>
                                      <p:tavLst>
                                        <p:tav tm="0">
                                          <p:val>
                                            <p:strVal val="#ppt_y"/>
                                          </p:val>
                                        </p:tav>
                                        <p:tav tm="100000">
                                          <p:val>
                                            <p:strVal val="#ppt_y"/>
                                          </p:val>
                                        </p:tav>
                                      </p:tavLst>
                                    </p:anim>
                                  </p:childTnLst>
                                </p:cTn>
                              </p:par>
                              <p:par>
                                <p:cTn id="341" presetID="2" presetClass="entr" presetSubtype="2" fill="hold" grpId="0" nodeType="withEffect">
                                  <p:stCondLst>
                                    <p:cond delay="0"/>
                                  </p:stCondLst>
                                  <p:childTnLst>
                                    <p:set>
                                      <p:cBhvr>
                                        <p:cTn id="342" dur="1" fill="hold">
                                          <p:stCondLst>
                                            <p:cond delay="0"/>
                                          </p:stCondLst>
                                        </p:cTn>
                                        <p:tgtEl>
                                          <p:spTgt spid="6"/>
                                        </p:tgtEl>
                                        <p:attrNameLst>
                                          <p:attrName>style.visibility</p:attrName>
                                        </p:attrNameLst>
                                      </p:cBhvr>
                                      <p:to>
                                        <p:strVal val="visible"/>
                                      </p:to>
                                    </p:set>
                                    <p:anim calcmode="lin" valueType="num">
                                      <p:cBhvr additive="base">
                                        <p:cTn id="343" dur="3000" fill="hold"/>
                                        <p:tgtEl>
                                          <p:spTgt spid="6"/>
                                        </p:tgtEl>
                                        <p:attrNameLst>
                                          <p:attrName>ppt_x</p:attrName>
                                        </p:attrNameLst>
                                      </p:cBhvr>
                                      <p:tavLst>
                                        <p:tav tm="0">
                                          <p:val>
                                            <p:strVal val="1+#ppt_w/2"/>
                                          </p:val>
                                        </p:tav>
                                        <p:tav tm="100000">
                                          <p:val>
                                            <p:strVal val="#ppt_x"/>
                                          </p:val>
                                        </p:tav>
                                      </p:tavLst>
                                    </p:anim>
                                    <p:anim calcmode="lin" valueType="num">
                                      <p:cBhvr additive="base">
                                        <p:cTn id="344" dur="3000" fill="hold"/>
                                        <p:tgtEl>
                                          <p:spTgt spid="6"/>
                                        </p:tgtEl>
                                        <p:attrNameLst>
                                          <p:attrName>ppt_y</p:attrName>
                                        </p:attrNameLst>
                                      </p:cBhvr>
                                      <p:tavLst>
                                        <p:tav tm="0">
                                          <p:val>
                                            <p:strVal val="#ppt_y"/>
                                          </p:val>
                                        </p:tav>
                                        <p:tav tm="100000">
                                          <p:val>
                                            <p:strVal val="#ppt_y"/>
                                          </p:val>
                                        </p:tav>
                                      </p:tavLst>
                                    </p:anim>
                                  </p:childTnLst>
                                </p:cTn>
                              </p:par>
                              <p:par>
                                <p:cTn id="345" presetID="2" presetClass="entr" presetSubtype="2" fill="hold" grpId="0" nodeType="withEffect">
                                  <p:stCondLst>
                                    <p:cond delay="0"/>
                                  </p:stCondLst>
                                  <p:childTnLst>
                                    <p:set>
                                      <p:cBhvr>
                                        <p:cTn id="346" dur="1" fill="hold">
                                          <p:stCondLst>
                                            <p:cond delay="0"/>
                                          </p:stCondLst>
                                        </p:cTn>
                                        <p:tgtEl>
                                          <p:spTgt spid="7"/>
                                        </p:tgtEl>
                                        <p:attrNameLst>
                                          <p:attrName>style.visibility</p:attrName>
                                        </p:attrNameLst>
                                      </p:cBhvr>
                                      <p:to>
                                        <p:strVal val="visible"/>
                                      </p:to>
                                    </p:set>
                                    <p:anim calcmode="lin" valueType="num">
                                      <p:cBhvr additive="base">
                                        <p:cTn id="347" dur="3000" fill="hold"/>
                                        <p:tgtEl>
                                          <p:spTgt spid="7"/>
                                        </p:tgtEl>
                                        <p:attrNameLst>
                                          <p:attrName>ppt_x</p:attrName>
                                        </p:attrNameLst>
                                      </p:cBhvr>
                                      <p:tavLst>
                                        <p:tav tm="0">
                                          <p:val>
                                            <p:strVal val="1+#ppt_w/2"/>
                                          </p:val>
                                        </p:tav>
                                        <p:tav tm="100000">
                                          <p:val>
                                            <p:strVal val="#ppt_x"/>
                                          </p:val>
                                        </p:tav>
                                      </p:tavLst>
                                    </p:anim>
                                    <p:anim calcmode="lin" valueType="num">
                                      <p:cBhvr additive="base">
                                        <p:cTn id="348" dur="3000" fill="hold"/>
                                        <p:tgtEl>
                                          <p:spTgt spid="7"/>
                                        </p:tgtEl>
                                        <p:attrNameLst>
                                          <p:attrName>ppt_y</p:attrName>
                                        </p:attrNameLst>
                                      </p:cBhvr>
                                      <p:tavLst>
                                        <p:tav tm="0">
                                          <p:val>
                                            <p:strVal val="#ppt_y"/>
                                          </p:val>
                                        </p:tav>
                                        <p:tav tm="100000">
                                          <p:val>
                                            <p:strVal val="#ppt_y"/>
                                          </p:val>
                                        </p:tav>
                                      </p:tavLst>
                                    </p:anim>
                                  </p:childTnLst>
                                </p:cTn>
                              </p:par>
                              <p:par>
                                <p:cTn id="349" presetID="2" presetClass="entr" presetSubtype="2" fill="hold" grpId="0" nodeType="withEffect">
                                  <p:stCondLst>
                                    <p:cond delay="0"/>
                                  </p:stCondLst>
                                  <p:childTnLst>
                                    <p:set>
                                      <p:cBhvr>
                                        <p:cTn id="350" dur="1" fill="hold">
                                          <p:stCondLst>
                                            <p:cond delay="0"/>
                                          </p:stCondLst>
                                        </p:cTn>
                                        <p:tgtEl>
                                          <p:spTgt spid="8"/>
                                        </p:tgtEl>
                                        <p:attrNameLst>
                                          <p:attrName>style.visibility</p:attrName>
                                        </p:attrNameLst>
                                      </p:cBhvr>
                                      <p:to>
                                        <p:strVal val="visible"/>
                                      </p:to>
                                    </p:set>
                                    <p:anim calcmode="lin" valueType="num">
                                      <p:cBhvr additive="base">
                                        <p:cTn id="351" dur="3000" fill="hold"/>
                                        <p:tgtEl>
                                          <p:spTgt spid="8"/>
                                        </p:tgtEl>
                                        <p:attrNameLst>
                                          <p:attrName>ppt_x</p:attrName>
                                        </p:attrNameLst>
                                      </p:cBhvr>
                                      <p:tavLst>
                                        <p:tav tm="0">
                                          <p:val>
                                            <p:strVal val="1+#ppt_w/2"/>
                                          </p:val>
                                        </p:tav>
                                        <p:tav tm="100000">
                                          <p:val>
                                            <p:strVal val="#ppt_x"/>
                                          </p:val>
                                        </p:tav>
                                      </p:tavLst>
                                    </p:anim>
                                    <p:anim calcmode="lin" valueType="num">
                                      <p:cBhvr additive="base">
                                        <p:cTn id="352" dur="3000" fill="hold"/>
                                        <p:tgtEl>
                                          <p:spTgt spid="8"/>
                                        </p:tgtEl>
                                        <p:attrNameLst>
                                          <p:attrName>ppt_y</p:attrName>
                                        </p:attrNameLst>
                                      </p:cBhvr>
                                      <p:tavLst>
                                        <p:tav tm="0">
                                          <p:val>
                                            <p:strVal val="#ppt_y"/>
                                          </p:val>
                                        </p:tav>
                                        <p:tav tm="100000">
                                          <p:val>
                                            <p:strVal val="#ppt_y"/>
                                          </p:val>
                                        </p:tav>
                                      </p:tavLst>
                                    </p:anim>
                                  </p:childTnLst>
                                </p:cTn>
                              </p:par>
                              <p:par>
                                <p:cTn id="353" presetID="2" presetClass="entr" presetSubtype="2" fill="hold" grpId="0" nodeType="withEffect">
                                  <p:stCondLst>
                                    <p:cond delay="0"/>
                                  </p:stCondLst>
                                  <p:childTnLst>
                                    <p:set>
                                      <p:cBhvr>
                                        <p:cTn id="354" dur="1" fill="hold">
                                          <p:stCondLst>
                                            <p:cond delay="0"/>
                                          </p:stCondLst>
                                        </p:cTn>
                                        <p:tgtEl>
                                          <p:spTgt spid="9"/>
                                        </p:tgtEl>
                                        <p:attrNameLst>
                                          <p:attrName>style.visibility</p:attrName>
                                        </p:attrNameLst>
                                      </p:cBhvr>
                                      <p:to>
                                        <p:strVal val="visible"/>
                                      </p:to>
                                    </p:set>
                                    <p:anim calcmode="lin" valueType="num">
                                      <p:cBhvr additive="base">
                                        <p:cTn id="355" dur="3000" fill="hold"/>
                                        <p:tgtEl>
                                          <p:spTgt spid="9"/>
                                        </p:tgtEl>
                                        <p:attrNameLst>
                                          <p:attrName>ppt_x</p:attrName>
                                        </p:attrNameLst>
                                      </p:cBhvr>
                                      <p:tavLst>
                                        <p:tav tm="0">
                                          <p:val>
                                            <p:strVal val="1+#ppt_w/2"/>
                                          </p:val>
                                        </p:tav>
                                        <p:tav tm="100000">
                                          <p:val>
                                            <p:strVal val="#ppt_x"/>
                                          </p:val>
                                        </p:tav>
                                      </p:tavLst>
                                    </p:anim>
                                    <p:anim calcmode="lin" valueType="num">
                                      <p:cBhvr additive="base">
                                        <p:cTn id="356" dur="3000" fill="hold"/>
                                        <p:tgtEl>
                                          <p:spTgt spid="9"/>
                                        </p:tgtEl>
                                        <p:attrNameLst>
                                          <p:attrName>ppt_y</p:attrName>
                                        </p:attrNameLst>
                                      </p:cBhvr>
                                      <p:tavLst>
                                        <p:tav tm="0">
                                          <p:val>
                                            <p:strVal val="#ppt_y"/>
                                          </p:val>
                                        </p:tav>
                                        <p:tav tm="100000">
                                          <p:val>
                                            <p:strVal val="#ppt_y"/>
                                          </p:val>
                                        </p:tav>
                                      </p:tavLst>
                                    </p:anim>
                                  </p:childTnLst>
                                </p:cTn>
                              </p:par>
                              <p:par>
                                <p:cTn id="357" presetID="2" presetClass="entr" presetSubtype="2" fill="hold" grpId="0" nodeType="withEffect">
                                  <p:stCondLst>
                                    <p:cond delay="0"/>
                                  </p:stCondLst>
                                  <p:childTnLst>
                                    <p:set>
                                      <p:cBhvr>
                                        <p:cTn id="358" dur="1" fill="hold">
                                          <p:stCondLst>
                                            <p:cond delay="0"/>
                                          </p:stCondLst>
                                        </p:cTn>
                                        <p:tgtEl>
                                          <p:spTgt spid="10"/>
                                        </p:tgtEl>
                                        <p:attrNameLst>
                                          <p:attrName>style.visibility</p:attrName>
                                        </p:attrNameLst>
                                      </p:cBhvr>
                                      <p:to>
                                        <p:strVal val="visible"/>
                                      </p:to>
                                    </p:set>
                                    <p:anim calcmode="lin" valueType="num">
                                      <p:cBhvr additive="base">
                                        <p:cTn id="359" dur="3000" fill="hold"/>
                                        <p:tgtEl>
                                          <p:spTgt spid="10"/>
                                        </p:tgtEl>
                                        <p:attrNameLst>
                                          <p:attrName>ppt_x</p:attrName>
                                        </p:attrNameLst>
                                      </p:cBhvr>
                                      <p:tavLst>
                                        <p:tav tm="0">
                                          <p:val>
                                            <p:strVal val="1+#ppt_w/2"/>
                                          </p:val>
                                        </p:tav>
                                        <p:tav tm="100000">
                                          <p:val>
                                            <p:strVal val="#ppt_x"/>
                                          </p:val>
                                        </p:tav>
                                      </p:tavLst>
                                    </p:anim>
                                    <p:anim calcmode="lin" valueType="num">
                                      <p:cBhvr additive="base">
                                        <p:cTn id="360" dur="3000" fill="hold"/>
                                        <p:tgtEl>
                                          <p:spTgt spid="10"/>
                                        </p:tgtEl>
                                        <p:attrNameLst>
                                          <p:attrName>ppt_y</p:attrName>
                                        </p:attrNameLst>
                                      </p:cBhvr>
                                      <p:tavLst>
                                        <p:tav tm="0">
                                          <p:val>
                                            <p:strVal val="#ppt_y"/>
                                          </p:val>
                                        </p:tav>
                                        <p:tav tm="100000">
                                          <p:val>
                                            <p:strVal val="#ppt_y"/>
                                          </p:val>
                                        </p:tav>
                                      </p:tavLst>
                                    </p:anim>
                                  </p:childTnLst>
                                </p:cTn>
                              </p:par>
                              <p:par>
                                <p:cTn id="361" presetID="2" presetClass="entr" presetSubtype="2" fill="hold" grpId="0" nodeType="withEffect">
                                  <p:stCondLst>
                                    <p:cond delay="0"/>
                                  </p:stCondLst>
                                  <p:childTnLst>
                                    <p:set>
                                      <p:cBhvr>
                                        <p:cTn id="362" dur="1" fill="hold">
                                          <p:stCondLst>
                                            <p:cond delay="0"/>
                                          </p:stCondLst>
                                        </p:cTn>
                                        <p:tgtEl>
                                          <p:spTgt spid="11"/>
                                        </p:tgtEl>
                                        <p:attrNameLst>
                                          <p:attrName>style.visibility</p:attrName>
                                        </p:attrNameLst>
                                      </p:cBhvr>
                                      <p:to>
                                        <p:strVal val="visible"/>
                                      </p:to>
                                    </p:set>
                                    <p:anim calcmode="lin" valueType="num">
                                      <p:cBhvr additive="base">
                                        <p:cTn id="363" dur="3000" fill="hold"/>
                                        <p:tgtEl>
                                          <p:spTgt spid="11"/>
                                        </p:tgtEl>
                                        <p:attrNameLst>
                                          <p:attrName>ppt_x</p:attrName>
                                        </p:attrNameLst>
                                      </p:cBhvr>
                                      <p:tavLst>
                                        <p:tav tm="0">
                                          <p:val>
                                            <p:strVal val="1+#ppt_w/2"/>
                                          </p:val>
                                        </p:tav>
                                        <p:tav tm="100000">
                                          <p:val>
                                            <p:strVal val="#ppt_x"/>
                                          </p:val>
                                        </p:tav>
                                      </p:tavLst>
                                    </p:anim>
                                    <p:anim calcmode="lin" valueType="num">
                                      <p:cBhvr additive="base">
                                        <p:cTn id="364" dur="3000" fill="hold"/>
                                        <p:tgtEl>
                                          <p:spTgt spid="11"/>
                                        </p:tgtEl>
                                        <p:attrNameLst>
                                          <p:attrName>ppt_y</p:attrName>
                                        </p:attrNameLst>
                                      </p:cBhvr>
                                      <p:tavLst>
                                        <p:tav tm="0">
                                          <p:val>
                                            <p:strVal val="#ppt_y"/>
                                          </p:val>
                                        </p:tav>
                                        <p:tav tm="100000">
                                          <p:val>
                                            <p:strVal val="#ppt_y"/>
                                          </p:val>
                                        </p:tav>
                                      </p:tavLst>
                                    </p:anim>
                                  </p:childTnLst>
                                </p:cTn>
                              </p:par>
                              <p:par>
                                <p:cTn id="365" presetID="2" presetClass="entr" presetSubtype="2" fill="hold" grpId="0" nodeType="withEffect">
                                  <p:stCondLst>
                                    <p:cond delay="0"/>
                                  </p:stCondLst>
                                  <p:childTnLst>
                                    <p:set>
                                      <p:cBhvr>
                                        <p:cTn id="366" dur="1" fill="hold">
                                          <p:stCondLst>
                                            <p:cond delay="0"/>
                                          </p:stCondLst>
                                        </p:cTn>
                                        <p:tgtEl>
                                          <p:spTgt spid="12"/>
                                        </p:tgtEl>
                                        <p:attrNameLst>
                                          <p:attrName>style.visibility</p:attrName>
                                        </p:attrNameLst>
                                      </p:cBhvr>
                                      <p:to>
                                        <p:strVal val="visible"/>
                                      </p:to>
                                    </p:set>
                                    <p:anim calcmode="lin" valueType="num">
                                      <p:cBhvr additive="base">
                                        <p:cTn id="367" dur="3000" fill="hold"/>
                                        <p:tgtEl>
                                          <p:spTgt spid="12"/>
                                        </p:tgtEl>
                                        <p:attrNameLst>
                                          <p:attrName>ppt_x</p:attrName>
                                        </p:attrNameLst>
                                      </p:cBhvr>
                                      <p:tavLst>
                                        <p:tav tm="0">
                                          <p:val>
                                            <p:strVal val="1+#ppt_w/2"/>
                                          </p:val>
                                        </p:tav>
                                        <p:tav tm="100000">
                                          <p:val>
                                            <p:strVal val="#ppt_x"/>
                                          </p:val>
                                        </p:tav>
                                      </p:tavLst>
                                    </p:anim>
                                    <p:anim calcmode="lin" valueType="num">
                                      <p:cBhvr additive="base">
                                        <p:cTn id="368" dur="3000" fill="hold"/>
                                        <p:tgtEl>
                                          <p:spTgt spid="12"/>
                                        </p:tgtEl>
                                        <p:attrNameLst>
                                          <p:attrName>ppt_y</p:attrName>
                                        </p:attrNameLst>
                                      </p:cBhvr>
                                      <p:tavLst>
                                        <p:tav tm="0">
                                          <p:val>
                                            <p:strVal val="#ppt_y"/>
                                          </p:val>
                                        </p:tav>
                                        <p:tav tm="100000">
                                          <p:val>
                                            <p:strVal val="#ppt_y"/>
                                          </p:val>
                                        </p:tav>
                                      </p:tavLst>
                                    </p:anim>
                                  </p:childTnLst>
                                </p:cTn>
                              </p:par>
                              <p:par>
                                <p:cTn id="369" presetID="2" presetClass="entr" presetSubtype="2" fill="hold" grpId="0" nodeType="withEffect">
                                  <p:stCondLst>
                                    <p:cond delay="0"/>
                                  </p:stCondLst>
                                  <p:childTnLst>
                                    <p:set>
                                      <p:cBhvr>
                                        <p:cTn id="370" dur="1" fill="hold">
                                          <p:stCondLst>
                                            <p:cond delay="0"/>
                                          </p:stCondLst>
                                        </p:cTn>
                                        <p:tgtEl>
                                          <p:spTgt spid="13"/>
                                        </p:tgtEl>
                                        <p:attrNameLst>
                                          <p:attrName>style.visibility</p:attrName>
                                        </p:attrNameLst>
                                      </p:cBhvr>
                                      <p:to>
                                        <p:strVal val="visible"/>
                                      </p:to>
                                    </p:set>
                                    <p:anim calcmode="lin" valueType="num">
                                      <p:cBhvr additive="base">
                                        <p:cTn id="371" dur="3000" fill="hold"/>
                                        <p:tgtEl>
                                          <p:spTgt spid="13"/>
                                        </p:tgtEl>
                                        <p:attrNameLst>
                                          <p:attrName>ppt_x</p:attrName>
                                        </p:attrNameLst>
                                      </p:cBhvr>
                                      <p:tavLst>
                                        <p:tav tm="0">
                                          <p:val>
                                            <p:strVal val="1+#ppt_w/2"/>
                                          </p:val>
                                        </p:tav>
                                        <p:tav tm="100000">
                                          <p:val>
                                            <p:strVal val="#ppt_x"/>
                                          </p:val>
                                        </p:tav>
                                      </p:tavLst>
                                    </p:anim>
                                    <p:anim calcmode="lin" valueType="num">
                                      <p:cBhvr additive="base">
                                        <p:cTn id="372" dur="3000" fill="hold"/>
                                        <p:tgtEl>
                                          <p:spTgt spid="13"/>
                                        </p:tgtEl>
                                        <p:attrNameLst>
                                          <p:attrName>ppt_y</p:attrName>
                                        </p:attrNameLst>
                                      </p:cBhvr>
                                      <p:tavLst>
                                        <p:tav tm="0">
                                          <p:val>
                                            <p:strVal val="#ppt_y"/>
                                          </p:val>
                                        </p:tav>
                                        <p:tav tm="100000">
                                          <p:val>
                                            <p:strVal val="#ppt_y"/>
                                          </p:val>
                                        </p:tav>
                                      </p:tavLst>
                                    </p:anim>
                                  </p:childTnLst>
                                </p:cTn>
                              </p:par>
                              <p:par>
                                <p:cTn id="373" presetID="2" presetClass="entr" presetSubtype="2" fill="hold" grpId="0" nodeType="withEffect">
                                  <p:stCondLst>
                                    <p:cond delay="0"/>
                                  </p:stCondLst>
                                  <p:childTnLst>
                                    <p:set>
                                      <p:cBhvr>
                                        <p:cTn id="374" dur="1" fill="hold">
                                          <p:stCondLst>
                                            <p:cond delay="0"/>
                                          </p:stCondLst>
                                        </p:cTn>
                                        <p:tgtEl>
                                          <p:spTgt spid="14"/>
                                        </p:tgtEl>
                                        <p:attrNameLst>
                                          <p:attrName>style.visibility</p:attrName>
                                        </p:attrNameLst>
                                      </p:cBhvr>
                                      <p:to>
                                        <p:strVal val="visible"/>
                                      </p:to>
                                    </p:set>
                                    <p:anim calcmode="lin" valueType="num">
                                      <p:cBhvr additive="base">
                                        <p:cTn id="375" dur="3000" fill="hold"/>
                                        <p:tgtEl>
                                          <p:spTgt spid="14"/>
                                        </p:tgtEl>
                                        <p:attrNameLst>
                                          <p:attrName>ppt_x</p:attrName>
                                        </p:attrNameLst>
                                      </p:cBhvr>
                                      <p:tavLst>
                                        <p:tav tm="0">
                                          <p:val>
                                            <p:strVal val="1+#ppt_w/2"/>
                                          </p:val>
                                        </p:tav>
                                        <p:tav tm="100000">
                                          <p:val>
                                            <p:strVal val="#ppt_x"/>
                                          </p:val>
                                        </p:tav>
                                      </p:tavLst>
                                    </p:anim>
                                    <p:anim calcmode="lin" valueType="num">
                                      <p:cBhvr additive="base">
                                        <p:cTn id="376" dur="3000" fill="hold"/>
                                        <p:tgtEl>
                                          <p:spTgt spid="14"/>
                                        </p:tgtEl>
                                        <p:attrNameLst>
                                          <p:attrName>ppt_y</p:attrName>
                                        </p:attrNameLst>
                                      </p:cBhvr>
                                      <p:tavLst>
                                        <p:tav tm="0">
                                          <p:val>
                                            <p:strVal val="#ppt_y"/>
                                          </p:val>
                                        </p:tav>
                                        <p:tav tm="100000">
                                          <p:val>
                                            <p:strVal val="#ppt_y"/>
                                          </p:val>
                                        </p:tav>
                                      </p:tavLst>
                                    </p:anim>
                                  </p:childTnLst>
                                </p:cTn>
                              </p:par>
                              <p:par>
                                <p:cTn id="377" presetID="2" presetClass="entr" presetSubtype="2" fill="hold" grpId="0" nodeType="withEffect">
                                  <p:stCondLst>
                                    <p:cond delay="0"/>
                                  </p:stCondLst>
                                  <p:childTnLst>
                                    <p:set>
                                      <p:cBhvr>
                                        <p:cTn id="378" dur="1" fill="hold">
                                          <p:stCondLst>
                                            <p:cond delay="0"/>
                                          </p:stCondLst>
                                        </p:cTn>
                                        <p:tgtEl>
                                          <p:spTgt spid="15"/>
                                        </p:tgtEl>
                                        <p:attrNameLst>
                                          <p:attrName>style.visibility</p:attrName>
                                        </p:attrNameLst>
                                      </p:cBhvr>
                                      <p:to>
                                        <p:strVal val="visible"/>
                                      </p:to>
                                    </p:set>
                                    <p:anim calcmode="lin" valueType="num">
                                      <p:cBhvr additive="base">
                                        <p:cTn id="379" dur="3000" fill="hold"/>
                                        <p:tgtEl>
                                          <p:spTgt spid="15"/>
                                        </p:tgtEl>
                                        <p:attrNameLst>
                                          <p:attrName>ppt_x</p:attrName>
                                        </p:attrNameLst>
                                      </p:cBhvr>
                                      <p:tavLst>
                                        <p:tav tm="0">
                                          <p:val>
                                            <p:strVal val="1+#ppt_w/2"/>
                                          </p:val>
                                        </p:tav>
                                        <p:tav tm="100000">
                                          <p:val>
                                            <p:strVal val="#ppt_x"/>
                                          </p:val>
                                        </p:tav>
                                      </p:tavLst>
                                    </p:anim>
                                    <p:anim calcmode="lin" valueType="num">
                                      <p:cBhvr additive="base">
                                        <p:cTn id="380" dur="3000" fill="hold"/>
                                        <p:tgtEl>
                                          <p:spTgt spid="15"/>
                                        </p:tgtEl>
                                        <p:attrNameLst>
                                          <p:attrName>ppt_y</p:attrName>
                                        </p:attrNameLst>
                                      </p:cBhvr>
                                      <p:tavLst>
                                        <p:tav tm="0">
                                          <p:val>
                                            <p:strVal val="#ppt_y"/>
                                          </p:val>
                                        </p:tav>
                                        <p:tav tm="100000">
                                          <p:val>
                                            <p:strVal val="#ppt_y"/>
                                          </p:val>
                                        </p:tav>
                                      </p:tavLst>
                                    </p:anim>
                                  </p:childTnLst>
                                </p:cTn>
                              </p:par>
                              <p:par>
                                <p:cTn id="381" presetID="2" presetClass="entr" presetSubtype="2" fill="hold" grpId="0" nodeType="withEffect">
                                  <p:stCondLst>
                                    <p:cond delay="0"/>
                                  </p:stCondLst>
                                  <p:childTnLst>
                                    <p:set>
                                      <p:cBhvr>
                                        <p:cTn id="382" dur="1" fill="hold">
                                          <p:stCondLst>
                                            <p:cond delay="0"/>
                                          </p:stCondLst>
                                        </p:cTn>
                                        <p:tgtEl>
                                          <p:spTgt spid="16"/>
                                        </p:tgtEl>
                                        <p:attrNameLst>
                                          <p:attrName>style.visibility</p:attrName>
                                        </p:attrNameLst>
                                      </p:cBhvr>
                                      <p:to>
                                        <p:strVal val="visible"/>
                                      </p:to>
                                    </p:set>
                                    <p:anim calcmode="lin" valueType="num">
                                      <p:cBhvr additive="base">
                                        <p:cTn id="383" dur="3000" fill="hold"/>
                                        <p:tgtEl>
                                          <p:spTgt spid="16"/>
                                        </p:tgtEl>
                                        <p:attrNameLst>
                                          <p:attrName>ppt_x</p:attrName>
                                        </p:attrNameLst>
                                      </p:cBhvr>
                                      <p:tavLst>
                                        <p:tav tm="0">
                                          <p:val>
                                            <p:strVal val="1+#ppt_w/2"/>
                                          </p:val>
                                        </p:tav>
                                        <p:tav tm="100000">
                                          <p:val>
                                            <p:strVal val="#ppt_x"/>
                                          </p:val>
                                        </p:tav>
                                      </p:tavLst>
                                    </p:anim>
                                    <p:anim calcmode="lin" valueType="num">
                                      <p:cBhvr additive="base">
                                        <p:cTn id="384" dur="3000" fill="hold"/>
                                        <p:tgtEl>
                                          <p:spTgt spid="16"/>
                                        </p:tgtEl>
                                        <p:attrNameLst>
                                          <p:attrName>ppt_y</p:attrName>
                                        </p:attrNameLst>
                                      </p:cBhvr>
                                      <p:tavLst>
                                        <p:tav tm="0">
                                          <p:val>
                                            <p:strVal val="#ppt_y"/>
                                          </p:val>
                                        </p:tav>
                                        <p:tav tm="100000">
                                          <p:val>
                                            <p:strVal val="#ppt_y"/>
                                          </p:val>
                                        </p:tav>
                                      </p:tavLst>
                                    </p:anim>
                                  </p:childTnLst>
                                </p:cTn>
                              </p:par>
                              <p:par>
                                <p:cTn id="385" presetID="2" presetClass="entr" presetSubtype="2" fill="hold" grpId="0" nodeType="withEffect">
                                  <p:stCondLst>
                                    <p:cond delay="0"/>
                                  </p:stCondLst>
                                  <p:childTnLst>
                                    <p:set>
                                      <p:cBhvr>
                                        <p:cTn id="386" dur="1" fill="hold">
                                          <p:stCondLst>
                                            <p:cond delay="0"/>
                                          </p:stCondLst>
                                        </p:cTn>
                                        <p:tgtEl>
                                          <p:spTgt spid="17"/>
                                        </p:tgtEl>
                                        <p:attrNameLst>
                                          <p:attrName>style.visibility</p:attrName>
                                        </p:attrNameLst>
                                      </p:cBhvr>
                                      <p:to>
                                        <p:strVal val="visible"/>
                                      </p:to>
                                    </p:set>
                                    <p:anim calcmode="lin" valueType="num">
                                      <p:cBhvr additive="base">
                                        <p:cTn id="387" dur="3000" fill="hold"/>
                                        <p:tgtEl>
                                          <p:spTgt spid="17"/>
                                        </p:tgtEl>
                                        <p:attrNameLst>
                                          <p:attrName>ppt_x</p:attrName>
                                        </p:attrNameLst>
                                      </p:cBhvr>
                                      <p:tavLst>
                                        <p:tav tm="0">
                                          <p:val>
                                            <p:strVal val="1+#ppt_w/2"/>
                                          </p:val>
                                        </p:tav>
                                        <p:tav tm="100000">
                                          <p:val>
                                            <p:strVal val="#ppt_x"/>
                                          </p:val>
                                        </p:tav>
                                      </p:tavLst>
                                    </p:anim>
                                    <p:anim calcmode="lin" valueType="num">
                                      <p:cBhvr additive="base">
                                        <p:cTn id="388" dur="3000" fill="hold"/>
                                        <p:tgtEl>
                                          <p:spTgt spid="17"/>
                                        </p:tgtEl>
                                        <p:attrNameLst>
                                          <p:attrName>ppt_y</p:attrName>
                                        </p:attrNameLst>
                                      </p:cBhvr>
                                      <p:tavLst>
                                        <p:tav tm="0">
                                          <p:val>
                                            <p:strVal val="#ppt_y"/>
                                          </p:val>
                                        </p:tav>
                                        <p:tav tm="100000">
                                          <p:val>
                                            <p:strVal val="#ppt_y"/>
                                          </p:val>
                                        </p:tav>
                                      </p:tavLst>
                                    </p:anim>
                                  </p:childTnLst>
                                </p:cTn>
                              </p:par>
                              <p:par>
                                <p:cTn id="389" presetID="2" presetClass="entr" presetSubtype="2" fill="hold" grpId="0" nodeType="withEffect">
                                  <p:stCondLst>
                                    <p:cond delay="0"/>
                                  </p:stCondLst>
                                  <p:childTnLst>
                                    <p:set>
                                      <p:cBhvr>
                                        <p:cTn id="390" dur="1" fill="hold">
                                          <p:stCondLst>
                                            <p:cond delay="0"/>
                                          </p:stCondLst>
                                        </p:cTn>
                                        <p:tgtEl>
                                          <p:spTgt spid="18"/>
                                        </p:tgtEl>
                                        <p:attrNameLst>
                                          <p:attrName>style.visibility</p:attrName>
                                        </p:attrNameLst>
                                      </p:cBhvr>
                                      <p:to>
                                        <p:strVal val="visible"/>
                                      </p:to>
                                    </p:set>
                                    <p:anim calcmode="lin" valueType="num">
                                      <p:cBhvr additive="base">
                                        <p:cTn id="391" dur="3000" fill="hold"/>
                                        <p:tgtEl>
                                          <p:spTgt spid="18"/>
                                        </p:tgtEl>
                                        <p:attrNameLst>
                                          <p:attrName>ppt_x</p:attrName>
                                        </p:attrNameLst>
                                      </p:cBhvr>
                                      <p:tavLst>
                                        <p:tav tm="0">
                                          <p:val>
                                            <p:strVal val="1+#ppt_w/2"/>
                                          </p:val>
                                        </p:tav>
                                        <p:tav tm="100000">
                                          <p:val>
                                            <p:strVal val="#ppt_x"/>
                                          </p:val>
                                        </p:tav>
                                      </p:tavLst>
                                    </p:anim>
                                    <p:anim calcmode="lin" valueType="num">
                                      <p:cBhvr additive="base">
                                        <p:cTn id="392" dur="3000" fill="hold"/>
                                        <p:tgtEl>
                                          <p:spTgt spid="18"/>
                                        </p:tgtEl>
                                        <p:attrNameLst>
                                          <p:attrName>ppt_y</p:attrName>
                                        </p:attrNameLst>
                                      </p:cBhvr>
                                      <p:tavLst>
                                        <p:tav tm="0">
                                          <p:val>
                                            <p:strVal val="#ppt_y"/>
                                          </p:val>
                                        </p:tav>
                                        <p:tav tm="100000">
                                          <p:val>
                                            <p:strVal val="#ppt_y"/>
                                          </p:val>
                                        </p:tav>
                                      </p:tavLst>
                                    </p:anim>
                                  </p:childTnLst>
                                </p:cTn>
                              </p:par>
                              <p:par>
                                <p:cTn id="393" presetID="2" presetClass="entr" presetSubtype="2" fill="hold" grpId="0" nodeType="withEffect">
                                  <p:stCondLst>
                                    <p:cond delay="0"/>
                                  </p:stCondLst>
                                  <p:childTnLst>
                                    <p:set>
                                      <p:cBhvr>
                                        <p:cTn id="394" dur="1" fill="hold">
                                          <p:stCondLst>
                                            <p:cond delay="0"/>
                                          </p:stCondLst>
                                        </p:cTn>
                                        <p:tgtEl>
                                          <p:spTgt spid="19"/>
                                        </p:tgtEl>
                                        <p:attrNameLst>
                                          <p:attrName>style.visibility</p:attrName>
                                        </p:attrNameLst>
                                      </p:cBhvr>
                                      <p:to>
                                        <p:strVal val="visible"/>
                                      </p:to>
                                    </p:set>
                                    <p:anim calcmode="lin" valueType="num">
                                      <p:cBhvr additive="base">
                                        <p:cTn id="395" dur="3000" fill="hold"/>
                                        <p:tgtEl>
                                          <p:spTgt spid="19"/>
                                        </p:tgtEl>
                                        <p:attrNameLst>
                                          <p:attrName>ppt_x</p:attrName>
                                        </p:attrNameLst>
                                      </p:cBhvr>
                                      <p:tavLst>
                                        <p:tav tm="0">
                                          <p:val>
                                            <p:strVal val="1+#ppt_w/2"/>
                                          </p:val>
                                        </p:tav>
                                        <p:tav tm="100000">
                                          <p:val>
                                            <p:strVal val="#ppt_x"/>
                                          </p:val>
                                        </p:tav>
                                      </p:tavLst>
                                    </p:anim>
                                    <p:anim calcmode="lin" valueType="num">
                                      <p:cBhvr additive="base">
                                        <p:cTn id="396" dur="3000" fill="hold"/>
                                        <p:tgtEl>
                                          <p:spTgt spid="19"/>
                                        </p:tgtEl>
                                        <p:attrNameLst>
                                          <p:attrName>ppt_y</p:attrName>
                                        </p:attrNameLst>
                                      </p:cBhvr>
                                      <p:tavLst>
                                        <p:tav tm="0">
                                          <p:val>
                                            <p:strVal val="#ppt_y"/>
                                          </p:val>
                                        </p:tav>
                                        <p:tav tm="100000">
                                          <p:val>
                                            <p:strVal val="#ppt_y"/>
                                          </p:val>
                                        </p:tav>
                                      </p:tavLst>
                                    </p:anim>
                                  </p:childTnLst>
                                </p:cTn>
                              </p:par>
                              <p:par>
                                <p:cTn id="397" presetID="2" presetClass="entr" presetSubtype="2" fill="hold" grpId="0" nodeType="withEffect">
                                  <p:stCondLst>
                                    <p:cond delay="0"/>
                                  </p:stCondLst>
                                  <p:childTnLst>
                                    <p:set>
                                      <p:cBhvr>
                                        <p:cTn id="398" dur="1" fill="hold">
                                          <p:stCondLst>
                                            <p:cond delay="0"/>
                                          </p:stCondLst>
                                        </p:cTn>
                                        <p:tgtEl>
                                          <p:spTgt spid="20"/>
                                        </p:tgtEl>
                                        <p:attrNameLst>
                                          <p:attrName>style.visibility</p:attrName>
                                        </p:attrNameLst>
                                      </p:cBhvr>
                                      <p:to>
                                        <p:strVal val="visible"/>
                                      </p:to>
                                    </p:set>
                                    <p:anim calcmode="lin" valueType="num">
                                      <p:cBhvr additive="base">
                                        <p:cTn id="399" dur="3000" fill="hold"/>
                                        <p:tgtEl>
                                          <p:spTgt spid="20"/>
                                        </p:tgtEl>
                                        <p:attrNameLst>
                                          <p:attrName>ppt_x</p:attrName>
                                        </p:attrNameLst>
                                      </p:cBhvr>
                                      <p:tavLst>
                                        <p:tav tm="0">
                                          <p:val>
                                            <p:strVal val="1+#ppt_w/2"/>
                                          </p:val>
                                        </p:tav>
                                        <p:tav tm="100000">
                                          <p:val>
                                            <p:strVal val="#ppt_x"/>
                                          </p:val>
                                        </p:tav>
                                      </p:tavLst>
                                    </p:anim>
                                    <p:anim calcmode="lin" valueType="num">
                                      <p:cBhvr additive="base">
                                        <p:cTn id="400" dur="3000" fill="hold"/>
                                        <p:tgtEl>
                                          <p:spTgt spid="20"/>
                                        </p:tgtEl>
                                        <p:attrNameLst>
                                          <p:attrName>ppt_y</p:attrName>
                                        </p:attrNameLst>
                                      </p:cBhvr>
                                      <p:tavLst>
                                        <p:tav tm="0">
                                          <p:val>
                                            <p:strVal val="#ppt_y"/>
                                          </p:val>
                                        </p:tav>
                                        <p:tav tm="100000">
                                          <p:val>
                                            <p:strVal val="#ppt_y"/>
                                          </p:val>
                                        </p:tav>
                                      </p:tavLst>
                                    </p:anim>
                                  </p:childTnLst>
                                </p:cTn>
                              </p:par>
                              <p:par>
                                <p:cTn id="401" presetID="2" presetClass="entr" presetSubtype="2" fill="hold" grpId="0" nodeType="withEffect">
                                  <p:stCondLst>
                                    <p:cond delay="0"/>
                                  </p:stCondLst>
                                  <p:childTnLst>
                                    <p:set>
                                      <p:cBhvr>
                                        <p:cTn id="402" dur="1" fill="hold">
                                          <p:stCondLst>
                                            <p:cond delay="0"/>
                                          </p:stCondLst>
                                        </p:cTn>
                                        <p:tgtEl>
                                          <p:spTgt spid="21"/>
                                        </p:tgtEl>
                                        <p:attrNameLst>
                                          <p:attrName>style.visibility</p:attrName>
                                        </p:attrNameLst>
                                      </p:cBhvr>
                                      <p:to>
                                        <p:strVal val="visible"/>
                                      </p:to>
                                    </p:set>
                                    <p:anim calcmode="lin" valueType="num">
                                      <p:cBhvr additive="base">
                                        <p:cTn id="403" dur="3000" fill="hold"/>
                                        <p:tgtEl>
                                          <p:spTgt spid="21"/>
                                        </p:tgtEl>
                                        <p:attrNameLst>
                                          <p:attrName>ppt_x</p:attrName>
                                        </p:attrNameLst>
                                      </p:cBhvr>
                                      <p:tavLst>
                                        <p:tav tm="0">
                                          <p:val>
                                            <p:strVal val="1+#ppt_w/2"/>
                                          </p:val>
                                        </p:tav>
                                        <p:tav tm="100000">
                                          <p:val>
                                            <p:strVal val="#ppt_x"/>
                                          </p:val>
                                        </p:tav>
                                      </p:tavLst>
                                    </p:anim>
                                    <p:anim calcmode="lin" valueType="num">
                                      <p:cBhvr additive="base">
                                        <p:cTn id="404" dur="3000" fill="hold"/>
                                        <p:tgtEl>
                                          <p:spTgt spid="21"/>
                                        </p:tgtEl>
                                        <p:attrNameLst>
                                          <p:attrName>ppt_y</p:attrName>
                                        </p:attrNameLst>
                                      </p:cBhvr>
                                      <p:tavLst>
                                        <p:tav tm="0">
                                          <p:val>
                                            <p:strVal val="#ppt_y"/>
                                          </p:val>
                                        </p:tav>
                                        <p:tav tm="100000">
                                          <p:val>
                                            <p:strVal val="#ppt_y"/>
                                          </p:val>
                                        </p:tav>
                                      </p:tavLst>
                                    </p:anim>
                                  </p:childTnLst>
                                </p:cTn>
                              </p:par>
                              <p:par>
                                <p:cTn id="405" presetID="2" presetClass="entr" presetSubtype="2" fill="hold" grpId="0" nodeType="withEffect">
                                  <p:stCondLst>
                                    <p:cond delay="0"/>
                                  </p:stCondLst>
                                  <p:childTnLst>
                                    <p:set>
                                      <p:cBhvr>
                                        <p:cTn id="406" dur="1" fill="hold">
                                          <p:stCondLst>
                                            <p:cond delay="0"/>
                                          </p:stCondLst>
                                        </p:cTn>
                                        <p:tgtEl>
                                          <p:spTgt spid="22"/>
                                        </p:tgtEl>
                                        <p:attrNameLst>
                                          <p:attrName>style.visibility</p:attrName>
                                        </p:attrNameLst>
                                      </p:cBhvr>
                                      <p:to>
                                        <p:strVal val="visible"/>
                                      </p:to>
                                    </p:set>
                                    <p:anim calcmode="lin" valueType="num">
                                      <p:cBhvr additive="base">
                                        <p:cTn id="407" dur="3000" fill="hold"/>
                                        <p:tgtEl>
                                          <p:spTgt spid="22"/>
                                        </p:tgtEl>
                                        <p:attrNameLst>
                                          <p:attrName>ppt_x</p:attrName>
                                        </p:attrNameLst>
                                      </p:cBhvr>
                                      <p:tavLst>
                                        <p:tav tm="0">
                                          <p:val>
                                            <p:strVal val="1+#ppt_w/2"/>
                                          </p:val>
                                        </p:tav>
                                        <p:tav tm="100000">
                                          <p:val>
                                            <p:strVal val="#ppt_x"/>
                                          </p:val>
                                        </p:tav>
                                      </p:tavLst>
                                    </p:anim>
                                    <p:anim calcmode="lin" valueType="num">
                                      <p:cBhvr additive="base">
                                        <p:cTn id="408" dur="3000" fill="hold"/>
                                        <p:tgtEl>
                                          <p:spTgt spid="22"/>
                                        </p:tgtEl>
                                        <p:attrNameLst>
                                          <p:attrName>ppt_y</p:attrName>
                                        </p:attrNameLst>
                                      </p:cBhvr>
                                      <p:tavLst>
                                        <p:tav tm="0">
                                          <p:val>
                                            <p:strVal val="#ppt_y"/>
                                          </p:val>
                                        </p:tav>
                                        <p:tav tm="100000">
                                          <p:val>
                                            <p:strVal val="#ppt_y"/>
                                          </p:val>
                                        </p:tav>
                                      </p:tavLst>
                                    </p:anim>
                                  </p:childTnLst>
                                </p:cTn>
                              </p:par>
                              <p:par>
                                <p:cTn id="409" presetID="2" presetClass="entr" presetSubtype="2" fill="hold" grpId="0" nodeType="withEffect">
                                  <p:stCondLst>
                                    <p:cond delay="0"/>
                                  </p:stCondLst>
                                  <p:childTnLst>
                                    <p:set>
                                      <p:cBhvr>
                                        <p:cTn id="410" dur="1" fill="hold">
                                          <p:stCondLst>
                                            <p:cond delay="0"/>
                                          </p:stCondLst>
                                        </p:cTn>
                                        <p:tgtEl>
                                          <p:spTgt spid="23"/>
                                        </p:tgtEl>
                                        <p:attrNameLst>
                                          <p:attrName>style.visibility</p:attrName>
                                        </p:attrNameLst>
                                      </p:cBhvr>
                                      <p:to>
                                        <p:strVal val="visible"/>
                                      </p:to>
                                    </p:set>
                                    <p:anim calcmode="lin" valueType="num">
                                      <p:cBhvr additive="base">
                                        <p:cTn id="411" dur="3000" fill="hold"/>
                                        <p:tgtEl>
                                          <p:spTgt spid="23"/>
                                        </p:tgtEl>
                                        <p:attrNameLst>
                                          <p:attrName>ppt_x</p:attrName>
                                        </p:attrNameLst>
                                      </p:cBhvr>
                                      <p:tavLst>
                                        <p:tav tm="0">
                                          <p:val>
                                            <p:strVal val="1+#ppt_w/2"/>
                                          </p:val>
                                        </p:tav>
                                        <p:tav tm="100000">
                                          <p:val>
                                            <p:strVal val="#ppt_x"/>
                                          </p:val>
                                        </p:tav>
                                      </p:tavLst>
                                    </p:anim>
                                    <p:anim calcmode="lin" valueType="num">
                                      <p:cBhvr additive="base">
                                        <p:cTn id="412" dur="3000" fill="hold"/>
                                        <p:tgtEl>
                                          <p:spTgt spid="23"/>
                                        </p:tgtEl>
                                        <p:attrNameLst>
                                          <p:attrName>ppt_y</p:attrName>
                                        </p:attrNameLst>
                                      </p:cBhvr>
                                      <p:tavLst>
                                        <p:tav tm="0">
                                          <p:val>
                                            <p:strVal val="#ppt_y"/>
                                          </p:val>
                                        </p:tav>
                                        <p:tav tm="100000">
                                          <p:val>
                                            <p:strVal val="#ppt_y"/>
                                          </p:val>
                                        </p:tav>
                                      </p:tavLst>
                                    </p:anim>
                                  </p:childTnLst>
                                </p:cTn>
                              </p:par>
                              <p:par>
                                <p:cTn id="413" presetID="2" presetClass="entr" presetSubtype="2" fill="hold" grpId="0" nodeType="withEffect">
                                  <p:stCondLst>
                                    <p:cond delay="0"/>
                                  </p:stCondLst>
                                  <p:childTnLst>
                                    <p:set>
                                      <p:cBhvr>
                                        <p:cTn id="414" dur="1" fill="hold">
                                          <p:stCondLst>
                                            <p:cond delay="0"/>
                                          </p:stCondLst>
                                        </p:cTn>
                                        <p:tgtEl>
                                          <p:spTgt spid="24"/>
                                        </p:tgtEl>
                                        <p:attrNameLst>
                                          <p:attrName>style.visibility</p:attrName>
                                        </p:attrNameLst>
                                      </p:cBhvr>
                                      <p:to>
                                        <p:strVal val="visible"/>
                                      </p:to>
                                    </p:set>
                                    <p:anim calcmode="lin" valueType="num">
                                      <p:cBhvr additive="base">
                                        <p:cTn id="415" dur="3000" fill="hold"/>
                                        <p:tgtEl>
                                          <p:spTgt spid="24"/>
                                        </p:tgtEl>
                                        <p:attrNameLst>
                                          <p:attrName>ppt_x</p:attrName>
                                        </p:attrNameLst>
                                      </p:cBhvr>
                                      <p:tavLst>
                                        <p:tav tm="0">
                                          <p:val>
                                            <p:strVal val="1+#ppt_w/2"/>
                                          </p:val>
                                        </p:tav>
                                        <p:tav tm="100000">
                                          <p:val>
                                            <p:strVal val="#ppt_x"/>
                                          </p:val>
                                        </p:tav>
                                      </p:tavLst>
                                    </p:anim>
                                    <p:anim calcmode="lin" valueType="num">
                                      <p:cBhvr additive="base">
                                        <p:cTn id="416" dur="3000" fill="hold"/>
                                        <p:tgtEl>
                                          <p:spTgt spid="24"/>
                                        </p:tgtEl>
                                        <p:attrNameLst>
                                          <p:attrName>ppt_y</p:attrName>
                                        </p:attrNameLst>
                                      </p:cBhvr>
                                      <p:tavLst>
                                        <p:tav tm="0">
                                          <p:val>
                                            <p:strVal val="#ppt_y"/>
                                          </p:val>
                                        </p:tav>
                                        <p:tav tm="100000">
                                          <p:val>
                                            <p:strVal val="#ppt_y"/>
                                          </p:val>
                                        </p:tav>
                                      </p:tavLst>
                                    </p:anim>
                                  </p:childTnLst>
                                </p:cTn>
                              </p:par>
                              <p:par>
                                <p:cTn id="417" presetID="2" presetClass="entr" presetSubtype="2" fill="hold" grpId="0" nodeType="withEffect">
                                  <p:stCondLst>
                                    <p:cond delay="0"/>
                                  </p:stCondLst>
                                  <p:childTnLst>
                                    <p:set>
                                      <p:cBhvr>
                                        <p:cTn id="418" dur="1" fill="hold">
                                          <p:stCondLst>
                                            <p:cond delay="0"/>
                                          </p:stCondLst>
                                        </p:cTn>
                                        <p:tgtEl>
                                          <p:spTgt spid="25"/>
                                        </p:tgtEl>
                                        <p:attrNameLst>
                                          <p:attrName>style.visibility</p:attrName>
                                        </p:attrNameLst>
                                      </p:cBhvr>
                                      <p:to>
                                        <p:strVal val="visible"/>
                                      </p:to>
                                    </p:set>
                                    <p:anim calcmode="lin" valueType="num">
                                      <p:cBhvr additive="base">
                                        <p:cTn id="419" dur="3000" fill="hold"/>
                                        <p:tgtEl>
                                          <p:spTgt spid="25"/>
                                        </p:tgtEl>
                                        <p:attrNameLst>
                                          <p:attrName>ppt_x</p:attrName>
                                        </p:attrNameLst>
                                      </p:cBhvr>
                                      <p:tavLst>
                                        <p:tav tm="0">
                                          <p:val>
                                            <p:strVal val="1+#ppt_w/2"/>
                                          </p:val>
                                        </p:tav>
                                        <p:tav tm="100000">
                                          <p:val>
                                            <p:strVal val="#ppt_x"/>
                                          </p:val>
                                        </p:tav>
                                      </p:tavLst>
                                    </p:anim>
                                    <p:anim calcmode="lin" valueType="num">
                                      <p:cBhvr additive="base">
                                        <p:cTn id="420" dur="3000" fill="hold"/>
                                        <p:tgtEl>
                                          <p:spTgt spid="25"/>
                                        </p:tgtEl>
                                        <p:attrNameLst>
                                          <p:attrName>ppt_y</p:attrName>
                                        </p:attrNameLst>
                                      </p:cBhvr>
                                      <p:tavLst>
                                        <p:tav tm="0">
                                          <p:val>
                                            <p:strVal val="#ppt_y"/>
                                          </p:val>
                                        </p:tav>
                                        <p:tav tm="100000">
                                          <p:val>
                                            <p:strVal val="#ppt_y"/>
                                          </p:val>
                                        </p:tav>
                                      </p:tavLst>
                                    </p:anim>
                                  </p:childTnLst>
                                </p:cTn>
                              </p:par>
                              <p:par>
                                <p:cTn id="421" presetID="2" presetClass="entr" presetSubtype="2" fill="hold" grpId="0" nodeType="withEffect">
                                  <p:stCondLst>
                                    <p:cond delay="0"/>
                                  </p:stCondLst>
                                  <p:childTnLst>
                                    <p:set>
                                      <p:cBhvr>
                                        <p:cTn id="422" dur="1" fill="hold">
                                          <p:stCondLst>
                                            <p:cond delay="0"/>
                                          </p:stCondLst>
                                        </p:cTn>
                                        <p:tgtEl>
                                          <p:spTgt spid="26"/>
                                        </p:tgtEl>
                                        <p:attrNameLst>
                                          <p:attrName>style.visibility</p:attrName>
                                        </p:attrNameLst>
                                      </p:cBhvr>
                                      <p:to>
                                        <p:strVal val="visible"/>
                                      </p:to>
                                    </p:set>
                                    <p:anim calcmode="lin" valueType="num">
                                      <p:cBhvr additive="base">
                                        <p:cTn id="423" dur="3000" fill="hold"/>
                                        <p:tgtEl>
                                          <p:spTgt spid="26"/>
                                        </p:tgtEl>
                                        <p:attrNameLst>
                                          <p:attrName>ppt_x</p:attrName>
                                        </p:attrNameLst>
                                      </p:cBhvr>
                                      <p:tavLst>
                                        <p:tav tm="0">
                                          <p:val>
                                            <p:strVal val="1+#ppt_w/2"/>
                                          </p:val>
                                        </p:tav>
                                        <p:tav tm="100000">
                                          <p:val>
                                            <p:strVal val="#ppt_x"/>
                                          </p:val>
                                        </p:tav>
                                      </p:tavLst>
                                    </p:anim>
                                    <p:anim calcmode="lin" valueType="num">
                                      <p:cBhvr additive="base">
                                        <p:cTn id="424" dur="3000" fill="hold"/>
                                        <p:tgtEl>
                                          <p:spTgt spid="26"/>
                                        </p:tgtEl>
                                        <p:attrNameLst>
                                          <p:attrName>ppt_y</p:attrName>
                                        </p:attrNameLst>
                                      </p:cBhvr>
                                      <p:tavLst>
                                        <p:tav tm="0">
                                          <p:val>
                                            <p:strVal val="#ppt_y"/>
                                          </p:val>
                                        </p:tav>
                                        <p:tav tm="100000">
                                          <p:val>
                                            <p:strVal val="#ppt_y"/>
                                          </p:val>
                                        </p:tav>
                                      </p:tavLst>
                                    </p:anim>
                                  </p:childTnLst>
                                </p:cTn>
                              </p:par>
                              <p:par>
                                <p:cTn id="425" presetID="2" presetClass="entr" presetSubtype="2" fill="hold" grpId="0" nodeType="withEffect">
                                  <p:stCondLst>
                                    <p:cond delay="0"/>
                                  </p:stCondLst>
                                  <p:childTnLst>
                                    <p:set>
                                      <p:cBhvr>
                                        <p:cTn id="426" dur="1" fill="hold">
                                          <p:stCondLst>
                                            <p:cond delay="0"/>
                                          </p:stCondLst>
                                        </p:cTn>
                                        <p:tgtEl>
                                          <p:spTgt spid="27"/>
                                        </p:tgtEl>
                                        <p:attrNameLst>
                                          <p:attrName>style.visibility</p:attrName>
                                        </p:attrNameLst>
                                      </p:cBhvr>
                                      <p:to>
                                        <p:strVal val="visible"/>
                                      </p:to>
                                    </p:set>
                                    <p:anim calcmode="lin" valueType="num">
                                      <p:cBhvr additive="base">
                                        <p:cTn id="427" dur="3000" fill="hold"/>
                                        <p:tgtEl>
                                          <p:spTgt spid="27"/>
                                        </p:tgtEl>
                                        <p:attrNameLst>
                                          <p:attrName>ppt_x</p:attrName>
                                        </p:attrNameLst>
                                      </p:cBhvr>
                                      <p:tavLst>
                                        <p:tav tm="0">
                                          <p:val>
                                            <p:strVal val="1+#ppt_w/2"/>
                                          </p:val>
                                        </p:tav>
                                        <p:tav tm="100000">
                                          <p:val>
                                            <p:strVal val="#ppt_x"/>
                                          </p:val>
                                        </p:tav>
                                      </p:tavLst>
                                    </p:anim>
                                    <p:anim calcmode="lin" valueType="num">
                                      <p:cBhvr additive="base">
                                        <p:cTn id="428" dur="3000" fill="hold"/>
                                        <p:tgtEl>
                                          <p:spTgt spid="27"/>
                                        </p:tgtEl>
                                        <p:attrNameLst>
                                          <p:attrName>ppt_y</p:attrName>
                                        </p:attrNameLst>
                                      </p:cBhvr>
                                      <p:tavLst>
                                        <p:tav tm="0">
                                          <p:val>
                                            <p:strVal val="#ppt_y"/>
                                          </p:val>
                                        </p:tav>
                                        <p:tav tm="100000">
                                          <p:val>
                                            <p:strVal val="#ppt_y"/>
                                          </p:val>
                                        </p:tav>
                                      </p:tavLst>
                                    </p:anim>
                                  </p:childTnLst>
                                </p:cTn>
                              </p:par>
                              <p:par>
                                <p:cTn id="429" presetID="2" presetClass="entr" presetSubtype="2" fill="hold" grpId="0" nodeType="withEffect">
                                  <p:stCondLst>
                                    <p:cond delay="0"/>
                                  </p:stCondLst>
                                  <p:childTnLst>
                                    <p:set>
                                      <p:cBhvr>
                                        <p:cTn id="430" dur="1" fill="hold">
                                          <p:stCondLst>
                                            <p:cond delay="0"/>
                                          </p:stCondLst>
                                        </p:cTn>
                                        <p:tgtEl>
                                          <p:spTgt spid="28"/>
                                        </p:tgtEl>
                                        <p:attrNameLst>
                                          <p:attrName>style.visibility</p:attrName>
                                        </p:attrNameLst>
                                      </p:cBhvr>
                                      <p:to>
                                        <p:strVal val="visible"/>
                                      </p:to>
                                    </p:set>
                                    <p:anim calcmode="lin" valueType="num">
                                      <p:cBhvr additive="base">
                                        <p:cTn id="431" dur="3000" fill="hold"/>
                                        <p:tgtEl>
                                          <p:spTgt spid="28"/>
                                        </p:tgtEl>
                                        <p:attrNameLst>
                                          <p:attrName>ppt_x</p:attrName>
                                        </p:attrNameLst>
                                      </p:cBhvr>
                                      <p:tavLst>
                                        <p:tav tm="0">
                                          <p:val>
                                            <p:strVal val="1+#ppt_w/2"/>
                                          </p:val>
                                        </p:tav>
                                        <p:tav tm="100000">
                                          <p:val>
                                            <p:strVal val="#ppt_x"/>
                                          </p:val>
                                        </p:tav>
                                      </p:tavLst>
                                    </p:anim>
                                    <p:anim calcmode="lin" valueType="num">
                                      <p:cBhvr additive="base">
                                        <p:cTn id="432" dur="3000" fill="hold"/>
                                        <p:tgtEl>
                                          <p:spTgt spid="28"/>
                                        </p:tgtEl>
                                        <p:attrNameLst>
                                          <p:attrName>ppt_y</p:attrName>
                                        </p:attrNameLst>
                                      </p:cBhvr>
                                      <p:tavLst>
                                        <p:tav tm="0">
                                          <p:val>
                                            <p:strVal val="#ppt_y"/>
                                          </p:val>
                                        </p:tav>
                                        <p:tav tm="100000">
                                          <p:val>
                                            <p:strVal val="#ppt_y"/>
                                          </p:val>
                                        </p:tav>
                                      </p:tavLst>
                                    </p:anim>
                                  </p:childTnLst>
                                </p:cTn>
                              </p:par>
                              <p:par>
                                <p:cTn id="433" presetID="2" presetClass="entr" presetSubtype="2" fill="hold" grpId="0" nodeType="withEffect">
                                  <p:stCondLst>
                                    <p:cond delay="0"/>
                                  </p:stCondLst>
                                  <p:childTnLst>
                                    <p:set>
                                      <p:cBhvr>
                                        <p:cTn id="434" dur="1" fill="hold">
                                          <p:stCondLst>
                                            <p:cond delay="0"/>
                                          </p:stCondLst>
                                        </p:cTn>
                                        <p:tgtEl>
                                          <p:spTgt spid="29"/>
                                        </p:tgtEl>
                                        <p:attrNameLst>
                                          <p:attrName>style.visibility</p:attrName>
                                        </p:attrNameLst>
                                      </p:cBhvr>
                                      <p:to>
                                        <p:strVal val="visible"/>
                                      </p:to>
                                    </p:set>
                                    <p:anim calcmode="lin" valueType="num">
                                      <p:cBhvr additive="base">
                                        <p:cTn id="435" dur="3000" fill="hold"/>
                                        <p:tgtEl>
                                          <p:spTgt spid="29"/>
                                        </p:tgtEl>
                                        <p:attrNameLst>
                                          <p:attrName>ppt_x</p:attrName>
                                        </p:attrNameLst>
                                      </p:cBhvr>
                                      <p:tavLst>
                                        <p:tav tm="0">
                                          <p:val>
                                            <p:strVal val="1+#ppt_w/2"/>
                                          </p:val>
                                        </p:tav>
                                        <p:tav tm="100000">
                                          <p:val>
                                            <p:strVal val="#ppt_x"/>
                                          </p:val>
                                        </p:tav>
                                      </p:tavLst>
                                    </p:anim>
                                    <p:anim calcmode="lin" valueType="num">
                                      <p:cBhvr additive="base">
                                        <p:cTn id="436" dur="3000" fill="hold"/>
                                        <p:tgtEl>
                                          <p:spTgt spid="29"/>
                                        </p:tgtEl>
                                        <p:attrNameLst>
                                          <p:attrName>ppt_y</p:attrName>
                                        </p:attrNameLst>
                                      </p:cBhvr>
                                      <p:tavLst>
                                        <p:tav tm="0">
                                          <p:val>
                                            <p:strVal val="#ppt_y"/>
                                          </p:val>
                                        </p:tav>
                                        <p:tav tm="100000">
                                          <p:val>
                                            <p:strVal val="#ppt_y"/>
                                          </p:val>
                                        </p:tav>
                                      </p:tavLst>
                                    </p:anim>
                                  </p:childTnLst>
                                </p:cTn>
                              </p:par>
                              <p:par>
                                <p:cTn id="437" presetID="2" presetClass="entr" presetSubtype="2" fill="hold" grpId="0" nodeType="withEffect">
                                  <p:stCondLst>
                                    <p:cond delay="0"/>
                                  </p:stCondLst>
                                  <p:childTnLst>
                                    <p:set>
                                      <p:cBhvr>
                                        <p:cTn id="438" dur="1" fill="hold">
                                          <p:stCondLst>
                                            <p:cond delay="0"/>
                                          </p:stCondLst>
                                        </p:cTn>
                                        <p:tgtEl>
                                          <p:spTgt spid="30"/>
                                        </p:tgtEl>
                                        <p:attrNameLst>
                                          <p:attrName>style.visibility</p:attrName>
                                        </p:attrNameLst>
                                      </p:cBhvr>
                                      <p:to>
                                        <p:strVal val="visible"/>
                                      </p:to>
                                    </p:set>
                                    <p:anim calcmode="lin" valueType="num">
                                      <p:cBhvr additive="base">
                                        <p:cTn id="439" dur="3000" fill="hold"/>
                                        <p:tgtEl>
                                          <p:spTgt spid="30"/>
                                        </p:tgtEl>
                                        <p:attrNameLst>
                                          <p:attrName>ppt_x</p:attrName>
                                        </p:attrNameLst>
                                      </p:cBhvr>
                                      <p:tavLst>
                                        <p:tav tm="0">
                                          <p:val>
                                            <p:strVal val="1+#ppt_w/2"/>
                                          </p:val>
                                        </p:tav>
                                        <p:tav tm="100000">
                                          <p:val>
                                            <p:strVal val="#ppt_x"/>
                                          </p:val>
                                        </p:tav>
                                      </p:tavLst>
                                    </p:anim>
                                    <p:anim calcmode="lin" valueType="num">
                                      <p:cBhvr additive="base">
                                        <p:cTn id="440" dur="3000" fill="hold"/>
                                        <p:tgtEl>
                                          <p:spTgt spid="30"/>
                                        </p:tgtEl>
                                        <p:attrNameLst>
                                          <p:attrName>ppt_y</p:attrName>
                                        </p:attrNameLst>
                                      </p:cBhvr>
                                      <p:tavLst>
                                        <p:tav tm="0">
                                          <p:val>
                                            <p:strVal val="#ppt_y"/>
                                          </p:val>
                                        </p:tav>
                                        <p:tav tm="100000">
                                          <p:val>
                                            <p:strVal val="#ppt_y"/>
                                          </p:val>
                                        </p:tav>
                                      </p:tavLst>
                                    </p:anim>
                                  </p:childTnLst>
                                </p:cTn>
                              </p:par>
                              <p:par>
                                <p:cTn id="441" presetID="2" presetClass="entr" presetSubtype="2" fill="hold" grpId="0" nodeType="withEffect">
                                  <p:stCondLst>
                                    <p:cond delay="0"/>
                                  </p:stCondLst>
                                  <p:childTnLst>
                                    <p:set>
                                      <p:cBhvr>
                                        <p:cTn id="442" dur="1" fill="hold">
                                          <p:stCondLst>
                                            <p:cond delay="0"/>
                                          </p:stCondLst>
                                        </p:cTn>
                                        <p:tgtEl>
                                          <p:spTgt spid="31"/>
                                        </p:tgtEl>
                                        <p:attrNameLst>
                                          <p:attrName>style.visibility</p:attrName>
                                        </p:attrNameLst>
                                      </p:cBhvr>
                                      <p:to>
                                        <p:strVal val="visible"/>
                                      </p:to>
                                    </p:set>
                                    <p:anim calcmode="lin" valueType="num">
                                      <p:cBhvr additive="base">
                                        <p:cTn id="443" dur="3000" fill="hold"/>
                                        <p:tgtEl>
                                          <p:spTgt spid="31"/>
                                        </p:tgtEl>
                                        <p:attrNameLst>
                                          <p:attrName>ppt_x</p:attrName>
                                        </p:attrNameLst>
                                      </p:cBhvr>
                                      <p:tavLst>
                                        <p:tav tm="0">
                                          <p:val>
                                            <p:strVal val="1+#ppt_w/2"/>
                                          </p:val>
                                        </p:tav>
                                        <p:tav tm="100000">
                                          <p:val>
                                            <p:strVal val="#ppt_x"/>
                                          </p:val>
                                        </p:tav>
                                      </p:tavLst>
                                    </p:anim>
                                    <p:anim calcmode="lin" valueType="num">
                                      <p:cBhvr additive="base">
                                        <p:cTn id="444" dur="3000" fill="hold"/>
                                        <p:tgtEl>
                                          <p:spTgt spid="31"/>
                                        </p:tgtEl>
                                        <p:attrNameLst>
                                          <p:attrName>ppt_y</p:attrName>
                                        </p:attrNameLst>
                                      </p:cBhvr>
                                      <p:tavLst>
                                        <p:tav tm="0">
                                          <p:val>
                                            <p:strVal val="#ppt_y"/>
                                          </p:val>
                                        </p:tav>
                                        <p:tav tm="100000">
                                          <p:val>
                                            <p:strVal val="#ppt_y"/>
                                          </p:val>
                                        </p:tav>
                                      </p:tavLst>
                                    </p:anim>
                                  </p:childTnLst>
                                </p:cTn>
                              </p:par>
                              <p:par>
                                <p:cTn id="445" presetID="2" presetClass="entr" presetSubtype="2" fill="hold" grpId="0" nodeType="withEffect">
                                  <p:stCondLst>
                                    <p:cond delay="0"/>
                                  </p:stCondLst>
                                  <p:childTnLst>
                                    <p:set>
                                      <p:cBhvr>
                                        <p:cTn id="446" dur="1" fill="hold">
                                          <p:stCondLst>
                                            <p:cond delay="0"/>
                                          </p:stCondLst>
                                        </p:cTn>
                                        <p:tgtEl>
                                          <p:spTgt spid="32"/>
                                        </p:tgtEl>
                                        <p:attrNameLst>
                                          <p:attrName>style.visibility</p:attrName>
                                        </p:attrNameLst>
                                      </p:cBhvr>
                                      <p:to>
                                        <p:strVal val="visible"/>
                                      </p:to>
                                    </p:set>
                                    <p:anim calcmode="lin" valueType="num">
                                      <p:cBhvr additive="base">
                                        <p:cTn id="447" dur="3000" fill="hold"/>
                                        <p:tgtEl>
                                          <p:spTgt spid="32"/>
                                        </p:tgtEl>
                                        <p:attrNameLst>
                                          <p:attrName>ppt_x</p:attrName>
                                        </p:attrNameLst>
                                      </p:cBhvr>
                                      <p:tavLst>
                                        <p:tav tm="0">
                                          <p:val>
                                            <p:strVal val="1+#ppt_w/2"/>
                                          </p:val>
                                        </p:tav>
                                        <p:tav tm="100000">
                                          <p:val>
                                            <p:strVal val="#ppt_x"/>
                                          </p:val>
                                        </p:tav>
                                      </p:tavLst>
                                    </p:anim>
                                    <p:anim calcmode="lin" valueType="num">
                                      <p:cBhvr additive="base">
                                        <p:cTn id="448" dur="3000" fill="hold"/>
                                        <p:tgtEl>
                                          <p:spTgt spid="32"/>
                                        </p:tgtEl>
                                        <p:attrNameLst>
                                          <p:attrName>ppt_y</p:attrName>
                                        </p:attrNameLst>
                                      </p:cBhvr>
                                      <p:tavLst>
                                        <p:tav tm="0">
                                          <p:val>
                                            <p:strVal val="#ppt_y"/>
                                          </p:val>
                                        </p:tav>
                                        <p:tav tm="100000">
                                          <p:val>
                                            <p:strVal val="#ppt_y"/>
                                          </p:val>
                                        </p:tav>
                                      </p:tavLst>
                                    </p:anim>
                                  </p:childTnLst>
                                </p:cTn>
                              </p:par>
                              <p:par>
                                <p:cTn id="449" presetID="2" presetClass="entr" presetSubtype="2" fill="hold" grpId="0" nodeType="withEffect">
                                  <p:stCondLst>
                                    <p:cond delay="0"/>
                                  </p:stCondLst>
                                  <p:childTnLst>
                                    <p:set>
                                      <p:cBhvr>
                                        <p:cTn id="450" dur="1" fill="hold">
                                          <p:stCondLst>
                                            <p:cond delay="0"/>
                                          </p:stCondLst>
                                        </p:cTn>
                                        <p:tgtEl>
                                          <p:spTgt spid="33"/>
                                        </p:tgtEl>
                                        <p:attrNameLst>
                                          <p:attrName>style.visibility</p:attrName>
                                        </p:attrNameLst>
                                      </p:cBhvr>
                                      <p:to>
                                        <p:strVal val="visible"/>
                                      </p:to>
                                    </p:set>
                                    <p:anim calcmode="lin" valueType="num">
                                      <p:cBhvr additive="base">
                                        <p:cTn id="451" dur="3000" fill="hold"/>
                                        <p:tgtEl>
                                          <p:spTgt spid="33"/>
                                        </p:tgtEl>
                                        <p:attrNameLst>
                                          <p:attrName>ppt_x</p:attrName>
                                        </p:attrNameLst>
                                      </p:cBhvr>
                                      <p:tavLst>
                                        <p:tav tm="0">
                                          <p:val>
                                            <p:strVal val="1+#ppt_w/2"/>
                                          </p:val>
                                        </p:tav>
                                        <p:tav tm="100000">
                                          <p:val>
                                            <p:strVal val="#ppt_x"/>
                                          </p:val>
                                        </p:tav>
                                      </p:tavLst>
                                    </p:anim>
                                    <p:anim calcmode="lin" valueType="num">
                                      <p:cBhvr additive="base">
                                        <p:cTn id="452" dur="3000" fill="hold"/>
                                        <p:tgtEl>
                                          <p:spTgt spid="33"/>
                                        </p:tgtEl>
                                        <p:attrNameLst>
                                          <p:attrName>ppt_y</p:attrName>
                                        </p:attrNameLst>
                                      </p:cBhvr>
                                      <p:tavLst>
                                        <p:tav tm="0">
                                          <p:val>
                                            <p:strVal val="#ppt_y"/>
                                          </p:val>
                                        </p:tav>
                                        <p:tav tm="100000">
                                          <p:val>
                                            <p:strVal val="#ppt_y"/>
                                          </p:val>
                                        </p:tav>
                                      </p:tavLst>
                                    </p:anim>
                                  </p:childTnLst>
                                </p:cTn>
                              </p:par>
                              <p:par>
                                <p:cTn id="453" presetID="8" presetClass="emph" presetSubtype="0" fill="hold" grpId="1" nodeType="withEffect">
                                  <p:stCondLst>
                                    <p:cond delay="0"/>
                                  </p:stCondLst>
                                  <p:childTnLst>
                                    <p:animRot by="-21600000">
                                      <p:cBhvr>
                                        <p:cTn id="454" dur="4750" fill="hold"/>
                                        <p:tgtEl>
                                          <p:spTgt spid="2"/>
                                        </p:tgtEl>
                                        <p:attrNameLst>
                                          <p:attrName>r</p:attrName>
                                        </p:attrNameLst>
                                      </p:cBhvr>
                                    </p:animRot>
                                  </p:childTnLst>
                                </p:cTn>
                              </p:par>
                              <p:par>
                                <p:cTn id="455" presetID="8" presetClass="emph" presetSubtype="0" fill="hold" grpId="1" nodeType="withEffect">
                                  <p:stCondLst>
                                    <p:cond delay="0"/>
                                  </p:stCondLst>
                                  <p:childTnLst>
                                    <p:animRot by="-21600000">
                                      <p:cBhvr>
                                        <p:cTn id="456" dur="4750" fill="hold"/>
                                        <p:tgtEl>
                                          <p:spTgt spid="3"/>
                                        </p:tgtEl>
                                        <p:attrNameLst>
                                          <p:attrName>r</p:attrName>
                                        </p:attrNameLst>
                                      </p:cBhvr>
                                    </p:animRot>
                                  </p:childTnLst>
                                </p:cTn>
                              </p:par>
                              <p:par>
                                <p:cTn id="457" presetID="8" presetClass="emph" presetSubtype="0" fill="hold" grpId="1" nodeType="withEffect">
                                  <p:stCondLst>
                                    <p:cond delay="0"/>
                                  </p:stCondLst>
                                  <p:childTnLst>
                                    <p:animRot by="-21600000">
                                      <p:cBhvr>
                                        <p:cTn id="458" dur="4750" fill="hold"/>
                                        <p:tgtEl>
                                          <p:spTgt spid="4"/>
                                        </p:tgtEl>
                                        <p:attrNameLst>
                                          <p:attrName>r</p:attrName>
                                        </p:attrNameLst>
                                      </p:cBhvr>
                                    </p:animRot>
                                  </p:childTnLst>
                                </p:cTn>
                              </p:par>
                              <p:par>
                                <p:cTn id="459" presetID="8" presetClass="emph" presetSubtype="0" fill="hold" grpId="1" nodeType="withEffect">
                                  <p:stCondLst>
                                    <p:cond delay="0"/>
                                  </p:stCondLst>
                                  <p:childTnLst>
                                    <p:animRot by="-21600000">
                                      <p:cBhvr>
                                        <p:cTn id="460" dur="4750" fill="hold"/>
                                        <p:tgtEl>
                                          <p:spTgt spid="5"/>
                                        </p:tgtEl>
                                        <p:attrNameLst>
                                          <p:attrName>r</p:attrName>
                                        </p:attrNameLst>
                                      </p:cBhvr>
                                    </p:animRot>
                                  </p:childTnLst>
                                </p:cTn>
                              </p:par>
                              <p:par>
                                <p:cTn id="461" presetID="8" presetClass="emph" presetSubtype="0" fill="hold" grpId="1" nodeType="withEffect">
                                  <p:stCondLst>
                                    <p:cond delay="0"/>
                                  </p:stCondLst>
                                  <p:childTnLst>
                                    <p:animRot by="-21600000">
                                      <p:cBhvr>
                                        <p:cTn id="462" dur="4750" fill="hold"/>
                                        <p:tgtEl>
                                          <p:spTgt spid="6"/>
                                        </p:tgtEl>
                                        <p:attrNameLst>
                                          <p:attrName>r</p:attrName>
                                        </p:attrNameLst>
                                      </p:cBhvr>
                                    </p:animRot>
                                  </p:childTnLst>
                                </p:cTn>
                              </p:par>
                              <p:par>
                                <p:cTn id="463" presetID="8" presetClass="emph" presetSubtype="0" fill="hold" grpId="1" nodeType="withEffect">
                                  <p:stCondLst>
                                    <p:cond delay="0"/>
                                  </p:stCondLst>
                                  <p:childTnLst>
                                    <p:animRot by="-21600000">
                                      <p:cBhvr>
                                        <p:cTn id="464" dur="4750" fill="hold"/>
                                        <p:tgtEl>
                                          <p:spTgt spid="7"/>
                                        </p:tgtEl>
                                        <p:attrNameLst>
                                          <p:attrName>r</p:attrName>
                                        </p:attrNameLst>
                                      </p:cBhvr>
                                    </p:animRot>
                                  </p:childTnLst>
                                </p:cTn>
                              </p:par>
                              <p:par>
                                <p:cTn id="465" presetID="8" presetClass="emph" presetSubtype="0" fill="hold" grpId="1" nodeType="withEffect">
                                  <p:stCondLst>
                                    <p:cond delay="0"/>
                                  </p:stCondLst>
                                  <p:childTnLst>
                                    <p:animRot by="-21600000">
                                      <p:cBhvr>
                                        <p:cTn id="466" dur="4750" fill="hold"/>
                                        <p:tgtEl>
                                          <p:spTgt spid="8"/>
                                        </p:tgtEl>
                                        <p:attrNameLst>
                                          <p:attrName>r</p:attrName>
                                        </p:attrNameLst>
                                      </p:cBhvr>
                                    </p:animRot>
                                  </p:childTnLst>
                                </p:cTn>
                              </p:par>
                              <p:par>
                                <p:cTn id="467" presetID="8" presetClass="emph" presetSubtype="0" fill="hold" grpId="1" nodeType="withEffect">
                                  <p:stCondLst>
                                    <p:cond delay="0"/>
                                  </p:stCondLst>
                                  <p:childTnLst>
                                    <p:animRot by="-21600000">
                                      <p:cBhvr>
                                        <p:cTn id="468" dur="4750" fill="hold"/>
                                        <p:tgtEl>
                                          <p:spTgt spid="9"/>
                                        </p:tgtEl>
                                        <p:attrNameLst>
                                          <p:attrName>r</p:attrName>
                                        </p:attrNameLst>
                                      </p:cBhvr>
                                    </p:animRot>
                                  </p:childTnLst>
                                </p:cTn>
                              </p:par>
                              <p:par>
                                <p:cTn id="469" presetID="8" presetClass="emph" presetSubtype="0" fill="hold" grpId="1" nodeType="withEffect">
                                  <p:stCondLst>
                                    <p:cond delay="0"/>
                                  </p:stCondLst>
                                  <p:childTnLst>
                                    <p:animRot by="-21600000">
                                      <p:cBhvr>
                                        <p:cTn id="470" dur="4750" fill="hold"/>
                                        <p:tgtEl>
                                          <p:spTgt spid="10"/>
                                        </p:tgtEl>
                                        <p:attrNameLst>
                                          <p:attrName>r</p:attrName>
                                        </p:attrNameLst>
                                      </p:cBhvr>
                                    </p:animRot>
                                  </p:childTnLst>
                                </p:cTn>
                              </p:par>
                              <p:par>
                                <p:cTn id="471" presetID="8" presetClass="emph" presetSubtype="0" fill="hold" grpId="1" nodeType="withEffect">
                                  <p:stCondLst>
                                    <p:cond delay="0"/>
                                  </p:stCondLst>
                                  <p:childTnLst>
                                    <p:animRot by="-21600000">
                                      <p:cBhvr>
                                        <p:cTn id="472" dur="4750" fill="hold"/>
                                        <p:tgtEl>
                                          <p:spTgt spid="11"/>
                                        </p:tgtEl>
                                        <p:attrNameLst>
                                          <p:attrName>r</p:attrName>
                                        </p:attrNameLst>
                                      </p:cBhvr>
                                    </p:animRot>
                                  </p:childTnLst>
                                </p:cTn>
                              </p:par>
                              <p:par>
                                <p:cTn id="473" presetID="8" presetClass="emph" presetSubtype="0" fill="hold" grpId="1" nodeType="withEffect">
                                  <p:stCondLst>
                                    <p:cond delay="0"/>
                                  </p:stCondLst>
                                  <p:childTnLst>
                                    <p:animRot by="-21600000">
                                      <p:cBhvr>
                                        <p:cTn id="474" dur="4750" fill="hold"/>
                                        <p:tgtEl>
                                          <p:spTgt spid="12"/>
                                        </p:tgtEl>
                                        <p:attrNameLst>
                                          <p:attrName>r</p:attrName>
                                        </p:attrNameLst>
                                      </p:cBhvr>
                                    </p:animRot>
                                  </p:childTnLst>
                                </p:cTn>
                              </p:par>
                              <p:par>
                                <p:cTn id="475" presetID="8" presetClass="emph" presetSubtype="0" fill="hold" grpId="1" nodeType="withEffect">
                                  <p:stCondLst>
                                    <p:cond delay="0"/>
                                  </p:stCondLst>
                                  <p:childTnLst>
                                    <p:animRot by="-21600000">
                                      <p:cBhvr>
                                        <p:cTn id="476" dur="4750" fill="hold"/>
                                        <p:tgtEl>
                                          <p:spTgt spid="13"/>
                                        </p:tgtEl>
                                        <p:attrNameLst>
                                          <p:attrName>r</p:attrName>
                                        </p:attrNameLst>
                                      </p:cBhvr>
                                    </p:animRot>
                                  </p:childTnLst>
                                </p:cTn>
                              </p:par>
                              <p:par>
                                <p:cTn id="477" presetID="8" presetClass="emph" presetSubtype="0" fill="hold" grpId="1" nodeType="withEffect">
                                  <p:stCondLst>
                                    <p:cond delay="0"/>
                                  </p:stCondLst>
                                  <p:childTnLst>
                                    <p:animRot by="-21600000">
                                      <p:cBhvr>
                                        <p:cTn id="478" dur="4750" fill="hold"/>
                                        <p:tgtEl>
                                          <p:spTgt spid="14"/>
                                        </p:tgtEl>
                                        <p:attrNameLst>
                                          <p:attrName>r</p:attrName>
                                        </p:attrNameLst>
                                      </p:cBhvr>
                                    </p:animRot>
                                  </p:childTnLst>
                                </p:cTn>
                              </p:par>
                              <p:par>
                                <p:cTn id="479" presetID="8" presetClass="emph" presetSubtype="0" fill="hold" grpId="1" nodeType="withEffect">
                                  <p:stCondLst>
                                    <p:cond delay="0"/>
                                  </p:stCondLst>
                                  <p:childTnLst>
                                    <p:animRot by="-21600000">
                                      <p:cBhvr>
                                        <p:cTn id="480" dur="4750" fill="hold"/>
                                        <p:tgtEl>
                                          <p:spTgt spid="15"/>
                                        </p:tgtEl>
                                        <p:attrNameLst>
                                          <p:attrName>r</p:attrName>
                                        </p:attrNameLst>
                                      </p:cBhvr>
                                    </p:animRot>
                                  </p:childTnLst>
                                </p:cTn>
                              </p:par>
                              <p:par>
                                <p:cTn id="481" presetID="8" presetClass="emph" presetSubtype="0" fill="hold" grpId="1" nodeType="withEffect">
                                  <p:stCondLst>
                                    <p:cond delay="0"/>
                                  </p:stCondLst>
                                  <p:childTnLst>
                                    <p:animRot by="-21600000">
                                      <p:cBhvr>
                                        <p:cTn id="482" dur="4750" fill="hold"/>
                                        <p:tgtEl>
                                          <p:spTgt spid="16"/>
                                        </p:tgtEl>
                                        <p:attrNameLst>
                                          <p:attrName>r</p:attrName>
                                        </p:attrNameLst>
                                      </p:cBhvr>
                                    </p:animRot>
                                  </p:childTnLst>
                                </p:cTn>
                              </p:par>
                              <p:par>
                                <p:cTn id="483" presetID="8" presetClass="emph" presetSubtype="0" fill="hold" grpId="1" nodeType="withEffect">
                                  <p:stCondLst>
                                    <p:cond delay="0"/>
                                  </p:stCondLst>
                                  <p:childTnLst>
                                    <p:animRot by="-21600000">
                                      <p:cBhvr>
                                        <p:cTn id="484" dur="4750" fill="hold"/>
                                        <p:tgtEl>
                                          <p:spTgt spid="17"/>
                                        </p:tgtEl>
                                        <p:attrNameLst>
                                          <p:attrName>r</p:attrName>
                                        </p:attrNameLst>
                                      </p:cBhvr>
                                    </p:animRot>
                                  </p:childTnLst>
                                </p:cTn>
                              </p:par>
                              <p:par>
                                <p:cTn id="485" presetID="8" presetClass="emph" presetSubtype="0" fill="hold" grpId="1" nodeType="withEffect">
                                  <p:stCondLst>
                                    <p:cond delay="0"/>
                                  </p:stCondLst>
                                  <p:childTnLst>
                                    <p:animRot by="-21600000">
                                      <p:cBhvr>
                                        <p:cTn id="486" dur="4750" fill="hold"/>
                                        <p:tgtEl>
                                          <p:spTgt spid="18"/>
                                        </p:tgtEl>
                                        <p:attrNameLst>
                                          <p:attrName>r</p:attrName>
                                        </p:attrNameLst>
                                      </p:cBhvr>
                                    </p:animRot>
                                  </p:childTnLst>
                                </p:cTn>
                              </p:par>
                              <p:par>
                                <p:cTn id="487" presetID="8" presetClass="emph" presetSubtype="0" fill="hold" grpId="1" nodeType="withEffect">
                                  <p:stCondLst>
                                    <p:cond delay="0"/>
                                  </p:stCondLst>
                                  <p:childTnLst>
                                    <p:animRot by="-21600000">
                                      <p:cBhvr>
                                        <p:cTn id="488" dur="4750" fill="hold"/>
                                        <p:tgtEl>
                                          <p:spTgt spid="19"/>
                                        </p:tgtEl>
                                        <p:attrNameLst>
                                          <p:attrName>r</p:attrName>
                                        </p:attrNameLst>
                                      </p:cBhvr>
                                    </p:animRot>
                                  </p:childTnLst>
                                </p:cTn>
                              </p:par>
                              <p:par>
                                <p:cTn id="489" presetID="8" presetClass="emph" presetSubtype="0" fill="hold" grpId="1" nodeType="withEffect">
                                  <p:stCondLst>
                                    <p:cond delay="0"/>
                                  </p:stCondLst>
                                  <p:childTnLst>
                                    <p:animRot by="-21600000">
                                      <p:cBhvr>
                                        <p:cTn id="490" dur="4750" fill="hold"/>
                                        <p:tgtEl>
                                          <p:spTgt spid="20"/>
                                        </p:tgtEl>
                                        <p:attrNameLst>
                                          <p:attrName>r</p:attrName>
                                        </p:attrNameLst>
                                      </p:cBhvr>
                                    </p:animRot>
                                  </p:childTnLst>
                                </p:cTn>
                              </p:par>
                              <p:par>
                                <p:cTn id="491" presetID="8" presetClass="emph" presetSubtype="0" fill="hold" grpId="1" nodeType="withEffect">
                                  <p:stCondLst>
                                    <p:cond delay="0"/>
                                  </p:stCondLst>
                                  <p:childTnLst>
                                    <p:animRot by="-21600000">
                                      <p:cBhvr>
                                        <p:cTn id="492" dur="4750" fill="hold"/>
                                        <p:tgtEl>
                                          <p:spTgt spid="21"/>
                                        </p:tgtEl>
                                        <p:attrNameLst>
                                          <p:attrName>r</p:attrName>
                                        </p:attrNameLst>
                                      </p:cBhvr>
                                    </p:animRot>
                                  </p:childTnLst>
                                </p:cTn>
                              </p:par>
                              <p:par>
                                <p:cTn id="493" presetID="8" presetClass="emph" presetSubtype="0" fill="hold" grpId="1" nodeType="withEffect">
                                  <p:stCondLst>
                                    <p:cond delay="0"/>
                                  </p:stCondLst>
                                  <p:childTnLst>
                                    <p:animRot by="-21600000">
                                      <p:cBhvr>
                                        <p:cTn id="494" dur="4750" fill="hold"/>
                                        <p:tgtEl>
                                          <p:spTgt spid="22"/>
                                        </p:tgtEl>
                                        <p:attrNameLst>
                                          <p:attrName>r</p:attrName>
                                        </p:attrNameLst>
                                      </p:cBhvr>
                                    </p:animRot>
                                  </p:childTnLst>
                                </p:cTn>
                              </p:par>
                              <p:par>
                                <p:cTn id="495" presetID="8" presetClass="emph" presetSubtype="0" fill="hold" grpId="1" nodeType="withEffect">
                                  <p:stCondLst>
                                    <p:cond delay="0"/>
                                  </p:stCondLst>
                                  <p:childTnLst>
                                    <p:animRot by="-21600000">
                                      <p:cBhvr>
                                        <p:cTn id="496" dur="4750" fill="hold"/>
                                        <p:tgtEl>
                                          <p:spTgt spid="23"/>
                                        </p:tgtEl>
                                        <p:attrNameLst>
                                          <p:attrName>r</p:attrName>
                                        </p:attrNameLst>
                                      </p:cBhvr>
                                    </p:animRot>
                                  </p:childTnLst>
                                </p:cTn>
                              </p:par>
                              <p:par>
                                <p:cTn id="497" presetID="8" presetClass="emph" presetSubtype="0" fill="hold" grpId="1" nodeType="withEffect">
                                  <p:stCondLst>
                                    <p:cond delay="0"/>
                                  </p:stCondLst>
                                  <p:childTnLst>
                                    <p:animRot by="-21600000">
                                      <p:cBhvr>
                                        <p:cTn id="498" dur="4750" fill="hold"/>
                                        <p:tgtEl>
                                          <p:spTgt spid="24"/>
                                        </p:tgtEl>
                                        <p:attrNameLst>
                                          <p:attrName>r</p:attrName>
                                        </p:attrNameLst>
                                      </p:cBhvr>
                                    </p:animRot>
                                  </p:childTnLst>
                                </p:cTn>
                              </p:par>
                              <p:par>
                                <p:cTn id="499" presetID="8" presetClass="emph" presetSubtype="0" fill="hold" grpId="1" nodeType="withEffect">
                                  <p:stCondLst>
                                    <p:cond delay="0"/>
                                  </p:stCondLst>
                                  <p:childTnLst>
                                    <p:animRot by="-21600000">
                                      <p:cBhvr>
                                        <p:cTn id="500" dur="4750" fill="hold"/>
                                        <p:tgtEl>
                                          <p:spTgt spid="25"/>
                                        </p:tgtEl>
                                        <p:attrNameLst>
                                          <p:attrName>r</p:attrName>
                                        </p:attrNameLst>
                                      </p:cBhvr>
                                    </p:animRot>
                                  </p:childTnLst>
                                </p:cTn>
                              </p:par>
                              <p:par>
                                <p:cTn id="501" presetID="8" presetClass="emph" presetSubtype="0" fill="hold" grpId="1" nodeType="withEffect">
                                  <p:stCondLst>
                                    <p:cond delay="0"/>
                                  </p:stCondLst>
                                  <p:childTnLst>
                                    <p:animRot by="-21600000">
                                      <p:cBhvr>
                                        <p:cTn id="502" dur="4750" fill="hold"/>
                                        <p:tgtEl>
                                          <p:spTgt spid="26"/>
                                        </p:tgtEl>
                                        <p:attrNameLst>
                                          <p:attrName>r</p:attrName>
                                        </p:attrNameLst>
                                      </p:cBhvr>
                                    </p:animRot>
                                  </p:childTnLst>
                                </p:cTn>
                              </p:par>
                              <p:par>
                                <p:cTn id="503" presetID="8" presetClass="emph" presetSubtype="0" fill="hold" grpId="1" nodeType="withEffect">
                                  <p:stCondLst>
                                    <p:cond delay="0"/>
                                  </p:stCondLst>
                                  <p:childTnLst>
                                    <p:animRot by="-21600000">
                                      <p:cBhvr>
                                        <p:cTn id="504" dur="4750" fill="hold"/>
                                        <p:tgtEl>
                                          <p:spTgt spid="27"/>
                                        </p:tgtEl>
                                        <p:attrNameLst>
                                          <p:attrName>r</p:attrName>
                                        </p:attrNameLst>
                                      </p:cBhvr>
                                    </p:animRot>
                                  </p:childTnLst>
                                </p:cTn>
                              </p:par>
                              <p:par>
                                <p:cTn id="505" presetID="8" presetClass="emph" presetSubtype="0" fill="hold" grpId="1" nodeType="withEffect">
                                  <p:stCondLst>
                                    <p:cond delay="0"/>
                                  </p:stCondLst>
                                  <p:childTnLst>
                                    <p:animRot by="-21600000">
                                      <p:cBhvr>
                                        <p:cTn id="506" dur="4750" fill="hold"/>
                                        <p:tgtEl>
                                          <p:spTgt spid="28"/>
                                        </p:tgtEl>
                                        <p:attrNameLst>
                                          <p:attrName>r</p:attrName>
                                        </p:attrNameLst>
                                      </p:cBhvr>
                                    </p:animRot>
                                  </p:childTnLst>
                                </p:cTn>
                              </p:par>
                              <p:par>
                                <p:cTn id="507" presetID="8" presetClass="emph" presetSubtype="0" fill="hold" grpId="1" nodeType="withEffect">
                                  <p:stCondLst>
                                    <p:cond delay="0"/>
                                  </p:stCondLst>
                                  <p:childTnLst>
                                    <p:animRot by="-21600000">
                                      <p:cBhvr>
                                        <p:cTn id="508" dur="4750" fill="hold"/>
                                        <p:tgtEl>
                                          <p:spTgt spid="29"/>
                                        </p:tgtEl>
                                        <p:attrNameLst>
                                          <p:attrName>r</p:attrName>
                                        </p:attrNameLst>
                                      </p:cBhvr>
                                    </p:animRot>
                                  </p:childTnLst>
                                </p:cTn>
                              </p:par>
                              <p:par>
                                <p:cTn id="509" presetID="8" presetClass="emph" presetSubtype="0" fill="hold" grpId="1" nodeType="withEffect">
                                  <p:stCondLst>
                                    <p:cond delay="0"/>
                                  </p:stCondLst>
                                  <p:childTnLst>
                                    <p:animRot by="-21600000">
                                      <p:cBhvr>
                                        <p:cTn id="510" dur="4750" fill="hold"/>
                                        <p:tgtEl>
                                          <p:spTgt spid="30"/>
                                        </p:tgtEl>
                                        <p:attrNameLst>
                                          <p:attrName>r</p:attrName>
                                        </p:attrNameLst>
                                      </p:cBhvr>
                                    </p:animRot>
                                  </p:childTnLst>
                                </p:cTn>
                              </p:par>
                              <p:par>
                                <p:cTn id="511" presetID="8" presetClass="emph" presetSubtype="0" fill="hold" grpId="1" nodeType="withEffect">
                                  <p:stCondLst>
                                    <p:cond delay="0"/>
                                  </p:stCondLst>
                                  <p:childTnLst>
                                    <p:animRot by="-21600000">
                                      <p:cBhvr>
                                        <p:cTn id="512" dur="4750" fill="hold"/>
                                        <p:tgtEl>
                                          <p:spTgt spid="31"/>
                                        </p:tgtEl>
                                        <p:attrNameLst>
                                          <p:attrName>r</p:attrName>
                                        </p:attrNameLst>
                                      </p:cBhvr>
                                    </p:animRot>
                                  </p:childTnLst>
                                </p:cTn>
                              </p:par>
                              <p:par>
                                <p:cTn id="513" presetID="8" presetClass="emph" presetSubtype="0" fill="hold" grpId="1" nodeType="withEffect">
                                  <p:stCondLst>
                                    <p:cond delay="0"/>
                                  </p:stCondLst>
                                  <p:childTnLst>
                                    <p:animRot by="-21600000">
                                      <p:cBhvr>
                                        <p:cTn id="514" dur="4750" fill="hold"/>
                                        <p:tgtEl>
                                          <p:spTgt spid="32"/>
                                        </p:tgtEl>
                                        <p:attrNameLst>
                                          <p:attrName>r</p:attrName>
                                        </p:attrNameLst>
                                      </p:cBhvr>
                                    </p:animRot>
                                  </p:childTnLst>
                                </p:cTn>
                              </p:par>
                              <p:par>
                                <p:cTn id="515" presetID="8" presetClass="emph" presetSubtype="0" fill="hold" grpId="1" nodeType="withEffect">
                                  <p:stCondLst>
                                    <p:cond delay="0"/>
                                  </p:stCondLst>
                                  <p:childTnLst>
                                    <p:animRot by="-21600000">
                                      <p:cBhvr>
                                        <p:cTn id="516" dur="4750" fill="hold"/>
                                        <p:tgtEl>
                                          <p:spTgt spid="33"/>
                                        </p:tgtEl>
                                        <p:attrNameLst>
                                          <p:attrName>r</p:attrName>
                                        </p:attrNameLst>
                                      </p:cBhvr>
                                    </p:animRot>
                                  </p:childTnLst>
                                </p:cTn>
                              </p:par>
                              <p:par>
                                <p:cTn id="517" presetID="2" presetClass="exit" presetSubtype="8" fill="hold" grpId="2" nodeType="withEffect">
                                  <p:stCondLst>
                                    <p:cond delay="0"/>
                                  </p:stCondLst>
                                  <p:childTnLst>
                                    <p:anim calcmode="lin" valueType="num">
                                      <p:cBhvr additive="base">
                                        <p:cTn id="518" dur="4500"/>
                                        <p:tgtEl>
                                          <p:spTgt spid="2"/>
                                        </p:tgtEl>
                                        <p:attrNameLst>
                                          <p:attrName>ppt_x</p:attrName>
                                        </p:attrNameLst>
                                      </p:cBhvr>
                                      <p:tavLst>
                                        <p:tav tm="0">
                                          <p:val>
                                            <p:strVal val="ppt_x"/>
                                          </p:val>
                                        </p:tav>
                                        <p:tav tm="100000">
                                          <p:val>
                                            <p:strVal val="0-ppt_w/2"/>
                                          </p:val>
                                        </p:tav>
                                      </p:tavLst>
                                    </p:anim>
                                    <p:anim calcmode="lin" valueType="num">
                                      <p:cBhvr additive="base">
                                        <p:cTn id="519" dur="4500"/>
                                        <p:tgtEl>
                                          <p:spTgt spid="2"/>
                                        </p:tgtEl>
                                        <p:attrNameLst>
                                          <p:attrName>ppt_y</p:attrName>
                                        </p:attrNameLst>
                                      </p:cBhvr>
                                      <p:tavLst>
                                        <p:tav tm="0">
                                          <p:val>
                                            <p:strVal val="ppt_y"/>
                                          </p:val>
                                        </p:tav>
                                        <p:tav tm="100000">
                                          <p:val>
                                            <p:strVal val="ppt_y"/>
                                          </p:val>
                                        </p:tav>
                                      </p:tavLst>
                                    </p:anim>
                                    <p:set>
                                      <p:cBhvr>
                                        <p:cTn id="520" dur="1" fill="hold">
                                          <p:stCondLst>
                                            <p:cond delay="4499"/>
                                          </p:stCondLst>
                                        </p:cTn>
                                        <p:tgtEl>
                                          <p:spTgt spid="2"/>
                                        </p:tgtEl>
                                        <p:attrNameLst>
                                          <p:attrName>style.visibility</p:attrName>
                                        </p:attrNameLst>
                                      </p:cBhvr>
                                      <p:to>
                                        <p:strVal val="hidden"/>
                                      </p:to>
                                    </p:set>
                                  </p:childTnLst>
                                </p:cTn>
                              </p:par>
                              <p:par>
                                <p:cTn id="521" presetID="2" presetClass="exit" presetSubtype="8" fill="hold" grpId="2" nodeType="withEffect">
                                  <p:stCondLst>
                                    <p:cond delay="0"/>
                                  </p:stCondLst>
                                  <p:childTnLst>
                                    <p:anim calcmode="lin" valueType="num">
                                      <p:cBhvr additive="base">
                                        <p:cTn id="522" dur="4500"/>
                                        <p:tgtEl>
                                          <p:spTgt spid="3"/>
                                        </p:tgtEl>
                                        <p:attrNameLst>
                                          <p:attrName>ppt_x</p:attrName>
                                        </p:attrNameLst>
                                      </p:cBhvr>
                                      <p:tavLst>
                                        <p:tav tm="0">
                                          <p:val>
                                            <p:strVal val="ppt_x"/>
                                          </p:val>
                                        </p:tav>
                                        <p:tav tm="100000">
                                          <p:val>
                                            <p:strVal val="0-ppt_w/2"/>
                                          </p:val>
                                        </p:tav>
                                      </p:tavLst>
                                    </p:anim>
                                    <p:anim calcmode="lin" valueType="num">
                                      <p:cBhvr additive="base">
                                        <p:cTn id="523" dur="4500"/>
                                        <p:tgtEl>
                                          <p:spTgt spid="3"/>
                                        </p:tgtEl>
                                        <p:attrNameLst>
                                          <p:attrName>ppt_y</p:attrName>
                                        </p:attrNameLst>
                                      </p:cBhvr>
                                      <p:tavLst>
                                        <p:tav tm="0">
                                          <p:val>
                                            <p:strVal val="ppt_y"/>
                                          </p:val>
                                        </p:tav>
                                        <p:tav tm="100000">
                                          <p:val>
                                            <p:strVal val="ppt_y"/>
                                          </p:val>
                                        </p:tav>
                                      </p:tavLst>
                                    </p:anim>
                                    <p:set>
                                      <p:cBhvr>
                                        <p:cTn id="524" dur="1" fill="hold">
                                          <p:stCondLst>
                                            <p:cond delay="4499"/>
                                          </p:stCondLst>
                                        </p:cTn>
                                        <p:tgtEl>
                                          <p:spTgt spid="3"/>
                                        </p:tgtEl>
                                        <p:attrNameLst>
                                          <p:attrName>style.visibility</p:attrName>
                                        </p:attrNameLst>
                                      </p:cBhvr>
                                      <p:to>
                                        <p:strVal val="hidden"/>
                                      </p:to>
                                    </p:set>
                                  </p:childTnLst>
                                </p:cTn>
                              </p:par>
                              <p:par>
                                <p:cTn id="525" presetID="2" presetClass="exit" presetSubtype="8" fill="hold" grpId="2" nodeType="withEffect">
                                  <p:stCondLst>
                                    <p:cond delay="0"/>
                                  </p:stCondLst>
                                  <p:childTnLst>
                                    <p:anim calcmode="lin" valueType="num">
                                      <p:cBhvr additive="base">
                                        <p:cTn id="526" dur="4500"/>
                                        <p:tgtEl>
                                          <p:spTgt spid="4"/>
                                        </p:tgtEl>
                                        <p:attrNameLst>
                                          <p:attrName>ppt_x</p:attrName>
                                        </p:attrNameLst>
                                      </p:cBhvr>
                                      <p:tavLst>
                                        <p:tav tm="0">
                                          <p:val>
                                            <p:strVal val="ppt_x"/>
                                          </p:val>
                                        </p:tav>
                                        <p:tav tm="100000">
                                          <p:val>
                                            <p:strVal val="0-ppt_w/2"/>
                                          </p:val>
                                        </p:tav>
                                      </p:tavLst>
                                    </p:anim>
                                    <p:anim calcmode="lin" valueType="num">
                                      <p:cBhvr additive="base">
                                        <p:cTn id="527" dur="4500"/>
                                        <p:tgtEl>
                                          <p:spTgt spid="4"/>
                                        </p:tgtEl>
                                        <p:attrNameLst>
                                          <p:attrName>ppt_y</p:attrName>
                                        </p:attrNameLst>
                                      </p:cBhvr>
                                      <p:tavLst>
                                        <p:tav tm="0">
                                          <p:val>
                                            <p:strVal val="ppt_y"/>
                                          </p:val>
                                        </p:tav>
                                        <p:tav tm="100000">
                                          <p:val>
                                            <p:strVal val="ppt_y"/>
                                          </p:val>
                                        </p:tav>
                                      </p:tavLst>
                                    </p:anim>
                                    <p:set>
                                      <p:cBhvr>
                                        <p:cTn id="528" dur="1" fill="hold">
                                          <p:stCondLst>
                                            <p:cond delay="4499"/>
                                          </p:stCondLst>
                                        </p:cTn>
                                        <p:tgtEl>
                                          <p:spTgt spid="4"/>
                                        </p:tgtEl>
                                        <p:attrNameLst>
                                          <p:attrName>style.visibility</p:attrName>
                                        </p:attrNameLst>
                                      </p:cBhvr>
                                      <p:to>
                                        <p:strVal val="hidden"/>
                                      </p:to>
                                    </p:set>
                                  </p:childTnLst>
                                </p:cTn>
                              </p:par>
                              <p:par>
                                <p:cTn id="529" presetID="2" presetClass="exit" presetSubtype="8" fill="hold" grpId="2" nodeType="withEffect">
                                  <p:stCondLst>
                                    <p:cond delay="0"/>
                                  </p:stCondLst>
                                  <p:childTnLst>
                                    <p:anim calcmode="lin" valueType="num">
                                      <p:cBhvr additive="base">
                                        <p:cTn id="530" dur="4500"/>
                                        <p:tgtEl>
                                          <p:spTgt spid="5"/>
                                        </p:tgtEl>
                                        <p:attrNameLst>
                                          <p:attrName>ppt_x</p:attrName>
                                        </p:attrNameLst>
                                      </p:cBhvr>
                                      <p:tavLst>
                                        <p:tav tm="0">
                                          <p:val>
                                            <p:strVal val="ppt_x"/>
                                          </p:val>
                                        </p:tav>
                                        <p:tav tm="100000">
                                          <p:val>
                                            <p:strVal val="0-ppt_w/2"/>
                                          </p:val>
                                        </p:tav>
                                      </p:tavLst>
                                    </p:anim>
                                    <p:anim calcmode="lin" valueType="num">
                                      <p:cBhvr additive="base">
                                        <p:cTn id="531" dur="4500"/>
                                        <p:tgtEl>
                                          <p:spTgt spid="5"/>
                                        </p:tgtEl>
                                        <p:attrNameLst>
                                          <p:attrName>ppt_y</p:attrName>
                                        </p:attrNameLst>
                                      </p:cBhvr>
                                      <p:tavLst>
                                        <p:tav tm="0">
                                          <p:val>
                                            <p:strVal val="ppt_y"/>
                                          </p:val>
                                        </p:tav>
                                        <p:tav tm="100000">
                                          <p:val>
                                            <p:strVal val="ppt_y"/>
                                          </p:val>
                                        </p:tav>
                                      </p:tavLst>
                                    </p:anim>
                                    <p:set>
                                      <p:cBhvr>
                                        <p:cTn id="532" dur="1" fill="hold">
                                          <p:stCondLst>
                                            <p:cond delay="4499"/>
                                          </p:stCondLst>
                                        </p:cTn>
                                        <p:tgtEl>
                                          <p:spTgt spid="5"/>
                                        </p:tgtEl>
                                        <p:attrNameLst>
                                          <p:attrName>style.visibility</p:attrName>
                                        </p:attrNameLst>
                                      </p:cBhvr>
                                      <p:to>
                                        <p:strVal val="hidden"/>
                                      </p:to>
                                    </p:set>
                                  </p:childTnLst>
                                </p:cTn>
                              </p:par>
                              <p:par>
                                <p:cTn id="533" presetID="2" presetClass="exit" presetSubtype="8" fill="hold" grpId="2" nodeType="withEffect">
                                  <p:stCondLst>
                                    <p:cond delay="0"/>
                                  </p:stCondLst>
                                  <p:childTnLst>
                                    <p:anim calcmode="lin" valueType="num">
                                      <p:cBhvr additive="base">
                                        <p:cTn id="534" dur="4500"/>
                                        <p:tgtEl>
                                          <p:spTgt spid="6"/>
                                        </p:tgtEl>
                                        <p:attrNameLst>
                                          <p:attrName>ppt_x</p:attrName>
                                        </p:attrNameLst>
                                      </p:cBhvr>
                                      <p:tavLst>
                                        <p:tav tm="0">
                                          <p:val>
                                            <p:strVal val="ppt_x"/>
                                          </p:val>
                                        </p:tav>
                                        <p:tav tm="100000">
                                          <p:val>
                                            <p:strVal val="0-ppt_w/2"/>
                                          </p:val>
                                        </p:tav>
                                      </p:tavLst>
                                    </p:anim>
                                    <p:anim calcmode="lin" valueType="num">
                                      <p:cBhvr additive="base">
                                        <p:cTn id="535" dur="4500"/>
                                        <p:tgtEl>
                                          <p:spTgt spid="6"/>
                                        </p:tgtEl>
                                        <p:attrNameLst>
                                          <p:attrName>ppt_y</p:attrName>
                                        </p:attrNameLst>
                                      </p:cBhvr>
                                      <p:tavLst>
                                        <p:tav tm="0">
                                          <p:val>
                                            <p:strVal val="ppt_y"/>
                                          </p:val>
                                        </p:tav>
                                        <p:tav tm="100000">
                                          <p:val>
                                            <p:strVal val="ppt_y"/>
                                          </p:val>
                                        </p:tav>
                                      </p:tavLst>
                                    </p:anim>
                                    <p:set>
                                      <p:cBhvr>
                                        <p:cTn id="536" dur="1" fill="hold">
                                          <p:stCondLst>
                                            <p:cond delay="4499"/>
                                          </p:stCondLst>
                                        </p:cTn>
                                        <p:tgtEl>
                                          <p:spTgt spid="6"/>
                                        </p:tgtEl>
                                        <p:attrNameLst>
                                          <p:attrName>style.visibility</p:attrName>
                                        </p:attrNameLst>
                                      </p:cBhvr>
                                      <p:to>
                                        <p:strVal val="hidden"/>
                                      </p:to>
                                    </p:set>
                                  </p:childTnLst>
                                </p:cTn>
                              </p:par>
                              <p:par>
                                <p:cTn id="537" presetID="2" presetClass="exit" presetSubtype="8" fill="hold" grpId="2" nodeType="withEffect">
                                  <p:stCondLst>
                                    <p:cond delay="0"/>
                                  </p:stCondLst>
                                  <p:childTnLst>
                                    <p:anim calcmode="lin" valueType="num">
                                      <p:cBhvr additive="base">
                                        <p:cTn id="538" dur="4500"/>
                                        <p:tgtEl>
                                          <p:spTgt spid="7"/>
                                        </p:tgtEl>
                                        <p:attrNameLst>
                                          <p:attrName>ppt_x</p:attrName>
                                        </p:attrNameLst>
                                      </p:cBhvr>
                                      <p:tavLst>
                                        <p:tav tm="0">
                                          <p:val>
                                            <p:strVal val="ppt_x"/>
                                          </p:val>
                                        </p:tav>
                                        <p:tav tm="100000">
                                          <p:val>
                                            <p:strVal val="0-ppt_w/2"/>
                                          </p:val>
                                        </p:tav>
                                      </p:tavLst>
                                    </p:anim>
                                    <p:anim calcmode="lin" valueType="num">
                                      <p:cBhvr additive="base">
                                        <p:cTn id="539" dur="4500"/>
                                        <p:tgtEl>
                                          <p:spTgt spid="7"/>
                                        </p:tgtEl>
                                        <p:attrNameLst>
                                          <p:attrName>ppt_y</p:attrName>
                                        </p:attrNameLst>
                                      </p:cBhvr>
                                      <p:tavLst>
                                        <p:tav tm="0">
                                          <p:val>
                                            <p:strVal val="ppt_y"/>
                                          </p:val>
                                        </p:tav>
                                        <p:tav tm="100000">
                                          <p:val>
                                            <p:strVal val="ppt_y"/>
                                          </p:val>
                                        </p:tav>
                                      </p:tavLst>
                                    </p:anim>
                                    <p:set>
                                      <p:cBhvr>
                                        <p:cTn id="540" dur="1" fill="hold">
                                          <p:stCondLst>
                                            <p:cond delay="4499"/>
                                          </p:stCondLst>
                                        </p:cTn>
                                        <p:tgtEl>
                                          <p:spTgt spid="7"/>
                                        </p:tgtEl>
                                        <p:attrNameLst>
                                          <p:attrName>style.visibility</p:attrName>
                                        </p:attrNameLst>
                                      </p:cBhvr>
                                      <p:to>
                                        <p:strVal val="hidden"/>
                                      </p:to>
                                    </p:set>
                                  </p:childTnLst>
                                </p:cTn>
                              </p:par>
                              <p:par>
                                <p:cTn id="541" presetID="2" presetClass="exit" presetSubtype="8" fill="hold" grpId="2" nodeType="withEffect">
                                  <p:stCondLst>
                                    <p:cond delay="0"/>
                                  </p:stCondLst>
                                  <p:childTnLst>
                                    <p:anim calcmode="lin" valueType="num">
                                      <p:cBhvr additive="base">
                                        <p:cTn id="542" dur="4500"/>
                                        <p:tgtEl>
                                          <p:spTgt spid="8"/>
                                        </p:tgtEl>
                                        <p:attrNameLst>
                                          <p:attrName>ppt_x</p:attrName>
                                        </p:attrNameLst>
                                      </p:cBhvr>
                                      <p:tavLst>
                                        <p:tav tm="0">
                                          <p:val>
                                            <p:strVal val="ppt_x"/>
                                          </p:val>
                                        </p:tav>
                                        <p:tav tm="100000">
                                          <p:val>
                                            <p:strVal val="0-ppt_w/2"/>
                                          </p:val>
                                        </p:tav>
                                      </p:tavLst>
                                    </p:anim>
                                    <p:anim calcmode="lin" valueType="num">
                                      <p:cBhvr additive="base">
                                        <p:cTn id="543" dur="4500"/>
                                        <p:tgtEl>
                                          <p:spTgt spid="8"/>
                                        </p:tgtEl>
                                        <p:attrNameLst>
                                          <p:attrName>ppt_y</p:attrName>
                                        </p:attrNameLst>
                                      </p:cBhvr>
                                      <p:tavLst>
                                        <p:tav tm="0">
                                          <p:val>
                                            <p:strVal val="ppt_y"/>
                                          </p:val>
                                        </p:tav>
                                        <p:tav tm="100000">
                                          <p:val>
                                            <p:strVal val="ppt_y"/>
                                          </p:val>
                                        </p:tav>
                                      </p:tavLst>
                                    </p:anim>
                                    <p:set>
                                      <p:cBhvr>
                                        <p:cTn id="544" dur="1" fill="hold">
                                          <p:stCondLst>
                                            <p:cond delay="4499"/>
                                          </p:stCondLst>
                                        </p:cTn>
                                        <p:tgtEl>
                                          <p:spTgt spid="8"/>
                                        </p:tgtEl>
                                        <p:attrNameLst>
                                          <p:attrName>style.visibility</p:attrName>
                                        </p:attrNameLst>
                                      </p:cBhvr>
                                      <p:to>
                                        <p:strVal val="hidden"/>
                                      </p:to>
                                    </p:set>
                                  </p:childTnLst>
                                </p:cTn>
                              </p:par>
                              <p:par>
                                <p:cTn id="545" presetID="2" presetClass="exit" presetSubtype="8" fill="hold" grpId="2" nodeType="withEffect">
                                  <p:stCondLst>
                                    <p:cond delay="0"/>
                                  </p:stCondLst>
                                  <p:childTnLst>
                                    <p:anim calcmode="lin" valueType="num">
                                      <p:cBhvr additive="base">
                                        <p:cTn id="546" dur="4500"/>
                                        <p:tgtEl>
                                          <p:spTgt spid="9"/>
                                        </p:tgtEl>
                                        <p:attrNameLst>
                                          <p:attrName>ppt_x</p:attrName>
                                        </p:attrNameLst>
                                      </p:cBhvr>
                                      <p:tavLst>
                                        <p:tav tm="0">
                                          <p:val>
                                            <p:strVal val="ppt_x"/>
                                          </p:val>
                                        </p:tav>
                                        <p:tav tm="100000">
                                          <p:val>
                                            <p:strVal val="0-ppt_w/2"/>
                                          </p:val>
                                        </p:tav>
                                      </p:tavLst>
                                    </p:anim>
                                    <p:anim calcmode="lin" valueType="num">
                                      <p:cBhvr additive="base">
                                        <p:cTn id="547" dur="4500"/>
                                        <p:tgtEl>
                                          <p:spTgt spid="9"/>
                                        </p:tgtEl>
                                        <p:attrNameLst>
                                          <p:attrName>ppt_y</p:attrName>
                                        </p:attrNameLst>
                                      </p:cBhvr>
                                      <p:tavLst>
                                        <p:tav tm="0">
                                          <p:val>
                                            <p:strVal val="ppt_y"/>
                                          </p:val>
                                        </p:tav>
                                        <p:tav tm="100000">
                                          <p:val>
                                            <p:strVal val="ppt_y"/>
                                          </p:val>
                                        </p:tav>
                                      </p:tavLst>
                                    </p:anim>
                                    <p:set>
                                      <p:cBhvr>
                                        <p:cTn id="548" dur="1" fill="hold">
                                          <p:stCondLst>
                                            <p:cond delay="4499"/>
                                          </p:stCondLst>
                                        </p:cTn>
                                        <p:tgtEl>
                                          <p:spTgt spid="9"/>
                                        </p:tgtEl>
                                        <p:attrNameLst>
                                          <p:attrName>style.visibility</p:attrName>
                                        </p:attrNameLst>
                                      </p:cBhvr>
                                      <p:to>
                                        <p:strVal val="hidden"/>
                                      </p:to>
                                    </p:set>
                                  </p:childTnLst>
                                </p:cTn>
                              </p:par>
                              <p:par>
                                <p:cTn id="549" presetID="2" presetClass="exit" presetSubtype="8" fill="hold" grpId="2" nodeType="withEffect">
                                  <p:stCondLst>
                                    <p:cond delay="0"/>
                                  </p:stCondLst>
                                  <p:childTnLst>
                                    <p:anim calcmode="lin" valueType="num">
                                      <p:cBhvr additive="base">
                                        <p:cTn id="550" dur="4500"/>
                                        <p:tgtEl>
                                          <p:spTgt spid="10"/>
                                        </p:tgtEl>
                                        <p:attrNameLst>
                                          <p:attrName>ppt_x</p:attrName>
                                        </p:attrNameLst>
                                      </p:cBhvr>
                                      <p:tavLst>
                                        <p:tav tm="0">
                                          <p:val>
                                            <p:strVal val="ppt_x"/>
                                          </p:val>
                                        </p:tav>
                                        <p:tav tm="100000">
                                          <p:val>
                                            <p:strVal val="0-ppt_w/2"/>
                                          </p:val>
                                        </p:tav>
                                      </p:tavLst>
                                    </p:anim>
                                    <p:anim calcmode="lin" valueType="num">
                                      <p:cBhvr additive="base">
                                        <p:cTn id="551" dur="4500"/>
                                        <p:tgtEl>
                                          <p:spTgt spid="10"/>
                                        </p:tgtEl>
                                        <p:attrNameLst>
                                          <p:attrName>ppt_y</p:attrName>
                                        </p:attrNameLst>
                                      </p:cBhvr>
                                      <p:tavLst>
                                        <p:tav tm="0">
                                          <p:val>
                                            <p:strVal val="ppt_y"/>
                                          </p:val>
                                        </p:tav>
                                        <p:tav tm="100000">
                                          <p:val>
                                            <p:strVal val="ppt_y"/>
                                          </p:val>
                                        </p:tav>
                                      </p:tavLst>
                                    </p:anim>
                                    <p:set>
                                      <p:cBhvr>
                                        <p:cTn id="552" dur="1" fill="hold">
                                          <p:stCondLst>
                                            <p:cond delay="4499"/>
                                          </p:stCondLst>
                                        </p:cTn>
                                        <p:tgtEl>
                                          <p:spTgt spid="10"/>
                                        </p:tgtEl>
                                        <p:attrNameLst>
                                          <p:attrName>style.visibility</p:attrName>
                                        </p:attrNameLst>
                                      </p:cBhvr>
                                      <p:to>
                                        <p:strVal val="hidden"/>
                                      </p:to>
                                    </p:set>
                                  </p:childTnLst>
                                </p:cTn>
                              </p:par>
                              <p:par>
                                <p:cTn id="553" presetID="2" presetClass="exit" presetSubtype="8" fill="hold" grpId="2" nodeType="withEffect">
                                  <p:stCondLst>
                                    <p:cond delay="0"/>
                                  </p:stCondLst>
                                  <p:childTnLst>
                                    <p:anim calcmode="lin" valueType="num">
                                      <p:cBhvr additive="base">
                                        <p:cTn id="554" dur="4500"/>
                                        <p:tgtEl>
                                          <p:spTgt spid="11"/>
                                        </p:tgtEl>
                                        <p:attrNameLst>
                                          <p:attrName>ppt_x</p:attrName>
                                        </p:attrNameLst>
                                      </p:cBhvr>
                                      <p:tavLst>
                                        <p:tav tm="0">
                                          <p:val>
                                            <p:strVal val="ppt_x"/>
                                          </p:val>
                                        </p:tav>
                                        <p:tav tm="100000">
                                          <p:val>
                                            <p:strVal val="0-ppt_w/2"/>
                                          </p:val>
                                        </p:tav>
                                      </p:tavLst>
                                    </p:anim>
                                    <p:anim calcmode="lin" valueType="num">
                                      <p:cBhvr additive="base">
                                        <p:cTn id="555" dur="4500"/>
                                        <p:tgtEl>
                                          <p:spTgt spid="11"/>
                                        </p:tgtEl>
                                        <p:attrNameLst>
                                          <p:attrName>ppt_y</p:attrName>
                                        </p:attrNameLst>
                                      </p:cBhvr>
                                      <p:tavLst>
                                        <p:tav tm="0">
                                          <p:val>
                                            <p:strVal val="ppt_y"/>
                                          </p:val>
                                        </p:tav>
                                        <p:tav tm="100000">
                                          <p:val>
                                            <p:strVal val="ppt_y"/>
                                          </p:val>
                                        </p:tav>
                                      </p:tavLst>
                                    </p:anim>
                                    <p:set>
                                      <p:cBhvr>
                                        <p:cTn id="556" dur="1" fill="hold">
                                          <p:stCondLst>
                                            <p:cond delay="4499"/>
                                          </p:stCondLst>
                                        </p:cTn>
                                        <p:tgtEl>
                                          <p:spTgt spid="11"/>
                                        </p:tgtEl>
                                        <p:attrNameLst>
                                          <p:attrName>style.visibility</p:attrName>
                                        </p:attrNameLst>
                                      </p:cBhvr>
                                      <p:to>
                                        <p:strVal val="hidden"/>
                                      </p:to>
                                    </p:set>
                                  </p:childTnLst>
                                </p:cTn>
                              </p:par>
                              <p:par>
                                <p:cTn id="557" presetID="2" presetClass="exit" presetSubtype="8" fill="hold" grpId="2" nodeType="withEffect">
                                  <p:stCondLst>
                                    <p:cond delay="0"/>
                                  </p:stCondLst>
                                  <p:childTnLst>
                                    <p:anim calcmode="lin" valueType="num">
                                      <p:cBhvr additive="base">
                                        <p:cTn id="558" dur="4500"/>
                                        <p:tgtEl>
                                          <p:spTgt spid="12"/>
                                        </p:tgtEl>
                                        <p:attrNameLst>
                                          <p:attrName>ppt_x</p:attrName>
                                        </p:attrNameLst>
                                      </p:cBhvr>
                                      <p:tavLst>
                                        <p:tav tm="0">
                                          <p:val>
                                            <p:strVal val="ppt_x"/>
                                          </p:val>
                                        </p:tav>
                                        <p:tav tm="100000">
                                          <p:val>
                                            <p:strVal val="0-ppt_w/2"/>
                                          </p:val>
                                        </p:tav>
                                      </p:tavLst>
                                    </p:anim>
                                    <p:anim calcmode="lin" valueType="num">
                                      <p:cBhvr additive="base">
                                        <p:cTn id="559" dur="4500"/>
                                        <p:tgtEl>
                                          <p:spTgt spid="12"/>
                                        </p:tgtEl>
                                        <p:attrNameLst>
                                          <p:attrName>ppt_y</p:attrName>
                                        </p:attrNameLst>
                                      </p:cBhvr>
                                      <p:tavLst>
                                        <p:tav tm="0">
                                          <p:val>
                                            <p:strVal val="ppt_y"/>
                                          </p:val>
                                        </p:tav>
                                        <p:tav tm="100000">
                                          <p:val>
                                            <p:strVal val="ppt_y"/>
                                          </p:val>
                                        </p:tav>
                                      </p:tavLst>
                                    </p:anim>
                                    <p:set>
                                      <p:cBhvr>
                                        <p:cTn id="560" dur="1" fill="hold">
                                          <p:stCondLst>
                                            <p:cond delay="4499"/>
                                          </p:stCondLst>
                                        </p:cTn>
                                        <p:tgtEl>
                                          <p:spTgt spid="12"/>
                                        </p:tgtEl>
                                        <p:attrNameLst>
                                          <p:attrName>style.visibility</p:attrName>
                                        </p:attrNameLst>
                                      </p:cBhvr>
                                      <p:to>
                                        <p:strVal val="hidden"/>
                                      </p:to>
                                    </p:set>
                                  </p:childTnLst>
                                </p:cTn>
                              </p:par>
                              <p:par>
                                <p:cTn id="561" presetID="2" presetClass="exit" presetSubtype="8" fill="hold" grpId="2" nodeType="withEffect">
                                  <p:stCondLst>
                                    <p:cond delay="0"/>
                                  </p:stCondLst>
                                  <p:childTnLst>
                                    <p:anim calcmode="lin" valueType="num">
                                      <p:cBhvr additive="base">
                                        <p:cTn id="562" dur="4500"/>
                                        <p:tgtEl>
                                          <p:spTgt spid="13"/>
                                        </p:tgtEl>
                                        <p:attrNameLst>
                                          <p:attrName>ppt_x</p:attrName>
                                        </p:attrNameLst>
                                      </p:cBhvr>
                                      <p:tavLst>
                                        <p:tav tm="0">
                                          <p:val>
                                            <p:strVal val="ppt_x"/>
                                          </p:val>
                                        </p:tav>
                                        <p:tav tm="100000">
                                          <p:val>
                                            <p:strVal val="0-ppt_w/2"/>
                                          </p:val>
                                        </p:tav>
                                      </p:tavLst>
                                    </p:anim>
                                    <p:anim calcmode="lin" valueType="num">
                                      <p:cBhvr additive="base">
                                        <p:cTn id="563" dur="4500"/>
                                        <p:tgtEl>
                                          <p:spTgt spid="13"/>
                                        </p:tgtEl>
                                        <p:attrNameLst>
                                          <p:attrName>ppt_y</p:attrName>
                                        </p:attrNameLst>
                                      </p:cBhvr>
                                      <p:tavLst>
                                        <p:tav tm="0">
                                          <p:val>
                                            <p:strVal val="ppt_y"/>
                                          </p:val>
                                        </p:tav>
                                        <p:tav tm="100000">
                                          <p:val>
                                            <p:strVal val="ppt_y"/>
                                          </p:val>
                                        </p:tav>
                                      </p:tavLst>
                                    </p:anim>
                                    <p:set>
                                      <p:cBhvr>
                                        <p:cTn id="564" dur="1" fill="hold">
                                          <p:stCondLst>
                                            <p:cond delay="4499"/>
                                          </p:stCondLst>
                                        </p:cTn>
                                        <p:tgtEl>
                                          <p:spTgt spid="13"/>
                                        </p:tgtEl>
                                        <p:attrNameLst>
                                          <p:attrName>style.visibility</p:attrName>
                                        </p:attrNameLst>
                                      </p:cBhvr>
                                      <p:to>
                                        <p:strVal val="hidden"/>
                                      </p:to>
                                    </p:set>
                                  </p:childTnLst>
                                </p:cTn>
                              </p:par>
                              <p:par>
                                <p:cTn id="565" presetID="2" presetClass="exit" presetSubtype="8" fill="hold" grpId="2" nodeType="withEffect">
                                  <p:stCondLst>
                                    <p:cond delay="0"/>
                                  </p:stCondLst>
                                  <p:childTnLst>
                                    <p:anim calcmode="lin" valueType="num">
                                      <p:cBhvr additive="base">
                                        <p:cTn id="566" dur="4500"/>
                                        <p:tgtEl>
                                          <p:spTgt spid="14"/>
                                        </p:tgtEl>
                                        <p:attrNameLst>
                                          <p:attrName>ppt_x</p:attrName>
                                        </p:attrNameLst>
                                      </p:cBhvr>
                                      <p:tavLst>
                                        <p:tav tm="0">
                                          <p:val>
                                            <p:strVal val="ppt_x"/>
                                          </p:val>
                                        </p:tav>
                                        <p:tav tm="100000">
                                          <p:val>
                                            <p:strVal val="0-ppt_w/2"/>
                                          </p:val>
                                        </p:tav>
                                      </p:tavLst>
                                    </p:anim>
                                    <p:anim calcmode="lin" valueType="num">
                                      <p:cBhvr additive="base">
                                        <p:cTn id="567" dur="4500"/>
                                        <p:tgtEl>
                                          <p:spTgt spid="14"/>
                                        </p:tgtEl>
                                        <p:attrNameLst>
                                          <p:attrName>ppt_y</p:attrName>
                                        </p:attrNameLst>
                                      </p:cBhvr>
                                      <p:tavLst>
                                        <p:tav tm="0">
                                          <p:val>
                                            <p:strVal val="ppt_y"/>
                                          </p:val>
                                        </p:tav>
                                        <p:tav tm="100000">
                                          <p:val>
                                            <p:strVal val="ppt_y"/>
                                          </p:val>
                                        </p:tav>
                                      </p:tavLst>
                                    </p:anim>
                                    <p:set>
                                      <p:cBhvr>
                                        <p:cTn id="568" dur="1" fill="hold">
                                          <p:stCondLst>
                                            <p:cond delay="4499"/>
                                          </p:stCondLst>
                                        </p:cTn>
                                        <p:tgtEl>
                                          <p:spTgt spid="14"/>
                                        </p:tgtEl>
                                        <p:attrNameLst>
                                          <p:attrName>style.visibility</p:attrName>
                                        </p:attrNameLst>
                                      </p:cBhvr>
                                      <p:to>
                                        <p:strVal val="hidden"/>
                                      </p:to>
                                    </p:set>
                                  </p:childTnLst>
                                </p:cTn>
                              </p:par>
                              <p:par>
                                <p:cTn id="569" presetID="2" presetClass="exit" presetSubtype="8" fill="hold" grpId="2" nodeType="withEffect">
                                  <p:stCondLst>
                                    <p:cond delay="0"/>
                                  </p:stCondLst>
                                  <p:childTnLst>
                                    <p:anim calcmode="lin" valueType="num">
                                      <p:cBhvr additive="base">
                                        <p:cTn id="570" dur="4500"/>
                                        <p:tgtEl>
                                          <p:spTgt spid="15"/>
                                        </p:tgtEl>
                                        <p:attrNameLst>
                                          <p:attrName>ppt_x</p:attrName>
                                        </p:attrNameLst>
                                      </p:cBhvr>
                                      <p:tavLst>
                                        <p:tav tm="0">
                                          <p:val>
                                            <p:strVal val="ppt_x"/>
                                          </p:val>
                                        </p:tav>
                                        <p:tav tm="100000">
                                          <p:val>
                                            <p:strVal val="0-ppt_w/2"/>
                                          </p:val>
                                        </p:tav>
                                      </p:tavLst>
                                    </p:anim>
                                    <p:anim calcmode="lin" valueType="num">
                                      <p:cBhvr additive="base">
                                        <p:cTn id="571" dur="4500"/>
                                        <p:tgtEl>
                                          <p:spTgt spid="15"/>
                                        </p:tgtEl>
                                        <p:attrNameLst>
                                          <p:attrName>ppt_y</p:attrName>
                                        </p:attrNameLst>
                                      </p:cBhvr>
                                      <p:tavLst>
                                        <p:tav tm="0">
                                          <p:val>
                                            <p:strVal val="ppt_y"/>
                                          </p:val>
                                        </p:tav>
                                        <p:tav tm="100000">
                                          <p:val>
                                            <p:strVal val="ppt_y"/>
                                          </p:val>
                                        </p:tav>
                                      </p:tavLst>
                                    </p:anim>
                                    <p:set>
                                      <p:cBhvr>
                                        <p:cTn id="572" dur="1" fill="hold">
                                          <p:stCondLst>
                                            <p:cond delay="4499"/>
                                          </p:stCondLst>
                                        </p:cTn>
                                        <p:tgtEl>
                                          <p:spTgt spid="15"/>
                                        </p:tgtEl>
                                        <p:attrNameLst>
                                          <p:attrName>style.visibility</p:attrName>
                                        </p:attrNameLst>
                                      </p:cBhvr>
                                      <p:to>
                                        <p:strVal val="hidden"/>
                                      </p:to>
                                    </p:set>
                                  </p:childTnLst>
                                </p:cTn>
                              </p:par>
                              <p:par>
                                <p:cTn id="573" presetID="2" presetClass="exit" presetSubtype="8" fill="hold" grpId="2" nodeType="withEffect">
                                  <p:stCondLst>
                                    <p:cond delay="0"/>
                                  </p:stCondLst>
                                  <p:childTnLst>
                                    <p:anim calcmode="lin" valueType="num">
                                      <p:cBhvr additive="base">
                                        <p:cTn id="574" dur="4500"/>
                                        <p:tgtEl>
                                          <p:spTgt spid="16"/>
                                        </p:tgtEl>
                                        <p:attrNameLst>
                                          <p:attrName>ppt_x</p:attrName>
                                        </p:attrNameLst>
                                      </p:cBhvr>
                                      <p:tavLst>
                                        <p:tav tm="0">
                                          <p:val>
                                            <p:strVal val="ppt_x"/>
                                          </p:val>
                                        </p:tav>
                                        <p:tav tm="100000">
                                          <p:val>
                                            <p:strVal val="0-ppt_w/2"/>
                                          </p:val>
                                        </p:tav>
                                      </p:tavLst>
                                    </p:anim>
                                    <p:anim calcmode="lin" valueType="num">
                                      <p:cBhvr additive="base">
                                        <p:cTn id="575" dur="4500"/>
                                        <p:tgtEl>
                                          <p:spTgt spid="16"/>
                                        </p:tgtEl>
                                        <p:attrNameLst>
                                          <p:attrName>ppt_y</p:attrName>
                                        </p:attrNameLst>
                                      </p:cBhvr>
                                      <p:tavLst>
                                        <p:tav tm="0">
                                          <p:val>
                                            <p:strVal val="ppt_y"/>
                                          </p:val>
                                        </p:tav>
                                        <p:tav tm="100000">
                                          <p:val>
                                            <p:strVal val="ppt_y"/>
                                          </p:val>
                                        </p:tav>
                                      </p:tavLst>
                                    </p:anim>
                                    <p:set>
                                      <p:cBhvr>
                                        <p:cTn id="576" dur="1" fill="hold">
                                          <p:stCondLst>
                                            <p:cond delay="4499"/>
                                          </p:stCondLst>
                                        </p:cTn>
                                        <p:tgtEl>
                                          <p:spTgt spid="16"/>
                                        </p:tgtEl>
                                        <p:attrNameLst>
                                          <p:attrName>style.visibility</p:attrName>
                                        </p:attrNameLst>
                                      </p:cBhvr>
                                      <p:to>
                                        <p:strVal val="hidden"/>
                                      </p:to>
                                    </p:set>
                                  </p:childTnLst>
                                </p:cTn>
                              </p:par>
                              <p:par>
                                <p:cTn id="577" presetID="2" presetClass="exit" presetSubtype="8" fill="hold" grpId="2" nodeType="withEffect">
                                  <p:stCondLst>
                                    <p:cond delay="0"/>
                                  </p:stCondLst>
                                  <p:childTnLst>
                                    <p:anim calcmode="lin" valueType="num">
                                      <p:cBhvr additive="base">
                                        <p:cTn id="578" dur="4500"/>
                                        <p:tgtEl>
                                          <p:spTgt spid="17"/>
                                        </p:tgtEl>
                                        <p:attrNameLst>
                                          <p:attrName>ppt_x</p:attrName>
                                        </p:attrNameLst>
                                      </p:cBhvr>
                                      <p:tavLst>
                                        <p:tav tm="0">
                                          <p:val>
                                            <p:strVal val="ppt_x"/>
                                          </p:val>
                                        </p:tav>
                                        <p:tav tm="100000">
                                          <p:val>
                                            <p:strVal val="0-ppt_w/2"/>
                                          </p:val>
                                        </p:tav>
                                      </p:tavLst>
                                    </p:anim>
                                    <p:anim calcmode="lin" valueType="num">
                                      <p:cBhvr additive="base">
                                        <p:cTn id="579" dur="4500"/>
                                        <p:tgtEl>
                                          <p:spTgt spid="17"/>
                                        </p:tgtEl>
                                        <p:attrNameLst>
                                          <p:attrName>ppt_y</p:attrName>
                                        </p:attrNameLst>
                                      </p:cBhvr>
                                      <p:tavLst>
                                        <p:tav tm="0">
                                          <p:val>
                                            <p:strVal val="ppt_y"/>
                                          </p:val>
                                        </p:tav>
                                        <p:tav tm="100000">
                                          <p:val>
                                            <p:strVal val="ppt_y"/>
                                          </p:val>
                                        </p:tav>
                                      </p:tavLst>
                                    </p:anim>
                                    <p:set>
                                      <p:cBhvr>
                                        <p:cTn id="580" dur="1" fill="hold">
                                          <p:stCondLst>
                                            <p:cond delay="4499"/>
                                          </p:stCondLst>
                                        </p:cTn>
                                        <p:tgtEl>
                                          <p:spTgt spid="17"/>
                                        </p:tgtEl>
                                        <p:attrNameLst>
                                          <p:attrName>style.visibility</p:attrName>
                                        </p:attrNameLst>
                                      </p:cBhvr>
                                      <p:to>
                                        <p:strVal val="hidden"/>
                                      </p:to>
                                    </p:set>
                                  </p:childTnLst>
                                </p:cTn>
                              </p:par>
                              <p:par>
                                <p:cTn id="581" presetID="2" presetClass="exit" presetSubtype="8" fill="hold" grpId="2" nodeType="withEffect">
                                  <p:stCondLst>
                                    <p:cond delay="0"/>
                                  </p:stCondLst>
                                  <p:childTnLst>
                                    <p:anim calcmode="lin" valueType="num">
                                      <p:cBhvr additive="base">
                                        <p:cTn id="582" dur="4500"/>
                                        <p:tgtEl>
                                          <p:spTgt spid="18"/>
                                        </p:tgtEl>
                                        <p:attrNameLst>
                                          <p:attrName>ppt_x</p:attrName>
                                        </p:attrNameLst>
                                      </p:cBhvr>
                                      <p:tavLst>
                                        <p:tav tm="0">
                                          <p:val>
                                            <p:strVal val="ppt_x"/>
                                          </p:val>
                                        </p:tav>
                                        <p:tav tm="100000">
                                          <p:val>
                                            <p:strVal val="0-ppt_w/2"/>
                                          </p:val>
                                        </p:tav>
                                      </p:tavLst>
                                    </p:anim>
                                    <p:anim calcmode="lin" valueType="num">
                                      <p:cBhvr additive="base">
                                        <p:cTn id="583" dur="4500"/>
                                        <p:tgtEl>
                                          <p:spTgt spid="18"/>
                                        </p:tgtEl>
                                        <p:attrNameLst>
                                          <p:attrName>ppt_y</p:attrName>
                                        </p:attrNameLst>
                                      </p:cBhvr>
                                      <p:tavLst>
                                        <p:tav tm="0">
                                          <p:val>
                                            <p:strVal val="ppt_y"/>
                                          </p:val>
                                        </p:tav>
                                        <p:tav tm="100000">
                                          <p:val>
                                            <p:strVal val="ppt_y"/>
                                          </p:val>
                                        </p:tav>
                                      </p:tavLst>
                                    </p:anim>
                                    <p:set>
                                      <p:cBhvr>
                                        <p:cTn id="584" dur="1" fill="hold">
                                          <p:stCondLst>
                                            <p:cond delay="4499"/>
                                          </p:stCondLst>
                                        </p:cTn>
                                        <p:tgtEl>
                                          <p:spTgt spid="18"/>
                                        </p:tgtEl>
                                        <p:attrNameLst>
                                          <p:attrName>style.visibility</p:attrName>
                                        </p:attrNameLst>
                                      </p:cBhvr>
                                      <p:to>
                                        <p:strVal val="hidden"/>
                                      </p:to>
                                    </p:set>
                                  </p:childTnLst>
                                </p:cTn>
                              </p:par>
                              <p:par>
                                <p:cTn id="585" presetID="2" presetClass="exit" presetSubtype="8" fill="hold" grpId="2" nodeType="withEffect">
                                  <p:stCondLst>
                                    <p:cond delay="0"/>
                                  </p:stCondLst>
                                  <p:childTnLst>
                                    <p:anim calcmode="lin" valueType="num">
                                      <p:cBhvr additive="base">
                                        <p:cTn id="586" dur="4500"/>
                                        <p:tgtEl>
                                          <p:spTgt spid="19"/>
                                        </p:tgtEl>
                                        <p:attrNameLst>
                                          <p:attrName>ppt_x</p:attrName>
                                        </p:attrNameLst>
                                      </p:cBhvr>
                                      <p:tavLst>
                                        <p:tav tm="0">
                                          <p:val>
                                            <p:strVal val="ppt_x"/>
                                          </p:val>
                                        </p:tav>
                                        <p:tav tm="100000">
                                          <p:val>
                                            <p:strVal val="0-ppt_w/2"/>
                                          </p:val>
                                        </p:tav>
                                      </p:tavLst>
                                    </p:anim>
                                    <p:anim calcmode="lin" valueType="num">
                                      <p:cBhvr additive="base">
                                        <p:cTn id="587" dur="4500"/>
                                        <p:tgtEl>
                                          <p:spTgt spid="19"/>
                                        </p:tgtEl>
                                        <p:attrNameLst>
                                          <p:attrName>ppt_y</p:attrName>
                                        </p:attrNameLst>
                                      </p:cBhvr>
                                      <p:tavLst>
                                        <p:tav tm="0">
                                          <p:val>
                                            <p:strVal val="ppt_y"/>
                                          </p:val>
                                        </p:tav>
                                        <p:tav tm="100000">
                                          <p:val>
                                            <p:strVal val="ppt_y"/>
                                          </p:val>
                                        </p:tav>
                                      </p:tavLst>
                                    </p:anim>
                                    <p:set>
                                      <p:cBhvr>
                                        <p:cTn id="588" dur="1" fill="hold">
                                          <p:stCondLst>
                                            <p:cond delay="4499"/>
                                          </p:stCondLst>
                                        </p:cTn>
                                        <p:tgtEl>
                                          <p:spTgt spid="19"/>
                                        </p:tgtEl>
                                        <p:attrNameLst>
                                          <p:attrName>style.visibility</p:attrName>
                                        </p:attrNameLst>
                                      </p:cBhvr>
                                      <p:to>
                                        <p:strVal val="hidden"/>
                                      </p:to>
                                    </p:set>
                                  </p:childTnLst>
                                </p:cTn>
                              </p:par>
                              <p:par>
                                <p:cTn id="589" presetID="2" presetClass="exit" presetSubtype="8" fill="hold" grpId="2" nodeType="withEffect">
                                  <p:stCondLst>
                                    <p:cond delay="0"/>
                                  </p:stCondLst>
                                  <p:childTnLst>
                                    <p:anim calcmode="lin" valueType="num">
                                      <p:cBhvr additive="base">
                                        <p:cTn id="590" dur="4500"/>
                                        <p:tgtEl>
                                          <p:spTgt spid="20"/>
                                        </p:tgtEl>
                                        <p:attrNameLst>
                                          <p:attrName>ppt_x</p:attrName>
                                        </p:attrNameLst>
                                      </p:cBhvr>
                                      <p:tavLst>
                                        <p:tav tm="0">
                                          <p:val>
                                            <p:strVal val="ppt_x"/>
                                          </p:val>
                                        </p:tav>
                                        <p:tav tm="100000">
                                          <p:val>
                                            <p:strVal val="0-ppt_w/2"/>
                                          </p:val>
                                        </p:tav>
                                      </p:tavLst>
                                    </p:anim>
                                    <p:anim calcmode="lin" valueType="num">
                                      <p:cBhvr additive="base">
                                        <p:cTn id="591" dur="4500"/>
                                        <p:tgtEl>
                                          <p:spTgt spid="20"/>
                                        </p:tgtEl>
                                        <p:attrNameLst>
                                          <p:attrName>ppt_y</p:attrName>
                                        </p:attrNameLst>
                                      </p:cBhvr>
                                      <p:tavLst>
                                        <p:tav tm="0">
                                          <p:val>
                                            <p:strVal val="ppt_y"/>
                                          </p:val>
                                        </p:tav>
                                        <p:tav tm="100000">
                                          <p:val>
                                            <p:strVal val="ppt_y"/>
                                          </p:val>
                                        </p:tav>
                                      </p:tavLst>
                                    </p:anim>
                                    <p:set>
                                      <p:cBhvr>
                                        <p:cTn id="592" dur="1" fill="hold">
                                          <p:stCondLst>
                                            <p:cond delay="4499"/>
                                          </p:stCondLst>
                                        </p:cTn>
                                        <p:tgtEl>
                                          <p:spTgt spid="20"/>
                                        </p:tgtEl>
                                        <p:attrNameLst>
                                          <p:attrName>style.visibility</p:attrName>
                                        </p:attrNameLst>
                                      </p:cBhvr>
                                      <p:to>
                                        <p:strVal val="hidden"/>
                                      </p:to>
                                    </p:set>
                                  </p:childTnLst>
                                </p:cTn>
                              </p:par>
                              <p:par>
                                <p:cTn id="593" presetID="2" presetClass="exit" presetSubtype="8" fill="hold" grpId="2" nodeType="withEffect">
                                  <p:stCondLst>
                                    <p:cond delay="0"/>
                                  </p:stCondLst>
                                  <p:childTnLst>
                                    <p:anim calcmode="lin" valueType="num">
                                      <p:cBhvr additive="base">
                                        <p:cTn id="594" dur="4500"/>
                                        <p:tgtEl>
                                          <p:spTgt spid="21"/>
                                        </p:tgtEl>
                                        <p:attrNameLst>
                                          <p:attrName>ppt_x</p:attrName>
                                        </p:attrNameLst>
                                      </p:cBhvr>
                                      <p:tavLst>
                                        <p:tav tm="0">
                                          <p:val>
                                            <p:strVal val="ppt_x"/>
                                          </p:val>
                                        </p:tav>
                                        <p:tav tm="100000">
                                          <p:val>
                                            <p:strVal val="0-ppt_w/2"/>
                                          </p:val>
                                        </p:tav>
                                      </p:tavLst>
                                    </p:anim>
                                    <p:anim calcmode="lin" valueType="num">
                                      <p:cBhvr additive="base">
                                        <p:cTn id="595" dur="4500"/>
                                        <p:tgtEl>
                                          <p:spTgt spid="21"/>
                                        </p:tgtEl>
                                        <p:attrNameLst>
                                          <p:attrName>ppt_y</p:attrName>
                                        </p:attrNameLst>
                                      </p:cBhvr>
                                      <p:tavLst>
                                        <p:tav tm="0">
                                          <p:val>
                                            <p:strVal val="ppt_y"/>
                                          </p:val>
                                        </p:tav>
                                        <p:tav tm="100000">
                                          <p:val>
                                            <p:strVal val="ppt_y"/>
                                          </p:val>
                                        </p:tav>
                                      </p:tavLst>
                                    </p:anim>
                                    <p:set>
                                      <p:cBhvr>
                                        <p:cTn id="596" dur="1" fill="hold">
                                          <p:stCondLst>
                                            <p:cond delay="4499"/>
                                          </p:stCondLst>
                                        </p:cTn>
                                        <p:tgtEl>
                                          <p:spTgt spid="21"/>
                                        </p:tgtEl>
                                        <p:attrNameLst>
                                          <p:attrName>style.visibility</p:attrName>
                                        </p:attrNameLst>
                                      </p:cBhvr>
                                      <p:to>
                                        <p:strVal val="hidden"/>
                                      </p:to>
                                    </p:set>
                                  </p:childTnLst>
                                </p:cTn>
                              </p:par>
                              <p:par>
                                <p:cTn id="597" presetID="2" presetClass="exit" presetSubtype="8" fill="hold" grpId="2" nodeType="withEffect">
                                  <p:stCondLst>
                                    <p:cond delay="0"/>
                                  </p:stCondLst>
                                  <p:childTnLst>
                                    <p:anim calcmode="lin" valueType="num">
                                      <p:cBhvr additive="base">
                                        <p:cTn id="598" dur="4500"/>
                                        <p:tgtEl>
                                          <p:spTgt spid="22"/>
                                        </p:tgtEl>
                                        <p:attrNameLst>
                                          <p:attrName>ppt_x</p:attrName>
                                        </p:attrNameLst>
                                      </p:cBhvr>
                                      <p:tavLst>
                                        <p:tav tm="0">
                                          <p:val>
                                            <p:strVal val="ppt_x"/>
                                          </p:val>
                                        </p:tav>
                                        <p:tav tm="100000">
                                          <p:val>
                                            <p:strVal val="0-ppt_w/2"/>
                                          </p:val>
                                        </p:tav>
                                      </p:tavLst>
                                    </p:anim>
                                    <p:anim calcmode="lin" valueType="num">
                                      <p:cBhvr additive="base">
                                        <p:cTn id="599" dur="4500"/>
                                        <p:tgtEl>
                                          <p:spTgt spid="22"/>
                                        </p:tgtEl>
                                        <p:attrNameLst>
                                          <p:attrName>ppt_y</p:attrName>
                                        </p:attrNameLst>
                                      </p:cBhvr>
                                      <p:tavLst>
                                        <p:tav tm="0">
                                          <p:val>
                                            <p:strVal val="ppt_y"/>
                                          </p:val>
                                        </p:tav>
                                        <p:tav tm="100000">
                                          <p:val>
                                            <p:strVal val="ppt_y"/>
                                          </p:val>
                                        </p:tav>
                                      </p:tavLst>
                                    </p:anim>
                                    <p:set>
                                      <p:cBhvr>
                                        <p:cTn id="600" dur="1" fill="hold">
                                          <p:stCondLst>
                                            <p:cond delay="4499"/>
                                          </p:stCondLst>
                                        </p:cTn>
                                        <p:tgtEl>
                                          <p:spTgt spid="22"/>
                                        </p:tgtEl>
                                        <p:attrNameLst>
                                          <p:attrName>style.visibility</p:attrName>
                                        </p:attrNameLst>
                                      </p:cBhvr>
                                      <p:to>
                                        <p:strVal val="hidden"/>
                                      </p:to>
                                    </p:set>
                                  </p:childTnLst>
                                </p:cTn>
                              </p:par>
                              <p:par>
                                <p:cTn id="601" presetID="2" presetClass="exit" presetSubtype="8" fill="hold" grpId="2" nodeType="withEffect">
                                  <p:stCondLst>
                                    <p:cond delay="0"/>
                                  </p:stCondLst>
                                  <p:childTnLst>
                                    <p:anim calcmode="lin" valueType="num">
                                      <p:cBhvr additive="base">
                                        <p:cTn id="602" dur="4500"/>
                                        <p:tgtEl>
                                          <p:spTgt spid="23"/>
                                        </p:tgtEl>
                                        <p:attrNameLst>
                                          <p:attrName>ppt_x</p:attrName>
                                        </p:attrNameLst>
                                      </p:cBhvr>
                                      <p:tavLst>
                                        <p:tav tm="0">
                                          <p:val>
                                            <p:strVal val="ppt_x"/>
                                          </p:val>
                                        </p:tav>
                                        <p:tav tm="100000">
                                          <p:val>
                                            <p:strVal val="0-ppt_w/2"/>
                                          </p:val>
                                        </p:tav>
                                      </p:tavLst>
                                    </p:anim>
                                    <p:anim calcmode="lin" valueType="num">
                                      <p:cBhvr additive="base">
                                        <p:cTn id="603" dur="4500"/>
                                        <p:tgtEl>
                                          <p:spTgt spid="23"/>
                                        </p:tgtEl>
                                        <p:attrNameLst>
                                          <p:attrName>ppt_y</p:attrName>
                                        </p:attrNameLst>
                                      </p:cBhvr>
                                      <p:tavLst>
                                        <p:tav tm="0">
                                          <p:val>
                                            <p:strVal val="ppt_y"/>
                                          </p:val>
                                        </p:tav>
                                        <p:tav tm="100000">
                                          <p:val>
                                            <p:strVal val="ppt_y"/>
                                          </p:val>
                                        </p:tav>
                                      </p:tavLst>
                                    </p:anim>
                                    <p:set>
                                      <p:cBhvr>
                                        <p:cTn id="604" dur="1" fill="hold">
                                          <p:stCondLst>
                                            <p:cond delay="4499"/>
                                          </p:stCondLst>
                                        </p:cTn>
                                        <p:tgtEl>
                                          <p:spTgt spid="23"/>
                                        </p:tgtEl>
                                        <p:attrNameLst>
                                          <p:attrName>style.visibility</p:attrName>
                                        </p:attrNameLst>
                                      </p:cBhvr>
                                      <p:to>
                                        <p:strVal val="hidden"/>
                                      </p:to>
                                    </p:set>
                                  </p:childTnLst>
                                </p:cTn>
                              </p:par>
                              <p:par>
                                <p:cTn id="605" presetID="2" presetClass="exit" presetSubtype="8" fill="hold" grpId="2" nodeType="withEffect">
                                  <p:stCondLst>
                                    <p:cond delay="0"/>
                                  </p:stCondLst>
                                  <p:childTnLst>
                                    <p:anim calcmode="lin" valueType="num">
                                      <p:cBhvr additive="base">
                                        <p:cTn id="606" dur="4500"/>
                                        <p:tgtEl>
                                          <p:spTgt spid="24"/>
                                        </p:tgtEl>
                                        <p:attrNameLst>
                                          <p:attrName>ppt_x</p:attrName>
                                        </p:attrNameLst>
                                      </p:cBhvr>
                                      <p:tavLst>
                                        <p:tav tm="0">
                                          <p:val>
                                            <p:strVal val="ppt_x"/>
                                          </p:val>
                                        </p:tav>
                                        <p:tav tm="100000">
                                          <p:val>
                                            <p:strVal val="0-ppt_w/2"/>
                                          </p:val>
                                        </p:tav>
                                      </p:tavLst>
                                    </p:anim>
                                    <p:anim calcmode="lin" valueType="num">
                                      <p:cBhvr additive="base">
                                        <p:cTn id="607" dur="4500"/>
                                        <p:tgtEl>
                                          <p:spTgt spid="24"/>
                                        </p:tgtEl>
                                        <p:attrNameLst>
                                          <p:attrName>ppt_y</p:attrName>
                                        </p:attrNameLst>
                                      </p:cBhvr>
                                      <p:tavLst>
                                        <p:tav tm="0">
                                          <p:val>
                                            <p:strVal val="ppt_y"/>
                                          </p:val>
                                        </p:tav>
                                        <p:tav tm="100000">
                                          <p:val>
                                            <p:strVal val="ppt_y"/>
                                          </p:val>
                                        </p:tav>
                                      </p:tavLst>
                                    </p:anim>
                                    <p:set>
                                      <p:cBhvr>
                                        <p:cTn id="608" dur="1" fill="hold">
                                          <p:stCondLst>
                                            <p:cond delay="4499"/>
                                          </p:stCondLst>
                                        </p:cTn>
                                        <p:tgtEl>
                                          <p:spTgt spid="24"/>
                                        </p:tgtEl>
                                        <p:attrNameLst>
                                          <p:attrName>style.visibility</p:attrName>
                                        </p:attrNameLst>
                                      </p:cBhvr>
                                      <p:to>
                                        <p:strVal val="hidden"/>
                                      </p:to>
                                    </p:set>
                                  </p:childTnLst>
                                </p:cTn>
                              </p:par>
                              <p:par>
                                <p:cTn id="609" presetID="2" presetClass="exit" presetSubtype="8" fill="hold" grpId="2" nodeType="withEffect">
                                  <p:stCondLst>
                                    <p:cond delay="0"/>
                                  </p:stCondLst>
                                  <p:childTnLst>
                                    <p:anim calcmode="lin" valueType="num">
                                      <p:cBhvr additive="base">
                                        <p:cTn id="610" dur="4500"/>
                                        <p:tgtEl>
                                          <p:spTgt spid="25"/>
                                        </p:tgtEl>
                                        <p:attrNameLst>
                                          <p:attrName>ppt_x</p:attrName>
                                        </p:attrNameLst>
                                      </p:cBhvr>
                                      <p:tavLst>
                                        <p:tav tm="0">
                                          <p:val>
                                            <p:strVal val="ppt_x"/>
                                          </p:val>
                                        </p:tav>
                                        <p:tav tm="100000">
                                          <p:val>
                                            <p:strVal val="0-ppt_w/2"/>
                                          </p:val>
                                        </p:tav>
                                      </p:tavLst>
                                    </p:anim>
                                    <p:anim calcmode="lin" valueType="num">
                                      <p:cBhvr additive="base">
                                        <p:cTn id="611" dur="4500"/>
                                        <p:tgtEl>
                                          <p:spTgt spid="25"/>
                                        </p:tgtEl>
                                        <p:attrNameLst>
                                          <p:attrName>ppt_y</p:attrName>
                                        </p:attrNameLst>
                                      </p:cBhvr>
                                      <p:tavLst>
                                        <p:tav tm="0">
                                          <p:val>
                                            <p:strVal val="ppt_y"/>
                                          </p:val>
                                        </p:tav>
                                        <p:tav tm="100000">
                                          <p:val>
                                            <p:strVal val="ppt_y"/>
                                          </p:val>
                                        </p:tav>
                                      </p:tavLst>
                                    </p:anim>
                                    <p:set>
                                      <p:cBhvr>
                                        <p:cTn id="612" dur="1" fill="hold">
                                          <p:stCondLst>
                                            <p:cond delay="4499"/>
                                          </p:stCondLst>
                                        </p:cTn>
                                        <p:tgtEl>
                                          <p:spTgt spid="25"/>
                                        </p:tgtEl>
                                        <p:attrNameLst>
                                          <p:attrName>style.visibility</p:attrName>
                                        </p:attrNameLst>
                                      </p:cBhvr>
                                      <p:to>
                                        <p:strVal val="hidden"/>
                                      </p:to>
                                    </p:set>
                                  </p:childTnLst>
                                </p:cTn>
                              </p:par>
                              <p:par>
                                <p:cTn id="613" presetID="2" presetClass="exit" presetSubtype="8" fill="hold" grpId="2" nodeType="withEffect">
                                  <p:stCondLst>
                                    <p:cond delay="0"/>
                                  </p:stCondLst>
                                  <p:childTnLst>
                                    <p:anim calcmode="lin" valueType="num">
                                      <p:cBhvr additive="base">
                                        <p:cTn id="614" dur="4500"/>
                                        <p:tgtEl>
                                          <p:spTgt spid="26"/>
                                        </p:tgtEl>
                                        <p:attrNameLst>
                                          <p:attrName>ppt_x</p:attrName>
                                        </p:attrNameLst>
                                      </p:cBhvr>
                                      <p:tavLst>
                                        <p:tav tm="0">
                                          <p:val>
                                            <p:strVal val="ppt_x"/>
                                          </p:val>
                                        </p:tav>
                                        <p:tav tm="100000">
                                          <p:val>
                                            <p:strVal val="0-ppt_w/2"/>
                                          </p:val>
                                        </p:tav>
                                      </p:tavLst>
                                    </p:anim>
                                    <p:anim calcmode="lin" valueType="num">
                                      <p:cBhvr additive="base">
                                        <p:cTn id="615" dur="4500"/>
                                        <p:tgtEl>
                                          <p:spTgt spid="26"/>
                                        </p:tgtEl>
                                        <p:attrNameLst>
                                          <p:attrName>ppt_y</p:attrName>
                                        </p:attrNameLst>
                                      </p:cBhvr>
                                      <p:tavLst>
                                        <p:tav tm="0">
                                          <p:val>
                                            <p:strVal val="ppt_y"/>
                                          </p:val>
                                        </p:tav>
                                        <p:tav tm="100000">
                                          <p:val>
                                            <p:strVal val="ppt_y"/>
                                          </p:val>
                                        </p:tav>
                                      </p:tavLst>
                                    </p:anim>
                                    <p:set>
                                      <p:cBhvr>
                                        <p:cTn id="616" dur="1" fill="hold">
                                          <p:stCondLst>
                                            <p:cond delay="4499"/>
                                          </p:stCondLst>
                                        </p:cTn>
                                        <p:tgtEl>
                                          <p:spTgt spid="26"/>
                                        </p:tgtEl>
                                        <p:attrNameLst>
                                          <p:attrName>style.visibility</p:attrName>
                                        </p:attrNameLst>
                                      </p:cBhvr>
                                      <p:to>
                                        <p:strVal val="hidden"/>
                                      </p:to>
                                    </p:set>
                                  </p:childTnLst>
                                </p:cTn>
                              </p:par>
                              <p:par>
                                <p:cTn id="617" presetID="2" presetClass="exit" presetSubtype="8" fill="hold" grpId="2" nodeType="withEffect">
                                  <p:stCondLst>
                                    <p:cond delay="0"/>
                                  </p:stCondLst>
                                  <p:childTnLst>
                                    <p:anim calcmode="lin" valueType="num">
                                      <p:cBhvr additive="base">
                                        <p:cTn id="618" dur="4500"/>
                                        <p:tgtEl>
                                          <p:spTgt spid="27"/>
                                        </p:tgtEl>
                                        <p:attrNameLst>
                                          <p:attrName>ppt_x</p:attrName>
                                        </p:attrNameLst>
                                      </p:cBhvr>
                                      <p:tavLst>
                                        <p:tav tm="0">
                                          <p:val>
                                            <p:strVal val="ppt_x"/>
                                          </p:val>
                                        </p:tav>
                                        <p:tav tm="100000">
                                          <p:val>
                                            <p:strVal val="0-ppt_w/2"/>
                                          </p:val>
                                        </p:tav>
                                      </p:tavLst>
                                    </p:anim>
                                    <p:anim calcmode="lin" valueType="num">
                                      <p:cBhvr additive="base">
                                        <p:cTn id="619" dur="4500"/>
                                        <p:tgtEl>
                                          <p:spTgt spid="27"/>
                                        </p:tgtEl>
                                        <p:attrNameLst>
                                          <p:attrName>ppt_y</p:attrName>
                                        </p:attrNameLst>
                                      </p:cBhvr>
                                      <p:tavLst>
                                        <p:tav tm="0">
                                          <p:val>
                                            <p:strVal val="ppt_y"/>
                                          </p:val>
                                        </p:tav>
                                        <p:tav tm="100000">
                                          <p:val>
                                            <p:strVal val="ppt_y"/>
                                          </p:val>
                                        </p:tav>
                                      </p:tavLst>
                                    </p:anim>
                                    <p:set>
                                      <p:cBhvr>
                                        <p:cTn id="620" dur="1" fill="hold">
                                          <p:stCondLst>
                                            <p:cond delay="4499"/>
                                          </p:stCondLst>
                                        </p:cTn>
                                        <p:tgtEl>
                                          <p:spTgt spid="27"/>
                                        </p:tgtEl>
                                        <p:attrNameLst>
                                          <p:attrName>style.visibility</p:attrName>
                                        </p:attrNameLst>
                                      </p:cBhvr>
                                      <p:to>
                                        <p:strVal val="hidden"/>
                                      </p:to>
                                    </p:set>
                                  </p:childTnLst>
                                </p:cTn>
                              </p:par>
                              <p:par>
                                <p:cTn id="621" presetID="2" presetClass="exit" presetSubtype="8" fill="hold" grpId="2" nodeType="withEffect">
                                  <p:stCondLst>
                                    <p:cond delay="0"/>
                                  </p:stCondLst>
                                  <p:childTnLst>
                                    <p:anim calcmode="lin" valueType="num">
                                      <p:cBhvr additive="base">
                                        <p:cTn id="622" dur="4500"/>
                                        <p:tgtEl>
                                          <p:spTgt spid="28"/>
                                        </p:tgtEl>
                                        <p:attrNameLst>
                                          <p:attrName>ppt_x</p:attrName>
                                        </p:attrNameLst>
                                      </p:cBhvr>
                                      <p:tavLst>
                                        <p:tav tm="0">
                                          <p:val>
                                            <p:strVal val="ppt_x"/>
                                          </p:val>
                                        </p:tav>
                                        <p:tav tm="100000">
                                          <p:val>
                                            <p:strVal val="0-ppt_w/2"/>
                                          </p:val>
                                        </p:tav>
                                      </p:tavLst>
                                    </p:anim>
                                    <p:anim calcmode="lin" valueType="num">
                                      <p:cBhvr additive="base">
                                        <p:cTn id="623" dur="4500"/>
                                        <p:tgtEl>
                                          <p:spTgt spid="28"/>
                                        </p:tgtEl>
                                        <p:attrNameLst>
                                          <p:attrName>ppt_y</p:attrName>
                                        </p:attrNameLst>
                                      </p:cBhvr>
                                      <p:tavLst>
                                        <p:tav tm="0">
                                          <p:val>
                                            <p:strVal val="ppt_y"/>
                                          </p:val>
                                        </p:tav>
                                        <p:tav tm="100000">
                                          <p:val>
                                            <p:strVal val="ppt_y"/>
                                          </p:val>
                                        </p:tav>
                                      </p:tavLst>
                                    </p:anim>
                                    <p:set>
                                      <p:cBhvr>
                                        <p:cTn id="624" dur="1" fill="hold">
                                          <p:stCondLst>
                                            <p:cond delay="4499"/>
                                          </p:stCondLst>
                                        </p:cTn>
                                        <p:tgtEl>
                                          <p:spTgt spid="28"/>
                                        </p:tgtEl>
                                        <p:attrNameLst>
                                          <p:attrName>style.visibility</p:attrName>
                                        </p:attrNameLst>
                                      </p:cBhvr>
                                      <p:to>
                                        <p:strVal val="hidden"/>
                                      </p:to>
                                    </p:set>
                                  </p:childTnLst>
                                </p:cTn>
                              </p:par>
                              <p:par>
                                <p:cTn id="625" presetID="2" presetClass="exit" presetSubtype="8" fill="hold" grpId="2" nodeType="withEffect">
                                  <p:stCondLst>
                                    <p:cond delay="0"/>
                                  </p:stCondLst>
                                  <p:childTnLst>
                                    <p:anim calcmode="lin" valueType="num">
                                      <p:cBhvr additive="base">
                                        <p:cTn id="626" dur="4500"/>
                                        <p:tgtEl>
                                          <p:spTgt spid="29"/>
                                        </p:tgtEl>
                                        <p:attrNameLst>
                                          <p:attrName>ppt_x</p:attrName>
                                        </p:attrNameLst>
                                      </p:cBhvr>
                                      <p:tavLst>
                                        <p:tav tm="0">
                                          <p:val>
                                            <p:strVal val="ppt_x"/>
                                          </p:val>
                                        </p:tav>
                                        <p:tav tm="100000">
                                          <p:val>
                                            <p:strVal val="0-ppt_w/2"/>
                                          </p:val>
                                        </p:tav>
                                      </p:tavLst>
                                    </p:anim>
                                    <p:anim calcmode="lin" valueType="num">
                                      <p:cBhvr additive="base">
                                        <p:cTn id="627" dur="4500"/>
                                        <p:tgtEl>
                                          <p:spTgt spid="29"/>
                                        </p:tgtEl>
                                        <p:attrNameLst>
                                          <p:attrName>ppt_y</p:attrName>
                                        </p:attrNameLst>
                                      </p:cBhvr>
                                      <p:tavLst>
                                        <p:tav tm="0">
                                          <p:val>
                                            <p:strVal val="ppt_y"/>
                                          </p:val>
                                        </p:tav>
                                        <p:tav tm="100000">
                                          <p:val>
                                            <p:strVal val="ppt_y"/>
                                          </p:val>
                                        </p:tav>
                                      </p:tavLst>
                                    </p:anim>
                                    <p:set>
                                      <p:cBhvr>
                                        <p:cTn id="628" dur="1" fill="hold">
                                          <p:stCondLst>
                                            <p:cond delay="4499"/>
                                          </p:stCondLst>
                                        </p:cTn>
                                        <p:tgtEl>
                                          <p:spTgt spid="29"/>
                                        </p:tgtEl>
                                        <p:attrNameLst>
                                          <p:attrName>style.visibility</p:attrName>
                                        </p:attrNameLst>
                                      </p:cBhvr>
                                      <p:to>
                                        <p:strVal val="hidden"/>
                                      </p:to>
                                    </p:set>
                                  </p:childTnLst>
                                </p:cTn>
                              </p:par>
                              <p:par>
                                <p:cTn id="629" presetID="2" presetClass="exit" presetSubtype="8" fill="hold" grpId="2" nodeType="withEffect">
                                  <p:stCondLst>
                                    <p:cond delay="0"/>
                                  </p:stCondLst>
                                  <p:childTnLst>
                                    <p:anim calcmode="lin" valueType="num">
                                      <p:cBhvr additive="base">
                                        <p:cTn id="630" dur="4500"/>
                                        <p:tgtEl>
                                          <p:spTgt spid="30"/>
                                        </p:tgtEl>
                                        <p:attrNameLst>
                                          <p:attrName>ppt_x</p:attrName>
                                        </p:attrNameLst>
                                      </p:cBhvr>
                                      <p:tavLst>
                                        <p:tav tm="0">
                                          <p:val>
                                            <p:strVal val="ppt_x"/>
                                          </p:val>
                                        </p:tav>
                                        <p:tav tm="100000">
                                          <p:val>
                                            <p:strVal val="0-ppt_w/2"/>
                                          </p:val>
                                        </p:tav>
                                      </p:tavLst>
                                    </p:anim>
                                    <p:anim calcmode="lin" valueType="num">
                                      <p:cBhvr additive="base">
                                        <p:cTn id="631" dur="4500"/>
                                        <p:tgtEl>
                                          <p:spTgt spid="30"/>
                                        </p:tgtEl>
                                        <p:attrNameLst>
                                          <p:attrName>ppt_y</p:attrName>
                                        </p:attrNameLst>
                                      </p:cBhvr>
                                      <p:tavLst>
                                        <p:tav tm="0">
                                          <p:val>
                                            <p:strVal val="ppt_y"/>
                                          </p:val>
                                        </p:tav>
                                        <p:tav tm="100000">
                                          <p:val>
                                            <p:strVal val="ppt_y"/>
                                          </p:val>
                                        </p:tav>
                                      </p:tavLst>
                                    </p:anim>
                                    <p:set>
                                      <p:cBhvr>
                                        <p:cTn id="632" dur="1" fill="hold">
                                          <p:stCondLst>
                                            <p:cond delay="4499"/>
                                          </p:stCondLst>
                                        </p:cTn>
                                        <p:tgtEl>
                                          <p:spTgt spid="30"/>
                                        </p:tgtEl>
                                        <p:attrNameLst>
                                          <p:attrName>style.visibility</p:attrName>
                                        </p:attrNameLst>
                                      </p:cBhvr>
                                      <p:to>
                                        <p:strVal val="hidden"/>
                                      </p:to>
                                    </p:set>
                                  </p:childTnLst>
                                </p:cTn>
                              </p:par>
                              <p:par>
                                <p:cTn id="633" presetID="2" presetClass="exit" presetSubtype="8" fill="hold" grpId="2" nodeType="withEffect">
                                  <p:stCondLst>
                                    <p:cond delay="0"/>
                                  </p:stCondLst>
                                  <p:childTnLst>
                                    <p:anim calcmode="lin" valueType="num">
                                      <p:cBhvr additive="base">
                                        <p:cTn id="634" dur="4500"/>
                                        <p:tgtEl>
                                          <p:spTgt spid="31"/>
                                        </p:tgtEl>
                                        <p:attrNameLst>
                                          <p:attrName>ppt_x</p:attrName>
                                        </p:attrNameLst>
                                      </p:cBhvr>
                                      <p:tavLst>
                                        <p:tav tm="0">
                                          <p:val>
                                            <p:strVal val="ppt_x"/>
                                          </p:val>
                                        </p:tav>
                                        <p:tav tm="100000">
                                          <p:val>
                                            <p:strVal val="0-ppt_w/2"/>
                                          </p:val>
                                        </p:tav>
                                      </p:tavLst>
                                    </p:anim>
                                    <p:anim calcmode="lin" valueType="num">
                                      <p:cBhvr additive="base">
                                        <p:cTn id="635" dur="4500"/>
                                        <p:tgtEl>
                                          <p:spTgt spid="31"/>
                                        </p:tgtEl>
                                        <p:attrNameLst>
                                          <p:attrName>ppt_y</p:attrName>
                                        </p:attrNameLst>
                                      </p:cBhvr>
                                      <p:tavLst>
                                        <p:tav tm="0">
                                          <p:val>
                                            <p:strVal val="ppt_y"/>
                                          </p:val>
                                        </p:tav>
                                        <p:tav tm="100000">
                                          <p:val>
                                            <p:strVal val="ppt_y"/>
                                          </p:val>
                                        </p:tav>
                                      </p:tavLst>
                                    </p:anim>
                                    <p:set>
                                      <p:cBhvr>
                                        <p:cTn id="636" dur="1" fill="hold">
                                          <p:stCondLst>
                                            <p:cond delay="4499"/>
                                          </p:stCondLst>
                                        </p:cTn>
                                        <p:tgtEl>
                                          <p:spTgt spid="31"/>
                                        </p:tgtEl>
                                        <p:attrNameLst>
                                          <p:attrName>style.visibility</p:attrName>
                                        </p:attrNameLst>
                                      </p:cBhvr>
                                      <p:to>
                                        <p:strVal val="hidden"/>
                                      </p:to>
                                    </p:set>
                                  </p:childTnLst>
                                </p:cTn>
                              </p:par>
                              <p:par>
                                <p:cTn id="637" presetID="2" presetClass="exit" presetSubtype="8" fill="hold" grpId="2" nodeType="withEffect">
                                  <p:stCondLst>
                                    <p:cond delay="0"/>
                                  </p:stCondLst>
                                  <p:childTnLst>
                                    <p:anim calcmode="lin" valueType="num">
                                      <p:cBhvr additive="base">
                                        <p:cTn id="638" dur="4500"/>
                                        <p:tgtEl>
                                          <p:spTgt spid="32"/>
                                        </p:tgtEl>
                                        <p:attrNameLst>
                                          <p:attrName>ppt_x</p:attrName>
                                        </p:attrNameLst>
                                      </p:cBhvr>
                                      <p:tavLst>
                                        <p:tav tm="0">
                                          <p:val>
                                            <p:strVal val="ppt_x"/>
                                          </p:val>
                                        </p:tav>
                                        <p:tav tm="100000">
                                          <p:val>
                                            <p:strVal val="0-ppt_w/2"/>
                                          </p:val>
                                        </p:tav>
                                      </p:tavLst>
                                    </p:anim>
                                    <p:anim calcmode="lin" valueType="num">
                                      <p:cBhvr additive="base">
                                        <p:cTn id="639" dur="4500"/>
                                        <p:tgtEl>
                                          <p:spTgt spid="32"/>
                                        </p:tgtEl>
                                        <p:attrNameLst>
                                          <p:attrName>ppt_y</p:attrName>
                                        </p:attrNameLst>
                                      </p:cBhvr>
                                      <p:tavLst>
                                        <p:tav tm="0">
                                          <p:val>
                                            <p:strVal val="ppt_y"/>
                                          </p:val>
                                        </p:tav>
                                        <p:tav tm="100000">
                                          <p:val>
                                            <p:strVal val="ppt_y"/>
                                          </p:val>
                                        </p:tav>
                                      </p:tavLst>
                                    </p:anim>
                                    <p:set>
                                      <p:cBhvr>
                                        <p:cTn id="640" dur="1" fill="hold">
                                          <p:stCondLst>
                                            <p:cond delay="4499"/>
                                          </p:stCondLst>
                                        </p:cTn>
                                        <p:tgtEl>
                                          <p:spTgt spid="32"/>
                                        </p:tgtEl>
                                        <p:attrNameLst>
                                          <p:attrName>style.visibility</p:attrName>
                                        </p:attrNameLst>
                                      </p:cBhvr>
                                      <p:to>
                                        <p:strVal val="hidden"/>
                                      </p:to>
                                    </p:set>
                                  </p:childTnLst>
                                </p:cTn>
                              </p:par>
                              <p:par>
                                <p:cTn id="641" presetID="2" presetClass="exit" presetSubtype="8" fill="hold" grpId="2" nodeType="withEffect">
                                  <p:stCondLst>
                                    <p:cond delay="0"/>
                                  </p:stCondLst>
                                  <p:childTnLst>
                                    <p:anim calcmode="lin" valueType="num">
                                      <p:cBhvr additive="base">
                                        <p:cTn id="642" dur="4500"/>
                                        <p:tgtEl>
                                          <p:spTgt spid="33"/>
                                        </p:tgtEl>
                                        <p:attrNameLst>
                                          <p:attrName>ppt_x</p:attrName>
                                        </p:attrNameLst>
                                      </p:cBhvr>
                                      <p:tavLst>
                                        <p:tav tm="0">
                                          <p:val>
                                            <p:strVal val="ppt_x"/>
                                          </p:val>
                                        </p:tav>
                                        <p:tav tm="100000">
                                          <p:val>
                                            <p:strVal val="0-ppt_w/2"/>
                                          </p:val>
                                        </p:tav>
                                      </p:tavLst>
                                    </p:anim>
                                    <p:anim calcmode="lin" valueType="num">
                                      <p:cBhvr additive="base">
                                        <p:cTn id="643" dur="4500"/>
                                        <p:tgtEl>
                                          <p:spTgt spid="33"/>
                                        </p:tgtEl>
                                        <p:attrNameLst>
                                          <p:attrName>ppt_y</p:attrName>
                                        </p:attrNameLst>
                                      </p:cBhvr>
                                      <p:tavLst>
                                        <p:tav tm="0">
                                          <p:val>
                                            <p:strVal val="ppt_y"/>
                                          </p:val>
                                        </p:tav>
                                        <p:tav tm="100000">
                                          <p:val>
                                            <p:strVal val="ppt_y"/>
                                          </p:val>
                                        </p:tav>
                                      </p:tavLst>
                                    </p:anim>
                                    <p:set>
                                      <p:cBhvr>
                                        <p:cTn id="644" dur="1" fill="hold">
                                          <p:stCondLst>
                                            <p:cond delay="4499"/>
                                          </p:stCondLst>
                                        </p:cTn>
                                        <p:tgtEl>
                                          <p:spTgt spid="33"/>
                                        </p:tgtEl>
                                        <p:attrNameLst>
                                          <p:attrName>style.visibility</p:attrName>
                                        </p:attrNameLst>
                                      </p:cBhvr>
                                      <p:to>
                                        <p:strVal val="hidden"/>
                                      </p:to>
                                    </p:set>
                                  </p:childTnLst>
                                </p:cTn>
                              </p:par>
                              <p:par>
                                <p:cTn id="645" presetID="23" presetClass="entr" presetSubtype="272" fill="hold" nodeType="withEffect">
                                  <p:stCondLst>
                                    <p:cond delay="250"/>
                                  </p:stCondLst>
                                  <p:childTnLst>
                                    <p:set>
                                      <p:cBhvr>
                                        <p:cTn id="646" dur="1" fill="hold">
                                          <p:stCondLst>
                                            <p:cond delay="0"/>
                                          </p:stCondLst>
                                        </p:cTn>
                                        <p:tgtEl>
                                          <p:spTgt spid="70"/>
                                        </p:tgtEl>
                                        <p:attrNameLst>
                                          <p:attrName>style.visibility</p:attrName>
                                        </p:attrNameLst>
                                      </p:cBhvr>
                                      <p:to>
                                        <p:strVal val="visible"/>
                                      </p:to>
                                    </p:set>
                                    <p:anim calcmode="lin" valueType="num">
                                      <p:cBhvr>
                                        <p:cTn id="647" dur="4000" fill="hold"/>
                                        <p:tgtEl>
                                          <p:spTgt spid="70"/>
                                        </p:tgtEl>
                                        <p:attrNameLst>
                                          <p:attrName>ppt_w</p:attrName>
                                        </p:attrNameLst>
                                      </p:cBhvr>
                                      <p:tavLst>
                                        <p:tav tm="0">
                                          <p:val>
                                            <p:strVal val="2/3*#ppt_w"/>
                                          </p:val>
                                        </p:tav>
                                        <p:tav tm="100000">
                                          <p:val>
                                            <p:strVal val="#ppt_w"/>
                                          </p:val>
                                        </p:tav>
                                      </p:tavLst>
                                    </p:anim>
                                    <p:anim calcmode="lin" valueType="num">
                                      <p:cBhvr>
                                        <p:cTn id="648" dur="4000" fill="hold"/>
                                        <p:tgtEl>
                                          <p:spTgt spid="70"/>
                                        </p:tgtEl>
                                        <p:attrNameLst>
                                          <p:attrName>ppt_h</p:attrName>
                                        </p:attrNameLst>
                                      </p:cBhvr>
                                      <p:tavLst>
                                        <p:tav tm="0">
                                          <p:val>
                                            <p:strVal val="2/3*#ppt_h"/>
                                          </p:val>
                                        </p:tav>
                                        <p:tav tm="100000">
                                          <p:val>
                                            <p:strVal val="#ppt_h"/>
                                          </p:val>
                                        </p:tav>
                                      </p:tavLst>
                                    </p:anim>
                                  </p:childTnLst>
                                </p:cTn>
                              </p:par>
                              <p:par>
                                <p:cTn id="649" presetID="16" presetClass="entr" presetSubtype="37" fill="hold" nodeType="withEffect">
                                  <p:stCondLst>
                                    <p:cond delay="250"/>
                                  </p:stCondLst>
                                  <p:childTnLst>
                                    <p:set>
                                      <p:cBhvr>
                                        <p:cTn id="650" dur="1" fill="hold">
                                          <p:stCondLst>
                                            <p:cond delay="0"/>
                                          </p:stCondLst>
                                        </p:cTn>
                                        <p:tgtEl>
                                          <p:spTgt spid="70"/>
                                        </p:tgtEl>
                                        <p:attrNameLst>
                                          <p:attrName>style.visibility</p:attrName>
                                        </p:attrNameLst>
                                      </p:cBhvr>
                                      <p:to>
                                        <p:strVal val="visible"/>
                                      </p:to>
                                    </p:set>
                                    <p:animEffect transition="in" filter="barn(outVertical)">
                                      <p:cBhvr>
                                        <p:cTn id="651" dur="4000"/>
                                        <p:tgtEl>
                                          <p:spTgt spid="70"/>
                                        </p:tgtEl>
                                      </p:cBhvr>
                                    </p:animEffect>
                                  </p:childTnLst>
                                </p:cTn>
                              </p:par>
                              <p:par>
                                <p:cTn id="652" presetID="9" presetClass="emph" presetSubtype="0" grpId="0" nodeType="withEffect">
                                  <p:stCondLst>
                                    <p:cond delay="0"/>
                                  </p:stCondLst>
                                  <p:childTnLst>
                                    <p:set>
                                      <p:cBhvr rctx="PPT">
                                        <p:cTn id="653" dur="indefinite"/>
                                        <p:tgtEl>
                                          <p:spTgt spid="68"/>
                                        </p:tgtEl>
                                        <p:attrNameLst>
                                          <p:attrName>style.opacity</p:attrName>
                                        </p:attrNameLst>
                                      </p:cBhvr>
                                      <p:to>
                                        <p:strVal val="0"/>
                                      </p:to>
                                    </p:set>
                                    <p:animEffect filter="image" prLst="opacity: 0">
                                      <p:cBhvr rctx="IE">
                                        <p:cTn id="654" dur="indefinite"/>
                                        <p:tgtEl>
                                          <p:spTgt spid="6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 grpId="1" animBg="1"/>
      <p:bldP spid="2" grpId="2" animBg="1"/>
      <p:bldP spid="3" grpId="0" animBg="1"/>
      <p:bldP spid="3" grpId="1" animBg="1"/>
      <p:bldP spid="3" grpId="2" animBg="1"/>
      <p:bldP spid="4" grpId="0" animBg="1"/>
      <p:bldP spid="4" grpId="1" animBg="1"/>
      <p:bldP spid="4" grpId="2" animBg="1"/>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23" grpId="0" animBg="1"/>
      <p:bldP spid="23" grpId="1" animBg="1"/>
      <p:bldP spid="23" grpId="2" animBg="1"/>
      <p:bldP spid="24" grpId="0" animBg="1"/>
      <p:bldP spid="24" grpId="1" animBg="1"/>
      <p:bldP spid="24" grpId="2" animBg="1"/>
      <p:bldP spid="25" grpId="0" animBg="1"/>
      <p:bldP spid="25" grpId="1" animBg="1"/>
      <p:bldP spid="25" grpId="2" animBg="1"/>
      <p:bldP spid="26" grpId="0" animBg="1"/>
      <p:bldP spid="26" grpId="1" animBg="1"/>
      <p:bldP spid="26" grpId="2" animBg="1"/>
      <p:bldP spid="27" grpId="0" animBg="1"/>
      <p:bldP spid="27" grpId="1" animBg="1"/>
      <p:bldP spid="27" grpId="2" animBg="1"/>
      <p:bldP spid="28" grpId="0" animBg="1"/>
      <p:bldP spid="28" grpId="1" animBg="1"/>
      <p:bldP spid="28" grpId="2" animBg="1"/>
      <p:bldP spid="29" grpId="0" animBg="1"/>
      <p:bldP spid="29" grpId="1" animBg="1"/>
      <p:bldP spid="29" grpId="2" animBg="1"/>
      <p:bldP spid="30" grpId="0" animBg="1"/>
      <p:bldP spid="30" grpId="1" animBg="1"/>
      <p:bldP spid="30" grpId="2" animBg="1"/>
      <p:bldP spid="31" grpId="0" animBg="1"/>
      <p:bldP spid="31" grpId="1" animBg="1"/>
      <p:bldP spid="31" grpId="2" animBg="1"/>
      <p:bldP spid="32" grpId="0" animBg="1"/>
      <p:bldP spid="32" grpId="1" animBg="1"/>
      <p:bldP spid="32" grpId="2" animBg="1"/>
      <p:bldP spid="33" grpId="0" animBg="1"/>
      <p:bldP spid="33" grpId="1" animBg="1"/>
      <p:bldP spid="33" grpId="2" animBg="1"/>
      <p:bldP spid="36" grpId="0" animBg="1"/>
      <p:bldP spid="36" grpId="1" animBg="1"/>
      <p:bldP spid="36" grpId="2" animBg="1"/>
      <p:bldP spid="37" grpId="0" animBg="1"/>
      <p:bldP spid="37" grpId="1" animBg="1"/>
      <p:bldP spid="37" grpId="2" animBg="1"/>
      <p:bldP spid="38" grpId="0" animBg="1"/>
      <p:bldP spid="38" grpId="1" animBg="1"/>
      <p:bldP spid="38" grpId="2" animBg="1"/>
      <p:bldP spid="39" grpId="0" animBg="1"/>
      <p:bldP spid="39" grpId="1" animBg="1"/>
      <p:bldP spid="39" grpId="2" animBg="1"/>
      <p:bldP spid="40" grpId="0" animBg="1"/>
      <p:bldP spid="40" grpId="1" animBg="1"/>
      <p:bldP spid="40" grpId="2" animBg="1"/>
      <p:bldP spid="41" grpId="0" animBg="1"/>
      <p:bldP spid="41" grpId="1" animBg="1"/>
      <p:bldP spid="41" grpId="2" animBg="1"/>
      <p:bldP spid="42" grpId="0" animBg="1"/>
      <p:bldP spid="42" grpId="1" animBg="1"/>
      <p:bldP spid="42" grpId="2" animBg="1"/>
      <p:bldP spid="43" grpId="0" animBg="1"/>
      <p:bldP spid="43" grpId="1" animBg="1"/>
      <p:bldP spid="43" grpId="2" animBg="1"/>
      <p:bldP spid="44" grpId="0" animBg="1"/>
      <p:bldP spid="44" grpId="1" animBg="1"/>
      <p:bldP spid="44" grpId="2" animBg="1"/>
      <p:bldP spid="45" grpId="0" animBg="1"/>
      <p:bldP spid="45" grpId="1" animBg="1"/>
      <p:bldP spid="45" grpId="2" animBg="1"/>
      <p:bldP spid="46" grpId="0" animBg="1"/>
      <p:bldP spid="46" grpId="1" animBg="1"/>
      <p:bldP spid="46" grpId="2" animBg="1"/>
      <p:bldP spid="47" grpId="0" animBg="1"/>
      <p:bldP spid="47" grpId="1" animBg="1"/>
      <p:bldP spid="47" grpId="2" animBg="1"/>
      <p:bldP spid="48" grpId="0" animBg="1"/>
      <p:bldP spid="48" grpId="1" animBg="1"/>
      <p:bldP spid="48" grpId="2" animBg="1"/>
      <p:bldP spid="49" grpId="0" animBg="1"/>
      <p:bldP spid="49" grpId="1" animBg="1"/>
      <p:bldP spid="49" grpId="2" animBg="1"/>
      <p:bldP spid="50" grpId="0" animBg="1"/>
      <p:bldP spid="50" grpId="1" animBg="1"/>
      <p:bldP spid="50" grpId="2" animBg="1"/>
      <p:bldP spid="51" grpId="0" animBg="1"/>
      <p:bldP spid="51" grpId="1" animBg="1"/>
      <p:bldP spid="51" grpId="2" animBg="1"/>
      <p:bldP spid="52" grpId="0" animBg="1"/>
      <p:bldP spid="52" grpId="1" animBg="1"/>
      <p:bldP spid="52" grpId="2" animBg="1"/>
      <p:bldP spid="53" grpId="0" animBg="1"/>
      <p:bldP spid="53" grpId="1" animBg="1"/>
      <p:bldP spid="53" grpId="2" animBg="1"/>
      <p:bldP spid="54" grpId="0" animBg="1"/>
      <p:bldP spid="54" grpId="1" animBg="1"/>
      <p:bldP spid="54" grpId="2" animBg="1"/>
      <p:bldP spid="55" grpId="0" animBg="1"/>
      <p:bldP spid="55" grpId="1" animBg="1"/>
      <p:bldP spid="55" grpId="2" animBg="1"/>
      <p:bldP spid="56" grpId="0" animBg="1"/>
      <p:bldP spid="56" grpId="1" animBg="1"/>
      <p:bldP spid="56" grpId="2" animBg="1"/>
      <p:bldP spid="57" grpId="0" animBg="1"/>
      <p:bldP spid="57" grpId="1" animBg="1"/>
      <p:bldP spid="57" grpId="2" animBg="1"/>
      <p:bldP spid="58" grpId="0" animBg="1"/>
      <p:bldP spid="58" grpId="1" animBg="1"/>
      <p:bldP spid="58" grpId="2" animBg="1"/>
      <p:bldP spid="59" grpId="0" animBg="1"/>
      <p:bldP spid="59" grpId="1" animBg="1"/>
      <p:bldP spid="59" grpId="2" animBg="1"/>
      <p:bldP spid="60" grpId="0" animBg="1"/>
      <p:bldP spid="60" grpId="1" animBg="1"/>
      <p:bldP spid="60" grpId="2" animBg="1"/>
      <p:bldP spid="61" grpId="0" animBg="1"/>
      <p:bldP spid="61" grpId="1" animBg="1"/>
      <p:bldP spid="61" grpId="2" animBg="1"/>
      <p:bldP spid="62" grpId="0" animBg="1"/>
      <p:bldP spid="62" grpId="1" animBg="1"/>
      <p:bldP spid="62" grpId="2" animBg="1"/>
      <p:bldP spid="63" grpId="0" animBg="1"/>
      <p:bldP spid="63" grpId="1" animBg="1"/>
      <p:bldP spid="63" grpId="2" animBg="1"/>
      <p:bldP spid="64" grpId="0" animBg="1"/>
      <p:bldP spid="64" grpId="1" animBg="1"/>
      <p:bldP spid="64" grpId="2" animBg="1"/>
      <p:bldP spid="65" grpId="0" animBg="1"/>
      <p:bldP spid="65" grpId="1" animBg="1"/>
      <p:bldP spid="65" grpId="2" animBg="1"/>
      <p:bldP spid="66" grpId="0" animBg="1"/>
      <p:bldP spid="66" grpId="1" animBg="1"/>
      <p:bldP spid="66" grpId="2" animBg="1"/>
      <p:bldP spid="67" grpId="0" animBg="1"/>
      <p:bldP spid="67" grpId="1" animBg="1"/>
      <p:bldP spid="67" grpId="2" animBg="1"/>
      <p:bldP spid="68"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5" name="54 Imagen" descr="MORASSSSSSSSSSSSSSS"/>
          <p:cNvPicPr>
            <a:picLocks noGrp="1" noChangeAspect="1"/>
          </p:cNvPicPr>
          <p:nvPr isPhoto="1"/>
        </p:nvPicPr>
        <p:blipFill>
          <a:blip r:embed="rId3">
            <a:lum/>
            <a:extLst>
              <a:ext uri="{28A0092B-C50C-407E-A947-70E740481C1C}">
                <a14:useLocalDpi xmlns:a14="http://schemas.microsoft.com/office/drawing/2010/main" val="0"/>
              </a:ext>
            </a:extLst>
          </a:blip>
          <a:stretch>
            <a:fillRect/>
          </a:stretch>
        </p:blipFill>
        <p:spPr>
          <a:xfrm>
            <a:off x="2269" y="8150"/>
            <a:ext cx="9144000" cy="5143500"/>
          </a:xfrm>
          <a:prstGeom prst="rect">
            <a:avLst/>
          </a:prstGeom>
          <a:noFill/>
          <a:ln>
            <a:noFill/>
          </a:ln>
        </p:spPr>
      </p:pic>
      <p:grpSp>
        <p:nvGrpSpPr>
          <p:cNvPr id="2" name="1 Grupo"/>
          <p:cNvGrpSpPr/>
          <p:nvPr/>
        </p:nvGrpSpPr>
        <p:grpSpPr>
          <a:xfrm rot="994403">
            <a:off x="-1188640" y="-36000"/>
            <a:ext cx="2054252" cy="613742"/>
            <a:chOff x="-1188640" y="-36000"/>
            <a:chExt cx="2125612" cy="613742"/>
          </a:xfrm>
        </p:grpSpPr>
        <p:sp>
          <p:nvSpPr>
            <p:cNvPr id="3" name="2 Rectángulo"/>
            <p:cNvSpPr/>
            <p:nvPr/>
          </p:nvSpPr>
          <p:spPr>
            <a:xfrm>
              <a:off x="-1188640" y="-36000"/>
              <a:ext cx="2125612" cy="613742"/>
            </a:xfrm>
            <a:prstGeom prst="rect">
              <a:avLst/>
            </a:prstGeom>
            <a:gradFill flip="none" rotWithShape="1">
              <a:gsLst>
                <a:gs pos="66000">
                  <a:schemeClr val="accent2">
                    <a:lumMod val="0"/>
                    <a:alpha val="0"/>
                  </a:schemeClr>
                </a:gs>
                <a:gs pos="47000">
                  <a:schemeClr val="accent2">
                    <a:lumMod val="0"/>
                    <a:alpha val="0"/>
                  </a:schemeClr>
                </a:gs>
                <a:gs pos="57000">
                  <a:schemeClr val="tx1">
                    <a:alpha val="0"/>
                  </a:schemeClr>
                </a:gs>
                <a:gs pos="88000">
                  <a:schemeClr val="tx1">
                    <a:alpha val="51000"/>
                  </a:schemeClr>
                </a:gs>
              </a:gsLst>
              <a:path path="shape">
                <a:fillToRect l="50000" t="50000" r="50000" b="50000"/>
              </a:path>
              <a:tileRect/>
            </a:gradFill>
            <a:ln>
              <a:gradFill>
                <a:gsLst>
                  <a:gs pos="0">
                    <a:schemeClr val="tx1"/>
                  </a:gs>
                  <a:gs pos="50000">
                    <a:schemeClr val="tx1">
                      <a:lumMod val="95000"/>
                    </a:schemeClr>
                  </a:gs>
                  <a:gs pos="99000">
                    <a:schemeClr val="tx1">
                      <a:lumMod val="95000"/>
                    </a:schemeClr>
                  </a:gs>
                </a:gsLst>
                <a:lin ang="5400000" scaled="0"/>
              </a:gradFill>
            </a:ln>
            <a:effectLst/>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4" name="3 Elipse"/>
            <p:cNvSpPr/>
            <p:nvPr/>
          </p:nvSpPr>
          <p:spPr>
            <a:xfrm>
              <a:off x="-360323" y="79403"/>
              <a:ext cx="432431" cy="333026"/>
            </a:xfrm>
            <a:prstGeom prst="ellipse">
              <a:avLst/>
            </a:prstGeom>
            <a:solidFill>
              <a:srgbClr val="7D1D1F"/>
            </a:solidFill>
            <a:ln>
              <a:noFill/>
            </a:ln>
            <a:scene3d>
              <a:camera prst="orthographicFront"/>
              <a:lightRig rig="flat" dir="t"/>
            </a:scene3d>
            <a:sp3d prstMaterial="metal">
              <a:bevelT w="2857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grpSp>
      <p:grpSp>
        <p:nvGrpSpPr>
          <p:cNvPr id="5" name="4 Grupo"/>
          <p:cNvGrpSpPr/>
          <p:nvPr/>
        </p:nvGrpSpPr>
        <p:grpSpPr>
          <a:xfrm rot="994403">
            <a:off x="-147624" y="589902"/>
            <a:ext cx="2054252" cy="613742"/>
            <a:chOff x="-147624" y="589902"/>
            <a:chExt cx="2125612" cy="613742"/>
          </a:xfrm>
        </p:grpSpPr>
        <p:sp>
          <p:nvSpPr>
            <p:cNvPr id="6" name="5 Rectángulo"/>
            <p:cNvSpPr/>
            <p:nvPr/>
          </p:nvSpPr>
          <p:spPr>
            <a:xfrm>
              <a:off x="-147624" y="589902"/>
              <a:ext cx="2125612" cy="613742"/>
            </a:xfrm>
            <a:prstGeom prst="rect">
              <a:avLst/>
            </a:prstGeom>
            <a:gradFill flip="none" rotWithShape="1">
              <a:gsLst>
                <a:gs pos="66000">
                  <a:schemeClr val="accent2">
                    <a:lumMod val="0"/>
                    <a:alpha val="0"/>
                  </a:schemeClr>
                </a:gs>
                <a:gs pos="47000">
                  <a:schemeClr val="accent2">
                    <a:lumMod val="0"/>
                    <a:alpha val="0"/>
                  </a:schemeClr>
                </a:gs>
                <a:gs pos="57000">
                  <a:schemeClr val="tx1">
                    <a:alpha val="0"/>
                  </a:schemeClr>
                </a:gs>
                <a:gs pos="88000">
                  <a:schemeClr val="tx1">
                    <a:alpha val="51000"/>
                  </a:schemeClr>
                </a:gs>
              </a:gsLst>
              <a:path path="shape">
                <a:fillToRect l="50000" t="50000" r="50000" b="50000"/>
              </a:path>
              <a:tileRect/>
            </a:gradFill>
            <a:ln>
              <a:gradFill>
                <a:gsLst>
                  <a:gs pos="0">
                    <a:schemeClr val="tx1"/>
                  </a:gs>
                  <a:gs pos="50000">
                    <a:schemeClr val="tx1">
                      <a:lumMod val="95000"/>
                    </a:schemeClr>
                  </a:gs>
                  <a:gs pos="99000">
                    <a:schemeClr val="tx1">
                      <a:lumMod val="95000"/>
                    </a:schemeClr>
                  </a:gs>
                </a:gsLst>
                <a:lin ang="5400000" scaled="0"/>
              </a:gradFill>
            </a:ln>
            <a:effectLst/>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7" name="6 Elipse"/>
            <p:cNvSpPr/>
            <p:nvPr/>
          </p:nvSpPr>
          <p:spPr>
            <a:xfrm>
              <a:off x="680693" y="705305"/>
              <a:ext cx="432431" cy="333026"/>
            </a:xfrm>
            <a:prstGeom prst="ellipse">
              <a:avLst/>
            </a:prstGeom>
            <a:solidFill>
              <a:schemeClr val="tx1">
                <a:lumMod val="65000"/>
              </a:schemeClr>
            </a:solidFill>
            <a:ln>
              <a:noFill/>
            </a:ln>
            <a:scene3d>
              <a:camera prst="orthographicFront"/>
              <a:lightRig rig="morning" dir="t"/>
            </a:scene3d>
            <a:sp3d prstMaterial="powder">
              <a:bevelT w="2857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grpSp>
      <p:grpSp>
        <p:nvGrpSpPr>
          <p:cNvPr id="8" name="7 Grupo"/>
          <p:cNvGrpSpPr/>
          <p:nvPr/>
        </p:nvGrpSpPr>
        <p:grpSpPr>
          <a:xfrm rot="994403">
            <a:off x="789310" y="1255955"/>
            <a:ext cx="2054252" cy="613742"/>
            <a:chOff x="789310" y="1255955"/>
            <a:chExt cx="2125612" cy="613742"/>
          </a:xfrm>
        </p:grpSpPr>
        <p:sp>
          <p:nvSpPr>
            <p:cNvPr id="9" name="8 Rectángulo"/>
            <p:cNvSpPr/>
            <p:nvPr/>
          </p:nvSpPr>
          <p:spPr>
            <a:xfrm>
              <a:off x="789310" y="1255955"/>
              <a:ext cx="2125612" cy="613742"/>
            </a:xfrm>
            <a:prstGeom prst="rect">
              <a:avLst/>
            </a:prstGeom>
            <a:gradFill flip="none" rotWithShape="1">
              <a:gsLst>
                <a:gs pos="66000">
                  <a:schemeClr val="accent2">
                    <a:lumMod val="0"/>
                    <a:alpha val="0"/>
                  </a:schemeClr>
                </a:gs>
                <a:gs pos="47000">
                  <a:schemeClr val="accent2">
                    <a:lumMod val="0"/>
                    <a:alpha val="0"/>
                  </a:schemeClr>
                </a:gs>
                <a:gs pos="57000">
                  <a:schemeClr val="tx1">
                    <a:alpha val="0"/>
                  </a:schemeClr>
                </a:gs>
                <a:gs pos="88000">
                  <a:schemeClr val="tx1">
                    <a:alpha val="51000"/>
                  </a:schemeClr>
                </a:gs>
              </a:gsLst>
              <a:path path="shape">
                <a:fillToRect l="50000" t="50000" r="50000" b="50000"/>
              </a:path>
              <a:tileRect/>
            </a:gradFill>
            <a:ln>
              <a:gradFill>
                <a:gsLst>
                  <a:gs pos="0">
                    <a:schemeClr val="tx1"/>
                  </a:gs>
                  <a:gs pos="50000">
                    <a:schemeClr val="tx1">
                      <a:lumMod val="95000"/>
                    </a:schemeClr>
                  </a:gs>
                  <a:gs pos="99000">
                    <a:schemeClr val="tx1">
                      <a:lumMod val="95000"/>
                    </a:schemeClr>
                  </a:gs>
                </a:gsLst>
                <a:lin ang="5400000" scaled="0"/>
              </a:gradFill>
            </a:ln>
            <a:effectLst/>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0" name="9 Elipse"/>
            <p:cNvSpPr/>
            <p:nvPr/>
          </p:nvSpPr>
          <p:spPr>
            <a:xfrm>
              <a:off x="1617627" y="1371358"/>
              <a:ext cx="432431" cy="333026"/>
            </a:xfrm>
            <a:prstGeom prst="ellipse">
              <a:avLst/>
            </a:prstGeom>
            <a:solidFill>
              <a:srgbClr val="7D1D1F"/>
            </a:solidFill>
            <a:ln>
              <a:noFill/>
            </a:ln>
            <a:scene3d>
              <a:camera prst="orthographicFront"/>
              <a:lightRig rig="flat" dir="t"/>
            </a:scene3d>
            <a:sp3d prstMaterial="metal">
              <a:bevelT w="2857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grpSp>
      <p:grpSp>
        <p:nvGrpSpPr>
          <p:cNvPr id="11" name="10 Grupo"/>
          <p:cNvGrpSpPr/>
          <p:nvPr/>
        </p:nvGrpSpPr>
        <p:grpSpPr>
          <a:xfrm rot="994403">
            <a:off x="1798316" y="1922008"/>
            <a:ext cx="2054252" cy="613742"/>
            <a:chOff x="1798316" y="1922008"/>
            <a:chExt cx="2125612" cy="613742"/>
          </a:xfrm>
        </p:grpSpPr>
        <p:sp>
          <p:nvSpPr>
            <p:cNvPr id="12" name="11 Rectángulo"/>
            <p:cNvSpPr/>
            <p:nvPr/>
          </p:nvSpPr>
          <p:spPr>
            <a:xfrm>
              <a:off x="1798316" y="1922008"/>
              <a:ext cx="2125612" cy="613742"/>
            </a:xfrm>
            <a:prstGeom prst="rect">
              <a:avLst/>
            </a:prstGeom>
            <a:gradFill flip="none" rotWithShape="1">
              <a:gsLst>
                <a:gs pos="66000">
                  <a:schemeClr val="accent2">
                    <a:lumMod val="0"/>
                    <a:alpha val="0"/>
                  </a:schemeClr>
                </a:gs>
                <a:gs pos="47000">
                  <a:schemeClr val="accent2">
                    <a:lumMod val="0"/>
                    <a:alpha val="0"/>
                  </a:schemeClr>
                </a:gs>
                <a:gs pos="57000">
                  <a:schemeClr val="tx1">
                    <a:alpha val="0"/>
                  </a:schemeClr>
                </a:gs>
                <a:gs pos="88000">
                  <a:schemeClr val="tx1">
                    <a:alpha val="51000"/>
                  </a:schemeClr>
                </a:gs>
              </a:gsLst>
              <a:path path="shape">
                <a:fillToRect l="50000" t="50000" r="50000" b="50000"/>
              </a:path>
              <a:tileRect/>
            </a:gradFill>
            <a:ln>
              <a:gradFill>
                <a:gsLst>
                  <a:gs pos="0">
                    <a:schemeClr val="tx1"/>
                  </a:gs>
                  <a:gs pos="50000">
                    <a:schemeClr val="tx1">
                      <a:lumMod val="95000"/>
                    </a:schemeClr>
                  </a:gs>
                  <a:gs pos="99000">
                    <a:schemeClr val="tx1">
                      <a:lumMod val="95000"/>
                    </a:schemeClr>
                  </a:gs>
                </a:gsLst>
                <a:lin ang="5400000" scaled="0"/>
              </a:gradFill>
            </a:ln>
            <a:effectLst/>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3" name="12 Elipse"/>
            <p:cNvSpPr/>
            <p:nvPr/>
          </p:nvSpPr>
          <p:spPr>
            <a:xfrm>
              <a:off x="2626633" y="2037411"/>
              <a:ext cx="432431" cy="333026"/>
            </a:xfrm>
            <a:prstGeom prst="ellipse">
              <a:avLst/>
            </a:prstGeom>
            <a:solidFill>
              <a:schemeClr val="tx1">
                <a:lumMod val="75000"/>
              </a:schemeClr>
            </a:solidFill>
            <a:ln>
              <a:noFill/>
            </a:ln>
            <a:scene3d>
              <a:camera prst="orthographicFront"/>
              <a:lightRig rig="morning" dir="t"/>
            </a:scene3d>
            <a:sp3d prstMaterial="powder">
              <a:bevelT w="2857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grpSp>
      <p:grpSp>
        <p:nvGrpSpPr>
          <p:cNvPr id="29" name="28 Grupo"/>
          <p:cNvGrpSpPr/>
          <p:nvPr/>
        </p:nvGrpSpPr>
        <p:grpSpPr>
          <a:xfrm rot="20534003" flipV="1">
            <a:off x="-1189288" y="4550008"/>
            <a:ext cx="2054252" cy="613742"/>
            <a:chOff x="-1188640" y="-36000"/>
            <a:chExt cx="2125612" cy="613742"/>
          </a:xfrm>
        </p:grpSpPr>
        <p:sp>
          <p:nvSpPr>
            <p:cNvPr id="39" name="38 Rectángulo"/>
            <p:cNvSpPr/>
            <p:nvPr/>
          </p:nvSpPr>
          <p:spPr>
            <a:xfrm>
              <a:off x="-1188640" y="-36000"/>
              <a:ext cx="2125612" cy="613742"/>
            </a:xfrm>
            <a:prstGeom prst="rect">
              <a:avLst/>
            </a:prstGeom>
            <a:gradFill flip="none" rotWithShape="1">
              <a:gsLst>
                <a:gs pos="66000">
                  <a:schemeClr val="accent2">
                    <a:lumMod val="0"/>
                    <a:alpha val="0"/>
                  </a:schemeClr>
                </a:gs>
                <a:gs pos="47000">
                  <a:schemeClr val="accent2">
                    <a:lumMod val="0"/>
                    <a:alpha val="0"/>
                  </a:schemeClr>
                </a:gs>
                <a:gs pos="57000">
                  <a:schemeClr val="tx1">
                    <a:alpha val="0"/>
                  </a:schemeClr>
                </a:gs>
                <a:gs pos="88000">
                  <a:schemeClr val="tx1">
                    <a:alpha val="51000"/>
                  </a:schemeClr>
                </a:gs>
              </a:gsLst>
              <a:path path="shape">
                <a:fillToRect l="50000" t="50000" r="50000" b="50000"/>
              </a:path>
              <a:tileRect/>
            </a:gradFill>
            <a:ln>
              <a:gradFill>
                <a:gsLst>
                  <a:gs pos="0">
                    <a:schemeClr val="tx1"/>
                  </a:gs>
                  <a:gs pos="50000">
                    <a:schemeClr val="tx1">
                      <a:lumMod val="95000"/>
                    </a:schemeClr>
                  </a:gs>
                  <a:gs pos="99000">
                    <a:schemeClr val="tx1">
                      <a:lumMod val="95000"/>
                    </a:schemeClr>
                  </a:gs>
                </a:gsLst>
                <a:lin ang="5400000" scaled="0"/>
              </a:gradFill>
            </a:ln>
            <a:effectLst/>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40" name="39 Elipse"/>
            <p:cNvSpPr/>
            <p:nvPr/>
          </p:nvSpPr>
          <p:spPr>
            <a:xfrm>
              <a:off x="-360323" y="79403"/>
              <a:ext cx="432431" cy="333026"/>
            </a:xfrm>
            <a:prstGeom prst="ellipse">
              <a:avLst/>
            </a:prstGeom>
            <a:solidFill>
              <a:srgbClr val="7D1D1F"/>
            </a:solidFill>
            <a:ln>
              <a:noFill/>
            </a:ln>
            <a:scene3d>
              <a:camera prst="orthographicFront"/>
              <a:lightRig rig="flat" dir="t"/>
            </a:scene3d>
            <a:sp3d prstMaterial="metal">
              <a:bevelT w="2857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grpSp>
      <p:grpSp>
        <p:nvGrpSpPr>
          <p:cNvPr id="30" name="29 Grupo"/>
          <p:cNvGrpSpPr/>
          <p:nvPr/>
        </p:nvGrpSpPr>
        <p:grpSpPr>
          <a:xfrm rot="20534003" flipV="1">
            <a:off x="-148272" y="3924106"/>
            <a:ext cx="2054252" cy="613742"/>
            <a:chOff x="-147624" y="589902"/>
            <a:chExt cx="2125612" cy="613742"/>
          </a:xfrm>
        </p:grpSpPr>
        <p:sp>
          <p:nvSpPr>
            <p:cNvPr id="37" name="36 Rectángulo"/>
            <p:cNvSpPr/>
            <p:nvPr/>
          </p:nvSpPr>
          <p:spPr>
            <a:xfrm>
              <a:off x="-147624" y="589902"/>
              <a:ext cx="2125612" cy="613742"/>
            </a:xfrm>
            <a:prstGeom prst="rect">
              <a:avLst/>
            </a:prstGeom>
            <a:gradFill flip="none" rotWithShape="1">
              <a:gsLst>
                <a:gs pos="66000">
                  <a:schemeClr val="accent2">
                    <a:lumMod val="0"/>
                    <a:alpha val="0"/>
                  </a:schemeClr>
                </a:gs>
                <a:gs pos="47000">
                  <a:schemeClr val="accent2">
                    <a:lumMod val="0"/>
                    <a:alpha val="0"/>
                  </a:schemeClr>
                </a:gs>
                <a:gs pos="57000">
                  <a:schemeClr val="tx1">
                    <a:alpha val="0"/>
                  </a:schemeClr>
                </a:gs>
                <a:gs pos="88000">
                  <a:schemeClr val="tx1">
                    <a:alpha val="51000"/>
                  </a:schemeClr>
                </a:gs>
              </a:gsLst>
              <a:path path="shape">
                <a:fillToRect l="50000" t="50000" r="50000" b="50000"/>
              </a:path>
              <a:tileRect/>
            </a:gradFill>
            <a:ln>
              <a:gradFill>
                <a:gsLst>
                  <a:gs pos="0">
                    <a:schemeClr val="tx1"/>
                  </a:gs>
                  <a:gs pos="50000">
                    <a:schemeClr val="tx1">
                      <a:lumMod val="95000"/>
                    </a:schemeClr>
                  </a:gs>
                  <a:gs pos="99000">
                    <a:schemeClr val="tx1">
                      <a:lumMod val="95000"/>
                    </a:schemeClr>
                  </a:gs>
                </a:gsLst>
                <a:lin ang="5400000" scaled="0"/>
              </a:gradFill>
            </a:ln>
            <a:effectLst/>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38" name="37 Elipse"/>
            <p:cNvSpPr/>
            <p:nvPr/>
          </p:nvSpPr>
          <p:spPr>
            <a:xfrm>
              <a:off x="680693" y="705305"/>
              <a:ext cx="432431" cy="333026"/>
            </a:xfrm>
            <a:prstGeom prst="ellipse">
              <a:avLst/>
            </a:prstGeom>
            <a:solidFill>
              <a:schemeClr val="tx1">
                <a:lumMod val="65000"/>
              </a:schemeClr>
            </a:solidFill>
            <a:ln>
              <a:noFill/>
            </a:ln>
            <a:scene3d>
              <a:camera prst="orthographicFront"/>
              <a:lightRig rig="morning" dir="t"/>
            </a:scene3d>
            <a:sp3d prstMaterial="powder">
              <a:bevelT w="2857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grpSp>
      <p:grpSp>
        <p:nvGrpSpPr>
          <p:cNvPr id="31" name="30 Grupo"/>
          <p:cNvGrpSpPr/>
          <p:nvPr/>
        </p:nvGrpSpPr>
        <p:grpSpPr>
          <a:xfrm rot="20534003" flipV="1">
            <a:off x="788662" y="3258053"/>
            <a:ext cx="2054252" cy="613742"/>
            <a:chOff x="789310" y="1255955"/>
            <a:chExt cx="2125612" cy="613742"/>
          </a:xfrm>
        </p:grpSpPr>
        <p:sp>
          <p:nvSpPr>
            <p:cNvPr id="35" name="34 Rectángulo"/>
            <p:cNvSpPr/>
            <p:nvPr/>
          </p:nvSpPr>
          <p:spPr>
            <a:xfrm>
              <a:off x="789310" y="1255955"/>
              <a:ext cx="2125612" cy="613742"/>
            </a:xfrm>
            <a:prstGeom prst="rect">
              <a:avLst/>
            </a:prstGeom>
            <a:gradFill flip="none" rotWithShape="1">
              <a:gsLst>
                <a:gs pos="66000">
                  <a:schemeClr val="accent2">
                    <a:lumMod val="0"/>
                    <a:alpha val="0"/>
                  </a:schemeClr>
                </a:gs>
                <a:gs pos="47000">
                  <a:schemeClr val="accent2">
                    <a:lumMod val="0"/>
                    <a:alpha val="0"/>
                  </a:schemeClr>
                </a:gs>
                <a:gs pos="57000">
                  <a:schemeClr val="tx1">
                    <a:alpha val="0"/>
                  </a:schemeClr>
                </a:gs>
                <a:gs pos="88000">
                  <a:schemeClr val="tx1">
                    <a:alpha val="51000"/>
                  </a:schemeClr>
                </a:gs>
              </a:gsLst>
              <a:path path="shape">
                <a:fillToRect l="50000" t="50000" r="50000" b="50000"/>
              </a:path>
              <a:tileRect/>
            </a:gradFill>
            <a:ln>
              <a:gradFill>
                <a:gsLst>
                  <a:gs pos="0">
                    <a:schemeClr val="tx1"/>
                  </a:gs>
                  <a:gs pos="50000">
                    <a:schemeClr val="tx1">
                      <a:lumMod val="95000"/>
                    </a:schemeClr>
                  </a:gs>
                  <a:gs pos="99000">
                    <a:schemeClr val="tx1">
                      <a:lumMod val="95000"/>
                    </a:schemeClr>
                  </a:gs>
                </a:gsLst>
                <a:lin ang="5400000" scaled="0"/>
              </a:gradFill>
            </a:ln>
            <a:effectLst/>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36" name="35 Elipse"/>
            <p:cNvSpPr/>
            <p:nvPr/>
          </p:nvSpPr>
          <p:spPr>
            <a:xfrm>
              <a:off x="1617627" y="1371358"/>
              <a:ext cx="432431" cy="333026"/>
            </a:xfrm>
            <a:prstGeom prst="ellipse">
              <a:avLst/>
            </a:prstGeom>
            <a:solidFill>
              <a:srgbClr val="7D1D1F"/>
            </a:solidFill>
            <a:ln>
              <a:noFill/>
            </a:ln>
            <a:scene3d>
              <a:camera prst="orthographicFront"/>
              <a:lightRig rig="flat" dir="t"/>
            </a:scene3d>
            <a:sp3d prstMaterial="metal">
              <a:bevelT w="2857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grpSp>
      <p:grpSp>
        <p:nvGrpSpPr>
          <p:cNvPr id="32" name="31 Grupo"/>
          <p:cNvGrpSpPr/>
          <p:nvPr/>
        </p:nvGrpSpPr>
        <p:grpSpPr>
          <a:xfrm rot="20534003" flipV="1">
            <a:off x="1797668" y="2592000"/>
            <a:ext cx="2054252" cy="613742"/>
            <a:chOff x="1798316" y="1922008"/>
            <a:chExt cx="2125612" cy="613742"/>
          </a:xfrm>
        </p:grpSpPr>
        <p:sp>
          <p:nvSpPr>
            <p:cNvPr id="33" name="32 Rectángulo"/>
            <p:cNvSpPr/>
            <p:nvPr/>
          </p:nvSpPr>
          <p:spPr>
            <a:xfrm>
              <a:off x="1798316" y="1922008"/>
              <a:ext cx="2125612" cy="613742"/>
            </a:xfrm>
            <a:prstGeom prst="rect">
              <a:avLst/>
            </a:prstGeom>
            <a:gradFill flip="none" rotWithShape="1">
              <a:gsLst>
                <a:gs pos="66000">
                  <a:schemeClr val="accent2">
                    <a:lumMod val="0"/>
                    <a:alpha val="0"/>
                  </a:schemeClr>
                </a:gs>
                <a:gs pos="47000">
                  <a:schemeClr val="accent2">
                    <a:lumMod val="0"/>
                    <a:alpha val="0"/>
                  </a:schemeClr>
                </a:gs>
                <a:gs pos="57000">
                  <a:schemeClr val="tx1">
                    <a:alpha val="0"/>
                  </a:schemeClr>
                </a:gs>
                <a:gs pos="88000">
                  <a:schemeClr val="tx1">
                    <a:alpha val="51000"/>
                  </a:schemeClr>
                </a:gs>
              </a:gsLst>
              <a:path path="shape">
                <a:fillToRect l="50000" t="50000" r="50000" b="50000"/>
              </a:path>
              <a:tileRect/>
            </a:gradFill>
            <a:ln>
              <a:gradFill>
                <a:gsLst>
                  <a:gs pos="0">
                    <a:schemeClr val="tx1"/>
                  </a:gs>
                  <a:gs pos="50000">
                    <a:schemeClr val="tx1">
                      <a:lumMod val="95000"/>
                    </a:schemeClr>
                  </a:gs>
                  <a:gs pos="99000">
                    <a:schemeClr val="tx1">
                      <a:lumMod val="95000"/>
                    </a:schemeClr>
                  </a:gs>
                </a:gsLst>
                <a:lin ang="5400000" scaled="0"/>
              </a:gradFill>
            </a:ln>
            <a:effectLst/>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34" name="33 Elipse"/>
            <p:cNvSpPr/>
            <p:nvPr/>
          </p:nvSpPr>
          <p:spPr>
            <a:xfrm>
              <a:off x="2626633" y="2037411"/>
              <a:ext cx="432431" cy="333026"/>
            </a:xfrm>
            <a:prstGeom prst="ellipse">
              <a:avLst/>
            </a:prstGeom>
            <a:solidFill>
              <a:schemeClr val="tx1">
                <a:lumMod val="75000"/>
              </a:schemeClr>
            </a:solidFill>
            <a:ln>
              <a:noFill/>
            </a:ln>
            <a:scene3d>
              <a:camera prst="orthographicFront"/>
              <a:lightRig rig="morning" dir="t"/>
            </a:scene3d>
            <a:sp3d prstMaterial="powder">
              <a:bevelT w="2857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grpSp>
      <p:grpSp>
        <p:nvGrpSpPr>
          <p:cNvPr id="54" name="53 Grupo"/>
          <p:cNvGrpSpPr/>
          <p:nvPr/>
        </p:nvGrpSpPr>
        <p:grpSpPr>
          <a:xfrm rot="20605597" flipH="1">
            <a:off x="8242956" y="-56250"/>
            <a:ext cx="2054252" cy="613742"/>
            <a:chOff x="-1188640" y="-36000"/>
            <a:chExt cx="2125612" cy="613742"/>
          </a:xfrm>
        </p:grpSpPr>
        <p:sp>
          <p:nvSpPr>
            <p:cNvPr id="56" name="55 Rectángulo"/>
            <p:cNvSpPr/>
            <p:nvPr/>
          </p:nvSpPr>
          <p:spPr>
            <a:xfrm>
              <a:off x="-1188640" y="-36000"/>
              <a:ext cx="2125612" cy="613742"/>
            </a:xfrm>
            <a:prstGeom prst="rect">
              <a:avLst/>
            </a:prstGeom>
            <a:gradFill flip="none" rotWithShape="1">
              <a:gsLst>
                <a:gs pos="66000">
                  <a:schemeClr val="accent2">
                    <a:lumMod val="0"/>
                    <a:alpha val="0"/>
                  </a:schemeClr>
                </a:gs>
                <a:gs pos="47000">
                  <a:schemeClr val="accent2">
                    <a:lumMod val="0"/>
                    <a:alpha val="0"/>
                  </a:schemeClr>
                </a:gs>
                <a:gs pos="57000">
                  <a:schemeClr val="tx1">
                    <a:alpha val="0"/>
                  </a:schemeClr>
                </a:gs>
                <a:gs pos="88000">
                  <a:schemeClr val="tx1">
                    <a:alpha val="51000"/>
                  </a:schemeClr>
                </a:gs>
              </a:gsLst>
              <a:path path="shape">
                <a:fillToRect l="50000" t="50000" r="50000" b="50000"/>
              </a:path>
              <a:tileRect/>
            </a:gradFill>
            <a:ln>
              <a:gradFill>
                <a:gsLst>
                  <a:gs pos="0">
                    <a:schemeClr val="tx1"/>
                  </a:gs>
                  <a:gs pos="50000">
                    <a:schemeClr val="tx1">
                      <a:lumMod val="95000"/>
                    </a:schemeClr>
                  </a:gs>
                  <a:gs pos="99000">
                    <a:schemeClr val="tx1">
                      <a:lumMod val="95000"/>
                    </a:schemeClr>
                  </a:gs>
                </a:gsLst>
                <a:lin ang="5400000" scaled="0"/>
              </a:gradFill>
            </a:ln>
            <a:effectLst/>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57" name="56 Elipse"/>
            <p:cNvSpPr/>
            <p:nvPr/>
          </p:nvSpPr>
          <p:spPr>
            <a:xfrm>
              <a:off x="-360323" y="79403"/>
              <a:ext cx="432431" cy="333026"/>
            </a:xfrm>
            <a:prstGeom prst="ellipse">
              <a:avLst/>
            </a:prstGeom>
            <a:solidFill>
              <a:srgbClr val="7D1D1F"/>
            </a:solidFill>
            <a:ln>
              <a:noFill/>
            </a:ln>
            <a:scene3d>
              <a:camera prst="orthographicFront"/>
              <a:lightRig rig="flat" dir="t"/>
            </a:scene3d>
            <a:sp3d prstMaterial="metal">
              <a:bevelT w="2857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grpSp>
      <p:grpSp>
        <p:nvGrpSpPr>
          <p:cNvPr id="58" name="57 Grupo"/>
          <p:cNvGrpSpPr/>
          <p:nvPr/>
        </p:nvGrpSpPr>
        <p:grpSpPr>
          <a:xfrm rot="20605597" flipH="1">
            <a:off x="7201940" y="569652"/>
            <a:ext cx="2054252" cy="613742"/>
            <a:chOff x="-147624" y="589902"/>
            <a:chExt cx="2125612" cy="613742"/>
          </a:xfrm>
        </p:grpSpPr>
        <p:sp>
          <p:nvSpPr>
            <p:cNvPr id="59" name="58 Rectángulo"/>
            <p:cNvSpPr/>
            <p:nvPr/>
          </p:nvSpPr>
          <p:spPr>
            <a:xfrm>
              <a:off x="-147624" y="589902"/>
              <a:ext cx="2125612" cy="613742"/>
            </a:xfrm>
            <a:prstGeom prst="rect">
              <a:avLst/>
            </a:prstGeom>
            <a:gradFill flip="none" rotWithShape="1">
              <a:gsLst>
                <a:gs pos="66000">
                  <a:schemeClr val="accent2">
                    <a:lumMod val="0"/>
                    <a:alpha val="0"/>
                  </a:schemeClr>
                </a:gs>
                <a:gs pos="47000">
                  <a:schemeClr val="accent2">
                    <a:lumMod val="0"/>
                    <a:alpha val="0"/>
                  </a:schemeClr>
                </a:gs>
                <a:gs pos="57000">
                  <a:schemeClr val="tx1">
                    <a:alpha val="0"/>
                  </a:schemeClr>
                </a:gs>
                <a:gs pos="88000">
                  <a:schemeClr val="tx1">
                    <a:alpha val="51000"/>
                  </a:schemeClr>
                </a:gs>
              </a:gsLst>
              <a:path path="shape">
                <a:fillToRect l="50000" t="50000" r="50000" b="50000"/>
              </a:path>
              <a:tileRect/>
            </a:gradFill>
            <a:ln>
              <a:gradFill>
                <a:gsLst>
                  <a:gs pos="0">
                    <a:schemeClr val="tx1"/>
                  </a:gs>
                  <a:gs pos="50000">
                    <a:schemeClr val="tx1">
                      <a:lumMod val="95000"/>
                    </a:schemeClr>
                  </a:gs>
                  <a:gs pos="99000">
                    <a:schemeClr val="tx1">
                      <a:lumMod val="95000"/>
                    </a:schemeClr>
                  </a:gs>
                </a:gsLst>
                <a:lin ang="5400000" scaled="0"/>
              </a:gradFill>
            </a:ln>
            <a:effectLst/>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60" name="59 Elipse"/>
            <p:cNvSpPr/>
            <p:nvPr/>
          </p:nvSpPr>
          <p:spPr>
            <a:xfrm>
              <a:off x="680693" y="705305"/>
              <a:ext cx="432431" cy="333026"/>
            </a:xfrm>
            <a:prstGeom prst="ellipse">
              <a:avLst/>
            </a:prstGeom>
            <a:solidFill>
              <a:schemeClr val="tx1">
                <a:lumMod val="65000"/>
              </a:schemeClr>
            </a:solidFill>
            <a:ln>
              <a:noFill/>
            </a:ln>
            <a:scene3d>
              <a:camera prst="orthographicFront"/>
              <a:lightRig rig="morning" dir="t"/>
            </a:scene3d>
            <a:sp3d prstMaterial="powder">
              <a:bevelT w="2857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grpSp>
      <p:grpSp>
        <p:nvGrpSpPr>
          <p:cNvPr id="61" name="60 Grupo"/>
          <p:cNvGrpSpPr/>
          <p:nvPr/>
        </p:nvGrpSpPr>
        <p:grpSpPr>
          <a:xfrm rot="20605597" flipH="1">
            <a:off x="6265006" y="1235705"/>
            <a:ext cx="2054252" cy="613742"/>
            <a:chOff x="789310" y="1255955"/>
            <a:chExt cx="2125612" cy="613742"/>
          </a:xfrm>
        </p:grpSpPr>
        <p:sp>
          <p:nvSpPr>
            <p:cNvPr id="62" name="61 Rectángulo"/>
            <p:cNvSpPr/>
            <p:nvPr/>
          </p:nvSpPr>
          <p:spPr>
            <a:xfrm>
              <a:off x="789310" y="1255955"/>
              <a:ext cx="2125612" cy="613742"/>
            </a:xfrm>
            <a:prstGeom prst="rect">
              <a:avLst/>
            </a:prstGeom>
            <a:gradFill flip="none" rotWithShape="1">
              <a:gsLst>
                <a:gs pos="66000">
                  <a:schemeClr val="accent2">
                    <a:lumMod val="0"/>
                    <a:alpha val="0"/>
                  </a:schemeClr>
                </a:gs>
                <a:gs pos="47000">
                  <a:schemeClr val="accent2">
                    <a:lumMod val="0"/>
                    <a:alpha val="0"/>
                  </a:schemeClr>
                </a:gs>
                <a:gs pos="57000">
                  <a:schemeClr val="tx1">
                    <a:alpha val="0"/>
                  </a:schemeClr>
                </a:gs>
                <a:gs pos="88000">
                  <a:schemeClr val="tx1">
                    <a:alpha val="51000"/>
                  </a:schemeClr>
                </a:gs>
              </a:gsLst>
              <a:path path="shape">
                <a:fillToRect l="50000" t="50000" r="50000" b="50000"/>
              </a:path>
              <a:tileRect/>
            </a:gradFill>
            <a:ln>
              <a:gradFill>
                <a:gsLst>
                  <a:gs pos="0">
                    <a:schemeClr val="tx1"/>
                  </a:gs>
                  <a:gs pos="50000">
                    <a:schemeClr val="tx1">
                      <a:lumMod val="95000"/>
                    </a:schemeClr>
                  </a:gs>
                  <a:gs pos="99000">
                    <a:schemeClr val="tx1">
                      <a:lumMod val="95000"/>
                    </a:schemeClr>
                  </a:gs>
                </a:gsLst>
                <a:lin ang="5400000" scaled="0"/>
              </a:gradFill>
            </a:ln>
            <a:effectLst/>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63" name="62 Elipse"/>
            <p:cNvSpPr/>
            <p:nvPr/>
          </p:nvSpPr>
          <p:spPr>
            <a:xfrm>
              <a:off x="1617627" y="1371358"/>
              <a:ext cx="432431" cy="333026"/>
            </a:xfrm>
            <a:prstGeom prst="ellipse">
              <a:avLst/>
            </a:prstGeom>
            <a:solidFill>
              <a:srgbClr val="7D1D1F"/>
            </a:solidFill>
            <a:ln>
              <a:noFill/>
            </a:ln>
            <a:scene3d>
              <a:camera prst="orthographicFront"/>
              <a:lightRig rig="flat" dir="t"/>
            </a:scene3d>
            <a:sp3d prstMaterial="metal">
              <a:bevelT w="2857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grpSp>
      <p:grpSp>
        <p:nvGrpSpPr>
          <p:cNvPr id="64" name="63 Grupo"/>
          <p:cNvGrpSpPr/>
          <p:nvPr/>
        </p:nvGrpSpPr>
        <p:grpSpPr>
          <a:xfrm rot="20605597" flipH="1">
            <a:off x="5256000" y="1901758"/>
            <a:ext cx="2054252" cy="613742"/>
            <a:chOff x="1798316" y="1922008"/>
            <a:chExt cx="2125612" cy="613742"/>
          </a:xfrm>
        </p:grpSpPr>
        <p:sp>
          <p:nvSpPr>
            <p:cNvPr id="65" name="64 Rectángulo"/>
            <p:cNvSpPr/>
            <p:nvPr/>
          </p:nvSpPr>
          <p:spPr>
            <a:xfrm>
              <a:off x="1798316" y="1922008"/>
              <a:ext cx="2125612" cy="613742"/>
            </a:xfrm>
            <a:prstGeom prst="rect">
              <a:avLst/>
            </a:prstGeom>
            <a:gradFill flip="none" rotWithShape="1">
              <a:gsLst>
                <a:gs pos="66000">
                  <a:schemeClr val="accent2">
                    <a:lumMod val="0"/>
                    <a:alpha val="0"/>
                  </a:schemeClr>
                </a:gs>
                <a:gs pos="47000">
                  <a:schemeClr val="accent2">
                    <a:lumMod val="0"/>
                    <a:alpha val="0"/>
                  </a:schemeClr>
                </a:gs>
                <a:gs pos="57000">
                  <a:schemeClr val="tx1">
                    <a:alpha val="0"/>
                  </a:schemeClr>
                </a:gs>
                <a:gs pos="88000">
                  <a:schemeClr val="tx1">
                    <a:alpha val="51000"/>
                  </a:schemeClr>
                </a:gs>
              </a:gsLst>
              <a:path path="shape">
                <a:fillToRect l="50000" t="50000" r="50000" b="50000"/>
              </a:path>
              <a:tileRect/>
            </a:gradFill>
            <a:ln>
              <a:gradFill>
                <a:gsLst>
                  <a:gs pos="0">
                    <a:schemeClr val="tx1"/>
                  </a:gs>
                  <a:gs pos="50000">
                    <a:schemeClr val="tx1">
                      <a:lumMod val="95000"/>
                    </a:schemeClr>
                  </a:gs>
                  <a:gs pos="99000">
                    <a:schemeClr val="tx1">
                      <a:lumMod val="95000"/>
                    </a:schemeClr>
                  </a:gs>
                </a:gsLst>
                <a:lin ang="5400000" scaled="0"/>
              </a:gradFill>
            </a:ln>
            <a:effectLst/>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66" name="65 Elipse"/>
            <p:cNvSpPr/>
            <p:nvPr/>
          </p:nvSpPr>
          <p:spPr>
            <a:xfrm>
              <a:off x="2626633" y="2037411"/>
              <a:ext cx="432431" cy="333026"/>
            </a:xfrm>
            <a:prstGeom prst="ellipse">
              <a:avLst/>
            </a:prstGeom>
            <a:solidFill>
              <a:schemeClr val="tx1">
                <a:lumMod val="75000"/>
              </a:schemeClr>
            </a:solidFill>
            <a:ln>
              <a:noFill/>
            </a:ln>
            <a:scene3d>
              <a:camera prst="orthographicFront"/>
              <a:lightRig rig="morning" dir="t"/>
            </a:scene3d>
            <a:sp3d prstMaterial="powder">
              <a:bevelT w="2857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grpSp>
      <p:grpSp>
        <p:nvGrpSpPr>
          <p:cNvPr id="67" name="66 Grupo"/>
          <p:cNvGrpSpPr/>
          <p:nvPr/>
        </p:nvGrpSpPr>
        <p:grpSpPr>
          <a:xfrm rot="1065997" flipH="1" flipV="1">
            <a:off x="8243604" y="4529758"/>
            <a:ext cx="2054252" cy="613742"/>
            <a:chOff x="-1188640" y="-36000"/>
            <a:chExt cx="2125612" cy="613742"/>
          </a:xfrm>
        </p:grpSpPr>
        <p:sp>
          <p:nvSpPr>
            <p:cNvPr id="68" name="67 Rectángulo"/>
            <p:cNvSpPr/>
            <p:nvPr/>
          </p:nvSpPr>
          <p:spPr>
            <a:xfrm>
              <a:off x="-1188640" y="-36000"/>
              <a:ext cx="2125612" cy="613742"/>
            </a:xfrm>
            <a:prstGeom prst="rect">
              <a:avLst/>
            </a:prstGeom>
            <a:gradFill flip="none" rotWithShape="1">
              <a:gsLst>
                <a:gs pos="66000">
                  <a:schemeClr val="accent2">
                    <a:lumMod val="0"/>
                    <a:alpha val="0"/>
                  </a:schemeClr>
                </a:gs>
                <a:gs pos="47000">
                  <a:schemeClr val="accent2">
                    <a:lumMod val="0"/>
                    <a:alpha val="0"/>
                  </a:schemeClr>
                </a:gs>
                <a:gs pos="57000">
                  <a:schemeClr val="tx1">
                    <a:alpha val="0"/>
                  </a:schemeClr>
                </a:gs>
                <a:gs pos="88000">
                  <a:schemeClr val="tx1">
                    <a:alpha val="51000"/>
                  </a:schemeClr>
                </a:gs>
              </a:gsLst>
              <a:path path="shape">
                <a:fillToRect l="50000" t="50000" r="50000" b="50000"/>
              </a:path>
              <a:tileRect/>
            </a:gradFill>
            <a:ln>
              <a:gradFill>
                <a:gsLst>
                  <a:gs pos="0">
                    <a:schemeClr val="tx1"/>
                  </a:gs>
                  <a:gs pos="50000">
                    <a:schemeClr val="tx1">
                      <a:lumMod val="95000"/>
                    </a:schemeClr>
                  </a:gs>
                  <a:gs pos="99000">
                    <a:schemeClr val="tx1">
                      <a:lumMod val="95000"/>
                    </a:schemeClr>
                  </a:gs>
                </a:gsLst>
                <a:lin ang="5400000" scaled="0"/>
              </a:gradFill>
            </a:ln>
            <a:effectLst/>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69" name="68 Elipse"/>
            <p:cNvSpPr/>
            <p:nvPr/>
          </p:nvSpPr>
          <p:spPr>
            <a:xfrm>
              <a:off x="-360323" y="79403"/>
              <a:ext cx="432431" cy="333026"/>
            </a:xfrm>
            <a:prstGeom prst="ellipse">
              <a:avLst/>
            </a:prstGeom>
            <a:solidFill>
              <a:srgbClr val="7D1D1F"/>
            </a:solidFill>
            <a:ln>
              <a:noFill/>
            </a:ln>
            <a:scene3d>
              <a:camera prst="orthographicFront"/>
              <a:lightRig rig="flat" dir="t"/>
            </a:scene3d>
            <a:sp3d prstMaterial="metal">
              <a:bevelT w="2857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grpSp>
      <p:grpSp>
        <p:nvGrpSpPr>
          <p:cNvPr id="70" name="69 Grupo"/>
          <p:cNvGrpSpPr/>
          <p:nvPr/>
        </p:nvGrpSpPr>
        <p:grpSpPr>
          <a:xfrm rot="1065997" flipH="1" flipV="1">
            <a:off x="7202588" y="3903856"/>
            <a:ext cx="2054252" cy="613742"/>
            <a:chOff x="-147624" y="589902"/>
            <a:chExt cx="2125612" cy="613742"/>
          </a:xfrm>
        </p:grpSpPr>
        <p:sp>
          <p:nvSpPr>
            <p:cNvPr id="71" name="70 Rectángulo"/>
            <p:cNvSpPr/>
            <p:nvPr/>
          </p:nvSpPr>
          <p:spPr>
            <a:xfrm>
              <a:off x="-147624" y="589902"/>
              <a:ext cx="2125612" cy="613742"/>
            </a:xfrm>
            <a:prstGeom prst="rect">
              <a:avLst/>
            </a:prstGeom>
            <a:gradFill flip="none" rotWithShape="1">
              <a:gsLst>
                <a:gs pos="66000">
                  <a:schemeClr val="accent2">
                    <a:lumMod val="0"/>
                    <a:alpha val="0"/>
                  </a:schemeClr>
                </a:gs>
                <a:gs pos="47000">
                  <a:schemeClr val="accent2">
                    <a:lumMod val="0"/>
                    <a:alpha val="0"/>
                  </a:schemeClr>
                </a:gs>
                <a:gs pos="57000">
                  <a:schemeClr val="tx1">
                    <a:alpha val="0"/>
                  </a:schemeClr>
                </a:gs>
                <a:gs pos="88000">
                  <a:schemeClr val="tx1">
                    <a:alpha val="51000"/>
                  </a:schemeClr>
                </a:gs>
              </a:gsLst>
              <a:path path="shape">
                <a:fillToRect l="50000" t="50000" r="50000" b="50000"/>
              </a:path>
              <a:tileRect/>
            </a:gradFill>
            <a:ln>
              <a:gradFill>
                <a:gsLst>
                  <a:gs pos="0">
                    <a:schemeClr val="tx1"/>
                  </a:gs>
                  <a:gs pos="50000">
                    <a:schemeClr val="tx1">
                      <a:lumMod val="95000"/>
                    </a:schemeClr>
                  </a:gs>
                  <a:gs pos="99000">
                    <a:schemeClr val="tx1">
                      <a:lumMod val="95000"/>
                    </a:schemeClr>
                  </a:gs>
                </a:gsLst>
                <a:lin ang="5400000" scaled="0"/>
              </a:gradFill>
            </a:ln>
            <a:effectLst/>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72" name="71 Elipse"/>
            <p:cNvSpPr/>
            <p:nvPr/>
          </p:nvSpPr>
          <p:spPr>
            <a:xfrm>
              <a:off x="680693" y="705305"/>
              <a:ext cx="432431" cy="333026"/>
            </a:xfrm>
            <a:prstGeom prst="ellipse">
              <a:avLst/>
            </a:prstGeom>
            <a:solidFill>
              <a:schemeClr val="tx1">
                <a:lumMod val="65000"/>
              </a:schemeClr>
            </a:solidFill>
            <a:ln>
              <a:noFill/>
            </a:ln>
            <a:scene3d>
              <a:camera prst="orthographicFront"/>
              <a:lightRig rig="morning" dir="t"/>
            </a:scene3d>
            <a:sp3d prstMaterial="powder">
              <a:bevelT w="2857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grpSp>
      <p:grpSp>
        <p:nvGrpSpPr>
          <p:cNvPr id="73" name="72 Grupo"/>
          <p:cNvGrpSpPr/>
          <p:nvPr/>
        </p:nvGrpSpPr>
        <p:grpSpPr>
          <a:xfrm rot="1065997" flipH="1" flipV="1">
            <a:off x="6265654" y="3237803"/>
            <a:ext cx="2054252" cy="613742"/>
            <a:chOff x="789310" y="1255955"/>
            <a:chExt cx="2125612" cy="613742"/>
          </a:xfrm>
        </p:grpSpPr>
        <p:sp>
          <p:nvSpPr>
            <p:cNvPr id="74" name="73 Rectángulo"/>
            <p:cNvSpPr/>
            <p:nvPr/>
          </p:nvSpPr>
          <p:spPr>
            <a:xfrm>
              <a:off x="789310" y="1255955"/>
              <a:ext cx="2125612" cy="613742"/>
            </a:xfrm>
            <a:prstGeom prst="rect">
              <a:avLst/>
            </a:prstGeom>
            <a:gradFill flip="none" rotWithShape="1">
              <a:gsLst>
                <a:gs pos="66000">
                  <a:schemeClr val="accent2">
                    <a:lumMod val="0"/>
                    <a:alpha val="0"/>
                  </a:schemeClr>
                </a:gs>
                <a:gs pos="47000">
                  <a:schemeClr val="accent2">
                    <a:lumMod val="0"/>
                    <a:alpha val="0"/>
                  </a:schemeClr>
                </a:gs>
                <a:gs pos="57000">
                  <a:schemeClr val="tx1">
                    <a:alpha val="0"/>
                  </a:schemeClr>
                </a:gs>
                <a:gs pos="88000">
                  <a:schemeClr val="tx1">
                    <a:alpha val="51000"/>
                  </a:schemeClr>
                </a:gs>
              </a:gsLst>
              <a:path path="shape">
                <a:fillToRect l="50000" t="50000" r="50000" b="50000"/>
              </a:path>
              <a:tileRect/>
            </a:gradFill>
            <a:ln>
              <a:gradFill>
                <a:gsLst>
                  <a:gs pos="0">
                    <a:schemeClr val="tx1"/>
                  </a:gs>
                  <a:gs pos="50000">
                    <a:schemeClr val="tx1">
                      <a:lumMod val="95000"/>
                    </a:schemeClr>
                  </a:gs>
                  <a:gs pos="99000">
                    <a:schemeClr val="tx1">
                      <a:lumMod val="95000"/>
                    </a:schemeClr>
                  </a:gs>
                </a:gsLst>
                <a:lin ang="5400000" scaled="0"/>
              </a:gradFill>
            </a:ln>
            <a:effectLst/>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75" name="74 Elipse"/>
            <p:cNvSpPr/>
            <p:nvPr/>
          </p:nvSpPr>
          <p:spPr>
            <a:xfrm>
              <a:off x="1617627" y="1371358"/>
              <a:ext cx="432431" cy="333026"/>
            </a:xfrm>
            <a:prstGeom prst="ellipse">
              <a:avLst/>
            </a:prstGeom>
            <a:solidFill>
              <a:srgbClr val="7D1D1F"/>
            </a:solidFill>
            <a:ln>
              <a:noFill/>
            </a:ln>
            <a:scene3d>
              <a:camera prst="orthographicFront"/>
              <a:lightRig rig="flat" dir="t"/>
            </a:scene3d>
            <a:sp3d prstMaterial="metal">
              <a:bevelT w="2857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grpSp>
      <p:grpSp>
        <p:nvGrpSpPr>
          <p:cNvPr id="76" name="75 Grupo"/>
          <p:cNvGrpSpPr/>
          <p:nvPr/>
        </p:nvGrpSpPr>
        <p:grpSpPr>
          <a:xfrm rot="1065997" flipH="1" flipV="1">
            <a:off x="5256648" y="2571750"/>
            <a:ext cx="2054252" cy="613742"/>
            <a:chOff x="1798316" y="1922008"/>
            <a:chExt cx="2125612" cy="613742"/>
          </a:xfrm>
        </p:grpSpPr>
        <p:sp>
          <p:nvSpPr>
            <p:cNvPr id="77" name="76 Rectángulo"/>
            <p:cNvSpPr/>
            <p:nvPr/>
          </p:nvSpPr>
          <p:spPr>
            <a:xfrm>
              <a:off x="1798316" y="1922008"/>
              <a:ext cx="2125612" cy="613742"/>
            </a:xfrm>
            <a:prstGeom prst="rect">
              <a:avLst/>
            </a:prstGeom>
            <a:gradFill flip="none" rotWithShape="1">
              <a:gsLst>
                <a:gs pos="66000">
                  <a:schemeClr val="accent2">
                    <a:lumMod val="0"/>
                    <a:alpha val="0"/>
                  </a:schemeClr>
                </a:gs>
                <a:gs pos="47000">
                  <a:schemeClr val="accent2">
                    <a:lumMod val="0"/>
                    <a:alpha val="0"/>
                  </a:schemeClr>
                </a:gs>
                <a:gs pos="57000">
                  <a:schemeClr val="tx1">
                    <a:alpha val="0"/>
                  </a:schemeClr>
                </a:gs>
                <a:gs pos="88000">
                  <a:schemeClr val="tx1">
                    <a:alpha val="51000"/>
                  </a:schemeClr>
                </a:gs>
              </a:gsLst>
              <a:path path="shape">
                <a:fillToRect l="50000" t="50000" r="50000" b="50000"/>
              </a:path>
              <a:tileRect/>
            </a:gradFill>
            <a:ln>
              <a:gradFill>
                <a:gsLst>
                  <a:gs pos="0">
                    <a:schemeClr val="tx1"/>
                  </a:gs>
                  <a:gs pos="50000">
                    <a:schemeClr val="tx1">
                      <a:lumMod val="95000"/>
                    </a:schemeClr>
                  </a:gs>
                  <a:gs pos="99000">
                    <a:schemeClr val="tx1">
                      <a:lumMod val="95000"/>
                    </a:schemeClr>
                  </a:gs>
                </a:gsLst>
                <a:lin ang="5400000" scaled="0"/>
              </a:gradFill>
            </a:ln>
            <a:effectLst/>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78" name="77 Elipse"/>
            <p:cNvSpPr/>
            <p:nvPr/>
          </p:nvSpPr>
          <p:spPr>
            <a:xfrm>
              <a:off x="2626633" y="2037411"/>
              <a:ext cx="432431" cy="333026"/>
            </a:xfrm>
            <a:prstGeom prst="ellipse">
              <a:avLst/>
            </a:prstGeom>
            <a:solidFill>
              <a:schemeClr val="tx1">
                <a:lumMod val="75000"/>
              </a:schemeClr>
            </a:solidFill>
            <a:ln>
              <a:noFill/>
            </a:ln>
            <a:scene3d>
              <a:camera prst="orthographicFront"/>
              <a:lightRig rig="morning" dir="t"/>
            </a:scene3d>
            <a:sp3d prstMaterial="powder">
              <a:bevelT w="2857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grpSp>
      <p:sp>
        <p:nvSpPr>
          <p:cNvPr id="51" name="50 Rectángulo"/>
          <p:cNvSpPr/>
          <p:nvPr/>
        </p:nvSpPr>
        <p:spPr>
          <a:xfrm>
            <a:off x="-1188640" y="-380578"/>
            <a:ext cx="11881320" cy="5904656"/>
          </a:xfrm>
          <a:prstGeom prst="rect">
            <a:avLst/>
          </a:prstGeom>
          <a:gradFill flip="none" rotWithShape="1">
            <a:gsLst>
              <a:gs pos="0">
                <a:srgbClr val="CCCCFF">
                  <a:lumMod val="48000"/>
                  <a:lumOff val="52000"/>
                </a:srgbClr>
              </a:gs>
              <a:gs pos="77000">
                <a:srgbClr val="A278FF"/>
              </a:gs>
              <a:gs pos="28000">
                <a:srgbClr val="9966FF">
                  <a:lumMod val="99000"/>
                  <a:lumOff val="1000"/>
                </a:srgbClr>
              </a:gs>
              <a:gs pos="100000">
                <a:srgbClr val="CCB3FF"/>
              </a:gs>
              <a:gs pos="53000">
                <a:srgbClr val="CC99FF">
                  <a:lumMod val="73000"/>
                  <a:lumOff val="27000"/>
                </a:srgbClr>
              </a:gs>
              <a:gs pos="100000">
                <a:srgbClr val="CCCCFF">
                  <a:lumMod val="71000"/>
                  <a:lumOff val="29000"/>
                </a:srgbClr>
              </a:gs>
            </a:gsLst>
            <a:lin ang="189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18072278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4000" fill="hold"/>
                                        <p:tgtEl>
                                          <p:spTgt spid="2"/>
                                        </p:tgtEl>
                                        <p:attrNameLst>
                                          <p:attrName>ppt_x</p:attrName>
                                        </p:attrNameLst>
                                      </p:cBhvr>
                                      <p:tavLst>
                                        <p:tav tm="0">
                                          <p:val>
                                            <p:strVal val="1+#ppt_w/2"/>
                                          </p:val>
                                        </p:tav>
                                        <p:tav tm="100000">
                                          <p:val>
                                            <p:strVal val="#ppt_x"/>
                                          </p:val>
                                        </p:tav>
                                      </p:tavLst>
                                    </p:anim>
                                    <p:anim calcmode="lin" valueType="num">
                                      <p:cBhvr additive="base">
                                        <p:cTn id="8" dur="4000" fill="hold"/>
                                        <p:tgtEl>
                                          <p:spTgt spid="2"/>
                                        </p:tgtEl>
                                        <p:attrNameLst>
                                          <p:attrName>ppt_y</p:attrName>
                                        </p:attrNameLst>
                                      </p:cBhvr>
                                      <p:tavLst>
                                        <p:tav tm="0">
                                          <p:val>
                                            <p:strVal val="#ppt_y"/>
                                          </p:val>
                                        </p:tav>
                                        <p:tav tm="100000">
                                          <p:val>
                                            <p:strVal val="#ppt_y"/>
                                          </p:val>
                                        </p:tav>
                                      </p:tavLst>
                                    </p:anim>
                                  </p:childTnLst>
                                </p:cTn>
                              </p:par>
                              <p:par>
                                <p:cTn id="9" presetID="19" presetClass="entr" presetSubtype="10"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5000" fill="hold"/>
                                        <p:tgtEl>
                                          <p:spTgt spid="2"/>
                                        </p:tgtEl>
                                        <p:attrNameLst>
                                          <p:attrName>ppt_w</p:attrName>
                                        </p:attrNameLst>
                                      </p:cBhvr>
                                      <p:tavLst>
                                        <p:tav tm="0" fmla="#ppt_w*sin(2.5*pi*$)">
                                          <p:val>
                                            <p:fltVal val="0"/>
                                          </p:val>
                                        </p:tav>
                                        <p:tav tm="100000">
                                          <p:val>
                                            <p:fltVal val="1"/>
                                          </p:val>
                                        </p:tav>
                                      </p:tavLst>
                                    </p:anim>
                                    <p:anim calcmode="lin" valueType="num">
                                      <p:cBhvr>
                                        <p:cTn id="12" dur="5000" fill="hold"/>
                                        <p:tgtEl>
                                          <p:spTgt spid="2"/>
                                        </p:tgtEl>
                                        <p:attrNameLst>
                                          <p:attrName>ppt_h</p:attrName>
                                        </p:attrNameLst>
                                      </p:cBhvr>
                                      <p:tavLst>
                                        <p:tav tm="0">
                                          <p:val>
                                            <p:strVal val="#ppt_h"/>
                                          </p:val>
                                        </p:tav>
                                        <p:tav tm="100000">
                                          <p:val>
                                            <p:strVal val="#ppt_h"/>
                                          </p:val>
                                        </p:tav>
                                      </p:tavLst>
                                    </p:anim>
                                  </p:childTnLst>
                                </p:cTn>
                              </p:par>
                              <p:par>
                                <p:cTn id="13" presetID="2" presetClass="exit" presetSubtype="2" fill="hold" nodeType="withEffect">
                                  <p:stCondLst>
                                    <p:cond delay="0"/>
                                  </p:stCondLst>
                                  <p:childTnLst>
                                    <p:anim calcmode="lin" valueType="num">
                                      <p:cBhvr additive="base">
                                        <p:cTn id="14" dur="4000"/>
                                        <p:tgtEl>
                                          <p:spTgt spid="2"/>
                                        </p:tgtEl>
                                        <p:attrNameLst>
                                          <p:attrName>ppt_x</p:attrName>
                                        </p:attrNameLst>
                                      </p:cBhvr>
                                      <p:tavLst>
                                        <p:tav tm="0">
                                          <p:val>
                                            <p:strVal val="ppt_x"/>
                                          </p:val>
                                        </p:tav>
                                        <p:tav tm="100000">
                                          <p:val>
                                            <p:strVal val="1+ppt_w/2"/>
                                          </p:val>
                                        </p:tav>
                                      </p:tavLst>
                                    </p:anim>
                                    <p:anim calcmode="lin" valueType="num">
                                      <p:cBhvr additive="base">
                                        <p:cTn id="15" dur="4000"/>
                                        <p:tgtEl>
                                          <p:spTgt spid="2"/>
                                        </p:tgtEl>
                                        <p:attrNameLst>
                                          <p:attrName>ppt_y</p:attrName>
                                        </p:attrNameLst>
                                      </p:cBhvr>
                                      <p:tavLst>
                                        <p:tav tm="0">
                                          <p:val>
                                            <p:strVal val="ppt_y"/>
                                          </p:val>
                                        </p:tav>
                                        <p:tav tm="100000">
                                          <p:val>
                                            <p:strVal val="ppt_y"/>
                                          </p:val>
                                        </p:tav>
                                      </p:tavLst>
                                    </p:anim>
                                    <p:set>
                                      <p:cBhvr>
                                        <p:cTn id="16" dur="1" fill="hold">
                                          <p:stCondLst>
                                            <p:cond delay="3999"/>
                                          </p:stCondLst>
                                        </p:cTn>
                                        <p:tgtEl>
                                          <p:spTgt spid="2"/>
                                        </p:tgtEl>
                                        <p:attrNameLst>
                                          <p:attrName>style.visibility</p:attrName>
                                        </p:attrNameLst>
                                      </p:cBhvr>
                                      <p:to>
                                        <p:strVal val="hidden"/>
                                      </p:to>
                                    </p:set>
                                  </p:childTnLst>
                                </p:cTn>
                              </p:par>
                              <p:par>
                                <p:cTn id="17" presetID="2" presetClass="entr" presetSubtype="2" fill="hold" nodeType="with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4000" fill="hold"/>
                                        <p:tgtEl>
                                          <p:spTgt spid="5"/>
                                        </p:tgtEl>
                                        <p:attrNameLst>
                                          <p:attrName>ppt_x</p:attrName>
                                        </p:attrNameLst>
                                      </p:cBhvr>
                                      <p:tavLst>
                                        <p:tav tm="0">
                                          <p:val>
                                            <p:strVal val="1+#ppt_w/2"/>
                                          </p:val>
                                        </p:tav>
                                        <p:tav tm="100000">
                                          <p:val>
                                            <p:strVal val="#ppt_x"/>
                                          </p:val>
                                        </p:tav>
                                      </p:tavLst>
                                    </p:anim>
                                    <p:anim calcmode="lin" valueType="num">
                                      <p:cBhvr additive="base">
                                        <p:cTn id="20" dur="4000" fill="hold"/>
                                        <p:tgtEl>
                                          <p:spTgt spid="5"/>
                                        </p:tgtEl>
                                        <p:attrNameLst>
                                          <p:attrName>ppt_y</p:attrName>
                                        </p:attrNameLst>
                                      </p:cBhvr>
                                      <p:tavLst>
                                        <p:tav tm="0">
                                          <p:val>
                                            <p:strVal val="#ppt_y"/>
                                          </p:val>
                                        </p:tav>
                                        <p:tav tm="100000">
                                          <p:val>
                                            <p:strVal val="#ppt_y"/>
                                          </p:val>
                                        </p:tav>
                                      </p:tavLst>
                                    </p:anim>
                                  </p:childTnLst>
                                </p:cTn>
                              </p:par>
                              <p:par>
                                <p:cTn id="21" presetID="19" presetClass="entr" presetSubtype="10" fill="hold" nodeType="withEffect">
                                  <p:stCondLst>
                                    <p:cond delay="0"/>
                                  </p:stCondLst>
                                  <p:childTnLst>
                                    <p:set>
                                      <p:cBhvr>
                                        <p:cTn id="22" dur="1" fill="hold">
                                          <p:stCondLst>
                                            <p:cond delay="0"/>
                                          </p:stCondLst>
                                        </p:cTn>
                                        <p:tgtEl>
                                          <p:spTgt spid="5"/>
                                        </p:tgtEl>
                                        <p:attrNameLst>
                                          <p:attrName>style.visibility</p:attrName>
                                        </p:attrNameLst>
                                      </p:cBhvr>
                                      <p:to>
                                        <p:strVal val="visible"/>
                                      </p:to>
                                    </p:set>
                                    <p:anim calcmode="lin" valueType="num">
                                      <p:cBhvr>
                                        <p:cTn id="23" dur="5000" fill="hold"/>
                                        <p:tgtEl>
                                          <p:spTgt spid="5"/>
                                        </p:tgtEl>
                                        <p:attrNameLst>
                                          <p:attrName>ppt_w</p:attrName>
                                        </p:attrNameLst>
                                      </p:cBhvr>
                                      <p:tavLst>
                                        <p:tav tm="0" fmla="#ppt_w*sin(2.5*pi*$)">
                                          <p:val>
                                            <p:fltVal val="0"/>
                                          </p:val>
                                        </p:tav>
                                        <p:tav tm="100000">
                                          <p:val>
                                            <p:fltVal val="1"/>
                                          </p:val>
                                        </p:tav>
                                      </p:tavLst>
                                    </p:anim>
                                    <p:anim calcmode="lin" valueType="num">
                                      <p:cBhvr>
                                        <p:cTn id="24" dur="5000" fill="hold"/>
                                        <p:tgtEl>
                                          <p:spTgt spid="5"/>
                                        </p:tgtEl>
                                        <p:attrNameLst>
                                          <p:attrName>ppt_h</p:attrName>
                                        </p:attrNameLst>
                                      </p:cBhvr>
                                      <p:tavLst>
                                        <p:tav tm="0">
                                          <p:val>
                                            <p:strVal val="#ppt_h"/>
                                          </p:val>
                                        </p:tav>
                                        <p:tav tm="100000">
                                          <p:val>
                                            <p:strVal val="#ppt_h"/>
                                          </p:val>
                                        </p:tav>
                                      </p:tavLst>
                                    </p:anim>
                                  </p:childTnLst>
                                </p:cTn>
                              </p:par>
                              <p:par>
                                <p:cTn id="25" presetID="2" presetClass="exit" presetSubtype="2" fill="hold" nodeType="withEffect">
                                  <p:stCondLst>
                                    <p:cond delay="0"/>
                                  </p:stCondLst>
                                  <p:childTnLst>
                                    <p:anim calcmode="lin" valueType="num">
                                      <p:cBhvr additive="base">
                                        <p:cTn id="26" dur="4000"/>
                                        <p:tgtEl>
                                          <p:spTgt spid="5"/>
                                        </p:tgtEl>
                                        <p:attrNameLst>
                                          <p:attrName>ppt_x</p:attrName>
                                        </p:attrNameLst>
                                      </p:cBhvr>
                                      <p:tavLst>
                                        <p:tav tm="0">
                                          <p:val>
                                            <p:strVal val="ppt_x"/>
                                          </p:val>
                                        </p:tav>
                                        <p:tav tm="100000">
                                          <p:val>
                                            <p:strVal val="1+ppt_w/2"/>
                                          </p:val>
                                        </p:tav>
                                      </p:tavLst>
                                    </p:anim>
                                    <p:anim calcmode="lin" valueType="num">
                                      <p:cBhvr additive="base">
                                        <p:cTn id="27" dur="4000"/>
                                        <p:tgtEl>
                                          <p:spTgt spid="5"/>
                                        </p:tgtEl>
                                        <p:attrNameLst>
                                          <p:attrName>ppt_y</p:attrName>
                                        </p:attrNameLst>
                                      </p:cBhvr>
                                      <p:tavLst>
                                        <p:tav tm="0">
                                          <p:val>
                                            <p:strVal val="ppt_y"/>
                                          </p:val>
                                        </p:tav>
                                        <p:tav tm="100000">
                                          <p:val>
                                            <p:strVal val="ppt_y"/>
                                          </p:val>
                                        </p:tav>
                                      </p:tavLst>
                                    </p:anim>
                                    <p:set>
                                      <p:cBhvr>
                                        <p:cTn id="28" dur="1" fill="hold">
                                          <p:stCondLst>
                                            <p:cond delay="3999"/>
                                          </p:stCondLst>
                                        </p:cTn>
                                        <p:tgtEl>
                                          <p:spTgt spid="5"/>
                                        </p:tgtEl>
                                        <p:attrNameLst>
                                          <p:attrName>style.visibility</p:attrName>
                                        </p:attrNameLst>
                                      </p:cBhvr>
                                      <p:to>
                                        <p:strVal val="hidden"/>
                                      </p:to>
                                    </p:set>
                                  </p:childTnLst>
                                </p:cTn>
                              </p:par>
                              <p:par>
                                <p:cTn id="29" presetID="2" presetClass="entr" presetSubtype="2" fill="hold" nodeType="withEffect">
                                  <p:stCondLst>
                                    <p:cond delay="0"/>
                                  </p:stCondLst>
                                  <p:childTnLst>
                                    <p:set>
                                      <p:cBhvr>
                                        <p:cTn id="30" dur="1" fill="hold">
                                          <p:stCondLst>
                                            <p:cond delay="0"/>
                                          </p:stCondLst>
                                        </p:cTn>
                                        <p:tgtEl>
                                          <p:spTgt spid="8"/>
                                        </p:tgtEl>
                                        <p:attrNameLst>
                                          <p:attrName>style.visibility</p:attrName>
                                        </p:attrNameLst>
                                      </p:cBhvr>
                                      <p:to>
                                        <p:strVal val="visible"/>
                                      </p:to>
                                    </p:set>
                                    <p:anim calcmode="lin" valueType="num">
                                      <p:cBhvr additive="base">
                                        <p:cTn id="31" dur="4000" fill="hold"/>
                                        <p:tgtEl>
                                          <p:spTgt spid="8"/>
                                        </p:tgtEl>
                                        <p:attrNameLst>
                                          <p:attrName>ppt_x</p:attrName>
                                        </p:attrNameLst>
                                      </p:cBhvr>
                                      <p:tavLst>
                                        <p:tav tm="0">
                                          <p:val>
                                            <p:strVal val="1+#ppt_w/2"/>
                                          </p:val>
                                        </p:tav>
                                        <p:tav tm="100000">
                                          <p:val>
                                            <p:strVal val="#ppt_x"/>
                                          </p:val>
                                        </p:tav>
                                      </p:tavLst>
                                    </p:anim>
                                    <p:anim calcmode="lin" valueType="num">
                                      <p:cBhvr additive="base">
                                        <p:cTn id="32" dur="4000" fill="hold"/>
                                        <p:tgtEl>
                                          <p:spTgt spid="8"/>
                                        </p:tgtEl>
                                        <p:attrNameLst>
                                          <p:attrName>ppt_y</p:attrName>
                                        </p:attrNameLst>
                                      </p:cBhvr>
                                      <p:tavLst>
                                        <p:tav tm="0">
                                          <p:val>
                                            <p:strVal val="#ppt_y"/>
                                          </p:val>
                                        </p:tav>
                                        <p:tav tm="100000">
                                          <p:val>
                                            <p:strVal val="#ppt_y"/>
                                          </p:val>
                                        </p:tav>
                                      </p:tavLst>
                                    </p:anim>
                                  </p:childTnLst>
                                </p:cTn>
                              </p:par>
                              <p:par>
                                <p:cTn id="33" presetID="19" presetClass="entr" presetSubtype="10" fill="hold" nodeType="withEffect">
                                  <p:stCondLst>
                                    <p:cond delay="0"/>
                                  </p:stCondLst>
                                  <p:childTnLst>
                                    <p:set>
                                      <p:cBhvr>
                                        <p:cTn id="34" dur="1" fill="hold">
                                          <p:stCondLst>
                                            <p:cond delay="0"/>
                                          </p:stCondLst>
                                        </p:cTn>
                                        <p:tgtEl>
                                          <p:spTgt spid="8"/>
                                        </p:tgtEl>
                                        <p:attrNameLst>
                                          <p:attrName>style.visibility</p:attrName>
                                        </p:attrNameLst>
                                      </p:cBhvr>
                                      <p:to>
                                        <p:strVal val="visible"/>
                                      </p:to>
                                    </p:set>
                                    <p:anim calcmode="lin" valueType="num">
                                      <p:cBhvr>
                                        <p:cTn id="35" dur="5000" fill="hold"/>
                                        <p:tgtEl>
                                          <p:spTgt spid="8"/>
                                        </p:tgtEl>
                                        <p:attrNameLst>
                                          <p:attrName>ppt_w</p:attrName>
                                        </p:attrNameLst>
                                      </p:cBhvr>
                                      <p:tavLst>
                                        <p:tav tm="0" fmla="#ppt_w*sin(2.5*pi*$)">
                                          <p:val>
                                            <p:fltVal val="0"/>
                                          </p:val>
                                        </p:tav>
                                        <p:tav tm="100000">
                                          <p:val>
                                            <p:fltVal val="1"/>
                                          </p:val>
                                        </p:tav>
                                      </p:tavLst>
                                    </p:anim>
                                    <p:anim calcmode="lin" valueType="num">
                                      <p:cBhvr>
                                        <p:cTn id="36" dur="5000" fill="hold"/>
                                        <p:tgtEl>
                                          <p:spTgt spid="8"/>
                                        </p:tgtEl>
                                        <p:attrNameLst>
                                          <p:attrName>ppt_h</p:attrName>
                                        </p:attrNameLst>
                                      </p:cBhvr>
                                      <p:tavLst>
                                        <p:tav tm="0">
                                          <p:val>
                                            <p:strVal val="#ppt_h"/>
                                          </p:val>
                                        </p:tav>
                                        <p:tav tm="100000">
                                          <p:val>
                                            <p:strVal val="#ppt_h"/>
                                          </p:val>
                                        </p:tav>
                                      </p:tavLst>
                                    </p:anim>
                                  </p:childTnLst>
                                </p:cTn>
                              </p:par>
                              <p:par>
                                <p:cTn id="37" presetID="2" presetClass="exit" presetSubtype="2" fill="hold" nodeType="withEffect">
                                  <p:stCondLst>
                                    <p:cond delay="0"/>
                                  </p:stCondLst>
                                  <p:childTnLst>
                                    <p:anim calcmode="lin" valueType="num">
                                      <p:cBhvr additive="base">
                                        <p:cTn id="38" dur="4000"/>
                                        <p:tgtEl>
                                          <p:spTgt spid="8"/>
                                        </p:tgtEl>
                                        <p:attrNameLst>
                                          <p:attrName>ppt_x</p:attrName>
                                        </p:attrNameLst>
                                      </p:cBhvr>
                                      <p:tavLst>
                                        <p:tav tm="0">
                                          <p:val>
                                            <p:strVal val="ppt_x"/>
                                          </p:val>
                                        </p:tav>
                                        <p:tav tm="100000">
                                          <p:val>
                                            <p:strVal val="1+ppt_w/2"/>
                                          </p:val>
                                        </p:tav>
                                      </p:tavLst>
                                    </p:anim>
                                    <p:anim calcmode="lin" valueType="num">
                                      <p:cBhvr additive="base">
                                        <p:cTn id="39" dur="4000"/>
                                        <p:tgtEl>
                                          <p:spTgt spid="8"/>
                                        </p:tgtEl>
                                        <p:attrNameLst>
                                          <p:attrName>ppt_y</p:attrName>
                                        </p:attrNameLst>
                                      </p:cBhvr>
                                      <p:tavLst>
                                        <p:tav tm="0">
                                          <p:val>
                                            <p:strVal val="ppt_y"/>
                                          </p:val>
                                        </p:tav>
                                        <p:tav tm="100000">
                                          <p:val>
                                            <p:strVal val="ppt_y"/>
                                          </p:val>
                                        </p:tav>
                                      </p:tavLst>
                                    </p:anim>
                                    <p:set>
                                      <p:cBhvr>
                                        <p:cTn id="40" dur="1" fill="hold">
                                          <p:stCondLst>
                                            <p:cond delay="3999"/>
                                          </p:stCondLst>
                                        </p:cTn>
                                        <p:tgtEl>
                                          <p:spTgt spid="8"/>
                                        </p:tgtEl>
                                        <p:attrNameLst>
                                          <p:attrName>style.visibility</p:attrName>
                                        </p:attrNameLst>
                                      </p:cBhvr>
                                      <p:to>
                                        <p:strVal val="hidden"/>
                                      </p:to>
                                    </p:set>
                                  </p:childTnLst>
                                </p:cTn>
                              </p:par>
                              <p:par>
                                <p:cTn id="41" presetID="2" presetClass="entr" presetSubtype="2" fill="hold" nodeType="withEffect">
                                  <p:stCondLst>
                                    <p:cond delay="0"/>
                                  </p:stCondLst>
                                  <p:childTnLst>
                                    <p:set>
                                      <p:cBhvr>
                                        <p:cTn id="42" dur="1" fill="hold">
                                          <p:stCondLst>
                                            <p:cond delay="0"/>
                                          </p:stCondLst>
                                        </p:cTn>
                                        <p:tgtEl>
                                          <p:spTgt spid="11"/>
                                        </p:tgtEl>
                                        <p:attrNameLst>
                                          <p:attrName>style.visibility</p:attrName>
                                        </p:attrNameLst>
                                      </p:cBhvr>
                                      <p:to>
                                        <p:strVal val="visible"/>
                                      </p:to>
                                    </p:set>
                                    <p:anim calcmode="lin" valueType="num">
                                      <p:cBhvr additive="base">
                                        <p:cTn id="43" dur="4000" fill="hold"/>
                                        <p:tgtEl>
                                          <p:spTgt spid="11"/>
                                        </p:tgtEl>
                                        <p:attrNameLst>
                                          <p:attrName>ppt_x</p:attrName>
                                        </p:attrNameLst>
                                      </p:cBhvr>
                                      <p:tavLst>
                                        <p:tav tm="0">
                                          <p:val>
                                            <p:strVal val="1+#ppt_w/2"/>
                                          </p:val>
                                        </p:tav>
                                        <p:tav tm="100000">
                                          <p:val>
                                            <p:strVal val="#ppt_x"/>
                                          </p:val>
                                        </p:tav>
                                      </p:tavLst>
                                    </p:anim>
                                    <p:anim calcmode="lin" valueType="num">
                                      <p:cBhvr additive="base">
                                        <p:cTn id="44" dur="4000" fill="hold"/>
                                        <p:tgtEl>
                                          <p:spTgt spid="11"/>
                                        </p:tgtEl>
                                        <p:attrNameLst>
                                          <p:attrName>ppt_y</p:attrName>
                                        </p:attrNameLst>
                                      </p:cBhvr>
                                      <p:tavLst>
                                        <p:tav tm="0">
                                          <p:val>
                                            <p:strVal val="#ppt_y"/>
                                          </p:val>
                                        </p:tav>
                                        <p:tav tm="100000">
                                          <p:val>
                                            <p:strVal val="#ppt_y"/>
                                          </p:val>
                                        </p:tav>
                                      </p:tavLst>
                                    </p:anim>
                                  </p:childTnLst>
                                </p:cTn>
                              </p:par>
                              <p:par>
                                <p:cTn id="45" presetID="19" presetClass="entr" presetSubtype="10" fill="hold" nodeType="withEffect">
                                  <p:stCondLst>
                                    <p:cond delay="0"/>
                                  </p:stCondLst>
                                  <p:childTnLst>
                                    <p:set>
                                      <p:cBhvr>
                                        <p:cTn id="46" dur="1" fill="hold">
                                          <p:stCondLst>
                                            <p:cond delay="0"/>
                                          </p:stCondLst>
                                        </p:cTn>
                                        <p:tgtEl>
                                          <p:spTgt spid="11"/>
                                        </p:tgtEl>
                                        <p:attrNameLst>
                                          <p:attrName>style.visibility</p:attrName>
                                        </p:attrNameLst>
                                      </p:cBhvr>
                                      <p:to>
                                        <p:strVal val="visible"/>
                                      </p:to>
                                    </p:set>
                                    <p:anim calcmode="lin" valueType="num">
                                      <p:cBhvr>
                                        <p:cTn id="47" dur="5000" fill="hold"/>
                                        <p:tgtEl>
                                          <p:spTgt spid="11"/>
                                        </p:tgtEl>
                                        <p:attrNameLst>
                                          <p:attrName>ppt_w</p:attrName>
                                        </p:attrNameLst>
                                      </p:cBhvr>
                                      <p:tavLst>
                                        <p:tav tm="0" fmla="#ppt_w*sin(2.5*pi*$)">
                                          <p:val>
                                            <p:fltVal val="0"/>
                                          </p:val>
                                        </p:tav>
                                        <p:tav tm="100000">
                                          <p:val>
                                            <p:fltVal val="1"/>
                                          </p:val>
                                        </p:tav>
                                      </p:tavLst>
                                    </p:anim>
                                    <p:anim calcmode="lin" valueType="num">
                                      <p:cBhvr>
                                        <p:cTn id="48" dur="5000" fill="hold"/>
                                        <p:tgtEl>
                                          <p:spTgt spid="11"/>
                                        </p:tgtEl>
                                        <p:attrNameLst>
                                          <p:attrName>ppt_h</p:attrName>
                                        </p:attrNameLst>
                                      </p:cBhvr>
                                      <p:tavLst>
                                        <p:tav tm="0">
                                          <p:val>
                                            <p:strVal val="#ppt_h"/>
                                          </p:val>
                                        </p:tav>
                                        <p:tav tm="100000">
                                          <p:val>
                                            <p:strVal val="#ppt_h"/>
                                          </p:val>
                                        </p:tav>
                                      </p:tavLst>
                                    </p:anim>
                                  </p:childTnLst>
                                </p:cTn>
                              </p:par>
                              <p:par>
                                <p:cTn id="49" presetID="2" presetClass="exit" presetSubtype="2" fill="hold" nodeType="withEffect">
                                  <p:stCondLst>
                                    <p:cond delay="0"/>
                                  </p:stCondLst>
                                  <p:childTnLst>
                                    <p:anim calcmode="lin" valueType="num">
                                      <p:cBhvr additive="base">
                                        <p:cTn id="50" dur="4000"/>
                                        <p:tgtEl>
                                          <p:spTgt spid="11"/>
                                        </p:tgtEl>
                                        <p:attrNameLst>
                                          <p:attrName>ppt_x</p:attrName>
                                        </p:attrNameLst>
                                      </p:cBhvr>
                                      <p:tavLst>
                                        <p:tav tm="0">
                                          <p:val>
                                            <p:strVal val="ppt_x"/>
                                          </p:val>
                                        </p:tav>
                                        <p:tav tm="100000">
                                          <p:val>
                                            <p:strVal val="1+ppt_w/2"/>
                                          </p:val>
                                        </p:tav>
                                      </p:tavLst>
                                    </p:anim>
                                    <p:anim calcmode="lin" valueType="num">
                                      <p:cBhvr additive="base">
                                        <p:cTn id="51" dur="4000"/>
                                        <p:tgtEl>
                                          <p:spTgt spid="11"/>
                                        </p:tgtEl>
                                        <p:attrNameLst>
                                          <p:attrName>ppt_y</p:attrName>
                                        </p:attrNameLst>
                                      </p:cBhvr>
                                      <p:tavLst>
                                        <p:tav tm="0">
                                          <p:val>
                                            <p:strVal val="ppt_y"/>
                                          </p:val>
                                        </p:tav>
                                        <p:tav tm="100000">
                                          <p:val>
                                            <p:strVal val="ppt_y"/>
                                          </p:val>
                                        </p:tav>
                                      </p:tavLst>
                                    </p:anim>
                                    <p:set>
                                      <p:cBhvr>
                                        <p:cTn id="52" dur="1" fill="hold">
                                          <p:stCondLst>
                                            <p:cond delay="3999"/>
                                          </p:stCondLst>
                                        </p:cTn>
                                        <p:tgtEl>
                                          <p:spTgt spid="11"/>
                                        </p:tgtEl>
                                        <p:attrNameLst>
                                          <p:attrName>style.visibility</p:attrName>
                                        </p:attrNameLst>
                                      </p:cBhvr>
                                      <p:to>
                                        <p:strVal val="hidden"/>
                                      </p:to>
                                    </p:set>
                                  </p:childTnLst>
                                </p:cTn>
                              </p:par>
                              <p:par>
                                <p:cTn id="53" presetID="2" presetClass="entr" presetSubtype="2" fill="hold" nodeType="withEffect">
                                  <p:stCondLst>
                                    <p:cond delay="0"/>
                                  </p:stCondLst>
                                  <p:childTnLst>
                                    <p:set>
                                      <p:cBhvr>
                                        <p:cTn id="54" dur="1" fill="hold">
                                          <p:stCondLst>
                                            <p:cond delay="0"/>
                                          </p:stCondLst>
                                        </p:cTn>
                                        <p:tgtEl>
                                          <p:spTgt spid="32"/>
                                        </p:tgtEl>
                                        <p:attrNameLst>
                                          <p:attrName>style.visibility</p:attrName>
                                        </p:attrNameLst>
                                      </p:cBhvr>
                                      <p:to>
                                        <p:strVal val="visible"/>
                                      </p:to>
                                    </p:set>
                                    <p:anim calcmode="lin" valueType="num">
                                      <p:cBhvr additive="base">
                                        <p:cTn id="55" dur="4000" fill="hold"/>
                                        <p:tgtEl>
                                          <p:spTgt spid="32"/>
                                        </p:tgtEl>
                                        <p:attrNameLst>
                                          <p:attrName>ppt_x</p:attrName>
                                        </p:attrNameLst>
                                      </p:cBhvr>
                                      <p:tavLst>
                                        <p:tav tm="0">
                                          <p:val>
                                            <p:strVal val="1+#ppt_w/2"/>
                                          </p:val>
                                        </p:tav>
                                        <p:tav tm="100000">
                                          <p:val>
                                            <p:strVal val="#ppt_x"/>
                                          </p:val>
                                        </p:tav>
                                      </p:tavLst>
                                    </p:anim>
                                    <p:anim calcmode="lin" valueType="num">
                                      <p:cBhvr additive="base">
                                        <p:cTn id="56" dur="4000" fill="hold"/>
                                        <p:tgtEl>
                                          <p:spTgt spid="32"/>
                                        </p:tgtEl>
                                        <p:attrNameLst>
                                          <p:attrName>ppt_y</p:attrName>
                                        </p:attrNameLst>
                                      </p:cBhvr>
                                      <p:tavLst>
                                        <p:tav tm="0">
                                          <p:val>
                                            <p:strVal val="#ppt_y"/>
                                          </p:val>
                                        </p:tav>
                                        <p:tav tm="100000">
                                          <p:val>
                                            <p:strVal val="#ppt_y"/>
                                          </p:val>
                                        </p:tav>
                                      </p:tavLst>
                                    </p:anim>
                                  </p:childTnLst>
                                </p:cTn>
                              </p:par>
                              <p:par>
                                <p:cTn id="57" presetID="19" presetClass="entr" presetSubtype="10" fill="hold" nodeType="withEffect">
                                  <p:stCondLst>
                                    <p:cond delay="0"/>
                                  </p:stCondLst>
                                  <p:childTnLst>
                                    <p:set>
                                      <p:cBhvr>
                                        <p:cTn id="58" dur="1" fill="hold">
                                          <p:stCondLst>
                                            <p:cond delay="0"/>
                                          </p:stCondLst>
                                        </p:cTn>
                                        <p:tgtEl>
                                          <p:spTgt spid="32"/>
                                        </p:tgtEl>
                                        <p:attrNameLst>
                                          <p:attrName>style.visibility</p:attrName>
                                        </p:attrNameLst>
                                      </p:cBhvr>
                                      <p:to>
                                        <p:strVal val="visible"/>
                                      </p:to>
                                    </p:set>
                                    <p:anim calcmode="lin" valueType="num">
                                      <p:cBhvr>
                                        <p:cTn id="59" dur="5000" fill="hold"/>
                                        <p:tgtEl>
                                          <p:spTgt spid="32"/>
                                        </p:tgtEl>
                                        <p:attrNameLst>
                                          <p:attrName>ppt_w</p:attrName>
                                        </p:attrNameLst>
                                      </p:cBhvr>
                                      <p:tavLst>
                                        <p:tav tm="0" fmla="#ppt_w*sin(2.5*pi*$)">
                                          <p:val>
                                            <p:fltVal val="0"/>
                                          </p:val>
                                        </p:tav>
                                        <p:tav tm="100000">
                                          <p:val>
                                            <p:fltVal val="1"/>
                                          </p:val>
                                        </p:tav>
                                      </p:tavLst>
                                    </p:anim>
                                    <p:anim calcmode="lin" valueType="num">
                                      <p:cBhvr>
                                        <p:cTn id="60" dur="5000" fill="hold"/>
                                        <p:tgtEl>
                                          <p:spTgt spid="32"/>
                                        </p:tgtEl>
                                        <p:attrNameLst>
                                          <p:attrName>ppt_h</p:attrName>
                                        </p:attrNameLst>
                                      </p:cBhvr>
                                      <p:tavLst>
                                        <p:tav tm="0">
                                          <p:val>
                                            <p:strVal val="#ppt_h"/>
                                          </p:val>
                                        </p:tav>
                                        <p:tav tm="100000">
                                          <p:val>
                                            <p:strVal val="#ppt_h"/>
                                          </p:val>
                                        </p:tav>
                                      </p:tavLst>
                                    </p:anim>
                                  </p:childTnLst>
                                </p:cTn>
                              </p:par>
                              <p:par>
                                <p:cTn id="61" presetID="2" presetClass="exit" presetSubtype="2" fill="hold" nodeType="withEffect">
                                  <p:stCondLst>
                                    <p:cond delay="0"/>
                                  </p:stCondLst>
                                  <p:childTnLst>
                                    <p:anim calcmode="lin" valueType="num">
                                      <p:cBhvr additive="base">
                                        <p:cTn id="62" dur="4000"/>
                                        <p:tgtEl>
                                          <p:spTgt spid="32"/>
                                        </p:tgtEl>
                                        <p:attrNameLst>
                                          <p:attrName>ppt_x</p:attrName>
                                        </p:attrNameLst>
                                      </p:cBhvr>
                                      <p:tavLst>
                                        <p:tav tm="0">
                                          <p:val>
                                            <p:strVal val="ppt_x"/>
                                          </p:val>
                                        </p:tav>
                                        <p:tav tm="100000">
                                          <p:val>
                                            <p:strVal val="1+ppt_w/2"/>
                                          </p:val>
                                        </p:tav>
                                      </p:tavLst>
                                    </p:anim>
                                    <p:anim calcmode="lin" valueType="num">
                                      <p:cBhvr additive="base">
                                        <p:cTn id="63" dur="4000"/>
                                        <p:tgtEl>
                                          <p:spTgt spid="32"/>
                                        </p:tgtEl>
                                        <p:attrNameLst>
                                          <p:attrName>ppt_y</p:attrName>
                                        </p:attrNameLst>
                                      </p:cBhvr>
                                      <p:tavLst>
                                        <p:tav tm="0">
                                          <p:val>
                                            <p:strVal val="ppt_y"/>
                                          </p:val>
                                        </p:tav>
                                        <p:tav tm="100000">
                                          <p:val>
                                            <p:strVal val="ppt_y"/>
                                          </p:val>
                                        </p:tav>
                                      </p:tavLst>
                                    </p:anim>
                                    <p:set>
                                      <p:cBhvr>
                                        <p:cTn id="64" dur="1" fill="hold">
                                          <p:stCondLst>
                                            <p:cond delay="3999"/>
                                          </p:stCondLst>
                                        </p:cTn>
                                        <p:tgtEl>
                                          <p:spTgt spid="32"/>
                                        </p:tgtEl>
                                        <p:attrNameLst>
                                          <p:attrName>style.visibility</p:attrName>
                                        </p:attrNameLst>
                                      </p:cBhvr>
                                      <p:to>
                                        <p:strVal val="hidden"/>
                                      </p:to>
                                    </p:set>
                                  </p:childTnLst>
                                </p:cTn>
                              </p:par>
                              <p:par>
                                <p:cTn id="65" presetID="2" presetClass="entr" presetSubtype="2" fill="hold" nodeType="withEffect">
                                  <p:stCondLst>
                                    <p:cond delay="0"/>
                                  </p:stCondLst>
                                  <p:childTnLst>
                                    <p:set>
                                      <p:cBhvr>
                                        <p:cTn id="66" dur="1" fill="hold">
                                          <p:stCondLst>
                                            <p:cond delay="0"/>
                                          </p:stCondLst>
                                        </p:cTn>
                                        <p:tgtEl>
                                          <p:spTgt spid="31"/>
                                        </p:tgtEl>
                                        <p:attrNameLst>
                                          <p:attrName>style.visibility</p:attrName>
                                        </p:attrNameLst>
                                      </p:cBhvr>
                                      <p:to>
                                        <p:strVal val="visible"/>
                                      </p:to>
                                    </p:set>
                                    <p:anim calcmode="lin" valueType="num">
                                      <p:cBhvr additive="base">
                                        <p:cTn id="67" dur="4000" fill="hold"/>
                                        <p:tgtEl>
                                          <p:spTgt spid="31"/>
                                        </p:tgtEl>
                                        <p:attrNameLst>
                                          <p:attrName>ppt_x</p:attrName>
                                        </p:attrNameLst>
                                      </p:cBhvr>
                                      <p:tavLst>
                                        <p:tav tm="0">
                                          <p:val>
                                            <p:strVal val="1+#ppt_w/2"/>
                                          </p:val>
                                        </p:tav>
                                        <p:tav tm="100000">
                                          <p:val>
                                            <p:strVal val="#ppt_x"/>
                                          </p:val>
                                        </p:tav>
                                      </p:tavLst>
                                    </p:anim>
                                    <p:anim calcmode="lin" valueType="num">
                                      <p:cBhvr additive="base">
                                        <p:cTn id="68" dur="4000" fill="hold"/>
                                        <p:tgtEl>
                                          <p:spTgt spid="31"/>
                                        </p:tgtEl>
                                        <p:attrNameLst>
                                          <p:attrName>ppt_y</p:attrName>
                                        </p:attrNameLst>
                                      </p:cBhvr>
                                      <p:tavLst>
                                        <p:tav tm="0">
                                          <p:val>
                                            <p:strVal val="#ppt_y"/>
                                          </p:val>
                                        </p:tav>
                                        <p:tav tm="100000">
                                          <p:val>
                                            <p:strVal val="#ppt_y"/>
                                          </p:val>
                                        </p:tav>
                                      </p:tavLst>
                                    </p:anim>
                                  </p:childTnLst>
                                </p:cTn>
                              </p:par>
                              <p:par>
                                <p:cTn id="69" presetID="19" presetClass="entr" presetSubtype="10" fill="hold" nodeType="withEffect">
                                  <p:stCondLst>
                                    <p:cond delay="0"/>
                                  </p:stCondLst>
                                  <p:childTnLst>
                                    <p:set>
                                      <p:cBhvr>
                                        <p:cTn id="70" dur="1" fill="hold">
                                          <p:stCondLst>
                                            <p:cond delay="0"/>
                                          </p:stCondLst>
                                        </p:cTn>
                                        <p:tgtEl>
                                          <p:spTgt spid="31"/>
                                        </p:tgtEl>
                                        <p:attrNameLst>
                                          <p:attrName>style.visibility</p:attrName>
                                        </p:attrNameLst>
                                      </p:cBhvr>
                                      <p:to>
                                        <p:strVal val="visible"/>
                                      </p:to>
                                    </p:set>
                                    <p:anim calcmode="lin" valueType="num">
                                      <p:cBhvr>
                                        <p:cTn id="71" dur="5000" fill="hold"/>
                                        <p:tgtEl>
                                          <p:spTgt spid="31"/>
                                        </p:tgtEl>
                                        <p:attrNameLst>
                                          <p:attrName>ppt_w</p:attrName>
                                        </p:attrNameLst>
                                      </p:cBhvr>
                                      <p:tavLst>
                                        <p:tav tm="0" fmla="#ppt_w*sin(2.5*pi*$)">
                                          <p:val>
                                            <p:fltVal val="0"/>
                                          </p:val>
                                        </p:tav>
                                        <p:tav tm="100000">
                                          <p:val>
                                            <p:fltVal val="1"/>
                                          </p:val>
                                        </p:tav>
                                      </p:tavLst>
                                    </p:anim>
                                    <p:anim calcmode="lin" valueType="num">
                                      <p:cBhvr>
                                        <p:cTn id="72" dur="5000" fill="hold"/>
                                        <p:tgtEl>
                                          <p:spTgt spid="31"/>
                                        </p:tgtEl>
                                        <p:attrNameLst>
                                          <p:attrName>ppt_h</p:attrName>
                                        </p:attrNameLst>
                                      </p:cBhvr>
                                      <p:tavLst>
                                        <p:tav tm="0">
                                          <p:val>
                                            <p:strVal val="#ppt_h"/>
                                          </p:val>
                                        </p:tav>
                                        <p:tav tm="100000">
                                          <p:val>
                                            <p:strVal val="#ppt_h"/>
                                          </p:val>
                                        </p:tav>
                                      </p:tavLst>
                                    </p:anim>
                                  </p:childTnLst>
                                </p:cTn>
                              </p:par>
                              <p:par>
                                <p:cTn id="73" presetID="2" presetClass="exit" presetSubtype="2" fill="hold" nodeType="withEffect">
                                  <p:stCondLst>
                                    <p:cond delay="0"/>
                                  </p:stCondLst>
                                  <p:childTnLst>
                                    <p:anim calcmode="lin" valueType="num">
                                      <p:cBhvr additive="base">
                                        <p:cTn id="74" dur="4000"/>
                                        <p:tgtEl>
                                          <p:spTgt spid="31"/>
                                        </p:tgtEl>
                                        <p:attrNameLst>
                                          <p:attrName>ppt_x</p:attrName>
                                        </p:attrNameLst>
                                      </p:cBhvr>
                                      <p:tavLst>
                                        <p:tav tm="0">
                                          <p:val>
                                            <p:strVal val="ppt_x"/>
                                          </p:val>
                                        </p:tav>
                                        <p:tav tm="100000">
                                          <p:val>
                                            <p:strVal val="1+ppt_w/2"/>
                                          </p:val>
                                        </p:tav>
                                      </p:tavLst>
                                    </p:anim>
                                    <p:anim calcmode="lin" valueType="num">
                                      <p:cBhvr additive="base">
                                        <p:cTn id="75" dur="4000"/>
                                        <p:tgtEl>
                                          <p:spTgt spid="31"/>
                                        </p:tgtEl>
                                        <p:attrNameLst>
                                          <p:attrName>ppt_y</p:attrName>
                                        </p:attrNameLst>
                                      </p:cBhvr>
                                      <p:tavLst>
                                        <p:tav tm="0">
                                          <p:val>
                                            <p:strVal val="ppt_y"/>
                                          </p:val>
                                        </p:tav>
                                        <p:tav tm="100000">
                                          <p:val>
                                            <p:strVal val="ppt_y"/>
                                          </p:val>
                                        </p:tav>
                                      </p:tavLst>
                                    </p:anim>
                                    <p:set>
                                      <p:cBhvr>
                                        <p:cTn id="76" dur="1" fill="hold">
                                          <p:stCondLst>
                                            <p:cond delay="3999"/>
                                          </p:stCondLst>
                                        </p:cTn>
                                        <p:tgtEl>
                                          <p:spTgt spid="31"/>
                                        </p:tgtEl>
                                        <p:attrNameLst>
                                          <p:attrName>style.visibility</p:attrName>
                                        </p:attrNameLst>
                                      </p:cBhvr>
                                      <p:to>
                                        <p:strVal val="hidden"/>
                                      </p:to>
                                    </p:set>
                                  </p:childTnLst>
                                </p:cTn>
                              </p:par>
                              <p:par>
                                <p:cTn id="77" presetID="2" presetClass="entr" presetSubtype="2" fill="hold" nodeType="withEffect">
                                  <p:stCondLst>
                                    <p:cond delay="0"/>
                                  </p:stCondLst>
                                  <p:childTnLst>
                                    <p:set>
                                      <p:cBhvr>
                                        <p:cTn id="78" dur="1" fill="hold">
                                          <p:stCondLst>
                                            <p:cond delay="0"/>
                                          </p:stCondLst>
                                        </p:cTn>
                                        <p:tgtEl>
                                          <p:spTgt spid="30"/>
                                        </p:tgtEl>
                                        <p:attrNameLst>
                                          <p:attrName>style.visibility</p:attrName>
                                        </p:attrNameLst>
                                      </p:cBhvr>
                                      <p:to>
                                        <p:strVal val="visible"/>
                                      </p:to>
                                    </p:set>
                                    <p:anim calcmode="lin" valueType="num">
                                      <p:cBhvr additive="base">
                                        <p:cTn id="79" dur="4000" fill="hold"/>
                                        <p:tgtEl>
                                          <p:spTgt spid="30"/>
                                        </p:tgtEl>
                                        <p:attrNameLst>
                                          <p:attrName>ppt_x</p:attrName>
                                        </p:attrNameLst>
                                      </p:cBhvr>
                                      <p:tavLst>
                                        <p:tav tm="0">
                                          <p:val>
                                            <p:strVal val="1+#ppt_w/2"/>
                                          </p:val>
                                        </p:tav>
                                        <p:tav tm="100000">
                                          <p:val>
                                            <p:strVal val="#ppt_x"/>
                                          </p:val>
                                        </p:tav>
                                      </p:tavLst>
                                    </p:anim>
                                    <p:anim calcmode="lin" valueType="num">
                                      <p:cBhvr additive="base">
                                        <p:cTn id="80" dur="4000" fill="hold"/>
                                        <p:tgtEl>
                                          <p:spTgt spid="30"/>
                                        </p:tgtEl>
                                        <p:attrNameLst>
                                          <p:attrName>ppt_y</p:attrName>
                                        </p:attrNameLst>
                                      </p:cBhvr>
                                      <p:tavLst>
                                        <p:tav tm="0">
                                          <p:val>
                                            <p:strVal val="#ppt_y"/>
                                          </p:val>
                                        </p:tav>
                                        <p:tav tm="100000">
                                          <p:val>
                                            <p:strVal val="#ppt_y"/>
                                          </p:val>
                                        </p:tav>
                                      </p:tavLst>
                                    </p:anim>
                                  </p:childTnLst>
                                </p:cTn>
                              </p:par>
                              <p:par>
                                <p:cTn id="81" presetID="19" presetClass="entr" presetSubtype="10" fill="hold" nodeType="withEffect">
                                  <p:stCondLst>
                                    <p:cond delay="0"/>
                                  </p:stCondLst>
                                  <p:childTnLst>
                                    <p:set>
                                      <p:cBhvr>
                                        <p:cTn id="82" dur="1" fill="hold">
                                          <p:stCondLst>
                                            <p:cond delay="0"/>
                                          </p:stCondLst>
                                        </p:cTn>
                                        <p:tgtEl>
                                          <p:spTgt spid="30"/>
                                        </p:tgtEl>
                                        <p:attrNameLst>
                                          <p:attrName>style.visibility</p:attrName>
                                        </p:attrNameLst>
                                      </p:cBhvr>
                                      <p:to>
                                        <p:strVal val="visible"/>
                                      </p:to>
                                    </p:set>
                                    <p:anim calcmode="lin" valueType="num">
                                      <p:cBhvr>
                                        <p:cTn id="83" dur="5000" fill="hold"/>
                                        <p:tgtEl>
                                          <p:spTgt spid="30"/>
                                        </p:tgtEl>
                                        <p:attrNameLst>
                                          <p:attrName>ppt_w</p:attrName>
                                        </p:attrNameLst>
                                      </p:cBhvr>
                                      <p:tavLst>
                                        <p:tav tm="0" fmla="#ppt_w*sin(2.5*pi*$)">
                                          <p:val>
                                            <p:fltVal val="0"/>
                                          </p:val>
                                        </p:tav>
                                        <p:tav tm="100000">
                                          <p:val>
                                            <p:fltVal val="1"/>
                                          </p:val>
                                        </p:tav>
                                      </p:tavLst>
                                    </p:anim>
                                    <p:anim calcmode="lin" valueType="num">
                                      <p:cBhvr>
                                        <p:cTn id="84" dur="5000" fill="hold"/>
                                        <p:tgtEl>
                                          <p:spTgt spid="30"/>
                                        </p:tgtEl>
                                        <p:attrNameLst>
                                          <p:attrName>ppt_h</p:attrName>
                                        </p:attrNameLst>
                                      </p:cBhvr>
                                      <p:tavLst>
                                        <p:tav tm="0">
                                          <p:val>
                                            <p:strVal val="#ppt_h"/>
                                          </p:val>
                                        </p:tav>
                                        <p:tav tm="100000">
                                          <p:val>
                                            <p:strVal val="#ppt_h"/>
                                          </p:val>
                                        </p:tav>
                                      </p:tavLst>
                                    </p:anim>
                                  </p:childTnLst>
                                </p:cTn>
                              </p:par>
                              <p:par>
                                <p:cTn id="85" presetID="2" presetClass="exit" presetSubtype="2" fill="hold" nodeType="withEffect">
                                  <p:stCondLst>
                                    <p:cond delay="0"/>
                                  </p:stCondLst>
                                  <p:childTnLst>
                                    <p:anim calcmode="lin" valueType="num">
                                      <p:cBhvr additive="base">
                                        <p:cTn id="86" dur="4000"/>
                                        <p:tgtEl>
                                          <p:spTgt spid="30"/>
                                        </p:tgtEl>
                                        <p:attrNameLst>
                                          <p:attrName>ppt_x</p:attrName>
                                        </p:attrNameLst>
                                      </p:cBhvr>
                                      <p:tavLst>
                                        <p:tav tm="0">
                                          <p:val>
                                            <p:strVal val="ppt_x"/>
                                          </p:val>
                                        </p:tav>
                                        <p:tav tm="100000">
                                          <p:val>
                                            <p:strVal val="1+ppt_w/2"/>
                                          </p:val>
                                        </p:tav>
                                      </p:tavLst>
                                    </p:anim>
                                    <p:anim calcmode="lin" valueType="num">
                                      <p:cBhvr additive="base">
                                        <p:cTn id="87" dur="4000"/>
                                        <p:tgtEl>
                                          <p:spTgt spid="30"/>
                                        </p:tgtEl>
                                        <p:attrNameLst>
                                          <p:attrName>ppt_y</p:attrName>
                                        </p:attrNameLst>
                                      </p:cBhvr>
                                      <p:tavLst>
                                        <p:tav tm="0">
                                          <p:val>
                                            <p:strVal val="ppt_y"/>
                                          </p:val>
                                        </p:tav>
                                        <p:tav tm="100000">
                                          <p:val>
                                            <p:strVal val="ppt_y"/>
                                          </p:val>
                                        </p:tav>
                                      </p:tavLst>
                                    </p:anim>
                                    <p:set>
                                      <p:cBhvr>
                                        <p:cTn id="88" dur="1" fill="hold">
                                          <p:stCondLst>
                                            <p:cond delay="3999"/>
                                          </p:stCondLst>
                                        </p:cTn>
                                        <p:tgtEl>
                                          <p:spTgt spid="30"/>
                                        </p:tgtEl>
                                        <p:attrNameLst>
                                          <p:attrName>style.visibility</p:attrName>
                                        </p:attrNameLst>
                                      </p:cBhvr>
                                      <p:to>
                                        <p:strVal val="hidden"/>
                                      </p:to>
                                    </p:set>
                                  </p:childTnLst>
                                </p:cTn>
                              </p:par>
                              <p:par>
                                <p:cTn id="89" presetID="2" presetClass="entr" presetSubtype="2" fill="hold" nodeType="withEffect">
                                  <p:stCondLst>
                                    <p:cond delay="0"/>
                                  </p:stCondLst>
                                  <p:childTnLst>
                                    <p:set>
                                      <p:cBhvr>
                                        <p:cTn id="90" dur="1" fill="hold">
                                          <p:stCondLst>
                                            <p:cond delay="0"/>
                                          </p:stCondLst>
                                        </p:cTn>
                                        <p:tgtEl>
                                          <p:spTgt spid="29"/>
                                        </p:tgtEl>
                                        <p:attrNameLst>
                                          <p:attrName>style.visibility</p:attrName>
                                        </p:attrNameLst>
                                      </p:cBhvr>
                                      <p:to>
                                        <p:strVal val="visible"/>
                                      </p:to>
                                    </p:set>
                                    <p:anim calcmode="lin" valueType="num">
                                      <p:cBhvr additive="base">
                                        <p:cTn id="91" dur="4000" fill="hold"/>
                                        <p:tgtEl>
                                          <p:spTgt spid="29"/>
                                        </p:tgtEl>
                                        <p:attrNameLst>
                                          <p:attrName>ppt_x</p:attrName>
                                        </p:attrNameLst>
                                      </p:cBhvr>
                                      <p:tavLst>
                                        <p:tav tm="0">
                                          <p:val>
                                            <p:strVal val="1+#ppt_w/2"/>
                                          </p:val>
                                        </p:tav>
                                        <p:tav tm="100000">
                                          <p:val>
                                            <p:strVal val="#ppt_x"/>
                                          </p:val>
                                        </p:tav>
                                      </p:tavLst>
                                    </p:anim>
                                    <p:anim calcmode="lin" valueType="num">
                                      <p:cBhvr additive="base">
                                        <p:cTn id="92" dur="4000" fill="hold"/>
                                        <p:tgtEl>
                                          <p:spTgt spid="29"/>
                                        </p:tgtEl>
                                        <p:attrNameLst>
                                          <p:attrName>ppt_y</p:attrName>
                                        </p:attrNameLst>
                                      </p:cBhvr>
                                      <p:tavLst>
                                        <p:tav tm="0">
                                          <p:val>
                                            <p:strVal val="#ppt_y"/>
                                          </p:val>
                                        </p:tav>
                                        <p:tav tm="100000">
                                          <p:val>
                                            <p:strVal val="#ppt_y"/>
                                          </p:val>
                                        </p:tav>
                                      </p:tavLst>
                                    </p:anim>
                                  </p:childTnLst>
                                </p:cTn>
                              </p:par>
                              <p:par>
                                <p:cTn id="93" presetID="19" presetClass="entr" presetSubtype="10" fill="hold" nodeType="withEffect">
                                  <p:stCondLst>
                                    <p:cond delay="0"/>
                                  </p:stCondLst>
                                  <p:childTnLst>
                                    <p:set>
                                      <p:cBhvr>
                                        <p:cTn id="94" dur="1" fill="hold">
                                          <p:stCondLst>
                                            <p:cond delay="0"/>
                                          </p:stCondLst>
                                        </p:cTn>
                                        <p:tgtEl>
                                          <p:spTgt spid="29"/>
                                        </p:tgtEl>
                                        <p:attrNameLst>
                                          <p:attrName>style.visibility</p:attrName>
                                        </p:attrNameLst>
                                      </p:cBhvr>
                                      <p:to>
                                        <p:strVal val="visible"/>
                                      </p:to>
                                    </p:set>
                                    <p:anim calcmode="lin" valueType="num">
                                      <p:cBhvr>
                                        <p:cTn id="95" dur="5000" fill="hold"/>
                                        <p:tgtEl>
                                          <p:spTgt spid="29"/>
                                        </p:tgtEl>
                                        <p:attrNameLst>
                                          <p:attrName>ppt_w</p:attrName>
                                        </p:attrNameLst>
                                      </p:cBhvr>
                                      <p:tavLst>
                                        <p:tav tm="0" fmla="#ppt_w*sin(2.5*pi*$)">
                                          <p:val>
                                            <p:fltVal val="0"/>
                                          </p:val>
                                        </p:tav>
                                        <p:tav tm="100000">
                                          <p:val>
                                            <p:fltVal val="1"/>
                                          </p:val>
                                        </p:tav>
                                      </p:tavLst>
                                    </p:anim>
                                    <p:anim calcmode="lin" valueType="num">
                                      <p:cBhvr>
                                        <p:cTn id="96" dur="5000" fill="hold"/>
                                        <p:tgtEl>
                                          <p:spTgt spid="29"/>
                                        </p:tgtEl>
                                        <p:attrNameLst>
                                          <p:attrName>ppt_h</p:attrName>
                                        </p:attrNameLst>
                                      </p:cBhvr>
                                      <p:tavLst>
                                        <p:tav tm="0">
                                          <p:val>
                                            <p:strVal val="#ppt_h"/>
                                          </p:val>
                                        </p:tav>
                                        <p:tav tm="100000">
                                          <p:val>
                                            <p:strVal val="#ppt_h"/>
                                          </p:val>
                                        </p:tav>
                                      </p:tavLst>
                                    </p:anim>
                                  </p:childTnLst>
                                </p:cTn>
                              </p:par>
                              <p:par>
                                <p:cTn id="97" presetID="2" presetClass="exit" presetSubtype="2" fill="hold" nodeType="withEffect">
                                  <p:stCondLst>
                                    <p:cond delay="0"/>
                                  </p:stCondLst>
                                  <p:childTnLst>
                                    <p:anim calcmode="lin" valueType="num">
                                      <p:cBhvr additive="base">
                                        <p:cTn id="98" dur="4000"/>
                                        <p:tgtEl>
                                          <p:spTgt spid="29"/>
                                        </p:tgtEl>
                                        <p:attrNameLst>
                                          <p:attrName>ppt_x</p:attrName>
                                        </p:attrNameLst>
                                      </p:cBhvr>
                                      <p:tavLst>
                                        <p:tav tm="0">
                                          <p:val>
                                            <p:strVal val="ppt_x"/>
                                          </p:val>
                                        </p:tav>
                                        <p:tav tm="100000">
                                          <p:val>
                                            <p:strVal val="1+ppt_w/2"/>
                                          </p:val>
                                        </p:tav>
                                      </p:tavLst>
                                    </p:anim>
                                    <p:anim calcmode="lin" valueType="num">
                                      <p:cBhvr additive="base">
                                        <p:cTn id="99" dur="4000"/>
                                        <p:tgtEl>
                                          <p:spTgt spid="29"/>
                                        </p:tgtEl>
                                        <p:attrNameLst>
                                          <p:attrName>ppt_y</p:attrName>
                                        </p:attrNameLst>
                                      </p:cBhvr>
                                      <p:tavLst>
                                        <p:tav tm="0">
                                          <p:val>
                                            <p:strVal val="ppt_y"/>
                                          </p:val>
                                        </p:tav>
                                        <p:tav tm="100000">
                                          <p:val>
                                            <p:strVal val="ppt_y"/>
                                          </p:val>
                                        </p:tav>
                                      </p:tavLst>
                                    </p:anim>
                                    <p:set>
                                      <p:cBhvr>
                                        <p:cTn id="100" dur="1" fill="hold">
                                          <p:stCondLst>
                                            <p:cond delay="3999"/>
                                          </p:stCondLst>
                                        </p:cTn>
                                        <p:tgtEl>
                                          <p:spTgt spid="29"/>
                                        </p:tgtEl>
                                        <p:attrNameLst>
                                          <p:attrName>style.visibility</p:attrName>
                                        </p:attrNameLst>
                                      </p:cBhvr>
                                      <p:to>
                                        <p:strVal val="hidden"/>
                                      </p:to>
                                    </p:set>
                                  </p:childTnLst>
                                </p:cTn>
                              </p:par>
                              <p:par>
                                <p:cTn id="101" presetID="2" presetClass="entr" presetSubtype="8" fill="hold" nodeType="withEffect">
                                  <p:stCondLst>
                                    <p:cond delay="0"/>
                                  </p:stCondLst>
                                  <p:childTnLst>
                                    <p:set>
                                      <p:cBhvr>
                                        <p:cTn id="102" dur="1" fill="hold">
                                          <p:stCondLst>
                                            <p:cond delay="0"/>
                                          </p:stCondLst>
                                        </p:cTn>
                                        <p:tgtEl>
                                          <p:spTgt spid="54"/>
                                        </p:tgtEl>
                                        <p:attrNameLst>
                                          <p:attrName>style.visibility</p:attrName>
                                        </p:attrNameLst>
                                      </p:cBhvr>
                                      <p:to>
                                        <p:strVal val="visible"/>
                                      </p:to>
                                    </p:set>
                                    <p:anim calcmode="lin" valueType="num">
                                      <p:cBhvr additive="base">
                                        <p:cTn id="103" dur="4000" fill="hold"/>
                                        <p:tgtEl>
                                          <p:spTgt spid="54"/>
                                        </p:tgtEl>
                                        <p:attrNameLst>
                                          <p:attrName>ppt_x</p:attrName>
                                        </p:attrNameLst>
                                      </p:cBhvr>
                                      <p:tavLst>
                                        <p:tav tm="0">
                                          <p:val>
                                            <p:strVal val="0-#ppt_w/2"/>
                                          </p:val>
                                        </p:tav>
                                        <p:tav tm="100000">
                                          <p:val>
                                            <p:strVal val="#ppt_x"/>
                                          </p:val>
                                        </p:tav>
                                      </p:tavLst>
                                    </p:anim>
                                    <p:anim calcmode="lin" valueType="num">
                                      <p:cBhvr additive="base">
                                        <p:cTn id="104" dur="4000" fill="hold"/>
                                        <p:tgtEl>
                                          <p:spTgt spid="54"/>
                                        </p:tgtEl>
                                        <p:attrNameLst>
                                          <p:attrName>ppt_y</p:attrName>
                                        </p:attrNameLst>
                                      </p:cBhvr>
                                      <p:tavLst>
                                        <p:tav tm="0">
                                          <p:val>
                                            <p:strVal val="#ppt_y"/>
                                          </p:val>
                                        </p:tav>
                                        <p:tav tm="100000">
                                          <p:val>
                                            <p:strVal val="#ppt_y"/>
                                          </p:val>
                                        </p:tav>
                                      </p:tavLst>
                                    </p:anim>
                                  </p:childTnLst>
                                </p:cTn>
                              </p:par>
                              <p:par>
                                <p:cTn id="105" presetID="19" presetClass="entr" presetSubtype="10" fill="hold" nodeType="withEffect">
                                  <p:stCondLst>
                                    <p:cond delay="0"/>
                                  </p:stCondLst>
                                  <p:childTnLst>
                                    <p:set>
                                      <p:cBhvr>
                                        <p:cTn id="106" dur="1" fill="hold">
                                          <p:stCondLst>
                                            <p:cond delay="0"/>
                                          </p:stCondLst>
                                        </p:cTn>
                                        <p:tgtEl>
                                          <p:spTgt spid="54"/>
                                        </p:tgtEl>
                                        <p:attrNameLst>
                                          <p:attrName>style.visibility</p:attrName>
                                        </p:attrNameLst>
                                      </p:cBhvr>
                                      <p:to>
                                        <p:strVal val="visible"/>
                                      </p:to>
                                    </p:set>
                                    <p:anim calcmode="lin" valueType="num">
                                      <p:cBhvr>
                                        <p:cTn id="107" dur="5000" fill="hold"/>
                                        <p:tgtEl>
                                          <p:spTgt spid="54"/>
                                        </p:tgtEl>
                                        <p:attrNameLst>
                                          <p:attrName>ppt_w</p:attrName>
                                        </p:attrNameLst>
                                      </p:cBhvr>
                                      <p:tavLst>
                                        <p:tav tm="0" fmla="#ppt_w*sin(2.5*pi*$)">
                                          <p:val>
                                            <p:fltVal val="0"/>
                                          </p:val>
                                        </p:tav>
                                        <p:tav tm="100000">
                                          <p:val>
                                            <p:fltVal val="1"/>
                                          </p:val>
                                        </p:tav>
                                      </p:tavLst>
                                    </p:anim>
                                    <p:anim calcmode="lin" valueType="num">
                                      <p:cBhvr>
                                        <p:cTn id="108" dur="5000" fill="hold"/>
                                        <p:tgtEl>
                                          <p:spTgt spid="54"/>
                                        </p:tgtEl>
                                        <p:attrNameLst>
                                          <p:attrName>ppt_h</p:attrName>
                                        </p:attrNameLst>
                                      </p:cBhvr>
                                      <p:tavLst>
                                        <p:tav tm="0">
                                          <p:val>
                                            <p:strVal val="#ppt_h"/>
                                          </p:val>
                                        </p:tav>
                                        <p:tav tm="100000">
                                          <p:val>
                                            <p:strVal val="#ppt_h"/>
                                          </p:val>
                                        </p:tav>
                                      </p:tavLst>
                                    </p:anim>
                                  </p:childTnLst>
                                </p:cTn>
                              </p:par>
                              <p:par>
                                <p:cTn id="109" presetID="2" presetClass="exit" presetSubtype="8" fill="hold" nodeType="withEffect">
                                  <p:stCondLst>
                                    <p:cond delay="0"/>
                                  </p:stCondLst>
                                  <p:childTnLst>
                                    <p:anim calcmode="lin" valueType="num">
                                      <p:cBhvr additive="base">
                                        <p:cTn id="110" dur="4000"/>
                                        <p:tgtEl>
                                          <p:spTgt spid="54"/>
                                        </p:tgtEl>
                                        <p:attrNameLst>
                                          <p:attrName>ppt_x</p:attrName>
                                        </p:attrNameLst>
                                      </p:cBhvr>
                                      <p:tavLst>
                                        <p:tav tm="0">
                                          <p:val>
                                            <p:strVal val="ppt_x"/>
                                          </p:val>
                                        </p:tav>
                                        <p:tav tm="100000">
                                          <p:val>
                                            <p:strVal val="0-ppt_w/2"/>
                                          </p:val>
                                        </p:tav>
                                      </p:tavLst>
                                    </p:anim>
                                    <p:anim calcmode="lin" valueType="num">
                                      <p:cBhvr additive="base">
                                        <p:cTn id="111" dur="4000"/>
                                        <p:tgtEl>
                                          <p:spTgt spid="54"/>
                                        </p:tgtEl>
                                        <p:attrNameLst>
                                          <p:attrName>ppt_y</p:attrName>
                                        </p:attrNameLst>
                                      </p:cBhvr>
                                      <p:tavLst>
                                        <p:tav tm="0">
                                          <p:val>
                                            <p:strVal val="ppt_y"/>
                                          </p:val>
                                        </p:tav>
                                        <p:tav tm="100000">
                                          <p:val>
                                            <p:strVal val="ppt_y"/>
                                          </p:val>
                                        </p:tav>
                                      </p:tavLst>
                                    </p:anim>
                                    <p:set>
                                      <p:cBhvr>
                                        <p:cTn id="112" dur="1" fill="hold">
                                          <p:stCondLst>
                                            <p:cond delay="3999"/>
                                          </p:stCondLst>
                                        </p:cTn>
                                        <p:tgtEl>
                                          <p:spTgt spid="54"/>
                                        </p:tgtEl>
                                        <p:attrNameLst>
                                          <p:attrName>style.visibility</p:attrName>
                                        </p:attrNameLst>
                                      </p:cBhvr>
                                      <p:to>
                                        <p:strVal val="hidden"/>
                                      </p:to>
                                    </p:set>
                                  </p:childTnLst>
                                </p:cTn>
                              </p:par>
                              <p:par>
                                <p:cTn id="113" presetID="2" presetClass="entr" presetSubtype="8" fill="hold" nodeType="withEffect">
                                  <p:stCondLst>
                                    <p:cond delay="0"/>
                                  </p:stCondLst>
                                  <p:childTnLst>
                                    <p:set>
                                      <p:cBhvr>
                                        <p:cTn id="114" dur="1" fill="hold">
                                          <p:stCondLst>
                                            <p:cond delay="0"/>
                                          </p:stCondLst>
                                        </p:cTn>
                                        <p:tgtEl>
                                          <p:spTgt spid="58"/>
                                        </p:tgtEl>
                                        <p:attrNameLst>
                                          <p:attrName>style.visibility</p:attrName>
                                        </p:attrNameLst>
                                      </p:cBhvr>
                                      <p:to>
                                        <p:strVal val="visible"/>
                                      </p:to>
                                    </p:set>
                                    <p:anim calcmode="lin" valueType="num">
                                      <p:cBhvr additive="base">
                                        <p:cTn id="115" dur="4000" fill="hold"/>
                                        <p:tgtEl>
                                          <p:spTgt spid="58"/>
                                        </p:tgtEl>
                                        <p:attrNameLst>
                                          <p:attrName>ppt_x</p:attrName>
                                        </p:attrNameLst>
                                      </p:cBhvr>
                                      <p:tavLst>
                                        <p:tav tm="0">
                                          <p:val>
                                            <p:strVal val="0-#ppt_w/2"/>
                                          </p:val>
                                        </p:tav>
                                        <p:tav tm="100000">
                                          <p:val>
                                            <p:strVal val="#ppt_x"/>
                                          </p:val>
                                        </p:tav>
                                      </p:tavLst>
                                    </p:anim>
                                    <p:anim calcmode="lin" valueType="num">
                                      <p:cBhvr additive="base">
                                        <p:cTn id="116" dur="4000" fill="hold"/>
                                        <p:tgtEl>
                                          <p:spTgt spid="58"/>
                                        </p:tgtEl>
                                        <p:attrNameLst>
                                          <p:attrName>ppt_y</p:attrName>
                                        </p:attrNameLst>
                                      </p:cBhvr>
                                      <p:tavLst>
                                        <p:tav tm="0">
                                          <p:val>
                                            <p:strVal val="#ppt_y"/>
                                          </p:val>
                                        </p:tav>
                                        <p:tav tm="100000">
                                          <p:val>
                                            <p:strVal val="#ppt_y"/>
                                          </p:val>
                                        </p:tav>
                                      </p:tavLst>
                                    </p:anim>
                                  </p:childTnLst>
                                </p:cTn>
                              </p:par>
                              <p:par>
                                <p:cTn id="117" presetID="19" presetClass="entr" presetSubtype="10" fill="hold" nodeType="withEffect">
                                  <p:stCondLst>
                                    <p:cond delay="0"/>
                                  </p:stCondLst>
                                  <p:childTnLst>
                                    <p:set>
                                      <p:cBhvr>
                                        <p:cTn id="118" dur="1" fill="hold">
                                          <p:stCondLst>
                                            <p:cond delay="0"/>
                                          </p:stCondLst>
                                        </p:cTn>
                                        <p:tgtEl>
                                          <p:spTgt spid="58"/>
                                        </p:tgtEl>
                                        <p:attrNameLst>
                                          <p:attrName>style.visibility</p:attrName>
                                        </p:attrNameLst>
                                      </p:cBhvr>
                                      <p:to>
                                        <p:strVal val="visible"/>
                                      </p:to>
                                    </p:set>
                                    <p:anim calcmode="lin" valueType="num">
                                      <p:cBhvr>
                                        <p:cTn id="119" dur="5000" fill="hold"/>
                                        <p:tgtEl>
                                          <p:spTgt spid="58"/>
                                        </p:tgtEl>
                                        <p:attrNameLst>
                                          <p:attrName>ppt_w</p:attrName>
                                        </p:attrNameLst>
                                      </p:cBhvr>
                                      <p:tavLst>
                                        <p:tav tm="0" fmla="#ppt_w*sin(2.5*pi*$)">
                                          <p:val>
                                            <p:fltVal val="0"/>
                                          </p:val>
                                        </p:tav>
                                        <p:tav tm="100000">
                                          <p:val>
                                            <p:fltVal val="1"/>
                                          </p:val>
                                        </p:tav>
                                      </p:tavLst>
                                    </p:anim>
                                    <p:anim calcmode="lin" valueType="num">
                                      <p:cBhvr>
                                        <p:cTn id="120" dur="5000" fill="hold"/>
                                        <p:tgtEl>
                                          <p:spTgt spid="58"/>
                                        </p:tgtEl>
                                        <p:attrNameLst>
                                          <p:attrName>ppt_h</p:attrName>
                                        </p:attrNameLst>
                                      </p:cBhvr>
                                      <p:tavLst>
                                        <p:tav tm="0">
                                          <p:val>
                                            <p:strVal val="#ppt_h"/>
                                          </p:val>
                                        </p:tav>
                                        <p:tav tm="100000">
                                          <p:val>
                                            <p:strVal val="#ppt_h"/>
                                          </p:val>
                                        </p:tav>
                                      </p:tavLst>
                                    </p:anim>
                                  </p:childTnLst>
                                </p:cTn>
                              </p:par>
                              <p:par>
                                <p:cTn id="121" presetID="2" presetClass="exit" presetSubtype="8" fill="hold" nodeType="withEffect">
                                  <p:stCondLst>
                                    <p:cond delay="0"/>
                                  </p:stCondLst>
                                  <p:childTnLst>
                                    <p:anim calcmode="lin" valueType="num">
                                      <p:cBhvr additive="base">
                                        <p:cTn id="122" dur="4000"/>
                                        <p:tgtEl>
                                          <p:spTgt spid="58"/>
                                        </p:tgtEl>
                                        <p:attrNameLst>
                                          <p:attrName>ppt_x</p:attrName>
                                        </p:attrNameLst>
                                      </p:cBhvr>
                                      <p:tavLst>
                                        <p:tav tm="0">
                                          <p:val>
                                            <p:strVal val="ppt_x"/>
                                          </p:val>
                                        </p:tav>
                                        <p:tav tm="100000">
                                          <p:val>
                                            <p:strVal val="0-ppt_w/2"/>
                                          </p:val>
                                        </p:tav>
                                      </p:tavLst>
                                    </p:anim>
                                    <p:anim calcmode="lin" valueType="num">
                                      <p:cBhvr additive="base">
                                        <p:cTn id="123" dur="4000"/>
                                        <p:tgtEl>
                                          <p:spTgt spid="58"/>
                                        </p:tgtEl>
                                        <p:attrNameLst>
                                          <p:attrName>ppt_y</p:attrName>
                                        </p:attrNameLst>
                                      </p:cBhvr>
                                      <p:tavLst>
                                        <p:tav tm="0">
                                          <p:val>
                                            <p:strVal val="ppt_y"/>
                                          </p:val>
                                        </p:tav>
                                        <p:tav tm="100000">
                                          <p:val>
                                            <p:strVal val="ppt_y"/>
                                          </p:val>
                                        </p:tav>
                                      </p:tavLst>
                                    </p:anim>
                                    <p:set>
                                      <p:cBhvr>
                                        <p:cTn id="124" dur="1" fill="hold">
                                          <p:stCondLst>
                                            <p:cond delay="3999"/>
                                          </p:stCondLst>
                                        </p:cTn>
                                        <p:tgtEl>
                                          <p:spTgt spid="58"/>
                                        </p:tgtEl>
                                        <p:attrNameLst>
                                          <p:attrName>style.visibility</p:attrName>
                                        </p:attrNameLst>
                                      </p:cBhvr>
                                      <p:to>
                                        <p:strVal val="hidden"/>
                                      </p:to>
                                    </p:set>
                                  </p:childTnLst>
                                </p:cTn>
                              </p:par>
                              <p:par>
                                <p:cTn id="125" presetID="2" presetClass="entr" presetSubtype="8" fill="hold" nodeType="withEffect">
                                  <p:stCondLst>
                                    <p:cond delay="0"/>
                                  </p:stCondLst>
                                  <p:childTnLst>
                                    <p:set>
                                      <p:cBhvr>
                                        <p:cTn id="126" dur="1" fill="hold">
                                          <p:stCondLst>
                                            <p:cond delay="0"/>
                                          </p:stCondLst>
                                        </p:cTn>
                                        <p:tgtEl>
                                          <p:spTgt spid="61"/>
                                        </p:tgtEl>
                                        <p:attrNameLst>
                                          <p:attrName>style.visibility</p:attrName>
                                        </p:attrNameLst>
                                      </p:cBhvr>
                                      <p:to>
                                        <p:strVal val="visible"/>
                                      </p:to>
                                    </p:set>
                                    <p:anim calcmode="lin" valueType="num">
                                      <p:cBhvr additive="base">
                                        <p:cTn id="127" dur="4000" fill="hold"/>
                                        <p:tgtEl>
                                          <p:spTgt spid="61"/>
                                        </p:tgtEl>
                                        <p:attrNameLst>
                                          <p:attrName>ppt_x</p:attrName>
                                        </p:attrNameLst>
                                      </p:cBhvr>
                                      <p:tavLst>
                                        <p:tav tm="0">
                                          <p:val>
                                            <p:strVal val="0-#ppt_w/2"/>
                                          </p:val>
                                        </p:tav>
                                        <p:tav tm="100000">
                                          <p:val>
                                            <p:strVal val="#ppt_x"/>
                                          </p:val>
                                        </p:tav>
                                      </p:tavLst>
                                    </p:anim>
                                    <p:anim calcmode="lin" valueType="num">
                                      <p:cBhvr additive="base">
                                        <p:cTn id="128" dur="4000" fill="hold"/>
                                        <p:tgtEl>
                                          <p:spTgt spid="61"/>
                                        </p:tgtEl>
                                        <p:attrNameLst>
                                          <p:attrName>ppt_y</p:attrName>
                                        </p:attrNameLst>
                                      </p:cBhvr>
                                      <p:tavLst>
                                        <p:tav tm="0">
                                          <p:val>
                                            <p:strVal val="#ppt_y"/>
                                          </p:val>
                                        </p:tav>
                                        <p:tav tm="100000">
                                          <p:val>
                                            <p:strVal val="#ppt_y"/>
                                          </p:val>
                                        </p:tav>
                                      </p:tavLst>
                                    </p:anim>
                                  </p:childTnLst>
                                </p:cTn>
                              </p:par>
                              <p:par>
                                <p:cTn id="129" presetID="19" presetClass="entr" presetSubtype="10" fill="hold" nodeType="withEffect">
                                  <p:stCondLst>
                                    <p:cond delay="0"/>
                                  </p:stCondLst>
                                  <p:childTnLst>
                                    <p:set>
                                      <p:cBhvr>
                                        <p:cTn id="130" dur="1" fill="hold">
                                          <p:stCondLst>
                                            <p:cond delay="0"/>
                                          </p:stCondLst>
                                        </p:cTn>
                                        <p:tgtEl>
                                          <p:spTgt spid="61"/>
                                        </p:tgtEl>
                                        <p:attrNameLst>
                                          <p:attrName>style.visibility</p:attrName>
                                        </p:attrNameLst>
                                      </p:cBhvr>
                                      <p:to>
                                        <p:strVal val="visible"/>
                                      </p:to>
                                    </p:set>
                                    <p:anim calcmode="lin" valueType="num">
                                      <p:cBhvr>
                                        <p:cTn id="131" dur="5000" fill="hold"/>
                                        <p:tgtEl>
                                          <p:spTgt spid="61"/>
                                        </p:tgtEl>
                                        <p:attrNameLst>
                                          <p:attrName>ppt_w</p:attrName>
                                        </p:attrNameLst>
                                      </p:cBhvr>
                                      <p:tavLst>
                                        <p:tav tm="0" fmla="#ppt_w*sin(2.5*pi*$)">
                                          <p:val>
                                            <p:fltVal val="0"/>
                                          </p:val>
                                        </p:tav>
                                        <p:tav tm="100000">
                                          <p:val>
                                            <p:fltVal val="1"/>
                                          </p:val>
                                        </p:tav>
                                      </p:tavLst>
                                    </p:anim>
                                    <p:anim calcmode="lin" valueType="num">
                                      <p:cBhvr>
                                        <p:cTn id="132" dur="5000" fill="hold"/>
                                        <p:tgtEl>
                                          <p:spTgt spid="61"/>
                                        </p:tgtEl>
                                        <p:attrNameLst>
                                          <p:attrName>ppt_h</p:attrName>
                                        </p:attrNameLst>
                                      </p:cBhvr>
                                      <p:tavLst>
                                        <p:tav tm="0">
                                          <p:val>
                                            <p:strVal val="#ppt_h"/>
                                          </p:val>
                                        </p:tav>
                                        <p:tav tm="100000">
                                          <p:val>
                                            <p:strVal val="#ppt_h"/>
                                          </p:val>
                                        </p:tav>
                                      </p:tavLst>
                                    </p:anim>
                                  </p:childTnLst>
                                </p:cTn>
                              </p:par>
                              <p:par>
                                <p:cTn id="133" presetID="2" presetClass="exit" presetSubtype="8" fill="hold" nodeType="withEffect">
                                  <p:stCondLst>
                                    <p:cond delay="0"/>
                                  </p:stCondLst>
                                  <p:childTnLst>
                                    <p:anim calcmode="lin" valueType="num">
                                      <p:cBhvr additive="base">
                                        <p:cTn id="134" dur="4000"/>
                                        <p:tgtEl>
                                          <p:spTgt spid="61"/>
                                        </p:tgtEl>
                                        <p:attrNameLst>
                                          <p:attrName>ppt_x</p:attrName>
                                        </p:attrNameLst>
                                      </p:cBhvr>
                                      <p:tavLst>
                                        <p:tav tm="0">
                                          <p:val>
                                            <p:strVal val="ppt_x"/>
                                          </p:val>
                                        </p:tav>
                                        <p:tav tm="100000">
                                          <p:val>
                                            <p:strVal val="0-ppt_w/2"/>
                                          </p:val>
                                        </p:tav>
                                      </p:tavLst>
                                    </p:anim>
                                    <p:anim calcmode="lin" valueType="num">
                                      <p:cBhvr additive="base">
                                        <p:cTn id="135" dur="4000"/>
                                        <p:tgtEl>
                                          <p:spTgt spid="61"/>
                                        </p:tgtEl>
                                        <p:attrNameLst>
                                          <p:attrName>ppt_y</p:attrName>
                                        </p:attrNameLst>
                                      </p:cBhvr>
                                      <p:tavLst>
                                        <p:tav tm="0">
                                          <p:val>
                                            <p:strVal val="ppt_y"/>
                                          </p:val>
                                        </p:tav>
                                        <p:tav tm="100000">
                                          <p:val>
                                            <p:strVal val="ppt_y"/>
                                          </p:val>
                                        </p:tav>
                                      </p:tavLst>
                                    </p:anim>
                                    <p:set>
                                      <p:cBhvr>
                                        <p:cTn id="136" dur="1" fill="hold">
                                          <p:stCondLst>
                                            <p:cond delay="3999"/>
                                          </p:stCondLst>
                                        </p:cTn>
                                        <p:tgtEl>
                                          <p:spTgt spid="61"/>
                                        </p:tgtEl>
                                        <p:attrNameLst>
                                          <p:attrName>style.visibility</p:attrName>
                                        </p:attrNameLst>
                                      </p:cBhvr>
                                      <p:to>
                                        <p:strVal val="hidden"/>
                                      </p:to>
                                    </p:set>
                                  </p:childTnLst>
                                </p:cTn>
                              </p:par>
                              <p:par>
                                <p:cTn id="137" presetID="2" presetClass="entr" presetSubtype="8" fill="hold" nodeType="withEffect">
                                  <p:stCondLst>
                                    <p:cond delay="0"/>
                                  </p:stCondLst>
                                  <p:childTnLst>
                                    <p:set>
                                      <p:cBhvr>
                                        <p:cTn id="138" dur="1" fill="hold">
                                          <p:stCondLst>
                                            <p:cond delay="0"/>
                                          </p:stCondLst>
                                        </p:cTn>
                                        <p:tgtEl>
                                          <p:spTgt spid="64"/>
                                        </p:tgtEl>
                                        <p:attrNameLst>
                                          <p:attrName>style.visibility</p:attrName>
                                        </p:attrNameLst>
                                      </p:cBhvr>
                                      <p:to>
                                        <p:strVal val="visible"/>
                                      </p:to>
                                    </p:set>
                                    <p:anim calcmode="lin" valueType="num">
                                      <p:cBhvr additive="base">
                                        <p:cTn id="139" dur="4000" fill="hold"/>
                                        <p:tgtEl>
                                          <p:spTgt spid="64"/>
                                        </p:tgtEl>
                                        <p:attrNameLst>
                                          <p:attrName>ppt_x</p:attrName>
                                        </p:attrNameLst>
                                      </p:cBhvr>
                                      <p:tavLst>
                                        <p:tav tm="0">
                                          <p:val>
                                            <p:strVal val="0-#ppt_w/2"/>
                                          </p:val>
                                        </p:tav>
                                        <p:tav tm="100000">
                                          <p:val>
                                            <p:strVal val="#ppt_x"/>
                                          </p:val>
                                        </p:tav>
                                      </p:tavLst>
                                    </p:anim>
                                    <p:anim calcmode="lin" valueType="num">
                                      <p:cBhvr additive="base">
                                        <p:cTn id="140" dur="4000" fill="hold"/>
                                        <p:tgtEl>
                                          <p:spTgt spid="64"/>
                                        </p:tgtEl>
                                        <p:attrNameLst>
                                          <p:attrName>ppt_y</p:attrName>
                                        </p:attrNameLst>
                                      </p:cBhvr>
                                      <p:tavLst>
                                        <p:tav tm="0">
                                          <p:val>
                                            <p:strVal val="#ppt_y"/>
                                          </p:val>
                                        </p:tav>
                                        <p:tav tm="100000">
                                          <p:val>
                                            <p:strVal val="#ppt_y"/>
                                          </p:val>
                                        </p:tav>
                                      </p:tavLst>
                                    </p:anim>
                                  </p:childTnLst>
                                </p:cTn>
                              </p:par>
                              <p:par>
                                <p:cTn id="141" presetID="19" presetClass="entr" presetSubtype="10" fill="hold" nodeType="withEffect">
                                  <p:stCondLst>
                                    <p:cond delay="0"/>
                                  </p:stCondLst>
                                  <p:childTnLst>
                                    <p:set>
                                      <p:cBhvr>
                                        <p:cTn id="142" dur="1" fill="hold">
                                          <p:stCondLst>
                                            <p:cond delay="0"/>
                                          </p:stCondLst>
                                        </p:cTn>
                                        <p:tgtEl>
                                          <p:spTgt spid="64"/>
                                        </p:tgtEl>
                                        <p:attrNameLst>
                                          <p:attrName>style.visibility</p:attrName>
                                        </p:attrNameLst>
                                      </p:cBhvr>
                                      <p:to>
                                        <p:strVal val="visible"/>
                                      </p:to>
                                    </p:set>
                                    <p:anim calcmode="lin" valueType="num">
                                      <p:cBhvr>
                                        <p:cTn id="143" dur="5000" fill="hold"/>
                                        <p:tgtEl>
                                          <p:spTgt spid="64"/>
                                        </p:tgtEl>
                                        <p:attrNameLst>
                                          <p:attrName>ppt_w</p:attrName>
                                        </p:attrNameLst>
                                      </p:cBhvr>
                                      <p:tavLst>
                                        <p:tav tm="0" fmla="#ppt_w*sin(2.5*pi*$)">
                                          <p:val>
                                            <p:fltVal val="0"/>
                                          </p:val>
                                        </p:tav>
                                        <p:tav tm="100000">
                                          <p:val>
                                            <p:fltVal val="1"/>
                                          </p:val>
                                        </p:tav>
                                      </p:tavLst>
                                    </p:anim>
                                    <p:anim calcmode="lin" valueType="num">
                                      <p:cBhvr>
                                        <p:cTn id="144" dur="5000" fill="hold"/>
                                        <p:tgtEl>
                                          <p:spTgt spid="64"/>
                                        </p:tgtEl>
                                        <p:attrNameLst>
                                          <p:attrName>ppt_h</p:attrName>
                                        </p:attrNameLst>
                                      </p:cBhvr>
                                      <p:tavLst>
                                        <p:tav tm="0">
                                          <p:val>
                                            <p:strVal val="#ppt_h"/>
                                          </p:val>
                                        </p:tav>
                                        <p:tav tm="100000">
                                          <p:val>
                                            <p:strVal val="#ppt_h"/>
                                          </p:val>
                                        </p:tav>
                                      </p:tavLst>
                                    </p:anim>
                                  </p:childTnLst>
                                </p:cTn>
                              </p:par>
                              <p:par>
                                <p:cTn id="145" presetID="2" presetClass="exit" presetSubtype="8" fill="hold" nodeType="withEffect">
                                  <p:stCondLst>
                                    <p:cond delay="0"/>
                                  </p:stCondLst>
                                  <p:childTnLst>
                                    <p:anim calcmode="lin" valueType="num">
                                      <p:cBhvr additive="base">
                                        <p:cTn id="146" dur="4000"/>
                                        <p:tgtEl>
                                          <p:spTgt spid="64"/>
                                        </p:tgtEl>
                                        <p:attrNameLst>
                                          <p:attrName>ppt_x</p:attrName>
                                        </p:attrNameLst>
                                      </p:cBhvr>
                                      <p:tavLst>
                                        <p:tav tm="0">
                                          <p:val>
                                            <p:strVal val="ppt_x"/>
                                          </p:val>
                                        </p:tav>
                                        <p:tav tm="100000">
                                          <p:val>
                                            <p:strVal val="0-ppt_w/2"/>
                                          </p:val>
                                        </p:tav>
                                      </p:tavLst>
                                    </p:anim>
                                    <p:anim calcmode="lin" valueType="num">
                                      <p:cBhvr additive="base">
                                        <p:cTn id="147" dur="4000"/>
                                        <p:tgtEl>
                                          <p:spTgt spid="64"/>
                                        </p:tgtEl>
                                        <p:attrNameLst>
                                          <p:attrName>ppt_y</p:attrName>
                                        </p:attrNameLst>
                                      </p:cBhvr>
                                      <p:tavLst>
                                        <p:tav tm="0">
                                          <p:val>
                                            <p:strVal val="ppt_y"/>
                                          </p:val>
                                        </p:tav>
                                        <p:tav tm="100000">
                                          <p:val>
                                            <p:strVal val="ppt_y"/>
                                          </p:val>
                                        </p:tav>
                                      </p:tavLst>
                                    </p:anim>
                                    <p:set>
                                      <p:cBhvr>
                                        <p:cTn id="148" dur="1" fill="hold">
                                          <p:stCondLst>
                                            <p:cond delay="3999"/>
                                          </p:stCondLst>
                                        </p:cTn>
                                        <p:tgtEl>
                                          <p:spTgt spid="64"/>
                                        </p:tgtEl>
                                        <p:attrNameLst>
                                          <p:attrName>style.visibility</p:attrName>
                                        </p:attrNameLst>
                                      </p:cBhvr>
                                      <p:to>
                                        <p:strVal val="hidden"/>
                                      </p:to>
                                    </p:set>
                                  </p:childTnLst>
                                </p:cTn>
                              </p:par>
                              <p:par>
                                <p:cTn id="149" presetID="2" presetClass="entr" presetSubtype="8" fill="hold" nodeType="withEffect">
                                  <p:stCondLst>
                                    <p:cond delay="0"/>
                                  </p:stCondLst>
                                  <p:childTnLst>
                                    <p:set>
                                      <p:cBhvr>
                                        <p:cTn id="150" dur="1" fill="hold">
                                          <p:stCondLst>
                                            <p:cond delay="0"/>
                                          </p:stCondLst>
                                        </p:cTn>
                                        <p:tgtEl>
                                          <p:spTgt spid="76"/>
                                        </p:tgtEl>
                                        <p:attrNameLst>
                                          <p:attrName>style.visibility</p:attrName>
                                        </p:attrNameLst>
                                      </p:cBhvr>
                                      <p:to>
                                        <p:strVal val="visible"/>
                                      </p:to>
                                    </p:set>
                                    <p:anim calcmode="lin" valueType="num">
                                      <p:cBhvr additive="base">
                                        <p:cTn id="151" dur="4000" fill="hold"/>
                                        <p:tgtEl>
                                          <p:spTgt spid="76"/>
                                        </p:tgtEl>
                                        <p:attrNameLst>
                                          <p:attrName>ppt_x</p:attrName>
                                        </p:attrNameLst>
                                      </p:cBhvr>
                                      <p:tavLst>
                                        <p:tav tm="0">
                                          <p:val>
                                            <p:strVal val="0-#ppt_w/2"/>
                                          </p:val>
                                        </p:tav>
                                        <p:tav tm="100000">
                                          <p:val>
                                            <p:strVal val="#ppt_x"/>
                                          </p:val>
                                        </p:tav>
                                      </p:tavLst>
                                    </p:anim>
                                    <p:anim calcmode="lin" valueType="num">
                                      <p:cBhvr additive="base">
                                        <p:cTn id="152" dur="4000" fill="hold"/>
                                        <p:tgtEl>
                                          <p:spTgt spid="76"/>
                                        </p:tgtEl>
                                        <p:attrNameLst>
                                          <p:attrName>ppt_y</p:attrName>
                                        </p:attrNameLst>
                                      </p:cBhvr>
                                      <p:tavLst>
                                        <p:tav tm="0">
                                          <p:val>
                                            <p:strVal val="#ppt_y"/>
                                          </p:val>
                                        </p:tav>
                                        <p:tav tm="100000">
                                          <p:val>
                                            <p:strVal val="#ppt_y"/>
                                          </p:val>
                                        </p:tav>
                                      </p:tavLst>
                                    </p:anim>
                                  </p:childTnLst>
                                </p:cTn>
                              </p:par>
                              <p:par>
                                <p:cTn id="153" presetID="19" presetClass="entr" presetSubtype="10" fill="hold" nodeType="withEffect">
                                  <p:stCondLst>
                                    <p:cond delay="0"/>
                                  </p:stCondLst>
                                  <p:childTnLst>
                                    <p:set>
                                      <p:cBhvr>
                                        <p:cTn id="154" dur="1" fill="hold">
                                          <p:stCondLst>
                                            <p:cond delay="0"/>
                                          </p:stCondLst>
                                        </p:cTn>
                                        <p:tgtEl>
                                          <p:spTgt spid="76"/>
                                        </p:tgtEl>
                                        <p:attrNameLst>
                                          <p:attrName>style.visibility</p:attrName>
                                        </p:attrNameLst>
                                      </p:cBhvr>
                                      <p:to>
                                        <p:strVal val="visible"/>
                                      </p:to>
                                    </p:set>
                                    <p:anim calcmode="lin" valueType="num">
                                      <p:cBhvr>
                                        <p:cTn id="155" dur="5000" fill="hold"/>
                                        <p:tgtEl>
                                          <p:spTgt spid="76"/>
                                        </p:tgtEl>
                                        <p:attrNameLst>
                                          <p:attrName>ppt_w</p:attrName>
                                        </p:attrNameLst>
                                      </p:cBhvr>
                                      <p:tavLst>
                                        <p:tav tm="0" fmla="#ppt_w*sin(2.5*pi*$)">
                                          <p:val>
                                            <p:fltVal val="0"/>
                                          </p:val>
                                        </p:tav>
                                        <p:tav tm="100000">
                                          <p:val>
                                            <p:fltVal val="1"/>
                                          </p:val>
                                        </p:tav>
                                      </p:tavLst>
                                    </p:anim>
                                    <p:anim calcmode="lin" valueType="num">
                                      <p:cBhvr>
                                        <p:cTn id="156" dur="5000" fill="hold"/>
                                        <p:tgtEl>
                                          <p:spTgt spid="76"/>
                                        </p:tgtEl>
                                        <p:attrNameLst>
                                          <p:attrName>ppt_h</p:attrName>
                                        </p:attrNameLst>
                                      </p:cBhvr>
                                      <p:tavLst>
                                        <p:tav tm="0">
                                          <p:val>
                                            <p:strVal val="#ppt_h"/>
                                          </p:val>
                                        </p:tav>
                                        <p:tav tm="100000">
                                          <p:val>
                                            <p:strVal val="#ppt_h"/>
                                          </p:val>
                                        </p:tav>
                                      </p:tavLst>
                                    </p:anim>
                                  </p:childTnLst>
                                </p:cTn>
                              </p:par>
                              <p:par>
                                <p:cTn id="157" presetID="2" presetClass="exit" presetSubtype="8" fill="hold" nodeType="withEffect">
                                  <p:stCondLst>
                                    <p:cond delay="0"/>
                                  </p:stCondLst>
                                  <p:childTnLst>
                                    <p:anim calcmode="lin" valueType="num">
                                      <p:cBhvr additive="base">
                                        <p:cTn id="158" dur="4000"/>
                                        <p:tgtEl>
                                          <p:spTgt spid="76"/>
                                        </p:tgtEl>
                                        <p:attrNameLst>
                                          <p:attrName>ppt_x</p:attrName>
                                        </p:attrNameLst>
                                      </p:cBhvr>
                                      <p:tavLst>
                                        <p:tav tm="0">
                                          <p:val>
                                            <p:strVal val="ppt_x"/>
                                          </p:val>
                                        </p:tav>
                                        <p:tav tm="100000">
                                          <p:val>
                                            <p:strVal val="0-ppt_w/2"/>
                                          </p:val>
                                        </p:tav>
                                      </p:tavLst>
                                    </p:anim>
                                    <p:anim calcmode="lin" valueType="num">
                                      <p:cBhvr additive="base">
                                        <p:cTn id="159" dur="4000"/>
                                        <p:tgtEl>
                                          <p:spTgt spid="76"/>
                                        </p:tgtEl>
                                        <p:attrNameLst>
                                          <p:attrName>ppt_y</p:attrName>
                                        </p:attrNameLst>
                                      </p:cBhvr>
                                      <p:tavLst>
                                        <p:tav tm="0">
                                          <p:val>
                                            <p:strVal val="ppt_y"/>
                                          </p:val>
                                        </p:tav>
                                        <p:tav tm="100000">
                                          <p:val>
                                            <p:strVal val="ppt_y"/>
                                          </p:val>
                                        </p:tav>
                                      </p:tavLst>
                                    </p:anim>
                                    <p:set>
                                      <p:cBhvr>
                                        <p:cTn id="160" dur="1" fill="hold">
                                          <p:stCondLst>
                                            <p:cond delay="3999"/>
                                          </p:stCondLst>
                                        </p:cTn>
                                        <p:tgtEl>
                                          <p:spTgt spid="76"/>
                                        </p:tgtEl>
                                        <p:attrNameLst>
                                          <p:attrName>style.visibility</p:attrName>
                                        </p:attrNameLst>
                                      </p:cBhvr>
                                      <p:to>
                                        <p:strVal val="hidden"/>
                                      </p:to>
                                    </p:set>
                                  </p:childTnLst>
                                </p:cTn>
                              </p:par>
                              <p:par>
                                <p:cTn id="161" presetID="2" presetClass="entr" presetSubtype="8" fill="hold" nodeType="withEffect">
                                  <p:stCondLst>
                                    <p:cond delay="0"/>
                                  </p:stCondLst>
                                  <p:childTnLst>
                                    <p:set>
                                      <p:cBhvr>
                                        <p:cTn id="162" dur="1" fill="hold">
                                          <p:stCondLst>
                                            <p:cond delay="0"/>
                                          </p:stCondLst>
                                        </p:cTn>
                                        <p:tgtEl>
                                          <p:spTgt spid="73"/>
                                        </p:tgtEl>
                                        <p:attrNameLst>
                                          <p:attrName>style.visibility</p:attrName>
                                        </p:attrNameLst>
                                      </p:cBhvr>
                                      <p:to>
                                        <p:strVal val="visible"/>
                                      </p:to>
                                    </p:set>
                                    <p:anim calcmode="lin" valueType="num">
                                      <p:cBhvr additive="base">
                                        <p:cTn id="163" dur="4000" fill="hold"/>
                                        <p:tgtEl>
                                          <p:spTgt spid="73"/>
                                        </p:tgtEl>
                                        <p:attrNameLst>
                                          <p:attrName>ppt_x</p:attrName>
                                        </p:attrNameLst>
                                      </p:cBhvr>
                                      <p:tavLst>
                                        <p:tav tm="0">
                                          <p:val>
                                            <p:strVal val="0-#ppt_w/2"/>
                                          </p:val>
                                        </p:tav>
                                        <p:tav tm="100000">
                                          <p:val>
                                            <p:strVal val="#ppt_x"/>
                                          </p:val>
                                        </p:tav>
                                      </p:tavLst>
                                    </p:anim>
                                    <p:anim calcmode="lin" valueType="num">
                                      <p:cBhvr additive="base">
                                        <p:cTn id="164" dur="4000" fill="hold"/>
                                        <p:tgtEl>
                                          <p:spTgt spid="73"/>
                                        </p:tgtEl>
                                        <p:attrNameLst>
                                          <p:attrName>ppt_y</p:attrName>
                                        </p:attrNameLst>
                                      </p:cBhvr>
                                      <p:tavLst>
                                        <p:tav tm="0">
                                          <p:val>
                                            <p:strVal val="#ppt_y"/>
                                          </p:val>
                                        </p:tav>
                                        <p:tav tm="100000">
                                          <p:val>
                                            <p:strVal val="#ppt_y"/>
                                          </p:val>
                                        </p:tav>
                                      </p:tavLst>
                                    </p:anim>
                                  </p:childTnLst>
                                </p:cTn>
                              </p:par>
                              <p:par>
                                <p:cTn id="165" presetID="19" presetClass="entr" presetSubtype="10" fill="hold" nodeType="withEffect">
                                  <p:stCondLst>
                                    <p:cond delay="0"/>
                                  </p:stCondLst>
                                  <p:childTnLst>
                                    <p:set>
                                      <p:cBhvr>
                                        <p:cTn id="166" dur="1" fill="hold">
                                          <p:stCondLst>
                                            <p:cond delay="0"/>
                                          </p:stCondLst>
                                        </p:cTn>
                                        <p:tgtEl>
                                          <p:spTgt spid="73"/>
                                        </p:tgtEl>
                                        <p:attrNameLst>
                                          <p:attrName>style.visibility</p:attrName>
                                        </p:attrNameLst>
                                      </p:cBhvr>
                                      <p:to>
                                        <p:strVal val="visible"/>
                                      </p:to>
                                    </p:set>
                                    <p:anim calcmode="lin" valueType="num">
                                      <p:cBhvr>
                                        <p:cTn id="167" dur="5000" fill="hold"/>
                                        <p:tgtEl>
                                          <p:spTgt spid="73"/>
                                        </p:tgtEl>
                                        <p:attrNameLst>
                                          <p:attrName>ppt_w</p:attrName>
                                        </p:attrNameLst>
                                      </p:cBhvr>
                                      <p:tavLst>
                                        <p:tav tm="0" fmla="#ppt_w*sin(2.5*pi*$)">
                                          <p:val>
                                            <p:fltVal val="0"/>
                                          </p:val>
                                        </p:tav>
                                        <p:tav tm="100000">
                                          <p:val>
                                            <p:fltVal val="1"/>
                                          </p:val>
                                        </p:tav>
                                      </p:tavLst>
                                    </p:anim>
                                    <p:anim calcmode="lin" valueType="num">
                                      <p:cBhvr>
                                        <p:cTn id="168" dur="5000" fill="hold"/>
                                        <p:tgtEl>
                                          <p:spTgt spid="73"/>
                                        </p:tgtEl>
                                        <p:attrNameLst>
                                          <p:attrName>ppt_h</p:attrName>
                                        </p:attrNameLst>
                                      </p:cBhvr>
                                      <p:tavLst>
                                        <p:tav tm="0">
                                          <p:val>
                                            <p:strVal val="#ppt_h"/>
                                          </p:val>
                                        </p:tav>
                                        <p:tav tm="100000">
                                          <p:val>
                                            <p:strVal val="#ppt_h"/>
                                          </p:val>
                                        </p:tav>
                                      </p:tavLst>
                                    </p:anim>
                                  </p:childTnLst>
                                </p:cTn>
                              </p:par>
                              <p:par>
                                <p:cTn id="169" presetID="2" presetClass="exit" presetSubtype="8" fill="hold" nodeType="withEffect">
                                  <p:stCondLst>
                                    <p:cond delay="0"/>
                                  </p:stCondLst>
                                  <p:childTnLst>
                                    <p:anim calcmode="lin" valueType="num">
                                      <p:cBhvr additive="base">
                                        <p:cTn id="170" dur="4000"/>
                                        <p:tgtEl>
                                          <p:spTgt spid="73"/>
                                        </p:tgtEl>
                                        <p:attrNameLst>
                                          <p:attrName>ppt_x</p:attrName>
                                        </p:attrNameLst>
                                      </p:cBhvr>
                                      <p:tavLst>
                                        <p:tav tm="0">
                                          <p:val>
                                            <p:strVal val="ppt_x"/>
                                          </p:val>
                                        </p:tav>
                                        <p:tav tm="100000">
                                          <p:val>
                                            <p:strVal val="0-ppt_w/2"/>
                                          </p:val>
                                        </p:tav>
                                      </p:tavLst>
                                    </p:anim>
                                    <p:anim calcmode="lin" valueType="num">
                                      <p:cBhvr additive="base">
                                        <p:cTn id="171" dur="4000"/>
                                        <p:tgtEl>
                                          <p:spTgt spid="73"/>
                                        </p:tgtEl>
                                        <p:attrNameLst>
                                          <p:attrName>ppt_y</p:attrName>
                                        </p:attrNameLst>
                                      </p:cBhvr>
                                      <p:tavLst>
                                        <p:tav tm="0">
                                          <p:val>
                                            <p:strVal val="ppt_y"/>
                                          </p:val>
                                        </p:tav>
                                        <p:tav tm="100000">
                                          <p:val>
                                            <p:strVal val="ppt_y"/>
                                          </p:val>
                                        </p:tav>
                                      </p:tavLst>
                                    </p:anim>
                                    <p:set>
                                      <p:cBhvr>
                                        <p:cTn id="172" dur="1" fill="hold">
                                          <p:stCondLst>
                                            <p:cond delay="3999"/>
                                          </p:stCondLst>
                                        </p:cTn>
                                        <p:tgtEl>
                                          <p:spTgt spid="73"/>
                                        </p:tgtEl>
                                        <p:attrNameLst>
                                          <p:attrName>style.visibility</p:attrName>
                                        </p:attrNameLst>
                                      </p:cBhvr>
                                      <p:to>
                                        <p:strVal val="hidden"/>
                                      </p:to>
                                    </p:set>
                                  </p:childTnLst>
                                </p:cTn>
                              </p:par>
                              <p:par>
                                <p:cTn id="173" presetID="2" presetClass="entr" presetSubtype="8" fill="hold" nodeType="withEffect">
                                  <p:stCondLst>
                                    <p:cond delay="0"/>
                                  </p:stCondLst>
                                  <p:childTnLst>
                                    <p:set>
                                      <p:cBhvr>
                                        <p:cTn id="174" dur="1" fill="hold">
                                          <p:stCondLst>
                                            <p:cond delay="0"/>
                                          </p:stCondLst>
                                        </p:cTn>
                                        <p:tgtEl>
                                          <p:spTgt spid="70"/>
                                        </p:tgtEl>
                                        <p:attrNameLst>
                                          <p:attrName>style.visibility</p:attrName>
                                        </p:attrNameLst>
                                      </p:cBhvr>
                                      <p:to>
                                        <p:strVal val="visible"/>
                                      </p:to>
                                    </p:set>
                                    <p:anim calcmode="lin" valueType="num">
                                      <p:cBhvr additive="base">
                                        <p:cTn id="175" dur="4000" fill="hold"/>
                                        <p:tgtEl>
                                          <p:spTgt spid="70"/>
                                        </p:tgtEl>
                                        <p:attrNameLst>
                                          <p:attrName>ppt_x</p:attrName>
                                        </p:attrNameLst>
                                      </p:cBhvr>
                                      <p:tavLst>
                                        <p:tav tm="0">
                                          <p:val>
                                            <p:strVal val="0-#ppt_w/2"/>
                                          </p:val>
                                        </p:tav>
                                        <p:tav tm="100000">
                                          <p:val>
                                            <p:strVal val="#ppt_x"/>
                                          </p:val>
                                        </p:tav>
                                      </p:tavLst>
                                    </p:anim>
                                    <p:anim calcmode="lin" valueType="num">
                                      <p:cBhvr additive="base">
                                        <p:cTn id="176" dur="4000" fill="hold"/>
                                        <p:tgtEl>
                                          <p:spTgt spid="70"/>
                                        </p:tgtEl>
                                        <p:attrNameLst>
                                          <p:attrName>ppt_y</p:attrName>
                                        </p:attrNameLst>
                                      </p:cBhvr>
                                      <p:tavLst>
                                        <p:tav tm="0">
                                          <p:val>
                                            <p:strVal val="#ppt_y"/>
                                          </p:val>
                                        </p:tav>
                                        <p:tav tm="100000">
                                          <p:val>
                                            <p:strVal val="#ppt_y"/>
                                          </p:val>
                                        </p:tav>
                                      </p:tavLst>
                                    </p:anim>
                                  </p:childTnLst>
                                </p:cTn>
                              </p:par>
                              <p:par>
                                <p:cTn id="177" presetID="19" presetClass="entr" presetSubtype="10" fill="hold" nodeType="withEffect">
                                  <p:stCondLst>
                                    <p:cond delay="0"/>
                                  </p:stCondLst>
                                  <p:childTnLst>
                                    <p:set>
                                      <p:cBhvr>
                                        <p:cTn id="178" dur="1" fill="hold">
                                          <p:stCondLst>
                                            <p:cond delay="0"/>
                                          </p:stCondLst>
                                        </p:cTn>
                                        <p:tgtEl>
                                          <p:spTgt spid="70"/>
                                        </p:tgtEl>
                                        <p:attrNameLst>
                                          <p:attrName>style.visibility</p:attrName>
                                        </p:attrNameLst>
                                      </p:cBhvr>
                                      <p:to>
                                        <p:strVal val="visible"/>
                                      </p:to>
                                    </p:set>
                                    <p:anim calcmode="lin" valueType="num">
                                      <p:cBhvr>
                                        <p:cTn id="179" dur="5000" fill="hold"/>
                                        <p:tgtEl>
                                          <p:spTgt spid="70"/>
                                        </p:tgtEl>
                                        <p:attrNameLst>
                                          <p:attrName>ppt_w</p:attrName>
                                        </p:attrNameLst>
                                      </p:cBhvr>
                                      <p:tavLst>
                                        <p:tav tm="0" fmla="#ppt_w*sin(2.5*pi*$)">
                                          <p:val>
                                            <p:fltVal val="0"/>
                                          </p:val>
                                        </p:tav>
                                        <p:tav tm="100000">
                                          <p:val>
                                            <p:fltVal val="1"/>
                                          </p:val>
                                        </p:tav>
                                      </p:tavLst>
                                    </p:anim>
                                    <p:anim calcmode="lin" valueType="num">
                                      <p:cBhvr>
                                        <p:cTn id="180" dur="5000" fill="hold"/>
                                        <p:tgtEl>
                                          <p:spTgt spid="70"/>
                                        </p:tgtEl>
                                        <p:attrNameLst>
                                          <p:attrName>ppt_h</p:attrName>
                                        </p:attrNameLst>
                                      </p:cBhvr>
                                      <p:tavLst>
                                        <p:tav tm="0">
                                          <p:val>
                                            <p:strVal val="#ppt_h"/>
                                          </p:val>
                                        </p:tav>
                                        <p:tav tm="100000">
                                          <p:val>
                                            <p:strVal val="#ppt_h"/>
                                          </p:val>
                                        </p:tav>
                                      </p:tavLst>
                                    </p:anim>
                                  </p:childTnLst>
                                </p:cTn>
                              </p:par>
                              <p:par>
                                <p:cTn id="181" presetID="2" presetClass="exit" presetSubtype="8" fill="hold" nodeType="withEffect">
                                  <p:stCondLst>
                                    <p:cond delay="0"/>
                                  </p:stCondLst>
                                  <p:childTnLst>
                                    <p:anim calcmode="lin" valueType="num">
                                      <p:cBhvr additive="base">
                                        <p:cTn id="182" dur="4000"/>
                                        <p:tgtEl>
                                          <p:spTgt spid="70"/>
                                        </p:tgtEl>
                                        <p:attrNameLst>
                                          <p:attrName>ppt_x</p:attrName>
                                        </p:attrNameLst>
                                      </p:cBhvr>
                                      <p:tavLst>
                                        <p:tav tm="0">
                                          <p:val>
                                            <p:strVal val="ppt_x"/>
                                          </p:val>
                                        </p:tav>
                                        <p:tav tm="100000">
                                          <p:val>
                                            <p:strVal val="0-ppt_w/2"/>
                                          </p:val>
                                        </p:tav>
                                      </p:tavLst>
                                    </p:anim>
                                    <p:anim calcmode="lin" valueType="num">
                                      <p:cBhvr additive="base">
                                        <p:cTn id="183" dur="4000"/>
                                        <p:tgtEl>
                                          <p:spTgt spid="70"/>
                                        </p:tgtEl>
                                        <p:attrNameLst>
                                          <p:attrName>ppt_y</p:attrName>
                                        </p:attrNameLst>
                                      </p:cBhvr>
                                      <p:tavLst>
                                        <p:tav tm="0">
                                          <p:val>
                                            <p:strVal val="ppt_y"/>
                                          </p:val>
                                        </p:tav>
                                        <p:tav tm="100000">
                                          <p:val>
                                            <p:strVal val="ppt_y"/>
                                          </p:val>
                                        </p:tav>
                                      </p:tavLst>
                                    </p:anim>
                                    <p:set>
                                      <p:cBhvr>
                                        <p:cTn id="184" dur="1" fill="hold">
                                          <p:stCondLst>
                                            <p:cond delay="3999"/>
                                          </p:stCondLst>
                                        </p:cTn>
                                        <p:tgtEl>
                                          <p:spTgt spid="70"/>
                                        </p:tgtEl>
                                        <p:attrNameLst>
                                          <p:attrName>style.visibility</p:attrName>
                                        </p:attrNameLst>
                                      </p:cBhvr>
                                      <p:to>
                                        <p:strVal val="hidden"/>
                                      </p:to>
                                    </p:set>
                                  </p:childTnLst>
                                </p:cTn>
                              </p:par>
                              <p:par>
                                <p:cTn id="185" presetID="2" presetClass="entr" presetSubtype="8" fill="hold" nodeType="withEffect">
                                  <p:stCondLst>
                                    <p:cond delay="0"/>
                                  </p:stCondLst>
                                  <p:childTnLst>
                                    <p:set>
                                      <p:cBhvr>
                                        <p:cTn id="186" dur="1" fill="hold">
                                          <p:stCondLst>
                                            <p:cond delay="0"/>
                                          </p:stCondLst>
                                        </p:cTn>
                                        <p:tgtEl>
                                          <p:spTgt spid="67"/>
                                        </p:tgtEl>
                                        <p:attrNameLst>
                                          <p:attrName>style.visibility</p:attrName>
                                        </p:attrNameLst>
                                      </p:cBhvr>
                                      <p:to>
                                        <p:strVal val="visible"/>
                                      </p:to>
                                    </p:set>
                                    <p:anim calcmode="lin" valueType="num">
                                      <p:cBhvr additive="base">
                                        <p:cTn id="187" dur="4000" fill="hold"/>
                                        <p:tgtEl>
                                          <p:spTgt spid="67"/>
                                        </p:tgtEl>
                                        <p:attrNameLst>
                                          <p:attrName>ppt_x</p:attrName>
                                        </p:attrNameLst>
                                      </p:cBhvr>
                                      <p:tavLst>
                                        <p:tav tm="0">
                                          <p:val>
                                            <p:strVal val="0-#ppt_w/2"/>
                                          </p:val>
                                        </p:tav>
                                        <p:tav tm="100000">
                                          <p:val>
                                            <p:strVal val="#ppt_x"/>
                                          </p:val>
                                        </p:tav>
                                      </p:tavLst>
                                    </p:anim>
                                    <p:anim calcmode="lin" valueType="num">
                                      <p:cBhvr additive="base">
                                        <p:cTn id="188" dur="4000" fill="hold"/>
                                        <p:tgtEl>
                                          <p:spTgt spid="67"/>
                                        </p:tgtEl>
                                        <p:attrNameLst>
                                          <p:attrName>ppt_y</p:attrName>
                                        </p:attrNameLst>
                                      </p:cBhvr>
                                      <p:tavLst>
                                        <p:tav tm="0">
                                          <p:val>
                                            <p:strVal val="#ppt_y"/>
                                          </p:val>
                                        </p:tav>
                                        <p:tav tm="100000">
                                          <p:val>
                                            <p:strVal val="#ppt_y"/>
                                          </p:val>
                                        </p:tav>
                                      </p:tavLst>
                                    </p:anim>
                                  </p:childTnLst>
                                </p:cTn>
                              </p:par>
                              <p:par>
                                <p:cTn id="189" presetID="19" presetClass="entr" presetSubtype="10" fill="hold" nodeType="withEffect">
                                  <p:stCondLst>
                                    <p:cond delay="0"/>
                                  </p:stCondLst>
                                  <p:childTnLst>
                                    <p:set>
                                      <p:cBhvr>
                                        <p:cTn id="190" dur="1" fill="hold">
                                          <p:stCondLst>
                                            <p:cond delay="0"/>
                                          </p:stCondLst>
                                        </p:cTn>
                                        <p:tgtEl>
                                          <p:spTgt spid="67"/>
                                        </p:tgtEl>
                                        <p:attrNameLst>
                                          <p:attrName>style.visibility</p:attrName>
                                        </p:attrNameLst>
                                      </p:cBhvr>
                                      <p:to>
                                        <p:strVal val="visible"/>
                                      </p:to>
                                    </p:set>
                                    <p:anim calcmode="lin" valueType="num">
                                      <p:cBhvr>
                                        <p:cTn id="191" dur="5000" fill="hold"/>
                                        <p:tgtEl>
                                          <p:spTgt spid="67"/>
                                        </p:tgtEl>
                                        <p:attrNameLst>
                                          <p:attrName>ppt_w</p:attrName>
                                        </p:attrNameLst>
                                      </p:cBhvr>
                                      <p:tavLst>
                                        <p:tav tm="0" fmla="#ppt_w*sin(2.5*pi*$)">
                                          <p:val>
                                            <p:fltVal val="0"/>
                                          </p:val>
                                        </p:tav>
                                        <p:tav tm="100000">
                                          <p:val>
                                            <p:fltVal val="1"/>
                                          </p:val>
                                        </p:tav>
                                      </p:tavLst>
                                    </p:anim>
                                    <p:anim calcmode="lin" valueType="num">
                                      <p:cBhvr>
                                        <p:cTn id="192" dur="5000" fill="hold"/>
                                        <p:tgtEl>
                                          <p:spTgt spid="67"/>
                                        </p:tgtEl>
                                        <p:attrNameLst>
                                          <p:attrName>ppt_h</p:attrName>
                                        </p:attrNameLst>
                                      </p:cBhvr>
                                      <p:tavLst>
                                        <p:tav tm="0">
                                          <p:val>
                                            <p:strVal val="#ppt_h"/>
                                          </p:val>
                                        </p:tav>
                                        <p:tav tm="100000">
                                          <p:val>
                                            <p:strVal val="#ppt_h"/>
                                          </p:val>
                                        </p:tav>
                                      </p:tavLst>
                                    </p:anim>
                                  </p:childTnLst>
                                </p:cTn>
                              </p:par>
                              <p:par>
                                <p:cTn id="193" presetID="2" presetClass="exit" presetSubtype="8" fill="hold" nodeType="withEffect">
                                  <p:stCondLst>
                                    <p:cond delay="0"/>
                                  </p:stCondLst>
                                  <p:childTnLst>
                                    <p:anim calcmode="lin" valueType="num">
                                      <p:cBhvr additive="base">
                                        <p:cTn id="194" dur="4000"/>
                                        <p:tgtEl>
                                          <p:spTgt spid="67"/>
                                        </p:tgtEl>
                                        <p:attrNameLst>
                                          <p:attrName>ppt_x</p:attrName>
                                        </p:attrNameLst>
                                      </p:cBhvr>
                                      <p:tavLst>
                                        <p:tav tm="0">
                                          <p:val>
                                            <p:strVal val="ppt_x"/>
                                          </p:val>
                                        </p:tav>
                                        <p:tav tm="100000">
                                          <p:val>
                                            <p:strVal val="0-ppt_w/2"/>
                                          </p:val>
                                        </p:tav>
                                      </p:tavLst>
                                    </p:anim>
                                    <p:anim calcmode="lin" valueType="num">
                                      <p:cBhvr additive="base">
                                        <p:cTn id="195" dur="4000"/>
                                        <p:tgtEl>
                                          <p:spTgt spid="67"/>
                                        </p:tgtEl>
                                        <p:attrNameLst>
                                          <p:attrName>ppt_y</p:attrName>
                                        </p:attrNameLst>
                                      </p:cBhvr>
                                      <p:tavLst>
                                        <p:tav tm="0">
                                          <p:val>
                                            <p:strVal val="ppt_y"/>
                                          </p:val>
                                        </p:tav>
                                        <p:tav tm="100000">
                                          <p:val>
                                            <p:strVal val="ppt_y"/>
                                          </p:val>
                                        </p:tav>
                                      </p:tavLst>
                                    </p:anim>
                                    <p:set>
                                      <p:cBhvr>
                                        <p:cTn id="196" dur="1" fill="hold">
                                          <p:stCondLst>
                                            <p:cond delay="3999"/>
                                          </p:stCondLst>
                                        </p:cTn>
                                        <p:tgtEl>
                                          <p:spTgt spid="67"/>
                                        </p:tgtEl>
                                        <p:attrNameLst>
                                          <p:attrName>style.visibility</p:attrName>
                                        </p:attrNameLst>
                                      </p:cBhvr>
                                      <p:to>
                                        <p:strVal val="hidden"/>
                                      </p:to>
                                    </p:set>
                                  </p:childTnLst>
                                </p:cTn>
                              </p:par>
                              <p:par>
                                <p:cTn id="197" presetID="23" presetClass="entr" presetSubtype="272" fill="hold" nodeType="withEffect">
                                  <p:stCondLst>
                                    <p:cond delay="750"/>
                                  </p:stCondLst>
                                  <p:childTnLst>
                                    <p:set>
                                      <p:cBhvr>
                                        <p:cTn id="198" dur="1" fill="hold">
                                          <p:stCondLst>
                                            <p:cond delay="0"/>
                                          </p:stCondLst>
                                        </p:cTn>
                                        <p:tgtEl>
                                          <p:spTgt spid="55"/>
                                        </p:tgtEl>
                                        <p:attrNameLst>
                                          <p:attrName>style.visibility</p:attrName>
                                        </p:attrNameLst>
                                      </p:cBhvr>
                                      <p:to>
                                        <p:strVal val="visible"/>
                                      </p:to>
                                    </p:set>
                                    <p:anim calcmode="lin" valueType="num">
                                      <p:cBhvr>
                                        <p:cTn id="199" dur="3250" fill="hold"/>
                                        <p:tgtEl>
                                          <p:spTgt spid="55"/>
                                        </p:tgtEl>
                                        <p:attrNameLst>
                                          <p:attrName>ppt_w</p:attrName>
                                        </p:attrNameLst>
                                      </p:cBhvr>
                                      <p:tavLst>
                                        <p:tav tm="0">
                                          <p:val>
                                            <p:strVal val="2/3*#ppt_w"/>
                                          </p:val>
                                        </p:tav>
                                        <p:tav tm="100000">
                                          <p:val>
                                            <p:strVal val="#ppt_w"/>
                                          </p:val>
                                        </p:tav>
                                      </p:tavLst>
                                    </p:anim>
                                    <p:anim calcmode="lin" valueType="num">
                                      <p:cBhvr>
                                        <p:cTn id="200" dur="3250" fill="hold"/>
                                        <p:tgtEl>
                                          <p:spTgt spid="55"/>
                                        </p:tgtEl>
                                        <p:attrNameLst>
                                          <p:attrName>ppt_h</p:attrName>
                                        </p:attrNameLst>
                                      </p:cBhvr>
                                      <p:tavLst>
                                        <p:tav tm="0">
                                          <p:val>
                                            <p:strVal val="2/3*#ppt_h"/>
                                          </p:val>
                                        </p:tav>
                                        <p:tav tm="100000">
                                          <p:val>
                                            <p:strVal val="#ppt_h"/>
                                          </p:val>
                                        </p:tav>
                                      </p:tavLst>
                                    </p:anim>
                                  </p:childTnLst>
                                </p:cTn>
                              </p:par>
                              <p:par>
                                <p:cTn id="201" presetID="16" presetClass="entr" presetSubtype="37" fill="hold" nodeType="withEffect">
                                  <p:stCondLst>
                                    <p:cond delay="750"/>
                                  </p:stCondLst>
                                  <p:childTnLst>
                                    <p:set>
                                      <p:cBhvr>
                                        <p:cTn id="202" dur="1" fill="hold">
                                          <p:stCondLst>
                                            <p:cond delay="0"/>
                                          </p:stCondLst>
                                        </p:cTn>
                                        <p:tgtEl>
                                          <p:spTgt spid="55"/>
                                        </p:tgtEl>
                                        <p:attrNameLst>
                                          <p:attrName>style.visibility</p:attrName>
                                        </p:attrNameLst>
                                      </p:cBhvr>
                                      <p:to>
                                        <p:strVal val="visible"/>
                                      </p:to>
                                    </p:set>
                                    <p:animEffect transition="in" filter="barn(outVertical)">
                                      <p:cBhvr>
                                        <p:cTn id="203" dur="3250"/>
                                        <p:tgtEl>
                                          <p:spTgt spid="55"/>
                                        </p:tgtEl>
                                      </p:cBhvr>
                                    </p:animEffect>
                                  </p:childTnLst>
                                </p:cTn>
                              </p:par>
                              <p:par>
                                <p:cTn id="204" presetID="9" presetClass="emph" presetSubtype="0" grpId="0" nodeType="withEffect">
                                  <p:stCondLst>
                                    <p:cond delay="0"/>
                                  </p:stCondLst>
                                  <p:childTnLst>
                                    <p:set>
                                      <p:cBhvr rctx="PPT">
                                        <p:cTn id="205" dur="indefinite"/>
                                        <p:tgtEl>
                                          <p:spTgt spid="51"/>
                                        </p:tgtEl>
                                        <p:attrNameLst>
                                          <p:attrName>style.opacity</p:attrName>
                                        </p:attrNameLst>
                                      </p:cBhvr>
                                      <p:to>
                                        <p:strVal val="0"/>
                                      </p:to>
                                    </p:set>
                                    <p:animEffect filter="image" prLst="opacity: 0">
                                      <p:cBhvr rctx="IE">
                                        <p:cTn id="206" dur="indefinite"/>
                                        <p:tgtEl>
                                          <p:spTgt spid="5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MORASSSSSSSSSSSSSSS"/>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4" name="3 Rectángulo"/>
          <p:cNvSpPr/>
          <p:nvPr/>
        </p:nvSpPr>
        <p:spPr>
          <a:xfrm>
            <a:off x="1368000" y="1419622"/>
            <a:ext cx="4680520" cy="2554545"/>
          </a:xfrm>
          <a:prstGeom prst="rect">
            <a:avLst/>
          </a:prstGeom>
        </p:spPr>
        <p:txBody>
          <a:bodyPr wrap="square">
            <a:spAutoFit/>
            <a:scene3d>
              <a:camera prst="obliqueBottomLeft"/>
              <a:lightRig rig="threePt" dir="t"/>
            </a:scene3d>
            <a:sp3d extrusionH="31750">
              <a:extrusionClr>
                <a:schemeClr val="accent4">
                  <a:lumMod val="20000"/>
                  <a:lumOff val="80000"/>
                </a:schemeClr>
              </a:extrusionClr>
            </a:sp3d>
          </a:bodyPr>
          <a:lstStyle/>
          <a:p>
            <a:pPr algn="ctr"/>
            <a:r>
              <a:rPr lang="es-ES" sz="1600" dirty="0" smtClean="0">
                <a:solidFill>
                  <a:srgbClr val="1B123E"/>
                </a:solidFill>
                <a:latin typeface="Hobo Std" pitchFamily="34" charset="0"/>
              </a:rPr>
              <a:t>BENEFICIOS DE LAS MORAS PARA LA ESTÉTICA</a:t>
            </a:r>
          </a:p>
          <a:p>
            <a:pPr algn="ctr"/>
            <a:endParaRPr lang="es-ES" sz="1600" dirty="0" smtClean="0">
              <a:solidFill>
                <a:srgbClr val="1B123E"/>
              </a:solidFill>
              <a:latin typeface="Hobo Std" pitchFamily="34" charset="0"/>
            </a:endParaRPr>
          </a:p>
          <a:p>
            <a:pPr algn="ctr"/>
            <a:r>
              <a:rPr lang="es-ES" sz="1600" dirty="0" smtClean="0">
                <a:solidFill>
                  <a:srgbClr val="1B123E"/>
                </a:solidFill>
                <a:latin typeface="Hobo Std" pitchFamily="34" charset="0"/>
              </a:rPr>
              <a:t>Estas frutas no solo pueden mejorar la salud, sino que también son ideales para muchos tratamientos en la piel.</a:t>
            </a:r>
          </a:p>
          <a:p>
            <a:pPr algn="ctr"/>
            <a:r>
              <a:rPr lang="es-ES" sz="1600" dirty="0" smtClean="0">
                <a:solidFill>
                  <a:srgbClr val="1B123E"/>
                </a:solidFill>
                <a:latin typeface="Hobo Std" pitchFamily="34" charset="0"/>
              </a:rPr>
              <a:t>Podemos aprovechar y disfrutarlas como postre o incluso usarlas como ingrediente en una mascarilla.</a:t>
            </a:r>
          </a:p>
          <a:p>
            <a:pPr algn="ctr"/>
            <a:endParaRPr lang="es-ES" sz="1600" dirty="0">
              <a:solidFill>
                <a:srgbClr val="1B123E"/>
              </a:solidFill>
              <a:latin typeface="Hobo Std" pitchFamily="34" charset="0"/>
            </a:endParaRPr>
          </a:p>
        </p:txBody>
      </p:sp>
    </p:spTree>
    <p:extLst>
      <p:ext uri="{BB962C8B-B14F-4D97-AF65-F5344CB8AC3E}">
        <p14:creationId xmlns:p14="http://schemas.microsoft.com/office/powerpoint/2010/main" val="38010285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500"/>
                                        <p:tgtEl>
                                          <p:spTgt spid="4"/>
                                        </p:tgtEl>
                                      </p:cBhvr>
                                    </p:animEffect>
                                    <p:anim calcmode="lin" valueType="num">
                                      <p:cBhvr>
                                        <p:cTn id="8" dur="1500" fill="hold"/>
                                        <p:tgtEl>
                                          <p:spTgt spid="4"/>
                                        </p:tgtEl>
                                        <p:attrNameLst>
                                          <p:attrName>ppt_x</p:attrName>
                                        </p:attrNameLst>
                                      </p:cBhvr>
                                      <p:tavLst>
                                        <p:tav tm="0">
                                          <p:val>
                                            <p:strVal val="#ppt_x"/>
                                          </p:val>
                                        </p:tav>
                                        <p:tav tm="100000">
                                          <p:val>
                                            <p:strVal val="#ppt_x"/>
                                          </p:val>
                                        </p:tav>
                                      </p:tavLst>
                                    </p:anim>
                                    <p:anim calcmode="lin" valueType="num">
                                      <p:cBhvr>
                                        <p:cTn id="9" dur="15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 name="26 Imagen" descr="Diapositiva37"/>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32062"/>
          </a:xfrm>
          <a:prstGeom prst="rect">
            <a:avLst/>
          </a:prstGeom>
          <a:noFill/>
          <a:ln>
            <a:noFill/>
          </a:ln>
        </p:spPr>
      </p:pic>
      <p:grpSp>
        <p:nvGrpSpPr>
          <p:cNvPr id="4" name="3 Grupo"/>
          <p:cNvGrpSpPr/>
          <p:nvPr/>
        </p:nvGrpSpPr>
        <p:grpSpPr>
          <a:xfrm>
            <a:off x="467545" y="1059582"/>
            <a:ext cx="842805" cy="3080853"/>
            <a:chOff x="1011452" y="1196752"/>
            <a:chExt cx="842805" cy="4179812"/>
          </a:xfrm>
          <a:gradFill>
            <a:gsLst>
              <a:gs pos="0">
                <a:srgbClr val="C00000">
                  <a:lumMod val="72000"/>
                  <a:alpha val="70000"/>
                </a:srgbClr>
              </a:gs>
              <a:gs pos="40000">
                <a:srgbClr val="FEE7F2">
                  <a:alpha val="54000"/>
                </a:srgbClr>
              </a:gs>
              <a:gs pos="61000">
                <a:srgbClr val="FBA97D">
                  <a:lumMod val="0"/>
                  <a:lumOff val="100000"/>
                  <a:alpha val="53000"/>
                </a:srgbClr>
              </a:gs>
              <a:gs pos="82001">
                <a:srgbClr val="C00000">
                  <a:lumMod val="67000"/>
                </a:srgbClr>
              </a:gs>
              <a:gs pos="100000">
                <a:srgbClr val="FEE7F2"/>
              </a:gs>
            </a:gsLst>
            <a:lin ang="5400000" scaled="0"/>
          </a:gradFill>
        </p:grpSpPr>
        <p:sp>
          <p:nvSpPr>
            <p:cNvPr id="2" name="Forma libre 6"/>
            <p:cNvSpPr/>
            <p:nvPr/>
          </p:nvSpPr>
          <p:spPr>
            <a:xfrm rot="5400000" flipH="1">
              <a:off x="279052" y="1929152"/>
              <a:ext cx="2307604" cy="842804"/>
            </a:xfrm>
            <a:custGeom>
              <a:avLst/>
              <a:gdLst>
                <a:gd name="connsiteX0" fmla="*/ 5831277 w 5832648"/>
                <a:gd name="connsiteY0" fmla="*/ 850515 h 1818625"/>
                <a:gd name="connsiteX1" fmla="*/ 5798458 w 5832648"/>
                <a:gd name="connsiteY1" fmla="*/ 646474 h 1818625"/>
                <a:gd name="connsiteX2" fmla="*/ 5222804 w 5832648"/>
                <a:gd name="connsiteY2" fmla="*/ 196376 h 1818625"/>
                <a:gd name="connsiteX3" fmla="*/ 3982299 w 5832648"/>
                <a:gd name="connsiteY3" fmla="*/ 5082 h 1818625"/>
                <a:gd name="connsiteX4" fmla="*/ 3094879 w 5832648"/>
                <a:gd name="connsiteY4" fmla="*/ 176611 h 1818625"/>
                <a:gd name="connsiteX5" fmla="*/ 2733529 w 5832648"/>
                <a:gd name="connsiteY5" fmla="*/ 506743 h 1818625"/>
                <a:gd name="connsiteX6" fmla="*/ 2950714 w 5832648"/>
                <a:gd name="connsiteY6" fmla="*/ 811385 h 1818625"/>
                <a:gd name="connsiteX7" fmla="*/ 3639713 w 5832648"/>
                <a:gd name="connsiteY7" fmla="*/ 941947 h 1818625"/>
                <a:gd name="connsiteX8" fmla="*/ 4180801 w 5832648"/>
                <a:gd name="connsiteY8" fmla="*/ 854284 h 1818625"/>
                <a:gd name="connsiteX9" fmla="*/ 4396114 w 5832648"/>
                <a:gd name="connsiteY9" fmla="*/ 650982 h 1818625"/>
                <a:gd name="connsiteX10" fmla="*/ 4276287 w 5832648"/>
                <a:gd name="connsiteY10" fmla="*/ 473171 h 1818625"/>
                <a:gd name="connsiteX11" fmla="*/ 3871875 w 5832648"/>
                <a:gd name="connsiteY11" fmla="*/ 387373 h 1818625"/>
                <a:gd name="connsiteX12" fmla="*/ 3609755 w 5832648"/>
                <a:gd name="connsiteY12" fmla="*/ 430894 h 1818625"/>
                <a:gd name="connsiteX13" fmla="*/ 3516142 w 5832648"/>
                <a:gd name="connsiteY13" fmla="*/ 490578 h 1818625"/>
                <a:gd name="connsiteX14" fmla="*/ 3504909 w 5832648"/>
                <a:gd name="connsiteY14" fmla="*/ 519178 h 1818625"/>
                <a:gd name="connsiteX15" fmla="*/ 3527375 w 5832648"/>
                <a:gd name="connsiteY15" fmla="*/ 529125 h 1818625"/>
                <a:gd name="connsiteX16" fmla="*/ 3572310 w 5832648"/>
                <a:gd name="connsiteY16" fmla="*/ 524152 h 1818625"/>
                <a:gd name="connsiteX17" fmla="*/ 3617245 w 5832648"/>
                <a:gd name="connsiteY17" fmla="*/ 519178 h 1818625"/>
                <a:gd name="connsiteX18" fmla="*/ 3782006 w 5832648"/>
                <a:gd name="connsiteY18" fmla="*/ 511717 h 1818625"/>
                <a:gd name="connsiteX19" fmla="*/ 3982340 w 5832648"/>
                <a:gd name="connsiteY19" fmla="*/ 550885 h 1818625"/>
                <a:gd name="connsiteX20" fmla="*/ 4066592 w 5832648"/>
                <a:gd name="connsiteY20" fmla="*/ 636061 h 1818625"/>
                <a:gd name="connsiteX21" fmla="*/ 3924299 w 5832648"/>
                <a:gd name="connsiteY21" fmla="*/ 764135 h 1818625"/>
                <a:gd name="connsiteX22" fmla="*/ 3572310 w 5832648"/>
                <a:gd name="connsiteY22" fmla="*/ 815116 h 1818625"/>
                <a:gd name="connsiteX23" fmla="*/ 3081773 w 5832648"/>
                <a:gd name="connsiteY23" fmla="*/ 711910 h 1818625"/>
                <a:gd name="connsiteX24" fmla="*/ 2928246 w 5832648"/>
                <a:gd name="connsiteY24" fmla="*/ 496796 h 1818625"/>
                <a:gd name="connsiteX25" fmla="*/ 3212832 w 5832648"/>
                <a:gd name="connsiteY25" fmla="*/ 219509 h 1818625"/>
                <a:gd name="connsiteX26" fmla="*/ 3961744 w 5832648"/>
                <a:gd name="connsiteY26" fmla="*/ 96409 h 1818625"/>
                <a:gd name="connsiteX27" fmla="*/ 4897885 w 5832648"/>
                <a:gd name="connsiteY27" fmla="*/ 281681 h 1818625"/>
                <a:gd name="connsiteX28" fmla="*/ 5212428 w 5832648"/>
                <a:gd name="connsiteY28" fmla="*/ 675851 h 1818625"/>
                <a:gd name="connsiteX29" fmla="*/ 4778058 w 5832648"/>
                <a:gd name="connsiteY29" fmla="*/ 1074994 h 1818625"/>
                <a:gd name="connsiteX30" fmla="*/ 3662179 w 5832648"/>
                <a:gd name="connsiteY30" fmla="*/ 1247832 h 1818625"/>
                <a:gd name="connsiteX31" fmla="*/ 3025604 w 5832648"/>
                <a:gd name="connsiteY31" fmla="*/ 1190634 h 1818625"/>
                <a:gd name="connsiteX32" fmla="*/ 2565024 w 5832648"/>
                <a:gd name="connsiteY32" fmla="*/ 1037691 h 1818625"/>
                <a:gd name="connsiteX33" fmla="*/ 2186822 w 5832648"/>
                <a:gd name="connsiteY33" fmla="*/ 822576 h 1818625"/>
                <a:gd name="connsiteX34" fmla="*/ 1658840 w 5832648"/>
                <a:gd name="connsiteY34" fmla="*/ 455763 h 1818625"/>
                <a:gd name="connsiteX35" fmla="*/ 891205 w 5832648"/>
                <a:gd name="connsiteY35" fmla="*/ 270490 h 1818625"/>
                <a:gd name="connsiteX36" fmla="*/ 209696 w 5832648"/>
                <a:gd name="connsiteY36" fmla="*/ 418459 h 1818625"/>
                <a:gd name="connsiteX37" fmla="*/ 0 w 5832648"/>
                <a:gd name="connsiteY37" fmla="*/ 730562 h 1818625"/>
                <a:gd name="connsiteX38" fmla="*/ 93614 w 5832648"/>
                <a:gd name="connsiteY38" fmla="*/ 953137 h 1818625"/>
                <a:gd name="connsiteX39" fmla="*/ 516750 w 5832648"/>
                <a:gd name="connsiteY39" fmla="*/ 1066290 h 1818625"/>
                <a:gd name="connsiteX40" fmla="*/ 732061 w 5832648"/>
                <a:gd name="connsiteY40" fmla="*/ 1034582 h 1818625"/>
                <a:gd name="connsiteX41" fmla="*/ 835038 w 5832648"/>
                <a:gd name="connsiteY41" fmla="*/ 978628 h 1818625"/>
                <a:gd name="connsiteX42" fmla="*/ 842526 w 5832648"/>
                <a:gd name="connsiteY42" fmla="*/ 943190 h 1818625"/>
                <a:gd name="connsiteX43" fmla="*/ 816314 w 5832648"/>
                <a:gd name="connsiteY43" fmla="*/ 897183 h 1818625"/>
                <a:gd name="connsiteX44" fmla="*/ 778868 w 5832648"/>
                <a:gd name="connsiteY44" fmla="*/ 883505 h 1818625"/>
                <a:gd name="connsiteX45" fmla="*/ 733933 w 5832648"/>
                <a:gd name="connsiteY45" fmla="*/ 892209 h 1818625"/>
                <a:gd name="connsiteX46" fmla="*/ 623470 w 5832648"/>
                <a:gd name="connsiteY46" fmla="*/ 917078 h 1818625"/>
                <a:gd name="connsiteX47" fmla="*/ 501771 w 5832648"/>
                <a:gd name="connsiteY47" fmla="*/ 924538 h 1818625"/>
                <a:gd name="connsiteX48" fmla="*/ 224673 w 5832648"/>
                <a:gd name="connsiteY48" fmla="*/ 857393 h 1818625"/>
                <a:gd name="connsiteX49" fmla="*/ 149783 w 5832648"/>
                <a:gd name="connsiteY49" fmla="*/ 723101 h 1818625"/>
                <a:gd name="connsiteX50" fmla="*/ 273352 w 5832648"/>
                <a:gd name="connsiteY50" fmla="*/ 505500 h 1818625"/>
                <a:gd name="connsiteX51" fmla="*/ 703977 w 5832648"/>
                <a:gd name="connsiteY51" fmla="*/ 399808 h 1818625"/>
                <a:gd name="connsiteX52" fmla="*/ 1082179 w 5832648"/>
                <a:gd name="connsiteY52" fmla="*/ 475657 h 1818625"/>
                <a:gd name="connsiteX53" fmla="*/ 1377999 w 5832648"/>
                <a:gd name="connsiteY53" fmla="*/ 662173 h 1818625"/>
                <a:gd name="connsiteX54" fmla="*/ 2255150 w 5832648"/>
                <a:gd name="connsiteY54" fmla="*/ 1486770 h 1818625"/>
                <a:gd name="connsiteX55" fmla="*/ 4225315 w 5832648"/>
                <a:gd name="connsiteY55" fmla="*/ 1804522 h 1818625"/>
                <a:gd name="connsiteX56" fmla="*/ 5652698 w 5832648"/>
                <a:gd name="connsiteY56" fmla="*/ 1225649 h 1818625"/>
                <a:gd name="connsiteX57" fmla="*/ 5831277 w 5832648"/>
                <a:gd name="connsiteY57" fmla="*/ 850515 h 1818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Lst>
              <a:rect l="l" t="t" r="r" b="b"/>
              <a:pathLst>
                <a:path w="5832648" h="1818625">
                  <a:moveTo>
                    <a:pt x="5831277" y="850515"/>
                  </a:moveTo>
                  <a:cubicBezTo>
                    <a:pt x="5836853" y="779212"/>
                    <a:pt x="5825326" y="710803"/>
                    <a:pt x="5798458" y="646474"/>
                  </a:cubicBezTo>
                  <a:cubicBezTo>
                    <a:pt x="5726809" y="474929"/>
                    <a:pt x="5525497" y="303274"/>
                    <a:pt x="5222804" y="196376"/>
                  </a:cubicBezTo>
                  <a:cubicBezTo>
                    <a:pt x="4920110" y="89477"/>
                    <a:pt x="4583626" y="-25754"/>
                    <a:pt x="3982299" y="5082"/>
                  </a:cubicBezTo>
                  <a:cubicBezTo>
                    <a:pt x="3380973" y="35917"/>
                    <a:pt x="3303007" y="93000"/>
                    <a:pt x="3094879" y="176611"/>
                  </a:cubicBezTo>
                  <a:cubicBezTo>
                    <a:pt x="2886750" y="260221"/>
                    <a:pt x="2733529" y="378255"/>
                    <a:pt x="2733529" y="506743"/>
                  </a:cubicBezTo>
                  <a:cubicBezTo>
                    <a:pt x="2733529" y="631916"/>
                    <a:pt x="2805923" y="733463"/>
                    <a:pt x="2950714" y="811385"/>
                  </a:cubicBezTo>
                  <a:cubicBezTo>
                    <a:pt x="3112977" y="898426"/>
                    <a:pt x="3342644" y="941947"/>
                    <a:pt x="3639713" y="941947"/>
                  </a:cubicBezTo>
                  <a:cubicBezTo>
                    <a:pt x="3856896" y="941947"/>
                    <a:pt x="4037260" y="912726"/>
                    <a:pt x="4180801" y="854284"/>
                  </a:cubicBezTo>
                  <a:cubicBezTo>
                    <a:pt x="4324343" y="795842"/>
                    <a:pt x="4396114" y="728075"/>
                    <a:pt x="4396114" y="650982"/>
                  </a:cubicBezTo>
                  <a:cubicBezTo>
                    <a:pt x="4396114" y="580520"/>
                    <a:pt x="4356172" y="521250"/>
                    <a:pt x="4276287" y="473171"/>
                  </a:cubicBezTo>
                  <a:cubicBezTo>
                    <a:pt x="4181426" y="415972"/>
                    <a:pt x="4046622" y="387373"/>
                    <a:pt x="3871875" y="387373"/>
                  </a:cubicBezTo>
                  <a:cubicBezTo>
                    <a:pt x="3767027" y="387373"/>
                    <a:pt x="3679654" y="401880"/>
                    <a:pt x="3609755" y="430894"/>
                  </a:cubicBezTo>
                  <a:cubicBezTo>
                    <a:pt x="3554835" y="453275"/>
                    <a:pt x="3523631" y="473171"/>
                    <a:pt x="3516142" y="490578"/>
                  </a:cubicBezTo>
                  <a:cubicBezTo>
                    <a:pt x="3508652" y="507987"/>
                    <a:pt x="3504909" y="517520"/>
                    <a:pt x="3504909" y="519178"/>
                  </a:cubicBezTo>
                  <a:cubicBezTo>
                    <a:pt x="3504909" y="525809"/>
                    <a:pt x="3512397" y="529125"/>
                    <a:pt x="3527375" y="529125"/>
                  </a:cubicBezTo>
                  <a:lnTo>
                    <a:pt x="3572310" y="524152"/>
                  </a:lnTo>
                  <a:cubicBezTo>
                    <a:pt x="3577303" y="523322"/>
                    <a:pt x="3592282" y="521664"/>
                    <a:pt x="3617245" y="519178"/>
                  </a:cubicBezTo>
                  <a:cubicBezTo>
                    <a:pt x="3667172" y="514204"/>
                    <a:pt x="3722092" y="511717"/>
                    <a:pt x="3782006" y="511717"/>
                  </a:cubicBezTo>
                  <a:cubicBezTo>
                    <a:pt x="3859394" y="511717"/>
                    <a:pt x="3926171" y="524773"/>
                    <a:pt x="3982340" y="550885"/>
                  </a:cubicBezTo>
                  <a:cubicBezTo>
                    <a:pt x="4038508" y="576998"/>
                    <a:pt x="4066592" y="605389"/>
                    <a:pt x="4066592" y="636061"/>
                  </a:cubicBezTo>
                  <a:cubicBezTo>
                    <a:pt x="4066592" y="687456"/>
                    <a:pt x="4019161" y="730148"/>
                    <a:pt x="3924299" y="764135"/>
                  </a:cubicBezTo>
                  <a:cubicBezTo>
                    <a:pt x="3829437" y="798122"/>
                    <a:pt x="3712108" y="815116"/>
                    <a:pt x="3572310" y="815116"/>
                  </a:cubicBezTo>
                  <a:cubicBezTo>
                    <a:pt x="3362616" y="815116"/>
                    <a:pt x="3199103" y="780714"/>
                    <a:pt x="3081773" y="711910"/>
                  </a:cubicBezTo>
                  <a:cubicBezTo>
                    <a:pt x="2979422" y="652226"/>
                    <a:pt x="2928246" y="580520"/>
                    <a:pt x="2928246" y="496796"/>
                  </a:cubicBezTo>
                  <a:cubicBezTo>
                    <a:pt x="2928246" y="389860"/>
                    <a:pt x="3023108" y="297431"/>
                    <a:pt x="3212832" y="219509"/>
                  </a:cubicBezTo>
                  <a:cubicBezTo>
                    <a:pt x="3412542" y="137442"/>
                    <a:pt x="3662179" y="96409"/>
                    <a:pt x="3961744" y="96409"/>
                  </a:cubicBezTo>
                  <a:cubicBezTo>
                    <a:pt x="4351179" y="96409"/>
                    <a:pt x="4663226" y="158167"/>
                    <a:pt x="4897885" y="281681"/>
                  </a:cubicBezTo>
                  <a:cubicBezTo>
                    <a:pt x="5107580" y="391933"/>
                    <a:pt x="5212428" y="523322"/>
                    <a:pt x="5212428" y="675851"/>
                  </a:cubicBezTo>
                  <a:cubicBezTo>
                    <a:pt x="5212428" y="830866"/>
                    <a:pt x="5067639" y="963914"/>
                    <a:pt x="4778058" y="1074994"/>
                  </a:cubicBezTo>
                  <a:cubicBezTo>
                    <a:pt x="4478494" y="1190219"/>
                    <a:pt x="4106535" y="1247832"/>
                    <a:pt x="3662179" y="1247832"/>
                  </a:cubicBezTo>
                  <a:cubicBezTo>
                    <a:pt x="3420031" y="1247832"/>
                    <a:pt x="3207841" y="1228766"/>
                    <a:pt x="3025604" y="1190634"/>
                  </a:cubicBezTo>
                  <a:cubicBezTo>
                    <a:pt x="2865837" y="1157475"/>
                    <a:pt x="2712310" y="1106495"/>
                    <a:pt x="2565024" y="1037691"/>
                  </a:cubicBezTo>
                  <a:cubicBezTo>
                    <a:pt x="2462672" y="990440"/>
                    <a:pt x="2336606" y="918736"/>
                    <a:pt x="2186822" y="822576"/>
                  </a:cubicBezTo>
                  <a:lnTo>
                    <a:pt x="1658840" y="455763"/>
                  </a:lnTo>
                  <a:cubicBezTo>
                    <a:pt x="1441655" y="332248"/>
                    <a:pt x="1185777" y="270490"/>
                    <a:pt x="891205" y="270490"/>
                  </a:cubicBezTo>
                  <a:cubicBezTo>
                    <a:pt x="599130" y="270490"/>
                    <a:pt x="371959" y="319813"/>
                    <a:pt x="209696" y="418459"/>
                  </a:cubicBezTo>
                  <a:cubicBezTo>
                    <a:pt x="69898" y="503842"/>
                    <a:pt x="0" y="607876"/>
                    <a:pt x="0" y="730562"/>
                  </a:cubicBezTo>
                  <a:cubicBezTo>
                    <a:pt x="0" y="824234"/>
                    <a:pt x="31205" y="898426"/>
                    <a:pt x="93614" y="953137"/>
                  </a:cubicBezTo>
                  <a:cubicBezTo>
                    <a:pt x="178490" y="1028573"/>
                    <a:pt x="319535" y="1066290"/>
                    <a:pt x="516750" y="1066290"/>
                  </a:cubicBezTo>
                  <a:cubicBezTo>
                    <a:pt x="596633" y="1066290"/>
                    <a:pt x="668403" y="1055721"/>
                    <a:pt x="732061" y="1034582"/>
                  </a:cubicBezTo>
                  <a:cubicBezTo>
                    <a:pt x="795719" y="1013444"/>
                    <a:pt x="830045" y="994793"/>
                    <a:pt x="835038" y="978628"/>
                  </a:cubicBezTo>
                  <a:cubicBezTo>
                    <a:pt x="840029" y="962463"/>
                    <a:pt x="842526" y="950650"/>
                    <a:pt x="842526" y="943190"/>
                  </a:cubicBezTo>
                  <a:cubicBezTo>
                    <a:pt x="842526" y="924953"/>
                    <a:pt x="833788" y="909617"/>
                    <a:pt x="816314" y="897183"/>
                  </a:cubicBezTo>
                  <a:cubicBezTo>
                    <a:pt x="796343" y="888064"/>
                    <a:pt x="783861" y="883505"/>
                    <a:pt x="778868" y="883505"/>
                  </a:cubicBezTo>
                  <a:cubicBezTo>
                    <a:pt x="766387" y="883505"/>
                    <a:pt x="751408" y="886406"/>
                    <a:pt x="733933" y="892209"/>
                  </a:cubicBezTo>
                  <a:cubicBezTo>
                    <a:pt x="698984" y="903814"/>
                    <a:pt x="662163" y="912104"/>
                    <a:pt x="623470" y="917078"/>
                  </a:cubicBezTo>
                  <a:cubicBezTo>
                    <a:pt x="584775" y="922052"/>
                    <a:pt x="544209" y="924538"/>
                    <a:pt x="501771" y="924538"/>
                  </a:cubicBezTo>
                  <a:cubicBezTo>
                    <a:pt x="379448" y="924538"/>
                    <a:pt x="287083" y="902156"/>
                    <a:pt x="224673" y="857393"/>
                  </a:cubicBezTo>
                  <a:cubicBezTo>
                    <a:pt x="174746" y="821747"/>
                    <a:pt x="149783" y="776983"/>
                    <a:pt x="149783" y="723101"/>
                  </a:cubicBezTo>
                  <a:cubicBezTo>
                    <a:pt x="149783" y="636061"/>
                    <a:pt x="190972" y="563527"/>
                    <a:pt x="273352" y="505500"/>
                  </a:cubicBezTo>
                  <a:cubicBezTo>
                    <a:pt x="373207" y="435038"/>
                    <a:pt x="516750" y="399808"/>
                    <a:pt x="703977" y="399808"/>
                  </a:cubicBezTo>
                  <a:cubicBezTo>
                    <a:pt x="841277" y="399808"/>
                    <a:pt x="967345" y="425091"/>
                    <a:pt x="1082179" y="475657"/>
                  </a:cubicBezTo>
                  <a:cubicBezTo>
                    <a:pt x="1162062" y="511303"/>
                    <a:pt x="1182504" y="493654"/>
                    <a:pt x="1377999" y="662173"/>
                  </a:cubicBezTo>
                  <a:cubicBezTo>
                    <a:pt x="1573495" y="830692"/>
                    <a:pt x="1677817" y="1169769"/>
                    <a:pt x="2255150" y="1486770"/>
                  </a:cubicBezTo>
                  <a:cubicBezTo>
                    <a:pt x="2832484" y="1803770"/>
                    <a:pt x="3659058" y="1848042"/>
                    <a:pt x="4225315" y="1804522"/>
                  </a:cubicBezTo>
                  <a:cubicBezTo>
                    <a:pt x="4791573" y="1761001"/>
                    <a:pt x="5472731" y="1432725"/>
                    <a:pt x="5652698" y="1225649"/>
                  </a:cubicBezTo>
                  <a:cubicBezTo>
                    <a:pt x="5765177" y="1096226"/>
                    <a:pt x="5821982" y="969352"/>
                    <a:pt x="5831277" y="850515"/>
                  </a:cubicBezTo>
                  <a:close/>
                </a:path>
              </a:pathLst>
            </a:custGeom>
            <a:grpFill/>
            <a:ln>
              <a:solidFill>
                <a:schemeClr val="accent1">
                  <a:lumMod val="60000"/>
                  <a:lumOff val="40000"/>
                </a:schemeClr>
              </a:solidFill>
            </a:ln>
            <a:effectLst/>
            <a:scene3d>
              <a:camera prst="orthographicFront"/>
              <a:lightRig rig="flood"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sp>
          <p:nvSpPr>
            <p:cNvPr id="3" name="Forma libre 6"/>
            <p:cNvSpPr/>
            <p:nvPr/>
          </p:nvSpPr>
          <p:spPr>
            <a:xfrm rot="16200000" flipH="1">
              <a:off x="279053" y="3801360"/>
              <a:ext cx="2307604" cy="842804"/>
            </a:xfrm>
            <a:custGeom>
              <a:avLst/>
              <a:gdLst>
                <a:gd name="connsiteX0" fmla="*/ 5831277 w 5832648"/>
                <a:gd name="connsiteY0" fmla="*/ 850515 h 1818625"/>
                <a:gd name="connsiteX1" fmla="*/ 5798458 w 5832648"/>
                <a:gd name="connsiteY1" fmla="*/ 646474 h 1818625"/>
                <a:gd name="connsiteX2" fmla="*/ 5222804 w 5832648"/>
                <a:gd name="connsiteY2" fmla="*/ 196376 h 1818625"/>
                <a:gd name="connsiteX3" fmla="*/ 3982299 w 5832648"/>
                <a:gd name="connsiteY3" fmla="*/ 5082 h 1818625"/>
                <a:gd name="connsiteX4" fmla="*/ 3094879 w 5832648"/>
                <a:gd name="connsiteY4" fmla="*/ 176611 h 1818625"/>
                <a:gd name="connsiteX5" fmla="*/ 2733529 w 5832648"/>
                <a:gd name="connsiteY5" fmla="*/ 506743 h 1818625"/>
                <a:gd name="connsiteX6" fmla="*/ 2950714 w 5832648"/>
                <a:gd name="connsiteY6" fmla="*/ 811385 h 1818625"/>
                <a:gd name="connsiteX7" fmla="*/ 3639713 w 5832648"/>
                <a:gd name="connsiteY7" fmla="*/ 941947 h 1818625"/>
                <a:gd name="connsiteX8" fmla="*/ 4180801 w 5832648"/>
                <a:gd name="connsiteY8" fmla="*/ 854284 h 1818625"/>
                <a:gd name="connsiteX9" fmla="*/ 4396114 w 5832648"/>
                <a:gd name="connsiteY9" fmla="*/ 650982 h 1818625"/>
                <a:gd name="connsiteX10" fmla="*/ 4276287 w 5832648"/>
                <a:gd name="connsiteY10" fmla="*/ 473171 h 1818625"/>
                <a:gd name="connsiteX11" fmla="*/ 3871875 w 5832648"/>
                <a:gd name="connsiteY11" fmla="*/ 387373 h 1818625"/>
                <a:gd name="connsiteX12" fmla="*/ 3609755 w 5832648"/>
                <a:gd name="connsiteY12" fmla="*/ 430894 h 1818625"/>
                <a:gd name="connsiteX13" fmla="*/ 3516142 w 5832648"/>
                <a:gd name="connsiteY13" fmla="*/ 490578 h 1818625"/>
                <a:gd name="connsiteX14" fmla="*/ 3504909 w 5832648"/>
                <a:gd name="connsiteY14" fmla="*/ 519178 h 1818625"/>
                <a:gd name="connsiteX15" fmla="*/ 3527375 w 5832648"/>
                <a:gd name="connsiteY15" fmla="*/ 529125 h 1818625"/>
                <a:gd name="connsiteX16" fmla="*/ 3572310 w 5832648"/>
                <a:gd name="connsiteY16" fmla="*/ 524152 h 1818625"/>
                <a:gd name="connsiteX17" fmla="*/ 3617245 w 5832648"/>
                <a:gd name="connsiteY17" fmla="*/ 519178 h 1818625"/>
                <a:gd name="connsiteX18" fmla="*/ 3782006 w 5832648"/>
                <a:gd name="connsiteY18" fmla="*/ 511717 h 1818625"/>
                <a:gd name="connsiteX19" fmla="*/ 3982340 w 5832648"/>
                <a:gd name="connsiteY19" fmla="*/ 550885 h 1818625"/>
                <a:gd name="connsiteX20" fmla="*/ 4066592 w 5832648"/>
                <a:gd name="connsiteY20" fmla="*/ 636061 h 1818625"/>
                <a:gd name="connsiteX21" fmla="*/ 3924299 w 5832648"/>
                <a:gd name="connsiteY21" fmla="*/ 764135 h 1818625"/>
                <a:gd name="connsiteX22" fmla="*/ 3572310 w 5832648"/>
                <a:gd name="connsiteY22" fmla="*/ 815116 h 1818625"/>
                <a:gd name="connsiteX23" fmla="*/ 3081773 w 5832648"/>
                <a:gd name="connsiteY23" fmla="*/ 711910 h 1818625"/>
                <a:gd name="connsiteX24" fmla="*/ 2928246 w 5832648"/>
                <a:gd name="connsiteY24" fmla="*/ 496796 h 1818625"/>
                <a:gd name="connsiteX25" fmla="*/ 3212832 w 5832648"/>
                <a:gd name="connsiteY25" fmla="*/ 219509 h 1818625"/>
                <a:gd name="connsiteX26" fmla="*/ 3961744 w 5832648"/>
                <a:gd name="connsiteY26" fmla="*/ 96409 h 1818625"/>
                <a:gd name="connsiteX27" fmla="*/ 4897885 w 5832648"/>
                <a:gd name="connsiteY27" fmla="*/ 281681 h 1818625"/>
                <a:gd name="connsiteX28" fmla="*/ 5212428 w 5832648"/>
                <a:gd name="connsiteY28" fmla="*/ 675851 h 1818625"/>
                <a:gd name="connsiteX29" fmla="*/ 4778058 w 5832648"/>
                <a:gd name="connsiteY29" fmla="*/ 1074994 h 1818625"/>
                <a:gd name="connsiteX30" fmla="*/ 3662179 w 5832648"/>
                <a:gd name="connsiteY30" fmla="*/ 1247832 h 1818625"/>
                <a:gd name="connsiteX31" fmla="*/ 3025604 w 5832648"/>
                <a:gd name="connsiteY31" fmla="*/ 1190634 h 1818625"/>
                <a:gd name="connsiteX32" fmla="*/ 2565024 w 5832648"/>
                <a:gd name="connsiteY32" fmla="*/ 1037691 h 1818625"/>
                <a:gd name="connsiteX33" fmla="*/ 2186822 w 5832648"/>
                <a:gd name="connsiteY33" fmla="*/ 822576 h 1818625"/>
                <a:gd name="connsiteX34" fmla="*/ 1658840 w 5832648"/>
                <a:gd name="connsiteY34" fmla="*/ 455763 h 1818625"/>
                <a:gd name="connsiteX35" fmla="*/ 891205 w 5832648"/>
                <a:gd name="connsiteY35" fmla="*/ 270490 h 1818625"/>
                <a:gd name="connsiteX36" fmla="*/ 209696 w 5832648"/>
                <a:gd name="connsiteY36" fmla="*/ 418459 h 1818625"/>
                <a:gd name="connsiteX37" fmla="*/ 0 w 5832648"/>
                <a:gd name="connsiteY37" fmla="*/ 730562 h 1818625"/>
                <a:gd name="connsiteX38" fmla="*/ 93614 w 5832648"/>
                <a:gd name="connsiteY38" fmla="*/ 953137 h 1818625"/>
                <a:gd name="connsiteX39" fmla="*/ 516750 w 5832648"/>
                <a:gd name="connsiteY39" fmla="*/ 1066290 h 1818625"/>
                <a:gd name="connsiteX40" fmla="*/ 732061 w 5832648"/>
                <a:gd name="connsiteY40" fmla="*/ 1034582 h 1818625"/>
                <a:gd name="connsiteX41" fmla="*/ 835038 w 5832648"/>
                <a:gd name="connsiteY41" fmla="*/ 978628 h 1818625"/>
                <a:gd name="connsiteX42" fmla="*/ 842526 w 5832648"/>
                <a:gd name="connsiteY42" fmla="*/ 943190 h 1818625"/>
                <a:gd name="connsiteX43" fmla="*/ 816314 w 5832648"/>
                <a:gd name="connsiteY43" fmla="*/ 897183 h 1818625"/>
                <a:gd name="connsiteX44" fmla="*/ 778868 w 5832648"/>
                <a:gd name="connsiteY44" fmla="*/ 883505 h 1818625"/>
                <a:gd name="connsiteX45" fmla="*/ 733933 w 5832648"/>
                <a:gd name="connsiteY45" fmla="*/ 892209 h 1818625"/>
                <a:gd name="connsiteX46" fmla="*/ 623470 w 5832648"/>
                <a:gd name="connsiteY46" fmla="*/ 917078 h 1818625"/>
                <a:gd name="connsiteX47" fmla="*/ 501771 w 5832648"/>
                <a:gd name="connsiteY47" fmla="*/ 924538 h 1818625"/>
                <a:gd name="connsiteX48" fmla="*/ 224673 w 5832648"/>
                <a:gd name="connsiteY48" fmla="*/ 857393 h 1818625"/>
                <a:gd name="connsiteX49" fmla="*/ 149783 w 5832648"/>
                <a:gd name="connsiteY49" fmla="*/ 723101 h 1818625"/>
                <a:gd name="connsiteX50" fmla="*/ 273352 w 5832648"/>
                <a:gd name="connsiteY50" fmla="*/ 505500 h 1818625"/>
                <a:gd name="connsiteX51" fmla="*/ 703977 w 5832648"/>
                <a:gd name="connsiteY51" fmla="*/ 399808 h 1818625"/>
                <a:gd name="connsiteX52" fmla="*/ 1082179 w 5832648"/>
                <a:gd name="connsiteY52" fmla="*/ 475657 h 1818625"/>
                <a:gd name="connsiteX53" fmla="*/ 1377999 w 5832648"/>
                <a:gd name="connsiteY53" fmla="*/ 662173 h 1818625"/>
                <a:gd name="connsiteX54" fmla="*/ 2255150 w 5832648"/>
                <a:gd name="connsiteY54" fmla="*/ 1486770 h 1818625"/>
                <a:gd name="connsiteX55" fmla="*/ 4225315 w 5832648"/>
                <a:gd name="connsiteY55" fmla="*/ 1804522 h 1818625"/>
                <a:gd name="connsiteX56" fmla="*/ 5652698 w 5832648"/>
                <a:gd name="connsiteY56" fmla="*/ 1225649 h 1818625"/>
                <a:gd name="connsiteX57" fmla="*/ 5831277 w 5832648"/>
                <a:gd name="connsiteY57" fmla="*/ 850515 h 1818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Lst>
              <a:rect l="l" t="t" r="r" b="b"/>
              <a:pathLst>
                <a:path w="5832648" h="1818625">
                  <a:moveTo>
                    <a:pt x="5831277" y="850515"/>
                  </a:moveTo>
                  <a:cubicBezTo>
                    <a:pt x="5836853" y="779212"/>
                    <a:pt x="5825326" y="710803"/>
                    <a:pt x="5798458" y="646474"/>
                  </a:cubicBezTo>
                  <a:cubicBezTo>
                    <a:pt x="5726809" y="474929"/>
                    <a:pt x="5525497" y="303274"/>
                    <a:pt x="5222804" y="196376"/>
                  </a:cubicBezTo>
                  <a:cubicBezTo>
                    <a:pt x="4920110" y="89477"/>
                    <a:pt x="4583626" y="-25754"/>
                    <a:pt x="3982299" y="5082"/>
                  </a:cubicBezTo>
                  <a:cubicBezTo>
                    <a:pt x="3380973" y="35917"/>
                    <a:pt x="3303007" y="93000"/>
                    <a:pt x="3094879" y="176611"/>
                  </a:cubicBezTo>
                  <a:cubicBezTo>
                    <a:pt x="2886750" y="260221"/>
                    <a:pt x="2733529" y="378255"/>
                    <a:pt x="2733529" y="506743"/>
                  </a:cubicBezTo>
                  <a:cubicBezTo>
                    <a:pt x="2733529" y="631916"/>
                    <a:pt x="2805923" y="733463"/>
                    <a:pt x="2950714" y="811385"/>
                  </a:cubicBezTo>
                  <a:cubicBezTo>
                    <a:pt x="3112977" y="898426"/>
                    <a:pt x="3342644" y="941947"/>
                    <a:pt x="3639713" y="941947"/>
                  </a:cubicBezTo>
                  <a:cubicBezTo>
                    <a:pt x="3856896" y="941947"/>
                    <a:pt x="4037260" y="912726"/>
                    <a:pt x="4180801" y="854284"/>
                  </a:cubicBezTo>
                  <a:cubicBezTo>
                    <a:pt x="4324343" y="795842"/>
                    <a:pt x="4396114" y="728075"/>
                    <a:pt x="4396114" y="650982"/>
                  </a:cubicBezTo>
                  <a:cubicBezTo>
                    <a:pt x="4396114" y="580520"/>
                    <a:pt x="4356172" y="521250"/>
                    <a:pt x="4276287" y="473171"/>
                  </a:cubicBezTo>
                  <a:cubicBezTo>
                    <a:pt x="4181426" y="415972"/>
                    <a:pt x="4046622" y="387373"/>
                    <a:pt x="3871875" y="387373"/>
                  </a:cubicBezTo>
                  <a:cubicBezTo>
                    <a:pt x="3767027" y="387373"/>
                    <a:pt x="3679654" y="401880"/>
                    <a:pt x="3609755" y="430894"/>
                  </a:cubicBezTo>
                  <a:cubicBezTo>
                    <a:pt x="3554835" y="453275"/>
                    <a:pt x="3523631" y="473171"/>
                    <a:pt x="3516142" y="490578"/>
                  </a:cubicBezTo>
                  <a:cubicBezTo>
                    <a:pt x="3508652" y="507987"/>
                    <a:pt x="3504909" y="517520"/>
                    <a:pt x="3504909" y="519178"/>
                  </a:cubicBezTo>
                  <a:cubicBezTo>
                    <a:pt x="3504909" y="525809"/>
                    <a:pt x="3512397" y="529125"/>
                    <a:pt x="3527375" y="529125"/>
                  </a:cubicBezTo>
                  <a:lnTo>
                    <a:pt x="3572310" y="524152"/>
                  </a:lnTo>
                  <a:cubicBezTo>
                    <a:pt x="3577303" y="523322"/>
                    <a:pt x="3592282" y="521664"/>
                    <a:pt x="3617245" y="519178"/>
                  </a:cubicBezTo>
                  <a:cubicBezTo>
                    <a:pt x="3667172" y="514204"/>
                    <a:pt x="3722092" y="511717"/>
                    <a:pt x="3782006" y="511717"/>
                  </a:cubicBezTo>
                  <a:cubicBezTo>
                    <a:pt x="3859394" y="511717"/>
                    <a:pt x="3926171" y="524773"/>
                    <a:pt x="3982340" y="550885"/>
                  </a:cubicBezTo>
                  <a:cubicBezTo>
                    <a:pt x="4038508" y="576998"/>
                    <a:pt x="4066592" y="605389"/>
                    <a:pt x="4066592" y="636061"/>
                  </a:cubicBezTo>
                  <a:cubicBezTo>
                    <a:pt x="4066592" y="687456"/>
                    <a:pt x="4019161" y="730148"/>
                    <a:pt x="3924299" y="764135"/>
                  </a:cubicBezTo>
                  <a:cubicBezTo>
                    <a:pt x="3829437" y="798122"/>
                    <a:pt x="3712108" y="815116"/>
                    <a:pt x="3572310" y="815116"/>
                  </a:cubicBezTo>
                  <a:cubicBezTo>
                    <a:pt x="3362616" y="815116"/>
                    <a:pt x="3199103" y="780714"/>
                    <a:pt x="3081773" y="711910"/>
                  </a:cubicBezTo>
                  <a:cubicBezTo>
                    <a:pt x="2979422" y="652226"/>
                    <a:pt x="2928246" y="580520"/>
                    <a:pt x="2928246" y="496796"/>
                  </a:cubicBezTo>
                  <a:cubicBezTo>
                    <a:pt x="2928246" y="389860"/>
                    <a:pt x="3023108" y="297431"/>
                    <a:pt x="3212832" y="219509"/>
                  </a:cubicBezTo>
                  <a:cubicBezTo>
                    <a:pt x="3412542" y="137442"/>
                    <a:pt x="3662179" y="96409"/>
                    <a:pt x="3961744" y="96409"/>
                  </a:cubicBezTo>
                  <a:cubicBezTo>
                    <a:pt x="4351179" y="96409"/>
                    <a:pt x="4663226" y="158167"/>
                    <a:pt x="4897885" y="281681"/>
                  </a:cubicBezTo>
                  <a:cubicBezTo>
                    <a:pt x="5107580" y="391933"/>
                    <a:pt x="5212428" y="523322"/>
                    <a:pt x="5212428" y="675851"/>
                  </a:cubicBezTo>
                  <a:cubicBezTo>
                    <a:pt x="5212428" y="830866"/>
                    <a:pt x="5067639" y="963914"/>
                    <a:pt x="4778058" y="1074994"/>
                  </a:cubicBezTo>
                  <a:cubicBezTo>
                    <a:pt x="4478494" y="1190219"/>
                    <a:pt x="4106535" y="1247832"/>
                    <a:pt x="3662179" y="1247832"/>
                  </a:cubicBezTo>
                  <a:cubicBezTo>
                    <a:pt x="3420031" y="1247832"/>
                    <a:pt x="3207841" y="1228766"/>
                    <a:pt x="3025604" y="1190634"/>
                  </a:cubicBezTo>
                  <a:cubicBezTo>
                    <a:pt x="2865837" y="1157475"/>
                    <a:pt x="2712310" y="1106495"/>
                    <a:pt x="2565024" y="1037691"/>
                  </a:cubicBezTo>
                  <a:cubicBezTo>
                    <a:pt x="2462672" y="990440"/>
                    <a:pt x="2336606" y="918736"/>
                    <a:pt x="2186822" y="822576"/>
                  </a:cubicBezTo>
                  <a:lnTo>
                    <a:pt x="1658840" y="455763"/>
                  </a:lnTo>
                  <a:cubicBezTo>
                    <a:pt x="1441655" y="332248"/>
                    <a:pt x="1185777" y="270490"/>
                    <a:pt x="891205" y="270490"/>
                  </a:cubicBezTo>
                  <a:cubicBezTo>
                    <a:pt x="599130" y="270490"/>
                    <a:pt x="371959" y="319813"/>
                    <a:pt x="209696" y="418459"/>
                  </a:cubicBezTo>
                  <a:cubicBezTo>
                    <a:pt x="69898" y="503842"/>
                    <a:pt x="0" y="607876"/>
                    <a:pt x="0" y="730562"/>
                  </a:cubicBezTo>
                  <a:cubicBezTo>
                    <a:pt x="0" y="824234"/>
                    <a:pt x="31205" y="898426"/>
                    <a:pt x="93614" y="953137"/>
                  </a:cubicBezTo>
                  <a:cubicBezTo>
                    <a:pt x="178490" y="1028573"/>
                    <a:pt x="319535" y="1066290"/>
                    <a:pt x="516750" y="1066290"/>
                  </a:cubicBezTo>
                  <a:cubicBezTo>
                    <a:pt x="596633" y="1066290"/>
                    <a:pt x="668403" y="1055721"/>
                    <a:pt x="732061" y="1034582"/>
                  </a:cubicBezTo>
                  <a:cubicBezTo>
                    <a:pt x="795719" y="1013444"/>
                    <a:pt x="830045" y="994793"/>
                    <a:pt x="835038" y="978628"/>
                  </a:cubicBezTo>
                  <a:cubicBezTo>
                    <a:pt x="840029" y="962463"/>
                    <a:pt x="842526" y="950650"/>
                    <a:pt x="842526" y="943190"/>
                  </a:cubicBezTo>
                  <a:cubicBezTo>
                    <a:pt x="842526" y="924953"/>
                    <a:pt x="833788" y="909617"/>
                    <a:pt x="816314" y="897183"/>
                  </a:cubicBezTo>
                  <a:cubicBezTo>
                    <a:pt x="796343" y="888064"/>
                    <a:pt x="783861" y="883505"/>
                    <a:pt x="778868" y="883505"/>
                  </a:cubicBezTo>
                  <a:cubicBezTo>
                    <a:pt x="766387" y="883505"/>
                    <a:pt x="751408" y="886406"/>
                    <a:pt x="733933" y="892209"/>
                  </a:cubicBezTo>
                  <a:cubicBezTo>
                    <a:pt x="698984" y="903814"/>
                    <a:pt x="662163" y="912104"/>
                    <a:pt x="623470" y="917078"/>
                  </a:cubicBezTo>
                  <a:cubicBezTo>
                    <a:pt x="584775" y="922052"/>
                    <a:pt x="544209" y="924538"/>
                    <a:pt x="501771" y="924538"/>
                  </a:cubicBezTo>
                  <a:cubicBezTo>
                    <a:pt x="379448" y="924538"/>
                    <a:pt x="287083" y="902156"/>
                    <a:pt x="224673" y="857393"/>
                  </a:cubicBezTo>
                  <a:cubicBezTo>
                    <a:pt x="174746" y="821747"/>
                    <a:pt x="149783" y="776983"/>
                    <a:pt x="149783" y="723101"/>
                  </a:cubicBezTo>
                  <a:cubicBezTo>
                    <a:pt x="149783" y="636061"/>
                    <a:pt x="190972" y="563527"/>
                    <a:pt x="273352" y="505500"/>
                  </a:cubicBezTo>
                  <a:cubicBezTo>
                    <a:pt x="373207" y="435038"/>
                    <a:pt x="516750" y="399808"/>
                    <a:pt x="703977" y="399808"/>
                  </a:cubicBezTo>
                  <a:cubicBezTo>
                    <a:pt x="841277" y="399808"/>
                    <a:pt x="967345" y="425091"/>
                    <a:pt x="1082179" y="475657"/>
                  </a:cubicBezTo>
                  <a:cubicBezTo>
                    <a:pt x="1162062" y="511303"/>
                    <a:pt x="1182504" y="493654"/>
                    <a:pt x="1377999" y="662173"/>
                  </a:cubicBezTo>
                  <a:cubicBezTo>
                    <a:pt x="1573495" y="830692"/>
                    <a:pt x="1677817" y="1169769"/>
                    <a:pt x="2255150" y="1486770"/>
                  </a:cubicBezTo>
                  <a:cubicBezTo>
                    <a:pt x="2832484" y="1803770"/>
                    <a:pt x="3659058" y="1848042"/>
                    <a:pt x="4225315" y="1804522"/>
                  </a:cubicBezTo>
                  <a:cubicBezTo>
                    <a:pt x="4791573" y="1761001"/>
                    <a:pt x="5472731" y="1432725"/>
                    <a:pt x="5652698" y="1225649"/>
                  </a:cubicBezTo>
                  <a:cubicBezTo>
                    <a:pt x="5765177" y="1096226"/>
                    <a:pt x="5821982" y="969352"/>
                    <a:pt x="5831277" y="850515"/>
                  </a:cubicBezTo>
                  <a:close/>
                </a:path>
              </a:pathLst>
            </a:custGeom>
            <a:grpFill/>
            <a:ln>
              <a:solidFill>
                <a:schemeClr val="accent1">
                  <a:lumMod val="60000"/>
                  <a:lumOff val="40000"/>
                </a:schemeClr>
              </a:solidFill>
            </a:ln>
            <a:effectLst>
              <a:reflection blurRad="6350" stA="50000" endA="300" endPos="90000" dist="50800" dir="5400000" sy="-100000" algn="bl" rotWithShape="0"/>
            </a:effectLst>
            <a:scene3d>
              <a:camera prst="orthographicFront"/>
              <a:lightRig rig="flood"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grpSp>
      <p:grpSp>
        <p:nvGrpSpPr>
          <p:cNvPr id="5" name="4 Grupo"/>
          <p:cNvGrpSpPr/>
          <p:nvPr/>
        </p:nvGrpSpPr>
        <p:grpSpPr>
          <a:xfrm>
            <a:off x="1475656" y="1059582"/>
            <a:ext cx="842805" cy="3080853"/>
            <a:chOff x="1011452" y="1196752"/>
            <a:chExt cx="842805" cy="4179812"/>
          </a:xfrm>
          <a:gradFill>
            <a:gsLst>
              <a:gs pos="0">
                <a:srgbClr val="C00000">
                  <a:lumMod val="72000"/>
                  <a:alpha val="70000"/>
                </a:srgbClr>
              </a:gs>
              <a:gs pos="40000">
                <a:srgbClr val="FEE7F2">
                  <a:alpha val="54000"/>
                </a:srgbClr>
              </a:gs>
              <a:gs pos="61000">
                <a:srgbClr val="FBA97D">
                  <a:lumMod val="0"/>
                  <a:lumOff val="100000"/>
                  <a:alpha val="53000"/>
                </a:srgbClr>
              </a:gs>
              <a:gs pos="82001">
                <a:srgbClr val="C00000">
                  <a:lumMod val="67000"/>
                </a:srgbClr>
              </a:gs>
              <a:gs pos="100000">
                <a:srgbClr val="FEE7F2"/>
              </a:gs>
            </a:gsLst>
            <a:lin ang="5400000" scaled="0"/>
          </a:gradFill>
        </p:grpSpPr>
        <p:sp>
          <p:nvSpPr>
            <p:cNvPr id="6" name="Forma libre 6"/>
            <p:cNvSpPr/>
            <p:nvPr/>
          </p:nvSpPr>
          <p:spPr>
            <a:xfrm rot="5400000" flipH="1">
              <a:off x="279052" y="1929152"/>
              <a:ext cx="2307604" cy="842804"/>
            </a:xfrm>
            <a:custGeom>
              <a:avLst/>
              <a:gdLst>
                <a:gd name="connsiteX0" fmla="*/ 5831277 w 5832648"/>
                <a:gd name="connsiteY0" fmla="*/ 850515 h 1818625"/>
                <a:gd name="connsiteX1" fmla="*/ 5798458 w 5832648"/>
                <a:gd name="connsiteY1" fmla="*/ 646474 h 1818625"/>
                <a:gd name="connsiteX2" fmla="*/ 5222804 w 5832648"/>
                <a:gd name="connsiteY2" fmla="*/ 196376 h 1818625"/>
                <a:gd name="connsiteX3" fmla="*/ 3982299 w 5832648"/>
                <a:gd name="connsiteY3" fmla="*/ 5082 h 1818625"/>
                <a:gd name="connsiteX4" fmla="*/ 3094879 w 5832648"/>
                <a:gd name="connsiteY4" fmla="*/ 176611 h 1818625"/>
                <a:gd name="connsiteX5" fmla="*/ 2733529 w 5832648"/>
                <a:gd name="connsiteY5" fmla="*/ 506743 h 1818625"/>
                <a:gd name="connsiteX6" fmla="*/ 2950714 w 5832648"/>
                <a:gd name="connsiteY6" fmla="*/ 811385 h 1818625"/>
                <a:gd name="connsiteX7" fmla="*/ 3639713 w 5832648"/>
                <a:gd name="connsiteY7" fmla="*/ 941947 h 1818625"/>
                <a:gd name="connsiteX8" fmla="*/ 4180801 w 5832648"/>
                <a:gd name="connsiteY8" fmla="*/ 854284 h 1818625"/>
                <a:gd name="connsiteX9" fmla="*/ 4396114 w 5832648"/>
                <a:gd name="connsiteY9" fmla="*/ 650982 h 1818625"/>
                <a:gd name="connsiteX10" fmla="*/ 4276287 w 5832648"/>
                <a:gd name="connsiteY10" fmla="*/ 473171 h 1818625"/>
                <a:gd name="connsiteX11" fmla="*/ 3871875 w 5832648"/>
                <a:gd name="connsiteY11" fmla="*/ 387373 h 1818625"/>
                <a:gd name="connsiteX12" fmla="*/ 3609755 w 5832648"/>
                <a:gd name="connsiteY12" fmla="*/ 430894 h 1818625"/>
                <a:gd name="connsiteX13" fmla="*/ 3516142 w 5832648"/>
                <a:gd name="connsiteY13" fmla="*/ 490578 h 1818625"/>
                <a:gd name="connsiteX14" fmla="*/ 3504909 w 5832648"/>
                <a:gd name="connsiteY14" fmla="*/ 519178 h 1818625"/>
                <a:gd name="connsiteX15" fmla="*/ 3527375 w 5832648"/>
                <a:gd name="connsiteY15" fmla="*/ 529125 h 1818625"/>
                <a:gd name="connsiteX16" fmla="*/ 3572310 w 5832648"/>
                <a:gd name="connsiteY16" fmla="*/ 524152 h 1818625"/>
                <a:gd name="connsiteX17" fmla="*/ 3617245 w 5832648"/>
                <a:gd name="connsiteY17" fmla="*/ 519178 h 1818625"/>
                <a:gd name="connsiteX18" fmla="*/ 3782006 w 5832648"/>
                <a:gd name="connsiteY18" fmla="*/ 511717 h 1818625"/>
                <a:gd name="connsiteX19" fmla="*/ 3982340 w 5832648"/>
                <a:gd name="connsiteY19" fmla="*/ 550885 h 1818625"/>
                <a:gd name="connsiteX20" fmla="*/ 4066592 w 5832648"/>
                <a:gd name="connsiteY20" fmla="*/ 636061 h 1818625"/>
                <a:gd name="connsiteX21" fmla="*/ 3924299 w 5832648"/>
                <a:gd name="connsiteY21" fmla="*/ 764135 h 1818625"/>
                <a:gd name="connsiteX22" fmla="*/ 3572310 w 5832648"/>
                <a:gd name="connsiteY22" fmla="*/ 815116 h 1818625"/>
                <a:gd name="connsiteX23" fmla="*/ 3081773 w 5832648"/>
                <a:gd name="connsiteY23" fmla="*/ 711910 h 1818625"/>
                <a:gd name="connsiteX24" fmla="*/ 2928246 w 5832648"/>
                <a:gd name="connsiteY24" fmla="*/ 496796 h 1818625"/>
                <a:gd name="connsiteX25" fmla="*/ 3212832 w 5832648"/>
                <a:gd name="connsiteY25" fmla="*/ 219509 h 1818625"/>
                <a:gd name="connsiteX26" fmla="*/ 3961744 w 5832648"/>
                <a:gd name="connsiteY26" fmla="*/ 96409 h 1818625"/>
                <a:gd name="connsiteX27" fmla="*/ 4897885 w 5832648"/>
                <a:gd name="connsiteY27" fmla="*/ 281681 h 1818625"/>
                <a:gd name="connsiteX28" fmla="*/ 5212428 w 5832648"/>
                <a:gd name="connsiteY28" fmla="*/ 675851 h 1818625"/>
                <a:gd name="connsiteX29" fmla="*/ 4778058 w 5832648"/>
                <a:gd name="connsiteY29" fmla="*/ 1074994 h 1818625"/>
                <a:gd name="connsiteX30" fmla="*/ 3662179 w 5832648"/>
                <a:gd name="connsiteY30" fmla="*/ 1247832 h 1818625"/>
                <a:gd name="connsiteX31" fmla="*/ 3025604 w 5832648"/>
                <a:gd name="connsiteY31" fmla="*/ 1190634 h 1818625"/>
                <a:gd name="connsiteX32" fmla="*/ 2565024 w 5832648"/>
                <a:gd name="connsiteY32" fmla="*/ 1037691 h 1818625"/>
                <a:gd name="connsiteX33" fmla="*/ 2186822 w 5832648"/>
                <a:gd name="connsiteY33" fmla="*/ 822576 h 1818625"/>
                <a:gd name="connsiteX34" fmla="*/ 1658840 w 5832648"/>
                <a:gd name="connsiteY34" fmla="*/ 455763 h 1818625"/>
                <a:gd name="connsiteX35" fmla="*/ 891205 w 5832648"/>
                <a:gd name="connsiteY35" fmla="*/ 270490 h 1818625"/>
                <a:gd name="connsiteX36" fmla="*/ 209696 w 5832648"/>
                <a:gd name="connsiteY36" fmla="*/ 418459 h 1818625"/>
                <a:gd name="connsiteX37" fmla="*/ 0 w 5832648"/>
                <a:gd name="connsiteY37" fmla="*/ 730562 h 1818625"/>
                <a:gd name="connsiteX38" fmla="*/ 93614 w 5832648"/>
                <a:gd name="connsiteY38" fmla="*/ 953137 h 1818625"/>
                <a:gd name="connsiteX39" fmla="*/ 516750 w 5832648"/>
                <a:gd name="connsiteY39" fmla="*/ 1066290 h 1818625"/>
                <a:gd name="connsiteX40" fmla="*/ 732061 w 5832648"/>
                <a:gd name="connsiteY40" fmla="*/ 1034582 h 1818625"/>
                <a:gd name="connsiteX41" fmla="*/ 835038 w 5832648"/>
                <a:gd name="connsiteY41" fmla="*/ 978628 h 1818625"/>
                <a:gd name="connsiteX42" fmla="*/ 842526 w 5832648"/>
                <a:gd name="connsiteY42" fmla="*/ 943190 h 1818625"/>
                <a:gd name="connsiteX43" fmla="*/ 816314 w 5832648"/>
                <a:gd name="connsiteY43" fmla="*/ 897183 h 1818625"/>
                <a:gd name="connsiteX44" fmla="*/ 778868 w 5832648"/>
                <a:gd name="connsiteY44" fmla="*/ 883505 h 1818625"/>
                <a:gd name="connsiteX45" fmla="*/ 733933 w 5832648"/>
                <a:gd name="connsiteY45" fmla="*/ 892209 h 1818625"/>
                <a:gd name="connsiteX46" fmla="*/ 623470 w 5832648"/>
                <a:gd name="connsiteY46" fmla="*/ 917078 h 1818625"/>
                <a:gd name="connsiteX47" fmla="*/ 501771 w 5832648"/>
                <a:gd name="connsiteY47" fmla="*/ 924538 h 1818625"/>
                <a:gd name="connsiteX48" fmla="*/ 224673 w 5832648"/>
                <a:gd name="connsiteY48" fmla="*/ 857393 h 1818625"/>
                <a:gd name="connsiteX49" fmla="*/ 149783 w 5832648"/>
                <a:gd name="connsiteY49" fmla="*/ 723101 h 1818625"/>
                <a:gd name="connsiteX50" fmla="*/ 273352 w 5832648"/>
                <a:gd name="connsiteY50" fmla="*/ 505500 h 1818625"/>
                <a:gd name="connsiteX51" fmla="*/ 703977 w 5832648"/>
                <a:gd name="connsiteY51" fmla="*/ 399808 h 1818625"/>
                <a:gd name="connsiteX52" fmla="*/ 1082179 w 5832648"/>
                <a:gd name="connsiteY52" fmla="*/ 475657 h 1818625"/>
                <a:gd name="connsiteX53" fmla="*/ 1377999 w 5832648"/>
                <a:gd name="connsiteY53" fmla="*/ 662173 h 1818625"/>
                <a:gd name="connsiteX54" fmla="*/ 2255150 w 5832648"/>
                <a:gd name="connsiteY54" fmla="*/ 1486770 h 1818625"/>
                <a:gd name="connsiteX55" fmla="*/ 4225315 w 5832648"/>
                <a:gd name="connsiteY55" fmla="*/ 1804522 h 1818625"/>
                <a:gd name="connsiteX56" fmla="*/ 5652698 w 5832648"/>
                <a:gd name="connsiteY56" fmla="*/ 1225649 h 1818625"/>
                <a:gd name="connsiteX57" fmla="*/ 5831277 w 5832648"/>
                <a:gd name="connsiteY57" fmla="*/ 850515 h 1818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Lst>
              <a:rect l="l" t="t" r="r" b="b"/>
              <a:pathLst>
                <a:path w="5832648" h="1818625">
                  <a:moveTo>
                    <a:pt x="5831277" y="850515"/>
                  </a:moveTo>
                  <a:cubicBezTo>
                    <a:pt x="5836853" y="779212"/>
                    <a:pt x="5825326" y="710803"/>
                    <a:pt x="5798458" y="646474"/>
                  </a:cubicBezTo>
                  <a:cubicBezTo>
                    <a:pt x="5726809" y="474929"/>
                    <a:pt x="5525497" y="303274"/>
                    <a:pt x="5222804" y="196376"/>
                  </a:cubicBezTo>
                  <a:cubicBezTo>
                    <a:pt x="4920110" y="89477"/>
                    <a:pt x="4583626" y="-25754"/>
                    <a:pt x="3982299" y="5082"/>
                  </a:cubicBezTo>
                  <a:cubicBezTo>
                    <a:pt x="3380973" y="35917"/>
                    <a:pt x="3303007" y="93000"/>
                    <a:pt x="3094879" y="176611"/>
                  </a:cubicBezTo>
                  <a:cubicBezTo>
                    <a:pt x="2886750" y="260221"/>
                    <a:pt x="2733529" y="378255"/>
                    <a:pt x="2733529" y="506743"/>
                  </a:cubicBezTo>
                  <a:cubicBezTo>
                    <a:pt x="2733529" y="631916"/>
                    <a:pt x="2805923" y="733463"/>
                    <a:pt x="2950714" y="811385"/>
                  </a:cubicBezTo>
                  <a:cubicBezTo>
                    <a:pt x="3112977" y="898426"/>
                    <a:pt x="3342644" y="941947"/>
                    <a:pt x="3639713" y="941947"/>
                  </a:cubicBezTo>
                  <a:cubicBezTo>
                    <a:pt x="3856896" y="941947"/>
                    <a:pt x="4037260" y="912726"/>
                    <a:pt x="4180801" y="854284"/>
                  </a:cubicBezTo>
                  <a:cubicBezTo>
                    <a:pt x="4324343" y="795842"/>
                    <a:pt x="4396114" y="728075"/>
                    <a:pt x="4396114" y="650982"/>
                  </a:cubicBezTo>
                  <a:cubicBezTo>
                    <a:pt x="4396114" y="580520"/>
                    <a:pt x="4356172" y="521250"/>
                    <a:pt x="4276287" y="473171"/>
                  </a:cubicBezTo>
                  <a:cubicBezTo>
                    <a:pt x="4181426" y="415972"/>
                    <a:pt x="4046622" y="387373"/>
                    <a:pt x="3871875" y="387373"/>
                  </a:cubicBezTo>
                  <a:cubicBezTo>
                    <a:pt x="3767027" y="387373"/>
                    <a:pt x="3679654" y="401880"/>
                    <a:pt x="3609755" y="430894"/>
                  </a:cubicBezTo>
                  <a:cubicBezTo>
                    <a:pt x="3554835" y="453275"/>
                    <a:pt x="3523631" y="473171"/>
                    <a:pt x="3516142" y="490578"/>
                  </a:cubicBezTo>
                  <a:cubicBezTo>
                    <a:pt x="3508652" y="507987"/>
                    <a:pt x="3504909" y="517520"/>
                    <a:pt x="3504909" y="519178"/>
                  </a:cubicBezTo>
                  <a:cubicBezTo>
                    <a:pt x="3504909" y="525809"/>
                    <a:pt x="3512397" y="529125"/>
                    <a:pt x="3527375" y="529125"/>
                  </a:cubicBezTo>
                  <a:lnTo>
                    <a:pt x="3572310" y="524152"/>
                  </a:lnTo>
                  <a:cubicBezTo>
                    <a:pt x="3577303" y="523322"/>
                    <a:pt x="3592282" y="521664"/>
                    <a:pt x="3617245" y="519178"/>
                  </a:cubicBezTo>
                  <a:cubicBezTo>
                    <a:pt x="3667172" y="514204"/>
                    <a:pt x="3722092" y="511717"/>
                    <a:pt x="3782006" y="511717"/>
                  </a:cubicBezTo>
                  <a:cubicBezTo>
                    <a:pt x="3859394" y="511717"/>
                    <a:pt x="3926171" y="524773"/>
                    <a:pt x="3982340" y="550885"/>
                  </a:cubicBezTo>
                  <a:cubicBezTo>
                    <a:pt x="4038508" y="576998"/>
                    <a:pt x="4066592" y="605389"/>
                    <a:pt x="4066592" y="636061"/>
                  </a:cubicBezTo>
                  <a:cubicBezTo>
                    <a:pt x="4066592" y="687456"/>
                    <a:pt x="4019161" y="730148"/>
                    <a:pt x="3924299" y="764135"/>
                  </a:cubicBezTo>
                  <a:cubicBezTo>
                    <a:pt x="3829437" y="798122"/>
                    <a:pt x="3712108" y="815116"/>
                    <a:pt x="3572310" y="815116"/>
                  </a:cubicBezTo>
                  <a:cubicBezTo>
                    <a:pt x="3362616" y="815116"/>
                    <a:pt x="3199103" y="780714"/>
                    <a:pt x="3081773" y="711910"/>
                  </a:cubicBezTo>
                  <a:cubicBezTo>
                    <a:pt x="2979422" y="652226"/>
                    <a:pt x="2928246" y="580520"/>
                    <a:pt x="2928246" y="496796"/>
                  </a:cubicBezTo>
                  <a:cubicBezTo>
                    <a:pt x="2928246" y="389860"/>
                    <a:pt x="3023108" y="297431"/>
                    <a:pt x="3212832" y="219509"/>
                  </a:cubicBezTo>
                  <a:cubicBezTo>
                    <a:pt x="3412542" y="137442"/>
                    <a:pt x="3662179" y="96409"/>
                    <a:pt x="3961744" y="96409"/>
                  </a:cubicBezTo>
                  <a:cubicBezTo>
                    <a:pt x="4351179" y="96409"/>
                    <a:pt x="4663226" y="158167"/>
                    <a:pt x="4897885" y="281681"/>
                  </a:cubicBezTo>
                  <a:cubicBezTo>
                    <a:pt x="5107580" y="391933"/>
                    <a:pt x="5212428" y="523322"/>
                    <a:pt x="5212428" y="675851"/>
                  </a:cubicBezTo>
                  <a:cubicBezTo>
                    <a:pt x="5212428" y="830866"/>
                    <a:pt x="5067639" y="963914"/>
                    <a:pt x="4778058" y="1074994"/>
                  </a:cubicBezTo>
                  <a:cubicBezTo>
                    <a:pt x="4478494" y="1190219"/>
                    <a:pt x="4106535" y="1247832"/>
                    <a:pt x="3662179" y="1247832"/>
                  </a:cubicBezTo>
                  <a:cubicBezTo>
                    <a:pt x="3420031" y="1247832"/>
                    <a:pt x="3207841" y="1228766"/>
                    <a:pt x="3025604" y="1190634"/>
                  </a:cubicBezTo>
                  <a:cubicBezTo>
                    <a:pt x="2865837" y="1157475"/>
                    <a:pt x="2712310" y="1106495"/>
                    <a:pt x="2565024" y="1037691"/>
                  </a:cubicBezTo>
                  <a:cubicBezTo>
                    <a:pt x="2462672" y="990440"/>
                    <a:pt x="2336606" y="918736"/>
                    <a:pt x="2186822" y="822576"/>
                  </a:cubicBezTo>
                  <a:lnTo>
                    <a:pt x="1658840" y="455763"/>
                  </a:lnTo>
                  <a:cubicBezTo>
                    <a:pt x="1441655" y="332248"/>
                    <a:pt x="1185777" y="270490"/>
                    <a:pt x="891205" y="270490"/>
                  </a:cubicBezTo>
                  <a:cubicBezTo>
                    <a:pt x="599130" y="270490"/>
                    <a:pt x="371959" y="319813"/>
                    <a:pt x="209696" y="418459"/>
                  </a:cubicBezTo>
                  <a:cubicBezTo>
                    <a:pt x="69898" y="503842"/>
                    <a:pt x="0" y="607876"/>
                    <a:pt x="0" y="730562"/>
                  </a:cubicBezTo>
                  <a:cubicBezTo>
                    <a:pt x="0" y="824234"/>
                    <a:pt x="31205" y="898426"/>
                    <a:pt x="93614" y="953137"/>
                  </a:cubicBezTo>
                  <a:cubicBezTo>
                    <a:pt x="178490" y="1028573"/>
                    <a:pt x="319535" y="1066290"/>
                    <a:pt x="516750" y="1066290"/>
                  </a:cubicBezTo>
                  <a:cubicBezTo>
                    <a:pt x="596633" y="1066290"/>
                    <a:pt x="668403" y="1055721"/>
                    <a:pt x="732061" y="1034582"/>
                  </a:cubicBezTo>
                  <a:cubicBezTo>
                    <a:pt x="795719" y="1013444"/>
                    <a:pt x="830045" y="994793"/>
                    <a:pt x="835038" y="978628"/>
                  </a:cubicBezTo>
                  <a:cubicBezTo>
                    <a:pt x="840029" y="962463"/>
                    <a:pt x="842526" y="950650"/>
                    <a:pt x="842526" y="943190"/>
                  </a:cubicBezTo>
                  <a:cubicBezTo>
                    <a:pt x="842526" y="924953"/>
                    <a:pt x="833788" y="909617"/>
                    <a:pt x="816314" y="897183"/>
                  </a:cubicBezTo>
                  <a:cubicBezTo>
                    <a:pt x="796343" y="888064"/>
                    <a:pt x="783861" y="883505"/>
                    <a:pt x="778868" y="883505"/>
                  </a:cubicBezTo>
                  <a:cubicBezTo>
                    <a:pt x="766387" y="883505"/>
                    <a:pt x="751408" y="886406"/>
                    <a:pt x="733933" y="892209"/>
                  </a:cubicBezTo>
                  <a:cubicBezTo>
                    <a:pt x="698984" y="903814"/>
                    <a:pt x="662163" y="912104"/>
                    <a:pt x="623470" y="917078"/>
                  </a:cubicBezTo>
                  <a:cubicBezTo>
                    <a:pt x="584775" y="922052"/>
                    <a:pt x="544209" y="924538"/>
                    <a:pt x="501771" y="924538"/>
                  </a:cubicBezTo>
                  <a:cubicBezTo>
                    <a:pt x="379448" y="924538"/>
                    <a:pt x="287083" y="902156"/>
                    <a:pt x="224673" y="857393"/>
                  </a:cubicBezTo>
                  <a:cubicBezTo>
                    <a:pt x="174746" y="821747"/>
                    <a:pt x="149783" y="776983"/>
                    <a:pt x="149783" y="723101"/>
                  </a:cubicBezTo>
                  <a:cubicBezTo>
                    <a:pt x="149783" y="636061"/>
                    <a:pt x="190972" y="563527"/>
                    <a:pt x="273352" y="505500"/>
                  </a:cubicBezTo>
                  <a:cubicBezTo>
                    <a:pt x="373207" y="435038"/>
                    <a:pt x="516750" y="399808"/>
                    <a:pt x="703977" y="399808"/>
                  </a:cubicBezTo>
                  <a:cubicBezTo>
                    <a:pt x="841277" y="399808"/>
                    <a:pt x="967345" y="425091"/>
                    <a:pt x="1082179" y="475657"/>
                  </a:cubicBezTo>
                  <a:cubicBezTo>
                    <a:pt x="1162062" y="511303"/>
                    <a:pt x="1182504" y="493654"/>
                    <a:pt x="1377999" y="662173"/>
                  </a:cubicBezTo>
                  <a:cubicBezTo>
                    <a:pt x="1573495" y="830692"/>
                    <a:pt x="1677817" y="1169769"/>
                    <a:pt x="2255150" y="1486770"/>
                  </a:cubicBezTo>
                  <a:cubicBezTo>
                    <a:pt x="2832484" y="1803770"/>
                    <a:pt x="3659058" y="1848042"/>
                    <a:pt x="4225315" y="1804522"/>
                  </a:cubicBezTo>
                  <a:cubicBezTo>
                    <a:pt x="4791573" y="1761001"/>
                    <a:pt x="5472731" y="1432725"/>
                    <a:pt x="5652698" y="1225649"/>
                  </a:cubicBezTo>
                  <a:cubicBezTo>
                    <a:pt x="5765177" y="1096226"/>
                    <a:pt x="5821982" y="969352"/>
                    <a:pt x="5831277" y="850515"/>
                  </a:cubicBezTo>
                  <a:close/>
                </a:path>
              </a:pathLst>
            </a:custGeom>
            <a:grpFill/>
            <a:ln>
              <a:solidFill>
                <a:schemeClr val="accent1">
                  <a:lumMod val="60000"/>
                  <a:lumOff val="40000"/>
                </a:schemeClr>
              </a:solidFill>
            </a:ln>
            <a:effectLst/>
            <a:scene3d>
              <a:camera prst="orthographicFront"/>
              <a:lightRig rig="flood"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sp>
          <p:nvSpPr>
            <p:cNvPr id="7" name="Forma libre 6"/>
            <p:cNvSpPr/>
            <p:nvPr/>
          </p:nvSpPr>
          <p:spPr>
            <a:xfrm rot="16200000" flipH="1">
              <a:off x="279053" y="3801360"/>
              <a:ext cx="2307604" cy="842804"/>
            </a:xfrm>
            <a:custGeom>
              <a:avLst/>
              <a:gdLst>
                <a:gd name="connsiteX0" fmla="*/ 5831277 w 5832648"/>
                <a:gd name="connsiteY0" fmla="*/ 850515 h 1818625"/>
                <a:gd name="connsiteX1" fmla="*/ 5798458 w 5832648"/>
                <a:gd name="connsiteY1" fmla="*/ 646474 h 1818625"/>
                <a:gd name="connsiteX2" fmla="*/ 5222804 w 5832648"/>
                <a:gd name="connsiteY2" fmla="*/ 196376 h 1818625"/>
                <a:gd name="connsiteX3" fmla="*/ 3982299 w 5832648"/>
                <a:gd name="connsiteY3" fmla="*/ 5082 h 1818625"/>
                <a:gd name="connsiteX4" fmla="*/ 3094879 w 5832648"/>
                <a:gd name="connsiteY4" fmla="*/ 176611 h 1818625"/>
                <a:gd name="connsiteX5" fmla="*/ 2733529 w 5832648"/>
                <a:gd name="connsiteY5" fmla="*/ 506743 h 1818625"/>
                <a:gd name="connsiteX6" fmla="*/ 2950714 w 5832648"/>
                <a:gd name="connsiteY6" fmla="*/ 811385 h 1818625"/>
                <a:gd name="connsiteX7" fmla="*/ 3639713 w 5832648"/>
                <a:gd name="connsiteY7" fmla="*/ 941947 h 1818625"/>
                <a:gd name="connsiteX8" fmla="*/ 4180801 w 5832648"/>
                <a:gd name="connsiteY8" fmla="*/ 854284 h 1818625"/>
                <a:gd name="connsiteX9" fmla="*/ 4396114 w 5832648"/>
                <a:gd name="connsiteY9" fmla="*/ 650982 h 1818625"/>
                <a:gd name="connsiteX10" fmla="*/ 4276287 w 5832648"/>
                <a:gd name="connsiteY10" fmla="*/ 473171 h 1818625"/>
                <a:gd name="connsiteX11" fmla="*/ 3871875 w 5832648"/>
                <a:gd name="connsiteY11" fmla="*/ 387373 h 1818625"/>
                <a:gd name="connsiteX12" fmla="*/ 3609755 w 5832648"/>
                <a:gd name="connsiteY12" fmla="*/ 430894 h 1818625"/>
                <a:gd name="connsiteX13" fmla="*/ 3516142 w 5832648"/>
                <a:gd name="connsiteY13" fmla="*/ 490578 h 1818625"/>
                <a:gd name="connsiteX14" fmla="*/ 3504909 w 5832648"/>
                <a:gd name="connsiteY14" fmla="*/ 519178 h 1818625"/>
                <a:gd name="connsiteX15" fmla="*/ 3527375 w 5832648"/>
                <a:gd name="connsiteY15" fmla="*/ 529125 h 1818625"/>
                <a:gd name="connsiteX16" fmla="*/ 3572310 w 5832648"/>
                <a:gd name="connsiteY16" fmla="*/ 524152 h 1818625"/>
                <a:gd name="connsiteX17" fmla="*/ 3617245 w 5832648"/>
                <a:gd name="connsiteY17" fmla="*/ 519178 h 1818625"/>
                <a:gd name="connsiteX18" fmla="*/ 3782006 w 5832648"/>
                <a:gd name="connsiteY18" fmla="*/ 511717 h 1818625"/>
                <a:gd name="connsiteX19" fmla="*/ 3982340 w 5832648"/>
                <a:gd name="connsiteY19" fmla="*/ 550885 h 1818625"/>
                <a:gd name="connsiteX20" fmla="*/ 4066592 w 5832648"/>
                <a:gd name="connsiteY20" fmla="*/ 636061 h 1818625"/>
                <a:gd name="connsiteX21" fmla="*/ 3924299 w 5832648"/>
                <a:gd name="connsiteY21" fmla="*/ 764135 h 1818625"/>
                <a:gd name="connsiteX22" fmla="*/ 3572310 w 5832648"/>
                <a:gd name="connsiteY22" fmla="*/ 815116 h 1818625"/>
                <a:gd name="connsiteX23" fmla="*/ 3081773 w 5832648"/>
                <a:gd name="connsiteY23" fmla="*/ 711910 h 1818625"/>
                <a:gd name="connsiteX24" fmla="*/ 2928246 w 5832648"/>
                <a:gd name="connsiteY24" fmla="*/ 496796 h 1818625"/>
                <a:gd name="connsiteX25" fmla="*/ 3212832 w 5832648"/>
                <a:gd name="connsiteY25" fmla="*/ 219509 h 1818625"/>
                <a:gd name="connsiteX26" fmla="*/ 3961744 w 5832648"/>
                <a:gd name="connsiteY26" fmla="*/ 96409 h 1818625"/>
                <a:gd name="connsiteX27" fmla="*/ 4897885 w 5832648"/>
                <a:gd name="connsiteY27" fmla="*/ 281681 h 1818625"/>
                <a:gd name="connsiteX28" fmla="*/ 5212428 w 5832648"/>
                <a:gd name="connsiteY28" fmla="*/ 675851 h 1818625"/>
                <a:gd name="connsiteX29" fmla="*/ 4778058 w 5832648"/>
                <a:gd name="connsiteY29" fmla="*/ 1074994 h 1818625"/>
                <a:gd name="connsiteX30" fmla="*/ 3662179 w 5832648"/>
                <a:gd name="connsiteY30" fmla="*/ 1247832 h 1818625"/>
                <a:gd name="connsiteX31" fmla="*/ 3025604 w 5832648"/>
                <a:gd name="connsiteY31" fmla="*/ 1190634 h 1818625"/>
                <a:gd name="connsiteX32" fmla="*/ 2565024 w 5832648"/>
                <a:gd name="connsiteY32" fmla="*/ 1037691 h 1818625"/>
                <a:gd name="connsiteX33" fmla="*/ 2186822 w 5832648"/>
                <a:gd name="connsiteY33" fmla="*/ 822576 h 1818625"/>
                <a:gd name="connsiteX34" fmla="*/ 1658840 w 5832648"/>
                <a:gd name="connsiteY34" fmla="*/ 455763 h 1818625"/>
                <a:gd name="connsiteX35" fmla="*/ 891205 w 5832648"/>
                <a:gd name="connsiteY35" fmla="*/ 270490 h 1818625"/>
                <a:gd name="connsiteX36" fmla="*/ 209696 w 5832648"/>
                <a:gd name="connsiteY36" fmla="*/ 418459 h 1818625"/>
                <a:gd name="connsiteX37" fmla="*/ 0 w 5832648"/>
                <a:gd name="connsiteY37" fmla="*/ 730562 h 1818625"/>
                <a:gd name="connsiteX38" fmla="*/ 93614 w 5832648"/>
                <a:gd name="connsiteY38" fmla="*/ 953137 h 1818625"/>
                <a:gd name="connsiteX39" fmla="*/ 516750 w 5832648"/>
                <a:gd name="connsiteY39" fmla="*/ 1066290 h 1818625"/>
                <a:gd name="connsiteX40" fmla="*/ 732061 w 5832648"/>
                <a:gd name="connsiteY40" fmla="*/ 1034582 h 1818625"/>
                <a:gd name="connsiteX41" fmla="*/ 835038 w 5832648"/>
                <a:gd name="connsiteY41" fmla="*/ 978628 h 1818625"/>
                <a:gd name="connsiteX42" fmla="*/ 842526 w 5832648"/>
                <a:gd name="connsiteY42" fmla="*/ 943190 h 1818625"/>
                <a:gd name="connsiteX43" fmla="*/ 816314 w 5832648"/>
                <a:gd name="connsiteY43" fmla="*/ 897183 h 1818625"/>
                <a:gd name="connsiteX44" fmla="*/ 778868 w 5832648"/>
                <a:gd name="connsiteY44" fmla="*/ 883505 h 1818625"/>
                <a:gd name="connsiteX45" fmla="*/ 733933 w 5832648"/>
                <a:gd name="connsiteY45" fmla="*/ 892209 h 1818625"/>
                <a:gd name="connsiteX46" fmla="*/ 623470 w 5832648"/>
                <a:gd name="connsiteY46" fmla="*/ 917078 h 1818625"/>
                <a:gd name="connsiteX47" fmla="*/ 501771 w 5832648"/>
                <a:gd name="connsiteY47" fmla="*/ 924538 h 1818625"/>
                <a:gd name="connsiteX48" fmla="*/ 224673 w 5832648"/>
                <a:gd name="connsiteY48" fmla="*/ 857393 h 1818625"/>
                <a:gd name="connsiteX49" fmla="*/ 149783 w 5832648"/>
                <a:gd name="connsiteY49" fmla="*/ 723101 h 1818625"/>
                <a:gd name="connsiteX50" fmla="*/ 273352 w 5832648"/>
                <a:gd name="connsiteY50" fmla="*/ 505500 h 1818625"/>
                <a:gd name="connsiteX51" fmla="*/ 703977 w 5832648"/>
                <a:gd name="connsiteY51" fmla="*/ 399808 h 1818625"/>
                <a:gd name="connsiteX52" fmla="*/ 1082179 w 5832648"/>
                <a:gd name="connsiteY52" fmla="*/ 475657 h 1818625"/>
                <a:gd name="connsiteX53" fmla="*/ 1377999 w 5832648"/>
                <a:gd name="connsiteY53" fmla="*/ 662173 h 1818625"/>
                <a:gd name="connsiteX54" fmla="*/ 2255150 w 5832648"/>
                <a:gd name="connsiteY54" fmla="*/ 1486770 h 1818625"/>
                <a:gd name="connsiteX55" fmla="*/ 4225315 w 5832648"/>
                <a:gd name="connsiteY55" fmla="*/ 1804522 h 1818625"/>
                <a:gd name="connsiteX56" fmla="*/ 5652698 w 5832648"/>
                <a:gd name="connsiteY56" fmla="*/ 1225649 h 1818625"/>
                <a:gd name="connsiteX57" fmla="*/ 5831277 w 5832648"/>
                <a:gd name="connsiteY57" fmla="*/ 850515 h 1818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Lst>
              <a:rect l="l" t="t" r="r" b="b"/>
              <a:pathLst>
                <a:path w="5832648" h="1818625">
                  <a:moveTo>
                    <a:pt x="5831277" y="850515"/>
                  </a:moveTo>
                  <a:cubicBezTo>
                    <a:pt x="5836853" y="779212"/>
                    <a:pt x="5825326" y="710803"/>
                    <a:pt x="5798458" y="646474"/>
                  </a:cubicBezTo>
                  <a:cubicBezTo>
                    <a:pt x="5726809" y="474929"/>
                    <a:pt x="5525497" y="303274"/>
                    <a:pt x="5222804" y="196376"/>
                  </a:cubicBezTo>
                  <a:cubicBezTo>
                    <a:pt x="4920110" y="89477"/>
                    <a:pt x="4583626" y="-25754"/>
                    <a:pt x="3982299" y="5082"/>
                  </a:cubicBezTo>
                  <a:cubicBezTo>
                    <a:pt x="3380973" y="35917"/>
                    <a:pt x="3303007" y="93000"/>
                    <a:pt x="3094879" y="176611"/>
                  </a:cubicBezTo>
                  <a:cubicBezTo>
                    <a:pt x="2886750" y="260221"/>
                    <a:pt x="2733529" y="378255"/>
                    <a:pt x="2733529" y="506743"/>
                  </a:cubicBezTo>
                  <a:cubicBezTo>
                    <a:pt x="2733529" y="631916"/>
                    <a:pt x="2805923" y="733463"/>
                    <a:pt x="2950714" y="811385"/>
                  </a:cubicBezTo>
                  <a:cubicBezTo>
                    <a:pt x="3112977" y="898426"/>
                    <a:pt x="3342644" y="941947"/>
                    <a:pt x="3639713" y="941947"/>
                  </a:cubicBezTo>
                  <a:cubicBezTo>
                    <a:pt x="3856896" y="941947"/>
                    <a:pt x="4037260" y="912726"/>
                    <a:pt x="4180801" y="854284"/>
                  </a:cubicBezTo>
                  <a:cubicBezTo>
                    <a:pt x="4324343" y="795842"/>
                    <a:pt x="4396114" y="728075"/>
                    <a:pt x="4396114" y="650982"/>
                  </a:cubicBezTo>
                  <a:cubicBezTo>
                    <a:pt x="4396114" y="580520"/>
                    <a:pt x="4356172" y="521250"/>
                    <a:pt x="4276287" y="473171"/>
                  </a:cubicBezTo>
                  <a:cubicBezTo>
                    <a:pt x="4181426" y="415972"/>
                    <a:pt x="4046622" y="387373"/>
                    <a:pt x="3871875" y="387373"/>
                  </a:cubicBezTo>
                  <a:cubicBezTo>
                    <a:pt x="3767027" y="387373"/>
                    <a:pt x="3679654" y="401880"/>
                    <a:pt x="3609755" y="430894"/>
                  </a:cubicBezTo>
                  <a:cubicBezTo>
                    <a:pt x="3554835" y="453275"/>
                    <a:pt x="3523631" y="473171"/>
                    <a:pt x="3516142" y="490578"/>
                  </a:cubicBezTo>
                  <a:cubicBezTo>
                    <a:pt x="3508652" y="507987"/>
                    <a:pt x="3504909" y="517520"/>
                    <a:pt x="3504909" y="519178"/>
                  </a:cubicBezTo>
                  <a:cubicBezTo>
                    <a:pt x="3504909" y="525809"/>
                    <a:pt x="3512397" y="529125"/>
                    <a:pt x="3527375" y="529125"/>
                  </a:cubicBezTo>
                  <a:lnTo>
                    <a:pt x="3572310" y="524152"/>
                  </a:lnTo>
                  <a:cubicBezTo>
                    <a:pt x="3577303" y="523322"/>
                    <a:pt x="3592282" y="521664"/>
                    <a:pt x="3617245" y="519178"/>
                  </a:cubicBezTo>
                  <a:cubicBezTo>
                    <a:pt x="3667172" y="514204"/>
                    <a:pt x="3722092" y="511717"/>
                    <a:pt x="3782006" y="511717"/>
                  </a:cubicBezTo>
                  <a:cubicBezTo>
                    <a:pt x="3859394" y="511717"/>
                    <a:pt x="3926171" y="524773"/>
                    <a:pt x="3982340" y="550885"/>
                  </a:cubicBezTo>
                  <a:cubicBezTo>
                    <a:pt x="4038508" y="576998"/>
                    <a:pt x="4066592" y="605389"/>
                    <a:pt x="4066592" y="636061"/>
                  </a:cubicBezTo>
                  <a:cubicBezTo>
                    <a:pt x="4066592" y="687456"/>
                    <a:pt x="4019161" y="730148"/>
                    <a:pt x="3924299" y="764135"/>
                  </a:cubicBezTo>
                  <a:cubicBezTo>
                    <a:pt x="3829437" y="798122"/>
                    <a:pt x="3712108" y="815116"/>
                    <a:pt x="3572310" y="815116"/>
                  </a:cubicBezTo>
                  <a:cubicBezTo>
                    <a:pt x="3362616" y="815116"/>
                    <a:pt x="3199103" y="780714"/>
                    <a:pt x="3081773" y="711910"/>
                  </a:cubicBezTo>
                  <a:cubicBezTo>
                    <a:pt x="2979422" y="652226"/>
                    <a:pt x="2928246" y="580520"/>
                    <a:pt x="2928246" y="496796"/>
                  </a:cubicBezTo>
                  <a:cubicBezTo>
                    <a:pt x="2928246" y="389860"/>
                    <a:pt x="3023108" y="297431"/>
                    <a:pt x="3212832" y="219509"/>
                  </a:cubicBezTo>
                  <a:cubicBezTo>
                    <a:pt x="3412542" y="137442"/>
                    <a:pt x="3662179" y="96409"/>
                    <a:pt x="3961744" y="96409"/>
                  </a:cubicBezTo>
                  <a:cubicBezTo>
                    <a:pt x="4351179" y="96409"/>
                    <a:pt x="4663226" y="158167"/>
                    <a:pt x="4897885" y="281681"/>
                  </a:cubicBezTo>
                  <a:cubicBezTo>
                    <a:pt x="5107580" y="391933"/>
                    <a:pt x="5212428" y="523322"/>
                    <a:pt x="5212428" y="675851"/>
                  </a:cubicBezTo>
                  <a:cubicBezTo>
                    <a:pt x="5212428" y="830866"/>
                    <a:pt x="5067639" y="963914"/>
                    <a:pt x="4778058" y="1074994"/>
                  </a:cubicBezTo>
                  <a:cubicBezTo>
                    <a:pt x="4478494" y="1190219"/>
                    <a:pt x="4106535" y="1247832"/>
                    <a:pt x="3662179" y="1247832"/>
                  </a:cubicBezTo>
                  <a:cubicBezTo>
                    <a:pt x="3420031" y="1247832"/>
                    <a:pt x="3207841" y="1228766"/>
                    <a:pt x="3025604" y="1190634"/>
                  </a:cubicBezTo>
                  <a:cubicBezTo>
                    <a:pt x="2865837" y="1157475"/>
                    <a:pt x="2712310" y="1106495"/>
                    <a:pt x="2565024" y="1037691"/>
                  </a:cubicBezTo>
                  <a:cubicBezTo>
                    <a:pt x="2462672" y="990440"/>
                    <a:pt x="2336606" y="918736"/>
                    <a:pt x="2186822" y="822576"/>
                  </a:cubicBezTo>
                  <a:lnTo>
                    <a:pt x="1658840" y="455763"/>
                  </a:lnTo>
                  <a:cubicBezTo>
                    <a:pt x="1441655" y="332248"/>
                    <a:pt x="1185777" y="270490"/>
                    <a:pt x="891205" y="270490"/>
                  </a:cubicBezTo>
                  <a:cubicBezTo>
                    <a:pt x="599130" y="270490"/>
                    <a:pt x="371959" y="319813"/>
                    <a:pt x="209696" y="418459"/>
                  </a:cubicBezTo>
                  <a:cubicBezTo>
                    <a:pt x="69898" y="503842"/>
                    <a:pt x="0" y="607876"/>
                    <a:pt x="0" y="730562"/>
                  </a:cubicBezTo>
                  <a:cubicBezTo>
                    <a:pt x="0" y="824234"/>
                    <a:pt x="31205" y="898426"/>
                    <a:pt x="93614" y="953137"/>
                  </a:cubicBezTo>
                  <a:cubicBezTo>
                    <a:pt x="178490" y="1028573"/>
                    <a:pt x="319535" y="1066290"/>
                    <a:pt x="516750" y="1066290"/>
                  </a:cubicBezTo>
                  <a:cubicBezTo>
                    <a:pt x="596633" y="1066290"/>
                    <a:pt x="668403" y="1055721"/>
                    <a:pt x="732061" y="1034582"/>
                  </a:cubicBezTo>
                  <a:cubicBezTo>
                    <a:pt x="795719" y="1013444"/>
                    <a:pt x="830045" y="994793"/>
                    <a:pt x="835038" y="978628"/>
                  </a:cubicBezTo>
                  <a:cubicBezTo>
                    <a:pt x="840029" y="962463"/>
                    <a:pt x="842526" y="950650"/>
                    <a:pt x="842526" y="943190"/>
                  </a:cubicBezTo>
                  <a:cubicBezTo>
                    <a:pt x="842526" y="924953"/>
                    <a:pt x="833788" y="909617"/>
                    <a:pt x="816314" y="897183"/>
                  </a:cubicBezTo>
                  <a:cubicBezTo>
                    <a:pt x="796343" y="888064"/>
                    <a:pt x="783861" y="883505"/>
                    <a:pt x="778868" y="883505"/>
                  </a:cubicBezTo>
                  <a:cubicBezTo>
                    <a:pt x="766387" y="883505"/>
                    <a:pt x="751408" y="886406"/>
                    <a:pt x="733933" y="892209"/>
                  </a:cubicBezTo>
                  <a:cubicBezTo>
                    <a:pt x="698984" y="903814"/>
                    <a:pt x="662163" y="912104"/>
                    <a:pt x="623470" y="917078"/>
                  </a:cubicBezTo>
                  <a:cubicBezTo>
                    <a:pt x="584775" y="922052"/>
                    <a:pt x="544209" y="924538"/>
                    <a:pt x="501771" y="924538"/>
                  </a:cubicBezTo>
                  <a:cubicBezTo>
                    <a:pt x="379448" y="924538"/>
                    <a:pt x="287083" y="902156"/>
                    <a:pt x="224673" y="857393"/>
                  </a:cubicBezTo>
                  <a:cubicBezTo>
                    <a:pt x="174746" y="821747"/>
                    <a:pt x="149783" y="776983"/>
                    <a:pt x="149783" y="723101"/>
                  </a:cubicBezTo>
                  <a:cubicBezTo>
                    <a:pt x="149783" y="636061"/>
                    <a:pt x="190972" y="563527"/>
                    <a:pt x="273352" y="505500"/>
                  </a:cubicBezTo>
                  <a:cubicBezTo>
                    <a:pt x="373207" y="435038"/>
                    <a:pt x="516750" y="399808"/>
                    <a:pt x="703977" y="399808"/>
                  </a:cubicBezTo>
                  <a:cubicBezTo>
                    <a:pt x="841277" y="399808"/>
                    <a:pt x="967345" y="425091"/>
                    <a:pt x="1082179" y="475657"/>
                  </a:cubicBezTo>
                  <a:cubicBezTo>
                    <a:pt x="1162062" y="511303"/>
                    <a:pt x="1182504" y="493654"/>
                    <a:pt x="1377999" y="662173"/>
                  </a:cubicBezTo>
                  <a:cubicBezTo>
                    <a:pt x="1573495" y="830692"/>
                    <a:pt x="1677817" y="1169769"/>
                    <a:pt x="2255150" y="1486770"/>
                  </a:cubicBezTo>
                  <a:cubicBezTo>
                    <a:pt x="2832484" y="1803770"/>
                    <a:pt x="3659058" y="1848042"/>
                    <a:pt x="4225315" y="1804522"/>
                  </a:cubicBezTo>
                  <a:cubicBezTo>
                    <a:pt x="4791573" y="1761001"/>
                    <a:pt x="5472731" y="1432725"/>
                    <a:pt x="5652698" y="1225649"/>
                  </a:cubicBezTo>
                  <a:cubicBezTo>
                    <a:pt x="5765177" y="1096226"/>
                    <a:pt x="5821982" y="969352"/>
                    <a:pt x="5831277" y="850515"/>
                  </a:cubicBezTo>
                  <a:close/>
                </a:path>
              </a:pathLst>
            </a:custGeom>
            <a:grpFill/>
            <a:ln>
              <a:solidFill>
                <a:schemeClr val="accent1">
                  <a:lumMod val="60000"/>
                  <a:lumOff val="40000"/>
                </a:schemeClr>
              </a:solidFill>
            </a:ln>
            <a:effectLst>
              <a:reflection blurRad="6350" stA="50000" endA="300" endPos="90000" dist="50800" dir="5400000" sy="-100000" algn="bl" rotWithShape="0"/>
            </a:effectLst>
            <a:scene3d>
              <a:camera prst="orthographicFront"/>
              <a:lightRig rig="flood"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grpSp>
      <p:grpSp>
        <p:nvGrpSpPr>
          <p:cNvPr id="8" name="7 Grupo"/>
          <p:cNvGrpSpPr/>
          <p:nvPr/>
        </p:nvGrpSpPr>
        <p:grpSpPr>
          <a:xfrm>
            <a:off x="2542293" y="1059582"/>
            <a:ext cx="842805" cy="3080853"/>
            <a:chOff x="1011452" y="1196752"/>
            <a:chExt cx="842805" cy="4179812"/>
          </a:xfrm>
          <a:gradFill>
            <a:gsLst>
              <a:gs pos="0">
                <a:srgbClr val="C00000">
                  <a:lumMod val="72000"/>
                  <a:alpha val="70000"/>
                </a:srgbClr>
              </a:gs>
              <a:gs pos="40000">
                <a:srgbClr val="FEE7F2">
                  <a:alpha val="54000"/>
                </a:srgbClr>
              </a:gs>
              <a:gs pos="61000">
                <a:srgbClr val="FBA97D">
                  <a:lumMod val="0"/>
                  <a:lumOff val="100000"/>
                  <a:alpha val="53000"/>
                </a:srgbClr>
              </a:gs>
              <a:gs pos="82001">
                <a:srgbClr val="C00000">
                  <a:lumMod val="67000"/>
                </a:srgbClr>
              </a:gs>
              <a:gs pos="100000">
                <a:srgbClr val="FEE7F2"/>
              </a:gs>
            </a:gsLst>
            <a:lin ang="5400000" scaled="0"/>
          </a:gradFill>
        </p:grpSpPr>
        <p:sp>
          <p:nvSpPr>
            <p:cNvPr id="9" name="Forma libre 6"/>
            <p:cNvSpPr/>
            <p:nvPr/>
          </p:nvSpPr>
          <p:spPr>
            <a:xfrm rot="5400000" flipH="1">
              <a:off x="279052" y="1929152"/>
              <a:ext cx="2307604" cy="842804"/>
            </a:xfrm>
            <a:custGeom>
              <a:avLst/>
              <a:gdLst>
                <a:gd name="connsiteX0" fmla="*/ 5831277 w 5832648"/>
                <a:gd name="connsiteY0" fmla="*/ 850515 h 1818625"/>
                <a:gd name="connsiteX1" fmla="*/ 5798458 w 5832648"/>
                <a:gd name="connsiteY1" fmla="*/ 646474 h 1818625"/>
                <a:gd name="connsiteX2" fmla="*/ 5222804 w 5832648"/>
                <a:gd name="connsiteY2" fmla="*/ 196376 h 1818625"/>
                <a:gd name="connsiteX3" fmla="*/ 3982299 w 5832648"/>
                <a:gd name="connsiteY3" fmla="*/ 5082 h 1818625"/>
                <a:gd name="connsiteX4" fmla="*/ 3094879 w 5832648"/>
                <a:gd name="connsiteY4" fmla="*/ 176611 h 1818625"/>
                <a:gd name="connsiteX5" fmla="*/ 2733529 w 5832648"/>
                <a:gd name="connsiteY5" fmla="*/ 506743 h 1818625"/>
                <a:gd name="connsiteX6" fmla="*/ 2950714 w 5832648"/>
                <a:gd name="connsiteY6" fmla="*/ 811385 h 1818625"/>
                <a:gd name="connsiteX7" fmla="*/ 3639713 w 5832648"/>
                <a:gd name="connsiteY7" fmla="*/ 941947 h 1818625"/>
                <a:gd name="connsiteX8" fmla="*/ 4180801 w 5832648"/>
                <a:gd name="connsiteY8" fmla="*/ 854284 h 1818625"/>
                <a:gd name="connsiteX9" fmla="*/ 4396114 w 5832648"/>
                <a:gd name="connsiteY9" fmla="*/ 650982 h 1818625"/>
                <a:gd name="connsiteX10" fmla="*/ 4276287 w 5832648"/>
                <a:gd name="connsiteY10" fmla="*/ 473171 h 1818625"/>
                <a:gd name="connsiteX11" fmla="*/ 3871875 w 5832648"/>
                <a:gd name="connsiteY11" fmla="*/ 387373 h 1818625"/>
                <a:gd name="connsiteX12" fmla="*/ 3609755 w 5832648"/>
                <a:gd name="connsiteY12" fmla="*/ 430894 h 1818625"/>
                <a:gd name="connsiteX13" fmla="*/ 3516142 w 5832648"/>
                <a:gd name="connsiteY13" fmla="*/ 490578 h 1818625"/>
                <a:gd name="connsiteX14" fmla="*/ 3504909 w 5832648"/>
                <a:gd name="connsiteY14" fmla="*/ 519178 h 1818625"/>
                <a:gd name="connsiteX15" fmla="*/ 3527375 w 5832648"/>
                <a:gd name="connsiteY15" fmla="*/ 529125 h 1818625"/>
                <a:gd name="connsiteX16" fmla="*/ 3572310 w 5832648"/>
                <a:gd name="connsiteY16" fmla="*/ 524152 h 1818625"/>
                <a:gd name="connsiteX17" fmla="*/ 3617245 w 5832648"/>
                <a:gd name="connsiteY17" fmla="*/ 519178 h 1818625"/>
                <a:gd name="connsiteX18" fmla="*/ 3782006 w 5832648"/>
                <a:gd name="connsiteY18" fmla="*/ 511717 h 1818625"/>
                <a:gd name="connsiteX19" fmla="*/ 3982340 w 5832648"/>
                <a:gd name="connsiteY19" fmla="*/ 550885 h 1818625"/>
                <a:gd name="connsiteX20" fmla="*/ 4066592 w 5832648"/>
                <a:gd name="connsiteY20" fmla="*/ 636061 h 1818625"/>
                <a:gd name="connsiteX21" fmla="*/ 3924299 w 5832648"/>
                <a:gd name="connsiteY21" fmla="*/ 764135 h 1818625"/>
                <a:gd name="connsiteX22" fmla="*/ 3572310 w 5832648"/>
                <a:gd name="connsiteY22" fmla="*/ 815116 h 1818625"/>
                <a:gd name="connsiteX23" fmla="*/ 3081773 w 5832648"/>
                <a:gd name="connsiteY23" fmla="*/ 711910 h 1818625"/>
                <a:gd name="connsiteX24" fmla="*/ 2928246 w 5832648"/>
                <a:gd name="connsiteY24" fmla="*/ 496796 h 1818625"/>
                <a:gd name="connsiteX25" fmla="*/ 3212832 w 5832648"/>
                <a:gd name="connsiteY25" fmla="*/ 219509 h 1818625"/>
                <a:gd name="connsiteX26" fmla="*/ 3961744 w 5832648"/>
                <a:gd name="connsiteY26" fmla="*/ 96409 h 1818625"/>
                <a:gd name="connsiteX27" fmla="*/ 4897885 w 5832648"/>
                <a:gd name="connsiteY27" fmla="*/ 281681 h 1818625"/>
                <a:gd name="connsiteX28" fmla="*/ 5212428 w 5832648"/>
                <a:gd name="connsiteY28" fmla="*/ 675851 h 1818625"/>
                <a:gd name="connsiteX29" fmla="*/ 4778058 w 5832648"/>
                <a:gd name="connsiteY29" fmla="*/ 1074994 h 1818625"/>
                <a:gd name="connsiteX30" fmla="*/ 3662179 w 5832648"/>
                <a:gd name="connsiteY30" fmla="*/ 1247832 h 1818625"/>
                <a:gd name="connsiteX31" fmla="*/ 3025604 w 5832648"/>
                <a:gd name="connsiteY31" fmla="*/ 1190634 h 1818625"/>
                <a:gd name="connsiteX32" fmla="*/ 2565024 w 5832648"/>
                <a:gd name="connsiteY32" fmla="*/ 1037691 h 1818625"/>
                <a:gd name="connsiteX33" fmla="*/ 2186822 w 5832648"/>
                <a:gd name="connsiteY33" fmla="*/ 822576 h 1818625"/>
                <a:gd name="connsiteX34" fmla="*/ 1658840 w 5832648"/>
                <a:gd name="connsiteY34" fmla="*/ 455763 h 1818625"/>
                <a:gd name="connsiteX35" fmla="*/ 891205 w 5832648"/>
                <a:gd name="connsiteY35" fmla="*/ 270490 h 1818625"/>
                <a:gd name="connsiteX36" fmla="*/ 209696 w 5832648"/>
                <a:gd name="connsiteY36" fmla="*/ 418459 h 1818625"/>
                <a:gd name="connsiteX37" fmla="*/ 0 w 5832648"/>
                <a:gd name="connsiteY37" fmla="*/ 730562 h 1818625"/>
                <a:gd name="connsiteX38" fmla="*/ 93614 w 5832648"/>
                <a:gd name="connsiteY38" fmla="*/ 953137 h 1818625"/>
                <a:gd name="connsiteX39" fmla="*/ 516750 w 5832648"/>
                <a:gd name="connsiteY39" fmla="*/ 1066290 h 1818625"/>
                <a:gd name="connsiteX40" fmla="*/ 732061 w 5832648"/>
                <a:gd name="connsiteY40" fmla="*/ 1034582 h 1818625"/>
                <a:gd name="connsiteX41" fmla="*/ 835038 w 5832648"/>
                <a:gd name="connsiteY41" fmla="*/ 978628 h 1818625"/>
                <a:gd name="connsiteX42" fmla="*/ 842526 w 5832648"/>
                <a:gd name="connsiteY42" fmla="*/ 943190 h 1818625"/>
                <a:gd name="connsiteX43" fmla="*/ 816314 w 5832648"/>
                <a:gd name="connsiteY43" fmla="*/ 897183 h 1818625"/>
                <a:gd name="connsiteX44" fmla="*/ 778868 w 5832648"/>
                <a:gd name="connsiteY44" fmla="*/ 883505 h 1818625"/>
                <a:gd name="connsiteX45" fmla="*/ 733933 w 5832648"/>
                <a:gd name="connsiteY45" fmla="*/ 892209 h 1818625"/>
                <a:gd name="connsiteX46" fmla="*/ 623470 w 5832648"/>
                <a:gd name="connsiteY46" fmla="*/ 917078 h 1818625"/>
                <a:gd name="connsiteX47" fmla="*/ 501771 w 5832648"/>
                <a:gd name="connsiteY47" fmla="*/ 924538 h 1818625"/>
                <a:gd name="connsiteX48" fmla="*/ 224673 w 5832648"/>
                <a:gd name="connsiteY48" fmla="*/ 857393 h 1818625"/>
                <a:gd name="connsiteX49" fmla="*/ 149783 w 5832648"/>
                <a:gd name="connsiteY49" fmla="*/ 723101 h 1818625"/>
                <a:gd name="connsiteX50" fmla="*/ 273352 w 5832648"/>
                <a:gd name="connsiteY50" fmla="*/ 505500 h 1818625"/>
                <a:gd name="connsiteX51" fmla="*/ 703977 w 5832648"/>
                <a:gd name="connsiteY51" fmla="*/ 399808 h 1818625"/>
                <a:gd name="connsiteX52" fmla="*/ 1082179 w 5832648"/>
                <a:gd name="connsiteY52" fmla="*/ 475657 h 1818625"/>
                <a:gd name="connsiteX53" fmla="*/ 1377999 w 5832648"/>
                <a:gd name="connsiteY53" fmla="*/ 662173 h 1818625"/>
                <a:gd name="connsiteX54" fmla="*/ 2255150 w 5832648"/>
                <a:gd name="connsiteY54" fmla="*/ 1486770 h 1818625"/>
                <a:gd name="connsiteX55" fmla="*/ 4225315 w 5832648"/>
                <a:gd name="connsiteY55" fmla="*/ 1804522 h 1818625"/>
                <a:gd name="connsiteX56" fmla="*/ 5652698 w 5832648"/>
                <a:gd name="connsiteY56" fmla="*/ 1225649 h 1818625"/>
                <a:gd name="connsiteX57" fmla="*/ 5831277 w 5832648"/>
                <a:gd name="connsiteY57" fmla="*/ 850515 h 1818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Lst>
              <a:rect l="l" t="t" r="r" b="b"/>
              <a:pathLst>
                <a:path w="5832648" h="1818625">
                  <a:moveTo>
                    <a:pt x="5831277" y="850515"/>
                  </a:moveTo>
                  <a:cubicBezTo>
                    <a:pt x="5836853" y="779212"/>
                    <a:pt x="5825326" y="710803"/>
                    <a:pt x="5798458" y="646474"/>
                  </a:cubicBezTo>
                  <a:cubicBezTo>
                    <a:pt x="5726809" y="474929"/>
                    <a:pt x="5525497" y="303274"/>
                    <a:pt x="5222804" y="196376"/>
                  </a:cubicBezTo>
                  <a:cubicBezTo>
                    <a:pt x="4920110" y="89477"/>
                    <a:pt x="4583626" y="-25754"/>
                    <a:pt x="3982299" y="5082"/>
                  </a:cubicBezTo>
                  <a:cubicBezTo>
                    <a:pt x="3380973" y="35917"/>
                    <a:pt x="3303007" y="93000"/>
                    <a:pt x="3094879" y="176611"/>
                  </a:cubicBezTo>
                  <a:cubicBezTo>
                    <a:pt x="2886750" y="260221"/>
                    <a:pt x="2733529" y="378255"/>
                    <a:pt x="2733529" y="506743"/>
                  </a:cubicBezTo>
                  <a:cubicBezTo>
                    <a:pt x="2733529" y="631916"/>
                    <a:pt x="2805923" y="733463"/>
                    <a:pt x="2950714" y="811385"/>
                  </a:cubicBezTo>
                  <a:cubicBezTo>
                    <a:pt x="3112977" y="898426"/>
                    <a:pt x="3342644" y="941947"/>
                    <a:pt x="3639713" y="941947"/>
                  </a:cubicBezTo>
                  <a:cubicBezTo>
                    <a:pt x="3856896" y="941947"/>
                    <a:pt x="4037260" y="912726"/>
                    <a:pt x="4180801" y="854284"/>
                  </a:cubicBezTo>
                  <a:cubicBezTo>
                    <a:pt x="4324343" y="795842"/>
                    <a:pt x="4396114" y="728075"/>
                    <a:pt x="4396114" y="650982"/>
                  </a:cubicBezTo>
                  <a:cubicBezTo>
                    <a:pt x="4396114" y="580520"/>
                    <a:pt x="4356172" y="521250"/>
                    <a:pt x="4276287" y="473171"/>
                  </a:cubicBezTo>
                  <a:cubicBezTo>
                    <a:pt x="4181426" y="415972"/>
                    <a:pt x="4046622" y="387373"/>
                    <a:pt x="3871875" y="387373"/>
                  </a:cubicBezTo>
                  <a:cubicBezTo>
                    <a:pt x="3767027" y="387373"/>
                    <a:pt x="3679654" y="401880"/>
                    <a:pt x="3609755" y="430894"/>
                  </a:cubicBezTo>
                  <a:cubicBezTo>
                    <a:pt x="3554835" y="453275"/>
                    <a:pt x="3523631" y="473171"/>
                    <a:pt x="3516142" y="490578"/>
                  </a:cubicBezTo>
                  <a:cubicBezTo>
                    <a:pt x="3508652" y="507987"/>
                    <a:pt x="3504909" y="517520"/>
                    <a:pt x="3504909" y="519178"/>
                  </a:cubicBezTo>
                  <a:cubicBezTo>
                    <a:pt x="3504909" y="525809"/>
                    <a:pt x="3512397" y="529125"/>
                    <a:pt x="3527375" y="529125"/>
                  </a:cubicBezTo>
                  <a:lnTo>
                    <a:pt x="3572310" y="524152"/>
                  </a:lnTo>
                  <a:cubicBezTo>
                    <a:pt x="3577303" y="523322"/>
                    <a:pt x="3592282" y="521664"/>
                    <a:pt x="3617245" y="519178"/>
                  </a:cubicBezTo>
                  <a:cubicBezTo>
                    <a:pt x="3667172" y="514204"/>
                    <a:pt x="3722092" y="511717"/>
                    <a:pt x="3782006" y="511717"/>
                  </a:cubicBezTo>
                  <a:cubicBezTo>
                    <a:pt x="3859394" y="511717"/>
                    <a:pt x="3926171" y="524773"/>
                    <a:pt x="3982340" y="550885"/>
                  </a:cubicBezTo>
                  <a:cubicBezTo>
                    <a:pt x="4038508" y="576998"/>
                    <a:pt x="4066592" y="605389"/>
                    <a:pt x="4066592" y="636061"/>
                  </a:cubicBezTo>
                  <a:cubicBezTo>
                    <a:pt x="4066592" y="687456"/>
                    <a:pt x="4019161" y="730148"/>
                    <a:pt x="3924299" y="764135"/>
                  </a:cubicBezTo>
                  <a:cubicBezTo>
                    <a:pt x="3829437" y="798122"/>
                    <a:pt x="3712108" y="815116"/>
                    <a:pt x="3572310" y="815116"/>
                  </a:cubicBezTo>
                  <a:cubicBezTo>
                    <a:pt x="3362616" y="815116"/>
                    <a:pt x="3199103" y="780714"/>
                    <a:pt x="3081773" y="711910"/>
                  </a:cubicBezTo>
                  <a:cubicBezTo>
                    <a:pt x="2979422" y="652226"/>
                    <a:pt x="2928246" y="580520"/>
                    <a:pt x="2928246" y="496796"/>
                  </a:cubicBezTo>
                  <a:cubicBezTo>
                    <a:pt x="2928246" y="389860"/>
                    <a:pt x="3023108" y="297431"/>
                    <a:pt x="3212832" y="219509"/>
                  </a:cubicBezTo>
                  <a:cubicBezTo>
                    <a:pt x="3412542" y="137442"/>
                    <a:pt x="3662179" y="96409"/>
                    <a:pt x="3961744" y="96409"/>
                  </a:cubicBezTo>
                  <a:cubicBezTo>
                    <a:pt x="4351179" y="96409"/>
                    <a:pt x="4663226" y="158167"/>
                    <a:pt x="4897885" y="281681"/>
                  </a:cubicBezTo>
                  <a:cubicBezTo>
                    <a:pt x="5107580" y="391933"/>
                    <a:pt x="5212428" y="523322"/>
                    <a:pt x="5212428" y="675851"/>
                  </a:cubicBezTo>
                  <a:cubicBezTo>
                    <a:pt x="5212428" y="830866"/>
                    <a:pt x="5067639" y="963914"/>
                    <a:pt x="4778058" y="1074994"/>
                  </a:cubicBezTo>
                  <a:cubicBezTo>
                    <a:pt x="4478494" y="1190219"/>
                    <a:pt x="4106535" y="1247832"/>
                    <a:pt x="3662179" y="1247832"/>
                  </a:cubicBezTo>
                  <a:cubicBezTo>
                    <a:pt x="3420031" y="1247832"/>
                    <a:pt x="3207841" y="1228766"/>
                    <a:pt x="3025604" y="1190634"/>
                  </a:cubicBezTo>
                  <a:cubicBezTo>
                    <a:pt x="2865837" y="1157475"/>
                    <a:pt x="2712310" y="1106495"/>
                    <a:pt x="2565024" y="1037691"/>
                  </a:cubicBezTo>
                  <a:cubicBezTo>
                    <a:pt x="2462672" y="990440"/>
                    <a:pt x="2336606" y="918736"/>
                    <a:pt x="2186822" y="822576"/>
                  </a:cubicBezTo>
                  <a:lnTo>
                    <a:pt x="1658840" y="455763"/>
                  </a:lnTo>
                  <a:cubicBezTo>
                    <a:pt x="1441655" y="332248"/>
                    <a:pt x="1185777" y="270490"/>
                    <a:pt x="891205" y="270490"/>
                  </a:cubicBezTo>
                  <a:cubicBezTo>
                    <a:pt x="599130" y="270490"/>
                    <a:pt x="371959" y="319813"/>
                    <a:pt x="209696" y="418459"/>
                  </a:cubicBezTo>
                  <a:cubicBezTo>
                    <a:pt x="69898" y="503842"/>
                    <a:pt x="0" y="607876"/>
                    <a:pt x="0" y="730562"/>
                  </a:cubicBezTo>
                  <a:cubicBezTo>
                    <a:pt x="0" y="824234"/>
                    <a:pt x="31205" y="898426"/>
                    <a:pt x="93614" y="953137"/>
                  </a:cubicBezTo>
                  <a:cubicBezTo>
                    <a:pt x="178490" y="1028573"/>
                    <a:pt x="319535" y="1066290"/>
                    <a:pt x="516750" y="1066290"/>
                  </a:cubicBezTo>
                  <a:cubicBezTo>
                    <a:pt x="596633" y="1066290"/>
                    <a:pt x="668403" y="1055721"/>
                    <a:pt x="732061" y="1034582"/>
                  </a:cubicBezTo>
                  <a:cubicBezTo>
                    <a:pt x="795719" y="1013444"/>
                    <a:pt x="830045" y="994793"/>
                    <a:pt x="835038" y="978628"/>
                  </a:cubicBezTo>
                  <a:cubicBezTo>
                    <a:pt x="840029" y="962463"/>
                    <a:pt x="842526" y="950650"/>
                    <a:pt x="842526" y="943190"/>
                  </a:cubicBezTo>
                  <a:cubicBezTo>
                    <a:pt x="842526" y="924953"/>
                    <a:pt x="833788" y="909617"/>
                    <a:pt x="816314" y="897183"/>
                  </a:cubicBezTo>
                  <a:cubicBezTo>
                    <a:pt x="796343" y="888064"/>
                    <a:pt x="783861" y="883505"/>
                    <a:pt x="778868" y="883505"/>
                  </a:cubicBezTo>
                  <a:cubicBezTo>
                    <a:pt x="766387" y="883505"/>
                    <a:pt x="751408" y="886406"/>
                    <a:pt x="733933" y="892209"/>
                  </a:cubicBezTo>
                  <a:cubicBezTo>
                    <a:pt x="698984" y="903814"/>
                    <a:pt x="662163" y="912104"/>
                    <a:pt x="623470" y="917078"/>
                  </a:cubicBezTo>
                  <a:cubicBezTo>
                    <a:pt x="584775" y="922052"/>
                    <a:pt x="544209" y="924538"/>
                    <a:pt x="501771" y="924538"/>
                  </a:cubicBezTo>
                  <a:cubicBezTo>
                    <a:pt x="379448" y="924538"/>
                    <a:pt x="287083" y="902156"/>
                    <a:pt x="224673" y="857393"/>
                  </a:cubicBezTo>
                  <a:cubicBezTo>
                    <a:pt x="174746" y="821747"/>
                    <a:pt x="149783" y="776983"/>
                    <a:pt x="149783" y="723101"/>
                  </a:cubicBezTo>
                  <a:cubicBezTo>
                    <a:pt x="149783" y="636061"/>
                    <a:pt x="190972" y="563527"/>
                    <a:pt x="273352" y="505500"/>
                  </a:cubicBezTo>
                  <a:cubicBezTo>
                    <a:pt x="373207" y="435038"/>
                    <a:pt x="516750" y="399808"/>
                    <a:pt x="703977" y="399808"/>
                  </a:cubicBezTo>
                  <a:cubicBezTo>
                    <a:pt x="841277" y="399808"/>
                    <a:pt x="967345" y="425091"/>
                    <a:pt x="1082179" y="475657"/>
                  </a:cubicBezTo>
                  <a:cubicBezTo>
                    <a:pt x="1162062" y="511303"/>
                    <a:pt x="1182504" y="493654"/>
                    <a:pt x="1377999" y="662173"/>
                  </a:cubicBezTo>
                  <a:cubicBezTo>
                    <a:pt x="1573495" y="830692"/>
                    <a:pt x="1677817" y="1169769"/>
                    <a:pt x="2255150" y="1486770"/>
                  </a:cubicBezTo>
                  <a:cubicBezTo>
                    <a:pt x="2832484" y="1803770"/>
                    <a:pt x="3659058" y="1848042"/>
                    <a:pt x="4225315" y="1804522"/>
                  </a:cubicBezTo>
                  <a:cubicBezTo>
                    <a:pt x="4791573" y="1761001"/>
                    <a:pt x="5472731" y="1432725"/>
                    <a:pt x="5652698" y="1225649"/>
                  </a:cubicBezTo>
                  <a:cubicBezTo>
                    <a:pt x="5765177" y="1096226"/>
                    <a:pt x="5821982" y="969352"/>
                    <a:pt x="5831277" y="850515"/>
                  </a:cubicBezTo>
                  <a:close/>
                </a:path>
              </a:pathLst>
            </a:custGeom>
            <a:grpFill/>
            <a:ln>
              <a:solidFill>
                <a:schemeClr val="accent1">
                  <a:lumMod val="60000"/>
                  <a:lumOff val="40000"/>
                </a:schemeClr>
              </a:solidFill>
            </a:ln>
            <a:effectLst/>
            <a:scene3d>
              <a:camera prst="orthographicFront"/>
              <a:lightRig rig="flood"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sp>
          <p:nvSpPr>
            <p:cNvPr id="10" name="Forma libre 6"/>
            <p:cNvSpPr/>
            <p:nvPr/>
          </p:nvSpPr>
          <p:spPr>
            <a:xfrm rot="16200000" flipH="1">
              <a:off x="279053" y="3801360"/>
              <a:ext cx="2307604" cy="842804"/>
            </a:xfrm>
            <a:custGeom>
              <a:avLst/>
              <a:gdLst>
                <a:gd name="connsiteX0" fmla="*/ 5831277 w 5832648"/>
                <a:gd name="connsiteY0" fmla="*/ 850515 h 1818625"/>
                <a:gd name="connsiteX1" fmla="*/ 5798458 w 5832648"/>
                <a:gd name="connsiteY1" fmla="*/ 646474 h 1818625"/>
                <a:gd name="connsiteX2" fmla="*/ 5222804 w 5832648"/>
                <a:gd name="connsiteY2" fmla="*/ 196376 h 1818625"/>
                <a:gd name="connsiteX3" fmla="*/ 3982299 w 5832648"/>
                <a:gd name="connsiteY3" fmla="*/ 5082 h 1818625"/>
                <a:gd name="connsiteX4" fmla="*/ 3094879 w 5832648"/>
                <a:gd name="connsiteY4" fmla="*/ 176611 h 1818625"/>
                <a:gd name="connsiteX5" fmla="*/ 2733529 w 5832648"/>
                <a:gd name="connsiteY5" fmla="*/ 506743 h 1818625"/>
                <a:gd name="connsiteX6" fmla="*/ 2950714 w 5832648"/>
                <a:gd name="connsiteY6" fmla="*/ 811385 h 1818625"/>
                <a:gd name="connsiteX7" fmla="*/ 3639713 w 5832648"/>
                <a:gd name="connsiteY7" fmla="*/ 941947 h 1818625"/>
                <a:gd name="connsiteX8" fmla="*/ 4180801 w 5832648"/>
                <a:gd name="connsiteY8" fmla="*/ 854284 h 1818625"/>
                <a:gd name="connsiteX9" fmla="*/ 4396114 w 5832648"/>
                <a:gd name="connsiteY9" fmla="*/ 650982 h 1818625"/>
                <a:gd name="connsiteX10" fmla="*/ 4276287 w 5832648"/>
                <a:gd name="connsiteY10" fmla="*/ 473171 h 1818625"/>
                <a:gd name="connsiteX11" fmla="*/ 3871875 w 5832648"/>
                <a:gd name="connsiteY11" fmla="*/ 387373 h 1818625"/>
                <a:gd name="connsiteX12" fmla="*/ 3609755 w 5832648"/>
                <a:gd name="connsiteY12" fmla="*/ 430894 h 1818625"/>
                <a:gd name="connsiteX13" fmla="*/ 3516142 w 5832648"/>
                <a:gd name="connsiteY13" fmla="*/ 490578 h 1818625"/>
                <a:gd name="connsiteX14" fmla="*/ 3504909 w 5832648"/>
                <a:gd name="connsiteY14" fmla="*/ 519178 h 1818625"/>
                <a:gd name="connsiteX15" fmla="*/ 3527375 w 5832648"/>
                <a:gd name="connsiteY15" fmla="*/ 529125 h 1818625"/>
                <a:gd name="connsiteX16" fmla="*/ 3572310 w 5832648"/>
                <a:gd name="connsiteY16" fmla="*/ 524152 h 1818625"/>
                <a:gd name="connsiteX17" fmla="*/ 3617245 w 5832648"/>
                <a:gd name="connsiteY17" fmla="*/ 519178 h 1818625"/>
                <a:gd name="connsiteX18" fmla="*/ 3782006 w 5832648"/>
                <a:gd name="connsiteY18" fmla="*/ 511717 h 1818625"/>
                <a:gd name="connsiteX19" fmla="*/ 3982340 w 5832648"/>
                <a:gd name="connsiteY19" fmla="*/ 550885 h 1818625"/>
                <a:gd name="connsiteX20" fmla="*/ 4066592 w 5832648"/>
                <a:gd name="connsiteY20" fmla="*/ 636061 h 1818625"/>
                <a:gd name="connsiteX21" fmla="*/ 3924299 w 5832648"/>
                <a:gd name="connsiteY21" fmla="*/ 764135 h 1818625"/>
                <a:gd name="connsiteX22" fmla="*/ 3572310 w 5832648"/>
                <a:gd name="connsiteY22" fmla="*/ 815116 h 1818625"/>
                <a:gd name="connsiteX23" fmla="*/ 3081773 w 5832648"/>
                <a:gd name="connsiteY23" fmla="*/ 711910 h 1818625"/>
                <a:gd name="connsiteX24" fmla="*/ 2928246 w 5832648"/>
                <a:gd name="connsiteY24" fmla="*/ 496796 h 1818625"/>
                <a:gd name="connsiteX25" fmla="*/ 3212832 w 5832648"/>
                <a:gd name="connsiteY25" fmla="*/ 219509 h 1818625"/>
                <a:gd name="connsiteX26" fmla="*/ 3961744 w 5832648"/>
                <a:gd name="connsiteY26" fmla="*/ 96409 h 1818625"/>
                <a:gd name="connsiteX27" fmla="*/ 4897885 w 5832648"/>
                <a:gd name="connsiteY27" fmla="*/ 281681 h 1818625"/>
                <a:gd name="connsiteX28" fmla="*/ 5212428 w 5832648"/>
                <a:gd name="connsiteY28" fmla="*/ 675851 h 1818625"/>
                <a:gd name="connsiteX29" fmla="*/ 4778058 w 5832648"/>
                <a:gd name="connsiteY29" fmla="*/ 1074994 h 1818625"/>
                <a:gd name="connsiteX30" fmla="*/ 3662179 w 5832648"/>
                <a:gd name="connsiteY30" fmla="*/ 1247832 h 1818625"/>
                <a:gd name="connsiteX31" fmla="*/ 3025604 w 5832648"/>
                <a:gd name="connsiteY31" fmla="*/ 1190634 h 1818625"/>
                <a:gd name="connsiteX32" fmla="*/ 2565024 w 5832648"/>
                <a:gd name="connsiteY32" fmla="*/ 1037691 h 1818625"/>
                <a:gd name="connsiteX33" fmla="*/ 2186822 w 5832648"/>
                <a:gd name="connsiteY33" fmla="*/ 822576 h 1818625"/>
                <a:gd name="connsiteX34" fmla="*/ 1658840 w 5832648"/>
                <a:gd name="connsiteY34" fmla="*/ 455763 h 1818625"/>
                <a:gd name="connsiteX35" fmla="*/ 891205 w 5832648"/>
                <a:gd name="connsiteY35" fmla="*/ 270490 h 1818625"/>
                <a:gd name="connsiteX36" fmla="*/ 209696 w 5832648"/>
                <a:gd name="connsiteY36" fmla="*/ 418459 h 1818625"/>
                <a:gd name="connsiteX37" fmla="*/ 0 w 5832648"/>
                <a:gd name="connsiteY37" fmla="*/ 730562 h 1818625"/>
                <a:gd name="connsiteX38" fmla="*/ 93614 w 5832648"/>
                <a:gd name="connsiteY38" fmla="*/ 953137 h 1818625"/>
                <a:gd name="connsiteX39" fmla="*/ 516750 w 5832648"/>
                <a:gd name="connsiteY39" fmla="*/ 1066290 h 1818625"/>
                <a:gd name="connsiteX40" fmla="*/ 732061 w 5832648"/>
                <a:gd name="connsiteY40" fmla="*/ 1034582 h 1818625"/>
                <a:gd name="connsiteX41" fmla="*/ 835038 w 5832648"/>
                <a:gd name="connsiteY41" fmla="*/ 978628 h 1818625"/>
                <a:gd name="connsiteX42" fmla="*/ 842526 w 5832648"/>
                <a:gd name="connsiteY42" fmla="*/ 943190 h 1818625"/>
                <a:gd name="connsiteX43" fmla="*/ 816314 w 5832648"/>
                <a:gd name="connsiteY43" fmla="*/ 897183 h 1818625"/>
                <a:gd name="connsiteX44" fmla="*/ 778868 w 5832648"/>
                <a:gd name="connsiteY44" fmla="*/ 883505 h 1818625"/>
                <a:gd name="connsiteX45" fmla="*/ 733933 w 5832648"/>
                <a:gd name="connsiteY45" fmla="*/ 892209 h 1818625"/>
                <a:gd name="connsiteX46" fmla="*/ 623470 w 5832648"/>
                <a:gd name="connsiteY46" fmla="*/ 917078 h 1818625"/>
                <a:gd name="connsiteX47" fmla="*/ 501771 w 5832648"/>
                <a:gd name="connsiteY47" fmla="*/ 924538 h 1818625"/>
                <a:gd name="connsiteX48" fmla="*/ 224673 w 5832648"/>
                <a:gd name="connsiteY48" fmla="*/ 857393 h 1818625"/>
                <a:gd name="connsiteX49" fmla="*/ 149783 w 5832648"/>
                <a:gd name="connsiteY49" fmla="*/ 723101 h 1818625"/>
                <a:gd name="connsiteX50" fmla="*/ 273352 w 5832648"/>
                <a:gd name="connsiteY50" fmla="*/ 505500 h 1818625"/>
                <a:gd name="connsiteX51" fmla="*/ 703977 w 5832648"/>
                <a:gd name="connsiteY51" fmla="*/ 399808 h 1818625"/>
                <a:gd name="connsiteX52" fmla="*/ 1082179 w 5832648"/>
                <a:gd name="connsiteY52" fmla="*/ 475657 h 1818625"/>
                <a:gd name="connsiteX53" fmla="*/ 1377999 w 5832648"/>
                <a:gd name="connsiteY53" fmla="*/ 662173 h 1818625"/>
                <a:gd name="connsiteX54" fmla="*/ 2255150 w 5832648"/>
                <a:gd name="connsiteY54" fmla="*/ 1486770 h 1818625"/>
                <a:gd name="connsiteX55" fmla="*/ 4225315 w 5832648"/>
                <a:gd name="connsiteY55" fmla="*/ 1804522 h 1818625"/>
                <a:gd name="connsiteX56" fmla="*/ 5652698 w 5832648"/>
                <a:gd name="connsiteY56" fmla="*/ 1225649 h 1818625"/>
                <a:gd name="connsiteX57" fmla="*/ 5831277 w 5832648"/>
                <a:gd name="connsiteY57" fmla="*/ 850515 h 1818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Lst>
              <a:rect l="l" t="t" r="r" b="b"/>
              <a:pathLst>
                <a:path w="5832648" h="1818625">
                  <a:moveTo>
                    <a:pt x="5831277" y="850515"/>
                  </a:moveTo>
                  <a:cubicBezTo>
                    <a:pt x="5836853" y="779212"/>
                    <a:pt x="5825326" y="710803"/>
                    <a:pt x="5798458" y="646474"/>
                  </a:cubicBezTo>
                  <a:cubicBezTo>
                    <a:pt x="5726809" y="474929"/>
                    <a:pt x="5525497" y="303274"/>
                    <a:pt x="5222804" y="196376"/>
                  </a:cubicBezTo>
                  <a:cubicBezTo>
                    <a:pt x="4920110" y="89477"/>
                    <a:pt x="4583626" y="-25754"/>
                    <a:pt x="3982299" y="5082"/>
                  </a:cubicBezTo>
                  <a:cubicBezTo>
                    <a:pt x="3380973" y="35917"/>
                    <a:pt x="3303007" y="93000"/>
                    <a:pt x="3094879" y="176611"/>
                  </a:cubicBezTo>
                  <a:cubicBezTo>
                    <a:pt x="2886750" y="260221"/>
                    <a:pt x="2733529" y="378255"/>
                    <a:pt x="2733529" y="506743"/>
                  </a:cubicBezTo>
                  <a:cubicBezTo>
                    <a:pt x="2733529" y="631916"/>
                    <a:pt x="2805923" y="733463"/>
                    <a:pt x="2950714" y="811385"/>
                  </a:cubicBezTo>
                  <a:cubicBezTo>
                    <a:pt x="3112977" y="898426"/>
                    <a:pt x="3342644" y="941947"/>
                    <a:pt x="3639713" y="941947"/>
                  </a:cubicBezTo>
                  <a:cubicBezTo>
                    <a:pt x="3856896" y="941947"/>
                    <a:pt x="4037260" y="912726"/>
                    <a:pt x="4180801" y="854284"/>
                  </a:cubicBezTo>
                  <a:cubicBezTo>
                    <a:pt x="4324343" y="795842"/>
                    <a:pt x="4396114" y="728075"/>
                    <a:pt x="4396114" y="650982"/>
                  </a:cubicBezTo>
                  <a:cubicBezTo>
                    <a:pt x="4396114" y="580520"/>
                    <a:pt x="4356172" y="521250"/>
                    <a:pt x="4276287" y="473171"/>
                  </a:cubicBezTo>
                  <a:cubicBezTo>
                    <a:pt x="4181426" y="415972"/>
                    <a:pt x="4046622" y="387373"/>
                    <a:pt x="3871875" y="387373"/>
                  </a:cubicBezTo>
                  <a:cubicBezTo>
                    <a:pt x="3767027" y="387373"/>
                    <a:pt x="3679654" y="401880"/>
                    <a:pt x="3609755" y="430894"/>
                  </a:cubicBezTo>
                  <a:cubicBezTo>
                    <a:pt x="3554835" y="453275"/>
                    <a:pt x="3523631" y="473171"/>
                    <a:pt x="3516142" y="490578"/>
                  </a:cubicBezTo>
                  <a:cubicBezTo>
                    <a:pt x="3508652" y="507987"/>
                    <a:pt x="3504909" y="517520"/>
                    <a:pt x="3504909" y="519178"/>
                  </a:cubicBezTo>
                  <a:cubicBezTo>
                    <a:pt x="3504909" y="525809"/>
                    <a:pt x="3512397" y="529125"/>
                    <a:pt x="3527375" y="529125"/>
                  </a:cubicBezTo>
                  <a:lnTo>
                    <a:pt x="3572310" y="524152"/>
                  </a:lnTo>
                  <a:cubicBezTo>
                    <a:pt x="3577303" y="523322"/>
                    <a:pt x="3592282" y="521664"/>
                    <a:pt x="3617245" y="519178"/>
                  </a:cubicBezTo>
                  <a:cubicBezTo>
                    <a:pt x="3667172" y="514204"/>
                    <a:pt x="3722092" y="511717"/>
                    <a:pt x="3782006" y="511717"/>
                  </a:cubicBezTo>
                  <a:cubicBezTo>
                    <a:pt x="3859394" y="511717"/>
                    <a:pt x="3926171" y="524773"/>
                    <a:pt x="3982340" y="550885"/>
                  </a:cubicBezTo>
                  <a:cubicBezTo>
                    <a:pt x="4038508" y="576998"/>
                    <a:pt x="4066592" y="605389"/>
                    <a:pt x="4066592" y="636061"/>
                  </a:cubicBezTo>
                  <a:cubicBezTo>
                    <a:pt x="4066592" y="687456"/>
                    <a:pt x="4019161" y="730148"/>
                    <a:pt x="3924299" y="764135"/>
                  </a:cubicBezTo>
                  <a:cubicBezTo>
                    <a:pt x="3829437" y="798122"/>
                    <a:pt x="3712108" y="815116"/>
                    <a:pt x="3572310" y="815116"/>
                  </a:cubicBezTo>
                  <a:cubicBezTo>
                    <a:pt x="3362616" y="815116"/>
                    <a:pt x="3199103" y="780714"/>
                    <a:pt x="3081773" y="711910"/>
                  </a:cubicBezTo>
                  <a:cubicBezTo>
                    <a:pt x="2979422" y="652226"/>
                    <a:pt x="2928246" y="580520"/>
                    <a:pt x="2928246" y="496796"/>
                  </a:cubicBezTo>
                  <a:cubicBezTo>
                    <a:pt x="2928246" y="389860"/>
                    <a:pt x="3023108" y="297431"/>
                    <a:pt x="3212832" y="219509"/>
                  </a:cubicBezTo>
                  <a:cubicBezTo>
                    <a:pt x="3412542" y="137442"/>
                    <a:pt x="3662179" y="96409"/>
                    <a:pt x="3961744" y="96409"/>
                  </a:cubicBezTo>
                  <a:cubicBezTo>
                    <a:pt x="4351179" y="96409"/>
                    <a:pt x="4663226" y="158167"/>
                    <a:pt x="4897885" y="281681"/>
                  </a:cubicBezTo>
                  <a:cubicBezTo>
                    <a:pt x="5107580" y="391933"/>
                    <a:pt x="5212428" y="523322"/>
                    <a:pt x="5212428" y="675851"/>
                  </a:cubicBezTo>
                  <a:cubicBezTo>
                    <a:pt x="5212428" y="830866"/>
                    <a:pt x="5067639" y="963914"/>
                    <a:pt x="4778058" y="1074994"/>
                  </a:cubicBezTo>
                  <a:cubicBezTo>
                    <a:pt x="4478494" y="1190219"/>
                    <a:pt x="4106535" y="1247832"/>
                    <a:pt x="3662179" y="1247832"/>
                  </a:cubicBezTo>
                  <a:cubicBezTo>
                    <a:pt x="3420031" y="1247832"/>
                    <a:pt x="3207841" y="1228766"/>
                    <a:pt x="3025604" y="1190634"/>
                  </a:cubicBezTo>
                  <a:cubicBezTo>
                    <a:pt x="2865837" y="1157475"/>
                    <a:pt x="2712310" y="1106495"/>
                    <a:pt x="2565024" y="1037691"/>
                  </a:cubicBezTo>
                  <a:cubicBezTo>
                    <a:pt x="2462672" y="990440"/>
                    <a:pt x="2336606" y="918736"/>
                    <a:pt x="2186822" y="822576"/>
                  </a:cubicBezTo>
                  <a:lnTo>
                    <a:pt x="1658840" y="455763"/>
                  </a:lnTo>
                  <a:cubicBezTo>
                    <a:pt x="1441655" y="332248"/>
                    <a:pt x="1185777" y="270490"/>
                    <a:pt x="891205" y="270490"/>
                  </a:cubicBezTo>
                  <a:cubicBezTo>
                    <a:pt x="599130" y="270490"/>
                    <a:pt x="371959" y="319813"/>
                    <a:pt x="209696" y="418459"/>
                  </a:cubicBezTo>
                  <a:cubicBezTo>
                    <a:pt x="69898" y="503842"/>
                    <a:pt x="0" y="607876"/>
                    <a:pt x="0" y="730562"/>
                  </a:cubicBezTo>
                  <a:cubicBezTo>
                    <a:pt x="0" y="824234"/>
                    <a:pt x="31205" y="898426"/>
                    <a:pt x="93614" y="953137"/>
                  </a:cubicBezTo>
                  <a:cubicBezTo>
                    <a:pt x="178490" y="1028573"/>
                    <a:pt x="319535" y="1066290"/>
                    <a:pt x="516750" y="1066290"/>
                  </a:cubicBezTo>
                  <a:cubicBezTo>
                    <a:pt x="596633" y="1066290"/>
                    <a:pt x="668403" y="1055721"/>
                    <a:pt x="732061" y="1034582"/>
                  </a:cubicBezTo>
                  <a:cubicBezTo>
                    <a:pt x="795719" y="1013444"/>
                    <a:pt x="830045" y="994793"/>
                    <a:pt x="835038" y="978628"/>
                  </a:cubicBezTo>
                  <a:cubicBezTo>
                    <a:pt x="840029" y="962463"/>
                    <a:pt x="842526" y="950650"/>
                    <a:pt x="842526" y="943190"/>
                  </a:cubicBezTo>
                  <a:cubicBezTo>
                    <a:pt x="842526" y="924953"/>
                    <a:pt x="833788" y="909617"/>
                    <a:pt x="816314" y="897183"/>
                  </a:cubicBezTo>
                  <a:cubicBezTo>
                    <a:pt x="796343" y="888064"/>
                    <a:pt x="783861" y="883505"/>
                    <a:pt x="778868" y="883505"/>
                  </a:cubicBezTo>
                  <a:cubicBezTo>
                    <a:pt x="766387" y="883505"/>
                    <a:pt x="751408" y="886406"/>
                    <a:pt x="733933" y="892209"/>
                  </a:cubicBezTo>
                  <a:cubicBezTo>
                    <a:pt x="698984" y="903814"/>
                    <a:pt x="662163" y="912104"/>
                    <a:pt x="623470" y="917078"/>
                  </a:cubicBezTo>
                  <a:cubicBezTo>
                    <a:pt x="584775" y="922052"/>
                    <a:pt x="544209" y="924538"/>
                    <a:pt x="501771" y="924538"/>
                  </a:cubicBezTo>
                  <a:cubicBezTo>
                    <a:pt x="379448" y="924538"/>
                    <a:pt x="287083" y="902156"/>
                    <a:pt x="224673" y="857393"/>
                  </a:cubicBezTo>
                  <a:cubicBezTo>
                    <a:pt x="174746" y="821747"/>
                    <a:pt x="149783" y="776983"/>
                    <a:pt x="149783" y="723101"/>
                  </a:cubicBezTo>
                  <a:cubicBezTo>
                    <a:pt x="149783" y="636061"/>
                    <a:pt x="190972" y="563527"/>
                    <a:pt x="273352" y="505500"/>
                  </a:cubicBezTo>
                  <a:cubicBezTo>
                    <a:pt x="373207" y="435038"/>
                    <a:pt x="516750" y="399808"/>
                    <a:pt x="703977" y="399808"/>
                  </a:cubicBezTo>
                  <a:cubicBezTo>
                    <a:pt x="841277" y="399808"/>
                    <a:pt x="967345" y="425091"/>
                    <a:pt x="1082179" y="475657"/>
                  </a:cubicBezTo>
                  <a:cubicBezTo>
                    <a:pt x="1162062" y="511303"/>
                    <a:pt x="1182504" y="493654"/>
                    <a:pt x="1377999" y="662173"/>
                  </a:cubicBezTo>
                  <a:cubicBezTo>
                    <a:pt x="1573495" y="830692"/>
                    <a:pt x="1677817" y="1169769"/>
                    <a:pt x="2255150" y="1486770"/>
                  </a:cubicBezTo>
                  <a:cubicBezTo>
                    <a:pt x="2832484" y="1803770"/>
                    <a:pt x="3659058" y="1848042"/>
                    <a:pt x="4225315" y="1804522"/>
                  </a:cubicBezTo>
                  <a:cubicBezTo>
                    <a:pt x="4791573" y="1761001"/>
                    <a:pt x="5472731" y="1432725"/>
                    <a:pt x="5652698" y="1225649"/>
                  </a:cubicBezTo>
                  <a:cubicBezTo>
                    <a:pt x="5765177" y="1096226"/>
                    <a:pt x="5821982" y="969352"/>
                    <a:pt x="5831277" y="850515"/>
                  </a:cubicBezTo>
                  <a:close/>
                </a:path>
              </a:pathLst>
            </a:custGeom>
            <a:grpFill/>
            <a:ln>
              <a:solidFill>
                <a:schemeClr val="accent1">
                  <a:lumMod val="60000"/>
                  <a:lumOff val="40000"/>
                </a:schemeClr>
              </a:solidFill>
            </a:ln>
            <a:effectLst>
              <a:reflection blurRad="6350" stA="50000" endA="300" endPos="90000" dist="50800" dir="5400000" sy="-100000" algn="bl" rotWithShape="0"/>
            </a:effectLst>
            <a:scene3d>
              <a:camera prst="orthographicFront"/>
              <a:lightRig rig="flood"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grpSp>
      <p:grpSp>
        <p:nvGrpSpPr>
          <p:cNvPr id="11" name="10 Grupo"/>
          <p:cNvGrpSpPr/>
          <p:nvPr/>
        </p:nvGrpSpPr>
        <p:grpSpPr>
          <a:xfrm>
            <a:off x="3563889" y="1059582"/>
            <a:ext cx="842805" cy="3080853"/>
            <a:chOff x="1011452" y="1196752"/>
            <a:chExt cx="842805" cy="4179812"/>
          </a:xfrm>
          <a:gradFill>
            <a:gsLst>
              <a:gs pos="0">
                <a:srgbClr val="C00000">
                  <a:lumMod val="72000"/>
                  <a:alpha val="70000"/>
                </a:srgbClr>
              </a:gs>
              <a:gs pos="40000">
                <a:srgbClr val="FEE7F2">
                  <a:alpha val="54000"/>
                </a:srgbClr>
              </a:gs>
              <a:gs pos="61000">
                <a:srgbClr val="FBA97D">
                  <a:lumMod val="0"/>
                  <a:lumOff val="100000"/>
                  <a:alpha val="53000"/>
                </a:srgbClr>
              </a:gs>
              <a:gs pos="82001">
                <a:srgbClr val="C00000">
                  <a:lumMod val="67000"/>
                </a:srgbClr>
              </a:gs>
              <a:gs pos="100000">
                <a:srgbClr val="FEE7F2"/>
              </a:gs>
            </a:gsLst>
            <a:lin ang="5400000" scaled="0"/>
          </a:gradFill>
        </p:grpSpPr>
        <p:sp>
          <p:nvSpPr>
            <p:cNvPr id="12" name="Forma libre 6"/>
            <p:cNvSpPr/>
            <p:nvPr/>
          </p:nvSpPr>
          <p:spPr>
            <a:xfrm rot="5400000" flipH="1">
              <a:off x="279052" y="1929152"/>
              <a:ext cx="2307604" cy="842804"/>
            </a:xfrm>
            <a:custGeom>
              <a:avLst/>
              <a:gdLst>
                <a:gd name="connsiteX0" fmla="*/ 5831277 w 5832648"/>
                <a:gd name="connsiteY0" fmla="*/ 850515 h 1818625"/>
                <a:gd name="connsiteX1" fmla="*/ 5798458 w 5832648"/>
                <a:gd name="connsiteY1" fmla="*/ 646474 h 1818625"/>
                <a:gd name="connsiteX2" fmla="*/ 5222804 w 5832648"/>
                <a:gd name="connsiteY2" fmla="*/ 196376 h 1818625"/>
                <a:gd name="connsiteX3" fmla="*/ 3982299 w 5832648"/>
                <a:gd name="connsiteY3" fmla="*/ 5082 h 1818625"/>
                <a:gd name="connsiteX4" fmla="*/ 3094879 w 5832648"/>
                <a:gd name="connsiteY4" fmla="*/ 176611 h 1818625"/>
                <a:gd name="connsiteX5" fmla="*/ 2733529 w 5832648"/>
                <a:gd name="connsiteY5" fmla="*/ 506743 h 1818625"/>
                <a:gd name="connsiteX6" fmla="*/ 2950714 w 5832648"/>
                <a:gd name="connsiteY6" fmla="*/ 811385 h 1818625"/>
                <a:gd name="connsiteX7" fmla="*/ 3639713 w 5832648"/>
                <a:gd name="connsiteY7" fmla="*/ 941947 h 1818625"/>
                <a:gd name="connsiteX8" fmla="*/ 4180801 w 5832648"/>
                <a:gd name="connsiteY8" fmla="*/ 854284 h 1818625"/>
                <a:gd name="connsiteX9" fmla="*/ 4396114 w 5832648"/>
                <a:gd name="connsiteY9" fmla="*/ 650982 h 1818625"/>
                <a:gd name="connsiteX10" fmla="*/ 4276287 w 5832648"/>
                <a:gd name="connsiteY10" fmla="*/ 473171 h 1818625"/>
                <a:gd name="connsiteX11" fmla="*/ 3871875 w 5832648"/>
                <a:gd name="connsiteY11" fmla="*/ 387373 h 1818625"/>
                <a:gd name="connsiteX12" fmla="*/ 3609755 w 5832648"/>
                <a:gd name="connsiteY12" fmla="*/ 430894 h 1818625"/>
                <a:gd name="connsiteX13" fmla="*/ 3516142 w 5832648"/>
                <a:gd name="connsiteY13" fmla="*/ 490578 h 1818625"/>
                <a:gd name="connsiteX14" fmla="*/ 3504909 w 5832648"/>
                <a:gd name="connsiteY14" fmla="*/ 519178 h 1818625"/>
                <a:gd name="connsiteX15" fmla="*/ 3527375 w 5832648"/>
                <a:gd name="connsiteY15" fmla="*/ 529125 h 1818625"/>
                <a:gd name="connsiteX16" fmla="*/ 3572310 w 5832648"/>
                <a:gd name="connsiteY16" fmla="*/ 524152 h 1818625"/>
                <a:gd name="connsiteX17" fmla="*/ 3617245 w 5832648"/>
                <a:gd name="connsiteY17" fmla="*/ 519178 h 1818625"/>
                <a:gd name="connsiteX18" fmla="*/ 3782006 w 5832648"/>
                <a:gd name="connsiteY18" fmla="*/ 511717 h 1818625"/>
                <a:gd name="connsiteX19" fmla="*/ 3982340 w 5832648"/>
                <a:gd name="connsiteY19" fmla="*/ 550885 h 1818625"/>
                <a:gd name="connsiteX20" fmla="*/ 4066592 w 5832648"/>
                <a:gd name="connsiteY20" fmla="*/ 636061 h 1818625"/>
                <a:gd name="connsiteX21" fmla="*/ 3924299 w 5832648"/>
                <a:gd name="connsiteY21" fmla="*/ 764135 h 1818625"/>
                <a:gd name="connsiteX22" fmla="*/ 3572310 w 5832648"/>
                <a:gd name="connsiteY22" fmla="*/ 815116 h 1818625"/>
                <a:gd name="connsiteX23" fmla="*/ 3081773 w 5832648"/>
                <a:gd name="connsiteY23" fmla="*/ 711910 h 1818625"/>
                <a:gd name="connsiteX24" fmla="*/ 2928246 w 5832648"/>
                <a:gd name="connsiteY24" fmla="*/ 496796 h 1818625"/>
                <a:gd name="connsiteX25" fmla="*/ 3212832 w 5832648"/>
                <a:gd name="connsiteY25" fmla="*/ 219509 h 1818625"/>
                <a:gd name="connsiteX26" fmla="*/ 3961744 w 5832648"/>
                <a:gd name="connsiteY26" fmla="*/ 96409 h 1818625"/>
                <a:gd name="connsiteX27" fmla="*/ 4897885 w 5832648"/>
                <a:gd name="connsiteY27" fmla="*/ 281681 h 1818625"/>
                <a:gd name="connsiteX28" fmla="*/ 5212428 w 5832648"/>
                <a:gd name="connsiteY28" fmla="*/ 675851 h 1818625"/>
                <a:gd name="connsiteX29" fmla="*/ 4778058 w 5832648"/>
                <a:gd name="connsiteY29" fmla="*/ 1074994 h 1818625"/>
                <a:gd name="connsiteX30" fmla="*/ 3662179 w 5832648"/>
                <a:gd name="connsiteY30" fmla="*/ 1247832 h 1818625"/>
                <a:gd name="connsiteX31" fmla="*/ 3025604 w 5832648"/>
                <a:gd name="connsiteY31" fmla="*/ 1190634 h 1818625"/>
                <a:gd name="connsiteX32" fmla="*/ 2565024 w 5832648"/>
                <a:gd name="connsiteY32" fmla="*/ 1037691 h 1818625"/>
                <a:gd name="connsiteX33" fmla="*/ 2186822 w 5832648"/>
                <a:gd name="connsiteY33" fmla="*/ 822576 h 1818625"/>
                <a:gd name="connsiteX34" fmla="*/ 1658840 w 5832648"/>
                <a:gd name="connsiteY34" fmla="*/ 455763 h 1818625"/>
                <a:gd name="connsiteX35" fmla="*/ 891205 w 5832648"/>
                <a:gd name="connsiteY35" fmla="*/ 270490 h 1818625"/>
                <a:gd name="connsiteX36" fmla="*/ 209696 w 5832648"/>
                <a:gd name="connsiteY36" fmla="*/ 418459 h 1818625"/>
                <a:gd name="connsiteX37" fmla="*/ 0 w 5832648"/>
                <a:gd name="connsiteY37" fmla="*/ 730562 h 1818625"/>
                <a:gd name="connsiteX38" fmla="*/ 93614 w 5832648"/>
                <a:gd name="connsiteY38" fmla="*/ 953137 h 1818625"/>
                <a:gd name="connsiteX39" fmla="*/ 516750 w 5832648"/>
                <a:gd name="connsiteY39" fmla="*/ 1066290 h 1818625"/>
                <a:gd name="connsiteX40" fmla="*/ 732061 w 5832648"/>
                <a:gd name="connsiteY40" fmla="*/ 1034582 h 1818625"/>
                <a:gd name="connsiteX41" fmla="*/ 835038 w 5832648"/>
                <a:gd name="connsiteY41" fmla="*/ 978628 h 1818625"/>
                <a:gd name="connsiteX42" fmla="*/ 842526 w 5832648"/>
                <a:gd name="connsiteY42" fmla="*/ 943190 h 1818625"/>
                <a:gd name="connsiteX43" fmla="*/ 816314 w 5832648"/>
                <a:gd name="connsiteY43" fmla="*/ 897183 h 1818625"/>
                <a:gd name="connsiteX44" fmla="*/ 778868 w 5832648"/>
                <a:gd name="connsiteY44" fmla="*/ 883505 h 1818625"/>
                <a:gd name="connsiteX45" fmla="*/ 733933 w 5832648"/>
                <a:gd name="connsiteY45" fmla="*/ 892209 h 1818625"/>
                <a:gd name="connsiteX46" fmla="*/ 623470 w 5832648"/>
                <a:gd name="connsiteY46" fmla="*/ 917078 h 1818625"/>
                <a:gd name="connsiteX47" fmla="*/ 501771 w 5832648"/>
                <a:gd name="connsiteY47" fmla="*/ 924538 h 1818625"/>
                <a:gd name="connsiteX48" fmla="*/ 224673 w 5832648"/>
                <a:gd name="connsiteY48" fmla="*/ 857393 h 1818625"/>
                <a:gd name="connsiteX49" fmla="*/ 149783 w 5832648"/>
                <a:gd name="connsiteY49" fmla="*/ 723101 h 1818625"/>
                <a:gd name="connsiteX50" fmla="*/ 273352 w 5832648"/>
                <a:gd name="connsiteY50" fmla="*/ 505500 h 1818625"/>
                <a:gd name="connsiteX51" fmla="*/ 703977 w 5832648"/>
                <a:gd name="connsiteY51" fmla="*/ 399808 h 1818625"/>
                <a:gd name="connsiteX52" fmla="*/ 1082179 w 5832648"/>
                <a:gd name="connsiteY52" fmla="*/ 475657 h 1818625"/>
                <a:gd name="connsiteX53" fmla="*/ 1377999 w 5832648"/>
                <a:gd name="connsiteY53" fmla="*/ 662173 h 1818625"/>
                <a:gd name="connsiteX54" fmla="*/ 2255150 w 5832648"/>
                <a:gd name="connsiteY54" fmla="*/ 1486770 h 1818625"/>
                <a:gd name="connsiteX55" fmla="*/ 4225315 w 5832648"/>
                <a:gd name="connsiteY55" fmla="*/ 1804522 h 1818625"/>
                <a:gd name="connsiteX56" fmla="*/ 5652698 w 5832648"/>
                <a:gd name="connsiteY56" fmla="*/ 1225649 h 1818625"/>
                <a:gd name="connsiteX57" fmla="*/ 5831277 w 5832648"/>
                <a:gd name="connsiteY57" fmla="*/ 850515 h 1818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Lst>
              <a:rect l="l" t="t" r="r" b="b"/>
              <a:pathLst>
                <a:path w="5832648" h="1818625">
                  <a:moveTo>
                    <a:pt x="5831277" y="850515"/>
                  </a:moveTo>
                  <a:cubicBezTo>
                    <a:pt x="5836853" y="779212"/>
                    <a:pt x="5825326" y="710803"/>
                    <a:pt x="5798458" y="646474"/>
                  </a:cubicBezTo>
                  <a:cubicBezTo>
                    <a:pt x="5726809" y="474929"/>
                    <a:pt x="5525497" y="303274"/>
                    <a:pt x="5222804" y="196376"/>
                  </a:cubicBezTo>
                  <a:cubicBezTo>
                    <a:pt x="4920110" y="89477"/>
                    <a:pt x="4583626" y="-25754"/>
                    <a:pt x="3982299" y="5082"/>
                  </a:cubicBezTo>
                  <a:cubicBezTo>
                    <a:pt x="3380973" y="35917"/>
                    <a:pt x="3303007" y="93000"/>
                    <a:pt x="3094879" y="176611"/>
                  </a:cubicBezTo>
                  <a:cubicBezTo>
                    <a:pt x="2886750" y="260221"/>
                    <a:pt x="2733529" y="378255"/>
                    <a:pt x="2733529" y="506743"/>
                  </a:cubicBezTo>
                  <a:cubicBezTo>
                    <a:pt x="2733529" y="631916"/>
                    <a:pt x="2805923" y="733463"/>
                    <a:pt x="2950714" y="811385"/>
                  </a:cubicBezTo>
                  <a:cubicBezTo>
                    <a:pt x="3112977" y="898426"/>
                    <a:pt x="3342644" y="941947"/>
                    <a:pt x="3639713" y="941947"/>
                  </a:cubicBezTo>
                  <a:cubicBezTo>
                    <a:pt x="3856896" y="941947"/>
                    <a:pt x="4037260" y="912726"/>
                    <a:pt x="4180801" y="854284"/>
                  </a:cubicBezTo>
                  <a:cubicBezTo>
                    <a:pt x="4324343" y="795842"/>
                    <a:pt x="4396114" y="728075"/>
                    <a:pt x="4396114" y="650982"/>
                  </a:cubicBezTo>
                  <a:cubicBezTo>
                    <a:pt x="4396114" y="580520"/>
                    <a:pt x="4356172" y="521250"/>
                    <a:pt x="4276287" y="473171"/>
                  </a:cubicBezTo>
                  <a:cubicBezTo>
                    <a:pt x="4181426" y="415972"/>
                    <a:pt x="4046622" y="387373"/>
                    <a:pt x="3871875" y="387373"/>
                  </a:cubicBezTo>
                  <a:cubicBezTo>
                    <a:pt x="3767027" y="387373"/>
                    <a:pt x="3679654" y="401880"/>
                    <a:pt x="3609755" y="430894"/>
                  </a:cubicBezTo>
                  <a:cubicBezTo>
                    <a:pt x="3554835" y="453275"/>
                    <a:pt x="3523631" y="473171"/>
                    <a:pt x="3516142" y="490578"/>
                  </a:cubicBezTo>
                  <a:cubicBezTo>
                    <a:pt x="3508652" y="507987"/>
                    <a:pt x="3504909" y="517520"/>
                    <a:pt x="3504909" y="519178"/>
                  </a:cubicBezTo>
                  <a:cubicBezTo>
                    <a:pt x="3504909" y="525809"/>
                    <a:pt x="3512397" y="529125"/>
                    <a:pt x="3527375" y="529125"/>
                  </a:cubicBezTo>
                  <a:lnTo>
                    <a:pt x="3572310" y="524152"/>
                  </a:lnTo>
                  <a:cubicBezTo>
                    <a:pt x="3577303" y="523322"/>
                    <a:pt x="3592282" y="521664"/>
                    <a:pt x="3617245" y="519178"/>
                  </a:cubicBezTo>
                  <a:cubicBezTo>
                    <a:pt x="3667172" y="514204"/>
                    <a:pt x="3722092" y="511717"/>
                    <a:pt x="3782006" y="511717"/>
                  </a:cubicBezTo>
                  <a:cubicBezTo>
                    <a:pt x="3859394" y="511717"/>
                    <a:pt x="3926171" y="524773"/>
                    <a:pt x="3982340" y="550885"/>
                  </a:cubicBezTo>
                  <a:cubicBezTo>
                    <a:pt x="4038508" y="576998"/>
                    <a:pt x="4066592" y="605389"/>
                    <a:pt x="4066592" y="636061"/>
                  </a:cubicBezTo>
                  <a:cubicBezTo>
                    <a:pt x="4066592" y="687456"/>
                    <a:pt x="4019161" y="730148"/>
                    <a:pt x="3924299" y="764135"/>
                  </a:cubicBezTo>
                  <a:cubicBezTo>
                    <a:pt x="3829437" y="798122"/>
                    <a:pt x="3712108" y="815116"/>
                    <a:pt x="3572310" y="815116"/>
                  </a:cubicBezTo>
                  <a:cubicBezTo>
                    <a:pt x="3362616" y="815116"/>
                    <a:pt x="3199103" y="780714"/>
                    <a:pt x="3081773" y="711910"/>
                  </a:cubicBezTo>
                  <a:cubicBezTo>
                    <a:pt x="2979422" y="652226"/>
                    <a:pt x="2928246" y="580520"/>
                    <a:pt x="2928246" y="496796"/>
                  </a:cubicBezTo>
                  <a:cubicBezTo>
                    <a:pt x="2928246" y="389860"/>
                    <a:pt x="3023108" y="297431"/>
                    <a:pt x="3212832" y="219509"/>
                  </a:cubicBezTo>
                  <a:cubicBezTo>
                    <a:pt x="3412542" y="137442"/>
                    <a:pt x="3662179" y="96409"/>
                    <a:pt x="3961744" y="96409"/>
                  </a:cubicBezTo>
                  <a:cubicBezTo>
                    <a:pt x="4351179" y="96409"/>
                    <a:pt x="4663226" y="158167"/>
                    <a:pt x="4897885" y="281681"/>
                  </a:cubicBezTo>
                  <a:cubicBezTo>
                    <a:pt x="5107580" y="391933"/>
                    <a:pt x="5212428" y="523322"/>
                    <a:pt x="5212428" y="675851"/>
                  </a:cubicBezTo>
                  <a:cubicBezTo>
                    <a:pt x="5212428" y="830866"/>
                    <a:pt x="5067639" y="963914"/>
                    <a:pt x="4778058" y="1074994"/>
                  </a:cubicBezTo>
                  <a:cubicBezTo>
                    <a:pt x="4478494" y="1190219"/>
                    <a:pt x="4106535" y="1247832"/>
                    <a:pt x="3662179" y="1247832"/>
                  </a:cubicBezTo>
                  <a:cubicBezTo>
                    <a:pt x="3420031" y="1247832"/>
                    <a:pt x="3207841" y="1228766"/>
                    <a:pt x="3025604" y="1190634"/>
                  </a:cubicBezTo>
                  <a:cubicBezTo>
                    <a:pt x="2865837" y="1157475"/>
                    <a:pt x="2712310" y="1106495"/>
                    <a:pt x="2565024" y="1037691"/>
                  </a:cubicBezTo>
                  <a:cubicBezTo>
                    <a:pt x="2462672" y="990440"/>
                    <a:pt x="2336606" y="918736"/>
                    <a:pt x="2186822" y="822576"/>
                  </a:cubicBezTo>
                  <a:lnTo>
                    <a:pt x="1658840" y="455763"/>
                  </a:lnTo>
                  <a:cubicBezTo>
                    <a:pt x="1441655" y="332248"/>
                    <a:pt x="1185777" y="270490"/>
                    <a:pt x="891205" y="270490"/>
                  </a:cubicBezTo>
                  <a:cubicBezTo>
                    <a:pt x="599130" y="270490"/>
                    <a:pt x="371959" y="319813"/>
                    <a:pt x="209696" y="418459"/>
                  </a:cubicBezTo>
                  <a:cubicBezTo>
                    <a:pt x="69898" y="503842"/>
                    <a:pt x="0" y="607876"/>
                    <a:pt x="0" y="730562"/>
                  </a:cubicBezTo>
                  <a:cubicBezTo>
                    <a:pt x="0" y="824234"/>
                    <a:pt x="31205" y="898426"/>
                    <a:pt x="93614" y="953137"/>
                  </a:cubicBezTo>
                  <a:cubicBezTo>
                    <a:pt x="178490" y="1028573"/>
                    <a:pt x="319535" y="1066290"/>
                    <a:pt x="516750" y="1066290"/>
                  </a:cubicBezTo>
                  <a:cubicBezTo>
                    <a:pt x="596633" y="1066290"/>
                    <a:pt x="668403" y="1055721"/>
                    <a:pt x="732061" y="1034582"/>
                  </a:cubicBezTo>
                  <a:cubicBezTo>
                    <a:pt x="795719" y="1013444"/>
                    <a:pt x="830045" y="994793"/>
                    <a:pt x="835038" y="978628"/>
                  </a:cubicBezTo>
                  <a:cubicBezTo>
                    <a:pt x="840029" y="962463"/>
                    <a:pt x="842526" y="950650"/>
                    <a:pt x="842526" y="943190"/>
                  </a:cubicBezTo>
                  <a:cubicBezTo>
                    <a:pt x="842526" y="924953"/>
                    <a:pt x="833788" y="909617"/>
                    <a:pt x="816314" y="897183"/>
                  </a:cubicBezTo>
                  <a:cubicBezTo>
                    <a:pt x="796343" y="888064"/>
                    <a:pt x="783861" y="883505"/>
                    <a:pt x="778868" y="883505"/>
                  </a:cubicBezTo>
                  <a:cubicBezTo>
                    <a:pt x="766387" y="883505"/>
                    <a:pt x="751408" y="886406"/>
                    <a:pt x="733933" y="892209"/>
                  </a:cubicBezTo>
                  <a:cubicBezTo>
                    <a:pt x="698984" y="903814"/>
                    <a:pt x="662163" y="912104"/>
                    <a:pt x="623470" y="917078"/>
                  </a:cubicBezTo>
                  <a:cubicBezTo>
                    <a:pt x="584775" y="922052"/>
                    <a:pt x="544209" y="924538"/>
                    <a:pt x="501771" y="924538"/>
                  </a:cubicBezTo>
                  <a:cubicBezTo>
                    <a:pt x="379448" y="924538"/>
                    <a:pt x="287083" y="902156"/>
                    <a:pt x="224673" y="857393"/>
                  </a:cubicBezTo>
                  <a:cubicBezTo>
                    <a:pt x="174746" y="821747"/>
                    <a:pt x="149783" y="776983"/>
                    <a:pt x="149783" y="723101"/>
                  </a:cubicBezTo>
                  <a:cubicBezTo>
                    <a:pt x="149783" y="636061"/>
                    <a:pt x="190972" y="563527"/>
                    <a:pt x="273352" y="505500"/>
                  </a:cubicBezTo>
                  <a:cubicBezTo>
                    <a:pt x="373207" y="435038"/>
                    <a:pt x="516750" y="399808"/>
                    <a:pt x="703977" y="399808"/>
                  </a:cubicBezTo>
                  <a:cubicBezTo>
                    <a:pt x="841277" y="399808"/>
                    <a:pt x="967345" y="425091"/>
                    <a:pt x="1082179" y="475657"/>
                  </a:cubicBezTo>
                  <a:cubicBezTo>
                    <a:pt x="1162062" y="511303"/>
                    <a:pt x="1182504" y="493654"/>
                    <a:pt x="1377999" y="662173"/>
                  </a:cubicBezTo>
                  <a:cubicBezTo>
                    <a:pt x="1573495" y="830692"/>
                    <a:pt x="1677817" y="1169769"/>
                    <a:pt x="2255150" y="1486770"/>
                  </a:cubicBezTo>
                  <a:cubicBezTo>
                    <a:pt x="2832484" y="1803770"/>
                    <a:pt x="3659058" y="1848042"/>
                    <a:pt x="4225315" y="1804522"/>
                  </a:cubicBezTo>
                  <a:cubicBezTo>
                    <a:pt x="4791573" y="1761001"/>
                    <a:pt x="5472731" y="1432725"/>
                    <a:pt x="5652698" y="1225649"/>
                  </a:cubicBezTo>
                  <a:cubicBezTo>
                    <a:pt x="5765177" y="1096226"/>
                    <a:pt x="5821982" y="969352"/>
                    <a:pt x="5831277" y="850515"/>
                  </a:cubicBezTo>
                  <a:close/>
                </a:path>
              </a:pathLst>
            </a:custGeom>
            <a:grpFill/>
            <a:ln>
              <a:solidFill>
                <a:schemeClr val="accent1">
                  <a:lumMod val="60000"/>
                  <a:lumOff val="40000"/>
                </a:schemeClr>
              </a:solidFill>
            </a:ln>
            <a:effectLst/>
            <a:scene3d>
              <a:camera prst="orthographicFront"/>
              <a:lightRig rig="flood"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sp>
          <p:nvSpPr>
            <p:cNvPr id="13" name="Forma libre 6"/>
            <p:cNvSpPr/>
            <p:nvPr/>
          </p:nvSpPr>
          <p:spPr>
            <a:xfrm rot="16200000" flipH="1">
              <a:off x="279053" y="3801360"/>
              <a:ext cx="2307604" cy="842804"/>
            </a:xfrm>
            <a:custGeom>
              <a:avLst/>
              <a:gdLst>
                <a:gd name="connsiteX0" fmla="*/ 5831277 w 5832648"/>
                <a:gd name="connsiteY0" fmla="*/ 850515 h 1818625"/>
                <a:gd name="connsiteX1" fmla="*/ 5798458 w 5832648"/>
                <a:gd name="connsiteY1" fmla="*/ 646474 h 1818625"/>
                <a:gd name="connsiteX2" fmla="*/ 5222804 w 5832648"/>
                <a:gd name="connsiteY2" fmla="*/ 196376 h 1818625"/>
                <a:gd name="connsiteX3" fmla="*/ 3982299 w 5832648"/>
                <a:gd name="connsiteY3" fmla="*/ 5082 h 1818625"/>
                <a:gd name="connsiteX4" fmla="*/ 3094879 w 5832648"/>
                <a:gd name="connsiteY4" fmla="*/ 176611 h 1818625"/>
                <a:gd name="connsiteX5" fmla="*/ 2733529 w 5832648"/>
                <a:gd name="connsiteY5" fmla="*/ 506743 h 1818625"/>
                <a:gd name="connsiteX6" fmla="*/ 2950714 w 5832648"/>
                <a:gd name="connsiteY6" fmla="*/ 811385 h 1818625"/>
                <a:gd name="connsiteX7" fmla="*/ 3639713 w 5832648"/>
                <a:gd name="connsiteY7" fmla="*/ 941947 h 1818625"/>
                <a:gd name="connsiteX8" fmla="*/ 4180801 w 5832648"/>
                <a:gd name="connsiteY8" fmla="*/ 854284 h 1818625"/>
                <a:gd name="connsiteX9" fmla="*/ 4396114 w 5832648"/>
                <a:gd name="connsiteY9" fmla="*/ 650982 h 1818625"/>
                <a:gd name="connsiteX10" fmla="*/ 4276287 w 5832648"/>
                <a:gd name="connsiteY10" fmla="*/ 473171 h 1818625"/>
                <a:gd name="connsiteX11" fmla="*/ 3871875 w 5832648"/>
                <a:gd name="connsiteY11" fmla="*/ 387373 h 1818625"/>
                <a:gd name="connsiteX12" fmla="*/ 3609755 w 5832648"/>
                <a:gd name="connsiteY12" fmla="*/ 430894 h 1818625"/>
                <a:gd name="connsiteX13" fmla="*/ 3516142 w 5832648"/>
                <a:gd name="connsiteY13" fmla="*/ 490578 h 1818625"/>
                <a:gd name="connsiteX14" fmla="*/ 3504909 w 5832648"/>
                <a:gd name="connsiteY14" fmla="*/ 519178 h 1818625"/>
                <a:gd name="connsiteX15" fmla="*/ 3527375 w 5832648"/>
                <a:gd name="connsiteY15" fmla="*/ 529125 h 1818625"/>
                <a:gd name="connsiteX16" fmla="*/ 3572310 w 5832648"/>
                <a:gd name="connsiteY16" fmla="*/ 524152 h 1818625"/>
                <a:gd name="connsiteX17" fmla="*/ 3617245 w 5832648"/>
                <a:gd name="connsiteY17" fmla="*/ 519178 h 1818625"/>
                <a:gd name="connsiteX18" fmla="*/ 3782006 w 5832648"/>
                <a:gd name="connsiteY18" fmla="*/ 511717 h 1818625"/>
                <a:gd name="connsiteX19" fmla="*/ 3982340 w 5832648"/>
                <a:gd name="connsiteY19" fmla="*/ 550885 h 1818625"/>
                <a:gd name="connsiteX20" fmla="*/ 4066592 w 5832648"/>
                <a:gd name="connsiteY20" fmla="*/ 636061 h 1818625"/>
                <a:gd name="connsiteX21" fmla="*/ 3924299 w 5832648"/>
                <a:gd name="connsiteY21" fmla="*/ 764135 h 1818625"/>
                <a:gd name="connsiteX22" fmla="*/ 3572310 w 5832648"/>
                <a:gd name="connsiteY22" fmla="*/ 815116 h 1818625"/>
                <a:gd name="connsiteX23" fmla="*/ 3081773 w 5832648"/>
                <a:gd name="connsiteY23" fmla="*/ 711910 h 1818625"/>
                <a:gd name="connsiteX24" fmla="*/ 2928246 w 5832648"/>
                <a:gd name="connsiteY24" fmla="*/ 496796 h 1818625"/>
                <a:gd name="connsiteX25" fmla="*/ 3212832 w 5832648"/>
                <a:gd name="connsiteY25" fmla="*/ 219509 h 1818625"/>
                <a:gd name="connsiteX26" fmla="*/ 3961744 w 5832648"/>
                <a:gd name="connsiteY26" fmla="*/ 96409 h 1818625"/>
                <a:gd name="connsiteX27" fmla="*/ 4897885 w 5832648"/>
                <a:gd name="connsiteY27" fmla="*/ 281681 h 1818625"/>
                <a:gd name="connsiteX28" fmla="*/ 5212428 w 5832648"/>
                <a:gd name="connsiteY28" fmla="*/ 675851 h 1818625"/>
                <a:gd name="connsiteX29" fmla="*/ 4778058 w 5832648"/>
                <a:gd name="connsiteY29" fmla="*/ 1074994 h 1818625"/>
                <a:gd name="connsiteX30" fmla="*/ 3662179 w 5832648"/>
                <a:gd name="connsiteY30" fmla="*/ 1247832 h 1818625"/>
                <a:gd name="connsiteX31" fmla="*/ 3025604 w 5832648"/>
                <a:gd name="connsiteY31" fmla="*/ 1190634 h 1818625"/>
                <a:gd name="connsiteX32" fmla="*/ 2565024 w 5832648"/>
                <a:gd name="connsiteY32" fmla="*/ 1037691 h 1818625"/>
                <a:gd name="connsiteX33" fmla="*/ 2186822 w 5832648"/>
                <a:gd name="connsiteY33" fmla="*/ 822576 h 1818625"/>
                <a:gd name="connsiteX34" fmla="*/ 1658840 w 5832648"/>
                <a:gd name="connsiteY34" fmla="*/ 455763 h 1818625"/>
                <a:gd name="connsiteX35" fmla="*/ 891205 w 5832648"/>
                <a:gd name="connsiteY35" fmla="*/ 270490 h 1818625"/>
                <a:gd name="connsiteX36" fmla="*/ 209696 w 5832648"/>
                <a:gd name="connsiteY36" fmla="*/ 418459 h 1818625"/>
                <a:gd name="connsiteX37" fmla="*/ 0 w 5832648"/>
                <a:gd name="connsiteY37" fmla="*/ 730562 h 1818625"/>
                <a:gd name="connsiteX38" fmla="*/ 93614 w 5832648"/>
                <a:gd name="connsiteY38" fmla="*/ 953137 h 1818625"/>
                <a:gd name="connsiteX39" fmla="*/ 516750 w 5832648"/>
                <a:gd name="connsiteY39" fmla="*/ 1066290 h 1818625"/>
                <a:gd name="connsiteX40" fmla="*/ 732061 w 5832648"/>
                <a:gd name="connsiteY40" fmla="*/ 1034582 h 1818625"/>
                <a:gd name="connsiteX41" fmla="*/ 835038 w 5832648"/>
                <a:gd name="connsiteY41" fmla="*/ 978628 h 1818625"/>
                <a:gd name="connsiteX42" fmla="*/ 842526 w 5832648"/>
                <a:gd name="connsiteY42" fmla="*/ 943190 h 1818625"/>
                <a:gd name="connsiteX43" fmla="*/ 816314 w 5832648"/>
                <a:gd name="connsiteY43" fmla="*/ 897183 h 1818625"/>
                <a:gd name="connsiteX44" fmla="*/ 778868 w 5832648"/>
                <a:gd name="connsiteY44" fmla="*/ 883505 h 1818625"/>
                <a:gd name="connsiteX45" fmla="*/ 733933 w 5832648"/>
                <a:gd name="connsiteY45" fmla="*/ 892209 h 1818625"/>
                <a:gd name="connsiteX46" fmla="*/ 623470 w 5832648"/>
                <a:gd name="connsiteY46" fmla="*/ 917078 h 1818625"/>
                <a:gd name="connsiteX47" fmla="*/ 501771 w 5832648"/>
                <a:gd name="connsiteY47" fmla="*/ 924538 h 1818625"/>
                <a:gd name="connsiteX48" fmla="*/ 224673 w 5832648"/>
                <a:gd name="connsiteY48" fmla="*/ 857393 h 1818625"/>
                <a:gd name="connsiteX49" fmla="*/ 149783 w 5832648"/>
                <a:gd name="connsiteY49" fmla="*/ 723101 h 1818625"/>
                <a:gd name="connsiteX50" fmla="*/ 273352 w 5832648"/>
                <a:gd name="connsiteY50" fmla="*/ 505500 h 1818625"/>
                <a:gd name="connsiteX51" fmla="*/ 703977 w 5832648"/>
                <a:gd name="connsiteY51" fmla="*/ 399808 h 1818625"/>
                <a:gd name="connsiteX52" fmla="*/ 1082179 w 5832648"/>
                <a:gd name="connsiteY52" fmla="*/ 475657 h 1818625"/>
                <a:gd name="connsiteX53" fmla="*/ 1377999 w 5832648"/>
                <a:gd name="connsiteY53" fmla="*/ 662173 h 1818625"/>
                <a:gd name="connsiteX54" fmla="*/ 2255150 w 5832648"/>
                <a:gd name="connsiteY54" fmla="*/ 1486770 h 1818625"/>
                <a:gd name="connsiteX55" fmla="*/ 4225315 w 5832648"/>
                <a:gd name="connsiteY55" fmla="*/ 1804522 h 1818625"/>
                <a:gd name="connsiteX56" fmla="*/ 5652698 w 5832648"/>
                <a:gd name="connsiteY56" fmla="*/ 1225649 h 1818625"/>
                <a:gd name="connsiteX57" fmla="*/ 5831277 w 5832648"/>
                <a:gd name="connsiteY57" fmla="*/ 850515 h 1818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Lst>
              <a:rect l="l" t="t" r="r" b="b"/>
              <a:pathLst>
                <a:path w="5832648" h="1818625">
                  <a:moveTo>
                    <a:pt x="5831277" y="850515"/>
                  </a:moveTo>
                  <a:cubicBezTo>
                    <a:pt x="5836853" y="779212"/>
                    <a:pt x="5825326" y="710803"/>
                    <a:pt x="5798458" y="646474"/>
                  </a:cubicBezTo>
                  <a:cubicBezTo>
                    <a:pt x="5726809" y="474929"/>
                    <a:pt x="5525497" y="303274"/>
                    <a:pt x="5222804" y="196376"/>
                  </a:cubicBezTo>
                  <a:cubicBezTo>
                    <a:pt x="4920110" y="89477"/>
                    <a:pt x="4583626" y="-25754"/>
                    <a:pt x="3982299" y="5082"/>
                  </a:cubicBezTo>
                  <a:cubicBezTo>
                    <a:pt x="3380973" y="35917"/>
                    <a:pt x="3303007" y="93000"/>
                    <a:pt x="3094879" y="176611"/>
                  </a:cubicBezTo>
                  <a:cubicBezTo>
                    <a:pt x="2886750" y="260221"/>
                    <a:pt x="2733529" y="378255"/>
                    <a:pt x="2733529" y="506743"/>
                  </a:cubicBezTo>
                  <a:cubicBezTo>
                    <a:pt x="2733529" y="631916"/>
                    <a:pt x="2805923" y="733463"/>
                    <a:pt x="2950714" y="811385"/>
                  </a:cubicBezTo>
                  <a:cubicBezTo>
                    <a:pt x="3112977" y="898426"/>
                    <a:pt x="3342644" y="941947"/>
                    <a:pt x="3639713" y="941947"/>
                  </a:cubicBezTo>
                  <a:cubicBezTo>
                    <a:pt x="3856896" y="941947"/>
                    <a:pt x="4037260" y="912726"/>
                    <a:pt x="4180801" y="854284"/>
                  </a:cubicBezTo>
                  <a:cubicBezTo>
                    <a:pt x="4324343" y="795842"/>
                    <a:pt x="4396114" y="728075"/>
                    <a:pt x="4396114" y="650982"/>
                  </a:cubicBezTo>
                  <a:cubicBezTo>
                    <a:pt x="4396114" y="580520"/>
                    <a:pt x="4356172" y="521250"/>
                    <a:pt x="4276287" y="473171"/>
                  </a:cubicBezTo>
                  <a:cubicBezTo>
                    <a:pt x="4181426" y="415972"/>
                    <a:pt x="4046622" y="387373"/>
                    <a:pt x="3871875" y="387373"/>
                  </a:cubicBezTo>
                  <a:cubicBezTo>
                    <a:pt x="3767027" y="387373"/>
                    <a:pt x="3679654" y="401880"/>
                    <a:pt x="3609755" y="430894"/>
                  </a:cubicBezTo>
                  <a:cubicBezTo>
                    <a:pt x="3554835" y="453275"/>
                    <a:pt x="3523631" y="473171"/>
                    <a:pt x="3516142" y="490578"/>
                  </a:cubicBezTo>
                  <a:cubicBezTo>
                    <a:pt x="3508652" y="507987"/>
                    <a:pt x="3504909" y="517520"/>
                    <a:pt x="3504909" y="519178"/>
                  </a:cubicBezTo>
                  <a:cubicBezTo>
                    <a:pt x="3504909" y="525809"/>
                    <a:pt x="3512397" y="529125"/>
                    <a:pt x="3527375" y="529125"/>
                  </a:cubicBezTo>
                  <a:lnTo>
                    <a:pt x="3572310" y="524152"/>
                  </a:lnTo>
                  <a:cubicBezTo>
                    <a:pt x="3577303" y="523322"/>
                    <a:pt x="3592282" y="521664"/>
                    <a:pt x="3617245" y="519178"/>
                  </a:cubicBezTo>
                  <a:cubicBezTo>
                    <a:pt x="3667172" y="514204"/>
                    <a:pt x="3722092" y="511717"/>
                    <a:pt x="3782006" y="511717"/>
                  </a:cubicBezTo>
                  <a:cubicBezTo>
                    <a:pt x="3859394" y="511717"/>
                    <a:pt x="3926171" y="524773"/>
                    <a:pt x="3982340" y="550885"/>
                  </a:cubicBezTo>
                  <a:cubicBezTo>
                    <a:pt x="4038508" y="576998"/>
                    <a:pt x="4066592" y="605389"/>
                    <a:pt x="4066592" y="636061"/>
                  </a:cubicBezTo>
                  <a:cubicBezTo>
                    <a:pt x="4066592" y="687456"/>
                    <a:pt x="4019161" y="730148"/>
                    <a:pt x="3924299" y="764135"/>
                  </a:cubicBezTo>
                  <a:cubicBezTo>
                    <a:pt x="3829437" y="798122"/>
                    <a:pt x="3712108" y="815116"/>
                    <a:pt x="3572310" y="815116"/>
                  </a:cubicBezTo>
                  <a:cubicBezTo>
                    <a:pt x="3362616" y="815116"/>
                    <a:pt x="3199103" y="780714"/>
                    <a:pt x="3081773" y="711910"/>
                  </a:cubicBezTo>
                  <a:cubicBezTo>
                    <a:pt x="2979422" y="652226"/>
                    <a:pt x="2928246" y="580520"/>
                    <a:pt x="2928246" y="496796"/>
                  </a:cubicBezTo>
                  <a:cubicBezTo>
                    <a:pt x="2928246" y="389860"/>
                    <a:pt x="3023108" y="297431"/>
                    <a:pt x="3212832" y="219509"/>
                  </a:cubicBezTo>
                  <a:cubicBezTo>
                    <a:pt x="3412542" y="137442"/>
                    <a:pt x="3662179" y="96409"/>
                    <a:pt x="3961744" y="96409"/>
                  </a:cubicBezTo>
                  <a:cubicBezTo>
                    <a:pt x="4351179" y="96409"/>
                    <a:pt x="4663226" y="158167"/>
                    <a:pt x="4897885" y="281681"/>
                  </a:cubicBezTo>
                  <a:cubicBezTo>
                    <a:pt x="5107580" y="391933"/>
                    <a:pt x="5212428" y="523322"/>
                    <a:pt x="5212428" y="675851"/>
                  </a:cubicBezTo>
                  <a:cubicBezTo>
                    <a:pt x="5212428" y="830866"/>
                    <a:pt x="5067639" y="963914"/>
                    <a:pt x="4778058" y="1074994"/>
                  </a:cubicBezTo>
                  <a:cubicBezTo>
                    <a:pt x="4478494" y="1190219"/>
                    <a:pt x="4106535" y="1247832"/>
                    <a:pt x="3662179" y="1247832"/>
                  </a:cubicBezTo>
                  <a:cubicBezTo>
                    <a:pt x="3420031" y="1247832"/>
                    <a:pt x="3207841" y="1228766"/>
                    <a:pt x="3025604" y="1190634"/>
                  </a:cubicBezTo>
                  <a:cubicBezTo>
                    <a:pt x="2865837" y="1157475"/>
                    <a:pt x="2712310" y="1106495"/>
                    <a:pt x="2565024" y="1037691"/>
                  </a:cubicBezTo>
                  <a:cubicBezTo>
                    <a:pt x="2462672" y="990440"/>
                    <a:pt x="2336606" y="918736"/>
                    <a:pt x="2186822" y="822576"/>
                  </a:cubicBezTo>
                  <a:lnTo>
                    <a:pt x="1658840" y="455763"/>
                  </a:lnTo>
                  <a:cubicBezTo>
                    <a:pt x="1441655" y="332248"/>
                    <a:pt x="1185777" y="270490"/>
                    <a:pt x="891205" y="270490"/>
                  </a:cubicBezTo>
                  <a:cubicBezTo>
                    <a:pt x="599130" y="270490"/>
                    <a:pt x="371959" y="319813"/>
                    <a:pt x="209696" y="418459"/>
                  </a:cubicBezTo>
                  <a:cubicBezTo>
                    <a:pt x="69898" y="503842"/>
                    <a:pt x="0" y="607876"/>
                    <a:pt x="0" y="730562"/>
                  </a:cubicBezTo>
                  <a:cubicBezTo>
                    <a:pt x="0" y="824234"/>
                    <a:pt x="31205" y="898426"/>
                    <a:pt x="93614" y="953137"/>
                  </a:cubicBezTo>
                  <a:cubicBezTo>
                    <a:pt x="178490" y="1028573"/>
                    <a:pt x="319535" y="1066290"/>
                    <a:pt x="516750" y="1066290"/>
                  </a:cubicBezTo>
                  <a:cubicBezTo>
                    <a:pt x="596633" y="1066290"/>
                    <a:pt x="668403" y="1055721"/>
                    <a:pt x="732061" y="1034582"/>
                  </a:cubicBezTo>
                  <a:cubicBezTo>
                    <a:pt x="795719" y="1013444"/>
                    <a:pt x="830045" y="994793"/>
                    <a:pt x="835038" y="978628"/>
                  </a:cubicBezTo>
                  <a:cubicBezTo>
                    <a:pt x="840029" y="962463"/>
                    <a:pt x="842526" y="950650"/>
                    <a:pt x="842526" y="943190"/>
                  </a:cubicBezTo>
                  <a:cubicBezTo>
                    <a:pt x="842526" y="924953"/>
                    <a:pt x="833788" y="909617"/>
                    <a:pt x="816314" y="897183"/>
                  </a:cubicBezTo>
                  <a:cubicBezTo>
                    <a:pt x="796343" y="888064"/>
                    <a:pt x="783861" y="883505"/>
                    <a:pt x="778868" y="883505"/>
                  </a:cubicBezTo>
                  <a:cubicBezTo>
                    <a:pt x="766387" y="883505"/>
                    <a:pt x="751408" y="886406"/>
                    <a:pt x="733933" y="892209"/>
                  </a:cubicBezTo>
                  <a:cubicBezTo>
                    <a:pt x="698984" y="903814"/>
                    <a:pt x="662163" y="912104"/>
                    <a:pt x="623470" y="917078"/>
                  </a:cubicBezTo>
                  <a:cubicBezTo>
                    <a:pt x="584775" y="922052"/>
                    <a:pt x="544209" y="924538"/>
                    <a:pt x="501771" y="924538"/>
                  </a:cubicBezTo>
                  <a:cubicBezTo>
                    <a:pt x="379448" y="924538"/>
                    <a:pt x="287083" y="902156"/>
                    <a:pt x="224673" y="857393"/>
                  </a:cubicBezTo>
                  <a:cubicBezTo>
                    <a:pt x="174746" y="821747"/>
                    <a:pt x="149783" y="776983"/>
                    <a:pt x="149783" y="723101"/>
                  </a:cubicBezTo>
                  <a:cubicBezTo>
                    <a:pt x="149783" y="636061"/>
                    <a:pt x="190972" y="563527"/>
                    <a:pt x="273352" y="505500"/>
                  </a:cubicBezTo>
                  <a:cubicBezTo>
                    <a:pt x="373207" y="435038"/>
                    <a:pt x="516750" y="399808"/>
                    <a:pt x="703977" y="399808"/>
                  </a:cubicBezTo>
                  <a:cubicBezTo>
                    <a:pt x="841277" y="399808"/>
                    <a:pt x="967345" y="425091"/>
                    <a:pt x="1082179" y="475657"/>
                  </a:cubicBezTo>
                  <a:cubicBezTo>
                    <a:pt x="1162062" y="511303"/>
                    <a:pt x="1182504" y="493654"/>
                    <a:pt x="1377999" y="662173"/>
                  </a:cubicBezTo>
                  <a:cubicBezTo>
                    <a:pt x="1573495" y="830692"/>
                    <a:pt x="1677817" y="1169769"/>
                    <a:pt x="2255150" y="1486770"/>
                  </a:cubicBezTo>
                  <a:cubicBezTo>
                    <a:pt x="2832484" y="1803770"/>
                    <a:pt x="3659058" y="1848042"/>
                    <a:pt x="4225315" y="1804522"/>
                  </a:cubicBezTo>
                  <a:cubicBezTo>
                    <a:pt x="4791573" y="1761001"/>
                    <a:pt x="5472731" y="1432725"/>
                    <a:pt x="5652698" y="1225649"/>
                  </a:cubicBezTo>
                  <a:cubicBezTo>
                    <a:pt x="5765177" y="1096226"/>
                    <a:pt x="5821982" y="969352"/>
                    <a:pt x="5831277" y="850515"/>
                  </a:cubicBezTo>
                  <a:close/>
                </a:path>
              </a:pathLst>
            </a:custGeom>
            <a:grpFill/>
            <a:ln>
              <a:solidFill>
                <a:schemeClr val="accent1">
                  <a:lumMod val="60000"/>
                  <a:lumOff val="40000"/>
                </a:schemeClr>
              </a:solidFill>
            </a:ln>
            <a:effectLst>
              <a:reflection blurRad="6350" stA="50000" endA="300" endPos="90000" dist="50800" dir="5400000" sy="-100000" algn="bl" rotWithShape="0"/>
            </a:effectLst>
            <a:scene3d>
              <a:camera prst="orthographicFront"/>
              <a:lightRig rig="flood"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grpSp>
      <p:grpSp>
        <p:nvGrpSpPr>
          <p:cNvPr id="14" name="13 Grupo"/>
          <p:cNvGrpSpPr/>
          <p:nvPr/>
        </p:nvGrpSpPr>
        <p:grpSpPr>
          <a:xfrm flipH="1">
            <a:off x="4644009" y="1005576"/>
            <a:ext cx="842805" cy="3134859"/>
            <a:chOff x="1011452" y="1196752"/>
            <a:chExt cx="842805" cy="4179812"/>
          </a:xfrm>
          <a:gradFill>
            <a:gsLst>
              <a:gs pos="0">
                <a:srgbClr val="C00000">
                  <a:lumMod val="72000"/>
                  <a:alpha val="70000"/>
                </a:srgbClr>
              </a:gs>
              <a:gs pos="40000">
                <a:srgbClr val="FEE7F2">
                  <a:alpha val="54000"/>
                </a:srgbClr>
              </a:gs>
              <a:gs pos="61000">
                <a:srgbClr val="FBA97D">
                  <a:lumMod val="0"/>
                  <a:lumOff val="100000"/>
                  <a:alpha val="53000"/>
                </a:srgbClr>
              </a:gs>
              <a:gs pos="82001">
                <a:srgbClr val="C00000">
                  <a:lumMod val="67000"/>
                </a:srgbClr>
              </a:gs>
              <a:gs pos="100000">
                <a:srgbClr val="FEE7F2"/>
              </a:gs>
            </a:gsLst>
            <a:lin ang="5400000" scaled="0"/>
          </a:gradFill>
        </p:grpSpPr>
        <p:sp>
          <p:nvSpPr>
            <p:cNvPr id="15" name="Forma libre 6"/>
            <p:cNvSpPr/>
            <p:nvPr/>
          </p:nvSpPr>
          <p:spPr>
            <a:xfrm rot="5400000" flipH="1">
              <a:off x="279052" y="1929152"/>
              <a:ext cx="2307604" cy="842804"/>
            </a:xfrm>
            <a:custGeom>
              <a:avLst/>
              <a:gdLst>
                <a:gd name="connsiteX0" fmla="*/ 5831277 w 5832648"/>
                <a:gd name="connsiteY0" fmla="*/ 850515 h 1818625"/>
                <a:gd name="connsiteX1" fmla="*/ 5798458 w 5832648"/>
                <a:gd name="connsiteY1" fmla="*/ 646474 h 1818625"/>
                <a:gd name="connsiteX2" fmla="*/ 5222804 w 5832648"/>
                <a:gd name="connsiteY2" fmla="*/ 196376 h 1818625"/>
                <a:gd name="connsiteX3" fmla="*/ 3982299 w 5832648"/>
                <a:gd name="connsiteY3" fmla="*/ 5082 h 1818625"/>
                <a:gd name="connsiteX4" fmla="*/ 3094879 w 5832648"/>
                <a:gd name="connsiteY4" fmla="*/ 176611 h 1818625"/>
                <a:gd name="connsiteX5" fmla="*/ 2733529 w 5832648"/>
                <a:gd name="connsiteY5" fmla="*/ 506743 h 1818625"/>
                <a:gd name="connsiteX6" fmla="*/ 2950714 w 5832648"/>
                <a:gd name="connsiteY6" fmla="*/ 811385 h 1818625"/>
                <a:gd name="connsiteX7" fmla="*/ 3639713 w 5832648"/>
                <a:gd name="connsiteY7" fmla="*/ 941947 h 1818625"/>
                <a:gd name="connsiteX8" fmla="*/ 4180801 w 5832648"/>
                <a:gd name="connsiteY8" fmla="*/ 854284 h 1818625"/>
                <a:gd name="connsiteX9" fmla="*/ 4396114 w 5832648"/>
                <a:gd name="connsiteY9" fmla="*/ 650982 h 1818625"/>
                <a:gd name="connsiteX10" fmla="*/ 4276287 w 5832648"/>
                <a:gd name="connsiteY10" fmla="*/ 473171 h 1818625"/>
                <a:gd name="connsiteX11" fmla="*/ 3871875 w 5832648"/>
                <a:gd name="connsiteY11" fmla="*/ 387373 h 1818625"/>
                <a:gd name="connsiteX12" fmla="*/ 3609755 w 5832648"/>
                <a:gd name="connsiteY12" fmla="*/ 430894 h 1818625"/>
                <a:gd name="connsiteX13" fmla="*/ 3516142 w 5832648"/>
                <a:gd name="connsiteY13" fmla="*/ 490578 h 1818625"/>
                <a:gd name="connsiteX14" fmla="*/ 3504909 w 5832648"/>
                <a:gd name="connsiteY14" fmla="*/ 519178 h 1818625"/>
                <a:gd name="connsiteX15" fmla="*/ 3527375 w 5832648"/>
                <a:gd name="connsiteY15" fmla="*/ 529125 h 1818625"/>
                <a:gd name="connsiteX16" fmla="*/ 3572310 w 5832648"/>
                <a:gd name="connsiteY16" fmla="*/ 524152 h 1818625"/>
                <a:gd name="connsiteX17" fmla="*/ 3617245 w 5832648"/>
                <a:gd name="connsiteY17" fmla="*/ 519178 h 1818625"/>
                <a:gd name="connsiteX18" fmla="*/ 3782006 w 5832648"/>
                <a:gd name="connsiteY18" fmla="*/ 511717 h 1818625"/>
                <a:gd name="connsiteX19" fmla="*/ 3982340 w 5832648"/>
                <a:gd name="connsiteY19" fmla="*/ 550885 h 1818625"/>
                <a:gd name="connsiteX20" fmla="*/ 4066592 w 5832648"/>
                <a:gd name="connsiteY20" fmla="*/ 636061 h 1818625"/>
                <a:gd name="connsiteX21" fmla="*/ 3924299 w 5832648"/>
                <a:gd name="connsiteY21" fmla="*/ 764135 h 1818625"/>
                <a:gd name="connsiteX22" fmla="*/ 3572310 w 5832648"/>
                <a:gd name="connsiteY22" fmla="*/ 815116 h 1818625"/>
                <a:gd name="connsiteX23" fmla="*/ 3081773 w 5832648"/>
                <a:gd name="connsiteY23" fmla="*/ 711910 h 1818625"/>
                <a:gd name="connsiteX24" fmla="*/ 2928246 w 5832648"/>
                <a:gd name="connsiteY24" fmla="*/ 496796 h 1818625"/>
                <a:gd name="connsiteX25" fmla="*/ 3212832 w 5832648"/>
                <a:gd name="connsiteY25" fmla="*/ 219509 h 1818625"/>
                <a:gd name="connsiteX26" fmla="*/ 3961744 w 5832648"/>
                <a:gd name="connsiteY26" fmla="*/ 96409 h 1818625"/>
                <a:gd name="connsiteX27" fmla="*/ 4897885 w 5832648"/>
                <a:gd name="connsiteY27" fmla="*/ 281681 h 1818625"/>
                <a:gd name="connsiteX28" fmla="*/ 5212428 w 5832648"/>
                <a:gd name="connsiteY28" fmla="*/ 675851 h 1818625"/>
                <a:gd name="connsiteX29" fmla="*/ 4778058 w 5832648"/>
                <a:gd name="connsiteY29" fmla="*/ 1074994 h 1818625"/>
                <a:gd name="connsiteX30" fmla="*/ 3662179 w 5832648"/>
                <a:gd name="connsiteY30" fmla="*/ 1247832 h 1818625"/>
                <a:gd name="connsiteX31" fmla="*/ 3025604 w 5832648"/>
                <a:gd name="connsiteY31" fmla="*/ 1190634 h 1818625"/>
                <a:gd name="connsiteX32" fmla="*/ 2565024 w 5832648"/>
                <a:gd name="connsiteY32" fmla="*/ 1037691 h 1818625"/>
                <a:gd name="connsiteX33" fmla="*/ 2186822 w 5832648"/>
                <a:gd name="connsiteY33" fmla="*/ 822576 h 1818625"/>
                <a:gd name="connsiteX34" fmla="*/ 1658840 w 5832648"/>
                <a:gd name="connsiteY34" fmla="*/ 455763 h 1818625"/>
                <a:gd name="connsiteX35" fmla="*/ 891205 w 5832648"/>
                <a:gd name="connsiteY35" fmla="*/ 270490 h 1818625"/>
                <a:gd name="connsiteX36" fmla="*/ 209696 w 5832648"/>
                <a:gd name="connsiteY36" fmla="*/ 418459 h 1818625"/>
                <a:gd name="connsiteX37" fmla="*/ 0 w 5832648"/>
                <a:gd name="connsiteY37" fmla="*/ 730562 h 1818625"/>
                <a:gd name="connsiteX38" fmla="*/ 93614 w 5832648"/>
                <a:gd name="connsiteY38" fmla="*/ 953137 h 1818625"/>
                <a:gd name="connsiteX39" fmla="*/ 516750 w 5832648"/>
                <a:gd name="connsiteY39" fmla="*/ 1066290 h 1818625"/>
                <a:gd name="connsiteX40" fmla="*/ 732061 w 5832648"/>
                <a:gd name="connsiteY40" fmla="*/ 1034582 h 1818625"/>
                <a:gd name="connsiteX41" fmla="*/ 835038 w 5832648"/>
                <a:gd name="connsiteY41" fmla="*/ 978628 h 1818625"/>
                <a:gd name="connsiteX42" fmla="*/ 842526 w 5832648"/>
                <a:gd name="connsiteY42" fmla="*/ 943190 h 1818625"/>
                <a:gd name="connsiteX43" fmla="*/ 816314 w 5832648"/>
                <a:gd name="connsiteY43" fmla="*/ 897183 h 1818625"/>
                <a:gd name="connsiteX44" fmla="*/ 778868 w 5832648"/>
                <a:gd name="connsiteY44" fmla="*/ 883505 h 1818625"/>
                <a:gd name="connsiteX45" fmla="*/ 733933 w 5832648"/>
                <a:gd name="connsiteY45" fmla="*/ 892209 h 1818625"/>
                <a:gd name="connsiteX46" fmla="*/ 623470 w 5832648"/>
                <a:gd name="connsiteY46" fmla="*/ 917078 h 1818625"/>
                <a:gd name="connsiteX47" fmla="*/ 501771 w 5832648"/>
                <a:gd name="connsiteY47" fmla="*/ 924538 h 1818625"/>
                <a:gd name="connsiteX48" fmla="*/ 224673 w 5832648"/>
                <a:gd name="connsiteY48" fmla="*/ 857393 h 1818625"/>
                <a:gd name="connsiteX49" fmla="*/ 149783 w 5832648"/>
                <a:gd name="connsiteY49" fmla="*/ 723101 h 1818625"/>
                <a:gd name="connsiteX50" fmla="*/ 273352 w 5832648"/>
                <a:gd name="connsiteY50" fmla="*/ 505500 h 1818625"/>
                <a:gd name="connsiteX51" fmla="*/ 703977 w 5832648"/>
                <a:gd name="connsiteY51" fmla="*/ 399808 h 1818625"/>
                <a:gd name="connsiteX52" fmla="*/ 1082179 w 5832648"/>
                <a:gd name="connsiteY52" fmla="*/ 475657 h 1818625"/>
                <a:gd name="connsiteX53" fmla="*/ 1377999 w 5832648"/>
                <a:gd name="connsiteY53" fmla="*/ 662173 h 1818625"/>
                <a:gd name="connsiteX54" fmla="*/ 2255150 w 5832648"/>
                <a:gd name="connsiteY54" fmla="*/ 1486770 h 1818625"/>
                <a:gd name="connsiteX55" fmla="*/ 4225315 w 5832648"/>
                <a:gd name="connsiteY55" fmla="*/ 1804522 h 1818625"/>
                <a:gd name="connsiteX56" fmla="*/ 5652698 w 5832648"/>
                <a:gd name="connsiteY56" fmla="*/ 1225649 h 1818625"/>
                <a:gd name="connsiteX57" fmla="*/ 5831277 w 5832648"/>
                <a:gd name="connsiteY57" fmla="*/ 850515 h 1818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Lst>
              <a:rect l="l" t="t" r="r" b="b"/>
              <a:pathLst>
                <a:path w="5832648" h="1818625">
                  <a:moveTo>
                    <a:pt x="5831277" y="850515"/>
                  </a:moveTo>
                  <a:cubicBezTo>
                    <a:pt x="5836853" y="779212"/>
                    <a:pt x="5825326" y="710803"/>
                    <a:pt x="5798458" y="646474"/>
                  </a:cubicBezTo>
                  <a:cubicBezTo>
                    <a:pt x="5726809" y="474929"/>
                    <a:pt x="5525497" y="303274"/>
                    <a:pt x="5222804" y="196376"/>
                  </a:cubicBezTo>
                  <a:cubicBezTo>
                    <a:pt x="4920110" y="89477"/>
                    <a:pt x="4583626" y="-25754"/>
                    <a:pt x="3982299" y="5082"/>
                  </a:cubicBezTo>
                  <a:cubicBezTo>
                    <a:pt x="3380973" y="35917"/>
                    <a:pt x="3303007" y="93000"/>
                    <a:pt x="3094879" y="176611"/>
                  </a:cubicBezTo>
                  <a:cubicBezTo>
                    <a:pt x="2886750" y="260221"/>
                    <a:pt x="2733529" y="378255"/>
                    <a:pt x="2733529" y="506743"/>
                  </a:cubicBezTo>
                  <a:cubicBezTo>
                    <a:pt x="2733529" y="631916"/>
                    <a:pt x="2805923" y="733463"/>
                    <a:pt x="2950714" y="811385"/>
                  </a:cubicBezTo>
                  <a:cubicBezTo>
                    <a:pt x="3112977" y="898426"/>
                    <a:pt x="3342644" y="941947"/>
                    <a:pt x="3639713" y="941947"/>
                  </a:cubicBezTo>
                  <a:cubicBezTo>
                    <a:pt x="3856896" y="941947"/>
                    <a:pt x="4037260" y="912726"/>
                    <a:pt x="4180801" y="854284"/>
                  </a:cubicBezTo>
                  <a:cubicBezTo>
                    <a:pt x="4324343" y="795842"/>
                    <a:pt x="4396114" y="728075"/>
                    <a:pt x="4396114" y="650982"/>
                  </a:cubicBezTo>
                  <a:cubicBezTo>
                    <a:pt x="4396114" y="580520"/>
                    <a:pt x="4356172" y="521250"/>
                    <a:pt x="4276287" y="473171"/>
                  </a:cubicBezTo>
                  <a:cubicBezTo>
                    <a:pt x="4181426" y="415972"/>
                    <a:pt x="4046622" y="387373"/>
                    <a:pt x="3871875" y="387373"/>
                  </a:cubicBezTo>
                  <a:cubicBezTo>
                    <a:pt x="3767027" y="387373"/>
                    <a:pt x="3679654" y="401880"/>
                    <a:pt x="3609755" y="430894"/>
                  </a:cubicBezTo>
                  <a:cubicBezTo>
                    <a:pt x="3554835" y="453275"/>
                    <a:pt x="3523631" y="473171"/>
                    <a:pt x="3516142" y="490578"/>
                  </a:cubicBezTo>
                  <a:cubicBezTo>
                    <a:pt x="3508652" y="507987"/>
                    <a:pt x="3504909" y="517520"/>
                    <a:pt x="3504909" y="519178"/>
                  </a:cubicBezTo>
                  <a:cubicBezTo>
                    <a:pt x="3504909" y="525809"/>
                    <a:pt x="3512397" y="529125"/>
                    <a:pt x="3527375" y="529125"/>
                  </a:cubicBezTo>
                  <a:lnTo>
                    <a:pt x="3572310" y="524152"/>
                  </a:lnTo>
                  <a:cubicBezTo>
                    <a:pt x="3577303" y="523322"/>
                    <a:pt x="3592282" y="521664"/>
                    <a:pt x="3617245" y="519178"/>
                  </a:cubicBezTo>
                  <a:cubicBezTo>
                    <a:pt x="3667172" y="514204"/>
                    <a:pt x="3722092" y="511717"/>
                    <a:pt x="3782006" y="511717"/>
                  </a:cubicBezTo>
                  <a:cubicBezTo>
                    <a:pt x="3859394" y="511717"/>
                    <a:pt x="3926171" y="524773"/>
                    <a:pt x="3982340" y="550885"/>
                  </a:cubicBezTo>
                  <a:cubicBezTo>
                    <a:pt x="4038508" y="576998"/>
                    <a:pt x="4066592" y="605389"/>
                    <a:pt x="4066592" y="636061"/>
                  </a:cubicBezTo>
                  <a:cubicBezTo>
                    <a:pt x="4066592" y="687456"/>
                    <a:pt x="4019161" y="730148"/>
                    <a:pt x="3924299" y="764135"/>
                  </a:cubicBezTo>
                  <a:cubicBezTo>
                    <a:pt x="3829437" y="798122"/>
                    <a:pt x="3712108" y="815116"/>
                    <a:pt x="3572310" y="815116"/>
                  </a:cubicBezTo>
                  <a:cubicBezTo>
                    <a:pt x="3362616" y="815116"/>
                    <a:pt x="3199103" y="780714"/>
                    <a:pt x="3081773" y="711910"/>
                  </a:cubicBezTo>
                  <a:cubicBezTo>
                    <a:pt x="2979422" y="652226"/>
                    <a:pt x="2928246" y="580520"/>
                    <a:pt x="2928246" y="496796"/>
                  </a:cubicBezTo>
                  <a:cubicBezTo>
                    <a:pt x="2928246" y="389860"/>
                    <a:pt x="3023108" y="297431"/>
                    <a:pt x="3212832" y="219509"/>
                  </a:cubicBezTo>
                  <a:cubicBezTo>
                    <a:pt x="3412542" y="137442"/>
                    <a:pt x="3662179" y="96409"/>
                    <a:pt x="3961744" y="96409"/>
                  </a:cubicBezTo>
                  <a:cubicBezTo>
                    <a:pt x="4351179" y="96409"/>
                    <a:pt x="4663226" y="158167"/>
                    <a:pt x="4897885" y="281681"/>
                  </a:cubicBezTo>
                  <a:cubicBezTo>
                    <a:pt x="5107580" y="391933"/>
                    <a:pt x="5212428" y="523322"/>
                    <a:pt x="5212428" y="675851"/>
                  </a:cubicBezTo>
                  <a:cubicBezTo>
                    <a:pt x="5212428" y="830866"/>
                    <a:pt x="5067639" y="963914"/>
                    <a:pt x="4778058" y="1074994"/>
                  </a:cubicBezTo>
                  <a:cubicBezTo>
                    <a:pt x="4478494" y="1190219"/>
                    <a:pt x="4106535" y="1247832"/>
                    <a:pt x="3662179" y="1247832"/>
                  </a:cubicBezTo>
                  <a:cubicBezTo>
                    <a:pt x="3420031" y="1247832"/>
                    <a:pt x="3207841" y="1228766"/>
                    <a:pt x="3025604" y="1190634"/>
                  </a:cubicBezTo>
                  <a:cubicBezTo>
                    <a:pt x="2865837" y="1157475"/>
                    <a:pt x="2712310" y="1106495"/>
                    <a:pt x="2565024" y="1037691"/>
                  </a:cubicBezTo>
                  <a:cubicBezTo>
                    <a:pt x="2462672" y="990440"/>
                    <a:pt x="2336606" y="918736"/>
                    <a:pt x="2186822" y="822576"/>
                  </a:cubicBezTo>
                  <a:lnTo>
                    <a:pt x="1658840" y="455763"/>
                  </a:lnTo>
                  <a:cubicBezTo>
                    <a:pt x="1441655" y="332248"/>
                    <a:pt x="1185777" y="270490"/>
                    <a:pt x="891205" y="270490"/>
                  </a:cubicBezTo>
                  <a:cubicBezTo>
                    <a:pt x="599130" y="270490"/>
                    <a:pt x="371959" y="319813"/>
                    <a:pt x="209696" y="418459"/>
                  </a:cubicBezTo>
                  <a:cubicBezTo>
                    <a:pt x="69898" y="503842"/>
                    <a:pt x="0" y="607876"/>
                    <a:pt x="0" y="730562"/>
                  </a:cubicBezTo>
                  <a:cubicBezTo>
                    <a:pt x="0" y="824234"/>
                    <a:pt x="31205" y="898426"/>
                    <a:pt x="93614" y="953137"/>
                  </a:cubicBezTo>
                  <a:cubicBezTo>
                    <a:pt x="178490" y="1028573"/>
                    <a:pt x="319535" y="1066290"/>
                    <a:pt x="516750" y="1066290"/>
                  </a:cubicBezTo>
                  <a:cubicBezTo>
                    <a:pt x="596633" y="1066290"/>
                    <a:pt x="668403" y="1055721"/>
                    <a:pt x="732061" y="1034582"/>
                  </a:cubicBezTo>
                  <a:cubicBezTo>
                    <a:pt x="795719" y="1013444"/>
                    <a:pt x="830045" y="994793"/>
                    <a:pt x="835038" y="978628"/>
                  </a:cubicBezTo>
                  <a:cubicBezTo>
                    <a:pt x="840029" y="962463"/>
                    <a:pt x="842526" y="950650"/>
                    <a:pt x="842526" y="943190"/>
                  </a:cubicBezTo>
                  <a:cubicBezTo>
                    <a:pt x="842526" y="924953"/>
                    <a:pt x="833788" y="909617"/>
                    <a:pt x="816314" y="897183"/>
                  </a:cubicBezTo>
                  <a:cubicBezTo>
                    <a:pt x="796343" y="888064"/>
                    <a:pt x="783861" y="883505"/>
                    <a:pt x="778868" y="883505"/>
                  </a:cubicBezTo>
                  <a:cubicBezTo>
                    <a:pt x="766387" y="883505"/>
                    <a:pt x="751408" y="886406"/>
                    <a:pt x="733933" y="892209"/>
                  </a:cubicBezTo>
                  <a:cubicBezTo>
                    <a:pt x="698984" y="903814"/>
                    <a:pt x="662163" y="912104"/>
                    <a:pt x="623470" y="917078"/>
                  </a:cubicBezTo>
                  <a:cubicBezTo>
                    <a:pt x="584775" y="922052"/>
                    <a:pt x="544209" y="924538"/>
                    <a:pt x="501771" y="924538"/>
                  </a:cubicBezTo>
                  <a:cubicBezTo>
                    <a:pt x="379448" y="924538"/>
                    <a:pt x="287083" y="902156"/>
                    <a:pt x="224673" y="857393"/>
                  </a:cubicBezTo>
                  <a:cubicBezTo>
                    <a:pt x="174746" y="821747"/>
                    <a:pt x="149783" y="776983"/>
                    <a:pt x="149783" y="723101"/>
                  </a:cubicBezTo>
                  <a:cubicBezTo>
                    <a:pt x="149783" y="636061"/>
                    <a:pt x="190972" y="563527"/>
                    <a:pt x="273352" y="505500"/>
                  </a:cubicBezTo>
                  <a:cubicBezTo>
                    <a:pt x="373207" y="435038"/>
                    <a:pt x="516750" y="399808"/>
                    <a:pt x="703977" y="399808"/>
                  </a:cubicBezTo>
                  <a:cubicBezTo>
                    <a:pt x="841277" y="399808"/>
                    <a:pt x="967345" y="425091"/>
                    <a:pt x="1082179" y="475657"/>
                  </a:cubicBezTo>
                  <a:cubicBezTo>
                    <a:pt x="1162062" y="511303"/>
                    <a:pt x="1182504" y="493654"/>
                    <a:pt x="1377999" y="662173"/>
                  </a:cubicBezTo>
                  <a:cubicBezTo>
                    <a:pt x="1573495" y="830692"/>
                    <a:pt x="1677817" y="1169769"/>
                    <a:pt x="2255150" y="1486770"/>
                  </a:cubicBezTo>
                  <a:cubicBezTo>
                    <a:pt x="2832484" y="1803770"/>
                    <a:pt x="3659058" y="1848042"/>
                    <a:pt x="4225315" y="1804522"/>
                  </a:cubicBezTo>
                  <a:cubicBezTo>
                    <a:pt x="4791573" y="1761001"/>
                    <a:pt x="5472731" y="1432725"/>
                    <a:pt x="5652698" y="1225649"/>
                  </a:cubicBezTo>
                  <a:cubicBezTo>
                    <a:pt x="5765177" y="1096226"/>
                    <a:pt x="5821982" y="969352"/>
                    <a:pt x="5831277" y="850515"/>
                  </a:cubicBezTo>
                  <a:close/>
                </a:path>
              </a:pathLst>
            </a:custGeom>
            <a:grpFill/>
            <a:ln>
              <a:solidFill>
                <a:schemeClr val="accent1">
                  <a:lumMod val="60000"/>
                  <a:lumOff val="40000"/>
                </a:schemeClr>
              </a:solidFill>
            </a:ln>
            <a:effectLst/>
            <a:scene3d>
              <a:camera prst="orthographicFront"/>
              <a:lightRig rig="flood"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sp>
          <p:nvSpPr>
            <p:cNvPr id="16" name="Forma libre 6"/>
            <p:cNvSpPr/>
            <p:nvPr/>
          </p:nvSpPr>
          <p:spPr>
            <a:xfrm rot="16200000" flipH="1">
              <a:off x="279053" y="3801360"/>
              <a:ext cx="2307604" cy="842804"/>
            </a:xfrm>
            <a:custGeom>
              <a:avLst/>
              <a:gdLst>
                <a:gd name="connsiteX0" fmla="*/ 5831277 w 5832648"/>
                <a:gd name="connsiteY0" fmla="*/ 850515 h 1818625"/>
                <a:gd name="connsiteX1" fmla="*/ 5798458 w 5832648"/>
                <a:gd name="connsiteY1" fmla="*/ 646474 h 1818625"/>
                <a:gd name="connsiteX2" fmla="*/ 5222804 w 5832648"/>
                <a:gd name="connsiteY2" fmla="*/ 196376 h 1818625"/>
                <a:gd name="connsiteX3" fmla="*/ 3982299 w 5832648"/>
                <a:gd name="connsiteY3" fmla="*/ 5082 h 1818625"/>
                <a:gd name="connsiteX4" fmla="*/ 3094879 w 5832648"/>
                <a:gd name="connsiteY4" fmla="*/ 176611 h 1818625"/>
                <a:gd name="connsiteX5" fmla="*/ 2733529 w 5832648"/>
                <a:gd name="connsiteY5" fmla="*/ 506743 h 1818625"/>
                <a:gd name="connsiteX6" fmla="*/ 2950714 w 5832648"/>
                <a:gd name="connsiteY6" fmla="*/ 811385 h 1818625"/>
                <a:gd name="connsiteX7" fmla="*/ 3639713 w 5832648"/>
                <a:gd name="connsiteY7" fmla="*/ 941947 h 1818625"/>
                <a:gd name="connsiteX8" fmla="*/ 4180801 w 5832648"/>
                <a:gd name="connsiteY8" fmla="*/ 854284 h 1818625"/>
                <a:gd name="connsiteX9" fmla="*/ 4396114 w 5832648"/>
                <a:gd name="connsiteY9" fmla="*/ 650982 h 1818625"/>
                <a:gd name="connsiteX10" fmla="*/ 4276287 w 5832648"/>
                <a:gd name="connsiteY10" fmla="*/ 473171 h 1818625"/>
                <a:gd name="connsiteX11" fmla="*/ 3871875 w 5832648"/>
                <a:gd name="connsiteY11" fmla="*/ 387373 h 1818625"/>
                <a:gd name="connsiteX12" fmla="*/ 3609755 w 5832648"/>
                <a:gd name="connsiteY12" fmla="*/ 430894 h 1818625"/>
                <a:gd name="connsiteX13" fmla="*/ 3516142 w 5832648"/>
                <a:gd name="connsiteY13" fmla="*/ 490578 h 1818625"/>
                <a:gd name="connsiteX14" fmla="*/ 3504909 w 5832648"/>
                <a:gd name="connsiteY14" fmla="*/ 519178 h 1818625"/>
                <a:gd name="connsiteX15" fmla="*/ 3527375 w 5832648"/>
                <a:gd name="connsiteY15" fmla="*/ 529125 h 1818625"/>
                <a:gd name="connsiteX16" fmla="*/ 3572310 w 5832648"/>
                <a:gd name="connsiteY16" fmla="*/ 524152 h 1818625"/>
                <a:gd name="connsiteX17" fmla="*/ 3617245 w 5832648"/>
                <a:gd name="connsiteY17" fmla="*/ 519178 h 1818625"/>
                <a:gd name="connsiteX18" fmla="*/ 3782006 w 5832648"/>
                <a:gd name="connsiteY18" fmla="*/ 511717 h 1818625"/>
                <a:gd name="connsiteX19" fmla="*/ 3982340 w 5832648"/>
                <a:gd name="connsiteY19" fmla="*/ 550885 h 1818625"/>
                <a:gd name="connsiteX20" fmla="*/ 4066592 w 5832648"/>
                <a:gd name="connsiteY20" fmla="*/ 636061 h 1818625"/>
                <a:gd name="connsiteX21" fmla="*/ 3924299 w 5832648"/>
                <a:gd name="connsiteY21" fmla="*/ 764135 h 1818625"/>
                <a:gd name="connsiteX22" fmla="*/ 3572310 w 5832648"/>
                <a:gd name="connsiteY22" fmla="*/ 815116 h 1818625"/>
                <a:gd name="connsiteX23" fmla="*/ 3081773 w 5832648"/>
                <a:gd name="connsiteY23" fmla="*/ 711910 h 1818625"/>
                <a:gd name="connsiteX24" fmla="*/ 2928246 w 5832648"/>
                <a:gd name="connsiteY24" fmla="*/ 496796 h 1818625"/>
                <a:gd name="connsiteX25" fmla="*/ 3212832 w 5832648"/>
                <a:gd name="connsiteY25" fmla="*/ 219509 h 1818625"/>
                <a:gd name="connsiteX26" fmla="*/ 3961744 w 5832648"/>
                <a:gd name="connsiteY26" fmla="*/ 96409 h 1818625"/>
                <a:gd name="connsiteX27" fmla="*/ 4897885 w 5832648"/>
                <a:gd name="connsiteY27" fmla="*/ 281681 h 1818625"/>
                <a:gd name="connsiteX28" fmla="*/ 5212428 w 5832648"/>
                <a:gd name="connsiteY28" fmla="*/ 675851 h 1818625"/>
                <a:gd name="connsiteX29" fmla="*/ 4778058 w 5832648"/>
                <a:gd name="connsiteY29" fmla="*/ 1074994 h 1818625"/>
                <a:gd name="connsiteX30" fmla="*/ 3662179 w 5832648"/>
                <a:gd name="connsiteY30" fmla="*/ 1247832 h 1818625"/>
                <a:gd name="connsiteX31" fmla="*/ 3025604 w 5832648"/>
                <a:gd name="connsiteY31" fmla="*/ 1190634 h 1818625"/>
                <a:gd name="connsiteX32" fmla="*/ 2565024 w 5832648"/>
                <a:gd name="connsiteY32" fmla="*/ 1037691 h 1818625"/>
                <a:gd name="connsiteX33" fmla="*/ 2186822 w 5832648"/>
                <a:gd name="connsiteY33" fmla="*/ 822576 h 1818625"/>
                <a:gd name="connsiteX34" fmla="*/ 1658840 w 5832648"/>
                <a:gd name="connsiteY34" fmla="*/ 455763 h 1818625"/>
                <a:gd name="connsiteX35" fmla="*/ 891205 w 5832648"/>
                <a:gd name="connsiteY35" fmla="*/ 270490 h 1818625"/>
                <a:gd name="connsiteX36" fmla="*/ 209696 w 5832648"/>
                <a:gd name="connsiteY36" fmla="*/ 418459 h 1818625"/>
                <a:gd name="connsiteX37" fmla="*/ 0 w 5832648"/>
                <a:gd name="connsiteY37" fmla="*/ 730562 h 1818625"/>
                <a:gd name="connsiteX38" fmla="*/ 93614 w 5832648"/>
                <a:gd name="connsiteY38" fmla="*/ 953137 h 1818625"/>
                <a:gd name="connsiteX39" fmla="*/ 516750 w 5832648"/>
                <a:gd name="connsiteY39" fmla="*/ 1066290 h 1818625"/>
                <a:gd name="connsiteX40" fmla="*/ 732061 w 5832648"/>
                <a:gd name="connsiteY40" fmla="*/ 1034582 h 1818625"/>
                <a:gd name="connsiteX41" fmla="*/ 835038 w 5832648"/>
                <a:gd name="connsiteY41" fmla="*/ 978628 h 1818625"/>
                <a:gd name="connsiteX42" fmla="*/ 842526 w 5832648"/>
                <a:gd name="connsiteY42" fmla="*/ 943190 h 1818625"/>
                <a:gd name="connsiteX43" fmla="*/ 816314 w 5832648"/>
                <a:gd name="connsiteY43" fmla="*/ 897183 h 1818625"/>
                <a:gd name="connsiteX44" fmla="*/ 778868 w 5832648"/>
                <a:gd name="connsiteY44" fmla="*/ 883505 h 1818625"/>
                <a:gd name="connsiteX45" fmla="*/ 733933 w 5832648"/>
                <a:gd name="connsiteY45" fmla="*/ 892209 h 1818625"/>
                <a:gd name="connsiteX46" fmla="*/ 623470 w 5832648"/>
                <a:gd name="connsiteY46" fmla="*/ 917078 h 1818625"/>
                <a:gd name="connsiteX47" fmla="*/ 501771 w 5832648"/>
                <a:gd name="connsiteY47" fmla="*/ 924538 h 1818625"/>
                <a:gd name="connsiteX48" fmla="*/ 224673 w 5832648"/>
                <a:gd name="connsiteY48" fmla="*/ 857393 h 1818625"/>
                <a:gd name="connsiteX49" fmla="*/ 149783 w 5832648"/>
                <a:gd name="connsiteY49" fmla="*/ 723101 h 1818625"/>
                <a:gd name="connsiteX50" fmla="*/ 273352 w 5832648"/>
                <a:gd name="connsiteY50" fmla="*/ 505500 h 1818625"/>
                <a:gd name="connsiteX51" fmla="*/ 703977 w 5832648"/>
                <a:gd name="connsiteY51" fmla="*/ 399808 h 1818625"/>
                <a:gd name="connsiteX52" fmla="*/ 1082179 w 5832648"/>
                <a:gd name="connsiteY52" fmla="*/ 475657 h 1818625"/>
                <a:gd name="connsiteX53" fmla="*/ 1377999 w 5832648"/>
                <a:gd name="connsiteY53" fmla="*/ 662173 h 1818625"/>
                <a:gd name="connsiteX54" fmla="*/ 2255150 w 5832648"/>
                <a:gd name="connsiteY54" fmla="*/ 1486770 h 1818625"/>
                <a:gd name="connsiteX55" fmla="*/ 4225315 w 5832648"/>
                <a:gd name="connsiteY55" fmla="*/ 1804522 h 1818625"/>
                <a:gd name="connsiteX56" fmla="*/ 5652698 w 5832648"/>
                <a:gd name="connsiteY56" fmla="*/ 1225649 h 1818625"/>
                <a:gd name="connsiteX57" fmla="*/ 5831277 w 5832648"/>
                <a:gd name="connsiteY57" fmla="*/ 850515 h 1818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Lst>
              <a:rect l="l" t="t" r="r" b="b"/>
              <a:pathLst>
                <a:path w="5832648" h="1818625">
                  <a:moveTo>
                    <a:pt x="5831277" y="850515"/>
                  </a:moveTo>
                  <a:cubicBezTo>
                    <a:pt x="5836853" y="779212"/>
                    <a:pt x="5825326" y="710803"/>
                    <a:pt x="5798458" y="646474"/>
                  </a:cubicBezTo>
                  <a:cubicBezTo>
                    <a:pt x="5726809" y="474929"/>
                    <a:pt x="5525497" y="303274"/>
                    <a:pt x="5222804" y="196376"/>
                  </a:cubicBezTo>
                  <a:cubicBezTo>
                    <a:pt x="4920110" y="89477"/>
                    <a:pt x="4583626" y="-25754"/>
                    <a:pt x="3982299" y="5082"/>
                  </a:cubicBezTo>
                  <a:cubicBezTo>
                    <a:pt x="3380973" y="35917"/>
                    <a:pt x="3303007" y="93000"/>
                    <a:pt x="3094879" y="176611"/>
                  </a:cubicBezTo>
                  <a:cubicBezTo>
                    <a:pt x="2886750" y="260221"/>
                    <a:pt x="2733529" y="378255"/>
                    <a:pt x="2733529" y="506743"/>
                  </a:cubicBezTo>
                  <a:cubicBezTo>
                    <a:pt x="2733529" y="631916"/>
                    <a:pt x="2805923" y="733463"/>
                    <a:pt x="2950714" y="811385"/>
                  </a:cubicBezTo>
                  <a:cubicBezTo>
                    <a:pt x="3112977" y="898426"/>
                    <a:pt x="3342644" y="941947"/>
                    <a:pt x="3639713" y="941947"/>
                  </a:cubicBezTo>
                  <a:cubicBezTo>
                    <a:pt x="3856896" y="941947"/>
                    <a:pt x="4037260" y="912726"/>
                    <a:pt x="4180801" y="854284"/>
                  </a:cubicBezTo>
                  <a:cubicBezTo>
                    <a:pt x="4324343" y="795842"/>
                    <a:pt x="4396114" y="728075"/>
                    <a:pt x="4396114" y="650982"/>
                  </a:cubicBezTo>
                  <a:cubicBezTo>
                    <a:pt x="4396114" y="580520"/>
                    <a:pt x="4356172" y="521250"/>
                    <a:pt x="4276287" y="473171"/>
                  </a:cubicBezTo>
                  <a:cubicBezTo>
                    <a:pt x="4181426" y="415972"/>
                    <a:pt x="4046622" y="387373"/>
                    <a:pt x="3871875" y="387373"/>
                  </a:cubicBezTo>
                  <a:cubicBezTo>
                    <a:pt x="3767027" y="387373"/>
                    <a:pt x="3679654" y="401880"/>
                    <a:pt x="3609755" y="430894"/>
                  </a:cubicBezTo>
                  <a:cubicBezTo>
                    <a:pt x="3554835" y="453275"/>
                    <a:pt x="3523631" y="473171"/>
                    <a:pt x="3516142" y="490578"/>
                  </a:cubicBezTo>
                  <a:cubicBezTo>
                    <a:pt x="3508652" y="507987"/>
                    <a:pt x="3504909" y="517520"/>
                    <a:pt x="3504909" y="519178"/>
                  </a:cubicBezTo>
                  <a:cubicBezTo>
                    <a:pt x="3504909" y="525809"/>
                    <a:pt x="3512397" y="529125"/>
                    <a:pt x="3527375" y="529125"/>
                  </a:cubicBezTo>
                  <a:lnTo>
                    <a:pt x="3572310" y="524152"/>
                  </a:lnTo>
                  <a:cubicBezTo>
                    <a:pt x="3577303" y="523322"/>
                    <a:pt x="3592282" y="521664"/>
                    <a:pt x="3617245" y="519178"/>
                  </a:cubicBezTo>
                  <a:cubicBezTo>
                    <a:pt x="3667172" y="514204"/>
                    <a:pt x="3722092" y="511717"/>
                    <a:pt x="3782006" y="511717"/>
                  </a:cubicBezTo>
                  <a:cubicBezTo>
                    <a:pt x="3859394" y="511717"/>
                    <a:pt x="3926171" y="524773"/>
                    <a:pt x="3982340" y="550885"/>
                  </a:cubicBezTo>
                  <a:cubicBezTo>
                    <a:pt x="4038508" y="576998"/>
                    <a:pt x="4066592" y="605389"/>
                    <a:pt x="4066592" y="636061"/>
                  </a:cubicBezTo>
                  <a:cubicBezTo>
                    <a:pt x="4066592" y="687456"/>
                    <a:pt x="4019161" y="730148"/>
                    <a:pt x="3924299" y="764135"/>
                  </a:cubicBezTo>
                  <a:cubicBezTo>
                    <a:pt x="3829437" y="798122"/>
                    <a:pt x="3712108" y="815116"/>
                    <a:pt x="3572310" y="815116"/>
                  </a:cubicBezTo>
                  <a:cubicBezTo>
                    <a:pt x="3362616" y="815116"/>
                    <a:pt x="3199103" y="780714"/>
                    <a:pt x="3081773" y="711910"/>
                  </a:cubicBezTo>
                  <a:cubicBezTo>
                    <a:pt x="2979422" y="652226"/>
                    <a:pt x="2928246" y="580520"/>
                    <a:pt x="2928246" y="496796"/>
                  </a:cubicBezTo>
                  <a:cubicBezTo>
                    <a:pt x="2928246" y="389860"/>
                    <a:pt x="3023108" y="297431"/>
                    <a:pt x="3212832" y="219509"/>
                  </a:cubicBezTo>
                  <a:cubicBezTo>
                    <a:pt x="3412542" y="137442"/>
                    <a:pt x="3662179" y="96409"/>
                    <a:pt x="3961744" y="96409"/>
                  </a:cubicBezTo>
                  <a:cubicBezTo>
                    <a:pt x="4351179" y="96409"/>
                    <a:pt x="4663226" y="158167"/>
                    <a:pt x="4897885" y="281681"/>
                  </a:cubicBezTo>
                  <a:cubicBezTo>
                    <a:pt x="5107580" y="391933"/>
                    <a:pt x="5212428" y="523322"/>
                    <a:pt x="5212428" y="675851"/>
                  </a:cubicBezTo>
                  <a:cubicBezTo>
                    <a:pt x="5212428" y="830866"/>
                    <a:pt x="5067639" y="963914"/>
                    <a:pt x="4778058" y="1074994"/>
                  </a:cubicBezTo>
                  <a:cubicBezTo>
                    <a:pt x="4478494" y="1190219"/>
                    <a:pt x="4106535" y="1247832"/>
                    <a:pt x="3662179" y="1247832"/>
                  </a:cubicBezTo>
                  <a:cubicBezTo>
                    <a:pt x="3420031" y="1247832"/>
                    <a:pt x="3207841" y="1228766"/>
                    <a:pt x="3025604" y="1190634"/>
                  </a:cubicBezTo>
                  <a:cubicBezTo>
                    <a:pt x="2865837" y="1157475"/>
                    <a:pt x="2712310" y="1106495"/>
                    <a:pt x="2565024" y="1037691"/>
                  </a:cubicBezTo>
                  <a:cubicBezTo>
                    <a:pt x="2462672" y="990440"/>
                    <a:pt x="2336606" y="918736"/>
                    <a:pt x="2186822" y="822576"/>
                  </a:cubicBezTo>
                  <a:lnTo>
                    <a:pt x="1658840" y="455763"/>
                  </a:lnTo>
                  <a:cubicBezTo>
                    <a:pt x="1441655" y="332248"/>
                    <a:pt x="1185777" y="270490"/>
                    <a:pt x="891205" y="270490"/>
                  </a:cubicBezTo>
                  <a:cubicBezTo>
                    <a:pt x="599130" y="270490"/>
                    <a:pt x="371959" y="319813"/>
                    <a:pt x="209696" y="418459"/>
                  </a:cubicBezTo>
                  <a:cubicBezTo>
                    <a:pt x="69898" y="503842"/>
                    <a:pt x="0" y="607876"/>
                    <a:pt x="0" y="730562"/>
                  </a:cubicBezTo>
                  <a:cubicBezTo>
                    <a:pt x="0" y="824234"/>
                    <a:pt x="31205" y="898426"/>
                    <a:pt x="93614" y="953137"/>
                  </a:cubicBezTo>
                  <a:cubicBezTo>
                    <a:pt x="178490" y="1028573"/>
                    <a:pt x="319535" y="1066290"/>
                    <a:pt x="516750" y="1066290"/>
                  </a:cubicBezTo>
                  <a:cubicBezTo>
                    <a:pt x="596633" y="1066290"/>
                    <a:pt x="668403" y="1055721"/>
                    <a:pt x="732061" y="1034582"/>
                  </a:cubicBezTo>
                  <a:cubicBezTo>
                    <a:pt x="795719" y="1013444"/>
                    <a:pt x="830045" y="994793"/>
                    <a:pt x="835038" y="978628"/>
                  </a:cubicBezTo>
                  <a:cubicBezTo>
                    <a:pt x="840029" y="962463"/>
                    <a:pt x="842526" y="950650"/>
                    <a:pt x="842526" y="943190"/>
                  </a:cubicBezTo>
                  <a:cubicBezTo>
                    <a:pt x="842526" y="924953"/>
                    <a:pt x="833788" y="909617"/>
                    <a:pt x="816314" y="897183"/>
                  </a:cubicBezTo>
                  <a:cubicBezTo>
                    <a:pt x="796343" y="888064"/>
                    <a:pt x="783861" y="883505"/>
                    <a:pt x="778868" y="883505"/>
                  </a:cubicBezTo>
                  <a:cubicBezTo>
                    <a:pt x="766387" y="883505"/>
                    <a:pt x="751408" y="886406"/>
                    <a:pt x="733933" y="892209"/>
                  </a:cubicBezTo>
                  <a:cubicBezTo>
                    <a:pt x="698984" y="903814"/>
                    <a:pt x="662163" y="912104"/>
                    <a:pt x="623470" y="917078"/>
                  </a:cubicBezTo>
                  <a:cubicBezTo>
                    <a:pt x="584775" y="922052"/>
                    <a:pt x="544209" y="924538"/>
                    <a:pt x="501771" y="924538"/>
                  </a:cubicBezTo>
                  <a:cubicBezTo>
                    <a:pt x="379448" y="924538"/>
                    <a:pt x="287083" y="902156"/>
                    <a:pt x="224673" y="857393"/>
                  </a:cubicBezTo>
                  <a:cubicBezTo>
                    <a:pt x="174746" y="821747"/>
                    <a:pt x="149783" y="776983"/>
                    <a:pt x="149783" y="723101"/>
                  </a:cubicBezTo>
                  <a:cubicBezTo>
                    <a:pt x="149783" y="636061"/>
                    <a:pt x="190972" y="563527"/>
                    <a:pt x="273352" y="505500"/>
                  </a:cubicBezTo>
                  <a:cubicBezTo>
                    <a:pt x="373207" y="435038"/>
                    <a:pt x="516750" y="399808"/>
                    <a:pt x="703977" y="399808"/>
                  </a:cubicBezTo>
                  <a:cubicBezTo>
                    <a:pt x="841277" y="399808"/>
                    <a:pt x="967345" y="425091"/>
                    <a:pt x="1082179" y="475657"/>
                  </a:cubicBezTo>
                  <a:cubicBezTo>
                    <a:pt x="1162062" y="511303"/>
                    <a:pt x="1182504" y="493654"/>
                    <a:pt x="1377999" y="662173"/>
                  </a:cubicBezTo>
                  <a:cubicBezTo>
                    <a:pt x="1573495" y="830692"/>
                    <a:pt x="1677817" y="1169769"/>
                    <a:pt x="2255150" y="1486770"/>
                  </a:cubicBezTo>
                  <a:cubicBezTo>
                    <a:pt x="2832484" y="1803770"/>
                    <a:pt x="3659058" y="1848042"/>
                    <a:pt x="4225315" y="1804522"/>
                  </a:cubicBezTo>
                  <a:cubicBezTo>
                    <a:pt x="4791573" y="1761001"/>
                    <a:pt x="5472731" y="1432725"/>
                    <a:pt x="5652698" y="1225649"/>
                  </a:cubicBezTo>
                  <a:cubicBezTo>
                    <a:pt x="5765177" y="1096226"/>
                    <a:pt x="5821982" y="969352"/>
                    <a:pt x="5831277" y="850515"/>
                  </a:cubicBezTo>
                  <a:close/>
                </a:path>
              </a:pathLst>
            </a:custGeom>
            <a:grpFill/>
            <a:ln>
              <a:solidFill>
                <a:schemeClr val="accent1">
                  <a:lumMod val="60000"/>
                  <a:lumOff val="40000"/>
                </a:schemeClr>
              </a:solidFill>
            </a:ln>
            <a:effectLst>
              <a:reflection blurRad="6350" stA="50000" endA="300" endPos="90000" dist="50800" dir="5400000" sy="-100000" algn="bl" rotWithShape="0"/>
            </a:effectLst>
            <a:scene3d>
              <a:camera prst="orthographicFront"/>
              <a:lightRig rig="flood"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grpSp>
      <p:grpSp>
        <p:nvGrpSpPr>
          <p:cNvPr id="17" name="16 Grupo"/>
          <p:cNvGrpSpPr/>
          <p:nvPr/>
        </p:nvGrpSpPr>
        <p:grpSpPr>
          <a:xfrm flipH="1">
            <a:off x="5639213" y="1013325"/>
            <a:ext cx="842805" cy="3134859"/>
            <a:chOff x="1011452" y="1196752"/>
            <a:chExt cx="842805" cy="4179812"/>
          </a:xfrm>
          <a:gradFill>
            <a:gsLst>
              <a:gs pos="0">
                <a:srgbClr val="C00000">
                  <a:lumMod val="72000"/>
                  <a:alpha val="70000"/>
                </a:srgbClr>
              </a:gs>
              <a:gs pos="40000">
                <a:srgbClr val="FEE7F2">
                  <a:alpha val="54000"/>
                </a:srgbClr>
              </a:gs>
              <a:gs pos="61000">
                <a:srgbClr val="FBA97D">
                  <a:lumMod val="0"/>
                  <a:lumOff val="100000"/>
                  <a:alpha val="53000"/>
                </a:srgbClr>
              </a:gs>
              <a:gs pos="82001">
                <a:srgbClr val="C00000">
                  <a:lumMod val="67000"/>
                </a:srgbClr>
              </a:gs>
              <a:gs pos="100000">
                <a:srgbClr val="FEE7F2"/>
              </a:gs>
            </a:gsLst>
            <a:lin ang="5400000" scaled="0"/>
          </a:gradFill>
        </p:grpSpPr>
        <p:sp>
          <p:nvSpPr>
            <p:cNvPr id="18" name="Forma libre 6"/>
            <p:cNvSpPr/>
            <p:nvPr/>
          </p:nvSpPr>
          <p:spPr>
            <a:xfrm rot="5400000" flipH="1">
              <a:off x="279052" y="1929152"/>
              <a:ext cx="2307604" cy="842804"/>
            </a:xfrm>
            <a:custGeom>
              <a:avLst/>
              <a:gdLst>
                <a:gd name="connsiteX0" fmla="*/ 5831277 w 5832648"/>
                <a:gd name="connsiteY0" fmla="*/ 850515 h 1818625"/>
                <a:gd name="connsiteX1" fmla="*/ 5798458 w 5832648"/>
                <a:gd name="connsiteY1" fmla="*/ 646474 h 1818625"/>
                <a:gd name="connsiteX2" fmla="*/ 5222804 w 5832648"/>
                <a:gd name="connsiteY2" fmla="*/ 196376 h 1818625"/>
                <a:gd name="connsiteX3" fmla="*/ 3982299 w 5832648"/>
                <a:gd name="connsiteY3" fmla="*/ 5082 h 1818625"/>
                <a:gd name="connsiteX4" fmla="*/ 3094879 w 5832648"/>
                <a:gd name="connsiteY4" fmla="*/ 176611 h 1818625"/>
                <a:gd name="connsiteX5" fmla="*/ 2733529 w 5832648"/>
                <a:gd name="connsiteY5" fmla="*/ 506743 h 1818625"/>
                <a:gd name="connsiteX6" fmla="*/ 2950714 w 5832648"/>
                <a:gd name="connsiteY6" fmla="*/ 811385 h 1818625"/>
                <a:gd name="connsiteX7" fmla="*/ 3639713 w 5832648"/>
                <a:gd name="connsiteY7" fmla="*/ 941947 h 1818625"/>
                <a:gd name="connsiteX8" fmla="*/ 4180801 w 5832648"/>
                <a:gd name="connsiteY8" fmla="*/ 854284 h 1818625"/>
                <a:gd name="connsiteX9" fmla="*/ 4396114 w 5832648"/>
                <a:gd name="connsiteY9" fmla="*/ 650982 h 1818625"/>
                <a:gd name="connsiteX10" fmla="*/ 4276287 w 5832648"/>
                <a:gd name="connsiteY10" fmla="*/ 473171 h 1818625"/>
                <a:gd name="connsiteX11" fmla="*/ 3871875 w 5832648"/>
                <a:gd name="connsiteY11" fmla="*/ 387373 h 1818625"/>
                <a:gd name="connsiteX12" fmla="*/ 3609755 w 5832648"/>
                <a:gd name="connsiteY12" fmla="*/ 430894 h 1818625"/>
                <a:gd name="connsiteX13" fmla="*/ 3516142 w 5832648"/>
                <a:gd name="connsiteY13" fmla="*/ 490578 h 1818625"/>
                <a:gd name="connsiteX14" fmla="*/ 3504909 w 5832648"/>
                <a:gd name="connsiteY14" fmla="*/ 519178 h 1818625"/>
                <a:gd name="connsiteX15" fmla="*/ 3527375 w 5832648"/>
                <a:gd name="connsiteY15" fmla="*/ 529125 h 1818625"/>
                <a:gd name="connsiteX16" fmla="*/ 3572310 w 5832648"/>
                <a:gd name="connsiteY16" fmla="*/ 524152 h 1818625"/>
                <a:gd name="connsiteX17" fmla="*/ 3617245 w 5832648"/>
                <a:gd name="connsiteY17" fmla="*/ 519178 h 1818625"/>
                <a:gd name="connsiteX18" fmla="*/ 3782006 w 5832648"/>
                <a:gd name="connsiteY18" fmla="*/ 511717 h 1818625"/>
                <a:gd name="connsiteX19" fmla="*/ 3982340 w 5832648"/>
                <a:gd name="connsiteY19" fmla="*/ 550885 h 1818625"/>
                <a:gd name="connsiteX20" fmla="*/ 4066592 w 5832648"/>
                <a:gd name="connsiteY20" fmla="*/ 636061 h 1818625"/>
                <a:gd name="connsiteX21" fmla="*/ 3924299 w 5832648"/>
                <a:gd name="connsiteY21" fmla="*/ 764135 h 1818625"/>
                <a:gd name="connsiteX22" fmla="*/ 3572310 w 5832648"/>
                <a:gd name="connsiteY22" fmla="*/ 815116 h 1818625"/>
                <a:gd name="connsiteX23" fmla="*/ 3081773 w 5832648"/>
                <a:gd name="connsiteY23" fmla="*/ 711910 h 1818625"/>
                <a:gd name="connsiteX24" fmla="*/ 2928246 w 5832648"/>
                <a:gd name="connsiteY24" fmla="*/ 496796 h 1818625"/>
                <a:gd name="connsiteX25" fmla="*/ 3212832 w 5832648"/>
                <a:gd name="connsiteY25" fmla="*/ 219509 h 1818625"/>
                <a:gd name="connsiteX26" fmla="*/ 3961744 w 5832648"/>
                <a:gd name="connsiteY26" fmla="*/ 96409 h 1818625"/>
                <a:gd name="connsiteX27" fmla="*/ 4897885 w 5832648"/>
                <a:gd name="connsiteY27" fmla="*/ 281681 h 1818625"/>
                <a:gd name="connsiteX28" fmla="*/ 5212428 w 5832648"/>
                <a:gd name="connsiteY28" fmla="*/ 675851 h 1818625"/>
                <a:gd name="connsiteX29" fmla="*/ 4778058 w 5832648"/>
                <a:gd name="connsiteY29" fmla="*/ 1074994 h 1818625"/>
                <a:gd name="connsiteX30" fmla="*/ 3662179 w 5832648"/>
                <a:gd name="connsiteY30" fmla="*/ 1247832 h 1818625"/>
                <a:gd name="connsiteX31" fmla="*/ 3025604 w 5832648"/>
                <a:gd name="connsiteY31" fmla="*/ 1190634 h 1818625"/>
                <a:gd name="connsiteX32" fmla="*/ 2565024 w 5832648"/>
                <a:gd name="connsiteY32" fmla="*/ 1037691 h 1818625"/>
                <a:gd name="connsiteX33" fmla="*/ 2186822 w 5832648"/>
                <a:gd name="connsiteY33" fmla="*/ 822576 h 1818625"/>
                <a:gd name="connsiteX34" fmla="*/ 1658840 w 5832648"/>
                <a:gd name="connsiteY34" fmla="*/ 455763 h 1818625"/>
                <a:gd name="connsiteX35" fmla="*/ 891205 w 5832648"/>
                <a:gd name="connsiteY35" fmla="*/ 270490 h 1818625"/>
                <a:gd name="connsiteX36" fmla="*/ 209696 w 5832648"/>
                <a:gd name="connsiteY36" fmla="*/ 418459 h 1818625"/>
                <a:gd name="connsiteX37" fmla="*/ 0 w 5832648"/>
                <a:gd name="connsiteY37" fmla="*/ 730562 h 1818625"/>
                <a:gd name="connsiteX38" fmla="*/ 93614 w 5832648"/>
                <a:gd name="connsiteY38" fmla="*/ 953137 h 1818625"/>
                <a:gd name="connsiteX39" fmla="*/ 516750 w 5832648"/>
                <a:gd name="connsiteY39" fmla="*/ 1066290 h 1818625"/>
                <a:gd name="connsiteX40" fmla="*/ 732061 w 5832648"/>
                <a:gd name="connsiteY40" fmla="*/ 1034582 h 1818625"/>
                <a:gd name="connsiteX41" fmla="*/ 835038 w 5832648"/>
                <a:gd name="connsiteY41" fmla="*/ 978628 h 1818625"/>
                <a:gd name="connsiteX42" fmla="*/ 842526 w 5832648"/>
                <a:gd name="connsiteY42" fmla="*/ 943190 h 1818625"/>
                <a:gd name="connsiteX43" fmla="*/ 816314 w 5832648"/>
                <a:gd name="connsiteY43" fmla="*/ 897183 h 1818625"/>
                <a:gd name="connsiteX44" fmla="*/ 778868 w 5832648"/>
                <a:gd name="connsiteY44" fmla="*/ 883505 h 1818625"/>
                <a:gd name="connsiteX45" fmla="*/ 733933 w 5832648"/>
                <a:gd name="connsiteY45" fmla="*/ 892209 h 1818625"/>
                <a:gd name="connsiteX46" fmla="*/ 623470 w 5832648"/>
                <a:gd name="connsiteY46" fmla="*/ 917078 h 1818625"/>
                <a:gd name="connsiteX47" fmla="*/ 501771 w 5832648"/>
                <a:gd name="connsiteY47" fmla="*/ 924538 h 1818625"/>
                <a:gd name="connsiteX48" fmla="*/ 224673 w 5832648"/>
                <a:gd name="connsiteY48" fmla="*/ 857393 h 1818625"/>
                <a:gd name="connsiteX49" fmla="*/ 149783 w 5832648"/>
                <a:gd name="connsiteY49" fmla="*/ 723101 h 1818625"/>
                <a:gd name="connsiteX50" fmla="*/ 273352 w 5832648"/>
                <a:gd name="connsiteY50" fmla="*/ 505500 h 1818625"/>
                <a:gd name="connsiteX51" fmla="*/ 703977 w 5832648"/>
                <a:gd name="connsiteY51" fmla="*/ 399808 h 1818625"/>
                <a:gd name="connsiteX52" fmla="*/ 1082179 w 5832648"/>
                <a:gd name="connsiteY52" fmla="*/ 475657 h 1818625"/>
                <a:gd name="connsiteX53" fmla="*/ 1377999 w 5832648"/>
                <a:gd name="connsiteY53" fmla="*/ 662173 h 1818625"/>
                <a:gd name="connsiteX54" fmla="*/ 2255150 w 5832648"/>
                <a:gd name="connsiteY54" fmla="*/ 1486770 h 1818625"/>
                <a:gd name="connsiteX55" fmla="*/ 4225315 w 5832648"/>
                <a:gd name="connsiteY55" fmla="*/ 1804522 h 1818625"/>
                <a:gd name="connsiteX56" fmla="*/ 5652698 w 5832648"/>
                <a:gd name="connsiteY56" fmla="*/ 1225649 h 1818625"/>
                <a:gd name="connsiteX57" fmla="*/ 5831277 w 5832648"/>
                <a:gd name="connsiteY57" fmla="*/ 850515 h 1818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Lst>
              <a:rect l="l" t="t" r="r" b="b"/>
              <a:pathLst>
                <a:path w="5832648" h="1818625">
                  <a:moveTo>
                    <a:pt x="5831277" y="850515"/>
                  </a:moveTo>
                  <a:cubicBezTo>
                    <a:pt x="5836853" y="779212"/>
                    <a:pt x="5825326" y="710803"/>
                    <a:pt x="5798458" y="646474"/>
                  </a:cubicBezTo>
                  <a:cubicBezTo>
                    <a:pt x="5726809" y="474929"/>
                    <a:pt x="5525497" y="303274"/>
                    <a:pt x="5222804" y="196376"/>
                  </a:cubicBezTo>
                  <a:cubicBezTo>
                    <a:pt x="4920110" y="89477"/>
                    <a:pt x="4583626" y="-25754"/>
                    <a:pt x="3982299" y="5082"/>
                  </a:cubicBezTo>
                  <a:cubicBezTo>
                    <a:pt x="3380973" y="35917"/>
                    <a:pt x="3303007" y="93000"/>
                    <a:pt x="3094879" y="176611"/>
                  </a:cubicBezTo>
                  <a:cubicBezTo>
                    <a:pt x="2886750" y="260221"/>
                    <a:pt x="2733529" y="378255"/>
                    <a:pt x="2733529" y="506743"/>
                  </a:cubicBezTo>
                  <a:cubicBezTo>
                    <a:pt x="2733529" y="631916"/>
                    <a:pt x="2805923" y="733463"/>
                    <a:pt x="2950714" y="811385"/>
                  </a:cubicBezTo>
                  <a:cubicBezTo>
                    <a:pt x="3112977" y="898426"/>
                    <a:pt x="3342644" y="941947"/>
                    <a:pt x="3639713" y="941947"/>
                  </a:cubicBezTo>
                  <a:cubicBezTo>
                    <a:pt x="3856896" y="941947"/>
                    <a:pt x="4037260" y="912726"/>
                    <a:pt x="4180801" y="854284"/>
                  </a:cubicBezTo>
                  <a:cubicBezTo>
                    <a:pt x="4324343" y="795842"/>
                    <a:pt x="4396114" y="728075"/>
                    <a:pt x="4396114" y="650982"/>
                  </a:cubicBezTo>
                  <a:cubicBezTo>
                    <a:pt x="4396114" y="580520"/>
                    <a:pt x="4356172" y="521250"/>
                    <a:pt x="4276287" y="473171"/>
                  </a:cubicBezTo>
                  <a:cubicBezTo>
                    <a:pt x="4181426" y="415972"/>
                    <a:pt x="4046622" y="387373"/>
                    <a:pt x="3871875" y="387373"/>
                  </a:cubicBezTo>
                  <a:cubicBezTo>
                    <a:pt x="3767027" y="387373"/>
                    <a:pt x="3679654" y="401880"/>
                    <a:pt x="3609755" y="430894"/>
                  </a:cubicBezTo>
                  <a:cubicBezTo>
                    <a:pt x="3554835" y="453275"/>
                    <a:pt x="3523631" y="473171"/>
                    <a:pt x="3516142" y="490578"/>
                  </a:cubicBezTo>
                  <a:cubicBezTo>
                    <a:pt x="3508652" y="507987"/>
                    <a:pt x="3504909" y="517520"/>
                    <a:pt x="3504909" y="519178"/>
                  </a:cubicBezTo>
                  <a:cubicBezTo>
                    <a:pt x="3504909" y="525809"/>
                    <a:pt x="3512397" y="529125"/>
                    <a:pt x="3527375" y="529125"/>
                  </a:cubicBezTo>
                  <a:lnTo>
                    <a:pt x="3572310" y="524152"/>
                  </a:lnTo>
                  <a:cubicBezTo>
                    <a:pt x="3577303" y="523322"/>
                    <a:pt x="3592282" y="521664"/>
                    <a:pt x="3617245" y="519178"/>
                  </a:cubicBezTo>
                  <a:cubicBezTo>
                    <a:pt x="3667172" y="514204"/>
                    <a:pt x="3722092" y="511717"/>
                    <a:pt x="3782006" y="511717"/>
                  </a:cubicBezTo>
                  <a:cubicBezTo>
                    <a:pt x="3859394" y="511717"/>
                    <a:pt x="3926171" y="524773"/>
                    <a:pt x="3982340" y="550885"/>
                  </a:cubicBezTo>
                  <a:cubicBezTo>
                    <a:pt x="4038508" y="576998"/>
                    <a:pt x="4066592" y="605389"/>
                    <a:pt x="4066592" y="636061"/>
                  </a:cubicBezTo>
                  <a:cubicBezTo>
                    <a:pt x="4066592" y="687456"/>
                    <a:pt x="4019161" y="730148"/>
                    <a:pt x="3924299" y="764135"/>
                  </a:cubicBezTo>
                  <a:cubicBezTo>
                    <a:pt x="3829437" y="798122"/>
                    <a:pt x="3712108" y="815116"/>
                    <a:pt x="3572310" y="815116"/>
                  </a:cubicBezTo>
                  <a:cubicBezTo>
                    <a:pt x="3362616" y="815116"/>
                    <a:pt x="3199103" y="780714"/>
                    <a:pt x="3081773" y="711910"/>
                  </a:cubicBezTo>
                  <a:cubicBezTo>
                    <a:pt x="2979422" y="652226"/>
                    <a:pt x="2928246" y="580520"/>
                    <a:pt x="2928246" y="496796"/>
                  </a:cubicBezTo>
                  <a:cubicBezTo>
                    <a:pt x="2928246" y="389860"/>
                    <a:pt x="3023108" y="297431"/>
                    <a:pt x="3212832" y="219509"/>
                  </a:cubicBezTo>
                  <a:cubicBezTo>
                    <a:pt x="3412542" y="137442"/>
                    <a:pt x="3662179" y="96409"/>
                    <a:pt x="3961744" y="96409"/>
                  </a:cubicBezTo>
                  <a:cubicBezTo>
                    <a:pt x="4351179" y="96409"/>
                    <a:pt x="4663226" y="158167"/>
                    <a:pt x="4897885" y="281681"/>
                  </a:cubicBezTo>
                  <a:cubicBezTo>
                    <a:pt x="5107580" y="391933"/>
                    <a:pt x="5212428" y="523322"/>
                    <a:pt x="5212428" y="675851"/>
                  </a:cubicBezTo>
                  <a:cubicBezTo>
                    <a:pt x="5212428" y="830866"/>
                    <a:pt x="5067639" y="963914"/>
                    <a:pt x="4778058" y="1074994"/>
                  </a:cubicBezTo>
                  <a:cubicBezTo>
                    <a:pt x="4478494" y="1190219"/>
                    <a:pt x="4106535" y="1247832"/>
                    <a:pt x="3662179" y="1247832"/>
                  </a:cubicBezTo>
                  <a:cubicBezTo>
                    <a:pt x="3420031" y="1247832"/>
                    <a:pt x="3207841" y="1228766"/>
                    <a:pt x="3025604" y="1190634"/>
                  </a:cubicBezTo>
                  <a:cubicBezTo>
                    <a:pt x="2865837" y="1157475"/>
                    <a:pt x="2712310" y="1106495"/>
                    <a:pt x="2565024" y="1037691"/>
                  </a:cubicBezTo>
                  <a:cubicBezTo>
                    <a:pt x="2462672" y="990440"/>
                    <a:pt x="2336606" y="918736"/>
                    <a:pt x="2186822" y="822576"/>
                  </a:cubicBezTo>
                  <a:lnTo>
                    <a:pt x="1658840" y="455763"/>
                  </a:lnTo>
                  <a:cubicBezTo>
                    <a:pt x="1441655" y="332248"/>
                    <a:pt x="1185777" y="270490"/>
                    <a:pt x="891205" y="270490"/>
                  </a:cubicBezTo>
                  <a:cubicBezTo>
                    <a:pt x="599130" y="270490"/>
                    <a:pt x="371959" y="319813"/>
                    <a:pt x="209696" y="418459"/>
                  </a:cubicBezTo>
                  <a:cubicBezTo>
                    <a:pt x="69898" y="503842"/>
                    <a:pt x="0" y="607876"/>
                    <a:pt x="0" y="730562"/>
                  </a:cubicBezTo>
                  <a:cubicBezTo>
                    <a:pt x="0" y="824234"/>
                    <a:pt x="31205" y="898426"/>
                    <a:pt x="93614" y="953137"/>
                  </a:cubicBezTo>
                  <a:cubicBezTo>
                    <a:pt x="178490" y="1028573"/>
                    <a:pt x="319535" y="1066290"/>
                    <a:pt x="516750" y="1066290"/>
                  </a:cubicBezTo>
                  <a:cubicBezTo>
                    <a:pt x="596633" y="1066290"/>
                    <a:pt x="668403" y="1055721"/>
                    <a:pt x="732061" y="1034582"/>
                  </a:cubicBezTo>
                  <a:cubicBezTo>
                    <a:pt x="795719" y="1013444"/>
                    <a:pt x="830045" y="994793"/>
                    <a:pt x="835038" y="978628"/>
                  </a:cubicBezTo>
                  <a:cubicBezTo>
                    <a:pt x="840029" y="962463"/>
                    <a:pt x="842526" y="950650"/>
                    <a:pt x="842526" y="943190"/>
                  </a:cubicBezTo>
                  <a:cubicBezTo>
                    <a:pt x="842526" y="924953"/>
                    <a:pt x="833788" y="909617"/>
                    <a:pt x="816314" y="897183"/>
                  </a:cubicBezTo>
                  <a:cubicBezTo>
                    <a:pt x="796343" y="888064"/>
                    <a:pt x="783861" y="883505"/>
                    <a:pt x="778868" y="883505"/>
                  </a:cubicBezTo>
                  <a:cubicBezTo>
                    <a:pt x="766387" y="883505"/>
                    <a:pt x="751408" y="886406"/>
                    <a:pt x="733933" y="892209"/>
                  </a:cubicBezTo>
                  <a:cubicBezTo>
                    <a:pt x="698984" y="903814"/>
                    <a:pt x="662163" y="912104"/>
                    <a:pt x="623470" y="917078"/>
                  </a:cubicBezTo>
                  <a:cubicBezTo>
                    <a:pt x="584775" y="922052"/>
                    <a:pt x="544209" y="924538"/>
                    <a:pt x="501771" y="924538"/>
                  </a:cubicBezTo>
                  <a:cubicBezTo>
                    <a:pt x="379448" y="924538"/>
                    <a:pt x="287083" y="902156"/>
                    <a:pt x="224673" y="857393"/>
                  </a:cubicBezTo>
                  <a:cubicBezTo>
                    <a:pt x="174746" y="821747"/>
                    <a:pt x="149783" y="776983"/>
                    <a:pt x="149783" y="723101"/>
                  </a:cubicBezTo>
                  <a:cubicBezTo>
                    <a:pt x="149783" y="636061"/>
                    <a:pt x="190972" y="563527"/>
                    <a:pt x="273352" y="505500"/>
                  </a:cubicBezTo>
                  <a:cubicBezTo>
                    <a:pt x="373207" y="435038"/>
                    <a:pt x="516750" y="399808"/>
                    <a:pt x="703977" y="399808"/>
                  </a:cubicBezTo>
                  <a:cubicBezTo>
                    <a:pt x="841277" y="399808"/>
                    <a:pt x="967345" y="425091"/>
                    <a:pt x="1082179" y="475657"/>
                  </a:cubicBezTo>
                  <a:cubicBezTo>
                    <a:pt x="1162062" y="511303"/>
                    <a:pt x="1182504" y="493654"/>
                    <a:pt x="1377999" y="662173"/>
                  </a:cubicBezTo>
                  <a:cubicBezTo>
                    <a:pt x="1573495" y="830692"/>
                    <a:pt x="1677817" y="1169769"/>
                    <a:pt x="2255150" y="1486770"/>
                  </a:cubicBezTo>
                  <a:cubicBezTo>
                    <a:pt x="2832484" y="1803770"/>
                    <a:pt x="3659058" y="1848042"/>
                    <a:pt x="4225315" y="1804522"/>
                  </a:cubicBezTo>
                  <a:cubicBezTo>
                    <a:pt x="4791573" y="1761001"/>
                    <a:pt x="5472731" y="1432725"/>
                    <a:pt x="5652698" y="1225649"/>
                  </a:cubicBezTo>
                  <a:cubicBezTo>
                    <a:pt x="5765177" y="1096226"/>
                    <a:pt x="5821982" y="969352"/>
                    <a:pt x="5831277" y="850515"/>
                  </a:cubicBezTo>
                  <a:close/>
                </a:path>
              </a:pathLst>
            </a:custGeom>
            <a:grpFill/>
            <a:ln>
              <a:solidFill>
                <a:schemeClr val="accent1">
                  <a:lumMod val="60000"/>
                  <a:lumOff val="40000"/>
                </a:schemeClr>
              </a:solidFill>
            </a:ln>
            <a:effectLst/>
            <a:scene3d>
              <a:camera prst="orthographicFront"/>
              <a:lightRig rig="flood"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sp>
          <p:nvSpPr>
            <p:cNvPr id="19" name="Forma libre 6"/>
            <p:cNvSpPr/>
            <p:nvPr/>
          </p:nvSpPr>
          <p:spPr>
            <a:xfrm rot="16200000" flipH="1">
              <a:off x="279053" y="3801360"/>
              <a:ext cx="2307604" cy="842804"/>
            </a:xfrm>
            <a:custGeom>
              <a:avLst/>
              <a:gdLst>
                <a:gd name="connsiteX0" fmla="*/ 5831277 w 5832648"/>
                <a:gd name="connsiteY0" fmla="*/ 850515 h 1818625"/>
                <a:gd name="connsiteX1" fmla="*/ 5798458 w 5832648"/>
                <a:gd name="connsiteY1" fmla="*/ 646474 h 1818625"/>
                <a:gd name="connsiteX2" fmla="*/ 5222804 w 5832648"/>
                <a:gd name="connsiteY2" fmla="*/ 196376 h 1818625"/>
                <a:gd name="connsiteX3" fmla="*/ 3982299 w 5832648"/>
                <a:gd name="connsiteY3" fmla="*/ 5082 h 1818625"/>
                <a:gd name="connsiteX4" fmla="*/ 3094879 w 5832648"/>
                <a:gd name="connsiteY4" fmla="*/ 176611 h 1818625"/>
                <a:gd name="connsiteX5" fmla="*/ 2733529 w 5832648"/>
                <a:gd name="connsiteY5" fmla="*/ 506743 h 1818625"/>
                <a:gd name="connsiteX6" fmla="*/ 2950714 w 5832648"/>
                <a:gd name="connsiteY6" fmla="*/ 811385 h 1818625"/>
                <a:gd name="connsiteX7" fmla="*/ 3639713 w 5832648"/>
                <a:gd name="connsiteY7" fmla="*/ 941947 h 1818625"/>
                <a:gd name="connsiteX8" fmla="*/ 4180801 w 5832648"/>
                <a:gd name="connsiteY8" fmla="*/ 854284 h 1818625"/>
                <a:gd name="connsiteX9" fmla="*/ 4396114 w 5832648"/>
                <a:gd name="connsiteY9" fmla="*/ 650982 h 1818625"/>
                <a:gd name="connsiteX10" fmla="*/ 4276287 w 5832648"/>
                <a:gd name="connsiteY10" fmla="*/ 473171 h 1818625"/>
                <a:gd name="connsiteX11" fmla="*/ 3871875 w 5832648"/>
                <a:gd name="connsiteY11" fmla="*/ 387373 h 1818625"/>
                <a:gd name="connsiteX12" fmla="*/ 3609755 w 5832648"/>
                <a:gd name="connsiteY12" fmla="*/ 430894 h 1818625"/>
                <a:gd name="connsiteX13" fmla="*/ 3516142 w 5832648"/>
                <a:gd name="connsiteY13" fmla="*/ 490578 h 1818625"/>
                <a:gd name="connsiteX14" fmla="*/ 3504909 w 5832648"/>
                <a:gd name="connsiteY14" fmla="*/ 519178 h 1818625"/>
                <a:gd name="connsiteX15" fmla="*/ 3527375 w 5832648"/>
                <a:gd name="connsiteY15" fmla="*/ 529125 h 1818625"/>
                <a:gd name="connsiteX16" fmla="*/ 3572310 w 5832648"/>
                <a:gd name="connsiteY16" fmla="*/ 524152 h 1818625"/>
                <a:gd name="connsiteX17" fmla="*/ 3617245 w 5832648"/>
                <a:gd name="connsiteY17" fmla="*/ 519178 h 1818625"/>
                <a:gd name="connsiteX18" fmla="*/ 3782006 w 5832648"/>
                <a:gd name="connsiteY18" fmla="*/ 511717 h 1818625"/>
                <a:gd name="connsiteX19" fmla="*/ 3982340 w 5832648"/>
                <a:gd name="connsiteY19" fmla="*/ 550885 h 1818625"/>
                <a:gd name="connsiteX20" fmla="*/ 4066592 w 5832648"/>
                <a:gd name="connsiteY20" fmla="*/ 636061 h 1818625"/>
                <a:gd name="connsiteX21" fmla="*/ 3924299 w 5832648"/>
                <a:gd name="connsiteY21" fmla="*/ 764135 h 1818625"/>
                <a:gd name="connsiteX22" fmla="*/ 3572310 w 5832648"/>
                <a:gd name="connsiteY22" fmla="*/ 815116 h 1818625"/>
                <a:gd name="connsiteX23" fmla="*/ 3081773 w 5832648"/>
                <a:gd name="connsiteY23" fmla="*/ 711910 h 1818625"/>
                <a:gd name="connsiteX24" fmla="*/ 2928246 w 5832648"/>
                <a:gd name="connsiteY24" fmla="*/ 496796 h 1818625"/>
                <a:gd name="connsiteX25" fmla="*/ 3212832 w 5832648"/>
                <a:gd name="connsiteY25" fmla="*/ 219509 h 1818625"/>
                <a:gd name="connsiteX26" fmla="*/ 3961744 w 5832648"/>
                <a:gd name="connsiteY26" fmla="*/ 96409 h 1818625"/>
                <a:gd name="connsiteX27" fmla="*/ 4897885 w 5832648"/>
                <a:gd name="connsiteY27" fmla="*/ 281681 h 1818625"/>
                <a:gd name="connsiteX28" fmla="*/ 5212428 w 5832648"/>
                <a:gd name="connsiteY28" fmla="*/ 675851 h 1818625"/>
                <a:gd name="connsiteX29" fmla="*/ 4778058 w 5832648"/>
                <a:gd name="connsiteY29" fmla="*/ 1074994 h 1818625"/>
                <a:gd name="connsiteX30" fmla="*/ 3662179 w 5832648"/>
                <a:gd name="connsiteY30" fmla="*/ 1247832 h 1818625"/>
                <a:gd name="connsiteX31" fmla="*/ 3025604 w 5832648"/>
                <a:gd name="connsiteY31" fmla="*/ 1190634 h 1818625"/>
                <a:gd name="connsiteX32" fmla="*/ 2565024 w 5832648"/>
                <a:gd name="connsiteY32" fmla="*/ 1037691 h 1818625"/>
                <a:gd name="connsiteX33" fmla="*/ 2186822 w 5832648"/>
                <a:gd name="connsiteY33" fmla="*/ 822576 h 1818625"/>
                <a:gd name="connsiteX34" fmla="*/ 1658840 w 5832648"/>
                <a:gd name="connsiteY34" fmla="*/ 455763 h 1818625"/>
                <a:gd name="connsiteX35" fmla="*/ 891205 w 5832648"/>
                <a:gd name="connsiteY35" fmla="*/ 270490 h 1818625"/>
                <a:gd name="connsiteX36" fmla="*/ 209696 w 5832648"/>
                <a:gd name="connsiteY36" fmla="*/ 418459 h 1818625"/>
                <a:gd name="connsiteX37" fmla="*/ 0 w 5832648"/>
                <a:gd name="connsiteY37" fmla="*/ 730562 h 1818625"/>
                <a:gd name="connsiteX38" fmla="*/ 93614 w 5832648"/>
                <a:gd name="connsiteY38" fmla="*/ 953137 h 1818625"/>
                <a:gd name="connsiteX39" fmla="*/ 516750 w 5832648"/>
                <a:gd name="connsiteY39" fmla="*/ 1066290 h 1818625"/>
                <a:gd name="connsiteX40" fmla="*/ 732061 w 5832648"/>
                <a:gd name="connsiteY40" fmla="*/ 1034582 h 1818625"/>
                <a:gd name="connsiteX41" fmla="*/ 835038 w 5832648"/>
                <a:gd name="connsiteY41" fmla="*/ 978628 h 1818625"/>
                <a:gd name="connsiteX42" fmla="*/ 842526 w 5832648"/>
                <a:gd name="connsiteY42" fmla="*/ 943190 h 1818625"/>
                <a:gd name="connsiteX43" fmla="*/ 816314 w 5832648"/>
                <a:gd name="connsiteY43" fmla="*/ 897183 h 1818625"/>
                <a:gd name="connsiteX44" fmla="*/ 778868 w 5832648"/>
                <a:gd name="connsiteY44" fmla="*/ 883505 h 1818625"/>
                <a:gd name="connsiteX45" fmla="*/ 733933 w 5832648"/>
                <a:gd name="connsiteY45" fmla="*/ 892209 h 1818625"/>
                <a:gd name="connsiteX46" fmla="*/ 623470 w 5832648"/>
                <a:gd name="connsiteY46" fmla="*/ 917078 h 1818625"/>
                <a:gd name="connsiteX47" fmla="*/ 501771 w 5832648"/>
                <a:gd name="connsiteY47" fmla="*/ 924538 h 1818625"/>
                <a:gd name="connsiteX48" fmla="*/ 224673 w 5832648"/>
                <a:gd name="connsiteY48" fmla="*/ 857393 h 1818625"/>
                <a:gd name="connsiteX49" fmla="*/ 149783 w 5832648"/>
                <a:gd name="connsiteY49" fmla="*/ 723101 h 1818625"/>
                <a:gd name="connsiteX50" fmla="*/ 273352 w 5832648"/>
                <a:gd name="connsiteY50" fmla="*/ 505500 h 1818625"/>
                <a:gd name="connsiteX51" fmla="*/ 703977 w 5832648"/>
                <a:gd name="connsiteY51" fmla="*/ 399808 h 1818625"/>
                <a:gd name="connsiteX52" fmla="*/ 1082179 w 5832648"/>
                <a:gd name="connsiteY52" fmla="*/ 475657 h 1818625"/>
                <a:gd name="connsiteX53" fmla="*/ 1377999 w 5832648"/>
                <a:gd name="connsiteY53" fmla="*/ 662173 h 1818625"/>
                <a:gd name="connsiteX54" fmla="*/ 2255150 w 5832648"/>
                <a:gd name="connsiteY54" fmla="*/ 1486770 h 1818625"/>
                <a:gd name="connsiteX55" fmla="*/ 4225315 w 5832648"/>
                <a:gd name="connsiteY55" fmla="*/ 1804522 h 1818625"/>
                <a:gd name="connsiteX56" fmla="*/ 5652698 w 5832648"/>
                <a:gd name="connsiteY56" fmla="*/ 1225649 h 1818625"/>
                <a:gd name="connsiteX57" fmla="*/ 5831277 w 5832648"/>
                <a:gd name="connsiteY57" fmla="*/ 850515 h 1818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Lst>
              <a:rect l="l" t="t" r="r" b="b"/>
              <a:pathLst>
                <a:path w="5832648" h="1818625">
                  <a:moveTo>
                    <a:pt x="5831277" y="850515"/>
                  </a:moveTo>
                  <a:cubicBezTo>
                    <a:pt x="5836853" y="779212"/>
                    <a:pt x="5825326" y="710803"/>
                    <a:pt x="5798458" y="646474"/>
                  </a:cubicBezTo>
                  <a:cubicBezTo>
                    <a:pt x="5726809" y="474929"/>
                    <a:pt x="5525497" y="303274"/>
                    <a:pt x="5222804" y="196376"/>
                  </a:cubicBezTo>
                  <a:cubicBezTo>
                    <a:pt x="4920110" y="89477"/>
                    <a:pt x="4583626" y="-25754"/>
                    <a:pt x="3982299" y="5082"/>
                  </a:cubicBezTo>
                  <a:cubicBezTo>
                    <a:pt x="3380973" y="35917"/>
                    <a:pt x="3303007" y="93000"/>
                    <a:pt x="3094879" y="176611"/>
                  </a:cubicBezTo>
                  <a:cubicBezTo>
                    <a:pt x="2886750" y="260221"/>
                    <a:pt x="2733529" y="378255"/>
                    <a:pt x="2733529" y="506743"/>
                  </a:cubicBezTo>
                  <a:cubicBezTo>
                    <a:pt x="2733529" y="631916"/>
                    <a:pt x="2805923" y="733463"/>
                    <a:pt x="2950714" y="811385"/>
                  </a:cubicBezTo>
                  <a:cubicBezTo>
                    <a:pt x="3112977" y="898426"/>
                    <a:pt x="3342644" y="941947"/>
                    <a:pt x="3639713" y="941947"/>
                  </a:cubicBezTo>
                  <a:cubicBezTo>
                    <a:pt x="3856896" y="941947"/>
                    <a:pt x="4037260" y="912726"/>
                    <a:pt x="4180801" y="854284"/>
                  </a:cubicBezTo>
                  <a:cubicBezTo>
                    <a:pt x="4324343" y="795842"/>
                    <a:pt x="4396114" y="728075"/>
                    <a:pt x="4396114" y="650982"/>
                  </a:cubicBezTo>
                  <a:cubicBezTo>
                    <a:pt x="4396114" y="580520"/>
                    <a:pt x="4356172" y="521250"/>
                    <a:pt x="4276287" y="473171"/>
                  </a:cubicBezTo>
                  <a:cubicBezTo>
                    <a:pt x="4181426" y="415972"/>
                    <a:pt x="4046622" y="387373"/>
                    <a:pt x="3871875" y="387373"/>
                  </a:cubicBezTo>
                  <a:cubicBezTo>
                    <a:pt x="3767027" y="387373"/>
                    <a:pt x="3679654" y="401880"/>
                    <a:pt x="3609755" y="430894"/>
                  </a:cubicBezTo>
                  <a:cubicBezTo>
                    <a:pt x="3554835" y="453275"/>
                    <a:pt x="3523631" y="473171"/>
                    <a:pt x="3516142" y="490578"/>
                  </a:cubicBezTo>
                  <a:cubicBezTo>
                    <a:pt x="3508652" y="507987"/>
                    <a:pt x="3504909" y="517520"/>
                    <a:pt x="3504909" y="519178"/>
                  </a:cubicBezTo>
                  <a:cubicBezTo>
                    <a:pt x="3504909" y="525809"/>
                    <a:pt x="3512397" y="529125"/>
                    <a:pt x="3527375" y="529125"/>
                  </a:cubicBezTo>
                  <a:lnTo>
                    <a:pt x="3572310" y="524152"/>
                  </a:lnTo>
                  <a:cubicBezTo>
                    <a:pt x="3577303" y="523322"/>
                    <a:pt x="3592282" y="521664"/>
                    <a:pt x="3617245" y="519178"/>
                  </a:cubicBezTo>
                  <a:cubicBezTo>
                    <a:pt x="3667172" y="514204"/>
                    <a:pt x="3722092" y="511717"/>
                    <a:pt x="3782006" y="511717"/>
                  </a:cubicBezTo>
                  <a:cubicBezTo>
                    <a:pt x="3859394" y="511717"/>
                    <a:pt x="3926171" y="524773"/>
                    <a:pt x="3982340" y="550885"/>
                  </a:cubicBezTo>
                  <a:cubicBezTo>
                    <a:pt x="4038508" y="576998"/>
                    <a:pt x="4066592" y="605389"/>
                    <a:pt x="4066592" y="636061"/>
                  </a:cubicBezTo>
                  <a:cubicBezTo>
                    <a:pt x="4066592" y="687456"/>
                    <a:pt x="4019161" y="730148"/>
                    <a:pt x="3924299" y="764135"/>
                  </a:cubicBezTo>
                  <a:cubicBezTo>
                    <a:pt x="3829437" y="798122"/>
                    <a:pt x="3712108" y="815116"/>
                    <a:pt x="3572310" y="815116"/>
                  </a:cubicBezTo>
                  <a:cubicBezTo>
                    <a:pt x="3362616" y="815116"/>
                    <a:pt x="3199103" y="780714"/>
                    <a:pt x="3081773" y="711910"/>
                  </a:cubicBezTo>
                  <a:cubicBezTo>
                    <a:pt x="2979422" y="652226"/>
                    <a:pt x="2928246" y="580520"/>
                    <a:pt x="2928246" y="496796"/>
                  </a:cubicBezTo>
                  <a:cubicBezTo>
                    <a:pt x="2928246" y="389860"/>
                    <a:pt x="3023108" y="297431"/>
                    <a:pt x="3212832" y="219509"/>
                  </a:cubicBezTo>
                  <a:cubicBezTo>
                    <a:pt x="3412542" y="137442"/>
                    <a:pt x="3662179" y="96409"/>
                    <a:pt x="3961744" y="96409"/>
                  </a:cubicBezTo>
                  <a:cubicBezTo>
                    <a:pt x="4351179" y="96409"/>
                    <a:pt x="4663226" y="158167"/>
                    <a:pt x="4897885" y="281681"/>
                  </a:cubicBezTo>
                  <a:cubicBezTo>
                    <a:pt x="5107580" y="391933"/>
                    <a:pt x="5212428" y="523322"/>
                    <a:pt x="5212428" y="675851"/>
                  </a:cubicBezTo>
                  <a:cubicBezTo>
                    <a:pt x="5212428" y="830866"/>
                    <a:pt x="5067639" y="963914"/>
                    <a:pt x="4778058" y="1074994"/>
                  </a:cubicBezTo>
                  <a:cubicBezTo>
                    <a:pt x="4478494" y="1190219"/>
                    <a:pt x="4106535" y="1247832"/>
                    <a:pt x="3662179" y="1247832"/>
                  </a:cubicBezTo>
                  <a:cubicBezTo>
                    <a:pt x="3420031" y="1247832"/>
                    <a:pt x="3207841" y="1228766"/>
                    <a:pt x="3025604" y="1190634"/>
                  </a:cubicBezTo>
                  <a:cubicBezTo>
                    <a:pt x="2865837" y="1157475"/>
                    <a:pt x="2712310" y="1106495"/>
                    <a:pt x="2565024" y="1037691"/>
                  </a:cubicBezTo>
                  <a:cubicBezTo>
                    <a:pt x="2462672" y="990440"/>
                    <a:pt x="2336606" y="918736"/>
                    <a:pt x="2186822" y="822576"/>
                  </a:cubicBezTo>
                  <a:lnTo>
                    <a:pt x="1658840" y="455763"/>
                  </a:lnTo>
                  <a:cubicBezTo>
                    <a:pt x="1441655" y="332248"/>
                    <a:pt x="1185777" y="270490"/>
                    <a:pt x="891205" y="270490"/>
                  </a:cubicBezTo>
                  <a:cubicBezTo>
                    <a:pt x="599130" y="270490"/>
                    <a:pt x="371959" y="319813"/>
                    <a:pt x="209696" y="418459"/>
                  </a:cubicBezTo>
                  <a:cubicBezTo>
                    <a:pt x="69898" y="503842"/>
                    <a:pt x="0" y="607876"/>
                    <a:pt x="0" y="730562"/>
                  </a:cubicBezTo>
                  <a:cubicBezTo>
                    <a:pt x="0" y="824234"/>
                    <a:pt x="31205" y="898426"/>
                    <a:pt x="93614" y="953137"/>
                  </a:cubicBezTo>
                  <a:cubicBezTo>
                    <a:pt x="178490" y="1028573"/>
                    <a:pt x="319535" y="1066290"/>
                    <a:pt x="516750" y="1066290"/>
                  </a:cubicBezTo>
                  <a:cubicBezTo>
                    <a:pt x="596633" y="1066290"/>
                    <a:pt x="668403" y="1055721"/>
                    <a:pt x="732061" y="1034582"/>
                  </a:cubicBezTo>
                  <a:cubicBezTo>
                    <a:pt x="795719" y="1013444"/>
                    <a:pt x="830045" y="994793"/>
                    <a:pt x="835038" y="978628"/>
                  </a:cubicBezTo>
                  <a:cubicBezTo>
                    <a:pt x="840029" y="962463"/>
                    <a:pt x="842526" y="950650"/>
                    <a:pt x="842526" y="943190"/>
                  </a:cubicBezTo>
                  <a:cubicBezTo>
                    <a:pt x="842526" y="924953"/>
                    <a:pt x="833788" y="909617"/>
                    <a:pt x="816314" y="897183"/>
                  </a:cubicBezTo>
                  <a:cubicBezTo>
                    <a:pt x="796343" y="888064"/>
                    <a:pt x="783861" y="883505"/>
                    <a:pt x="778868" y="883505"/>
                  </a:cubicBezTo>
                  <a:cubicBezTo>
                    <a:pt x="766387" y="883505"/>
                    <a:pt x="751408" y="886406"/>
                    <a:pt x="733933" y="892209"/>
                  </a:cubicBezTo>
                  <a:cubicBezTo>
                    <a:pt x="698984" y="903814"/>
                    <a:pt x="662163" y="912104"/>
                    <a:pt x="623470" y="917078"/>
                  </a:cubicBezTo>
                  <a:cubicBezTo>
                    <a:pt x="584775" y="922052"/>
                    <a:pt x="544209" y="924538"/>
                    <a:pt x="501771" y="924538"/>
                  </a:cubicBezTo>
                  <a:cubicBezTo>
                    <a:pt x="379448" y="924538"/>
                    <a:pt x="287083" y="902156"/>
                    <a:pt x="224673" y="857393"/>
                  </a:cubicBezTo>
                  <a:cubicBezTo>
                    <a:pt x="174746" y="821747"/>
                    <a:pt x="149783" y="776983"/>
                    <a:pt x="149783" y="723101"/>
                  </a:cubicBezTo>
                  <a:cubicBezTo>
                    <a:pt x="149783" y="636061"/>
                    <a:pt x="190972" y="563527"/>
                    <a:pt x="273352" y="505500"/>
                  </a:cubicBezTo>
                  <a:cubicBezTo>
                    <a:pt x="373207" y="435038"/>
                    <a:pt x="516750" y="399808"/>
                    <a:pt x="703977" y="399808"/>
                  </a:cubicBezTo>
                  <a:cubicBezTo>
                    <a:pt x="841277" y="399808"/>
                    <a:pt x="967345" y="425091"/>
                    <a:pt x="1082179" y="475657"/>
                  </a:cubicBezTo>
                  <a:cubicBezTo>
                    <a:pt x="1162062" y="511303"/>
                    <a:pt x="1182504" y="493654"/>
                    <a:pt x="1377999" y="662173"/>
                  </a:cubicBezTo>
                  <a:cubicBezTo>
                    <a:pt x="1573495" y="830692"/>
                    <a:pt x="1677817" y="1169769"/>
                    <a:pt x="2255150" y="1486770"/>
                  </a:cubicBezTo>
                  <a:cubicBezTo>
                    <a:pt x="2832484" y="1803770"/>
                    <a:pt x="3659058" y="1848042"/>
                    <a:pt x="4225315" y="1804522"/>
                  </a:cubicBezTo>
                  <a:cubicBezTo>
                    <a:pt x="4791573" y="1761001"/>
                    <a:pt x="5472731" y="1432725"/>
                    <a:pt x="5652698" y="1225649"/>
                  </a:cubicBezTo>
                  <a:cubicBezTo>
                    <a:pt x="5765177" y="1096226"/>
                    <a:pt x="5821982" y="969352"/>
                    <a:pt x="5831277" y="850515"/>
                  </a:cubicBezTo>
                  <a:close/>
                </a:path>
              </a:pathLst>
            </a:custGeom>
            <a:grpFill/>
            <a:ln>
              <a:solidFill>
                <a:schemeClr val="accent1">
                  <a:lumMod val="60000"/>
                  <a:lumOff val="40000"/>
                </a:schemeClr>
              </a:solidFill>
            </a:ln>
            <a:effectLst>
              <a:reflection blurRad="6350" stA="50000" endA="300" endPos="90000" dist="50800" dir="5400000" sy="-100000" algn="bl" rotWithShape="0"/>
            </a:effectLst>
            <a:scene3d>
              <a:camera prst="orthographicFront"/>
              <a:lightRig rig="flood"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grpSp>
      <p:grpSp>
        <p:nvGrpSpPr>
          <p:cNvPr id="20" name="19 Grupo"/>
          <p:cNvGrpSpPr/>
          <p:nvPr/>
        </p:nvGrpSpPr>
        <p:grpSpPr>
          <a:xfrm flipH="1">
            <a:off x="6660233" y="1025184"/>
            <a:ext cx="842805" cy="3134859"/>
            <a:chOff x="1011452" y="1196752"/>
            <a:chExt cx="842805" cy="4179812"/>
          </a:xfrm>
          <a:gradFill>
            <a:gsLst>
              <a:gs pos="0">
                <a:srgbClr val="C00000">
                  <a:lumMod val="72000"/>
                  <a:alpha val="70000"/>
                </a:srgbClr>
              </a:gs>
              <a:gs pos="40000">
                <a:srgbClr val="FEE7F2">
                  <a:alpha val="54000"/>
                </a:srgbClr>
              </a:gs>
              <a:gs pos="61000">
                <a:srgbClr val="FBA97D">
                  <a:lumMod val="0"/>
                  <a:lumOff val="100000"/>
                  <a:alpha val="53000"/>
                </a:srgbClr>
              </a:gs>
              <a:gs pos="82001">
                <a:srgbClr val="C00000">
                  <a:lumMod val="67000"/>
                </a:srgbClr>
              </a:gs>
              <a:gs pos="100000">
                <a:srgbClr val="FEE7F2"/>
              </a:gs>
            </a:gsLst>
            <a:lin ang="5400000" scaled="0"/>
          </a:gradFill>
        </p:grpSpPr>
        <p:sp>
          <p:nvSpPr>
            <p:cNvPr id="21" name="Forma libre 6"/>
            <p:cNvSpPr/>
            <p:nvPr/>
          </p:nvSpPr>
          <p:spPr>
            <a:xfrm rot="5400000" flipH="1">
              <a:off x="279052" y="1929152"/>
              <a:ext cx="2307604" cy="842804"/>
            </a:xfrm>
            <a:custGeom>
              <a:avLst/>
              <a:gdLst>
                <a:gd name="connsiteX0" fmla="*/ 5831277 w 5832648"/>
                <a:gd name="connsiteY0" fmla="*/ 850515 h 1818625"/>
                <a:gd name="connsiteX1" fmla="*/ 5798458 w 5832648"/>
                <a:gd name="connsiteY1" fmla="*/ 646474 h 1818625"/>
                <a:gd name="connsiteX2" fmla="*/ 5222804 w 5832648"/>
                <a:gd name="connsiteY2" fmla="*/ 196376 h 1818625"/>
                <a:gd name="connsiteX3" fmla="*/ 3982299 w 5832648"/>
                <a:gd name="connsiteY3" fmla="*/ 5082 h 1818625"/>
                <a:gd name="connsiteX4" fmla="*/ 3094879 w 5832648"/>
                <a:gd name="connsiteY4" fmla="*/ 176611 h 1818625"/>
                <a:gd name="connsiteX5" fmla="*/ 2733529 w 5832648"/>
                <a:gd name="connsiteY5" fmla="*/ 506743 h 1818625"/>
                <a:gd name="connsiteX6" fmla="*/ 2950714 w 5832648"/>
                <a:gd name="connsiteY6" fmla="*/ 811385 h 1818625"/>
                <a:gd name="connsiteX7" fmla="*/ 3639713 w 5832648"/>
                <a:gd name="connsiteY7" fmla="*/ 941947 h 1818625"/>
                <a:gd name="connsiteX8" fmla="*/ 4180801 w 5832648"/>
                <a:gd name="connsiteY8" fmla="*/ 854284 h 1818625"/>
                <a:gd name="connsiteX9" fmla="*/ 4396114 w 5832648"/>
                <a:gd name="connsiteY9" fmla="*/ 650982 h 1818625"/>
                <a:gd name="connsiteX10" fmla="*/ 4276287 w 5832648"/>
                <a:gd name="connsiteY10" fmla="*/ 473171 h 1818625"/>
                <a:gd name="connsiteX11" fmla="*/ 3871875 w 5832648"/>
                <a:gd name="connsiteY11" fmla="*/ 387373 h 1818625"/>
                <a:gd name="connsiteX12" fmla="*/ 3609755 w 5832648"/>
                <a:gd name="connsiteY12" fmla="*/ 430894 h 1818625"/>
                <a:gd name="connsiteX13" fmla="*/ 3516142 w 5832648"/>
                <a:gd name="connsiteY13" fmla="*/ 490578 h 1818625"/>
                <a:gd name="connsiteX14" fmla="*/ 3504909 w 5832648"/>
                <a:gd name="connsiteY14" fmla="*/ 519178 h 1818625"/>
                <a:gd name="connsiteX15" fmla="*/ 3527375 w 5832648"/>
                <a:gd name="connsiteY15" fmla="*/ 529125 h 1818625"/>
                <a:gd name="connsiteX16" fmla="*/ 3572310 w 5832648"/>
                <a:gd name="connsiteY16" fmla="*/ 524152 h 1818625"/>
                <a:gd name="connsiteX17" fmla="*/ 3617245 w 5832648"/>
                <a:gd name="connsiteY17" fmla="*/ 519178 h 1818625"/>
                <a:gd name="connsiteX18" fmla="*/ 3782006 w 5832648"/>
                <a:gd name="connsiteY18" fmla="*/ 511717 h 1818625"/>
                <a:gd name="connsiteX19" fmla="*/ 3982340 w 5832648"/>
                <a:gd name="connsiteY19" fmla="*/ 550885 h 1818625"/>
                <a:gd name="connsiteX20" fmla="*/ 4066592 w 5832648"/>
                <a:gd name="connsiteY20" fmla="*/ 636061 h 1818625"/>
                <a:gd name="connsiteX21" fmla="*/ 3924299 w 5832648"/>
                <a:gd name="connsiteY21" fmla="*/ 764135 h 1818625"/>
                <a:gd name="connsiteX22" fmla="*/ 3572310 w 5832648"/>
                <a:gd name="connsiteY22" fmla="*/ 815116 h 1818625"/>
                <a:gd name="connsiteX23" fmla="*/ 3081773 w 5832648"/>
                <a:gd name="connsiteY23" fmla="*/ 711910 h 1818625"/>
                <a:gd name="connsiteX24" fmla="*/ 2928246 w 5832648"/>
                <a:gd name="connsiteY24" fmla="*/ 496796 h 1818625"/>
                <a:gd name="connsiteX25" fmla="*/ 3212832 w 5832648"/>
                <a:gd name="connsiteY25" fmla="*/ 219509 h 1818625"/>
                <a:gd name="connsiteX26" fmla="*/ 3961744 w 5832648"/>
                <a:gd name="connsiteY26" fmla="*/ 96409 h 1818625"/>
                <a:gd name="connsiteX27" fmla="*/ 4897885 w 5832648"/>
                <a:gd name="connsiteY27" fmla="*/ 281681 h 1818625"/>
                <a:gd name="connsiteX28" fmla="*/ 5212428 w 5832648"/>
                <a:gd name="connsiteY28" fmla="*/ 675851 h 1818625"/>
                <a:gd name="connsiteX29" fmla="*/ 4778058 w 5832648"/>
                <a:gd name="connsiteY29" fmla="*/ 1074994 h 1818625"/>
                <a:gd name="connsiteX30" fmla="*/ 3662179 w 5832648"/>
                <a:gd name="connsiteY30" fmla="*/ 1247832 h 1818625"/>
                <a:gd name="connsiteX31" fmla="*/ 3025604 w 5832648"/>
                <a:gd name="connsiteY31" fmla="*/ 1190634 h 1818625"/>
                <a:gd name="connsiteX32" fmla="*/ 2565024 w 5832648"/>
                <a:gd name="connsiteY32" fmla="*/ 1037691 h 1818625"/>
                <a:gd name="connsiteX33" fmla="*/ 2186822 w 5832648"/>
                <a:gd name="connsiteY33" fmla="*/ 822576 h 1818625"/>
                <a:gd name="connsiteX34" fmla="*/ 1658840 w 5832648"/>
                <a:gd name="connsiteY34" fmla="*/ 455763 h 1818625"/>
                <a:gd name="connsiteX35" fmla="*/ 891205 w 5832648"/>
                <a:gd name="connsiteY35" fmla="*/ 270490 h 1818625"/>
                <a:gd name="connsiteX36" fmla="*/ 209696 w 5832648"/>
                <a:gd name="connsiteY36" fmla="*/ 418459 h 1818625"/>
                <a:gd name="connsiteX37" fmla="*/ 0 w 5832648"/>
                <a:gd name="connsiteY37" fmla="*/ 730562 h 1818625"/>
                <a:gd name="connsiteX38" fmla="*/ 93614 w 5832648"/>
                <a:gd name="connsiteY38" fmla="*/ 953137 h 1818625"/>
                <a:gd name="connsiteX39" fmla="*/ 516750 w 5832648"/>
                <a:gd name="connsiteY39" fmla="*/ 1066290 h 1818625"/>
                <a:gd name="connsiteX40" fmla="*/ 732061 w 5832648"/>
                <a:gd name="connsiteY40" fmla="*/ 1034582 h 1818625"/>
                <a:gd name="connsiteX41" fmla="*/ 835038 w 5832648"/>
                <a:gd name="connsiteY41" fmla="*/ 978628 h 1818625"/>
                <a:gd name="connsiteX42" fmla="*/ 842526 w 5832648"/>
                <a:gd name="connsiteY42" fmla="*/ 943190 h 1818625"/>
                <a:gd name="connsiteX43" fmla="*/ 816314 w 5832648"/>
                <a:gd name="connsiteY43" fmla="*/ 897183 h 1818625"/>
                <a:gd name="connsiteX44" fmla="*/ 778868 w 5832648"/>
                <a:gd name="connsiteY44" fmla="*/ 883505 h 1818625"/>
                <a:gd name="connsiteX45" fmla="*/ 733933 w 5832648"/>
                <a:gd name="connsiteY45" fmla="*/ 892209 h 1818625"/>
                <a:gd name="connsiteX46" fmla="*/ 623470 w 5832648"/>
                <a:gd name="connsiteY46" fmla="*/ 917078 h 1818625"/>
                <a:gd name="connsiteX47" fmla="*/ 501771 w 5832648"/>
                <a:gd name="connsiteY47" fmla="*/ 924538 h 1818625"/>
                <a:gd name="connsiteX48" fmla="*/ 224673 w 5832648"/>
                <a:gd name="connsiteY48" fmla="*/ 857393 h 1818625"/>
                <a:gd name="connsiteX49" fmla="*/ 149783 w 5832648"/>
                <a:gd name="connsiteY49" fmla="*/ 723101 h 1818625"/>
                <a:gd name="connsiteX50" fmla="*/ 273352 w 5832648"/>
                <a:gd name="connsiteY50" fmla="*/ 505500 h 1818625"/>
                <a:gd name="connsiteX51" fmla="*/ 703977 w 5832648"/>
                <a:gd name="connsiteY51" fmla="*/ 399808 h 1818625"/>
                <a:gd name="connsiteX52" fmla="*/ 1082179 w 5832648"/>
                <a:gd name="connsiteY52" fmla="*/ 475657 h 1818625"/>
                <a:gd name="connsiteX53" fmla="*/ 1377999 w 5832648"/>
                <a:gd name="connsiteY53" fmla="*/ 662173 h 1818625"/>
                <a:gd name="connsiteX54" fmla="*/ 2255150 w 5832648"/>
                <a:gd name="connsiteY54" fmla="*/ 1486770 h 1818625"/>
                <a:gd name="connsiteX55" fmla="*/ 4225315 w 5832648"/>
                <a:gd name="connsiteY55" fmla="*/ 1804522 h 1818625"/>
                <a:gd name="connsiteX56" fmla="*/ 5652698 w 5832648"/>
                <a:gd name="connsiteY56" fmla="*/ 1225649 h 1818625"/>
                <a:gd name="connsiteX57" fmla="*/ 5831277 w 5832648"/>
                <a:gd name="connsiteY57" fmla="*/ 850515 h 1818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Lst>
              <a:rect l="l" t="t" r="r" b="b"/>
              <a:pathLst>
                <a:path w="5832648" h="1818625">
                  <a:moveTo>
                    <a:pt x="5831277" y="850515"/>
                  </a:moveTo>
                  <a:cubicBezTo>
                    <a:pt x="5836853" y="779212"/>
                    <a:pt x="5825326" y="710803"/>
                    <a:pt x="5798458" y="646474"/>
                  </a:cubicBezTo>
                  <a:cubicBezTo>
                    <a:pt x="5726809" y="474929"/>
                    <a:pt x="5525497" y="303274"/>
                    <a:pt x="5222804" y="196376"/>
                  </a:cubicBezTo>
                  <a:cubicBezTo>
                    <a:pt x="4920110" y="89477"/>
                    <a:pt x="4583626" y="-25754"/>
                    <a:pt x="3982299" y="5082"/>
                  </a:cubicBezTo>
                  <a:cubicBezTo>
                    <a:pt x="3380973" y="35917"/>
                    <a:pt x="3303007" y="93000"/>
                    <a:pt x="3094879" y="176611"/>
                  </a:cubicBezTo>
                  <a:cubicBezTo>
                    <a:pt x="2886750" y="260221"/>
                    <a:pt x="2733529" y="378255"/>
                    <a:pt x="2733529" y="506743"/>
                  </a:cubicBezTo>
                  <a:cubicBezTo>
                    <a:pt x="2733529" y="631916"/>
                    <a:pt x="2805923" y="733463"/>
                    <a:pt x="2950714" y="811385"/>
                  </a:cubicBezTo>
                  <a:cubicBezTo>
                    <a:pt x="3112977" y="898426"/>
                    <a:pt x="3342644" y="941947"/>
                    <a:pt x="3639713" y="941947"/>
                  </a:cubicBezTo>
                  <a:cubicBezTo>
                    <a:pt x="3856896" y="941947"/>
                    <a:pt x="4037260" y="912726"/>
                    <a:pt x="4180801" y="854284"/>
                  </a:cubicBezTo>
                  <a:cubicBezTo>
                    <a:pt x="4324343" y="795842"/>
                    <a:pt x="4396114" y="728075"/>
                    <a:pt x="4396114" y="650982"/>
                  </a:cubicBezTo>
                  <a:cubicBezTo>
                    <a:pt x="4396114" y="580520"/>
                    <a:pt x="4356172" y="521250"/>
                    <a:pt x="4276287" y="473171"/>
                  </a:cubicBezTo>
                  <a:cubicBezTo>
                    <a:pt x="4181426" y="415972"/>
                    <a:pt x="4046622" y="387373"/>
                    <a:pt x="3871875" y="387373"/>
                  </a:cubicBezTo>
                  <a:cubicBezTo>
                    <a:pt x="3767027" y="387373"/>
                    <a:pt x="3679654" y="401880"/>
                    <a:pt x="3609755" y="430894"/>
                  </a:cubicBezTo>
                  <a:cubicBezTo>
                    <a:pt x="3554835" y="453275"/>
                    <a:pt x="3523631" y="473171"/>
                    <a:pt x="3516142" y="490578"/>
                  </a:cubicBezTo>
                  <a:cubicBezTo>
                    <a:pt x="3508652" y="507987"/>
                    <a:pt x="3504909" y="517520"/>
                    <a:pt x="3504909" y="519178"/>
                  </a:cubicBezTo>
                  <a:cubicBezTo>
                    <a:pt x="3504909" y="525809"/>
                    <a:pt x="3512397" y="529125"/>
                    <a:pt x="3527375" y="529125"/>
                  </a:cubicBezTo>
                  <a:lnTo>
                    <a:pt x="3572310" y="524152"/>
                  </a:lnTo>
                  <a:cubicBezTo>
                    <a:pt x="3577303" y="523322"/>
                    <a:pt x="3592282" y="521664"/>
                    <a:pt x="3617245" y="519178"/>
                  </a:cubicBezTo>
                  <a:cubicBezTo>
                    <a:pt x="3667172" y="514204"/>
                    <a:pt x="3722092" y="511717"/>
                    <a:pt x="3782006" y="511717"/>
                  </a:cubicBezTo>
                  <a:cubicBezTo>
                    <a:pt x="3859394" y="511717"/>
                    <a:pt x="3926171" y="524773"/>
                    <a:pt x="3982340" y="550885"/>
                  </a:cubicBezTo>
                  <a:cubicBezTo>
                    <a:pt x="4038508" y="576998"/>
                    <a:pt x="4066592" y="605389"/>
                    <a:pt x="4066592" y="636061"/>
                  </a:cubicBezTo>
                  <a:cubicBezTo>
                    <a:pt x="4066592" y="687456"/>
                    <a:pt x="4019161" y="730148"/>
                    <a:pt x="3924299" y="764135"/>
                  </a:cubicBezTo>
                  <a:cubicBezTo>
                    <a:pt x="3829437" y="798122"/>
                    <a:pt x="3712108" y="815116"/>
                    <a:pt x="3572310" y="815116"/>
                  </a:cubicBezTo>
                  <a:cubicBezTo>
                    <a:pt x="3362616" y="815116"/>
                    <a:pt x="3199103" y="780714"/>
                    <a:pt x="3081773" y="711910"/>
                  </a:cubicBezTo>
                  <a:cubicBezTo>
                    <a:pt x="2979422" y="652226"/>
                    <a:pt x="2928246" y="580520"/>
                    <a:pt x="2928246" y="496796"/>
                  </a:cubicBezTo>
                  <a:cubicBezTo>
                    <a:pt x="2928246" y="389860"/>
                    <a:pt x="3023108" y="297431"/>
                    <a:pt x="3212832" y="219509"/>
                  </a:cubicBezTo>
                  <a:cubicBezTo>
                    <a:pt x="3412542" y="137442"/>
                    <a:pt x="3662179" y="96409"/>
                    <a:pt x="3961744" y="96409"/>
                  </a:cubicBezTo>
                  <a:cubicBezTo>
                    <a:pt x="4351179" y="96409"/>
                    <a:pt x="4663226" y="158167"/>
                    <a:pt x="4897885" y="281681"/>
                  </a:cubicBezTo>
                  <a:cubicBezTo>
                    <a:pt x="5107580" y="391933"/>
                    <a:pt x="5212428" y="523322"/>
                    <a:pt x="5212428" y="675851"/>
                  </a:cubicBezTo>
                  <a:cubicBezTo>
                    <a:pt x="5212428" y="830866"/>
                    <a:pt x="5067639" y="963914"/>
                    <a:pt x="4778058" y="1074994"/>
                  </a:cubicBezTo>
                  <a:cubicBezTo>
                    <a:pt x="4478494" y="1190219"/>
                    <a:pt x="4106535" y="1247832"/>
                    <a:pt x="3662179" y="1247832"/>
                  </a:cubicBezTo>
                  <a:cubicBezTo>
                    <a:pt x="3420031" y="1247832"/>
                    <a:pt x="3207841" y="1228766"/>
                    <a:pt x="3025604" y="1190634"/>
                  </a:cubicBezTo>
                  <a:cubicBezTo>
                    <a:pt x="2865837" y="1157475"/>
                    <a:pt x="2712310" y="1106495"/>
                    <a:pt x="2565024" y="1037691"/>
                  </a:cubicBezTo>
                  <a:cubicBezTo>
                    <a:pt x="2462672" y="990440"/>
                    <a:pt x="2336606" y="918736"/>
                    <a:pt x="2186822" y="822576"/>
                  </a:cubicBezTo>
                  <a:lnTo>
                    <a:pt x="1658840" y="455763"/>
                  </a:lnTo>
                  <a:cubicBezTo>
                    <a:pt x="1441655" y="332248"/>
                    <a:pt x="1185777" y="270490"/>
                    <a:pt x="891205" y="270490"/>
                  </a:cubicBezTo>
                  <a:cubicBezTo>
                    <a:pt x="599130" y="270490"/>
                    <a:pt x="371959" y="319813"/>
                    <a:pt x="209696" y="418459"/>
                  </a:cubicBezTo>
                  <a:cubicBezTo>
                    <a:pt x="69898" y="503842"/>
                    <a:pt x="0" y="607876"/>
                    <a:pt x="0" y="730562"/>
                  </a:cubicBezTo>
                  <a:cubicBezTo>
                    <a:pt x="0" y="824234"/>
                    <a:pt x="31205" y="898426"/>
                    <a:pt x="93614" y="953137"/>
                  </a:cubicBezTo>
                  <a:cubicBezTo>
                    <a:pt x="178490" y="1028573"/>
                    <a:pt x="319535" y="1066290"/>
                    <a:pt x="516750" y="1066290"/>
                  </a:cubicBezTo>
                  <a:cubicBezTo>
                    <a:pt x="596633" y="1066290"/>
                    <a:pt x="668403" y="1055721"/>
                    <a:pt x="732061" y="1034582"/>
                  </a:cubicBezTo>
                  <a:cubicBezTo>
                    <a:pt x="795719" y="1013444"/>
                    <a:pt x="830045" y="994793"/>
                    <a:pt x="835038" y="978628"/>
                  </a:cubicBezTo>
                  <a:cubicBezTo>
                    <a:pt x="840029" y="962463"/>
                    <a:pt x="842526" y="950650"/>
                    <a:pt x="842526" y="943190"/>
                  </a:cubicBezTo>
                  <a:cubicBezTo>
                    <a:pt x="842526" y="924953"/>
                    <a:pt x="833788" y="909617"/>
                    <a:pt x="816314" y="897183"/>
                  </a:cubicBezTo>
                  <a:cubicBezTo>
                    <a:pt x="796343" y="888064"/>
                    <a:pt x="783861" y="883505"/>
                    <a:pt x="778868" y="883505"/>
                  </a:cubicBezTo>
                  <a:cubicBezTo>
                    <a:pt x="766387" y="883505"/>
                    <a:pt x="751408" y="886406"/>
                    <a:pt x="733933" y="892209"/>
                  </a:cubicBezTo>
                  <a:cubicBezTo>
                    <a:pt x="698984" y="903814"/>
                    <a:pt x="662163" y="912104"/>
                    <a:pt x="623470" y="917078"/>
                  </a:cubicBezTo>
                  <a:cubicBezTo>
                    <a:pt x="584775" y="922052"/>
                    <a:pt x="544209" y="924538"/>
                    <a:pt x="501771" y="924538"/>
                  </a:cubicBezTo>
                  <a:cubicBezTo>
                    <a:pt x="379448" y="924538"/>
                    <a:pt x="287083" y="902156"/>
                    <a:pt x="224673" y="857393"/>
                  </a:cubicBezTo>
                  <a:cubicBezTo>
                    <a:pt x="174746" y="821747"/>
                    <a:pt x="149783" y="776983"/>
                    <a:pt x="149783" y="723101"/>
                  </a:cubicBezTo>
                  <a:cubicBezTo>
                    <a:pt x="149783" y="636061"/>
                    <a:pt x="190972" y="563527"/>
                    <a:pt x="273352" y="505500"/>
                  </a:cubicBezTo>
                  <a:cubicBezTo>
                    <a:pt x="373207" y="435038"/>
                    <a:pt x="516750" y="399808"/>
                    <a:pt x="703977" y="399808"/>
                  </a:cubicBezTo>
                  <a:cubicBezTo>
                    <a:pt x="841277" y="399808"/>
                    <a:pt x="967345" y="425091"/>
                    <a:pt x="1082179" y="475657"/>
                  </a:cubicBezTo>
                  <a:cubicBezTo>
                    <a:pt x="1162062" y="511303"/>
                    <a:pt x="1182504" y="493654"/>
                    <a:pt x="1377999" y="662173"/>
                  </a:cubicBezTo>
                  <a:cubicBezTo>
                    <a:pt x="1573495" y="830692"/>
                    <a:pt x="1677817" y="1169769"/>
                    <a:pt x="2255150" y="1486770"/>
                  </a:cubicBezTo>
                  <a:cubicBezTo>
                    <a:pt x="2832484" y="1803770"/>
                    <a:pt x="3659058" y="1848042"/>
                    <a:pt x="4225315" y="1804522"/>
                  </a:cubicBezTo>
                  <a:cubicBezTo>
                    <a:pt x="4791573" y="1761001"/>
                    <a:pt x="5472731" y="1432725"/>
                    <a:pt x="5652698" y="1225649"/>
                  </a:cubicBezTo>
                  <a:cubicBezTo>
                    <a:pt x="5765177" y="1096226"/>
                    <a:pt x="5821982" y="969352"/>
                    <a:pt x="5831277" y="850515"/>
                  </a:cubicBezTo>
                  <a:close/>
                </a:path>
              </a:pathLst>
            </a:custGeom>
            <a:grpFill/>
            <a:ln>
              <a:solidFill>
                <a:schemeClr val="accent1">
                  <a:lumMod val="60000"/>
                  <a:lumOff val="40000"/>
                </a:schemeClr>
              </a:solidFill>
            </a:ln>
            <a:effectLst/>
            <a:scene3d>
              <a:camera prst="orthographicFront"/>
              <a:lightRig rig="flood"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sp>
          <p:nvSpPr>
            <p:cNvPr id="22" name="Forma libre 6"/>
            <p:cNvSpPr/>
            <p:nvPr/>
          </p:nvSpPr>
          <p:spPr>
            <a:xfrm rot="16200000" flipH="1">
              <a:off x="279053" y="3801360"/>
              <a:ext cx="2307604" cy="842804"/>
            </a:xfrm>
            <a:custGeom>
              <a:avLst/>
              <a:gdLst>
                <a:gd name="connsiteX0" fmla="*/ 5831277 w 5832648"/>
                <a:gd name="connsiteY0" fmla="*/ 850515 h 1818625"/>
                <a:gd name="connsiteX1" fmla="*/ 5798458 w 5832648"/>
                <a:gd name="connsiteY1" fmla="*/ 646474 h 1818625"/>
                <a:gd name="connsiteX2" fmla="*/ 5222804 w 5832648"/>
                <a:gd name="connsiteY2" fmla="*/ 196376 h 1818625"/>
                <a:gd name="connsiteX3" fmla="*/ 3982299 w 5832648"/>
                <a:gd name="connsiteY3" fmla="*/ 5082 h 1818625"/>
                <a:gd name="connsiteX4" fmla="*/ 3094879 w 5832648"/>
                <a:gd name="connsiteY4" fmla="*/ 176611 h 1818625"/>
                <a:gd name="connsiteX5" fmla="*/ 2733529 w 5832648"/>
                <a:gd name="connsiteY5" fmla="*/ 506743 h 1818625"/>
                <a:gd name="connsiteX6" fmla="*/ 2950714 w 5832648"/>
                <a:gd name="connsiteY6" fmla="*/ 811385 h 1818625"/>
                <a:gd name="connsiteX7" fmla="*/ 3639713 w 5832648"/>
                <a:gd name="connsiteY7" fmla="*/ 941947 h 1818625"/>
                <a:gd name="connsiteX8" fmla="*/ 4180801 w 5832648"/>
                <a:gd name="connsiteY8" fmla="*/ 854284 h 1818625"/>
                <a:gd name="connsiteX9" fmla="*/ 4396114 w 5832648"/>
                <a:gd name="connsiteY9" fmla="*/ 650982 h 1818625"/>
                <a:gd name="connsiteX10" fmla="*/ 4276287 w 5832648"/>
                <a:gd name="connsiteY10" fmla="*/ 473171 h 1818625"/>
                <a:gd name="connsiteX11" fmla="*/ 3871875 w 5832648"/>
                <a:gd name="connsiteY11" fmla="*/ 387373 h 1818625"/>
                <a:gd name="connsiteX12" fmla="*/ 3609755 w 5832648"/>
                <a:gd name="connsiteY12" fmla="*/ 430894 h 1818625"/>
                <a:gd name="connsiteX13" fmla="*/ 3516142 w 5832648"/>
                <a:gd name="connsiteY13" fmla="*/ 490578 h 1818625"/>
                <a:gd name="connsiteX14" fmla="*/ 3504909 w 5832648"/>
                <a:gd name="connsiteY14" fmla="*/ 519178 h 1818625"/>
                <a:gd name="connsiteX15" fmla="*/ 3527375 w 5832648"/>
                <a:gd name="connsiteY15" fmla="*/ 529125 h 1818625"/>
                <a:gd name="connsiteX16" fmla="*/ 3572310 w 5832648"/>
                <a:gd name="connsiteY16" fmla="*/ 524152 h 1818625"/>
                <a:gd name="connsiteX17" fmla="*/ 3617245 w 5832648"/>
                <a:gd name="connsiteY17" fmla="*/ 519178 h 1818625"/>
                <a:gd name="connsiteX18" fmla="*/ 3782006 w 5832648"/>
                <a:gd name="connsiteY18" fmla="*/ 511717 h 1818625"/>
                <a:gd name="connsiteX19" fmla="*/ 3982340 w 5832648"/>
                <a:gd name="connsiteY19" fmla="*/ 550885 h 1818625"/>
                <a:gd name="connsiteX20" fmla="*/ 4066592 w 5832648"/>
                <a:gd name="connsiteY20" fmla="*/ 636061 h 1818625"/>
                <a:gd name="connsiteX21" fmla="*/ 3924299 w 5832648"/>
                <a:gd name="connsiteY21" fmla="*/ 764135 h 1818625"/>
                <a:gd name="connsiteX22" fmla="*/ 3572310 w 5832648"/>
                <a:gd name="connsiteY22" fmla="*/ 815116 h 1818625"/>
                <a:gd name="connsiteX23" fmla="*/ 3081773 w 5832648"/>
                <a:gd name="connsiteY23" fmla="*/ 711910 h 1818625"/>
                <a:gd name="connsiteX24" fmla="*/ 2928246 w 5832648"/>
                <a:gd name="connsiteY24" fmla="*/ 496796 h 1818625"/>
                <a:gd name="connsiteX25" fmla="*/ 3212832 w 5832648"/>
                <a:gd name="connsiteY25" fmla="*/ 219509 h 1818625"/>
                <a:gd name="connsiteX26" fmla="*/ 3961744 w 5832648"/>
                <a:gd name="connsiteY26" fmla="*/ 96409 h 1818625"/>
                <a:gd name="connsiteX27" fmla="*/ 4897885 w 5832648"/>
                <a:gd name="connsiteY27" fmla="*/ 281681 h 1818625"/>
                <a:gd name="connsiteX28" fmla="*/ 5212428 w 5832648"/>
                <a:gd name="connsiteY28" fmla="*/ 675851 h 1818625"/>
                <a:gd name="connsiteX29" fmla="*/ 4778058 w 5832648"/>
                <a:gd name="connsiteY29" fmla="*/ 1074994 h 1818625"/>
                <a:gd name="connsiteX30" fmla="*/ 3662179 w 5832648"/>
                <a:gd name="connsiteY30" fmla="*/ 1247832 h 1818625"/>
                <a:gd name="connsiteX31" fmla="*/ 3025604 w 5832648"/>
                <a:gd name="connsiteY31" fmla="*/ 1190634 h 1818625"/>
                <a:gd name="connsiteX32" fmla="*/ 2565024 w 5832648"/>
                <a:gd name="connsiteY32" fmla="*/ 1037691 h 1818625"/>
                <a:gd name="connsiteX33" fmla="*/ 2186822 w 5832648"/>
                <a:gd name="connsiteY33" fmla="*/ 822576 h 1818625"/>
                <a:gd name="connsiteX34" fmla="*/ 1658840 w 5832648"/>
                <a:gd name="connsiteY34" fmla="*/ 455763 h 1818625"/>
                <a:gd name="connsiteX35" fmla="*/ 891205 w 5832648"/>
                <a:gd name="connsiteY35" fmla="*/ 270490 h 1818625"/>
                <a:gd name="connsiteX36" fmla="*/ 209696 w 5832648"/>
                <a:gd name="connsiteY36" fmla="*/ 418459 h 1818625"/>
                <a:gd name="connsiteX37" fmla="*/ 0 w 5832648"/>
                <a:gd name="connsiteY37" fmla="*/ 730562 h 1818625"/>
                <a:gd name="connsiteX38" fmla="*/ 93614 w 5832648"/>
                <a:gd name="connsiteY38" fmla="*/ 953137 h 1818625"/>
                <a:gd name="connsiteX39" fmla="*/ 516750 w 5832648"/>
                <a:gd name="connsiteY39" fmla="*/ 1066290 h 1818625"/>
                <a:gd name="connsiteX40" fmla="*/ 732061 w 5832648"/>
                <a:gd name="connsiteY40" fmla="*/ 1034582 h 1818625"/>
                <a:gd name="connsiteX41" fmla="*/ 835038 w 5832648"/>
                <a:gd name="connsiteY41" fmla="*/ 978628 h 1818625"/>
                <a:gd name="connsiteX42" fmla="*/ 842526 w 5832648"/>
                <a:gd name="connsiteY42" fmla="*/ 943190 h 1818625"/>
                <a:gd name="connsiteX43" fmla="*/ 816314 w 5832648"/>
                <a:gd name="connsiteY43" fmla="*/ 897183 h 1818625"/>
                <a:gd name="connsiteX44" fmla="*/ 778868 w 5832648"/>
                <a:gd name="connsiteY44" fmla="*/ 883505 h 1818625"/>
                <a:gd name="connsiteX45" fmla="*/ 733933 w 5832648"/>
                <a:gd name="connsiteY45" fmla="*/ 892209 h 1818625"/>
                <a:gd name="connsiteX46" fmla="*/ 623470 w 5832648"/>
                <a:gd name="connsiteY46" fmla="*/ 917078 h 1818625"/>
                <a:gd name="connsiteX47" fmla="*/ 501771 w 5832648"/>
                <a:gd name="connsiteY47" fmla="*/ 924538 h 1818625"/>
                <a:gd name="connsiteX48" fmla="*/ 224673 w 5832648"/>
                <a:gd name="connsiteY48" fmla="*/ 857393 h 1818625"/>
                <a:gd name="connsiteX49" fmla="*/ 149783 w 5832648"/>
                <a:gd name="connsiteY49" fmla="*/ 723101 h 1818625"/>
                <a:gd name="connsiteX50" fmla="*/ 273352 w 5832648"/>
                <a:gd name="connsiteY50" fmla="*/ 505500 h 1818625"/>
                <a:gd name="connsiteX51" fmla="*/ 703977 w 5832648"/>
                <a:gd name="connsiteY51" fmla="*/ 399808 h 1818625"/>
                <a:gd name="connsiteX52" fmla="*/ 1082179 w 5832648"/>
                <a:gd name="connsiteY52" fmla="*/ 475657 h 1818625"/>
                <a:gd name="connsiteX53" fmla="*/ 1377999 w 5832648"/>
                <a:gd name="connsiteY53" fmla="*/ 662173 h 1818625"/>
                <a:gd name="connsiteX54" fmla="*/ 2255150 w 5832648"/>
                <a:gd name="connsiteY54" fmla="*/ 1486770 h 1818625"/>
                <a:gd name="connsiteX55" fmla="*/ 4225315 w 5832648"/>
                <a:gd name="connsiteY55" fmla="*/ 1804522 h 1818625"/>
                <a:gd name="connsiteX56" fmla="*/ 5652698 w 5832648"/>
                <a:gd name="connsiteY56" fmla="*/ 1225649 h 1818625"/>
                <a:gd name="connsiteX57" fmla="*/ 5831277 w 5832648"/>
                <a:gd name="connsiteY57" fmla="*/ 850515 h 1818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Lst>
              <a:rect l="l" t="t" r="r" b="b"/>
              <a:pathLst>
                <a:path w="5832648" h="1818625">
                  <a:moveTo>
                    <a:pt x="5831277" y="850515"/>
                  </a:moveTo>
                  <a:cubicBezTo>
                    <a:pt x="5836853" y="779212"/>
                    <a:pt x="5825326" y="710803"/>
                    <a:pt x="5798458" y="646474"/>
                  </a:cubicBezTo>
                  <a:cubicBezTo>
                    <a:pt x="5726809" y="474929"/>
                    <a:pt x="5525497" y="303274"/>
                    <a:pt x="5222804" y="196376"/>
                  </a:cubicBezTo>
                  <a:cubicBezTo>
                    <a:pt x="4920110" y="89477"/>
                    <a:pt x="4583626" y="-25754"/>
                    <a:pt x="3982299" y="5082"/>
                  </a:cubicBezTo>
                  <a:cubicBezTo>
                    <a:pt x="3380973" y="35917"/>
                    <a:pt x="3303007" y="93000"/>
                    <a:pt x="3094879" y="176611"/>
                  </a:cubicBezTo>
                  <a:cubicBezTo>
                    <a:pt x="2886750" y="260221"/>
                    <a:pt x="2733529" y="378255"/>
                    <a:pt x="2733529" y="506743"/>
                  </a:cubicBezTo>
                  <a:cubicBezTo>
                    <a:pt x="2733529" y="631916"/>
                    <a:pt x="2805923" y="733463"/>
                    <a:pt x="2950714" y="811385"/>
                  </a:cubicBezTo>
                  <a:cubicBezTo>
                    <a:pt x="3112977" y="898426"/>
                    <a:pt x="3342644" y="941947"/>
                    <a:pt x="3639713" y="941947"/>
                  </a:cubicBezTo>
                  <a:cubicBezTo>
                    <a:pt x="3856896" y="941947"/>
                    <a:pt x="4037260" y="912726"/>
                    <a:pt x="4180801" y="854284"/>
                  </a:cubicBezTo>
                  <a:cubicBezTo>
                    <a:pt x="4324343" y="795842"/>
                    <a:pt x="4396114" y="728075"/>
                    <a:pt x="4396114" y="650982"/>
                  </a:cubicBezTo>
                  <a:cubicBezTo>
                    <a:pt x="4396114" y="580520"/>
                    <a:pt x="4356172" y="521250"/>
                    <a:pt x="4276287" y="473171"/>
                  </a:cubicBezTo>
                  <a:cubicBezTo>
                    <a:pt x="4181426" y="415972"/>
                    <a:pt x="4046622" y="387373"/>
                    <a:pt x="3871875" y="387373"/>
                  </a:cubicBezTo>
                  <a:cubicBezTo>
                    <a:pt x="3767027" y="387373"/>
                    <a:pt x="3679654" y="401880"/>
                    <a:pt x="3609755" y="430894"/>
                  </a:cubicBezTo>
                  <a:cubicBezTo>
                    <a:pt x="3554835" y="453275"/>
                    <a:pt x="3523631" y="473171"/>
                    <a:pt x="3516142" y="490578"/>
                  </a:cubicBezTo>
                  <a:cubicBezTo>
                    <a:pt x="3508652" y="507987"/>
                    <a:pt x="3504909" y="517520"/>
                    <a:pt x="3504909" y="519178"/>
                  </a:cubicBezTo>
                  <a:cubicBezTo>
                    <a:pt x="3504909" y="525809"/>
                    <a:pt x="3512397" y="529125"/>
                    <a:pt x="3527375" y="529125"/>
                  </a:cubicBezTo>
                  <a:lnTo>
                    <a:pt x="3572310" y="524152"/>
                  </a:lnTo>
                  <a:cubicBezTo>
                    <a:pt x="3577303" y="523322"/>
                    <a:pt x="3592282" y="521664"/>
                    <a:pt x="3617245" y="519178"/>
                  </a:cubicBezTo>
                  <a:cubicBezTo>
                    <a:pt x="3667172" y="514204"/>
                    <a:pt x="3722092" y="511717"/>
                    <a:pt x="3782006" y="511717"/>
                  </a:cubicBezTo>
                  <a:cubicBezTo>
                    <a:pt x="3859394" y="511717"/>
                    <a:pt x="3926171" y="524773"/>
                    <a:pt x="3982340" y="550885"/>
                  </a:cubicBezTo>
                  <a:cubicBezTo>
                    <a:pt x="4038508" y="576998"/>
                    <a:pt x="4066592" y="605389"/>
                    <a:pt x="4066592" y="636061"/>
                  </a:cubicBezTo>
                  <a:cubicBezTo>
                    <a:pt x="4066592" y="687456"/>
                    <a:pt x="4019161" y="730148"/>
                    <a:pt x="3924299" y="764135"/>
                  </a:cubicBezTo>
                  <a:cubicBezTo>
                    <a:pt x="3829437" y="798122"/>
                    <a:pt x="3712108" y="815116"/>
                    <a:pt x="3572310" y="815116"/>
                  </a:cubicBezTo>
                  <a:cubicBezTo>
                    <a:pt x="3362616" y="815116"/>
                    <a:pt x="3199103" y="780714"/>
                    <a:pt x="3081773" y="711910"/>
                  </a:cubicBezTo>
                  <a:cubicBezTo>
                    <a:pt x="2979422" y="652226"/>
                    <a:pt x="2928246" y="580520"/>
                    <a:pt x="2928246" y="496796"/>
                  </a:cubicBezTo>
                  <a:cubicBezTo>
                    <a:pt x="2928246" y="389860"/>
                    <a:pt x="3023108" y="297431"/>
                    <a:pt x="3212832" y="219509"/>
                  </a:cubicBezTo>
                  <a:cubicBezTo>
                    <a:pt x="3412542" y="137442"/>
                    <a:pt x="3662179" y="96409"/>
                    <a:pt x="3961744" y="96409"/>
                  </a:cubicBezTo>
                  <a:cubicBezTo>
                    <a:pt x="4351179" y="96409"/>
                    <a:pt x="4663226" y="158167"/>
                    <a:pt x="4897885" y="281681"/>
                  </a:cubicBezTo>
                  <a:cubicBezTo>
                    <a:pt x="5107580" y="391933"/>
                    <a:pt x="5212428" y="523322"/>
                    <a:pt x="5212428" y="675851"/>
                  </a:cubicBezTo>
                  <a:cubicBezTo>
                    <a:pt x="5212428" y="830866"/>
                    <a:pt x="5067639" y="963914"/>
                    <a:pt x="4778058" y="1074994"/>
                  </a:cubicBezTo>
                  <a:cubicBezTo>
                    <a:pt x="4478494" y="1190219"/>
                    <a:pt x="4106535" y="1247832"/>
                    <a:pt x="3662179" y="1247832"/>
                  </a:cubicBezTo>
                  <a:cubicBezTo>
                    <a:pt x="3420031" y="1247832"/>
                    <a:pt x="3207841" y="1228766"/>
                    <a:pt x="3025604" y="1190634"/>
                  </a:cubicBezTo>
                  <a:cubicBezTo>
                    <a:pt x="2865837" y="1157475"/>
                    <a:pt x="2712310" y="1106495"/>
                    <a:pt x="2565024" y="1037691"/>
                  </a:cubicBezTo>
                  <a:cubicBezTo>
                    <a:pt x="2462672" y="990440"/>
                    <a:pt x="2336606" y="918736"/>
                    <a:pt x="2186822" y="822576"/>
                  </a:cubicBezTo>
                  <a:lnTo>
                    <a:pt x="1658840" y="455763"/>
                  </a:lnTo>
                  <a:cubicBezTo>
                    <a:pt x="1441655" y="332248"/>
                    <a:pt x="1185777" y="270490"/>
                    <a:pt x="891205" y="270490"/>
                  </a:cubicBezTo>
                  <a:cubicBezTo>
                    <a:pt x="599130" y="270490"/>
                    <a:pt x="371959" y="319813"/>
                    <a:pt x="209696" y="418459"/>
                  </a:cubicBezTo>
                  <a:cubicBezTo>
                    <a:pt x="69898" y="503842"/>
                    <a:pt x="0" y="607876"/>
                    <a:pt x="0" y="730562"/>
                  </a:cubicBezTo>
                  <a:cubicBezTo>
                    <a:pt x="0" y="824234"/>
                    <a:pt x="31205" y="898426"/>
                    <a:pt x="93614" y="953137"/>
                  </a:cubicBezTo>
                  <a:cubicBezTo>
                    <a:pt x="178490" y="1028573"/>
                    <a:pt x="319535" y="1066290"/>
                    <a:pt x="516750" y="1066290"/>
                  </a:cubicBezTo>
                  <a:cubicBezTo>
                    <a:pt x="596633" y="1066290"/>
                    <a:pt x="668403" y="1055721"/>
                    <a:pt x="732061" y="1034582"/>
                  </a:cubicBezTo>
                  <a:cubicBezTo>
                    <a:pt x="795719" y="1013444"/>
                    <a:pt x="830045" y="994793"/>
                    <a:pt x="835038" y="978628"/>
                  </a:cubicBezTo>
                  <a:cubicBezTo>
                    <a:pt x="840029" y="962463"/>
                    <a:pt x="842526" y="950650"/>
                    <a:pt x="842526" y="943190"/>
                  </a:cubicBezTo>
                  <a:cubicBezTo>
                    <a:pt x="842526" y="924953"/>
                    <a:pt x="833788" y="909617"/>
                    <a:pt x="816314" y="897183"/>
                  </a:cubicBezTo>
                  <a:cubicBezTo>
                    <a:pt x="796343" y="888064"/>
                    <a:pt x="783861" y="883505"/>
                    <a:pt x="778868" y="883505"/>
                  </a:cubicBezTo>
                  <a:cubicBezTo>
                    <a:pt x="766387" y="883505"/>
                    <a:pt x="751408" y="886406"/>
                    <a:pt x="733933" y="892209"/>
                  </a:cubicBezTo>
                  <a:cubicBezTo>
                    <a:pt x="698984" y="903814"/>
                    <a:pt x="662163" y="912104"/>
                    <a:pt x="623470" y="917078"/>
                  </a:cubicBezTo>
                  <a:cubicBezTo>
                    <a:pt x="584775" y="922052"/>
                    <a:pt x="544209" y="924538"/>
                    <a:pt x="501771" y="924538"/>
                  </a:cubicBezTo>
                  <a:cubicBezTo>
                    <a:pt x="379448" y="924538"/>
                    <a:pt x="287083" y="902156"/>
                    <a:pt x="224673" y="857393"/>
                  </a:cubicBezTo>
                  <a:cubicBezTo>
                    <a:pt x="174746" y="821747"/>
                    <a:pt x="149783" y="776983"/>
                    <a:pt x="149783" y="723101"/>
                  </a:cubicBezTo>
                  <a:cubicBezTo>
                    <a:pt x="149783" y="636061"/>
                    <a:pt x="190972" y="563527"/>
                    <a:pt x="273352" y="505500"/>
                  </a:cubicBezTo>
                  <a:cubicBezTo>
                    <a:pt x="373207" y="435038"/>
                    <a:pt x="516750" y="399808"/>
                    <a:pt x="703977" y="399808"/>
                  </a:cubicBezTo>
                  <a:cubicBezTo>
                    <a:pt x="841277" y="399808"/>
                    <a:pt x="967345" y="425091"/>
                    <a:pt x="1082179" y="475657"/>
                  </a:cubicBezTo>
                  <a:cubicBezTo>
                    <a:pt x="1162062" y="511303"/>
                    <a:pt x="1182504" y="493654"/>
                    <a:pt x="1377999" y="662173"/>
                  </a:cubicBezTo>
                  <a:cubicBezTo>
                    <a:pt x="1573495" y="830692"/>
                    <a:pt x="1677817" y="1169769"/>
                    <a:pt x="2255150" y="1486770"/>
                  </a:cubicBezTo>
                  <a:cubicBezTo>
                    <a:pt x="2832484" y="1803770"/>
                    <a:pt x="3659058" y="1848042"/>
                    <a:pt x="4225315" y="1804522"/>
                  </a:cubicBezTo>
                  <a:cubicBezTo>
                    <a:pt x="4791573" y="1761001"/>
                    <a:pt x="5472731" y="1432725"/>
                    <a:pt x="5652698" y="1225649"/>
                  </a:cubicBezTo>
                  <a:cubicBezTo>
                    <a:pt x="5765177" y="1096226"/>
                    <a:pt x="5821982" y="969352"/>
                    <a:pt x="5831277" y="850515"/>
                  </a:cubicBezTo>
                  <a:close/>
                </a:path>
              </a:pathLst>
            </a:custGeom>
            <a:grpFill/>
            <a:ln>
              <a:solidFill>
                <a:schemeClr val="accent1">
                  <a:lumMod val="60000"/>
                  <a:lumOff val="40000"/>
                </a:schemeClr>
              </a:solidFill>
            </a:ln>
            <a:effectLst>
              <a:reflection blurRad="6350" stA="50000" endA="300" endPos="90000" dist="50800" dir="5400000" sy="-100000" algn="bl" rotWithShape="0"/>
            </a:effectLst>
            <a:scene3d>
              <a:camera prst="orthographicFront"/>
              <a:lightRig rig="flood"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grpSp>
      <p:grpSp>
        <p:nvGrpSpPr>
          <p:cNvPr id="23" name="22 Grupo"/>
          <p:cNvGrpSpPr/>
          <p:nvPr/>
        </p:nvGrpSpPr>
        <p:grpSpPr>
          <a:xfrm flipH="1">
            <a:off x="7668345" y="1030258"/>
            <a:ext cx="842805" cy="3134859"/>
            <a:chOff x="1011452" y="1196752"/>
            <a:chExt cx="842805" cy="4179812"/>
          </a:xfrm>
          <a:gradFill>
            <a:gsLst>
              <a:gs pos="0">
                <a:srgbClr val="C00000">
                  <a:lumMod val="72000"/>
                  <a:alpha val="70000"/>
                </a:srgbClr>
              </a:gs>
              <a:gs pos="40000">
                <a:srgbClr val="FEE7F2">
                  <a:alpha val="54000"/>
                </a:srgbClr>
              </a:gs>
              <a:gs pos="61000">
                <a:srgbClr val="FBA97D">
                  <a:lumMod val="0"/>
                  <a:lumOff val="100000"/>
                  <a:alpha val="53000"/>
                </a:srgbClr>
              </a:gs>
              <a:gs pos="82001">
                <a:srgbClr val="C00000">
                  <a:lumMod val="67000"/>
                </a:srgbClr>
              </a:gs>
              <a:gs pos="100000">
                <a:srgbClr val="FEE7F2"/>
              </a:gs>
            </a:gsLst>
            <a:lin ang="5400000" scaled="0"/>
          </a:gradFill>
        </p:grpSpPr>
        <p:sp>
          <p:nvSpPr>
            <p:cNvPr id="24" name="Forma libre 6"/>
            <p:cNvSpPr/>
            <p:nvPr/>
          </p:nvSpPr>
          <p:spPr>
            <a:xfrm rot="5400000" flipH="1">
              <a:off x="279052" y="1929152"/>
              <a:ext cx="2307604" cy="842804"/>
            </a:xfrm>
            <a:custGeom>
              <a:avLst/>
              <a:gdLst>
                <a:gd name="connsiteX0" fmla="*/ 5831277 w 5832648"/>
                <a:gd name="connsiteY0" fmla="*/ 850515 h 1818625"/>
                <a:gd name="connsiteX1" fmla="*/ 5798458 w 5832648"/>
                <a:gd name="connsiteY1" fmla="*/ 646474 h 1818625"/>
                <a:gd name="connsiteX2" fmla="*/ 5222804 w 5832648"/>
                <a:gd name="connsiteY2" fmla="*/ 196376 h 1818625"/>
                <a:gd name="connsiteX3" fmla="*/ 3982299 w 5832648"/>
                <a:gd name="connsiteY3" fmla="*/ 5082 h 1818625"/>
                <a:gd name="connsiteX4" fmla="*/ 3094879 w 5832648"/>
                <a:gd name="connsiteY4" fmla="*/ 176611 h 1818625"/>
                <a:gd name="connsiteX5" fmla="*/ 2733529 w 5832648"/>
                <a:gd name="connsiteY5" fmla="*/ 506743 h 1818625"/>
                <a:gd name="connsiteX6" fmla="*/ 2950714 w 5832648"/>
                <a:gd name="connsiteY6" fmla="*/ 811385 h 1818625"/>
                <a:gd name="connsiteX7" fmla="*/ 3639713 w 5832648"/>
                <a:gd name="connsiteY7" fmla="*/ 941947 h 1818625"/>
                <a:gd name="connsiteX8" fmla="*/ 4180801 w 5832648"/>
                <a:gd name="connsiteY8" fmla="*/ 854284 h 1818625"/>
                <a:gd name="connsiteX9" fmla="*/ 4396114 w 5832648"/>
                <a:gd name="connsiteY9" fmla="*/ 650982 h 1818625"/>
                <a:gd name="connsiteX10" fmla="*/ 4276287 w 5832648"/>
                <a:gd name="connsiteY10" fmla="*/ 473171 h 1818625"/>
                <a:gd name="connsiteX11" fmla="*/ 3871875 w 5832648"/>
                <a:gd name="connsiteY11" fmla="*/ 387373 h 1818625"/>
                <a:gd name="connsiteX12" fmla="*/ 3609755 w 5832648"/>
                <a:gd name="connsiteY12" fmla="*/ 430894 h 1818625"/>
                <a:gd name="connsiteX13" fmla="*/ 3516142 w 5832648"/>
                <a:gd name="connsiteY13" fmla="*/ 490578 h 1818625"/>
                <a:gd name="connsiteX14" fmla="*/ 3504909 w 5832648"/>
                <a:gd name="connsiteY14" fmla="*/ 519178 h 1818625"/>
                <a:gd name="connsiteX15" fmla="*/ 3527375 w 5832648"/>
                <a:gd name="connsiteY15" fmla="*/ 529125 h 1818625"/>
                <a:gd name="connsiteX16" fmla="*/ 3572310 w 5832648"/>
                <a:gd name="connsiteY16" fmla="*/ 524152 h 1818625"/>
                <a:gd name="connsiteX17" fmla="*/ 3617245 w 5832648"/>
                <a:gd name="connsiteY17" fmla="*/ 519178 h 1818625"/>
                <a:gd name="connsiteX18" fmla="*/ 3782006 w 5832648"/>
                <a:gd name="connsiteY18" fmla="*/ 511717 h 1818625"/>
                <a:gd name="connsiteX19" fmla="*/ 3982340 w 5832648"/>
                <a:gd name="connsiteY19" fmla="*/ 550885 h 1818625"/>
                <a:gd name="connsiteX20" fmla="*/ 4066592 w 5832648"/>
                <a:gd name="connsiteY20" fmla="*/ 636061 h 1818625"/>
                <a:gd name="connsiteX21" fmla="*/ 3924299 w 5832648"/>
                <a:gd name="connsiteY21" fmla="*/ 764135 h 1818625"/>
                <a:gd name="connsiteX22" fmla="*/ 3572310 w 5832648"/>
                <a:gd name="connsiteY22" fmla="*/ 815116 h 1818625"/>
                <a:gd name="connsiteX23" fmla="*/ 3081773 w 5832648"/>
                <a:gd name="connsiteY23" fmla="*/ 711910 h 1818625"/>
                <a:gd name="connsiteX24" fmla="*/ 2928246 w 5832648"/>
                <a:gd name="connsiteY24" fmla="*/ 496796 h 1818625"/>
                <a:gd name="connsiteX25" fmla="*/ 3212832 w 5832648"/>
                <a:gd name="connsiteY25" fmla="*/ 219509 h 1818625"/>
                <a:gd name="connsiteX26" fmla="*/ 3961744 w 5832648"/>
                <a:gd name="connsiteY26" fmla="*/ 96409 h 1818625"/>
                <a:gd name="connsiteX27" fmla="*/ 4897885 w 5832648"/>
                <a:gd name="connsiteY27" fmla="*/ 281681 h 1818625"/>
                <a:gd name="connsiteX28" fmla="*/ 5212428 w 5832648"/>
                <a:gd name="connsiteY28" fmla="*/ 675851 h 1818625"/>
                <a:gd name="connsiteX29" fmla="*/ 4778058 w 5832648"/>
                <a:gd name="connsiteY29" fmla="*/ 1074994 h 1818625"/>
                <a:gd name="connsiteX30" fmla="*/ 3662179 w 5832648"/>
                <a:gd name="connsiteY30" fmla="*/ 1247832 h 1818625"/>
                <a:gd name="connsiteX31" fmla="*/ 3025604 w 5832648"/>
                <a:gd name="connsiteY31" fmla="*/ 1190634 h 1818625"/>
                <a:gd name="connsiteX32" fmla="*/ 2565024 w 5832648"/>
                <a:gd name="connsiteY32" fmla="*/ 1037691 h 1818625"/>
                <a:gd name="connsiteX33" fmla="*/ 2186822 w 5832648"/>
                <a:gd name="connsiteY33" fmla="*/ 822576 h 1818625"/>
                <a:gd name="connsiteX34" fmla="*/ 1658840 w 5832648"/>
                <a:gd name="connsiteY34" fmla="*/ 455763 h 1818625"/>
                <a:gd name="connsiteX35" fmla="*/ 891205 w 5832648"/>
                <a:gd name="connsiteY35" fmla="*/ 270490 h 1818625"/>
                <a:gd name="connsiteX36" fmla="*/ 209696 w 5832648"/>
                <a:gd name="connsiteY36" fmla="*/ 418459 h 1818625"/>
                <a:gd name="connsiteX37" fmla="*/ 0 w 5832648"/>
                <a:gd name="connsiteY37" fmla="*/ 730562 h 1818625"/>
                <a:gd name="connsiteX38" fmla="*/ 93614 w 5832648"/>
                <a:gd name="connsiteY38" fmla="*/ 953137 h 1818625"/>
                <a:gd name="connsiteX39" fmla="*/ 516750 w 5832648"/>
                <a:gd name="connsiteY39" fmla="*/ 1066290 h 1818625"/>
                <a:gd name="connsiteX40" fmla="*/ 732061 w 5832648"/>
                <a:gd name="connsiteY40" fmla="*/ 1034582 h 1818625"/>
                <a:gd name="connsiteX41" fmla="*/ 835038 w 5832648"/>
                <a:gd name="connsiteY41" fmla="*/ 978628 h 1818625"/>
                <a:gd name="connsiteX42" fmla="*/ 842526 w 5832648"/>
                <a:gd name="connsiteY42" fmla="*/ 943190 h 1818625"/>
                <a:gd name="connsiteX43" fmla="*/ 816314 w 5832648"/>
                <a:gd name="connsiteY43" fmla="*/ 897183 h 1818625"/>
                <a:gd name="connsiteX44" fmla="*/ 778868 w 5832648"/>
                <a:gd name="connsiteY44" fmla="*/ 883505 h 1818625"/>
                <a:gd name="connsiteX45" fmla="*/ 733933 w 5832648"/>
                <a:gd name="connsiteY45" fmla="*/ 892209 h 1818625"/>
                <a:gd name="connsiteX46" fmla="*/ 623470 w 5832648"/>
                <a:gd name="connsiteY46" fmla="*/ 917078 h 1818625"/>
                <a:gd name="connsiteX47" fmla="*/ 501771 w 5832648"/>
                <a:gd name="connsiteY47" fmla="*/ 924538 h 1818625"/>
                <a:gd name="connsiteX48" fmla="*/ 224673 w 5832648"/>
                <a:gd name="connsiteY48" fmla="*/ 857393 h 1818625"/>
                <a:gd name="connsiteX49" fmla="*/ 149783 w 5832648"/>
                <a:gd name="connsiteY49" fmla="*/ 723101 h 1818625"/>
                <a:gd name="connsiteX50" fmla="*/ 273352 w 5832648"/>
                <a:gd name="connsiteY50" fmla="*/ 505500 h 1818625"/>
                <a:gd name="connsiteX51" fmla="*/ 703977 w 5832648"/>
                <a:gd name="connsiteY51" fmla="*/ 399808 h 1818625"/>
                <a:gd name="connsiteX52" fmla="*/ 1082179 w 5832648"/>
                <a:gd name="connsiteY52" fmla="*/ 475657 h 1818625"/>
                <a:gd name="connsiteX53" fmla="*/ 1377999 w 5832648"/>
                <a:gd name="connsiteY53" fmla="*/ 662173 h 1818625"/>
                <a:gd name="connsiteX54" fmla="*/ 2255150 w 5832648"/>
                <a:gd name="connsiteY54" fmla="*/ 1486770 h 1818625"/>
                <a:gd name="connsiteX55" fmla="*/ 4225315 w 5832648"/>
                <a:gd name="connsiteY55" fmla="*/ 1804522 h 1818625"/>
                <a:gd name="connsiteX56" fmla="*/ 5652698 w 5832648"/>
                <a:gd name="connsiteY56" fmla="*/ 1225649 h 1818625"/>
                <a:gd name="connsiteX57" fmla="*/ 5831277 w 5832648"/>
                <a:gd name="connsiteY57" fmla="*/ 850515 h 1818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Lst>
              <a:rect l="l" t="t" r="r" b="b"/>
              <a:pathLst>
                <a:path w="5832648" h="1818625">
                  <a:moveTo>
                    <a:pt x="5831277" y="850515"/>
                  </a:moveTo>
                  <a:cubicBezTo>
                    <a:pt x="5836853" y="779212"/>
                    <a:pt x="5825326" y="710803"/>
                    <a:pt x="5798458" y="646474"/>
                  </a:cubicBezTo>
                  <a:cubicBezTo>
                    <a:pt x="5726809" y="474929"/>
                    <a:pt x="5525497" y="303274"/>
                    <a:pt x="5222804" y="196376"/>
                  </a:cubicBezTo>
                  <a:cubicBezTo>
                    <a:pt x="4920110" y="89477"/>
                    <a:pt x="4583626" y="-25754"/>
                    <a:pt x="3982299" y="5082"/>
                  </a:cubicBezTo>
                  <a:cubicBezTo>
                    <a:pt x="3380973" y="35917"/>
                    <a:pt x="3303007" y="93000"/>
                    <a:pt x="3094879" y="176611"/>
                  </a:cubicBezTo>
                  <a:cubicBezTo>
                    <a:pt x="2886750" y="260221"/>
                    <a:pt x="2733529" y="378255"/>
                    <a:pt x="2733529" y="506743"/>
                  </a:cubicBezTo>
                  <a:cubicBezTo>
                    <a:pt x="2733529" y="631916"/>
                    <a:pt x="2805923" y="733463"/>
                    <a:pt x="2950714" y="811385"/>
                  </a:cubicBezTo>
                  <a:cubicBezTo>
                    <a:pt x="3112977" y="898426"/>
                    <a:pt x="3342644" y="941947"/>
                    <a:pt x="3639713" y="941947"/>
                  </a:cubicBezTo>
                  <a:cubicBezTo>
                    <a:pt x="3856896" y="941947"/>
                    <a:pt x="4037260" y="912726"/>
                    <a:pt x="4180801" y="854284"/>
                  </a:cubicBezTo>
                  <a:cubicBezTo>
                    <a:pt x="4324343" y="795842"/>
                    <a:pt x="4396114" y="728075"/>
                    <a:pt x="4396114" y="650982"/>
                  </a:cubicBezTo>
                  <a:cubicBezTo>
                    <a:pt x="4396114" y="580520"/>
                    <a:pt x="4356172" y="521250"/>
                    <a:pt x="4276287" y="473171"/>
                  </a:cubicBezTo>
                  <a:cubicBezTo>
                    <a:pt x="4181426" y="415972"/>
                    <a:pt x="4046622" y="387373"/>
                    <a:pt x="3871875" y="387373"/>
                  </a:cubicBezTo>
                  <a:cubicBezTo>
                    <a:pt x="3767027" y="387373"/>
                    <a:pt x="3679654" y="401880"/>
                    <a:pt x="3609755" y="430894"/>
                  </a:cubicBezTo>
                  <a:cubicBezTo>
                    <a:pt x="3554835" y="453275"/>
                    <a:pt x="3523631" y="473171"/>
                    <a:pt x="3516142" y="490578"/>
                  </a:cubicBezTo>
                  <a:cubicBezTo>
                    <a:pt x="3508652" y="507987"/>
                    <a:pt x="3504909" y="517520"/>
                    <a:pt x="3504909" y="519178"/>
                  </a:cubicBezTo>
                  <a:cubicBezTo>
                    <a:pt x="3504909" y="525809"/>
                    <a:pt x="3512397" y="529125"/>
                    <a:pt x="3527375" y="529125"/>
                  </a:cubicBezTo>
                  <a:lnTo>
                    <a:pt x="3572310" y="524152"/>
                  </a:lnTo>
                  <a:cubicBezTo>
                    <a:pt x="3577303" y="523322"/>
                    <a:pt x="3592282" y="521664"/>
                    <a:pt x="3617245" y="519178"/>
                  </a:cubicBezTo>
                  <a:cubicBezTo>
                    <a:pt x="3667172" y="514204"/>
                    <a:pt x="3722092" y="511717"/>
                    <a:pt x="3782006" y="511717"/>
                  </a:cubicBezTo>
                  <a:cubicBezTo>
                    <a:pt x="3859394" y="511717"/>
                    <a:pt x="3926171" y="524773"/>
                    <a:pt x="3982340" y="550885"/>
                  </a:cubicBezTo>
                  <a:cubicBezTo>
                    <a:pt x="4038508" y="576998"/>
                    <a:pt x="4066592" y="605389"/>
                    <a:pt x="4066592" y="636061"/>
                  </a:cubicBezTo>
                  <a:cubicBezTo>
                    <a:pt x="4066592" y="687456"/>
                    <a:pt x="4019161" y="730148"/>
                    <a:pt x="3924299" y="764135"/>
                  </a:cubicBezTo>
                  <a:cubicBezTo>
                    <a:pt x="3829437" y="798122"/>
                    <a:pt x="3712108" y="815116"/>
                    <a:pt x="3572310" y="815116"/>
                  </a:cubicBezTo>
                  <a:cubicBezTo>
                    <a:pt x="3362616" y="815116"/>
                    <a:pt x="3199103" y="780714"/>
                    <a:pt x="3081773" y="711910"/>
                  </a:cubicBezTo>
                  <a:cubicBezTo>
                    <a:pt x="2979422" y="652226"/>
                    <a:pt x="2928246" y="580520"/>
                    <a:pt x="2928246" y="496796"/>
                  </a:cubicBezTo>
                  <a:cubicBezTo>
                    <a:pt x="2928246" y="389860"/>
                    <a:pt x="3023108" y="297431"/>
                    <a:pt x="3212832" y="219509"/>
                  </a:cubicBezTo>
                  <a:cubicBezTo>
                    <a:pt x="3412542" y="137442"/>
                    <a:pt x="3662179" y="96409"/>
                    <a:pt x="3961744" y="96409"/>
                  </a:cubicBezTo>
                  <a:cubicBezTo>
                    <a:pt x="4351179" y="96409"/>
                    <a:pt x="4663226" y="158167"/>
                    <a:pt x="4897885" y="281681"/>
                  </a:cubicBezTo>
                  <a:cubicBezTo>
                    <a:pt x="5107580" y="391933"/>
                    <a:pt x="5212428" y="523322"/>
                    <a:pt x="5212428" y="675851"/>
                  </a:cubicBezTo>
                  <a:cubicBezTo>
                    <a:pt x="5212428" y="830866"/>
                    <a:pt x="5067639" y="963914"/>
                    <a:pt x="4778058" y="1074994"/>
                  </a:cubicBezTo>
                  <a:cubicBezTo>
                    <a:pt x="4478494" y="1190219"/>
                    <a:pt x="4106535" y="1247832"/>
                    <a:pt x="3662179" y="1247832"/>
                  </a:cubicBezTo>
                  <a:cubicBezTo>
                    <a:pt x="3420031" y="1247832"/>
                    <a:pt x="3207841" y="1228766"/>
                    <a:pt x="3025604" y="1190634"/>
                  </a:cubicBezTo>
                  <a:cubicBezTo>
                    <a:pt x="2865837" y="1157475"/>
                    <a:pt x="2712310" y="1106495"/>
                    <a:pt x="2565024" y="1037691"/>
                  </a:cubicBezTo>
                  <a:cubicBezTo>
                    <a:pt x="2462672" y="990440"/>
                    <a:pt x="2336606" y="918736"/>
                    <a:pt x="2186822" y="822576"/>
                  </a:cubicBezTo>
                  <a:lnTo>
                    <a:pt x="1658840" y="455763"/>
                  </a:lnTo>
                  <a:cubicBezTo>
                    <a:pt x="1441655" y="332248"/>
                    <a:pt x="1185777" y="270490"/>
                    <a:pt x="891205" y="270490"/>
                  </a:cubicBezTo>
                  <a:cubicBezTo>
                    <a:pt x="599130" y="270490"/>
                    <a:pt x="371959" y="319813"/>
                    <a:pt x="209696" y="418459"/>
                  </a:cubicBezTo>
                  <a:cubicBezTo>
                    <a:pt x="69898" y="503842"/>
                    <a:pt x="0" y="607876"/>
                    <a:pt x="0" y="730562"/>
                  </a:cubicBezTo>
                  <a:cubicBezTo>
                    <a:pt x="0" y="824234"/>
                    <a:pt x="31205" y="898426"/>
                    <a:pt x="93614" y="953137"/>
                  </a:cubicBezTo>
                  <a:cubicBezTo>
                    <a:pt x="178490" y="1028573"/>
                    <a:pt x="319535" y="1066290"/>
                    <a:pt x="516750" y="1066290"/>
                  </a:cubicBezTo>
                  <a:cubicBezTo>
                    <a:pt x="596633" y="1066290"/>
                    <a:pt x="668403" y="1055721"/>
                    <a:pt x="732061" y="1034582"/>
                  </a:cubicBezTo>
                  <a:cubicBezTo>
                    <a:pt x="795719" y="1013444"/>
                    <a:pt x="830045" y="994793"/>
                    <a:pt x="835038" y="978628"/>
                  </a:cubicBezTo>
                  <a:cubicBezTo>
                    <a:pt x="840029" y="962463"/>
                    <a:pt x="842526" y="950650"/>
                    <a:pt x="842526" y="943190"/>
                  </a:cubicBezTo>
                  <a:cubicBezTo>
                    <a:pt x="842526" y="924953"/>
                    <a:pt x="833788" y="909617"/>
                    <a:pt x="816314" y="897183"/>
                  </a:cubicBezTo>
                  <a:cubicBezTo>
                    <a:pt x="796343" y="888064"/>
                    <a:pt x="783861" y="883505"/>
                    <a:pt x="778868" y="883505"/>
                  </a:cubicBezTo>
                  <a:cubicBezTo>
                    <a:pt x="766387" y="883505"/>
                    <a:pt x="751408" y="886406"/>
                    <a:pt x="733933" y="892209"/>
                  </a:cubicBezTo>
                  <a:cubicBezTo>
                    <a:pt x="698984" y="903814"/>
                    <a:pt x="662163" y="912104"/>
                    <a:pt x="623470" y="917078"/>
                  </a:cubicBezTo>
                  <a:cubicBezTo>
                    <a:pt x="584775" y="922052"/>
                    <a:pt x="544209" y="924538"/>
                    <a:pt x="501771" y="924538"/>
                  </a:cubicBezTo>
                  <a:cubicBezTo>
                    <a:pt x="379448" y="924538"/>
                    <a:pt x="287083" y="902156"/>
                    <a:pt x="224673" y="857393"/>
                  </a:cubicBezTo>
                  <a:cubicBezTo>
                    <a:pt x="174746" y="821747"/>
                    <a:pt x="149783" y="776983"/>
                    <a:pt x="149783" y="723101"/>
                  </a:cubicBezTo>
                  <a:cubicBezTo>
                    <a:pt x="149783" y="636061"/>
                    <a:pt x="190972" y="563527"/>
                    <a:pt x="273352" y="505500"/>
                  </a:cubicBezTo>
                  <a:cubicBezTo>
                    <a:pt x="373207" y="435038"/>
                    <a:pt x="516750" y="399808"/>
                    <a:pt x="703977" y="399808"/>
                  </a:cubicBezTo>
                  <a:cubicBezTo>
                    <a:pt x="841277" y="399808"/>
                    <a:pt x="967345" y="425091"/>
                    <a:pt x="1082179" y="475657"/>
                  </a:cubicBezTo>
                  <a:cubicBezTo>
                    <a:pt x="1162062" y="511303"/>
                    <a:pt x="1182504" y="493654"/>
                    <a:pt x="1377999" y="662173"/>
                  </a:cubicBezTo>
                  <a:cubicBezTo>
                    <a:pt x="1573495" y="830692"/>
                    <a:pt x="1677817" y="1169769"/>
                    <a:pt x="2255150" y="1486770"/>
                  </a:cubicBezTo>
                  <a:cubicBezTo>
                    <a:pt x="2832484" y="1803770"/>
                    <a:pt x="3659058" y="1848042"/>
                    <a:pt x="4225315" y="1804522"/>
                  </a:cubicBezTo>
                  <a:cubicBezTo>
                    <a:pt x="4791573" y="1761001"/>
                    <a:pt x="5472731" y="1432725"/>
                    <a:pt x="5652698" y="1225649"/>
                  </a:cubicBezTo>
                  <a:cubicBezTo>
                    <a:pt x="5765177" y="1096226"/>
                    <a:pt x="5821982" y="969352"/>
                    <a:pt x="5831277" y="850515"/>
                  </a:cubicBezTo>
                  <a:close/>
                </a:path>
              </a:pathLst>
            </a:custGeom>
            <a:grpFill/>
            <a:ln>
              <a:solidFill>
                <a:schemeClr val="accent1">
                  <a:lumMod val="60000"/>
                  <a:lumOff val="40000"/>
                </a:schemeClr>
              </a:solidFill>
            </a:ln>
            <a:effectLst/>
            <a:scene3d>
              <a:camera prst="orthographicFront"/>
              <a:lightRig rig="flood"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sp>
          <p:nvSpPr>
            <p:cNvPr id="25" name="Forma libre 6"/>
            <p:cNvSpPr/>
            <p:nvPr/>
          </p:nvSpPr>
          <p:spPr>
            <a:xfrm rot="16200000" flipH="1">
              <a:off x="279053" y="3801360"/>
              <a:ext cx="2307604" cy="842804"/>
            </a:xfrm>
            <a:custGeom>
              <a:avLst/>
              <a:gdLst>
                <a:gd name="connsiteX0" fmla="*/ 5831277 w 5832648"/>
                <a:gd name="connsiteY0" fmla="*/ 850515 h 1818625"/>
                <a:gd name="connsiteX1" fmla="*/ 5798458 w 5832648"/>
                <a:gd name="connsiteY1" fmla="*/ 646474 h 1818625"/>
                <a:gd name="connsiteX2" fmla="*/ 5222804 w 5832648"/>
                <a:gd name="connsiteY2" fmla="*/ 196376 h 1818625"/>
                <a:gd name="connsiteX3" fmla="*/ 3982299 w 5832648"/>
                <a:gd name="connsiteY3" fmla="*/ 5082 h 1818625"/>
                <a:gd name="connsiteX4" fmla="*/ 3094879 w 5832648"/>
                <a:gd name="connsiteY4" fmla="*/ 176611 h 1818625"/>
                <a:gd name="connsiteX5" fmla="*/ 2733529 w 5832648"/>
                <a:gd name="connsiteY5" fmla="*/ 506743 h 1818625"/>
                <a:gd name="connsiteX6" fmla="*/ 2950714 w 5832648"/>
                <a:gd name="connsiteY6" fmla="*/ 811385 h 1818625"/>
                <a:gd name="connsiteX7" fmla="*/ 3639713 w 5832648"/>
                <a:gd name="connsiteY7" fmla="*/ 941947 h 1818625"/>
                <a:gd name="connsiteX8" fmla="*/ 4180801 w 5832648"/>
                <a:gd name="connsiteY8" fmla="*/ 854284 h 1818625"/>
                <a:gd name="connsiteX9" fmla="*/ 4396114 w 5832648"/>
                <a:gd name="connsiteY9" fmla="*/ 650982 h 1818625"/>
                <a:gd name="connsiteX10" fmla="*/ 4276287 w 5832648"/>
                <a:gd name="connsiteY10" fmla="*/ 473171 h 1818625"/>
                <a:gd name="connsiteX11" fmla="*/ 3871875 w 5832648"/>
                <a:gd name="connsiteY11" fmla="*/ 387373 h 1818625"/>
                <a:gd name="connsiteX12" fmla="*/ 3609755 w 5832648"/>
                <a:gd name="connsiteY12" fmla="*/ 430894 h 1818625"/>
                <a:gd name="connsiteX13" fmla="*/ 3516142 w 5832648"/>
                <a:gd name="connsiteY13" fmla="*/ 490578 h 1818625"/>
                <a:gd name="connsiteX14" fmla="*/ 3504909 w 5832648"/>
                <a:gd name="connsiteY14" fmla="*/ 519178 h 1818625"/>
                <a:gd name="connsiteX15" fmla="*/ 3527375 w 5832648"/>
                <a:gd name="connsiteY15" fmla="*/ 529125 h 1818625"/>
                <a:gd name="connsiteX16" fmla="*/ 3572310 w 5832648"/>
                <a:gd name="connsiteY16" fmla="*/ 524152 h 1818625"/>
                <a:gd name="connsiteX17" fmla="*/ 3617245 w 5832648"/>
                <a:gd name="connsiteY17" fmla="*/ 519178 h 1818625"/>
                <a:gd name="connsiteX18" fmla="*/ 3782006 w 5832648"/>
                <a:gd name="connsiteY18" fmla="*/ 511717 h 1818625"/>
                <a:gd name="connsiteX19" fmla="*/ 3982340 w 5832648"/>
                <a:gd name="connsiteY19" fmla="*/ 550885 h 1818625"/>
                <a:gd name="connsiteX20" fmla="*/ 4066592 w 5832648"/>
                <a:gd name="connsiteY20" fmla="*/ 636061 h 1818625"/>
                <a:gd name="connsiteX21" fmla="*/ 3924299 w 5832648"/>
                <a:gd name="connsiteY21" fmla="*/ 764135 h 1818625"/>
                <a:gd name="connsiteX22" fmla="*/ 3572310 w 5832648"/>
                <a:gd name="connsiteY22" fmla="*/ 815116 h 1818625"/>
                <a:gd name="connsiteX23" fmla="*/ 3081773 w 5832648"/>
                <a:gd name="connsiteY23" fmla="*/ 711910 h 1818625"/>
                <a:gd name="connsiteX24" fmla="*/ 2928246 w 5832648"/>
                <a:gd name="connsiteY24" fmla="*/ 496796 h 1818625"/>
                <a:gd name="connsiteX25" fmla="*/ 3212832 w 5832648"/>
                <a:gd name="connsiteY25" fmla="*/ 219509 h 1818625"/>
                <a:gd name="connsiteX26" fmla="*/ 3961744 w 5832648"/>
                <a:gd name="connsiteY26" fmla="*/ 96409 h 1818625"/>
                <a:gd name="connsiteX27" fmla="*/ 4897885 w 5832648"/>
                <a:gd name="connsiteY27" fmla="*/ 281681 h 1818625"/>
                <a:gd name="connsiteX28" fmla="*/ 5212428 w 5832648"/>
                <a:gd name="connsiteY28" fmla="*/ 675851 h 1818625"/>
                <a:gd name="connsiteX29" fmla="*/ 4778058 w 5832648"/>
                <a:gd name="connsiteY29" fmla="*/ 1074994 h 1818625"/>
                <a:gd name="connsiteX30" fmla="*/ 3662179 w 5832648"/>
                <a:gd name="connsiteY30" fmla="*/ 1247832 h 1818625"/>
                <a:gd name="connsiteX31" fmla="*/ 3025604 w 5832648"/>
                <a:gd name="connsiteY31" fmla="*/ 1190634 h 1818625"/>
                <a:gd name="connsiteX32" fmla="*/ 2565024 w 5832648"/>
                <a:gd name="connsiteY32" fmla="*/ 1037691 h 1818625"/>
                <a:gd name="connsiteX33" fmla="*/ 2186822 w 5832648"/>
                <a:gd name="connsiteY33" fmla="*/ 822576 h 1818625"/>
                <a:gd name="connsiteX34" fmla="*/ 1658840 w 5832648"/>
                <a:gd name="connsiteY34" fmla="*/ 455763 h 1818625"/>
                <a:gd name="connsiteX35" fmla="*/ 891205 w 5832648"/>
                <a:gd name="connsiteY35" fmla="*/ 270490 h 1818625"/>
                <a:gd name="connsiteX36" fmla="*/ 209696 w 5832648"/>
                <a:gd name="connsiteY36" fmla="*/ 418459 h 1818625"/>
                <a:gd name="connsiteX37" fmla="*/ 0 w 5832648"/>
                <a:gd name="connsiteY37" fmla="*/ 730562 h 1818625"/>
                <a:gd name="connsiteX38" fmla="*/ 93614 w 5832648"/>
                <a:gd name="connsiteY38" fmla="*/ 953137 h 1818625"/>
                <a:gd name="connsiteX39" fmla="*/ 516750 w 5832648"/>
                <a:gd name="connsiteY39" fmla="*/ 1066290 h 1818625"/>
                <a:gd name="connsiteX40" fmla="*/ 732061 w 5832648"/>
                <a:gd name="connsiteY40" fmla="*/ 1034582 h 1818625"/>
                <a:gd name="connsiteX41" fmla="*/ 835038 w 5832648"/>
                <a:gd name="connsiteY41" fmla="*/ 978628 h 1818625"/>
                <a:gd name="connsiteX42" fmla="*/ 842526 w 5832648"/>
                <a:gd name="connsiteY42" fmla="*/ 943190 h 1818625"/>
                <a:gd name="connsiteX43" fmla="*/ 816314 w 5832648"/>
                <a:gd name="connsiteY43" fmla="*/ 897183 h 1818625"/>
                <a:gd name="connsiteX44" fmla="*/ 778868 w 5832648"/>
                <a:gd name="connsiteY44" fmla="*/ 883505 h 1818625"/>
                <a:gd name="connsiteX45" fmla="*/ 733933 w 5832648"/>
                <a:gd name="connsiteY45" fmla="*/ 892209 h 1818625"/>
                <a:gd name="connsiteX46" fmla="*/ 623470 w 5832648"/>
                <a:gd name="connsiteY46" fmla="*/ 917078 h 1818625"/>
                <a:gd name="connsiteX47" fmla="*/ 501771 w 5832648"/>
                <a:gd name="connsiteY47" fmla="*/ 924538 h 1818625"/>
                <a:gd name="connsiteX48" fmla="*/ 224673 w 5832648"/>
                <a:gd name="connsiteY48" fmla="*/ 857393 h 1818625"/>
                <a:gd name="connsiteX49" fmla="*/ 149783 w 5832648"/>
                <a:gd name="connsiteY49" fmla="*/ 723101 h 1818625"/>
                <a:gd name="connsiteX50" fmla="*/ 273352 w 5832648"/>
                <a:gd name="connsiteY50" fmla="*/ 505500 h 1818625"/>
                <a:gd name="connsiteX51" fmla="*/ 703977 w 5832648"/>
                <a:gd name="connsiteY51" fmla="*/ 399808 h 1818625"/>
                <a:gd name="connsiteX52" fmla="*/ 1082179 w 5832648"/>
                <a:gd name="connsiteY52" fmla="*/ 475657 h 1818625"/>
                <a:gd name="connsiteX53" fmla="*/ 1377999 w 5832648"/>
                <a:gd name="connsiteY53" fmla="*/ 662173 h 1818625"/>
                <a:gd name="connsiteX54" fmla="*/ 2255150 w 5832648"/>
                <a:gd name="connsiteY54" fmla="*/ 1486770 h 1818625"/>
                <a:gd name="connsiteX55" fmla="*/ 4225315 w 5832648"/>
                <a:gd name="connsiteY55" fmla="*/ 1804522 h 1818625"/>
                <a:gd name="connsiteX56" fmla="*/ 5652698 w 5832648"/>
                <a:gd name="connsiteY56" fmla="*/ 1225649 h 1818625"/>
                <a:gd name="connsiteX57" fmla="*/ 5831277 w 5832648"/>
                <a:gd name="connsiteY57" fmla="*/ 850515 h 1818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Lst>
              <a:rect l="l" t="t" r="r" b="b"/>
              <a:pathLst>
                <a:path w="5832648" h="1818625">
                  <a:moveTo>
                    <a:pt x="5831277" y="850515"/>
                  </a:moveTo>
                  <a:cubicBezTo>
                    <a:pt x="5836853" y="779212"/>
                    <a:pt x="5825326" y="710803"/>
                    <a:pt x="5798458" y="646474"/>
                  </a:cubicBezTo>
                  <a:cubicBezTo>
                    <a:pt x="5726809" y="474929"/>
                    <a:pt x="5525497" y="303274"/>
                    <a:pt x="5222804" y="196376"/>
                  </a:cubicBezTo>
                  <a:cubicBezTo>
                    <a:pt x="4920110" y="89477"/>
                    <a:pt x="4583626" y="-25754"/>
                    <a:pt x="3982299" y="5082"/>
                  </a:cubicBezTo>
                  <a:cubicBezTo>
                    <a:pt x="3380973" y="35917"/>
                    <a:pt x="3303007" y="93000"/>
                    <a:pt x="3094879" y="176611"/>
                  </a:cubicBezTo>
                  <a:cubicBezTo>
                    <a:pt x="2886750" y="260221"/>
                    <a:pt x="2733529" y="378255"/>
                    <a:pt x="2733529" y="506743"/>
                  </a:cubicBezTo>
                  <a:cubicBezTo>
                    <a:pt x="2733529" y="631916"/>
                    <a:pt x="2805923" y="733463"/>
                    <a:pt x="2950714" y="811385"/>
                  </a:cubicBezTo>
                  <a:cubicBezTo>
                    <a:pt x="3112977" y="898426"/>
                    <a:pt x="3342644" y="941947"/>
                    <a:pt x="3639713" y="941947"/>
                  </a:cubicBezTo>
                  <a:cubicBezTo>
                    <a:pt x="3856896" y="941947"/>
                    <a:pt x="4037260" y="912726"/>
                    <a:pt x="4180801" y="854284"/>
                  </a:cubicBezTo>
                  <a:cubicBezTo>
                    <a:pt x="4324343" y="795842"/>
                    <a:pt x="4396114" y="728075"/>
                    <a:pt x="4396114" y="650982"/>
                  </a:cubicBezTo>
                  <a:cubicBezTo>
                    <a:pt x="4396114" y="580520"/>
                    <a:pt x="4356172" y="521250"/>
                    <a:pt x="4276287" y="473171"/>
                  </a:cubicBezTo>
                  <a:cubicBezTo>
                    <a:pt x="4181426" y="415972"/>
                    <a:pt x="4046622" y="387373"/>
                    <a:pt x="3871875" y="387373"/>
                  </a:cubicBezTo>
                  <a:cubicBezTo>
                    <a:pt x="3767027" y="387373"/>
                    <a:pt x="3679654" y="401880"/>
                    <a:pt x="3609755" y="430894"/>
                  </a:cubicBezTo>
                  <a:cubicBezTo>
                    <a:pt x="3554835" y="453275"/>
                    <a:pt x="3523631" y="473171"/>
                    <a:pt x="3516142" y="490578"/>
                  </a:cubicBezTo>
                  <a:cubicBezTo>
                    <a:pt x="3508652" y="507987"/>
                    <a:pt x="3504909" y="517520"/>
                    <a:pt x="3504909" y="519178"/>
                  </a:cubicBezTo>
                  <a:cubicBezTo>
                    <a:pt x="3504909" y="525809"/>
                    <a:pt x="3512397" y="529125"/>
                    <a:pt x="3527375" y="529125"/>
                  </a:cubicBezTo>
                  <a:lnTo>
                    <a:pt x="3572310" y="524152"/>
                  </a:lnTo>
                  <a:cubicBezTo>
                    <a:pt x="3577303" y="523322"/>
                    <a:pt x="3592282" y="521664"/>
                    <a:pt x="3617245" y="519178"/>
                  </a:cubicBezTo>
                  <a:cubicBezTo>
                    <a:pt x="3667172" y="514204"/>
                    <a:pt x="3722092" y="511717"/>
                    <a:pt x="3782006" y="511717"/>
                  </a:cubicBezTo>
                  <a:cubicBezTo>
                    <a:pt x="3859394" y="511717"/>
                    <a:pt x="3926171" y="524773"/>
                    <a:pt x="3982340" y="550885"/>
                  </a:cubicBezTo>
                  <a:cubicBezTo>
                    <a:pt x="4038508" y="576998"/>
                    <a:pt x="4066592" y="605389"/>
                    <a:pt x="4066592" y="636061"/>
                  </a:cubicBezTo>
                  <a:cubicBezTo>
                    <a:pt x="4066592" y="687456"/>
                    <a:pt x="4019161" y="730148"/>
                    <a:pt x="3924299" y="764135"/>
                  </a:cubicBezTo>
                  <a:cubicBezTo>
                    <a:pt x="3829437" y="798122"/>
                    <a:pt x="3712108" y="815116"/>
                    <a:pt x="3572310" y="815116"/>
                  </a:cubicBezTo>
                  <a:cubicBezTo>
                    <a:pt x="3362616" y="815116"/>
                    <a:pt x="3199103" y="780714"/>
                    <a:pt x="3081773" y="711910"/>
                  </a:cubicBezTo>
                  <a:cubicBezTo>
                    <a:pt x="2979422" y="652226"/>
                    <a:pt x="2928246" y="580520"/>
                    <a:pt x="2928246" y="496796"/>
                  </a:cubicBezTo>
                  <a:cubicBezTo>
                    <a:pt x="2928246" y="389860"/>
                    <a:pt x="3023108" y="297431"/>
                    <a:pt x="3212832" y="219509"/>
                  </a:cubicBezTo>
                  <a:cubicBezTo>
                    <a:pt x="3412542" y="137442"/>
                    <a:pt x="3662179" y="96409"/>
                    <a:pt x="3961744" y="96409"/>
                  </a:cubicBezTo>
                  <a:cubicBezTo>
                    <a:pt x="4351179" y="96409"/>
                    <a:pt x="4663226" y="158167"/>
                    <a:pt x="4897885" y="281681"/>
                  </a:cubicBezTo>
                  <a:cubicBezTo>
                    <a:pt x="5107580" y="391933"/>
                    <a:pt x="5212428" y="523322"/>
                    <a:pt x="5212428" y="675851"/>
                  </a:cubicBezTo>
                  <a:cubicBezTo>
                    <a:pt x="5212428" y="830866"/>
                    <a:pt x="5067639" y="963914"/>
                    <a:pt x="4778058" y="1074994"/>
                  </a:cubicBezTo>
                  <a:cubicBezTo>
                    <a:pt x="4478494" y="1190219"/>
                    <a:pt x="4106535" y="1247832"/>
                    <a:pt x="3662179" y="1247832"/>
                  </a:cubicBezTo>
                  <a:cubicBezTo>
                    <a:pt x="3420031" y="1247832"/>
                    <a:pt x="3207841" y="1228766"/>
                    <a:pt x="3025604" y="1190634"/>
                  </a:cubicBezTo>
                  <a:cubicBezTo>
                    <a:pt x="2865837" y="1157475"/>
                    <a:pt x="2712310" y="1106495"/>
                    <a:pt x="2565024" y="1037691"/>
                  </a:cubicBezTo>
                  <a:cubicBezTo>
                    <a:pt x="2462672" y="990440"/>
                    <a:pt x="2336606" y="918736"/>
                    <a:pt x="2186822" y="822576"/>
                  </a:cubicBezTo>
                  <a:lnTo>
                    <a:pt x="1658840" y="455763"/>
                  </a:lnTo>
                  <a:cubicBezTo>
                    <a:pt x="1441655" y="332248"/>
                    <a:pt x="1185777" y="270490"/>
                    <a:pt x="891205" y="270490"/>
                  </a:cubicBezTo>
                  <a:cubicBezTo>
                    <a:pt x="599130" y="270490"/>
                    <a:pt x="371959" y="319813"/>
                    <a:pt x="209696" y="418459"/>
                  </a:cubicBezTo>
                  <a:cubicBezTo>
                    <a:pt x="69898" y="503842"/>
                    <a:pt x="0" y="607876"/>
                    <a:pt x="0" y="730562"/>
                  </a:cubicBezTo>
                  <a:cubicBezTo>
                    <a:pt x="0" y="824234"/>
                    <a:pt x="31205" y="898426"/>
                    <a:pt x="93614" y="953137"/>
                  </a:cubicBezTo>
                  <a:cubicBezTo>
                    <a:pt x="178490" y="1028573"/>
                    <a:pt x="319535" y="1066290"/>
                    <a:pt x="516750" y="1066290"/>
                  </a:cubicBezTo>
                  <a:cubicBezTo>
                    <a:pt x="596633" y="1066290"/>
                    <a:pt x="668403" y="1055721"/>
                    <a:pt x="732061" y="1034582"/>
                  </a:cubicBezTo>
                  <a:cubicBezTo>
                    <a:pt x="795719" y="1013444"/>
                    <a:pt x="830045" y="994793"/>
                    <a:pt x="835038" y="978628"/>
                  </a:cubicBezTo>
                  <a:cubicBezTo>
                    <a:pt x="840029" y="962463"/>
                    <a:pt x="842526" y="950650"/>
                    <a:pt x="842526" y="943190"/>
                  </a:cubicBezTo>
                  <a:cubicBezTo>
                    <a:pt x="842526" y="924953"/>
                    <a:pt x="833788" y="909617"/>
                    <a:pt x="816314" y="897183"/>
                  </a:cubicBezTo>
                  <a:cubicBezTo>
                    <a:pt x="796343" y="888064"/>
                    <a:pt x="783861" y="883505"/>
                    <a:pt x="778868" y="883505"/>
                  </a:cubicBezTo>
                  <a:cubicBezTo>
                    <a:pt x="766387" y="883505"/>
                    <a:pt x="751408" y="886406"/>
                    <a:pt x="733933" y="892209"/>
                  </a:cubicBezTo>
                  <a:cubicBezTo>
                    <a:pt x="698984" y="903814"/>
                    <a:pt x="662163" y="912104"/>
                    <a:pt x="623470" y="917078"/>
                  </a:cubicBezTo>
                  <a:cubicBezTo>
                    <a:pt x="584775" y="922052"/>
                    <a:pt x="544209" y="924538"/>
                    <a:pt x="501771" y="924538"/>
                  </a:cubicBezTo>
                  <a:cubicBezTo>
                    <a:pt x="379448" y="924538"/>
                    <a:pt x="287083" y="902156"/>
                    <a:pt x="224673" y="857393"/>
                  </a:cubicBezTo>
                  <a:cubicBezTo>
                    <a:pt x="174746" y="821747"/>
                    <a:pt x="149783" y="776983"/>
                    <a:pt x="149783" y="723101"/>
                  </a:cubicBezTo>
                  <a:cubicBezTo>
                    <a:pt x="149783" y="636061"/>
                    <a:pt x="190972" y="563527"/>
                    <a:pt x="273352" y="505500"/>
                  </a:cubicBezTo>
                  <a:cubicBezTo>
                    <a:pt x="373207" y="435038"/>
                    <a:pt x="516750" y="399808"/>
                    <a:pt x="703977" y="399808"/>
                  </a:cubicBezTo>
                  <a:cubicBezTo>
                    <a:pt x="841277" y="399808"/>
                    <a:pt x="967345" y="425091"/>
                    <a:pt x="1082179" y="475657"/>
                  </a:cubicBezTo>
                  <a:cubicBezTo>
                    <a:pt x="1162062" y="511303"/>
                    <a:pt x="1182504" y="493654"/>
                    <a:pt x="1377999" y="662173"/>
                  </a:cubicBezTo>
                  <a:cubicBezTo>
                    <a:pt x="1573495" y="830692"/>
                    <a:pt x="1677817" y="1169769"/>
                    <a:pt x="2255150" y="1486770"/>
                  </a:cubicBezTo>
                  <a:cubicBezTo>
                    <a:pt x="2832484" y="1803770"/>
                    <a:pt x="3659058" y="1848042"/>
                    <a:pt x="4225315" y="1804522"/>
                  </a:cubicBezTo>
                  <a:cubicBezTo>
                    <a:pt x="4791573" y="1761001"/>
                    <a:pt x="5472731" y="1432725"/>
                    <a:pt x="5652698" y="1225649"/>
                  </a:cubicBezTo>
                  <a:cubicBezTo>
                    <a:pt x="5765177" y="1096226"/>
                    <a:pt x="5821982" y="969352"/>
                    <a:pt x="5831277" y="850515"/>
                  </a:cubicBezTo>
                  <a:close/>
                </a:path>
              </a:pathLst>
            </a:custGeom>
            <a:grpFill/>
            <a:ln>
              <a:solidFill>
                <a:schemeClr val="accent1">
                  <a:lumMod val="60000"/>
                  <a:lumOff val="40000"/>
                </a:schemeClr>
              </a:solidFill>
            </a:ln>
            <a:effectLst>
              <a:reflection blurRad="6350" stA="50000" endA="300" endPos="90000" dist="50800" dir="5400000" sy="-100000" algn="bl" rotWithShape="0"/>
            </a:effectLst>
            <a:scene3d>
              <a:camera prst="orthographicFront"/>
              <a:lightRig rig="flood"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grpSp>
      <p:sp>
        <p:nvSpPr>
          <p:cNvPr id="28" name="27 Rectángulo"/>
          <p:cNvSpPr/>
          <p:nvPr/>
        </p:nvSpPr>
        <p:spPr>
          <a:xfrm>
            <a:off x="-118513" y="-28996"/>
            <a:ext cx="9279281" cy="5172496"/>
          </a:xfrm>
          <a:prstGeom prst="rect">
            <a:avLst/>
          </a:prstGeom>
          <a:gradFill flip="none" rotWithShape="1">
            <a:gsLst>
              <a:gs pos="0">
                <a:srgbClr val="CCCCFF">
                  <a:lumMod val="48000"/>
                  <a:lumOff val="52000"/>
                </a:srgbClr>
              </a:gs>
              <a:gs pos="77000">
                <a:srgbClr val="A278FF"/>
              </a:gs>
              <a:gs pos="28000">
                <a:srgbClr val="9966FF">
                  <a:lumMod val="99000"/>
                  <a:lumOff val="1000"/>
                </a:srgbClr>
              </a:gs>
              <a:gs pos="100000">
                <a:srgbClr val="CCB3FF"/>
              </a:gs>
              <a:gs pos="53000">
                <a:srgbClr val="CC99FF">
                  <a:lumMod val="73000"/>
                  <a:lumOff val="27000"/>
                </a:srgbClr>
              </a:gs>
              <a:gs pos="100000">
                <a:srgbClr val="CCCCFF">
                  <a:lumMod val="71000"/>
                  <a:lumOff val="29000"/>
                </a:srgb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19253851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3000" fill="hold"/>
                                        <p:tgtEl>
                                          <p:spTgt spid="14"/>
                                        </p:tgtEl>
                                        <p:attrNameLst>
                                          <p:attrName>ppt_x</p:attrName>
                                        </p:attrNameLst>
                                      </p:cBhvr>
                                      <p:tavLst>
                                        <p:tav tm="0">
                                          <p:val>
                                            <p:strVal val="1+#ppt_w/2"/>
                                          </p:val>
                                        </p:tav>
                                        <p:tav tm="100000">
                                          <p:val>
                                            <p:strVal val="#ppt_x"/>
                                          </p:val>
                                        </p:tav>
                                      </p:tavLst>
                                    </p:anim>
                                    <p:anim calcmode="lin" valueType="num">
                                      <p:cBhvr additive="base">
                                        <p:cTn id="8" dur="3000" fill="hold"/>
                                        <p:tgtEl>
                                          <p:spTgt spid="14"/>
                                        </p:tgtEl>
                                        <p:attrNameLst>
                                          <p:attrName>ppt_y</p:attrName>
                                        </p:attrNameLst>
                                      </p:cBhvr>
                                      <p:tavLst>
                                        <p:tav tm="0">
                                          <p:val>
                                            <p:strVal val="#ppt_y"/>
                                          </p:val>
                                        </p:tav>
                                        <p:tav tm="100000">
                                          <p:val>
                                            <p:strVal val="#ppt_y"/>
                                          </p:val>
                                        </p:tav>
                                      </p:tavLst>
                                    </p:anim>
                                  </p:childTnLst>
                                </p:cTn>
                              </p:par>
                              <p:par>
                                <p:cTn id="9" presetID="19" presetClass="entr" presetSubtype="10" fill="hold" nodeType="withEffect">
                                  <p:stCondLst>
                                    <p:cond delay="0"/>
                                  </p:stCondLst>
                                  <p:childTnLst>
                                    <p:set>
                                      <p:cBhvr>
                                        <p:cTn id="10" dur="1" fill="hold">
                                          <p:stCondLst>
                                            <p:cond delay="0"/>
                                          </p:stCondLst>
                                        </p:cTn>
                                        <p:tgtEl>
                                          <p:spTgt spid="14"/>
                                        </p:tgtEl>
                                        <p:attrNameLst>
                                          <p:attrName>style.visibility</p:attrName>
                                        </p:attrNameLst>
                                      </p:cBhvr>
                                      <p:to>
                                        <p:strVal val="visible"/>
                                      </p:to>
                                    </p:set>
                                    <p:anim calcmode="lin" valueType="num">
                                      <p:cBhvr>
                                        <p:cTn id="11" dur="5500" fill="hold"/>
                                        <p:tgtEl>
                                          <p:spTgt spid="14"/>
                                        </p:tgtEl>
                                        <p:attrNameLst>
                                          <p:attrName>ppt_w</p:attrName>
                                        </p:attrNameLst>
                                      </p:cBhvr>
                                      <p:tavLst>
                                        <p:tav tm="0" fmla="#ppt_w*sin(2.5*pi*$)">
                                          <p:val>
                                            <p:fltVal val="0"/>
                                          </p:val>
                                        </p:tav>
                                        <p:tav tm="100000">
                                          <p:val>
                                            <p:fltVal val="1"/>
                                          </p:val>
                                        </p:tav>
                                      </p:tavLst>
                                    </p:anim>
                                    <p:anim calcmode="lin" valueType="num">
                                      <p:cBhvr>
                                        <p:cTn id="12" dur="5500" fill="hold"/>
                                        <p:tgtEl>
                                          <p:spTgt spid="14"/>
                                        </p:tgtEl>
                                        <p:attrNameLst>
                                          <p:attrName>ppt_h</p:attrName>
                                        </p:attrNameLst>
                                      </p:cBhvr>
                                      <p:tavLst>
                                        <p:tav tm="0">
                                          <p:val>
                                            <p:strVal val="#ppt_h"/>
                                          </p:val>
                                        </p:tav>
                                        <p:tav tm="100000">
                                          <p:val>
                                            <p:strVal val="#ppt_h"/>
                                          </p:val>
                                        </p:tav>
                                      </p:tavLst>
                                    </p:anim>
                                  </p:childTnLst>
                                </p:cTn>
                              </p:par>
                              <p:par>
                                <p:cTn id="13" presetID="2" presetClass="exit" presetSubtype="8" fill="hold" nodeType="withEffect">
                                  <p:stCondLst>
                                    <p:cond delay="0"/>
                                  </p:stCondLst>
                                  <p:childTnLst>
                                    <p:anim calcmode="lin" valueType="num">
                                      <p:cBhvr additive="base">
                                        <p:cTn id="14" dur="4000"/>
                                        <p:tgtEl>
                                          <p:spTgt spid="14"/>
                                        </p:tgtEl>
                                        <p:attrNameLst>
                                          <p:attrName>ppt_x</p:attrName>
                                        </p:attrNameLst>
                                      </p:cBhvr>
                                      <p:tavLst>
                                        <p:tav tm="0">
                                          <p:val>
                                            <p:strVal val="ppt_x"/>
                                          </p:val>
                                        </p:tav>
                                        <p:tav tm="100000">
                                          <p:val>
                                            <p:strVal val="0-ppt_w/2"/>
                                          </p:val>
                                        </p:tav>
                                      </p:tavLst>
                                    </p:anim>
                                    <p:anim calcmode="lin" valueType="num">
                                      <p:cBhvr additive="base">
                                        <p:cTn id="15" dur="4000"/>
                                        <p:tgtEl>
                                          <p:spTgt spid="14"/>
                                        </p:tgtEl>
                                        <p:attrNameLst>
                                          <p:attrName>ppt_y</p:attrName>
                                        </p:attrNameLst>
                                      </p:cBhvr>
                                      <p:tavLst>
                                        <p:tav tm="0">
                                          <p:val>
                                            <p:strVal val="ppt_y"/>
                                          </p:val>
                                        </p:tav>
                                        <p:tav tm="100000">
                                          <p:val>
                                            <p:strVal val="ppt_y"/>
                                          </p:val>
                                        </p:tav>
                                      </p:tavLst>
                                    </p:anim>
                                    <p:set>
                                      <p:cBhvr>
                                        <p:cTn id="16" dur="1" fill="hold">
                                          <p:stCondLst>
                                            <p:cond delay="3999"/>
                                          </p:stCondLst>
                                        </p:cTn>
                                        <p:tgtEl>
                                          <p:spTgt spid="14"/>
                                        </p:tgtEl>
                                        <p:attrNameLst>
                                          <p:attrName>style.visibility</p:attrName>
                                        </p:attrNameLst>
                                      </p:cBhvr>
                                      <p:to>
                                        <p:strVal val="hidden"/>
                                      </p:to>
                                    </p:set>
                                  </p:childTnLst>
                                </p:cTn>
                              </p:par>
                              <p:par>
                                <p:cTn id="17" presetID="2" presetClass="entr" presetSubtype="2" fill="hold" nodeType="withEffect">
                                  <p:stCondLst>
                                    <p:cond delay="0"/>
                                  </p:stCondLst>
                                  <p:childTnLst>
                                    <p:set>
                                      <p:cBhvr>
                                        <p:cTn id="18" dur="1" fill="hold">
                                          <p:stCondLst>
                                            <p:cond delay="0"/>
                                          </p:stCondLst>
                                        </p:cTn>
                                        <p:tgtEl>
                                          <p:spTgt spid="17"/>
                                        </p:tgtEl>
                                        <p:attrNameLst>
                                          <p:attrName>style.visibility</p:attrName>
                                        </p:attrNameLst>
                                      </p:cBhvr>
                                      <p:to>
                                        <p:strVal val="visible"/>
                                      </p:to>
                                    </p:set>
                                    <p:anim calcmode="lin" valueType="num">
                                      <p:cBhvr additive="base">
                                        <p:cTn id="19" dur="3000" fill="hold"/>
                                        <p:tgtEl>
                                          <p:spTgt spid="17"/>
                                        </p:tgtEl>
                                        <p:attrNameLst>
                                          <p:attrName>ppt_x</p:attrName>
                                        </p:attrNameLst>
                                      </p:cBhvr>
                                      <p:tavLst>
                                        <p:tav tm="0">
                                          <p:val>
                                            <p:strVal val="1+#ppt_w/2"/>
                                          </p:val>
                                        </p:tav>
                                        <p:tav tm="100000">
                                          <p:val>
                                            <p:strVal val="#ppt_x"/>
                                          </p:val>
                                        </p:tav>
                                      </p:tavLst>
                                    </p:anim>
                                    <p:anim calcmode="lin" valueType="num">
                                      <p:cBhvr additive="base">
                                        <p:cTn id="20" dur="3000" fill="hold"/>
                                        <p:tgtEl>
                                          <p:spTgt spid="17"/>
                                        </p:tgtEl>
                                        <p:attrNameLst>
                                          <p:attrName>ppt_y</p:attrName>
                                        </p:attrNameLst>
                                      </p:cBhvr>
                                      <p:tavLst>
                                        <p:tav tm="0">
                                          <p:val>
                                            <p:strVal val="#ppt_y"/>
                                          </p:val>
                                        </p:tav>
                                        <p:tav tm="100000">
                                          <p:val>
                                            <p:strVal val="#ppt_y"/>
                                          </p:val>
                                        </p:tav>
                                      </p:tavLst>
                                    </p:anim>
                                  </p:childTnLst>
                                </p:cTn>
                              </p:par>
                              <p:par>
                                <p:cTn id="21" presetID="19" presetClass="entr" presetSubtype="10" fill="hold" nodeType="withEffect">
                                  <p:stCondLst>
                                    <p:cond delay="0"/>
                                  </p:stCondLst>
                                  <p:childTnLst>
                                    <p:set>
                                      <p:cBhvr>
                                        <p:cTn id="22" dur="1" fill="hold">
                                          <p:stCondLst>
                                            <p:cond delay="0"/>
                                          </p:stCondLst>
                                        </p:cTn>
                                        <p:tgtEl>
                                          <p:spTgt spid="17"/>
                                        </p:tgtEl>
                                        <p:attrNameLst>
                                          <p:attrName>style.visibility</p:attrName>
                                        </p:attrNameLst>
                                      </p:cBhvr>
                                      <p:to>
                                        <p:strVal val="visible"/>
                                      </p:to>
                                    </p:set>
                                    <p:anim calcmode="lin" valueType="num">
                                      <p:cBhvr>
                                        <p:cTn id="23" dur="5500" fill="hold"/>
                                        <p:tgtEl>
                                          <p:spTgt spid="17"/>
                                        </p:tgtEl>
                                        <p:attrNameLst>
                                          <p:attrName>ppt_w</p:attrName>
                                        </p:attrNameLst>
                                      </p:cBhvr>
                                      <p:tavLst>
                                        <p:tav tm="0" fmla="#ppt_w*sin(2.5*pi*$)">
                                          <p:val>
                                            <p:fltVal val="0"/>
                                          </p:val>
                                        </p:tav>
                                        <p:tav tm="100000">
                                          <p:val>
                                            <p:fltVal val="1"/>
                                          </p:val>
                                        </p:tav>
                                      </p:tavLst>
                                    </p:anim>
                                    <p:anim calcmode="lin" valueType="num">
                                      <p:cBhvr>
                                        <p:cTn id="24" dur="5500" fill="hold"/>
                                        <p:tgtEl>
                                          <p:spTgt spid="17"/>
                                        </p:tgtEl>
                                        <p:attrNameLst>
                                          <p:attrName>ppt_h</p:attrName>
                                        </p:attrNameLst>
                                      </p:cBhvr>
                                      <p:tavLst>
                                        <p:tav tm="0">
                                          <p:val>
                                            <p:strVal val="#ppt_h"/>
                                          </p:val>
                                        </p:tav>
                                        <p:tav tm="100000">
                                          <p:val>
                                            <p:strVal val="#ppt_h"/>
                                          </p:val>
                                        </p:tav>
                                      </p:tavLst>
                                    </p:anim>
                                  </p:childTnLst>
                                </p:cTn>
                              </p:par>
                              <p:par>
                                <p:cTn id="25" presetID="2" presetClass="exit" presetSubtype="8" fill="hold" nodeType="withEffect">
                                  <p:stCondLst>
                                    <p:cond delay="0"/>
                                  </p:stCondLst>
                                  <p:childTnLst>
                                    <p:anim calcmode="lin" valueType="num">
                                      <p:cBhvr additive="base">
                                        <p:cTn id="26" dur="4000"/>
                                        <p:tgtEl>
                                          <p:spTgt spid="17"/>
                                        </p:tgtEl>
                                        <p:attrNameLst>
                                          <p:attrName>ppt_x</p:attrName>
                                        </p:attrNameLst>
                                      </p:cBhvr>
                                      <p:tavLst>
                                        <p:tav tm="0">
                                          <p:val>
                                            <p:strVal val="ppt_x"/>
                                          </p:val>
                                        </p:tav>
                                        <p:tav tm="100000">
                                          <p:val>
                                            <p:strVal val="0-ppt_w/2"/>
                                          </p:val>
                                        </p:tav>
                                      </p:tavLst>
                                    </p:anim>
                                    <p:anim calcmode="lin" valueType="num">
                                      <p:cBhvr additive="base">
                                        <p:cTn id="27" dur="4000"/>
                                        <p:tgtEl>
                                          <p:spTgt spid="17"/>
                                        </p:tgtEl>
                                        <p:attrNameLst>
                                          <p:attrName>ppt_y</p:attrName>
                                        </p:attrNameLst>
                                      </p:cBhvr>
                                      <p:tavLst>
                                        <p:tav tm="0">
                                          <p:val>
                                            <p:strVal val="ppt_y"/>
                                          </p:val>
                                        </p:tav>
                                        <p:tav tm="100000">
                                          <p:val>
                                            <p:strVal val="ppt_y"/>
                                          </p:val>
                                        </p:tav>
                                      </p:tavLst>
                                    </p:anim>
                                    <p:set>
                                      <p:cBhvr>
                                        <p:cTn id="28" dur="1" fill="hold">
                                          <p:stCondLst>
                                            <p:cond delay="3999"/>
                                          </p:stCondLst>
                                        </p:cTn>
                                        <p:tgtEl>
                                          <p:spTgt spid="17"/>
                                        </p:tgtEl>
                                        <p:attrNameLst>
                                          <p:attrName>style.visibility</p:attrName>
                                        </p:attrNameLst>
                                      </p:cBhvr>
                                      <p:to>
                                        <p:strVal val="hidden"/>
                                      </p:to>
                                    </p:set>
                                  </p:childTnLst>
                                </p:cTn>
                              </p:par>
                              <p:par>
                                <p:cTn id="29" presetID="2" presetClass="entr" presetSubtype="2" fill="hold" nodeType="withEffect">
                                  <p:stCondLst>
                                    <p:cond delay="0"/>
                                  </p:stCondLst>
                                  <p:childTnLst>
                                    <p:set>
                                      <p:cBhvr>
                                        <p:cTn id="30" dur="1" fill="hold">
                                          <p:stCondLst>
                                            <p:cond delay="0"/>
                                          </p:stCondLst>
                                        </p:cTn>
                                        <p:tgtEl>
                                          <p:spTgt spid="20"/>
                                        </p:tgtEl>
                                        <p:attrNameLst>
                                          <p:attrName>style.visibility</p:attrName>
                                        </p:attrNameLst>
                                      </p:cBhvr>
                                      <p:to>
                                        <p:strVal val="visible"/>
                                      </p:to>
                                    </p:set>
                                    <p:anim calcmode="lin" valueType="num">
                                      <p:cBhvr additive="base">
                                        <p:cTn id="31" dur="3000" fill="hold"/>
                                        <p:tgtEl>
                                          <p:spTgt spid="20"/>
                                        </p:tgtEl>
                                        <p:attrNameLst>
                                          <p:attrName>ppt_x</p:attrName>
                                        </p:attrNameLst>
                                      </p:cBhvr>
                                      <p:tavLst>
                                        <p:tav tm="0">
                                          <p:val>
                                            <p:strVal val="1+#ppt_w/2"/>
                                          </p:val>
                                        </p:tav>
                                        <p:tav tm="100000">
                                          <p:val>
                                            <p:strVal val="#ppt_x"/>
                                          </p:val>
                                        </p:tav>
                                      </p:tavLst>
                                    </p:anim>
                                    <p:anim calcmode="lin" valueType="num">
                                      <p:cBhvr additive="base">
                                        <p:cTn id="32" dur="3000" fill="hold"/>
                                        <p:tgtEl>
                                          <p:spTgt spid="20"/>
                                        </p:tgtEl>
                                        <p:attrNameLst>
                                          <p:attrName>ppt_y</p:attrName>
                                        </p:attrNameLst>
                                      </p:cBhvr>
                                      <p:tavLst>
                                        <p:tav tm="0">
                                          <p:val>
                                            <p:strVal val="#ppt_y"/>
                                          </p:val>
                                        </p:tav>
                                        <p:tav tm="100000">
                                          <p:val>
                                            <p:strVal val="#ppt_y"/>
                                          </p:val>
                                        </p:tav>
                                      </p:tavLst>
                                    </p:anim>
                                  </p:childTnLst>
                                </p:cTn>
                              </p:par>
                              <p:par>
                                <p:cTn id="33" presetID="19" presetClass="entr" presetSubtype="10" fill="hold" nodeType="withEffect">
                                  <p:stCondLst>
                                    <p:cond delay="0"/>
                                  </p:stCondLst>
                                  <p:childTnLst>
                                    <p:set>
                                      <p:cBhvr>
                                        <p:cTn id="34" dur="1" fill="hold">
                                          <p:stCondLst>
                                            <p:cond delay="0"/>
                                          </p:stCondLst>
                                        </p:cTn>
                                        <p:tgtEl>
                                          <p:spTgt spid="20"/>
                                        </p:tgtEl>
                                        <p:attrNameLst>
                                          <p:attrName>style.visibility</p:attrName>
                                        </p:attrNameLst>
                                      </p:cBhvr>
                                      <p:to>
                                        <p:strVal val="visible"/>
                                      </p:to>
                                    </p:set>
                                    <p:anim calcmode="lin" valueType="num">
                                      <p:cBhvr>
                                        <p:cTn id="35" dur="5500" fill="hold"/>
                                        <p:tgtEl>
                                          <p:spTgt spid="20"/>
                                        </p:tgtEl>
                                        <p:attrNameLst>
                                          <p:attrName>ppt_w</p:attrName>
                                        </p:attrNameLst>
                                      </p:cBhvr>
                                      <p:tavLst>
                                        <p:tav tm="0" fmla="#ppt_w*sin(2.5*pi*$)">
                                          <p:val>
                                            <p:fltVal val="0"/>
                                          </p:val>
                                        </p:tav>
                                        <p:tav tm="100000">
                                          <p:val>
                                            <p:fltVal val="1"/>
                                          </p:val>
                                        </p:tav>
                                      </p:tavLst>
                                    </p:anim>
                                    <p:anim calcmode="lin" valueType="num">
                                      <p:cBhvr>
                                        <p:cTn id="36" dur="5500" fill="hold"/>
                                        <p:tgtEl>
                                          <p:spTgt spid="20"/>
                                        </p:tgtEl>
                                        <p:attrNameLst>
                                          <p:attrName>ppt_h</p:attrName>
                                        </p:attrNameLst>
                                      </p:cBhvr>
                                      <p:tavLst>
                                        <p:tav tm="0">
                                          <p:val>
                                            <p:strVal val="#ppt_h"/>
                                          </p:val>
                                        </p:tav>
                                        <p:tav tm="100000">
                                          <p:val>
                                            <p:strVal val="#ppt_h"/>
                                          </p:val>
                                        </p:tav>
                                      </p:tavLst>
                                    </p:anim>
                                  </p:childTnLst>
                                </p:cTn>
                              </p:par>
                              <p:par>
                                <p:cTn id="37" presetID="2" presetClass="exit" presetSubtype="8" fill="hold" nodeType="withEffect">
                                  <p:stCondLst>
                                    <p:cond delay="0"/>
                                  </p:stCondLst>
                                  <p:childTnLst>
                                    <p:anim calcmode="lin" valueType="num">
                                      <p:cBhvr additive="base">
                                        <p:cTn id="38" dur="4000"/>
                                        <p:tgtEl>
                                          <p:spTgt spid="20"/>
                                        </p:tgtEl>
                                        <p:attrNameLst>
                                          <p:attrName>ppt_x</p:attrName>
                                        </p:attrNameLst>
                                      </p:cBhvr>
                                      <p:tavLst>
                                        <p:tav tm="0">
                                          <p:val>
                                            <p:strVal val="ppt_x"/>
                                          </p:val>
                                        </p:tav>
                                        <p:tav tm="100000">
                                          <p:val>
                                            <p:strVal val="0-ppt_w/2"/>
                                          </p:val>
                                        </p:tav>
                                      </p:tavLst>
                                    </p:anim>
                                    <p:anim calcmode="lin" valueType="num">
                                      <p:cBhvr additive="base">
                                        <p:cTn id="39" dur="4000"/>
                                        <p:tgtEl>
                                          <p:spTgt spid="20"/>
                                        </p:tgtEl>
                                        <p:attrNameLst>
                                          <p:attrName>ppt_y</p:attrName>
                                        </p:attrNameLst>
                                      </p:cBhvr>
                                      <p:tavLst>
                                        <p:tav tm="0">
                                          <p:val>
                                            <p:strVal val="ppt_y"/>
                                          </p:val>
                                        </p:tav>
                                        <p:tav tm="100000">
                                          <p:val>
                                            <p:strVal val="ppt_y"/>
                                          </p:val>
                                        </p:tav>
                                      </p:tavLst>
                                    </p:anim>
                                    <p:set>
                                      <p:cBhvr>
                                        <p:cTn id="40" dur="1" fill="hold">
                                          <p:stCondLst>
                                            <p:cond delay="3999"/>
                                          </p:stCondLst>
                                        </p:cTn>
                                        <p:tgtEl>
                                          <p:spTgt spid="20"/>
                                        </p:tgtEl>
                                        <p:attrNameLst>
                                          <p:attrName>style.visibility</p:attrName>
                                        </p:attrNameLst>
                                      </p:cBhvr>
                                      <p:to>
                                        <p:strVal val="hidden"/>
                                      </p:to>
                                    </p:set>
                                  </p:childTnLst>
                                </p:cTn>
                              </p:par>
                              <p:par>
                                <p:cTn id="41" presetID="2" presetClass="entr" presetSubtype="2" fill="hold" nodeType="withEffect">
                                  <p:stCondLst>
                                    <p:cond delay="0"/>
                                  </p:stCondLst>
                                  <p:childTnLst>
                                    <p:set>
                                      <p:cBhvr>
                                        <p:cTn id="42" dur="1" fill="hold">
                                          <p:stCondLst>
                                            <p:cond delay="0"/>
                                          </p:stCondLst>
                                        </p:cTn>
                                        <p:tgtEl>
                                          <p:spTgt spid="23"/>
                                        </p:tgtEl>
                                        <p:attrNameLst>
                                          <p:attrName>style.visibility</p:attrName>
                                        </p:attrNameLst>
                                      </p:cBhvr>
                                      <p:to>
                                        <p:strVal val="visible"/>
                                      </p:to>
                                    </p:set>
                                    <p:anim calcmode="lin" valueType="num">
                                      <p:cBhvr additive="base">
                                        <p:cTn id="43" dur="3000" fill="hold"/>
                                        <p:tgtEl>
                                          <p:spTgt spid="23"/>
                                        </p:tgtEl>
                                        <p:attrNameLst>
                                          <p:attrName>ppt_x</p:attrName>
                                        </p:attrNameLst>
                                      </p:cBhvr>
                                      <p:tavLst>
                                        <p:tav tm="0">
                                          <p:val>
                                            <p:strVal val="1+#ppt_w/2"/>
                                          </p:val>
                                        </p:tav>
                                        <p:tav tm="100000">
                                          <p:val>
                                            <p:strVal val="#ppt_x"/>
                                          </p:val>
                                        </p:tav>
                                      </p:tavLst>
                                    </p:anim>
                                    <p:anim calcmode="lin" valueType="num">
                                      <p:cBhvr additive="base">
                                        <p:cTn id="44" dur="3000" fill="hold"/>
                                        <p:tgtEl>
                                          <p:spTgt spid="23"/>
                                        </p:tgtEl>
                                        <p:attrNameLst>
                                          <p:attrName>ppt_y</p:attrName>
                                        </p:attrNameLst>
                                      </p:cBhvr>
                                      <p:tavLst>
                                        <p:tav tm="0">
                                          <p:val>
                                            <p:strVal val="#ppt_y"/>
                                          </p:val>
                                        </p:tav>
                                        <p:tav tm="100000">
                                          <p:val>
                                            <p:strVal val="#ppt_y"/>
                                          </p:val>
                                        </p:tav>
                                      </p:tavLst>
                                    </p:anim>
                                  </p:childTnLst>
                                </p:cTn>
                              </p:par>
                              <p:par>
                                <p:cTn id="45" presetID="19" presetClass="entr" presetSubtype="10" fill="hold" nodeType="withEffect">
                                  <p:stCondLst>
                                    <p:cond delay="0"/>
                                  </p:stCondLst>
                                  <p:childTnLst>
                                    <p:set>
                                      <p:cBhvr>
                                        <p:cTn id="46" dur="1" fill="hold">
                                          <p:stCondLst>
                                            <p:cond delay="0"/>
                                          </p:stCondLst>
                                        </p:cTn>
                                        <p:tgtEl>
                                          <p:spTgt spid="23"/>
                                        </p:tgtEl>
                                        <p:attrNameLst>
                                          <p:attrName>style.visibility</p:attrName>
                                        </p:attrNameLst>
                                      </p:cBhvr>
                                      <p:to>
                                        <p:strVal val="visible"/>
                                      </p:to>
                                    </p:set>
                                    <p:anim calcmode="lin" valueType="num">
                                      <p:cBhvr>
                                        <p:cTn id="47" dur="5500" fill="hold"/>
                                        <p:tgtEl>
                                          <p:spTgt spid="23"/>
                                        </p:tgtEl>
                                        <p:attrNameLst>
                                          <p:attrName>ppt_w</p:attrName>
                                        </p:attrNameLst>
                                      </p:cBhvr>
                                      <p:tavLst>
                                        <p:tav tm="0" fmla="#ppt_w*sin(2.5*pi*$)">
                                          <p:val>
                                            <p:fltVal val="0"/>
                                          </p:val>
                                        </p:tav>
                                        <p:tav tm="100000">
                                          <p:val>
                                            <p:fltVal val="1"/>
                                          </p:val>
                                        </p:tav>
                                      </p:tavLst>
                                    </p:anim>
                                    <p:anim calcmode="lin" valueType="num">
                                      <p:cBhvr>
                                        <p:cTn id="48" dur="5500" fill="hold"/>
                                        <p:tgtEl>
                                          <p:spTgt spid="23"/>
                                        </p:tgtEl>
                                        <p:attrNameLst>
                                          <p:attrName>ppt_h</p:attrName>
                                        </p:attrNameLst>
                                      </p:cBhvr>
                                      <p:tavLst>
                                        <p:tav tm="0">
                                          <p:val>
                                            <p:strVal val="#ppt_h"/>
                                          </p:val>
                                        </p:tav>
                                        <p:tav tm="100000">
                                          <p:val>
                                            <p:strVal val="#ppt_h"/>
                                          </p:val>
                                        </p:tav>
                                      </p:tavLst>
                                    </p:anim>
                                  </p:childTnLst>
                                </p:cTn>
                              </p:par>
                              <p:par>
                                <p:cTn id="49" presetID="2" presetClass="exit" presetSubtype="8" fill="hold" nodeType="withEffect">
                                  <p:stCondLst>
                                    <p:cond delay="0"/>
                                  </p:stCondLst>
                                  <p:childTnLst>
                                    <p:anim calcmode="lin" valueType="num">
                                      <p:cBhvr additive="base">
                                        <p:cTn id="50" dur="4000"/>
                                        <p:tgtEl>
                                          <p:spTgt spid="23"/>
                                        </p:tgtEl>
                                        <p:attrNameLst>
                                          <p:attrName>ppt_x</p:attrName>
                                        </p:attrNameLst>
                                      </p:cBhvr>
                                      <p:tavLst>
                                        <p:tav tm="0">
                                          <p:val>
                                            <p:strVal val="ppt_x"/>
                                          </p:val>
                                        </p:tav>
                                        <p:tav tm="100000">
                                          <p:val>
                                            <p:strVal val="0-ppt_w/2"/>
                                          </p:val>
                                        </p:tav>
                                      </p:tavLst>
                                    </p:anim>
                                    <p:anim calcmode="lin" valueType="num">
                                      <p:cBhvr additive="base">
                                        <p:cTn id="51" dur="4000"/>
                                        <p:tgtEl>
                                          <p:spTgt spid="23"/>
                                        </p:tgtEl>
                                        <p:attrNameLst>
                                          <p:attrName>ppt_y</p:attrName>
                                        </p:attrNameLst>
                                      </p:cBhvr>
                                      <p:tavLst>
                                        <p:tav tm="0">
                                          <p:val>
                                            <p:strVal val="ppt_y"/>
                                          </p:val>
                                        </p:tav>
                                        <p:tav tm="100000">
                                          <p:val>
                                            <p:strVal val="ppt_y"/>
                                          </p:val>
                                        </p:tav>
                                      </p:tavLst>
                                    </p:anim>
                                    <p:set>
                                      <p:cBhvr>
                                        <p:cTn id="52" dur="1" fill="hold">
                                          <p:stCondLst>
                                            <p:cond delay="3999"/>
                                          </p:stCondLst>
                                        </p:cTn>
                                        <p:tgtEl>
                                          <p:spTgt spid="23"/>
                                        </p:tgtEl>
                                        <p:attrNameLst>
                                          <p:attrName>style.visibility</p:attrName>
                                        </p:attrNameLst>
                                      </p:cBhvr>
                                      <p:to>
                                        <p:strVal val="hidden"/>
                                      </p:to>
                                    </p:set>
                                  </p:childTnLst>
                                </p:cTn>
                              </p:par>
                              <p:par>
                                <p:cTn id="53" presetID="2" presetClass="entr" presetSubtype="2" fill="hold" nodeType="withEffect">
                                  <p:stCondLst>
                                    <p:cond delay="0"/>
                                  </p:stCondLst>
                                  <p:childTnLst>
                                    <p:set>
                                      <p:cBhvr>
                                        <p:cTn id="54" dur="1" fill="hold">
                                          <p:stCondLst>
                                            <p:cond delay="0"/>
                                          </p:stCondLst>
                                        </p:cTn>
                                        <p:tgtEl>
                                          <p:spTgt spid="4"/>
                                        </p:tgtEl>
                                        <p:attrNameLst>
                                          <p:attrName>style.visibility</p:attrName>
                                        </p:attrNameLst>
                                      </p:cBhvr>
                                      <p:to>
                                        <p:strVal val="visible"/>
                                      </p:to>
                                    </p:set>
                                    <p:anim calcmode="lin" valueType="num">
                                      <p:cBhvr additive="base">
                                        <p:cTn id="55" dur="3000" fill="hold"/>
                                        <p:tgtEl>
                                          <p:spTgt spid="4"/>
                                        </p:tgtEl>
                                        <p:attrNameLst>
                                          <p:attrName>ppt_x</p:attrName>
                                        </p:attrNameLst>
                                      </p:cBhvr>
                                      <p:tavLst>
                                        <p:tav tm="0">
                                          <p:val>
                                            <p:strVal val="1+#ppt_w/2"/>
                                          </p:val>
                                        </p:tav>
                                        <p:tav tm="100000">
                                          <p:val>
                                            <p:strVal val="#ppt_x"/>
                                          </p:val>
                                        </p:tav>
                                      </p:tavLst>
                                    </p:anim>
                                    <p:anim calcmode="lin" valueType="num">
                                      <p:cBhvr additive="base">
                                        <p:cTn id="56" dur="3000" fill="hold"/>
                                        <p:tgtEl>
                                          <p:spTgt spid="4"/>
                                        </p:tgtEl>
                                        <p:attrNameLst>
                                          <p:attrName>ppt_y</p:attrName>
                                        </p:attrNameLst>
                                      </p:cBhvr>
                                      <p:tavLst>
                                        <p:tav tm="0">
                                          <p:val>
                                            <p:strVal val="#ppt_y"/>
                                          </p:val>
                                        </p:tav>
                                        <p:tav tm="100000">
                                          <p:val>
                                            <p:strVal val="#ppt_y"/>
                                          </p:val>
                                        </p:tav>
                                      </p:tavLst>
                                    </p:anim>
                                  </p:childTnLst>
                                </p:cTn>
                              </p:par>
                              <p:par>
                                <p:cTn id="57" presetID="19" presetClass="entr" presetSubtype="10" fill="hold" nodeType="withEffect">
                                  <p:stCondLst>
                                    <p:cond delay="0"/>
                                  </p:stCondLst>
                                  <p:childTnLst>
                                    <p:set>
                                      <p:cBhvr>
                                        <p:cTn id="58" dur="1" fill="hold">
                                          <p:stCondLst>
                                            <p:cond delay="0"/>
                                          </p:stCondLst>
                                        </p:cTn>
                                        <p:tgtEl>
                                          <p:spTgt spid="4"/>
                                        </p:tgtEl>
                                        <p:attrNameLst>
                                          <p:attrName>style.visibility</p:attrName>
                                        </p:attrNameLst>
                                      </p:cBhvr>
                                      <p:to>
                                        <p:strVal val="visible"/>
                                      </p:to>
                                    </p:set>
                                    <p:anim calcmode="lin" valueType="num">
                                      <p:cBhvr>
                                        <p:cTn id="59" dur="5500" fill="hold"/>
                                        <p:tgtEl>
                                          <p:spTgt spid="4"/>
                                        </p:tgtEl>
                                        <p:attrNameLst>
                                          <p:attrName>ppt_w</p:attrName>
                                        </p:attrNameLst>
                                      </p:cBhvr>
                                      <p:tavLst>
                                        <p:tav tm="0" fmla="#ppt_w*sin(2.5*pi*$)">
                                          <p:val>
                                            <p:fltVal val="0"/>
                                          </p:val>
                                        </p:tav>
                                        <p:tav tm="100000">
                                          <p:val>
                                            <p:fltVal val="1"/>
                                          </p:val>
                                        </p:tav>
                                      </p:tavLst>
                                    </p:anim>
                                    <p:anim calcmode="lin" valueType="num">
                                      <p:cBhvr>
                                        <p:cTn id="60" dur="5500" fill="hold"/>
                                        <p:tgtEl>
                                          <p:spTgt spid="4"/>
                                        </p:tgtEl>
                                        <p:attrNameLst>
                                          <p:attrName>ppt_h</p:attrName>
                                        </p:attrNameLst>
                                      </p:cBhvr>
                                      <p:tavLst>
                                        <p:tav tm="0">
                                          <p:val>
                                            <p:strVal val="#ppt_h"/>
                                          </p:val>
                                        </p:tav>
                                        <p:tav tm="100000">
                                          <p:val>
                                            <p:strVal val="#ppt_h"/>
                                          </p:val>
                                        </p:tav>
                                      </p:tavLst>
                                    </p:anim>
                                  </p:childTnLst>
                                </p:cTn>
                              </p:par>
                              <p:par>
                                <p:cTn id="61" presetID="2" presetClass="exit" presetSubtype="2" fill="hold" nodeType="withEffect">
                                  <p:stCondLst>
                                    <p:cond delay="0"/>
                                  </p:stCondLst>
                                  <p:childTnLst>
                                    <p:anim calcmode="lin" valueType="num">
                                      <p:cBhvr additive="base">
                                        <p:cTn id="62" dur="4000"/>
                                        <p:tgtEl>
                                          <p:spTgt spid="4"/>
                                        </p:tgtEl>
                                        <p:attrNameLst>
                                          <p:attrName>ppt_x</p:attrName>
                                        </p:attrNameLst>
                                      </p:cBhvr>
                                      <p:tavLst>
                                        <p:tav tm="0">
                                          <p:val>
                                            <p:strVal val="ppt_x"/>
                                          </p:val>
                                        </p:tav>
                                        <p:tav tm="100000">
                                          <p:val>
                                            <p:strVal val="1+ppt_w/2"/>
                                          </p:val>
                                        </p:tav>
                                      </p:tavLst>
                                    </p:anim>
                                    <p:anim calcmode="lin" valueType="num">
                                      <p:cBhvr additive="base">
                                        <p:cTn id="63" dur="4000"/>
                                        <p:tgtEl>
                                          <p:spTgt spid="4"/>
                                        </p:tgtEl>
                                        <p:attrNameLst>
                                          <p:attrName>ppt_y</p:attrName>
                                        </p:attrNameLst>
                                      </p:cBhvr>
                                      <p:tavLst>
                                        <p:tav tm="0">
                                          <p:val>
                                            <p:strVal val="ppt_y"/>
                                          </p:val>
                                        </p:tav>
                                        <p:tav tm="100000">
                                          <p:val>
                                            <p:strVal val="ppt_y"/>
                                          </p:val>
                                        </p:tav>
                                      </p:tavLst>
                                    </p:anim>
                                    <p:set>
                                      <p:cBhvr>
                                        <p:cTn id="64" dur="1" fill="hold">
                                          <p:stCondLst>
                                            <p:cond delay="3999"/>
                                          </p:stCondLst>
                                        </p:cTn>
                                        <p:tgtEl>
                                          <p:spTgt spid="4"/>
                                        </p:tgtEl>
                                        <p:attrNameLst>
                                          <p:attrName>style.visibility</p:attrName>
                                        </p:attrNameLst>
                                      </p:cBhvr>
                                      <p:to>
                                        <p:strVal val="hidden"/>
                                      </p:to>
                                    </p:set>
                                  </p:childTnLst>
                                </p:cTn>
                              </p:par>
                              <p:par>
                                <p:cTn id="65" presetID="2" presetClass="entr" presetSubtype="2" fill="hold" nodeType="withEffect">
                                  <p:stCondLst>
                                    <p:cond delay="0"/>
                                  </p:stCondLst>
                                  <p:childTnLst>
                                    <p:set>
                                      <p:cBhvr>
                                        <p:cTn id="66" dur="1" fill="hold">
                                          <p:stCondLst>
                                            <p:cond delay="0"/>
                                          </p:stCondLst>
                                        </p:cTn>
                                        <p:tgtEl>
                                          <p:spTgt spid="5"/>
                                        </p:tgtEl>
                                        <p:attrNameLst>
                                          <p:attrName>style.visibility</p:attrName>
                                        </p:attrNameLst>
                                      </p:cBhvr>
                                      <p:to>
                                        <p:strVal val="visible"/>
                                      </p:to>
                                    </p:set>
                                    <p:anim calcmode="lin" valueType="num">
                                      <p:cBhvr additive="base">
                                        <p:cTn id="67" dur="3000" fill="hold"/>
                                        <p:tgtEl>
                                          <p:spTgt spid="5"/>
                                        </p:tgtEl>
                                        <p:attrNameLst>
                                          <p:attrName>ppt_x</p:attrName>
                                        </p:attrNameLst>
                                      </p:cBhvr>
                                      <p:tavLst>
                                        <p:tav tm="0">
                                          <p:val>
                                            <p:strVal val="1+#ppt_w/2"/>
                                          </p:val>
                                        </p:tav>
                                        <p:tav tm="100000">
                                          <p:val>
                                            <p:strVal val="#ppt_x"/>
                                          </p:val>
                                        </p:tav>
                                      </p:tavLst>
                                    </p:anim>
                                    <p:anim calcmode="lin" valueType="num">
                                      <p:cBhvr additive="base">
                                        <p:cTn id="68" dur="3000" fill="hold"/>
                                        <p:tgtEl>
                                          <p:spTgt spid="5"/>
                                        </p:tgtEl>
                                        <p:attrNameLst>
                                          <p:attrName>ppt_y</p:attrName>
                                        </p:attrNameLst>
                                      </p:cBhvr>
                                      <p:tavLst>
                                        <p:tav tm="0">
                                          <p:val>
                                            <p:strVal val="#ppt_y"/>
                                          </p:val>
                                        </p:tav>
                                        <p:tav tm="100000">
                                          <p:val>
                                            <p:strVal val="#ppt_y"/>
                                          </p:val>
                                        </p:tav>
                                      </p:tavLst>
                                    </p:anim>
                                  </p:childTnLst>
                                </p:cTn>
                              </p:par>
                              <p:par>
                                <p:cTn id="69" presetID="19" presetClass="entr" presetSubtype="10" fill="hold" nodeType="withEffect">
                                  <p:stCondLst>
                                    <p:cond delay="0"/>
                                  </p:stCondLst>
                                  <p:childTnLst>
                                    <p:set>
                                      <p:cBhvr>
                                        <p:cTn id="70" dur="1" fill="hold">
                                          <p:stCondLst>
                                            <p:cond delay="0"/>
                                          </p:stCondLst>
                                        </p:cTn>
                                        <p:tgtEl>
                                          <p:spTgt spid="5"/>
                                        </p:tgtEl>
                                        <p:attrNameLst>
                                          <p:attrName>style.visibility</p:attrName>
                                        </p:attrNameLst>
                                      </p:cBhvr>
                                      <p:to>
                                        <p:strVal val="visible"/>
                                      </p:to>
                                    </p:set>
                                    <p:anim calcmode="lin" valueType="num">
                                      <p:cBhvr>
                                        <p:cTn id="71" dur="5500" fill="hold"/>
                                        <p:tgtEl>
                                          <p:spTgt spid="5"/>
                                        </p:tgtEl>
                                        <p:attrNameLst>
                                          <p:attrName>ppt_w</p:attrName>
                                        </p:attrNameLst>
                                      </p:cBhvr>
                                      <p:tavLst>
                                        <p:tav tm="0" fmla="#ppt_w*sin(2.5*pi*$)">
                                          <p:val>
                                            <p:fltVal val="0"/>
                                          </p:val>
                                        </p:tav>
                                        <p:tav tm="100000">
                                          <p:val>
                                            <p:fltVal val="1"/>
                                          </p:val>
                                        </p:tav>
                                      </p:tavLst>
                                    </p:anim>
                                    <p:anim calcmode="lin" valueType="num">
                                      <p:cBhvr>
                                        <p:cTn id="72" dur="5500" fill="hold"/>
                                        <p:tgtEl>
                                          <p:spTgt spid="5"/>
                                        </p:tgtEl>
                                        <p:attrNameLst>
                                          <p:attrName>ppt_h</p:attrName>
                                        </p:attrNameLst>
                                      </p:cBhvr>
                                      <p:tavLst>
                                        <p:tav tm="0">
                                          <p:val>
                                            <p:strVal val="#ppt_h"/>
                                          </p:val>
                                        </p:tav>
                                        <p:tav tm="100000">
                                          <p:val>
                                            <p:strVal val="#ppt_h"/>
                                          </p:val>
                                        </p:tav>
                                      </p:tavLst>
                                    </p:anim>
                                  </p:childTnLst>
                                </p:cTn>
                              </p:par>
                              <p:par>
                                <p:cTn id="73" presetID="2" presetClass="exit" presetSubtype="2" fill="hold" nodeType="withEffect">
                                  <p:stCondLst>
                                    <p:cond delay="0"/>
                                  </p:stCondLst>
                                  <p:childTnLst>
                                    <p:anim calcmode="lin" valueType="num">
                                      <p:cBhvr additive="base">
                                        <p:cTn id="74" dur="4000"/>
                                        <p:tgtEl>
                                          <p:spTgt spid="5"/>
                                        </p:tgtEl>
                                        <p:attrNameLst>
                                          <p:attrName>ppt_x</p:attrName>
                                        </p:attrNameLst>
                                      </p:cBhvr>
                                      <p:tavLst>
                                        <p:tav tm="0">
                                          <p:val>
                                            <p:strVal val="ppt_x"/>
                                          </p:val>
                                        </p:tav>
                                        <p:tav tm="100000">
                                          <p:val>
                                            <p:strVal val="1+ppt_w/2"/>
                                          </p:val>
                                        </p:tav>
                                      </p:tavLst>
                                    </p:anim>
                                    <p:anim calcmode="lin" valueType="num">
                                      <p:cBhvr additive="base">
                                        <p:cTn id="75" dur="4000"/>
                                        <p:tgtEl>
                                          <p:spTgt spid="5"/>
                                        </p:tgtEl>
                                        <p:attrNameLst>
                                          <p:attrName>ppt_y</p:attrName>
                                        </p:attrNameLst>
                                      </p:cBhvr>
                                      <p:tavLst>
                                        <p:tav tm="0">
                                          <p:val>
                                            <p:strVal val="ppt_y"/>
                                          </p:val>
                                        </p:tav>
                                        <p:tav tm="100000">
                                          <p:val>
                                            <p:strVal val="ppt_y"/>
                                          </p:val>
                                        </p:tav>
                                      </p:tavLst>
                                    </p:anim>
                                    <p:set>
                                      <p:cBhvr>
                                        <p:cTn id="76" dur="1" fill="hold">
                                          <p:stCondLst>
                                            <p:cond delay="3999"/>
                                          </p:stCondLst>
                                        </p:cTn>
                                        <p:tgtEl>
                                          <p:spTgt spid="5"/>
                                        </p:tgtEl>
                                        <p:attrNameLst>
                                          <p:attrName>style.visibility</p:attrName>
                                        </p:attrNameLst>
                                      </p:cBhvr>
                                      <p:to>
                                        <p:strVal val="hidden"/>
                                      </p:to>
                                    </p:set>
                                  </p:childTnLst>
                                </p:cTn>
                              </p:par>
                              <p:par>
                                <p:cTn id="77" presetID="2" presetClass="entr" presetSubtype="2" fill="hold" nodeType="withEffect">
                                  <p:stCondLst>
                                    <p:cond delay="0"/>
                                  </p:stCondLst>
                                  <p:childTnLst>
                                    <p:set>
                                      <p:cBhvr>
                                        <p:cTn id="78" dur="1" fill="hold">
                                          <p:stCondLst>
                                            <p:cond delay="0"/>
                                          </p:stCondLst>
                                        </p:cTn>
                                        <p:tgtEl>
                                          <p:spTgt spid="8"/>
                                        </p:tgtEl>
                                        <p:attrNameLst>
                                          <p:attrName>style.visibility</p:attrName>
                                        </p:attrNameLst>
                                      </p:cBhvr>
                                      <p:to>
                                        <p:strVal val="visible"/>
                                      </p:to>
                                    </p:set>
                                    <p:anim calcmode="lin" valueType="num">
                                      <p:cBhvr additive="base">
                                        <p:cTn id="79" dur="3000" fill="hold"/>
                                        <p:tgtEl>
                                          <p:spTgt spid="8"/>
                                        </p:tgtEl>
                                        <p:attrNameLst>
                                          <p:attrName>ppt_x</p:attrName>
                                        </p:attrNameLst>
                                      </p:cBhvr>
                                      <p:tavLst>
                                        <p:tav tm="0">
                                          <p:val>
                                            <p:strVal val="1+#ppt_w/2"/>
                                          </p:val>
                                        </p:tav>
                                        <p:tav tm="100000">
                                          <p:val>
                                            <p:strVal val="#ppt_x"/>
                                          </p:val>
                                        </p:tav>
                                      </p:tavLst>
                                    </p:anim>
                                    <p:anim calcmode="lin" valueType="num">
                                      <p:cBhvr additive="base">
                                        <p:cTn id="80" dur="3000" fill="hold"/>
                                        <p:tgtEl>
                                          <p:spTgt spid="8"/>
                                        </p:tgtEl>
                                        <p:attrNameLst>
                                          <p:attrName>ppt_y</p:attrName>
                                        </p:attrNameLst>
                                      </p:cBhvr>
                                      <p:tavLst>
                                        <p:tav tm="0">
                                          <p:val>
                                            <p:strVal val="#ppt_y"/>
                                          </p:val>
                                        </p:tav>
                                        <p:tav tm="100000">
                                          <p:val>
                                            <p:strVal val="#ppt_y"/>
                                          </p:val>
                                        </p:tav>
                                      </p:tavLst>
                                    </p:anim>
                                  </p:childTnLst>
                                </p:cTn>
                              </p:par>
                              <p:par>
                                <p:cTn id="81" presetID="19" presetClass="entr" presetSubtype="10" fill="hold" nodeType="withEffect">
                                  <p:stCondLst>
                                    <p:cond delay="0"/>
                                  </p:stCondLst>
                                  <p:childTnLst>
                                    <p:set>
                                      <p:cBhvr>
                                        <p:cTn id="82" dur="1" fill="hold">
                                          <p:stCondLst>
                                            <p:cond delay="0"/>
                                          </p:stCondLst>
                                        </p:cTn>
                                        <p:tgtEl>
                                          <p:spTgt spid="8"/>
                                        </p:tgtEl>
                                        <p:attrNameLst>
                                          <p:attrName>style.visibility</p:attrName>
                                        </p:attrNameLst>
                                      </p:cBhvr>
                                      <p:to>
                                        <p:strVal val="visible"/>
                                      </p:to>
                                    </p:set>
                                    <p:anim calcmode="lin" valueType="num">
                                      <p:cBhvr>
                                        <p:cTn id="83" dur="5500" fill="hold"/>
                                        <p:tgtEl>
                                          <p:spTgt spid="8"/>
                                        </p:tgtEl>
                                        <p:attrNameLst>
                                          <p:attrName>ppt_w</p:attrName>
                                        </p:attrNameLst>
                                      </p:cBhvr>
                                      <p:tavLst>
                                        <p:tav tm="0" fmla="#ppt_w*sin(2.5*pi*$)">
                                          <p:val>
                                            <p:fltVal val="0"/>
                                          </p:val>
                                        </p:tav>
                                        <p:tav tm="100000">
                                          <p:val>
                                            <p:fltVal val="1"/>
                                          </p:val>
                                        </p:tav>
                                      </p:tavLst>
                                    </p:anim>
                                    <p:anim calcmode="lin" valueType="num">
                                      <p:cBhvr>
                                        <p:cTn id="84" dur="5500" fill="hold"/>
                                        <p:tgtEl>
                                          <p:spTgt spid="8"/>
                                        </p:tgtEl>
                                        <p:attrNameLst>
                                          <p:attrName>ppt_h</p:attrName>
                                        </p:attrNameLst>
                                      </p:cBhvr>
                                      <p:tavLst>
                                        <p:tav tm="0">
                                          <p:val>
                                            <p:strVal val="#ppt_h"/>
                                          </p:val>
                                        </p:tav>
                                        <p:tav tm="100000">
                                          <p:val>
                                            <p:strVal val="#ppt_h"/>
                                          </p:val>
                                        </p:tav>
                                      </p:tavLst>
                                    </p:anim>
                                  </p:childTnLst>
                                </p:cTn>
                              </p:par>
                              <p:par>
                                <p:cTn id="85" presetID="2" presetClass="exit" presetSubtype="2" fill="hold" nodeType="withEffect">
                                  <p:stCondLst>
                                    <p:cond delay="0"/>
                                  </p:stCondLst>
                                  <p:childTnLst>
                                    <p:anim calcmode="lin" valueType="num">
                                      <p:cBhvr additive="base">
                                        <p:cTn id="86" dur="4000"/>
                                        <p:tgtEl>
                                          <p:spTgt spid="8"/>
                                        </p:tgtEl>
                                        <p:attrNameLst>
                                          <p:attrName>ppt_x</p:attrName>
                                        </p:attrNameLst>
                                      </p:cBhvr>
                                      <p:tavLst>
                                        <p:tav tm="0">
                                          <p:val>
                                            <p:strVal val="ppt_x"/>
                                          </p:val>
                                        </p:tav>
                                        <p:tav tm="100000">
                                          <p:val>
                                            <p:strVal val="1+ppt_w/2"/>
                                          </p:val>
                                        </p:tav>
                                      </p:tavLst>
                                    </p:anim>
                                    <p:anim calcmode="lin" valueType="num">
                                      <p:cBhvr additive="base">
                                        <p:cTn id="87" dur="4000"/>
                                        <p:tgtEl>
                                          <p:spTgt spid="8"/>
                                        </p:tgtEl>
                                        <p:attrNameLst>
                                          <p:attrName>ppt_y</p:attrName>
                                        </p:attrNameLst>
                                      </p:cBhvr>
                                      <p:tavLst>
                                        <p:tav tm="0">
                                          <p:val>
                                            <p:strVal val="ppt_y"/>
                                          </p:val>
                                        </p:tav>
                                        <p:tav tm="100000">
                                          <p:val>
                                            <p:strVal val="ppt_y"/>
                                          </p:val>
                                        </p:tav>
                                      </p:tavLst>
                                    </p:anim>
                                    <p:set>
                                      <p:cBhvr>
                                        <p:cTn id="88" dur="1" fill="hold">
                                          <p:stCondLst>
                                            <p:cond delay="3999"/>
                                          </p:stCondLst>
                                        </p:cTn>
                                        <p:tgtEl>
                                          <p:spTgt spid="8"/>
                                        </p:tgtEl>
                                        <p:attrNameLst>
                                          <p:attrName>style.visibility</p:attrName>
                                        </p:attrNameLst>
                                      </p:cBhvr>
                                      <p:to>
                                        <p:strVal val="hidden"/>
                                      </p:to>
                                    </p:set>
                                  </p:childTnLst>
                                </p:cTn>
                              </p:par>
                              <p:par>
                                <p:cTn id="89" presetID="2" presetClass="entr" presetSubtype="2" fill="hold" nodeType="withEffect">
                                  <p:stCondLst>
                                    <p:cond delay="0"/>
                                  </p:stCondLst>
                                  <p:childTnLst>
                                    <p:set>
                                      <p:cBhvr>
                                        <p:cTn id="90" dur="1" fill="hold">
                                          <p:stCondLst>
                                            <p:cond delay="0"/>
                                          </p:stCondLst>
                                        </p:cTn>
                                        <p:tgtEl>
                                          <p:spTgt spid="11"/>
                                        </p:tgtEl>
                                        <p:attrNameLst>
                                          <p:attrName>style.visibility</p:attrName>
                                        </p:attrNameLst>
                                      </p:cBhvr>
                                      <p:to>
                                        <p:strVal val="visible"/>
                                      </p:to>
                                    </p:set>
                                    <p:anim calcmode="lin" valueType="num">
                                      <p:cBhvr additive="base">
                                        <p:cTn id="91" dur="3000" fill="hold"/>
                                        <p:tgtEl>
                                          <p:spTgt spid="11"/>
                                        </p:tgtEl>
                                        <p:attrNameLst>
                                          <p:attrName>ppt_x</p:attrName>
                                        </p:attrNameLst>
                                      </p:cBhvr>
                                      <p:tavLst>
                                        <p:tav tm="0">
                                          <p:val>
                                            <p:strVal val="1+#ppt_w/2"/>
                                          </p:val>
                                        </p:tav>
                                        <p:tav tm="100000">
                                          <p:val>
                                            <p:strVal val="#ppt_x"/>
                                          </p:val>
                                        </p:tav>
                                      </p:tavLst>
                                    </p:anim>
                                    <p:anim calcmode="lin" valueType="num">
                                      <p:cBhvr additive="base">
                                        <p:cTn id="92" dur="3000" fill="hold"/>
                                        <p:tgtEl>
                                          <p:spTgt spid="11"/>
                                        </p:tgtEl>
                                        <p:attrNameLst>
                                          <p:attrName>ppt_y</p:attrName>
                                        </p:attrNameLst>
                                      </p:cBhvr>
                                      <p:tavLst>
                                        <p:tav tm="0">
                                          <p:val>
                                            <p:strVal val="#ppt_y"/>
                                          </p:val>
                                        </p:tav>
                                        <p:tav tm="100000">
                                          <p:val>
                                            <p:strVal val="#ppt_y"/>
                                          </p:val>
                                        </p:tav>
                                      </p:tavLst>
                                    </p:anim>
                                  </p:childTnLst>
                                </p:cTn>
                              </p:par>
                              <p:par>
                                <p:cTn id="93" presetID="19" presetClass="entr" presetSubtype="10" fill="hold" nodeType="withEffect">
                                  <p:stCondLst>
                                    <p:cond delay="0"/>
                                  </p:stCondLst>
                                  <p:childTnLst>
                                    <p:set>
                                      <p:cBhvr>
                                        <p:cTn id="94" dur="1" fill="hold">
                                          <p:stCondLst>
                                            <p:cond delay="0"/>
                                          </p:stCondLst>
                                        </p:cTn>
                                        <p:tgtEl>
                                          <p:spTgt spid="11"/>
                                        </p:tgtEl>
                                        <p:attrNameLst>
                                          <p:attrName>style.visibility</p:attrName>
                                        </p:attrNameLst>
                                      </p:cBhvr>
                                      <p:to>
                                        <p:strVal val="visible"/>
                                      </p:to>
                                    </p:set>
                                    <p:anim calcmode="lin" valueType="num">
                                      <p:cBhvr>
                                        <p:cTn id="95" dur="5500" fill="hold"/>
                                        <p:tgtEl>
                                          <p:spTgt spid="11"/>
                                        </p:tgtEl>
                                        <p:attrNameLst>
                                          <p:attrName>ppt_w</p:attrName>
                                        </p:attrNameLst>
                                      </p:cBhvr>
                                      <p:tavLst>
                                        <p:tav tm="0" fmla="#ppt_w*sin(2.5*pi*$)">
                                          <p:val>
                                            <p:fltVal val="0"/>
                                          </p:val>
                                        </p:tav>
                                        <p:tav tm="100000">
                                          <p:val>
                                            <p:fltVal val="1"/>
                                          </p:val>
                                        </p:tav>
                                      </p:tavLst>
                                    </p:anim>
                                    <p:anim calcmode="lin" valueType="num">
                                      <p:cBhvr>
                                        <p:cTn id="96" dur="5500" fill="hold"/>
                                        <p:tgtEl>
                                          <p:spTgt spid="11"/>
                                        </p:tgtEl>
                                        <p:attrNameLst>
                                          <p:attrName>ppt_h</p:attrName>
                                        </p:attrNameLst>
                                      </p:cBhvr>
                                      <p:tavLst>
                                        <p:tav tm="0">
                                          <p:val>
                                            <p:strVal val="#ppt_h"/>
                                          </p:val>
                                        </p:tav>
                                        <p:tav tm="100000">
                                          <p:val>
                                            <p:strVal val="#ppt_h"/>
                                          </p:val>
                                        </p:tav>
                                      </p:tavLst>
                                    </p:anim>
                                  </p:childTnLst>
                                </p:cTn>
                              </p:par>
                              <p:par>
                                <p:cTn id="97" presetID="2" presetClass="exit" presetSubtype="2" fill="hold" nodeType="withEffect">
                                  <p:stCondLst>
                                    <p:cond delay="0"/>
                                  </p:stCondLst>
                                  <p:childTnLst>
                                    <p:anim calcmode="lin" valueType="num">
                                      <p:cBhvr additive="base">
                                        <p:cTn id="98" dur="4000"/>
                                        <p:tgtEl>
                                          <p:spTgt spid="11"/>
                                        </p:tgtEl>
                                        <p:attrNameLst>
                                          <p:attrName>ppt_x</p:attrName>
                                        </p:attrNameLst>
                                      </p:cBhvr>
                                      <p:tavLst>
                                        <p:tav tm="0">
                                          <p:val>
                                            <p:strVal val="ppt_x"/>
                                          </p:val>
                                        </p:tav>
                                        <p:tav tm="100000">
                                          <p:val>
                                            <p:strVal val="1+ppt_w/2"/>
                                          </p:val>
                                        </p:tav>
                                      </p:tavLst>
                                    </p:anim>
                                    <p:anim calcmode="lin" valueType="num">
                                      <p:cBhvr additive="base">
                                        <p:cTn id="99" dur="4000"/>
                                        <p:tgtEl>
                                          <p:spTgt spid="11"/>
                                        </p:tgtEl>
                                        <p:attrNameLst>
                                          <p:attrName>ppt_y</p:attrName>
                                        </p:attrNameLst>
                                      </p:cBhvr>
                                      <p:tavLst>
                                        <p:tav tm="0">
                                          <p:val>
                                            <p:strVal val="ppt_y"/>
                                          </p:val>
                                        </p:tav>
                                        <p:tav tm="100000">
                                          <p:val>
                                            <p:strVal val="ppt_y"/>
                                          </p:val>
                                        </p:tav>
                                      </p:tavLst>
                                    </p:anim>
                                    <p:set>
                                      <p:cBhvr>
                                        <p:cTn id="100" dur="1" fill="hold">
                                          <p:stCondLst>
                                            <p:cond delay="3999"/>
                                          </p:stCondLst>
                                        </p:cTn>
                                        <p:tgtEl>
                                          <p:spTgt spid="11"/>
                                        </p:tgtEl>
                                        <p:attrNameLst>
                                          <p:attrName>style.visibility</p:attrName>
                                        </p:attrNameLst>
                                      </p:cBhvr>
                                      <p:to>
                                        <p:strVal val="hidden"/>
                                      </p:to>
                                    </p:set>
                                  </p:childTnLst>
                                </p:cTn>
                              </p:par>
                              <p:par>
                                <p:cTn id="101" presetID="23" presetClass="entr" presetSubtype="272" fill="hold" nodeType="withEffect">
                                  <p:stCondLst>
                                    <p:cond delay="0"/>
                                  </p:stCondLst>
                                  <p:childTnLst>
                                    <p:set>
                                      <p:cBhvr>
                                        <p:cTn id="102" dur="1" fill="hold">
                                          <p:stCondLst>
                                            <p:cond delay="0"/>
                                          </p:stCondLst>
                                        </p:cTn>
                                        <p:tgtEl>
                                          <p:spTgt spid="27"/>
                                        </p:tgtEl>
                                        <p:attrNameLst>
                                          <p:attrName>style.visibility</p:attrName>
                                        </p:attrNameLst>
                                      </p:cBhvr>
                                      <p:to>
                                        <p:strVal val="visible"/>
                                      </p:to>
                                    </p:set>
                                    <p:anim calcmode="lin" valueType="num">
                                      <p:cBhvr>
                                        <p:cTn id="103" dur="4000" fill="hold"/>
                                        <p:tgtEl>
                                          <p:spTgt spid="27"/>
                                        </p:tgtEl>
                                        <p:attrNameLst>
                                          <p:attrName>ppt_w</p:attrName>
                                        </p:attrNameLst>
                                      </p:cBhvr>
                                      <p:tavLst>
                                        <p:tav tm="0">
                                          <p:val>
                                            <p:strVal val="2/3*#ppt_w"/>
                                          </p:val>
                                        </p:tav>
                                        <p:tav tm="100000">
                                          <p:val>
                                            <p:strVal val="#ppt_w"/>
                                          </p:val>
                                        </p:tav>
                                      </p:tavLst>
                                    </p:anim>
                                    <p:anim calcmode="lin" valueType="num">
                                      <p:cBhvr>
                                        <p:cTn id="104" dur="4000" fill="hold"/>
                                        <p:tgtEl>
                                          <p:spTgt spid="27"/>
                                        </p:tgtEl>
                                        <p:attrNameLst>
                                          <p:attrName>ppt_h</p:attrName>
                                        </p:attrNameLst>
                                      </p:cBhvr>
                                      <p:tavLst>
                                        <p:tav tm="0">
                                          <p:val>
                                            <p:strVal val="2/3*#ppt_h"/>
                                          </p:val>
                                        </p:tav>
                                        <p:tav tm="100000">
                                          <p:val>
                                            <p:strVal val="#ppt_h"/>
                                          </p:val>
                                        </p:tav>
                                      </p:tavLst>
                                    </p:anim>
                                  </p:childTnLst>
                                </p:cTn>
                              </p:par>
                              <p:par>
                                <p:cTn id="105" presetID="16" presetClass="entr" presetSubtype="42" fill="hold" nodeType="withEffect">
                                  <p:stCondLst>
                                    <p:cond delay="0"/>
                                  </p:stCondLst>
                                  <p:childTnLst>
                                    <p:set>
                                      <p:cBhvr>
                                        <p:cTn id="106" dur="1" fill="hold">
                                          <p:stCondLst>
                                            <p:cond delay="0"/>
                                          </p:stCondLst>
                                        </p:cTn>
                                        <p:tgtEl>
                                          <p:spTgt spid="27"/>
                                        </p:tgtEl>
                                        <p:attrNameLst>
                                          <p:attrName>style.visibility</p:attrName>
                                        </p:attrNameLst>
                                      </p:cBhvr>
                                      <p:to>
                                        <p:strVal val="visible"/>
                                      </p:to>
                                    </p:set>
                                    <p:animEffect transition="in" filter="barn(outHorizontal)">
                                      <p:cBhvr>
                                        <p:cTn id="107" dur="4000"/>
                                        <p:tgtEl>
                                          <p:spTgt spid="27"/>
                                        </p:tgtEl>
                                      </p:cBhvr>
                                    </p:animEffect>
                                  </p:childTnLst>
                                </p:cTn>
                              </p:par>
                              <p:par>
                                <p:cTn id="108" presetID="9" presetClass="emph" presetSubtype="0" grpId="0" nodeType="withEffect">
                                  <p:stCondLst>
                                    <p:cond delay="0"/>
                                  </p:stCondLst>
                                  <p:childTnLst>
                                    <p:set>
                                      <p:cBhvr rctx="PPT">
                                        <p:cTn id="109" dur="indefinite"/>
                                        <p:tgtEl>
                                          <p:spTgt spid="28"/>
                                        </p:tgtEl>
                                        <p:attrNameLst>
                                          <p:attrName>style.opacity</p:attrName>
                                        </p:attrNameLst>
                                      </p:cBhvr>
                                      <p:to>
                                        <p:strVal val="0"/>
                                      </p:to>
                                    </p:set>
                                    <p:animEffect filter="image" prLst="opacity: 0">
                                      <p:cBhvr rctx="IE">
                                        <p:cTn id="110" dur="indefinite"/>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4" name="43 Imagen" descr="Diapositiva43"/>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2" name="1 Elipse"/>
          <p:cNvSpPr/>
          <p:nvPr/>
        </p:nvSpPr>
        <p:spPr>
          <a:xfrm>
            <a:off x="18728" y="0"/>
            <a:ext cx="683568" cy="648072"/>
          </a:xfrm>
          <a:prstGeom prst="ellipse">
            <a:avLst/>
          </a:prstGeom>
          <a:gradFill>
            <a:gsLst>
              <a:gs pos="48000">
                <a:schemeClr val="accent6">
                  <a:lumMod val="40000"/>
                  <a:lumOff val="60000"/>
                  <a:alpha val="61000"/>
                </a:schemeClr>
              </a:gs>
              <a:gs pos="52000">
                <a:schemeClr val="tx1">
                  <a:alpha val="0"/>
                </a:schemeClr>
              </a:gs>
              <a:gs pos="13000">
                <a:schemeClr val="tx1">
                  <a:alpha val="44000"/>
                </a:schemeClr>
              </a:gs>
            </a:gsLst>
            <a:path path="circle">
              <a:fillToRect l="50000" t="50000" r="50000" b="50000"/>
            </a:path>
          </a:gradFill>
          <a:ln w="38100">
            <a:gradFill>
              <a:gsLst>
                <a:gs pos="23000">
                  <a:srgbClr val="FF0000">
                    <a:lumMod val="64000"/>
                  </a:srgbClr>
                </a:gs>
                <a:gs pos="64000">
                  <a:srgbClr val="C00000"/>
                </a:gs>
              </a:gsLst>
              <a:lin ang="5400000" scaled="0"/>
            </a:gradFill>
          </a:ln>
          <a:effectLst>
            <a:reflection blurRad="6350" stA="50000" endA="300" endPos="90000" dir="5400000" sy="-100000" algn="bl" rotWithShape="0"/>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Elipse"/>
          <p:cNvSpPr/>
          <p:nvPr/>
        </p:nvSpPr>
        <p:spPr>
          <a:xfrm>
            <a:off x="755576" y="771550"/>
            <a:ext cx="683568" cy="648072"/>
          </a:xfrm>
          <a:prstGeom prst="ellipse">
            <a:avLst/>
          </a:prstGeom>
          <a:gradFill>
            <a:gsLst>
              <a:gs pos="42000">
                <a:srgbClr val="FFC000"/>
              </a:gs>
              <a:gs pos="55000">
                <a:schemeClr val="tx1">
                  <a:alpha val="0"/>
                </a:schemeClr>
              </a:gs>
              <a:gs pos="4000">
                <a:schemeClr val="tx1">
                  <a:alpha val="44000"/>
                </a:schemeClr>
              </a:gs>
            </a:gsLst>
            <a:path path="circle">
              <a:fillToRect l="50000" t="50000" r="50000" b="50000"/>
            </a:path>
          </a:gradFill>
          <a:ln w="38100">
            <a:gradFill>
              <a:gsLst>
                <a:gs pos="23000">
                  <a:srgbClr val="FF0000">
                    <a:lumMod val="64000"/>
                  </a:srgbClr>
                </a:gs>
                <a:gs pos="64000">
                  <a:srgbClr val="C00000"/>
                </a:gs>
              </a:gsLst>
              <a:lin ang="5400000" scaled="0"/>
            </a:gradFill>
          </a:ln>
          <a:effectLst>
            <a:reflection blurRad="6350" stA="50000" endA="300" endPos="90000" dir="5400000" sy="-100000" algn="bl" rotWithShape="0"/>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Elipse"/>
          <p:cNvSpPr/>
          <p:nvPr/>
        </p:nvSpPr>
        <p:spPr>
          <a:xfrm>
            <a:off x="1403648" y="1491630"/>
            <a:ext cx="683568" cy="648072"/>
          </a:xfrm>
          <a:prstGeom prst="ellipse">
            <a:avLst/>
          </a:prstGeom>
          <a:gradFill>
            <a:gsLst>
              <a:gs pos="48000">
                <a:schemeClr val="accent6">
                  <a:lumMod val="40000"/>
                  <a:lumOff val="60000"/>
                  <a:alpha val="61000"/>
                </a:schemeClr>
              </a:gs>
              <a:gs pos="52000">
                <a:schemeClr val="tx1">
                  <a:alpha val="0"/>
                </a:schemeClr>
              </a:gs>
              <a:gs pos="13000">
                <a:schemeClr val="tx1">
                  <a:alpha val="44000"/>
                </a:schemeClr>
              </a:gs>
            </a:gsLst>
            <a:path path="circle">
              <a:fillToRect l="50000" t="50000" r="50000" b="50000"/>
            </a:path>
          </a:gradFill>
          <a:ln w="38100">
            <a:gradFill>
              <a:gsLst>
                <a:gs pos="23000">
                  <a:srgbClr val="FF0000">
                    <a:lumMod val="64000"/>
                  </a:srgbClr>
                </a:gs>
                <a:gs pos="64000">
                  <a:srgbClr val="C00000"/>
                </a:gs>
              </a:gsLst>
              <a:lin ang="5400000" scaled="0"/>
            </a:gradFill>
          </a:ln>
          <a:effectLst>
            <a:reflection blurRad="6350" stA="50000" endA="300" endPos="90000" dir="5400000" sy="-100000" algn="bl" rotWithShape="0"/>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Elipse"/>
          <p:cNvSpPr/>
          <p:nvPr/>
        </p:nvSpPr>
        <p:spPr>
          <a:xfrm>
            <a:off x="1440000" y="35074"/>
            <a:ext cx="683568" cy="648072"/>
          </a:xfrm>
          <a:prstGeom prst="ellipse">
            <a:avLst/>
          </a:prstGeom>
          <a:gradFill>
            <a:gsLst>
              <a:gs pos="48000">
                <a:schemeClr val="accent6">
                  <a:lumMod val="40000"/>
                  <a:lumOff val="60000"/>
                  <a:alpha val="61000"/>
                </a:schemeClr>
              </a:gs>
              <a:gs pos="52000">
                <a:schemeClr val="tx1">
                  <a:alpha val="0"/>
                </a:schemeClr>
              </a:gs>
              <a:gs pos="13000">
                <a:schemeClr val="tx1">
                  <a:alpha val="44000"/>
                </a:schemeClr>
              </a:gs>
            </a:gsLst>
            <a:path path="circle">
              <a:fillToRect l="50000" t="50000" r="50000" b="50000"/>
            </a:path>
          </a:gradFill>
          <a:ln w="38100">
            <a:gradFill>
              <a:gsLst>
                <a:gs pos="23000">
                  <a:srgbClr val="FF0000">
                    <a:lumMod val="64000"/>
                  </a:srgbClr>
                </a:gs>
                <a:gs pos="64000">
                  <a:srgbClr val="C00000"/>
                </a:gs>
              </a:gsLst>
              <a:lin ang="5400000" scaled="0"/>
            </a:gradFill>
          </a:ln>
          <a:effectLst>
            <a:reflection blurRad="6350" stA="50000" endA="300" endPos="90000" dir="5400000" sy="-100000" algn="bl" rotWithShape="0"/>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Elipse"/>
          <p:cNvSpPr/>
          <p:nvPr/>
        </p:nvSpPr>
        <p:spPr>
          <a:xfrm>
            <a:off x="2176848" y="806624"/>
            <a:ext cx="683568" cy="648072"/>
          </a:xfrm>
          <a:prstGeom prst="ellipse">
            <a:avLst/>
          </a:prstGeom>
          <a:gradFill>
            <a:gsLst>
              <a:gs pos="42000">
                <a:srgbClr val="FFC000"/>
              </a:gs>
              <a:gs pos="55000">
                <a:schemeClr val="tx1">
                  <a:alpha val="0"/>
                </a:schemeClr>
              </a:gs>
              <a:gs pos="4000">
                <a:schemeClr val="tx1">
                  <a:alpha val="44000"/>
                </a:schemeClr>
              </a:gs>
            </a:gsLst>
            <a:path path="circle">
              <a:fillToRect l="50000" t="50000" r="50000" b="50000"/>
            </a:path>
          </a:gradFill>
          <a:ln w="38100">
            <a:gradFill>
              <a:gsLst>
                <a:gs pos="23000">
                  <a:srgbClr val="FF0000">
                    <a:lumMod val="64000"/>
                  </a:srgbClr>
                </a:gs>
                <a:gs pos="64000">
                  <a:srgbClr val="C00000"/>
                </a:gs>
              </a:gsLst>
              <a:lin ang="5400000" scaled="0"/>
            </a:gradFill>
          </a:ln>
          <a:effectLst>
            <a:reflection blurRad="6350" stA="50000" endA="300" endPos="90000" dir="5400000" sy="-100000" algn="bl" rotWithShape="0"/>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Elipse"/>
          <p:cNvSpPr/>
          <p:nvPr/>
        </p:nvSpPr>
        <p:spPr>
          <a:xfrm>
            <a:off x="2824920" y="1526704"/>
            <a:ext cx="683568" cy="648072"/>
          </a:xfrm>
          <a:prstGeom prst="ellipse">
            <a:avLst/>
          </a:prstGeom>
          <a:gradFill>
            <a:gsLst>
              <a:gs pos="48000">
                <a:schemeClr val="accent6">
                  <a:lumMod val="40000"/>
                  <a:lumOff val="60000"/>
                  <a:alpha val="61000"/>
                </a:schemeClr>
              </a:gs>
              <a:gs pos="52000">
                <a:schemeClr val="tx1">
                  <a:alpha val="0"/>
                </a:schemeClr>
              </a:gs>
              <a:gs pos="13000">
                <a:schemeClr val="tx1">
                  <a:alpha val="44000"/>
                </a:schemeClr>
              </a:gs>
            </a:gsLst>
            <a:path path="circle">
              <a:fillToRect l="50000" t="50000" r="50000" b="50000"/>
            </a:path>
          </a:gradFill>
          <a:ln w="38100">
            <a:gradFill>
              <a:gsLst>
                <a:gs pos="23000">
                  <a:srgbClr val="FF0000">
                    <a:lumMod val="64000"/>
                  </a:srgbClr>
                </a:gs>
                <a:gs pos="64000">
                  <a:srgbClr val="C00000"/>
                </a:gs>
              </a:gsLst>
              <a:lin ang="5400000" scaled="0"/>
            </a:gradFill>
          </a:ln>
          <a:effectLst>
            <a:reflection blurRad="6350" stA="50000" endA="300" endPos="90000" dir="5400000" sy="-100000" algn="bl" rotWithShape="0"/>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Elipse"/>
          <p:cNvSpPr/>
          <p:nvPr/>
        </p:nvSpPr>
        <p:spPr>
          <a:xfrm>
            <a:off x="2844000" y="0"/>
            <a:ext cx="683568" cy="648072"/>
          </a:xfrm>
          <a:prstGeom prst="ellipse">
            <a:avLst/>
          </a:prstGeom>
          <a:gradFill>
            <a:gsLst>
              <a:gs pos="48000">
                <a:schemeClr val="accent6">
                  <a:lumMod val="40000"/>
                  <a:lumOff val="60000"/>
                  <a:alpha val="61000"/>
                </a:schemeClr>
              </a:gs>
              <a:gs pos="52000">
                <a:schemeClr val="tx1">
                  <a:alpha val="0"/>
                </a:schemeClr>
              </a:gs>
              <a:gs pos="13000">
                <a:schemeClr val="tx1">
                  <a:alpha val="44000"/>
                </a:schemeClr>
              </a:gs>
            </a:gsLst>
            <a:path path="circle">
              <a:fillToRect l="50000" t="50000" r="50000" b="50000"/>
            </a:path>
          </a:gradFill>
          <a:ln w="38100">
            <a:gradFill>
              <a:gsLst>
                <a:gs pos="23000">
                  <a:srgbClr val="FF0000">
                    <a:lumMod val="64000"/>
                  </a:srgbClr>
                </a:gs>
                <a:gs pos="64000">
                  <a:srgbClr val="C00000"/>
                </a:gs>
              </a:gsLst>
              <a:lin ang="5400000" scaled="0"/>
            </a:gradFill>
          </a:ln>
          <a:effectLst>
            <a:reflection blurRad="6350" stA="50000" endA="300" endPos="90000" dir="5400000" sy="-100000" algn="bl" rotWithShape="0"/>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Elipse"/>
          <p:cNvSpPr/>
          <p:nvPr/>
        </p:nvSpPr>
        <p:spPr>
          <a:xfrm>
            <a:off x="3580848" y="771550"/>
            <a:ext cx="683568" cy="648072"/>
          </a:xfrm>
          <a:prstGeom prst="ellipse">
            <a:avLst/>
          </a:prstGeom>
          <a:gradFill>
            <a:gsLst>
              <a:gs pos="42000">
                <a:srgbClr val="FFC000"/>
              </a:gs>
              <a:gs pos="55000">
                <a:schemeClr val="tx1">
                  <a:alpha val="0"/>
                </a:schemeClr>
              </a:gs>
              <a:gs pos="4000">
                <a:schemeClr val="tx1">
                  <a:alpha val="44000"/>
                </a:schemeClr>
              </a:gs>
            </a:gsLst>
            <a:path path="circle">
              <a:fillToRect l="50000" t="50000" r="50000" b="50000"/>
            </a:path>
          </a:gradFill>
          <a:ln w="38100">
            <a:gradFill>
              <a:gsLst>
                <a:gs pos="23000">
                  <a:srgbClr val="FF0000">
                    <a:lumMod val="64000"/>
                  </a:srgbClr>
                </a:gs>
                <a:gs pos="64000">
                  <a:srgbClr val="C00000"/>
                </a:gs>
              </a:gsLst>
              <a:lin ang="5400000" scaled="0"/>
            </a:gradFill>
          </a:ln>
          <a:effectLst>
            <a:reflection blurRad="6350" stA="50000" endA="300" endPos="90000" dir="5400000" sy="-100000" algn="bl" rotWithShape="0"/>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Elipse"/>
          <p:cNvSpPr/>
          <p:nvPr/>
        </p:nvSpPr>
        <p:spPr>
          <a:xfrm>
            <a:off x="4228920" y="1491630"/>
            <a:ext cx="683568" cy="648072"/>
          </a:xfrm>
          <a:prstGeom prst="ellipse">
            <a:avLst/>
          </a:prstGeom>
          <a:gradFill>
            <a:gsLst>
              <a:gs pos="48000">
                <a:schemeClr val="accent6">
                  <a:lumMod val="40000"/>
                  <a:lumOff val="60000"/>
                  <a:alpha val="61000"/>
                </a:schemeClr>
              </a:gs>
              <a:gs pos="52000">
                <a:schemeClr val="tx1">
                  <a:alpha val="0"/>
                </a:schemeClr>
              </a:gs>
              <a:gs pos="13000">
                <a:schemeClr val="tx1">
                  <a:alpha val="44000"/>
                </a:schemeClr>
              </a:gs>
            </a:gsLst>
            <a:path path="circle">
              <a:fillToRect l="50000" t="50000" r="50000" b="50000"/>
            </a:path>
          </a:gradFill>
          <a:ln w="38100">
            <a:gradFill>
              <a:gsLst>
                <a:gs pos="23000">
                  <a:srgbClr val="FF0000">
                    <a:lumMod val="64000"/>
                  </a:srgbClr>
                </a:gs>
                <a:gs pos="64000">
                  <a:srgbClr val="C00000"/>
                </a:gs>
              </a:gsLst>
              <a:lin ang="5400000" scaled="0"/>
            </a:gradFill>
          </a:ln>
          <a:effectLst>
            <a:reflection blurRad="6350" stA="50000" endA="300" endPos="90000" dir="5400000" sy="-100000" algn="bl" rotWithShape="0"/>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Elipse"/>
          <p:cNvSpPr/>
          <p:nvPr/>
        </p:nvSpPr>
        <p:spPr>
          <a:xfrm>
            <a:off x="4284000" y="0"/>
            <a:ext cx="683568" cy="648072"/>
          </a:xfrm>
          <a:prstGeom prst="ellipse">
            <a:avLst/>
          </a:prstGeom>
          <a:gradFill>
            <a:gsLst>
              <a:gs pos="48000">
                <a:schemeClr val="accent6">
                  <a:lumMod val="40000"/>
                  <a:lumOff val="60000"/>
                  <a:alpha val="61000"/>
                </a:schemeClr>
              </a:gs>
              <a:gs pos="52000">
                <a:schemeClr val="tx1">
                  <a:alpha val="0"/>
                </a:schemeClr>
              </a:gs>
              <a:gs pos="13000">
                <a:schemeClr val="tx1">
                  <a:alpha val="44000"/>
                </a:schemeClr>
              </a:gs>
            </a:gsLst>
            <a:path path="circle">
              <a:fillToRect l="50000" t="50000" r="50000" b="50000"/>
            </a:path>
          </a:gradFill>
          <a:ln w="38100">
            <a:gradFill>
              <a:gsLst>
                <a:gs pos="23000">
                  <a:srgbClr val="FF0000">
                    <a:lumMod val="64000"/>
                  </a:srgbClr>
                </a:gs>
                <a:gs pos="64000">
                  <a:srgbClr val="C00000"/>
                </a:gs>
              </a:gsLst>
              <a:lin ang="5400000" scaled="0"/>
            </a:gradFill>
          </a:ln>
          <a:effectLst>
            <a:reflection blurRad="6350" stA="50000" endA="300" endPos="90000" dir="5400000" sy="-100000" algn="bl" rotWithShape="0"/>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Elipse"/>
          <p:cNvSpPr/>
          <p:nvPr/>
        </p:nvSpPr>
        <p:spPr>
          <a:xfrm>
            <a:off x="5020848" y="771550"/>
            <a:ext cx="683568" cy="648072"/>
          </a:xfrm>
          <a:prstGeom prst="ellipse">
            <a:avLst/>
          </a:prstGeom>
          <a:gradFill>
            <a:gsLst>
              <a:gs pos="42000">
                <a:srgbClr val="FFC000"/>
              </a:gs>
              <a:gs pos="55000">
                <a:schemeClr val="tx1">
                  <a:alpha val="0"/>
                </a:schemeClr>
              </a:gs>
              <a:gs pos="4000">
                <a:schemeClr val="tx1">
                  <a:alpha val="44000"/>
                </a:schemeClr>
              </a:gs>
            </a:gsLst>
            <a:path path="circle">
              <a:fillToRect l="50000" t="50000" r="50000" b="50000"/>
            </a:path>
          </a:gradFill>
          <a:ln w="38100">
            <a:gradFill>
              <a:gsLst>
                <a:gs pos="23000">
                  <a:srgbClr val="FF0000">
                    <a:lumMod val="64000"/>
                  </a:srgbClr>
                </a:gs>
                <a:gs pos="64000">
                  <a:srgbClr val="C00000"/>
                </a:gs>
              </a:gsLst>
              <a:lin ang="5400000" scaled="0"/>
            </a:gradFill>
          </a:ln>
          <a:effectLst>
            <a:reflection blurRad="6350" stA="50000" endA="300" endPos="90000" dir="5400000" sy="-100000" algn="bl" rotWithShape="0"/>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Elipse"/>
          <p:cNvSpPr/>
          <p:nvPr/>
        </p:nvSpPr>
        <p:spPr>
          <a:xfrm>
            <a:off x="5668920" y="1491630"/>
            <a:ext cx="683568" cy="648072"/>
          </a:xfrm>
          <a:prstGeom prst="ellipse">
            <a:avLst/>
          </a:prstGeom>
          <a:gradFill>
            <a:gsLst>
              <a:gs pos="48000">
                <a:schemeClr val="accent6">
                  <a:lumMod val="40000"/>
                  <a:lumOff val="60000"/>
                  <a:alpha val="61000"/>
                </a:schemeClr>
              </a:gs>
              <a:gs pos="52000">
                <a:schemeClr val="tx1">
                  <a:alpha val="0"/>
                </a:schemeClr>
              </a:gs>
              <a:gs pos="13000">
                <a:schemeClr val="tx1">
                  <a:alpha val="44000"/>
                </a:schemeClr>
              </a:gs>
            </a:gsLst>
            <a:path path="circle">
              <a:fillToRect l="50000" t="50000" r="50000" b="50000"/>
            </a:path>
          </a:gradFill>
          <a:ln w="38100">
            <a:gradFill>
              <a:gsLst>
                <a:gs pos="23000">
                  <a:srgbClr val="FF0000">
                    <a:lumMod val="64000"/>
                  </a:srgbClr>
                </a:gs>
                <a:gs pos="64000">
                  <a:srgbClr val="C00000"/>
                </a:gs>
              </a:gsLst>
              <a:lin ang="5400000" scaled="0"/>
            </a:gradFill>
          </a:ln>
          <a:effectLst>
            <a:reflection blurRad="6350" stA="50000" endA="300" endPos="90000" dir="5400000" sy="-100000" algn="bl" rotWithShape="0"/>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Elipse"/>
          <p:cNvSpPr/>
          <p:nvPr/>
        </p:nvSpPr>
        <p:spPr>
          <a:xfrm>
            <a:off x="5724000" y="0"/>
            <a:ext cx="683568" cy="648072"/>
          </a:xfrm>
          <a:prstGeom prst="ellipse">
            <a:avLst/>
          </a:prstGeom>
          <a:gradFill>
            <a:gsLst>
              <a:gs pos="48000">
                <a:schemeClr val="accent6">
                  <a:lumMod val="40000"/>
                  <a:lumOff val="60000"/>
                  <a:alpha val="61000"/>
                </a:schemeClr>
              </a:gs>
              <a:gs pos="52000">
                <a:schemeClr val="tx1">
                  <a:alpha val="0"/>
                </a:schemeClr>
              </a:gs>
              <a:gs pos="13000">
                <a:schemeClr val="tx1">
                  <a:alpha val="44000"/>
                </a:schemeClr>
              </a:gs>
            </a:gsLst>
            <a:path path="circle">
              <a:fillToRect l="50000" t="50000" r="50000" b="50000"/>
            </a:path>
          </a:gradFill>
          <a:ln w="38100">
            <a:gradFill>
              <a:gsLst>
                <a:gs pos="23000">
                  <a:srgbClr val="FF0000">
                    <a:lumMod val="64000"/>
                  </a:srgbClr>
                </a:gs>
                <a:gs pos="64000">
                  <a:srgbClr val="C00000"/>
                </a:gs>
              </a:gsLst>
              <a:lin ang="5400000" scaled="0"/>
            </a:gradFill>
          </a:ln>
          <a:effectLst>
            <a:reflection blurRad="6350" stA="50000" endA="300" endPos="90000" dir="5400000" sy="-100000" algn="bl" rotWithShape="0"/>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Elipse"/>
          <p:cNvSpPr/>
          <p:nvPr/>
        </p:nvSpPr>
        <p:spPr>
          <a:xfrm>
            <a:off x="6460848" y="771550"/>
            <a:ext cx="683568" cy="648072"/>
          </a:xfrm>
          <a:prstGeom prst="ellipse">
            <a:avLst/>
          </a:prstGeom>
          <a:gradFill>
            <a:gsLst>
              <a:gs pos="42000">
                <a:srgbClr val="FFC000"/>
              </a:gs>
              <a:gs pos="55000">
                <a:schemeClr val="tx1">
                  <a:alpha val="0"/>
                </a:schemeClr>
              </a:gs>
              <a:gs pos="4000">
                <a:schemeClr val="tx1">
                  <a:alpha val="44000"/>
                </a:schemeClr>
              </a:gs>
            </a:gsLst>
            <a:path path="circle">
              <a:fillToRect l="50000" t="50000" r="50000" b="50000"/>
            </a:path>
          </a:gradFill>
          <a:ln w="38100">
            <a:gradFill>
              <a:gsLst>
                <a:gs pos="23000">
                  <a:srgbClr val="FF0000">
                    <a:lumMod val="64000"/>
                  </a:srgbClr>
                </a:gs>
                <a:gs pos="64000">
                  <a:srgbClr val="C00000"/>
                </a:gs>
              </a:gsLst>
              <a:lin ang="5400000" scaled="0"/>
            </a:gradFill>
          </a:ln>
          <a:effectLst>
            <a:reflection blurRad="6350" stA="50000" endA="300" endPos="90000" dir="5400000" sy="-100000" algn="bl" rotWithShape="0"/>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Elipse"/>
          <p:cNvSpPr/>
          <p:nvPr/>
        </p:nvSpPr>
        <p:spPr>
          <a:xfrm>
            <a:off x="7108920" y="1491630"/>
            <a:ext cx="683568" cy="648072"/>
          </a:xfrm>
          <a:prstGeom prst="ellipse">
            <a:avLst/>
          </a:prstGeom>
          <a:gradFill>
            <a:gsLst>
              <a:gs pos="48000">
                <a:schemeClr val="accent6">
                  <a:lumMod val="40000"/>
                  <a:lumOff val="60000"/>
                  <a:alpha val="61000"/>
                </a:schemeClr>
              </a:gs>
              <a:gs pos="52000">
                <a:schemeClr val="tx1">
                  <a:alpha val="0"/>
                </a:schemeClr>
              </a:gs>
              <a:gs pos="13000">
                <a:schemeClr val="tx1">
                  <a:alpha val="44000"/>
                </a:schemeClr>
              </a:gs>
            </a:gsLst>
            <a:path path="circle">
              <a:fillToRect l="50000" t="50000" r="50000" b="50000"/>
            </a:path>
          </a:gradFill>
          <a:ln w="38100">
            <a:gradFill>
              <a:gsLst>
                <a:gs pos="23000">
                  <a:srgbClr val="FF0000">
                    <a:lumMod val="64000"/>
                  </a:srgbClr>
                </a:gs>
                <a:gs pos="64000">
                  <a:srgbClr val="C00000"/>
                </a:gs>
              </a:gsLst>
              <a:lin ang="5400000" scaled="0"/>
            </a:gradFill>
          </a:ln>
          <a:effectLst>
            <a:reflection blurRad="6350" stA="50000" endA="300" endPos="90000" dir="5400000" sy="-100000" algn="bl" rotWithShape="0"/>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Elipse"/>
          <p:cNvSpPr/>
          <p:nvPr/>
        </p:nvSpPr>
        <p:spPr>
          <a:xfrm>
            <a:off x="7086972" y="0"/>
            <a:ext cx="683568" cy="648072"/>
          </a:xfrm>
          <a:prstGeom prst="ellipse">
            <a:avLst/>
          </a:prstGeom>
          <a:gradFill>
            <a:gsLst>
              <a:gs pos="48000">
                <a:schemeClr val="accent6">
                  <a:lumMod val="40000"/>
                  <a:lumOff val="60000"/>
                  <a:alpha val="61000"/>
                </a:schemeClr>
              </a:gs>
              <a:gs pos="52000">
                <a:schemeClr val="tx1">
                  <a:alpha val="0"/>
                </a:schemeClr>
              </a:gs>
              <a:gs pos="13000">
                <a:schemeClr val="tx1">
                  <a:alpha val="44000"/>
                </a:schemeClr>
              </a:gs>
            </a:gsLst>
            <a:path path="circle">
              <a:fillToRect l="50000" t="50000" r="50000" b="50000"/>
            </a:path>
          </a:gradFill>
          <a:ln w="38100">
            <a:gradFill>
              <a:gsLst>
                <a:gs pos="23000">
                  <a:srgbClr val="FF0000">
                    <a:lumMod val="64000"/>
                  </a:srgbClr>
                </a:gs>
                <a:gs pos="64000">
                  <a:srgbClr val="C00000"/>
                </a:gs>
              </a:gsLst>
              <a:lin ang="5400000" scaled="0"/>
            </a:gradFill>
          </a:ln>
          <a:effectLst>
            <a:reflection blurRad="6350" stA="50000" endA="300" endPos="90000" dir="5400000" sy="-100000" algn="bl" rotWithShape="0"/>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Elipse"/>
          <p:cNvSpPr/>
          <p:nvPr/>
        </p:nvSpPr>
        <p:spPr>
          <a:xfrm>
            <a:off x="7823820" y="771550"/>
            <a:ext cx="683568" cy="648072"/>
          </a:xfrm>
          <a:prstGeom prst="ellipse">
            <a:avLst/>
          </a:prstGeom>
          <a:gradFill>
            <a:gsLst>
              <a:gs pos="42000">
                <a:srgbClr val="FFC000"/>
              </a:gs>
              <a:gs pos="55000">
                <a:schemeClr val="tx1">
                  <a:alpha val="0"/>
                </a:schemeClr>
              </a:gs>
              <a:gs pos="4000">
                <a:schemeClr val="tx1">
                  <a:alpha val="44000"/>
                </a:schemeClr>
              </a:gs>
            </a:gsLst>
            <a:path path="circle">
              <a:fillToRect l="50000" t="50000" r="50000" b="50000"/>
            </a:path>
          </a:gradFill>
          <a:ln w="38100">
            <a:gradFill>
              <a:gsLst>
                <a:gs pos="23000">
                  <a:srgbClr val="FF0000">
                    <a:lumMod val="64000"/>
                  </a:srgbClr>
                </a:gs>
                <a:gs pos="64000">
                  <a:srgbClr val="C00000"/>
                </a:gs>
              </a:gsLst>
              <a:lin ang="5400000" scaled="0"/>
            </a:gradFill>
          </a:ln>
          <a:effectLst>
            <a:reflection blurRad="6350" stA="50000" endA="300" endPos="90000" dir="5400000" sy="-100000" algn="bl" rotWithShape="0"/>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Elipse"/>
          <p:cNvSpPr/>
          <p:nvPr/>
        </p:nvSpPr>
        <p:spPr>
          <a:xfrm>
            <a:off x="8471892" y="1491630"/>
            <a:ext cx="683568" cy="648072"/>
          </a:xfrm>
          <a:prstGeom prst="ellipse">
            <a:avLst/>
          </a:prstGeom>
          <a:gradFill>
            <a:gsLst>
              <a:gs pos="48000">
                <a:schemeClr val="accent6">
                  <a:lumMod val="40000"/>
                  <a:lumOff val="60000"/>
                  <a:alpha val="61000"/>
                </a:schemeClr>
              </a:gs>
              <a:gs pos="52000">
                <a:schemeClr val="tx1">
                  <a:alpha val="0"/>
                </a:schemeClr>
              </a:gs>
              <a:gs pos="13000">
                <a:schemeClr val="tx1">
                  <a:alpha val="44000"/>
                </a:schemeClr>
              </a:gs>
            </a:gsLst>
            <a:path path="circle">
              <a:fillToRect l="50000" t="50000" r="50000" b="50000"/>
            </a:path>
          </a:gradFill>
          <a:ln w="38100">
            <a:gradFill>
              <a:gsLst>
                <a:gs pos="23000">
                  <a:srgbClr val="FF0000">
                    <a:lumMod val="64000"/>
                  </a:srgbClr>
                </a:gs>
                <a:gs pos="64000">
                  <a:srgbClr val="C00000"/>
                </a:gs>
              </a:gsLst>
              <a:lin ang="5400000" scaled="0"/>
            </a:gradFill>
          </a:ln>
          <a:effectLst>
            <a:reflection blurRad="6350" stA="50000" endA="300" endPos="90000" dir="5400000" sy="-100000" algn="bl" rotWithShape="0"/>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Elipse"/>
          <p:cNvSpPr/>
          <p:nvPr/>
        </p:nvSpPr>
        <p:spPr>
          <a:xfrm>
            <a:off x="0" y="1512000"/>
            <a:ext cx="683568" cy="648072"/>
          </a:xfrm>
          <a:prstGeom prst="ellipse">
            <a:avLst/>
          </a:prstGeom>
          <a:gradFill>
            <a:gsLst>
              <a:gs pos="48000">
                <a:schemeClr val="accent6">
                  <a:lumMod val="40000"/>
                  <a:lumOff val="60000"/>
                  <a:alpha val="61000"/>
                </a:schemeClr>
              </a:gs>
              <a:gs pos="52000">
                <a:schemeClr val="tx1">
                  <a:alpha val="0"/>
                </a:schemeClr>
              </a:gs>
              <a:gs pos="13000">
                <a:schemeClr val="tx1">
                  <a:alpha val="44000"/>
                </a:schemeClr>
              </a:gs>
            </a:gsLst>
            <a:path path="circle">
              <a:fillToRect l="50000" t="50000" r="50000" b="50000"/>
            </a:path>
          </a:gradFill>
          <a:ln w="38100">
            <a:gradFill>
              <a:gsLst>
                <a:gs pos="23000">
                  <a:srgbClr val="FF0000">
                    <a:lumMod val="64000"/>
                  </a:srgbClr>
                </a:gs>
                <a:gs pos="64000">
                  <a:srgbClr val="C00000"/>
                </a:gs>
              </a:gsLst>
              <a:lin ang="5400000" scaled="0"/>
            </a:gradFill>
          </a:ln>
          <a:effectLst>
            <a:reflection blurRad="6350" stA="50000" endA="300" endPos="90000" dir="5400000" sy="-100000" algn="bl" rotWithShape="0"/>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Elipse"/>
          <p:cNvSpPr/>
          <p:nvPr/>
        </p:nvSpPr>
        <p:spPr>
          <a:xfrm>
            <a:off x="8434958" y="0"/>
            <a:ext cx="683568" cy="648072"/>
          </a:xfrm>
          <a:prstGeom prst="ellipse">
            <a:avLst/>
          </a:prstGeom>
          <a:gradFill>
            <a:gsLst>
              <a:gs pos="48000">
                <a:schemeClr val="accent6">
                  <a:lumMod val="40000"/>
                  <a:lumOff val="60000"/>
                  <a:alpha val="61000"/>
                </a:schemeClr>
              </a:gs>
              <a:gs pos="52000">
                <a:schemeClr val="tx1">
                  <a:alpha val="0"/>
                </a:schemeClr>
              </a:gs>
              <a:gs pos="13000">
                <a:schemeClr val="tx1">
                  <a:alpha val="44000"/>
                </a:schemeClr>
              </a:gs>
            </a:gsLst>
            <a:path path="circle">
              <a:fillToRect l="50000" t="50000" r="50000" b="50000"/>
            </a:path>
          </a:gradFill>
          <a:ln w="38100">
            <a:gradFill>
              <a:gsLst>
                <a:gs pos="23000">
                  <a:srgbClr val="FF0000">
                    <a:lumMod val="64000"/>
                  </a:srgbClr>
                </a:gs>
                <a:gs pos="64000">
                  <a:srgbClr val="C00000"/>
                </a:gs>
              </a:gsLst>
              <a:lin ang="5400000" scaled="0"/>
            </a:gradFill>
          </a:ln>
          <a:effectLst>
            <a:reflection blurRad="6350" stA="50000" endA="300" endPos="90000" dir="5400000" sy="-100000" algn="bl" rotWithShape="0"/>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Elipse"/>
          <p:cNvSpPr/>
          <p:nvPr/>
        </p:nvSpPr>
        <p:spPr>
          <a:xfrm rot="10800000">
            <a:off x="8441704" y="4487322"/>
            <a:ext cx="683568" cy="662776"/>
          </a:xfrm>
          <a:prstGeom prst="ellipse">
            <a:avLst/>
          </a:prstGeom>
          <a:gradFill>
            <a:gsLst>
              <a:gs pos="48000">
                <a:schemeClr val="accent6">
                  <a:lumMod val="40000"/>
                  <a:lumOff val="60000"/>
                  <a:alpha val="61000"/>
                </a:schemeClr>
              </a:gs>
              <a:gs pos="52000">
                <a:schemeClr val="tx1">
                  <a:alpha val="0"/>
                </a:schemeClr>
              </a:gs>
              <a:gs pos="13000">
                <a:schemeClr val="tx1">
                  <a:alpha val="44000"/>
                </a:schemeClr>
              </a:gs>
            </a:gsLst>
            <a:path path="circle">
              <a:fillToRect l="50000" t="50000" r="50000" b="50000"/>
            </a:path>
          </a:gradFill>
          <a:ln w="38100">
            <a:gradFill>
              <a:gsLst>
                <a:gs pos="23000">
                  <a:srgbClr val="FF0000">
                    <a:lumMod val="64000"/>
                  </a:srgbClr>
                </a:gs>
                <a:gs pos="64000">
                  <a:srgbClr val="C00000"/>
                </a:gs>
              </a:gsLst>
              <a:lin ang="5400000" scaled="0"/>
            </a:gradFill>
          </a:ln>
          <a:effectLst>
            <a:reflection blurRad="6350" stA="50000" endA="300" endPos="90000" dir="5400000" sy="-100000" algn="bl" rotWithShape="0"/>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Elipse"/>
          <p:cNvSpPr/>
          <p:nvPr/>
        </p:nvSpPr>
        <p:spPr>
          <a:xfrm rot="10800000">
            <a:off x="7704856" y="3715772"/>
            <a:ext cx="683568" cy="662776"/>
          </a:xfrm>
          <a:prstGeom prst="ellipse">
            <a:avLst/>
          </a:prstGeom>
          <a:gradFill>
            <a:gsLst>
              <a:gs pos="42000">
                <a:srgbClr val="FFC000"/>
              </a:gs>
              <a:gs pos="55000">
                <a:schemeClr val="tx1">
                  <a:alpha val="0"/>
                </a:schemeClr>
              </a:gs>
              <a:gs pos="4000">
                <a:schemeClr val="tx1">
                  <a:alpha val="44000"/>
                </a:schemeClr>
              </a:gs>
            </a:gsLst>
            <a:path path="circle">
              <a:fillToRect l="50000" t="50000" r="50000" b="50000"/>
            </a:path>
          </a:gradFill>
          <a:ln w="38100">
            <a:gradFill>
              <a:gsLst>
                <a:gs pos="23000">
                  <a:srgbClr val="FF0000">
                    <a:lumMod val="64000"/>
                  </a:srgbClr>
                </a:gs>
                <a:gs pos="64000">
                  <a:srgbClr val="C00000"/>
                </a:gs>
              </a:gsLst>
              <a:lin ang="5400000" scaled="0"/>
            </a:gradFill>
          </a:ln>
          <a:effectLst>
            <a:reflection blurRad="6350" stA="50000" endA="300" endPos="90000" dir="5400000" sy="-100000" algn="bl" rotWithShape="0"/>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Elipse"/>
          <p:cNvSpPr/>
          <p:nvPr/>
        </p:nvSpPr>
        <p:spPr>
          <a:xfrm rot="10800000">
            <a:off x="7056784" y="2995692"/>
            <a:ext cx="683568" cy="662776"/>
          </a:xfrm>
          <a:prstGeom prst="ellipse">
            <a:avLst/>
          </a:prstGeom>
          <a:gradFill>
            <a:gsLst>
              <a:gs pos="48000">
                <a:schemeClr val="accent6">
                  <a:lumMod val="40000"/>
                  <a:lumOff val="60000"/>
                  <a:alpha val="61000"/>
                </a:schemeClr>
              </a:gs>
              <a:gs pos="52000">
                <a:schemeClr val="tx1">
                  <a:alpha val="0"/>
                </a:schemeClr>
              </a:gs>
              <a:gs pos="13000">
                <a:schemeClr val="tx1">
                  <a:alpha val="44000"/>
                </a:schemeClr>
              </a:gs>
            </a:gsLst>
            <a:path path="circle">
              <a:fillToRect l="50000" t="50000" r="50000" b="50000"/>
            </a:path>
          </a:gradFill>
          <a:ln w="38100">
            <a:gradFill>
              <a:gsLst>
                <a:gs pos="23000">
                  <a:srgbClr val="FF0000">
                    <a:lumMod val="64000"/>
                  </a:srgbClr>
                </a:gs>
                <a:gs pos="64000">
                  <a:srgbClr val="C00000"/>
                </a:gs>
              </a:gsLst>
              <a:lin ang="5400000" scaled="0"/>
            </a:gradFill>
          </a:ln>
          <a:effectLst>
            <a:reflection blurRad="6350" stA="50000" endA="300" endPos="90000" dir="5400000" sy="-100000" algn="bl" rotWithShape="0"/>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Elipse"/>
          <p:cNvSpPr/>
          <p:nvPr/>
        </p:nvSpPr>
        <p:spPr>
          <a:xfrm rot="10800000">
            <a:off x="7020432" y="4452248"/>
            <a:ext cx="683568" cy="662776"/>
          </a:xfrm>
          <a:prstGeom prst="ellipse">
            <a:avLst/>
          </a:prstGeom>
          <a:gradFill>
            <a:gsLst>
              <a:gs pos="48000">
                <a:schemeClr val="accent6">
                  <a:lumMod val="40000"/>
                  <a:lumOff val="60000"/>
                  <a:alpha val="61000"/>
                </a:schemeClr>
              </a:gs>
              <a:gs pos="52000">
                <a:schemeClr val="tx1">
                  <a:alpha val="0"/>
                </a:schemeClr>
              </a:gs>
              <a:gs pos="13000">
                <a:schemeClr val="tx1">
                  <a:alpha val="44000"/>
                </a:schemeClr>
              </a:gs>
            </a:gsLst>
            <a:path path="circle">
              <a:fillToRect l="50000" t="50000" r="50000" b="50000"/>
            </a:path>
          </a:gradFill>
          <a:ln w="38100">
            <a:gradFill>
              <a:gsLst>
                <a:gs pos="23000">
                  <a:srgbClr val="FF0000">
                    <a:lumMod val="64000"/>
                  </a:srgbClr>
                </a:gs>
                <a:gs pos="64000">
                  <a:srgbClr val="C00000"/>
                </a:gs>
              </a:gsLst>
              <a:lin ang="5400000" scaled="0"/>
            </a:gradFill>
          </a:ln>
          <a:effectLst>
            <a:reflection blurRad="6350" stA="50000" endA="300" endPos="90000" dir="5400000" sy="-100000" algn="bl" rotWithShape="0"/>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Elipse"/>
          <p:cNvSpPr/>
          <p:nvPr/>
        </p:nvSpPr>
        <p:spPr>
          <a:xfrm rot="10800000">
            <a:off x="6283584" y="3680698"/>
            <a:ext cx="683568" cy="662776"/>
          </a:xfrm>
          <a:prstGeom prst="ellipse">
            <a:avLst/>
          </a:prstGeom>
          <a:gradFill>
            <a:gsLst>
              <a:gs pos="42000">
                <a:srgbClr val="FFC000"/>
              </a:gs>
              <a:gs pos="55000">
                <a:schemeClr val="tx1">
                  <a:alpha val="0"/>
                </a:schemeClr>
              </a:gs>
              <a:gs pos="4000">
                <a:schemeClr val="tx1">
                  <a:alpha val="44000"/>
                </a:schemeClr>
              </a:gs>
            </a:gsLst>
            <a:path path="circle">
              <a:fillToRect l="50000" t="50000" r="50000" b="50000"/>
            </a:path>
          </a:gradFill>
          <a:ln w="38100">
            <a:gradFill>
              <a:gsLst>
                <a:gs pos="23000">
                  <a:srgbClr val="FF0000">
                    <a:lumMod val="64000"/>
                  </a:srgbClr>
                </a:gs>
                <a:gs pos="64000">
                  <a:srgbClr val="C00000"/>
                </a:gs>
              </a:gsLst>
              <a:lin ang="5400000" scaled="0"/>
            </a:gradFill>
          </a:ln>
          <a:effectLst>
            <a:reflection blurRad="6350" stA="50000" endA="300" endPos="90000" dir="5400000" sy="-100000" algn="bl" rotWithShape="0"/>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Elipse"/>
          <p:cNvSpPr/>
          <p:nvPr/>
        </p:nvSpPr>
        <p:spPr>
          <a:xfrm rot="10800000">
            <a:off x="5635512" y="2960618"/>
            <a:ext cx="683568" cy="662776"/>
          </a:xfrm>
          <a:prstGeom prst="ellipse">
            <a:avLst/>
          </a:prstGeom>
          <a:gradFill>
            <a:gsLst>
              <a:gs pos="48000">
                <a:schemeClr val="accent6">
                  <a:lumMod val="40000"/>
                  <a:lumOff val="60000"/>
                  <a:alpha val="61000"/>
                </a:schemeClr>
              </a:gs>
              <a:gs pos="52000">
                <a:schemeClr val="tx1">
                  <a:alpha val="0"/>
                </a:schemeClr>
              </a:gs>
              <a:gs pos="13000">
                <a:schemeClr val="tx1">
                  <a:alpha val="44000"/>
                </a:schemeClr>
              </a:gs>
            </a:gsLst>
            <a:path path="circle">
              <a:fillToRect l="50000" t="50000" r="50000" b="50000"/>
            </a:path>
          </a:gradFill>
          <a:ln w="38100">
            <a:gradFill>
              <a:gsLst>
                <a:gs pos="23000">
                  <a:srgbClr val="FF0000">
                    <a:lumMod val="64000"/>
                  </a:srgbClr>
                </a:gs>
                <a:gs pos="64000">
                  <a:srgbClr val="C00000"/>
                </a:gs>
              </a:gsLst>
              <a:lin ang="5400000" scaled="0"/>
            </a:gradFill>
          </a:ln>
          <a:effectLst>
            <a:reflection blurRad="6350" stA="50000" endA="300" endPos="90000" dir="5400000" sy="-100000" algn="bl" rotWithShape="0"/>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Elipse"/>
          <p:cNvSpPr/>
          <p:nvPr/>
        </p:nvSpPr>
        <p:spPr>
          <a:xfrm rot="10800000">
            <a:off x="5616432" y="4487322"/>
            <a:ext cx="683568" cy="662776"/>
          </a:xfrm>
          <a:prstGeom prst="ellipse">
            <a:avLst/>
          </a:prstGeom>
          <a:gradFill>
            <a:gsLst>
              <a:gs pos="48000">
                <a:schemeClr val="accent6">
                  <a:lumMod val="40000"/>
                  <a:lumOff val="60000"/>
                  <a:alpha val="61000"/>
                </a:schemeClr>
              </a:gs>
              <a:gs pos="52000">
                <a:schemeClr val="tx1">
                  <a:alpha val="0"/>
                </a:schemeClr>
              </a:gs>
              <a:gs pos="13000">
                <a:schemeClr val="tx1">
                  <a:alpha val="44000"/>
                </a:schemeClr>
              </a:gs>
            </a:gsLst>
            <a:path path="circle">
              <a:fillToRect l="50000" t="50000" r="50000" b="50000"/>
            </a:path>
          </a:gradFill>
          <a:ln w="38100">
            <a:gradFill>
              <a:gsLst>
                <a:gs pos="23000">
                  <a:srgbClr val="FF0000">
                    <a:lumMod val="64000"/>
                  </a:srgbClr>
                </a:gs>
                <a:gs pos="64000">
                  <a:srgbClr val="C00000"/>
                </a:gs>
              </a:gsLst>
              <a:lin ang="5400000" scaled="0"/>
            </a:gradFill>
          </a:ln>
          <a:effectLst>
            <a:reflection blurRad="6350" stA="50000" endA="300" endPos="90000" dir="5400000" sy="-100000" algn="bl" rotWithShape="0"/>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Elipse"/>
          <p:cNvSpPr/>
          <p:nvPr/>
        </p:nvSpPr>
        <p:spPr>
          <a:xfrm rot="10800000">
            <a:off x="4879584" y="3715772"/>
            <a:ext cx="683568" cy="662776"/>
          </a:xfrm>
          <a:prstGeom prst="ellipse">
            <a:avLst/>
          </a:prstGeom>
          <a:gradFill>
            <a:gsLst>
              <a:gs pos="42000">
                <a:srgbClr val="FFC000"/>
              </a:gs>
              <a:gs pos="55000">
                <a:schemeClr val="tx1">
                  <a:alpha val="0"/>
                </a:schemeClr>
              </a:gs>
              <a:gs pos="4000">
                <a:schemeClr val="tx1">
                  <a:alpha val="44000"/>
                </a:schemeClr>
              </a:gs>
            </a:gsLst>
            <a:path path="circle">
              <a:fillToRect l="50000" t="50000" r="50000" b="50000"/>
            </a:path>
          </a:gradFill>
          <a:ln w="38100">
            <a:gradFill>
              <a:gsLst>
                <a:gs pos="23000">
                  <a:srgbClr val="FF0000">
                    <a:lumMod val="64000"/>
                  </a:srgbClr>
                </a:gs>
                <a:gs pos="64000">
                  <a:srgbClr val="C00000"/>
                </a:gs>
              </a:gsLst>
              <a:lin ang="5400000" scaled="0"/>
            </a:gradFill>
          </a:ln>
          <a:effectLst>
            <a:reflection blurRad="6350" stA="50000" endA="300" endPos="90000" dir="5400000" sy="-100000" algn="bl" rotWithShape="0"/>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Elipse"/>
          <p:cNvSpPr/>
          <p:nvPr/>
        </p:nvSpPr>
        <p:spPr>
          <a:xfrm rot="10800000">
            <a:off x="4231512" y="2995692"/>
            <a:ext cx="683568" cy="662776"/>
          </a:xfrm>
          <a:prstGeom prst="ellipse">
            <a:avLst/>
          </a:prstGeom>
          <a:gradFill>
            <a:gsLst>
              <a:gs pos="48000">
                <a:schemeClr val="accent6">
                  <a:lumMod val="40000"/>
                  <a:lumOff val="60000"/>
                  <a:alpha val="61000"/>
                </a:schemeClr>
              </a:gs>
              <a:gs pos="52000">
                <a:schemeClr val="tx1">
                  <a:alpha val="0"/>
                </a:schemeClr>
              </a:gs>
              <a:gs pos="13000">
                <a:schemeClr val="tx1">
                  <a:alpha val="44000"/>
                </a:schemeClr>
              </a:gs>
            </a:gsLst>
            <a:path path="circle">
              <a:fillToRect l="50000" t="50000" r="50000" b="50000"/>
            </a:path>
          </a:gradFill>
          <a:ln w="38100">
            <a:gradFill>
              <a:gsLst>
                <a:gs pos="23000">
                  <a:srgbClr val="FF0000">
                    <a:lumMod val="64000"/>
                  </a:srgbClr>
                </a:gs>
                <a:gs pos="64000">
                  <a:srgbClr val="C00000"/>
                </a:gs>
              </a:gsLst>
              <a:lin ang="5400000" scaled="0"/>
            </a:gradFill>
          </a:ln>
          <a:effectLst>
            <a:reflection blurRad="6350" stA="50000" endA="300" endPos="90000" dir="5400000" sy="-100000" algn="bl" rotWithShape="0"/>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Elipse"/>
          <p:cNvSpPr/>
          <p:nvPr/>
        </p:nvSpPr>
        <p:spPr>
          <a:xfrm rot="10800000">
            <a:off x="4176432" y="4487322"/>
            <a:ext cx="683568" cy="662776"/>
          </a:xfrm>
          <a:prstGeom prst="ellipse">
            <a:avLst/>
          </a:prstGeom>
          <a:gradFill>
            <a:gsLst>
              <a:gs pos="48000">
                <a:schemeClr val="accent6">
                  <a:lumMod val="40000"/>
                  <a:lumOff val="60000"/>
                  <a:alpha val="61000"/>
                </a:schemeClr>
              </a:gs>
              <a:gs pos="52000">
                <a:schemeClr val="tx1">
                  <a:alpha val="0"/>
                </a:schemeClr>
              </a:gs>
              <a:gs pos="13000">
                <a:schemeClr val="tx1">
                  <a:alpha val="44000"/>
                </a:schemeClr>
              </a:gs>
            </a:gsLst>
            <a:path path="circle">
              <a:fillToRect l="50000" t="50000" r="50000" b="50000"/>
            </a:path>
          </a:gradFill>
          <a:ln w="38100">
            <a:gradFill>
              <a:gsLst>
                <a:gs pos="23000">
                  <a:srgbClr val="FF0000">
                    <a:lumMod val="64000"/>
                  </a:srgbClr>
                </a:gs>
                <a:gs pos="64000">
                  <a:srgbClr val="C00000"/>
                </a:gs>
              </a:gsLst>
              <a:lin ang="5400000" scaled="0"/>
            </a:gradFill>
          </a:ln>
          <a:effectLst>
            <a:reflection blurRad="6350" stA="50000" endA="300" endPos="90000" dir="5400000" sy="-100000" algn="bl" rotWithShape="0"/>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Elipse"/>
          <p:cNvSpPr/>
          <p:nvPr/>
        </p:nvSpPr>
        <p:spPr>
          <a:xfrm rot="10800000">
            <a:off x="3439584" y="3715772"/>
            <a:ext cx="683568" cy="662776"/>
          </a:xfrm>
          <a:prstGeom prst="ellipse">
            <a:avLst/>
          </a:prstGeom>
          <a:gradFill>
            <a:gsLst>
              <a:gs pos="42000">
                <a:srgbClr val="FFC000"/>
              </a:gs>
              <a:gs pos="55000">
                <a:schemeClr val="tx1">
                  <a:alpha val="0"/>
                </a:schemeClr>
              </a:gs>
              <a:gs pos="4000">
                <a:schemeClr val="tx1">
                  <a:alpha val="44000"/>
                </a:schemeClr>
              </a:gs>
            </a:gsLst>
            <a:path path="circle">
              <a:fillToRect l="50000" t="50000" r="50000" b="50000"/>
            </a:path>
          </a:gradFill>
          <a:ln w="38100">
            <a:gradFill>
              <a:gsLst>
                <a:gs pos="23000">
                  <a:srgbClr val="FF0000">
                    <a:lumMod val="64000"/>
                  </a:srgbClr>
                </a:gs>
                <a:gs pos="64000">
                  <a:srgbClr val="C00000"/>
                </a:gs>
              </a:gsLst>
              <a:lin ang="5400000" scaled="0"/>
            </a:gradFill>
          </a:ln>
          <a:effectLst>
            <a:reflection blurRad="6350" stA="50000" endA="300" endPos="90000" dir="5400000" sy="-100000" algn="bl" rotWithShape="0"/>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46 Elipse"/>
          <p:cNvSpPr/>
          <p:nvPr/>
        </p:nvSpPr>
        <p:spPr>
          <a:xfrm rot="10800000">
            <a:off x="2791512" y="2995692"/>
            <a:ext cx="683568" cy="662776"/>
          </a:xfrm>
          <a:prstGeom prst="ellipse">
            <a:avLst/>
          </a:prstGeom>
          <a:gradFill>
            <a:gsLst>
              <a:gs pos="48000">
                <a:schemeClr val="accent6">
                  <a:lumMod val="40000"/>
                  <a:lumOff val="60000"/>
                  <a:alpha val="61000"/>
                </a:schemeClr>
              </a:gs>
              <a:gs pos="52000">
                <a:schemeClr val="tx1">
                  <a:alpha val="0"/>
                </a:schemeClr>
              </a:gs>
              <a:gs pos="13000">
                <a:schemeClr val="tx1">
                  <a:alpha val="44000"/>
                </a:schemeClr>
              </a:gs>
            </a:gsLst>
            <a:path path="circle">
              <a:fillToRect l="50000" t="50000" r="50000" b="50000"/>
            </a:path>
          </a:gradFill>
          <a:ln w="38100">
            <a:gradFill>
              <a:gsLst>
                <a:gs pos="23000">
                  <a:srgbClr val="FF0000">
                    <a:lumMod val="64000"/>
                  </a:srgbClr>
                </a:gs>
                <a:gs pos="64000">
                  <a:srgbClr val="C00000"/>
                </a:gs>
              </a:gsLst>
              <a:lin ang="5400000" scaled="0"/>
            </a:gradFill>
          </a:ln>
          <a:effectLst>
            <a:reflection blurRad="6350" stA="50000" endA="300" endPos="90000" dir="5400000" sy="-100000" algn="bl" rotWithShape="0"/>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 name="48 Elipse"/>
          <p:cNvSpPr/>
          <p:nvPr/>
        </p:nvSpPr>
        <p:spPr>
          <a:xfrm rot="10800000">
            <a:off x="2736432" y="4487322"/>
            <a:ext cx="683568" cy="662776"/>
          </a:xfrm>
          <a:prstGeom prst="ellipse">
            <a:avLst/>
          </a:prstGeom>
          <a:gradFill>
            <a:gsLst>
              <a:gs pos="48000">
                <a:schemeClr val="accent6">
                  <a:lumMod val="40000"/>
                  <a:lumOff val="60000"/>
                  <a:alpha val="61000"/>
                </a:schemeClr>
              </a:gs>
              <a:gs pos="52000">
                <a:schemeClr val="tx1">
                  <a:alpha val="0"/>
                </a:schemeClr>
              </a:gs>
              <a:gs pos="13000">
                <a:schemeClr val="tx1">
                  <a:alpha val="44000"/>
                </a:schemeClr>
              </a:gs>
            </a:gsLst>
            <a:path path="circle">
              <a:fillToRect l="50000" t="50000" r="50000" b="50000"/>
            </a:path>
          </a:gradFill>
          <a:ln w="38100">
            <a:gradFill>
              <a:gsLst>
                <a:gs pos="23000">
                  <a:srgbClr val="FF0000">
                    <a:lumMod val="64000"/>
                  </a:srgbClr>
                </a:gs>
                <a:gs pos="64000">
                  <a:srgbClr val="C00000"/>
                </a:gs>
              </a:gsLst>
              <a:lin ang="5400000" scaled="0"/>
            </a:gradFill>
          </a:ln>
          <a:effectLst>
            <a:reflection blurRad="6350" stA="50000" endA="300" endPos="90000" dir="5400000" sy="-100000" algn="bl" rotWithShape="0"/>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0" name="49 Elipse"/>
          <p:cNvSpPr/>
          <p:nvPr/>
        </p:nvSpPr>
        <p:spPr>
          <a:xfrm rot="10800000">
            <a:off x="1999584" y="3715772"/>
            <a:ext cx="683568" cy="662776"/>
          </a:xfrm>
          <a:prstGeom prst="ellipse">
            <a:avLst/>
          </a:prstGeom>
          <a:gradFill>
            <a:gsLst>
              <a:gs pos="42000">
                <a:srgbClr val="FFC000"/>
              </a:gs>
              <a:gs pos="55000">
                <a:schemeClr val="tx1">
                  <a:alpha val="0"/>
                </a:schemeClr>
              </a:gs>
              <a:gs pos="4000">
                <a:schemeClr val="tx1">
                  <a:alpha val="44000"/>
                </a:schemeClr>
              </a:gs>
            </a:gsLst>
            <a:path path="circle">
              <a:fillToRect l="50000" t="50000" r="50000" b="50000"/>
            </a:path>
          </a:gradFill>
          <a:ln w="38100">
            <a:gradFill>
              <a:gsLst>
                <a:gs pos="23000">
                  <a:srgbClr val="FF0000">
                    <a:lumMod val="64000"/>
                  </a:srgbClr>
                </a:gs>
                <a:gs pos="64000">
                  <a:srgbClr val="C00000"/>
                </a:gs>
              </a:gsLst>
              <a:lin ang="5400000" scaled="0"/>
            </a:gradFill>
          </a:ln>
          <a:effectLst>
            <a:reflection blurRad="6350" stA="50000" endA="300" endPos="90000" dir="5400000" sy="-100000" algn="bl" rotWithShape="0"/>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1" name="50 Elipse"/>
          <p:cNvSpPr/>
          <p:nvPr/>
        </p:nvSpPr>
        <p:spPr>
          <a:xfrm rot="10800000">
            <a:off x="1351512" y="2995692"/>
            <a:ext cx="683568" cy="662776"/>
          </a:xfrm>
          <a:prstGeom prst="ellipse">
            <a:avLst/>
          </a:prstGeom>
          <a:gradFill>
            <a:gsLst>
              <a:gs pos="48000">
                <a:schemeClr val="accent6">
                  <a:lumMod val="40000"/>
                  <a:lumOff val="60000"/>
                  <a:alpha val="61000"/>
                </a:schemeClr>
              </a:gs>
              <a:gs pos="52000">
                <a:schemeClr val="tx1">
                  <a:alpha val="0"/>
                </a:schemeClr>
              </a:gs>
              <a:gs pos="13000">
                <a:schemeClr val="tx1">
                  <a:alpha val="44000"/>
                </a:schemeClr>
              </a:gs>
            </a:gsLst>
            <a:path path="circle">
              <a:fillToRect l="50000" t="50000" r="50000" b="50000"/>
            </a:path>
          </a:gradFill>
          <a:ln w="38100">
            <a:gradFill>
              <a:gsLst>
                <a:gs pos="23000">
                  <a:srgbClr val="FF0000">
                    <a:lumMod val="64000"/>
                  </a:srgbClr>
                </a:gs>
                <a:gs pos="64000">
                  <a:srgbClr val="C00000"/>
                </a:gs>
              </a:gsLst>
              <a:lin ang="5400000" scaled="0"/>
            </a:gradFill>
          </a:ln>
          <a:effectLst>
            <a:reflection blurRad="6350" stA="50000" endA="300" endPos="90000" dir="5400000" sy="-100000" algn="bl" rotWithShape="0"/>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3" name="52 Elipse"/>
          <p:cNvSpPr/>
          <p:nvPr/>
        </p:nvSpPr>
        <p:spPr>
          <a:xfrm rot="10800000">
            <a:off x="1373460" y="4487322"/>
            <a:ext cx="683568" cy="662776"/>
          </a:xfrm>
          <a:prstGeom prst="ellipse">
            <a:avLst/>
          </a:prstGeom>
          <a:gradFill>
            <a:gsLst>
              <a:gs pos="48000">
                <a:schemeClr val="accent6">
                  <a:lumMod val="40000"/>
                  <a:lumOff val="60000"/>
                  <a:alpha val="61000"/>
                </a:schemeClr>
              </a:gs>
              <a:gs pos="52000">
                <a:schemeClr val="tx1">
                  <a:alpha val="0"/>
                </a:schemeClr>
              </a:gs>
              <a:gs pos="13000">
                <a:schemeClr val="tx1">
                  <a:alpha val="44000"/>
                </a:schemeClr>
              </a:gs>
            </a:gsLst>
            <a:path path="circle">
              <a:fillToRect l="50000" t="50000" r="50000" b="50000"/>
            </a:path>
          </a:gradFill>
          <a:ln w="38100">
            <a:gradFill>
              <a:gsLst>
                <a:gs pos="23000">
                  <a:srgbClr val="FF0000">
                    <a:lumMod val="64000"/>
                  </a:srgbClr>
                </a:gs>
                <a:gs pos="64000">
                  <a:srgbClr val="C00000"/>
                </a:gs>
              </a:gsLst>
              <a:lin ang="5400000" scaled="0"/>
            </a:gradFill>
          </a:ln>
          <a:effectLst>
            <a:reflection blurRad="6350" stA="50000" endA="300" endPos="90000" dir="5400000" sy="-100000" algn="bl" rotWithShape="0"/>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4" name="53 Elipse"/>
          <p:cNvSpPr/>
          <p:nvPr/>
        </p:nvSpPr>
        <p:spPr>
          <a:xfrm rot="10800000">
            <a:off x="636612" y="3715772"/>
            <a:ext cx="683568" cy="662776"/>
          </a:xfrm>
          <a:prstGeom prst="ellipse">
            <a:avLst/>
          </a:prstGeom>
          <a:gradFill>
            <a:gsLst>
              <a:gs pos="42000">
                <a:srgbClr val="FFC000"/>
              </a:gs>
              <a:gs pos="55000">
                <a:schemeClr val="tx1">
                  <a:alpha val="0"/>
                </a:schemeClr>
              </a:gs>
              <a:gs pos="4000">
                <a:schemeClr val="tx1">
                  <a:alpha val="44000"/>
                </a:schemeClr>
              </a:gs>
            </a:gsLst>
            <a:path path="circle">
              <a:fillToRect l="50000" t="50000" r="50000" b="50000"/>
            </a:path>
          </a:gradFill>
          <a:ln w="38100">
            <a:gradFill>
              <a:gsLst>
                <a:gs pos="23000">
                  <a:srgbClr val="FF0000">
                    <a:lumMod val="64000"/>
                  </a:srgbClr>
                </a:gs>
                <a:gs pos="64000">
                  <a:srgbClr val="C00000"/>
                </a:gs>
              </a:gsLst>
              <a:lin ang="5400000" scaled="0"/>
            </a:gradFill>
          </a:ln>
          <a:effectLst>
            <a:reflection blurRad="6350" stA="50000" endA="300" endPos="90000" dir="5400000" sy="-100000" algn="bl" rotWithShape="0"/>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5" name="54 Elipse"/>
          <p:cNvSpPr/>
          <p:nvPr/>
        </p:nvSpPr>
        <p:spPr>
          <a:xfrm rot="10800000">
            <a:off x="-11460" y="2995692"/>
            <a:ext cx="683568" cy="662776"/>
          </a:xfrm>
          <a:prstGeom prst="ellipse">
            <a:avLst/>
          </a:prstGeom>
          <a:gradFill>
            <a:gsLst>
              <a:gs pos="48000">
                <a:schemeClr val="accent6">
                  <a:lumMod val="40000"/>
                  <a:lumOff val="60000"/>
                  <a:alpha val="61000"/>
                </a:schemeClr>
              </a:gs>
              <a:gs pos="52000">
                <a:schemeClr val="tx1">
                  <a:alpha val="0"/>
                </a:schemeClr>
              </a:gs>
              <a:gs pos="13000">
                <a:schemeClr val="tx1">
                  <a:alpha val="44000"/>
                </a:schemeClr>
              </a:gs>
            </a:gsLst>
            <a:path path="circle">
              <a:fillToRect l="50000" t="50000" r="50000" b="50000"/>
            </a:path>
          </a:gradFill>
          <a:ln w="38100">
            <a:gradFill>
              <a:gsLst>
                <a:gs pos="23000">
                  <a:srgbClr val="FF0000">
                    <a:lumMod val="64000"/>
                  </a:srgbClr>
                </a:gs>
                <a:gs pos="64000">
                  <a:srgbClr val="C00000"/>
                </a:gs>
              </a:gsLst>
              <a:lin ang="5400000" scaled="0"/>
            </a:gradFill>
          </a:ln>
          <a:effectLst>
            <a:reflection blurRad="6350" stA="50000" endA="300" endPos="90000" dir="5400000" sy="-100000" algn="bl" rotWithShape="0"/>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6" name="55 Elipse"/>
          <p:cNvSpPr/>
          <p:nvPr/>
        </p:nvSpPr>
        <p:spPr>
          <a:xfrm rot="10800000">
            <a:off x="8460432" y="2975322"/>
            <a:ext cx="683568" cy="662776"/>
          </a:xfrm>
          <a:prstGeom prst="ellipse">
            <a:avLst/>
          </a:prstGeom>
          <a:gradFill>
            <a:gsLst>
              <a:gs pos="48000">
                <a:schemeClr val="accent6">
                  <a:lumMod val="40000"/>
                  <a:lumOff val="60000"/>
                  <a:alpha val="61000"/>
                </a:schemeClr>
              </a:gs>
              <a:gs pos="52000">
                <a:schemeClr val="tx1">
                  <a:alpha val="0"/>
                </a:schemeClr>
              </a:gs>
              <a:gs pos="13000">
                <a:schemeClr val="tx1">
                  <a:alpha val="44000"/>
                </a:schemeClr>
              </a:gs>
            </a:gsLst>
            <a:path path="circle">
              <a:fillToRect l="50000" t="50000" r="50000" b="50000"/>
            </a:path>
          </a:gradFill>
          <a:ln w="38100">
            <a:gradFill>
              <a:gsLst>
                <a:gs pos="23000">
                  <a:srgbClr val="FF0000">
                    <a:lumMod val="64000"/>
                  </a:srgbClr>
                </a:gs>
                <a:gs pos="64000">
                  <a:srgbClr val="C00000"/>
                </a:gs>
              </a:gsLst>
              <a:lin ang="5400000" scaled="0"/>
            </a:gradFill>
          </a:ln>
          <a:effectLst>
            <a:reflection blurRad="6350" stA="50000" endA="300" endPos="90000" dir="5400000" sy="-100000" algn="bl" rotWithShape="0"/>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7" name="56 Elipse"/>
          <p:cNvSpPr/>
          <p:nvPr/>
        </p:nvSpPr>
        <p:spPr>
          <a:xfrm rot="10800000">
            <a:off x="25474" y="4487322"/>
            <a:ext cx="683568" cy="662776"/>
          </a:xfrm>
          <a:prstGeom prst="ellipse">
            <a:avLst/>
          </a:prstGeom>
          <a:gradFill>
            <a:gsLst>
              <a:gs pos="48000">
                <a:schemeClr val="accent6">
                  <a:lumMod val="40000"/>
                  <a:lumOff val="60000"/>
                  <a:alpha val="61000"/>
                </a:schemeClr>
              </a:gs>
              <a:gs pos="52000">
                <a:schemeClr val="tx1">
                  <a:alpha val="0"/>
                </a:schemeClr>
              </a:gs>
              <a:gs pos="13000">
                <a:schemeClr val="tx1">
                  <a:alpha val="44000"/>
                </a:schemeClr>
              </a:gs>
            </a:gsLst>
            <a:path path="circle">
              <a:fillToRect l="50000" t="50000" r="50000" b="50000"/>
            </a:path>
          </a:gradFill>
          <a:ln w="38100">
            <a:gradFill>
              <a:gsLst>
                <a:gs pos="23000">
                  <a:srgbClr val="FF0000">
                    <a:lumMod val="64000"/>
                  </a:srgbClr>
                </a:gs>
                <a:gs pos="64000">
                  <a:srgbClr val="C00000"/>
                </a:gs>
              </a:gsLst>
              <a:lin ang="5400000" scaled="0"/>
            </a:gradFill>
          </a:ln>
          <a:effectLst>
            <a:reflection blurRad="6350" stA="50000" endA="300" endPos="90000" dir="5400000" sy="-100000" algn="bl" rotWithShape="0"/>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47 Rectángulo"/>
          <p:cNvSpPr/>
          <p:nvPr/>
        </p:nvSpPr>
        <p:spPr>
          <a:xfrm>
            <a:off x="-180528" y="0"/>
            <a:ext cx="9577064" cy="5688632"/>
          </a:xfrm>
          <a:prstGeom prst="rect">
            <a:avLst/>
          </a:prstGeom>
          <a:gradFill flip="none" rotWithShape="1">
            <a:gsLst>
              <a:gs pos="0">
                <a:srgbClr val="CCCCFF">
                  <a:lumMod val="48000"/>
                  <a:lumOff val="52000"/>
                </a:srgbClr>
              </a:gs>
              <a:gs pos="77000">
                <a:srgbClr val="A278FF"/>
              </a:gs>
              <a:gs pos="28000">
                <a:srgbClr val="9966FF">
                  <a:lumMod val="99000"/>
                  <a:lumOff val="1000"/>
                </a:srgbClr>
              </a:gs>
              <a:gs pos="100000">
                <a:srgbClr val="CCB3FF"/>
              </a:gs>
              <a:gs pos="53000">
                <a:srgbClr val="CC99FF">
                  <a:lumMod val="73000"/>
                  <a:lumOff val="27000"/>
                </a:srgbClr>
              </a:gs>
              <a:gs pos="100000">
                <a:srgbClr val="CCCCFF">
                  <a:lumMod val="71000"/>
                  <a:lumOff val="29000"/>
                </a:srgbClr>
              </a:gs>
            </a:gsLst>
            <a:lin ang="189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37790511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4000" fill="hold"/>
                                        <p:tgtEl>
                                          <p:spTgt spid="2"/>
                                        </p:tgtEl>
                                        <p:attrNameLst>
                                          <p:attrName>ppt_x</p:attrName>
                                        </p:attrNameLst>
                                      </p:cBhvr>
                                      <p:tavLst>
                                        <p:tav tm="0">
                                          <p:val>
                                            <p:strVal val="#ppt_x"/>
                                          </p:val>
                                        </p:tav>
                                        <p:tav tm="100000">
                                          <p:val>
                                            <p:strVal val="#ppt_x"/>
                                          </p:val>
                                        </p:tav>
                                      </p:tavLst>
                                    </p:anim>
                                    <p:anim calcmode="lin" valueType="num">
                                      <p:cBhvr additive="base">
                                        <p:cTn id="8" dur="4000" fill="hold"/>
                                        <p:tgtEl>
                                          <p:spTgt spid="2"/>
                                        </p:tgtEl>
                                        <p:attrNameLst>
                                          <p:attrName>ppt_y</p:attrName>
                                        </p:attrNameLst>
                                      </p:cBhvr>
                                      <p:tavLst>
                                        <p:tav tm="0">
                                          <p:val>
                                            <p:strVal val="0-#ppt_h/2"/>
                                          </p:val>
                                        </p:tav>
                                        <p:tav tm="100000">
                                          <p:val>
                                            <p:strVal val="#ppt_y"/>
                                          </p:val>
                                        </p:tav>
                                      </p:tavLst>
                                    </p:anim>
                                  </p:childTnLst>
                                </p:cTn>
                              </p:par>
                              <p:par>
                                <p:cTn id="9" presetID="19" presetClass="entr" presetSubtype="5" fill="hold" grpId="1"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4000" fill="hold"/>
                                        <p:tgtEl>
                                          <p:spTgt spid="2"/>
                                        </p:tgtEl>
                                        <p:attrNameLst>
                                          <p:attrName>ppt_w</p:attrName>
                                        </p:attrNameLst>
                                      </p:cBhvr>
                                      <p:tavLst>
                                        <p:tav tm="0">
                                          <p:val>
                                            <p:strVal val="#ppt_w"/>
                                          </p:val>
                                        </p:tav>
                                        <p:tav tm="100000">
                                          <p:val>
                                            <p:strVal val="#ppt_w"/>
                                          </p:val>
                                        </p:tav>
                                      </p:tavLst>
                                    </p:anim>
                                    <p:anim calcmode="lin" valueType="num">
                                      <p:cBhvr>
                                        <p:cTn id="12" dur="4000" fill="hold"/>
                                        <p:tgtEl>
                                          <p:spTgt spid="2"/>
                                        </p:tgtEl>
                                        <p:attrNameLst>
                                          <p:attrName>ppt_h</p:attrName>
                                        </p:attrNameLst>
                                      </p:cBhvr>
                                      <p:tavLst>
                                        <p:tav tm="0" fmla="#ppt_h*sin(2.5*pi*$)">
                                          <p:val>
                                            <p:fltVal val="0"/>
                                          </p:val>
                                        </p:tav>
                                        <p:tav tm="100000">
                                          <p:val>
                                            <p:fltVal val="1"/>
                                          </p:val>
                                        </p:tav>
                                      </p:tavLst>
                                    </p:anim>
                                  </p:childTnLst>
                                </p:cTn>
                              </p:par>
                              <p:par>
                                <p:cTn id="13" presetID="2" presetClass="exit" presetSubtype="4" fill="hold" grpId="2" nodeType="withEffect">
                                  <p:stCondLst>
                                    <p:cond delay="0"/>
                                  </p:stCondLst>
                                  <p:childTnLst>
                                    <p:anim calcmode="lin" valueType="num">
                                      <p:cBhvr additive="base">
                                        <p:cTn id="14" dur="4500"/>
                                        <p:tgtEl>
                                          <p:spTgt spid="2"/>
                                        </p:tgtEl>
                                        <p:attrNameLst>
                                          <p:attrName>ppt_x</p:attrName>
                                        </p:attrNameLst>
                                      </p:cBhvr>
                                      <p:tavLst>
                                        <p:tav tm="0">
                                          <p:val>
                                            <p:strVal val="ppt_x"/>
                                          </p:val>
                                        </p:tav>
                                        <p:tav tm="100000">
                                          <p:val>
                                            <p:strVal val="ppt_x"/>
                                          </p:val>
                                        </p:tav>
                                      </p:tavLst>
                                    </p:anim>
                                    <p:anim calcmode="lin" valueType="num">
                                      <p:cBhvr additive="base">
                                        <p:cTn id="15" dur="4500"/>
                                        <p:tgtEl>
                                          <p:spTgt spid="2"/>
                                        </p:tgtEl>
                                        <p:attrNameLst>
                                          <p:attrName>ppt_y</p:attrName>
                                        </p:attrNameLst>
                                      </p:cBhvr>
                                      <p:tavLst>
                                        <p:tav tm="0">
                                          <p:val>
                                            <p:strVal val="ppt_y"/>
                                          </p:val>
                                        </p:tav>
                                        <p:tav tm="100000">
                                          <p:val>
                                            <p:strVal val="1+ppt_h/2"/>
                                          </p:val>
                                        </p:tav>
                                      </p:tavLst>
                                    </p:anim>
                                    <p:set>
                                      <p:cBhvr>
                                        <p:cTn id="16" dur="1" fill="hold">
                                          <p:stCondLst>
                                            <p:cond delay="4499"/>
                                          </p:stCondLst>
                                        </p:cTn>
                                        <p:tgtEl>
                                          <p:spTgt spid="2"/>
                                        </p:tgtEl>
                                        <p:attrNameLst>
                                          <p:attrName>style.visibility</p:attrName>
                                        </p:attrNameLst>
                                      </p:cBhvr>
                                      <p:to>
                                        <p:strVal val="hidden"/>
                                      </p:to>
                                    </p:set>
                                  </p:childTnLst>
                                </p:cTn>
                              </p:par>
                              <p:par>
                                <p:cTn id="17" presetID="3" presetClass="exit" presetSubtype="10" fill="hold" grpId="3" nodeType="withEffect">
                                  <p:stCondLst>
                                    <p:cond delay="0"/>
                                  </p:stCondLst>
                                  <p:childTnLst>
                                    <p:animEffect transition="out" filter="blinds(horizontal)">
                                      <p:cBhvr>
                                        <p:cTn id="18" dur="6000"/>
                                        <p:tgtEl>
                                          <p:spTgt spid="2"/>
                                        </p:tgtEl>
                                      </p:cBhvr>
                                    </p:animEffect>
                                    <p:set>
                                      <p:cBhvr>
                                        <p:cTn id="19" dur="1" fill="hold">
                                          <p:stCondLst>
                                            <p:cond delay="5999"/>
                                          </p:stCondLst>
                                        </p:cTn>
                                        <p:tgtEl>
                                          <p:spTgt spid="2"/>
                                        </p:tgtEl>
                                        <p:attrNameLst>
                                          <p:attrName>style.visibility</p:attrName>
                                        </p:attrNameLst>
                                      </p:cBhvr>
                                      <p:to>
                                        <p:strVal val="hidden"/>
                                      </p:to>
                                    </p:set>
                                  </p:childTnLst>
                                </p:cTn>
                              </p:par>
                              <p:par>
                                <p:cTn id="20" presetID="2" presetClass="entr" presetSubtype="1" fill="hold" grpId="0" nodeType="withEffect">
                                  <p:stCondLst>
                                    <p:cond delay="0"/>
                                  </p:stCondLst>
                                  <p:childTnLst>
                                    <p:set>
                                      <p:cBhvr>
                                        <p:cTn id="21" dur="1" fill="hold">
                                          <p:stCondLst>
                                            <p:cond delay="0"/>
                                          </p:stCondLst>
                                        </p:cTn>
                                        <p:tgtEl>
                                          <p:spTgt spid="30"/>
                                        </p:tgtEl>
                                        <p:attrNameLst>
                                          <p:attrName>style.visibility</p:attrName>
                                        </p:attrNameLst>
                                      </p:cBhvr>
                                      <p:to>
                                        <p:strVal val="visible"/>
                                      </p:to>
                                    </p:set>
                                    <p:anim calcmode="lin" valueType="num">
                                      <p:cBhvr additive="base">
                                        <p:cTn id="22" dur="4000" fill="hold"/>
                                        <p:tgtEl>
                                          <p:spTgt spid="30"/>
                                        </p:tgtEl>
                                        <p:attrNameLst>
                                          <p:attrName>ppt_x</p:attrName>
                                        </p:attrNameLst>
                                      </p:cBhvr>
                                      <p:tavLst>
                                        <p:tav tm="0">
                                          <p:val>
                                            <p:strVal val="#ppt_x"/>
                                          </p:val>
                                        </p:tav>
                                        <p:tav tm="100000">
                                          <p:val>
                                            <p:strVal val="#ppt_x"/>
                                          </p:val>
                                        </p:tav>
                                      </p:tavLst>
                                    </p:anim>
                                    <p:anim calcmode="lin" valueType="num">
                                      <p:cBhvr additive="base">
                                        <p:cTn id="23" dur="4000" fill="hold"/>
                                        <p:tgtEl>
                                          <p:spTgt spid="30"/>
                                        </p:tgtEl>
                                        <p:attrNameLst>
                                          <p:attrName>ppt_y</p:attrName>
                                        </p:attrNameLst>
                                      </p:cBhvr>
                                      <p:tavLst>
                                        <p:tav tm="0">
                                          <p:val>
                                            <p:strVal val="0-#ppt_h/2"/>
                                          </p:val>
                                        </p:tav>
                                        <p:tav tm="100000">
                                          <p:val>
                                            <p:strVal val="#ppt_y"/>
                                          </p:val>
                                        </p:tav>
                                      </p:tavLst>
                                    </p:anim>
                                  </p:childTnLst>
                                </p:cTn>
                              </p:par>
                              <p:par>
                                <p:cTn id="24" presetID="19" presetClass="entr" presetSubtype="5" fill="hold" grpId="1" nodeType="withEffect">
                                  <p:stCondLst>
                                    <p:cond delay="0"/>
                                  </p:stCondLst>
                                  <p:childTnLst>
                                    <p:set>
                                      <p:cBhvr>
                                        <p:cTn id="25" dur="1" fill="hold">
                                          <p:stCondLst>
                                            <p:cond delay="0"/>
                                          </p:stCondLst>
                                        </p:cTn>
                                        <p:tgtEl>
                                          <p:spTgt spid="30"/>
                                        </p:tgtEl>
                                        <p:attrNameLst>
                                          <p:attrName>style.visibility</p:attrName>
                                        </p:attrNameLst>
                                      </p:cBhvr>
                                      <p:to>
                                        <p:strVal val="visible"/>
                                      </p:to>
                                    </p:set>
                                    <p:anim calcmode="lin" valueType="num">
                                      <p:cBhvr>
                                        <p:cTn id="26" dur="4000" fill="hold"/>
                                        <p:tgtEl>
                                          <p:spTgt spid="30"/>
                                        </p:tgtEl>
                                        <p:attrNameLst>
                                          <p:attrName>ppt_w</p:attrName>
                                        </p:attrNameLst>
                                      </p:cBhvr>
                                      <p:tavLst>
                                        <p:tav tm="0">
                                          <p:val>
                                            <p:strVal val="#ppt_w"/>
                                          </p:val>
                                        </p:tav>
                                        <p:tav tm="100000">
                                          <p:val>
                                            <p:strVal val="#ppt_w"/>
                                          </p:val>
                                        </p:tav>
                                      </p:tavLst>
                                    </p:anim>
                                    <p:anim calcmode="lin" valueType="num">
                                      <p:cBhvr>
                                        <p:cTn id="27" dur="4000" fill="hold"/>
                                        <p:tgtEl>
                                          <p:spTgt spid="30"/>
                                        </p:tgtEl>
                                        <p:attrNameLst>
                                          <p:attrName>ppt_h</p:attrName>
                                        </p:attrNameLst>
                                      </p:cBhvr>
                                      <p:tavLst>
                                        <p:tav tm="0" fmla="#ppt_h*sin(2.5*pi*$)">
                                          <p:val>
                                            <p:fltVal val="0"/>
                                          </p:val>
                                        </p:tav>
                                        <p:tav tm="100000">
                                          <p:val>
                                            <p:fltVal val="1"/>
                                          </p:val>
                                        </p:tav>
                                      </p:tavLst>
                                    </p:anim>
                                  </p:childTnLst>
                                </p:cTn>
                              </p:par>
                              <p:par>
                                <p:cTn id="28" presetID="2" presetClass="exit" presetSubtype="4" fill="hold" grpId="2" nodeType="withEffect">
                                  <p:stCondLst>
                                    <p:cond delay="0"/>
                                  </p:stCondLst>
                                  <p:childTnLst>
                                    <p:anim calcmode="lin" valueType="num">
                                      <p:cBhvr additive="base">
                                        <p:cTn id="29" dur="4500"/>
                                        <p:tgtEl>
                                          <p:spTgt spid="30"/>
                                        </p:tgtEl>
                                        <p:attrNameLst>
                                          <p:attrName>ppt_x</p:attrName>
                                        </p:attrNameLst>
                                      </p:cBhvr>
                                      <p:tavLst>
                                        <p:tav tm="0">
                                          <p:val>
                                            <p:strVal val="ppt_x"/>
                                          </p:val>
                                        </p:tav>
                                        <p:tav tm="100000">
                                          <p:val>
                                            <p:strVal val="ppt_x"/>
                                          </p:val>
                                        </p:tav>
                                      </p:tavLst>
                                    </p:anim>
                                    <p:anim calcmode="lin" valueType="num">
                                      <p:cBhvr additive="base">
                                        <p:cTn id="30" dur="4500"/>
                                        <p:tgtEl>
                                          <p:spTgt spid="30"/>
                                        </p:tgtEl>
                                        <p:attrNameLst>
                                          <p:attrName>ppt_y</p:attrName>
                                        </p:attrNameLst>
                                      </p:cBhvr>
                                      <p:tavLst>
                                        <p:tav tm="0">
                                          <p:val>
                                            <p:strVal val="ppt_y"/>
                                          </p:val>
                                        </p:tav>
                                        <p:tav tm="100000">
                                          <p:val>
                                            <p:strVal val="1+ppt_h/2"/>
                                          </p:val>
                                        </p:tav>
                                      </p:tavLst>
                                    </p:anim>
                                    <p:set>
                                      <p:cBhvr>
                                        <p:cTn id="31" dur="1" fill="hold">
                                          <p:stCondLst>
                                            <p:cond delay="4499"/>
                                          </p:stCondLst>
                                        </p:cTn>
                                        <p:tgtEl>
                                          <p:spTgt spid="30"/>
                                        </p:tgtEl>
                                        <p:attrNameLst>
                                          <p:attrName>style.visibility</p:attrName>
                                        </p:attrNameLst>
                                      </p:cBhvr>
                                      <p:to>
                                        <p:strVal val="hidden"/>
                                      </p:to>
                                    </p:set>
                                  </p:childTnLst>
                                </p:cTn>
                              </p:par>
                              <p:par>
                                <p:cTn id="32" presetID="3" presetClass="exit" presetSubtype="10" fill="hold" grpId="3" nodeType="withEffect">
                                  <p:stCondLst>
                                    <p:cond delay="0"/>
                                  </p:stCondLst>
                                  <p:childTnLst>
                                    <p:animEffect transition="out" filter="blinds(horizontal)">
                                      <p:cBhvr>
                                        <p:cTn id="33" dur="6000"/>
                                        <p:tgtEl>
                                          <p:spTgt spid="30"/>
                                        </p:tgtEl>
                                      </p:cBhvr>
                                    </p:animEffect>
                                    <p:set>
                                      <p:cBhvr>
                                        <p:cTn id="34" dur="1" fill="hold">
                                          <p:stCondLst>
                                            <p:cond delay="5999"/>
                                          </p:stCondLst>
                                        </p:cTn>
                                        <p:tgtEl>
                                          <p:spTgt spid="30"/>
                                        </p:tgtEl>
                                        <p:attrNameLst>
                                          <p:attrName>style.visibility</p:attrName>
                                        </p:attrNameLst>
                                      </p:cBhvr>
                                      <p:to>
                                        <p:strVal val="hidden"/>
                                      </p:to>
                                    </p:set>
                                  </p:childTnLst>
                                </p:cTn>
                              </p:par>
                              <p:par>
                                <p:cTn id="35" presetID="2" presetClass="entr" presetSubtype="1" fill="hold" grpId="0" nodeType="withEffect">
                                  <p:stCondLst>
                                    <p:cond delay="0"/>
                                  </p:stCondLst>
                                  <p:childTnLst>
                                    <p:set>
                                      <p:cBhvr>
                                        <p:cTn id="36" dur="1" fill="hold">
                                          <p:stCondLst>
                                            <p:cond delay="0"/>
                                          </p:stCondLst>
                                        </p:cTn>
                                        <p:tgtEl>
                                          <p:spTgt spid="7"/>
                                        </p:tgtEl>
                                        <p:attrNameLst>
                                          <p:attrName>style.visibility</p:attrName>
                                        </p:attrNameLst>
                                      </p:cBhvr>
                                      <p:to>
                                        <p:strVal val="visible"/>
                                      </p:to>
                                    </p:set>
                                    <p:anim calcmode="lin" valueType="num">
                                      <p:cBhvr additive="base">
                                        <p:cTn id="37" dur="4000" fill="hold"/>
                                        <p:tgtEl>
                                          <p:spTgt spid="7"/>
                                        </p:tgtEl>
                                        <p:attrNameLst>
                                          <p:attrName>ppt_x</p:attrName>
                                        </p:attrNameLst>
                                      </p:cBhvr>
                                      <p:tavLst>
                                        <p:tav tm="0">
                                          <p:val>
                                            <p:strVal val="#ppt_x"/>
                                          </p:val>
                                        </p:tav>
                                        <p:tav tm="100000">
                                          <p:val>
                                            <p:strVal val="#ppt_x"/>
                                          </p:val>
                                        </p:tav>
                                      </p:tavLst>
                                    </p:anim>
                                    <p:anim calcmode="lin" valueType="num">
                                      <p:cBhvr additive="base">
                                        <p:cTn id="38" dur="4000" fill="hold"/>
                                        <p:tgtEl>
                                          <p:spTgt spid="7"/>
                                        </p:tgtEl>
                                        <p:attrNameLst>
                                          <p:attrName>ppt_y</p:attrName>
                                        </p:attrNameLst>
                                      </p:cBhvr>
                                      <p:tavLst>
                                        <p:tav tm="0">
                                          <p:val>
                                            <p:strVal val="0-#ppt_h/2"/>
                                          </p:val>
                                        </p:tav>
                                        <p:tav tm="100000">
                                          <p:val>
                                            <p:strVal val="#ppt_y"/>
                                          </p:val>
                                        </p:tav>
                                      </p:tavLst>
                                    </p:anim>
                                  </p:childTnLst>
                                </p:cTn>
                              </p:par>
                              <p:par>
                                <p:cTn id="39" presetID="19" presetClass="entr" presetSubtype="5" fill="hold" grpId="1" nodeType="withEffect">
                                  <p:stCondLst>
                                    <p:cond delay="0"/>
                                  </p:stCondLst>
                                  <p:childTnLst>
                                    <p:set>
                                      <p:cBhvr>
                                        <p:cTn id="40" dur="1" fill="hold">
                                          <p:stCondLst>
                                            <p:cond delay="0"/>
                                          </p:stCondLst>
                                        </p:cTn>
                                        <p:tgtEl>
                                          <p:spTgt spid="7"/>
                                        </p:tgtEl>
                                        <p:attrNameLst>
                                          <p:attrName>style.visibility</p:attrName>
                                        </p:attrNameLst>
                                      </p:cBhvr>
                                      <p:to>
                                        <p:strVal val="visible"/>
                                      </p:to>
                                    </p:set>
                                    <p:anim calcmode="lin" valueType="num">
                                      <p:cBhvr>
                                        <p:cTn id="41" dur="4000" fill="hold"/>
                                        <p:tgtEl>
                                          <p:spTgt spid="7"/>
                                        </p:tgtEl>
                                        <p:attrNameLst>
                                          <p:attrName>ppt_w</p:attrName>
                                        </p:attrNameLst>
                                      </p:cBhvr>
                                      <p:tavLst>
                                        <p:tav tm="0">
                                          <p:val>
                                            <p:strVal val="#ppt_w"/>
                                          </p:val>
                                        </p:tav>
                                        <p:tav tm="100000">
                                          <p:val>
                                            <p:strVal val="#ppt_w"/>
                                          </p:val>
                                        </p:tav>
                                      </p:tavLst>
                                    </p:anim>
                                    <p:anim calcmode="lin" valueType="num">
                                      <p:cBhvr>
                                        <p:cTn id="42" dur="4000" fill="hold"/>
                                        <p:tgtEl>
                                          <p:spTgt spid="7"/>
                                        </p:tgtEl>
                                        <p:attrNameLst>
                                          <p:attrName>ppt_h</p:attrName>
                                        </p:attrNameLst>
                                      </p:cBhvr>
                                      <p:tavLst>
                                        <p:tav tm="0" fmla="#ppt_h*sin(2.5*pi*$)">
                                          <p:val>
                                            <p:fltVal val="0"/>
                                          </p:val>
                                        </p:tav>
                                        <p:tav tm="100000">
                                          <p:val>
                                            <p:fltVal val="1"/>
                                          </p:val>
                                        </p:tav>
                                      </p:tavLst>
                                    </p:anim>
                                  </p:childTnLst>
                                </p:cTn>
                              </p:par>
                              <p:par>
                                <p:cTn id="43" presetID="2" presetClass="exit" presetSubtype="4" fill="hold" grpId="2" nodeType="withEffect">
                                  <p:stCondLst>
                                    <p:cond delay="0"/>
                                  </p:stCondLst>
                                  <p:childTnLst>
                                    <p:anim calcmode="lin" valueType="num">
                                      <p:cBhvr additive="base">
                                        <p:cTn id="44" dur="4500"/>
                                        <p:tgtEl>
                                          <p:spTgt spid="7"/>
                                        </p:tgtEl>
                                        <p:attrNameLst>
                                          <p:attrName>ppt_x</p:attrName>
                                        </p:attrNameLst>
                                      </p:cBhvr>
                                      <p:tavLst>
                                        <p:tav tm="0">
                                          <p:val>
                                            <p:strVal val="ppt_x"/>
                                          </p:val>
                                        </p:tav>
                                        <p:tav tm="100000">
                                          <p:val>
                                            <p:strVal val="ppt_x"/>
                                          </p:val>
                                        </p:tav>
                                      </p:tavLst>
                                    </p:anim>
                                    <p:anim calcmode="lin" valueType="num">
                                      <p:cBhvr additive="base">
                                        <p:cTn id="45" dur="4500"/>
                                        <p:tgtEl>
                                          <p:spTgt spid="7"/>
                                        </p:tgtEl>
                                        <p:attrNameLst>
                                          <p:attrName>ppt_y</p:attrName>
                                        </p:attrNameLst>
                                      </p:cBhvr>
                                      <p:tavLst>
                                        <p:tav tm="0">
                                          <p:val>
                                            <p:strVal val="ppt_y"/>
                                          </p:val>
                                        </p:tav>
                                        <p:tav tm="100000">
                                          <p:val>
                                            <p:strVal val="1+ppt_h/2"/>
                                          </p:val>
                                        </p:tav>
                                      </p:tavLst>
                                    </p:anim>
                                    <p:set>
                                      <p:cBhvr>
                                        <p:cTn id="46" dur="1" fill="hold">
                                          <p:stCondLst>
                                            <p:cond delay="4499"/>
                                          </p:stCondLst>
                                        </p:cTn>
                                        <p:tgtEl>
                                          <p:spTgt spid="7"/>
                                        </p:tgtEl>
                                        <p:attrNameLst>
                                          <p:attrName>style.visibility</p:attrName>
                                        </p:attrNameLst>
                                      </p:cBhvr>
                                      <p:to>
                                        <p:strVal val="hidden"/>
                                      </p:to>
                                    </p:set>
                                  </p:childTnLst>
                                </p:cTn>
                              </p:par>
                              <p:par>
                                <p:cTn id="47" presetID="3" presetClass="exit" presetSubtype="10" fill="hold" grpId="3" nodeType="withEffect">
                                  <p:stCondLst>
                                    <p:cond delay="0"/>
                                  </p:stCondLst>
                                  <p:childTnLst>
                                    <p:animEffect transition="out" filter="blinds(horizontal)">
                                      <p:cBhvr>
                                        <p:cTn id="48" dur="6000"/>
                                        <p:tgtEl>
                                          <p:spTgt spid="7"/>
                                        </p:tgtEl>
                                      </p:cBhvr>
                                    </p:animEffect>
                                    <p:set>
                                      <p:cBhvr>
                                        <p:cTn id="49" dur="1" fill="hold">
                                          <p:stCondLst>
                                            <p:cond delay="5999"/>
                                          </p:stCondLst>
                                        </p:cTn>
                                        <p:tgtEl>
                                          <p:spTgt spid="7"/>
                                        </p:tgtEl>
                                        <p:attrNameLst>
                                          <p:attrName>style.visibility</p:attrName>
                                        </p:attrNameLst>
                                      </p:cBhvr>
                                      <p:to>
                                        <p:strVal val="hidden"/>
                                      </p:to>
                                    </p:set>
                                  </p:childTnLst>
                                </p:cTn>
                              </p:par>
                              <p:par>
                                <p:cTn id="50" presetID="2" presetClass="entr" presetSubtype="1" fill="hold" grpId="0" nodeType="withEffect">
                                  <p:stCondLst>
                                    <p:cond delay="0"/>
                                  </p:stCondLst>
                                  <p:childTnLst>
                                    <p:set>
                                      <p:cBhvr>
                                        <p:cTn id="51" dur="1" fill="hold">
                                          <p:stCondLst>
                                            <p:cond delay="0"/>
                                          </p:stCondLst>
                                        </p:cTn>
                                        <p:tgtEl>
                                          <p:spTgt spid="11"/>
                                        </p:tgtEl>
                                        <p:attrNameLst>
                                          <p:attrName>style.visibility</p:attrName>
                                        </p:attrNameLst>
                                      </p:cBhvr>
                                      <p:to>
                                        <p:strVal val="visible"/>
                                      </p:to>
                                    </p:set>
                                    <p:anim calcmode="lin" valueType="num">
                                      <p:cBhvr additive="base">
                                        <p:cTn id="52" dur="4000" fill="hold"/>
                                        <p:tgtEl>
                                          <p:spTgt spid="11"/>
                                        </p:tgtEl>
                                        <p:attrNameLst>
                                          <p:attrName>ppt_x</p:attrName>
                                        </p:attrNameLst>
                                      </p:cBhvr>
                                      <p:tavLst>
                                        <p:tav tm="0">
                                          <p:val>
                                            <p:strVal val="#ppt_x"/>
                                          </p:val>
                                        </p:tav>
                                        <p:tav tm="100000">
                                          <p:val>
                                            <p:strVal val="#ppt_x"/>
                                          </p:val>
                                        </p:tav>
                                      </p:tavLst>
                                    </p:anim>
                                    <p:anim calcmode="lin" valueType="num">
                                      <p:cBhvr additive="base">
                                        <p:cTn id="53" dur="4000" fill="hold"/>
                                        <p:tgtEl>
                                          <p:spTgt spid="11"/>
                                        </p:tgtEl>
                                        <p:attrNameLst>
                                          <p:attrName>ppt_y</p:attrName>
                                        </p:attrNameLst>
                                      </p:cBhvr>
                                      <p:tavLst>
                                        <p:tav tm="0">
                                          <p:val>
                                            <p:strVal val="0-#ppt_h/2"/>
                                          </p:val>
                                        </p:tav>
                                        <p:tav tm="100000">
                                          <p:val>
                                            <p:strVal val="#ppt_y"/>
                                          </p:val>
                                        </p:tav>
                                      </p:tavLst>
                                    </p:anim>
                                  </p:childTnLst>
                                </p:cTn>
                              </p:par>
                              <p:par>
                                <p:cTn id="54" presetID="19" presetClass="entr" presetSubtype="5" fill="hold" grpId="1" nodeType="withEffect">
                                  <p:stCondLst>
                                    <p:cond delay="0"/>
                                  </p:stCondLst>
                                  <p:childTnLst>
                                    <p:set>
                                      <p:cBhvr>
                                        <p:cTn id="55" dur="1" fill="hold">
                                          <p:stCondLst>
                                            <p:cond delay="0"/>
                                          </p:stCondLst>
                                        </p:cTn>
                                        <p:tgtEl>
                                          <p:spTgt spid="11"/>
                                        </p:tgtEl>
                                        <p:attrNameLst>
                                          <p:attrName>style.visibility</p:attrName>
                                        </p:attrNameLst>
                                      </p:cBhvr>
                                      <p:to>
                                        <p:strVal val="visible"/>
                                      </p:to>
                                    </p:set>
                                    <p:anim calcmode="lin" valueType="num">
                                      <p:cBhvr>
                                        <p:cTn id="56" dur="4000" fill="hold"/>
                                        <p:tgtEl>
                                          <p:spTgt spid="11"/>
                                        </p:tgtEl>
                                        <p:attrNameLst>
                                          <p:attrName>ppt_w</p:attrName>
                                        </p:attrNameLst>
                                      </p:cBhvr>
                                      <p:tavLst>
                                        <p:tav tm="0">
                                          <p:val>
                                            <p:strVal val="#ppt_w"/>
                                          </p:val>
                                        </p:tav>
                                        <p:tav tm="100000">
                                          <p:val>
                                            <p:strVal val="#ppt_w"/>
                                          </p:val>
                                        </p:tav>
                                      </p:tavLst>
                                    </p:anim>
                                    <p:anim calcmode="lin" valueType="num">
                                      <p:cBhvr>
                                        <p:cTn id="57" dur="4000" fill="hold"/>
                                        <p:tgtEl>
                                          <p:spTgt spid="11"/>
                                        </p:tgtEl>
                                        <p:attrNameLst>
                                          <p:attrName>ppt_h</p:attrName>
                                        </p:attrNameLst>
                                      </p:cBhvr>
                                      <p:tavLst>
                                        <p:tav tm="0" fmla="#ppt_h*sin(2.5*pi*$)">
                                          <p:val>
                                            <p:fltVal val="0"/>
                                          </p:val>
                                        </p:tav>
                                        <p:tav tm="100000">
                                          <p:val>
                                            <p:fltVal val="1"/>
                                          </p:val>
                                        </p:tav>
                                      </p:tavLst>
                                    </p:anim>
                                  </p:childTnLst>
                                </p:cTn>
                              </p:par>
                              <p:par>
                                <p:cTn id="58" presetID="2" presetClass="exit" presetSubtype="4" fill="hold" grpId="2" nodeType="withEffect">
                                  <p:stCondLst>
                                    <p:cond delay="0"/>
                                  </p:stCondLst>
                                  <p:childTnLst>
                                    <p:anim calcmode="lin" valueType="num">
                                      <p:cBhvr additive="base">
                                        <p:cTn id="59" dur="4500"/>
                                        <p:tgtEl>
                                          <p:spTgt spid="11"/>
                                        </p:tgtEl>
                                        <p:attrNameLst>
                                          <p:attrName>ppt_x</p:attrName>
                                        </p:attrNameLst>
                                      </p:cBhvr>
                                      <p:tavLst>
                                        <p:tav tm="0">
                                          <p:val>
                                            <p:strVal val="ppt_x"/>
                                          </p:val>
                                        </p:tav>
                                        <p:tav tm="100000">
                                          <p:val>
                                            <p:strVal val="ppt_x"/>
                                          </p:val>
                                        </p:tav>
                                      </p:tavLst>
                                    </p:anim>
                                    <p:anim calcmode="lin" valueType="num">
                                      <p:cBhvr additive="base">
                                        <p:cTn id="60" dur="4500"/>
                                        <p:tgtEl>
                                          <p:spTgt spid="11"/>
                                        </p:tgtEl>
                                        <p:attrNameLst>
                                          <p:attrName>ppt_y</p:attrName>
                                        </p:attrNameLst>
                                      </p:cBhvr>
                                      <p:tavLst>
                                        <p:tav tm="0">
                                          <p:val>
                                            <p:strVal val="ppt_y"/>
                                          </p:val>
                                        </p:tav>
                                        <p:tav tm="100000">
                                          <p:val>
                                            <p:strVal val="1+ppt_h/2"/>
                                          </p:val>
                                        </p:tav>
                                      </p:tavLst>
                                    </p:anim>
                                    <p:set>
                                      <p:cBhvr>
                                        <p:cTn id="61" dur="1" fill="hold">
                                          <p:stCondLst>
                                            <p:cond delay="4499"/>
                                          </p:stCondLst>
                                        </p:cTn>
                                        <p:tgtEl>
                                          <p:spTgt spid="11"/>
                                        </p:tgtEl>
                                        <p:attrNameLst>
                                          <p:attrName>style.visibility</p:attrName>
                                        </p:attrNameLst>
                                      </p:cBhvr>
                                      <p:to>
                                        <p:strVal val="hidden"/>
                                      </p:to>
                                    </p:set>
                                  </p:childTnLst>
                                </p:cTn>
                              </p:par>
                              <p:par>
                                <p:cTn id="62" presetID="3" presetClass="exit" presetSubtype="10" fill="hold" grpId="3" nodeType="withEffect">
                                  <p:stCondLst>
                                    <p:cond delay="0"/>
                                  </p:stCondLst>
                                  <p:childTnLst>
                                    <p:animEffect transition="out" filter="blinds(horizontal)">
                                      <p:cBhvr>
                                        <p:cTn id="63" dur="6000"/>
                                        <p:tgtEl>
                                          <p:spTgt spid="11"/>
                                        </p:tgtEl>
                                      </p:cBhvr>
                                    </p:animEffect>
                                    <p:set>
                                      <p:cBhvr>
                                        <p:cTn id="64" dur="1" fill="hold">
                                          <p:stCondLst>
                                            <p:cond delay="5999"/>
                                          </p:stCondLst>
                                        </p:cTn>
                                        <p:tgtEl>
                                          <p:spTgt spid="11"/>
                                        </p:tgtEl>
                                        <p:attrNameLst>
                                          <p:attrName>style.visibility</p:attrName>
                                        </p:attrNameLst>
                                      </p:cBhvr>
                                      <p:to>
                                        <p:strVal val="hidden"/>
                                      </p:to>
                                    </p:set>
                                  </p:childTnLst>
                                </p:cTn>
                              </p:par>
                              <p:par>
                                <p:cTn id="65" presetID="2" presetClass="entr" presetSubtype="1" fill="hold" grpId="0" nodeType="withEffect">
                                  <p:stCondLst>
                                    <p:cond delay="0"/>
                                  </p:stCondLst>
                                  <p:childTnLst>
                                    <p:set>
                                      <p:cBhvr>
                                        <p:cTn id="66" dur="1" fill="hold">
                                          <p:stCondLst>
                                            <p:cond delay="0"/>
                                          </p:stCondLst>
                                        </p:cTn>
                                        <p:tgtEl>
                                          <p:spTgt spid="8"/>
                                        </p:tgtEl>
                                        <p:attrNameLst>
                                          <p:attrName>style.visibility</p:attrName>
                                        </p:attrNameLst>
                                      </p:cBhvr>
                                      <p:to>
                                        <p:strVal val="visible"/>
                                      </p:to>
                                    </p:set>
                                    <p:anim calcmode="lin" valueType="num">
                                      <p:cBhvr additive="base">
                                        <p:cTn id="67" dur="4000" fill="hold"/>
                                        <p:tgtEl>
                                          <p:spTgt spid="8"/>
                                        </p:tgtEl>
                                        <p:attrNameLst>
                                          <p:attrName>ppt_x</p:attrName>
                                        </p:attrNameLst>
                                      </p:cBhvr>
                                      <p:tavLst>
                                        <p:tav tm="0">
                                          <p:val>
                                            <p:strVal val="#ppt_x"/>
                                          </p:val>
                                        </p:tav>
                                        <p:tav tm="100000">
                                          <p:val>
                                            <p:strVal val="#ppt_x"/>
                                          </p:val>
                                        </p:tav>
                                      </p:tavLst>
                                    </p:anim>
                                    <p:anim calcmode="lin" valueType="num">
                                      <p:cBhvr additive="base">
                                        <p:cTn id="68" dur="4000" fill="hold"/>
                                        <p:tgtEl>
                                          <p:spTgt spid="8"/>
                                        </p:tgtEl>
                                        <p:attrNameLst>
                                          <p:attrName>ppt_y</p:attrName>
                                        </p:attrNameLst>
                                      </p:cBhvr>
                                      <p:tavLst>
                                        <p:tav tm="0">
                                          <p:val>
                                            <p:strVal val="0-#ppt_h/2"/>
                                          </p:val>
                                        </p:tav>
                                        <p:tav tm="100000">
                                          <p:val>
                                            <p:strVal val="#ppt_y"/>
                                          </p:val>
                                        </p:tav>
                                      </p:tavLst>
                                    </p:anim>
                                  </p:childTnLst>
                                </p:cTn>
                              </p:par>
                              <p:par>
                                <p:cTn id="69" presetID="19" presetClass="entr" presetSubtype="5" fill="hold" grpId="1" nodeType="withEffect">
                                  <p:stCondLst>
                                    <p:cond delay="0"/>
                                  </p:stCondLst>
                                  <p:childTnLst>
                                    <p:set>
                                      <p:cBhvr>
                                        <p:cTn id="70" dur="1" fill="hold">
                                          <p:stCondLst>
                                            <p:cond delay="0"/>
                                          </p:stCondLst>
                                        </p:cTn>
                                        <p:tgtEl>
                                          <p:spTgt spid="8"/>
                                        </p:tgtEl>
                                        <p:attrNameLst>
                                          <p:attrName>style.visibility</p:attrName>
                                        </p:attrNameLst>
                                      </p:cBhvr>
                                      <p:to>
                                        <p:strVal val="visible"/>
                                      </p:to>
                                    </p:set>
                                    <p:anim calcmode="lin" valueType="num">
                                      <p:cBhvr>
                                        <p:cTn id="71" dur="4000" fill="hold"/>
                                        <p:tgtEl>
                                          <p:spTgt spid="8"/>
                                        </p:tgtEl>
                                        <p:attrNameLst>
                                          <p:attrName>ppt_w</p:attrName>
                                        </p:attrNameLst>
                                      </p:cBhvr>
                                      <p:tavLst>
                                        <p:tav tm="0">
                                          <p:val>
                                            <p:strVal val="#ppt_w"/>
                                          </p:val>
                                        </p:tav>
                                        <p:tav tm="100000">
                                          <p:val>
                                            <p:strVal val="#ppt_w"/>
                                          </p:val>
                                        </p:tav>
                                      </p:tavLst>
                                    </p:anim>
                                    <p:anim calcmode="lin" valueType="num">
                                      <p:cBhvr>
                                        <p:cTn id="72" dur="4000" fill="hold"/>
                                        <p:tgtEl>
                                          <p:spTgt spid="8"/>
                                        </p:tgtEl>
                                        <p:attrNameLst>
                                          <p:attrName>ppt_h</p:attrName>
                                        </p:attrNameLst>
                                      </p:cBhvr>
                                      <p:tavLst>
                                        <p:tav tm="0" fmla="#ppt_h*sin(2.5*pi*$)">
                                          <p:val>
                                            <p:fltVal val="0"/>
                                          </p:val>
                                        </p:tav>
                                        <p:tav tm="100000">
                                          <p:val>
                                            <p:fltVal val="1"/>
                                          </p:val>
                                        </p:tav>
                                      </p:tavLst>
                                    </p:anim>
                                  </p:childTnLst>
                                </p:cTn>
                              </p:par>
                              <p:par>
                                <p:cTn id="73" presetID="2" presetClass="exit" presetSubtype="4" fill="hold" grpId="2" nodeType="withEffect">
                                  <p:stCondLst>
                                    <p:cond delay="0"/>
                                  </p:stCondLst>
                                  <p:childTnLst>
                                    <p:anim calcmode="lin" valueType="num">
                                      <p:cBhvr additive="base">
                                        <p:cTn id="74" dur="4500"/>
                                        <p:tgtEl>
                                          <p:spTgt spid="8"/>
                                        </p:tgtEl>
                                        <p:attrNameLst>
                                          <p:attrName>ppt_x</p:attrName>
                                        </p:attrNameLst>
                                      </p:cBhvr>
                                      <p:tavLst>
                                        <p:tav tm="0">
                                          <p:val>
                                            <p:strVal val="ppt_x"/>
                                          </p:val>
                                        </p:tav>
                                        <p:tav tm="100000">
                                          <p:val>
                                            <p:strVal val="ppt_x"/>
                                          </p:val>
                                        </p:tav>
                                      </p:tavLst>
                                    </p:anim>
                                    <p:anim calcmode="lin" valueType="num">
                                      <p:cBhvr additive="base">
                                        <p:cTn id="75" dur="4500"/>
                                        <p:tgtEl>
                                          <p:spTgt spid="8"/>
                                        </p:tgtEl>
                                        <p:attrNameLst>
                                          <p:attrName>ppt_y</p:attrName>
                                        </p:attrNameLst>
                                      </p:cBhvr>
                                      <p:tavLst>
                                        <p:tav tm="0">
                                          <p:val>
                                            <p:strVal val="ppt_y"/>
                                          </p:val>
                                        </p:tav>
                                        <p:tav tm="100000">
                                          <p:val>
                                            <p:strVal val="1+ppt_h/2"/>
                                          </p:val>
                                        </p:tav>
                                      </p:tavLst>
                                    </p:anim>
                                    <p:set>
                                      <p:cBhvr>
                                        <p:cTn id="76" dur="1" fill="hold">
                                          <p:stCondLst>
                                            <p:cond delay="4499"/>
                                          </p:stCondLst>
                                        </p:cTn>
                                        <p:tgtEl>
                                          <p:spTgt spid="8"/>
                                        </p:tgtEl>
                                        <p:attrNameLst>
                                          <p:attrName>style.visibility</p:attrName>
                                        </p:attrNameLst>
                                      </p:cBhvr>
                                      <p:to>
                                        <p:strVal val="hidden"/>
                                      </p:to>
                                    </p:set>
                                  </p:childTnLst>
                                </p:cTn>
                              </p:par>
                              <p:par>
                                <p:cTn id="77" presetID="3" presetClass="exit" presetSubtype="10" fill="hold" grpId="3" nodeType="withEffect">
                                  <p:stCondLst>
                                    <p:cond delay="0"/>
                                  </p:stCondLst>
                                  <p:childTnLst>
                                    <p:animEffect transition="out" filter="blinds(horizontal)">
                                      <p:cBhvr>
                                        <p:cTn id="78" dur="6000"/>
                                        <p:tgtEl>
                                          <p:spTgt spid="8"/>
                                        </p:tgtEl>
                                      </p:cBhvr>
                                    </p:animEffect>
                                    <p:set>
                                      <p:cBhvr>
                                        <p:cTn id="79" dur="1" fill="hold">
                                          <p:stCondLst>
                                            <p:cond delay="5999"/>
                                          </p:stCondLst>
                                        </p:cTn>
                                        <p:tgtEl>
                                          <p:spTgt spid="8"/>
                                        </p:tgtEl>
                                        <p:attrNameLst>
                                          <p:attrName>style.visibility</p:attrName>
                                        </p:attrNameLst>
                                      </p:cBhvr>
                                      <p:to>
                                        <p:strVal val="hidden"/>
                                      </p:to>
                                    </p:set>
                                  </p:childTnLst>
                                </p:cTn>
                              </p:par>
                              <p:par>
                                <p:cTn id="80" presetID="2" presetClass="entr" presetSubtype="1" fill="hold" grpId="0" nodeType="withEffect">
                                  <p:stCondLst>
                                    <p:cond delay="0"/>
                                  </p:stCondLst>
                                  <p:childTnLst>
                                    <p:set>
                                      <p:cBhvr>
                                        <p:cTn id="81" dur="1" fill="hold">
                                          <p:stCondLst>
                                            <p:cond delay="0"/>
                                          </p:stCondLst>
                                        </p:cTn>
                                        <p:tgtEl>
                                          <p:spTgt spid="12"/>
                                        </p:tgtEl>
                                        <p:attrNameLst>
                                          <p:attrName>style.visibility</p:attrName>
                                        </p:attrNameLst>
                                      </p:cBhvr>
                                      <p:to>
                                        <p:strVal val="visible"/>
                                      </p:to>
                                    </p:set>
                                    <p:anim calcmode="lin" valueType="num">
                                      <p:cBhvr additive="base">
                                        <p:cTn id="82" dur="4000" fill="hold"/>
                                        <p:tgtEl>
                                          <p:spTgt spid="12"/>
                                        </p:tgtEl>
                                        <p:attrNameLst>
                                          <p:attrName>ppt_x</p:attrName>
                                        </p:attrNameLst>
                                      </p:cBhvr>
                                      <p:tavLst>
                                        <p:tav tm="0">
                                          <p:val>
                                            <p:strVal val="#ppt_x"/>
                                          </p:val>
                                        </p:tav>
                                        <p:tav tm="100000">
                                          <p:val>
                                            <p:strVal val="#ppt_x"/>
                                          </p:val>
                                        </p:tav>
                                      </p:tavLst>
                                    </p:anim>
                                    <p:anim calcmode="lin" valueType="num">
                                      <p:cBhvr additive="base">
                                        <p:cTn id="83" dur="4000" fill="hold"/>
                                        <p:tgtEl>
                                          <p:spTgt spid="12"/>
                                        </p:tgtEl>
                                        <p:attrNameLst>
                                          <p:attrName>ppt_y</p:attrName>
                                        </p:attrNameLst>
                                      </p:cBhvr>
                                      <p:tavLst>
                                        <p:tav tm="0">
                                          <p:val>
                                            <p:strVal val="0-#ppt_h/2"/>
                                          </p:val>
                                        </p:tav>
                                        <p:tav tm="100000">
                                          <p:val>
                                            <p:strVal val="#ppt_y"/>
                                          </p:val>
                                        </p:tav>
                                      </p:tavLst>
                                    </p:anim>
                                  </p:childTnLst>
                                </p:cTn>
                              </p:par>
                              <p:par>
                                <p:cTn id="84" presetID="19" presetClass="entr" presetSubtype="5" fill="hold" grpId="1" nodeType="withEffect">
                                  <p:stCondLst>
                                    <p:cond delay="0"/>
                                  </p:stCondLst>
                                  <p:childTnLst>
                                    <p:set>
                                      <p:cBhvr>
                                        <p:cTn id="85" dur="1" fill="hold">
                                          <p:stCondLst>
                                            <p:cond delay="0"/>
                                          </p:stCondLst>
                                        </p:cTn>
                                        <p:tgtEl>
                                          <p:spTgt spid="12"/>
                                        </p:tgtEl>
                                        <p:attrNameLst>
                                          <p:attrName>style.visibility</p:attrName>
                                        </p:attrNameLst>
                                      </p:cBhvr>
                                      <p:to>
                                        <p:strVal val="visible"/>
                                      </p:to>
                                    </p:set>
                                    <p:anim calcmode="lin" valueType="num">
                                      <p:cBhvr>
                                        <p:cTn id="86" dur="4000" fill="hold"/>
                                        <p:tgtEl>
                                          <p:spTgt spid="12"/>
                                        </p:tgtEl>
                                        <p:attrNameLst>
                                          <p:attrName>ppt_w</p:attrName>
                                        </p:attrNameLst>
                                      </p:cBhvr>
                                      <p:tavLst>
                                        <p:tav tm="0">
                                          <p:val>
                                            <p:strVal val="#ppt_w"/>
                                          </p:val>
                                        </p:tav>
                                        <p:tav tm="100000">
                                          <p:val>
                                            <p:strVal val="#ppt_w"/>
                                          </p:val>
                                        </p:tav>
                                      </p:tavLst>
                                    </p:anim>
                                    <p:anim calcmode="lin" valueType="num">
                                      <p:cBhvr>
                                        <p:cTn id="87" dur="4000" fill="hold"/>
                                        <p:tgtEl>
                                          <p:spTgt spid="12"/>
                                        </p:tgtEl>
                                        <p:attrNameLst>
                                          <p:attrName>ppt_h</p:attrName>
                                        </p:attrNameLst>
                                      </p:cBhvr>
                                      <p:tavLst>
                                        <p:tav tm="0" fmla="#ppt_h*sin(2.5*pi*$)">
                                          <p:val>
                                            <p:fltVal val="0"/>
                                          </p:val>
                                        </p:tav>
                                        <p:tav tm="100000">
                                          <p:val>
                                            <p:fltVal val="1"/>
                                          </p:val>
                                        </p:tav>
                                      </p:tavLst>
                                    </p:anim>
                                  </p:childTnLst>
                                </p:cTn>
                              </p:par>
                              <p:par>
                                <p:cTn id="88" presetID="2" presetClass="exit" presetSubtype="4" fill="hold" grpId="2" nodeType="withEffect">
                                  <p:stCondLst>
                                    <p:cond delay="0"/>
                                  </p:stCondLst>
                                  <p:childTnLst>
                                    <p:anim calcmode="lin" valueType="num">
                                      <p:cBhvr additive="base">
                                        <p:cTn id="89" dur="4500"/>
                                        <p:tgtEl>
                                          <p:spTgt spid="12"/>
                                        </p:tgtEl>
                                        <p:attrNameLst>
                                          <p:attrName>ppt_x</p:attrName>
                                        </p:attrNameLst>
                                      </p:cBhvr>
                                      <p:tavLst>
                                        <p:tav tm="0">
                                          <p:val>
                                            <p:strVal val="ppt_x"/>
                                          </p:val>
                                        </p:tav>
                                        <p:tav tm="100000">
                                          <p:val>
                                            <p:strVal val="ppt_x"/>
                                          </p:val>
                                        </p:tav>
                                      </p:tavLst>
                                    </p:anim>
                                    <p:anim calcmode="lin" valueType="num">
                                      <p:cBhvr additive="base">
                                        <p:cTn id="90" dur="4500"/>
                                        <p:tgtEl>
                                          <p:spTgt spid="12"/>
                                        </p:tgtEl>
                                        <p:attrNameLst>
                                          <p:attrName>ppt_y</p:attrName>
                                        </p:attrNameLst>
                                      </p:cBhvr>
                                      <p:tavLst>
                                        <p:tav tm="0">
                                          <p:val>
                                            <p:strVal val="ppt_y"/>
                                          </p:val>
                                        </p:tav>
                                        <p:tav tm="100000">
                                          <p:val>
                                            <p:strVal val="1+ppt_h/2"/>
                                          </p:val>
                                        </p:tav>
                                      </p:tavLst>
                                    </p:anim>
                                    <p:set>
                                      <p:cBhvr>
                                        <p:cTn id="91" dur="1" fill="hold">
                                          <p:stCondLst>
                                            <p:cond delay="4499"/>
                                          </p:stCondLst>
                                        </p:cTn>
                                        <p:tgtEl>
                                          <p:spTgt spid="12"/>
                                        </p:tgtEl>
                                        <p:attrNameLst>
                                          <p:attrName>style.visibility</p:attrName>
                                        </p:attrNameLst>
                                      </p:cBhvr>
                                      <p:to>
                                        <p:strVal val="hidden"/>
                                      </p:to>
                                    </p:set>
                                  </p:childTnLst>
                                </p:cTn>
                              </p:par>
                              <p:par>
                                <p:cTn id="92" presetID="3" presetClass="exit" presetSubtype="10" fill="hold" grpId="3" nodeType="withEffect">
                                  <p:stCondLst>
                                    <p:cond delay="0"/>
                                  </p:stCondLst>
                                  <p:childTnLst>
                                    <p:animEffect transition="out" filter="blinds(horizontal)">
                                      <p:cBhvr>
                                        <p:cTn id="93" dur="6000"/>
                                        <p:tgtEl>
                                          <p:spTgt spid="12"/>
                                        </p:tgtEl>
                                      </p:cBhvr>
                                    </p:animEffect>
                                    <p:set>
                                      <p:cBhvr>
                                        <p:cTn id="94" dur="1" fill="hold">
                                          <p:stCondLst>
                                            <p:cond delay="5999"/>
                                          </p:stCondLst>
                                        </p:cTn>
                                        <p:tgtEl>
                                          <p:spTgt spid="12"/>
                                        </p:tgtEl>
                                        <p:attrNameLst>
                                          <p:attrName>style.visibility</p:attrName>
                                        </p:attrNameLst>
                                      </p:cBhvr>
                                      <p:to>
                                        <p:strVal val="hidden"/>
                                      </p:to>
                                    </p:set>
                                  </p:childTnLst>
                                </p:cTn>
                              </p:par>
                              <p:par>
                                <p:cTn id="95" presetID="2" presetClass="entr" presetSubtype="1" fill="hold" grpId="0" nodeType="withEffect">
                                  <p:stCondLst>
                                    <p:cond delay="0"/>
                                  </p:stCondLst>
                                  <p:childTnLst>
                                    <p:set>
                                      <p:cBhvr>
                                        <p:cTn id="96" dur="1" fill="hold">
                                          <p:stCondLst>
                                            <p:cond delay="0"/>
                                          </p:stCondLst>
                                        </p:cTn>
                                        <p:tgtEl>
                                          <p:spTgt spid="15"/>
                                        </p:tgtEl>
                                        <p:attrNameLst>
                                          <p:attrName>style.visibility</p:attrName>
                                        </p:attrNameLst>
                                      </p:cBhvr>
                                      <p:to>
                                        <p:strVal val="visible"/>
                                      </p:to>
                                    </p:set>
                                    <p:anim calcmode="lin" valueType="num">
                                      <p:cBhvr additive="base">
                                        <p:cTn id="97" dur="4000" fill="hold"/>
                                        <p:tgtEl>
                                          <p:spTgt spid="15"/>
                                        </p:tgtEl>
                                        <p:attrNameLst>
                                          <p:attrName>ppt_x</p:attrName>
                                        </p:attrNameLst>
                                      </p:cBhvr>
                                      <p:tavLst>
                                        <p:tav tm="0">
                                          <p:val>
                                            <p:strVal val="#ppt_x"/>
                                          </p:val>
                                        </p:tav>
                                        <p:tav tm="100000">
                                          <p:val>
                                            <p:strVal val="#ppt_x"/>
                                          </p:val>
                                        </p:tav>
                                      </p:tavLst>
                                    </p:anim>
                                    <p:anim calcmode="lin" valueType="num">
                                      <p:cBhvr additive="base">
                                        <p:cTn id="98" dur="4000" fill="hold"/>
                                        <p:tgtEl>
                                          <p:spTgt spid="15"/>
                                        </p:tgtEl>
                                        <p:attrNameLst>
                                          <p:attrName>ppt_y</p:attrName>
                                        </p:attrNameLst>
                                      </p:cBhvr>
                                      <p:tavLst>
                                        <p:tav tm="0">
                                          <p:val>
                                            <p:strVal val="0-#ppt_h/2"/>
                                          </p:val>
                                        </p:tav>
                                        <p:tav tm="100000">
                                          <p:val>
                                            <p:strVal val="#ppt_y"/>
                                          </p:val>
                                        </p:tav>
                                      </p:tavLst>
                                    </p:anim>
                                  </p:childTnLst>
                                </p:cTn>
                              </p:par>
                              <p:par>
                                <p:cTn id="99" presetID="19" presetClass="entr" presetSubtype="5" fill="hold" grpId="1" nodeType="withEffect">
                                  <p:stCondLst>
                                    <p:cond delay="0"/>
                                  </p:stCondLst>
                                  <p:childTnLst>
                                    <p:set>
                                      <p:cBhvr>
                                        <p:cTn id="100" dur="1" fill="hold">
                                          <p:stCondLst>
                                            <p:cond delay="0"/>
                                          </p:stCondLst>
                                        </p:cTn>
                                        <p:tgtEl>
                                          <p:spTgt spid="15"/>
                                        </p:tgtEl>
                                        <p:attrNameLst>
                                          <p:attrName>style.visibility</p:attrName>
                                        </p:attrNameLst>
                                      </p:cBhvr>
                                      <p:to>
                                        <p:strVal val="visible"/>
                                      </p:to>
                                    </p:set>
                                    <p:anim calcmode="lin" valueType="num">
                                      <p:cBhvr>
                                        <p:cTn id="101" dur="4000" fill="hold"/>
                                        <p:tgtEl>
                                          <p:spTgt spid="15"/>
                                        </p:tgtEl>
                                        <p:attrNameLst>
                                          <p:attrName>ppt_w</p:attrName>
                                        </p:attrNameLst>
                                      </p:cBhvr>
                                      <p:tavLst>
                                        <p:tav tm="0">
                                          <p:val>
                                            <p:strVal val="#ppt_w"/>
                                          </p:val>
                                        </p:tav>
                                        <p:tav tm="100000">
                                          <p:val>
                                            <p:strVal val="#ppt_w"/>
                                          </p:val>
                                        </p:tav>
                                      </p:tavLst>
                                    </p:anim>
                                    <p:anim calcmode="lin" valueType="num">
                                      <p:cBhvr>
                                        <p:cTn id="102" dur="4000" fill="hold"/>
                                        <p:tgtEl>
                                          <p:spTgt spid="15"/>
                                        </p:tgtEl>
                                        <p:attrNameLst>
                                          <p:attrName>ppt_h</p:attrName>
                                        </p:attrNameLst>
                                      </p:cBhvr>
                                      <p:tavLst>
                                        <p:tav tm="0" fmla="#ppt_h*sin(2.5*pi*$)">
                                          <p:val>
                                            <p:fltVal val="0"/>
                                          </p:val>
                                        </p:tav>
                                        <p:tav tm="100000">
                                          <p:val>
                                            <p:fltVal val="1"/>
                                          </p:val>
                                        </p:tav>
                                      </p:tavLst>
                                    </p:anim>
                                  </p:childTnLst>
                                </p:cTn>
                              </p:par>
                              <p:par>
                                <p:cTn id="103" presetID="2" presetClass="exit" presetSubtype="4" fill="hold" grpId="2" nodeType="withEffect">
                                  <p:stCondLst>
                                    <p:cond delay="0"/>
                                  </p:stCondLst>
                                  <p:childTnLst>
                                    <p:anim calcmode="lin" valueType="num">
                                      <p:cBhvr additive="base">
                                        <p:cTn id="104" dur="4500"/>
                                        <p:tgtEl>
                                          <p:spTgt spid="15"/>
                                        </p:tgtEl>
                                        <p:attrNameLst>
                                          <p:attrName>ppt_x</p:attrName>
                                        </p:attrNameLst>
                                      </p:cBhvr>
                                      <p:tavLst>
                                        <p:tav tm="0">
                                          <p:val>
                                            <p:strVal val="ppt_x"/>
                                          </p:val>
                                        </p:tav>
                                        <p:tav tm="100000">
                                          <p:val>
                                            <p:strVal val="ppt_x"/>
                                          </p:val>
                                        </p:tav>
                                      </p:tavLst>
                                    </p:anim>
                                    <p:anim calcmode="lin" valueType="num">
                                      <p:cBhvr additive="base">
                                        <p:cTn id="105" dur="4500"/>
                                        <p:tgtEl>
                                          <p:spTgt spid="15"/>
                                        </p:tgtEl>
                                        <p:attrNameLst>
                                          <p:attrName>ppt_y</p:attrName>
                                        </p:attrNameLst>
                                      </p:cBhvr>
                                      <p:tavLst>
                                        <p:tav tm="0">
                                          <p:val>
                                            <p:strVal val="ppt_y"/>
                                          </p:val>
                                        </p:tav>
                                        <p:tav tm="100000">
                                          <p:val>
                                            <p:strVal val="1+ppt_h/2"/>
                                          </p:val>
                                        </p:tav>
                                      </p:tavLst>
                                    </p:anim>
                                    <p:set>
                                      <p:cBhvr>
                                        <p:cTn id="106" dur="1" fill="hold">
                                          <p:stCondLst>
                                            <p:cond delay="4499"/>
                                          </p:stCondLst>
                                        </p:cTn>
                                        <p:tgtEl>
                                          <p:spTgt spid="15"/>
                                        </p:tgtEl>
                                        <p:attrNameLst>
                                          <p:attrName>style.visibility</p:attrName>
                                        </p:attrNameLst>
                                      </p:cBhvr>
                                      <p:to>
                                        <p:strVal val="hidden"/>
                                      </p:to>
                                    </p:set>
                                  </p:childTnLst>
                                </p:cTn>
                              </p:par>
                              <p:par>
                                <p:cTn id="107" presetID="3" presetClass="exit" presetSubtype="10" fill="hold" grpId="3" nodeType="withEffect">
                                  <p:stCondLst>
                                    <p:cond delay="0"/>
                                  </p:stCondLst>
                                  <p:childTnLst>
                                    <p:animEffect transition="out" filter="blinds(horizontal)">
                                      <p:cBhvr>
                                        <p:cTn id="108" dur="6000"/>
                                        <p:tgtEl>
                                          <p:spTgt spid="15"/>
                                        </p:tgtEl>
                                      </p:cBhvr>
                                    </p:animEffect>
                                    <p:set>
                                      <p:cBhvr>
                                        <p:cTn id="109" dur="1" fill="hold">
                                          <p:stCondLst>
                                            <p:cond delay="5999"/>
                                          </p:stCondLst>
                                        </p:cTn>
                                        <p:tgtEl>
                                          <p:spTgt spid="15"/>
                                        </p:tgtEl>
                                        <p:attrNameLst>
                                          <p:attrName>style.visibility</p:attrName>
                                        </p:attrNameLst>
                                      </p:cBhvr>
                                      <p:to>
                                        <p:strVal val="hidden"/>
                                      </p:to>
                                    </p:set>
                                  </p:childTnLst>
                                </p:cTn>
                              </p:par>
                              <p:par>
                                <p:cTn id="110" presetID="2" presetClass="entr" presetSubtype="1" fill="hold" grpId="0" nodeType="withEffect">
                                  <p:stCondLst>
                                    <p:cond delay="0"/>
                                  </p:stCondLst>
                                  <p:childTnLst>
                                    <p:set>
                                      <p:cBhvr>
                                        <p:cTn id="111" dur="1" fill="hold">
                                          <p:stCondLst>
                                            <p:cond delay="0"/>
                                          </p:stCondLst>
                                        </p:cTn>
                                        <p:tgtEl>
                                          <p:spTgt spid="13"/>
                                        </p:tgtEl>
                                        <p:attrNameLst>
                                          <p:attrName>style.visibility</p:attrName>
                                        </p:attrNameLst>
                                      </p:cBhvr>
                                      <p:to>
                                        <p:strVal val="visible"/>
                                      </p:to>
                                    </p:set>
                                    <p:anim calcmode="lin" valueType="num">
                                      <p:cBhvr additive="base">
                                        <p:cTn id="112" dur="4000" fill="hold"/>
                                        <p:tgtEl>
                                          <p:spTgt spid="13"/>
                                        </p:tgtEl>
                                        <p:attrNameLst>
                                          <p:attrName>ppt_x</p:attrName>
                                        </p:attrNameLst>
                                      </p:cBhvr>
                                      <p:tavLst>
                                        <p:tav tm="0">
                                          <p:val>
                                            <p:strVal val="#ppt_x"/>
                                          </p:val>
                                        </p:tav>
                                        <p:tav tm="100000">
                                          <p:val>
                                            <p:strVal val="#ppt_x"/>
                                          </p:val>
                                        </p:tav>
                                      </p:tavLst>
                                    </p:anim>
                                    <p:anim calcmode="lin" valueType="num">
                                      <p:cBhvr additive="base">
                                        <p:cTn id="113" dur="4000" fill="hold"/>
                                        <p:tgtEl>
                                          <p:spTgt spid="13"/>
                                        </p:tgtEl>
                                        <p:attrNameLst>
                                          <p:attrName>ppt_y</p:attrName>
                                        </p:attrNameLst>
                                      </p:cBhvr>
                                      <p:tavLst>
                                        <p:tav tm="0">
                                          <p:val>
                                            <p:strVal val="0-#ppt_h/2"/>
                                          </p:val>
                                        </p:tav>
                                        <p:tav tm="100000">
                                          <p:val>
                                            <p:strVal val="#ppt_y"/>
                                          </p:val>
                                        </p:tav>
                                      </p:tavLst>
                                    </p:anim>
                                  </p:childTnLst>
                                </p:cTn>
                              </p:par>
                              <p:par>
                                <p:cTn id="114" presetID="19" presetClass="entr" presetSubtype="5" fill="hold" grpId="1" nodeType="withEffect">
                                  <p:stCondLst>
                                    <p:cond delay="0"/>
                                  </p:stCondLst>
                                  <p:childTnLst>
                                    <p:set>
                                      <p:cBhvr>
                                        <p:cTn id="115" dur="1" fill="hold">
                                          <p:stCondLst>
                                            <p:cond delay="0"/>
                                          </p:stCondLst>
                                        </p:cTn>
                                        <p:tgtEl>
                                          <p:spTgt spid="13"/>
                                        </p:tgtEl>
                                        <p:attrNameLst>
                                          <p:attrName>style.visibility</p:attrName>
                                        </p:attrNameLst>
                                      </p:cBhvr>
                                      <p:to>
                                        <p:strVal val="visible"/>
                                      </p:to>
                                    </p:set>
                                    <p:anim calcmode="lin" valueType="num">
                                      <p:cBhvr>
                                        <p:cTn id="116" dur="4000" fill="hold"/>
                                        <p:tgtEl>
                                          <p:spTgt spid="13"/>
                                        </p:tgtEl>
                                        <p:attrNameLst>
                                          <p:attrName>ppt_w</p:attrName>
                                        </p:attrNameLst>
                                      </p:cBhvr>
                                      <p:tavLst>
                                        <p:tav tm="0">
                                          <p:val>
                                            <p:strVal val="#ppt_w"/>
                                          </p:val>
                                        </p:tav>
                                        <p:tav tm="100000">
                                          <p:val>
                                            <p:strVal val="#ppt_w"/>
                                          </p:val>
                                        </p:tav>
                                      </p:tavLst>
                                    </p:anim>
                                    <p:anim calcmode="lin" valueType="num">
                                      <p:cBhvr>
                                        <p:cTn id="117" dur="4000" fill="hold"/>
                                        <p:tgtEl>
                                          <p:spTgt spid="13"/>
                                        </p:tgtEl>
                                        <p:attrNameLst>
                                          <p:attrName>ppt_h</p:attrName>
                                        </p:attrNameLst>
                                      </p:cBhvr>
                                      <p:tavLst>
                                        <p:tav tm="0" fmla="#ppt_h*sin(2.5*pi*$)">
                                          <p:val>
                                            <p:fltVal val="0"/>
                                          </p:val>
                                        </p:tav>
                                        <p:tav tm="100000">
                                          <p:val>
                                            <p:fltVal val="1"/>
                                          </p:val>
                                        </p:tav>
                                      </p:tavLst>
                                    </p:anim>
                                  </p:childTnLst>
                                </p:cTn>
                              </p:par>
                              <p:par>
                                <p:cTn id="118" presetID="2" presetClass="exit" presetSubtype="4" fill="hold" grpId="2" nodeType="withEffect">
                                  <p:stCondLst>
                                    <p:cond delay="0"/>
                                  </p:stCondLst>
                                  <p:childTnLst>
                                    <p:anim calcmode="lin" valueType="num">
                                      <p:cBhvr additive="base">
                                        <p:cTn id="119" dur="4500"/>
                                        <p:tgtEl>
                                          <p:spTgt spid="13"/>
                                        </p:tgtEl>
                                        <p:attrNameLst>
                                          <p:attrName>ppt_x</p:attrName>
                                        </p:attrNameLst>
                                      </p:cBhvr>
                                      <p:tavLst>
                                        <p:tav tm="0">
                                          <p:val>
                                            <p:strVal val="ppt_x"/>
                                          </p:val>
                                        </p:tav>
                                        <p:tav tm="100000">
                                          <p:val>
                                            <p:strVal val="ppt_x"/>
                                          </p:val>
                                        </p:tav>
                                      </p:tavLst>
                                    </p:anim>
                                    <p:anim calcmode="lin" valueType="num">
                                      <p:cBhvr additive="base">
                                        <p:cTn id="120" dur="4500"/>
                                        <p:tgtEl>
                                          <p:spTgt spid="13"/>
                                        </p:tgtEl>
                                        <p:attrNameLst>
                                          <p:attrName>ppt_y</p:attrName>
                                        </p:attrNameLst>
                                      </p:cBhvr>
                                      <p:tavLst>
                                        <p:tav tm="0">
                                          <p:val>
                                            <p:strVal val="ppt_y"/>
                                          </p:val>
                                        </p:tav>
                                        <p:tav tm="100000">
                                          <p:val>
                                            <p:strVal val="1+ppt_h/2"/>
                                          </p:val>
                                        </p:tav>
                                      </p:tavLst>
                                    </p:anim>
                                    <p:set>
                                      <p:cBhvr>
                                        <p:cTn id="121" dur="1" fill="hold">
                                          <p:stCondLst>
                                            <p:cond delay="4499"/>
                                          </p:stCondLst>
                                        </p:cTn>
                                        <p:tgtEl>
                                          <p:spTgt spid="13"/>
                                        </p:tgtEl>
                                        <p:attrNameLst>
                                          <p:attrName>style.visibility</p:attrName>
                                        </p:attrNameLst>
                                      </p:cBhvr>
                                      <p:to>
                                        <p:strVal val="hidden"/>
                                      </p:to>
                                    </p:set>
                                  </p:childTnLst>
                                </p:cTn>
                              </p:par>
                              <p:par>
                                <p:cTn id="122" presetID="3" presetClass="exit" presetSubtype="10" fill="hold" grpId="3" nodeType="withEffect">
                                  <p:stCondLst>
                                    <p:cond delay="0"/>
                                  </p:stCondLst>
                                  <p:childTnLst>
                                    <p:animEffect transition="out" filter="blinds(horizontal)">
                                      <p:cBhvr>
                                        <p:cTn id="123" dur="6000"/>
                                        <p:tgtEl>
                                          <p:spTgt spid="13"/>
                                        </p:tgtEl>
                                      </p:cBhvr>
                                    </p:animEffect>
                                    <p:set>
                                      <p:cBhvr>
                                        <p:cTn id="124" dur="1" fill="hold">
                                          <p:stCondLst>
                                            <p:cond delay="5999"/>
                                          </p:stCondLst>
                                        </p:cTn>
                                        <p:tgtEl>
                                          <p:spTgt spid="13"/>
                                        </p:tgtEl>
                                        <p:attrNameLst>
                                          <p:attrName>style.visibility</p:attrName>
                                        </p:attrNameLst>
                                      </p:cBhvr>
                                      <p:to>
                                        <p:strVal val="hidden"/>
                                      </p:to>
                                    </p:set>
                                  </p:childTnLst>
                                </p:cTn>
                              </p:par>
                              <p:par>
                                <p:cTn id="125" presetID="2" presetClass="entr" presetSubtype="1" fill="hold" grpId="0" nodeType="withEffect">
                                  <p:stCondLst>
                                    <p:cond delay="0"/>
                                  </p:stCondLst>
                                  <p:childTnLst>
                                    <p:set>
                                      <p:cBhvr>
                                        <p:cTn id="126" dur="1" fill="hold">
                                          <p:stCondLst>
                                            <p:cond delay="0"/>
                                          </p:stCondLst>
                                        </p:cTn>
                                        <p:tgtEl>
                                          <p:spTgt spid="16"/>
                                        </p:tgtEl>
                                        <p:attrNameLst>
                                          <p:attrName>style.visibility</p:attrName>
                                        </p:attrNameLst>
                                      </p:cBhvr>
                                      <p:to>
                                        <p:strVal val="visible"/>
                                      </p:to>
                                    </p:set>
                                    <p:anim calcmode="lin" valueType="num">
                                      <p:cBhvr additive="base">
                                        <p:cTn id="127" dur="4000" fill="hold"/>
                                        <p:tgtEl>
                                          <p:spTgt spid="16"/>
                                        </p:tgtEl>
                                        <p:attrNameLst>
                                          <p:attrName>ppt_x</p:attrName>
                                        </p:attrNameLst>
                                      </p:cBhvr>
                                      <p:tavLst>
                                        <p:tav tm="0">
                                          <p:val>
                                            <p:strVal val="#ppt_x"/>
                                          </p:val>
                                        </p:tav>
                                        <p:tav tm="100000">
                                          <p:val>
                                            <p:strVal val="#ppt_x"/>
                                          </p:val>
                                        </p:tav>
                                      </p:tavLst>
                                    </p:anim>
                                    <p:anim calcmode="lin" valueType="num">
                                      <p:cBhvr additive="base">
                                        <p:cTn id="128" dur="4000" fill="hold"/>
                                        <p:tgtEl>
                                          <p:spTgt spid="16"/>
                                        </p:tgtEl>
                                        <p:attrNameLst>
                                          <p:attrName>ppt_y</p:attrName>
                                        </p:attrNameLst>
                                      </p:cBhvr>
                                      <p:tavLst>
                                        <p:tav tm="0">
                                          <p:val>
                                            <p:strVal val="0-#ppt_h/2"/>
                                          </p:val>
                                        </p:tav>
                                        <p:tav tm="100000">
                                          <p:val>
                                            <p:strVal val="#ppt_y"/>
                                          </p:val>
                                        </p:tav>
                                      </p:tavLst>
                                    </p:anim>
                                  </p:childTnLst>
                                </p:cTn>
                              </p:par>
                              <p:par>
                                <p:cTn id="129" presetID="19" presetClass="entr" presetSubtype="5" fill="hold" grpId="1" nodeType="withEffect">
                                  <p:stCondLst>
                                    <p:cond delay="0"/>
                                  </p:stCondLst>
                                  <p:childTnLst>
                                    <p:set>
                                      <p:cBhvr>
                                        <p:cTn id="130" dur="1" fill="hold">
                                          <p:stCondLst>
                                            <p:cond delay="0"/>
                                          </p:stCondLst>
                                        </p:cTn>
                                        <p:tgtEl>
                                          <p:spTgt spid="16"/>
                                        </p:tgtEl>
                                        <p:attrNameLst>
                                          <p:attrName>style.visibility</p:attrName>
                                        </p:attrNameLst>
                                      </p:cBhvr>
                                      <p:to>
                                        <p:strVal val="visible"/>
                                      </p:to>
                                    </p:set>
                                    <p:anim calcmode="lin" valueType="num">
                                      <p:cBhvr>
                                        <p:cTn id="131" dur="4000" fill="hold"/>
                                        <p:tgtEl>
                                          <p:spTgt spid="16"/>
                                        </p:tgtEl>
                                        <p:attrNameLst>
                                          <p:attrName>ppt_w</p:attrName>
                                        </p:attrNameLst>
                                      </p:cBhvr>
                                      <p:tavLst>
                                        <p:tav tm="0">
                                          <p:val>
                                            <p:strVal val="#ppt_w"/>
                                          </p:val>
                                        </p:tav>
                                        <p:tav tm="100000">
                                          <p:val>
                                            <p:strVal val="#ppt_w"/>
                                          </p:val>
                                        </p:tav>
                                      </p:tavLst>
                                    </p:anim>
                                    <p:anim calcmode="lin" valueType="num">
                                      <p:cBhvr>
                                        <p:cTn id="132" dur="4000" fill="hold"/>
                                        <p:tgtEl>
                                          <p:spTgt spid="16"/>
                                        </p:tgtEl>
                                        <p:attrNameLst>
                                          <p:attrName>ppt_h</p:attrName>
                                        </p:attrNameLst>
                                      </p:cBhvr>
                                      <p:tavLst>
                                        <p:tav tm="0" fmla="#ppt_h*sin(2.5*pi*$)">
                                          <p:val>
                                            <p:fltVal val="0"/>
                                          </p:val>
                                        </p:tav>
                                        <p:tav tm="100000">
                                          <p:val>
                                            <p:fltVal val="1"/>
                                          </p:val>
                                        </p:tav>
                                      </p:tavLst>
                                    </p:anim>
                                  </p:childTnLst>
                                </p:cTn>
                              </p:par>
                              <p:par>
                                <p:cTn id="133" presetID="2" presetClass="exit" presetSubtype="4" fill="hold" grpId="2" nodeType="withEffect">
                                  <p:stCondLst>
                                    <p:cond delay="0"/>
                                  </p:stCondLst>
                                  <p:childTnLst>
                                    <p:anim calcmode="lin" valueType="num">
                                      <p:cBhvr additive="base">
                                        <p:cTn id="134" dur="4500"/>
                                        <p:tgtEl>
                                          <p:spTgt spid="16"/>
                                        </p:tgtEl>
                                        <p:attrNameLst>
                                          <p:attrName>ppt_x</p:attrName>
                                        </p:attrNameLst>
                                      </p:cBhvr>
                                      <p:tavLst>
                                        <p:tav tm="0">
                                          <p:val>
                                            <p:strVal val="ppt_x"/>
                                          </p:val>
                                        </p:tav>
                                        <p:tav tm="100000">
                                          <p:val>
                                            <p:strVal val="ppt_x"/>
                                          </p:val>
                                        </p:tav>
                                      </p:tavLst>
                                    </p:anim>
                                    <p:anim calcmode="lin" valueType="num">
                                      <p:cBhvr additive="base">
                                        <p:cTn id="135" dur="4500"/>
                                        <p:tgtEl>
                                          <p:spTgt spid="16"/>
                                        </p:tgtEl>
                                        <p:attrNameLst>
                                          <p:attrName>ppt_y</p:attrName>
                                        </p:attrNameLst>
                                      </p:cBhvr>
                                      <p:tavLst>
                                        <p:tav tm="0">
                                          <p:val>
                                            <p:strVal val="ppt_y"/>
                                          </p:val>
                                        </p:tav>
                                        <p:tav tm="100000">
                                          <p:val>
                                            <p:strVal val="1+ppt_h/2"/>
                                          </p:val>
                                        </p:tav>
                                      </p:tavLst>
                                    </p:anim>
                                    <p:set>
                                      <p:cBhvr>
                                        <p:cTn id="136" dur="1" fill="hold">
                                          <p:stCondLst>
                                            <p:cond delay="4499"/>
                                          </p:stCondLst>
                                        </p:cTn>
                                        <p:tgtEl>
                                          <p:spTgt spid="16"/>
                                        </p:tgtEl>
                                        <p:attrNameLst>
                                          <p:attrName>style.visibility</p:attrName>
                                        </p:attrNameLst>
                                      </p:cBhvr>
                                      <p:to>
                                        <p:strVal val="hidden"/>
                                      </p:to>
                                    </p:set>
                                  </p:childTnLst>
                                </p:cTn>
                              </p:par>
                              <p:par>
                                <p:cTn id="137" presetID="3" presetClass="exit" presetSubtype="10" fill="hold" grpId="3" nodeType="withEffect">
                                  <p:stCondLst>
                                    <p:cond delay="0"/>
                                  </p:stCondLst>
                                  <p:childTnLst>
                                    <p:animEffect transition="out" filter="blinds(horizontal)">
                                      <p:cBhvr>
                                        <p:cTn id="138" dur="6000"/>
                                        <p:tgtEl>
                                          <p:spTgt spid="16"/>
                                        </p:tgtEl>
                                      </p:cBhvr>
                                    </p:animEffect>
                                    <p:set>
                                      <p:cBhvr>
                                        <p:cTn id="139" dur="1" fill="hold">
                                          <p:stCondLst>
                                            <p:cond delay="5999"/>
                                          </p:stCondLst>
                                        </p:cTn>
                                        <p:tgtEl>
                                          <p:spTgt spid="16"/>
                                        </p:tgtEl>
                                        <p:attrNameLst>
                                          <p:attrName>style.visibility</p:attrName>
                                        </p:attrNameLst>
                                      </p:cBhvr>
                                      <p:to>
                                        <p:strVal val="hidden"/>
                                      </p:to>
                                    </p:set>
                                  </p:childTnLst>
                                </p:cTn>
                              </p:par>
                              <p:par>
                                <p:cTn id="140" presetID="2" presetClass="entr" presetSubtype="1" fill="hold" grpId="0" nodeType="withEffect">
                                  <p:stCondLst>
                                    <p:cond delay="0"/>
                                  </p:stCondLst>
                                  <p:childTnLst>
                                    <p:set>
                                      <p:cBhvr>
                                        <p:cTn id="141" dur="1" fill="hold">
                                          <p:stCondLst>
                                            <p:cond delay="0"/>
                                          </p:stCondLst>
                                        </p:cTn>
                                        <p:tgtEl>
                                          <p:spTgt spid="19"/>
                                        </p:tgtEl>
                                        <p:attrNameLst>
                                          <p:attrName>style.visibility</p:attrName>
                                        </p:attrNameLst>
                                      </p:cBhvr>
                                      <p:to>
                                        <p:strVal val="visible"/>
                                      </p:to>
                                    </p:set>
                                    <p:anim calcmode="lin" valueType="num">
                                      <p:cBhvr additive="base">
                                        <p:cTn id="142" dur="4000" fill="hold"/>
                                        <p:tgtEl>
                                          <p:spTgt spid="19"/>
                                        </p:tgtEl>
                                        <p:attrNameLst>
                                          <p:attrName>ppt_x</p:attrName>
                                        </p:attrNameLst>
                                      </p:cBhvr>
                                      <p:tavLst>
                                        <p:tav tm="0">
                                          <p:val>
                                            <p:strVal val="#ppt_x"/>
                                          </p:val>
                                        </p:tav>
                                        <p:tav tm="100000">
                                          <p:val>
                                            <p:strVal val="#ppt_x"/>
                                          </p:val>
                                        </p:tav>
                                      </p:tavLst>
                                    </p:anim>
                                    <p:anim calcmode="lin" valueType="num">
                                      <p:cBhvr additive="base">
                                        <p:cTn id="143" dur="4000" fill="hold"/>
                                        <p:tgtEl>
                                          <p:spTgt spid="19"/>
                                        </p:tgtEl>
                                        <p:attrNameLst>
                                          <p:attrName>ppt_y</p:attrName>
                                        </p:attrNameLst>
                                      </p:cBhvr>
                                      <p:tavLst>
                                        <p:tav tm="0">
                                          <p:val>
                                            <p:strVal val="0-#ppt_h/2"/>
                                          </p:val>
                                        </p:tav>
                                        <p:tav tm="100000">
                                          <p:val>
                                            <p:strVal val="#ppt_y"/>
                                          </p:val>
                                        </p:tav>
                                      </p:tavLst>
                                    </p:anim>
                                  </p:childTnLst>
                                </p:cTn>
                              </p:par>
                              <p:par>
                                <p:cTn id="144" presetID="19" presetClass="entr" presetSubtype="5" fill="hold" grpId="1" nodeType="withEffect">
                                  <p:stCondLst>
                                    <p:cond delay="0"/>
                                  </p:stCondLst>
                                  <p:childTnLst>
                                    <p:set>
                                      <p:cBhvr>
                                        <p:cTn id="145" dur="1" fill="hold">
                                          <p:stCondLst>
                                            <p:cond delay="0"/>
                                          </p:stCondLst>
                                        </p:cTn>
                                        <p:tgtEl>
                                          <p:spTgt spid="19"/>
                                        </p:tgtEl>
                                        <p:attrNameLst>
                                          <p:attrName>style.visibility</p:attrName>
                                        </p:attrNameLst>
                                      </p:cBhvr>
                                      <p:to>
                                        <p:strVal val="visible"/>
                                      </p:to>
                                    </p:set>
                                    <p:anim calcmode="lin" valueType="num">
                                      <p:cBhvr>
                                        <p:cTn id="146" dur="4000" fill="hold"/>
                                        <p:tgtEl>
                                          <p:spTgt spid="19"/>
                                        </p:tgtEl>
                                        <p:attrNameLst>
                                          <p:attrName>ppt_w</p:attrName>
                                        </p:attrNameLst>
                                      </p:cBhvr>
                                      <p:tavLst>
                                        <p:tav tm="0">
                                          <p:val>
                                            <p:strVal val="#ppt_w"/>
                                          </p:val>
                                        </p:tav>
                                        <p:tav tm="100000">
                                          <p:val>
                                            <p:strVal val="#ppt_w"/>
                                          </p:val>
                                        </p:tav>
                                      </p:tavLst>
                                    </p:anim>
                                    <p:anim calcmode="lin" valueType="num">
                                      <p:cBhvr>
                                        <p:cTn id="147" dur="4000" fill="hold"/>
                                        <p:tgtEl>
                                          <p:spTgt spid="19"/>
                                        </p:tgtEl>
                                        <p:attrNameLst>
                                          <p:attrName>ppt_h</p:attrName>
                                        </p:attrNameLst>
                                      </p:cBhvr>
                                      <p:tavLst>
                                        <p:tav tm="0" fmla="#ppt_h*sin(2.5*pi*$)">
                                          <p:val>
                                            <p:fltVal val="0"/>
                                          </p:val>
                                        </p:tav>
                                        <p:tav tm="100000">
                                          <p:val>
                                            <p:fltVal val="1"/>
                                          </p:val>
                                        </p:tav>
                                      </p:tavLst>
                                    </p:anim>
                                  </p:childTnLst>
                                </p:cTn>
                              </p:par>
                              <p:par>
                                <p:cTn id="148" presetID="2" presetClass="exit" presetSubtype="4" fill="hold" grpId="2" nodeType="withEffect">
                                  <p:stCondLst>
                                    <p:cond delay="0"/>
                                  </p:stCondLst>
                                  <p:childTnLst>
                                    <p:anim calcmode="lin" valueType="num">
                                      <p:cBhvr additive="base">
                                        <p:cTn id="149" dur="4500"/>
                                        <p:tgtEl>
                                          <p:spTgt spid="19"/>
                                        </p:tgtEl>
                                        <p:attrNameLst>
                                          <p:attrName>ppt_x</p:attrName>
                                        </p:attrNameLst>
                                      </p:cBhvr>
                                      <p:tavLst>
                                        <p:tav tm="0">
                                          <p:val>
                                            <p:strVal val="ppt_x"/>
                                          </p:val>
                                        </p:tav>
                                        <p:tav tm="100000">
                                          <p:val>
                                            <p:strVal val="ppt_x"/>
                                          </p:val>
                                        </p:tav>
                                      </p:tavLst>
                                    </p:anim>
                                    <p:anim calcmode="lin" valueType="num">
                                      <p:cBhvr additive="base">
                                        <p:cTn id="150" dur="4500"/>
                                        <p:tgtEl>
                                          <p:spTgt spid="19"/>
                                        </p:tgtEl>
                                        <p:attrNameLst>
                                          <p:attrName>ppt_y</p:attrName>
                                        </p:attrNameLst>
                                      </p:cBhvr>
                                      <p:tavLst>
                                        <p:tav tm="0">
                                          <p:val>
                                            <p:strVal val="ppt_y"/>
                                          </p:val>
                                        </p:tav>
                                        <p:tav tm="100000">
                                          <p:val>
                                            <p:strVal val="1+ppt_h/2"/>
                                          </p:val>
                                        </p:tav>
                                      </p:tavLst>
                                    </p:anim>
                                    <p:set>
                                      <p:cBhvr>
                                        <p:cTn id="151" dur="1" fill="hold">
                                          <p:stCondLst>
                                            <p:cond delay="4499"/>
                                          </p:stCondLst>
                                        </p:cTn>
                                        <p:tgtEl>
                                          <p:spTgt spid="19"/>
                                        </p:tgtEl>
                                        <p:attrNameLst>
                                          <p:attrName>style.visibility</p:attrName>
                                        </p:attrNameLst>
                                      </p:cBhvr>
                                      <p:to>
                                        <p:strVal val="hidden"/>
                                      </p:to>
                                    </p:set>
                                  </p:childTnLst>
                                </p:cTn>
                              </p:par>
                              <p:par>
                                <p:cTn id="152" presetID="3" presetClass="exit" presetSubtype="10" fill="hold" grpId="3" nodeType="withEffect">
                                  <p:stCondLst>
                                    <p:cond delay="0"/>
                                  </p:stCondLst>
                                  <p:childTnLst>
                                    <p:animEffect transition="out" filter="blinds(horizontal)">
                                      <p:cBhvr>
                                        <p:cTn id="153" dur="6000"/>
                                        <p:tgtEl>
                                          <p:spTgt spid="19"/>
                                        </p:tgtEl>
                                      </p:cBhvr>
                                    </p:animEffect>
                                    <p:set>
                                      <p:cBhvr>
                                        <p:cTn id="154" dur="1" fill="hold">
                                          <p:stCondLst>
                                            <p:cond delay="5999"/>
                                          </p:stCondLst>
                                        </p:cTn>
                                        <p:tgtEl>
                                          <p:spTgt spid="19"/>
                                        </p:tgtEl>
                                        <p:attrNameLst>
                                          <p:attrName>style.visibility</p:attrName>
                                        </p:attrNameLst>
                                      </p:cBhvr>
                                      <p:to>
                                        <p:strVal val="hidden"/>
                                      </p:to>
                                    </p:set>
                                  </p:childTnLst>
                                </p:cTn>
                              </p:par>
                              <p:par>
                                <p:cTn id="155" presetID="2" presetClass="entr" presetSubtype="1" fill="hold" grpId="0" nodeType="withEffect">
                                  <p:stCondLst>
                                    <p:cond delay="0"/>
                                  </p:stCondLst>
                                  <p:childTnLst>
                                    <p:set>
                                      <p:cBhvr>
                                        <p:cTn id="156" dur="1" fill="hold">
                                          <p:stCondLst>
                                            <p:cond delay="0"/>
                                          </p:stCondLst>
                                        </p:cTn>
                                        <p:tgtEl>
                                          <p:spTgt spid="17"/>
                                        </p:tgtEl>
                                        <p:attrNameLst>
                                          <p:attrName>style.visibility</p:attrName>
                                        </p:attrNameLst>
                                      </p:cBhvr>
                                      <p:to>
                                        <p:strVal val="visible"/>
                                      </p:to>
                                    </p:set>
                                    <p:anim calcmode="lin" valueType="num">
                                      <p:cBhvr additive="base">
                                        <p:cTn id="157" dur="4000" fill="hold"/>
                                        <p:tgtEl>
                                          <p:spTgt spid="17"/>
                                        </p:tgtEl>
                                        <p:attrNameLst>
                                          <p:attrName>ppt_x</p:attrName>
                                        </p:attrNameLst>
                                      </p:cBhvr>
                                      <p:tavLst>
                                        <p:tav tm="0">
                                          <p:val>
                                            <p:strVal val="#ppt_x"/>
                                          </p:val>
                                        </p:tav>
                                        <p:tav tm="100000">
                                          <p:val>
                                            <p:strVal val="#ppt_x"/>
                                          </p:val>
                                        </p:tav>
                                      </p:tavLst>
                                    </p:anim>
                                    <p:anim calcmode="lin" valueType="num">
                                      <p:cBhvr additive="base">
                                        <p:cTn id="158" dur="4000" fill="hold"/>
                                        <p:tgtEl>
                                          <p:spTgt spid="17"/>
                                        </p:tgtEl>
                                        <p:attrNameLst>
                                          <p:attrName>ppt_y</p:attrName>
                                        </p:attrNameLst>
                                      </p:cBhvr>
                                      <p:tavLst>
                                        <p:tav tm="0">
                                          <p:val>
                                            <p:strVal val="0-#ppt_h/2"/>
                                          </p:val>
                                        </p:tav>
                                        <p:tav tm="100000">
                                          <p:val>
                                            <p:strVal val="#ppt_y"/>
                                          </p:val>
                                        </p:tav>
                                      </p:tavLst>
                                    </p:anim>
                                  </p:childTnLst>
                                </p:cTn>
                              </p:par>
                              <p:par>
                                <p:cTn id="159" presetID="19" presetClass="entr" presetSubtype="5" fill="hold" grpId="1" nodeType="withEffect">
                                  <p:stCondLst>
                                    <p:cond delay="0"/>
                                  </p:stCondLst>
                                  <p:childTnLst>
                                    <p:set>
                                      <p:cBhvr>
                                        <p:cTn id="160" dur="1" fill="hold">
                                          <p:stCondLst>
                                            <p:cond delay="0"/>
                                          </p:stCondLst>
                                        </p:cTn>
                                        <p:tgtEl>
                                          <p:spTgt spid="17"/>
                                        </p:tgtEl>
                                        <p:attrNameLst>
                                          <p:attrName>style.visibility</p:attrName>
                                        </p:attrNameLst>
                                      </p:cBhvr>
                                      <p:to>
                                        <p:strVal val="visible"/>
                                      </p:to>
                                    </p:set>
                                    <p:anim calcmode="lin" valueType="num">
                                      <p:cBhvr>
                                        <p:cTn id="161" dur="4000" fill="hold"/>
                                        <p:tgtEl>
                                          <p:spTgt spid="17"/>
                                        </p:tgtEl>
                                        <p:attrNameLst>
                                          <p:attrName>ppt_w</p:attrName>
                                        </p:attrNameLst>
                                      </p:cBhvr>
                                      <p:tavLst>
                                        <p:tav tm="0">
                                          <p:val>
                                            <p:strVal val="#ppt_w"/>
                                          </p:val>
                                        </p:tav>
                                        <p:tav tm="100000">
                                          <p:val>
                                            <p:strVal val="#ppt_w"/>
                                          </p:val>
                                        </p:tav>
                                      </p:tavLst>
                                    </p:anim>
                                    <p:anim calcmode="lin" valueType="num">
                                      <p:cBhvr>
                                        <p:cTn id="162" dur="4000" fill="hold"/>
                                        <p:tgtEl>
                                          <p:spTgt spid="17"/>
                                        </p:tgtEl>
                                        <p:attrNameLst>
                                          <p:attrName>ppt_h</p:attrName>
                                        </p:attrNameLst>
                                      </p:cBhvr>
                                      <p:tavLst>
                                        <p:tav tm="0" fmla="#ppt_h*sin(2.5*pi*$)">
                                          <p:val>
                                            <p:fltVal val="0"/>
                                          </p:val>
                                        </p:tav>
                                        <p:tav tm="100000">
                                          <p:val>
                                            <p:fltVal val="1"/>
                                          </p:val>
                                        </p:tav>
                                      </p:tavLst>
                                    </p:anim>
                                  </p:childTnLst>
                                </p:cTn>
                              </p:par>
                              <p:par>
                                <p:cTn id="163" presetID="2" presetClass="exit" presetSubtype="4" fill="hold" grpId="2" nodeType="withEffect">
                                  <p:stCondLst>
                                    <p:cond delay="0"/>
                                  </p:stCondLst>
                                  <p:childTnLst>
                                    <p:anim calcmode="lin" valueType="num">
                                      <p:cBhvr additive="base">
                                        <p:cTn id="164" dur="4500"/>
                                        <p:tgtEl>
                                          <p:spTgt spid="17"/>
                                        </p:tgtEl>
                                        <p:attrNameLst>
                                          <p:attrName>ppt_x</p:attrName>
                                        </p:attrNameLst>
                                      </p:cBhvr>
                                      <p:tavLst>
                                        <p:tav tm="0">
                                          <p:val>
                                            <p:strVal val="ppt_x"/>
                                          </p:val>
                                        </p:tav>
                                        <p:tav tm="100000">
                                          <p:val>
                                            <p:strVal val="ppt_x"/>
                                          </p:val>
                                        </p:tav>
                                      </p:tavLst>
                                    </p:anim>
                                    <p:anim calcmode="lin" valueType="num">
                                      <p:cBhvr additive="base">
                                        <p:cTn id="165" dur="4500"/>
                                        <p:tgtEl>
                                          <p:spTgt spid="17"/>
                                        </p:tgtEl>
                                        <p:attrNameLst>
                                          <p:attrName>ppt_y</p:attrName>
                                        </p:attrNameLst>
                                      </p:cBhvr>
                                      <p:tavLst>
                                        <p:tav tm="0">
                                          <p:val>
                                            <p:strVal val="ppt_y"/>
                                          </p:val>
                                        </p:tav>
                                        <p:tav tm="100000">
                                          <p:val>
                                            <p:strVal val="1+ppt_h/2"/>
                                          </p:val>
                                        </p:tav>
                                      </p:tavLst>
                                    </p:anim>
                                    <p:set>
                                      <p:cBhvr>
                                        <p:cTn id="166" dur="1" fill="hold">
                                          <p:stCondLst>
                                            <p:cond delay="4499"/>
                                          </p:stCondLst>
                                        </p:cTn>
                                        <p:tgtEl>
                                          <p:spTgt spid="17"/>
                                        </p:tgtEl>
                                        <p:attrNameLst>
                                          <p:attrName>style.visibility</p:attrName>
                                        </p:attrNameLst>
                                      </p:cBhvr>
                                      <p:to>
                                        <p:strVal val="hidden"/>
                                      </p:to>
                                    </p:set>
                                  </p:childTnLst>
                                </p:cTn>
                              </p:par>
                              <p:par>
                                <p:cTn id="167" presetID="3" presetClass="exit" presetSubtype="10" fill="hold" grpId="3" nodeType="withEffect">
                                  <p:stCondLst>
                                    <p:cond delay="0"/>
                                  </p:stCondLst>
                                  <p:childTnLst>
                                    <p:animEffect transition="out" filter="blinds(horizontal)">
                                      <p:cBhvr>
                                        <p:cTn id="168" dur="6000"/>
                                        <p:tgtEl>
                                          <p:spTgt spid="17"/>
                                        </p:tgtEl>
                                      </p:cBhvr>
                                    </p:animEffect>
                                    <p:set>
                                      <p:cBhvr>
                                        <p:cTn id="169" dur="1" fill="hold">
                                          <p:stCondLst>
                                            <p:cond delay="5999"/>
                                          </p:stCondLst>
                                        </p:cTn>
                                        <p:tgtEl>
                                          <p:spTgt spid="17"/>
                                        </p:tgtEl>
                                        <p:attrNameLst>
                                          <p:attrName>style.visibility</p:attrName>
                                        </p:attrNameLst>
                                      </p:cBhvr>
                                      <p:to>
                                        <p:strVal val="hidden"/>
                                      </p:to>
                                    </p:set>
                                  </p:childTnLst>
                                </p:cTn>
                              </p:par>
                              <p:par>
                                <p:cTn id="170" presetID="2" presetClass="entr" presetSubtype="1" fill="hold" grpId="0" nodeType="withEffect">
                                  <p:stCondLst>
                                    <p:cond delay="0"/>
                                  </p:stCondLst>
                                  <p:childTnLst>
                                    <p:set>
                                      <p:cBhvr>
                                        <p:cTn id="171" dur="1" fill="hold">
                                          <p:stCondLst>
                                            <p:cond delay="0"/>
                                          </p:stCondLst>
                                        </p:cTn>
                                        <p:tgtEl>
                                          <p:spTgt spid="20"/>
                                        </p:tgtEl>
                                        <p:attrNameLst>
                                          <p:attrName>style.visibility</p:attrName>
                                        </p:attrNameLst>
                                      </p:cBhvr>
                                      <p:to>
                                        <p:strVal val="visible"/>
                                      </p:to>
                                    </p:set>
                                    <p:anim calcmode="lin" valueType="num">
                                      <p:cBhvr additive="base">
                                        <p:cTn id="172" dur="4000" fill="hold"/>
                                        <p:tgtEl>
                                          <p:spTgt spid="20"/>
                                        </p:tgtEl>
                                        <p:attrNameLst>
                                          <p:attrName>ppt_x</p:attrName>
                                        </p:attrNameLst>
                                      </p:cBhvr>
                                      <p:tavLst>
                                        <p:tav tm="0">
                                          <p:val>
                                            <p:strVal val="#ppt_x"/>
                                          </p:val>
                                        </p:tav>
                                        <p:tav tm="100000">
                                          <p:val>
                                            <p:strVal val="#ppt_x"/>
                                          </p:val>
                                        </p:tav>
                                      </p:tavLst>
                                    </p:anim>
                                    <p:anim calcmode="lin" valueType="num">
                                      <p:cBhvr additive="base">
                                        <p:cTn id="173" dur="4000" fill="hold"/>
                                        <p:tgtEl>
                                          <p:spTgt spid="20"/>
                                        </p:tgtEl>
                                        <p:attrNameLst>
                                          <p:attrName>ppt_y</p:attrName>
                                        </p:attrNameLst>
                                      </p:cBhvr>
                                      <p:tavLst>
                                        <p:tav tm="0">
                                          <p:val>
                                            <p:strVal val="0-#ppt_h/2"/>
                                          </p:val>
                                        </p:tav>
                                        <p:tav tm="100000">
                                          <p:val>
                                            <p:strVal val="#ppt_y"/>
                                          </p:val>
                                        </p:tav>
                                      </p:tavLst>
                                    </p:anim>
                                  </p:childTnLst>
                                </p:cTn>
                              </p:par>
                              <p:par>
                                <p:cTn id="174" presetID="19" presetClass="entr" presetSubtype="5" fill="hold" grpId="1" nodeType="withEffect">
                                  <p:stCondLst>
                                    <p:cond delay="0"/>
                                  </p:stCondLst>
                                  <p:childTnLst>
                                    <p:set>
                                      <p:cBhvr>
                                        <p:cTn id="175" dur="1" fill="hold">
                                          <p:stCondLst>
                                            <p:cond delay="0"/>
                                          </p:stCondLst>
                                        </p:cTn>
                                        <p:tgtEl>
                                          <p:spTgt spid="20"/>
                                        </p:tgtEl>
                                        <p:attrNameLst>
                                          <p:attrName>style.visibility</p:attrName>
                                        </p:attrNameLst>
                                      </p:cBhvr>
                                      <p:to>
                                        <p:strVal val="visible"/>
                                      </p:to>
                                    </p:set>
                                    <p:anim calcmode="lin" valueType="num">
                                      <p:cBhvr>
                                        <p:cTn id="176" dur="4000" fill="hold"/>
                                        <p:tgtEl>
                                          <p:spTgt spid="20"/>
                                        </p:tgtEl>
                                        <p:attrNameLst>
                                          <p:attrName>ppt_w</p:attrName>
                                        </p:attrNameLst>
                                      </p:cBhvr>
                                      <p:tavLst>
                                        <p:tav tm="0">
                                          <p:val>
                                            <p:strVal val="#ppt_w"/>
                                          </p:val>
                                        </p:tav>
                                        <p:tav tm="100000">
                                          <p:val>
                                            <p:strVal val="#ppt_w"/>
                                          </p:val>
                                        </p:tav>
                                      </p:tavLst>
                                    </p:anim>
                                    <p:anim calcmode="lin" valueType="num">
                                      <p:cBhvr>
                                        <p:cTn id="177" dur="4000" fill="hold"/>
                                        <p:tgtEl>
                                          <p:spTgt spid="20"/>
                                        </p:tgtEl>
                                        <p:attrNameLst>
                                          <p:attrName>ppt_h</p:attrName>
                                        </p:attrNameLst>
                                      </p:cBhvr>
                                      <p:tavLst>
                                        <p:tav tm="0" fmla="#ppt_h*sin(2.5*pi*$)">
                                          <p:val>
                                            <p:fltVal val="0"/>
                                          </p:val>
                                        </p:tav>
                                        <p:tav tm="100000">
                                          <p:val>
                                            <p:fltVal val="1"/>
                                          </p:val>
                                        </p:tav>
                                      </p:tavLst>
                                    </p:anim>
                                  </p:childTnLst>
                                </p:cTn>
                              </p:par>
                              <p:par>
                                <p:cTn id="178" presetID="2" presetClass="exit" presetSubtype="4" fill="hold" grpId="2" nodeType="withEffect">
                                  <p:stCondLst>
                                    <p:cond delay="0"/>
                                  </p:stCondLst>
                                  <p:childTnLst>
                                    <p:anim calcmode="lin" valueType="num">
                                      <p:cBhvr additive="base">
                                        <p:cTn id="179" dur="4500"/>
                                        <p:tgtEl>
                                          <p:spTgt spid="20"/>
                                        </p:tgtEl>
                                        <p:attrNameLst>
                                          <p:attrName>ppt_x</p:attrName>
                                        </p:attrNameLst>
                                      </p:cBhvr>
                                      <p:tavLst>
                                        <p:tav tm="0">
                                          <p:val>
                                            <p:strVal val="ppt_x"/>
                                          </p:val>
                                        </p:tav>
                                        <p:tav tm="100000">
                                          <p:val>
                                            <p:strVal val="ppt_x"/>
                                          </p:val>
                                        </p:tav>
                                      </p:tavLst>
                                    </p:anim>
                                    <p:anim calcmode="lin" valueType="num">
                                      <p:cBhvr additive="base">
                                        <p:cTn id="180" dur="4500"/>
                                        <p:tgtEl>
                                          <p:spTgt spid="20"/>
                                        </p:tgtEl>
                                        <p:attrNameLst>
                                          <p:attrName>ppt_y</p:attrName>
                                        </p:attrNameLst>
                                      </p:cBhvr>
                                      <p:tavLst>
                                        <p:tav tm="0">
                                          <p:val>
                                            <p:strVal val="ppt_y"/>
                                          </p:val>
                                        </p:tav>
                                        <p:tav tm="100000">
                                          <p:val>
                                            <p:strVal val="1+ppt_h/2"/>
                                          </p:val>
                                        </p:tav>
                                      </p:tavLst>
                                    </p:anim>
                                    <p:set>
                                      <p:cBhvr>
                                        <p:cTn id="181" dur="1" fill="hold">
                                          <p:stCondLst>
                                            <p:cond delay="4499"/>
                                          </p:stCondLst>
                                        </p:cTn>
                                        <p:tgtEl>
                                          <p:spTgt spid="20"/>
                                        </p:tgtEl>
                                        <p:attrNameLst>
                                          <p:attrName>style.visibility</p:attrName>
                                        </p:attrNameLst>
                                      </p:cBhvr>
                                      <p:to>
                                        <p:strVal val="hidden"/>
                                      </p:to>
                                    </p:set>
                                  </p:childTnLst>
                                </p:cTn>
                              </p:par>
                              <p:par>
                                <p:cTn id="182" presetID="3" presetClass="exit" presetSubtype="10" fill="hold" grpId="3" nodeType="withEffect">
                                  <p:stCondLst>
                                    <p:cond delay="0"/>
                                  </p:stCondLst>
                                  <p:childTnLst>
                                    <p:animEffect transition="out" filter="blinds(horizontal)">
                                      <p:cBhvr>
                                        <p:cTn id="183" dur="6000"/>
                                        <p:tgtEl>
                                          <p:spTgt spid="20"/>
                                        </p:tgtEl>
                                      </p:cBhvr>
                                    </p:animEffect>
                                    <p:set>
                                      <p:cBhvr>
                                        <p:cTn id="184" dur="1" fill="hold">
                                          <p:stCondLst>
                                            <p:cond delay="5999"/>
                                          </p:stCondLst>
                                        </p:cTn>
                                        <p:tgtEl>
                                          <p:spTgt spid="20"/>
                                        </p:tgtEl>
                                        <p:attrNameLst>
                                          <p:attrName>style.visibility</p:attrName>
                                        </p:attrNameLst>
                                      </p:cBhvr>
                                      <p:to>
                                        <p:strVal val="hidden"/>
                                      </p:to>
                                    </p:set>
                                  </p:childTnLst>
                                </p:cTn>
                              </p:par>
                              <p:par>
                                <p:cTn id="185" presetID="2" presetClass="entr" presetSubtype="1" fill="hold" grpId="0" nodeType="withEffect">
                                  <p:stCondLst>
                                    <p:cond delay="0"/>
                                  </p:stCondLst>
                                  <p:childTnLst>
                                    <p:set>
                                      <p:cBhvr>
                                        <p:cTn id="186" dur="1" fill="hold">
                                          <p:stCondLst>
                                            <p:cond delay="0"/>
                                          </p:stCondLst>
                                        </p:cTn>
                                        <p:tgtEl>
                                          <p:spTgt spid="23"/>
                                        </p:tgtEl>
                                        <p:attrNameLst>
                                          <p:attrName>style.visibility</p:attrName>
                                        </p:attrNameLst>
                                      </p:cBhvr>
                                      <p:to>
                                        <p:strVal val="visible"/>
                                      </p:to>
                                    </p:set>
                                    <p:anim calcmode="lin" valueType="num">
                                      <p:cBhvr additive="base">
                                        <p:cTn id="187" dur="4000" fill="hold"/>
                                        <p:tgtEl>
                                          <p:spTgt spid="23"/>
                                        </p:tgtEl>
                                        <p:attrNameLst>
                                          <p:attrName>ppt_x</p:attrName>
                                        </p:attrNameLst>
                                      </p:cBhvr>
                                      <p:tavLst>
                                        <p:tav tm="0">
                                          <p:val>
                                            <p:strVal val="#ppt_x"/>
                                          </p:val>
                                        </p:tav>
                                        <p:tav tm="100000">
                                          <p:val>
                                            <p:strVal val="#ppt_x"/>
                                          </p:val>
                                        </p:tav>
                                      </p:tavLst>
                                    </p:anim>
                                    <p:anim calcmode="lin" valueType="num">
                                      <p:cBhvr additive="base">
                                        <p:cTn id="188" dur="4000" fill="hold"/>
                                        <p:tgtEl>
                                          <p:spTgt spid="23"/>
                                        </p:tgtEl>
                                        <p:attrNameLst>
                                          <p:attrName>ppt_y</p:attrName>
                                        </p:attrNameLst>
                                      </p:cBhvr>
                                      <p:tavLst>
                                        <p:tav tm="0">
                                          <p:val>
                                            <p:strVal val="0-#ppt_h/2"/>
                                          </p:val>
                                        </p:tav>
                                        <p:tav tm="100000">
                                          <p:val>
                                            <p:strVal val="#ppt_y"/>
                                          </p:val>
                                        </p:tav>
                                      </p:tavLst>
                                    </p:anim>
                                  </p:childTnLst>
                                </p:cTn>
                              </p:par>
                              <p:par>
                                <p:cTn id="189" presetID="19" presetClass="entr" presetSubtype="5" fill="hold" grpId="1" nodeType="withEffect">
                                  <p:stCondLst>
                                    <p:cond delay="0"/>
                                  </p:stCondLst>
                                  <p:childTnLst>
                                    <p:set>
                                      <p:cBhvr>
                                        <p:cTn id="190" dur="1" fill="hold">
                                          <p:stCondLst>
                                            <p:cond delay="0"/>
                                          </p:stCondLst>
                                        </p:cTn>
                                        <p:tgtEl>
                                          <p:spTgt spid="23"/>
                                        </p:tgtEl>
                                        <p:attrNameLst>
                                          <p:attrName>style.visibility</p:attrName>
                                        </p:attrNameLst>
                                      </p:cBhvr>
                                      <p:to>
                                        <p:strVal val="visible"/>
                                      </p:to>
                                    </p:set>
                                    <p:anim calcmode="lin" valueType="num">
                                      <p:cBhvr>
                                        <p:cTn id="191" dur="4000" fill="hold"/>
                                        <p:tgtEl>
                                          <p:spTgt spid="23"/>
                                        </p:tgtEl>
                                        <p:attrNameLst>
                                          <p:attrName>ppt_w</p:attrName>
                                        </p:attrNameLst>
                                      </p:cBhvr>
                                      <p:tavLst>
                                        <p:tav tm="0">
                                          <p:val>
                                            <p:strVal val="#ppt_w"/>
                                          </p:val>
                                        </p:tav>
                                        <p:tav tm="100000">
                                          <p:val>
                                            <p:strVal val="#ppt_w"/>
                                          </p:val>
                                        </p:tav>
                                      </p:tavLst>
                                    </p:anim>
                                    <p:anim calcmode="lin" valueType="num">
                                      <p:cBhvr>
                                        <p:cTn id="192" dur="4000" fill="hold"/>
                                        <p:tgtEl>
                                          <p:spTgt spid="23"/>
                                        </p:tgtEl>
                                        <p:attrNameLst>
                                          <p:attrName>ppt_h</p:attrName>
                                        </p:attrNameLst>
                                      </p:cBhvr>
                                      <p:tavLst>
                                        <p:tav tm="0" fmla="#ppt_h*sin(2.5*pi*$)">
                                          <p:val>
                                            <p:fltVal val="0"/>
                                          </p:val>
                                        </p:tav>
                                        <p:tav tm="100000">
                                          <p:val>
                                            <p:fltVal val="1"/>
                                          </p:val>
                                        </p:tav>
                                      </p:tavLst>
                                    </p:anim>
                                  </p:childTnLst>
                                </p:cTn>
                              </p:par>
                              <p:par>
                                <p:cTn id="193" presetID="2" presetClass="exit" presetSubtype="4" fill="hold" grpId="2" nodeType="withEffect">
                                  <p:stCondLst>
                                    <p:cond delay="0"/>
                                  </p:stCondLst>
                                  <p:childTnLst>
                                    <p:anim calcmode="lin" valueType="num">
                                      <p:cBhvr additive="base">
                                        <p:cTn id="194" dur="4500"/>
                                        <p:tgtEl>
                                          <p:spTgt spid="23"/>
                                        </p:tgtEl>
                                        <p:attrNameLst>
                                          <p:attrName>ppt_x</p:attrName>
                                        </p:attrNameLst>
                                      </p:cBhvr>
                                      <p:tavLst>
                                        <p:tav tm="0">
                                          <p:val>
                                            <p:strVal val="ppt_x"/>
                                          </p:val>
                                        </p:tav>
                                        <p:tav tm="100000">
                                          <p:val>
                                            <p:strVal val="ppt_x"/>
                                          </p:val>
                                        </p:tav>
                                      </p:tavLst>
                                    </p:anim>
                                    <p:anim calcmode="lin" valueType="num">
                                      <p:cBhvr additive="base">
                                        <p:cTn id="195" dur="4500"/>
                                        <p:tgtEl>
                                          <p:spTgt spid="23"/>
                                        </p:tgtEl>
                                        <p:attrNameLst>
                                          <p:attrName>ppt_y</p:attrName>
                                        </p:attrNameLst>
                                      </p:cBhvr>
                                      <p:tavLst>
                                        <p:tav tm="0">
                                          <p:val>
                                            <p:strVal val="ppt_y"/>
                                          </p:val>
                                        </p:tav>
                                        <p:tav tm="100000">
                                          <p:val>
                                            <p:strVal val="1+ppt_h/2"/>
                                          </p:val>
                                        </p:tav>
                                      </p:tavLst>
                                    </p:anim>
                                    <p:set>
                                      <p:cBhvr>
                                        <p:cTn id="196" dur="1" fill="hold">
                                          <p:stCondLst>
                                            <p:cond delay="4499"/>
                                          </p:stCondLst>
                                        </p:cTn>
                                        <p:tgtEl>
                                          <p:spTgt spid="23"/>
                                        </p:tgtEl>
                                        <p:attrNameLst>
                                          <p:attrName>style.visibility</p:attrName>
                                        </p:attrNameLst>
                                      </p:cBhvr>
                                      <p:to>
                                        <p:strVal val="hidden"/>
                                      </p:to>
                                    </p:set>
                                  </p:childTnLst>
                                </p:cTn>
                              </p:par>
                              <p:par>
                                <p:cTn id="197" presetID="3" presetClass="exit" presetSubtype="10" fill="hold" grpId="3" nodeType="withEffect">
                                  <p:stCondLst>
                                    <p:cond delay="0"/>
                                  </p:stCondLst>
                                  <p:childTnLst>
                                    <p:animEffect transition="out" filter="blinds(horizontal)">
                                      <p:cBhvr>
                                        <p:cTn id="198" dur="6000"/>
                                        <p:tgtEl>
                                          <p:spTgt spid="23"/>
                                        </p:tgtEl>
                                      </p:cBhvr>
                                    </p:animEffect>
                                    <p:set>
                                      <p:cBhvr>
                                        <p:cTn id="199" dur="1" fill="hold">
                                          <p:stCondLst>
                                            <p:cond delay="5999"/>
                                          </p:stCondLst>
                                        </p:cTn>
                                        <p:tgtEl>
                                          <p:spTgt spid="23"/>
                                        </p:tgtEl>
                                        <p:attrNameLst>
                                          <p:attrName>style.visibility</p:attrName>
                                        </p:attrNameLst>
                                      </p:cBhvr>
                                      <p:to>
                                        <p:strVal val="hidden"/>
                                      </p:to>
                                    </p:set>
                                  </p:childTnLst>
                                </p:cTn>
                              </p:par>
                              <p:par>
                                <p:cTn id="200" presetID="2" presetClass="entr" presetSubtype="1" fill="hold" grpId="0" nodeType="withEffect">
                                  <p:stCondLst>
                                    <p:cond delay="0"/>
                                  </p:stCondLst>
                                  <p:childTnLst>
                                    <p:set>
                                      <p:cBhvr>
                                        <p:cTn id="201" dur="1" fill="hold">
                                          <p:stCondLst>
                                            <p:cond delay="0"/>
                                          </p:stCondLst>
                                        </p:cTn>
                                        <p:tgtEl>
                                          <p:spTgt spid="21"/>
                                        </p:tgtEl>
                                        <p:attrNameLst>
                                          <p:attrName>style.visibility</p:attrName>
                                        </p:attrNameLst>
                                      </p:cBhvr>
                                      <p:to>
                                        <p:strVal val="visible"/>
                                      </p:to>
                                    </p:set>
                                    <p:anim calcmode="lin" valueType="num">
                                      <p:cBhvr additive="base">
                                        <p:cTn id="202" dur="4000" fill="hold"/>
                                        <p:tgtEl>
                                          <p:spTgt spid="21"/>
                                        </p:tgtEl>
                                        <p:attrNameLst>
                                          <p:attrName>ppt_x</p:attrName>
                                        </p:attrNameLst>
                                      </p:cBhvr>
                                      <p:tavLst>
                                        <p:tav tm="0">
                                          <p:val>
                                            <p:strVal val="#ppt_x"/>
                                          </p:val>
                                        </p:tav>
                                        <p:tav tm="100000">
                                          <p:val>
                                            <p:strVal val="#ppt_x"/>
                                          </p:val>
                                        </p:tav>
                                      </p:tavLst>
                                    </p:anim>
                                    <p:anim calcmode="lin" valueType="num">
                                      <p:cBhvr additive="base">
                                        <p:cTn id="203" dur="4000" fill="hold"/>
                                        <p:tgtEl>
                                          <p:spTgt spid="21"/>
                                        </p:tgtEl>
                                        <p:attrNameLst>
                                          <p:attrName>ppt_y</p:attrName>
                                        </p:attrNameLst>
                                      </p:cBhvr>
                                      <p:tavLst>
                                        <p:tav tm="0">
                                          <p:val>
                                            <p:strVal val="0-#ppt_h/2"/>
                                          </p:val>
                                        </p:tav>
                                        <p:tav tm="100000">
                                          <p:val>
                                            <p:strVal val="#ppt_y"/>
                                          </p:val>
                                        </p:tav>
                                      </p:tavLst>
                                    </p:anim>
                                  </p:childTnLst>
                                </p:cTn>
                              </p:par>
                              <p:par>
                                <p:cTn id="204" presetID="19" presetClass="entr" presetSubtype="5" fill="hold" grpId="1" nodeType="withEffect">
                                  <p:stCondLst>
                                    <p:cond delay="0"/>
                                  </p:stCondLst>
                                  <p:childTnLst>
                                    <p:set>
                                      <p:cBhvr>
                                        <p:cTn id="205" dur="1" fill="hold">
                                          <p:stCondLst>
                                            <p:cond delay="0"/>
                                          </p:stCondLst>
                                        </p:cTn>
                                        <p:tgtEl>
                                          <p:spTgt spid="21"/>
                                        </p:tgtEl>
                                        <p:attrNameLst>
                                          <p:attrName>style.visibility</p:attrName>
                                        </p:attrNameLst>
                                      </p:cBhvr>
                                      <p:to>
                                        <p:strVal val="visible"/>
                                      </p:to>
                                    </p:set>
                                    <p:anim calcmode="lin" valueType="num">
                                      <p:cBhvr>
                                        <p:cTn id="206" dur="4000" fill="hold"/>
                                        <p:tgtEl>
                                          <p:spTgt spid="21"/>
                                        </p:tgtEl>
                                        <p:attrNameLst>
                                          <p:attrName>ppt_w</p:attrName>
                                        </p:attrNameLst>
                                      </p:cBhvr>
                                      <p:tavLst>
                                        <p:tav tm="0">
                                          <p:val>
                                            <p:strVal val="#ppt_w"/>
                                          </p:val>
                                        </p:tav>
                                        <p:tav tm="100000">
                                          <p:val>
                                            <p:strVal val="#ppt_w"/>
                                          </p:val>
                                        </p:tav>
                                      </p:tavLst>
                                    </p:anim>
                                    <p:anim calcmode="lin" valueType="num">
                                      <p:cBhvr>
                                        <p:cTn id="207" dur="4000" fill="hold"/>
                                        <p:tgtEl>
                                          <p:spTgt spid="21"/>
                                        </p:tgtEl>
                                        <p:attrNameLst>
                                          <p:attrName>ppt_h</p:attrName>
                                        </p:attrNameLst>
                                      </p:cBhvr>
                                      <p:tavLst>
                                        <p:tav tm="0" fmla="#ppt_h*sin(2.5*pi*$)">
                                          <p:val>
                                            <p:fltVal val="0"/>
                                          </p:val>
                                        </p:tav>
                                        <p:tav tm="100000">
                                          <p:val>
                                            <p:fltVal val="1"/>
                                          </p:val>
                                        </p:tav>
                                      </p:tavLst>
                                    </p:anim>
                                  </p:childTnLst>
                                </p:cTn>
                              </p:par>
                              <p:par>
                                <p:cTn id="208" presetID="2" presetClass="exit" presetSubtype="4" fill="hold" grpId="2" nodeType="withEffect">
                                  <p:stCondLst>
                                    <p:cond delay="0"/>
                                  </p:stCondLst>
                                  <p:childTnLst>
                                    <p:anim calcmode="lin" valueType="num">
                                      <p:cBhvr additive="base">
                                        <p:cTn id="209" dur="4500"/>
                                        <p:tgtEl>
                                          <p:spTgt spid="21"/>
                                        </p:tgtEl>
                                        <p:attrNameLst>
                                          <p:attrName>ppt_x</p:attrName>
                                        </p:attrNameLst>
                                      </p:cBhvr>
                                      <p:tavLst>
                                        <p:tav tm="0">
                                          <p:val>
                                            <p:strVal val="ppt_x"/>
                                          </p:val>
                                        </p:tav>
                                        <p:tav tm="100000">
                                          <p:val>
                                            <p:strVal val="ppt_x"/>
                                          </p:val>
                                        </p:tav>
                                      </p:tavLst>
                                    </p:anim>
                                    <p:anim calcmode="lin" valueType="num">
                                      <p:cBhvr additive="base">
                                        <p:cTn id="210" dur="4500"/>
                                        <p:tgtEl>
                                          <p:spTgt spid="21"/>
                                        </p:tgtEl>
                                        <p:attrNameLst>
                                          <p:attrName>ppt_y</p:attrName>
                                        </p:attrNameLst>
                                      </p:cBhvr>
                                      <p:tavLst>
                                        <p:tav tm="0">
                                          <p:val>
                                            <p:strVal val="ppt_y"/>
                                          </p:val>
                                        </p:tav>
                                        <p:tav tm="100000">
                                          <p:val>
                                            <p:strVal val="1+ppt_h/2"/>
                                          </p:val>
                                        </p:tav>
                                      </p:tavLst>
                                    </p:anim>
                                    <p:set>
                                      <p:cBhvr>
                                        <p:cTn id="211" dur="1" fill="hold">
                                          <p:stCondLst>
                                            <p:cond delay="4499"/>
                                          </p:stCondLst>
                                        </p:cTn>
                                        <p:tgtEl>
                                          <p:spTgt spid="21"/>
                                        </p:tgtEl>
                                        <p:attrNameLst>
                                          <p:attrName>style.visibility</p:attrName>
                                        </p:attrNameLst>
                                      </p:cBhvr>
                                      <p:to>
                                        <p:strVal val="hidden"/>
                                      </p:to>
                                    </p:set>
                                  </p:childTnLst>
                                </p:cTn>
                              </p:par>
                              <p:par>
                                <p:cTn id="212" presetID="3" presetClass="exit" presetSubtype="10" fill="hold" grpId="3" nodeType="withEffect">
                                  <p:stCondLst>
                                    <p:cond delay="0"/>
                                  </p:stCondLst>
                                  <p:childTnLst>
                                    <p:animEffect transition="out" filter="blinds(horizontal)">
                                      <p:cBhvr>
                                        <p:cTn id="213" dur="6000"/>
                                        <p:tgtEl>
                                          <p:spTgt spid="21"/>
                                        </p:tgtEl>
                                      </p:cBhvr>
                                    </p:animEffect>
                                    <p:set>
                                      <p:cBhvr>
                                        <p:cTn id="214" dur="1" fill="hold">
                                          <p:stCondLst>
                                            <p:cond delay="5999"/>
                                          </p:stCondLst>
                                        </p:cTn>
                                        <p:tgtEl>
                                          <p:spTgt spid="21"/>
                                        </p:tgtEl>
                                        <p:attrNameLst>
                                          <p:attrName>style.visibility</p:attrName>
                                        </p:attrNameLst>
                                      </p:cBhvr>
                                      <p:to>
                                        <p:strVal val="hidden"/>
                                      </p:to>
                                    </p:set>
                                  </p:childTnLst>
                                </p:cTn>
                              </p:par>
                              <p:par>
                                <p:cTn id="215" presetID="2" presetClass="entr" presetSubtype="1" fill="hold" grpId="0" nodeType="withEffect">
                                  <p:stCondLst>
                                    <p:cond delay="0"/>
                                  </p:stCondLst>
                                  <p:childTnLst>
                                    <p:set>
                                      <p:cBhvr>
                                        <p:cTn id="216" dur="1" fill="hold">
                                          <p:stCondLst>
                                            <p:cond delay="0"/>
                                          </p:stCondLst>
                                        </p:cTn>
                                        <p:tgtEl>
                                          <p:spTgt spid="24"/>
                                        </p:tgtEl>
                                        <p:attrNameLst>
                                          <p:attrName>style.visibility</p:attrName>
                                        </p:attrNameLst>
                                      </p:cBhvr>
                                      <p:to>
                                        <p:strVal val="visible"/>
                                      </p:to>
                                    </p:set>
                                    <p:anim calcmode="lin" valueType="num">
                                      <p:cBhvr additive="base">
                                        <p:cTn id="217" dur="4000" fill="hold"/>
                                        <p:tgtEl>
                                          <p:spTgt spid="24"/>
                                        </p:tgtEl>
                                        <p:attrNameLst>
                                          <p:attrName>ppt_x</p:attrName>
                                        </p:attrNameLst>
                                      </p:cBhvr>
                                      <p:tavLst>
                                        <p:tav tm="0">
                                          <p:val>
                                            <p:strVal val="#ppt_x"/>
                                          </p:val>
                                        </p:tav>
                                        <p:tav tm="100000">
                                          <p:val>
                                            <p:strVal val="#ppt_x"/>
                                          </p:val>
                                        </p:tav>
                                      </p:tavLst>
                                    </p:anim>
                                    <p:anim calcmode="lin" valueType="num">
                                      <p:cBhvr additive="base">
                                        <p:cTn id="218" dur="4000" fill="hold"/>
                                        <p:tgtEl>
                                          <p:spTgt spid="24"/>
                                        </p:tgtEl>
                                        <p:attrNameLst>
                                          <p:attrName>ppt_y</p:attrName>
                                        </p:attrNameLst>
                                      </p:cBhvr>
                                      <p:tavLst>
                                        <p:tav tm="0">
                                          <p:val>
                                            <p:strVal val="0-#ppt_h/2"/>
                                          </p:val>
                                        </p:tav>
                                        <p:tav tm="100000">
                                          <p:val>
                                            <p:strVal val="#ppt_y"/>
                                          </p:val>
                                        </p:tav>
                                      </p:tavLst>
                                    </p:anim>
                                  </p:childTnLst>
                                </p:cTn>
                              </p:par>
                              <p:par>
                                <p:cTn id="219" presetID="19" presetClass="entr" presetSubtype="5" fill="hold" grpId="1" nodeType="withEffect">
                                  <p:stCondLst>
                                    <p:cond delay="0"/>
                                  </p:stCondLst>
                                  <p:childTnLst>
                                    <p:set>
                                      <p:cBhvr>
                                        <p:cTn id="220" dur="1" fill="hold">
                                          <p:stCondLst>
                                            <p:cond delay="0"/>
                                          </p:stCondLst>
                                        </p:cTn>
                                        <p:tgtEl>
                                          <p:spTgt spid="24"/>
                                        </p:tgtEl>
                                        <p:attrNameLst>
                                          <p:attrName>style.visibility</p:attrName>
                                        </p:attrNameLst>
                                      </p:cBhvr>
                                      <p:to>
                                        <p:strVal val="visible"/>
                                      </p:to>
                                    </p:set>
                                    <p:anim calcmode="lin" valueType="num">
                                      <p:cBhvr>
                                        <p:cTn id="221" dur="4000" fill="hold"/>
                                        <p:tgtEl>
                                          <p:spTgt spid="24"/>
                                        </p:tgtEl>
                                        <p:attrNameLst>
                                          <p:attrName>ppt_w</p:attrName>
                                        </p:attrNameLst>
                                      </p:cBhvr>
                                      <p:tavLst>
                                        <p:tav tm="0">
                                          <p:val>
                                            <p:strVal val="#ppt_w"/>
                                          </p:val>
                                        </p:tav>
                                        <p:tav tm="100000">
                                          <p:val>
                                            <p:strVal val="#ppt_w"/>
                                          </p:val>
                                        </p:tav>
                                      </p:tavLst>
                                    </p:anim>
                                    <p:anim calcmode="lin" valueType="num">
                                      <p:cBhvr>
                                        <p:cTn id="222" dur="4000" fill="hold"/>
                                        <p:tgtEl>
                                          <p:spTgt spid="24"/>
                                        </p:tgtEl>
                                        <p:attrNameLst>
                                          <p:attrName>ppt_h</p:attrName>
                                        </p:attrNameLst>
                                      </p:cBhvr>
                                      <p:tavLst>
                                        <p:tav tm="0" fmla="#ppt_h*sin(2.5*pi*$)">
                                          <p:val>
                                            <p:fltVal val="0"/>
                                          </p:val>
                                        </p:tav>
                                        <p:tav tm="100000">
                                          <p:val>
                                            <p:fltVal val="1"/>
                                          </p:val>
                                        </p:tav>
                                      </p:tavLst>
                                    </p:anim>
                                  </p:childTnLst>
                                </p:cTn>
                              </p:par>
                              <p:par>
                                <p:cTn id="223" presetID="2" presetClass="exit" presetSubtype="4" fill="hold" grpId="2" nodeType="withEffect">
                                  <p:stCondLst>
                                    <p:cond delay="0"/>
                                  </p:stCondLst>
                                  <p:childTnLst>
                                    <p:anim calcmode="lin" valueType="num">
                                      <p:cBhvr additive="base">
                                        <p:cTn id="224" dur="4500"/>
                                        <p:tgtEl>
                                          <p:spTgt spid="24"/>
                                        </p:tgtEl>
                                        <p:attrNameLst>
                                          <p:attrName>ppt_x</p:attrName>
                                        </p:attrNameLst>
                                      </p:cBhvr>
                                      <p:tavLst>
                                        <p:tav tm="0">
                                          <p:val>
                                            <p:strVal val="ppt_x"/>
                                          </p:val>
                                        </p:tav>
                                        <p:tav tm="100000">
                                          <p:val>
                                            <p:strVal val="ppt_x"/>
                                          </p:val>
                                        </p:tav>
                                      </p:tavLst>
                                    </p:anim>
                                    <p:anim calcmode="lin" valueType="num">
                                      <p:cBhvr additive="base">
                                        <p:cTn id="225" dur="4500"/>
                                        <p:tgtEl>
                                          <p:spTgt spid="24"/>
                                        </p:tgtEl>
                                        <p:attrNameLst>
                                          <p:attrName>ppt_y</p:attrName>
                                        </p:attrNameLst>
                                      </p:cBhvr>
                                      <p:tavLst>
                                        <p:tav tm="0">
                                          <p:val>
                                            <p:strVal val="ppt_y"/>
                                          </p:val>
                                        </p:tav>
                                        <p:tav tm="100000">
                                          <p:val>
                                            <p:strVal val="1+ppt_h/2"/>
                                          </p:val>
                                        </p:tav>
                                      </p:tavLst>
                                    </p:anim>
                                    <p:set>
                                      <p:cBhvr>
                                        <p:cTn id="226" dur="1" fill="hold">
                                          <p:stCondLst>
                                            <p:cond delay="4499"/>
                                          </p:stCondLst>
                                        </p:cTn>
                                        <p:tgtEl>
                                          <p:spTgt spid="24"/>
                                        </p:tgtEl>
                                        <p:attrNameLst>
                                          <p:attrName>style.visibility</p:attrName>
                                        </p:attrNameLst>
                                      </p:cBhvr>
                                      <p:to>
                                        <p:strVal val="hidden"/>
                                      </p:to>
                                    </p:set>
                                  </p:childTnLst>
                                </p:cTn>
                              </p:par>
                              <p:par>
                                <p:cTn id="227" presetID="3" presetClass="exit" presetSubtype="10" fill="hold" grpId="3" nodeType="withEffect">
                                  <p:stCondLst>
                                    <p:cond delay="0"/>
                                  </p:stCondLst>
                                  <p:childTnLst>
                                    <p:animEffect transition="out" filter="blinds(horizontal)">
                                      <p:cBhvr>
                                        <p:cTn id="228" dur="6000"/>
                                        <p:tgtEl>
                                          <p:spTgt spid="24"/>
                                        </p:tgtEl>
                                      </p:cBhvr>
                                    </p:animEffect>
                                    <p:set>
                                      <p:cBhvr>
                                        <p:cTn id="229" dur="1" fill="hold">
                                          <p:stCondLst>
                                            <p:cond delay="5999"/>
                                          </p:stCondLst>
                                        </p:cTn>
                                        <p:tgtEl>
                                          <p:spTgt spid="24"/>
                                        </p:tgtEl>
                                        <p:attrNameLst>
                                          <p:attrName>style.visibility</p:attrName>
                                        </p:attrNameLst>
                                      </p:cBhvr>
                                      <p:to>
                                        <p:strVal val="hidden"/>
                                      </p:to>
                                    </p:set>
                                  </p:childTnLst>
                                </p:cTn>
                              </p:par>
                              <p:par>
                                <p:cTn id="230" presetID="2" presetClass="entr" presetSubtype="1" fill="hold" grpId="0" nodeType="withEffect">
                                  <p:stCondLst>
                                    <p:cond delay="0"/>
                                  </p:stCondLst>
                                  <p:childTnLst>
                                    <p:set>
                                      <p:cBhvr>
                                        <p:cTn id="231" dur="1" fill="hold">
                                          <p:stCondLst>
                                            <p:cond delay="0"/>
                                          </p:stCondLst>
                                        </p:cTn>
                                        <p:tgtEl>
                                          <p:spTgt spid="27"/>
                                        </p:tgtEl>
                                        <p:attrNameLst>
                                          <p:attrName>style.visibility</p:attrName>
                                        </p:attrNameLst>
                                      </p:cBhvr>
                                      <p:to>
                                        <p:strVal val="visible"/>
                                      </p:to>
                                    </p:set>
                                    <p:anim calcmode="lin" valueType="num">
                                      <p:cBhvr additive="base">
                                        <p:cTn id="232" dur="4000" fill="hold"/>
                                        <p:tgtEl>
                                          <p:spTgt spid="27"/>
                                        </p:tgtEl>
                                        <p:attrNameLst>
                                          <p:attrName>ppt_x</p:attrName>
                                        </p:attrNameLst>
                                      </p:cBhvr>
                                      <p:tavLst>
                                        <p:tav tm="0">
                                          <p:val>
                                            <p:strVal val="#ppt_x"/>
                                          </p:val>
                                        </p:tav>
                                        <p:tav tm="100000">
                                          <p:val>
                                            <p:strVal val="#ppt_x"/>
                                          </p:val>
                                        </p:tav>
                                      </p:tavLst>
                                    </p:anim>
                                    <p:anim calcmode="lin" valueType="num">
                                      <p:cBhvr additive="base">
                                        <p:cTn id="233" dur="4000" fill="hold"/>
                                        <p:tgtEl>
                                          <p:spTgt spid="27"/>
                                        </p:tgtEl>
                                        <p:attrNameLst>
                                          <p:attrName>ppt_y</p:attrName>
                                        </p:attrNameLst>
                                      </p:cBhvr>
                                      <p:tavLst>
                                        <p:tav tm="0">
                                          <p:val>
                                            <p:strVal val="0-#ppt_h/2"/>
                                          </p:val>
                                        </p:tav>
                                        <p:tav tm="100000">
                                          <p:val>
                                            <p:strVal val="#ppt_y"/>
                                          </p:val>
                                        </p:tav>
                                      </p:tavLst>
                                    </p:anim>
                                  </p:childTnLst>
                                </p:cTn>
                              </p:par>
                              <p:par>
                                <p:cTn id="234" presetID="19" presetClass="entr" presetSubtype="5" fill="hold" grpId="1" nodeType="withEffect">
                                  <p:stCondLst>
                                    <p:cond delay="0"/>
                                  </p:stCondLst>
                                  <p:childTnLst>
                                    <p:set>
                                      <p:cBhvr>
                                        <p:cTn id="235" dur="1" fill="hold">
                                          <p:stCondLst>
                                            <p:cond delay="0"/>
                                          </p:stCondLst>
                                        </p:cTn>
                                        <p:tgtEl>
                                          <p:spTgt spid="27"/>
                                        </p:tgtEl>
                                        <p:attrNameLst>
                                          <p:attrName>style.visibility</p:attrName>
                                        </p:attrNameLst>
                                      </p:cBhvr>
                                      <p:to>
                                        <p:strVal val="visible"/>
                                      </p:to>
                                    </p:set>
                                    <p:anim calcmode="lin" valueType="num">
                                      <p:cBhvr>
                                        <p:cTn id="236" dur="4000" fill="hold"/>
                                        <p:tgtEl>
                                          <p:spTgt spid="27"/>
                                        </p:tgtEl>
                                        <p:attrNameLst>
                                          <p:attrName>ppt_w</p:attrName>
                                        </p:attrNameLst>
                                      </p:cBhvr>
                                      <p:tavLst>
                                        <p:tav tm="0">
                                          <p:val>
                                            <p:strVal val="#ppt_w"/>
                                          </p:val>
                                        </p:tav>
                                        <p:tav tm="100000">
                                          <p:val>
                                            <p:strVal val="#ppt_w"/>
                                          </p:val>
                                        </p:tav>
                                      </p:tavLst>
                                    </p:anim>
                                    <p:anim calcmode="lin" valueType="num">
                                      <p:cBhvr>
                                        <p:cTn id="237" dur="4000" fill="hold"/>
                                        <p:tgtEl>
                                          <p:spTgt spid="27"/>
                                        </p:tgtEl>
                                        <p:attrNameLst>
                                          <p:attrName>ppt_h</p:attrName>
                                        </p:attrNameLst>
                                      </p:cBhvr>
                                      <p:tavLst>
                                        <p:tav tm="0" fmla="#ppt_h*sin(2.5*pi*$)">
                                          <p:val>
                                            <p:fltVal val="0"/>
                                          </p:val>
                                        </p:tav>
                                        <p:tav tm="100000">
                                          <p:val>
                                            <p:fltVal val="1"/>
                                          </p:val>
                                        </p:tav>
                                      </p:tavLst>
                                    </p:anim>
                                  </p:childTnLst>
                                </p:cTn>
                              </p:par>
                              <p:par>
                                <p:cTn id="238" presetID="2" presetClass="exit" presetSubtype="4" fill="hold" grpId="2" nodeType="withEffect">
                                  <p:stCondLst>
                                    <p:cond delay="0"/>
                                  </p:stCondLst>
                                  <p:childTnLst>
                                    <p:anim calcmode="lin" valueType="num">
                                      <p:cBhvr additive="base">
                                        <p:cTn id="239" dur="4500"/>
                                        <p:tgtEl>
                                          <p:spTgt spid="27"/>
                                        </p:tgtEl>
                                        <p:attrNameLst>
                                          <p:attrName>ppt_x</p:attrName>
                                        </p:attrNameLst>
                                      </p:cBhvr>
                                      <p:tavLst>
                                        <p:tav tm="0">
                                          <p:val>
                                            <p:strVal val="ppt_x"/>
                                          </p:val>
                                        </p:tav>
                                        <p:tav tm="100000">
                                          <p:val>
                                            <p:strVal val="ppt_x"/>
                                          </p:val>
                                        </p:tav>
                                      </p:tavLst>
                                    </p:anim>
                                    <p:anim calcmode="lin" valueType="num">
                                      <p:cBhvr additive="base">
                                        <p:cTn id="240" dur="4500"/>
                                        <p:tgtEl>
                                          <p:spTgt spid="27"/>
                                        </p:tgtEl>
                                        <p:attrNameLst>
                                          <p:attrName>ppt_y</p:attrName>
                                        </p:attrNameLst>
                                      </p:cBhvr>
                                      <p:tavLst>
                                        <p:tav tm="0">
                                          <p:val>
                                            <p:strVal val="ppt_y"/>
                                          </p:val>
                                        </p:tav>
                                        <p:tav tm="100000">
                                          <p:val>
                                            <p:strVal val="1+ppt_h/2"/>
                                          </p:val>
                                        </p:tav>
                                      </p:tavLst>
                                    </p:anim>
                                    <p:set>
                                      <p:cBhvr>
                                        <p:cTn id="241" dur="1" fill="hold">
                                          <p:stCondLst>
                                            <p:cond delay="4499"/>
                                          </p:stCondLst>
                                        </p:cTn>
                                        <p:tgtEl>
                                          <p:spTgt spid="27"/>
                                        </p:tgtEl>
                                        <p:attrNameLst>
                                          <p:attrName>style.visibility</p:attrName>
                                        </p:attrNameLst>
                                      </p:cBhvr>
                                      <p:to>
                                        <p:strVal val="hidden"/>
                                      </p:to>
                                    </p:set>
                                  </p:childTnLst>
                                </p:cTn>
                              </p:par>
                              <p:par>
                                <p:cTn id="242" presetID="3" presetClass="exit" presetSubtype="10" fill="hold" grpId="3" nodeType="withEffect">
                                  <p:stCondLst>
                                    <p:cond delay="0"/>
                                  </p:stCondLst>
                                  <p:childTnLst>
                                    <p:animEffect transition="out" filter="blinds(horizontal)">
                                      <p:cBhvr>
                                        <p:cTn id="243" dur="6000"/>
                                        <p:tgtEl>
                                          <p:spTgt spid="27"/>
                                        </p:tgtEl>
                                      </p:cBhvr>
                                    </p:animEffect>
                                    <p:set>
                                      <p:cBhvr>
                                        <p:cTn id="244" dur="1" fill="hold">
                                          <p:stCondLst>
                                            <p:cond delay="5999"/>
                                          </p:stCondLst>
                                        </p:cTn>
                                        <p:tgtEl>
                                          <p:spTgt spid="27"/>
                                        </p:tgtEl>
                                        <p:attrNameLst>
                                          <p:attrName>style.visibility</p:attrName>
                                        </p:attrNameLst>
                                      </p:cBhvr>
                                      <p:to>
                                        <p:strVal val="hidden"/>
                                      </p:to>
                                    </p:set>
                                  </p:childTnLst>
                                </p:cTn>
                              </p:par>
                              <p:par>
                                <p:cTn id="245" presetID="2" presetClass="entr" presetSubtype="1" fill="hold" grpId="0" nodeType="withEffect">
                                  <p:stCondLst>
                                    <p:cond delay="0"/>
                                  </p:stCondLst>
                                  <p:childTnLst>
                                    <p:set>
                                      <p:cBhvr>
                                        <p:cTn id="246" dur="1" fill="hold">
                                          <p:stCondLst>
                                            <p:cond delay="0"/>
                                          </p:stCondLst>
                                        </p:cTn>
                                        <p:tgtEl>
                                          <p:spTgt spid="25"/>
                                        </p:tgtEl>
                                        <p:attrNameLst>
                                          <p:attrName>style.visibility</p:attrName>
                                        </p:attrNameLst>
                                      </p:cBhvr>
                                      <p:to>
                                        <p:strVal val="visible"/>
                                      </p:to>
                                    </p:set>
                                    <p:anim calcmode="lin" valueType="num">
                                      <p:cBhvr additive="base">
                                        <p:cTn id="247" dur="4000" fill="hold"/>
                                        <p:tgtEl>
                                          <p:spTgt spid="25"/>
                                        </p:tgtEl>
                                        <p:attrNameLst>
                                          <p:attrName>ppt_x</p:attrName>
                                        </p:attrNameLst>
                                      </p:cBhvr>
                                      <p:tavLst>
                                        <p:tav tm="0">
                                          <p:val>
                                            <p:strVal val="#ppt_x"/>
                                          </p:val>
                                        </p:tav>
                                        <p:tav tm="100000">
                                          <p:val>
                                            <p:strVal val="#ppt_x"/>
                                          </p:val>
                                        </p:tav>
                                      </p:tavLst>
                                    </p:anim>
                                    <p:anim calcmode="lin" valueType="num">
                                      <p:cBhvr additive="base">
                                        <p:cTn id="248" dur="4000" fill="hold"/>
                                        <p:tgtEl>
                                          <p:spTgt spid="25"/>
                                        </p:tgtEl>
                                        <p:attrNameLst>
                                          <p:attrName>ppt_y</p:attrName>
                                        </p:attrNameLst>
                                      </p:cBhvr>
                                      <p:tavLst>
                                        <p:tav tm="0">
                                          <p:val>
                                            <p:strVal val="0-#ppt_h/2"/>
                                          </p:val>
                                        </p:tav>
                                        <p:tav tm="100000">
                                          <p:val>
                                            <p:strVal val="#ppt_y"/>
                                          </p:val>
                                        </p:tav>
                                      </p:tavLst>
                                    </p:anim>
                                  </p:childTnLst>
                                </p:cTn>
                              </p:par>
                              <p:par>
                                <p:cTn id="249" presetID="19" presetClass="entr" presetSubtype="5" fill="hold" grpId="1" nodeType="withEffect">
                                  <p:stCondLst>
                                    <p:cond delay="0"/>
                                  </p:stCondLst>
                                  <p:childTnLst>
                                    <p:set>
                                      <p:cBhvr>
                                        <p:cTn id="250" dur="1" fill="hold">
                                          <p:stCondLst>
                                            <p:cond delay="0"/>
                                          </p:stCondLst>
                                        </p:cTn>
                                        <p:tgtEl>
                                          <p:spTgt spid="25"/>
                                        </p:tgtEl>
                                        <p:attrNameLst>
                                          <p:attrName>style.visibility</p:attrName>
                                        </p:attrNameLst>
                                      </p:cBhvr>
                                      <p:to>
                                        <p:strVal val="visible"/>
                                      </p:to>
                                    </p:set>
                                    <p:anim calcmode="lin" valueType="num">
                                      <p:cBhvr>
                                        <p:cTn id="251" dur="4000" fill="hold"/>
                                        <p:tgtEl>
                                          <p:spTgt spid="25"/>
                                        </p:tgtEl>
                                        <p:attrNameLst>
                                          <p:attrName>ppt_w</p:attrName>
                                        </p:attrNameLst>
                                      </p:cBhvr>
                                      <p:tavLst>
                                        <p:tav tm="0">
                                          <p:val>
                                            <p:strVal val="#ppt_w"/>
                                          </p:val>
                                        </p:tav>
                                        <p:tav tm="100000">
                                          <p:val>
                                            <p:strVal val="#ppt_w"/>
                                          </p:val>
                                        </p:tav>
                                      </p:tavLst>
                                    </p:anim>
                                    <p:anim calcmode="lin" valueType="num">
                                      <p:cBhvr>
                                        <p:cTn id="252" dur="4000" fill="hold"/>
                                        <p:tgtEl>
                                          <p:spTgt spid="25"/>
                                        </p:tgtEl>
                                        <p:attrNameLst>
                                          <p:attrName>ppt_h</p:attrName>
                                        </p:attrNameLst>
                                      </p:cBhvr>
                                      <p:tavLst>
                                        <p:tav tm="0" fmla="#ppt_h*sin(2.5*pi*$)">
                                          <p:val>
                                            <p:fltVal val="0"/>
                                          </p:val>
                                        </p:tav>
                                        <p:tav tm="100000">
                                          <p:val>
                                            <p:fltVal val="1"/>
                                          </p:val>
                                        </p:tav>
                                      </p:tavLst>
                                    </p:anim>
                                  </p:childTnLst>
                                </p:cTn>
                              </p:par>
                              <p:par>
                                <p:cTn id="253" presetID="2" presetClass="exit" presetSubtype="4" fill="hold" grpId="2" nodeType="withEffect">
                                  <p:stCondLst>
                                    <p:cond delay="0"/>
                                  </p:stCondLst>
                                  <p:childTnLst>
                                    <p:anim calcmode="lin" valueType="num">
                                      <p:cBhvr additive="base">
                                        <p:cTn id="254" dur="4500"/>
                                        <p:tgtEl>
                                          <p:spTgt spid="25"/>
                                        </p:tgtEl>
                                        <p:attrNameLst>
                                          <p:attrName>ppt_x</p:attrName>
                                        </p:attrNameLst>
                                      </p:cBhvr>
                                      <p:tavLst>
                                        <p:tav tm="0">
                                          <p:val>
                                            <p:strVal val="ppt_x"/>
                                          </p:val>
                                        </p:tav>
                                        <p:tav tm="100000">
                                          <p:val>
                                            <p:strVal val="ppt_x"/>
                                          </p:val>
                                        </p:tav>
                                      </p:tavLst>
                                    </p:anim>
                                    <p:anim calcmode="lin" valueType="num">
                                      <p:cBhvr additive="base">
                                        <p:cTn id="255" dur="4500"/>
                                        <p:tgtEl>
                                          <p:spTgt spid="25"/>
                                        </p:tgtEl>
                                        <p:attrNameLst>
                                          <p:attrName>ppt_y</p:attrName>
                                        </p:attrNameLst>
                                      </p:cBhvr>
                                      <p:tavLst>
                                        <p:tav tm="0">
                                          <p:val>
                                            <p:strVal val="ppt_y"/>
                                          </p:val>
                                        </p:tav>
                                        <p:tav tm="100000">
                                          <p:val>
                                            <p:strVal val="1+ppt_h/2"/>
                                          </p:val>
                                        </p:tav>
                                      </p:tavLst>
                                    </p:anim>
                                    <p:set>
                                      <p:cBhvr>
                                        <p:cTn id="256" dur="1" fill="hold">
                                          <p:stCondLst>
                                            <p:cond delay="4499"/>
                                          </p:stCondLst>
                                        </p:cTn>
                                        <p:tgtEl>
                                          <p:spTgt spid="25"/>
                                        </p:tgtEl>
                                        <p:attrNameLst>
                                          <p:attrName>style.visibility</p:attrName>
                                        </p:attrNameLst>
                                      </p:cBhvr>
                                      <p:to>
                                        <p:strVal val="hidden"/>
                                      </p:to>
                                    </p:set>
                                  </p:childTnLst>
                                </p:cTn>
                              </p:par>
                              <p:par>
                                <p:cTn id="257" presetID="3" presetClass="exit" presetSubtype="10" fill="hold" grpId="3" nodeType="withEffect">
                                  <p:stCondLst>
                                    <p:cond delay="0"/>
                                  </p:stCondLst>
                                  <p:childTnLst>
                                    <p:animEffect transition="out" filter="blinds(horizontal)">
                                      <p:cBhvr>
                                        <p:cTn id="258" dur="6000"/>
                                        <p:tgtEl>
                                          <p:spTgt spid="25"/>
                                        </p:tgtEl>
                                      </p:cBhvr>
                                    </p:animEffect>
                                    <p:set>
                                      <p:cBhvr>
                                        <p:cTn id="259" dur="1" fill="hold">
                                          <p:stCondLst>
                                            <p:cond delay="5999"/>
                                          </p:stCondLst>
                                        </p:cTn>
                                        <p:tgtEl>
                                          <p:spTgt spid="25"/>
                                        </p:tgtEl>
                                        <p:attrNameLst>
                                          <p:attrName>style.visibility</p:attrName>
                                        </p:attrNameLst>
                                      </p:cBhvr>
                                      <p:to>
                                        <p:strVal val="hidden"/>
                                      </p:to>
                                    </p:set>
                                  </p:childTnLst>
                                </p:cTn>
                              </p:par>
                              <p:par>
                                <p:cTn id="260" presetID="2" presetClass="entr" presetSubtype="1" fill="hold" grpId="0" nodeType="withEffect">
                                  <p:stCondLst>
                                    <p:cond delay="0"/>
                                  </p:stCondLst>
                                  <p:childTnLst>
                                    <p:set>
                                      <p:cBhvr>
                                        <p:cTn id="261" dur="1" fill="hold">
                                          <p:stCondLst>
                                            <p:cond delay="0"/>
                                          </p:stCondLst>
                                        </p:cTn>
                                        <p:tgtEl>
                                          <p:spTgt spid="28"/>
                                        </p:tgtEl>
                                        <p:attrNameLst>
                                          <p:attrName>style.visibility</p:attrName>
                                        </p:attrNameLst>
                                      </p:cBhvr>
                                      <p:to>
                                        <p:strVal val="visible"/>
                                      </p:to>
                                    </p:set>
                                    <p:anim calcmode="lin" valueType="num">
                                      <p:cBhvr additive="base">
                                        <p:cTn id="262" dur="4000" fill="hold"/>
                                        <p:tgtEl>
                                          <p:spTgt spid="28"/>
                                        </p:tgtEl>
                                        <p:attrNameLst>
                                          <p:attrName>ppt_x</p:attrName>
                                        </p:attrNameLst>
                                      </p:cBhvr>
                                      <p:tavLst>
                                        <p:tav tm="0">
                                          <p:val>
                                            <p:strVal val="#ppt_x"/>
                                          </p:val>
                                        </p:tav>
                                        <p:tav tm="100000">
                                          <p:val>
                                            <p:strVal val="#ppt_x"/>
                                          </p:val>
                                        </p:tav>
                                      </p:tavLst>
                                    </p:anim>
                                    <p:anim calcmode="lin" valueType="num">
                                      <p:cBhvr additive="base">
                                        <p:cTn id="263" dur="4000" fill="hold"/>
                                        <p:tgtEl>
                                          <p:spTgt spid="28"/>
                                        </p:tgtEl>
                                        <p:attrNameLst>
                                          <p:attrName>ppt_y</p:attrName>
                                        </p:attrNameLst>
                                      </p:cBhvr>
                                      <p:tavLst>
                                        <p:tav tm="0">
                                          <p:val>
                                            <p:strVal val="0-#ppt_h/2"/>
                                          </p:val>
                                        </p:tav>
                                        <p:tav tm="100000">
                                          <p:val>
                                            <p:strVal val="#ppt_y"/>
                                          </p:val>
                                        </p:tav>
                                      </p:tavLst>
                                    </p:anim>
                                  </p:childTnLst>
                                </p:cTn>
                              </p:par>
                              <p:par>
                                <p:cTn id="264" presetID="19" presetClass="entr" presetSubtype="5" fill="hold" grpId="1" nodeType="withEffect">
                                  <p:stCondLst>
                                    <p:cond delay="0"/>
                                  </p:stCondLst>
                                  <p:childTnLst>
                                    <p:set>
                                      <p:cBhvr>
                                        <p:cTn id="265" dur="1" fill="hold">
                                          <p:stCondLst>
                                            <p:cond delay="0"/>
                                          </p:stCondLst>
                                        </p:cTn>
                                        <p:tgtEl>
                                          <p:spTgt spid="28"/>
                                        </p:tgtEl>
                                        <p:attrNameLst>
                                          <p:attrName>style.visibility</p:attrName>
                                        </p:attrNameLst>
                                      </p:cBhvr>
                                      <p:to>
                                        <p:strVal val="visible"/>
                                      </p:to>
                                    </p:set>
                                    <p:anim calcmode="lin" valueType="num">
                                      <p:cBhvr>
                                        <p:cTn id="266" dur="4000" fill="hold"/>
                                        <p:tgtEl>
                                          <p:spTgt spid="28"/>
                                        </p:tgtEl>
                                        <p:attrNameLst>
                                          <p:attrName>ppt_w</p:attrName>
                                        </p:attrNameLst>
                                      </p:cBhvr>
                                      <p:tavLst>
                                        <p:tav tm="0">
                                          <p:val>
                                            <p:strVal val="#ppt_w"/>
                                          </p:val>
                                        </p:tav>
                                        <p:tav tm="100000">
                                          <p:val>
                                            <p:strVal val="#ppt_w"/>
                                          </p:val>
                                        </p:tav>
                                      </p:tavLst>
                                    </p:anim>
                                    <p:anim calcmode="lin" valueType="num">
                                      <p:cBhvr>
                                        <p:cTn id="267" dur="4000" fill="hold"/>
                                        <p:tgtEl>
                                          <p:spTgt spid="28"/>
                                        </p:tgtEl>
                                        <p:attrNameLst>
                                          <p:attrName>ppt_h</p:attrName>
                                        </p:attrNameLst>
                                      </p:cBhvr>
                                      <p:tavLst>
                                        <p:tav tm="0" fmla="#ppt_h*sin(2.5*pi*$)">
                                          <p:val>
                                            <p:fltVal val="0"/>
                                          </p:val>
                                        </p:tav>
                                        <p:tav tm="100000">
                                          <p:val>
                                            <p:fltVal val="1"/>
                                          </p:val>
                                        </p:tav>
                                      </p:tavLst>
                                    </p:anim>
                                  </p:childTnLst>
                                </p:cTn>
                              </p:par>
                              <p:par>
                                <p:cTn id="268" presetID="2" presetClass="exit" presetSubtype="4" fill="hold" grpId="2" nodeType="withEffect">
                                  <p:stCondLst>
                                    <p:cond delay="0"/>
                                  </p:stCondLst>
                                  <p:childTnLst>
                                    <p:anim calcmode="lin" valueType="num">
                                      <p:cBhvr additive="base">
                                        <p:cTn id="269" dur="4500"/>
                                        <p:tgtEl>
                                          <p:spTgt spid="28"/>
                                        </p:tgtEl>
                                        <p:attrNameLst>
                                          <p:attrName>ppt_x</p:attrName>
                                        </p:attrNameLst>
                                      </p:cBhvr>
                                      <p:tavLst>
                                        <p:tav tm="0">
                                          <p:val>
                                            <p:strVal val="ppt_x"/>
                                          </p:val>
                                        </p:tav>
                                        <p:tav tm="100000">
                                          <p:val>
                                            <p:strVal val="ppt_x"/>
                                          </p:val>
                                        </p:tav>
                                      </p:tavLst>
                                    </p:anim>
                                    <p:anim calcmode="lin" valueType="num">
                                      <p:cBhvr additive="base">
                                        <p:cTn id="270" dur="4500"/>
                                        <p:tgtEl>
                                          <p:spTgt spid="28"/>
                                        </p:tgtEl>
                                        <p:attrNameLst>
                                          <p:attrName>ppt_y</p:attrName>
                                        </p:attrNameLst>
                                      </p:cBhvr>
                                      <p:tavLst>
                                        <p:tav tm="0">
                                          <p:val>
                                            <p:strVal val="ppt_y"/>
                                          </p:val>
                                        </p:tav>
                                        <p:tav tm="100000">
                                          <p:val>
                                            <p:strVal val="1+ppt_h/2"/>
                                          </p:val>
                                        </p:tav>
                                      </p:tavLst>
                                    </p:anim>
                                    <p:set>
                                      <p:cBhvr>
                                        <p:cTn id="271" dur="1" fill="hold">
                                          <p:stCondLst>
                                            <p:cond delay="4499"/>
                                          </p:stCondLst>
                                        </p:cTn>
                                        <p:tgtEl>
                                          <p:spTgt spid="28"/>
                                        </p:tgtEl>
                                        <p:attrNameLst>
                                          <p:attrName>style.visibility</p:attrName>
                                        </p:attrNameLst>
                                      </p:cBhvr>
                                      <p:to>
                                        <p:strVal val="hidden"/>
                                      </p:to>
                                    </p:set>
                                  </p:childTnLst>
                                </p:cTn>
                              </p:par>
                              <p:par>
                                <p:cTn id="272" presetID="3" presetClass="exit" presetSubtype="10" fill="hold" grpId="3" nodeType="withEffect">
                                  <p:stCondLst>
                                    <p:cond delay="0"/>
                                  </p:stCondLst>
                                  <p:childTnLst>
                                    <p:animEffect transition="out" filter="blinds(horizontal)">
                                      <p:cBhvr>
                                        <p:cTn id="273" dur="6000"/>
                                        <p:tgtEl>
                                          <p:spTgt spid="28"/>
                                        </p:tgtEl>
                                      </p:cBhvr>
                                    </p:animEffect>
                                    <p:set>
                                      <p:cBhvr>
                                        <p:cTn id="274" dur="1" fill="hold">
                                          <p:stCondLst>
                                            <p:cond delay="5999"/>
                                          </p:stCondLst>
                                        </p:cTn>
                                        <p:tgtEl>
                                          <p:spTgt spid="28"/>
                                        </p:tgtEl>
                                        <p:attrNameLst>
                                          <p:attrName>style.visibility</p:attrName>
                                        </p:attrNameLst>
                                      </p:cBhvr>
                                      <p:to>
                                        <p:strVal val="hidden"/>
                                      </p:to>
                                    </p:set>
                                  </p:childTnLst>
                                </p:cTn>
                              </p:par>
                              <p:par>
                                <p:cTn id="275" presetID="2" presetClass="entr" presetSubtype="1" fill="hold" grpId="0" nodeType="withEffect">
                                  <p:stCondLst>
                                    <p:cond delay="0"/>
                                  </p:stCondLst>
                                  <p:childTnLst>
                                    <p:set>
                                      <p:cBhvr>
                                        <p:cTn id="276" dur="1" fill="hold">
                                          <p:stCondLst>
                                            <p:cond delay="0"/>
                                          </p:stCondLst>
                                        </p:cTn>
                                        <p:tgtEl>
                                          <p:spTgt spid="31"/>
                                        </p:tgtEl>
                                        <p:attrNameLst>
                                          <p:attrName>style.visibility</p:attrName>
                                        </p:attrNameLst>
                                      </p:cBhvr>
                                      <p:to>
                                        <p:strVal val="visible"/>
                                      </p:to>
                                    </p:set>
                                    <p:anim calcmode="lin" valueType="num">
                                      <p:cBhvr additive="base">
                                        <p:cTn id="277" dur="4000" fill="hold"/>
                                        <p:tgtEl>
                                          <p:spTgt spid="31"/>
                                        </p:tgtEl>
                                        <p:attrNameLst>
                                          <p:attrName>ppt_x</p:attrName>
                                        </p:attrNameLst>
                                      </p:cBhvr>
                                      <p:tavLst>
                                        <p:tav tm="0">
                                          <p:val>
                                            <p:strVal val="#ppt_x"/>
                                          </p:val>
                                        </p:tav>
                                        <p:tav tm="100000">
                                          <p:val>
                                            <p:strVal val="#ppt_x"/>
                                          </p:val>
                                        </p:tav>
                                      </p:tavLst>
                                    </p:anim>
                                    <p:anim calcmode="lin" valueType="num">
                                      <p:cBhvr additive="base">
                                        <p:cTn id="278" dur="4000" fill="hold"/>
                                        <p:tgtEl>
                                          <p:spTgt spid="31"/>
                                        </p:tgtEl>
                                        <p:attrNameLst>
                                          <p:attrName>ppt_y</p:attrName>
                                        </p:attrNameLst>
                                      </p:cBhvr>
                                      <p:tavLst>
                                        <p:tav tm="0">
                                          <p:val>
                                            <p:strVal val="0-#ppt_h/2"/>
                                          </p:val>
                                        </p:tav>
                                        <p:tav tm="100000">
                                          <p:val>
                                            <p:strVal val="#ppt_y"/>
                                          </p:val>
                                        </p:tav>
                                      </p:tavLst>
                                    </p:anim>
                                  </p:childTnLst>
                                </p:cTn>
                              </p:par>
                              <p:par>
                                <p:cTn id="279" presetID="19" presetClass="entr" presetSubtype="5" fill="hold" grpId="1" nodeType="withEffect">
                                  <p:stCondLst>
                                    <p:cond delay="0"/>
                                  </p:stCondLst>
                                  <p:childTnLst>
                                    <p:set>
                                      <p:cBhvr>
                                        <p:cTn id="280" dur="1" fill="hold">
                                          <p:stCondLst>
                                            <p:cond delay="0"/>
                                          </p:stCondLst>
                                        </p:cTn>
                                        <p:tgtEl>
                                          <p:spTgt spid="31"/>
                                        </p:tgtEl>
                                        <p:attrNameLst>
                                          <p:attrName>style.visibility</p:attrName>
                                        </p:attrNameLst>
                                      </p:cBhvr>
                                      <p:to>
                                        <p:strVal val="visible"/>
                                      </p:to>
                                    </p:set>
                                    <p:anim calcmode="lin" valueType="num">
                                      <p:cBhvr>
                                        <p:cTn id="281" dur="4000" fill="hold"/>
                                        <p:tgtEl>
                                          <p:spTgt spid="31"/>
                                        </p:tgtEl>
                                        <p:attrNameLst>
                                          <p:attrName>ppt_w</p:attrName>
                                        </p:attrNameLst>
                                      </p:cBhvr>
                                      <p:tavLst>
                                        <p:tav tm="0">
                                          <p:val>
                                            <p:strVal val="#ppt_w"/>
                                          </p:val>
                                        </p:tav>
                                        <p:tav tm="100000">
                                          <p:val>
                                            <p:strVal val="#ppt_w"/>
                                          </p:val>
                                        </p:tav>
                                      </p:tavLst>
                                    </p:anim>
                                    <p:anim calcmode="lin" valueType="num">
                                      <p:cBhvr>
                                        <p:cTn id="282" dur="4000" fill="hold"/>
                                        <p:tgtEl>
                                          <p:spTgt spid="31"/>
                                        </p:tgtEl>
                                        <p:attrNameLst>
                                          <p:attrName>ppt_h</p:attrName>
                                        </p:attrNameLst>
                                      </p:cBhvr>
                                      <p:tavLst>
                                        <p:tav tm="0" fmla="#ppt_h*sin(2.5*pi*$)">
                                          <p:val>
                                            <p:fltVal val="0"/>
                                          </p:val>
                                        </p:tav>
                                        <p:tav tm="100000">
                                          <p:val>
                                            <p:fltVal val="1"/>
                                          </p:val>
                                        </p:tav>
                                      </p:tavLst>
                                    </p:anim>
                                  </p:childTnLst>
                                </p:cTn>
                              </p:par>
                              <p:par>
                                <p:cTn id="283" presetID="2" presetClass="exit" presetSubtype="4" fill="hold" grpId="2" nodeType="withEffect">
                                  <p:stCondLst>
                                    <p:cond delay="0"/>
                                  </p:stCondLst>
                                  <p:childTnLst>
                                    <p:anim calcmode="lin" valueType="num">
                                      <p:cBhvr additive="base">
                                        <p:cTn id="284" dur="4500"/>
                                        <p:tgtEl>
                                          <p:spTgt spid="31"/>
                                        </p:tgtEl>
                                        <p:attrNameLst>
                                          <p:attrName>ppt_x</p:attrName>
                                        </p:attrNameLst>
                                      </p:cBhvr>
                                      <p:tavLst>
                                        <p:tav tm="0">
                                          <p:val>
                                            <p:strVal val="ppt_x"/>
                                          </p:val>
                                        </p:tav>
                                        <p:tav tm="100000">
                                          <p:val>
                                            <p:strVal val="ppt_x"/>
                                          </p:val>
                                        </p:tav>
                                      </p:tavLst>
                                    </p:anim>
                                    <p:anim calcmode="lin" valueType="num">
                                      <p:cBhvr additive="base">
                                        <p:cTn id="285" dur="4500"/>
                                        <p:tgtEl>
                                          <p:spTgt spid="31"/>
                                        </p:tgtEl>
                                        <p:attrNameLst>
                                          <p:attrName>ppt_y</p:attrName>
                                        </p:attrNameLst>
                                      </p:cBhvr>
                                      <p:tavLst>
                                        <p:tav tm="0">
                                          <p:val>
                                            <p:strVal val="ppt_y"/>
                                          </p:val>
                                        </p:tav>
                                        <p:tav tm="100000">
                                          <p:val>
                                            <p:strVal val="1+ppt_h/2"/>
                                          </p:val>
                                        </p:tav>
                                      </p:tavLst>
                                    </p:anim>
                                    <p:set>
                                      <p:cBhvr>
                                        <p:cTn id="286" dur="1" fill="hold">
                                          <p:stCondLst>
                                            <p:cond delay="4499"/>
                                          </p:stCondLst>
                                        </p:cTn>
                                        <p:tgtEl>
                                          <p:spTgt spid="31"/>
                                        </p:tgtEl>
                                        <p:attrNameLst>
                                          <p:attrName>style.visibility</p:attrName>
                                        </p:attrNameLst>
                                      </p:cBhvr>
                                      <p:to>
                                        <p:strVal val="hidden"/>
                                      </p:to>
                                    </p:set>
                                  </p:childTnLst>
                                </p:cTn>
                              </p:par>
                              <p:par>
                                <p:cTn id="287" presetID="3" presetClass="exit" presetSubtype="10" fill="hold" grpId="3" nodeType="withEffect">
                                  <p:stCondLst>
                                    <p:cond delay="0"/>
                                  </p:stCondLst>
                                  <p:childTnLst>
                                    <p:animEffect transition="out" filter="blinds(horizontal)">
                                      <p:cBhvr>
                                        <p:cTn id="288" dur="6000"/>
                                        <p:tgtEl>
                                          <p:spTgt spid="31"/>
                                        </p:tgtEl>
                                      </p:cBhvr>
                                    </p:animEffect>
                                    <p:set>
                                      <p:cBhvr>
                                        <p:cTn id="289" dur="1" fill="hold">
                                          <p:stCondLst>
                                            <p:cond delay="5999"/>
                                          </p:stCondLst>
                                        </p:cTn>
                                        <p:tgtEl>
                                          <p:spTgt spid="31"/>
                                        </p:tgtEl>
                                        <p:attrNameLst>
                                          <p:attrName>style.visibility</p:attrName>
                                        </p:attrNameLst>
                                      </p:cBhvr>
                                      <p:to>
                                        <p:strVal val="hidden"/>
                                      </p:to>
                                    </p:set>
                                  </p:childTnLst>
                                </p:cTn>
                              </p:par>
                              <p:par>
                                <p:cTn id="290" presetID="2" presetClass="entr" presetSubtype="1" fill="hold" grpId="0" nodeType="withEffect">
                                  <p:stCondLst>
                                    <p:cond delay="0"/>
                                  </p:stCondLst>
                                  <p:childTnLst>
                                    <p:set>
                                      <p:cBhvr>
                                        <p:cTn id="291" dur="1" fill="hold">
                                          <p:stCondLst>
                                            <p:cond delay="0"/>
                                          </p:stCondLst>
                                        </p:cTn>
                                        <p:tgtEl>
                                          <p:spTgt spid="29"/>
                                        </p:tgtEl>
                                        <p:attrNameLst>
                                          <p:attrName>style.visibility</p:attrName>
                                        </p:attrNameLst>
                                      </p:cBhvr>
                                      <p:to>
                                        <p:strVal val="visible"/>
                                      </p:to>
                                    </p:set>
                                    <p:anim calcmode="lin" valueType="num">
                                      <p:cBhvr additive="base">
                                        <p:cTn id="292" dur="4000" fill="hold"/>
                                        <p:tgtEl>
                                          <p:spTgt spid="29"/>
                                        </p:tgtEl>
                                        <p:attrNameLst>
                                          <p:attrName>ppt_x</p:attrName>
                                        </p:attrNameLst>
                                      </p:cBhvr>
                                      <p:tavLst>
                                        <p:tav tm="0">
                                          <p:val>
                                            <p:strVal val="#ppt_x"/>
                                          </p:val>
                                        </p:tav>
                                        <p:tav tm="100000">
                                          <p:val>
                                            <p:strVal val="#ppt_x"/>
                                          </p:val>
                                        </p:tav>
                                      </p:tavLst>
                                    </p:anim>
                                    <p:anim calcmode="lin" valueType="num">
                                      <p:cBhvr additive="base">
                                        <p:cTn id="293" dur="4000" fill="hold"/>
                                        <p:tgtEl>
                                          <p:spTgt spid="29"/>
                                        </p:tgtEl>
                                        <p:attrNameLst>
                                          <p:attrName>ppt_y</p:attrName>
                                        </p:attrNameLst>
                                      </p:cBhvr>
                                      <p:tavLst>
                                        <p:tav tm="0">
                                          <p:val>
                                            <p:strVal val="0-#ppt_h/2"/>
                                          </p:val>
                                        </p:tav>
                                        <p:tav tm="100000">
                                          <p:val>
                                            <p:strVal val="#ppt_y"/>
                                          </p:val>
                                        </p:tav>
                                      </p:tavLst>
                                    </p:anim>
                                  </p:childTnLst>
                                </p:cTn>
                              </p:par>
                              <p:par>
                                <p:cTn id="294" presetID="19" presetClass="entr" presetSubtype="5" fill="hold" grpId="1" nodeType="withEffect">
                                  <p:stCondLst>
                                    <p:cond delay="0"/>
                                  </p:stCondLst>
                                  <p:childTnLst>
                                    <p:set>
                                      <p:cBhvr>
                                        <p:cTn id="295" dur="1" fill="hold">
                                          <p:stCondLst>
                                            <p:cond delay="0"/>
                                          </p:stCondLst>
                                        </p:cTn>
                                        <p:tgtEl>
                                          <p:spTgt spid="29"/>
                                        </p:tgtEl>
                                        <p:attrNameLst>
                                          <p:attrName>style.visibility</p:attrName>
                                        </p:attrNameLst>
                                      </p:cBhvr>
                                      <p:to>
                                        <p:strVal val="visible"/>
                                      </p:to>
                                    </p:set>
                                    <p:anim calcmode="lin" valueType="num">
                                      <p:cBhvr>
                                        <p:cTn id="296" dur="4000" fill="hold"/>
                                        <p:tgtEl>
                                          <p:spTgt spid="29"/>
                                        </p:tgtEl>
                                        <p:attrNameLst>
                                          <p:attrName>ppt_w</p:attrName>
                                        </p:attrNameLst>
                                      </p:cBhvr>
                                      <p:tavLst>
                                        <p:tav tm="0">
                                          <p:val>
                                            <p:strVal val="#ppt_w"/>
                                          </p:val>
                                        </p:tav>
                                        <p:tav tm="100000">
                                          <p:val>
                                            <p:strVal val="#ppt_w"/>
                                          </p:val>
                                        </p:tav>
                                      </p:tavLst>
                                    </p:anim>
                                    <p:anim calcmode="lin" valueType="num">
                                      <p:cBhvr>
                                        <p:cTn id="297" dur="4000" fill="hold"/>
                                        <p:tgtEl>
                                          <p:spTgt spid="29"/>
                                        </p:tgtEl>
                                        <p:attrNameLst>
                                          <p:attrName>ppt_h</p:attrName>
                                        </p:attrNameLst>
                                      </p:cBhvr>
                                      <p:tavLst>
                                        <p:tav tm="0" fmla="#ppt_h*sin(2.5*pi*$)">
                                          <p:val>
                                            <p:fltVal val="0"/>
                                          </p:val>
                                        </p:tav>
                                        <p:tav tm="100000">
                                          <p:val>
                                            <p:fltVal val="1"/>
                                          </p:val>
                                        </p:tav>
                                      </p:tavLst>
                                    </p:anim>
                                  </p:childTnLst>
                                </p:cTn>
                              </p:par>
                              <p:par>
                                <p:cTn id="298" presetID="2" presetClass="exit" presetSubtype="4" fill="hold" grpId="2" nodeType="withEffect">
                                  <p:stCondLst>
                                    <p:cond delay="0"/>
                                  </p:stCondLst>
                                  <p:childTnLst>
                                    <p:anim calcmode="lin" valueType="num">
                                      <p:cBhvr additive="base">
                                        <p:cTn id="299" dur="4500"/>
                                        <p:tgtEl>
                                          <p:spTgt spid="29"/>
                                        </p:tgtEl>
                                        <p:attrNameLst>
                                          <p:attrName>ppt_x</p:attrName>
                                        </p:attrNameLst>
                                      </p:cBhvr>
                                      <p:tavLst>
                                        <p:tav tm="0">
                                          <p:val>
                                            <p:strVal val="ppt_x"/>
                                          </p:val>
                                        </p:tav>
                                        <p:tav tm="100000">
                                          <p:val>
                                            <p:strVal val="ppt_x"/>
                                          </p:val>
                                        </p:tav>
                                      </p:tavLst>
                                    </p:anim>
                                    <p:anim calcmode="lin" valueType="num">
                                      <p:cBhvr additive="base">
                                        <p:cTn id="300" dur="4500"/>
                                        <p:tgtEl>
                                          <p:spTgt spid="29"/>
                                        </p:tgtEl>
                                        <p:attrNameLst>
                                          <p:attrName>ppt_y</p:attrName>
                                        </p:attrNameLst>
                                      </p:cBhvr>
                                      <p:tavLst>
                                        <p:tav tm="0">
                                          <p:val>
                                            <p:strVal val="ppt_y"/>
                                          </p:val>
                                        </p:tav>
                                        <p:tav tm="100000">
                                          <p:val>
                                            <p:strVal val="1+ppt_h/2"/>
                                          </p:val>
                                        </p:tav>
                                      </p:tavLst>
                                    </p:anim>
                                    <p:set>
                                      <p:cBhvr>
                                        <p:cTn id="301" dur="1" fill="hold">
                                          <p:stCondLst>
                                            <p:cond delay="4499"/>
                                          </p:stCondLst>
                                        </p:cTn>
                                        <p:tgtEl>
                                          <p:spTgt spid="29"/>
                                        </p:tgtEl>
                                        <p:attrNameLst>
                                          <p:attrName>style.visibility</p:attrName>
                                        </p:attrNameLst>
                                      </p:cBhvr>
                                      <p:to>
                                        <p:strVal val="hidden"/>
                                      </p:to>
                                    </p:set>
                                  </p:childTnLst>
                                </p:cTn>
                              </p:par>
                              <p:par>
                                <p:cTn id="302" presetID="3" presetClass="exit" presetSubtype="10" fill="hold" grpId="3" nodeType="withEffect">
                                  <p:stCondLst>
                                    <p:cond delay="0"/>
                                  </p:stCondLst>
                                  <p:childTnLst>
                                    <p:animEffect transition="out" filter="blinds(horizontal)">
                                      <p:cBhvr>
                                        <p:cTn id="303" dur="6000"/>
                                        <p:tgtEl>
                                          <p:spTgt spid="29"/>
                                        </p:tgtEl>
                                      </p:cBhvr>
                                    </p:animEffect>
                                    <p:set>
                                      <p:cBhvr>
                                        <p:cTn id="304" dur="1" fill="hold">
                                          <p:stCondLst>
                                            <p:cond delay="5999"/>
                                          </p:stCondLst>
                                        </p:cTn>
                                        <p:tgtEl>
                                          <p:spTgt spid="29"/>
                                        </p:tgtEl>
                                        <p:attrNameLst>
                                          <p:attrName>style.visibility</p:attrName>
                                        </p:attrNameLst>
                                      </p:cBhvr>
                                      <p:to>
                                        <p:strVal val="hidden"/>
                                      </p:to>
                                    </p:set>
                                  </p:childTnLst>
                                </p:cTn>
                              </p:par>
                              <p:par>
                                <p:cTn id="305" presetID="2" presetClass="entr" presetSubtype="4" fill="hold" grpId="0" nodeType="withEffect">
                                  <p:stCondLst>
                                    <p:cond delay="0"/>
                                  </p:stCondLst>
                                  <p:childTnLst>
                                    <p:set>
                                      <p:cBhvr>
                                        <p:cTn id="306" dur="1" fill="hold">
                                          <p:stCondLst>
                                            <p:cond delay="0"/>
                                          </p:stCondLst>
                                        </p:cTn>
                                        <p:tgtEl>
                                          <p:spTgt spid="57"/>
                                        </p:tgtEl>
                                        <p:attrNameLst>
                                          <p:attrName>style.visibility</p:attrName>
                                        </p:attrNameLst>
                                      </p:cBhvr>
                                      <p:to>
                                        <p:strVal val="visible"/>
                                      </p:to>
                                    </p:set>
                                    <p:anim calcmode="lin" valueType="num">
                                      <p:cBhvr additive="base">
                                        <p:cTn id="307" dur="4000" fill="hold"/>
                                        <p:tgtEl>
                                          <p:spTgt spid="57"/>
                                        </p:tgtEl>
                                        <p:attrNameLst>
                                          <p:attrName>ppt_x</p:attrName>
                                        </p:attrNameLst>
                                      </p:cBhvr>
                                      <p:tavLst>
                                        <p:tav tm="0">
                                          <p:val>
                                            <p:strVal val="#ppt_x"/>
                                          </p:val>
                                        </p:tav>
                                        <p:tav tm="100000">
                                          <p:val>
                                            <p:strVal val="#ppt_x"/>
                                          </p:val>
                                        </p:tav>
                                      </p:tavLst>
                                    </p:anim>
                                    <p:anim calcmode="lin" valueType="num">
                                      <p:cBhvr additive="base">
                                        <p:cTn id="308" dur="4000" fill="hold"/>
                                        <p:tgtEl>
                                          <p:spTgt spid="57"/>
                                        </p:tgtEl>
                                        <p:attrNameLst>
                                          <p:attrName>ppt_y</p:attrName>
                                        </p:attrNameLst>
                                      </p:cBhvr>
                                      <p:tavLst>
                                        <p:tav tm="0">
                                          <p:val>
                                            <p:strVal val="1+#ppt_h/2"/>
                                          </p:val>
                                        </p:tav>
                                        <p:tav tm="100000">
                                          <p:val>
                                            <p:strVal val="#ppt_y"/>
                                          </p:val>
                                        </p:tav>
                                      </p:tavLst>
                                    </p:anim>
                                  </p:childTnLst>
                                </p:cTn>
                              </p:par>
                              <p:par>
                                <p:cTn id="309" presetID="19" presetClass="entr" presetSubtype="5" fill="hold" grpId="1" nodeType="withEffect">
                                  <p:stCondLst>
                                    <p:cond delay="0"/>
                                  </p:stCondLst>
                                  <p:childTnLst>
                                    <p:set>
                                      <p:cBhvr>
                                        <p:cTn id="310" dur="1" fill="hold">
                                          <p:stCondLst>
                                            <p:cond delay="0"/>
                                          </p:stCondLst>
                                        </p:cTn>
                                        <p:tgtEl>
                                          <p:spTgt spid="57"/>
                                        </p:tgtEl>
                                        <p:attrNameLst>
                                          <p:attrName>style.visibility</p:attrName>
                                        </p:attrNameLst>
                                      </p:cBhvr>
                                      <p:to>
                                        <p:strVal val="visible"/>
                                      </p:to>
                                    </p:set>
                                    <p:anim calcmode="lin" valueType="num">
                                      <p:cBhvr>
                                        <p:cTn id="311" dur="4000" fill="hold"/>
                                        <p:tgtEl>
                                          <p:spTgt spid="57"/>
                                        </p:tgtEl>
                                        <p:attrNameLst>
                                          <p:attrName>ppt_w</p:attrName>
                                        </p:attrNameLst>
                                      </p:cBhvr>
                                      <p:tavLst>
                                        <p:tav tm="0">
                                          <p:val>
                                            <p:strVal val="#ppt_w"/>
                                          </p:val>
                                        </p:tav>
                                        <p:tav tm="100000">
                                          <p:val>
                                            <p:strVal val="#ppt_w"/>
                                          </p:val>
                                        </p:tav>
                                      </p:tavLst>
                                    </p:anim>
                                    <p:anim calcmode="lin" valueType="num">
                                      <p:cBhvr>
                                        <p:cTn id="312" dur="4000" fill="hold"/>
                                        <p:tgtEl>
                                          <p:spTgt spid="57"/>
                                        </p:tgtEl>
                                        <p:attrNameLst>
                                          <p:attrName>ppt_h</p:attrName>
                                        </p:attrNameLst>
                                      </p:cBhvr>
                                      <p:tavLst>
                                        <p:tav tm="0" fmla="#ppt_h*sin(2.5*pi*$)">
                                          <p:val>
                                            <p:fltVal val="0"/>
                                          </p:val>
                                        </p:tav>
                                        <p:tav tm="100000">
                                          <p:val>
                                            <p:fltVal val="1"/>
                                          </p:val>
                                        </p:tav>
                                      </p:tavLst>
                                    </p:anim>
                                  </p:childTnLst>
                                </p:cTn>
                              </p:par>
                              <p:par>
                                <p:cTn id="313" presetID="2" presetClass="exit" presetSubtype="1" fill="hold" grpId="2" nodeType="withEffect">
                                  <p:stCondLst>
                                    <p:cond delay="0"/>
                                  </p:stCondLst>
                                  <p:childTnLst>
                                    <p:anim calcmode="lin" valueType="num">
                                      <p:cBhvr additive="base">
                                        <p:cTn id="314" dur="4500"/>
                                        <p:tgtEl>
                                          <p:spTgt spid="57"/>
                                        </p:tgtEl>
                                        <p:attrNameLst>
                                          <p:attrName>ppt_x</p:attrName>
                                        </p:attrNameLst>
                                      </p:cBhvr>
                                      <p:tavLst>
                                        <p:tav tm="0">
                                          <p:val>
                                            <p:strVal val="ppt_x"/>
                                          </p:val>
                                        </p:tav>
                                        <p:tav tm="100000">
                                          <p:val>
                                            <p:strVal val="ppt_x"/>
                                          </p:val>
                                        </p:tav>
                                      </p:tavLst>
                                    </p:anim>
                                    <p:anim calcmode="lin" valueType="num">
                                      <p:cBhvr additive="base">
                                        <p:cTn id="315" dur="4500"/>
                                        <p:tgtEl>
                                          <p:spTgt spid="57"/>
                                        </p:tgtEl>
                                        <p:attrNameLst>
                                          <p:attrName>ppt_y</p:attrName>
                                        </p:attrNameLst>
                                      </p:cBhvr>
                                      <p:tavLst>
                                        <p:tav tm="0">
                                          <p:val>
                                            <p:strVal val="ppt_y"/>
                                          </p:val>
                                        </p:tav>
                                        <p:tav tm="100000">
                                          <p:val>
                                            <p:strVal val="0-ppt_h/2"/>
                                          </p:val>
                                        </p:tav>
                                      </p:tavLst>
                                    </p:anim>
                                    <p:set>
                                      <p:cBhvr>
                                        <p:cTn id="316" dur="1" fill="hold">
                                          <p:stCondLst>
                                            <p:cond delay="4499"/>
                                          </p:stCondLst>
                                        </p:cTn>
                                        <p:tgtEl>
                                          <p:spTgt spid="57"/>
                                        </p:tgtEl>
                                        <p:attrNameLst>
                                          <p:attrName>style.visibility</p:attrName>
                                        </p:attrNameLst>
                                      </p:cBhvr>
                                      <p:to>
                                        <p:strVal val="hidden"/>
                                      </p:to>
                                    </p:set>
                                  </p:childTnLst>
                                </p:cTn>
                              </p:par>
                              <p:par>
                                <p:cTn id="317" presetID="3" presetClass="exit" presetSubtype="10" fill="hold" grpId="3" nodeType="withEffect">
                                  <p:stCondLst>
                                    <p:cond delay="0"/>
                                  </p:stCondLst>
                                  <p:childTnLst>
                                    <p:animEffect transition="out" filter="blinds(horizontal)">
                                      <p:cBhvr>
                                        <p:cTn id="318" dur="6000"/>
                                        <p:tgtEl>
                                          <p:spTgt spid="57"/>
                                        </p:tgtEl>
                                      </p:cBhvr>
                                    </p:animEffect>
                                    <p:set>
                                      <p:cBhvr>
                                        <p:cTn id="319" dur="1" fill="hold">
                                          <p:stCondLst>
                                            <p:cond delay="5999"/>
                                          </p:stCondLst>
                                        </p:cTn>
                                        <p:tgtEl>
                                          <p:spTgt spid="57"/>
                                        </p:tgtEl>
                                        <p:attrNameLst>
                                          <p:attrName>style.visibility</p:attrName>
                                        </p:attrNameLst>
                                      </p:cBhvr>
                                      <p:to>
                                        <p:strVal val="hidden"/>
                                      </p:to>
                                    </p:set>
                                  </p:childTnLst>
                                </p:cTn>
                              </p:par>
                              <p:par>
                                <p:cTn id="320" presetID="2" presetClass="entr" presetSubtype="4" fill="hold" grpId="0" nodeType="withEffect">
                                  <p:stCondLst>
                                    <p:cond delay="0"/>
                                  </p:stCondLst>
                                  <p:childTnLst>
                                    <p:set>
                                      <p:cBhvr>
                                        <p:cTn id="321" dur="1" fill="hold">
                                          <p:stCondLst>
                                            <p:cond delay="0"/>
                                          </p:stCondLst>
                                        </p:cTn>
                                        <p:tgtEl>
                                          <p:spTgt spid="55"/>
                                        </p:tgtEl>
                                        <p:attrNameLst>
                                          <p:attrName>style.visibility</p:attrName>
                                        </p:attrNameLst>
                                      </p:cBhvr>
                                      <p:to>
                                        <p:strVal val="visible"/>
                                      </p:to>
                                    </p:set>
                                    <p:anim calcmode="lin" valueType="num">
                                      <p:cBhvr additive="base">
                                        <p:cTn id="322" dur="4000" fill="hold"/>
                                        <p:tgtEl>
                                          <p:spTgt spid="55"/>
                                        </p:tgtEl>
                                        <p:attrNameLst>
                                          <p:attrName>ppt_x</p:attrName>
                                        </p:attrNameLst>
                                      </p:cBhvr>
                                      <p:tavLst>
                                        <p:tav tm="0">
                                          <p:val>
                                            <p:strVal val="#ppt_x"/>
                                          </p:val>
                                        </p:tav>
                                        <p:tav tm="100000">
                                          <p:val>
                                            <p:strVal val="#ppt_x"/>
                                          </p:val>
                                        </p:tav>
                                      </p:tavLst>
                                    </p:anim>
                                    <p:anim calcmode="lin" valueType="num">
                                      <p:cBhvr additive="base">
                                        <p:cTn id="323" dur="4000" fill="hold"/>
                                        <p:tgtEl>
                                          <p:spTgt spid="55"/>
                                        </p:tgtEl>
                                        <p:attrNameLst>
                                          <p:attrName>ppt_y</p:attrName>
                                        </p:attrNameLst>
                                      </p:cBhvr>
                                      <p:tavLst>
                                        <p:tav tm="0">
                                          <p:val>
                                            <p:strVal val="1+#ppt_h/2"/>
                                          </p:val>
                                        </p:tav>
                                        <p:tav tm="100000">
                                          <p:val>
                                            <p:strVal val="#ppt_y"/>
                                          </p:val>
                                        </p:tav>
                                      </p:tavLst>
                                    </p:anim>
                                  </p:childTnLst>
                                </p:cTn>
                              </p:par>
                              <p:par>
                                <p:cTn id="324" presetID="19" presetClass="entr" presetSubtype="5" fill="hold" grpId="1" nodeType="withEffect">
                                  <p:stCondLst>
                                    <p:cond delay="0"/>
                                  </p:stCondLst>
                                  <p:childTnLst>
                                    <p:set>
                                      <p:cBhvr>
                                        <p:cTn id="325" dur="1" fill="hold">
                                          <p:stCondLst>
                                            <p:cond delay="0"/>
                                          </p:stCondLst>
                                        </p:cTn>
                                        <p:tgtEl>
                                          <p:spTgt spid="55"/>
                                        </p:tgtEl>
                                        <p:attrNameLst>
                                          <p:attrName>style.visibility</p:attrName>
                                        </p:attrNameLst>
                                      </p:cBhvr>
                                      <p:to>
                                        <p:strVal val="visible"/>
                                      </p:to>
                                    </p:set>
                                    <p:anim calcmode="lin" valueType="num">
                                      <p:cBhvr>
                                        <p:cTn id="326" dur="4000" fill="hold"/>
                                        <p:tgtEl>
                                          <p:spTgt spid="55"/>
                                        </p:tgtEl>
                                        <p:attrNameLst>
                                          <p:attrName>ppt_w</p:attrName>
                                        </p:attrNameLst>
                                      </p:cBhvr>
                                      <p:tavLst>
                                        <p:tav tm="0">
                                          <p:val>
                                            <p:strVal val="#ppt_w"/>
                                          </p:val>
                                        </p:tav>
                                        <p:tav tm="100000">
                                          <p:val>
                                            <p:strVal val="#ppt_w"/>
                                          </p:val>
                                        </p:tav>
                                      </p:tavLst>
                                    </p:anim>
                                    <p:anim calcmode="lin" valueType="num">
                                      <p:cBhvr>
                                        <p:cTn id="327" dur="4000" fill="hold"/>
                                        <p:tgtEl>
                                          <p:spTgt spid="55"/>
                                        </p:tgtEl>
                                        <p:attrNameLst>
                                          <p:attrName>ppt_h</p:attrName>
                                        </p:attrNameLst>
                                      </p:cBhvr>
                                      <p:tavLst>
                                        <p:tav tm="0" fmla="#ppt_h*sin(2.5*pi*$)">
                                          <p:val>
                                            <p:fltVal val="0"/>
                                          </p:val>
                                        </p:tav>
                                        <p:tav tm="100000">
                                          <p:val>
                                            <p:fltVal val="1"/>
                                          </p:val>
                                        </p:tav>
                                      </p:tavLst>
                                    </p:anim>
                                  </p:childTnLst>
                                </p:cTn>
                              </p:par>
                              <p:par>
                                <p:cTn id="328" presetID="2" presetClass="exit" presetSubtype="1" fill="hold" grpId="2" nodeType="withEffect">
                                  <p:stCondLst>
                                    <p:cond delay="0"/>
                                  </p:stCondLst>
                                  <p:childTnLst>
                                    <p:anim calcmode="lin" valueType="num">
                                      <p:cBhvr additive="base">
                                        <p:cTn id="329" dur="4500"/>
                                        <p:tgtEl>
                                          <p:spTgt spid="55"/>
                                        </p:tgtEl>
                                        <p:attrNameLst>
                                          <p:attrName>ppt_x</p:attrName>
                                        </p:attrNameLst>
                                      </p:cBhvr>
                                      <p:tavLst>
                                        <p:tav tm="0">
                                          <p:val>
                                            <p:strVal val="ppt_x"/>
                                          </p:val>
                                        </p:tav>
                                        <p:tav tm="100000">
                                          <p:val>
                                            <p:strVal val="ppt_x"/>
                                          </p:val>
                                        </p:tav>
                                      </p:tavLst>
                                    </p:anim>
                                    <p:anim calcmode="lin" valueType="num">
                                      <p:cBhvr additive="base">
                                        <p:cTn id="330" dur="4500"/>
                                        <p:tgtEl>
                                          <p:spTgt spid="55"/>
                                        </p:tgtEl>
                                        <p:attrNameLst>
                                          <p:attrName>ppt_y</p:attrName>
                                        </p:attrNameLst>
                                      </p:cBhvr>
                                      <p:tavLst>
                                        <p:tav tm="0">
                                          <p:val>
                                            <p:strVal val="ppt_y"/>
                                          </p:val>
                                        </p:tav>
                                        <p:tav tm="100000">
                                          <p:val>
                                            <p:strVal val="0-ppt_h/2"/>
                                          </p:val>
                                        </p:tav>
                                      </p:tavLst>
                                    </p:anim>
                                    <p:set>
                                      <p:cBhvr>
                                        <p:cTn id="331" dur="1" fill="hold">
                                          <p:stCondLst>
                                            <p:cond delay="4499"/>
                                          </p:stCondLst>
                                        </p:cTn>
                                        <p:tgtEl>
                                          <p:spTgt spid="55"/>
                                        </p:tgtEl>
                                        <p:attrNameLst>
                                          <p:attrName>style.visibility</p:attrName>
                                        </p:attrNameLst>
                                      </p:cBhvr>
                                      <p:to>
                                        <p:strVal val="hidden"/>
                                      </p:to>
                                    </p:set>
                                  </p:childTnLst>
                                </p:cTn>
                              </p:par>
                              <p:par>
                                <p:cTn id="332" presetID="3" presetClass="exit" presetSubtype="10" fill="hold" grpId="3" nodeType="withEffect">
                                  <p:stCondLst>
                                    <p:cond delay="0"/>
                                  </p:stCondLst>
                                  <p:childTnLst>
                                    <p:animEffect transition="out" filter="blinds(horizontal)">
                                      <p:cBhvr>
                                        <p:cTn id="333" dur="6000"/>
                                        <p:tgtEl>
                                          <p:spTgt spid="55"/>
                                        </p:tgtEl>
                                      </p:cBhvr>
                                    </p:animEffect>
                                    <p:set>
                                      <p:cBhvr>
                                        <p:cTn id="334" dur="1" fill="hold">
                                          <p:stCondLst>
                                            <p:cond delay="5999"/>
                                          </p:stCondLst>
                                        </p:cTn>
                                        <p:tgtEl>
                                          <p:spTgt spid="55"/>
                                        </p:tgtEl>
                                        <p:attrNameLst>
                                          <p:attrName>style.visibility</p:attrName>
                                        </p:attrNameLst>
                                      </p:cBhvr>
                                      <p:to>
                                        <p:strVal val="hidden"/>
                                      </p:to>
                                    </p:set>
                                  </p:childTnLst>
                                </p:cTn>
                              </p:par>
                              <p:par>
                                <p:cTn id="335" presetID="2" presetClass="entr" presetSubtype="4" fill="hold" grpId="0" nodeType="withEffect">
                                  <p:stCondLst>
                                    <p:cond delay="0"/>
                                  </p:stCondLst>
                                  <p:childTnLst>
                                    <p:set>
                                      <p:cBhvr>
                                        <p:cTn id="336" dur="1" fill="hold">
                                          <p:stCondLst>
                                            <p:cond delay="0"/>
                                          </p:stCondLst>
                                        </p:cTn>
                                        <p:tgtEl>
                                          <p:spTgt spid="54"/>
                                        </p:tgtEl>
                                        <p:attrNameLst>
                                          <p:attrName>style.visibility</p:attrName>
                                        </p:attrNameLst>
                                      </p:cBhvr>
                                      <p:to>
                                        <p:strVal val="visible"/>
                                      </p:to>
                                    </p:set>
                                    <p:anim calcmode="lin" valueType="num">
                                      <p:cBhvr additive="base">
                                        <p:cTn id="337" dur="4000" fill="hold"/>
                                        <p:tgtEl>
                                          <p:spTgt spid="54"/>
                                        </p:tgtEl>
                                        <p:attrNameLst>
                                          <p:attrName>ppt_x</p:attrName>
                                        </p:attrNameLst>
                                      </p:cBhvr>
                                      <p:tavLst>
                                        <p:tav tm="0">
                                          <p:val>
                                            <p:strVal val="#ppt_x"/>
                                          </p:val>
                                        </p:tav>
                                        <p:tav tm="100000">
                                          <p:val>
                                            <p:strVal val="#ppt_x"/>
                                          </p:val>
                                        </p:tav>
                                      </p:tavLst>
                                    </p:anim>
                                    <p:anim calcmode="lin" valueType="num">
                                      <p:cBhvr additive="base">
                                        <p:cTn id="338" dur="4000" fill="hold"/>
                                        <p:tgtEl>
                                          <p:spTgt spid="54"/>
                                        </p:tgtEl>
                                        <p:attrNameLst>
                                          <p:attrName>ppt_y</p:attrName>
                                        </p:attrNameLst>
                                      </p:cBhvr>
                                      <p:tavLst>
                                        <p:tav tm="0">
                                          <p:val>
                                            <p:strVal val="1+#ppt_h/2"/>
                                          </p:val>
                                        </p:tav>
                                        <p:tav tm="100000">
                                          <p:val>
                                            <p:strVal val="#ppt_y"/>
                                          </p:val>
                                        </p:tav>
                                      </p:tavLst>
                                    </p:anim>
                                  </p:childTnLst>
                                </p:cTn>
                              </p:par>
                              <p:par>
                                <p:cTn id="339" presetID="19" presetClass="entr" presetSubtype="5" fill="hold" grpId="1" nodeType="withEffect">
                                  <p:stCondLst>
                                    <p:cond delay="0"/>
                                  </p:stCondLst>
                                  <p:childTnLst>
                                    <p:set>
                                      <p:cBhvr>
                                        <p:cTn id="340" dur="1" fill="hold">
                                          <p:stCondLst>
                                            <p:cond delay="0"/>
                                          </p:stCondLst>
                                        </p:cTn>
                                        <p:tgtEl>
                                          <p:spTgt spid="54"/>
                                        </p:tgtEl>
                                        <p:attrNameLst>
                                          <p:attrName>style.visibility</p:attrName>
                                        </p:attrNameLst>
                                      </p:cBhvr>
                                      <p:to>
                                        <p:strVal val="visible"/>
                                      </p:to>
                                    </p:set>
                                    <p:anim calcmode="lin" valueType="num">
                                      <p:cBhvr>
                                        <p:cTn id="341" dur="4000" fill="hold"/>
                                        <p:tgtEl>
                                          <p:spTgt spid="54"/>
                                        </p:tgtEl>
                                        <p:attrNameLst>
                                          <p:attrName>ppt_w</p:attrName>
                                        </p:attrNameLst>
                                      </p:cBhvr>
                                      <p:tavLst>
                                        <p:tav tm="0">
                                          <p:val>
                                            <p:strVal val="#ppt_w"/>
                                          </p:val>
                                        </p:tav>
                                        <p:tav tm="100000">
                                          <p:val>
                                            <p:strVal val="#ppt_w"/>
                                          </p:val>
                                        </p:tav>
                                      </p:tavLst>
                                    </p:anim>
                                    <p:anim calcmode="lin" valueType="num">
                                      <p:cBhvr>
                                        <p:cTn id="342" dur="4000" fill="hold"/>
                                        <p:tgtEl>
                                          <p:spTgt spid="54"/>
                                        </p:tgtEl>
                                        <p:attrNameLst>
                                          <p:attrName>ppt_h</p:attrName>
                                        </p:attrNameLst>
                                      </p:cBhvr>
                                      <p:tavLst>
                                        <p:tav tm="0" fmla="#ppt_h*sin(2.5*pi*$)">
                                          <p:val>
                                            <p:fltVal val="0"/>
                                          </p:val>
                                        </p:tav>
                                        <p:tav tm="100000">
                                          <p:val>
                                            <p:fltVal val="1"/>
                                          </p:val>
                                        </p:tav>
                                      </p:tavLst>
                                    </p:anim>
                                  </p:childTnLst>
                                </p:cTn>
                              </p:par>
                              <p:par>
                                <p:cTn id="343" presetID="2" presetClass="exit" presetSubtype="1" fill="hold" grpId="2" nodeType="withEffect">
                                  <p:stCondLst>
                                    <p:cond delay="0"/>
                                  </p:stCondLst>
                                  <p:childTnLst>
                                    <p:anim calcmode="lin" valueType="num">
                                      <p:cBhvr additive="base">
                                        <p:cTn id="344" dur="4500"/>
                                        <p:tgtEl>
                                          <p:spTgt spid="54"/>
                                        </p:tgtEl>
                                        <p:attrNameLst>
                                          <p:attrName>ppt_x</p:attrName>
                                        </p:attrNameLst>
                                      </p:cBhvr>
                                      <p:tavLst>
                                        <p:tav tm="0">
                                          <p:val>
                                            <p:strVal val="ppt_x"/>
                                          </p:val>
                                        </p:tav>
                                        <p:tav tm="100000">
                                          <p:val>
                                            <p:strVal val="ppt_x"/>
                                          </p:val>
                                        </p:tav>
                                      </p:tavLst>
                                    </p:anim>
                                    <p:anim calcmode="lin" valueType="num">
                                      <p:cBhvr additive="base">
                                        <p:cTn id="345" dur="4500"/>
                                        <p:tgtEl>
                                          <p:spTgt spid="54"/>
                                        </p:tgtEl>
                                        <p:attrNameLst>
                                          <p:attrName>ppt_y</p:attrName>
                                        </p:attrNameLst>
                                      </p:cBhvr>
                                      <p:tavLst>
                                        <p:tav tm="0">
                                          <p:val>
                                            <p:strVal val="ppt_y"/>
                                          </p:val>
                                        </p:tav>
                                        <p:tav tm="100000">
                                          <p:val>
                                            <p:strVal val="0-ppt_h/2"/>
                                          </p:val>
                                        </p:tav>
                                      </p:tavLst>
                                    </p:anim>
                                    <p:set>
                                      <p:cBhvr>
                                        <p:cTn id="346" dur="1" fill="hold">
                                          <p:stCondLst>
                                            <p:cond delay="4499"/>
                                          </p:stCondLst>
                                        </p:cTn>
                                        <p:tgtEl>
                                          <p:spTgt spid="54"/>
                                        </p:tgtEl>
                                        <p:attrNameLst>
                                          <p:attrName>style.visibility</p:attrName>
                                        </p:attrNameLst>
                                      </p:cBhvr>
                                      <p:to>
                                        <p:strVal val="hidden"/>
                                      </p:to>
                                    </p:set>
                                  </p:childTnLst>
                                </p:cTn>
                              </p:par>
                              <p:par>
                                <p:cTn id="347" presetID="3" presetClass="exit" presetSubtype="10" fill="hold" grpId="3" nodeType="withEffect">
                                  <p:stCondLst>
                                    <p:cond delay="0"/>
                                  </p:stCondLst>
                                  <p:childTnLst>
                                    <p:animEffect transition="out" filter="blinds(horizontal)">
                                      <p:cBhvr>
                                        <p:cTn id="348" dur="6000"/>
                                        <p:tgtEl>
                                          <p:spTgt spid="54"/>
                                        </p:tgtEl>
                                      </p:cBhvr>
                                    </p:animEffect>
                                    <p:set>
                                      <p:cBhvr>
                                        <p:cTn id="349" dur="1" fill="hold">
                                          <p:stCondLst>
                                            <p:cond delay="5999"/>
                                          </p:stCondLst>
                                        </p:cTn>
                                        <p:tgtEl>
                                          <p:spTgt spid="54"/>
                                        </p:tgtEl>
                                        <p:attrNameLst>
                                          <p:attrName>style.visibility</p:attrName>
                                        </p:attrNameLst>
                                      </p:cBhvr>
                                      <p:to>
                                        <p:strVal val="hidden"/>
                                      </p:to>
                                    </p:set>
                                  </p:childTnLst>
                                </p:cTn>
                              </p:par>
                              <p:par>
                                <p:cTn id="350" presetID="2" presetClass="entr" presetSubtype="4" fill="hold" grpId="0" nodeType="withEffect">
                                  <p:stCondLst>
                                    <p:cond delay="0"/>
                                  </p:stCondLst>
                                  <p:childTnLst>
                                    <p:set>
                                      <p:cBhvr>
                                        <p:cTn id="351" dur="1" fill="hold">
                                          <p:stCondLst>
                                            <p:cond delay="0"/>
                                          </p:stCondLst>
                                        </p:cTn>
                                        <p:tgtEl>
                                          <p:spTgt spid="53"/>
                                        </p:tgtEl>
                                        <p:attrNameLst>
                                          <p:attrName>style.visibility</p:attrName>
                                        </p:attrNameLst>
                                      </p:cBhvr>
                                      <p:to>
                                        <p:strVal val="visible"/>
                                      </p:to>
                                    </p:set>
                                    <p:anim calcmode="lin" valueType="num">
                                      <p:cBhvr additive="base">
                                        <p:cTn id="352" dur="4000" fill="hold"/>
                                        <p:tgtEl>
                                          <p:spTgt spid="53"/>
                                        </p:tgtEl>
                                        <p:attrNameLst>
                                          <p:attrName>ppt_x</p:attrName>
                                        </p:attrNameLst>
                                      </p:cBhvr>
                                      <p:tavLst>
                                        <p:tav tm="0">
                                          <p:val>
                                            <p:strVal val="#ppt_x"/>
                                          </p:val>
                                        </p:tav>
                                        <p:tav tm="100000">
                                          <p:val>
                                            <p:strVal val="#ppt_x"/>
                                          </p:val>
                                        </p:tav>
                                      </p:tavLst>
                                    </p:anim>
                                    <p:anim calcmode="lin" valueType="num">
                                      <p:cBhvr additive="base">
                                        <p:cTn id="353" dur="4000" fill="hold"/>
                                        <p:tgtEl>
                                          <p:spTgt spid="53"/>
                                        </p:tgtEl>
                                        <p:attrNameLst>
                                          <p:attrName>ppt_y</p:attrName>
                                        </p:attrNameLst>
                                      </p:cBhvr>
                                      <p:tavLst>
                                        <p:tav tm="0">
                                          <p:val>
                                            <p:strVal val="1+#ppt_h/2"/>
                                          </p:val>
                                        </p:tav>
                                        <p:tav tm="100000">
                                          <p:val>
                                            <p:strVal val="#ppt_y"/>
                                          </p:val>
                                        </p:tav>
                                      </p:tavLst>
                                    </p:anim>
                                  </p:childTnLst>
                                </p:cTn>
                              </p:par>
                              <p:par>
                                <p:cTn id="354" presetID="19" presetClass="entr" presetSubtype="5" fill="hold" grpId="1" nodeType="withEffect">
                                  <p:stCondLst>
                                    <p:cond delay="0"/>
                                  </p:stCondLst>
                                  <p:childTnLst>
                                    <p:set>
                                      <p:cBhvr>
                                        <p:cTn id="355" dur="1" fill="hold">
                                          <p:stCondLst>
                                            <p:cond delay="0"/>
                                          </p:stCondLst>
                                        </p:cTn>
                                        <p:tgtEl>
                                          <p:spTgt spid="53"/>
                                        </p:tgtEl>
                                        <p:attrNameLst>
                                          <p:attrName>style.visibility</p:attrName>
                                        </p:attrNameLst>
                                      </p:cBhvr>
                                      <p:to>
                                        <p:strVal val="visible"/>
                                      </p:to>
                                    </p:set>
                                    <p:anim calcmode="lin" valueType="num">
                                      <p:cBhvr>
                                        <p:cTn id="356" dur="4000" fill="hold"/>
                                        <p:tgtEl>
                                          <p:spTgt spid="53"/>
                                        </p:tgtEl>
                                        <p:attrNameLst>
                                          <p:attrName>ppt_w</p:attrName>
                                        </p:attrNameLst>
                                      </p:cBhvr>
                                      <p:tavLst>
                                        <p:tav tm="0">
                                          <p:val>
                                            <p:strVal val="#ppt_w"/>
                                          </p:val>
                                        </p:tav>
                                        <p:tav tm="100000">
                                          <p:val>
                                            <p:strVal val="#ppt_w"/>
                                          </p:val>
                                        </p:tav>
                                      </p:tavLst>
                                    </p:anim>
                                    <p:anim calcmode="lin" valueType="num">
                                      <p:cBhvr>
                                        <p:cTn id="357" dur="4000" fill="hold"/>
                                        <p:tgtEl>
                                          <p:spTgt spid="53"/>
                                        </p:tgtEl>
                                        <p:attrNameLst>
                                          <p:attrName>ppt_h</p:attrName>
                                        </p:attrNameLst>
                                      </p:cBhvr>
                                      <p:tavLst>
                                        <p:tav tm="0" fmla="#ppt_h*sin(2.5*pi*$)">
                                          <p:val>
                                            <p:fltVal val="0"/>
                                          </p:val>
                                        </p:tav>
                                        <p:tav tm="100000">
                                          <p:val>
                                            <p:fltVal val="1"/>
                                          </p:val>
                                        </p:tav>
                                      </p:tavLst>
                                    </p:anim>
                                  </p:childTnLst>
                                </p:cTn>
                              </p:par>
                              <p:par>
                                <p:cTn id="358" presetID="2" presetClass="exit" presetSubtype="1" fill="hold" grpId="2" nodeType="withEffect">
                                  <p:stCondLst>
                                    <p:cond delay="0"/>
                                  </p:stCondLst>
                                  <p:childTnLst>
                                    <p:anim calcmode="lin" valueType="num">
                                      <p:cBhvr additive="base">
                                        <p:cTn id="359" dur="4500"/>
                                        <p:tgtEl>
                                          <p:spTgt spid="53"/>
                                        </p:tgtEl>
                                        <p:attrNameLst>
                                          <p:attrName>ppt_x</p:attrName>
                                        </p:attrNameLst>
                                      </p:cBhvr>
                                      <p:tavLst>
                                        <p:tav tm="0">
                                          <p:val>
                                            <p:strVal val="ppt_x"/>
                                          </p:val>
                                        </p:tav>
                                        <p:tav tm="100000">
                                          <p:val>
                                            <p:strVal val="ppt_x"/>
                                          </p:val>
                                        </p:tav>
                                      </p:tavLst>
                                    </p:anim>
                                    <p:anim calcmode="lin" valueType="num">
                                      <p:cBhvr additive="base">
                                        <p:cTn id="360" dur="4500"/>
                                        <p:tgtEl>
                                          <p:spTgt spid="53"/>
                                        </p:tgtEl>
                                        <p:attrNameLst>
                                          <p:attrName>ppt_y</p:attrName>
                                        </p:attrNameLst>
                                      </p:cBhvr>
                                      <p:tavLst>
                                        <p:tav tm="0">
                                          <p:val>
                                            <p:strVal val="ppt_y"/>
                                          </p:val>
                                        </p:tav>
                                        <p:tav tm="100000">
                                          <p:val>
                                            <p:strVal val="0-ppt_h/2"/>
                                          </p:val>
                                        </p:tav>
                                      </p:tavLst>
                                    </p:anim>
                                    <p:set>
                                      <p:cBhvr>
                                        <p:cTn id="361" dur="1" fill="hold">
                                          <p:stCondLst>
                                            <p:cond delay="4499"/>
                                          </p:stCondLst>
                                        </p:cTn>
                                        <p:tgtEl>
                                          <p:spTgt spid="53"/>
                                        </p:tgtEl>
                                        <p:attrNameLst>
                                          <p:attrName>style.visibility</p:attrName>
                                        </p:attrNameLst>
                                      </p:cBhvr>
                                      <p:to>
                                        <p:strVal val="hidden"/>
                                      </p:to>
                                    </p:set>
                                  </p:childTnLst>
                                </p:cTn>
                              </p:par>
                              <p:par>
                                <p:cTn id="362" presetID="3" presetClass="exit" presetSubtype="10" fill="hold" grpId="3" nodeType="withEffect">
                                  <p:stCondLst>
                                    <p:cond delay="0"/>
                                  </p:stCondLst>
                                  <p:childTnLst>
                                    <p:animEffect transition="out" filter="blinds(horizontal)">
                                      <p:cBhvr>
                                        <p:cTn id="363" dur="6000"/>
                                        <p:tgtEl>
                                          <p:spTgt spid="53"/>
                                        </p:tgtEl>
                                      </p:cBhvr>
                                    </p:animEffect>
                                    <p:set>
                                      <p:cBhvr>
                                        <p:cTn id="364" dur="1" fill="hold">
                                          <p:stCondLst>
                                            <p:cond delay="5999"/>
                                          </p:stCondLst>
                                        </p:cTn>
                                        <p:tgtEl>
                                          <p:spTgt spid="53"/>
                                        </p:tgtEl>
                                        <p:attrNameLst>
                                          <p:attrName>style.visibility</p:attrName>
                                        </p:attrNameLst>
                                      </p:cBhvr>
                                      <p:to>
                                        <p:strVal val="hidden"/>
                                      </p:to>
                                    </p:set>
                                  </p:childTnLst>
                                </p:cTn>
                              </p:par>
                              <p:par>
                                <p:cTn id="365" presetID="2" presetClass="entr" presetSubtype="4" fill="hold" grpId="0" nodeType="withEffect">
                                  <p:stCondLst>
                                    <p:cond delay="0"/>
                                  </p:stCondLst>
                                  <p:childTnLst>
                                    <p:set>
                                      <p:cBhvr>
                                        <p:cTn id="366" dur="1" fill="hold">
                                          <p:stCondLst>
                                            <p:cond delay="0"/>
                                          </p:stCondLst>
                                        </p:cTn>
                                        <p:tgtEl>
                                          <p:spTgt spid="51"/>
                                        </p:tgtEl>
                                        <p:attrNameLst>
                                          <p:attrName>style.visibility</p:attrName>
                                        </p:attrNameLst>
                                      </p:cBhvr>
                                      <p:to>
                                        <p:strVal val="visible"/>
                                      </p:to>
                                    </p:set>
                                    <p:anim calcmode="lin" valueType="num">
                                      <p:cBhvr additive="base">
                                        <p:cTn id="367" dur="4000" fill="hold"/>
                                        <p:tgtEl>
                                          <p:spTgt spid="51"/>
                                        </p:tgtEl>
                                        <p:attrNameLst>
                                          <p:attrName>ppt_x</p:attrName>
                                        </p:attrNameLst>
                                      </p:cBhvr>
                                      <p:tavLst>
                                        <p:tav tm="0">
                                          <p:val>
                                            <p:strVal val="#ppt_x"/>
                                          </p:val>
                                        </p:tav>
                                        <p:tav tm="100000">
                                          <p:val>
                                            <p:strVal val="#ppt_x"/>
                                          </p:val>
                                        </p:tav>
                                      </p:tavLst>
                                    </p:anim>
                                    <p:anim calcmode="lin" valueType="num">
                                      <p:cBhvr additive="base">
                                        <p:cTn id="368" dur="4000" fill="hold"/>
                                        <p:tgtEl>
                                          <p:spTgt spid="51"/>
                                        </p:tgtEl>
                                        <p:attrNameLst>
                                          <p:attrName>ppt_y</p:attrName>
                                        </p:attrNameLst>
                                      </p:cBhvr>
                                      <p:tavLst>
                                        <p:tav tm="0">
                                          <p:val>
                                            <p:strVal val="1+#ppt_h/2"/>
                                          </p:val>
                                        </p:tav>
                                        <p:tav tm="100000">
                                          <p:val>
                                            <p:strVal val="#ppt_y"/>
                                          </p:val>
                                        </p:tav>
                                      </p:tavLst>
                                    </p:anim>
                                  </p:childTnLst>
                                </p:cTn>
                              </p:par>
                              <p:par>
                                <p:cTn id="369" presetID="19" presetClass="entr" presetSubtype="5" fill="hold" grpId="1" nodeType="withEffect">
                                  <p:stCondLst>
                                    <p:cond delay="0"/>
                                  </p:stCondLst>
                                  <p:childTnLst>
                                    <p:set>
                                      <p:cBhvr>
                                        <p:cTn id="370" dur="1" fill="hold">
                                          <p:stCondLst>
                                            <p:cond delay="0"/>
                                          </p:stCondLst>
                                        </p:cTn>
                                        <p:tgtEl>
                                          <p:spTgt spid="51"/>
                                        </p:tgtEl>
                                        <p:attrNameLst>
                                          <p:attrName>style.visibility</p:attrName>
                                        </p:attrNameLst>
                                      </p:cBhvr>
                                      <p:to>
                                        <p:strVal val="visible"/>
                                      </p:to>
                                    </p:set>
                                    <p:anim calcmode="lin" valueType="num">
                                      <p:cBhvr>
                                        <p:cTn id="371" dur="4000" fill="hold"/>
                                        <p:tgtEl>
                                          <p:spTgt spid="51"/>
                                        </p:tgtEl>
                                        <p:attrNameLst>
                                          <p:attrName>ppt_w</p:attrName>
                                        </p:attrNameLst>
                                      </p:cBhvr>
                                      <p:tavLst>
                                        <p:tav tm="0">
                                          <p:val>
                                            <p:strVal val="#ppt_w"/>
                                          </p:val>
                                        </p:tav>
                                        <p:tav tm="100000">
                                          <p:val>
                                            <p:strVal val="#ppt_w"/>
                                          </p:val>
                                        </p:tav>
                                      </p:tavLst>
                                    </p:anim>
                                    <p:anim calcmode="lin" valueType="num">
                                      <p:cBhvr>
                                        <p:cTn id="372" dur="4000" fill="hold"/>
                                        <p:tgtEl>
                                          <p:spTgt spid="51"/>
                                        </p:tgtEl>
                                        <p:attrNameLst>
                                          <p:attrName>ppt_h</p:attrName>
                                        </p:attrNameLst>
                                      </p:cBhvr>
                                      <p:tavLst>
                                        <p:tav tm="0" fmla="#ppt_h*sin(2.5*pi*$)">
                                          <p:val>
                                            <p:fltVal val="0"/>
                                          </p:val>
                                        </p:tav>
                                        <p:tav tm="100000">
                                          <p:val>
                                            <p:fltVal val="1"/>
                                          </p:val>
                                        </p:tav>
                                      </p:tavLst>
                                    </p:anim>
                                  </p:childTnLst>
                                </p:cTn>
                              </p:par>
                              <p:par>
                                <p:cTn id="373" presetID="2" presetClass="exit" presetSubtype="1" fill="hold" grpId="2" nodeType="withEffect">
                                  <p:stCondLst>
                                    <p:cond delay="0"/>
                                  </p:stCondLst>
                                  <p:childTnLst>
                                    <p:anim calcmode="lin" valueType="num">
                                      <p:cBhvr additive="base">
                                        <p:cTn id="374" dur="4500"/>
                                        <p:tgtEl>
                                          <p:spTgt spid="51"/>
                                        </p:tgtEl>
                                        <p:attrNameLst>
                                          <p:attrName>ppt_x</p:attrName>
                                        </p:attrNameLst>
                                      </p:cBhvr>
                                      <p:tavLst>
                                        <p:tav tm="0">
                                          <p:val>
                                            <p:strVal val="ppt_x"/>
                                          </p:val>
                                        </p:tav>
                                        <p:tav tm="100000">
                                          <p:val>
                                            <p:strVal val="ppt_x"/>
                                          </p:val>
                                        </p:tav>
                                      </p:tavLst>
                                    </p:anim>
                                    <p:anim calcmode="lin" valueType="num">
                                      <p:cBhvr additive="base">
                                        <p:cTn id="375" dur="4500"/>
                                        <p:tgtEl>
                                          <p:spTgt spid="51"/>
                                        </p:tgtEl>
                                        <p:attrNameLst>
                                          <p:attrName>ppt_y</p:attrName>
                                        </p:attrNameLst>
                                      </p:cBhvr>
                                      <p:tavLst>
                                        <p:tav tm="0">
                                          <p:val>
                                            <p:strVal val="ppt_y"/>
                                          </p:val>
                                        </p:tav>
                                        <p:tav tm="100000">
                                          <p:val>
                                            <p:strVal val="0-ppt_h/2"/>
                                          </p:val>
                                        </p:tav>
                                      </p:tavLst>
                                    </p:anim>
                                    <p:set>
                                      <p:cBhvr>
                                        <p:cTn id="376" dur="1" fill="hold">
                                          <p:stCondLst>
                                            <p:cond delay="4499"/>
                                          </p:stCondLst>
                                        </p:cTn>
                                        <p:tgtEl>
                                          <p:spTgt spid="51"/>
                                        </p:tgtEl>
                                        <p:attrNameLst>
                                          <p:attrName>style.visibility</p:attrName>
                                        </p:attrNameLst>
                                      </p:cBhvr>
                                      <p:to>
                                        <p:strVal val="hidden"/>
                                      </p:to>
                                    </p:set>
                                  </p:childTnLst>
                                </p:cTn>
                              </p:par>
                              <p:par>
                                <p:cTn id="377" presetID="3" presetClass="exit" presetSubtype="10" fill="hold" grpId="3" nodeType="withEffect">
                                  <p:stCondLst>
                                    <p:cond delay="0"/>
                                  </p:stCondLst>
                                  <p:childTnLst>
                                    <p:animEffect transition="out" filter="blinds(horizontal)">
                                      <p:cBhvr>
                                        <p:cTn id="378" dur="6000"/>
                                        <p:tgtEl>
                                          <p:spTgt spid="51"/>
                                        </p:tgtEl>
                                      </p:cBhvr>
                                    </p:animEffect>
                                    <p:set>
                                      <p:cBhvr>
                                        <p:cTn id="379" dur="1" fill="hold">
                                          <p:stCondLst>
                                            <p:cond delay="5999"/>
                                          </p:stCondLst>
                                        </p:cTn>
                                        <p:tgtEl>
                                          <p:spTgt spid="51"/>
                                        </p:tgtEl>
                                        <p:attrNameLst>
                                          <p:attrName>style.visibility</p:attrName>
                                        </p:attrNameLst>
                                      </p:cBhvr>
                                      <p:to>
                                        <p:strVal val="hidden"/>
                                      </p:to>
                                    </p:set>
                                  </p:childTnLst>
                                </p:cTn>
                              </p:par>
                              <p:par>
                                <p:cTn id="380" presetID="2" presetClass="entr" presetSubtype="4" fill="hold" grpId="0" nodeType="withEffect">
                                  <p:stCondLst>
                                    <p:cond delay="0"/>
                                  </p:stCondLst>
                                  <p:childTnLst>
                                    <p:set>
                                      <p:cBhvr>
                                        <p:cTn id="381" dur="1" fill="hold">
                                          <p:stCondLst>
                                            <p:cond delay="0"/>
                                          </p:stCondLst>
                                        </p:cTn>
                                        <p:tgtEl>
                                          <p:spTgt spid="50"/>
                                        </p:tgtEl>
                                        <p:attrNameLst>
                                          <p:attrName>style.visibility</p:attrName>
                                        </p:attrNameLst>
                                      </p:cBhvr>
                                      <p:to>
                                        <p:strVal val="visible"/>
                                      </p:to>
                                    </p:set>
                                    <p:anim calcmode="lin" valueType="num">
                                      <p:cBhvr additive="base">
                                        <p:cTn id="382" dur="4000" fill="hold"/>
                                        <p:tgtEl>
                                          <p:spTgt spid="50"/>
                                        </p:tgtEl>
                                        <p:attrNameLst>
                                          <p:attrName>ppt_x</p:attrName>
                                        </p:attrNameLst>
                                      </p:cBhvr>
                                      <p:tavLst>
                                        <p:tav tm="0">
                                          <p:val>
                                            <p:strVal val="#ppt_x"/>
                                          </p:val>
                                        </p:tav>
                                        <p:tav tm="100000">
                                          <p:val>
                                            <p:strVal val="#ppt_x"/>
                                          </p:val>
                                        </p:tav>
                                      </p:tavLst>
                                    </p:anim>
                                    <p:anim calcmode="lin" valueType="num">
                                      <p:cBhvr additive="base">
                                        <p:cTn id="383" dur="4000" fill="hold"/>
                                        <p:tgtEl>
                                          <p:spTgt spid="50"/>
                                        </p:tgtEl>
                                        <p:attrNameLst>
                                          <p:attrName>ppt_y</p:attrName>
                                        </p:attrNameLst>
                                      </p:cBhvr>
                                      <p:tavLst>
                                        <p:tav tm="0">
                                          <p:val>
                                            <p:strVal val="1+#ppt_h/2"/>
                                          </p:val>
                                        </p:tav>
                                        <p:tav tm="100000">
                                          <p:val>
                                            <p:strVal val="#ppt_y"/>
                                          </p:val>
                                        </p:tav>
                                      </p:tavLst>
                                    </p:anim>
                                  </p:childTnLst>
                                </p:cTn>
                              </p:par>
                              <p:par>
                                <p:cTn id="384" presetID="19" presetClass="entr" presetSubtype="5" fill="hold" grpId="1" nodeType="withEffect">
                                  <p:stCondLst>
                                    <p:cond delay="0"/>
                                  </p:stCondLst>
                                  <p:childTnLst>
                                    <p:set>
                                      <p:cBhvr>
                                        <p:cTn id="385" dur="1" fill="hold">
                                          <p:stCondLst>
                                            <p:cond delay="0"/>
                                          </p:stCondLst>
                                        </p:cTn>
                                        <p:tgtEl>
                                          <p:spTgt spid="50"/>
                                        </p:tgtEl>
                                        <p:attrNameLst>
                                          <p:attrName>style.visibility</p:attrName>
                                        </p:attrNameLst>
                                      </p:cBhvr>
                                      <p:to>
                                        <p:strVal val="visible"/>
                                      </p:to>
                                    </p:set>
                                    <p:anim calcmode="lin" valueType="num">
                                      <p:cBhvr>
                                        <p:cTn id="386" dur="4000" fill="hold"/>
                                        <p:tgtEl>
                                          <p:spTgt spid="50"/>
                                        </p:tgtEl>
                                        <p:attrNameLst>
                                          <p:attrName>ppt_w</p:attrName>
                                        </p:attrNameLst>
                                      </p:cBhvr>
                                      <p:tavLst>
                                        <p:tav tm="0">
                                          <p:val>
                                            <p:strVal val="#ppt_w"/>
                                          </p:val>
                                        </p:tav>
                                        <p:tav tm="100000">
                                          <p:val>
                                            <p:strVal val="#ppt_w"/>
                                          </p:val>
                                        </p:tav>
                                      </p:tavLst>
                                    </p:anim>
                                    <p:anim calcmode="lin" valueType="num">
                                      <p:cBhvr>
                                        <p:cTn id="387" dur="4000" fill="hold"/>
                                        <p:tgtEl>
                                          <p:spTgt spid="50"/>
                                        </p:tgtEl>
                                        <p:attrNameLst>
                                          <p:attrName>ppt_h</p:attrName>
                                        </p:attrNameLst>
                                      </p:cBhvr>
                                      <p:tavLst>
                                        <p:tav tm="0" fmla="#ppt_h*sin(2.5*pi*$)">
                                          <p:val>
                                            <p:fltVal val="0"/>
                                          </p:val>
                                        </p:tav>
                                        <p:tav tm="100000">
                                          <p:val>
                                            <p:fltVal val="1"/>
                                          </p:val>
                                        </p:tav>
                                      </p:tavLst>
                                    </p:anim>
                                  </p:childTnLst>
                                </p:cTn>
                              </p:par>
                              <p:par>
                                <p:cTn id="388" presetID="2" presetClass="exit" presetSubtype="1" fill="hold" grpId="2" nodeType="withEffect">
                                  <p:stCondLst>
                                    <p:cond delay="0"/>
                                  </p:stCondLst>
                                  <p:childTnLst>
                                    <p:anim calcmode="lin" valueType="num">
                                      <p:cBhvr additive="base">
                                        <p:cTn id="389" dur="4500"/>
                                        <p:tgtEl>
                                          <p:spTgt spid="50"/>
                                        </p:tgtEl>
                                        <p:attrNameLst>
                                          <p:attrName>ppt_x</p:attrName>
                                        </p:attrNameLst>
                                      </p:cBhvr>
                                      <p:tavLst>
                                        <p:tav tm="0">
                                          <p:val>
                                            <p:strVal val="ppt_x"/>
                                          </p:val>
                                        </p:tav>
                                        <p:tav tm="100000">
                                          <p:val>
                                            <p:strVal val="ppt_x"/>
                                          </p:val>
                                        </p:tav>
                                      </p:tavLst>
                                    </p:anim>
                                    <p:anim calcmode="lin" valueType="num">
                                      <p:cBhvr additive="base">
                                        <p:cTn id="390" dur="4500"/>
                                        <p:tgtEl>
                                          <p:spTgt spid="50"/>
                                        </p:tgtEl>
                                        <p:attrNameLst>
                                          <p:attrName>ppt_y</p:attrName>
                                        </p:attrNameLst>
                                      </p:cBhvr>
                                      <p:tavLst>
                                        <p:tav tm="0">
                                          <p:val>
                                            <p:strVal val="ppt_y"/>
                                          </p:val>
                                        </p:tav>
                                        <p:tav tm="100000">
                                          <p:val>
                                            <p:strVal val="0-ppt_h/2"/>
                                          </p:val>
                                        </p:tav>
                                      </p:tavLst>
                                    </p:anim>
                                    <p:set>
                                      <p:cBhvr>
                                        <p:cTn id="391" dur="1" fill="hold">
                                          <p:stCondLst>
                                            <p:cond delay="4499"/>
                                          </p:stCondLst>
                                        </p:cTn>
                                        <p:tgtEl>
                                          <p:spTgt spid="50"/>
                                        </p:tgtEl>
                                        <p:attrNameLst>
                                          <p:attrName>style.visibility</p:attrName>
                                        </p:attrNameLst>
                                      </p:cBhvr>
                                      <p:to>
                                        <p:strVal val="hidden"/>
                                      </p:to>
                                    </p:set>
                                  </p:childTnLst>
                                </p:cTn>
                              </p:par>
                              <p:par>
                                <p:cTn id="392" presetID="3" presetClass="exit" presetSubtype="10" fill="hold" grpId="3" nodeType="withEffect">
                                  <p:stCondLst>
                                    <p:cond delay="0"/>
                                  </p:stCondLst>
                                  <p:childTnLst>
                                    <p:animEffect transition="out" filter="blinds(horizontal)">
                                      <p:cBhvr>
                                        <p:cTn id="393" dur="6000"/>
                                        <p:tgtEl>
                                          <p:spTgt spid="50"/>
                                        </p:tgtEl>
                                      </p:cBhvr>
                                    </p:animEffect>
                                    <p:set>
                                      <p:cBhvr>
                                        <p:cTn id="394" dur="1" fill="hold">
                                          <p:stCondLst>
                                            <p:cond delay="5999"/>
                                          </p:stCondLst>
                                        </p:cTn>
                                        <p:tgtEl>
                                          <p:spTgt spid="50"/>
                                        </p:tgtEl>
                                        <p:attrNameLst>
                                          <p:attrName>style.visibility</p:attrName>
                                        </p:attrNameLst>
                                      </p:cBhvr>
                                      <p:to>
                                        <p:strVal val="hidden"/>
                                      </p:to>
                                    </p:set>
                                  </p:childTnLst>
                                </p:cTn>
                              </p:par>
                              <p:par>
                                <p:cTn id="395" presetID="2" presetClass="entr" presetSubtype="4" fill="hold" grpId="0" nodeType="withEffect">
                                  <p:stCondLst>
                                    <p:cond delay="0"/>
                                  </p:stCondLst>
                                  <p:childTnLst>
                                    <p:set>
                                      <p:cBhvr>
                                        <p:cTn id="396" dur="1" fill="hold">
                                          <p:stCondLst>
                                            <p:cond delay="0"/>
                                          </p:stCondLst>
                                        </p:cTn>
                                        <p:tgtEl>
                                          <p:spTgt spid="49"/>
                                        </p:tgtEl>
                                        <p:attrNameLst>
                                          <p:attrName>style.visibility</p:attrName>
                                        </p:attrNameLst>
                                      </p:cBhvr>
                                      <p:to>
                                        <p:strVal val="visible"/>
                                      </p:to>
                                    </p:set>
                                    <p:anim calcmode="lin" valueType="num">
                                      <p:cBhvr additive="base">
                                        <p:cTn id="397" dur="4000" fill="hold"/>
                                        <p:tgtEl>
                                          <p:spTgt spid="49"/>
                                        </p:tgtEl>
                                        <p:attrNameLst>
                                          <p:attrName>ppt_x</p:attrName>
                                        </p:attrNameLst>
                                      </p:cBhvr>
                                      <p:tavLst>
                                        <p:tav tm="0">
                                          <p:val>
                                            <p:strVal val="#ppt_x"/>
                                          </p:val>
                                        </p:tav>
                                        <p:tav tm="100000">
                                          <p:val>
                                            <p:strVal val="#ppt_x"/>
                                          </p:val>
                                        </p:tav>
                                      </p:tavLst>
                                    </p:anim>
                                    <p:anim calcmode="lin" valueType="num">
                                      <p:cBhvr additive="base">
                                        <p:cTn id="398" dur="4000" fill="hold"/>
                                        <p:tgtEl>
                                          <p:spTgt spid="49"/>
                                        </p:tgtEl>
                                        <p:attrNameLst>
                                          <p:attrName>ppt_y</p:attrName>
                                        </p:attrNameLst>
                                      </p:cBhvr>
                                      <p:tavLst>
                                        <p:tav tm="0">
                                          <p:val>
                                            <p:strVal val="1+#ppt_h/2"/>
                                          </p:val>
                                        </p:tav>
                                        <p:tav tm="100000">
                                          <p:val>
                                            <p:strVal val="#ppt_y"/>
                                          </p:val>
                                        </p:tav>
                                      </p:tavLst>
                                    </p:anim>
                                  </p:childTnLst>
                                </p:cTn>
                              </p:par>
                              <p:par>
                                <p:cTn id="399" presetID="19" presetClass="entr" presetSubtype="5" fill="hold" grpId="1" nodeType="withEffect">
                                  <p:stCondLst>
                                    <p:cond delay="0"/>
                                  </p:stCondLst>
                                  <p:childTnLst>
                                    <p:set>
                                      <p:cBhvr>
                                        <p:cTn id="400" dur="1" fill="hold">
                                          <p:stCondLst>
                                            <p:cond delay="0"/>
                                          </p:stCondLst>
                                        </p:cTn>
                                        <p:tgtEl>
                                          <p:spTgt spid="49"/>
                                        </p:tgtEl>
                                        <p:attrNameLst>
                                          <p:attrName>style.visibility</p:attrName>
                                        </p:attrNameLst>
                                      </p:cBhvr>
                                      <p:to>
                                        <p:strVal val="visible"/>
                                      </p:to>
                                    </p:set>
                                    <p:anim calcmode="lin" valueType="num">
                                      <p:cBhvr>
                                        <p:cTn id="401" dur="4000" fill="hold"/>
                                        <p:tgtEl>
                                          <p:spTgt spid="49"/>
                                        </p:tgtEl>
                                        <p:attrNameLst>
                                          <p:attrName>ppt_w</p:attrName>
                                        </p:attrNameLst>
                                      </p:cBhvr>
                                      <p:tavLst>
                                        <p:tav tm="0">
                                          <p:val>
                                            <p:strVal val="#ppt_w"/>
                                          </p:val>
                                        </p:tav>
                                        <p:tav tm="100000">
                                          <p:val>
                                            <p:strVal val="#ppt_w"/>
                                          </p:val>
                                        </p:tav>
                                      </p:tavLst>
                                    </p:anim>
                                    <p:anim calcmode="lin" valueType="num">
                                      <p:cBhvr>
                                        <p:cTn id="402" dur="4000" fill="hold"/>
                                        <p:tgtEl>
                                          <p:spTgt spid="49"/>
                                        </p:tgtEl>
                                        <p:attrNameLst>
                                          <p:attrName>ppt_h</p:attrName>
                                        </p:attrNameLst>
                                      </p:cBhvr>
                                      <p:tavLst>
                                        <p:tav tm="0" fmla="#ppt_h*sin(2.5*pi*$)">
                                          <p:val>
                                            <p:fltVal val="0"/>
                                          </p:val>
                                        </p:tav>
                                        <p:tav tm="100000">
                                          <p:val>
                                            <p:fltVal val="1"/>
                                          </p:val>
                                        </p:tav>
                                      </p:tavLst>
                                    </p:anim>
                                  </p:childTnLst>
                                </p:cTn>
                              </p:par>
                              <p:par>
                                <p:cTn id="403" presetID="2" presetClass="exit" presetSubtype="1" fill="hold" grpId="2" nodeType="withEffect">
                                  <p:stCondLst>
                                    <p:cond delay="0"/>
                                  </p:stCondLst>
                                  <p:childTnLst>
                                    <p:anim calcmode="lin" valueType="num">
                                      <p:cBhvr additive="base">
                                        <p:cTn id="404" dur="4500"/>
                                        <p:tgtEl>
                                          <p:spTgt spid="49"/>
                                        </p:tgtEl>
                                        <p:attrNameLst>
                                          <p:attrName>ppt_x</p:attrName>
                                        </p:attrNameLst>
                                      </p:cBhvr>
                                      <p:tavLst>
                                        <p:tav tm="0">
                                          <p:val>
                                            <p:strVal val="ppt_x"/>
                                          </p:val>
                                        </p:tav>
                                        <p:tav tm="100000">
                                          <p:val>
                                            <p:strVal val="ppt_x"/>
                                          </p:val>
                                        </p:tav>
                                      </p:tavLst>
                                    </p:anim>
                                    <p:anim calcmode="lin" valueType="num">
                                      <p:cBhvr additive="base">
                                        <p:cTn id="405" dur="4500"/>
                                        <p:tgtEl>
                                          <p:spTgt spid="49"/>
                                        </p:tgtEl>
                                        <p:attrNameLst>
                                          <p:attrName>ppt_y</p:attrName>
                                        </p:attrNameLst>
                                      </p:cBhvr>
                                      <p:tavLst>
                                        <p:tav tm="0">
                                          <p:val>
                                            <p:strVal val="ppt_y"/>
                                          </p:val>
                                        </p:tav>
                                        <p:tav tm="100000">
                                          <p:val>
                                            <p:strVal val="0-ppt_h/2"/>
                                          </p:val>
                                        </p:tav>
                                      </p:tavLst>
                                    </p:anim>
                                    <p:set>
                                      <p:cBhvr>
                                        <p:cTn id="406" dur="1" fill="hold">
                                          <p:stCondLst>
                                            <p:cond delay="4499"/>
                                          </p:stCondLst>
                                        </p:cTn>
                                        <p:tgtEl>
                                          <p:spTgt spid="49"/>
                                        </p:tgtEl>
                                        <p:attrNameLst>
                                          <p:attrName>style.visibility</p:attrName>
                                        </p:attrNameLst>
                                      </p:cBhvr>
                                      <p:to>
                                        <p:strVal val="hidden"/>
                                      </p:to>
                                    </p:set>
                                  </p:childTnLst>
                                </p:cTn>
                              </p:par>
                              <p:par>
                                <p:cTn id="407" presetID="3" presetClass="exit" presetSubtype="10" fill="hold" grpId="3" nodeType="withEffect">
                                  <p:stCondLst>
                                    <p:cond delay="0"/>
                                  </p:stCondLst>
                                  <p:childTnLst>
                                    <p:animEffect transition="out" filter="blinds(horizontal)">
                                      <p:cBhvr>
                                        <p:cTn id="408" dur="6000"/>
                                        <p:tgtEl>
                                          <p:spTgt spid="49"/>
                                        </p:tgtEl>
                                      </p:cBhvr>
                                    </p:animEffect>
                                    <p:set>
                                      <p:cBhvr>
                                        <p:cTn id="409" dur="1" fill="hold">
                                          <p:stCondLst>
                                            <p:cond delay="5999"/>
                                          </p:stCondLst>
                                        </p:cTn>
                                        <p:tgtEl>
                                          <p:spTgt spid="49"/>
                                        </p:tgtEl>
                                        <p:attrNameLst>
                                          <p:attrName>style.visibility</p:attrName>
                                        </p:attrNameLst>
                                      </p:cBhvr>
                                      <p:to>
                                        <p:strVal val="hidden"/>
                                      </p:to>
                                    </p:set>
                                  </p:childTnLst>
                                </p:cTn>
                              </p:par>
                              <p:par>
                                <p:cTn id="410" presetID="2" presetClass="entr" presetSubtype="4" fill="hold" grpId="0" nodeType="withEffect">
                                  <p:stCondLst>
                                    <p:cond delay="0"/>
                                  </p:stCondLst>
                                  <p:childTnLst>
                                    <p:set>
                                      <p:cBhvr>
                                        <p:cTn id="411" dur="1" fill="hold">
                                          <p:stCondLst>
                                            <p:cond delay="0"/>
                                          </p:stCondLst>
                                        </p:cTn>
                                        <p:tgtEl>
                                          <p:spTgt spid="47"/>
                                        </p:tgtEl>
                                        <p:attrNameLst>
                                          <p:attrName>style.visibility</p:attrName>
                                        </p:attrNameLst>
                                      </p:cBhvr>
                                      <p:to>
                                        <p:strVal val="visible"/>
                                      </p:to>
                                    </p:set>
                                    <p:anim calcmode="lin" valueType="num">
                                      <p:cBhvr additive="base">
                                        <p:cTn id="412" dur="4000" fill="hold"/>
                                        <p:tgtEl>
                                          <p:spTgt spid="47"/>
                                        </p:tgtEl>
                                        <p:attrNameLst>
                                          <p:attrName>ppt_x</p:attrName>
                                        </p:attrNameLst>
                                      </p:cBhvr>
                                      <p:tavLst>
                                        <p:tav tm="0">
                                          <p:val>
                                            <p:strVal val="#ppt_x"/>
                                          </p:val>
                                        </p:tav>
                                        <p:tav tm="100000">
                                          <p:val>
                                            <p:strVal val="#ppt_x"/>
                                          </p:val>
                                        </p:tav>
                                      </p:tavLst>
                                    </p:anim>
                                    <p:anim calcmode="lin" valueType="num">
                                      <p:cBhvr additive="base">
                                        <p:cTn id="413" dur="4000" fill="hold"/>
                                        <p:tgtEl>
                                          <p:spTgt spid="47"/>
                                        </p:tgtEl>
                                        <p:attrNameLst>
                                          <p:attrName>ppt_y</p:attrName>
                                        </p:attrNameLst>
                                      </p:cBhvr>
                                      <p:tavLst>
                                        <p:tav tm="0">
                                          <p:val>
                                            <p:strVal val="1+#ppt_h/2"/>
                                          </p:val>
                                        </p:tav>
                                        <p:tav tm="100000">
                                          <p:val>
                                            <p:strVal val="#ppt_y"/>
                                          </p:val>
                                        </p:tav>
                                      </p:tavLst>
                                    </p:anim>
                                  </p:childTnLst>
                                </p:cTn>
                              </p:par>
                              <p:par>
                                <p:cTn id="414" presetID="19" presetClass="entr" presetSubtype="5" fill="hold" grpId="1" nodeType="withEffect">
                                  <p:stCondLst>
                                    <p:cond delay="0"/>
                                  </p:stCondLst>
                                  <p:childTnLst>
                                    <p:set>
                                      <p:cBhvr>
                                        <p:cTn id="415" dur="1" fill="hold">
                                          <p:stCondLst>
                                            <p:cond delay="0"/>
                                          </p:stCondLst>
                                        </p:cTn>
                                        <p:tgtEl>
                                          <p:spTgt spid="47"/>
                                        </p:tgtEl>
                                        <p:attrNameLst>
                                          <p:attrName>style.visibility</p:attrName>
                                        </p:attrNameLst>
                                      </p:cBhvr>
                                      <p:to>
                                        <p:strVal val="visible"/>
                                      </p:to>
                                    </p:set>
                                    <p:anim calcmode="lin" valueType="num">
                                      <p:cBhvr>
                                        <p:cTn id="416" dur="4000" fill="hold"/>
                                        <p:tgtEl>
                                          <p:spTgt spid="47"/>
                                        </p:tgtEl>
                                        <p:attrNameLst>
                                          <p:attrName>ppt_w</p:attrName>
                                        </p:attrNameLst>
                                      </p:cBhvr>
                                      <p:tavLst>
                                        <p:tav tm="0">
                                          <p:val>
                                            <p:strVal val="#ppt_w"/>
                                          </p:val>
                                        </p:tav>
                                        <p:tav tm="100000">
                                          <p:val>
                                            <p:strVal val="#ppt_w"/>
                                          </p:val>
                                        </p:tav>
                                      </p:tavLst>
                                    </p:anim>
                                    <p:anim calcmode="lin" valueType="num">
                                      <p:cBhvr>
                                        <p:cTn id="417" dur="4000" fill="hold"/>
                                        <p:tgtEl>
                                          <p:spTgt spid="47"/>
                                        </p:tgtEl>
                                        <p:attrNameLst>
                                          <p:attrName>ppt_h</p:attrName>
                                        </p:attrNameLst>
                                      </p:cBhvr>
                                      <p:tavLst>
                                        <p:tav tm="0" fmla="#ppt_h*sin(2.5*pi*$)">
                                          <p:val>
                                            <p:fltVal val="0"/>
                                          </p:val>
                                        </p:tav>
                                        <p:tav tm="100000">
                                          <p:val>
                                            <p:fltVal val="1"/>
                                          </p:val>
                                        </p:tav>
                                      </p:tavLst>
                                    </p:anim>
                                  </p:childTnLst>
                                </p:cTn>
                              </p:par>
                              <p:par>
                                <p:cTn id="418" presetID="2" presetClass="exit" presetSubtype="1" fill="hold" grpId="2" nodeType="withEffect">
                                  <p:stCondLst>
                                    <p:cond delay="0"/>
                                  </p:stCondLst>
                                  <p:childTnLst>
                                    <p:anim calcmode="lin" valueType="num">
                                      <p:cBhvr additive="base">
                                        <p:cTn id="419" dur="4500"/>
                                        <p:tgtEl>
                                          <p:spTgt spid="47"/>
                                        </p:tgtEl>
                                        <p:attrNameLst>
                                          <p:attrName>ppt_x</p:attrName>
                                        </p:attrNameLst>
                                      </p:cBhvr>
                                      <p:tavLst>
                                        <p:tav tm="0">
                                          <p:val>
                                            <p:strVal val="ppt_x"/>
                                          </p:val>
                                        </p:tav>
                                        <p:tav tm="100000">
                                          <p:val>
                                            <p:strVal val="ppt_x"/>
                                          </p:val>
                                        </p:tav>
                                      </p:tavLst>
                                    </p:anim>
                                    <p:anim calcmode="lin" valueType="num">
                                      <p:cBhvr additive="base">
                                        <p:cTn id="420" dur="4500"/>
                                        <p:tgtEl>
                                          <p:spTgt spid="47"/>
                                        </p:tgtEl>
                                        <p:attrNameLst>
                                          <p:attrName>ppt_y</p:attrName>
                                        </p:attrNameLst>
                                      </p:cBhvr>
                                      <p:tavLst>
                                        <p:tav tm="0">
                                          <p:val>
                                            <p:strVal val="ppt_y"/>
                                          </p:val>
                                        </p:tav>
                                        <p:tav tm="100000">
                                          <p:val>
                                            <p:strVal val="0-ppt_h/2"/>
                                          </p:val>
                                        </p:tav>
                                      </p:tavLst>
                                    </p:anim>
                                    <p:set>
                                      <p:cBhvr>
                                        <p:cTn id="421" dur="1" fill="hold">
                                          <p:stCondLst>
                                            <p:cond delay="4499"/>
                                          </p:stCondLst>
                                        </p:cTn>
                                        <p:tgtEl>
                                          <p:spTgt spid="47"/>
                                        </p:tgtEl>
                                        <p:attrNameLst>
                                          <p:attrName>style.visibility</p:attrName>
                                        </p:attrNameLst>
                                      </p:cBhvr>
                                      <p:to>
                                        <p:strVal val="hidden"/>
                                      </p:to>
                                    </p:set>
                                  </p:childTnLst>
                                </p:cTn>
                              </p:par>
                              <p:par>
                                <p:cTn id="422" presetID="3" presetClass="exit" presetSubtype="10" fill="hold" grpId="3" nodeType="withEffect">
                                  <p:stCondLst>
                                    <p:cond delay="0"/>
                                  </p:stCondLst>
                                  <p:childTnLst>
                                    <p:animEffect transition="out" filter="blinds(horizontal)">
                                      <p:cBhvr>
                                        <p:cTn id="423" dur="6000"/>
                                        <p:tgtEl>
                                          <p:spTgt spid="47"/>
                                        </p:tgtEl>
                                      </p:cBhvr>
                                    </p:animEffect>
                                    <p:set>
                                      <p:cBhvr>
                                        <p:cTn id="424" dur="1" fill="hold">
                                          <p:stCondLst>
                                            <p:cond delay="5999"/>
                                          </p:stCondLst>
                                        </p:cTn>
                                        <p:tgtEl>
                                          <p:spTgt spid="47"/>
                                        </p:tgtEl>
                                        <p:attrNameLst>
                                          <p:attrName>style.visibility</p:attrName>
                                        </p:attrNameLst>
                                      </p:cBhvr>
                                      <p:to>
                                        <p:strVal val="hidden"/>
                                      </p:to>
                                    </p:set>
                                  </p:childTnLst>
                                </p:cTn>
                              </p:par>
                              <p:par>
                                <p:cTn id="425" presetID="2" presetClass="entr" presetSubtype="4" fill="hold" grpId="0" nodeType="withEffect">
                                  <p:stCondLst>
                                    <p:cond delay="0"/>
                                  </p:stCondLst>
                                  <p:childTnLst>
                                    <p:set>
                                      <p:cBhvr>
                                        <p:cTn id="426" dur="1" fill="hold">
                                          <p:stCondLst>
                                            <p:cond delay="0"/>
                                          </p:stCondLst>
                                        </p:cTn>
                                        <p:tgtEl>
                                          <p:spTgt spid="46"/>
                                        </p:tgtEl>
                                        <p:attrNameLst>
                                          <p:attrName>style.visibility</p:attrName>
                                        </p:attrNameLst>
                                      </p:cBhvr>
                                      <p:to>
                                        <p:strVal val="visible"/>
                                      </p:to>
                                    </p:set>
                                    <p:anim calcmode="lin" valueType="num">
                                      <p:cBhvr additive="base">
                                        <p:cTn id="427" dur="4000" fill="hold"/>
                                        <p:tgtEl>
                                          <p:spTgt spid="46"/>
                                        </p:tgtEl>
                                        <p:attrNameLst>
                                          <p:attrName>ppt_x</p:attrName>
                                        </p:attrNameLst>
                                      </p:cBhvr>
                                      <p:tavLst>
                                        <p:tav tm="0">
                                          <p:val>
                                            <p:strVal val="#ppt_x"/>
                                          </p:val>
                                        </p:tav>
                                        <p:tav tm="100000">
                                          <p:val>
                                            <p:strVal val="#ppt_x"/>
                                          </p:val>
                                        </p:tav>
                                      </p:tavLst>
                                    </p:anim>
                                    <p:anim calcmode="lin" valueType="num">
                                      <p:cBhvr additive="base">
                                        <p:cTn id="428" dur="4000" fill="hold"/>
                                        <p:tgtEl>
                                          <p:spTgt spid="46"/>
                                        </p:tgtEl>
                                        <p:attrNameLst>
                                          <p:attrName>ppt_y</p:attrName>
                                        </p:attrNameLst>
                                      </p:cBhvr>
                                      <p:tavLst>
                                        <p:tav tm="0">
                                          <p:val>
                                            <p:strVal val="1+#ppt_h/2"/>
                                          </p:val>
                                        </p:tav>
                                        <p:tav tm="100000">
                                          <p:val>
                                            <p:strVal val="#ppt_y"/>
                                          </p:val>
                                        </p:tav>
                                      </p:tavLst>
                                    </p:anim>
                                  </p:childTnLst>
                                </p:cTn>
                              </p:par>
                              <p:par>
                                <p:cTn id="429" presetID="19" presetClass="entr" presetSubtype="5" fill="hold" grpId="1" nodeType="withEffect">
                                  <p:stCondLst>
                                    <p:cond delay="0"/>
                                  </p:stCondLst>
                                  <p:childTnLst>
                                    <p:set>
                                      <p:cBhvr>
                                        <p:cTn id="430" dur="1" fill="hold">
                                          <p:stCondLst>
                                            <p:cond delay="0"/>
                                          </p:stCondLst>
                                        </p:cTn>
                                        <p:tgtEl>
                                          <p:spTgt spid="46"/>
                                        </p:tgtEl>
                                        <p:attrNameLst>
                                          <p:attrName>style.visibility</p:attrName>
                                        </p:attrNameLst>
                                      </p:cBhvr>
                                      <p:to>
                                        <p:strVal val="visible"/>
                                      </p:to>
                                    </p:set>
                                    <p:anim calcmode="lin" valueType="num">
                                      <p:cBhvr>
                                        <p:cTn id="431" dur="4000" fill="hold"/>
                                        <p:tgtEl>
                                          <p:spTgt spid="46"/>
                                        </p:tgtEl>
                                        <p:attrNameLst>
                                          <p:attrName>ppt_w</p:attrName>
                                        </p:attrNameLst>
                                      </p:cBhvr>
                                      <p:tavLst>
                                        <p:tav tm="0">
                                          <p:val>
                                            <p:strVal val="#ppt_w"/>
                                          </p:val>
                                        </p:tav>
                                        <p:tav tm="100000">
                                          <p:val>
                                            <p:strVal val="#ppt_w"/>
                                          </p:val>
                                        </p:tav>
                                      </p:tavLst>
                                    </p:anim>
                                    <p:anim calcmode="lin" valueType="num">
                                      <p:cBhvr>
                                        <p:cTn id="432" dur="4000" fill="hold"/>
                                        <p:tgtEl>
                                          <p:spTgt spid="46"/>
                                        </p:tgtEl>
                                        <p:attrNameLst>
                                          <p:attrName>ppt_h</p:attrName>
                                        </p:attrNameLst>
                                      </p:cBhvr>
                                      <p:tavLst>
                                        <p:tav tm="0" fmla="#ppt_h*sin(2.5*pi*$)">
                                          <p:val>
                                            <p:fltVal val="0"/>
                                          </p:val>
                                        </p:tav>
                                        <p:tav tm="100000">
                                          <p:val>
                                            <p:fltVal val="1"/>
                                          </p:val>
                                        </p:tav>
                                      </p:tavLst>
                                    </p:anim>
                                  </p:childTnLst>
                                </p:cTn>
                              </p:par>
                              <p:par>
                                <p:cTn id="433" presetID="2" presetClass="exit" presetSubtype="1" fill="hold" grpId="2" nodeType="withEffect">
                                  <p:stCondLst>
                                    <p:cond delay="0"/>
                                  </p:stCondLst>
                                  <p:childTnLst>
                                    <p:anim calcmode="lin" valueType="num">
                                      <p:cBhvr additive="base">
                                        <p:cTn id="434" dur="4500"/>
                                        <p:tgtEl>
                                          <p:spTgt spid="46"/>
                                        </p:tgtEl>
                                        <p:attrNameLst>
                                          <p:attrName>ppt_x</p:attrName>
                                        </p:attrNameLst>
                                      </p:cBhvr>
                                      <p:tavLst>
                                        <p:tav tm="0">
                                          <p:val>
                                            <p:strVal val="ppt_x"/>
                                          </p:val>
                                        </p:tav>
                                        <p:tav tm="100000">
                                          <p:val>
                                            <p:strVal val="ppt_x"/>
                                          </p:val>
                                        </p:tav>
                                      </p:tavLst>
                                    </p:anim>
                                    <p:anim calcmode="lin" valueType="num">
                                      <p:cBhvr additive="base">
                                        <p:cTn id="435" dur="4500"/>
                                        <p:tgtEl>
                                          <p:spTgt spid="46"/>
                                        </p:tgtEl>
                                        <p:attrNameLst>
                                          <p:attrName>ppt_y</p:attrName>
                                        </p:attrNameLst>
                                      </p:cBhvr>
                                      <p:tavLst>
                                        <p:tav tm="0">
                                          <p:val>
                                            <p:strVal val="ppt_y"/>
                                          </p:val>
                                        </p:tav>
                                        <p:tav tm="100000">
                                          <p:val>
                                            <p:strVal val="0-ppt_h/2"/>
                                          </p:val>
                                        </p:tav>
                                      </p:tavLst>
                                    </p:anim>
                                    <p:set>
                                      <p:cBhvr>
                                        <p:cTn id="436" dur="1" fill="hold">
                                          <p:stCondLst>
                                            <p:cond delay="4499"/>
                                          </p:stCondLst>
                                        </p:cTn>
                                        <p:tgtEl>
                                          <p:spTgt spid="46"/>
                                        </p:tgtEl>
                                        <p:attrNameLst>
                                          <p:attrName>style.visibility</p:attrName>
                                        </p:attrNameLst>
                                      </p:cBhvr>
                                      <p:to>
                                        <p:strVal val="hidden"/>
                                      </p:to>
                                    </p:set>
                                  </p:childTnLst>
                                </p:cTn>
                              </p:par>
                              <p:par>
                                <p:cTn id="437" presetID="3" presetClass="exit" presetSubtype="10" fill="hold" grpId="3" nodeType="withEffect">
                                  <p:stCondLst>
                                    <p:cond delay="0"/>
                                  </p:stCondLst>
                                  <p:childTnLst>
                                    <p:animEffect transition="out" filter="blinds(horizontal)">
                                      <p:cBhvr>
                                        <p:cTn id="438" dur="6000"/>
                                        <p:tgtEl>
                                          <p:spTgt spid="46"/>
                                        </p:tgtEl>
                                      </p:cBhvr>
                                    </p:animEffect>
                                    <p:set>
                                      <p:cBhvr>
                                        <p:cTn id="439" dur="1" fill="hold">
                                          <p:stCondLst>
                                            <p:cond delay="5999"/>
                                          </p:stCondLst>
                                        </p:cTn>
                                        <p:tgtEl>
                                          <p:spTgt spid="46"/>
                                        </p:tgtEl>
                                        <p:attrNameLst>
                                          <p:attrName>style.visibility</p:attrName>
                                        </p:attrNameLst>
                                      </p:cBhvr>
                                      <p:to>
                                        <p:strVal val="hidden"/>
                                      </p:to>
                                    </p:set>
                                  </p:childTnLst>
                                </p:cTn>
                              </p:par>
                              <p:par>
                                <p:cTn id="440" presetID="2" presetClass="entr" presetSubtype="4" fill="hold" grpId="0" nodeType="withEffect">
                                  <p:stCondLst>
                                    <p:cond delay="0"/>
                                  </p:stCondLst>
                                  <p:childTnLst>
                                    <p:set>
                                      <p:cBhvr>
                                        <p:cTn id="441" dur="1" fill="hold">
                                          <p:stCondLst>
                                            <p:cond delay="0"/>
                                          </p:stCondLst>
                                        </p:cTn>
                                        <p:tgtEl>
                                          <p:spTgt spid="45"/>
                                        </p:tgtEl>
                                        <p:attrNameLst>
                                          <p:attrName>style.visibility</p:attrName>
                                        </p:attrNameLst>
                                      </p:cBhvr>
                                      <p:to>
                                        <p:strVal val="visible"/>
                                      </p:to>
                                    </p:set>
                                    <p:anim calcmode="lin" valueType="num">
                                      <p:cBhvr additive="base">
                                        <p:cTn id="442" dur="4000" fill="hold"/>
                                        <p:tgtEl>
                                          <p:spTgt spid="45"/>
                                        </p:tgtEl>
                                        <p:attrNameLst>
                                          <p:attrName>ppt_x</p:attrName>
                                        </p:attrNameLst>
                                      </p:cBhvr>
                                      <p:tavLst>
                                        <p:tav tm="0">
                                          <p:val>
                                            <p:strVal val="#ppt_x"/>
                                          </p:val>
                                        </p:tav>
                                        <p:tav tm="100000">
                                          <p:val>
                                            <p:strVal val="#ppt_x"/>
                                          </p:val>
                                        </p:tav>
                                      </p:tavLst>
                                    </p:anim>
                                    <p:anim calcmode="lin" valueType="num">
                                      <p:cBhvr additive="base">
                                        <p:cTn id="443" dur="4000" fill="hold"/>
                                        <p:tgtEl>
                                          <p:spTgt spid="45"/>
                                        </p:tgtEl>
                                        <p:attrNameLst>
                                          <p:attrName>ppt_y</p:attrName>
                                        </p:attrNameLst>
                                      </p:cBhvr>
                                      <p:tavLst>
                                        <p:tav tm="0">
                                          <p:val>
                                            <p:strVal val="1+#ppt_h/2"/>
                                          </p:val>
                                        </p:tav>
                                        <p:tav tm="100000">
                                          <p:val>
                                            <p:strVal val="#ppt_y"/>
                                          </p:val>
                                        </p:tav>
                                      </p:tavLst>
                                    </p:anim>
                                  </p:childTnLst>
                                </p:cTn>
                              </p:par>
                              <p:par>
                                <p:cTn id="444" presetID="19" presetClass="entr" presetSubtype="5" fill="hold" grpId="1" nodeType="withEffect">
                                  <p:stCondLst>
                                    <p:cond delay="0"/>
                                  </p:stCondLst>
                                  <p:childTnLst>
                                    <p:set>
                                      <p:cBhvr>
                                        <p:cTn id="445" dur="1" fill="hold">
                                          <p:stCondLst>
                                            <p:cond delay="0"/>
                                          </p:stCondLst>
                                        </p:cTn>
                                        <p:tgtEl>
                                          <p:spTgt spid="45"/>
                                        </p:tgtEl>
                                        <p:attrNameLst>
                                          <p:attrName>style.visibility</p:attrName>
                                        </p:attrNameLst>
                                      </p:cBhvr>
                                      <p:to>
                                        <p:strVal val="visible"/>
                                      </p:to>
                                    </p:set>
                                    <p:anim calcmode="lin" valueType="num">
                                      <p:cBhvr>
                                        <p:cTn id="446" dur="4000" fill="hold"/>
                                        <p:tgtEl>
                                          <p:spTgt spid="45"/>
                                        </p:tgtEl>
                                        <p:attrNameLst>
                                          <p:attrName>ppt_w</p:attrName>
                                        </p:attrNameLst>
                                      </p:cBhvr>
                                      <p:tavLst>
                                        <p:tav tm="0">
                                          <p:val>
                                            <p:strVal val="#ppt_w"/>
                                          </p:val>
                                        </p:tav>
                                        <p:tav tm="100000">
                                          <p:val>
                                            <p:strVal val="#ppt_w"/>
                                          </p:val>
                                        </p:tav>
                                      </p:tavLst>
                                    </p:anim>
                                    <p:anim calcmode="lin" valueType="num">
                                      <p:cBhvr>
                                        <p:cTn id="447" dur="4000" fill="hold"/>
                                        <p:tgtEl>
                                          <p:spTgt spid="45"/>
                                        </p:tgtEl>
                                        <p:attrNameLst>
                                          <p:attrName>ppt_h</p:attrName>
                                        </p:attrNameLst>
                                      </p:cBhvr>
                                      <p:tavLst>
                                        <p:tav tm="0" fmla="#ppt_h*sin(2.5*pi*$)">
                                          <p:val>
                                            <p:fltVal val="0"/>
                                          </p:val>
                                        </p:tav>
                                        <p:tav tm="100000">
                                          <p:val>
                                            <p:fltVal val="1"/>
                                          </p:val>
                                        </p:tav>
                                      </p:tavLst>
                                    </p:anim>
                                  </p:childTnLst>
                                </p:cTn>
                              </p:par>
                              <p:par>
                                <p:cTn id="448" presetID="2" presetClass="exit" presetSubtype="1" fill="hold" grpId="2" nodeType="withEffect">
                                  <p:stCondLst>
                                    <p:cond delay="0"/>
                                  </p:stCondLst>
                                  <p:childTnLst>
                                    <p:anim calcmode="lin" valueType="num">
                                      <p:cBhvr additive="base">
                                        <p:cTn id="449" dur="4500"/>
                                        <p:tgtEl>
                                          <p:spTgt spid="45"/>
                                        </p:tgtEl>
                                        <p:attrNameLst>
                                          <p:attrName>ppt_x</p:attrName>
                                        </p:attrNameLst>
                                      </p:cBhvr>
                                      <p:tavLst>
                                        <p:tav tm="0">
                                          <p:val>
                                            <p:strVal val="ppt_x"/>
                                          </p:val>
                                        </p:tav>
                                        <p:tav tm="100000">
                                          <p:val>
                                            <p:strVal val="ppt_x"/>
                                          </p:val>
                                        </p:tav>
                                      </p:tavLst>
                                    </p:anim>
                                    <p:anim calcmode="lin" valueType="num">
                                      <p:cBhvr additive="base">
                                        <p:cTn id="450" dur="4500"/>
                                        <p:tgtEl>
                                          <p:spTgt spid="45"/>
                                        </p:tgtEl>
                                        <p:attrNameLst>
                                          <p:attrName>ppt_y</p:attrName>
                                        </p:attrNameLst>
                                      </p:cBhvr>
                                      <p:tavLst>
                                        <p:tav tm="0">
                                          <p:val>
                                            <p:strVal val="ppt_y"/>
                                          </p:val>
                                        </p:tav>
                                        <p:tav tm="100000">
                                          <p:val>
                                            <p:strVal val="0-ppt_h/2"/>
                                          </p:val>
                                        </p:tav>
                                      </p:tavLst>
                                    </p:anim>
                                    <p:set>
                                      <p:cBhvr>
                                        <p:cTn id="451" dur="1" fill="hold">
                                          <p:stCondLst>
                                            <p:cond delay="4499"/>
                                          </p:stCondLst>
                                        </p:cTn>
                                        <p:tgtEl>
                                          <p:spTgt spid="45"/>
                                        </p:tgtEl>
                                        <p:attrNameLst>
                                          <p:attrName>style.visibility</p:attrName>
                                        </p:attrNameLst>
                                      </p:cBhvr>
                                      <p:to>
                                        <p:strVal val="hidden"/>
                                      </p:to>
                                    </p:set>
                                  </p:childTnLst>
                                </p:cTn>
                              </p:par>
                              <p:par>
                                <p:cTn id="452" presetID="3" presetClass="exit" presetSubtype="10" fill="hold" grpId="3" nodeType="withEffect">
                                  <p:stCondLst>
                                    <p:cond delay="0"/>
                                  </p:stCondLst>
                                  <p:childTnLst>
                                    <p:animEffect transition="out" filter="blinds(horizontal)">
                                      <p:cBhvr>
                                        <p:cTn id="453" dur="6000"/>
                                        <p:tgtEl>
                                          <p:spTgt spid="45"/>
                                        </p:tgtEl>
                                      </p:cBhvr>
                                    </p:animEffect>
                                    <p:set>
                                      <p:cBhvr>
                                        <p:cTn id="454" dur="1" fill="hold">
                                          <p:stCondLst>
                                            <p:cond delay="5999"/>
                                          </p:stCondLst>
                                        </p:cTn>
                                        <p:tgtEl>
                                          <p:spTgt spid="45"/>
                                        </p:tgtEl>
                                        <p:attrNameLst>
                                          <p:attrName>style.visibility</p:attrName>
                                        </p:attrNameLst>
                                      </p:cBhvr>
                                      <p:to>
                                        <p:strVal val="hidden"/>
                                      </p:to>
                                    </p:set>
                                  </p:childTnLst>
                                </p:cTn>
                              </p:par>
                              <p:par>
                                <p:cTn id="455" presetID="2" presetClass="entr" presetSubtype="4" fill="hold" grpId="0" nodeType="withEffect">
                                  <p:stCondLst>
                                    <p:cond delay="0"/>
                                  </p:stCondLst>
                                  <p:childTnLst>
                                    <p:set>
                                      <p:cBhvr>
                                        <p:cTn id="456" dur="1" fill="hold">
                                          <p:stCondLst>
                                            <p:cond delay="0"/>
                                          </p:stCondLst>
                                        </p:cTn>
                                        <p:tgtEl>
                                          <p:spTgt spid="43"/>
                                        </p:tgtEl>
                                        <p:attrNameLst>
                                          <p:attrName>style.visibility</p:attrName>
                                        </p:attrNameLst>
                                      </p:cBhvr>
                                      <p:to>
                                        <p:strVal val="visible"/>
                                      </p:to>
                                    </p:set>
                                    <p:anim calcmode="lin" valueType="num">
                                      <p:cBhvr additive="base">
                                        <p:cTn id="457" dur="4000" fill="hold"/>
                                        <p:tgtEl>
                                          <p:spTgt spid="43"/>
                                        </p:tgtEl>
                                        <p:attrNameLst>
                                          <p:attrName>ppt_x</p:attrName>
                                        </p:attrNameLst>
                                      </p:cBhvr>
                                      <p:tavLst>
                                        <p:tav tm="0">
                                          <p:val>
                                            <p:strVal val="#ppt_x"/>
                                          </p:val>
                                        </p:tav>
                                        <p:tav tm="100000">
                                          <p:val>
                                            <p:strVal val="#ppt_x"/>
                                          </p:val>
                                        </p:tav>
                                      </p:tavLst>
                                    </p:anim>
                                    <p:anim calcmode="lin" valueType="num">
                                      <p:cBhvr additive="base">
                                        <p:cTn id="458" dur="4000" fill="hold"/>
                                        <p:tgtEl>
                                          <p:spTgt spid="43"/>
                                        </p:tgtEl>
                                        <p:attrNameLst>
                                          <p:attrName>ppt_y</p:attrName>
                                        </p:attrNameLst>
                                      </p:cBhvr>
                                      <p:tavLst>
                                        <p:tav tm="0">
                                          <p:val>
                                            <p:strVal val="1+#ppt_h/2"/>
                                          </p:val>
                                        </p:tav>
                                        <p:tav tm="100000">
                                          <p:val>
                                            <p:strVal val="#ppt_y"/>
                                          </p:val>
                                        </p:tav>
                                      </p:tavLst>
                                    </p:anim>
                                  </p:childTnLst>
                                </p:cTn>
                              </p:par>
                              <p:par>
                                <p:cTn id="459" presetID="19" presetClass="entr" presetSubtype="5" fill="hold" grpId="1" nodeType="withEffect">
                                  <p:stCondLst>
                                    <p:cond delay="0"/>
                                  </p:stCondLst>
                                  <p:childTnLst>
                                    <p:set>
                                      <p:cBhvr>
                                        <p:cTn id="460" dur="1" fill="hold">
                                          <p:stCondLst>
                                            <p:cond delay="0"/>
                                          </p:stCondLst>
                                        </p:cTn>
                                        <p:tgtEl>
                                          <p:spTgt spid="43"/>
                                        </p:tgtEl>
                                        <p:attrNameLst>
                                          <p:attrName>style.visibility</p:attrName>
                                        </p:attrNameLst>
                                      </p:cBhvr>
                                      <p:to>
                                        <p:strVal val="visible"/>
                                      </p:to>
                                    </p:set>
                                    <p:anim calcmode="lin" valueType="num">
                                      <p:cBhvr>
                                        <p:cTn id="461" dur="4000" fill="hold"/>
                                        <p:tgtEl>
                                          <p:spTgt spid="43"/>
                                        </p:tgtEl>
                                        <p:attrNameLst>
                                          <p:attrName>ppt_w</p:attrName>
                                        </p:attrNameLst>
                                      </p:cBhvr>
                                      <p:tavLst>
                                        <p:tav tm="0">
                                          <p:val>
                                            <p:strVal val="#ppt_w"/>
                                          </p:val>
                                        </p:tav>
                                        <p:tav tm="100000">
                                          <p:val>
                                            <p:strVal val="#ppt_w"/>
                                          </p:val>
                                        </p:tav>
                                      </p:tavLst>
                                    </p:anim>
                                    <p:anim calcmode="lin" valueType="num">
                                      <p:cBhvr>
                                        <p:cTn id="462" dur="4000" fill="hold"/>
                                        <p:tgtEl>
                                          <p:spTgt spid="43"/>
                                        </p:tgtEl>
                                        <p:attrNameLst>
                                          <p:attrName>ppt_h</p:attrName>
                                        </p:attrNameLst>
                                      </p:cBhvr>
                                      <p:tavLst>
                                        <p:tav tm="0" fmla="#ppt_h*sin(2.5*pi*$)">
                                          <p:val>
                                            <p:fltVal val="0"/>
                                          </p:val>
                                        </p:tav>
                                        <p:tav tm="100000">
                                          <p:val>
                                            <p:fltVal val="1"/>
                                          </p:val>
                                        </p:tav>
                                      </p:tavLst>
                                    </p:anim>
                                  </p:childTnLst>
                                </p:cTn>
                              </p:par>
                              <p:par>
                                <p:cTn id="463" presetID="2" presetClass="exit" presetSubtype="1" fill="hold" grpId="2" nodeType="withEffect">
                                  <p:stCondLst>
                                    <p:cond delay="0"/>
                                  </p:stCondLst>
                                  <p:childTnLst>
                                    <p:anim calcmode="lin" valueType="num">
                                      <p:cBhvr additive="base">
                                        <p:cTn id="464" dur="4500"/>
                                        <p:tgtEl>
                                          <p:spTgt spid="43"/>
                                        </p:tgtEl>
                                        <p:attrNameLst>
                                          <p:attrName>ppt_x</p:attrName>
                                        </p:attrNameLst>
                                      </p:cBhvr>
                                      <p:tavLst>
                                        <p:tav tm="0">
                                          <p:val>
                                            <p:strVal val="ppt_x"/>
                                          </p:val>
                                        </p:tav>
                                        <p:tav tm="100000">
                                          <p:val>
                                            <p:strVal val="ppt_x"/>
                                          </p:val>
                                        </p:tav>
                                      </p:tavLst>
                                    </p:anim>
                                    <p:anim calcmode="lin" valueType="num">
                                      <p:cBhvr additive="base">
                                        <p:cTn id="465" dur="4500"/>
                                        <p:tgtEl>
                                          <p:spTgt spid="43"/>
                                        </p:tgtEl>
                                        <p:attrNameLst>
                                          <p:attrName>ppt_y</p:attrName>
                                        </p:attrNameLst>
                                      </p:cBhvr>
                                      <p:tavLst>
                                        <p:tav tm="0">
                                          <p:val>
                                            <p:strVal val="ppt_y"/>
                                          </p:val>
                                        </p:tav>
                                        <p:tav tm="100000">
                                          <p:val>
                                            <p:strVal val="0-ppt_h/2"/>
                                          </p:val>
                                        </p:tav>
                                      </p:tavLst>
                                    </p:anim>
                                    <p:set>
                                      <p:cBhvr>
                                        <p:cTn id="466" dur="1" fill="hold">
                                          <p:stCondLst>
                                            <p:cond delay="4499"/>
                                          </p:stCondLst>
                                        </p:cTn>
                                        <p:tgtEl>
                                          <p:spTgt spid="43"/>
                                        </p:tgtEl>
                                        <p:attrNameLst>
                                          <p:attrName>style.visibility</p:attrName>
                                        </p:attrNameLst>
                                      </p:cBhvr>
                                      <p:to>
                                        <p:strVal val="hidden"/>
                                      </p:to>
                                    </p:set>
                                  </p:childTnLst>
                                </p:cTn>
                              </p:par>
                              <p:par>
                                <p:cTn id="467" presetID="3" presetClass="exit" presetSubtype="10" fill="hold" grpId="3" nodeType="withEffect">
                                  <p:stCondLst>
                                    <p:cond delay="0"/>
                                  </p:stCondLst>
                                  <p:childTnLst>
                                    <p:animEffect transition="out" filter="blinds(horizontal)">
                                      <p:cBhvr>
                                        <p:cTn id="468" dur="6000"/>
                                        <p:tgtEl>
                                          <p:spTgt spid="43"/>
                                        </p:tgtEl>
                                      </p:cBhvr>
                                    </p:animEffect>
                                    <p:set>
                                      <p:cBhvr>
                                        <p:cTn id="469" dur="1" fill="hold">
                                          <p:stCondLst>
                                            <p:cond delay="5999"/>
                                          </p:stCondLst>
                                        </p:cTn>
                                        <p:tgtEl>
                                          <p:spTgt spid="43"/>
                                        </p:tgtEl>
                                        <p:attrNameLst>
                                          <p:attrName>style.visibility</p:attrName>
                                        </p:attrNameLst>
                                      </p:cBhvr>
                                      <p:to>
                                        <p:strVal val="hidden"/>
                                      </p:to>
                                    </p:set>
                                  </p:childTnLst>
                                </p:cTn>
                              </p:par>
                              <p:par>
                                <p:cTn id="470" presetID="2" presetClass="entr" presetSubtype="4" fill="hold" grpId="0" nodeType="withEffect">
                                  <p:stCondLst>
                                    <p:cond delay="0"/>
                                  </p:stCondLst>
                                  <p:childTnLst>
                                    <p:set>
                                      <p:cBhvr>
                                        <p:cTn id="471" dur="1" fill="hold">
                                          <p:stCondLst>
                                            <p:cond delay="0"/>
                                          </p:stCondLst>
                                        </p:cTn>
                                        <p:tgtEl>
                                          <p:spTgt spid="42"/>
                                        </p:tgtEl>
                                        <p:attrNameLst>
                                          <p:attrName>style.visibility</p:attrName>
                                        </p:attrNameLst>
                                      </p:cBhvr>
                                      <p:to>
                                        <p:strVal val="visible"/>
                                      </p:to>
                                    </p:set>
                                    <p:anim calcmode="lin" valueType="num">
                                      <p:cBhvr additive="base">
                                        <p:cTn id="472" dur="4000" fill="hold"/>
                                        <p:tgtEl>
                                          <p:spTgt spid="42"/>
                                        </p:tgtEl>
                                        <p:attrNameLst>
                                          <p:attrName>ppt_x</p:attrName>
                                        </p:attrNameLst>
                                      </p:cBhvr>
                                      <p:tavLst>
                                        <p:tav tm="0">
                                          <p:val>
                                            <p:strVal val="#ppt_x"/>
                                          </p:val>
                                        </p:tav>
                                        <p:tav tm="100000">
                                          <p:val>
                                            <p:strVal val="#ppt_x"/>
                                          </p:val>
                                        </p:tav>
                                      </p:tavLst>
                                    </p:anim>
                                    <p:anim calcmode="lin" valueType="num">
                                      <p:cBhvr additive="base">
                                        <p:cTn id="473" dur="4000" fill="hold"/>
                                        <p:tgtEl>
                                          <p:spTgt spid="42"/>
                                        </p:tgtEl>
                                        <p:attrNameLst>
                                          <p:attrName>ppt_y</p:attrName>
                                        </p:attrNameLst>
                                      </p:cBhvr>
                                      <p:tavLst>
                                        <p:tav tm="0">
                                          <p:val>
                                            <p:strVal val="1+#ppt_h/2"/>
                                          </p:val>
                                        </p:tav>
                                        <p:tav tm="100000">
                                          <p:val>
                                            <p:strVal val="#ppt_y"/>
                                          </p:val>
                                        </p:tav>
                                      </p:tavLst>
                                    </p:anim>
                                  </p:childTnLst>
                                </p:cTn>
                              </p:par>
                              <p:par>
                                <p:cTn id="474" presetID="19" presetClass="entr" presetSubtype="5" fill="hold" grpId="1" nodeType="withEffect">
                                  <p:stCondLst>
                                    <p:cond delay="0"/>
                                  </p:stCondLst>
                                  <p:childTnLst>
                                    <p:set>
                                      <p:cBhvr>
                                        <p:cTn id="475" dur="1" fill="hold">
                                          <p:stCondLst>
                                            <p:cond delay="0"/>
                                          </p:stCondLst>
                                        </p:cTn>
                                        <p:tgtEl>
                                          <p:spTgt spid="42"/>
                                        </p:tgtEl>
                                        <p:attrNameLst>
                                          <p:attrName>style.visibility</p:attrName>
                                        </p:attrNameLst>
                                      </p:cBhvr>
                                      <p:to>
                                        <p:strVal val="visible"/>
                                      </p:to>
                                    </p:set>
                                    <p:anim calcmode="lin" valueType="num">
                                      <p:cBhvr>
                                        <p:cTn id="476" dur="4000" fill="hold"/>
                                        <p:tgtEl>
                                          <p:spTgt spid="42"/>
                                        </p:tgtEl>
                                        <p:attrNameLst>
                                          <p:attrName>ppt_w</p:attrName>
                                        </p:attrNameLst>
                                      </p:cBhvr>
                                      <p:tavLst>
                                        <p:tav tm="0">
                                          <p:val>
                                            <p:strVal val="#ppt_w"/>
                                          </p:val>
                                        </p:tav>
                                        <p:tav tm="100000">
                                          <p:val>
                                            <p:strVal val="#ppt_w"/>
                                          </p:val>
                                        </p:tav>
                                      </p:tavLst>
                                    </p:anim>
                                    <p:anim calcmode="lin" valueType="num">
                                      <p:cBhvr>
                                        <p:cTn id="477" dur="4000" fill="hold"/>
                                        <p:tgtEl>
                                          <p:spTgt spid="42"/>
                                        </p:tgtEl>
                                        <p:attrNameLst>
                                          <p:attrName>ppt_h</p:attrName>
                                        </p:attrNameLst>
                                      </p:cBhvr>
                                      <p:tavLst>
                                        <p:tav tm="0" fmla="#ppt_h*sin(2.5*pi*$)">
                                          <p:val>
                                            <p:fltVal val="0"/>
                                          </p:val>
                                        </p:tav>
                                        <p:tav tm="100000">
                                          <p:val>
                                            <p:fltVal val="1"/>
                                          </p:val>
                                        </p:tav>
                                      </p:tavLst>
                                    </p:anim>
                                  </p:childTnLst>
                                </p:cTn>
                              </p:par>
                              <p:par>
                                <p:cTn id="478" presetID="2" presetClass="exit" presetSubtype="1" fill="hold" grpId="2" nodeType="withEffect">
                                  <p:stCondLst>
                                    <p:cond delay="0"/>
                                  </p:stCondLst>
                                  <p:childTnLst>
                                    <p:anim calcmode="lin" valueType="num">
                                      <p:cBhvr additive="base">
                                        <p:cTn id="479" dur="4500"/>
                                        <p:tgtEl>
                                          <p:spTgt spid="42"/>
                                        </p:tgtEl>
                                        <p:attrNameLst>
                                          <p:attrName>ppt_x</p:attrName>
                                        </p:attrNameLst>
                                      </p:cBhvr>
                                      <p:tavLst>
                                        <p:tav tm="0">
                                          <p:val>
                                            <p:strVal val="ppt_x"/>
                                          </p:val>
                                        </p:tav>
                                        <p:tav tm="100000">
                                          <p:val>
                                            <p:strVal val="ppt_x"/>
                                          </p:val>
                                        </p:tav>
                                      </p:tavLst>
                                    </p:anim>
                                    <p:anim calcmode="lin" valueType="num">
                                      <p:cBhvr additive="base">
                                        <p:cTn id="480" dur="4500"/>
                                        <p:tgtEl>
                                          <p:spTgt spid="42"/>
                                        </p:tgtEl>
                                        <p:attrNameLst>
                                          <p:attrName>ppt_y</p:attrName>
                                        </p:attrNameLst>
                                      </p:cBhvr>
                                      <p:tavLst>
                                        <p:tav tm="0">
                                          <p:val>
                                            <p:strVal val="ppt_y"/>
                                          </p:val>
                                        </p:tav>
                                        <p:tav tm="100000">
                                          <p:val>
                                            <p:strVal val="0-ppt_h/2"/>
                                          </p:val>
                                        </p:tav>
                                      </p:tavLst>
                                    </p:anim>
                                    <p:set>
                                      <p:cBhvr>
                                        <p:cTn id="481" dur="1" fill="hold">
                                          <p:stCondLst>
                                            <p:cond delay="4499"/>
                                          </p:stCondLst>
                                        </p:cTn>
                                        <p:tgtEl>
                                          <p:spTgt spid="42"/>
                                        </p:tgtEl>
                                        <p:attrNameLst>
                                          <p:attrName>style.visibility</p:attrName>
                                        </p:attrNameLst>
                                      </p:cBhvr>
                                      <p:to>
                                        <p:strVal val="hidden"/>
                                      </p:to>
                                    </p:set>
                                  </p:childTnLst>
                                </p:cTn>
                              </p:par>
                              <p:par>
                                <p:cTn id="482" presetID="3" presetClass="exit" presetSubtype="10" fill="hold" grpId="3" nodeType="withEffect">
                                  <p:stCondLst>
                                    <p:cond delay="0"/>
                                  </p:stCondLst>
                                  <p:childTnLst>
                                    <p:animEffect transition="out" filter="blinds(horizontal)">
                                      <p:cBhvr>
                                        <p:cTn id="483" dur="6000"/>
                                        <p:tgtEl>
                                          <p:spTgt spid="42"/>
                                        </p:tgtEl>
                                      </p:cBhvr>
                                    </p:animEffect>
                                    <p:set>
                                      <p:cBhvr>
                                        <p:cTn id="484" dur="1" fill="hold">
                                          <p:stCondLst>
                                            <p:cond delay="5999"/>
                                          </p:stCondLst>
                                        </p:cTn>
                                        <p:tgtEl>
                                          <p:spTgt spid="42"/>
                                        </p:tgtEl>
                                        <p:attrNameLst>
                                          <p:attrName>style.visibility</p:attrName>
                                        </p:attrNameLst>
                                      </p:cBhvr>
                                      <p:to>
                                        <p:strVal val="hidden"/>
                                      </p:to>
                                    </p:set>
                                  </p:childTnLst>
                                </p:cTn>
                              </p:par>
                              <p:par>
                                <p:cTn id="485" presetID="2" presetClass="entr" presetSubtype="4" fill="hold" grpId="0" nodeType="withEffect">
                                  <p:stCondLst>
                                    <p:cond delay="0"/>
                                  </p:stCondLst>
                                  <p:childTnLst>
                                    <p:set>
                                      <p:cBhvr>
                                        <p:cTn id="486" dur="1" fill="hold">
                                          <p:stCondLst>
                                            <p:cond delay="0"/>
                                          </p:stCondLst>
                                        </p:cTn>
                                        <p:tgtEl>
                                          <p:spTgt spid="41"/>
                                        </p:tgtEl>
                                        <p:attrNameLst>
                                          <p:attrName>style.visibility</p:attrName>
                                        </p:attrNameLst>
                                      </p:cBhvr>
                                      <p:to>
                                        <p:strVal val="visible"/>
                                      </p:to>
                                    </p:set>
                                    <p:anim calcmode="lin" valueType="num">
                                      <p:cBhvr additive="base">
                                        <p:cTn id="487" dur="4000" fill="hold"/>
                                        <p:tgtEl>
                                          <p:spTgt spid="41"/>
                                        </p:tgtEl>
                                        <p:attrNameLst>
                                          <p:attrName>ppt_x</p:attrName>
                                        </p:attrNameLst>
                                      </p:cBhvr>
                                      <p:tavLst>
                                        <p:tav tm="0">
                                          <p:val>
                                            <p:strVal val="#ppt_x"/>
                                          </p:val>
                                        </p:tav>
                                        <p:tav tm="100000">
                                          <p:val>
                                            <p:strVal val="#ppt_x"/>
                                          </p:val>
                                        </p:tav>
                                      </p:tavLst>
                                    </p:anim>
                                    <p:anim calcmode="lin" valueType="num">
                                      <p:cBhvr additive="base">
                                        <p:cTn id="488" dur="4000" fill="hold"/>
                                        <p:tgtEl>
                                          <p:spTgt spid="41"/>
                                        </p:tgtEl>
                                        <p:attrNameLst>
                                          <p:attrName>ppt_y</p:attrName>
                                        </p:attrNameLst>
                                      </p:cBhvr>
                                      <p:tavLst>
                                        <p:tav tm="0">
                                          <p:val>
                                            <p:strVal val="1+#ppt_h/2"/>
                                          </p:val>
                                        </p:tav>
                                        <p:tav tm="100000">
                                          <p:val>
                                            <p:strVal val="#ppt_y"/>
                                          </p:val>
                                        </p:tav>
                                      </p:tavLst>
                                    </p:anim>
                                  </p:childTnLst>
                                </p:cTn>
                              </p:par>
                              <p:par>
                                <p:cTn id="489" presetID="19" presetClass="entr" presetSubtype="5" fill="hold" grpId="1" nodeType="withEffect">
                                  <p:stCondLst>
                                    <p:cond delay="0"/>
                                  </p:stCondLst>
                                  <p:childTnLst>
                                    <p:set>
                                      <p:cBhvr>
                                        <p:cTn id="490" dur="1" fill="hold">
                                          <p:stCondLst>
                                            <p:cond delay="0"/>
                                          </p:stCondLst>
                                        </p:cTn>
                                        <p:tgtEl>
                                          <p:spTgt spid="41"/>
                                        </p:tgtEl>
                                        <p:attrNameLst>
                                          <p:attrName>style.visibility</p:attrName>
                                        </p:attrNameLst>
                                      </p:cBhvr>
                                      <p:to>
                                        <p:strVal val="visible"/>
                                      </p:to>
                                    </p:set>
                                    <p:anim calcmode="lin" valueType="num">
                                      <p:cBhvr>
                                        <p:cTn id="491" dur="4000" fill="hold"/>
                                        <p:tgtEl>
                                          <p:spTgt spid="41"/>
                                        </p:tgtEl>
                                        <p:attrNameLst>
                                          <p:attrName>ppt_w</p:attrName>
                                        </p:attrNameLst>
                                      </p:cBhvr>
                                      <p:tavLst>
                                        <p:tav tm="0">
                                          <p:val>
                                            <p:strVal val="#ppt_w"/>
                                          </p:val>
                                        </p:tav>
                                        <p:tav tm="100000">
                                          <p:val>
                                            <p:strVal val="#ppt_w"/>
                                          </p:val>
                                        </p:tav>
                                      </p:tavLst>
                                    </p:anim>
                                    <p:anim calcmode="lin" valueType="num">
                                      <p:cBhvr>
                                        <p:cTn id="492" dur="4000" fill="hold"/>
                                        <p:tgtEl>
                                          <p:spTgt spid="41"/>
                                        </p:tgtEl>
                                        <p:attrNameLst>
                                          <p:attrName>ppt_h</p:attrName>
                                        </p:attrNameLst>
                                      </p:cBhvr>
                                      <p:tavLst>
                                        <p:tav tm="0" fmla="#ppt_h*sin(2.5*pi*$)">
                                          <p:val>
                                            <p:fltVal val="0"/>
                                          </p:val>
                                        </p:tav>
                                        <p:tav tm="100000">
                                          <p:val>
                                            <p:fltVal val="1"/>
                                          </p:val>
                                        </p:tav>
                                      </p:tavLst>
                                    </p:anim>
                                  </p:childTnLst>
                                </p:cTn>
                              </p:par>
                              <p:par>
                                <p:cTn id="493" presetID="2" presetClass="exit" presetSubtype="1" fill="hold" grpId="2" nodeType="withEffect">
                                  <p:stCondLst>
                                    <p:cond delay="0"/>
                                  </p:stCondLst>
                                  <p:childTnLst>
                                    <p:anim calcmode="lin" valueType="num">
                                      <p:cBhvr additive="base">
                                        <p:cTn id="494" dur="4500"/>
                                        <p:tgtEl>
                                          <p:spTgt spid="41"/>
                                        </p:tgtEl>
                                        <p:attrNameLst>
                                          <p:attrName>ppt_x</p:attrName>
                                        </p:attrNameLst>
                                      </p:cBhvr>
                                      <p:tavLst>
                                        <p:tav tm="0">
                                          <p:val>
                                            <p:strVal val="ppt_x"/>
                                          </p:val>
                                        </p:tav>
                                        <p:tav tm="100000">
                                          <p:val>
                                            <p:strVal val="ppt_x"/>
                                          </p:val>
                                        </p:tav>
                                      </p:tavLst>
                                    </p:anim>
                                    <p:anim calcmode="lin" valueType="num">
                                      <p:cBhvr additive="base">
                                        <p:cTn id="495" dur="4500"/>
                                        <p:tgtEl>
                                          <p:spTgt spid="41"/>
                                        </p:tgtEl>
                                        <p:attrNameLst>
                                          <p:attrName>ppt_y</p:attrName>
                                        </p:attrNameLst>
                                      </p:cBhvr>
                                      <p:tavLst>
                                        <p:tav tm="0">
                                          <p:val>
                                            <p:strVal val="ppt_y"/>
                                          </p:val>
                                        </p:tav>
                                        <p:tav tm="100000">
                                          <p:val>
                                            <p:strVal val="0-ppt_h/2"/>
                                          </p:val>
                                        </p:tav>
                                      </p:tavLst>
                                    </p:anim>
                                    <p:set>
                                      <p:cBhvr>
                                        <p:cTn id="496" dur="1" fill="hold">
                                          <p:stCondLst>
                                            <p:cond delay="4499"/>
                                          </p:stCondLst>
                                        </p:cTn>
                                        <p:tgtEl>
                                          <p:spTgt spid="41"/>
                                        </p:tgtEl>
                                        <p:attrNameLst>
                                          <p:attrName>style.visibility</p:attrName>
                                        </p:attrNameLst>
                                      </p:cBhvr>
                                      <p:to>
                                        <p:strVal val="hidden"/>
                                      </p:to>
                                    </p:set>
                                  </p:childTnLst>
                                </p:cTn>
                              </p:par>
                              <p:par>
                                <p:cTn id="497" presetID="3" presetClass="exit" presetSubtype="10" fill="hold" grpId="3" nodeType="withEffect">
                                  <p:stCondLst>
                                    <p:cond delay="0"/>
                                  </p:stCondLst>
                                  <p:childTnLst>
                                    <p:animEffect transition="out" filter="blinds(horizontal)">
                                      <p:cBhvr>
                                        <p:cTn id="498" dur="6000"/>
                                        <p:tgtEl>
                                          <p:spTgt spid="41"/>
                                        </p:tgtEl>
                                      </p:cBhvr>
                                    </p:animEffect>
                                    <p:set>
                                      <p:cBhvr>
                                        <p:cTn id="499" dur="1" fill="hold">
                                          <p:stCondLst>
                                            <p:cond delay="5999"/>
                                          </p:stCondLst>
                                        </p:cTn>
                                        <p:tgtEl>
                                          <p:spTgt spid="41"/>
                                        </p:tgtEl>
                                        <p:attrNameLst>
                                          <p:attrName>style.visibility</p:attrName>
                                        </p:attrNameLst>
                                      </p:cBhvr>
                                      <p:to>
                                        <p:strVal val="hidden"/>
                                      </p:to>
                                    </p:set>
                                  </p:childTnLst>
                                </p:cTn>
                              </p:par>
                              <p:par>
                                <p:cTn id="500" presetID="2" presetClass="entr" presetSubtype="4" fill="hold" grpId="0" nodeType="withEffect">
                                  <p:stCondLst>
                                    <p:cond delay="0"/>
                                  </p:stCondLst>
                                  <p:childTnLst>
                                    <p:set>
                                      <p:cBhvr>
                                        <p:cTn id="501" dur="1" fill="hold">
                                          <p:stCondLst>
                                            <p:cond delay="0"/>
                                          </p:stCondLst>
                                        </p:cTn>
                                        <p:tgtEl>
                                          <p:spTgt spid="39"/>
                                        </p:tgtEl>
                                        <p:attrNameLst>
                                          <p:attrName>style.visibility</p:attrName>
                                        </p:attrNameLst>
                                      </p:cBhvr>
                                      <p:to>
                                        <p:strVal val="visible"/>
                                      </p:to>
                                    </p:set>
                                    <p:anim calcmode="lin" valueType="num">
                                      <p:cBhvr additive="base">
                                        <p:cTn id="502" dur="4000" fill="hold"/>
                                        <p:tgtEl>
                                          <p:spTgt spid="39"/>
                                        </p:tgtEl>
                                        <p:attrNameLst>
                                          <p:attrName>ppt_x</p:attrName>
                                        </p:attrNameLst>
                                      </p:cBhvr>
                                      <p:tavLst>
                                        <p:tav tm="0">
                                          <p:val>
                                            <p:strVal val="#ppt_x"/>
                                          </p:val>
                                        </p:tav>
                                        <p:tav tm="100000">
                                          <p:val>
                                            <p:strVal val="#ppt_x"/>
                                          </p:val>
                                        </p:tav>
                                      </p:tavLst>
                                    </p:anim>
                                    <p:anim calcmode="lin" valueType="num">
                                      <p:cBhvr additive="base">
                                        <p:cTn id="503" dur="4000" fill="hold"/>
                                        <p:tgtEl>
                                          <p:spTgt spid="39"/>
                                        </p:tgtEl>
                                        <p:attrNameLst>
                                          <p:attrName>ppt_y</p:attrName>
                                        </p:attrNameLst>
                                      </p:cBhvr>
                                      <p:tavLst>
                                        <p:tav tm="0">
                                          <p:val>
                                            <p:strVal val="1+#ppt_h/2"/>
                                          </p:val>
                                        </p:tav>
                                        <p:tav tm="100000">
                                          <p:val>
                                            <p:strVal val="#ppt_y"/>
                                          </p:val>
                                        </p:tav>
                                      </p:tavLst>
                                    </p:anim>
                                  </p:childTnLst>
                                </p:cTn>
                              </p:par>
                              <p:par>
                                <p:cTn id="504" presetID="19" presetClass="entr" presetSubtype="5" fill="hold" grpId="1" nodeType="withEffect">
                                  <p:stCondLst>
                                    <p:cond delay="0"/>
                                  </p:stCondLst>
                                  <p:childTnLst>
                                    <p:set>
                                      <p:cBhvr>
                                        <p:cTn id="505" dur="1" fill="hold">
                                          <p:stCondLst>
                                            <p:cond delay="0"/>
                                          </p:stCondLst>
                                        </p:cTn>
                                        <p:tgtEl>
                                          <p:spTgt spid="39"/>
                                        </p:tgtEl>
                                        <p:attrNameLst>
                                          <p:attrName>style.visibility</p:attrName>
                                        </p:attrNameLst>
                                      </p:cBhvr>
                                      <p:to>
                                        <p:strVal val="visible"/>
                                      </p:to>
                                    </p:set>
                                    <p:anim calcmode="lin" valueType="num">
                                      <p:cBhvr>
                                        <p:cTn id="506" dur="4000" fill="hold"/>
                                        <p:tgtEl>
                                          <p:spTgt spid="39"/>
                                        </p:tgtEl>
                                        <p:attrNameLst>
                                          <p:attrName>ppt_w</p:attrName>
                                        </p:attrNameLst>
                                      </p:cBhvr>
                                      <p:tavLst>
                                        <p:tav tm="0">
                                          <p:val>
                                            <p:strVal val="#ppt_w"/>
                                          </p:val>
                                        </p:tav>
                                        <p:tav tm="100000">
                                          <p:val>
                                            <p:strVal val="#ppt_w"/>
                                          </p:val>
                                        </p:tav>
                                      </p:tavLst>
                                    </p:anim>
                                    <p:anim calcmode="lin" valueType="num">
                                      <p:cBhvr>
                                        <p:cTn id="507" dur="4000" fill="hold"/>
                                        <p:tgtEl>
                                          <p:spTgt spid="39"/>
                                        </p:tgtEl>
                                        <p:attrNameLst>
                                          <p:attrName>ppt_h</p:attrName>
                                        </p:attrNameLst>
                                      </p:cBhvr>
                                      <p:tavLst>
                                        <p:tav tm="0" fmla="#ppt_h*sin(2.5*pi*$)">
                                          <p:val>
                                            <p:fltVal val="0"/>
                                          </p:val>
                                        </p:tav>
                                        <p:tav tm="100000">
                                          <p:val>
                                            <p:fltVal val="1"/>
                                          </p:val>
                                        </p:tav>
                                      </p:tavLst>
                                    </p:anim>
                                  </p:childTnLst>
                                </p:cTn>
                              </p:par>
                              <p:par>
                                <p:cTn id="508" presetID="2" presetClass="exit" presetSubtype="1" fill="hold" grpId="2" nodeType="withEffect">
                                  <p:stCondLst>
                                    <p:cond delay="0"/>
                                  </p:stCondLst>
                                  <p:childTnLst>
                                    <p:anim calcmode="lin" valueType="num">
                                      <p:cBhvr additive="base">
                                        <p:cTn id="509" dur="4500"/>
                                        <p:tgtEl>
                                          <p:spTgt spid="39"/>
                                        </p:tgtEl>
                                        <p:attrNameLst>
                                          <p:attrName>ppt_x</p:attrName>
                                        </p:attrNameLst>
                                      </p:cBhvr>
                                      <p:tavLst>
                                        <p:tav tm="0">
                                          <p:val>
                                            <p:strVal val="ppt_x"/>
                                          </p:val>
                                        </p:tav>
                                        <p:tav tm="100000">
                                          <p:val>
                                            <p:strVal val="ppt_x"/>
                                          </p:val>
                                        </p:tav>
                                      </p:tavLst>
                                    </p:anim>
                                    <p:anim calcmode="lin" valueType="num">
                                      <p:cBhvr additive="base">
                                        <p:cTn id="510" dur="4500"/>
                                        <p:tgtEl>
                                          <p:spTgt spid="39"/>
                                        </p:tgtEl>
                                        <p:attrNameLst>
                                          <p:attrName>ppt_y</p:attrName>
                                        </p:attrNameLst>
                                      </p:cBhvr>
                                      <p:tavLst>
                                        <p:tav tm="0">
                                          <p:val>
                                            <p:strVal val="ppt_y"/>
                                          </p:val>
                                        </p:tav>
                                        <p:tav tm="100000">
                                          <p:val>
                                            <p:strVal val="0-ppt_h/2"/>
                                          </p:val>
                                        </p:tav>
                                      </p:tavLst>
                                    </p:anim>
                                    <p:set>
                                      <p:cBhvr>
                                        <p:cTn id="511" dur="1" fill="hold">
                                          <p:stCondLst>
                                            <p:cond delay="4499"/>
                                          </p:stCondLst>
                                        </p:cTn>
                                        <p:tgtEl>
                                          <p:spTgt spid="39"/>
                                        </p:tgtEl>
                                        <p:attrNameLst>
                                          <p:attrName>style.visibility</p:attrName>
                                        </p:attrNameLst>
                                      </p:cBhvr>
                                      <p:to>
                                        <p:strVal val="hidden"/>
                                      </p:to>
                                    </p:set>
                                  </p:childTnLst>
                                </p:cTn>
                              </p:par>
                              <p:par>
                                <p:cTn id="512" presetID="3" presetClass="exit" presetSubtype="10" fill="hold" grpId="3" nodeType="withEffect">
                                  <p:stCondLst>
                                    <p:cond delay="0"/>
                                  </p:stCondLst>
                                  <p:childTnLst>
                                    <p:animEffect transition="out" filter="blinds(horizontal)">
                                      <p:cBhvr>
                                        <p:cTn id="513" dur="6000"/>
                                        <p:tgtEl>
                                          <p:spTgt spid="39"/>
                                        </p:tgtEl>
                                      </p:cBhvr>
                                    </p:animEffect>
                                    <p:set>
                                      <p:cBhvr>
                                        <p:cTn id="514" dur="1" fill="hold">
                                          <p:stCondLst>
                                            <p:cond delay="5999"/>
                                          </p:stCondLst>
                                        </p:cTn>
                                        <p:tgtEl>
                                          <p:spTgt spid="39"/>
                                        </p:tgtEl>
                                        <p:attrNameLst>
                                          <p:attrName>style.visibility</p:attrName>
                                        </p:attrNameLst>
                                      </p:cBhvr>
                                      <p:to>
                                        <p:strVal val="hidden"/>
                                      </p:to>
                                    </p:set>
                                  </p:childTnLst>
                                </p:cTn>
                              </p:par>
                              <p:par>
                                <p:cTn id="515" presetID="2" presetClass="entr" presetSubtype="4" fill="hold" grpId="0" nodeType="withEffect">
                                  <p:stCondLst>
                                    <p:cond delay="0"/>
                                  </p:stCondLst>
                                  <p:childTnLst>
                                    <p:set>
                                      <p:cBhvr>
                                        <p:cTn id="516" dur="1" fill="hold">
                                          <p:stCondLst>
                                            <p:cond delay="0"/>
                                          </p:stCondLst>
                                        </p:cTn>
                                        <p:tgtEl>
                                          <p:spTgt spid="38"/>
                                        </p:tgtEl>
                                        <p:attrNameLst>
                                          <p:attrName>style.visibility</p:attrName>
                                        </p:attrNameLst>
                                      </p:cBhvr>
                                      <p:to>
                                        <p:strVal val="visible"/>
                                      </p:to>
                                    </p:set>
                                    <p:anim calcmode="lin" valueType="num">
                                      <p:cBhvr additive="base">
                                        <p:cTn id="517" dur="4000" fill="hold"/>
                                        <p:tgtEl>
                                          <p:spTgt spid="38"/>
                                        </p:tgtEl>
                                        <p:attrNameLst>
                                          <p:attrName>ppt_x</p:attrName>
                                        </p:attrNameLst>
                                      </p:cBhvr>
                                      <p:tavLst>
                                        <p:tav tm="0">
                                          <p:val>
                                            <p:strVal val="#ppt_x"/>
                                          </p:val>
                                        </p:tav>
                                        <p:tav tm="100000">
                                          <p:val>
                                            <p:strVal val="#ppt_x"/>
                                          </p:val>
                                        </p:tav>
                                      </p:tavLst>
                                    </p:anim>
                                    <p:anim calcmode="lin" valueType="num">
                                      <p:cBhvr additive="base">
                                        <p:cTn id="518" dur="4000" fill="hold"/>
                                        <p:tgtEl>
                                          <p:spTgt spid="38"/>
                                        </p:tgtEl>
                                        <p:attrNameLst>
                                          <p:attrName>ppt_y</p:attrName>
                                        </p:attrNameLst>
                                      </p:cBhvr>
                                      <p:tavLst>
                                        <p:tav tm="0">
                                          <p:val>
                                            <p:strVal val="1+#ppt_h/2"/>
                                          </p:val>
                                        </p:tav>
                                        <p:tav tm="100000">
                                          <p:val>
                                            <p:strVal val="#ppt_y"/>
                                          </p:val>
                                        </p:tav>
                                      </p:tavLst>
                                    </p:anim>
                                  </p:childTnLst>
                                </p:cTn>
                              </p:par>
                              <p:par>
                                <p:cTn id="519" presetID="19" presetClass="entr" presetSubtype="5" fill="hold" grpId="1" nodeType="withEffect">
                                  <p:stCondLst>
                                    <p:cond delay="0"/>
                                  </p:stCondLst>
                                  <p:childTnLst>
                                    <p:set>
                                      <p:cBhvr>
                                        <p:cTn id="520" dur="1" fill="hold">
                                          <p:stCondLst>
                                            <p:cond delay="0"/>
                                          </p:stCondLst>
                                        </p:cTn>
                                        <p:tgtEl>
                                          <p:spTgt spid="38"/>
                                        </p:tgtEl>
                                        <p:attrNameLst>
                                          <p:attrName>style.visibility</p:attrName>
                                        </p:attrNameLst>
                                      </p:cBhvr>
                                      <p:to>
                                        <p:strVal val="visible"/>
                                      </p:to>
                                    </p:set>
                                    <p:anim calcmode="lin" valueType="num">
                                      <p:cBhvr>
                                        <p:cTn id="521" dur="4000" fill="hold"/>
                                        <p:tgtEl>
                                          <p:spTgt spid="38"/>
                                        </p:tgtEl>
                                        <p:attrNameLst>
                                          <p:attrName>ppt_w</p:attrName>
                                        </p:attrNameLst>
                                      </p:cBhvr>
                                      <p:tavLst>
                                        <p:tav tm="0">
                                          <p:val>
                                            <p:strVal val="#ppt_w"/>
                                          </p:val>
                                        </p:tav>
                                        <p:tav tm="100000">
                                          <p:val>
                                            <p:strVal val="#ppt_w"/>
                                          </p:val>
                                        </p:tav>
                                      </p:tavLst>
                                    </p:anim>
                                    <p:anim calcmode="lin" valueType="num">
                                      <p:cBhvr>
                                        <p:cTn id="522" dur="4000" fill="hold"/>
                                        <p:tgtEl>
                                          <p:spTgt spid="38"/>
                                        </p:tgtEl>
                                        <p:attrNameLst>
                                          <p:attrName>ppt_h</p:attrName>
                                        </p:attrNameLst>
                                      </p:cBhvr>
                                      <p:tavLst>
                                        <p:tav tm="0" fmla="#ppt_h*sin(2.5*pi*$)">
                                          <p:val>
                                            <p:fltVal val="0"/>
                                          </p:val>
                                        </p:tav>
                                        <p:tav tm="100000">
                                          <p:val>
                                            <p:fltVal val="1"/>
                                          </p:val>
                                        </p:tav>
                                      </p:tavLst>
                                    </p:anim>
                                  </p:childTnLst>
                                </p:cTn>
                              </p:par>
                              <p:par>
                                <p:cTn id="523" presetID="2" presetClass="exit" presetSubtype="1" fill="hold" grpId="2" nodeType="withEffect">
                                  <p:stCondLst>
                                    <p:cond delay="0"/>
                                  </p:stCondLst>
                                  <p:childTnLst>
                                    <p:anim calcmode="lin" valueType="num">
                                      <p:cBhvr additive="base">
                                        <p:cTn id="524" dur="4500"/>
                                        <p:tgtEl>
                                          <p:spTgt spid="38"/>
                                        </p:tgtEl>
                                        <p:attrNameLst>
                                          <p:attrName>ppt_x</p:attrName>
                                        </p:attrNameLst>
                                      </p:cBhvr>
                                      <p:tavLst>
                                        <p:tav tm="0">
                                          <p:val>
                                            <p:strVal val="ppt_x"/>
                                          </p:val>
                                        </p:tav>
                                        <p:tav tm="100000">
                                          <p:val>
                                            <p:strVal val="ppt_x"/>
                                          </p:val>
                                        </p:tav>
                                      </p:tavLst>
                                    </p:anim>
                                    <p:anim calcmode="lin" valueType="num">
                                      <p:cBhvr additive="base">
                                        <p:cTn id="525" dur="4500"/>
                                        <p:tgtEl>
                                          <p:spTgt spid="38"/>
                                        </p:tgtEl>
                                        <p:attrNameLst>
                                          <p:attrName>ppt_y</p:attrName>
                                        </p:attrNameLst>
                                      </p:cBhvr>
                                      <p:tavLst>
                                        <p:tav tm="0">
                                          <p:val>
                                            <p:strVal val="ppt_y"/>
                                          </p:val>
                                        </p:tav>
                                        <p:tav tm="100000">
                                          <p:val>
                                            <p:strVal val="0-ppt_h/2"/>
                                          </p:val>
                                        </p:tav>
                                      </p:tavLst>
                                    </p:anim>
                                    <p:set>
                                      <p:cBhvr>
                                        <p:cTn id="526" dur="1" fill="hold">
                                          <p:stCondLst>
                                            <p:cond delay="4499"/>
                                          </p:stCondLst>
                                        </p:cTn>
                                        <p:tgtEl>
                                          <p:spTgt spid="38"/>
                                        </p:tgtEl>
                                        <p:attrNameLst>
                                          <p:attrName>style.visibility</p:attrName>
                                        </p:attrNameLst>
                                      </p:cBhvr>
                                      <p:to>
                                        <p:strVal val="hidden"/>
                                      </p:to>
                                    </p:set>
                                  </p:childTnLst>
                                </p:cTn>
                              </p:par>
                              <p:par>
                                <p:cTn id="527" presetID="3" presetClass="exit" presetSubtype="10" fill="hold" grpId="3" nodeType="withEffect">
                                  <p:stCondLst>
                                    <p:cond delay="0"/>
                                  </p:stCondLst>
                                  <p:childTnLst>
                                    <p:animEffect transition="out" filter="blinds(horizontal)">
                                      <p:cBhvr>
                                        <p:cTn id="528" dur="6000"/>
                                        <p:tgtEl>
                                          <p:spTgt spid="38"/>
                                        </p:tgtEl>
                                      </p:cBhvr>
                                    </p:animEffect>
                                    <p:set>
                                      <p:cBhvr>
                                        <p:cTn id="529" dur="1" fill="hold">
                                          <p:stCondLst>
                                            <p:cond delay="5999"/>
                                          </p:stCondLst>
                                        </p:cTn>
                                        <p:tgtEl>
                                          <p:spTgt spid="38"/>
                                        </p:tgtEl>
                                        <p:attrNameLst>
                                          <p:attrName>style.visibility</p:attrName>
                                        </p:attrNameLst>
                                      </p:cBhvr>
                                      <p:to>
                                        <p:strVal val="hidden"/>
                                      </p:to>
                                    </p:set>
                                  </p:childTnLst>
                                </p:cTn>
                              </p:par>
                              <p:par>
                                <p:cTn id="530" presetID="2" presetClass="entr" presetSubtype="4" fill="hold" grpId="0" nodeType="withEffect">
                                  <p:stCondLst>
                                    <p:cond delay="0"/>
                                  </p:stCondLst>
                                  <p:childTnLst>
                                    <p:set>
                                      <p:cBhvr>
                                        <p:cTn id="531" dur="1" fill="hold">
                                          <p:stCondLst>
                                            <p:cond delay="0"/>
                                          </p:stCondLst>
                                        </p:cTn>
                                        <p:tgtEl>
                                          <p:spTgt spid="37"/>
                                        </p:tgtEl>
                                        <p:attrNameLst>
                                          <p:attrName>style.visibility</p:attrName>
                                        </p:attrNameLst>
                                      </p:cBhvr>
                                      <p:to>
                                        <p:strVal val="visible"/>
                                      </p:to>
                                    </p:set>
                                    <p:anim calcmode="lin" valueType="num">
                                      <p:cBhvr additive="base">
                                        <p:cTn id="532" dur="4000" fill="hold"/>
                                        <p:tgtEl>
                                          <p:spTgt spid="37"/>
                                        </p:tgtEl>
                                        <p:attrNameLst>
                                          <p:attrName>ppt_x</p:attrName>
                                        </p:attrNameLst>
                                      </p:cBhvr>
                                      <p:tavLst>
                                        <p:tav tm="0">
                                          <p:val>
                                            <p:strVal val="#ppt_x"/>
                                          </p:val>
                                        </p:tav>
                                        <p:tav tm="100000">
                                          <p:val>
                                            <p:strVal val="#ppt_x"/>
                                          </p:val>
                                        </p:tav>
                                      </p:tavLst>
                                    </p:anim>
                                    <p:anim calcmode="lin" valueType="num">
                                      <p:cBhvr additive="base">
                                        <p:cTn id="533" dur="4000" fill="hold"/>
                                        <p:tgtEl>
                                          <p:spTgt spid="37"/>
                                        </p:tgtEl>
                                        <p:attrNameLst>
                                          <p:attrName>ppt_y</p:attrName>
                                        </p:attrNameLst>
                                      </p:cBhvr>
                                      <p:tavLst>
                                        <p:tav tm="0">
                                          <p:val>
                                            <p:strVal val="1+#ppt_h/2"/>
                                          </p:val>
                                        </p:tav>
                                        <p:tav tm="100000">
                                          <p:val>
                                            <p:strVal val="#ppt_y"/>
                                          </p:val>
                                        </p:tav>
                                      </p:tavLst>
                                    </p:anim>
                                  </p:childTnLst>
                                </p:cTn>
                              </p:par>
                              <p:par>
                                <p:cTn id="534" presetID="19" presetClass="entr" presetSubtype="5" fill="hold" grpId="1" nodeType="withEffect">
                                  <p:stCondLst>
                                    <p:cond delay="0"/>
                                  </p:stCondLst>
                                  <p:childTnLst>
                                    <p:set>
                                      <p:cBhvr>
                                        <p:cTn id="535" dur="1" fill="hold">
                                          <p:stCondLst>
                                            <p:cond delay="0"/>
                                          </p:stCondLst>
                                        </p:cTn>
                                        <p:tgtEl>
                                          <p:spTgt spid="37"/>
                                        </p:tgtEl>
                                        <p:attrNameLst>
                                          <p:attrName>style.visibility</p:attrName>
                                        </p:attrNameLst>
                                      </p:cBhvr>
                                      <p:to>
                                        <p:strVal val="visible"/>
                                      </p:to>
                                    </p:set>
                                    <p:anim calcmode="lin" valueType="num">
                                      <p:cBhvr>
                                        <p:cTn id="536" dur="4000" fill="hold"/>
                                        <p:tgtEl>
                                          <p:spTgt spid="37"/>
                                        </p:tgtEl>
                                        <p:attrNameLst>
                                          <p:attrName>ppt_w</p:attrName>
                                        </p:attrNameLst>
                                      </p:cBhvr>
                                      <p:tavLst>
                                        <p:tav tm="0">
                                          <p:val>
                                            <p:strVal val="#ppt_w"/>
                                          </p:val>
                                        </p:tav>
                                        <p:tav tm="100000">
                                          <p:val>
                                            <p:strVal val="#ppt_w"/>
                                          </p:val>
                                        </p:tav>
                                      </p:tavLst>
                                    </p:anim>
                                    <p:anim calcmode="lin" valueType="num">
                                      <p:cBhvr>
                                        <p:cTn id="537" dur="4000" fill="hold"/>
                                        <p:tgtEl>
                                          <p:spTgt spid="37"/>
                                        </p:tgtEl>
                                        <p:attrNameLst>
                                          <p:attrName>ppt_h</p:attrName>
                                        </p:attrNameLst>
                                      </p:cBhvr>
                                      <p:tavLst>
                                        <p:tav tm="0" fmla="#ppt_h*sin(2.5*pi*$)">
                                          <p:val>
                                            <p:fltVal val="0"/>
                                          </p:val>
                                        </p:tav>
                                        <p:tav tm="100000">
                                          <p:val>
                                            <p:fltVal val="1"/>
                                          </p:val>
                                        </p:tav>
                                      </p:tavLst>
                                    </p:anim>
                                  </p:childTnLst>
                                </p:cTn>
                              </p:par>
                              <p:par>
                                <p:cTn id="538" presetID="2" presetClass="exit" presetSubtype="1" fill="hold" grpId="2" nodeType="withEffect">
                                  <p:stCondLst>
                                    <p:cond delay="0"/>
                                  </p:stCondLst>
                                  <p:childTnLst>
                                    <p:anim calcmode="lin" valueType="num">
                                      <p:cBhvr additive="base">
                                        <p:cTn id="539" dur="4500"/>
                                        <p:tgtEl>
                                          <p:spTgt spid="37"/>
                                        </p:tgtEl>
                                        <p:attrNameLst>
                                          <p:attrName>ppt_x</p:attrName>
                                        </p:attrNameLst>
                                      </p:cBhvr>
                                      <p:tavLst>
                                        <p:tav tm="0">
                                          <p:val>
                                            <p:strVal val="ppt_x"/>
                                          </p:val>
                                        </p:tav>
                                        <p:tav tm="100000">
                                          <p:val>
                                            <p:strVal val="ppt_x"/>
                                          </p:val>
                                        </p:tav>
                                      </p:tavLst>
                                    </p:anim>
                                    <p:anim calcmode="lin" valueType="num">
                                      <p:cBhvr additive="base">
                                        <p:cTn id="540" dur="4500"/>
                                        <p:tgtEl>
                                          <p:spTgt spid="37"/>
                                        </p:tgtEl>
                                        <p:attrNameLst>
                                          <p:attrName>ppt_y</p:attrName>
                                        </p:attrNameLst>
                                      </p:cBhvr>
                                      <p:tavLst>
                                        <p:tav tm="0">
                                          <p:val>
                                            <p:strVal val="ppt_y"/>
                                          </p:val>
                                        </p:tav>
                                        <p:tav tm="100000">
                                          <p:val>
                                            <p:strVal val="0-ppt_h/2"/>
                                          </p:val>
                                        </p:tav>
                                      </p:tavLst>
                                    </p:anim>
                                    <p:set>
                                      <p:cBhvr>
                                        <p:cTn id="541" dur="1" fill="hold">
                                          <p:stCondLst>
                                            <p:cond delay="4499"/>
                                          </p:stCondLst>
                                        </p:cTn>
                                        <p:tgtEl>
                                          <p:spTgt spid="37"/>
                                        </p:tgtEl>
                                        <p:attrNameLst>
                                          <p:attrName>style.visibility</p:attrName>
                                        </p:attrNameLst>
                                      </p:cBhvr>
                                      <p:to>
                                        <p:strVal val="hidden"/>
                                      </p:to>
                                    </p:set>
                                  </p:childTnLst>
                                </p:cTn>
                              </p:par>
                              <p:par>
                                <p:cTn id="542" presetID="3" presetClass="exit" presetSubtype="10" fill="hold" grpId="3" nodeType="withEffect">
                                  <p:stCondLst>
                                    <p:cond delay="0"/>
                                  </p:stCondLst>
                                  <p:childTnLst>
                                    <p:animEffect transition="out" filter="blinds(horizontal)">
                                      <p:cBhvr>
                                        <p:cTn id="543" dur="6000"/>
                                        <p:tgtEl>
                                          <p:spTgt spid="37"/>
                                        </p:tgtEl>
                                      </p:cBhvr>
                                    </p:animEffect>
                                    <p:set>
                                      <p:cBhvr>
                                        <p:cTn id="544" dur="1" fill="hold">
                                          <p:stCondLst>
                                            <p:cond delay="5999"/>
                                          </p:stCondLst>
                                        </p:cTn>
                                        <p:tgtEl>
                                          <p:spTgt spid="37"/>
                                        </p:tgtEl>
                                        <p:attrNameLst>
                                          <p:attrName>style.visibility</p:attrName>
                                        </p:attrNameLst>
                                      </p:cBhvr>
                                      <p:to>
                                        <p:strVal val="hidden"/>
                                      </p:to>
                                    </p:set>
                                  </p:childTnLst>
                                </p:cTn>
                              </p:par>
                              <p:par>
                                <p:cTn id="545" presetID="2" presetClass="entr" presetSubtype="4" fill="hold" grpId="0" nodeType="withEffect">
                                  <p:stCondLst>
                                    <p:cond delay="0"/>
                                  </p:stCondLst>
                                  <p:childTnLst>
                                    <p:set>
                                      <p:cBhvr>
                                        <p:cTn id="546" dur="1" fill="hold">
                                          <p:stCondLst>
                                            <p:cond delay="0"/>
                                          </p:stCondLst>
                                        </p:cTn>
                                        <p:tgtEl>
                                          <p:spTgt spid="35"/>
                                        </p:tgtEl>
                                        <p:attrNameLst>
                                          <p:attrName>style.visibility</p:attrName>
                                        </p:attrNameLst>
                                      </p:cBhvr>
                                      <p:to>
                                        <p:strVal val="visible"/>
                                      </p:to>
                                    </p:set>
                                    <p:anim calcmode="lin" valueType="num">
                                      <p:cBhvr additive="base">
                                        <p:cTn id="547" dur="4000" fill="hold"/>
                                        <p:tgtEl>
                                          <p:spTgt spid="35"/>
                                        </p:tgtEl>
                                        <p:attrNameLst>
                                          <p:attrName>ppt_x</p:attrName>
                                        </p:attrNameLst>
                                      </p:cBhvr>
                                      <p:tavLst>
                                        <p:tav tm="0">
                                          <p:val>
                                            <p:strVal val="#ppt_x"/>
                                          </p:val>
                                        </p:tav>
                                        <p:tav tm="100000">
                                          <p:val>
                                            <p:strVal val="#ppt_x"/>
                                          </p:val>
                                        </p:tav>
                                      </p:tavLst>
                                    </p:anim>
                                    <p:anim calcmode="lin" valueType="num">
                                      <p:cBhvr additive="base">
                                        <p:cTn id="548" dur="4000" fill="hold"/>
                                        <p:tgtEl>
                                          <p:spTgt spid="35"/>
                                        </p:tgtEl>
                                        <p:attrNameLst>
                                          <p:attrName>ppt_y</p:attrName>
                                        </p:attrNameLst>
                                      </p:cBhvr>
                                      <p:tavLst>
                                        <p:tav tm="0">
                                          <p:val>
                                            <p:strVal val="1+#ppt_h/2"/>
                                          </p:val>
                                        </p:tav>
                                        <p:tav tm="100000">
                                          <p:val>
                                            <p:strVal val="#ppt_y"/>
                                          </p:val>
                                        </p:tav>
                                      </p:tavLst>
                                    </p:anim>
                                  </p:childTnLst>
                                </p:cTn>
                              </p:par>
                              <p:par>
                                <p:cTn id="549" presetID="19" presetClass="entr" presetSubtype="5" fill="hold" grpId="1" nodeType="withEffect">
                                  <p:stCondLst>
                                    <p:cond delay="0"/>
                                  </p:stCondLst>
                                  <p:childTnLst>
                                    <p:set>
                                      <p:cBhvr>
                                        <p:cTn id="550" dur="1" fill="hold">
                                          <p:stCondLst>
                                            <p:cond delay="0"/>
                                          </p:stCondLst>
                                        </p:cTn>
                                        <p:tgtEl>
                                          <p:spTgt spid="35"/>
                                        </p:tgtEl>
                                        <p:attrNameLst>
                                          <p:attrName>style.visibility</p:attrName>
                                        </p:attrNameLst>
                                      </p:cBhvr>
                                      <p:to>
                                        <p:strVal val="visible"/>
                                      </p:to>
                                    </p:set>
                                    <p:anim calcmode="lin" valueType="num">
                                      <p:cBhvr>
                                        <p:cTn id="551" dur="4000" fill="hold"/>
                                        <p:tgtEl>
                                          <p:spTgt spid="35"/>
                                        </p:tgtEl>
                                        <p:attrNameLst>
                                          <p:attrName>ppt_w</p:attrName>
                                        </p:attrNameLst>
                                      </p:cBhvr>
                                      <p:tavLst>
                                        <p:tav tm="0">
                                          <p:val>
                                            <p:strVal val="#ppt_w"/>
                                          </p:val>
                                        </p:tav>
                                        <p:tav tm="100000">
                                          <p:val>
                                            <p:strVal val="#ppt_w"/>
                                          </p:val>
                                        </p:tav>
                                      </p:tavLst>
                                    </p:anim>
                                    <p:anim calcmode="lin" valueType="num">
                                      <p:cBhvr>
                                        <p:cTn id="552" dur="4000" fill="hold"/>
                                        <p:tgtEl>
                                          <p:spTgt spid="35"/>
                                        </p:tgtEl>
                                        <p:attrNameLst>
                                          <p:attrName>ppt_h</p:attrName>
                                        </p:attrNameLst>
                                      </p:cBhvr>
                                      <p:tavLst>
                                        <p:tav tm="0" fmla="#ppt_h*sin(2.5*pi*$)">
                                          <p:val>
                                            <p:fltVal val="0"/>
                                          </p:val>
                                        </p:tav>
                                        <p:tav tm="100000">
                                          <p:val>
                                            <p:fltVal val="1"/>
                                          </p:val>
                                        </p:tav>
                                      </p:tavLst>
                                    </p:anim>
                                  </p:childTnLst>
                                </p:cTn>
                              </p:par>
                              <p:par>
                                <p:cTn id="553" presetID="2" presetClass="exit" presetSubtype="1" fill="hold" grpId="2" nodeType="withEffect">
                                  <p:stCondLst>
                                    <p:cond delay="0"/>
                                  </p:stCondLst>
                                  <p:childTnLst>
                                    <p:anim calcmode="lin" valueType="num">
                                      <p:cBhvr additive="base">
                                        <p:cTn id="554" dur="4500"/>
                                        <p:tgtEl>
                                          <p:spTgt spid="35"/>
                                        </p:tgtEl>
                                        <p:attrNameLst>
                                          <p:attrName>ppt_x</p:attrName>
                                        </p:attrNameLst>
                                      </p:cBhvr>
                                      <p:tavLst>
                                        <p:tav tm="0">
                                          <p:val>
                                            <p:strVal val="ppt_x"/>
                                          </p:val>
                                        </p:tav>
                                        <p:tav tm="100000">
                                          <p:val>
                                            <p:strVal val="ppt_x"/>
                                          </p:val>
                                        </p:tav>
                                      </p:tavLst>
                                    </p:anim>
                                    <p:anim calcmode="lin" valueType="num">
                                      <p:cBhvr additive="base">
                                        <p:cTn id="555" dur="4500"/>
                                        <p:tgtEl>
                                          <p:spTgt spid="35"/>
                                        </p:tgtEl>
                                        <p:attrNameLst>
                                          <p:attrName>ppt_y</p:attrName>
                                        </p:attrNameLst>
                                      </p:cBhvr>
                                      <p:tavLst>
                                        <p:tav tm="0">
                                          <p:val>
                                            <p:strVal val="ppt_y"/>
                                          </p:val>
                                        </p:tav>
                                        <p:tav tm="100000">
                                          <p:val>
                                            <p:strVal val="0-ppt_h/2"/>
                                          </p:val>
                                        </p:tav>
                                      </p:tavLst>
                                    </p:anim>
                                    <p:set>
                                      <p:cBhvr>
                                        <p:cTn id="556" dur="1" fill="hold">
                                          <p:stCondLst>
                                            <p:cond delay="4499"/>
                                          </p:stCondLst>
                                        </p:cTn>
                                        <p:tgtEl>
                                          <p:spTgt spid="35"/>
                                        </p:tgtEl>
                                        <p:attrNameLst>
                                          <p:attrName>style.visibility</p:attrName>
                                        </p:attrNameLst>
                                      </p:cBhvr>
                                      <p:to>
                                        <p:strVal val="hidden"/>
                                      </p:to>
                                    </p:set>
                                  </p:childTnLst>
                                </p:cTn>
                              </p:par>
                              <p:par>
                                <p:cTn id="557" presetID="3" presetClass="exit" presetSubtype="10" fill="hold" grpId="3" nodeType="withEffect">
                                  <p:stCondLst>
                                    <p:cond delay="0"/>
                                  </p:stCondLst>
                                  <p:childTnLst>
                                    <p:animEffect transition="out" filter="blinds(horizontal)">
                                      <p:cBhvr>
                                        <p:cTn id="558" dur="6000"/>
                                        <p:tgtEl>
                                          <p:spTgt spid="35"/>
                                        </p:tgtEl>
                                      </p:cBhvr>
                                    </p:animEffect>
                                    <p:set>
                                      <p:cBhvr>
                                        <p:cTn id="559" dur="1" fill="hold">
                                          <p:stCondLst>
                                            <p:cond delay="5999"/>
                                          </p:stCondLst>
                                        </p:cTn>
                                        <p:tgtEl>
                                          <p:spTgt spid="35"/>
                                        </p:tgtEl>
                                        <p:attrNameLst>
                                          <p:attrName>style.visibility</p:attrName>
                                        </p:attrNameLst>
                                      </p:cBhvr>
                                      <p:to>
                                        <p:strVal val="hidden"/>
                                      </p:to>
                                    </p:set>
                                  </p:childTnLst>
                                </p:cTn>
                              </p:par>
                              <p:par>
                                <p:cTn id="560" presetID="2" presetClass="entr" presetSubtype="4" fill="hold" grpId="0" nodeType="withEffect">
                                  <p:stCondLst>
                                    <p:cond delay="0"/>
                                  </p:stCondLst>
                                  <p:childTnLst>
                                    <p:set>
                                      <p:cBhvr>
                                        <p:cTn id="561" dur="1" fill="hold">
                                          <p:stCondLst>
                                            <p:cond delay="0"/>
                                          </p:stCondLst>
                                        </p:cTn>
                                        <p:tgtEl>
                                          <p:spTgt spid="34"/>
                                        </p:tgtEl>
                                        <p:attrNameLst>
                                          <p:attrName>style.visibility</p:attrName>
                                        </p:attrNameLst>
                                      </p:cBhvr>
                                      <p:to>
                                        <p:strVal val="visible"/>
                                      </p:to>
                                    </p:set>
                                    <p:anim calcmode="lin" valueType="num">
                                      <p:cBhvr additive="base">
                                        <p:cTn id="562" dur="4000" fill="hold"/>
                                        <p:tgtEl>
                                          <p:spTgt spid="34"/>
                                        </p:tgtEl>
                                        <p:attrNameLst>
                                          <p:attrName>ppt_x</p:attrName>
                                        </p:attrNameLst>
                                      </p:cBhvr>
                                      <p:tavLst>
                                        <p:tav tm="0">
                                          <p:val>
                                            <p:strVal val="#ppt_x"/>
                                          </p:val>
                                        </p:tav>
                                        <p:tav tm="100000">
                                          <p:val>
                                            <p:strVal val="#ppt_x"/>
                                          </p:val>
                                        </p:tav>
                                      </p:tavLst>
                                    </p:anim>
                                    <p:anim calcmode="lin" valueType="num">
                                      <p:cBhvr additive="base">
                                        <p:cTn id="563" dur="4000" fill="hold"/>
                                        <p:tgtEl>
                                          <p:spTgt spid="34"/>
                                        </p:tgtEl>
                                        <p:attrNameLst>
                                          <p:attrName>ppt_y</p:attrName>
                                        </p:attrNameLst>
                                      </p:cBhvr>
                                      <p:tavLst>
                                        <p:tav tm="0">
                                          <p:val>
                                            <p:strVal val="1+#ppt_h/2"/>
                                          </p:val>
                                        </p:tav>
                                        <p:tav tm="100000">
                                          <p:val>
                                            <p:strVal val="#ppt_y"/>
                                          </p:val>
                                        </p:tav>
                                      </p:tavLst>
                                    </p:anim>
                                  </p:childTnLst>
                                </p:cTn>
                              </p:par>
                              <p:par>
                                <p:cTn id="564" presetID="19" presetClass="entr" presetSubtype="5" fill="hold" grpId="1" nodeType="withEffect">
                                  <p:stCondLst>
                                    <p:cond delay="0"/>
                                  </p:stCondLst>
                                  <p:childTnLst>
                                    <p:set>
                                      <p:cBhvr>
                                        <p:cTn id="565" dur="1" fill="hold">
                                          <p:stCondLst>
                                            <p:cond delay="0"/>
                                          </p:stCondLst>
                                        </p:cTn>
                                        <p:tgtEl>
                                          <p:spTgt spid="34"/>
                                        </p:tgtEl>
                                        <p:attrNameLst>
                                          <p:attrName>style.visibility</p:attrName>
                                        </p:attrNameLst>
                                      </p:cBhvr>
                                      <p:to>
                                        <p:strVal val="visible"/>
                                      </p:to>
                                    </p:set>
                                    <p:anim calcmode="lin" valueType="num">
                                      <p:cBhvr>
                                        <p:cTn id="566" dur="4000" fill="hold"/>
                                        <p:tgtEl>
                                          <p:spTgt spid="34"/>
                                        </p:tgtEl>
                                        <p:attrNameLst>
                                          <p:attrName>ppt_w</p:attrName>
                                        </p:attrNameLst>
                                      </p:cBhvr>
                                      <p:tavLst>
                                        <p:tav tm="0">
                                          <p:val>
                                            <p:strVal val="#ppt_w"/>
                                          </p:val>
                                        </p:tav>
                                        <p:tav tm="100000">
                                          <p:val>
                                            <p:strVal val="#ppt_w"/>
                                          </p:val>
                                        </p:tav>
                                      </p:tavLst>
                                    </p:anim>
                                    <p:anim calcmode="lin" valueType="num">
                                      <p:cBhvr>
                                        <p:cTn id="567" dur="4000" fill="hold"/>
                                        <p:tgtEl>
                                          <p:spTgt spid="34"/>
                                        </p:tgtEl>
                                        <p:attrNameLst>
                                          <p:attrName>ppt_h</p:attrName>
                                        </p:attrNameLst>
                                      </p:cBhvr>
                                      <p:tavLst>
                                        <p:tav tm="0" fmla="#ppt_h*sin(2.5*pi*$)">
                                          <p:val>
                                            <p:fltVal val="0"/>
                                          </p:val>
                                        </p:tav>
                                        <p:tav tm="100000">
                                          <p:val>
                                            <p:fltVal val="1"/>
                                          </p:val>
                                        </p:tav>
                                      </p:tavLst>
                                    </p:anim>
                                  </p:childTnLst>
                                </p:cTn>
                              </p:par>
                              <p:par>
                                <p:cTn id="568" presetID="2" presetClass="exit" presetSubtype="1" fill="hold" grpId="2" nodeType="withEffect">
                                  <p:stCondLst>
                                    <p:cond delay="0"/>
                                  </p:stCondLst>
                                  <p:childTnLst>
                                    <p:anim calcmode="lin" valueType="num">
                                      <p:cBhvr additive="base">
                                        <p:cTn id="569" dur="4500"/>
                                        <p:tgtEl>
                                          <p:spTgt spid="34"/>
                                        </p:tgtEl>
                                        <p:attrNameLst>
                                          <p:attrName>ppt_x</p:attrName>
                                        </p:attrNameLst>
                                      </p:cBhvr>
                                      <p:tavLst>
                                        <p:tav tm="0">
                                          <p:val>
                                            <p:strVal val="ppt_x"/>
                                          </p:val>
                                        </p:tav>
                                        <p:tav tm="100000">
                                          <p:val>
                                            <p:strVal val="ppt_x"/>
                                          </p:val>
                                        </p:tav>
                                      </p:tavLst>
                                    </p:anim>
                                    <p:anim calcmode="lin" valueType="num">
                                      <p:cBhvr additive="base">
                                        <p:cTn id="570" dur="4500"/>
                                        <p:tgtEl>
                                          <p:spTgt spid="34"/>
                                        </p:tgtEl>
                                        <p:attrNameLst>
                                          <p:attrName>ppt_y</p:attrName>
                                        </p:attrNameLst>
                                      </p:cBhvr>
                                      <p:tavLst>
                                        <p:tav tm="0">
                                          <p:val>
                                            <p:strVal val="ppt_y"/>
                                          </p:val>
                                        </p:tav>
                                        <p:tav tm="100000">
                                          <p:val>
                                            <p:strVal val="0-ppt_h/2"/>
                                          </p:val>
                                        </p:tav>
                                      </p:tavLst>
                                    </p:anim>
                                    <p:set>
                                      <p:cBhvr>
                                        <p:cTn id="571" dur="1" fill="hold">
                                          <p:stCondLst>
                                            <p:cond delay="4499"/>
                                          </p:stCondLst>
                                        </p:cTn>
                                        <p:tgtEl>
                                          <p:spTgt spid="34"/>
                                        </p:tgtEl>
                                        <p:attrNameLst>
                                          <p:attrName>style.visibility</p:attrName>
                                        </p:attrNameLst>
                                      </p:cBhvr>
                                      <p:to>
                                        <p:strVal val="hidden"/>
                                      </p:to>
                                    </p:set>
                                  </p:childTnLst>
                                </p:cTn>
                              </p:par>
                              <p:par>
                                <p:cTn id="572" presetID="3" presetClass="exit" presetSubtype="10" fill="hold" grpId="3" nodeType="withEffect">
                                  <p:stCondLst>
                                    <p:cond delay="0"/>
                                  </p:stCondLst>
                                  <p:childTnLst>
                                    <p:animEffect transition="out" filter="blinds(horizontal)">
                                      <p:cBhvr>
                                        <p:cTn id="573" dur="6000"/>
                                        <p:tgtEl>
                                          <p:spTgt spid="34"/>
                                        </p:tgtEl>
                                      </p:cBhvr>
                                    </p:animEffect>
                                    <p:set>
                                      <p:cBhvr>
                                        <p:cTn id="574" dur="1" fill="hold">
                                          <p:stCondLst>
                                            <p:cond delay="5999"/>
                                          </p:stCondLst>
                                        </p:cTn>
                                        <p:tgtEl>
                                          <p:spTgt spid="34"/>
                                        </p:tgtEl>
                                        <p:attrNameLst>
                                          <p:attrName>style.visibility</p:attrName>
                                        </p:attrNameLst>
                                      </p:cBhvr>
                                      <p:to>
                                        <p:strVal val="hidden"/>
                                      </p:to>
                                    </p:set>
                                  </p:childTnLst>
                                </p:cTn>
                              </p:par>
                              <p:par>
                                <p:cTn id="575" presetID="2" presetClass="entr" presetSubtype="4" fill="hold" grpId="0" nodeType="withEffect">
                                  <p:stCondLst>
                                    <p:cond delay="0"/>
                                  </p:stCondLst>
                                  <p:childTnLst>
                                    <p:set>
                                      <p:cBhvr>
                                        <p:cTn id="576" dur="1" fill="hold">
                                          <p:stCondLst>
                                            <p:cond delay="0"/>
                                          </p:stCondLst>
                                        </p:cTn>
                                        <p:tgtEl>
                                          <p:spTgt spid="33"/>
                                        </p:tgtEl>
                                        <p:attrNameLst>
                                          <p:attrName>style.visibility</p:attrName>
                                        </p:attrNameLst>
                                      </p:cBhvr>
                                      <p:to>
                                        <p:strVal val="visible"/>
                                      </p:to>
                                    </p:set>
                                    <p:anim calcmode="lin" valueType="num">
                                      <p:cBhvr additive="base">
                                        <p:cTn id="577" dur="4000" fill="hold"/>
                                        <p:tgtEl>
                                          <p:spTgt spid="33"/>
                                        </p:tgtEl>
                                        <p:attrNameLst>
                                          <p:attrName>ppt_x</p:attrName>
                                        </p:attrNameLst>
                                      </p:cBhvr>
                                      <p:tavLst>
                                        <p:tav tm="0">
                                          <p:val>
                                            <p:strVal val="#ppt_x"/>
                                          </p:val>
                                        </p:tav>
                                        <p:tav tm="100000">
                                          <p:val>
                                            <p:strVal val="#ppt_x"/>
                                          </p:val>
                                        </p:tav>
                                      </p:tavLst>
                                    </p:anim>
                                    <p:anim calcmode="lin" valueType="num">
                                      <p:cBhvr additive="base">
                                        <p:cTn id="578" dur="4000" fill="hold"/>
                                        <p:tgtEl>
                                          <p:spTgt spid="33"/>
                                        </p:tgtEl>
                                        <p:attrNameLst>
                                          <p:attrName>ppt_y</p:attrName>
                                        </p:attrNameLst>
                                      </p:cBhvr>
                                      <p:tavLst>
                                        <p:tav tm="0">
                                          <p:val>
                                            <p:strVal val="1+#ppt_h/2"/>
                                          </p:val>
                                        </p:tav>
                                        <p:tav tm="100000">
                                          <p:val>
                                            <p:strVal val="#ppt_y"/>
                                          </p:val>
                                        </p:tav>
                                      </p:tavLst>
                                    </p:anim>
                                  </p:childTnLst>
                                </p:cTn>
                              </p:par>
                              <p:par>
                                <p:cTn id="579" presetID="19" presetClass="entr" presetSubtype="5" fill="hold" grpId="1" nodeType="withEffect">
                                  <p:stCondLst>
                                    <p:cond delay="0"/>
                                  </p:stCondLst>
                                  <p:childTnLst>
                                    <p:set>
                                      <p:cBhvr>
                                        <p:cTn id="580" dur="1" fill="hold">
                                          <p:stCondLst>
                                            <p:cond delay="0"/>
                                          </p:stCondLst>
                                        </p:cTn>
                                        <p:tgtEl>
                                          <p:spTgt spid="33"/>
                                        </p:tgtEl>
                                        <p:attrNameLst>
                                          <p:attrName>style.visibility</p:attrName>
                                        </p:attrNameLst>
                                      </p:cBhvr>
                                      <p:to>
                                        <p:strVal val="visible"/>
                                      </p:to>
                                    </p:set>
                                    <p:anim calcmode="lin" valueType="num">
                                      <p:cBhvr>
                                        <p:cTn id="581" dur="4000" fill="hold"/>
                                        <p:tgtEl>
                                          <p:spTgt spid="33"/>
                                        </p:tgtEl>
                                        <p:attrNameLst>
                                          <p:attrName>ppt_w</p:attrName>
                                        </p:attrNameLst>
                                      </p:cBhvr>
                                      <p:tavLst>
                                        <p:tav tm="0">
                                          <p:val>
                                            <p:strVal val="#ppt_w"/>
                                          </p:val>
                                        </p:tav>
                                        <p:tav tm="100000">
                                          <p:val>
                                            <p:strVal val="#ppt_w"/>
                                          </p:val>
                                        </p:tav>
                                      </p:tavLst>
                                    </p:anim>
                                    <p:anim calcmode="lin" valueType="num">
                                      <p:cBhvr>
                                        <p:cTn id="582" dur="4000" fill="hold"/>
                                        <p:tgtEl>
                                          <p:spTgt spid="33"/>
                                        </p:tgtEl>
                                        <p:attrNameLst>
                                          <p:attrName>ppt_h</p:attrName>
                                        </p:attrNameLst>
                                      </p:cBhvr>
                                      <p:tavLst>
                                        <p:tav tm="0" fmla="#ppt_h*sin(2.5*pi*$)">
                                          <p:val>
                                            <p:fltVal val="0"/>
                                          </p:val>
                                        </p:tav>
                                        <p:tav tm="100000">
                                          <p:val>
                                            <p:fltVal val="1"/>
                                          </p:val>
                                        </p:tav>
                                      </p:tavLst>
                                    </p:anim>
                                  </p:childTnLst>
                                </p:cTn>
                              </p:par>
                              <p:par>
                                <p:cTn id="583" presetID="2" presetClass="exit" presetSubtype="1" fill="hold" grpId="2" nodeType="withEffect">
                                  <p:stCondLst>
                                    <p:cond delay="0"/>
                                  </p:stCondLst>
                                  <p:childTnLst>
                                    <p:anim calcmode="lin" valueType="num">
                                      <p:cBhvr additive="base">
                                        <p:cTn id="584" dur="4500"/>
                                        <p:tgtEl>
                                          <p:spTgt spid="33"/>
                                        </p:tgtEl>
                                        <p:attrNameLst>
                                          <p:attrName>ppt_x</p:attrName>
                                        </p:attrNameLst>
                                      </p:cBhvr>
                                      <p:tavLst>
                                        <p:tav tm="0">
                                          <p:val>
                                            <p:strVal val="ppt_x"/>
                                          </p:val>
                                        </p:tav>
                                        <p:tav tm="100000">
                                          <p:val>
                                            <p:strVal val="ppt_x"/>
                                          </p:val>
                                        </p:tav>
                                      </p:tavLst>
                                    </p:anim>
                                    <p:anim calcmode="lin" valueType="num">
                                      <p:cBhvr additive="base">
                                        <p:cTn id="585" dur="4500"/>
                                        <p:tgtEl>
                                          <p:spTgt spid="33"/>
                                        </p:tgtEl>
                                        <p:attrNameLst>
                                          <p:attrName>ppt_y</p:attrName>
                                        </p:attrNameLst>
                                      </p:cBhvr>
                                      <p:tavLst>
                                        <p:tav tm="0">
                                          <p:val>
                                            <p:strVal val="ppt_y"/>
                                          </p:val>
                                        </p:tav>
                                        <p:tav tm="100000">
                                          <p:val>
                                            <p:strVal val="0-ppt_h/2"/>
                                          </p:val>
                                        </p:tav>
                                      </p:tavLst>
                                    </p:anim>
                                    <p:set>
                                      <p:cBhvr>
                                        <p:cTn id="586" dur="1" fill="hold">
                                          <p:stCondLst>
                                            <p:cond delay="4499"/>
                                          </p:stCondLst>
                                        </p:cTn>
                                        <p:tgtEl>
                                          <p:spTgt spid="33"/>
                                        </p:tgtEl>
                                        <p:attrNameLst>
                                          <p:attrName>style.visibility</p:attrName>
                                        </p:attrNameLst>
                                      </p:cBhvr>
                                      <p:to>
                                        <p:strVal val="hidden"/>
                                      </p:to>
                                    </p:set>
                                  </p:childTnLst>
                                </p:cTn>
                              </p:par>
                              <p:par>
                                <p:cTn id="587" presetID="3" presetClass="exit" presetSubtype="10" fill="hold" grpId="3" nodeType="withEffect">
                                  <p:stCondLst>
                                    <p:cond delay="0"/>
                                  </p:stCondLst>
                                  <p:childTnLst>
                                    <p:animEffect transition="out" filter="blinds(horizontal)">
                                      <p:cBhvr>
                                        <p:cTn id="588" dur="6000"/>
                                        <p:tgtEl>
                                          <p:spTgt spid="33"/>
                                        </p:tgtEl>
                                      </p:cBhvr>
                                    </p:animEffect>
                                    <p:set>
                                      <p:cBhvr>
                                        <p:cTn id="589" dur="1" fill="hold">
                                          <p:stCondLst>
                                            <p:cond delay="5999"/>
                                          </p:stCondLst>
                                        </p:cTn>
                                        <p:tgtEl>
                                          <p:spTgt spid="33"/>
                                        </p:tgtEl>
                                        <p:attrNameLst>
                                          <p:attrName>style.visibility</p:attrName>
                                        </p:attrNameLst>
                                      </p:cBhvr>
                                      <p:to>
                                        <p:strVal val="hidden"/>
                                      </p:to>
                                    </p:set>
                                  </p:childTnLst>
                                </p:cTn>
                              </p:par>
                              <p:par>
                                <p:cTn id="590" presetID="2" presetClass="entr" presetSubtype="4" fill="hold" grpId="0" nodeType="withEffect">
                                  <p:stCondLst>
                                    <p:cond delay="0"/>
                                  </p:stCondLst>
                                  <p:childTnLst>
                                    <p:set>
                                      <p:cBhvr>
                                        <p:cTn id="591" dur="1" fill="hold">
                                          <p:stCondLst>
                                            <p:cond delay="0"/>
                                          </p:stCondLst>
                                        </p:cTn>
                                        <p:tgtEl>
                                          <p:spTgt spid="56"/>
                                        </p:tgtEl>
                                        <p:attrNameLst>
                                          <p:attrName>style.visibility</p:attrName>
                                        </p:attrNameLst>
                                      </p:cBhvr>
                                      <p:to>
                                        <p:strVal val="visible"/>
                                      </p:to>
                                    </p:set>
                                    <p:anim calcmode="lin" valueType="num">
                                      <p:cBhvr additive="base">
                                        <p:cTn id="592" dur="4000" fill="hold"/>
                                        <p:tgtEl>
                                          <p:spTgt spid="56"/>
                                        </p:tgtEl>
                                        <p:attrNameLst>
                                          <p:attrName>ppt_x</p:attrName>
                                        </p:attrNameLst>
                                      </p:cBhvr>
                                      <p:tavLst>
                                        <p:tav tm="0">
                                          <p:val>
                                            <p:strVal val="#ppt_x"/>
                                          </p:val>
                                        </p:tav>
                                        <p:tav tm="100000">
                                          <p:val>
                                            <p:strVal val="#ppt_x"/>
                                          </p:val>
                                        </p:tav>
                                      </p:tavLst>
                                    </p:anim>
                                    <p:anim calcmode="lin" valueType="num">
                                      <p:cBhvr additive="base">
                                        <p:cTn id="593" dur="4000" fill="hold"/>
                                        <p:tgtEl>
                                          <p:spTgt spid="56"/>
                                        </p:tgtEl>
                                        <p:attrNameLst>
                                          <p:attrName>ppt_y</p:attrName>
                                        </p:attrNameLst>
                                      </p:cBhvr>
                                      <p:tavLst>
                                        <p:tav tm="0">
                                          <p:val>
                                            <p:strVal val="1+#ppt_h/2"/>
                                          </p:val>
                                        </p:tav>
                                        <p:tav tm="100000">
                                          <p:val>
                                            <p:strVal val="#ppt_y"/>
                                          </p:val>
                                        </p:tav>
                                      </p:tavLst>
                                    </p:anim>
                                  </p:childTnLst>
                                </p:cTn>
                              </p:par>
                              <p:par>
                                <p:cTn id="594" presetID="19" presetClass="entr" presetSubtype="5" fill="hold" grpId="1" nodeType="withEffect">
                                  <p:stCondLst>
                                    <p:cond delay="0"/>
                                  </p:stCondLst>
                                  <p:childTnLst>
                                    <p:set>
                                      <p:cBhvr>
                                        <p:cTn id="595" dur="1" fill="hold">
                                          <p:stCondLst>
                                            <p:cond delay="0"/>
                                          </p:stCondLst>
                                        </p:cTn>
                                        <p:tgtEl>
                                          <p:spTgt spid="56"/>
                                        </p:tgtEl>
                                        <p:attrNameLst>
                                          <p:attrName>style.visibility</p:attrName>
                                        </p:attrNameLst>
                                      </p:cBhvr>
                                      <p:to>
                                        <p:strVal val="visible"/>
                                      </p:to>
                                    </p:set>
                                    <p:anim calcmode="lin" valueType="num">
                                      <p:cBhvr>
                                        <p:cTn id="596" dur="4000" fill="hold"/>
                                        <p:tgtEl>
                                          <p:spTgt spid="56"/>
                                        </p:tgtEl>
                                        <p:attrNameLst>
                                          <p:attrName>ppt_w</p:attrName>
                                        </p:attrNameLst>
                                      </p:cBhvr>
                                      <p:tavLst>
                                        <p:tav tm="0">
                                          <p:val>
                                            <p:strVal val="#ppt_w"/>
                                          </p:val>
                                        </p:tav>
                                        <p:tav tm="100000">
                                          <p:val>
                                            <p:strVal val="#ppt_w"/>
                                          </p:val>
                                        </p:tav>
                                      </p:tavLst>
                                    </p:anim>
                                    <p:anim calcmode="lin" valueType="num">
                                      <p:cBhvr>
                                        <p:cTn id="597" dur="4000" fill="hold"/>
                                        <p:tgtEl>
                                          <p:spTgt spid="56"/>
                                        </p:tgtEl>
                                        <p:attrNameLst>
                                          <p:attrName>ppt_h</p:attrName>
                                        </p:attrNameLst>
                                      </p:cBhvr>
                                      <p:tavLst>
                                        <p:tav tm="0" fmla="#ppt_h*sin(2.5*pi*$)">
                                          <p:val>
                                            <p:fltVal val="0"/>
                                          </p:val>
                                        </p:tav>
                                        <p:tav tm="100000">
                                          <p:val>
                                            <p:fltVal val="1"/>
                                          </p:val>
                                        </p:tav>
                                      </p:tavLst>
                                    </p:anim>
                                  </p:childTnLst>
                                </p:cTn>
                              </p:par>
                              <p:par>
                                <p:cTn id="598" presetID="2" presetClass="exit" presetSubtype="1" fill="hold" grpId="2" nodeType="withEffect">
                                  <p:stCondLst>
                                    <p:cond delay="0"/>
                                  </p:stCondLst>
                                  <p:childTnLst>
                                    <p:anim calcmode="lin" valueType="num">
                                      <p:cBhvr additive="base">
                                        <p:cTn id="599" dur="4500"/>
                                        <p:tgtEl>
                                          <p:spTgt spid="56"/>
                                        </p:tgtEl>
                                        <p:attrNameLst>
                                          <p:attrName>ppt_x</p:attrName>
                                        </p:attrNameLst>
                                      </p:cBhvr>
                                      <p:tavLst>
                                        <p:tav tm="0">
                                          <p:val>
                                            <p:strVal val="ppt_x"/>
                                          </p:val>
                                        </p:tav>
                                        <p:tav tm="100000">
                                          <p:val>
                                            <p:strVal val="ppt_x"/>
                                          </p:val>
                                        </p:tav>
                                      </p:tavLst>
                                    </p:anim>
                                    <p:anim calcmode="lin" valueType="num">
                                      <p:cBhvr additive="base">
                                        <p:cTn id="600" dur="4500"/>
                                        <p:tgtEl>
                                          <p:spTgt spid="56"/>
                                        </p:tgtEl>
                                        <p:attrNameLst>
                                          <p:attrName>ppt_y</p:attrName>
                                        </p:attrNameLst>
                                      </p:cBhvr>
                                      <p:tavLst>
                                        <p:tav tm="0">
                                          <p:val>
                                            <p:strVal val="ppt_y"/>
                                          </p:val>
                                        </p:tav>
                                        <p:tav tm="100000">
                                          <p:val>
                                            <p:strVal val="0-ppt_h/2"/>
                                          </p:val>
                                        </p:tav>
                                      </p:tavLst>
                                    </p:anim>
                                    <p:set>
                                      <p:cBhvr>
                                        <p:cTn id="601" dur="1" fill="hold">
                                          <p:stCondLst>
                                            <p:cond delay="4499"/>
                                          </p:stCondLst>
                                        </p:cTn>
                                        <p:tgtEl>
                                          <p:spTgt spid="56"/>
                                        </p:tgtEl>
                                        <p:attrNameLst>
                                          <p:attrName>style.visibility</p:attrName>
                                        </p:attrNameLst>
                                      </p:cBhvr>
                                      <p:to>
                                        <p:strVal val="hidden"/>
                                      </p:to>
                                    </p:set>
                                  </p:childTnLst>
                                </p:cTn>
                              </p:par>
                              <p:par>
                                <p:cTn id="602" presetID="3" presetClass="exit" presetSubtype="10" fill="hold" grpId="3" nodeType="withEffect">
                                  <p:stCondLst>
                                    <p:cond delay="0"/>
                                  </p:stCondLst>
                                  <p:childTnLst>
                                    <p:animEffect transition="out" filter="blinds(horizontal)">
                                      <p:cBhvr>
                                        <p:cTn id="603" dur="6000"/>
                                        <p:tgtEl>
                                          <p:spTgt spid="56"/>
                                        </p:tgtEl>
                                      </p:cBhvr>
                                    </p:animEffect>
                                    <p:set>
                                      <p:cBhvr>
                                        <p:cTn id="604" dur="1" fill="hold">
                                          <p:stCondLst>
                                            <p:cond delay="5999"/>
                                          </p:stCondLst>
                                        </p:cTn>
                                        <p:tgtEl>
                                          <p:spTgt spid="56"/>
                                        </p:tgtEl>
                                        <p:attrNameLst>
                                          <p:attrName>style.visibility</p:attrName>
                                        </p:attrNameLst>
                                      </p:cBhvr>
                                      <p:to>
                                        <p:strVal val="hidden"/>
                                      </p:to>
                                    </p:set>
                                  </p:childTnLst>
                                </p:cTn>
                              </p:par>
                              <p:par>
                                <p:cTn id="605" presetID="23" presetClass="entr" presetSubtype="272" fill="hold" nodeType="withEffect">
                                  <p:stCondLst>
                                    <p:cond delay="250"/>
                                  </p:stCondLst>
                                  <p:childTnLst>
                                    <p:set>
                                      <p:cBhvr>
                                        <p:cTn id="606" dur="1" fill="hold">
                                          <p:stCondLst>
                                            <p:cond delay="0"/>
                                          </p:stCondLst>
                                        </p:cTn>
                                        <p:tgtEl>
                                          <p:spTgt spid="44"/>
                                        </p:tgtEl>
                                        <p:attrNameLst>
                                          <p:attrName>style.visibility</p:attrName>
                                        </p:attrNameLst>
                                      </p:cBhvr>
                                      <p:to>
                                        <p:strVal val="visible"/>
                                      </p:to>
                                    </p:set>
                                    <p:anim calcmode="lin" valueType="num">
                                      <p:cBhvr>
                                        <p:cTn id="607" dur="4250" fill="hold"/>
                                        <p:tgtEl>
                                          <p:spTgt spid="44"/>
                                        </p:tgtEl>
                                        <p:attrNameLst>
                                          <p:attrName>ppt_w</p:attrName>
                                        </p:attrNameLst>
                                      </p:cBhvr>
                                      <p:tavLst>
                                        <p:tav tm="0">
                                          <p:val>
                                            <p:strVal val="2/3*#ppt_w"/>
                                          </p:val>
                                        </p:tav>
                                        <p:tav tm="100000">
                                          <p:val>
                                            <p:strVal val="#ppt_w"/>
                                          </p:val>
                                        </p:tav>
                                      </p:tavLst>
                                    </p:anim>
                                    <p:anim calcmode="lin" valueType="num">
                                      <p:cBhvr>
                                        <p:cTn id="608" dur="4250" fill="hold"/>
                                        <p:tgtEl>
                                          <p:spTgt spid="44"/>
                                        </p:tgtEl>
                                        <p:attrNameLst>
                                          <p:attrName>ppt_h</p:attrName>
                                        </p:attrNameLst>
                                      </p:cBhvr>
                                      <p:tavLst>
                                        <p:tav tm="0">
                                          <p:val>
                                            <p:strVal val="2/3*#ppt_h"/>
                                          </p:val>
                                        </p:tav>
                                        <p:tav tm="100000">
                                          <p:val>
                                            <p:strVal val="#ppt_h"/>
                                          </p:val>
                                        </p:tav>
                                      </p:tavLst>
                                    </p:anim>
                                  </p:childTnLst>
                                </p:cTn>
                              </p:par>
                              <p:par>
                                <p:cTn id="609" presetID="16" presetClass="entr" presetSubtype="42" fill="hold" nodeType="withEffect">
                                  <p:stCondLst>
                                    <p:cond delay="250"/>
                                  </p:stCondLst>
                                  <p:childTnLst>
                                    <p:set>
                                      <p:cBhvr>
                                        <p:cTn id="610" dur="1" fill="hold">
                                          <p:stCondLst>
                                            <p:cond delay="0"/>
                                          </p:stCondLst>
                                        </p:cTn>
                                        <p:tgtEl>
                                          <p:spTgt spid="44"/>
                                        </p:tgtEl>
                                        <p:attrNameLst>
                                          <p:attrName>style.visibility</p:attrName>
                                        </p:attrNameLst>
                                      </p:cBhvr>
                                      <p:to>
                                        <p:strVal val="visible"/>
                                      </p:to>
                                    </p:set>
                                    <p:animEffect transition="in" filter="barn(outHorizontal)">
                                      <p:cBhvr>
                                        <p:cTn id="611" dur="4250"/>
                                        <p:tgtEl>
                                          <p:spTgt spid="44"/>
                                        </p:tgtEl>
                                      </p:cBhvr>
                                    </p:animEffect>
                                  </p:childTnLst>
                                </p:cTn>
                              </p:par>
                              <p:par>
                                <p:cTn id="612" presetID="9" presetClass="emph" presetSubtype="0" grpId="0" nodeType="withEffect">
                                  <p:stCondLst>
                                    <p:cond delay="0"/>
                                  </p:stCondLst>
                                  <p:childTnLst>
                                    <p:set>
                                      <p:cBhvr rctx="PPT">
                                        <p:cTn id="613" dur="indefinite"/>
                                        <p:tgtEl>
                                          <p:spTgt spid="48"/>
                                        </p:tgtEl>
                                        <p:attrNameLst>
                                          <p:attrName>style.opacity</p:attrName>
                                        </p:attrNameLst>
                                      </p:cBhvr>
                                      <p:to>
                                        <p:strVal val="0"/>
                                      </p:to>
                                    </p:set>
                                    <p:animEffect filter="image" prLst="opacity: 0">
                                      <p:cBhvr rctx="IE">
                                        <p:cTn id="614" dur="indefinite"/>
                                        <p:tgtEl>
                                          <p:spTgt spid="4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 grpId="1" animBg="1"/>
      <p:bldP spid="2" grpId="2" animBg="1"/>
      <p:bldP spid="2" grpId="3" animBg="1"/>
      <p:bldP spid="7" grpId="0" animBg="1"/>
      <p:bldP spid="7" grpId="1" animBg="1"/>
      <p:bldP spid="7" grpId="2" animBg="1"/>
      <p:bldP spid="7" grpId="3" animBg="1"/>
      <p:bldP spid="8" grpId="0" animBg="1"/>
      <p:bldP spid="8" grpId="1" animBg="1"/>
      <p:bldP spid="8" grpId="2" animBg="1"/>
      <p:bldP spid="8"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3" grpId="0" animBg="1"/>
      <p:bldP spid="23" grpId="1" animBg="1"/>
      <p:bldP spid="23" grpId="2" animBg="1"/>
      <p:bldP spid="23" grpId="3" animBg="1"/>
      <p:bldP spid="24" grpId="0" animBg="1"/>
      <p:bldP spid="24" grpId="1" animBg="1"/>
      <p:bldP spid="24" grpId="2" animBg="1"/>
      <p:bldP spid="24" grpId="3" animBg="1"/>
      <p:bldP spid="25" grpId="0" animBg="1"/>
      <p:bldP spid="25" grpId="1" animBg="1"/>
      <p:bldP spid="25" grpId="2" animBg="1"/>
      <p:bldP spid="25" grpId="3" animBg="1"/>
      <p:bldP spid="27" grpId="0" animBg="1"/>
      <p:bldP spid="27" grpId="1" animBg="1"/>
      <p:bldP spid="27" grpId="2" animBg="1"/>
      <p:bldP spid="27" grpId="3" animBg="1"/>
      <p:bldP spid="28" grpId="0" animBg="1"/>
      <p:bldP spid="28" grpId="1" animBg="1"/>
      <p:bldP spid="28" grpId="2" animBg="1"/>
      <p:bldP spid="28" grpId="3" animBg="1"/>
      <p:bldP spid="29" grpId="0" animBg="1"/>
      <p:bldP spid="29" grpId="1" animBg="1"/>
      <p:bldP spid="29" grpId="2" animBg="1"/>
      <p:bldP spid="29" grpId="3" animBg="1"/>
      <p:bldP spid="30" grpId="0" animBg="1"/>
      <p:bldP spid="30" grpId="1" animBg="1"/>
      <p:bldP spid="30" grpId="2" animBg="1"/>
      <p:bldP spid="30" grpId="3" animBg="1"/>
      <p:bldP spid="31" grpId="0" animBg="1"/>
      <p:bldP spid="31" grpId="1" animBg="1"/>
      <p:bldP spid="31" grpId="2" animBg="1"/>
      <p:bldP spid="31" grpId="3" animBg="1"/>
      <p:bldP spid="33" grpId="0" animBg="1"/>
      <p:bldP spid="33" grpId="1" animBg="1"/>
      <p:bldP spid="33" grpId="2" animBg="1"/>
      <p:bldP spid="33" grpId="3" animBg="1"/>
      <p:bldP spid="34" grpId="0" animBg="1"/>
      <p:bldP spid="34" grpId="1" animBg="1"/>
      <p:bldP spid="34" grpId="2" animBg="1"/>
      <p:bldP spid="34" grpId="3" animBg="1"/>
      <p:bldP spid="35" grpId="0" animBg="1"/>
      <p:bldP spid="35" grpId="1" animBg="1"/>
      <p:bldP spid="35" grpId="2" animBg="1"/>
      <p:bldP spid="35" grpId="3" animBg="1"/>
      <p:bldP spid="37" grpId="0" animBg="1"/>
      <p:bldP spid="37" grpId="1" animBg="1"/>
      <p:bldP spid="37" grpId="2" animBg="1"/>
      <p:bldP spid="37" grpId="3" animBg="1"/>
      <p:bldP spid="38" grpId="0" animBg="1"/>
      <p:bldP spid="38" grpId="1" animBg="1"/>
      <p:bldP spid="38" grpId="2" animBg="1"/>
      <p:bldP spid="38" grpId="3" animBg="1"/>
      <p:bldP spid="39" grpId="0" animBg="1"/>
      <p:bldP spid="39" grpId="1" animBg="1"/>
      <p:bldP spid="39" grpId="2" animBg="1"/>
      <p:bldP spid="39" grpId="3" animBg="1"/>
      <p:bldP spid="41" grpId="0" animBg="1"/>
      <p:bldP spid="41" grpId="1" animBg="1"/>
      <p:bldP spid="41" grpId="2" animBg="1"/>
      <p:bldP spid="41" grpId="3" animBg="1"/>
      <p:bldP spid="42" grpId="0" animBg="1"/>
      <p:bldP spid="42" grpId="1" animBg="1"/>
      <p:bldP spid="42" grpId="2" animBg="1"/>
      <p:bldP spid="42" grpId="3" animBg="1"/>
      <p:bldP spid="43" grpId="0" animBg="1"/>
      <p:bldP spid="43" grpId="1" animBg="1"/>
      <p:bldP spid="43" grpId="2" animBg="1"/>
      <p:bldP spid="43" grpId="3" animBg="1"/>
      <p:bldP spid="45" grpId="0" animBg="1"/>
      <p:bldP spid="45" grpId="1" animBg="1"/>
      <p:bldP spid="45" grpId="2" animBg="1"/>
      <p:bldP spid="45" grpId="3" animBg="1"/>
      <p:bldP spid="46" grpId="0" animBg="1"/>
      <p:bldP spid="46" grpId="1" animBg="1"/>
      <p:bldP spid="46" grpId="2" animBg="1"/>
      <p:bldP spid="46" grpId="3" animBg="1"/>
      <p:bldP spid="47" grpId="0" animBg="1"/>
      <p:bldP spid="47" grpId="1" animBg="1"/>
      <p:bldP spid="47" grpId="2" animBg="1"/>
      <p:bldP spid="47" grpId="3" animBg="1"/>
      <p:bldP spid="49" grpId="0" animBg="1"/>
      <p:bldP spid="49" grpId="1" animBg="1"/>
      <p:bldP spid="49" grpId="2" animBg="1"/>
      <p:bldP spid="49" grpId="3" animBg="1"/>
      <p:bldP spid="50" grpId="0" animBg="1"/>
      <p:bldP spid="50" grpId="1" animBg="1"/>
      <p:bldP spid="50" grpId="2" animBg="1"/>
      <p:bldP spid="50" grpId="3" animBg="1"/>
      <p:bldP spid="51" grpId="0" animBg="1"/>
      <p:bldP spid="51" grpId="1" animBg="1"/>
      <p:bldP spid="51" grpId="2" animBg="1"/>
      <p:bldP spid="51" grpId="3" animBg="1"/>
      <p:bldP spid="53" grpId="0" animBg="1"/>
      <p:bldP spid="53" grpId="1" animBg="1"/>
      <p:bldP spid="53" grpId="2" animBg="1"/>
      <p:bldP spid="53" grpId="3" animBg="1"/>
      <p:bldP spid="54" grpId="0" animBg="1"/>
      <p:bldP spid="54" grpId="1" animBg="1"/>
      <p:bldP spid="54" grpId="2" animBg="1"/>
      <p:bldP spid="54" grpId="3" animBg="1"/>
      <p:bldP spid="55" grpId="0" animBg="1"/>
      <p:bldP spid="55" grpId="1" animBg="1"/>
      <p:bldP spid="55" grpId="2" animBg="1"/>
      <p:bldP spid="55" grpId="3" animBg="1"/>
      <p:bldP spid="56" grpId="0" animBg="1"/>
      <p:bldP spid="56" grpId="1" animBg="1"/>
      <p:bldP spid="56" grpId="2" animBg="1"/>
      <p:bldP spid="56" grpId="3" animBg="1"/>
      <p:bldP spid="57" grpId="0" animBg="1"/>
      <p:bldP spid="57" grpId="1" animBg="1"/>
      <p:bldP spid="57" grpId="2" animBg="1"/>
      <p:bldP spid="57" grpId="3" animBg="1"/>
      <p:bldP spid="48"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5" name="54 Imagen" descr="MORASSSSSSSSSSSSSSS"/>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25030" y="0"/>
            <a:ext cx="9144000" cy="5143500"/>
          </a:xfrm>
          <a:prstGeom prst="rect">
            <a:avLst/>
          </a:prstGeom>
          <a:noFill/>
          <a:ln>
            <a:noFill/>
          </a:ln>
        </p:spPr>
      </p:pic>
      <p:grpSp>
        <p:nvGrpSpPr>
          <p:cNvPr id="2" name="1 Grupo"/>
          <p:cNvGrpSpPr/>
          <p:nvPr/>
        </p:nvGrpSpPr>
        <p:grpSpPr>
          <a:xfrm>
            <a:off x="-1260000" y="-36000"/>
            <a:ext cx="2125612" cy="613742"/>
            <a:chOff x="-1188640" y="-36000"/>
            <a:chExt cx="2125612" cy="613742"/>
          </a:xfrm>
        </p:grpSpPr>
        <p:sp>
          <p:nvSpPr>
            <p:cNvPr id="3" name="2 Rectángulo"/>
            <p:cNvSpPr/>
            <p:nvPr/>
          </p:nvSpPr>
          <p:spPr>
            <a:xfrm>
              <a:off x="-1188640" y="-36000"/>
              <a:ext cx="2125612" cy="613742"/>
            </a:xfrm>
            <a:prstGeom prst="rect">
              <a:avLst/>
            </a:prstGeom>
            <a:gradFill flip="none" rotWithShape="1">
              <a:gsLst>
                <a:gs pos="66000">
                  <a:schemeClr val="accent2">
                    <a:lumMod val="0"/>
                    <a:alpha val="0"/>
                  </a:schemeClr>
                </a:gs>
                <a:gs pos="47000">
                  <a:schemeClr val="accent2">
                    <a:lumMod val="0"/>
                    <a:alpha val="0"/>
                  </a:schemeClr>
                </a:gs>
                <a:gs pos="57000">
                  <a:schemeClr val="tx1">
                    <a:alpha val="0"/>
                  </a:schemeClr>
                </a:gs>
                <a:gs pos="88000">
                  <a:schemeClr val="tx1">
                    <a:alpha val="51000"/>
                  </a:schemeClr>
                </a:gs>
              </a:gsLst>
              <a:path path="shape">
                <a:fillToRect l="50000" t="50000" r="50000" b="50000"/>
              </a:path>
              <a:tileRect/>
            </a:gradFill>
            <a:ln>
              <a:gradFill>
                <a:gsLst>
                  <a:gs pos="0">
                    <a:schemeClr val="tx1"/>
                  </a:gs>
                  <a:gs pos="50000">
                    <a:schemeClr val="tx1">
                      <a:lumMod val="95000"/>
                    </a:schemeClr>
                  </a:gs>
                  <a:gs pos="99000">
                    <a:schemeClr val="tx1">
                      <a:lumMod val="95000"/>
                    </a:schemeClr>
                  </a:gs>
                </a:gsLst>
                <a:lin ang="5400000" scaled="0"/>
              </a:gradFill>
            </a:ln>
            <a:effectLst/>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4" name="3 Elipse"/>
            <p:cNvSpPr/>
            <p:nvPr/>
          </p:nvSpPr>
          <p:spPr>
            <a:xfrm>
              <a:off x="-360323" y="79403"/>
              <a:ext cx="432431" cy="333026"/>
            </a:xfrm>
            <a:prstGeom prst="ellipse">
              <a:avLst/>
            </a:prstGeom>
            <a:solidFill>
              <a:srgbClr val="7030A0"/>
            </a:solidFill>
            <a:ln>
              <a:noFill/>
            </a:ln>
            <a:scene3d>
              <a:camera prst="orthographicFront"/>
              <a:lightRig rig="flat" dir="t"/>
            </a:scene3d>
            <a:sp3d prstMaterial="metal">
              <a:bevelT w="2857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grpSp>
      <p:grpSp>
        <p:nvGrpSpPr>
          <p:cNvPr id="5" name="4 Grupo"/>
          <p:cNvGrpSpPr/>
          <p:nvPr/>
        </p:nvGrpSpPr>
        <p:grpSpPr>
          <a:xfrm>
            <a:off x="-218984" y="589902"/>
            <a:ext cx="2125612" cy="613742"/>
            <a:chOff x="-147624" y="589902"/>
            <a:chExt cx="2125612" cy="613742"/>
          </a:xfrm>
        </p:grpSpPr>
        <p:sp>
          <p:nvSpPr>
            <p:cNvPr id="6" name="5 Rectángulo"/>
            <p:cNvSpPr/>
            <p:nvPr/>
          </p:nvSpPr>
          <p:spPr>
            <a:xfrm>
              <a:off x="-147624" y="589902"/>
              <a:ext cx="2125612" cy="613742"/>
            </a:xfrm>
            <a:prstGeom prst="rect">
              <a:avLst/>
            </a:prstGeom>
            <a:gradFill flip="none" rotWithShape="1">
              <a:gsLst>
                <a:gs pos="66000">
                  <a:schemeClr val="accent2">
                    <a:lumMod val="0"/>
                    <a:alpha val="0"/>
                  </a:schemeClr>
                </a:gs>
                <a:gs pos="47000">
                  <a:schemeClr val="accent2">
                    <a:lumMod val="0"/>
                    <a:alpha val="0"/>
                  </a:schemeClr>
                </a:gs>
                <a:gs pos="57000">
                  <a:schemeClr val="tx1">
                    <a:alpha val="0"/>
                  </a:schemeClr>
                </a:gs>
                <a:gs pos="88000">
                  <a:schemeClr val="tx1">
                    <a:alpha val="51000"/>
                  </a:schemeClr>
                </a:gs>
              </a:gsLst>
              <a:path path="shape">
                <a:fillToRect l="50000" t="50000" r="50000" b="50000"/>
              </a:path>
              <a:tileRect/>
            </a:gradFill>
            <a:ln>
              <a:gradFill>
                <a:gsLst>
                  <a:gs pos="0">
                    <a:schemeClr val="tx1"/>
                  </a:gs>
                  <a:gs pos="50000">
                    <a:schemeClr val="tx1">
                      <a:lumMod val="95000"/>
                    </a:schemeClr>
                  </a:gs>
                  <a:gs pos="99000">
                    <a:schemeClr val="tx1">
                      <a:lumMod val="95000"/>
                    </a:schemeClr>
                  </a:gs>
                </a:gsLst>
                <a:lin ang="5400000" scaled="0"/>
              </a:gradFill>
            </a:ln>
            <a:effectLst/>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7" name="6 Elipse"/>
            <p:cNvSpPr/>
            <p:nvPr/>
          </p:nvSpPr>
          <p:spPr>
            <a:xfrm>
              <a:off x="680693" y="705305"/>
              <a:ext cx="432431" cy="333026"/>
            </a:xfrm>
            <a:prstGeom prst="ellipse">
              <a:avLst/>
            </a:prstGeom>
            <a:solidFill>
              <a:srgbClr val="81D31D"/>
            </a:solidFill>
            <a:ln>
              <a:noFill/>
            </a:ln>
            <a:scene3d>
              <a:camera prst="orthographicFront"/>
              <a:lightRig rig="morning" dir="t"/>
            </a:scene3d>
            <a:sp3d prstMaterial="metal">
              <a:bevelT w="2857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grpSp>
      <p:grpSp>
        <p:nvGrpSpPr>
          <p:cNvPr id="8" name="7 Grupo"/>
          <p:cNvGrpSpPr/>
          <p:nvPr/>
        </p:nvGrpSpPr>
        <p:grpSpPr>
          <a:xfrm>
            <a:off x="717950" y="1255955"/>
            <a:ext cx="2125612" cy="613742"/>
            <a:chOff x="789310" y="1255955"/>
            <a:chExt cx="2125612" cy="613742"/>
          </a:xfrm>
        </p:grpSpPr>
        <p:sp>
          <p:nvSpPr>
            <p:cNvPr id="9" name="8 Rectángulo"/>
            <p:cNvSpPr/>
            <p:nvPr/>
          </p:nvSpPr>
          <p:spPr>
            <a:xfrm>
              <a:off x="789310" y="1255955"/>
              <a:ext cx="2125612" cy="613742"/>
            </a:xfrm>
            <a:prstGeom prst="rect">
              <a:avLst/>
            </a:prstGeom>
            <a:gradFill flip="none" rotWithShape="1">
              <a:gsLst>
                <a:gs pos="66000">
                  <a:schemeClr val="accent2">
                    <a:lumMod val="0"/>
                    <a:alpha val="0"/>
                  </a:schemeClr>
                </a:gs>
                <a:gs pos="47000">
                  <a:schemeClr val="accent2">
                    <a:lumMod val="0"/>
                    <a:alpha val="0"/>
                  </a:schemeClr>
                </a:gs>
                <a:gs pos="57000">
                  <a:schemeClr val="tx1">
                    <a:alpha val="0"/>
                  </a:schemeClr>
                </a:gs>
                <a:gs pos="88000">
                  <a:schemeClr val="tx1">
                    <a:alpha val="51000"/>
                  </a:schemeClr>
                </a:gs>
              </a:gsLst>
              <a:path path="shape">
                <a:fillToRect l="50000" t="50000" r="50000" b="50000"/>
              </a:path>
              <a:tileRect/>
            </a:gradFill>
            <a:ln>
              <a:gradFill>
                <a:gsLst>
                  <a:gs pos="0">
                    <a:schemeClr val="tx1"/>
                  </a:gs>
                  <a:gs pos="50000">
                    <a:schemeClr val="tx1">
                      <a:lumMod val="95000"/>
                    </a:schemeClr>
                  </a:gs>
                  <a:gs pos="99000">
                    <a:schemeClr val="tx1">
                      <a:lumMod val="95000"/>
                    </a:schemeClr>
                  </a:gs>
                </a:gsLst>
                <a:lin ang="5400000" scaled="0"/>
              </a:gradFill>
            </a:ln>
            <a:effectLst/>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0" name="9 Elipse"/>
            <p:cNvSpPr/>
            <p:nvPr/>
          </p:nvSpPr>
          <p:spPr>
            <a:xfrm>
              <a:off x="1617627" y="1371358"/>
              <a:ext cx="432431" cy="333026"/>
            </a:xfrm>
            <a:prstGeom prst="ellipse">
              <a:avLst/>
            </a:prstGeom>
            <a:solidFill>
              <a:srgbClr val="7030A0"/>
            </a:solidFill>
            <a:ln>
              <a:noFill/>
            </a:ln>
            <a:scene3d>
              <a:camera prst="orthographicFront"/>
              <a:lightRig rig="flat" dir="t"/>
            </a:scene3d>
            <a:sp3d prstMaterial="metal">
              <a:bevelT w="2857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grpSp>
      <p:grpSp>
        <p:nvGrpSpPr>
          <p:cNvPr id="11" name="10 Grupo"/>
          <p:cNvGrpSpPr/>
          <p:nvPr/>
        </p:nvGrpSpPr>
        <p:grpSpPr>
          <a:xfrm>
            <a:off x="1726956" y="1922008"/>
            <a:ext cx="2125612" cy="613742"/>
            <a:chOff x="1798316" y="1922008"/>
            <a:chExt cx="2125612" cy="613742"/>
          </a:xfrm>
        </p:grpSpPr>
        <p:sp>
          <p:nvSpPr>
            <p:cNvPr id="12" name="11 Rectángulo"/>
            <p:cNvSpPr/>
            <p:nvPr/>
          </p:nvSpPr>
          <p:spPr>
            <a:xfrm>
              <a:off x="1798316" y="1922008"/>
              <a:ext cx="2125612" cy="613742"/>
            </a:xfrm>
            <a:prstGeom prst="rect">
              <a:avLst/>
            </a:prstGeom>
            <a:gradFill flip="none" rotWithShape="1">
              <a:gsLst>
                <a:gs pos="66000">
                  <a:schemeClr val="accent2">
                    <a:lumMod val="0"/>
                    <a:alpha val="0"/>
                  </a:schemeClr>
                </a:gs>
                <a:gs pos="47000">
                  <a:schemeClr val="accent2">
                    <a:lumMod val="0"/>
                    <a:alpha val="0"/>
                  </a:schemeClr>
                </a:gs>
                <a:gs pos="57000">
                  <a:schemeClr val="tx1">
                    <a:alpha val="0"/>
                  </a:schemeClr>
                </a:gs>
                <a:gs pos="88000">
                  <a:schemeClr val="tx1">
                    <a:alpha val="51000"/>
                  </a:schemeClr>
                </a:gs>
              </a:gsLst>
              <a:path path="shape">
                <a:fillToRect l="50000" t="50000" r="50000" b="50000"/>
              </a:path>
              <a:tileRect/>
            </a:gradFill>
            <a:ln>
              <a:gradFill>
                <a:gsLst>
                  <a:gs pos="0">
                    <a:schemeClr val="tx1"/>
                  </a:gs>
                  <a:gs pos="50000">
                    <a:schemeClr val="tx1">
                      <a:lumMod val="95000"/>
                    </a:schemeClr>
                  </a:gs>
                  <a:gs pos="99000">
                    <a:schemeClr val="tx1">
                      <a:lumMod val="95000"/>
                    </a:schemeClr>
                  </a:gs>
                </a:gsLst>
                <a:lin ang="5400000" scaled="0"/>
              </a:gradFill>
            </a:ln>
            <a:effectLst/>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3" name="12 Elipse"/>
            <p:cNvSpPr/>
            <p:nvPr/>
          </p:nvSpPr>
          <p:spPr>
            <a:xfrm>
              <a:off x="2626633" y="2037411"/>
              <a:ext cx="432431" cy="333026"/>
            </a:xfrm>
            <a:prstGeom prst="ellipse">
              <a:avLst/>
            </a:prstGeom>
            <a:solidFill>
              <a:srgbClr val="81D31D"/>
            </a:solidFill>
            <a:ln>
              <a:noFill/>
            </a:ln>
            <a:scene3d>
              <a:camera prst="orthographicFront"/>
              <a:lightRig rig="morning" dir="t"/>
            </a:scene3d>
            <a:sp3d prstMaterial="metal">
              <a:bevelT w="2857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grpSp>
      <p:grpSp>
        <p:nvGrpSpPr>
          <p:cNvPr id="16" name="15 Grupo"/>
          <p:cNvGrpSpPr/>
          <p:nvPr/>
        </p:nvGrpSpPr>
        <p:grpSpPr>
          <a:xfrm flipH="1">
            <a:off x="8242956" y="0"/>
            <a:ext cx="2125612" cy="613742"/>
            <a:chOff x="-1188640" y="-36000"/>
            <a:chExt cx="2125612" cy="613742"/>
          </a:xfrm>
        </p:grpSpPr>
        <p:sp>
          <p:nvSpPr>
            <p:cNvPr id="26" name="25 Rectángulo"/>
            <p:cNvSpPr/>
            <p:nvPr/>
          </p:nvSpPr>
          <p:spPr>
            <a:xfrm>
              <a:off x="-1188640" y="-36000"/>
              <a:ext cx="2125612" cy="613742"/>
            </a:xfrm>
            <a:prstGeom prst="rect">
              <a:avLst/>
            </a:prstGeom>
            <a:gradFill flip="none" rotWithShape="1">
              <a:gsLst>
                <a:gs pos="66000">
                  <a:schemeClr val="accent2">
                    <a:lumMod val="0"/>
                    <a:alpha val="0"/>
                  </a:schemeClr>
                </a:gs>
                <a:gs pos="47000">
                  <a:schemeClr val="accent2">
                    <a:lumMod val="0"/>
                    <a:alpha val="0"/>
                  </a:schemeClr>
                </a:gs>
                <a:gs pos="57000">
                  <a:schemeClr val="tx1">
                    <a:alpha val="0"/>
                  </a:schemeClr>
                </a:gs>
                <a:gs pos="88000">
                  <a:schemeClr val="tx1">
                    <a:alpha val="51000"/>
                  </a:schemeClr>
                </a:gs>
              </a:gsLst>
              <a:path path="shape">
                <a:fillToRect l="50000" t="50000" r="50000" b="50000"/>
              </a:path>
              <a:tileRect/>
            </a:gradFill>
            <a:ln>
              <a:gradFill>
                <a:gsLst>
                  <a:gs pos="0">
                    <a:schemeClr val="tx1"/>
                  </a:gs>
                  <a:gs pos="50000">
                    <a:schemeClr val="tx1">
                      <a:lumMod val="95000"/>
                    </a:schemeClr>
                  </a:gs>
                  <a:gs pos="99000">
                    <a:schemeClr val="tx1">
                      <a:lumMod val="95000"/>
                    </a:schemeClr>
                  </a:gs>
                </a:gsLst>
                <a:lin ang="5400000" scaled="0"/>
              </a:gradFill>
            </a:ln>
            <a:effectLst/>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7" name="26 Elipse"/>
            <p:cNvSpPr/>
            <p:nvPr/>
          </p:nvSpPr>
          <p:spPr>
            <a:xfrm>
              <a:off x="-360323" y="79403"/>
              <a:ext cx="432431" cy="333026"/>
            </a:xfrm>
            <a:prstGeom prst="ellipse">
              <a:avLst/>
            </a:prstGeom>
            <a:solidFill>
              <a:srgbClr val="7030A0"/>
            </a:solidFill>
            <a:ln>
              <a:noFill/>
            </a:ln>
            <a:scene3d>
              <a:camera prst="orthographicFront"/>
              <a:lightRig rig="flat" dir="t"/>
            </a:scene3d>
            <a:sp3d prstMaterial="metal">
              <a:bevelT w="2857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grpSp>
      <p:grpSp>
        <p:nvGrpSpPr>
          <p:cNvPr id="17" name="16 Grupo"/>
          <p:cNvGrpSpPr/>
          <p:nvPr/>
        </p:nvGrpSpPr>
        <p:grpSpPr>
          <a:xfrm flipH="1">
            <a:off x="7201940" y="625902"/>
            <a:ext cx="2125612" cy="613742"/>
            <a:chOff x="-147624" y="589902"/>
            <a:chExt cx="2125612" cy="613742"/>
          </a:xfrm>
        </p:grpSpPr>
        <p:sp>
          <p:nvSpPr>
            <p:cNvPr id="24" name="23 Rectángulo"/>
            <p:cNvSpPr/>
            <p:nvPr/>
          </p:nvSpPr>
          <p:spPr>
            <a:xfrm>
              <a:off x="-147624" y="589902"/>
              <a:ext cx="2125612" cy="613742"/>
            </a:xfrm>
            <a:prstGeom prst="rect">
              <a:avLst/>
            </a:prstGeom>
            <a:gradFill flip="none" rotWithShape="1">
              <a:gsLst>
                <a:gs pos="66000">
                  <a:schemeClr val="accent2">
                    <a:lumMod val="0"/>
                    <a:alpha val="0"/>
                  </a:schemeClr>
                </a:gs>
                <a:gs pos="47000">
                  <a:schemeClr val="accent2">
                    <a:lumMod val="0"/>
                    <a:alpha val="0"/>
                  </a:schemeClr>
                </a:gs>
                <a:gs pos="57000">
                  <a:schemeClr val="tx1">
                    <a:alpha val="0"/>
                  </a:schemeClr>
                </a:gs>
                <a:gs pos="88000">
                  <a:schemeClr val="tx1">
                    <a:alpha val="51000"/>
                  </a:schemeClr>
                </a:gs>
              </a:gsLst>
              <a:path path="shape">
                <a:fillToRect l="50000" t="50000" r="50000" b="50000"/>
              </a:path>
              <a:tileRect/>
            </a:gradFill>
            <a:ln>
              <a:gradFill>
                <a:gsLst>
                  <a:gs pos="0">
                    <a:schemeClr val="tx1"/>
                  </a:gs>
                  <a:gs pos="50000">
                    <a:schemeClr val="tx1">
                      <a:lumMod val="95000"/>
                    </a:schemeClr>
                  </a:gs>
                  <a:gs pos="99000">
                    <a:schemeClr val="tx1">
                      <a:lumMod val="95000"/>
                    </a:schemeClr>
                  </a:gs>
                </a:gsLst>
                <a:lin ang="5400000" scaled="0"/>
              </a:gradFill>
            </a:ln>
            <a:effectLst/>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5" name="24 Elipse"/>
            <p:cNvSpPr/>
            <p:nvPr/>
          </p:nvSpPr>
          <p:spPr>
            <a:xfrm>
              <a:off x="680693" y="705305"/>
              <a:ext cx="432431" cy="333026"/>
            </a:xfrm>
            <a:prstGeom prst="ellipse">
              <a:avLst/>
            </a:prstGeom>
            <a:solidFill>
              <a:srgbClr val="81D31D"/>
            </a:solidFill>
            <a:ln>
              <a:noFill/>
            </a:ln>
            <a:scene3d>
              <a:camera prst="orthographicFront"/>
              <a:lightRig rig="morning" dir="t"/>
            </a:scene3d>
            <a:sp3d prstMaterial="metal">
              <a:bevelT w="2857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grpSp>
      <p:grpSp>
        <p:nvGrpSpPr>
          <p:cNvPr id="18" name="17 Grupo"/>
          <p:cNvGrpSpPr/>
          <p:nvPr/>
        </p:nvGrpSpPr>
        <p:grpSpPr>
          <a:xfrm flipH="1">
            <a:off x="6265006" y="1291955"/>
            <a:ext cx="2125612" cy="613742"/>
            <a:chOff x="789310" y="1255955"/>
            <a:chExt cx="2125612" cy="613742"/>
          </a:xfrm>
        </p:grpSpPr>
        <p:sp>
          <p:nvSpPr>
            <p:cNvPr id="22" name="21 Rectángulo"/>
            <p:cNvSpPr/>
            <p:nvPr/>
          </p:nvSpPr>
          <p:spPr>
            <a:xfrm>
              <a:off x="789310" y="1255955"/>
              <a:ext cx="2125612" cy="613742"/>
            </a:xfrm>
            <a:prstGeom prst="rect">
              <a:avLst/>
            </a:prstGeom>
            <a:gradFill flip="none" rotWithShape="1">
              <a:gsLst>
                <a:gs pos="66000">
                  <a:schemeClr val="accent2">
                    <a:lumMod val="0"/>
                    <a:alpha val="0"/>
                  </a:schemeClr>
                </a:gs>
                <a:gs pos="47000">
                  <a:schemeClr val="accent2">
                    <a:lumMod val="0"/>
                    <a:alpha val="0"/>
                  </a:schemeClr>
                </a:gs>
                <a:gs pos="57000">
                  <a:schemeClr val="tx1">
                    <a:alpha val="0"/>
                  </a:schemeClr>
                </a:gs>
                <a:gs pos="88000">
                  <a:schemeClr val="tx1">
                    <a:alpha val="51000"/>
                  </a:schemeClr>
                </a:gs>
              </a:gsLst>
              <a:path path="shape">
                <a:fillToRect l="50000" t="50000" r="50000" b="50000"/>
              </a:path>
              <a:tileRect/>
            </a:gradFill>
            <a:ln>
              <a:gradFill>
                <a:gsLst>
                  <a:gs pos="0">
                    <a:schemeClr val="tx1"/>
                  </a:gs>
                  <a:gs pos="50000">
                    <a:schemeClr val="tx1">
                      <a:lumMod val="95000"/>
                    </a:schemeClr>
                  </a:gs>
                  <a:gs pos="99000">
                    <a:schemeClr val="tx1">
                      <a:lumMod val="95000"/>
                    </a:schemeClr>
                  </a:gs>
                </a:gsLst>
                <a:lin ang="5400000" scaled="0"/>
              </a:gradFill>
            </a:ln>
            <a:effectLst/>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3" name="22 Elipse"/>
            <p:cNvSpPr/>
            <p:nvPr/>
          </p:nvSpPr>
          <p:spPr>
            <a:xfrm>
              <a:off x="1617627" y="1371358"/>
              <a:ext cx="432431" cy="333026"/>
            </a:xfrm>
            <a:prstGeom prst="ellipse">
              <a:avLst/>
            </a:prstGeom>
            <a:solidFill>
              <a:srgbClr val="7030A0"/>
            </a:solidFill>
            <a:ln>
              <a:noFill/>
            </a:ln>
            <a:scene3d>
              <a:camera prst="orthographicFront"/>
              <a:lightRig rig="flat" dir="t"/>
            </a:scene3d>
            <a:sp3d prstMaterial="metal">
              <a:bevelT w="2857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grpSp>
      <p:grpSp>
        <p:nvGrpSpPr>
          <p:cNvPr id="19" name="18 Grupo"/>
          <p:cNvGrpSpPr/>
          <p:nvPr/>
        </p:nvGrpSpPr>
        <p:grpSpPr>
          <a:xfrm flipH="1">
            <a:off x="5256000" y="1958008"/>
            <a:ext cx="2125612" cy="613742"/>
            <a:chOff x="1798316" y="1922008"/>
            <a:chExt cx="2125612" cy="613742"/>
          </a:xfrm>
        </p:grpSpPr>
        <p:sp>
          <p:nvSpPr>
            <p:cNvPr id="20" name="19 Rectángulo"/>
            <p:cNvSpPr/>
            <p:nvPr/>
          </p:nvSpPr>
          <p:spPr>
            <a:xfrm>
              <a:off x="1798316" y="1922008"/>
              <a:ext cx="2125612" cy="613742"/>
            </a:xfrm>
            <a:prstGeom prst="rect">
              <a:avLst/>
            </a:prstGeom>
            <a:gradFill flip="none" rotWithShape="1">
              <a:gsLst>
                <a:gs pos="66000">
                  <a:schemeClr val="accent2">
                    <a:lumMod val="0"/>
                    <a:alpha val="0"/>
                  </a:schemeClr>
                </a:gs>
                <a:gs pos="47000">
                  <a:schemeClr val="accent2">
                    <a:lumMod val="0"/>
                    <a:alpha val="0"/>
                  </a:schemeClr>
                </a:gs>
                <a:gs pos="57000">
                  <a:schemeClr val="tx1">
                    <a:alpha val="0"/>
                  </a:schemeClr>
                </a:gs>
                <a:gs pos="88000">
                  <a:schemeClr val="tx1">
                    <a:alpha val="51000"/>
                  </a:schemeClr>
                </a:gs>
              </a:gsLst>
              <a:path path="shape">
                <a:fillToRect l="50000" t="50000" r="50000" b="50000"/>
              </a:path>
              <a:tileRect/>
            </a:gradFill>
            <a:ln>
              <a:gradFill>
                <a:gsLst>
                  <a:gs pos="0">
                    <a:schemeClr val="tx1"/>
                  </a:gs>
                  <a:gs pos="50000">
                    <a:schemeClr val="tx1">
                      <a:lumMod val="95000"/>
                    </a:schemeClr>
                  </a:gs>
                  <a:gs pos="99000">
                    <a:schemeClr val="tx1">
                      <a:lumMod val="95000"/>
                    </a:schemeClr>
                  </a:gs>
                </a:gsLst>
                <a:lin ang="5400000" scaled="0"/>
              </a:gradFill>
            </a:ln>
            <a:effectLst/>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1" name="20 Elipse"/>
            <p:cNvSpPr/>
            <p:nvPr/>
          </p:nvSpPr>
          <p:spPr>
            <a:xfrm>
              <a:off x="2626633" y="2037411"/>
              <a:ext cx="432431" cy="333026"/>
            </a:xfrm>
            <a:prstGeom prst="ellipse">
              <a:avLst/>
            </a:prstGeom>
            <a:solidFill>
              <a:srgbClr val="81D31D"/>
            </a:solidFill>
            <a:ln>
              <a:noFill/>
            </a:ln>
            <a:scene3d>
              <a:camera prst="orthographicFront"/>
              <a:lightRig rig="morning" dir="t"/>
            </a:scene3d>
            <a:sp3d prstMaterial="metal">
              <a:bevelT w="2857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grpSp>
      <p:grpSp>
        <p:nvGrpSpPr>
          <p:cNvPr id="29" name="28 Grupo"/>
          <p:cNvGrpSpPr/>
          <p:nvPr/>
        </p:nvGrpSpPr>
        <p:grpSpPr>
          <a:xfrm flipV="1">
            <a:off x="-1260648" y="4550008"/>
            <a:ext cx="2125612" cy="613742"/>
            <a:chOff x="-1188640" y="-36000"/>
            <a:chExt cx="2125612" cy="613742"/>
          </a:xfrm>
        </p:grpSpPr>
        <p:sp>
          <p:nvSpPr>
            <p:cNvPr id="39" name="38 Rectángulo"/>
            <p:cNvSpPr/>
            <p:nvPr/>
          </p:nvSpPr>
          <p:spPr>
            <a:xfrm>
              <a:off x="-1188640" y="-36000"/>
              <a:ext cx="2125612" cy="613742"/>
            </a:xfrm>
            <a:prstGeom prst="rect">
              <a:avLst/>
            </a:prstGeom>
            <a:gradFill flip="none" rotWithShape="1">
              <a:gsLst>
                <a:gs pos="66000">
                  <a:schemeClr val="accent2">
                    <a:lumMod val="0"/>
                    <a:alpha val="0"/>
                  </a:schemeClr>
                </a:gs>
                <a:gs pos="47000">
                  <a:schemeClr val="accent2">
                    <a:lumMod val="0"/>
                    <a:alpha val="0"/>
                  </a:schemeClr>
                </a:gs>
                <a:gs pos="57000">
                  <a:schemeClr val="tx1">
                    <a:alpha val="0"/>
                  </a:schemeClr>
                </a:gs>
                <a:gs pos="88000">
                  <a:schemeClr val="tx1">
                    <a:alpha val="51000"/>
                  </a:schemeClr>
                </a:gs>
              </a:gsLst>
              <a:path path="shape">
                <a:fillToRect l="50000" t="50000" r="50000" b="50000"/>
              </a:path>
              <a:tileRect/>
            </a:gradFill>
            <a:ln>
              <a:gradFill>
                <a:gsLst>
                  <a:gs pos="0">
                    <a:schemeClr val="tx1"/>
                  </a:gs>
                  <a:gs pos="50000">
                    <a:schemeClr val="tx1">
                      <a:lumMod val="95000"/>
                    </a:schemeClr>
                  </a:gs>
                  <a:gs pos="99000">
                    <a:schemeClr val="tx1">
                      <a:lumMod val="95000"/>
                    </a:schemeClr>
                  </a:gs>
                </a:gsLst>
                <a:lin ang="5400000" scaled="0"/>
              </a:gradFill>
            </a:ln>
            <a:effectLst/>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40" name="39 Elipse"/>
            <p:cNvSpPr/>
            <p:nvPr/>
          </p:nvSpPr>
          <p:spPr>
            <a:xfrm>
              <a:off x="-360323" y="79403"/>
              <a:ext cx="432431" cy="333026"/>
            </a:xfrm>
            <a:prstGeom prst="ellipse">
              <a:avLst/>
            </a:prstGeom>
            <a:solidFill>
              <a:srgbClr val="7030A0"/>
            </a:solidFill>
            <a:ln>
              <a:noFill/>
            </a:ln>
            <a:scene3d>
              <a:camera prst="orthographicFront"/>
              <a:lightRig rig="flat" dir="t"/>
            </a:scene3d>
            <a:sp3d prstMaterial="metal">
              <a:bevelT w="2857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grpSp>
      <p:grpSp>
        <p:nvGrpSpPr>
          <p:cNvPr id="30" name="29 Grupo"/>
          <p:cNvGrpSpPr/>
          <p:nvPr/>
        </p:nvGrpSpPr>
        <p:grpSpPr>
          <a:xfrm flipV="1">
            <a:off x="-219632" y="3924106"/>
            <a:ext cx="2125612" cy="613742"/>
            <a:chOff x="-147624" y="589902"/>
            <a:chExt cx="2125612" cy="613742"/>
          </a:xfrm>
        </p:grpSpPr>
        <p:sp>
          <p:nvSpPr>
            <p:cNvPr id="37" name="36 Rectángulo"/>
            <p:cNvSpPr/>
            <p:nvPr/>
          </p:nvSpPr>
          <p:spPr>
            <a:xfrm>
              <a:off x="-147624" y="589902"/>
              <a:ext cx="2125612" cy="613742"/>
            </a:xfrm>
            <a:prstGeom prst="rect">
              <a:avLst/>
            </a:prstGeom>
            <a:gradFill flip="none" rotWithShape="1">
              <a:gsLst>
                <a:gs pos="66000">
                  <a:schemeClr val="accent2">
                    <a:lumMod val="0"/>
                    <a:alpha val="0"/>
                  </a:schemeClr>
                </a:gs>
                <a:gs pos="47000">
                  <a:schemeClr val="accent2">
                    <a:lumMod val="0"/>
                    <a:alpha val="0"/>
                  </a:schemeClr>
                </a:gs>
                <a:gs pos="57000">
                  <a:schemeClr val="tx1">
                    <a:alpha val="0"/>
                  </a:schemeClr>
                </a:gs>
                <a:gs pos="88000">
                  <a:schemeClr val="tx1">
                    <a:alpha val="51000"/>
                  </a:schemeClr>
                </a:gs>
              </a:gsLst>
              <a:path path="shape">
                <a:fillToRect l="50000" t="50000" r="50000" b="50000"/>
              </a:path>
              <a:tileRect/>
            </a:gradFill>
            <a:ln>
              <a:gradFill>
                <a:gsLst>
                  <a:gs pos="0">
                    <a:schemeClr val="tx1"/>
                  </a:gs>
                  <a:gs pos="50000">
                    <a:schemeClr val="tx1">
                      <a:lumMod val="95000"/>
                    </a:schemeClr>
                  </a:gs>
                  <a:gs pos="99000">
                    <a:schemeClr val="tx1">
                      <a:lumMod val="95000"/>
                    </a:schemeClr>
                  </a:gs>
                </a:gsLst>
                <a:lin ang="5400000" scaled="0"/>
              </a:gradFill>
            </a:ln>
            <a:effectLst/>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38" name="37 Elipse"/>
            <p:cNvSpPr/>
            <p:nvPr/>
          </p:nvSpPr>
          <p:spPr>
            <a:xfrm>
              <a:off x="680693" y="705305"/>
              <a:ext cx="432431" cy="333026"/>
            </a:xfrm>
            <a:prstGeom prst="ellipse">
              <a:avLst/>
            </a:prstGeom>
            <a:solidFill>
              <a:srgbClr val="81D31D"/>
            </a:solidFill>
            <a:ln>
              <a:noFill/>
            </a:ln>
            <a:scene3d>
              <a:camera prst="orthographicFront"/>
              <a:lightRig rig="morning" dir="t"/>
            </a:scene3d>
            <a:sp3d prstMaterial="metal">
              <a:bevelT w="2857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grpSp>
      <p:grpSp>
        <p:nvGrpSpPr>
          <p:cNvPr id="31" name="30 Grupo"/>
          <p:cNvGrpSpPr/>
          <p:nvPr/>
        </p:nvGrpSpPr>
        <p:grpSpPr>
          <a:xfrm flipV="1">
            <a:off x="717302" y="3258053"/>
            <a:ext cx="2125612" cy="613742"/>
            <a:chOff x="789310" y="1255955"/>
            <a:chExt cx="2125612" cy="613742"/>
          </a:xfrm>
        </p:grpSpPr>
        <p:sp>
          <p:nvSpPr>
            <p:cNvPr id="35" name="34 Rectángulo"/>
            <p:cNvSpPr/>
            <p:nvPr/>
          </p:nvSpPr>
          <p:spPr>
            <a:xfrm>
              <a:off x="789310" y="1255955"/>
              <a:ext cx="2125612" cy="613742"/>
            </a:xfrm>
            <a:prstGeom prst="rect">
              <a:avLst/>
            </a:prstGeom>
            <a:gradFill flip="none" rotWithShape="1">
              <a:gsLst>
                <a:gs pos="66000">
                  <a:schemeClr val="accent2">
                    <a:lumMod val="0"/>
                    <a:alpha val="0"/>
                  </a:schemeClr>
                </a:gs>
                <a:gs pos="47000">
                  <a:schemeClr val="accent2">
                    <a:lumMod val="0"/>
                    <a:alpha val="0"/>
                  </a:schemeClr>
                </a:gs>
                <a:gs pos="57000">
                  <a:schemeClr val="tx1">
                    <a:alpha val="0"/>
                  </a:schemeClr>
                </a:gs>
                <a:gs pos="88000">
                  <a:schemeClr val="tx1">
                    <a:alpha val="51000"/>
                  </a:schemeClr>
                </a:gs>
              </a:gsLst>
              <a:path path="shape">
                <a:fillToRect l="50000" t="50000" r="50000" b="50000"/>
              </a:path>
              <a:tileRect/>
            </a:gradFill>
            <a:ln>
              <a:gradFill>
                <a:gsLst>
                  <a:gs pos="0">
                    <a:schemeClr val="tx1"/>
                  </a:gs>
                  <a:gs pos="50000">
                    <a:schemeClr val="tx1">
                      <a:lumMod val="95000"/>
                    </a:schemeClr>
                  </a:gs>
                  <a:gs pos="99000">
                    <a:schemeClr val="tx1">
                      <a:lumMod val="95000"/>
                    </a:schemeClr>
                  </a:gs>
                </a:gsLst>
                <a:lin ang="5400000" scaled="0"/>
              </a:gradFill>
            </a:ln>
            <a:effectLst/>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36" name="35 Elipse"/>
            <p:cNvSpPr/>
            <p:nvPr/>
          </p:nvSpPr>
          <p:spPr>
            <a:xfrm>
              <a:off x="1617627" y="1371358"/>
              <a:ext cx="432431" cy="333026"/>
            </a:xfrm>
            <a:prstGeom prst="ellipse">
              <a:avLst/>
            </a:prstGeom>
            <a:solidFill>
              <a:srgbClr val="7030A0"/>
            </a:solidFill>
            <a:ln>
              <a:noFill/>
            </a:ln>
            <a:scene3d>
              <a:camera prst="orthographicFront"/>
              <a:lightRig rig="flat" dir="t"/>
            </a:scene3d>
            <a:sp3d prstMaterial="metal">
              <a:bevelT w="2857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grpSp>
      <p:grpSp>
        <p:nvGrpSpPr>
          <p:cNvPr id="32" name="31 Grupo"/>
          <p:cNvGrpSpPr/>
          <p:nvPr/>
        </p:nvGrpSpPr>
        <p:grpSpPr>
          <a:xfrm flipV="1">
            <a:off x="1726308" y="2592000"/>
            <a:ext cx="2125612" cy="613742"/>
            <a:chOff x="1798316" y="1922008"/>
            <a:chExt cx="2125612" cy="613742"/>
          </a:xfrm>
        </p:grpSpPr>
        <p:sp>
          <p:nvSpPr>
            <p:cNvPr id="33" name="32 Rectángulo"/>
            <p:cNvSpPr/>
            <p:nvPr/>
          </p:nvSpPr>
          <p:spPr>
            <a:xfrm>
              <a:off x="1798316" y="1922008"/>
              <a:ext cx="2125612" cy="613742"/>
            </a:xfrm>
            <a:prstGeom prst="rect">
              <a:avLst/>
            </a:prstGeom>
            <a:gradFill flip="none" rotWithShape="1">
              <a:gsLst>
                <a:gs pos="66000">
                  <a:schemeClr val="accent2">
                    <a:lumMod val="0"/>
                    <a:alpha val="0"/>
                  </a:schemeClr>
                </a:gs>
                <a:gs pos="47000">
                  <a:schemeClr val="accent2">
                    <a:lumMod val="0"/>
                    <a:alpha val="0"/>
                  </a:schemeClr>
                </a:gs>
                <a:gs pos="57000">
                  <a:schemeClr val="tx1">
                    <a:alpha val="0"/>
                  </a:schemeClr>
                </a:gs>
                <a:gs pos="88000">
                  <a:schemeClr val="tx1">
                    <a:alpha val="51000"/>
                  </a:schemeClr>
                </a:gs>
              </a:gsLst>
              <a:path path="shape">
                <a:fillToRect l="50000" t="50000" r="50000" b="50000"/>
              </a:path>
              <a:tileRect/>
            </a:gradFill>
            <a:ln>
              <a:gradFill>
                <a:gsLst>
                  <a:gs pos="0">
                    <a:schemeClr val="tx1"/>
                  </a:gs>
                  <a:gs pos="50000">
                    <a:schemeClr val="tx1">
                      <a:lumMod val="95000"/>
                    </a:schemeClr>
                  </a:gs>
                  <a:gs pos="99000">
                    <a:schemeClr val="tx1">
                      <a:lumMod val="95000"/>
                    </a:schemeClr>
                  </a:gs>
                </a:gsLst>
                <a:lin ang="5400000" scaled="0"/>
              </a:gradFill>
            </a:ln>
            <a:effectLst/>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34" name="33 Elipse"/>
            <p:cNvSpPr/>
            <p:nvPr/>
          </p:nvSpPr>
          <p:spPr>
            <a:xfrm>
              <a:off x="2626633" y="2037411"/>
              <a:ext cx="432431" cy="333026"/>
            </a:xfrm>
            <a:prstGeom prst="ellipse">
              <a:avLst/>
            </a:prstGeom>
            <a:solidFill>
              <a:srgbClr val="81D31D"/>
            </a:solidFill>
            <a:ln>
              <a:noFill/>
            </a:ln>
            <a:scene3d>
              <a:camera prst="orthographicFront"/>
              <a:lightRig rig="morning" dir="t"/>
            </a:scene3d>
            <a:sp3d prstMaterial="metal">
              <a:bevelT w="2857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grpSp>
      <p:grpSp>
        <p:nvGrpSpPr>
          <p:cNvPr id="42" name="41 Grupo"/>
          <p:cNvGrpSpPr/>
          <p:nvPr/>
        </p:nvGrpSpPr>
        <p:grpSpPr>
          <a:xfrm flipH="1" flipV="1">
            <a:off x="8242308" y="4514008"/>
            <a:ext cx="2125612" cy="613742"/>
            <a:chOff x="-1188640" y="-36000"/>
            <a:chExt cx="2125612" cy="613742"/>
          </a:xfrm>
        </p:grpSpPr>
        <p:sp>
          <p:nvSpPr>
            <p:cNvPr id="52" name="51 Rectángulo"/>
            <p:cNvSpPr/>
            <p:nvPr/>
          </p:nvSpPr>
          <p:spPr>
            <a:xfrm>
              <a:off x="-1188640" y="-36000"/>
              <a:ext cx="2125612" cy="613742"/>
            </a:xfrm>
            <a:prstGeom prst="rect">
              <a:avLst/>
            </a:prstGeom>
            <a:gradFill flip="none" rotWithShape="1">
              <a:gsLst>
                <a:gs pos="66000">
                  <a:schemeClr val="accent2">
                    <a:lumMod val="0"/>
                    <a:alpha val="0"/>
                  </a:schemeClr>
                </a:gs>
                <a:gs pos="47000">
                  <a:schemeClr val="accent2">
                    <a:lumMod val="0"/>
                    <a:alpha val="0"/>
                  </a:schemeClr>
                </a:gs>
                <a:gs pos="57000">
                  <a:schemeClr val="tx1">
                    <a:alpha val="0"/>
                  </a:schemeClr>
                </a:gs>
                <a:gs pos="88000">
                  <a:schemeClr val="tx1">
                    <a:alpha val="51000"/>
                  </a:schemeClr>
                </a:gs>
              </a:gsLst>
              <a:path path="shape">
                <a:fillToRect l="50000" t="50000" r="50000" b="50000"/>
              </a:path>
              <a:tileRect/>
            </a:gradFill>
            <a:ln>
              <a:gradFill>
                <a:gsLst>
                  <a:gs pos="0">
                    <a:schemeClr val="tx1"/>
                  </a:gs>
                  <a:gs pos="50000">
                    <a:schemeClr val="tx1">
                      <a:lumMod val="95000"/>
                    </a:schemeClr>
                  </a:gs>
                  <a:gs pos="99000">
                    <a:schemeClr val="tx1">
                      <a:lumMod val="95000"/>
                    </a:schemeClr>
                  </a:gs>
                </a:gsLst>
                <a:lin ang="5400000" scaled="0"/>
              </a:gradFill>
            </a:ln>
            <a:effectLst/>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53" name="52 Elipse"/>
            <p:cNvSpPr/>
            <p:nvPr/>
          </p:nvSpPr>
          <p:spPr>
            <a:xfrm>
              <a:off x="-360323" y="79403"/>
              <a:ext cx="432431" cy="333026"/>
            </a:xfrm>
            <a:prstGeom prst="ellipse">
              <a:avLst/>
            </a:prstGeom>
            <a:solidFill>
              <a:srgbClr val="7030A0"/>
            </a:solidFill>
            <a:ln>
              <a:noFill/>
            </a:ln>
            <a:scene3d>
              <a:camera prst="orthographicFront"/>
              <a:lightRig rig="flat" dir="t"/>
            </a:scene3d>
            <a:sp3d prstMaterial="metal">
              <a:bevelT w="2857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grpSp>
      <p:grpSp>
        <p:nvGrpSpPr>
          <p:cNvPr id="43" name="42 Grupo"/>
          <p:cNvGrpSpPr/>
          <p:nvPr/>
        </p:nvGrpSpPr>
        <p:grpSpPr>
          <a:xfrm flipH="1" flipV="1">
            <a:off x="7201292" y="3888106"/>
            <a:ext cx="2125612" cy="613742"/>
            <a:chOff x="-147624" y="589902"/>
            <a:chExt cx="2125612" cy="613742"/>
          </a:xfrm>
        </p:grpSpPr>
        <p:sp>
          <p:nvSpPr>
            <p:cNvPr id="50" name="49 Rectángulo"/>
            <p:cNvSpPr/>
            <p:nvPr/>
          </p:nvSpPr>
          <p:spPr>
            <a:xfrm>
              <a:off x="-147624" y="589902"/>
              <a:ext cx="2125612" cy="613742"/>
            </a:xfrm>
            <a:prstGeom prst="rect">
              <a:avLst/>
            </a:prstGeom>
            <a:gradFill flip="none" rotWithShape="1">
              <a:gsLst>
                <a:gs pos="66000">
                  <a:schemeClr val="accent2">
                    <a:lumMod val="0"/>
                    <a:alpha val="0"/>
                  </a:schemeClr>
                </a:gs>
                <a:gs pos="47000">
                  <a:schemeClr val="accent2">
                    <a:lumMod val="0"/>
                    <a:alpha val="0"/>
                  </a:schemeClr>
                </a:gs>
                <a:gs pos="57000">
                  <a:schemeClr val="tx1">
                    <a:alpha val="0"/>
                  </a:schemeClr>
                </a:gs>
                <a:gs pos="88000">
                  <a:schemeClr val="tx1">
                    <a:alpha val="51000"/>
                  </a:schemeClr>
                </a:gs>
              </a:gsLst>
              <a:path path="shape">
                <a:fillToRect l="50000" t="50000" r="50000" b="50000"/>
              </a:path>
              <a:tileRect/>
            </a:gradFill>
            <a:ln>
              <a:gradFill>
                <a:gsLst>
                  <a:gs pos="0">
                    <a:schemeClr val="tx1"/>
                  </a:gs>
                  <a:gs pos="50000">
                    <a:schemeClr val="tx1">
                      <a:lumMod val="95000"/>
                    </a:schemeClr>
                  </a:gs>
                  <a:gs pos="99000">
                    <a:schemeClr val="tx1">
                      <a:lumMod val="95000"/>
                    </a:schemeClr>
                  </a:gs>
                </a:gsLst>
                <a:lin ang="5400000" scaled="0"/>
              </a:gradFill>
            </a:ln>
            <a:effectLst/>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51" name="50 Elipse"/>
            <p:cNvSpPr/>
            <p:nvPr/>
          </p:nvSpPr>
          <p:spPr>
            <a:xfrm>
              <a:off x="680693" y="705305"/>
              <a:ext cx="432431" cy="333026"/>
            </a:xfrm>
            <a:prstGeom prst="ellipse">
              <a:avLst/>
            </a:prstGeom>
            <a:solidFill>
              <a:srgbClr val="81D31D"/>
            </a:solidFill>
            <a:ln>
              <a:noFill/>
            </a:ln>
            <a:scene3d>
              <a:camera prst="orthographicFront"/>
              <a:lightRig rig="morning" dir="t"/>
            </a:scene3d>
            <a:sp3d prstMaterial="metal">
              <a:bevelT w="2857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grpSp>
      <p:grpSp>
        <p:nvGrpSpPr>
          <p:cNvPr id="44" name="43 Grupo"/>
          <p:cNvGrpSpPr/>
          <p:nvPr/>
        </p:nvGrpSpPr>
        <p:grpSpPr>
          <a:xfrm flipH="1" flipV="1">
            <a:off x="6264358" y="3222053"/>
            <a:ext cx="2125612" cy="613742"/>
            <a:chOff x="789310" y="1255955"/>
            <a:chExt cx="2125612" cy="613742"/>
          </a:xfrm>
        </p:grpSpPr>
        <p:sp>
          <p:nvSpPr>
            <p:cNvPr id="48" name="47 Rectángulo"/>
            <p:cNvSpPr/>
            <p:nvPr/>
          </p:nvSpPr>
          <p:spPr>
            <a:xfrm>
              <a:off x="789310" y="1255955"/>
              <a:ext cx="2125612" cy="613742"/>
            </a:xfrm>
            <a:prstGeom prst="rect">
              <a:avLst/>
            </a:prstGeom>
            <a:gradFill flip="none" rotWithShape="1">
              <a:gsLst>
                <a:gs pos="66000">
                  <a:schemeClr val="accent2">
                    <a:lumMod val="0"/>
                    <a:alpha val="0"/>
                  </a:schemeClr>
                </a:gs>
                <a:gs pos="47000">
                  <a:schemeClr val="accent2">
                    <a:lumMod val="0"/>
                    <a:alpha val="0"/>
                  </a:schemeClr>
                </a:gs>
                <a:gs pos="57000">
                  <a:schemeClr val="tx1">
                    <a:alpha val="0"/>
                  </a:schemeClr>
                </a:gs>
                <a:gs pos="88000">
                  <a:schemeClr val="tx1">
                    <a:alpha val="51000"/>
                  </a:schemeClr>
                </a:gs>
              </a:gsLst>
              <a:path path="shape">
                <a:fillToRect l="50000" t="50000" r="50000" b="50000"/>
              </a:path>
              <a:tileRect/>
            </a:gradFill>
            <a:ln>
              <a:gradFill>
                <a:gsLst>
                  <a:gs pos="0">
                    <a:schemeClr val="tx1"/>
                  </a:gs>
                  <a:gs pos="50000">
                    <a:schemeClr val="tx1">
                      <a:lumMod val="95000"/>
                    </a:schemeClr>
                  </a:gs>
                  <a:gs pos="99000">
                    <a:schemeClr val="tx1">
                      <a:lumMod val="95000"/>
                    </a:schemeClr>
                  </a:gs>
                </a:gsLst>
                <a:lin ang="5400000" scaled="0"/>
              </a:gradFill>
            </a:ln>
            <a:effectLst/>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49" name="48 Elipse"/>
            <p:cNvSpPr/>
            <p:nvPr/>
          </p:nvSpPr>
          <p:spPr>
            <a:xfrm>
              <a:off x="1617627" y="1371358"/>
              <a:ext cx="432431" cy="333026"/>
            </a:xfrm>
            <a:prstGeom prst="ellipse">
              <a:avLst/>
            </a:prstGeom>
            <a:solidFill>
              <a:srgbClr val="7030A0"/>
            </a:solidFill>
            <a:ln>
              <a:noFill/>
            </a:ln>
            <a:scene3d>
              <a:camera prst="orthographicFront"/>
              <a:lightRig rig="flat" dir="t"/>
            </a:scene3d>
            <a:sp3d prstMaterial="metal">
              <a:bevelT w="2857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grpSp>
      <p:grpSp>
        <p:nvGrpSpPr>
          <p:cNvPr id="45" name="44 Grupo"/>
          <p:cNvGrpSpPr/>
          <p:nvPr/>
        </p:nvGrpSpPr>
        <p:grpSpPr>
          <a:xfrm flipH="1" flipV="1">
            <a:off x="5255352" y="2556000"/>
            <a:ext cx="2125612" cy="613742"/>
            <a:chOff x="1798316" y="1922008"/>
            <a:chExt cx="2125612" cy="613742"/>
          </a:xfrm>
        </p:grpSpPr>
        <p:sp>
          <p:nvSpPr>
            <p:cNvPr id="46" name="45 Rectángulo"/>
            <p:cNvSpPr/>
            <p:nvPr/>
          </p:nvSpPr>
          <p:spPr>
            <a:xfrm>
              <a:off x="1798316" y="1922008"/>
              <a:ext cx="2125612" cy="613742"/>
            </a:xfrm>
            <a:prstGeom prst="rect">
              <a:avLst/>
            </a:prstGeom>
            <a:gradFill flip="none" rotWithShape="1">
              <a:gsLst>
                <a:gs pos="66000">
                  <a:schemeClr val="accent2">
                    <a:lumMod val="0"/>
                    <a:alpha val="0"/>
                  </a:schemeClr>
                </a:gs>
                <a:gs pos="47000">
                  <a:schemeClr val="accent2">
                    <a:lumMod val="0"/>
                    <a:alpha val="0"/>
                  </a:schemeClr>
                </a:gs>
                <a:gs pos="57000">
                  <a:schemeClr val="tx1">
                    <a:alpha val="0"/>
                  </a:schemeClr>
                </a:gs>
                <a:gs pos="88000">
                  <a:schemeClr val="tx1">
                    <a:alpha val="51000"/>
                  </a:schemeClr>
                </a:gs>
              </a:gsLst>
              <a:path path="shape">
                <a:fillToRect l="50000" t="50000" r="50000" b="50000"/>
              </a:path>
              <a:tileRect/>
            </a:gradFill>
            <a:ln>
              <a:gradFill>
                <a:gsLst>
                  <a:gs pos="0">
                    <a:schemeClr val="tx1"/>
                  </a:gs>
                  <a:gs pos="50000">
                    <a:schemeClr val="tx1">
                      <a:lumMod val="95000"/>
                    </a:schemeClr>
                  </a:gs>
                  <a:gs pos="99000">
                    <a:schemeClr val="tx1">
                      <a:lumMod val="95000"/>
                    </a:schemeClr>
                  </a:gs>
                </a:gsLst>
                <a:lin ang="5400000" scaled="0"/>
              </a:gradFill>
            </a:ln>
            <a:effectLst/>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47" name="46 Elipse"/>
            <p:cNvSpPr/>
            <p:nvPr/>
          </p:nvSpPr>
          <p:spPr>
            <a:xfrm>
              <a:off x="2626633" y="2037411"/>
              <a:ext cx="432431" cy="333026"/>
            </a:xfrm>
            <a:prstGeom prst="ellipse">
              <a:avLst/>
            </a:prstGeom>
            <a:solidFill>
              <a:srgbClr val="81D31D"/>
            </a:solidFill>
            <a:ln>
              <a:noFill/>
            </a:ln>
            <a:scene3d>
              <a:camera prst="orthographicFront"/>
              <a:lightRig rig="morning" dir="t"/>
            </a:scene3d>
            <a:sp3d prstMaterial="metal">
              <a:bevelT w="2857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grpSp>
      <p:sp>
        <p:nvSpPr>
          <p:cNvPr id="54" name="53 Rectángulo"/>
          <p:cNvSpPr/>
          <p:nvPr/>
        </p:nvSpPr>
        <p:spPr>
          <a:xfrm flipH="1">
            <a:off x="-1332656" y="-329108"/>
            <a:ext cx="11881320" cy="5472608"/>
          </a:xfrm>
          <a:prstGeom prst="rect">
            <a:avLst/>
          </a:prstGeom>
          <a:gradFill flip="none" rotWithShape="1">
            <a:gsLst>
              <a:gs pos="0">
                <a:srgbClr val="CCCCFF">
                  <a:lumMod val="48000"/>
                  <a:lumOff val="52000"/>
                </a:srgbClr>
              </a:gs>
              <a:gs pos="77000">
                <a:srgbClr val="A278FF"/>
              </a:gs>
              <a:gs pos="28000">
                <a:srgbClr val="9966FF">
                  <a:lumMod val="99000"/>
                  <a:lumOff val="1000"/>
                </a:srgbClr>
              </a:gs>
              <a:gs pos="100000">
                <a:srgbClr val="CCB3FF"/>
              </a:gs>
              <a:gs pos="53000">
                <a:srgbClr val="CC99FF">
                  <a:lumMod val="73000"/>
                  <a:lumOff val="27000"/>
                </a:srgbClr>
              </a:gs>
              <a:gs pos="100000">
                <a:srgbClr val="CCCCFF">
                  <a:lumMod val="71000"/>
                  <a:lumOff val="29000"/>
                </a:srgbClr>
              </a:gs>
            </a:gsLst>
            <a:lin ang="189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20765346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4000" fill="hold"/>
                                        <p:tgtEl>
                                          <p:spTgt spid="2"/>
                                        </p:tgtEl>
                                        <p:attrNameLst>
                                          <p:attrName>ppt_x</p:attrName>
                                        </p:attrNameLst>
                                      </p:cBhvr>
                                      <p:tavLst>
                                        <p:tav tm="0">
                                          <p:val>
                                            <p:strVal val="1+#ppt_w/2"/>
                                          </p:val>
                                        </p:tav>
                                        <p:tav tm="100000">
                                          <p:val>
                                            <p:strVal val="#ppt_x"/>
                                          </p:val>
                                        </p:tav>
                                      </p:tavLst>
                                    </p:anim>
                                    <p:anim calcmode="lin" valueType="num">
                                      <p:cBhvr additive="base">
                                        <p:cTn id="8" dur="4000" fill="hold"/>
                                        <p:tgtEl>
                                          <p:spTgt spid="2"/>
                                        </p:tgtEl>
                                        <p:attrNameLst>
                                          <p:attrName>ppt_y</p:attrName>
                                        </p:attrNameLst>
                                      </p:cBhvr>
                                      <p:tavLst>
                                        <p:tav tm="0">
                                          <p:val>
                                            <p:strVal val="#ppt_y"/>
                                          </p:val>
                                        </p:tav>
                                        <p:tav tm="100000">
                                          <p:val>
                                            <p:strVal val="#ppt_y"/>
                                          </p:val>
                                        </p:tav>
                                      </p:tavLst>
                                    </p:anim>
                                  </p:childTnLst>
                                </p:cTn>
                              </p:par>
                              <p:par>
                                <p:cTn id="9" presetID="19" presetClass="entr" presetSubtype="10"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5000" fill="hold"/>
                                        <p:tgtEl>
                                          <p:spTgt spid="2"/>
                                        </p:tgtEl>
                                        <p:attrNameLst>
                                          <p:attrName>ppt_w</p:attrName>
                                        </p:attrNameLst>
                                      </p:cBhvr>
                                      <p:tavLst>
                                        <p:tav tm="0" fmla="#ppt_w*sin(2.5*pi*$)">
                                          <p:val>
                                            <p:fltVal val="0"/>
                                          </p:val>
                                        </p:tav>
                                        <p:tav tm="100000">
                                          <p:val>
                                            <p:fltVal val="1"/>
                                          </p:val>
                                        </p:tav>
                                      </p:tavLst>
                                    </p:anim>
                                    <p:anim calcmode="lin" valueType="num">
                                      <p:cBhvr>
                                        <p:cTn id="12" dur="5000" fill="hold"/>
                                        <p:tgtEl>
                                          <p:spTgt spid="2"/>
                                        </p:tgtEl>
                                        <p:attrNameLst>
                                          <p:attrName>ppt_h</p:attrName>
                                        </p:attrNameLst>
                                      </p:cBhvr>
                                      <p:tavLst>
                                        <p:tav tm="0">
                                          <p:val>
                                            <p:strVal val="#ppt_h"/>
                                          </p:val>
                                        </p:tav>
                                        <p:tav tm="100000">
                                          <p:val>
                                            <p:strVal val="#ppt_h"/>
                                          </p:val>
                                        </p:tav>
                                      </p:tavLst>
                                    </p:anim>
                                  </p:childTnLst>
                                </p:cTn>
                              </p:par>
                              <p:par>
                                <p:cTn id="13" presetID="2" presetClass="exit" presetSubtype="2" fill="hold" nodeType="withEffect">
                                  <p:stCondLst>
                                    <p:cond delay="0"/>
                                  </p:stCondLst>
                                  <p:childTnLst>
                                    <p:anim calcmode="lin" valueType="num">
                                      <p:cBhvr additive="base">
                                        <p:cTn id="14" dur="4000"/>
                                        <p:tgtEl>
                                          <p:spTgt spid="2"/>
                                        </p:tgtEl>
                                        <p:attrNameLst>
                                          <p:attrName>ppt_x</p:attrName>
                                        </p:attrNameLst>
                                      </p:cBhvr>
                                      <p:tavLst>
                                        <p:tav tm="0">
                                          <p:val>
                                            <p:strVal val="ppt_x"/>
                                          </p:val>
                                        </p:tav>
                                        <p:tav tm="100000">
                                          <p:val>
                                            <p:strVal val="1+ppt_w/2"/>
                                          </p:val>
                                        </p:tav>
                                      </p:tavLst>
                                    </p:anim>
                                    <p:anim calcmode="lin" valueType="num">
                                      <p:cBhvr additive="base">
                                        <p:cTn id="15" dur="4000"/>
                                        <p:tgtEl>
                                          <p:spTgt spid="2"/>
                                        </p:tgtEl>
                                        <p:attrNameLst>
                                          <p:attrName>ppt_y</p:attrName>
                                        </p:attrNameLst>
                                      </p:cBhvr>
                                      <p:tavLst>
                                        <p:tav tm="0">
                                          <p:val>
                                            <p:strVal val="ppt_y"/>
                                          </p:val>
                                        </p:tav>
                                        <p:tav tm="100000">
                                          <p:val>
                                            <p:strVal val="ppt_y"/>
                                          </p:val>
                                        </p:tav>
                                      </p:tavLst>
                                    </p:anim>
                                    <p:set>
                                      <p:cBhvr>
                                        <p:cTn id="16" dur="1" fill="hold">
                                          <p:stCondLst>
                                            <p:cond delay="3999"/>
                                          </p:stCondLst>
                                        </p:cTn>
                                        <p:tgtEl>
                                          <p:spTgt spid="2"/>
                                        </p:tgtEl>
                                        <p:attrNameLst>
                                          <p:attrName>style.visibility</p:attrName>
                                        </p:attrNameLst>
                                      </p:cBhvr>
                                      <p:to>
                                        <p:strVal val="hidden"/>
                                      </p:to>
                                    </p:set>
                                  </p:childTnLst>
                                </p:cTn>
                              </p:par>
                              <p:par>
                                <p:cTn id="17" presetID="2" presetClass="entr" presetSubtype="2" fill="hold" nodeType="with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4000" fill="hold"/>
                                        <p:tgtEl>
                                          <p:spTgt spid="5"/>
                                        </p:tgtEl>
                                        <p:attrNameLst>
                                          <p:attrName>ppt_x</p:attrName>
                                        </p:attrNameLst>
                                      </p:cBhvr>
                                      <p:tavLst>
                                        <p:tav tm="0">
                                          <p:val>
                                            <p:strVal val="1+#ppt_w/2"/>
                                          </p:val>
                                        </p:tav>
                                        <p:tav tm="100000">
                                          <p:val>
                                            <p:strVal val="#ppt_x"/>
                                          </p:val>
                                        </p:tav>
                                      </p:tavLst>
                                    </p:anim>
                                    <p:anim calcmode="lin" valueType="num">
                                      <p:cBhvr additive="base">
                                        <p:cTn id="20" dur="4000" fill="hold"/>
                                        <p:tgtEl>
                                          <p:spTgt spid="5"/>
                                        </p:tgtEl>
                                        <p:attrNameLst>
                                          <p:attrName>ppt_y</p:attrName>
                                        </p:attrNameLst>
                                      </p:cBhvr>
                                      <p:tavLst>
                                        <p:tav tm="0">
                                          <p:val>
                                            <p:strVal val="#ppt_y"/>
                                          </p:val>
                                        </p:tav>
                                        <p:tav tm="100000">
                                          <p:val>
                                            <p:strVal val="#ppt_y"/>
                                          </p:val>
                                        </p:tav>
                                      </p:tavLst>
                                    </p:anim>
                                  </p:childTnLst>
                                </p:cTn>
                              </p:par>
                              <p:par>
                                <p:cTn id="21" presetID="19" presetClass="entr" presetSubtype="10" fill="hold" nodeType="withEffect">
                                  <p:stCondLst>
                                    <p:cond delay="0"/>
                                  </p:stCondLst>
                                  <p:childTnLst>
                                    <p:set>
                                      <p:cBhvr>
                                        <p:cTn id="22" dur="1" fill="hold">
                                          <p:stCondLst>
                                            <p:cond delay="0"/>
                                          </p:stCondLst>
                                        </p:cTn>
                                        <p:tgtEl>
                                          <p:spTgt spid="5"/>
                                        </p:tgtEl>
                                        <p:attrNameLst>
                                          <p:attrName>style.visibility</p:attrName>
                                        </p:attrNameLst>
                                      </p:cBhvr>
                                      <p:to>
                                        <p:strVal val="visible"/>
                                      </p:to>
                                    </p:set>
                                    <p:anim calcmode="lin" valueType="num">
                                      <p:cBhvr>
                                        <p:cTn id="23" dur="5000" fill="hold"/>
                                        <p:tgtEl>
                                          <p:spTgt spid="5"/>
                                        </p:tgtEl>
                                        <p:attrNameLst>
                                          <p:attrName>ppt_w</p:attrName>
                                        </p:attrNameLst>
                                      </p:cBhvr>
                                      <p:tavLst>
                                        <p:tav tm="0" fmla="#ppt_w*sin(2.5*pi*$)">
                                          <p:val>
                                            <p:fltVal val="0"/>
                                          </p:val>
                                        </p:tav>
                                        <p:tav tm="100000">
                                          <p:val>
                                            <p:fltVal val="1"/>
                                          </p:val>
                                        </p:tav>
                                      </p:tavLst>
                                    </p:anim>
                                    <p:anim calcmode="lin" valueType="num">
                                      <p:cBhvr>
                                        <p:cTn id="24" dur="5000" fill="hold"/>
                                        <p:tgtEl>
                                          <p:spTgt spid="5"/>
                                        </p:tgtEl>
                                        <p:attrNameLst>
                                          <p:attrName>ppt_h</p:attrName>
                                        </p:attrNameLst>
                                      </p:cBhvr>
                                      <p:tavLst>
                                        <p:tav tm="0">
                                          <p:val>
                                            <p:strVal val="#ppt_h"/>
                                          </p:val>
                                        </p:tav>
                                        <p:tav tm="100000">
                                          <p:val>
                                            <p:strVal val="#ppt_h"/>
                                          </p:val>
                                        </p:tav>
                                      </p:tavLst>
                                    </p:anim>
                                  </p:childTnLst>
                                </p:cTn>
                              </p:par>
                              <p:par>
                                <p:cTn id="25" presetID="2" presetClass="exit" presetSubtype="2" fill="hold" nodeType="withEffect">
                                  <p:stCondLst>
                                    <p:cond delay="0"/>
                                  </p:stCondLst>
                                  <p:childTnLst>
                                    <p:anim calcmode="lin" valueType="num">
                                      <p:cBhvr additive="base">
                                        <p:cTn id="26" dur="4000"/>
                                        <p:tgtEl>
                                          <p:spTgt spid="5"/>
                                        </p:tgtEl>
                                        <p:attrNameLst>
                                          <p:attrName>ppt_x</p:attrName>
                                        </p:attrNameLst>
                                      </p:cBhvr>
                                      <p:tavLst>
                                        <p:tav tm="0">
                                          <p:val>
                                            <p:strVal val="ppt_x"/>
                                          </p:val>
                                        </p:tav>
                                        <p:tav tm="100000">
                                          <p:val>
                                            <p:strVal val="1+ppt_w/2"/>
                                          </p:val>
                                        </p:tav>
                                      </p:tavLst>
                                    </p:anim>
                                    <p:anim calcmode="lin" valueType="num">
                                      <p:cBhvr additive="base">
                                        <p:cTn id="27" dur="4000"/>
                                        <p:tgtEl>
                                          <p:spTgt spid="5"/>
                                        </p:tgtEl>
                                        <p:attrNameLst>
                                          <p:attrName>ppt_y</p:attrName>
                                        </p:attrNameLst>
                                      </p:cBhvr>
                                      <p:tavLst>
                                        <p:tav tm="0">
                                          <p:val>
                                            <p:strVal val="ppt_y"/>
                                          </p:val>
                                        </p:tav>
                                        <p:tav tm="100000">
                                          <p:val>
                                            <p:strVal val="ppt_y"/>
                                          </p:val>
                                        </p:tav>
                                      </p:tavLst>
                                    </p:anim>
                                    <p:set>
                                      <p:cBhvr>
                                        <p:cTn id="28" dur="1" fill="hold">
                                          <p:stCondLst>
                                            <p:cond delay="3999"/>
                                          </p:stCondLst>
                                        </p:cTn>
                                        <p:tgtEl>
                                          <p:spTgt spid="5"/>
                                        </p:tgtEl>
                                        <p:attrNameLst>
                                          <p:attrName>style.visibility</p:attrName>
                                        </p:attrNameLst>
                                      </p:cBhvr>
                                      <p:to>
                                        <p:strVal val="hidden"/>
                                      </p:to>
                                    </p:set>
                                  </p:childTnLst>
                                </p:cTn>
                              </p:par>
                              <p:par>
                                <p:cTn id="29" presetID="2" presetClass="entr" presetSubtype="2" fill="hold" nodeType="withEffect">
                                  <p:stCondLst>
                                    <p:cond delay="0"/>
                                  </p:stCondLst>
                                  <p:childTnLst>
                                    <p:set>
                                      <p:cBhvr>
                                        <p:cTn id="30" dur="1" fill="hold">
                                          <p:stCondLst>
                                            <p:cond delay="0"/>
                                          </p:stCondLst>
                                        </p:cTn>
                                        <p:tgtEl>
                                          <p:spTgt spid="8"/>
                                        </p:tgtEl>
                                        <p:attrNameLst>
                                          <p:attrName>style.visibility</p:attrName>
                                        </p:attrNameLst>
                                      </p:cBhvr>
                                      <p:to>
                                        <p:strVal val="visible"/>
                                      </p:to>
                                    </p:set>
                                    <p:anim calcmode="lin" valueType="num">
                                      <p:cBhvr additive="base">
                                        <p:cTn id="31" dur="4000" fill="hold"/>
                                        <p:tgtEl>
                                          <p:spTgt spid="8"/>
                                        </p:tgtEl>
                                        <p:attrNameLst>
                                          <p:attrName>ppt_x</p:attrName>
                                        </p:attrNameLst>
                                      </p:cBhvr>
                                      <p:tavLst>
                                        <p:tav tm="0">
                                          <p:val>
                                            <p:strVal val="1+#ppt_w/2"/>
                                          </p:val>
                                        </p:tav>
                                        <p:tav tm="100000">
                                          <p:val>
                                            <p:strVal val="#ppt_x"/>
                                          </p:val>
                                        </p:tav>
                                      </p:tavLst>
                                    </p:anim>
                                    <p:anim calcmode="lin" valueType="num">
                                      <p:cBhvr additive="base">
                                        <p:cTn id="32" dur="4000" fill="hold"/>
                                        <p:tgtEl>
                                          <p:spTgt spid="8"/>
                                        </p:tgtEl>
                                        <p:attrNameLst>
                                          <p:attrName>ppt_y</p:attrName>
                                        </p:attrNameLst>
                                      </p:cBhvr>
                                      <p:tavLst>
                                        <p:tav tm="0">
                                          <p:val>
                                            <p:strVal val="#ppt_y"/>
                                          </p:val>
                                        </p:tav>
                                        <p:tav tm="100000">
                                          <p:val>
                                            <p:strVal val="#ppt_y"/>
                                          </p:val>
                                        </p:tav>
                                      </p:tavLst>
                                    </p:anim>
                                  </p:childTnLst>
                                </p:cTn>
                              </p:par>
                              <p:par>
                                <p:cTn id="33" presetID="19" presetClass="entr" presetSubtype="10" fill="hold" nodeType="withEffect">
                                  <p:stCondLst>
                                    <p:cond delay="0"/>
                                  </p:stCondLst>
                                  <p:childTnLst>
                                    <p:set>
                                      <p:cBhvr>
                                        <p:cTn id="34" dur="1" fill="hold">
                                          <p:stCondLst>
                                            <p:cond delay="0"/>
                                          </p:stCondLst>
                                        </p:cTn>
                                        <p:tgtEl>
                                          <p:spTgt spid="8"/>
                                        </p:tgtEl>
                                        <p:attrNameLst>
                                          <p:attrName>style.visibility</p:attrName>
                                        </p:attrNameLst>
                                      </p:cBhvr>
                                      <p:to>
                                        <p:strVal val="visible"/>
                                      </p:to>
                                    </p:set>
                                    <p:anim calcmode="lin" valueType="num">
                                      <p:cBhvr>
                                        <p:cTn id="35" dur="5000" fill="hold"/>
                                        <p:tgtEl>
                                          <p:spTgt spid="8"/>
                                        </p:tgtEl>
                                        <p:attrNameLst>
                                          <p:attrName>ppt_w</p:attrName>
                                        </p:attrNameLst>
                                      </p:cBhvr>
                                      <p:tavLst>
                                        <p:tav tm="0" fmla="#ppt_w*sin(2.5*pi*$)">
                                          <p:val>
                                            <p:fltVal val="0"/>
                                          </p:val>
                                        </p:tav>
                                        <p:tav tm="100000">
                                          <p:val>
                                            <p:fltVal val="1"/>
                                          </p:val>
                                        </p:tav>
                                      </p:tavLst>
                                    </p:anim>
                                    <p:anim calcmode="lin" valueType="num">
                                      <p:cBhvr>
                                        <p:cTn id="36" dur="5000" fill="hold"/>
                                        <p:tgtEl>
                                          <p:spTgt spid="8"/>
                                        </p:tgtEl>
                                        <p:attrNameLst>
                                          <p:attrName>ppt_h</p:attrName>
                                        </p:attrNameLst>
                                      </p:cBhvr>
                                      <p:tavLst>
                                        <p:tav tm="0">
                                          <p:val>
                                            <p:strVal val="#ppt_h"/>
                                          </p:val>
                                        </p:tav>
                                        <p:tav tm="100000">
                                          <p:val>
                                            <p:strVal val="#ppt_h"/>
                                          </p:val>
                                        </p:tav>
                                      </p:tavLst>
                                    </p:anim>
                                  </p:childTnLst>
                                </p:cTn>
                              </p:par>
                              <p:par>
                                <p:cTn id="37" presetID="2" presetClass="exit" presetSubtype="2" fill="hold" nodeType="withEffect">
                                  <p:stCondLst>
                                    <p:cond delay="0"/>
                                  </p:stCondLst>
                                  <p:childTnLst>
                                    <p:anim calcmode="lin" valueType="num">
                                      <p:cBhvr additive="base">
                                        <p:cTn id="38" dur="4000"/>
                                        <p:tgtEl>
                                          <p:spTgt spid="8"/>
                                        </p:tgtEl>
                                        <p:attrNameLst>
                                          <p:attrName>ppt_x</p:attrName>
                                        </p:attrNameLst>
                                      </p:cBhvr>
                                      <p:tavLst>
                                        <p:tav tm="0">
                                          <p:val>
                                            <p:strVal val="ppt_x"/>
                                          </p:val>
                                        </p:tav>
                                        <p:tav tm="100000">
                                          <p:val>
                                            <p:strVal val="1+ppt_w/2"/>
                                          </p:val>
                                        </p:tav>
                                      </p:tavLst>
                                    </p:anim>
                                    <p:anim calcmode="lin" valueType="num">
                                      <p:cBhvr additive="base">
                                        <p:cTn id="39" dur="4000"/>
                                        <p:tgtEl>
                                          <p:spTgt spid="8"/>
                                        </p:tgtEl>
                                        <p:attrNameLst>
                                          <p:attrName>ppt_y</p:attrName>
                                        </p:attrNameLst>
                                      </p:cBhvr>
                                      <p:tavLst>
                                        <p:tav tm="0">
                                          <p:val>
                                            <p:strVal val="ppt_y"/>
                                          </p:val>
                                        </p:tav>
                                        <p:tav tm="100000">
                                          <p:val>
                                            <p:strVal val="ppt_y"/>
                                          </p:val>
                                        </p:tav>
                                      </p:tavLst>
                                    </p:anim>
                                    <p:set>
                                      <p:cBhvr>
                                        <p:cTn id="40" dur="1" fill="hold">
                                          <p:stCondLst>
                                            <p:cond delay="3999"/>
                                          </p:stCondLst>
                                        </p:cTn>
                                        <p:tgtEl>
                                          <p:spTgt spid="8"/>
                                        </p:tgtEl>
                                        <p:attrNameLst>
                                          <p:attrName>style.visibility</p:attrName>
                                        </p:attrNameLst>
                                      </p:cBhvr>
                                      <p:to>
                                        <p:strVal val="hidden"/>
                                      </p:to>
                                    </p:set>
                                  </p:childTnLst>
                                </p:cTn>
                              </p:par>
                              <p:par>
                                <p:cTn id="41" presetID="2" presetClass="entr" presetSubtype="2" fill="hold" nodeType="withEffect">
                                  <p:stCondLst>
                                    <p:cond delay="0"/>
                                  </p:stCondLst>
                                  <p:childTnLst>
                                    <p:set>
                                      <p:cBhvr>
                                        <p:cTn id="42" dur="1" fill="hold">
                                          <p:stCondLst>
                                            <p:cond delay="0"/>
                                          </p:stCondLst>
                                        </p:cTn>
                                        <p:tgtEl>
                                          <p:spTgt spid="11"/>
                                        </p:tgtEl>
                                        <p:attrNameLst>
                                          <p:attrName>style.visibility</p:attrName>
                                        </p:attrNameLst>
                                      </p:cBhvr>
                                      <p:to>
                                        <p:strVal val="visible"/>
                                      </p:to>
                                    </p:set>
                                    <p:anim calcmode="lin" valueType="num">
                                      <p:cBhvr additive="base">
                                        <p:cTn id="43" dur="4000" fill="hold"/>
                                        <p:tgtEl>
                                          <p:spTgt spid="11"/>
                                        </p:tgtEl>
                                        <p:attrNameLst>
                                          <p:attrName>ppt_x</p:attrName>
                                        </p:attrNameLst>
                                      </p:cBhvr>
                                      <p:tavLst>
                                        <p:tav tm="0">
                                          <p:val>
                                            <p:strVal val="1+#ppt_w/2"/>
                                          </p:val>
                                        </p:tav>
                                        <p:tav tm="100000">
                                          <p:val>
                                            <p:strVal val="#ppt_x"/>
                                          </p:val>
                                        </p:tav>
                                      </p:tavLst>
                                    </p:anim>
                                    <p:anim calcmode="lin" valueType="num">
                                      <p:cBhvr additive="base">
                                        <p:cTn id="44" dur="4000" fill="hold"/>
                                        <p:tgtEl>
                                          <p:spTgt spid="11"/>
                                        </p:tgtEl>
                                        <p:attrNameLst>
                                          <p:attrName>ppt_y</p:attrName>
                                        </p:attrNameLst>
                                      </p:cBhvr>
                                      <p:tavLst>
                                        <p:tav tm="0">
                                          <p:val>
                                            <p:strVal val="#ppt_y"/>
                                          </p:val>
                                        </p:tav>
                                        <p:tav tm="100000">
                                          <p:val>
                                            <p:strVal val="#ppt_y"/>
                                          </p:val>
                                        </p:tav>
                                      </p:tavLst>
                                    </p:anim>
                                  </p:childTnLst>
                                </p:cTn>
                              </p:par>
                              <p:par>
                                <p:cTn id="45" presetID="19" presetClass="entr" presetSubtype="10" fill="hold" nodeType="withEffect">
                                  <p:stCondLst>
                                    <p:cond delay="0"/>
                                  </p:stCondLst>
                                  <p:childTnLst>
                                    <p:set>
                                      <p:cBhvr>
                                        <p:cTn id="46" dur="1" fill="hold">
                                          <p:stCondLst>
                                            <p:cond delay="0"/>
                                          </p:stCondLst>
                                        </p:cTn>
                                        <p:tgtEl>
                                          <p:spTgt spid="11"/>
                                        </p:tgtEl>
                                        <p:attrNameLst>
                                          <p:attrName>style.visibility</p:attrName>
                                        </p:attrNameLst>
                                      </p:cBhvr>
                                      <p:to>
                                        <p:strVal val="visible"/>
                                      </p:to>
                                    </p:set>
                                    <p:anim calcmode="lin" valueType="num">
                                      <p:cBhvr>
                                        <p:cTn id="47" dur="5000" fill="hold"/>
                                        <p:tgtEl>
                                          <p:spTgt spid="11"/>
                                        </p:tgtEl>
                                        <p:attrNameLst>
                                          <p:attrName>ppt_w</p:attrName>
                                        </p:attrNameLst>
                                      </p:cBhvr>
                                      <p:tavLst>
                                        <p:tav tm="0" fmla="#ppt_w*sin(2.5*pi*$)">
                                          <p:val>
                                            <p:fltVal val="0"/>
                                          </p:val>
                                        </p:tav>
                                        <p:tav tm="100000">
                                          <p:val>
                                            <p:fltVal val="1"/>
                                          </p:val>
                                        </p:tav>
                                      </p:tavLst>
                                    </p:anim>
                                    <p:anim calcmode="lin" valueType="num">
                                      <p:cBhvr>
                                        <p:cTn id="48" dur="5000" fill="hold"/>
                                        <p:tgtEl>
                                          <p:spTgt spid="11"/>
                                        </p:tgtEl>
                                        <p:attrNameLst>
                                          <p:attrName>ppt_h</p:attrName>
                                        </p:attrNameLst>
                                      </p:cBhvr>
                                      <p:tavLst>
                                        <p:tav tm="0">
                                          <p:val>
                                            <p:strVal val="#ppt_h"/>
                                          </p:val>
                                        </p:tav>
                                        <p:tav tm="100000">
                                          <p:val>
                                            <p:strVal val="#ppt_h"/>
                                          </p:val>
                                        </p:tav>
                                      </p:tavLst>
                                    </p:anim>
                                  </p:childTnLst>
                                </p:cTn>
                              </p:par>
                              <p:par>
                                <p:cTn id="49" presetID="2" presetClass="exit" presetSubtype="2" fill="hold" nodeType="withEffect">
                                  <p:stCondLst>
                                    <p:cond delay="0"/>
                                  </p:stCondLst>
                                  <p:childTnLst>
                                    <p:anim calcmode="lin" valueType="num">
                                      <p:cBhvr additive="base">
                                        <p:cTn id="50" dur="4000"/>
                                        <p:tgtEl>
                                          <p:spTgt spid="11"/>
                                        </p:tgtEl>
                                        <p:attrNameLst>
                                          <p:attrName>ppt_x</p:attrName>
                                        </p:attrNameLst>
                                      </p:cBhvr>
                                      <p:tavLst>
                                        <p:tav tm="0">
                                          <p:val>
                                            <p:strVal val="ppt_x"/>
                                          </p:val>
                                        </p:tav>
                                        <p:tav tm="100000">
                                          <p:val>
                                            <p:strVal val="1+ppt_w/2"/>
                                          </p:val>
                                        </p:tav>
                                      </p:tavLst>
                                    </p:anim>
                                    <p:anim calcmode="lin" valueType="num">
                                      <p:cBhvr additive="base">
                                        <p:cTn id="51" dur="4000"/>
                                        <p:tgtEl>
                                          <p:spTgt spid="11"/>
                                        </p:tgtEl>
                                        <p:attrNameLst>
                                          <p:attrName>ppt_y</p:attrName>
                                        </p:attrNameLst>
                                      </p:cBhvr>
                                      <p:tavLst>
                                        <p:tav tm="0">
                                          <p:val>
                                            <p:strVal val="ppt_y"/>
                                          </p:val>
                                        </p:tav>
                                        <p:tav tm="100000">
                                          <p:val>
                                            <p:strVal val="ppt_y"/>
                                          </p:val>
                                        </p:tav>
                                      </p:tavLst>
                                    </p:anim>
                                    <p:set>
                                      <p:cBhvr>
                                        <p:cTn id="52" dur="1" fill="hold">
                                          <p:stCondLst>
                                            <p:cond delay="3999"/>
                                          </p:stCondLst>
                                        </p:cTn>
                                        <p:tgtEl>
                                          <p:spTgt spid="11"/>
                                        </p:tgtEl>
                                        <p:attrNameLst>
                                          <p:attrName>style.visibility</p:attrName>
                                        </p:attrNameLst>
                                      </p:cBhvr>
                                      <p:to>
                                        <p:strVal val="hidden"/>
                                      </p:to>
                                    </p:set>
                                  </p:childTnLst>
                                </p:cTn>
                              </p:par>
                              <p:par>
                                <p:cTn id="53" presetID="2" presetClass="entr" presetSubtype="2" fill="hold" nodeType="withEffect">
                                  <p:stCondLst>
                                    <p:cond delay="0"/>
                                  </p:stCondLst>
                                  <p:childTnLst>
                                    <p:set>
                                      <p:cBhvr>
                                        <p:cTn id="54" dur="1" fill="hold">
                                          <p:stCondLst>
                                            <p:cond delay="0"/>
                                          </p:stCondLst>
                                        </p:cTn>
                                        <p:tgtEl>
                                          <p:spTgt spid="32"/>
                                        </p:tgtEl>
                                        <p:attrNameLst>
                                          <p:attrName>style.visibility</p:attrName>
                                        </p:attrNameLst>
                                      </p:cBhvr>
                                      <p:to>
                                        <p:strVal val="visible"/>
                                      </p:to>
                                    </p:set>
                                    <p:anim calcmode="lin" valueType="num">
                                      <p:cBhvr additive="base">
                                        <p:cTn id="55" dur="4000" fill="hold"/>
                                        <p:tgtEl>
                                          <p:spTgt spid="32"/>
                                        </p:tgtEl>
                                        <p:attrNameLst>
                                          <p:attrName>ppt_x</p:attrName>
                                        </p:attrNameLst>
                                      </p:cBhvr>
                                      <p:tavLst>
                                        <p:tav tm="0">
                                          <p:val>
                                            <p:strVal val="1+#ppt_w/2"/>
                                          </p:val>
                                        </p:tav>
                                        <p:tav tm="100000">
                                          <p:val>
                                            <p:strVal val="#ppt_x"/>
                                          </p:val>
                                        </p:tav>
                                      </p:tavLst>
                                    </p:anim>
                                    <p:anim calcmode="lin" valueType="num">
                                      <p:cBhvr additive="base">
                                        <p:cTn id="56" dur="4000" fill="hold"/>
                                        <p:tgtEl>
                                          <p:spTgt spid="32"/>
                                        </p:tgtEl>
                                        <p:attrNameLst>
                                          <p:attrName>ppt_y</p:attrName>
                                        </p:attrNameLst>
                                      </p:cBhvr>
                                      <p:tavLst>
                                        <p:tav tm="0">
                                          <p:val>
                                            <p:strVal val="#ppt_y"/>
                                          </p:val>
                                        </p:tav>
                                        <p:tav tm="100000">
                                          <p:val>
                                            <p:strVal val="#ppt_y"/>
                                          </p:val>
                                        </p:tav>
                                      </p:tavLst>
                                    </p:anim>
                                  </p:childTnLst>
                                </p:cTn>
                              </p:par>
                              <p:par>
                                <p:cTn id="57" presetID="19" presetClass="entr" presetSubtype="10" fill="hold" nodeType="withEffect">
                                  <p:stCondLst>
                                    <p:cond delay="0"/>
                                  </p:stCondLst>
                                  <p:childTnLst>
                                    <p:set>
                                      <p:cBhvr>
                                        <p:cTn id="58" dur="1" fill="hold">
                                          <p:stCondLst>
                                            <p:cond delay="0"/>
                                          </p:stCondLst>
                                        </p:cTn>
                                        <p:tgtEl>
                                          <p:spTgt spid="32"/>
                                        </p:tgtEl>
                                        <p:attrNameLst>
                                          <p:attrName>style.visibility</p:attrName>
                                        </p:attrNameLst>
                                      </p:cBhvr>
                                      <p:to>
                                        <p:strVal val="visible"/>
                                      </p:to>
                                    </p:set>
                                    <p:anim calcmode="lin" valueType="num">
                                      <p:cBhvr>
                                        <p:cTn id="59" dur="5000" fill="hold"/>
                                        <p:tgtEl>
                                          <p:spTgt spid="32"/>
                                        </p:tgtEl>
                                        <p:attrNameLst>
                                          <p:attrName>ppt_w</p:attrName>
                                        </p:attrNameLst>
                                      </p:cBhvr>
                                      <p:tavLst>
                                        <p:tav tm="0" fmla="#ppt_w*sin(2.5*pi*$)">
                                          <p:val>
                                            <p:fltVal val="0"/>
                                          </p:val>
                                        </p:tav>
                                        <p:tav tm="100000">
                                          <p:val>
                                            <p:fltVal val="1"/>
                                          </p:val>
                                        </p:tav>
                                      </p:tavLst>
                                    </p:anim>
                                    <p:anim calcmode="lin" valueType="num">
                                      <p:cBhvr>
                                        <p:cTn id="60" dur="5000" fill="hold"/>
                                        <p:tgtEl>
                                          <p:spTgt spid="32"/>
                                        </p:tgtEl>
                                        <p:attrNameLst>
                                          <p:attrName>ppt_h</p:attrName>
                                        </p:attrNameLst>
                                      </p:cBhvr>
                                      <p:tavLst>
                                        <p:tav tm="0">
                                          <p:val>
                                            <p:strVal val="#ppt_h"/>
                                          </p:val>
                                        </p:tav>
                                        <p:tav tm="100000">
                                          <p:val>
                                            <p:strVal val="#ppt_h"/>
                                          </p:val>
                                        </p:tav>
                                      </p:tavLst>
                                    </p:anim>
                                  </p:childTnLst>
                                </p:cTn>
                              </p:par>
                              <p:par>
                                <p:cTn id="61" presetID="2" presetClass="exit" presetSubtype="2" fill="hold" nodeType="withEffect">
                                  <p:stCondLst>
                                    <p:cond delay="0"/>
                                  </p:stCondLst>
                                  <p:childTnLst>
                                    <p:anim calcmode="lin" valueType="num">
                                      <p:cBhvr additive="base">
                                        <p:cTn id="62" dur="4000"/>
                                        <p:tgtEl>
                                          <p:spTgt spid="32"/>
                                        </p:tgtEl>
                                        <p:attrNameLst>
                                          <p:attrName>ppt_x</p:attrName>
                                        </p:attrNameLst>
                                      </p:cBhvr>
                                      <p:tavLst>
                                        <p:tav tm="0">
                                          <p:val>
                                            <p:strVal val="ppt_x"/>
                                          </p:val>
                                        </p:tav>
                                        <p:tav tm="100000">
                                          <p:val>
                                            <p:strVal val="1+ppt_w/2"/>
                                          </p:val>
                                        </p:tav>
                                      </p:tavLst>
                                    </p:anim>
                                    <p:anim calcmode="lin" valueType="num">
                                      <p:cBhvr additive="base">
                                        <p:cTn id="63" dur="4000"/>
                                        <p:tgtEl>
                                          <p:spTgt spid="32"/>
                                        </p:tgtEl>
                                        <p:attrNameLst>
                                          <p:attrName>ppt_y</p:attrName>
                                        </p:attrNameLst>
                                      </p:cBhvr>
                                      <p:tavLst>
                                        <p:tav tm="0">
                                          <p:val>
                                            <p:strVal val="ppt_y"/>
                                          </p:val>
                                        </p:tav>
                                        <p:tav tm="100000">
                                          <p:val>
                                            <p:strVal val="ppt_y"/>
                                          </p:val>
                                        </p:tav>
                                      </p:tavLst>
                                    </p:anim>
                                    <p:set>
                                      <p:cBhvr>
                                        <p:cTn id="64" dur="1" fill="hold">
                                          <p:stCondLst>
                                            <p:cond delay="3999"/>
                                          </p:stCondLst>
                                        </p:cTn>
                                        <p:tgtEl>
                                          <p:spTgt spid="32"/>
                                        </p:tgtEl>
                                        <p:attrNameLst>
                                          <p:attrName>style.visibility</p:attrName>
                                        </p:attrNameLst>
                                      </p:cBhvr>
                                      <p:to>
                                        <p:strVal val="hidden"/>
                                      </p:to>
                                    </p:set>
                                  </p:childTnLst>
                                </p:cTn>
                              </p:par>
                              <p:par>
                                <p:cTn id="65" presetID="2" presetClass="entr" presetSubtype="2" fill="hold" nodeType="withEffect">
                                  <p:stCondLst>
                                    <p:cond delay="0"/>
                                  </p:stCondLst>
                                  <p:childTnLst>
                                    <p:set>
                                      <p:cBhvr>
                                        <p:cTn id="66" dur="1" fill="hold">
                                          <p:stCondLst>
                                            <p:cond delay="0"/>
                                          </p:stCondLst>
                                        </p:cTn>
                                        <p:tgtEl>
                                          <p:spTgt spid="31"/>
                                        </p:tgtEl>
                                        <p:attrNameLst>
                                          <p:attrName>style.visibility</p:attrName>
                                        </p:attrNameLst>
                                      </p:cBhvr>
                                      <p:to>
                                        <p:strVal val="visible"/>
                                      </p:to>
                                    </p:set>
                                    <p:anim calcmode="lin" valueType="num">
                                      <p:cBhvr additive="base">
                                        <p:cTn id="67" dur="4000" fill="hold"/>
                                        <p:tgtEl>
                                          <p:spTgt spid="31"/>
                                        </p:tgtEl>
                                        <p:attrNameLst>
                                          <p:attrName>ppt_x</p:attrName>
                                        </p:attrNameLst>
                                      </p:cBhvr>
                                      <p:tavLst>
                                        <p:tav tm="0">
                                          <p:val>
                                            <p:strVal val="1+#ppt_w/2"/>
                                          </p:val>
                                        </p:tav>
                                        <p:tav tm="100000">
                                          <p:val>
                                            <p:strVal val="#ppt_x"/>
                                          </p:val>
                                        </p:tav>
                                      </p:tavLst>
                                    </p:anim>
                                    <p:anim calcmode="lin" valueType="num">
                                      <p:cBhvr additive="base">
                                        <p:cTn id="68" dur="4000" fill="hold"/>
                                        <p:tgtEl>
                                          <p:spTgt spid="31"/>
                                        </p:tgtEl>
                                        <p:attrNameLst>
                                          <p:attrName>ppt_y</p:attrName>
                                        </p:attrNameLst>
                                      </p:cBhvr>
                                      <p:tavLst>
                                        <p:tav tm="0">
                                          <p:val>
                                            <p:strVal val="#ppt_y"/>
                                          </p:val>
                                        </p:tav>
                                        <p:tav tm="100000">
                                          <p:val>
                                            <p:strVal val="#ppt_y"/>
                                          </p:val>
                                        </p:tav>
                                      </p:tavLst>
                                    </p:anim>
                                  </p:childTnLst>
                                </p:cTn>
                              </p:par>
                              <p:par>
                                <p:cTn id="69" presetID="19" presetClass="entr" presetSubtype="10" fill="hold" nodeType="withEffect">
                                  <p:stCondLst>
                                    <p:cond delay="0"/>
                                  </p:stCondLst>
                                  <p:childTnLst>
                                    <p:set>
                                      <p:cBhvr>
                                        <p:cTn id="70" dur="1" fill="hold">
                                          <p:stCondLst>
                                            <p:cond delay="0"/>
                                          </p:stCondLst>
                                        </p:cTn>
                                        <p:tgtEl>
                                          <p:spTgt spid="31"/>
                                        </p:tgtEl>
                                        <p:attrNameLst>
                                          <p:attrName>style.visibility</p:attrName>
                                        </p:attrNameLst>
                                      </p:cBhvr>
                                      <p:to>
                                        <p:strVal val="visible"/>
                                      </p:to>
                                    </p:set>
                                    <p:anim calcmode="lin" valueType="num">
                                      <p:cBhvr>
                                        <p:cTn id="71" dur="5000" fill="hold"/>
                                        <p:tgtEl>
                                          <p:spTgt spid="31"/>
                                        </p:tgtEl>
                                        <p:attrNameLst>
                                          <p:attrName>ppt_w</p:attrName>
                                        </p:attrNameLst>
                                      </p:cBhvr>
                                      <p:tavLst>
                                        <p:tav tm="0" fmla="#ppt_w*sin(2.5*pi*$)">
                                          <p:val>
                                            <p:fltVal val="0"/>
                                          </p:val>
                                        </p:tav>
                                        <p:tav tm="100000">
                                          <p:val>
                                            <p:fltVal val="1"/>
                                          </p:val>
                                        </p:tav>
                                      </p:tavLst>
                                    </p:anim>
                                    <p:anim calcmode="lin" valueType="num">
                                      <p:cBhvr>
                                        <p:cTn id="72" dur="5000" fill="hold"/>
                                        <p:tgtEl>
                                          <p:spTgt spid="31"/>
                                        </p:tgtEl>
                                        <p:attrNameLst>
                                          <p:attrName>ppt_h</p:attrName>
                                        </p:attrNameLst>
                                      </p:cBhvr>
                                      <p:tavLst>
                                        <p:tav tm="0">
                                          <p:val>
                                            <p:strVal val="#ppt_h"/>
                                          </p:val>
                                        </p:tav>
                                        <p:tav tm="100000">
                                          <p:val>
                                            <p:strVal val="#ppt_h"/>
                                          </p:val>
                                        </p:tav>
                                      </p:tavLst>
                                    </p:anim>
                                  </p:childTnLst>
                                </p:cTn>
                              </p:par>
                              <p:par>
                                <p:cTn id="73" presetID="2" presetClass="exit" presetSubtype="2" fill="hold" nodeType="withEffect">
                                  <p:stCondLst>
                                    <p:cond delay="0"/>
                                  </p:stCondLst>
                                  <p:childTnLst>
                                    <p:anim calcmode="lin" valueType="num">
                                      <p:cBhvr additive="base">
                                        <p:cTn id="74" dur="4000"/>
                                        <p:tgtEl>
                                          <p:spTgt spid="31"/>
                                        </p:tgtEl>
                                        <p:attrNameLst>
                                          <p:attrName>ppt_x</p:attrName>
                                        </p:attrNameLst>
                                      </p:cBhvr>
                                      <p:tavLst>
                                        <p:tav tm="0">
                                          <p:val>
                                            <p:strVal val="ppt_x"/>
                                          </p:val>
                                        </p:tav>
                                        <p:tav tm="100000">
                                          <p:val>
                                            <p:strVal val="1+ppt_w/2"/>
                                          </p:val>
                                        </p:tav>
                                      </p:tavLst>
                                    </p:anim>
                                    <p:anim calcmode="lin" valueType="num">
                                      <p:cBhvr additive="base">
                                        <p:cTn id="75" dur="4000"/>
                                        <p:tgtEl>
                                          <p:spTgt spid="31"/>
                                        </p:tgtEl>
                                        <p:attrNameLst>
                                          <p:attrName>ppt_y</p:attrName>
                                        </p:attrNameLst>
                                      </p:cBhvr>
                                      <p:tavLst>
                                        <p:tav tm="0">
                                          <p:val>
                                            <p:strVal val="ppt_y"/>
                                          </p:val>
                                        </p:tav>
                                        <p:tav tm="100000">
                                          <p:val>
                                            <p:strVal val="ppt_y"/>
                                          </p:val>
                                        </p:tav>
                                      </p:tavLst>
                                    </p:anim>
                                    <p:set>
                                      <p:cBhvr>
                                        <p:cTn id="76" dur="1" fill="hold">
                                          <p:stCondLst>
                                            <p:cond delay="3999"/>
                                          </p:stCondLst>
                                        </p:cTn>
                                        <p:tgtEl>
                                          <p:spTgt spid="31"/>
                                        </p:tgtEl>
                                        <p:attrNameLst>
                                          <p:attrName>style.visibility</p:attrName>
                                        </p:attrNameLst>
                                      </p:cBhvr>
                                      <p:to>
                                        <p:strVal val="hidden"/>
                                      </p:to>
                                    </p:set>
                                  </p:childTnLst>
                                </p:cTn>
                              </p:par>
                              <p:par>
                                <p:cTn id="77" presetID="2" presetClass="entr" presetSubtype="2" fill="hold" nodeType="withEffect">
                                  <p:stCondLst>
                                    <p:cond delay="0"/>
                                  </p:stCondLst>
                                  <p:childTnLst>
                                    <p:set>
                                      <p:cBhvr>
                                        <p:cTn id="78" dur="1" fill="hold">
                                          <p:stCondLst>
                                            <p:cond delay="0"/>
                                          </p:stCondLst>
                                        </p:cTn>
                                        <p:tgtEl>
                                          <p:spTgt spid="30"/>
                                        </p:tgtEl>
                                        <p:attrNameLst>
                                          <p:attrName>style.visibility</p:attrName>
                                        </p:attrNameLst>
                                      </p:cBhvr>
                                      <p:to>
                                        <p:strVal val="visible"/>
                                      </p:to>
                                    </p:set>
                                    <p:anim calcmode="lin" valueType="num">
                                      <p:cBhvr additive="base">
                                        <p:cTn id="79" dur="4000" fill="hold"/>
                                        <p:tgtEl>
                                          <p:spTgt spid="30"/>
                                        </p:tgtEl>
                                        <p:attrNameLst>
                                          <p:attrName>ppt_x</p:attrName>
                                        </p:attrNameLst>
                                      </p:cBhvr>
                                      <p:tavLst>
                                        <p:tav tm="0">
                                          <p:val>
                                            <p:strVal val="1+#ppt_w/2"/>
                                          </p:val>
                                        </p:tav>
                                        <p:tav tm="100000">
                                          <p:val>
                                            <p:strVal val="#ppt_x"/>
                                          </p:val>
                                        </p:tav>
                                      </p:tavLst>
                                    </p:anim>
                                    <p:anim calcmode="lin" valueType="num">
                                      <p:cBhvr additive="base">
                                        <p:cTn id="80" dur="4000" fill="hold"/>
                                        <p:tgtEl>
                                          <p:spTgt spid="30"/>
                                        </p:tgtEl>
                                        <p:attrNameLst>
                                          <p:attrName>ppt_y</p:attrName>
                                        </p:attrNameLst>
                                      </p:cBhvr>
                                      <p:tavLst>
                                        <p:tav tm="0">
                                          <p:val>
                                            <p:strVal val="#ppt_y"/>
                                          </p:val>
                                        </p:tav>
                                        <p:tav tm="100000">
                                          <p:val>
                                            <p:strVal val="#ppt_y"/>
                                          </p:val>
                                        </p:tav>
                                      </p:tavLst>
                                    </p:anim>
                                  </p:childTnLst>
                                </p:cTn>
                              </p:par>
                              <p:par>
                                <p:cTn id="81" presetID="19" presetClass="entr" presetSubtype="10" fill="hold" nodeType="withEffect">
                                  <p:stCondLst>
                                    <p:cond delay="0"/>
                                  </p:stCondLst>
                                  <p:childTnLst>
                                    <p:set>
                                      <p:cBhvr>
                                        <p:cTn id="82" dur="1" fill="hold">
                                          <p:stCondLst>
                                            <p:cond delay="0"/>
                                          </p:stCondLst>
                                        </p:cTn>
                                        <p:tgtEl>
                                          <p:spTgt spid="30"/>
                                        </p:tgtEl>
                                        <p:attrNameLst>
                                          <p:attrName>style.visibility</p:attrName>
                                        </p:attrNameLst>
                                      </p:cBhvr>
                                      <p:to>
                                        <p:strVal val="visible"/>
                                      </p:to>
                                    </p:set>
                                    <p:anim calcmode="lin" valueType="num">
                                      <p:cBhvr>
                                        <p:cTn id="83" dur="5000" fill="hold"/>
                                        <p:tgtEl>
                                          <p:spTgt spid="30"/>
                                        </p:tgtEl>
                                        <p:attrNameLst>
                                          <p:attrName>ppt_w</p:attrName>
                                        </p:attrNameLst>
                                      </p:cBhvr>
                                      <p:tavLst>
                                        <p:tav tm="0" fmla="#ppt_w*sin(2.5*pi*$)">
                                          <p:val>
                                            <p:fltVal val="0"/>
                                          </p:val>
                                        </p:tav>
                                        <p:tav tm="100000">
                                          <p:val>
                                            <p:fltVal val="1"/>
                                          </p:val>
                                        </p:tav>
                                      </p:tavLst>
                                    </p:anim>
                                    <p:anim calcmode="lin" valueType="num">
                                      <p:cBhvr>
                                        <p:cTn id="84" dur="5000" fill="hold"/>
                                        <p:tgtEl>
                                          <p:spTgt spid="30"/>
                                        </p:tgtEl>
                                        <p:attrNameLst>
                                          <p:attrName>ppt_h</p:attrName>
                                        </p:attrNameLst>
                                      </p:cBhvr>
                                      <p:tavLst>
                                        <p:tav tm="0">
                                          <p:val>
                                            <p:strVal val="#ppt_h"/>
                                          </p:val>
                                        </p:tav>
                                        <p:tav tm="100000">
                                          <p:val>
                                            <p:strVal val="#ppt_h"/>
                                          </p:val>
                                        </p:tav>
                                      </p:tavLst>
                                    </p:anim>
                                  </p:childTnLst>
                                </p:cTn>
                              </p:par>
                              <p:par>
                                <p:cTn id="85" presetID="2" presetClass="exit" presetSubtype="2" fill="hold" nodeType="withEffect">
                                  <p:stCondLst>
                                    <p:cond delay="0"/>
                                  </p:stCondLst>
                                  <p:childTnLst>
                                    <p:anim calcmode="lin" valueType="num">
                                      <p:cBhvr additive="base">
                                        <p:cTn id="86" dur="4000"/>
                                        <p:tgtEl>
                                          <p:spTgt spid="30"/>
                                        </p:tgtEl>
                                        <p:attrNameLst>
                                          <p:attrName>ppt_x</p:attrName>
                                        </p:attrNameLst>
                                      </p:cBhvr>
                                      <p:tavLst>
                                        <p:tav tm="0">
                                          <p:val>
                                            <p:strVal val="ppt_x"/>
                                          </p:val>
                                        </p:tav>
                                        <p:tav tm="100000">
                                          <p:val>
                                            <p:strVal val="1+ppt_w/2"/>
                                          </p:val>
                                        </p:tav>
                                      </p:tavLst>
                                    </p:anim>
                                    <p:anim calcmode="lin" valueType="num">
                                      <p:cBhvr additive="base">
                                        <p:cTn id="87" dur="4000"/>
                                        <p:tgtEl>
                                          <p:spTgt spid="30"/>
                                        </p:tgtEl>
                                        <p:attrNameLst>
                                          <p:attrName>ppt_y</p:attrName>
                                        </p:attrNameLst>
                                      </p:cBhvr>
                                      <p:tavLst>
                                        <p:tav tm="0">
                                          <p:val>
                                            <p:strVal val="ppt_y"/>
                                          </p:val>
                                        </p:tav>
                                        <p:tav tm="100000">
                                          <p:val>
                                            <p:strVal val="ppt_y"/>
                                          </p:val>
                                        </p:tav>
                                      </p:tavLst>
                                    </p:anim>
                                    <p:set>
                                      <p:cBhvr>
                                        <p:cTn id="88" dur="1" fill="hold">
                                          <p:stCondLst>
                                            <p:cond delay="3999"/>
                                          </p:stCondLst>
                                        </p:cTn>
                                        <p:tgtEl>
                                          <p:spTgt spid="30"/>
                                        </p:tgtEl>
                                        <p:attrNameLst>
                                          <p:attrName>style.visibility</p:attrName>
                                        </p:attrNameLst>
                                      </p:cBhvr>
                                      <p:to>
                                        <p:strVal val="hidden"/>
                                      </p:to>
                                    </p:set>
                                  </p:childTnLst>
                                </p:cTn>
                              </p:par>
                              <p:par>
                                <p:cTn id="89" presetID="2" presetClass="entr" presetSubtype="2" fill="hold" nodeType="withEffect">
                                  <p:stCondLst>
                                    <p:cond delay="0"/>
                                  </p:stCondLst>
                                  <p:childTnLst>
                                    <p:set>
                                      <p:cBhvr>
                                        <p:cTn id="90" dur="1" fill="hold">
                                          <p:stCondLst>
                                            <p:cond delay="0"/>
                                          </p:stCondLst>
                                        </p:cTn>
                                        <p:tgtEl>
                                          <p:spTgt spid="29"/>
                                        </p:tgtEl>
                                        <p:attrNameLst>
                                          <p:attrName>style.visibility</p:attrName>
                                        </p:attrNameLst>
                                      </p:cBhvr>
                                      <p:to>
                                        <p:strVal val="visible"/>
                                      </p:to>
                                    </p:set>
                                    <p:anim calcmode="lin" valueType="num">
                                      <p:cBhvr additive="base">
                                        <p:cTn id="91" dur="4000" fill="hold"/>
                                        <p:tgtEl>
                                          <p:spTgt spid="29"/>
                                        </p:tgtEl>
                                        <p:attrNameLst>
                                          <p:attrName>ppt_x</p:attrName>
                                        </p:attrNameLst>
                                      </p:cBhvr>
                                      <p:tavLst>
                                        <p:tav tm="0">
                                          <p:val>
                                            <p:strVal val="1+#ppt_w/2"/>
                                          </p:val>
                                        </p:tav>
                                        <p:tav tm="100000">
                                          <p:val>
                                            <p:strVal val="#ppt_x"/>
                                          </p:val>
                                        </p:tav>
                                      </p:tavLst>
                                    </p:anim>
                                    <p:anim calcmode="lin" valueType="num">
                                      <p:cBhvr additive="base">
                                        <p:cTn id="92" dur="4000" fill="hold"/>
                                        <p:tgtEl>
                                          <p:spTgt spid="29"/>
                                        </p:tgtEl>
                                        <p:attrNameLst>
                                          <p:attrName>ppt_y</p:attrName>
                                        </p:attrNameLst>
                                      </p:cBhvr>
                                      <p:tavLst>
                                        <p:tav tm="0">
                                          <p:val>
                                            <p:strVal val="#ppt_y"/>
                                          </p:val>
                                        </p:tav>
                                        <p:tav tm="100000">
                                          <p:val>
                                            <p:strVal val="#ppt_y"/>
                                          </p:val>
                                        </p:tav>
                                      </p:tavLst>
                                    </p:anim>
                                  </p:childTnLst>
                                </p:cTn>
                              </p:par>
                              <p:par>
                                <p:cTn id="93" presetID="19" presetClass="entr" presetSubtype="10" fill="hold" nodeType="withEffect">
                                  <p:stCondLst>
                                    <p:cond delay="0"/>
                                  </p:stCondLst>
                                  <p:childTnLst>
                                    <p:set>
                                      <p:cBhvr>
                                        <p:cTn id="94" dur="1" fill="hold">
                                          <p:stCondLst>
                                            <p:cond delay="0"/>
                                          </p:stCondLst>
                                        </p:cTn>
                                        <p:tgtEl>
                                          <p:spTgt spid="29"/>
                                        </p:tgtEl>
                                        <p:attrNameLst>
                                          <p:attrName>style.visibility</p:attrName>
                                        </p:attrNameLst>
                                      </p:cBhvr>
                                      <p:to>
                                        <p:strVal val="visible"/>
                                      </p:to>
                                    </p:set>
                                    <p:anim calcmode="lin" valueType="num">
                                      <p:cBhvr>
                                        <p:cTn id="95" dur="5000" fill="hold"/>
                                        <p:tgtEl>
                                          <p:spTgt spid="29"/>
                                        </p:tgtEl>
                                        <p:attrNameLst>
                                          <p:attrName>ppt_w</p:attrName>
                                        </p:attrNameLst>
                                      </p:cBhvr>
                                      <p:tavLst>
                                        <p:tav tm="0" fmla="#ppt_w*sin(2.5*pi*$)">
                                          <p:val>
                                            <p:fltVal val="0"/>
                                          </p:val>
                                        </p:tav>
                                        <p:tav tm="100000">
                                          <p:val>
                                            <p:fltVal val="1"/>
                                          </p:val>
                                        </p:tav>
                                      </p:tavLst>
                                    </p:anim>
                                    <p:anim calcmode="lin" valueType="num">
                                      <p:cBhvr>
                                        <p:cTn id="96" dur="5000" fill="hold"/>
                                        <p:tgtEl>
                                          <p:spTgt spid="29"/>
                                        </p:tgtEl>
                                        <p:attrNameLst>
                                          <p:attrName>ppt_h</p:attrName>
                                        </p:attrNameLst>
                                      </p:cBhvr>
                                      <p:tavLst>
                                        <p:tav tm="0">
                                          <p:val>
                                            <p:strVal val="#ppt_h"/>
                                          </p:val>
                                        </p:tav>
                                        <p:tav tm="100000">
                                          <p:val>
                                            <p:strVal val="#ppt_h"/>
                                          </p:val>
                                        </p:tav>
                                      </p:tavLst>
                                    </p:anim>
                                  </p:childTnLst>
                                </p:cTn>
                              </p:par>
                              <p:par>
                                <p:cTn id="97" presetID="2" presetClass="exit" presetSubtype="2" fill="hold" nodeType="withEffect">
                                  <p:stCondLst>
                                    <p:cond delay="0"/>
                                  </p:stCondLst>
                                  <p:childTnLst>
                                    <p:anim calcmode="lin" valueType="num">
                                      <p:cBhvr additive="base">
                                        <p:cTn id="98" dur="4000"/>
                                        <p:tgtEl>
                                          <p:spTgt spid="29"/>
                                        </p:tgtEl>
                                        <p:attrNameLst>
                                          <p:attrName>ppt_x</p:attrName>
                                        </p:attrNameLst>
                                      </p:cBhvr>
                                      <p:tavLst>
                                        <p:tav tm="0">
                                          <p:val>
                                            <p:strVal val="ppt_x"/>
                                          </p:val>
                                        </p:tav>
                                        <p:tav tm="100000">
                                          <p:val>
                                            <p:strVal val="1+ppt_w/2"/>
                                          </p:val>
                                        </p:tav>
                                      </p:tavLst>
                                    </p:anim>
                                    <p:anim calcmode="lin" valueType="num">
                                      <p:cBhvr additive="base">
                                        <p:cTn id="99" dur="4000"/>
                                        <p:tgtEl>
                                          <p:spTgt spid="29"/>
                                        </p:tgtEl>
                                        <p:attrNameLst>
                                          <p:attrName>ppt_y</p:attrName>
                                        </p:attrNameLst>
                                      </p:cBhvr>
                                      <p:tavLst>
                                        <p:tav tm="0">
                                          <p:val>
                                            <p:strVal val="ppt_y"/>
                                          </p:val>
                                        </p:tav>
                                        <p:tav tm="100000">
                                          <p:val>
                                            <p:strVal val="ppt_y"/>
                                          </p:val>
                                        </p:tav>
                                      </p:tavLst>
                                    </p:anim>
                                    <p:set>
                                      <p:cBhvr>
                                        <p:cTn id="100" dur="1" fill="hold">
                                          <p:stCondLst>
                                            <p:cond delay="3999"/>
                                          </p:stCondLst>
                                        </p:cTn>
                                        <p:tgtEl>
                                          <p:spTgt spid="29"/>
                                        </p:tgtEl>
                                        <p:attrNameLst>
                                          <p:attrName>style.visibility</p:attrName>
                                        </p:attrNameLst>
                                      </p:cBhvr>
                                      <p:to>
                                        <p:strVal val="hidden"/>
                                      </p:to>
                                    </p:set>
                                  </p:childTnLst>
                                </p:cTn>
                              </p:par>
                              <p:par>
                                <p:cTn id="101" presetID="2" presetClass="entr" presetSubtype="8" fill="hold" nodeType="withEffect">
                                  <p:stCondLst>
                                    <p:cond delay="0"/>
                                  </p:stCondLst>
                                  <p:childTnLst>
                                    <p:set>
                                      <p:cBhvr>
                                        <p:cTn id="102" dur="1" fill="hold">
                                          <p:stCondLst>
                                            <p:cond delay="0"/>
                                          </p:stCondLst>
                                        </p:cTn>
                                        <p:tgtEl>
                                          <p:spTgt spid="16"/>
                                        </p:tgtEl>
                                        <p:attrNameLst>
                                          <p:attrName>style.visibility</p:attrName>
                                        </p:attrNameLst>
                                      </p:cBhvr>
                                      <p:to>
                                        <p:strVal val="visible"/>
                                      </p:to>
                                    </p:set>
                                    <p:anim calcmode="lin" valueType="num">
                                      <p:cBhvr additive="base">
                                        <p:cTn id="103" dur="4000" fill="hold"/>
                                        <p:tgtEl>
                                          <p:spTgt spid="16"/>
                                        </p:tgtEl>
                                        <p:attrNameLst>
                                          <p:attrName>ppt_x</p:attrName>
                                        </p:attrNameLst>
                                      </p:cBhvr>
                                      <p:tavLst>
                                        <p:tav tm="0">
                                          <p:val>
                                            <p:strVal val="0-#ppt_w/2"/>
                                          </p:val>
                                        </p:tav>
                                        <p:tav tm="100000">
                                          <p:val>
                                            <p:strVal val="#ppt_x"/>
                                          </p:val>
                                        </p:tav>
                                      </p:tavLst>
                                    </p:anim>
                                    <p:anim calcmode="lin" valueType="num">
                                      <p:cBhvr additive="base">
                                        <p:cTn id="104" dur="4000" fill="hold"/>
                                        <p:tgtEl>
                                          <p:spTgt spid="16"/>
                                        </p:tgtEl>
                                        <p:attrNameLst>
                                          <p:attrName>ppt_y</p:attrName>
                                        </p:attrNameLst>
                                      </p:cBhvr>
                                      <p:tavLst>
                                        <p:tav tm="0">
                                          <p:val>
                                            <p:strVal val="#ppt_y"/>
                                          </p:val>
                                        </p:tav>
                                        <p:tav tm="100000">
                                          <p:val>
                                            <p:strVal val="#ppt_y"/>
                                          </p:val>
                                        </p:tav>
                                      </p:tavLst>
                                    </p:anim>
                                  </p:childTnLst>
                                </p:cTn>
                              </p:par>
                              <p:par>
                                <p:cTn id="105" presetID="19" presetClass="entr" presetSubtype="10" fill="hold" nodeType="withEffect">
                                  <p:stCondLst>
                                    <p:cond delay="0"/>
                                  </p:stCondLst>
                                  <p:childTnLst>
                                    <p:set>
                                      <p:cBhvr>
                                        <p:cTn id="106" dur="1" fill="hold">
                                          <p:stCondLst>
                                            <p:cond delay="0"/>
                                          </p:stCondLst>
                                        </p:cTn>
                                        <p:tgtEl>
                                          <p:spTgt spid="16"/>
                                        </p:tgtEl>
                                        <p:attrNameLst>
                                          <p:attrName>style.visibility</p:attrName>
                                        </p:attrNameLst>
                                      </p:cBhvr>
                                      <p:to>
                                        <p:strVal val="visible"/>
                                      </p:to>
                                    </p:set>
                                    <p:anim calcmode="lin" valueType="num">
                                      <p:cBhvr>
                                        <p:cTn id="107" dur="5000" fill="hold"/>
                                        <p:tgtEl>
                                          <p:spTgt spid="16"/>
                                        </p:tgtEl>
                                        <p:attrNameLst>
                                          <p:attrName>ppt_w</p:attrName>
                                        </p:attrNameLst>
                                      </p:cBhvr>
                                      <p:tavLst>
                                        <p:tav tm="0" fmla="#ppt_w*sin(2.5*pi*$)">
                                          <p:val>
                                            <p:fltVal val="0"/>
                                          </p:val>
                                        </p:tav>
                                        <p:tav tm="100000">
                                          <p:val>
                                            <p:fltVal val="1"/>
                                          </p:val>
                                        </p:tav>
                                      </p:tavLst>
                                    </p:anim>
                                    <p:anim calcmode="lin" valueType="num">
                                      <p:cBhvr>
                                        <p:cTn id="108" dur="5000" fill="hold"/>
                                        <p:tgtEl>
                                          <p:spTgt spid="16"/>
                                        </p:tgtEl>
                                        <p:attrNameLst>
                                          <p:attrName>ppt_h</p:attrName>
                                        </p:attrNameLst>
                                      </p:cBhvr>
                                      <p:tavLst>
                                        <p:tav tm="0">
                                          <p:val>
                                            <p:strVal val="#ppt_h"/>
                                          </p:val>
                                        </p:tav>
                                        <p:tav tm="100000">
                                          <p:val>
                                            <p:strVal val="#ppt_h"/>
                                          </p:val>
                                        </p:tav>
                                      </p:tavLst>
                                    </p:anim>
                                  </p:childTnLst>
                                </p:cTn>
                              </p:par>
                              <p:par>
                                <p:cTn id="109" presetID="2" presetClass="exit" presetSubtype="8" fill="hold" nodeType="withEffect">
                                  <p:stCondLst>
                                    <p:cond delay="0"/>
                                  </p:stCondLst>
                                  <p:childTnLst>
                                    <p:anim calcmode="lin" valueType="num">
                                      <p:cBhvr additive="base">
                                        <p:cTn id="110" dur="4000"/>
                                        <p:tgtEl>
                                          <p:spTgt spid="16"/>
                                        </p:tgtEl>
                                        <p:attrNameLst>
                                          <p:attrName>ppt_x</p:attrName>
                                        </p:attrNameLst>
                                      </p:cBhvr>
                                      <p:tavLst>
                                        <p:tav tm="0">
                                          <p:val>
                                            <p:strVal val="ppt_x"/>
                                          </p:val>
                                        </p:tav>
                                        <p:tav tm="100000">
                                          <p:val>
                                            <p:strVal val="0-ppt_w/2"/>
                                          </p:val>
                                        </p:tav>
                                      </p:tavLst>
                                    </p:anim>
                                    <p:anim calcmode="lin" valueType="num">
                                      <p:cBhvr additive="base">
                                        <p:cTn id="111" dur="4000"/>
                                        <p:tgtEl>
                                          <p:spTgt spid="16"/>
                                        </p:tgtEl>
                                        <p:attrNameLst>
                                          <p:attrName>ppt_y</p:attrName>
                                        </p:attrNameLst>
                                      </p:cBhvr>
                                      <p:tavLst>
                                        <p:tav tm="0">
                                          <p:val>
                                            <p:strVal val="ppt_y"/>
                                          </p:val>
                                        </p:tav>
                                        <p:tav tm="100000">
                                          <p:val>
                                            <p:strVal val="ppt_y"/>
                                          </p:val>
                                        </p:tav>
                                      </p:tavLst>
                                    </p:anim>
                                    <p:set>
                                      <p:cBhvr>
                                        <p:cTn id="112" dur="1" fill="hold">
                                          <p:stCondLst>
                                            <p:cond delay="3999"/>
                                          </p:stCondLst>
                                        </p:cTn>
                                        <p:tgtEl>
                                          <p:spTgt spid="16"/>
                                        </p:tgtEl>
                                        <p:attrNameLst>
                                          <p:attrName>style.visibility</p:attrName>
                                        </p:attrNameLst>
                                      </p:cBhvr>
                                      <p:to>
                                        <p:strVal val="hidden"/>
                                      </p:to>
                                    </p:set>
                                  </p:childTnLst>
                                </p:cTn>
                              </p:par>
                              <p:par>
                                <p:cTn id="113" presetID="2" presetClass="entr" presetSubtype="8" fill="hold" nodeType="withEffect">
                                  <p:stCondLst>
                                    <p:cond delay="0"/>
                                  </p:stCondLst>
                                  <p:childTnLst>
                                    <p:set>
                                      <p:cBhvr>
                                        <p:cTn id="114" dur="1" fill="hold">
                                          <p:stCondLst>
                                            <p:cond delay="0"/>
                                          </p:stCondLst>
                                        </p:cTn>
                                        <p:tgtEl>
                                          <p:spTgt spid="42"/>
                                        </p:tgtEl>
                                        <p:attrNameLst>
                                          <p:attrName>style.visibility</p:attrName>
                                        </p:attrNameLst>
                                      </p:cBhvr>
                                      <p:to>
                                        <p:strVal val="visible"/>
                                      </p:to>
                                    </p:set>
                                    <p:anim calcmode="lin" valueType="num">
                                      <p:cBhvr additive="base">
                                        <p:cTn id="115" dur="4000" fill="hold"/>
                                        <p:tgtEl>
                                          <p:spTgt spid="42"/>
                                        </p:tgtEl>
                                        <p:attrNameLst>
                                          <p:attrName>ppt_x</p:attrName>
                                        </p:attrNameLst>
                                      </p:cBhvr>
                                      <p:tavLst>
                                        <p:tav tm="0">
                                          <p:val>
                                            <p:strVal val="0-#ppt_w/2"/>
                                          </p:val>
                                        </p:tav>
                                        <p:tav tm="100000">
                                          <p:val>
                                            <p:strVal val="#ppt_x"/>
                                          </p:val>
                                        </p:tav>
                                      </p:tavLst>
                                    </p:anim>
                                    <p:anim calcmode="lin" valueType="num">
                                      <p:cBhvr additive="base">
                                        <p:cTn id="116" dur="4000" fill="hold"/>
                                        <p:tgtEl>
                                          <p:spTgt spid="42"/>
                                        </p:tgtEl>
                                        <p:attrNameLst>
                                          <p:attrName>ppt_y</p:attrName>
                                        </p:attrNameLst>
                                      </p:cBhvr>
                                      <p:tavLst>
                                        <p:tav tm="0">
                                          <p:val>
                                            <p:strVal val="#ppt_y"/>
                                          </p:val>
                                        </p:tav>
                                        <p:tav tm="100000">
                                          <p:val>
                                            <p:strVal val="#ppt_y"/>
                                          </p:val>
                                        </p:tav>
                                      </p:tavLst>
                                    </p:anim>
                                  </p:childTnLst>
                                </p:cTn>
                              </p:par>
                              <p:par>
                                <p:cTn id="117" presetID="19" presetClass="entr" presetSubtype="10" fill="hold" nodeType="withEffect">
                                  <p:stCondLst>
                                    <p:cond delay="0"/>
                                  </p:stCondLst>
                                  <p:childTnLst>
                                    <p:set>
                                      <p:cBhvr>
                                        <p:cTn id="118" dur="1" fill="hold">
                                          <p:stCondLst>
                                            <p:cond delay="0"/>
                                          </p:stCondLst>
                                        </p:cTn>
                                        <p:tgtEl>
                                          <p:spTgt spid="42"/>
                                        </p:tgtEl>
                                        <p:attrNameLst>
                                          <p:attrName>style.visibility</p:attrName>
                                        </p:attrNameLst>
                                      </p:cBhvr>
                                      <p:to>
                                        <p:strVal val="visible"/>
                                      </p:to>
                                    </p:set>
                                    <p:anim calcmode="lin" valueType="num">
                                      <p:cBhvr>
                                        <p:cTn id="119" dur="5000" fill="hold"/>
                                        <p:tgtEl>
                                          <p:spTgt spid="42"/>
                                        </p:tgtEl>
                                        <p:attrNameLst>
                                          <p:attrName>ppt_w</p:attrName>
                                        </p:attrNameLst>
                                      </p:cBhvr>
                                      <p:tavLst>
                                        <p:tav tm="0" fmla="#ppt_w*sin(2.5*pi*$)">
                                          <p:val>
                                            <p:fltVal val="0"/>
                                          </p:val>
                                        </p:tav>
                                        <p:tav tm="100000">
                                          <p:val>
                                            <p:fltVal val="1"/>
                                          </p:val>
                                        </p:tav>
                                      </p:tavLst>
                                    </p:anim>
                                    <p:anim calcmode="lin" valueType="num">
                                      <p:cBhvr>
                                        <p:cTn id="120" dur="5000" fill="hold"/>
                                        <p:tgtEl>
                                          <p:spTgt spid="42"/>
                                        </p:tgtEl>
                                        <p:attrNameLst>
                                          <p:attrName>ppt_h</p:attrName>
                                        </p:attrNameLst>
                                      </p:cBhvr>
                                      <p:tavLst>
                                        <p:tav tm="0">
                                          <p:val>
                                            <p:strVal val="#ppt_h"/>
                                          </p:val>
                                        </p:tav>
                                        <p:tav tm="100000">
                                          <p:val>
                                            <p:strVal val="#ppt_h"/>
                                          </p:val>
                                        </p:tav>
                                      </p:tavLst>
                                    </p:anim>
                                  </p:childTnLst>
                                </p:cTn>
                              </p:par>
                              <p:par>
                                <p:cTn id="121" presetID="2" presetClass="exit" presetSubtype="8" fill="hold" nodeType="withEffect">
                                  <p:stCondLst>
                                    <p:cond delay="0"/>
                                  </p:stCondLst>
                                  <p:childTnLst>
                                    <p:anim calcmode="lin" valueType="num">
                                      <p:cBhvr additive="base">
                                        <p:cTn id="122" dur="4000"/>
                                        <p:tgtEl>
                                          <p:spTgt spid="42"/>
                                        </p:tgtEl>
                                        <p:attrNameLst>
                                          <p:attrName>ppt_x</p:attrName>
                                        </p:attrNameLst>
                                      </p:cBhvr>
                                      <p:tavLst>
                                        <p:tav tm="0">
                                          <p:val>
                                            <p:strVal val="ppt_x"/>
                                          </p:val>
                                        </p:tav>
                                        <p:tav tm="100000">
                                          <p:val>
                                            <p:strVal val="0-ppt_w/2"/>
                                          </p:val>
                                        </p:tav>
                                      </p:tavLst>
                                    </p:anim>
                                    <p:anim calcmode="lin" valueType="num">
                                      <p:cBhvr additive="base">
                                        <p:cTn id="123" dur="4000"/>
                                        <p:tgtEl>
                                          <p:spTgt spid="42"/>
                                        </p:tgtEl>
                                        <p:attrNameLst>
                                          <p:attrName>ppt_y</p:attrName>
                                        </p:attrNameLst>
                                      </p:cBhvr>
                                      <p:tavLst>
                                        <p:tav tm="0">
                                          <p:val>
                                            <p:strVal val="ppt_y"/>
                                          </p:val>
                                        </p:tav>
                                        <p:tav tm="100000">
                                          <p:val>
                                            <p:strVal val="ppt_y"/>
                                          </p:val>
                                        </p:tav>
                                      </p:tavLst>
                                    </p:anim>
                                    <p:set>
                                      <p:cBhvr>
                                        <p:cTn id="124" dur="1" fill="hold">
                                          <p:stCondLst>
                                            <p:cond delay="3999"/>
                                          </p:stCondLst>
                                        </p:cTn>
                                        <p:tgtEl>
                                          <p:spTgt spid="42"/>
                                        </p:tgtEl>
                                        <p:attrNameLst>
                                          <p:attrName>style.visibility</p:attrName>
                                        </p:attrNameLst>
                                      </p:cBhvr>
                                      <p:to>
                                        <p:strVal val="hidden"/>
                                      </p:to>
                                    </p:set>
                                  </p:childTnLst>
                                </p:cTn>
                              </p:par>
                              <p:par>
                                <p:cTn id="125" presetID="2" presetClass="entr" presetSubtype="8" fill="hold" nodeType="withEffect">
                                  <p:stCondLst>
                                    <p:cond delay="0"/>
                                  </p:stCondLst>
                                  <p:childTnLst>
                                    <p:set>
                                      <p:cBhvr>
                                        <p:cTn id="126" dur="1" fill="hold">
                                          <p:stCondLst>
                                            <p:cond delay="0"/>
                                          </p:stCondLst>
                                        </p:cTn>
                                        <p:tgtEl>
                                          <p:spTgt spid="43"/>
                                        </p:tgtEl>
                                        <p:attrNameLst>
                                          <p:attrName>style.visibility</p:attrName>
                                        </p:attrNameLst>
                                      </p:cBhvr>
                                      <p:to>
                                        <p:strVal val="visible"/>
                                      </p:to>
                                    </p:set>
                                    <p:anim calcmode="lin" valueType="num">
                                      <p:cBhvr additive="base">
                                        <p:cTn id="127" dur="4000" fill="hold"/>
                                        <p:tgtEl>
                                          <p:spTgt spid="43"/>
                                        </p:tgtEl>
                                        <p:attrNameLst>
                                          <p:attrName>ppt_x</p:attrName>
                                        </p:attrNameLst>
                                      </p:cBhvr>
                                      <p:tavLst>
                                        <p:tav tm="0">
                                          <p:val>
                                            <p:strVal val="0-#ppt_w/2"/>
                                          </p:val>
                                        </p:tav>
                                        <p:tav tm="100000">
                                          <p:val>
                                            <p:strVal val="#ppt_x"/>
                                          </p:val>
                                        </p:tav>
                                      </p:tavLst>
                                    </p:anim>
                                    <p:anim calcmode="lin" valueType="num">
                                      <p:cBhvr additive="base">
                                        <p:cTn id="128" dur="4000" fill="hold"/>
                                        <p:tgtEl>
                                          <p:spTgt spid="43"/>
                                        </p:tgtEl>
                                        <p:attrNameLst>
                                          <p:attrName>ppt_y</p:attrName>
                                        </p:attrNameLst>
                                      </p:cBhvr>
                                      <p:tavLst>
                                        <p:tav tm="0">
                                          <p:val>
                                            <p:strVal val="#ppt_y"/>
                                          </p:val>
                                        </p:tav>
                                        <p:tav tm="100000">
                                          <p:val>
                                            <p:strVal val="#ppt_y"/>
                                          </p:val>
                                        </p:tav>
                                      </p:tavLst>
                                    </p:anim>
                                  </p:childTnLst>
                                </p:cTn>
                              </p:par>
                              <p:par>
                                <p:cTn id="129" presetID="19" presetClass="entr" presetSubtype="10" fill="hold" nodeType="withEffect">
                                  <p:stCondLst>
                                    <p:cond delay="0"/>
                                  </p:stCondLst>
                                  <p:childTnLst>
                                    <p:set>
                                      <p:cBhvr>
                                        <p:cTn id="130" dur="1" fill="hold">
                                          <p:stCondLst>
                                            <p:cond delay="0"/>
                                          </p:stCondLst>
                                        </p:cTn>
                                        <p:tgtEl>
                                          <p:spTgt spid="43"/>
                                        </p:tgtEl>
                                        <p:attrNameLst>
                                          <p:attrName>style.visibility</p:attrName>
                                        </p:attrNameLst>
                                      </p:cBhvr>
                                      <p:to>
                                        <p:strVal val="visible"/>
                                      </p:to>
                                    </p:set>
                                    <p:anim calcmode="lin" valueType="num">
                                      <p:cBhvr>
                                        <p:cTn id="131" dur="5000" fill="hold"/>
                                        <p:tgtEl>
                                          <p:spTgt spid="43"/>
                                        </p:tgtEl>
                                        <p:attrNameLst>
                                          <p:attrName>ppt_w</p:attrName>
                                        </p:attrNameLst>
                                      </p:cBhvr>
                                      <p:tavLst>
                                        <p:tav tm="0" fmla="#ppt_w*sin(2.5*pi*$)">
                                          <p:val>
                                            <p:fltVal val="0"/>
                                          </p:val>
                                        </p:tav>
                                        <p:tav tm="100000">
                                          <p:val>
                                            <p:fltVal val="1"/>
                                          </p:val>
                                        </p:tav>
                                      </p:tavLst>
                                    </p:anim>
                                    <p:anim calcmode="lin" valueType="num">
                                      <p:cBhvr>
                                        <p:cTn id="132" dur="5000" fill="hold"/>
                                        <p:tgtEl>
                                          <p:spTgt spid="43"/>
                                        </p:tgtEl>
                                        <p:attrNameLst>
                                          <p:attrName>ppt_h</p:attrName>
                                        </p:attrNameLst>
                                      </p:cBhvr>
                                      <p:tavLst>
                                        <p:tav tm="0">
                                          <p:val>
                                            <p:strVal val="#ppt_h"/>
                                          </p:val>
                                        </p:tav>
                                        <p:tav tm="100000">
                                          <p:val>
                                            <p:strVal val="#ppt_h"/>
                                          </p:val>
                                        </p:tav>
                                      </p:tavLst>
                                    </p:anim>
                                  </p:childTnLst>
                                </p:cTn>
                              </p:par>
                              <p:par>
                                <p:cTn id="133" presetID="2" presetClass="exit" presetSubtype="8" fill="hold" nodeType="withEffect">
                                  <p:stCondLst>
                                    <p:cond delay="0"/>
                                  </p:stCondLst>
                                  <p:childTnLst>
                                    <p:anim calcmode="lin" valueType="num">
                                      <p:cBhvr additive="base">
                                        <p:cTn id="134" dur="4000"/>
                                        <p:tgtEl>
                                          <p:spTgt spid="43"/>
                                        </p:tgtEl>
                                        <p:attrNameLst>
                                          <p:attrName>ppt_x</p:attrName>
                                        </p:attrNameLst>
                                      </p:cBhvr>
                                      <p:tavLst>
                                        <p:tav tm="0">
                                          <p:val>
                                            <p:strVal val="ppt_x"/>
                                          </p:val>
                                        </p:tav>
                                        <p:tav tm="100000">
                                          <p:val>
                                            <p:strVal val="0-ppt_w/2"/>
                                          </p:val>
                                        </p:tav>
                                      </p:tavLst>
                                    </p:anim>
                                    <p:anim calcmode="lin" valueType="num">
                                      <p:cBhvr additive="base">
                                        <p:cTn id="135" dur="4000"/>
                                        <p:tgtEl>
                                          <p:spTgt spid="43"/>
                                        </p:tgtEl>
                                        <p:attrNameLst>
                                          <p:attrName>ppt_y</p:attrName>
                                        </p:attrNameLst>
                                      </p:cBhvr>
                                      <p:tavLst>
                                        <p:tav tm="0">
                                          <p:val>
                                            <p:strVal val="ppt_y"/>
                                          </p:val>
                                        </p:tav>
                                        <p:tav tm="100000">
                                          <p:val>
                                            <p:strVal val="ppt_y"/>
                                          </p:val>
                                        </p:tav>
                                      </p:tavLst>
                                    </p:anim>
                                    <p:set>
                                      <p:cBhvr>
                                        <p:cTn id="136" dur="1" fill="hold">
                                          <p:stCondLst>
                                            <p:cond delay="3999"/>
                                          </p:stCondLst>
                                        </p:cTn>
                                        <p:tgtEl>
                                          <p:spTgt spid="43"/>
                                        </p:tgtEl>
                                        <p:attrNameLst>
                                          <p:attrName>style.visibility</p:attrName>
                                        </p:attrNameLst>
                                      </p:cBhvr>
                                      <p:to>
                                        <p:strVal val="hidden"/>
                                      </p:to>
                                    </p:set>
                                  </p:childTnLst>
                                </p:cTn>
                              </p:par>
                              <p:par>
                                <p:cTn id="137" presetID="2" presetClass="entr" presetSubtype="8" fill="hold" nodeType="withEffect">
                                  <p:stCondLst>
                                    <p:cond delay="0"/>
                                  </p:stCondLst>
                                  <p:childTnLst>
                                    <p:set>
                                      <p:cBhvr>
                                        <p:cTn id="138" dur="1" fill="hold">
                                          <p:stCondLst>
                                            <p:cond delay="0"/>
                                          </p:stCondLst>
                                        </p:cTn>
                                        <p:tgtEl>
                                          <p:spTgt spid="44"/>
                                        </p:tgtEl>
                                        <p:attrNameLst>
                                          <p:attrName>style.visibility</p:attrName>
                                        </p:attrNameLst>
                                      </p:cBhvr>
                                      <p:to>
                                        <p:strVal val="visible"/>
                                      </p:to>
                                    </p:set>
                                    <p:anim calcmode="lin" valueType="num">
                                      <p:cBhvr additive="base">
                                        <p:cTn id="139" dur="4000" fill="hold"/>
                                        <p:tgtEl>
                                          <p:spTgt spid="44"/>
                                        </p:tgtEl>
                                        <p:attrNameLst>
                                          <p:attrName>ppt_x</p:attrName>
                                        </p:attrNameLst>
                                      </p:cBhvr>
                                      <p:tavLst>
                                        <p:tav tm="0">
                                          <p:val>
                                            <p:strVal val="0-#ppt_w/2"/>
                                          </p:val>
                                        </p:tav>
                                        <p:tav tm="100000">
                                          <p:val>
                                            <p:strVal val="#ppt_x"/>
                                          </p:val>
                                        </p:tav>
                                      </p:tavLst>
                                    </p:anim>
                                    <p:anim calcmode="lin" valueType="num">
                                      <p:cBhvr additive="base">
                                        <p:cTn id="140" dur="4000" fill="hold"/>
                                        <p:tgtEl>
                                          <p:spTgt spid="44"/>
                                        </p:tgtEl>
                                        <p:attrNameLst>
                                          <p:attrName>ppt_y</p:attrName>
                                        </p:attrNameLst>
                                      </p:cBhvr>
                                      <p:tavLst>
                                        <p:tav tm="0">
                                          <p:val>
                                            <p:strVal val="#ppt_y"/>
                                          </p:val>
                                        </p:tav>
                                        <p:tav tm="100000">
                                          <p:val>
                                            <p:strVal val="#ppt_y"/>
                                          </p:val>
                                        </p:tav>
                                      </p:tavLst>
                                    </p:anim>
                                  </p:childTnLst>
                                </p:cTn>
                              </p:par>
                              <p:par>
                                <p:cTn id="141" presetID="19" presetClass="entr" presetSubtype="10" fill="hold" nodeType="withEffect">
                                  <p:stCondLst>
                                    <p:cond delay="0"/>
                                  </p:stCondLst>
                                  <p:childTnLst>
                                    <p:set>
                                      <p:cBhvr>
                                        <p:cTn id="142" dur="1" fill="hold">
                                          <p:stCondLst>
                                            <p:cond delay="0"/>
                                          </p:stCondLst>
                                        </p:cTn>
                                        <p:tgtEl>
                                          <p:spTgt spid="44"/>
                                        </p:tgtEl>
                                        <p:attrNameLst>
                                          <p:attrName>style.visibility</p:attrName>
                                        </p:attrNameLst>
                                      </p:cBhvr>
                                      <p:to>
                                        <p:strVal val="visible"/>
                                      </p:to>
                                    </p:set>
                                    <p:anim calcmode="lin" valueType="num">
                                      <p:cBhvr>
                                        <p:cTn id="143" dur="5000" fill="hold"/>
                                        <p:tgtEl>
                                          <p:spTgt spid="44"/>
                                        </p:tgtEl>
                                        <p:attrNameLst>
                                          <p:attrName>ppt_w</p:attrName>
                                        </p:attrNameLst>
                                      </p:cBhvr>
                                      <p:tavLst>
                                        <p:tav tm="0" fmla="#ppt_w*sin(2.5*pi*$)">
                                          <p:val>
                                            <p:fltVal val="0"/>
                                          </p:val>
                                        </p:tav>
                                        <p:tav tm="100000">
                                          <p:val>
                                            <p:fltVal val="1"/>
                                          </p:val>
                                        </p:tav>
                                      </p:tavLst>
                                    </p:anim>
                                    <p:anim calcmode="lin" valueType="num">
                                      <p:cBhvr>
                                        <p:cTn id="144" dur="5000" fill="hold"/>
                                        <p:tgtEl>
                                          <p:spTgt spid="44"/>
                                        </p:tgtEl>
                                        <p:attrNameLst>
                                          <p:attrName>ppt_h</p:attrName>
                                        </p:attrNameLst>
                                      </p:cBhvr>
                                      <p:tavLst>
                                        <p:tav tm="0">
                                          <p:val>
                                            <p:strVal val="#ppt_h"/>
                                          </p:val>
                                        </p:tav>
                                        <p:tav tm="100000">
                                          <p:val>
                                            <p:strVal val="#ppt_h"/>
                                          </p:val>
                                        </p:tav>
                                      </p:tavLst>
                                    </p:anim>
                                  </p:childTnLst>
                                </p:cTn>
                              </p:par>
                              <p:par>
                                <p:cTn id="145" presetID="2" presetClass="exit" presetSubtype="8" fill="hold" nodeType="withEffect">
                                  <p:stCondLst>
                                    <p:cond delay="0"/>
                                  </p:stCondLst>
                                  <p:childTnLst>
                                    <p:anim calcmode="lin" valueType="num">
                                      <p:cBhvr additive="base">
                                        <p:cTn id="146" dur="4000"/>
                                        <p:tgtEl>
                                          <p:spTgt spid="44"/>
                                        </p:tgtEl>
                                        <p:attrNameLst>
                                          <p:attrName>ppt_x</p:attrName>
                                        </p:attrNameLst>
                                      </p:cBhvr>
                                      <p:tavLst>
                                        <p:tav tm="0">
                                          <p:val>
                                            <p:strVal val="ppt_x"/>
                                          </p:val>
                                        </p:tav>
                                        <p:tav tm="100000">
                                          <p:val>
                                            <p:strVal val="0-ppt_w/2"/>
                                          </p:val>
                                        </p:tav>
                                      </p:tavLst>
                                    </p:anim>
                                    <p:anim calcmode="lin" valueType="num">
                                      <p:cBhvr additive="base">
                                        <p:cTn id="147" dur="4000"/>
                                        <p:tgtEl>
                                          <p:spTgt spid="44"/>
                                        </p:tgtEl>
                                        <p:attrNameLst>
                                          <p:attrName>ppt_y</p:attrName>
                                        </p:attrNameLst>
                                      </p:cBhvr>
                                      <p:tavLst>
                                        <p:tav tm="0">
                                          <p:val>
                                            <p:strVal val="ppt_y"/>
                                          </p:val>
                                        </p:tav>
                                        <p:tav tm="100000">
                                          <p:val>
                                            <p:strVal val="ppt_y"/>
                                          </p:val>
                                        </p:tav>
                                      </p:tavLst>
                                    </p:anim>
                                    <p:set>
                                      <p:cBhvr>
                                        <p:cTn id="148" dur="1" fill="hold">
                                          <p:stCondLst>
                                            <p:cond delay="3999"/>
                                          </p:stCondLst>
                                        </p:cTn>
                                        <p:tgtEl>
                                          <p:spTgt spid="44"/>
                                        </p:tgtEl>
                                        <p:attrNameLst>
                                          <p:attrName>style.visibility</p:attrName>
                                        </p:attrNameLst>
                                      </p:cBhvr>
                                      <p:to>
                                        <p:strVal val="hidden"/>
                                      </p:to>
                                    </p:set>
                                  </p:childTnLst>
                                </p:cTn>
                              </p:par>
                              <p:par>
                                <p:cTn id="149" presetID="2" presetClass="entr" presetSubtype="8" fill="hold" nodeType="withEffect">
                                  <p:stCondLst>
                                    <p:cond delay="0"/>
                                  </p:stCondLst>
                                  <p:childTnLst>
                                    <p:set>
                                      <p:cBhvr>
                                        <p:cTn id="150" dur="1" fill="hold">
                                          <p:stCondLst>
                                            <p:cond delay="0"/>
                                          </p:stCondLst>
                                        </p:cTn>
                                        <p:tgtEl>
                                          <p:spTgt spid="45"/>
                                        </p:tgtEl>
                                        <p:attrNameLst>
                                          <p:attrName>style.visibility</p:attrName>
                                        </p:attrNameLst>
                                      </p:cBhvr>
                                      <p:to>
                                        <p:strVal val="visible"/>
                                      </p:to>
                                    </p:set>
                                    <p:anim calcmode="lin" valueType="num">
                                      <p:cBhvr additive="base">
                                        <p:cTn id="151" dur="4000" fill="hold"/>
                                        <p:tgtEl>
                                          <p:spTgt spid="45"/>
                                        </p:tgtEl>
                                        <p:attrNameLst>
                                          <p:attrName>ppt_x</p:attrName>
                                        </p:attrNameLst>
                                      </p:cBhvr>
                                      <p:tavLst>
                                        <p:tav tm="0">
                                          <p:val>
                                            <p:strVal val="0-#ppt_w/2"/>
                                          </p:val>
                                        </p:tav>
                                        <p:tav tm="100000">
                                          <p:val>
                                            <p:strVal val="#ppt_x"/>
                                          </p:val>
                                        </p:tav>
                                      </p:tavLst>
                                    </p:anim>
                                    <p:anim calcmode="lin" valueType="num">
                                      <p:cBhvr additive="base">
                                        <p:cTn id="152" dur="4000" fill="hold"/>
                                        <p:tgtEl>
                                          <p:spTgt spid="45"/>
                                        </p:tgtEl>
                                        <p:attrNameLst>
                                          <p:attrName>ppt_y</p:attrName>
                                        </p:attrNameLst>
                                      </p:cBhvr>
                                      <p:tavLst>
                                        <p:tav tm="0">
                                          <p:val>
                                            <p:strVal val="#ppt_y"/>
                                          </p:val>
                                        </p:tav>
                                        <p:tav tm="100000">
                                          <p:val>
                                            <p:strVal val="#ppt_y"/>
                                          </p:val>
                                        </p:tav>
                                      </p:tavLst>
                                    </p:anim>
                                  </p:childTnLst>
                                </p:cTn>
                              </p:par>
                              <p:par>
                                <p:cTn id="153" presetID="19" presetClass="entr" presetSubtype="10" fill="hold" nodeType="withEffect">
                                  <p:stCondLst>
                                    <p:cond delay="0"/>
                                  </p:stCondLst>
                                  <p:childTnLst>
                                    <p:set>
                                      <p:cBhvr>
                                        <p:cTn id="154" dur="1" fill="hold">
                                          <p:stCondLst>
                                            <p:cond delay="0"/>
                                          </p:stCondLst>
                                        </p:cTn>
                                        <p:tgtEl>
                                          <p:spTgt spid="45"/>
                                        </p:tgtEl>
                                        <p:attrNameLst>
                                          <p:attrName>style.visibility</p:attrName>
                                        </p:attrNameLst>
                                      </p:cBhvr>
                                      <p:to>
                                        <p:strVal val="visible"/>
                                      </p:to>
                                    </p:set>
                                    <p:anim calcmode="lin" valueType="num">
                                      <p:cBhvr>
                                        <p:cTn id="155" dur="5000" fill="hold"/>
                                        <p:tgtEl>
                                          <p:spTgt spid="45"/>
                                        </p:tgtEl>
                                        <p:attrNameLst>
                                          <p:attrName>ppt_w</p:attrName>
                                        </p:attrNameLst>
                                      </p:cBhvr>
                                      <p:tavLst>
                                        <p:tav tm="0" fmla="#ppt_w*sin(2.5*pi*$)">
                                          <p:val>
                                            <p:fltVal val="0"/>
                                          </p:val>
                                        </p:tav>
                                        <p:tav tm="100000">
                                          <p:val>
                                            <p:fltVal val="1"/>
                                          </p:val>
                                        </p:tav>
                                      </p:tavLst>
                                    </p:anim>
                                    <p:anim calcmode="lin" valueType="num">
                                      <p:cBhvr>
                                        <p:cTn id="156" dur="5000" fill="hold"/>
                                        <p:tgtEl>
                                          <p:spTgt spid="45"/>
                                        </p:tgtEl>
                                        <p:attrNameLst>
                                          <p:attrName>ppt_h</p:attrName>
                                        </p:attrNameLst>
                                      </p:cBhvr>
                                      <p:tavLst>
                                        <p:tav tm="0">
                                          <p:val>
                                            <p:strVal val="#ppt_h"/>
                                          </p:val>
                                        </p:tav>
                                        <p:tav tm="100000">
                                          <p:val>
                                            <p:strVal val="#ppt_h"/>
                                          </p:val>
                                        </p:tav>
                                      </p:tavLst>
                                    </p:anim>
                                  </p:childTnLst>
                                </p:cTn>
                              </p:par>
                              <p:par>
                                <p:cTn id="157" presetID="2" presetClass="exit" presetSubtype="8" fill="hold" nodeType="withEffect">
                                  <p:stCondLst>
                                    <p:cond delay="0"/>
                                  </p:stCondLst>
                                  <p:childTnLst>
                                    <p:anim calcmode="lin" valueType="num">
                                      <p:cBhvr additive="base">
                                        <p:cTn id="158" dur="4000"/>
                                        <p:tgtEl>
                                          <p:spTgt spid="45"/>
                                        </p:tgtEl>
                                        <p:attrNameLst>
                                          <p:attrName>ppt_x</p:attrName>
                                        </p:attrNameLst>
                                      </p:cBhvr>
                                      <p:tavLst>
                                        <p:tav tm="0">
                                          <p:val>
                                            <p:strVal val="ppt_x"/>
                                          </p:val>
                                        </p:tav>
                                        <p:tav tm="100000">
                                          <p:val>
                                            <p:strVal val="0-ppt_w/2"/>
                                          </p:val>
                                        </p:tav>
                                      </p:tavLst>
                                    </p:anim>
                                    <p:anim calcmode="lin" valueType="num">
                                      <p:cBhvr additive="base">
                                        <p:cTn id="159" dur="4000"/>
                                        <p:tgtEl>
                                          <p:spTgt spid="45"/>
                                        </p:tgtEl>
                                        <p:attrNameLst>
                                          <p:attrName>ppt_y</p:attrName>
                                        </p:attrNameLst>
                                      </p:cBhvr>
                                      <p:tavLst>
                                        <p:tav tm="0">
                                          <p:val>
                                            <p:strVal val="ppt_y"/>
                                          </p:val>
                                        </p:tav>
                                        <p:tav tm="100000">
                                          <p:val>
                                            <p:strVal val="ppt_y"/>
                                          </p:val>
                                        </p:tav>
                                      </p:tavLst>
                                    </p:anim>
                                    <p:set>
                                      <p:cBhvr>
                                        <p:cTn id="160" dur="1" fill="hold">
                                          <p:stCondLst>
                                            <p:cond delay="3999"/>
                                          </p:stCondLst>
                                        </p:cTn>
                                        <p:tgtEl>
                                          <p:spTgt spid="45"/>
                                        </p:tgtEl>
                                        <p:attrNameLst>
                                          <p:attrName>style.visibility</p:attrName>
                                        </p:attrNameLst>
                                      </p:cBhvr>
                                      <p:to>
                                        <p:strVal val="hidden"/>
                                      </p:to>
                                    </p:set>
                                  </p:childTnLst>
                                </p:cTn>
                              </p:par>
                              <p:par>
                                <p:cTn id="161" presetID="2" presetClass="entr" presetSubtype="8" fill="hold" nodeType="withEffect">
                                  <p:stCondLst>
                                    <p:cond delay="0"/>
                                  </p:stCondLst>
                                  <p:childTnLst>
                                    <p:set>
                                      <p:cBhvr>
                                        <p:cTn id="162" dur="1" fill="hold">
                                          <p:stCondLst>
                                            <p:cond delay="0"/>
                                          </p:stCondLst>
                                        </p:cTn>
                                        <p:tgtEl>
                                          <p:spTgt spid="19"/>
                                        </p:tgtEl>
                                        <p:attrNameLst>
                                          <p:attrName>style.visibility</p:attrName>
                                        </p:attrNameLst>
                                      </p:cBhvr>
                                      <p:to>
                                        <p:strVal val="visible"/>
                                      </p:to>
                                    </p:set>
                                    <p:anim calcmode="lin" valueType="num">
                                      <p:cBhvr additive="base">
                                        <p:cTn id="163" dur="4000" fill="hold"/>
                                        <p:tgtEl>
                                          <p:spTgt spid="19"/>
                                        </p:tgtEl>
                                        <p:attrNameLst>
                                          <p:attrName>ppt_x</p:attrName>
                                        </p:attrNameLst>
                                      </p:cBhvr>
                                      <p:tavLst>
                                        <p:tav tm="0">
                                          <p:val>
                                            <p:strVal val="0-#ppt_w/2"/>
                                          </p:val>
                                        </p:tav>
                                        <p:tav tm="100000">
                                          <p:val>
                                            <p:strVal val="#ppt_x"/>
                                          </p:val>
                                        </p:tav>
                                      </p:tavLst>
                                    </p:anim>
                                    <p:anim calcmode="lin" valueType="num">
                                      <p:cBhvr additive="base">
                                        <p:cTn id="164" dur="4000" fill="hold"/>
                                        <p:tgtEl>
                                          <p:spTgt spid="19"/>
                                        </p:tgtEl>
                                        <p:attrNameLst>
                                          <p:attrName>ppt_y</p:attrName>
                                        </p:attrNameLst>
                                      </p:cBhvr>
                                      <p:tavLst>
                                        <p:tav tm="0">
                                          <p:val>
                                            <p:strVal val="#ppt_y"/>
                                          </p:val>
                                        </p:tav>
                                        <p:tav tm="100000">
                                          <p:val>
                                            <p:strVal val="#ppt_y"/>
                                          </p:val>
                                        </p:tav>
                                      </p:tavLst>
                                    </p:anim>
                                  </p:childTnLst>
                                </p:cTn>
                              </p:par>
                              <p:par>
                                <p:cTn id="165" presetID="19" presetClass="entr" presetSubtype="10" fill="hold" nodeType="withEffect">
                                  <p:stCondLst>
                                    <p:cond delay="0"/>
                                  </p:stCondLst>
                                  <p:childTnLst>
                                    <p:set>
                                      <p:cBhvr>
                                        <p:cTn id="166" dur="1" fill="hold">
                                          <p:stCondLst>
                                            <p:cond delay="0"/>
                                          </p:stCondLst>
                                        </p:cTn>
                                        <p:tgtEl>
                                          <p:spTgt spid="19"/>
                                        </p:tgtEl>
                                        <p:attrNameLst>
                                          <p:attrName>style.visibility</p:attrName>
                                        </p:attrNameLst>
                                      </p:cBhvr>
                                      <p:to>
                                        <p:strVal val="visible"/>
                                      </p:to>
                                    </p:set>
                                    <p:anim calcmode="lin" valueType="num">
                                      <p:cBhvr>
                                        <p:cTn id="167" dur="5000" fill="hold"/>
                                        <p:tgtEl>
                                          <p:spTgt spid="19"/>
                                        </p:tgtEl>
                                        <p:attrNameLst>
                                          <p:attrName>ppt_w</p:attrName>
                                        </p:attrNameLst>
                                      </p:cBhvr>
                                      <p:tavLst>
                                        <p:tav tm="0" fmla="#ppt_w*sin(2.5*pi*$)">
                                          <p:val>
                                            <p:fltVal val="0"/>
                                          </p:val>
                                        </p:tav>
                                        <p:tav tm="100000">
                                          <p:val>
                                            <p:fltVal val="1"/>
                                          </p:val>
                                        </p:tav>
                                      </p:tavLst>
                                    </p:anim>
                                    <p:anim calcmode="lin" valueType="num">
                                      <p:cBhvr>
                                        <p:cTn id="168" dur="5000" fill="hold"/>
                                        <p:tgtEl>
                                          <p:spTgt spid="19"/>
                                        </p:tgtEl>
                                        <p:attrNameLst>
                                          <p:attrName>ppt_h</p:attrName>
                                        </p:attrNameLst>
                                      </p:cBhvr>
                                      <p:tavLst>
                                        <p:tav tm="0">
                                          <p:val>
                                            <p:strVal val="#ppt_h"/>
                                          </p:val>
                                        </p:tav>
                                        <p:tav tm="100000">
                                          <p:val>
                                            <p:strVal val="#ppt_h"/>
                                          </p:val>
                                        </p:tav>
                                      </p:tavLst>
                                    </p:anim>
                                  </p:childTnLst>
                                </p:cTn>
                              </p:par>
                              <p:par>
                                <p:cTn id="169" presetID="2" presetClass="exit" presetSubtype="8" fill="hold" nodeType="withEffect">
                                  <p:stCondLst>
                                    <p:cond delay="0"/>
                                  </p:stCondLst>
                                  <p:childTnLst>
                                    <p:anim calcmode="lin" valueType="num">
                                      <p:cBhvr additive="base">
                                        <p:cTn id="170" dur="4000"/>
                                        <p:tgtEl>
                                          <p:spTgt spid="19"/>
                                        </p:tgtEl>
                                        <p:attrNameLst>
                                          <p:attrName>ppt_x</p:attrName>
                                        </p:attrNameLst>
                                      </p:cBhvr>
                                      <p:tavLst>
                                        <p:tav tm="0">
                                          <p:val>
                                            <p:strVal val="ppt_x"/>
                                          </p:val>
                                        </p:tav>
                                        <p:tav tm="100000">
                                          <p:val>
                                            <p:strVal val="0-ppt_w/2"/>
                                          </p:val>
                                        </p:tav>
                                      </p:tavLst>
                                    </p:anim>
                                    <p:anim calcmode="lin" valueType="num">
                                      <p:cBhvr additive="base">
                                        <p:cTn id="171" dur="4000"/>
                                        <p:tgtEl>
                                          <p:spTgt spid="19"/>
                                        </p:tgtEl>
                                        <p:attrNameLst>
                                          <p:attrName>ppt_y</p:attrName>
                                        </p:attrNameLst>
                                      </p:cBhvr>
                                      <p:tavLst>
                                        <p:tav tm="0">
                                          <p:val>
                                            <p:strVal val="ppt_y"/>
                                          </p:val>
                                        </p:tav>
                                        <p:tav tm="100000">
                                          <p:val>
                                            <p:strVal val="ppt_y"/>
                                          </p:val>
                                        </p:tav>
                                      </p:tavLst>
                                    </p:anim>
                                    <p:set>
                                      <p:cBhvr>
                                        <p:cTn id="172" dur="1" fill="hold">
                                          <p:stCondLst>
                                            <p:cond delay="3999"/>
                                          </p:stCondLst>
                                        </p:cTn>
                                        <p:tgtEl>
                                          <p:spTgt spid="19"/>
                                        </p:tgtEl>
                                        <p:attrNameLst>
                                          <p:attrName>style.visibility</p:attrName>
                                        </p:attrNameLst>
                                      </p:cBhvr>
                                      <p:to>
                                        <p:strVal val="hidden"/>
                                      </p:to>
                                    </p:set>
                                  </p:childTnLst>
                                </p:cTn>
                              </p:par>
                              <p:par>
                                <p:cTn id="173" presetID="2" presetClass="entr" presetSubtype="8" fill="hold" nodeType="withEffect">
                                  <p:stCondLst>
                                    <p:cond delay="0"/>
                                  </p:stCondLst>
                                  <p:childTnLst>
                                    <p:set>
                                      <p:cBhvr>
                                        <p:cTn id="174" dur="1" fill="hold">
                                          <p:stCondLst>
                                            <p:cond delay="0"/>
                                          </p:stCondLst>
                                        </p:cTn>
                                        <p:tgtEl>
                                          <p:spTgt spid="18"/>
                                        </p:tgtEl>
                                        <p:attrNameLst>
                                          <p:attrName>style.visibility</p:attrName>
                                        </p:attrNameLst>
                                      </p:cBhvr>
                                      <p:to>
                                        <p:strVal val="visible"/>
                                      </p:to>
                                    </p:set>
                                    <p:anim calcmode="lin" valueType="num">
                                      <p:cBhvr additive="base">
                                        <p:cTn id="175" dur="4000" fill="hold"/>
                                        <p:tgtEl>
                                          <p:spTgt spid="18"/>
                                        </p:tgtEl>
                                        <p:attrNameLst>
                                          <p:attrName>ppt_x</p:attrName>
                                        </p:attrNameLst>
                                      </p:cBhvr>
                                      <p:tavLst>
                                        <p:tav tm="0">
                                          <p:val>
                                            <p:strVal val="0-#ppt_w/2"/>
                                          </p:val>
                                        </p:tav>
                                        <p:tav tm="100000">
                                          <p:val>
                                            <p:strVal val="#ppt_x"/>
                                          </p:val>
                                        </p:tav>
                                      </p:tavLst>
                                    </p:anim>
                                    <p:anim calcmode="lin" valueType="num">
                                      <p:cBhvr additive="base">
                                        <p:cTn id="176" dur="4000" fill="hold"/>
                                        <p:tgtEl>
                                          <p:spTgt spid="18"/>
                                        </p:tgtEl>
                                        <p:attrNameLst>
                                          <p:attrName>ppt_y</p:attrName>
                                        </p:attrNameLst>
                                      </p:cBhvr>
                                      <p:tavLst>
                                        <p:tav tm="0">
                                          <p:val>
                                            <p:strVal val="#ppt_y"/>
                                          </p:val>
                                        </p:tav>
                                        <p:tav tm="100000">
                                          <p:val>
                                            <p:strVal val="#ppt_y"/>
                                          </p:val>
                                        </p:tav>
                                      </p:tavLst>
                                    </p:anim>
                                  </p:childTnLst>
                                </p:cTn>
                              </p:par>
                              <p:par>
                                <p:cTn id="177" presetID="19" presetClass="entr" presetSubtype="10" fill="hold" nodeType="withEffect">
                                  <p:stCondLst>
                                    <p:cond delay="0"/>
                                  </p:stCondLst>
                                  <p:childTnLst>
                                    <p:set>
                                      <p:cBhvr>
                                        <p:cTn id="178" dur="1" fill="hold">
                                          <p:stCondLst>
                                            <p:cond delay="0"/>
                                          </p:stCondLst>
                                        </p:cTn>
                                        <p:tgtEl>
                                          <p:spTgt spid="18"/>
                                        </p:tgtEl>
                                        <p:attrNameLst>
                                          <p:attrName>style.visibility</p:attrName>
                                        </p:attrNameLst>
                                      </p:cBhvr>
                                      <p:to>
                                        <p:strVal val="visible"/>
                                      </p:to>
                                    </p:set>
                                    <p:anim calcmode="lin" valueType="num">
                                      <p:cBhvr>
                                        <p:cTn id="179" dur="5000" fill="hold"/>
                                        <p:tgtEl>
                                          <p:spTgt spid="18"/>
                                        </p:tgtEl>
                                        <p:attrNameLst>
                                          <p:attrName>ppt_w</p:attrName>
                                        </p:attrNameLst>
                                      </p:cBhvr>
                                      <p:tavLst>
                                        <p:tav tm="0" fmla="#ppt_w*sin(2.5*pi*$)">
                                          <p:val>
                                            <p:fltVal val="0"/>
                                          </p:val>
                                        </p:tav>
                                        <p:tav tm="100000">
                                          <p:val>
                                            <p:fltVal val="1"/>
                                          </p:val>
                                        </p:tav>
                                      </p:tavLst>
                                    </p:anim>
                                    <p:anim calcmode="lin" valueType="num">
                                      <p:cBhvr>
                                        <p:cTn id="180" dur="5000" fill="hold"/>
                                        <p:tgtEl>
                                          <p:spTgt spid="18"/>
                                        </p:tgtEl>
                                        <p:attrNameLst>
                                          <p:attrName>ppt_h</p:attrName>
                                        </p:attrNameLst>
                                      </p:cBhvr>
                                      <p:tavLst>
                                        <p:tav tm="0">
                                          <p:val>
                                            <p:strVal val="#ppt_h"/>
                                          </p:val>
                                        </p:tav>
                                        <p:tav tm="100000">
                                          <p:val>
                                            <p:strVal val="#ppt_h"/>
                                          </p:val>
                                        </p:tav>
                                      </p:tavLst>
                                    </p:anim>
                                  </p:childTnLst>
                                </p:cTn>
                              </p:par>
                              <p:par>
                                <p:cTn id="181" presetID="2" presetClass="exit" presetSubtype="8" fill="hold" nodeType="withEffect">
                                  <p:stCondLst>
                                    <p:cond delay="0"/>
                                  </p:stCondLst>
                                  <p:childTnLst>
                                    <p:anim calcmode="lin" valueType="num">
                                      <p:cBhvr additive="base">
                                        <p:cTn id="182" dur="4000"/>
                                        <p:tgtEl>
                                          <p:spTgt spid="18"/>
                                        </p:tgtEl>
                                        <p:attrNameLst>
                                          <p:attrName>ppt_x</p:attrName>
                                        </p:attrNameLst>
                                      </p:cBhvr>
                                      <p:tavLst>
                                        <p:tav tm="0">
                                          <p:val>
                                            <p:strVal val="ppt_x"/>
                                          </p:val>
                                        </p:tav>
                                        <p:tav tm="100000">
                                          <p:val>
                                            <p:strVal val="0-ppt_w/2"/>
                                          </p:val>
                                        </p:tav>
                                      </p:tavLst>
                                    </p:anim>
                                    <p:anim calcmode="lin" valueType="num">
                                      <p:cBhvr additive="base">
                                        <p:cTn id="183" dur="4000"/>
                                        <p:tgtEl>
                                          <p:spTgt spid="18"/>
                                        </p:tgtEl>
                                        <p:attrNameLst>
                                          <p:attrName>ppt_y</p:attrName>
                                        </p:attrNameLst>
                                      </p:cBhvr>
                                      <p:tavLst>
                                        <p:tav tm="0">
                                          <p:val>
                                            <p:strVal val="ppt_y"/>
                                          </p:val>
                                        </p:tav>
                                        <p:tav tm="100000">
                                          <p:val>
                                            <p:strVal val="ppt_y"/>
                                          </p:val>
                                        </p:tav>
                                      </p:tavLst>
                                    </p:anim>
                                    <p:set>
                                      <p:cBhvr>
                                        <p:cTn id="184" dur="1" fill="hold">
                                          <p:stCondLst>
                                            <p:cond delay="3999"/>
                                          </p:stCondLst>
                                        </p:cTn>
                                        <p:tgtEl>
                                          <p:spTgt spid="18"/>
                                        </p:tgtEl>
                                        <p:attrNameLst>
                                          <p:attrName>style.visibility</p:attrName>
                                        </p:attrNameLst>
                                      </p:cBhvr>
                                      <p:to>
                                        <p:strVal val="hidden"/>
                                      </p:to>
                                    </p:set>
                                  </p:childTnLst>
                                </p:cTn>
                              </p:par>
                              <p:par>
                                <p:cTn id="185" presetID="2" presetClass="entr" presetSubtype="8" fill="hold" nodeType="withEffect">
                                  <p:stCondLst>
                                    <p:cond delay="0"/>
                                  </p:stCondLst>
                                  <p:childTnLst>
                                    <p:set>
                                      <p:cBhvr>
                                        <p:cTn id="186" dur="1" fill="hold">
                                          <p:stCondLst>
                                            <p:cond delay="0"/>
                                          </p:stCondLst>
                                        </p:cTn>
                                        <p:tgtEl>
                                          <p:spTgt spid="17"/>
                                        </p:tgtEl>
                                        <p:attrNameLst>
                                          <p:attrName>style.visibility</p:attrName>
                                        </p:attrNameLst>
                                      </p:cBhvr>
                                      <p:to>
                                        <p:strVal val="visible"/>
                                      </p:to>
                                    </p:set>
                                    <p:anim calcmode="lin" valueType="num">
                                      <p:cBhvr additive="base">
                                        <p:cTn id="187" dur="4000" fill="hold"/>
                                        <p:tgtEl>
                                          <p:spTgt spid="17"/>
                                        </p:tgtEl>
                                        <p:attrNameLst>
                                          <p:attrName>ppt_x</p:attrName>
                                        </p:attrNameLst>
                                      </p:cBhvr>
                                      <p:tavLst>
                                        <p:tav tm="0">
                                          <p:val>
                                            <p:strVal val="0-#ppt_w/2"/>
                                          </p:val>
                                        </p:tav>
                                        <p:tav tm="100000">
                                          <p:val>
                                            <p:strVal val="#ppt_x"/>
                                          </p:val>
                                        </p:tav>
                                      </p:tavLst>
                                    </p:anim>
                                    <p:anim calcmode="lin" valueType="num">
                                      <p:cBhvr additive="base">
                                        <p:cTn id="188" dur="4000" fill="hold"/>
                                        <p:tgtEl>
                                          <p:spTgt spid="17"/>
                                        </p:tgtEl>
                                        <p:attrNameLst>
                                          <p:attrName>ppt_y</p:attrName>
                                        </p:attrNameLst>
                                      </p:cBhvr>
                                      <p:tavLst>
                                        <p:tav tm="0">
                                          <p:val>
                                            <p:strVal val="#ppt_y"/>
                                          </p:val>
                                        </p:tav>
                                        <p:tav tm="100000">
                                          <p:val>
                                            <p:strVal val="#ppt_y"/>
                                          </p:val>
                                        </p:tav>
                                      </p:tavLst>
                                    </p:anim>
                                  </p:childTnLst>
                                </p:cTn>
                              </p:par>
                              <p:par>
                                <p:cTn id="189" presetID="19" presetClass="entr" presetSubtype="10" fill="hold" nodeType="withEffect">
                                  <p:stCondLst>
                                    <p:cond delay="0"/>
                                  </p:stCondLst>
                                  <p:childTnLst>
                                    <p:set>
                                      <p:cBhvr>
                                        <p:cTn id="190" dur="1" fill="hold">
                                          <p:stCondLst>
                                            <p:cond delay="0"/>
                                          </p:stCondLst>
                                        </p:cTn>
                                        <p:tgtEl>
                                          <p:spTgt spid="17"/>
                                        </p:tgtEl>
                                        <p:attrNameLst>
                                          <p:attrName>style.visibility</p:attrName>
                                        </p:attrNameLst>
                                      </p:cBhvr>
                                      <p:to>
                                        <p:strVal val="visible"/>
                                      </p:to>
                                    </p:set>
                                    <p:anim calcmode="lin" valueType="num">
                                      <p:cBhvr>
                                        <p:cTn id="191" dur="5000" fill="hold"/>
                                        <p:tgtEl>
                                          <p:spTgt spid="17"/>
                                        </p:tgtEl>
                                        <p:attrNameLst>
                                          <p:attrName>ppt_w</p:attrName>
                                        </p:attrNameLst>
                                      </p:cBhvr>
                                      <p:tavLst>
                                        <p:tav tm="0" fmla="#ppt_w*sin(2.5*pi*$)">
                                          <p:val>
                                            <p:fltVal val="0"/>
                                          </p:val>
                                        </p:tav>
                                        <p:tav tm="100000">
                                          <p:val>
                                            <p:fltVal val="1"/>
                                          </p:val>
                                        </p:tav>
                                      </p:tavLst>
                                    </p:anim>
                                    <p:anim calcmode="lin" valueType="num">
                                      <p:cBhvr>
                                        <p:cTn id="192" dur="5000" fill="hold"/>
                                        <p:tgtEl>
                                          <p:spTgt spid="17"/>
                                        </p:tgtEl>
                                        <p:attrNameLst>
                                          <p:attrName>ppt_h</p:attrName>
                                        </p:attrNameLst>
                                      </p:cBhvr>
                                      <p:tavLst>
                                        <p:tav tm="0">
                                          <p:val>
                                            <p:strVal val="#ppt_h"/>
                                          </p:val>
                                        </p:tav>
                                        <p:tav tm="100000">
                                          <p:val>
                                            <p:strVal val="#ppt_h"/>
                                          </p:val>
                                        </p:tav>
                                      </p:tavLst>
                                    </p:anim>
                                  </p:childTnLst>
                                </p:cTn>
                              </p:par>
                              <p:par>
                                <p:cTn id="193" presetID="2" presetClass="exit" presetSubtype="8" fill="hold" nodeType="withEffect">
                                  <p:stCondLst>
                                    <p:cond delay="0"/>
                                  </p:stCondLst>
                                  <p:childTnLst>
                                    <p:anim calcmode="lin" valueType="num">
                                      <p:cBhvr additive="base">
                                        <p:cTn id="194" dur="4000"/>
                                        <p:tgtEl>
                                          <p:spTgt spid="17"/>
                                        </p:tgtEl>
                                        <p:attrNameLst>
                                          <p:attrName>ppt_x</p:attrName>
                                        </p:attrNameLst>
                                      </p:cBhvr>
                                      <p:tavLst>
                                        <p:tav tm="0">
                                          <p:val>
                                            <p:strVal val="ppt_x"/>
                                          </p:val>
                                        </p:tav>
                                        <p:tav tm="100000">
                                          <p:val>
                                            <p:strVal val="0-ppt_w/2"/>
                                          </p:val>
                                        </p:tav>
                                      </p:tavLst>
                                    </p:anim>
                                    <p:anim calcmode="lin" valueType="num">
                                      <p:cBhvr additive="base">
                                        <p:cTn id="195" dur="4000"/>
                                        <p:tgtEl>
                                          <p:spTgt spid="17"/>
                                        </p:tgtEl>
                                        <p:attrNameLst>
                                          <p:attrName>ppt_y</p:attrName>
                                        </p:attrNameLst>
                                      </p:cBhvr>
                                      <p:tavLst>
                                        <p:tav tm="0">
                                          <p:val>
                                            <p:strVal val="ppt_y"/>
                                          </p:val>
                                        </p:tav>
                                        <p:tav tm="100000">
                                          <p:val>
                                            <p:strVal val="ppt_y"/>
                                          </p:val>
                                        </p:tav>
                                      </p:tavLst>
                                    </p:anim>
                                    <p:set>
                                      <p:cBhvr>
                                        <p:cTn id="196" dur="1" fill="hold">
                                          <p:stCondLst>
                                            <p:cond delay="3999"/>
                                          </p:stCondLst>
                                        </p:cTn>
                                        <p:tgtEl>
                                          <p:spTgt spid="17"/>
                                        </p:tgtEl>
                                        <p:attrNameLst>
                                          <p:attrName>style.visibility</p:attrName>
                                        </p:attrNameLst>
                                      </p:cBhvr>
                                      <p:to>
                                        <p:strVal val="hidden"/>
                                      </p:to>
                                    </p:set>
                                  </p:childTnLst>
                                </p:cTn>
                              </p:par>
                              <p:par>
                                <p:cTn id="197" presetID="23" presetClass="entr" presetSubtype="272" fill="hold" nodeType="withEffect">
                                  <p:stCondLst>
                                    <p:cond delay="500"/>
                                  </p:stCondLst>
                                  <p:childTnLst>
                                    <p:set>
                                      <p:cBhvr>
                                        <p:cTn id="198" dur="1" fill="hold">
                                          <p:stCondLst>
                                            <p:cond delay="0"/>
                                          </p:stCondLst>
                                        </p:cTn>
                                        <p:tgtEl>
                                          <p:spTgt spid="55"/>
                                        </p:tgtEl>
                                        <p:attrNameLst>
                                          <p:attrName>style.visibility</p:attrName>
                                        </p:attrNameLst>
                                      </p:cBhvr>
                                      <p:to>
                                        <p:strVal val="visible"/>
                                      </p:to>
                                    </p:set>
                                    <p:anim calcmode="lin" valueType="num">
                                      <p:cBhvr>
                                        <p:cTn id="199" dur="3250" fill="hold"/>
                                        <p:tgtEl>
                                          <p:spTgt spid="55"/>
                                        </p:tgtEl>
                                        <p:attrNameLst>
                                          <p:attrName>ppt_w</p:attrName>
                                        </p:attrNameLst>
                                      </p:cBhvr>
                                      <p:tavLst>
                                        <p:tav tm="0">
                                          <p:val>
                                            <p:strVal val="2/3*#ppt_w"/>
                                          </p:val>
                                        </p:tav>
                                        <p:tav tm="100000">
                                          <p:val>
                                            <p:strVal val="#ppt_w"/>
                                          </p:val>
                                        </p:tav>
                                      </p:tavLst>
                                    </p:anim>
                                    <p:anim calcmode="lin" valueType="num">
                                      <p:cBhvr>
                                        <p:cTn id="200" dur="3250" fill="hold"/>
                                        <p:tgtEl>
                                          <p:spTgt spid="55"/>
                                        </p:tgtEl>
                                        <p:attrNameLst>
                                          <p:attrName>ppt_h</p:attrName>
                                        </p:attrNameLst>
                                      </p:cBhvr>
                                      <p:tavLst>
                                        <p:tav tm="0">
                                          <p:val>
                                            <p:strVal val="2/3*#ppt_h"/>
                                          </p:val>
                                        </p:tav>
                                        <p:tav tm="100000">
                                          <p:val>
                                            <p:strVal val="#ppt_h"/>
                                          </p:val>
                                        </p:tav>
                                      </p:tavLst>
                                    </p:anim>
                                  </p:childTnLst>
                                </p:cTn>
                              </p:par>
                              <p:par>
                                <p:cTn id="201" presetID="16" presetClass="entr" presetSubtype="37" fill="hold" nodeType="withEffect">
                                  <p:stCondLst>
                                    <p:cond delay="500"/>
                                  </p:stCondLst>
                                  <p:childTnLst>
                                    <p:set>
                                      <p:cBhvr>
                                        <p:cTn id="202" dur="1" fill="hold">
                                          <p:stCondLst>
                                            <p:cond delay="0"/>
                                          </p:stCondLst>
                                        </p:cTn>
                                        <p:tgtEl>
                                          <p:spTgt spid="55"/>
                                        </p:tgtEl>
                                        <p:attrNameLst>
                                          <p:attrName>style.visibility</p:attrName>
                                        </p:attrNameLst>
                                      </p:cBhvr>
                                      <p:to>
                                        <p:strVal val="visible"/>
                                      </p:to>
                                    </p:set>
                                    <p:animEffect transition="in" filter="barn(outVertical)">
                                      <p:cBhvr>
                                        <p:cTn id="203" dur="3250"/>
                                        <p:tgtEl>
                                          <p:spTgt spid="55"/>
                                        </p:tgtEl>
                                      </p:cBhvr>
                                    </p:animEffect>
                                  </p:childTnLst>
                                </p:cTn>
                              </p:par>
                              <p:par>
                                <p:cTn id="204" presetID="9" presetClass="emph" presetSubtype="0" grpId="0" nodeType="withEffect">
                                  <p:stCondLst>
                                    <p:cond delay="0"/>
                                  </p:stCondLst>
                                  <p:childTnLst>
                                    <p:set>
                                      <p:cBhvr rctx="PPT">
                                        <p:cTn id="205" dur="indefinite"/>
                                        <p:tgtEl>
                                          <p:spTgt spid="54"/>
                                        </p:tgtEl>
                                        <p:attrNameLst>
                                          <p:attrName>style.opacity</p:attrName>
                                        </p:attrNameLst>
                                      </p:cBhvr>
                                      <p:to>
                                        <p:strVal val="0"/>
                                      </p:to>
                                    </p:set>
                                    <p:animEffect filter="image" prLst="opacity: 0">
                                      <p:cBhvr rctx="IE">
                                        <p:cTn id="206" dur="indefinite"/>
                                        <p:tgtEl>
                                          <p:spTgt spid="5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4"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7 Imagen" descr="Diapositiva38"/>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9228"/>
            <a:ext cx="9144000" cy="5143500"/>
          </a:xfrm>
          <a:prstGeom prst="rect">
            <a:avLst/>
          </a:prstGeom>
          <a:noFill/>
          <a:ln>
            <a:noFill/>
          </a:ln>
        </p:spPr>
      </p:pic>
      <p:sp>
        <p:nvSpPr>
          <p:cNvPr id="6" name="Forma libre 2"/>
          <p:cNvSpPr/>
          <p:nvPr/>
        </p:nvSpPr>
        <p:spPr>
          <a:xfrm rot="1362752">
            <a:off x="3006772" y="1177867"/>
            <a:ext cx="2995396" cy="2752702"/>
          </a:xfrm>
          <a:custGeom>
            <a:avLst/>
            <a:gdLst>
              <a:gd name="connsiteX0" fmla="*/ 3287516 w 6627726"/>
              <a:gd name="connsiteY0" fmla="*/ 5892216 h 6575122"/>
              <a:gd name="connsiteX1" fmla="*/ 3628970 w 6627726"/>
              <a:gd name="connsiteY1" fmla="*/ 6233669 h 6575122"/>
              <a:gd name="connsiteX2" fmla="*/ 3287516 w 6627726"/>
              <a:gd name="connsiteY2" fmla="*/ 6575122 h 6575122"/>
              <a:gd name="connsiteX3" fmla="*/ 2946062 w 6627726"/>
              <a:gd name="connsiteY3" fmla="*/ 6233669 h 6575122"/>
              <a:gd name="connsiteX4" fmla="*/ 3287516 w 6627726"/>
              <a:gd name="connsiteY4" fmla="*/ 5892216 h 6575122"/>
              <a:gd name="connsiteX5" fmla="*/ 2474852 w 6627726"/>
              <a:gd name="connsiteY5" fmla="*/ 5103431 h 6575122"/>
              <a:gd name="connsiteX6" fmla="*/ 2575011 w 6627726"/>
              <a:gd name="connsiteY6" fmla="*/ 5120775 h 6575122"/>
              <a:gd name="connsiteX7" fmla="*/ 2718811 w 6627726"/>
              <a:gd name="connsiteY7" fmla="*/ 5455307 h 6575122"/>
              <a:gd name="connsiteX8" fmla="*/ 2386114 w 6627726"/>
              <a:gd name="connsiteY8" fmla="*/ 5603306 h 6575122"/>
              <a:gd name="connsiteX9" fmla="*/ 2242314 w 6627726"/>
              <a:gd name="connsiteY9" fmla="*/ 5268773 h 6575122"/>
              <a:gd name="connsiteX10" fmla="*/ 2474852 w 6627726"/>
              <a:gd name="connsiteY10" fmla="*/ 5103431 h 6575122"/>
              <a:gd name="connsiteX11" fmla="*/ 4177050 w 6627726"/>
              <a:gd name="connsiteY11" fmla="*/ 5052371 h 6575122"/>
              <a:gd name="connsiteX12" fmla="*/ 4277209 w 6627726"/>
              <a:gd name="connsiteY12" fmla="*/ 5069715 h 6575122"/>
              <a:gd name="connsiteX13" fmla="*/ 4421009 w 6627726"/>
              <a:gd name="connsiteY13" fmla="*/ 5404248 h 6575122"/>
              <a:gd name="connsiteX14" fmla="*/ 4088312 w 6627726"/>
              <a:gd name="connsiteY14" fmla="*/ 5552246 h 6575122"/>
              <a:gd name="connsiteX15" fmla="*/ 3944512 w 6627726"/>
              <a:gd name="connsiteY15" fmla="*/ 5217713 h 6575122"/>
              <a:gd name="connsiteX16" fmla="*/ 4177050 w 6627726"/>
              <a:gd name="connsiteY16" fmla="*/ 5052371 h 6575122"/>
              <a:gd name="connsiteX17" fmla="*/ 5378060 w 6627726"/>
              <a:gd name="connsiteY17" fmla="*/ 5011803 h 6575122"/>
              <a:gd name="connsiteX18" fmla="*/ 5719514 w 6627726"/>
              <a:gd name="connsiteY18" fmla="*/ 5353256 h 6575122"/>
              <a:gd name="connsiteX19" fmla="*/ 5378060 w 6627726"/>
              <a:gd name="connsiteY19" fmla="*/ 5694709 h 6575122"/>
              <a:gd name="connsiteX20" fmla="*/ 5036606 w 6627726"/>
              <a:gd name="connsiteY20" fmla="*/ 5353256 h 6575122"/>
              <a:gd name="connsiteX21" fmla="*/ 5378060 w 6627726"/>
              <a:gd name="connsiteY21" fmla="*/ 5011803 h 6575122"/>
              <a:gd name="connsiteX22" fmla="*/ 1202109 w 6627726"/>
              <a:gd name="connsiteY22" fmla="*/ 5011803 h 6575122"/>
              <a:gd name="connsiteX23" fmla="*/ 1543562 w 6627726"/>
              <a:gd name="connsiteY23" fmla="*/ 5353256 h 6575122"/>
              <a:gd name="connsiteX24" fmla="*/ 1202109 w 6627726"/>
              <a:gd name="connsiteY24" fmla="*/ 5694709 h 6575122"/>
              <a:gd name="connsiteX25" fmla="*/ 860654 w 6627726"/>
              <a:gd name="connsiteY25" fmla="*/ 5353256 h 6575122"/>
              <a:gd name="connsiteX26" fmla="*/ 1202109 w 6627726"/>
              <a:gd name="connsiteY26" fmla="*/ 5011803 h 6575122"/>
              <a:gd name="connsiteX27" fmla="*/ 3288384 w 6627726"/>
              <a:gd name="connsiteY27" fmla="*/ 4681014 h 6575122"/>
              <a:gd name="connsiteX28" fmla="*/ 3417824 w 6627726"/>
              <a:gd name="connsiteY28" fmla="*/ 4739635 h 6575122"/>
              <a:gd name="connsiteX29" fmla="*/ 3413161 w 6627726"/>
              <a:gd name="connsiteY29" fmla="*/ 5000565 h 6575122"/>
              <a:gd name="connsiteX30" fmla="*/ 3152350 w 6627726"/>
              <a:gd name="connsiteY30" fmla="*/ 4991403 h 6575122"/>
              <a:gd name="connsiteX31" fmla="*/ 3157013 w 6627726"/>
              <a:gd name="connsiteY31" fmla="*/ 4730473 h 6575122"/>
              <a:gd name="connsiteX32" fmla="*/ 3288384 w 6627726"/>
              <a:gd name="connsiteY32" fmla="*/ 4681014 h 6575122"/>
              <a:gd name="connsiteX33" fmla="*/ 4432061 w 6627726"/>
              <a:gd name="connsiteY33" fmla="*/ 4278651 h 6575122"/>
              <a:gd name="connsiteX34" fmla="*/ 4561501 w 6627726"/>
              <a:gd name="connsiteY34" fmla="*/ 4337272 h 6575122"/>
              <a:gd name="connsiteX35" fmla="*/ 4556838 w 6627726"/>
              <a:gd name="connsiteY35" fmla="*/ 4598202 h 6575122"/>
              <a:gd name="connsiteX36" fmla="*/ 4296027 w 6627726"/>
              <a:gd name="connsiteY36" fmla="*/ 4589040 h 6575122"/>
              <a:gd name="connsiteX37" fmla="*/ 4300690 w 6627726"/>
              <a:gd name="connsiteY37" fmla="*/ 4328110 h 6575122"/>
              <a:gd name="connsiteX38" fmla="*/ 4432061 w 6627726"/>
              <a:gd name="connsiteY38" fmla="*/ 4278651 h 6575122"/>
              <a:gd name="connsiteX39" fmla="*/ 2162002 w 6627726"/>
              <a:gd name="connsiteY39" fmla="*/ 4178782 h 6575122"/>
              <a:gd name="connsiteX40" fmla="*/ 2291441 w 6627726"/>
              <a:gd name="connsiteY40" fmla="*/ 4237403 h 6575122"/>
              <a:gd name="connsiteX41" fmla="*/ 2286778 w 6627726"/>
              <a:gd name="connsiteY41" fmla="*/ 4498333 h 6575122"/>
              <a:gd name="connsiteX42" fmla="*/ 2025967 w 6627726"/>
              <a:gd name="connsiteY42" fmla="*/ 4489171 h 6575122"/>
              <a:gd name="connsiteX43" fmla="*/ 2030630 w 6627726"/>
              <a:gd name="connsiteY43" fmla="*/ 4228241 h 6575122"/>
              <a:gd name="connsiteX44" fmla="*/ 2162002 w 6627726"/>
              <a:gd name="connsiteY44" fmla="*/ 4178782 h 6575122"/>
              <a:gd name="connsiteX45" fmla="*/ 3643268 w 6627726"/>
              <a:gd name="connsiteY45" fmla="*/ 4079556 h 6575122"/>
              <a:gd name="connsiteX46" fmla="*/ 3686763 w 6627726"/>
              <a:gd name="connsiteY46" fmla="*/ 4090774 h 6575122"/>
              <a:gd name="connsiteX47" fmla="*/ 3740499 w 6627726"/>
              <a:gd name="connsiteY47" fmla="*/ 4240160 h 6575122"/>
              <a:gd name="connsiteX48" fmla="*/ 3590239 w 6627726"/>
              <a:gd name="connsiteY48" fmla="*/ 4291400 h 6575122"/>
              <a:gd name="connsiteX49" fmla="*/ 3536503 w 6627726"/>
              <a:gd name="connsiteY49" fmla="*/ 4142014 h 6575122"/>
              <a:gd name="connsiteX50" fmla="*/ 3643268 w 6627726"/>
              <a:gd name="connsiteY50" fmla="*/ 4079556 h 6575122"/>
              <a:gd name="connsiteX51" fmla="*/ 2894345 w 6627726"/>
              <a:gd name="connsiteY51" fmla="*/ 4037759 h 6575122"/>
              <a:gd name="connsiteX52" fmla="*/ 2937840 w 6627726"/>
              <a:gd name="connsiteY52" fmla="*/ 4048977 h 6575122"/>
              <a:gd name="connsiteX53" fmla="*/ 2991577 w 6627726"/>
              <a:gd name="connsiteY53" fmla="*/ 4198363 h 6575122"/>
              <a:gd name="connsiteX54" fmla="*/ 2841316 w 6627726"/>
              <a:gd name="connsiteY54" fmla="*/ 4249603 h 6575122"/>
              <a:gd name="connsiteX55" fmla="*/ 2787580 w 6627726"/>
              <a:gd name="connsiteY55" fmla="*/ 4100217 h 6575122"/>
              <a:gd name="connsiteX56" fmla="*/ 2894345 w 6627726"/>
              <a:gd name="connsiteY56" fmla="*/ 4037759 h 6575122"/>
              <a:gd name="connsiteX57" fmla="*/ 1263295 w 6627726"/>
              <a:gd name="connsiteY57" fmla="*/ 3911720 h 6575122"/>
              <a:gd name="connsiteX58" fmla="*/ 1363455 w 6627726"/>
              <a:gd name="connsiteY58" fmla="*/ 3929064 h 6575122"/>
              <a:gd name="connsiteX59" fmla="*/ 1507254 w 6627726"/>
              <a:gd name="connsiteY59" fmla="*/ 4263597 h 6575122"/>
              <a:gd name="connsiteX60" fmla="*/ 1174558 w 6627726"/>
              <a:gd name="connsiteY60" fmla="*/ 4411595 h 6575122"/>
              <a:gd name="connsiteX61" fmla="*/ 1030758 w 6627726"/>
              <a:gd name="connsiteY61" fmla="*/ 4077062 h 6575122"/>
              <a:gd name="connsiteX62" fmla="*/ 1263295 w 6627726"/>
              <a:gd name="connsiteY62" fmla="*/ 3911720 h 6575122"/>
              <a:gd name="connsiteX63" fmla="*/ 5382138 w 6627726"/>
              <a:gd name="connsiteY63" fmla="*/ 3840858 h 6575122"/>
              <a:gd name="connsiteX64" fmla="*/ 5482298 w 6627726"/>
              <a:gd name="connsiteY64" fmla="*/ 3858202 h 6575122"/>
              <a:gd name="connsiteX65" fmla="*/ 5626097 w 6627726"/>
              <a:gd name="connsiteY65" fmla="*/ 4192735 h 6575122"/>
              <a:gd name="connsiteX66" fmla="*/ 5293401 w 6627726"/>
              <a:gd name="connsiteY66" fmla="*/ 4340733 h 6575122"/>
              <a:gd name="connsiteX67" fmla="*/ 5149601 w 6627726"/>
              <a:gd name="connsiteY67" fmla="*/ 4006200 h 6575122"/>
              <a:gd name="connsiteX68" fmla="*/ 5382138 w 6627726"/>
              <a:gd name="connsiteY68" fmla="*/ 3840858 h 6575122"/>
              <a:gd name="connsiteX69" fmla="*/ 4206539 w 6627726"/>
              <a:gd name="connsiteY69" fmla="*/ 3603215 h 6575122"/>
              <a:gd name="connsiteX70" fmla="*/ 4250034 w 6627726"/>
              <a:gd name="connsiteY70" fmla="*/ 3614433 h 6575122"/>
              <a:gd name="connsiteX71" fmla="*/ 4303770 w 6627726"/>
              <a:gd name="connsiteY71" fmla="*/ 3763819 h 6575122"/>
              <a:gd name="connsiteX72" fmla="*/ 4153510 w 6627726"/>
              <a:gd name="connsiteY72" fmla="*/ 3815059 h 6575122"/>
              <a:gd name="connsiteX73" fmla="*/ 4099773 w 6627726"/>
              <a:gd name="connsiteY73" fmla="*/ 3665674 h 6575122"/>
              <a:gd name="connsiteX74" fmla="*/ 4206539 w 6627726"/>
              <a:gd name="connsiteY74" fmla="*/ 3603215 h 6575122"/>
              <a:gd name="connsiteX75" fmla="*/ 2395838 w 6627726"/>
              <a:gd name="connsiteY75" fmla="*/ 3479400 h 6575122"/>
              <a:gd name="connsiteX76" fmla="*/ 2439333 w 6627726"/>
              <a:gd name="connsiteY76" fmla="*/ 3490618 h 6575122"/>
              <a:gd name="connsiteX77" fmla="*/ 2493069 w 6627726"/>
              <a:gd name="connsiteY77" fmla="*/ 3640004 h 6575122"/>
              <a:gd name="connsiteX78" fmla="*/ 2342809 w 6627726"/>
              <a:gd name="connsiteY78" fmla="*/ 3691244 h 6575122"/>
              <a:gd name="connsiteX79" fmla="*/ 2289072 w 6627726"/>
              <a:gd name="connsiteY79" fmla="*/ 3541858 h 6575122"/>
              <a:gd name="connsiteX80" fmla="*/ 2395838 w 6627726"/>
              <a:gd name="connsiteY80" fmla="*/ 3479400 h 6575122"/>
              <a:gd name="connsiteX81" fmla="*/ 4906730 w 6627726"/>
              <a:gd name="connsiteY81" fmla="*/ 3146219 h 6575122"/>
              <a:gd name="connsiteX82" fmla="*/ 5036170 w 6627726"/>
              <a:gd name="connsiteY82" fmla="*/ 3204840 h 6575122"/>
              <a:gd name="connsiteX83" fmla="*/ 5031507 w 6627726"/>
              <a:gd name="connsiteY83" fmla="*/ 3465770 h 6575122"/>
              <a:gd name="connsiteX84" fmla="*/ 4770696 w 6627726"/>
              <a:gd name="connsiteY84" fmla="*/ 3456608 h 6575122"/>
              <a:gd name="connsiteX85" fmla="*/ 4775359 w 6627726"/>
              <a:gd name="connsiteY85" fmla="*/ 3195679 h 6575122"/>
              <a:gd name="connsiteX86" fmla="*/ 4906730 w 6627726"/>
              <a:gd name="connsiteY86" fmla="*/ 3146219 h 6575122"/>
              <a:gd name="connsiteX87" fmla="*/ 1722052 w 6627726"/>
              <a:gd name="connsiteY87" fmla="*/ 3029413 h 6575122"/>
              <a:gd name="connsiteX88" fmla="*/ 1851491 w 6627726"/>
              <a:gd name="connsiteY88" fmla="*/ 3088035 h 6575122"/>
              <a:gd name="connsiteX89" fmla="*/ 1846828 w 6627726"/>
              <a:gd name="connsiteY89" fmla="*/ 3348965 h 6575122"/>
              <a:gd name="connsiteX90" fmla="*/ 1586018 w 6627726"/>
              <a:gd name="connsiteY90" fmla="*/ 3339803 h 6575122"/>
              <a:gd name="connsiteX91" fmla="*/ 1590681 w 6627726"/>
              <a:gd name="connsiteY91" fmla="*/ 3078873 h 6575122"/>
              <a:gd name="connsiteX92" fmla="*/ 1722052 w 6627726"/>
              <a:gd name="connsiteY92" fmla="*/ 3029413 h 6575122"/>
              <a:gd name="connsiteX93" fmla="*/ 6286272 w 6627726"/>
              <a:gd name="connsiteY93" fmla="*/ 2946108 h 6575122"/>
              <a:gd name="connsiteX94" fmla="*/ 6627726 w 6627726"/>
              <a:gd name="connsiteY94" fmla="*/ 3287561 h 6575122"/>
              <a:gd name="connsiteX95" fmla="*/ 6286272 w 6627726"/>
              <a:gd name="connsiteY95" fmla="*/ 3629014 h 6575122"/>
              <a:gd name="connsiteX96" fmla="*/ 5944818 w 6627726"/>
              <a:gd name="connsiteY96" fmla="*/ 3287561 h 6575122"/>
              <a:gd name="connsiteX97" fmla="*/ 6286272 w 6627726"/>
              <a:gd name="connsiteY97" fmla="*/ 2946108 h 6575122"/>
              <a:gd name="connsiteX98" fmla="*/ 341454 w 6627726"/>
              <a:gd name="connsiteY98" fmla="*/ 2946108 h 6575122"/>
              <a:gd name="connsiteX99" fmla="*/ 682908 w 6627726"/>
              <a:gd name="connsiteY99" fmla="*/ 3287561 h 6575122"/>
              <a:gd name="connsiteX100" fmla="*/ 341454 w 6627726"/>
              <a:gd name="connsiteY100" fmla="*/ 3629014 h 6575122"/>
              <a:gd name="connsiteX101" fmla="*/ 0 w 6627726"/>
              <a:gd name="connsiteY101" fmla="*/ 3287561 h 6575122"/>
              <a:gd name="connsiteX102" fmla="*/ 341454 w 6627726"/>
              <a:gd name="connsiteY102" fmla="*/ 2946108 h 6575122"/>
              <a:gd name="connsiteX103" fmla="*/ 4231685 w 6627726"/>
              <a:gd name="connsiteY103" fmla="*/ 2856526 h 6575122"/>
              <a:gd name="connsiteX104" fmla="*/ 4275180 w 6627726"/>
              <a:gd name="connsiteY104" fmla="*/ 2867744 h 6575122"/>
              <a:gd name="connsiteX105" fmla="*/ 4328916 w 6627726"/>
              <a:gd name="connsiteY105" fmla="*/ 3017130 h 6575122"/>
              <a:gd name="connsiteX106" fmla="*/ 4178656 w 6627726"/>
              <a:gd name="connsiteY106" fmla="*/ 3068370 h 6575122"/>
              <a:gd name="connsiteX107" fmla="*/ 4124919 w 6627726"/>
              <a:gd name="connsiteY107" fmla="*/ 2918984 h 6575122"/>
              <a:gd name="connsiteX108" fmla="*/ 4231685 w 6627726"/>
              <a:gd name="connsiteY108" fmla="*/ 2856526 h 6575122"/>
              <a:gd name="connsiteX109" fmla="*/ 2430717 w 6627726"/>
              <a:gd name="connsiteY109" fmla="*/ 2748843 h 6575122"/>
              <a:gd name="connsiteX110" fmla="*/ 2474212 w 6627726"/>
              <a:gd name="connsiteY110" fmla="*/ 2760061 h 6575122"/>
              <a:gd name="connsiteX111" fmla="*/ 2527948 w 6627726"/>
              <a:gd name="connsiteY111" fmla="*/ 2909447 h 6575122"/>
              <a:gd name="connsiteX112" fmla="*/ 2377688 w 6627726"/>
              <a:gd name="connsiteY112" fmla="*/ 2960687 h 6575122"/>
              <a:gd name="connsiteX113" fmla="*/ 2323951 w 6627726"/>
              <a:gd name="connsiteY113" fmla="*/ 2811301 h 6575122"/>
              <a:gd name="connsiteX114" fmla="*/ 2430717 w 6627726"/>
              <a:gd name="connsiteY114" fmla="*/ 2748843 h 6575122"/>
              <a:gd name="connsiteX115" fmla="*/ 3727169 w 6627726"/>
              <a:gd name="connsiteY115" fmla="*/ 2306726 h 6575122"/>
              <a:gd name="connsiteX116" fmla="*/ 3770664 w 6627726"/>
              <a:gd name="connsiteY116" fmla="*/ 2317944 h 6575122"/>
              <a:gd name="connsiteX117" fmla="*/ 3824401 w 6627726"/>
              <a:gd name="connsiteY117" fmla="*/ 2467330 h 6575122"/>
              <a:gd name="connsiteX118" fmla="*/ 3674140 w 6627726"/>
              <a:gd name="connsiteY118" fmla="*/ 2518570 h 6575122"/>
              <a:gd name="connsiteX119" fmla="*/ 3620404 w 6627726"/>
              <a:gd name="connsiteY119" fmla="*/ 2369184 h 6575122"/>
              <a:gd name="connsiteX120" fmla="*/ 3727169 w 6627726"/>
              <a:gd name="connsiteY120" fmla="*/ 2306726 h 6575122"/>
              <a:gd name="connsiteX121" fmla="*/ 2984254 w 6627726"/>
              <a:gd name="connsiteY121" fmla="*/ 2256370 h 6575122"/>
              <a:gd name="connsiteX122" fmla="*/ 3027749 w 6627726"/>
              <a:gd name="connsiteY122" fmla="*/ 2267588 h 6575122"/>
              <a:gd name="connsiteX123" fmla="*/ 3081486 w 6627726"/>
              <a:gd name="connsiteY123" fmla="*/ 2416974 h 6575122"/>
              <a:gd name="connsiteX124" fmla="*/ 2931225 w 6627726"/>
              <a:gd name="connsiteY124" fmla="*/ 2468215 h 6575122"/>
              <a:gd name="connsiteX125" fmla="*/ 2877489 w 6627726"/>
              <a:gd name="connsiteY125" fmla="*/ 2318829 h 6575122"/>
              <a:gd name="connsiteX126" fmla="*/ 2984254 w 6627726"/>
              <a:gd name="connsiteY126" fmla="*/ 2256370 h 6575122"/>
              <a:gd name="connsiteX127" fmla="*/ 1234165 w 6627726"/>
              <a:gd name="connsiteY127" fmla="*/ 2217046 h 6575122"/>
              <a:gd name="connsiteX128" fmla="*/ 1334324 w 6627726"/>
              <a:gd name="connsiteY128" fmla="*/ 2234390 h 6575122"/>
              <a:gd name="connsiteX129" fmla="*/ 1478124 w 6627726"/>
              <a:gd name="connsiteY129" fmla="*/ 2568923 h 6575122"/>
              <a:gd name="connsiteX130" fmla="*/ 1145427 w 6627726"/>
              <a:gd name="connsiteY130" fmla="*/ 2716921 h 6575122"/>
              <a:gd name="connsiteX131" fmla="*/ 1001627 w 6627726"/>
              <a:gd name="connsiteY131" fmla="*/ 2382388 h 6575122"/>
              <a:gd name="connsiteX132" fmla="*/ 1234165 w 6627726"/>
              <a:gd name="connsiteY132" fmla="*/ 2217046 h 6575122"/>
              <a:gd name="connsiteX133" fmla="*/ 5328578 w 6627726"/>
              <a:gd name="connsiteY133" fmla="*/ 2110831 h 6575122"/>
              <a:gd name="connsiteX134" fmla="*/ 5428738 w 6627726"/>
              <a:gd name="connsiteY134" fmla="*/ 2128175 h 6575122"/>
              <a:gd name="connsiteX135" fmla="*/ 5572537 w 6627726"/>
              <a:gd name="connsiteY135" fmla="*/ 2462708 h 6575122"/>
              <a:gd name="connsiteX136" fmla="*/ 5239841 w 6627726"/>
              <a:gd name="connsiteY136" fmla="*/ 2610706 h 6575122"/>
              <a:gd name="connsiteX137" fmla="*/ 5096041 w 6627726"/>
              <a:gd name="connsiteY137" fmla="*/ 2276174 h 6575122"/>
              <a:gd name="connsiteX138" fmla="*/ 5328578 w 6627726"/>
              <a:gd name="connsiteY138" fmla="*/ 2110831 h 6575122"/>
              <a:gd name="connsiteX139" fmla="*/ 4452551 w 6627726"/>
              <a:gd name="connsiteY139" fmla="*/ 2006487 h 6575122"/>
              <a:gd name="connsiteX140" fmla="*/ 4581990 w 6627726"/>
              <a:gd name="connsiteY140" fmla="*/ 2065109 h 6575122"/>
              <a:gd name="connsiteX141" fmla="*/ 4577327 w 6627726"/>
              <a:gd name="connsiteY141" fmla="*/ 2326039 h 6575122"/>
              <a:gd name="connsiteX142" fmla="*/ 4316516 w 6627726"/>
              <a:gd name="connsiteY142" fmla="*/ 2316877 h 6575122"/>
              <a:gd name="connsiteX143" fmla="*/ 4321179 w 6627726"/>
              <a:gd name="connsiteY143" fmla="*/ 2055947 h 6575122"/>
              <a:gd name="connsiteX144" fmla="*/ 4452551 w 6627726"/>
              <a:gd name="connsiteY144" fmla="*/ 2006487 h 6575122"/>
              <a:gd name="connsiteX145" fmla="*/ 2202255 w 6627726"/>
              <a:gd name="connsiteY145" fmla="*/ 1927459 h 6575122"/>
              <a:gd name="connsiteX146" fmla="*/ 2331695 w 6627726"/>
              <a:gd name="connsiteY146" fmla="*/ 1986081 h 6575122"/>
              <a:gd name="connsiteX147" fmla="*/ 2327032 w 6627726"/>
              <a:gd name="connsiteY147" fmla="*/ 2247010 h 6575122"/>
              <a:gd name="connsiteX148" fmla="*/ 2066221 w 6627726"/>
              <a:gd name="connsiteY148" fmla="*/ 2237848 h 6575122"/>
              <a:gd name="connsiteX149" fmla="*/ 2070885 w 6627726"/>
              <a:gd name="connsiteY149" fmla="*/ 1976918 h 6575122"/>
              <a:gd name="connsiteX150" fmla="*/ 2202255 w 6627726"/>
              <a:gd name="connsiteY150" fmla="*/ 1927459 h 6575122"/>
              <a:gd name="connsiteX151" fmla="*/ 3340397 w 6627726"/>
              <a:gd name="connsiteY151" fmla="*/ 1494620 h 6575122"/>
              <a:gd name="connsiteX152" fmla="*/ 3469837 w 6627726"/>
              <a:gd name="connsiteY152" fmla="*/ 1553241 h 6575122"/>
              <a:gd name="connsiteX153" fmla="*/ 3465174 w 6627726"/>
              <a:gd name="connsiteY153" fmla="*/ 1814171 h 6575122"/>
              <a:gd name="connsiteX154" fmla="*/ 3204363 w 6627726"/>
              <a:gd name="connsiteY154" fmla="*/ 1805009 h 6575122"/>
              <a:gd name="connsiteX155" fmla="*/ 3209026 w 6627726"/>
              <a:gd name="connsiteY155" fmla="*/ 1544079 h 6575122"/>
              <a:gd name="connsiteX156" fmla="*/ 3340397 w 6627726"/>
              <a:gd name="connsiteY156" fmla="*/ 1494620 h 6575122"/>
              <a:gd name="connsiteX157" fmla="*/ 2414824 w 6627726"/>
              <a:gd name="connsiteY157" fmla="*/ 970181 h 6575122"/>
              <a:gd name="connsiteX158" fmla="*/ 2514984 w 6627726"/>
              <a:gd name="connsiteY158" fmla="*/ 987525 h 6575122"/>
              <a:gd name="connsiteX159" fmla="*/ 2658784 w 6627726"/>
              <a:gd name="connsiteY159" fmla="*/ 1322058 h 6575122"/>
              <a:gd name="connsiteX160" fmla="*/ 2326087 w 6627726"/>
              <a:gd name="connsiteY160" fmla="*/ 1470056 h 6575122"/>
              <a:gd name="connsiteX161" fmla="*/ 2182287 w 6627726"/>
              <a:gd name="connsiteY161" fmla="*/ 1135523 h 6575122"/>
              <a:gd name="connsiteX162" fmla="*/ 2414824 w 6627726"/>
              <a:gd name="connsiteY162" fmla="*/ 970181 h 6575122"/>
              <a:gd name="connsiteX163" fmla="*/ 4104684 w 6627726"/>
              <a:gd name="connsiteY163" fmla="*/ 940080 h 6575122"/>
              <a:gd name="connsiteX164" fmla="*/ 4204843 w 6627726"/>
              <a:gd name="connsiteY164" fmla="*/ 957424 h 6575122"/>
              <a:gd name="connsiteX165" fmla="*/ 4348643 w 6627726"/>
              <a:gd name="connsiteY165" fmla="*/ 1291957 h 6575122"/>
              <a:gd name="connsiteX166" fmla="*/ 4015946 w 6627726"/>
              <a:gd name="connsiteY166" fmla="*/ 1439955 h 6575122"/>
              <a:gd name="connsiteX167" fmla="*/ 3872147 w 6627726"/>
              <a:gd name="connsiteY167" fmla="*/ 1105422 h 6575122"/>
              <a:gd name="connsiteX168" fmla="*/ 4104684 w 6627726"/>
              <a:gd name="connsiteY168" fmla="*/ 940080 h 6575122"/>
              <a:gd name="connsiteX169" fmla="*/ 1202110 w 6627726"/>
              <a:gd name="connsiteY169" fmla="*/ 848766 h 6575122"/>
              <a:gd name="connsiteX170" fmla="*/ 1543564 w 6627726"/>
              <a:gd name="connsiteY170" fmla="*/ 1190219 h 6575122"/>
              <a:gd name="connsiteX171" fmla="*/ 1202110 w 6627726"/>
              <a:gd name="connsiteY171" fmla="*/ 1531672 h 6575122"/>
              <a:gd name="connsiteX172" fmla="*/ 860656 w 6627726"/>
              <a:gd name="connsiteY172" fmla="*/ 1190219 h 6575122"/>
              <a:gd name="connsiteX173" fmla="*/ 1202110 w 6627726"/>
              <a:gd name="connsiteY173" fmla="*/ 848766 h 6575122"/>
              <a:gd name="connsiteX174" fmla="*/ 5378060 w 6627726"/>
              <a:gd name="connsiteY174" fmla="*/ 848765 h 6575122"/>
              <a:gd name="connsiteX175" fmla="*/ 5719514 w 6627726"/>
              <a:gd name="connsiteY175" fmla="*/ 1190218 h 6575122"/>
              <a:gd name="connsiteX176" fmla="*/ 5378060 w 6627726"/>
              <a:gd name="connsiteY176" fmla="*/ 1531671 h 6575122"/>
              <a:gd name="connsiteX177" fmla="*/ 5036606 w 6627726"/>
              <a:gd name="connsiteY177" fmla="*/ 1190218 h 6575122"/>
              <a:gd name="connsiteX178" fmla="*/ 5378060 w 6627726"/>
              <a:gd name="connsiteY178" fmla="*/ 848765 h 6575122"/>
              <a:gd name="connsiteX179" fmla="*/ 3287516 w 6627726"/>
              <a:gd name="connsiteY179" fmla="*/ 0 h 6575122"/>
              <a:gd name="connsiteX180" fmla="*/ 3628970 w 6627726"/>
              <a:gd name="connsiteY180" fmla="*/ 341453 h 6575122"/>
              <a:gd name="connsiteX181" fmla="*/ 3287516 w 6627726"/>
              <a:gd name="connsiteY181" fmla="*/ 682906 h 6575122"/>
              <a:gd name="connsiteX182" fmla="*/ 2946062 w 6627726"/>
              <a:gd name="connsiteY182" fmla="*/ 341453 h 6575122"/>
              <a:gd name="connsiteX183" fmla="*/ 3287516 w 6627726"/>
              <a:gd name="connsiteY183" fmla="*/ 0 h 65751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Lst>
            <a:rect l="l" t="t" r="r" b="b"/>
            <a:pathLst>
              <a:path w="6627726" h="6575122">
                <a:moveTo>
                  <a:pt x="3287516" y="5892216"/>
                </a:moveTo>
                <a:cubicBezTo>
                  <a:pt x="3476096" y="5892216"/>
                  <a:pt x="3628970" y="6045090"/>
                  <a:pt x="3628970" y="6233669"/>
                </a:cubicBezTo>
                <a:cubicBezTo>
                  <a:pt x="3628970" y="6422248"/>
                  <a:pt x="3476096" y="6575122"/>
                  <a:pt x="3287516" y="6575122"/>
                </a:cubicBezTo>
                <a:cubicBezTo>
                  <a:pt x="3098936" y="6575122"/>
                  <a:pt x="2946062" y="6422248"/>
                  <a:pt x="2946062" y="6233669"/>
                </a:cubicBezTo>
                <a:cubicBezTo>
                  <a:pt x="2946062" y="6045090"/>
                  <a:pt x="3098936" y="5892216"/>
                  <a:pt x="3287516" y="5892216"/>
                </a:cubicBezTo>
                <a:close/>
                <a:moveTo>
                  <a:pt x="2474852" y="5103431"/>
                </a:moveTo>
                <a:cubicBezTo>
                  <a:pt x="2508135" y="5102380"/>
                  <a:pt x="2542116" y="5107897"/>
                  <a:pt x="2575011" y="5120775"/>
                </a:cubicBezTo>
                <a:cubicBezTo>
                  <a:pt x="2706592" y="5172285"/>
                  <a:pt x="2770973" y="5322060"/>
                  <a:pt x="2718811" y="5455307"/>
                </a:cubicBezTo>
                <a:cubicBezTo>
                  <a:pt x="2666648" y="5588554"/>
                  <a:pt x="2517695" y="5654816"/>
                  <a:pt x="2386114" y="5603306"/>
                </a:cubicBezTo>
                <a:cubicBezTo>
                  <a:pt x="2254533" y="5551796"/>
                  <a:pt x="2190152" y="5402020"/>
                  <a:pt x="2242314" y="5268773"/>
                </a:cubicBezTo>
                <a:cubicBezTo>
                  <a:pt x="2281436" y="5168838"/>
                  <a:pt x="2375003" y="5106582"/>
                  <a:pt x="2474852" y="5103431"/>
                </a:cubicBezTo>
                <a:close/>
                <a:moveTo>
                  <a:pt x="4177050" y="5052371"/>
                </a:moveTo>
                <a:cubicBezTo>
                  <a:pt x="4210333" y="5051321"/>
                  <a:pt x="4244314" y="5056838"/>
                  <a:pt x="4277209" y="5069715"/>
                </a:cubicBezTo>
                <a:cubicBezTo>
                  <a:pt x="4408790" y="5121225"/>
                  <a:pt x="4473171" y="5271001"/>
                  <a:pt x="4421009" y="5404248"/>
                </a:cubicBezTo>
                <a:cubicBezTo>
                  <a:pt x="4368847" y="5537495"/>
                  <a:pt x="4219893" y="5603756"/>
                  <a:pt x="4088312" y="5552246"/>
                </a:cubicBezTo>
                <a:cubicBezTo>
                  <a:pt x="3956731" y="5500736"/>
                  <a:pt x="3892350" y="5350960"/>
                  <a:pt x="3944512" y="5217713"/>
                </a:cubicBezTo>
                <a:cubicBezTo>
                  <a:pt x="3983634" y="5117778"/>
                  <a:pt x="4077201" y="5055522"/>
                  <a:pt x="4177050" y="5052371"/>
                </a:cubicBezTo>
                <a:close/>
                <a:moveTo>
                  <a:pt x="5378060" y="5011803"/>
                </a:moveTo>
                <a:cubicBezTo>
                  <a:pt x="5566640" y="5011803"/>
                  <a:pt x="5719514" y="5164677"/>
                  <a:pt x="5719514" y="5353256"/>
                </a:cubicBezTo>
                <a:cubicBezTo>
                  <a:pt x="5719514" y="5541835"/>
                  <a:pt x="5566640" y="5694709"/>
                  <a:pt x="5378060" y="5694709"/>
                </a:cubicBezTo>
                <a:cubicBezTo>
                  <a:pt x="5189480" y="5694709"/>
                  <a:pt x="5036606" y="5541835"/>
                  <a:pt x="5036606" y="5353256"/>
                </a:cubicBezTo>
                <a:cubicBezTo>
                  <a:pt x="5036606" y="5164677"/>
                  <a:pt x="5189480" y="5011803"/>
                  <a:pt x="5378060" y="5011803"/>
                </a:cubicBezTo>
                <a:close/>
                <a:moveTo>
                  <a:pt x="1202109" y="5011803"/>
                </a:moveTo>
                <a:cubicBezTo>
                  <a:pt x="1390688" y="5011803"/>
                  <a:pt x="1543562" y="5164677"/>
                  <a:pt x="1543562" y="5353256"/>
                </a:cubicBezTo>
                <a:cubicBezTo>
                  <a:pt x="1543562" y="5541835"/>
                  <a:pt x="1390688" y="5694709"/>
                  <a:pt x="1202109" y="5694709"/>
                </a:cubicBezTo>
                <a:cubicBezTo>
                  <a:pt x="1013529" y="5694709"/>
                  <a:pt x="860654" y="5541835"/>
                  <a:pt x="860654" y="5353256"/>
                </a:cubicBezTo>
                <a:cubicBezTo>
                  <a:pt x="860654" y="5164677"/>
                  <a:pt x="1013529" y="5011803"/>
                  <a:pt x="1202109" y="5011803"/>
                </a:cubicBezTo>
                <a:close/>
                <a:moveTo>
                  <a:pt x="3288384" y="4681014"/>
                </a:moveTo>
                <a:cubicBezTo>
                  <a:pt x="3335582" y="4682672"/>
                  <a:pt x="3382457" y="4702343"/>
                  <a:pt x="3417824" y="4739635"/>
                </a:cubicBezTo>
                <a:cubicBezTo>
                  <a:pt x="3488557" y="4814219"/>
                  <a:pt x="3486470" y="4931041"/>
                  <a:pt x="3413161" y="5000565"/>
                </a:cubicBezTo>
                <a:cubicBezTo>
                  <a:pt x="3339853" y="5070089"/>
                  <a:pt x="3223084" y="5065987"/>
                  <a:pt x="3152350" y="4991403"/>
                </a:cubicBezTo>
                <a:cubicBezTo>
                  <a:pt x="3081617" y="4916820"/>
                  <a:pt x="3083705" y="4799997"/>
                  <a:pt x="3157013" y="4730473"/>
                </a:cubicBezTo>
                <a:cubicBezTo>
                  <a:pt x="3193668" y="4695712"/>
                  <a:pt x="3241187" y="4679356"/>
                  <a:pt x="3288384" y="4681014"/>
                </a:cubicBezTo>
                <a:close/>
                <a:moveTo>
                  <a:pt x="4432061" y="4278651"/>
                </a:moveTo>
                <a:cubicBezTo>
                  <a:pt x="4479259" y="4280309"/>
                  <a:pt x="4526134" y="4299980"/>
                  <a:pt x="4561501" y="4337272"/>
                </a:cubicBezTo>
                <a:cubicBezTo>
                  <a:pt x="4632235" y="4411856"/>
                  <a:pt x="4630146" y="4528679"/>
                  <a:pt x="4556838" y="4598202"/>
                </a:cubicBezTo>
                <a:cubicBezTo>
                  <a:pt x="4483530" y="4667726"/>
                  <a:pt x="4366761" y="4663624"/>
                  <a:pt x="4296027" y="4589040"/>
                </a:cubicBezTo>
                <a:cubicBezTo>
                  <a:pt x="4225294" y="4514456"/>
                  <a:pt x="4227382" y="4397634"/>
                  <a:pt x="4300690" y="4328110"/>
                </a:cubicBezTo>
                <a:cubicBezTo>
                  <a:pt x="4337345" y="4293349"/>
                  <a:pt x="4384864" y="4276993"/>
                  <a:pt x="4432061" y="4278651"/>
                </a:cubicBezTo>
                <a:close/>
                <a:moveTo>
                  <a:pt x="2162002" y="4178782"/>
                </a:moveTo>
                <a:cubicBezTo>
                  <a:pt x="2209199" y="4180440"/>
                  <a:pt x="2256075" y="4200111"/>
                  <a:pt x="2291441" y="4237403"/>
                </a:cubicBezTo>
                <a:cubicBezTo>
                  <a:pt x="2362175" y="4311987"/>
                  <a:pt x="2360087" y="4428809"/>
                  <a:pt x="2286778" y="4498333"/>
                </a:cubicBezTo>
                <a:cubicBezTo>
                  <a:pt x="2213470" y="4567857"/>
                  <a:pt x="2096701" y="4563755"/>
                  <a:pt x="2025967" y="4489171"/>
                </a:cubicBezTo>
                <a:cubicBezTo>
                  <a:pt x="1955234" y="4414587"/>
                  <a:pt x="1957322" y="4297765"/>
                  <a:pt x="2030630" y="4228241"/>
                </a:cubicBezTo>
                <a:cubicBezTo>
                  <a:pt x="2067285" y="4193479"/>
                  <a:pt x="2114804" y="4177124"/>
                  <a:pt x="2162002" y="4178782"/>
                </a:cubicBezTo>
                <a:close/>
                <a:moveTo>
                  <a:pt x="3643268" y="4079556"/>
                </a:moveTo>
                <a:cubicBezTo>
                  <a:pt x="3657913" y="4080350"/>
                  <a:pt x="3672680" y="4083998"/>
                  <a:pt x="3686763" y="4090774"/>
                </a:cubicBezTo>
                <a:cubicBezTo>
                  <a:pt x="3743095" y="4117876"/>
                  <a:pt x="3767154" y="4184758"/>
                  <a:pt x="3740499" y="4240160"/>
                </a:cubicBezTo>
                <a:cubicBezTo>
                  <a:pt x="3713845" y="4295561"/>
                  <a:pt x="3646571" y="4318502"/>
                  <a:pt x="3590239" y="4291400"/>
                </a:cubicBezTo>
                <a:cubicBezTo>
                  <a:pt x="3533907" y="4264298"/>
                  <a:pt x="3509848" y="4197415"/>
                  <a:pt x="3536503" y="4142014"/>
                </a:cubicBezTo>
                <a:cubicBezTo>
                  <a:pt x="3556494" y="4100463"/>
                  <a:pt x="3599333" y="4077171"/>
                  <a:pt x="3643268" y="4079556"/>
                </a:cubicBezTo>
                <a:close/>
                <a:moveTo>
                  <a:pt x="2894345" y="4037759"/>
                </a:moveTo>
                <a:cubicBezTo>
                  <a:pt x="2908990" y="4038554"/>
                  <a:pt x="2923757" y="4042202"/>
                  <a:pt x="2937840" y="4048977"/>
                </a:cubicBezTo>
                <a:cubicBezTo>
                  <a:pt x="2994173" y="4076079"/>
                  <a:pt x="3018231" y="4142962"/>
                  <a:pt x="2991577" y="4198363"/>
                </a:cubicBezTo>
                <a:cubicBezTo>
                  <a:pt x="2964922" y="4253764"/>
                  <a:pt x="2897648" y="4276706"/>
                  <a:pt x="2841316" y="4249603"/>
                </a:cubicBezTo>
                <a:cubicBezTo>
                  <a:pt x="2784984" y="4222501"/>
                  <a:pt x="2760926" y="4155619"/>
                  <a:pt x="2787580" y="4100217"/>
                </a:cubicBezTo>
                <a:cubicBezTo>
                  <a:pt x="2807571" y="4058667"/>
                  <a:pt x="2850410" y="4035374"/>
                  <a:pt x="2894345" y="4037759"/>
                </a:cubicBezTo>
                <a:close/>
                <a:moveTo>
                  <a:pt x="1263295" y="3911720"/>
                </a:moveTo>
                <a:cubicBezTo>
                  <a:pt x="1296579" y="3910669"/>
                  <a:pt x="1330559" y="3916186"/>
                  <a:pt x="1363455" y="3929064"/>
                </a:cubicBezTo>
                <a:cubicBezTo>
                  <a:pt x="1495036" y="3980574"/>
                  <a:pt x="1559417" y="4130350"/>
                  <a:pt x="1507254" y="4263597"/>
                </a:cubicBezTo>
                <a:cubicBezTo>
                  <a:pt x="1455092" y="4396844"/>
                  <a:pt x="1306139" y="4463105"/>
                  <a:pt x="1174558" y="4411595"/>
                </a:cubicBezTo>
                <a:cubicBezTo>
                  <a:pt x="1042977" y="4360085"/>
                  <a:pt x="978596" y="4210309"/>
                  <a:pt x="1030758" y="4077062"/>
                </a:cubicBezTo>
                <a:cubicBezTo>
                  <a:pt x="1069880" y="3977127"/>
                  <a:pt x="1163446" y="3914871"/>
                  <a:pt x="1263295" y="3911720"/>
                </a:cubicBezTo>
                <a:close/>
                <a:moveTo>
                  <a:pt x="5382138" y="3840858"/>
                </a:moveTo>
                <a:cubicBezTo>
                  <a:pt x="5415421" y="3839808"/>
                  <a:pt x="5449403" y="3845324"/>
                  <a:pt x="5482298" y="3858202"/>
                </a:cubicBezTo>
                <a:cubicBezTo>
                  <a:pt x="5613879" y="3909712"/>
                  <a:pt x="5678259" y="4059489"/>
                  <a:pt x="5626097" y="4192735"/>
                </a:cubicBezTo>
                <a:cubicBezTo>
                  <a:pt x="5573935" y="4325982"/>
                  <a:pt x="5424982" y="4392243"/>
                  <a:pt x="5293401" y="4340733"/>
                </a:cubicBezTo>
                <a:cubicBezTo>
                  <a:pt x="5161820" y="4289223"/>
                  <a:pt x="5097439" y="4139447"/>
                  <a:pt x="5149601" y="4006200"/>
                </a:cubicBezTo>
                <a:cubicBezTo>
                  <a:pt x="5188723" y="3906265"/>
                  <a:pt x="5282289" y="3844009"/>
                  <a:pt x="5382138" y="3840858"/>
                </a:cubicBezTo>
                <a:close/>
                <a:moveTo>
                  <a:pt x="4206539" y="3603215"/>
                </a:moveTo>
                <a:cubicBezTo>
                  <a:pt x="4221184" y="3604010"/>
                  <a:pt x="4235951" y="3607658"/>
                  <a:pt x="4250034" y="3614433"/>
                </a:cubicBezTo>
                <a:cubicBezTo>
                  <a:pt x="4306366" y="3641535"/>
                  <a:pt x="4330424" y="3708418"/>
                  <a:pt x="4303770" y="3763819"/>
                </a:cubicBezTo>
                <a:cubicBezTo>
                  <a:pt x="4277116" y="3819220"/>
                  <a:pt x="4209842" y="3842162"/>
                  <a:pt x="4153510" y="3815059"/>
                </a:cubicBezTo>
                <a:cubicBezTo>
                  <a:pt x="4097177" y="3787957"/>
                  <a:pt x="4073119" y="3721075"/>
                  <a:pt x="4099773" y="3665674"/>
                </a:cubicBezTo>
                <a:cubicBezTo>
                  <a:pt x="4119764" y="3624123"/>
                  <a:pt x="4162603" y="3600831"/>
                  <a:pt x="4206539" y="3603215"/>
                </a:cubicBezTo>
                <a:close/>
                <a:moveTo>
                  <a:pt x="2395838" y="3479400"/>
                </a:moveTo>
                <a:cubicBezTo>
                  <a:pt x="2410483" y="3480194"/>
                  <a:pt x="2425250" y="3483842"/>
                  <a:pt x="2439333" y="3490618"/>
                </a:cubicBezTo>
                <a:cubicBezTo>
                  <a:pt x="2495665" y="3517720"/>
                  <a:pt x="2519723" y="3584602"/>
                  <a:pt x="2493069" y="3640004"/>
                </a:cubicBezTo>
                <a:cubicBezTo>
                  <a:pt x="2466415" y="3695405"/>
                  <a:pt x="2399141" y="3718346"/>
                  <a:pt x="2342809" y="3691244"/>
                </a:cubicBezTo>
                <a:cubicBezTo>
                  <a:pt x="2286476" y="3664142"/>
                  <a:pt x="2262418" y="3597259"/>
                  <a:pt x="2289072" y="3541858"/>
                </a:cubicBezTo>
                <a:cubicBezTo>
                  <a:pt x="2309063" y="3500307"/>
                  <a:pt x="2351902" y="3477015"/>
                  <a:pt x="2395838" y="3479400"/>
                </a:cubicBezTo>
                <a:close/>
                <a:moveTo>
                  <a:pt x="4906730" y="3146219"/>
                </a:moveTo>
                <a:cubicBezTo>
                  <a:pt x="4953927" y="3147877"/>
                  <a:pt x="5000803" y="3167548"/>
                  <a:pt x="5036170" y="3204840"/>
                </a:cubicBezTo>
                <a:cubicBezTo>
                  <a:pt x="5106903" y="3279424"/>
                  <a:pt x="5104815" y="3396247"/>
                  <a:pt x="5031507" y="3465770"/>
                </a:cubicBezTo>
                <a:cubicBezTo>
                  <a:pt x="4958198" y="3535294"/>
                  <a:pt x="4841429" y="3531192"/>
                  <a:pt x="4770696" y="3456608"/>
                </a:cubicBezTo>
                <a:cubicBezTo>
                  <a:pt x="4699963" y="3382025"/>
                  <a:pt x="4702050" y="3265203"/>
                  <a:pt x="4775359" y="3195679"/>
                </a:cubicBezTo>
                <a:cubicBezTo>
                  <a:pt x="4812013" y="3160917"/>
                  <a:pt x="4859532" y="3144561"/>
                  <a:pt x="4906730" y="3146219"/>
                </a:cubicBezTo>
                <a:close/>
                <a:moveTo>
                  <a:pt x="1722052" y="3029413"/>
                </a:moveTo>
                <a:cubicBezTo>
                  <a:pt x="1769249" y="3031072"/>
                  <a:pt x="1816125" y="3050743"/>
                  <a:pt x="1851491" y="3088035"/>
                </a:cubicBezTo>
                <a:cubicBezTo>
                  <a:pt x="1922225" y="3162619"/>
                  <a:pt x="1920137" y="3279441"/>
                  <a:pt x="1846828" y="3348965"/>
                </a:cubicBezTo>
                <a:cubicBezTo>
                  <a:pt x="1773520" y="3418488"/>
                  <a:pt x="1656751" y="3414387"/>
                  <a:pt x="1586018" y="3339803"/>
                </a:cubicBezTo>
                <a:cubicBezTo>
                  <a:pt x="1515284" y="3265219"/>
                  <a:pt x="1517372" y="3148397"/>
                  <a:pt x="1590681" y="3078873"/>
                </a:cubicBezTo>
                <a:cubicBezTo>
                  <a:pt x="1627335" y="3044111"/>
                  <a:pt x="1674854" y="3027755"/>
                  <a:pt x="1722052" y="3029413"/>
                </a:cubicBezTo>
                <a:close/>
                <a:moveTo>
                  <a:pt x="6286272" y="2946108"/>
                </a:moveTo>
                <a:cubicBezTo>
                  <a:pt x="6474852" y="2946108"/>
                  <a:pt x="6627726" y="3098983"/>
                  <a:pt x="6627726" y="3287561"/>
                </a:cubicBezTo>
                <a:cubicBezTo>
                  <a:pt x="6627726" y="3476140"/>
                  <a:pt x="6474852" y="3629014"/>
                  <a:pt x="6286272" y="3629014"/>
                </a:cubicBezTo>
                <a:cubicBezTo>
                  <a:pt x="6097692" y="3629014"/>
                  <a:pt x="5944818" y="3476140"/>
                  <a:pt x="5944818" y="3287561"/>
                </a:cubicBezTo>
                <a:cubicBezTo>
                  <a:pt x="5944818" y="3098983"/>
                  <a:pt x="6097692" y="2946108"/>
                  <a:pt x="6286272" y="2946108"/>
                </a:cubicBezTo>
                <a:close/>
                <a:moveTo>
                  <a:pt x="341454" y="2946108"/>
                </a:moveTo>
                <a:cubicBezTo>
                  <a:pt x="530034" y="2946108"/>
                  <a:pt x="682908" y="3098983"/>
                  <a:pt x="682908" y="3287561"/>
                </a:cubicBezTo>
                <a:cubicBezTo>
                  <a:pt x="682908" y="3476140"/>
                  <a:pt x="530034" y="3629014"/>
                  <a:pt x="341454" y="3629014"/>
                </a:cubicBezTo>
                <a:cubicBezTo>
                  <a:pt x="152874" y="3629014"/>
                  <a:pt x="0" y="3476140"/>
                  <a:pt x="0" y="3287561"/>
                </a:cubicBezTo>
                <a:cubicBezTo>
                  <a:pt x="0" y="3098983"/>
                  <a:pt x="152874" y="2946108"/>
                  <a:pt x="341454" y="2946108"/>
                </a:cubicBezTo>
                <a:close/>
                <a:moveTo>
                  <a:pt x="4231685" y="2856526"/>
                </a:moveTo>
                <a:cubicBezTo>
                  <a:pt x="4246330" y="2857321"/>
                  <a:pt x="4261097" y="2860968"/>
                  <a:pt x="4275180" y="2867744"/>
                </a:cubicBezTo>
                <a:cubicBezTo>
                  <a:pt x="4331512" y="2894846"/>
                  <a:pt x="4355570" y="2961729"/>
                  <a:pt x="4328916" y="3017130"/>
                </a:cubicBezTo>
                <a:cubicBezTo>
                  <a:pt x="4302262" y="3072531"/>
                  <a:pt x="4234988" y="3095472"/>
                  <a:pt x="4178656" y="3068370"/>
                </a:cubicBezTo>
                <a:cubicBezTo>
                  <a:pt x="4122323" y="3041268"/>
                  <a:pt x="4098265" y="2974385"/>
                  <a:pt x="4124919" y="2918984"/>
                </a:cubicBezTo>
                <a:cubicBezTo>
                  <a:pt x="4144910" y="2877433"/>
                  <a:pt x="4187749" y="2854141"/>
                  <a:pt x="4231685" y="2856526"/>
                </a:cubicBezTo>
                <a:close/>
                <a:moveTo>
                  <a:pt x="2430717" y="2748843"/>
                </a:moveTo>
                <a:cubicBezTo>
                  <a:pt x="2445362" y="2749638"/>
                  <a:pt x="2460129" y="2753285"/>
                  <a:pt x="2474212" y="2760061"/>
                </a:cubicBezTo>
                <a:cubicBezTo>
                  <a:pt x="2530544" y="2787163"/>
                  <a:pt x="2554603" y="2854046"/>
                  <a:pt x="2527948" y="2909447"/>
                </a:cubicBezTo>
                <a:cubicBezTo>
                  <a:pt x="2501294" y="2964848"/>
                  <a:pt x="2434020" y="2987789"/>
                  <a:pt x="2377688" y="2960687"/>
                </a:cubicBezTo>
                <a:cubicBezTo>
                  <a:pt x="2321356" y="2933585"/>
                  <a:pt x="2297297" y="2866702"/>
                  <a:pt x="2323951" y="2811301"/>
                </a:cubicBezTo>
                <a:cubicBezTo>
                  <a:pt x="2343942" y="2769750"/>
                  <a:pt x="2386781" y="2746458"/>
                  <a:pt x="2430717" y="2748843"/>
                </a:cubicBezTo>
                <a:close/>
                <a:moveTo>
                  <a:pt x="3727169" y="2306726"/>
                </a:moveTo>
                <a:cubicBezTo>
                  <a:pt x="3741814" y="2307521"/>
                  <a:pt x="3756581" y="2311168"/>
                  <a:pt x="3770664" y="2317944"/>
                </a:cubicBezTo>
                <a:cubicBezTo>
                  <a:pt x="3826997" y="2345046"/>
                  <a:pt x="3851055" y="2411929"/>
                  <a:pt x="3824401" y="2467330"/>
                </a:cubicBezTo>
                <a:cubicBezTo>
                  <a:pt x="3797746" y="2522731"/>
                  <a:pt x="3730473" y="2545672"/>
                  <a:pt x="3674140" y="2518570"/>
                </a:cubicBezTo>
                <a:cubicBezTo>
                  <a:pt x="3617808" y="2491468"/>
                  <a:pt x="3593750" y="2424586"/>
                  <a:pt x="3620404" y="2369184"/>
                </a:cubicBezTo>
                <a:cubicBezTo>
                  <a:pt x="3640395" y="2327633"/>
                  <a:pt x="3683234" y="2304341"/>
                  <a:pt x="3727169" y="2306726"/>
                </a:cubicBezTo>
                <a:close/>
                <a:moveTo>
                  <a:pt x="2984254" y="2256370"/>
                </a:moveTo>
                <a:cubicBezTo>
                  <a:pt x="2998900" y="2257165"/>
                  <a:pt x="3013666" y="2260813"/>
                  <a:pt x="3027749" y="2267588"/>
                </a:cubicBezTo>
                <a:cubicBezTo>
                  <a:pt x="3084082" y="2294691"/>
                  <a:pt x="3108140" y="2361573"/>
                  <a:pt x="3081486" y="2416974"/>
                </a:cubicBezTo>
                <a:cubicBezTo>
                  <a:pt x="3054831" y="2472375"/>
                  <a:pt x="2987558" y="2495317"/>
                  <a:pt x="2931225" y="2468215"/>
                </a:cubicBezTo>
                <a:cubicBezTo>
                  <a:pt x="2874893" y="2441112"/>
                  <a:pt x="2850835" y="2374230"/>
                  <a:pt x="2877489" y="2318829"/>
                </a:cubicBezTo>
                <a:cubicBezTo>
                  <a:pt x="2897480" y="2277278"/>
                  <a:pt x="2940319" y="2253985"/>
                  <a:pt x="2984254" y="2256370"/>
                </a:cubicBezTo>
                <a:close/>
                <a:moveTo>
                  <a:pt x="1234165" y="2217046"/>
                </a:moveTo>
                <a:cubicBezTo>
                  <a:pt x="1267447" y="2215995"/>
                  <a:pt x="1301429" y="2221512"/>
                  <a:pt x="1334324" y="2234390"/>
                </a:cubicBezTo>
                <a:cubicBezTo>
                  <a:pt x="1465905" y="2285900"/>
                  <a:pt x="1530286" y="2435676"/>
                  <a:pt x="1478124" y="2568923"/>
                </a:cubicBezTo>
                <a:cubicBezTo>
                  <a:pt x="1425962" y="2702169"/>
                  <a:pt x="1277008" y="2768431"/>
                  <a:pt x="1145427" y="2716921"/>
                </a:cubicBezTo>
                <a:cubicBezTo>
                  <a:pt x="1013846" y="2665410"/>
                  <a:pt x="949465" y="2515635"/>
                  <a:pt x="1001627" y="2382388"/>
                </a:cubicBezTo>
                <a:cubicBezTo>
                  <a:pt x="1040749" y="2282453"/>
                  <a:pt x="1134315" y="2220197"/>
                  <a:pt x="1234165" y="2217046"/>
                </a:cubicBezTo>
                <a:close/>
                <a:moveTo>
                  <a:pt x="5328578" y="2110831"/>
                </a:moveTo>
                <a:cubicBezTo>
                  <a:pt x="5361861" y="2109781"/>
                  <a:pt x="5395842" y="2115298"/>
                  <a:pt x="5428738" y="2128175"/>
                </a:cubicBezTo>
                <a:cubicBezTo>
                  <a:pt x="5560318" y="2179686"/>
                  <a:pt x="5624700" y="2329461"/>
                  <a:pt x="5572537" y="2462708"/>
                </a:cubicBezTo>
                <a:cubicBezTo>
                  <a:pt x="5520375" y="2595955"/>
                  <a:pt x="5371421" y="2662217"/>
                  <a:pt x="5239841" y="2610706"/>
                </a:cubicBezTo>
                <a:cubicBezTo>
                  <a:pt x="5108259" y="2559196"/>
                  <a:pt x="5043878" y="2409420"/>
                  <a:pt x="5096041" y="2276174"/>
                </a:cubicBezTo>
                <a:cubicBezTo>
                  <a:pt x="5135163" y="2176238"/>
                  <a:pt x="5228729" y="2113982"/>
                  <a:pt x="5328578" y="2110831"/>
                </a:cubicBezTo>
                <a:close/>
                <a:moveTo>
                  <a:pt x="4452551" y="2006487"/>
                </a:moveTo>
                <a:cubicBezTo>
                  <a:pt x="4499748" y="2008146"/>
                  <a:pt x="4546624" y="2027817"/>
                  <a:pt x="4581990" y="2065109"/>
                </a:cubicBezTo>
                <a:cubicBezTo>
                  <a:pt x="4652724" y="2139693"/>
                  <a:pt x="4650636" y="2256516"/>
                  <a:pt x="4577327" y="2326039"/>
                </a:cubicBezTo>
                <a:cubicBezTo>
                  <a:pt x="4504019" y="2395563"/>
                  <a:pt x="4387250" y="2391461"/>
                  <a:pt x="4316516" y="2316877"/>
                </a:cubicBezTo>
                <a:cubicBezTo>
                  <a:pt x="4245783" y="2242293"/>
                  <a:pt x="4247871" y="2125471"/>
                  <a:pt x="4321179" y="2055947"/>
                </a:cubicBezTo>
                <a:cubicBezTo>
                  <a:pt x="4357834" y="2021185"/>
                  <a:pt x="4405353" y="2004830"/>
                  <a:pt x="4452551" y="2006487"/>
                </a:cubicBezTo>
                <a:close/>
                <a:moveTo>
                  <a:pt x="2202255" y="1927459"/>
                </a:moveTo>
                <a:cubicBezTo>
                  <a:pt x="2249453" y="1929117"/>
                  <a:pt x="2296328" y="1948788"/>
                  <a:pt x="2331695" y="1986081"/>
                </a:cubicBezTo>
                <a:cubicBezTo>
                  <a:pt x="2402428" y="2060664"/>
                  <a:pt x="2400340" y="2177487"/>
                  <a:pt x="2327032" y="2247010"/>
                </a:cubicBezTo>
                <a:cubicBezTo>
                  <a:pt x="2253724" y="2316534"/>
                  <a:pt x="2136955" y="2312432"/>
                  <a:pt x="2066221" y="2237848"/>
                </a:cubicBezTo>
                <a:cubicBezTo>
                  <a:pt x="1995488" y="2163265"/>
                  <a:pt x="1997576" y="2046442"/>
                  <a:pt x="2070885" y="1976918"/>
                </a:cubicBezTo>
                <a:cubicBezTo>
                  <a:pt x="2107538" y="1942157"/>
                  <a:pt x="2155058" y="1925801"/>
                  <a:pt x="2202255" y="1927459"/>
                </a:cubicBezTo>
                <a:close/>
                <a:moveTo>
                  <a:pt x="3340397" y="1494620"/>
                </a:moveTo>
                <a:cubicBezTo>
                  <a:pt x="3387595" y="1496277"/>
                  <a:pt x="3434470" y="1515949"/>
                  <a:pt x="3469837" y="1553241"/>
                </a:cubicBezTo>
                <a:cubicBezTo>
                  <a:pt x="3540571" y="1627825"/>
                  <a:pt x="3538482" y="1744647"/>
                  <a:pt x="3465174" y="1814171"/>
                </a:cubicBezTo>
                <a:cubicBezTo>
                  <a:pt x="3391866" y="1883695"/>
                  <a:pt x="3275097" y="1879593"/>
                  <a:pt x="3204363" y="1805009"/>
                </a:cubicBezTo>
                <a:cubicBezTo>
                  <a:pt x="3133630" y="1730425"/>
                  <a:pt x="3135718" y="1613603"/>
                  <a:pt x="3209026" y="1544079"/>
                </a:cubicBezTo>
                <a:cubicBezTo>
                  <a:pt x="3245681" y="1509317"/>
                  <a:pt x="3293200" y="1492961"/>
                  <a:pt x="3340397" y="1494620"/>
                </a:cubicBezTo>
                <a:close/>
                <a:moveTo>
                  <a:pt x="2414824" y="970181"/>
                </a:moveTo>
                <a:cubicBezTo>
                  <a:pt x="2448107" y="969131"/>
                  <a:pt x="2482088" y="974648"/>
                  <a:pt x="2514984" y="987525"/>
                </a:cubicBezTo>
                <a:cubicBezTo>
                  <a:pt x="2646566" y="1039036"/>
                  <a:pt x="2710946" y="1188811"/>
                  <a:pt x="2658784" y="1322058"/>
                </a:cubicBezTo>
                <a:cubicBezTo>
                  <a:pt x="2606621" y="1455305"/>
                  <a:pt x="2457668" y="1521567"/>
                  <a:pt x="2326087" y="1470056"/>
                </a:cubicBezTo>
                <a:cubicBezTo>
                  <a:pt x="2194506" y="1418546"/>
                  <a:pt x="2130124" y="1268770"/>
                  <a:pt x="2182287" y="1135523"/>
                </a:cubicBezTo>
                <a:cubicBezTo>
                  <a:pt x="2221409" y="1035588"/>
                  <a:pt x="2314976" y="973332"/>
                  <a:pt x="2414824" y="970181"/>
                </a:cubicBezTo>
                <a:close/>
                <a:moveTo>
                  <a:pt x="4104684" y="940080"/>
                </a:moveTo>
                <a:cubicBezTo>
                  <a:pt x="4137967" y="939029"/>
                  <a:pt x="4171948" y="944546"/>
                  <a:pt x="4204843" y="957424"/>
                </a:cubicBezTo>
                <a:cubicBezTo>
                  <a:pt x="4336425" y="1008934"/>
                  <a:pt x="4400806" y="1158710"/>
                  <a:pt x="4348643" y="1291957"/>
                </a:cubicBezTo>
                <a:cubicBezTo>
                  <a:pt x="4296481" y="1425204"/>
                  <a:pt x="4147527" y="1491465"/>
                  <a:pt x="4015946" y="1439955"/>
                </a:cubicBezTo>
                <a:cubicBezTo>
                  <a:pt x="3884365" y="1388445"/>
                  <a:pt x="3819984" y="1238669"/>
                  <a:pt x="3872147" y="1105422"/>
                </a:cubicBezTo>
                <a:cubicBezTo>
                  <a:pt x="3911269" y="1005487"/>
                  <a:pt x="4004835" y="943231"/>
                  <a:pt x="4104684" y="940080"/>
                </a:cubicBezTo>
                <a:close/>
                <a:moveTo>
                  <a:pt x="1202110" y="848766"/>
                </a:moveTo>
                <a:cubicBezTo>
                  <a:pt x="1390691" y="848766"/>
                  <a:pt x="1543564" y="1001640"/>
                  <a:pt x="1543564" y="1190219"/>
                </a:cubicBezTo>
                <a:cubicBezTo>
                  <a:pt x="1543564" y="1378798"/>
                  <a:pt x="1390691" y="1531672"/>
                  <a:pt x="1202110" y="1531672"/>
                </a:cubicBezTo>
                <a:cubicBezTo>
                  <a:pt x="1013529" y="1531672"/>
                  <a:pt x="860656" y="1378798"/>
                  <a:pt x="860656" y="1190219"/>
                </a:cubicBezTo>
                <a:cubicBezTo>
                  <a:pt x="860656" y="1001640"/>
                  <a:pt x="1013529" y="848766"/>
                  <a:pt x="1202110" y="848766"/>
                </a:cubicBezTo>
                <a:close/>
                <a:moveTo>
                  <a:pt x="5378060" y="848765"/>
                </a:moveTo>
                <a:cubicBezTo>
                  <a:pt x="5566640" y="848765"/>
                  <a:pt x="5719514" y="1001639"/>
                  <a:pt x="5719514" y="1190218"/>
                </a:cubicBezTo>
                <a:cubicBezTo>
                  <a:pt x="5719514" y="1378797"/>
                  <a:pt x="5566640" y="1531671"/>
                  <a:pt x="5378060" y="1531671"/>
                </a:cubicBezTo>
                <a:cubicBezTo>
                  <a:pt x="5189480" y="1531671"/>
                  <a:pt x="5036606" y="1378797"/>
                  <a:pt x="5036606" y="1190218"/>
                </a:cubicBezTo>
                <a:cubicBezTo>
                  <a:pt x="5036606" y="1001639"/>
                  <a:pt x="5189480" y="848765"/>
                  <a:pt x="5378060" y="848765"/>
                </a:cubicBezTo>
                <a:close/>
                <a:moveTo>
                  <a:pt x="3287516" y="0"/>
                </a:moveTo>
                <a:cubicBezTo>
                  <a:pt x="3476096" y="0"/>
                  <a:pt x="3628970" y="152874"/>
                  <a:pt x="3628970" y="341453"/>
                </a:cubicBezTo>
                <a:cubicBezTo>
                  <a:pt x="3628970" y="530032"/>
                  <a:pt x="3476096" y="682906"/>
                  <a:pt x="3287516" y="682906"/>
                </a:cubicBezTo>
                <a:cubicBezTo>
                  <a:pt x="3098936" y="682906"/>
                  <a:pt x="2946062" y="530032"/>
                  <a:pt x="2946062" y="341453"/>
                </a:cubicBezTo>
                <a:cubicBezTo>
                  <a:pt x="2946062" y="152874"/>
                  <a:pt x="3098936" y="0"/>
                  <a:pt x="3287516" y="0"/>
                </a:cubicBezTo>
                <a:close/>
              </a:path>
            </a:pathLst>
          </a:custGeom>
          <a:gradFill>
            <a:gsLst>
              <a:gs pos="19000">
                <a:schemeClr val="tx1">
                  <a:alpha val="52000"/>
                </a:schemeClr>
              </a:gs>
              <a:gs pos="33000">
                <a:schemeClr val="accent1">
                  <a:lumMod val="75000"/>
                  <a:alpha val="76000"/>
                </a:schemeClr>
              </a:gs>
              <a:gs pos="68000">
                <a:schemeClr val="tx1">
                  <a:alpha val="63000"/>
                </a:schemeClr>
              </a:gs>
              <a:gs pos="39000">
                <a:schemeClr val="accent1">
                  <a:lumMod val="36000"/>
                  <a:alpha val="75000"/>
                </a:schemeClr>
              </a:gs>
            </a:gsLst>
            <a:path path="circle">
              <a:fillToRect l="50000" t="50000" r="50000" b="50000"/>
            </a:path>
          </a:gradFill>
          <a:ln w="3175">
            <a:noFill/>
          </a:ln>
          <a:scene3d>
            <a:camera prst="orthographicFront"/>
            <a:lightRig rig="flat" dir="t"/>
          </a:scene3d>
          <a:sp3d>
            <a:bevelT w="603250" h="10795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Forma libre 2"/>
          <p:cNvSpPr/>
          <p:nvPr/>
        </p:nvSpPr>
        <p:spPr>
          <a:xfrm>
            <a:off x="3059832" y="1203598"/>
            <a:ext cx="2995396" cy="2752702"/>
          </a:xfrm>
          <a:custGeom>
            <a:avLst/>
            <a:gdLst>
              <a:gd name="connsiteX0" fmla="*/ 3287516 w 6627726"/>
              <a:gd name="connsiteY0" fmla="*/ 5892216 h 6575122"/>
              <a:gd name="connsiteX1" fmla="*/ 3628970 w 6627726"/>
              <a:gd name="connsiteY1" fmla="*/ 6233669 h 6575122"/>
              <a:gd name="connsiteX2" fmla="*/ 3287516 w 6627726"/>
              <a:gd name="connsiteY2" fmla="*/ 6575122 h 6575122"/>
              <a:gd name="connsiteX3" fmla="*/ 2946062 w 6627726"/>
              <a:gd name="connsiteY3" fmla="*/ 6233669 h 6575122"/>
              <a:gd name="connsiteX4" fmla="*/ 3287516 w 6627726"/>
              <a:gd name="connsiteY4" fmla="*/ 5892216 h 6575122"/>
              <a:gd name="connsiteX5" fmla="*/ 2474852 w 6627726"/>
              <a:gd name="connsiteY5" fmla="*/ 5103431 h 6575122"/>
              <a:gd name="connsiteX6" fmla="*/ 2575011 w 6627726"/>
              <a:gd name="connsiteY6" fmla="*/ 5120775 h 6575122"/>
              <a:gd name="connsiteX7" fmla="*/ 2718811 w 6627726"/>
              <a:gd name="connsiteY7" fmla="*/ 5455307 h 6575122"/>
              <a:gd name="connsiteX8" fmla="*/ 2386114 w 6627726"/>
              <a:gd name="connsiteY8" fmla="*/ 5603306 h 6575122"/>
              <a:gd name="connsiteX9" fmla="*/ 2242314 w 6627726"/>
              <a:gd name="connsiteY9" fmla="*/ 5268773 h 6575122"/>
              <a:gd name="connsiteX10" fmla="*/ 2474852 w 6627726"/>
              <a:gd name="connsiteY10" fmla="*/ 5103431 h 6575122"/>
              <a:gd name="connsiteX11" fmla="*/ 4177050 w 6627726"/>
              <a:gd name="connsiteY11" fmla="*/ 5052371 h 6575122"/>
              <a:gd name="connsiteX12" fmla="*/ 4277209 w 6627726"/>
              <a:gd name="connsiteY12" fmla="*/ 5069715 h 6575122"/>
              <a:gd name="connsiteX13" fmla="*/ 4421009 w 6627726"/>
              <a:gd name="connsiteY13" fmla="*/ 5404248 h 6575122"/>
              <a:gd name="connsiteX14" fmla="*/ 4088312 w 6627726"/>
              <a:gd name="connsiteY14" fmla="*/ 5552246 h 6575122"/>
              <a:gd name="connsiteX15" fmla="*/ 3944512 w 6627726"/>
              <a:gd name="connsiteY15" fmla="*/ 5217713 h 6575122"/>
              <a:gd name="connsiteX16" fmla="*/ 4177050 w 6627726"/>
              <a:gd name="connsiteY16" fmla="*/ 5052371 h 6575122"/>
              <a:gd name="connsiteX17" fmla="*/ 5378060 w 6627726"/>
              <a:gd name="connsiteY17" fmla="*/ 5011803 h 6575122"/>
              <a:gd name="connsiteX18" fmla="*/ 5719514 w 6627726"/>
              <a:gd name="connsiteY18" fmla="*/ 5353256 h 6575122"/>
              <a:gd name="connsiteX19" fmla="*/ 5378060 w 6627726"/>
              <a:gd name="connsiteY19" fmla="*/ 5694709 h 6575122"/>
              <a:gd name="connsiteX20" fmla="*/ 5036606 w 6627726"/>
              <a:gd name="connsiteY20" fmla="*/ 5353256 h 6575122"/>
              <a:gd name="connsiteX21" fmla="*/ 5378060 w 6627726"/>
              <a:gd name="connsiteY21" fmla="*/ 5011803 h 6575122"/>
              <a:gd name="connsiteX22" fmla="*/ 1202109 w 6627726"/>
              <a:gd name="connsiteY22" fmla="*/ 5011803 h 6575122"/>
              <a:gd name="connsiteX23" fmla="*/ 1543562 w 6627726"/>
              <a:gd name="connsiteY23" fmla="*/ 5353256 h 6575122"/>
              <a:gd name="connsiteX24" fmla="*/ 1202109 w 6627726"/>
              <a:gd name="connsiteY24" fmla="*/ 5694709 h 6575122"/>
              <a:gd name="connsiteX25" fmla="*/ 860654 w 6627726"/>
              <a:gd name="connsiteY25" fmla="*/ 5353256 h 6575122"/>
              <a:gd name="connsiteX26" fmla="*/ 1202109 w 6627726"/>
              <a:gd name="connsiteY26" fmla="*/ 5011803 h 6575122"/>
              <a:gd name="connsiteX27" fmla="*/ 3288384 w 6627726"/>
              <a:gd name="connsiteY27" fmla="*/ 4681014 h 6575122"/>
              <a:gd name="connsiteX28" fmla="*/ 3417824 w 6627726"/>
              <a:gd name="connsiteY28" fmla="*/ 4739635 h 6575122"/>
              <a:gd name="connsiteX29" fmla="*/ 3413161 w 6627726"/>
              <a:gd name="connsiteY29" fmla="*/ 5000565 h 6575122"/>
              <a:gd name="connsiteX30" fmla="*/ 3152350 w 6627726"/>
              <a:gd name="connsiteY30" fmla="*/ 4991403 h 6575122"/>
              <a:gd name="connsiteX31" fmla="*/ 3157013 w 6627726"/>
              <a:gd name="connsiteY31" fmla="*/ 4730473 h 6575122"/>
              <a:gd name="connsiteX32" fmla="*/ 3288384 w 6627726"/>
              <a:gd name="connsiteY32" fmla="*/ 4681014 h 6575122"/>
              <a:gd name="connsiteX33" fmla="*/ 4432061 w 6627726"/>
              <a:gd name="connsiteY33" fmla="*/ 4278651 h 6575122"/>
              <a:gd name="connsiteX34" fmla="*/ 4561501 w 6627726"/>
              <a:gd name="connsiteY34" fmla="*/ 4337272 h 6575122"/>
              <a:gd name="connsiteX35" fmla="*/ 4556838 w 6627726"/>
              <a:gd name="connsiteY35" fmla="*/ 4598202 h 6575122"/>
              <a:gd name="connsiteX36" fmla="*/ 4296027 w 6627726"/>
              <a:gd name="connsiteY36" fmla="*/ 4589040 h 6575122"/>
              <a:gd name="connsiteX37" fmla="*/ 4300690 w 6627726"/>
              <a:gd name="connsiteY37" fmla="*/ 4328110 h 6575122"/>
              <a:gd name="connsiteX38" fmla="*/ 4432061 w 6627726"/>
              <a:gd name="connsiteY38" fmla="*/ 4278651 h 6575122"/>
              <a:gd name="connsiteX39" fmla="*/ 2162002 w 6627726"/>
              <a:gd name="connsiteY39" fmla="*/ 4178782 h 6575122"/>
              <a:gd name="connsiteX40" fmla="*/ 2291441 w 6627726"/>
              <a:gd name="connsiteY40" fmla="*/ 4237403 h 6575122"/>
              <a:gd name="connsiteX41" fmla="*/ 2286778 w 6627726"/>
              <a:gd name="connsiteY41" fmla="*/ 4498333 h 6575122"/>
              <a:gd name="connsiteX42" fmla="*/ 2025967 w 6627726"/>
              <a:gd name="connsiteY42" fmla="*/ 4489171 h 6575122"/>
              <a:gd name="connsiteX43" fmla="*/ 2030630 w 6627726"/>
              <a:gd name="connsiteY43" fmla="*/ 4228241 h 6575122"/>
              <a:gd name="connsiteX44" fmla="*/ 2162002 w 6627726"/>
              <a:gd name="connsiteY44" fmla="*/ 4178782 h 6575122"/>
              <a:gd name="connsiteX45" fmla="*/ 3643268 w 6627726"/>
              <a:gd name="connsiteY45" fmla="*/ 4079556 h 6575122"/>
              <a:gd name="connsiteX46" fmla="*/ 3686763 w 6627726"/>
              <a:gd name="connsiteY46" fmla="*/ 4090774 h 6575122"/>
              <a:gd name="connsiteX47" fmla="*/ 3740499 w 6627726"/>
              <a:gd name="connsiteY47" fmla="*/ 4240160 h 6575122"/>
              <a:gd name="connsiteX48" fmla="*/ 3590239 w 6627726"/>
              <a:gd name="connsiteY48" fmla="*/ 4291400 h 6575122"/>
              <a:gd name="connsiteX49" fmla="*/ 3536503 w 6627726"/>
              <a:gd name="connsiteY49" fmla="*/ 4142014 h 6575122"/>
              <a:gd name="connsiteX50" fmla="*/ 3643268 w 6627726"/>
              <a:gd name="connsiteY50" fmla="*/ 4079556 h 6575122"/>
              <a:gd name="connsiteX51" fmla="*/ 2894345 w 6627726"/>
              <a:gd name="connsiteY51" fmla="*/ 4037759 h 6575122"/>
              <a:gd name="connsiteX52" fmla="*/ 2937840 w 6627726"/>
              <a:gd name="connsiteY52" fmla="*/ 4048977 h 6575122"/>
              <a:gd name="connsiteX53" fmla="*/ 2991577 w 6627726"/>
              <a:gd name="connsiteY53" fmla="*/ 4198363 h 6575122"/>
              <a:gd name="connsiteX54" fmla="*/ 2841316 w 6627726"/>
              <a:gd name="connsiteY54" fmla="*/ 4249603 h 6575122"/>
              <a:gd name="connsiteX55" fmla="*/ 2787580 w 6627726"/>
              <a:gd name="connsiteY55" fmla="*/ 4100217 h 6575122"/>
              <a:gd name="connsiteX56" fmla="*/ 2894345 w 6627726"/>
              <a:gd name="connsiteY56" fmla="*/ 4037759 h 6575122"/>
              <a:gd name="connsiteX57" fmla="*/ 1263295 w 6627726"/>
              <a:gd name="connsiteY57" fmla="*/ 3911720 h 6575122"/>
              <a:gd name="connsiteX58" fmla="*/ 1363455 w 6627726"/>
              <a:gd name="connsiteY58" fmla="*/ 3929064 h 6575122"/>
              <a:gd name="connsiteX59" fmla="*/ 1507254 w 6627726"/>
              <a:gd name="connsiteY59" fmla="*/ 4263597 h 6575122"/>
              <a:gd name="connsiteX60" fmla="*/ 1174558 w 6627726"/>
              <a:gd name="connsiteY60" fmla="*/ 4411595 h 6575122"/>
              <a:gd name="connsiteX61" fmla="*/ 1030758 w 6627726"/>
              <a:gd name="connsiteY61" fmla="*/ 4077062 h 6575122"/>
              <a:gd name="connsiteX62" fmla="*/ 1263295 w 6627726"/>
              <a:gd name="connsiteY62" fmla="*/ 3911720 h 6575122"/>
              <a:gd name="connsiteX63" fmla="*/ 5382138 w 6627726"/>
              <a:gd name="connsiteY63" fmla="*/ 3840858 h 6575122"/>
              <a:gd name="connsiteX64" fmla="*/ 5482298 w 6627726"/>
              <a:gd name="connsiteY64" fmla="*/ 3858202 h 6575122"/>
              <a:gd name="connsiteX65" fmla="*/ 5626097 w 6627726"/>
              <a:gd name="connsiteY65" fmla="*/ 4192735 h 6575122"/>
              <a:gd name="connsiteX66" fmla="*/ 5293401 w 6627726"/>
              <a:gd name="connsiteY66" fmla="*/ 4340733 h 6575122"/>
              <a:gd name="connsiteX67" fmla="*/ 5149601 w 6627726"/>
              <a:gd name="connsiteY67" fmla="*/ 4006200 h 6575122"/>
              <a:gd name="connsiteX68" fmla="*/ 5382138 w 6627726"/>
              <a:gd name="connsiteY68" fmla="*/ 3840858 h 6575122"/>
              <a:gd name="connsiteX69" fmla="*/ 4206539 w 6627726"/>
              <a:gd name="connsiteY69" fmla="*/ 3603215 h 6575122"/>
              <a:gd name="connsiteX70" fmla="*/ 4250034 w 6627726"/>
              <a:gd name="connsiteY70" fmla="*/ 3614433 h 6575122"/>
              <a:gd name="connsiteX71" fmla="*/ 4303770 w 6627726"/>
              <a:gd name="connsiteY71" fmla="*/ 3763819 h 6575122"/>
              <a:gd name="connsiteX72" fmla="*/ 4153510 w 6627726"/>
              <a:gd name="connsiteY72" fmla="*/ 3815059 h 6575122"/>
              <a:gd name="connsiteX73" fmla="*/ 4099773 w 6627726"/>
              <a:gd name="connsiteY73" fmla="*/ 3665674 h 6575122"/>
              <a:gd name="connsiteX74" fmla="*/ 4206539 w 6627726"/>
              <a:gd name="connsiteY74" fmla="*/ 3603215 h 6575122"/>
              <a:gd name="connsiteX75" fmla="*/ 2395838 w 6627726"/>
              <a:gd name="connsiteY75" fmla="*/ 3479400 h 6575122"/>
              <a:gd name="connsiteX76" fmla="*/ 2439333 w 6627726"/>
              <a:gd name="connsiteY76" fmla="*/ 3490618 h 6575122"/>
              <a:gd name="connsiteX77" fmla="*/ 2493069 w 6627726"/>
              <a:gd name="connsiteY77" fmla="*/ 3640004 h 6575122"/>
              <a:gd name="connsiteX78" fmla="*/ 2342809 w 6627726"/>
              <a:gd name="connsiteY78" fmla="*/ 3691244 h 6575122"/>
              <a:gd name="connsiteX79" fmla="*/ 2289072 w 6627726"/>
              <a:gd name="connsiteY79" fmla="*/ 3541858 h 6575122"/>
              <a:gd name="connsiteX80" fmla="*/ 2395838 w 6627726"/>
              <a:gd name="connsiteY80" fmla="*/ 3479400 h 6575122"/>
              <a:gd name="connsiteX81" fmla="*/ 4906730 w 6627726"/>
              <a:gd name="connsiteY81" fmla="*/ 3146219 h 6575122"/>
              <a:gd name="connsiteX82" fmla="*/ 5036170 w 6627726"/>
              <a:gd name="connsiteY82" fmla="*/ 3204840 h 6575122"/>
              <a:gd name="connsiteX83" fmla="*/ 5031507 w 6627726"/>
              <a:gd name="connsiteY83" fmla="*/ 3465770 h 6575122"/>
              <a:gd name="connsiteX84" fmla="*/ 4770696 w 6627726"/>
              <a:gd name="connsiteY84" fmla="*/ 3456608 h 6575122"/>
              <a:gd name="connsiteX85" fmla="*/ 4775359 w 6627726"/>
              <a:gd name="connsiteY85" fmla="*/ 3195679 h 6575122"/>
              <a:gd name="connsiteX86" fmla="*/ 4906730 w 6627726"/>
              <a:gd name="connsiteY86" fmla="*/ 3146219 h 6575122"/>
              <a:gd name="connsiteX87" fmla="*/ 1722052 w 6627726"/>
              <a:gd name="connsiteY87" fmla="*/ 3029413 h 6575122"/>
              <a:gd name="connsiteX88" fmla="*/ 1851491 w 6627726"/>
              <a:gd name="connsiteY88" fmla="*/ 3088035 h 6575122"/>
              <a:gd name="connsiteX89" fmla="*/ 1846828 w 6627726"/>
              <a:gd name="connsiteY89" fmla="*/ 3348965 h 6575122"/>
              <a:gd name="connsiteX90" fmla="*/ 1586018 w 6627726"/>
              <a:gd name="connsiteY90" fmla="*/ 3339803 h 6575122"/>
              <a:gd name="connsiteX91" fmla="*/ 1590681 w 6627726"/>
              <a:gd name="connsiteY91" fmla="*/ 3078873 h 6575122"/>
              <a:gd name="connsiteX92" fmla="*/ 1722052 w 6627726"/>
              <a:gd name="connsiteY92" fmla="*/ 3029413 h 6575122"/>
              <a:gd name="connsiteX93" fmla="*/ 6286272 w 6627726"/>
              <a:gd name="connsiteY93" fmla="*/ 2946108 h 6575122"/>
              <a:gd name="connsiteX94" fmla="*/ 6627726 w 6627726"/>
              <a:gd name="connsiteY94" fmla="*/ 3287561 h 6575122"/>
              <a:gd name="connsiteX95" fmla="*/ 6286272 w 6627726"/>
              <a:gd name="connsiteY95" fmla="*/ 3629014 h 6575122"/>
              <a:gd name="connsiteX96" fmla="*/ 5944818 w 6627726"/>
              <a:gd name="connsiteY96" fmla="*/ 3287561 h 6575122"/>
              <a:gd name="connsiteX97" fmla="*/ 6286272 w 6627726"/>
              <a:gd name="connsiteY97" fmla="*/ 2946108 h 6575122"/>
              <a:gd name="connsiteX98" fmla="*/ 341454 w 6627726"/>
              <a:gd name="connsiteY98" fmla="*/ 2946108 h 6575122"/>
              <a:gd name="connsiteX99" fmla="*/ 682908 w 6627726"/>
              <a:gd name="connsiteY99" fmla="*/ 3287561 h 6575122"/>
              <a:gd name="connsiteX100" fmla="*/ 341454 w 6627726"/>
              <a:gd name="connsiteY100" fmla="*/ 3629014 h 6575122"/>
              <a:gd name="connsiteX101" fmla="*/ 0 w 6627726"/>
              <a:gd name="connsiteY101" fmla="*/ 3287561 h 6575122"/>
              <a:gd name="connsiteX102" fmla="*/ 341454 w 6627726"/>
              <a:gd name="connsiteY102" fmla="*/ 2946108 h 6575122"/>
              <a:gd name="connsiteX103" fmla="*/ 4231685 w 6627726"/>
              <a:gd name="connsiteY103" fmla="*/ 2856526 h 6575122"/>
              <a:gd name="connsiteX104" fmla="*/ 4275180 w 6627726"/>
              <a:gd name="connsiteY104" fmla="*/ 2867744 h 6575122"/>
              <a:gd name="connsiteX105" fmla="*/ 4328916 w 6627726"/>
              <a:gd name="connsiteY105" fmla="*/ 3017130 h 6575122"/>
              <a:gd name="connsiteX106" fmla="*/ 4178656 w 6627726"/>
              <a:gd name="connsiteY106" fmla="*/ 3068370 h 6575122"/>
              <a:gd name="connsiteX107" fmla="*/ 4124919 w 6627726"/>
              <a:gd name="connsiteY107" fmla="*/ 2918984 h 6575122"/>
              <a:gd name="connsiteX108" fmla="*/ 4231685 w 6627726"/>
              <a:gd name="connsiteY108" fmla="*/ 2856526 h 6575122"/>
              <a:gd name="connsiteX109" fmla="*/ 2430717 w 6627726"/>
              <a:gd name="connsiteY109" fmla="*/ 2748843 h 6575122"/>
              <a:gd name="connsiteX110" fmla="*/ 2474212 w 6627726"/>
              <a:gd name="connsiteY110" fmla="*/ 2760061 h 6575122"/>
              <a:gd name="connsiteX111" fmla="*/ 2527948 w 6627726"/>
              <a:gd name="connsiteY111" fmla="*/ 2909447 h 6575122"/>
              <a:gd name="connsiteX112" fmla="*/ 2377688 w 6627726"/>
              <a:gd name="connsiteY112" fmla="*/ 2960687 h 6575122"/>
              <a:gd name="connsiteX113" fmla="*/ 2323951 w 6627726"/>
              <a:gd name="connsiteY113" fmla="*/ 2811301 h 6575122"/>
              <a:gd name="connsiteX114" fmla="*/ 2430717 w 6627726"/>
              <a:gd name="connsiteY114" fmla="*/ 2748843 h 6575122"/>
              <a:gd name="connsiteX115" fmla="*/ 3727169 w 6627726"/>
              <a:gd name="connsiteY115" fmla="*/ 2306726 h 6575122"/>
              <a:gd name="connsiteX116" fmla="*/ 3770664 w 6627726"/>
              <a:gd name="connsiteY116" fmla="*/ 2317944 h 6575122"/>
              <a:gd name="connsiteX117" fmla="*/ 3824401 w 6627726"/>
              <a:gd name="connsiteY117" fmla="*/ 2467330 h 6575122"/>
              <a:gd name="connsiteX118" fmla="*/ 3674140 w 6627726"/>
              <a:gd name="connsiteY118" fmla="*/ 2518570 h 6575122"/>
              <a:gd name="connsiteX119" fmla="*/ 3620404 w 6627726"/>
              <a:gd name="connsiteY119" fmla="*/ 2369184 h 6575122"/>
              <a:gd name="connsiteX120" fmla="*/ 3727169 w 6627726"/>
              <a:gd name="connsiteY120" fmla="*/ 2306726 h 6575122"/>
              <a:gd name="connsiteX121" fmla="*/ 2984254 w 6627726"/>
              <a:gd name="connsiteY121" fmla="*/ 2256370 h 6575122"/>
              <a:gd name="connsiteX122" fmla="*/ 3027749 w 6627726"/>
              <a:gd name="connsiteY122" fmla="*/ 2267588 h 6575122"/>
              <a:gd name="connsiteX123" fmla="*/ 3081486 w 6627726"/>
              <a:gd name="connsiteY123" fmla="*/ 2416974 h 6575122"/>
              <a:gd name="connsiteX124" fmla="*/ 2931225 w 6627726"/>
              <a:gd name="connsiteY124" fmla="*/ 2468215 h 6575122"/>
              <a:gd name="connsiteX125" fmla="*/ 2877489 w 6627726"/>
              <a:gd name="connsiteY125" fmla="*/ 2318829 h 6575122"/>
              <a:gd name="connsiteX126" fmla="*/ 2984254 w 6627726"/>
              <a:gd name="connsiteY126" fmla="*/ 2256370 h 6575122"/>
              <a:gd name="connsiteX127" fmla="*/ 1234165 w 6627726"/>
              <a:gd name="connsiteY127" fmla="*/ 2217046 h 6575122"/>
              <a:gd name="connsiteX128" fmla="*/ 1334324 w 6627726"/>
              <a:gd name="connsiteY128" fmla="*/ 2234390 h 6575122"/>
              <a:gd name="connsiteX129" fmla="*/ 1478124 w 6627726"/>
              <a:gd name="connsiteY129" fmla="*/ 2568923 h 6575122"/>
              <a:gd name="connsiteX130" fmla="*/ 1145427 w 6627726"/>
              <a:gd name="connsiteY130" fmla="*/ 2716921 h 6575122"/>
              <a:gd name="connsiteX131" fmla="*/ 1001627 w 6627726"/>
              <a:gd name="connsiteY131" fmla="*/ 2382388 h 6575122"/>
              <a:gd name="connsiteX132" fmla="*/ 1234165 w 6627726"/>
              <a:gd name="connsiteY132" fmla="*/ 2217046 h 6575122"/>
              <a:gd name="connsiteX133" fmla="*/ 5328578 w 6627726"/>
              <a:gd name="connsiteY133" fmla="*/ 2110831 h 6575122"/>
              <a:gd name="connsiteX134" fmla="*/ 5428738 w 6627726"/>
              <a:gd name="connsiteY134" fmla="*/ 2128175 h 6575122"/>
              <a:gd name="connsiteX135" fmla="*/ 5572537 w 6627726"/>
              <a:gd name="connsiteY135" fmla="*/ 2462708 h 6575122"/>
              <a:gd name="connsiteX136" fmla="*/ 5239841 w 6627726"/>
              <a:gd name="connsiteY136" fmla="*/ 2610706 h 6575122"/>
              <a:gd name="connsiteX137" fmla="*/ 5096041 w 6627726"/>
              <a:gd name="connsiteY137" fmla="*/ 2276174 h 6575122"/>
              <a:gd name="connsiteX138" fmla="*/ 5328578 w 6627726"/>
              <a:gd name="connsiteY138" fmla="*/ 2110831 h 6575122"/>
              <a:gd name="connsiteX139" fmla="*/ 4452551 w 6627726"/>
              <a:gd name="connsiteY139" fmla="*/ 2006487 h 6575122"/>
              <a:gd name="connsiteX140" fmla="*/ 4581990 w 6627726"/>
              <a:gd name="connsiteY140" fmla="*/ 2065109 h 6575122"/>
              <a:gd name="connsiteX141" fmla="*/ 4577327 w 6627726"/>
              <a:gd name="connsiteY141" fmla="*/ 2326039 h 6575122"/>
              <a:gd name="connsiteX142" fmla="*/ 4316516 w 6627726"/>
              <a:gd name="connsiteY142" fmla="*/ 2316877 h 6575122"/>
              <a:gd name="connsiteX143" fmla="*/ 4321179 w 6627726"/>
              <a:gd name="connsiteY143" fmla="*/ 2055947 h 6575122"/>
              <a:gd name="connsiteX144" fmla="*/ 4452551 w 6627726"/>
              <a:gd name="connsiteY144" fmla="*/ 2006487 h 6575122"/>
              <a:gd name="connsiteX145" fmla="*/ 2202255 w 6627726"/>
              <a:gd name="connsiteY145" fmla="*/ 1927459 h 6575122"/>
              <a:gd name="connsiteX146" fmla="*/ 2331695 w 6627726"/>
              <a:gd name="connsiteY146" fmla="*/ 1986081 h 6575122"/>
              <a:gd name="connsiteX147" fmla="*/ 2327032 w 6627726"/>
              <a:gd name="connsiteY147" fmla="*/ 2247010 h 6575122"/>
              <a:gd name="connsiteX148" fmla="*/ 2066221 w 6627726"/>
              <a:gd name="connsiteY148" fmla="*/ 2237848 h 6575122"/>
              <a:gd name="connsiteX149" fmla="*/ 2070885 w 6627726"/>
              <a:gd name="connsiteY149" fmla="*/ 1976918 h 6575122"/>
              <a:gd name="connsiteX150" fmla="*/ 2202255 w 6627726"/>
              <a:gd name="connsiteY150" fmla="*/ 1927459 h 6575122"/>
              <a:gd name="connsiteX151" fmla="*/ 3340397 w 6627726"/>
              <a:gd name="connsiteY151" fmla="*/ 1494620 h 6575122"/>
              <a:gd name="connsiteX152" fmla="*/ 3469837 w 6627726"/>
              <a:gd name="connsiteY152" fmla="*/ 1553241 h 6575122"/>
              <a:gd name="connsiteX153" fmla="*/ 3465174 w 6627726"/>
              <a:gd name="connsiteY153" fmla="*/ 1814171 h 6575122"/>
              <a:gd name="connsiteX154" fmla="*/ 3204363 w 6627726"/>
              <a:gd name="connsiteY154" fmla="*/ 1805009 h 6575122"/>
              <a:gd name="connsiteX155" fmla="*/ 3209026 w 6627726"/>
              <a:gd name="connsiteY155" fmla="*/ 1544079 h 6575122"/>
              <a:gd name="connsiteX156" fmla="*/ 3340397 w 6627726"/>
              <a:gd name="connsiteY156" fmla="*/ 1494620 h 6575122"/>
              <a:gd name="connsiteX157" fmla="*/ 2414824 w 6627726"/>
              <a:gd name="connsiteY157" fmla="*/ 970181 h 6575122"/>
              <a:gd name="connsiteX158" fmla="*/ 2514984 w 6627726"/>
              <a:gd name="connsiteY158" fmla="*/ 987525 h 6575122"/>
              <a:gd name="connsiteX159" fmla="*/ 2658784 w 6627726"/>
              <a:gd name="connsiteY159" fmla="*/ 1322058 h 6575122"/>
              <a:gd name="connsiteX160" fmla="*/ 2326087 w 6627726"/>
              <a:gd name="connsiteY160" fmla="*/ 1470056 h 6575122"/>
              <a:gd name="connsiteX161" fmla="*/ 2182287 w 6627726"/>
              <a:gd name="connsiteY161" fmla="*/ 1135523 h 6575122"/>
              <a:gd name="connsiteX162" fmla="*/ 2414824 w 6627726"/>
              <a:gd name="connsiteY162" fmla="*/ 970181 h 6575122"/>
              <a:gd name="connsiteX163" fmla="*/ 4104684 w 6627726"/>
              <a:gd name="connsiteY163" fmla="*/ 940080 h 6575122"/>
              <a:gd name="connsiteX164" fmla="*/ 4204843 w 6627726"/>
              <a:gd name="connsiteY164" fmla="*/ 957424 h 6575122"/>
              <a:gd name="connsiteX165" fmla="*/ 4348643 w 6627726"/>
              <a:gd name="connsiteY165" fmla="*/ 1291957 h 6575122"/>
              <a:gd name="connsiteX166" fmla="*/ 4015946 w 6627726"/>
              <a:gd name="connsiteY166" fmla="*/ 1439955 h 6575122"/>
              <a:gd name="connsiteX167" fmla="*/ 3872147 w 6627726"/>
              <a:gd name="connsiteY167" fmla="*/ 1105422 h 6575122"/>
              <a:gd name="connsiteX168" fmla="*/ 4104684 w 6627726"/>
              <a:gd name="connsiteY168" fmla="*/ 940080 h 6575122"/>
              <a:gd name="connsiteX169" fmla="*/ 1202110 w 6627726"/>
              <a:gd name="connsiteY169" fmla="*/ 848766 h 6575122"/>
              <a:gd name="connsiteX170" fmla="*/ 1543564 w 6627726"/>
              <a:gd name="connsiteY170" fmla="*/ 1190219 h 6575122"/>
              <a:gd name="connsiteX171" fmla="*/ 1202110 w 6627726"/>
              <a:gd name="connsiteY171" fmla="*/ 1531672 h 6575122"/>
              <a:gd name="connsiteX172" fmla="*/ 860656 w 6627726"/>
              <a:gd name="connsiteY172" fmla="*/ 1190219 h 6575122"/>
              <a:gd name="connsiteX173" fmla="*/ 1202110 w 6627726"/>
              <a:gd name="connsiteY173" fmla="*/ 848766 h 6575122"/>
              <a:gd name="connsiteX174" fmla="*/ 5378060 w 6627726"/>
              <a:gd name="connsiteY174" fmla="*/ 848765 h 6575122"/>
              <a:gd name="connsiteX175" fmla="*/ 5719514 w 6627726"/>
              <a:gd name="connsiteY175" fmla="*/ 1190218 h 6575122"/>
              <a:gd name="connsiteX176" fmla="*/ 5378060 w 6627726"/>
              <a:gd name="connsiteY176" fmla="*/ 1531671 h 6575122"/>
              <a:gd name="connsiteX177" fmla="*/ 5036606 w 6627726"/>
              <a:gd name="connsiteY177" fmla="*/ 1190218 h 6575122"/>
              <a:gd name="connsiteX178" fmla="*/ 5378060 w 6627726"/>
              <a:gd name="connsiteY178" fmla="*/ 848765 h 6575122"/>
              <a:gd name="connsiteX179" fmla="*/ 3287516 w 6627726"/>
              <a:gd name="connsiteY179" fmla="*/ 0 h 6575122"/>
              <a:gd name="connsiteX180" fmla="*/ 3628970 w 6627726"/>
              <a:gd name="connsiteY180" fmla="*/ 341453 h 6575122"/>
              <a:gd name="connsiteX181" fmla="*/ 3287516 w 6627726"/>
              <a:gd name="connsiteY181" fmla="*/ 682906 h 6575122"/>
              <a:gd name="connsiteX182" fmla="*/ 2946062 w 6627726"/>
              <a:gd name="connsiteY182" fmla="*/ 341453 h 6575122"/>
              <a:gd name="connsiteX183" fmla="*/ 3287516 w 6627726"/>
              <a:gd name="connsiteY183" fmla="*/ 0 h 65751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Lst>
            <a:rect l="l" t="t" r="r" b="b"/>
            <a:pathLst>
              <a:path w="6627726" h="6575122">
                <a:moveTo>
                  <a:pt x="3287516" y="5892216"/>
                </a:moveTo>
                <a:cubicBezTo>
                  <a:pt x="3476096" y="5892216"/>
                  <a:pt x="3628970" y="6045090"/>
                  <a:pt x="3628970" y="6233669"/>
                </a:cubicBezTo>
                <a:cubicBezTo>
                  <a:pt x="3628970" y="6422248"/>
                  <a:pt x="3476096" y="6575122"/>
                  <a:pt x="3287516" y="6575122"/>
                </a:cubicBezTo>
                <a:cubicBezTo>
                  <a:pt x="3098936" y="6575122"/>
                  <a:pt x="2946062" y="6422248"/>
                  <a:pt x="2946062" y="6233669"/>
                </a:cubicBezTo>
                <a:cubicBezTo>
                  <a:pt x="2946062" y="6045090"/>
                  <a:pt x="3098936" y="5892216"/>
                  <a:pt x="3287516" y="5892216"/>
                </a:cubicBezTo>
                <a:close/>
                <a:moveTo>
                  <a:pt x="2474852" y="5103431"/>
                </a:moveTo>
                <a:cubicBezTo>
                  <a:pt x="2508135" y="5102380"/>
                  <a:pt x="2542116" y="5107897"/>
                  <a:pt x="2575011" y="5120775"/>
                </a:cubicBezTo>
                <a:cubicBezTo>
                  <a:pt x="2706592" y="5172285"/>
                  <a:pt x="2770973" y="5322060"/>
                  <a:pt x="2718811" y="5455307"/>
                </a:cubicBezTo>
                <a:cubicBezTo>
                  <a:pt x="2666648" y="5588554"/>
                  <a:pt x="2517695" y="5654816"/>
                  <a:pt x="2386114" y="5603306"/>
                </a:cubicBezTo>
                <a:cubicBezTo>
                  <a:pt x="2254533" y="5551796"/>
                  <a:pt x="2190152" y="5402020"/>
                  <a:pt x="2242314" y="5268773"/>
                </a:cubicBezTo>
                <a:cubicBezTo>
                  <a:pt x="2281436" y="5168838"/>
                  <a:pt x="2375003" y="5106582"/>
                  <a:pt x="2474852" y="5103431"/>
                </a:cubicBezTo>
                <a:close/>
                <a:moveTo>
                  <a:pt x="4177050" y="5052371"/>
                </a:moveTo>
                <a:cubicBezTo>
                  <a:pt x="4210333" y="5051321"/>
                  <a:pt x="4244314" y="5056838"/>
                  <a:pt x="4277209" y="5069715"/>
                </a:cubicBezTo>
                <a:cubicBezTo>
                  <a:pt x="4408790" y="5121225"/>
                  <a:pt x="4473171" y="5271001"/>
                  <a:pt x="4421009" y="5404248"/>
                </a:cubicBezTo>
                <a:cubicBezTo>
                  <a:pt x="4368847" y="5537495"/>
                  <a:pt x="4219893" y="5603756"/>
                  <a:pt x="4088312" y="5552246"/>
                </a:cubicBezTo>
                <a:cubicBezTo>
                  <a:pt x="3956731" y="5500736"/>
                  <a:pt x="3892350" y="5350960"/>
                  <a:pt x="3944512" y="5217713"/>
                </a:cubicBezTo>
                <a:cubicBezTo>
                  <a:pt x="3983634" y="5117778"/>
                  <a:pt x="4077201" y="5055522"/>
                  <a:pt x="4177050" y="5052371"/>
                </a:cubicBezTo>
                <a:close/>
                <a:moveTo>
                  <a:pt x="5378060" y="5011803"/>
                </a:moveTo>
                <a:cubicBezTo>
                  <a:pt x="5566640" y="5011803"/>
                  <a:pt x="5719514" y="5164677"/>
                  <a:pt x="5719514" y="5353256"/>
                </a:cubicBezTo>
                <a:cubicBezTo>
                  <a:pt x="5719514" y="5541835"/>
                  <a:pt x="5566640" y="5694709"/>
                  <a:pt x="5378060" y="5694709"/>
                </a:cubicBezTo>
                <a:cubicBezTo>
                  <a:pt x="5189480" y="5694709"/>
                  <a:pt x="5036606" y="5541835"/>
                  <a:pt x="5036606" y="5353256"/>
                </a:cubicBezTo>
                <a:cubicBezTo>
                  <a:pt x="5036606" y="5164677"/>
                  <a:pt x="5189480" y="5011803"/>
                  <a:pt x="5378060" y="5011803"/>
                </a:cubicBezTo>
                <a:close/>
                <a:moveTo>
                  <a:pt x="1202109" y="5011803"/>
                </a:moveTo>
                <a:cubicBezTo>
                  <a:pt x="1390688" y="5011803"/>
                  <a:pt x="1543562" y="5164677"/>
                  <a:pt x="1543562" y="5353256"/>
                </a:cubicBezTo>
                <a:cubicBezTo>
                  <a:pt x="1543562" y="5541835"/>
                  <a:pt x="1390688" y="5694709"/>
                  <a:pt x="1202109" y="5694709"/>
                </a:cubicBezTo>
                <a:cubicBezTo>
                  <a:pt x="1013529" y="5694709"/>
                  <a:pt x="860654" y="5541835"/>
                  <a:pt x="860654" y="5353256"/>
                </a:cubicBezTo>
                <a:cubicBezTo>
                  <a:pt x="860654" y="5164677"/>
                  <a:pt x="1013529" y="5011803"/>
                  <a:pt x="1202109" y="5011803"/>
                </a:cubicBezTo>
                <a:close/>
                <a:moveTo>
                  <a:pt x="3288384" y="4681014"/>
                </a:moveTo>
                <a:cubicBezTo>
                  <a:pt x="3335582" y="4682672"/>
                  <a:pt x="3382457" y="4702343"/>
                  <a:pt x="3417824" y="4739635"/>
                </a:cubicBezTo>
                <a:cubicBezTo>
                  <a:pt x="3488557" y="4814219"/>
                  <a:pt x="3486470" y="4931041"/>
                  <a:pt x="3413161" y="5000565"/>
                </a:cubicBezTo>
                <a:cubicBezTo>
                  <a:pt x="3339853" y="5070089"/>
                  <a:pt x="3223084" y="5065987"/>
                  <a:pt x="3152350" y="4991403"/>
                </a:cubicBezTo>
                <a:cubicBezTo>
                  <a:pt x="3081617" y="4916820"/>
                  <a:pt x="3083705" y="4799997"/>
                  <a:pt x="3157013" y="4730473"/>
                </a:cubicBezTo>
                <a:cubicBezTo>
                  <a:pt x="3193668" y="4695712"/>
                  <a:pt x="3241187" y="4679356"/>
                  <a:pt x="3288384" y="4681014"/>
                </a:cubicBezTo>
                <a:close/>
                <a:moveTo>
                  <a:pt x="4432061" y="4278651"/>
                </a:moveTo>
                <a:cubicBezTo>
                  <a:pt x="4479259" y="4280309"/>
                  <a:pt x="4526134" y="4299980"/>
                  <a:pt x="4561501" y="4337272"/>
                </a:cubicBezTo>
                <a:cubicBezTo>
                  <a:pt x="4632235" y="4411856"/>
                  <a:pt x="4630146" y="4528679"/>
                  <a:pt x="4556838" y="4598202"/>
                </a:cubicBezTo>
                <a:cubicBezTo>
                  <a:pt x="4483530" y="4667726"/>
                  <a:pt x="4366761" y="4663624"/>
                  <a:pt x="4296027" y="4589040"/>
                </a:cubicBezTo>
                <a:cubicBezTo>
                  <a:pt x="4225294" y="4514456"/>
                  <a:pt x="4227382" y="4397634"/>
                  <a:pt x="4300690" y="4328110"/>
                </a:cubicBezTo>
                <a:cubicBezTo>
                  <a:pt x="4337345" y="4293349"/>
                  <a:pt x="4384864" y="4276993"/>
                  <a:pt x="4432061" y="4278651"/>
                </a:cubicBezTo>
                <a:close/>
                <a:moveTo>
                  <a:pt x="2162002" y="4178782"/>
                </a:moveTo>
                <a:cubicBezTo>
                  <a:pt x="2209199" y="4180440"/>
                  <a:pt x="2256075" y="4200111"/>
                  <a:pt x="2291441" y="4237403"/>
                </a:cubicBezTo>
                <a:cubicBezTo>
                  <a:pt x="2362175" y="4311987"/>
                  <a:pt x="2360087" y="4428809"/>
                  <a:pt x="2286778" y="4498333"/>
                </a:cubicBezTo>
                <a:cubicBezTo>
                  <a:pt x="2213470" y="4567857"/>
                  <a:pt x="2096701" y="4563755"/>
                  <a:pt x="2025967" y="4489171"/>
                </a:cubicBezTo>
                <a:cubicBezTo>
                  <a:pt x="1955234" y="4414587"/>
                  <a:pt x="1957322" y="4297765"/>
                  <a:pt x="2030630" y="4228241"/>
                </a:cubicBezTo>
                <a:cubicBezTo>
                  <a:pt x="2067285" y="4193479"/>
                  <a:pt x="2114804" y="4177124"/>
                  <a:pt x="2162002" y="4178782"/>
                </a:cubicBezTo>
                <a:close/>
                <a:moveTo>
                  <a:pt x="3643268" y="4079556"/>
                </a:moveTo>
                <a:cubicBezTo>
                  <a:pt x="3657913" y="4080350"/>
                  <a:pt x="3672680" y="4083998"/>
                  <a:pt x="3686763" y="4090774"/>
                </a:cubicBezTo>
                <a:cubicBezTo>
                  <a:pt x="3743095" y="4117876"/>
                  <a:pt x="3767154" y="4184758"/>
                  <a:pt x="3740499" y="4240160"/>
                </a:cubicBezTo>
                <a:cubicBezTo>
                  <a:pt x="3713845" y="4295561"/>
                  <a:pt x="3646571" y="4318502"/>
                  <a:pt x="3590239" y="4291400"/>
                </a:cubicBezTo>
                <a:cubicBezTo>
                  <a:pt x="3533907" y="4264298"/>
                  <a:pt x="3509848" y="4197415"/>
                  <a:pt x="3536503" y="4142014"/>
                </a:cubicBezTo>
                <a:cubicBezTo>
                  <a:pt x="3556494" y="4100463"/>
                  <a:pt x="3599333" y="4077171"/>
                  <a:pt x="3643268" y="4079556"/>
                </a:cubicBezTo>
                <a:close/>
                <a:moveTo>
                  <a:pt x="2894345" y="4037759"/>
                </a:moveTo>
                <a:cubicBezTo>
                  <a:pt x="2908990" y="4038554"/>
                  <a:pt x="2923757" y="4042202"/>
                  <a:pt x="2937840" y="4048977"/>
                </a:cubicBezTo>
                <a:cubicBezTo>
                  <a:pt x="2994173" y="4076079"/>
                  <a:pt x="3018231" y="4142962"/>
                  <a:pt x="2991577" y="4198363"/>
                </a:cubicBezTo>
                <a:cubicBezTo>
                  <a:pt x="2964922" y="4253764"/>
                  <a:pt x="2897648" y="4276706"/>
                  <a:pt x="2841316" y="4249603"/>
                </a:cubicBezTo>
                <a:cubicBezTo>
                  <a:pt x="2784984" y="4222501"/>
                  <a:pt x="2760926" y="4155619"/>
                  <a:pt x="2787580" y="4100217"/>
                </a:cubicBezTo>
                <a:cubicBezTo>
                  <a:pt x="2807571" y="4058667"/>
                  <a:pt x="2850410" y="4035374"/>
                  <a:pt x="2894345" y="4037759"/>
                </a:cubicBezTo>
                <a:close/>
                <a:moveTo>
                  <a:pt x="1263295" y="3911720"/>
                </a:moveTo>
                <a:cubicBezTo>
                  <a:pt x="1296579" y="3910669"/>
                  <a:pt x="1330559" y="3916186"/>
                  <a:pt x="1363455" y="3929064"/>
                </a:cubicBezTo>
                <a:cubicBezTo>
                  <a:pt x="1495036" y="3980574"/>
                  <a:pt x="1559417" y="4130350"/>
                  <a:pt x="1507254" y="4263597"/>
                </a:cubicBezTo>
                <a:cubicBezTo>
                  <a:pt x="1455092" y="4396844"/>
                  <a:pt x="1306139" y="4463105"/>
                  <a:pt x="1174558" y="4411595"/>
                </a:cubicBezTo>
                <a:cubicBezTo>
                  <a:pt x="1042977" y="4360085"/>
                  <a:pt x="978596" y="4210309"/>
                  <a:pt x="1030758" y="4077062"/>
                </a:cubicBezTo>
                <a:cubicBezTo>
                  <a:pt x="1069880" y="3977127"/>
                  <a:pt x="1163446" y="3914871"/>
                  <a:pt x="1263295" y="3911720"/>
                </a:cubicBezTo>
                <a:close/>
                <a:moveTo>
                  <a:pt x="5382138" y="3840858"/>
                </a:moveTo>
                <a:cubicBezTo>
                  <a:pt x="5415421" y="3839808"/>
                  <a:pt x="5449403" y="3845324"/>
                  <a:pt x="5482298" y="3858202"/>
                </a:cubicBezTo>
                <a:cubicBezTo>
                  <a:pt x="5613879" y="3909712"/>
                  <a:pt x="5678259" y="4059489"/>
                  <a:pt x="5626097" y="4192735"/>
                </a:cubicBezTo>
                <a:cubicBezTo>
                  <a:pt x="5573935" y="4325982"/>
                  <a:pt x="5424982" y="4392243"/>
                  <a:pt x="5293401" y="4340733"/>
                </a:cubicBezTo>
                <a:cubicBezTo>
                  <a:pt x="5161820" y="4289223"/>
                  <a:pt x="5097439" y="4139447"/>
                  <a:pt x="5149601" y="4006200"/>
                </a:cubicBezTo>
                <a:cubicBezTo>
                  <a:pt x="5188723" y="3906265"/>
                  <a:pt x="5282289" y="3844009"/>
                  <a:pt x="5382138" y="3840858"/>
                </a:cubicBezTo>
                <a:close/>
                <a:moveTo>
                  <a:pt x="4206539" y="3603215"/>
                </a:moveTo>
                <a:cubicBezTo>
                  <a:pt x="4221184" y="3604010"/>
                  <a:pt x="4235951" y="3607658"/>
                  <a:pt x="4250034" y="3614433"/>
                </a:cubicBezTo>
                <a:cubicBezTo>
                  <a:pt x="4306366" y="3641535"/>
                  <a:pt x="4330424" y="3708418"/>
                  <a:pt x="4303770" y="3763819"/>
                </a:cubicBezTo>
                <a:cubicBezTo>
                  <a:pt x="4277116" y="3819220"/>
                  <a:pt x="4209842" y="3842162"/>
                  <a:pt x="4153510" y="3815059"/>
                </a:cubicBezTo>
                <a:cubicBezTo>
                  <a:pt x="4097177" y="3787957"/>
                  <a:pt x="4073119" y="3721075"/>
                  <a:pt x="4099773" y="3665674"/>
                </a:cubicBezTo>
                <a:cubicBezTo>
                  <a:pt x="4119764" y="3624123"/>
                  <a:pt x="4162603" y="3600831"/>
                  <a:pt x="4206539" y="3603215"/>
                </a:cubicBezTo>
                <a:close/>
                <a:moveTo>
                  <a:pt x="2395838" y="3479400"/>
                </a:moveTo>
                <a:cubicBezTo>
                  <a:pt x="2410483" y="3480194"/>
                  <a:pt x="2425250" y="3483842"/>
                  <a:pt x="2439333" y="3490618"/>
                </a:cubicBezTo>
                <a:cubicBezTo>
                  <a:pt x="2495665" y="3517720"/>
                  <a:pt x="2519723" y="3584602"/>
                  <a:pt x="2493069" y="3640004"/>
                </a:cubicBezTo>
                <a:cubicBezTo>
                  <a:pt x="2466415" y="3695405"/>
                  <a:pt x="2399141" y="3718346"/>
                  <a:pt x="2342809" y="3691244"/>
                </a:cubicBezTo>
                <a:cubicBezTo>
                  <a:pt x="2286476" y="3664142"/>
                  <a:pt x="2262418" y="3597259"/>
                  <a:pt x="2289072" y="3541858"/>
                </a:cubicBezTo>
                <a:cubicBezTo>
                  <a:pt x="2309063" y="3500307"/>
                  <a:pt x="2351902" y="3477015"/>
                  <a:pt x="2395838" y="3479400"/>
                </a:cubicBezTo>
                <a:close/>
                <a:moveTo>
                  <a:pt x="4906730" y="3146219"/>
                </a:moveTo>
                <a:cubicBezTo>
                  <a:pt x="4953927" y="3147877"/>
                  <a:pt x="5000803" y="3167548"/>
                  <a:pt x="5036170" y="3204840"/>
                </a:cubicBezTo>
                <a:cubicBezTo>
                  <a:pt x="5106903" y="3279424"/>
                  <a:pt x="5104815" y="3396247"/>
                  <a:pt x="5031507" y="3465770"/>
                </a:cubicBezTo>
                <a:cubicBezTo>
                  <a:pt x="4958198" y="3535294"/>
                  <a:pt x="4841429" y="3531192"/>
                  <a:pt x="4770696" y="3456608"/>
                </a:cubicBezTo>
                <a:cubicBezTo>
                  <a:pt x="4699963" y="3382025"/>
                  <a:pt x="4702050" y="3265203"/>
                  <a:pt x="4775359" y="3195679"/>
                </a:cubicBezTo>
                <a:cubicBezTo>
                  <a:pt x="4812013" y="3160917"/>
                  <a:pt x="4859532" y="3144561"/>
                  <a:pt x="4906730" y="3146219"/>
                </a:cubicBezTo>
                <a:close/>
                <a:moveTo>
                  <a:pt x="1722052" y="3029413"/>
                </a:moveTo>
                <a:cubicBezTo>
                  <a:pt x="1769249" y="3031072"/>
                  <a:pt x="1816125" y="3050743"/>
                  <a:pt x="1851491" y="3088035"/>
                </a:cubicBezTo>
                <a:cubicBezTo>
                  <a:pt x="1922225" y="3162619"/>
                  <a:pt x="1920137" y="3279441"/>
                  <a:pt x="1846828" y="3348965"/>
                </a:cubicBezTo>
                <a:cubicBezTo>
                  <a:pt x="1773520" y="3418488"/>
                  <a:pt x="1656751" y="3414387"/>
                  <a:pt x="1586018" y="3339803"/>
                </a:cubicBezTo>
                <a:cubicBezTo>
                  <a:pt x="1515284" y="3265219"/>
                  <a:pt x="1517372" y="3148397"/>
                  <a:pt x="1590681" y="3078873"/>
                </a:cubicBezTo>
                <a:cubicBezTo>
                  <a:pt x="1627335" y="3044111"/>
                  <a:pt x="1674854" y="3027755"/>
                  <a:pt x="1722052" y="3029413"/>
                </a:cubicBezTo>
                <a:close/>
                <a:moveTo>
                  <a:pt x="6286272" y="2946108"/>
                </a:moveTo>
                <a:cubicBezTo>
                  <a:pt x="6474852" y="2946108"/>
                  <a:pt x="6627726" y="3098983"/>
                  <a:pt x="6627726" y="3287561"/>
                </a:cubicBezTo>
                <a:cubicBezTo>
                  <a:pt x="6627726" y="3476140"/>
                  <a:pt x="6474852" y="3629014"/>
                  <a:pt x="6286272" y="3629014"/>
                </a:cubicBezTo>
                <a:cubicBezTo>
                  <a:pt x="6097692" y="3629014"/>
                  <a:pt x="5944818" y="3476140"/>
                  <a:pt x="5944818" y="3287561"/>
                </a:cubicBezTo>
                <a:cubicBezTo>
                  <a:pt x="5944818" y="3098983"/>
                  <a:pt x="6097692" y="2946108"/>
                  <a:pt x="6286272" y="2946108"/>
                </a:cubicBezTo>
                <a:close/>
                <a:moveTo>
                  <a:pt x="341454" y="2946108"/>
                </a:moveTo>
                <a:cubicBezTo>
                  <a:pt x="530034" y="2946108"/>
                  <a:pt x="682908" y="3098983"/>
                  <a:pt x="682908" y="3287561"/>
                </a:cubicBezTo>
                <a:cubicBezTo>
                  <a:pt x="682908" y="3476140"/>
                  <a:pt x="530034" y="3629014"/>
                  <a:pt x="341454" y="3629014"/>
                </a:cubicBezTo>
                <a:cubicBezTo>
                  <a:pt x="152874" y="3629014"/>
                  <a:pt x="0" y="3476140"/>
                  <a:pt x="0" y="3287561"/>
                </a:cubicBezTo>
                <a:cubicBezTo>
                  <a:pt x="0" y="3098983"/>
                  <a:pt x="152874" y="2946108"/>
                  <a:pt x="341454" y="2946108"/>
                </a:cubicBezTo>
                <a:close/>
                <a:moveTo>
                  <a:pt x="4231685" y="2856526"/>
                </a:moveTo>
                <a:cubicBezTo>
                  <a:pt x="4246330" y="2857321"/>
                  <a:pt x="4261097" y="2860968"/>
                  <a:pt x="4275180" y="2867744"/>
                </a:cubicBezTo>
                <a:cubicBezTo>
                  <a:pt x="4331512" y="2894846"/>
                  <a:pt x="4355570" y="2961729"/>
                  <a:pt x="4328916" y="3017130"/>
                </a:cubicBezTo>
                <a:cubicBezTo>
                  <a:pt x="4302262" y="3072531"/>
                  <a:pt x="4234988" y="3095472"/>
                  <a:pt x="4178656" y="3068370"/>
                </a:cubicBezTo>
                <a:cubicBezTo>
                  <a:pt x="4122323" y="3041268"/>
                  <a:pt x="4098265" y="2974385"/>
                  <a:pt x="4124919" y="2918984"/>
                </a:cubicBezTo>
                <a:cubicBezTo>
                  <a:pt x="4144910" y="2877433"/>
                  <a:pt x="4187749" y="2854141"/>
                  <a:pt x="4231685" y="2856526"/>
                </a:cubicBezTo>
                <a:close/>
                <a:moveTo>
                  <a:pt x="2430717" y="2748843"/>
                </a:moveTo>
                <a:cubicBezTo>
                  <a:pt x="2445362" y="2749638"/>
                  <a:pt x="2460129" y="2753285"/>
                  <a:pt x="2474212" y="2760061"/>
                </a:cubicBezTo>
                <a:cubicBezTo>
                  <a:pt x="2530544" y="2787163"/>
                  <a:pt x="2554603" y="2854046"/>
                  <a:pt x="2527948" y="2909447"/>
                </a:cubicBezTo>
                <a:cubicBezTo>
                  <a:pt x="2501294" y="2964848"/>
                  <a:pt x="2434020" y="2987789"/>
                  <a:pt x="2377688" y="2960687"/>
                </a:cubicBezTo>
                <a:cubicBezTo>
                  <a:pt x="2321356" y="2933585"/>
                  <a:pt x="2297297" y="2866702"/>
                  <a:pt x="2323951" y="2811301"/>
                </a:cubicBezTo>
                <a:cubicBezTo>
                  <a:pt x="2343942" y="2769750"/>
                  <a:pt x="2386781" y="2746458"/>
                  <a:pt x="2430717" y="2748843"/>
                </a:cubicBezTo>
                <a:close/>
                <a:moveTo>
                  <a:pt x="3727169" y="2306726"/>
                </a:moveTo>
                <a:cubicBezTo>
                  <a:pt x="3741814" y="2307521"/>
                  <a:pt x="3756581" y="2311168"/>
                  <a:pt x="3770664" y="2317944"/>
                </a:cubicBezTo>
                <a:cubicBezTo>
                  <a:pt x="3826997" y="2345046"/>
                  <a:pt x="3851055" y="2411929"/>
                  <a:pt x="3824401" y="2467330"/>
                </a:cubicBezTo>
                <a:cubicBezTo>
                  <a:pt x="3797746" y="2522731"/>
                  <a:pt x="3730473" y="2545672"/>
                  <a:pt x="3674140" y="2518570"/>
                </a:cubicBezTo>
                <a:cubicBezTo>
                  <a:pt x="3617808" y="2491468"/>
                  <a:pt x="3593750" y="2424586"/>
                  <a:pt x="3620404" y="2369184"/>
                </a:cubicBezTo>
                <a:cubicBezTo>
                  <a:pt x="3640395" y="2327633"/>
                  <a:pt x="3683234" y="2304341"/>
                  <a:pt x="3727169" y="2306726"/>
                </a:cubicBezTo>
                <a:close/>
                <a:moveTo>
                  <a:pt x="2984254" y="2256370"/>
                </a:moveTo>
                <a:cubicBezTo>
                  <a:pt x="2998900" y="2257165"/>
                  <a:pt x="3013666" y="2260813"/>
                  <a:pt x="3027749" y="2267588"/>
                </a:cubicBezTo>
                <a:cubicBezTo>
                  <a:pt x="3084082" y="2294691"/>
                  <a:pt x="3108140" y="2361573"/>
                  <a:pt x="3081486" y="2416974"/>
                </a:cubicBezTo>
                <a:cubicBezTo>
                  <a:pt x="3054831" y="2472375"/>
                  <a:pt x="2987558" y="2495317"/>
                  <a:pt x="2931225" y="2468215"/>
                </a:cubicBezTo>
                <a:cubicBezTo>
                  <a:pt x="2874893" y="2441112"/>
                  <a:pt x="2850835" y="2374230"/>
                  <a:pt x="2877489" y="2318829"/>
                </a:cubicBezTo>
                <a:cubicBezTo>
                  <a:pt x="2897480" y="2277278"/>
                  <a:pt x="2940319" y="2253985"/>
                  <a:pt x="2984254" y="2256370"/>
                </a:cubicBezTo>
                <a:close/>
                <a:moveTo>
                  <a:pt x="1234165" y="2217046"/>
                </a:moveTo>
                <a:cubicBezTo>
                  <a:pt x="1267447" y="2215995"/>
                  <a:pt x="1301429" y="2221512"/>
                  <a:pt x="1334324" y="2234390"/>
                </a:cubicBezTo>
                <a:cubicBezTo>
                  <a:pt x="1465905" y="2285900"/>
                  <a:pt x="1530286" y="2435676"/>
                  <a:pt x="1478124" y="2568923"/>
                </a:cubicBezTo>
                <a:cubicBezTo>
                  <a:pt x="1425962" y="2702169"/>
                  <a:pt x="1277008" y="2768431"/>
                  <a:pt x="1145427" y="2716921"/>
                </a:cubicBezTo>
                <a:cubicBezTo>
                  <a:pt x="1013846" y="2665410"/>
                  <a:pt x="949465" y="2515635"/>
                  <a:pt x="1001627" y="2382388"/>
                </a:cubicBezTo>
                <a:cubicBezTo>
                  <a:pt x="1040749" y="2282453"/>
                  <a:pt x="1134315" y="2220197"/>
                  <a:pt x="1234165" y="2217046"/>
                </a:cubicBezTo>
                <a:close/>
                <a:moveTo>
                  <a:pt x="5328578" y="2110831"/>
                </a:moveTo>
                <a:cubicBezTo>
                  <a:pt x="5361861" y="2109781"/>
                  <a:pt x="5395842" y="2115298"/>
                  <a:pt x="5428738" y="2128175"/>
                </a:cubicBezTo>
                <a:cubicBezTo>
                  <a:pt x="5560318" y="2179686"/>
                  <a:pt x="5624700" y="2329461"/>
                  <a:pt x="5572537" y="2462708"/>
                </a:cubicBezTo>
                <a:cubicBezTo>
                  <a:pt x="5520375" y="2595955"/>
                  <a:pt x="5371421" y="2662217"/>
                  <a:pt x="5239841" y="2610706"/>
                </a:cubicBezTo>
                <a:cubicBezTo>
                  <a:pt x="5108259" y="2559196"/>
                  <a:pt x="5043878" y="2409420"/>
                  <a:pt x="5096041" y="2276174"/>
                </a:cubicBezTo>
                <a:cubicBezTo>
                  <a:pt x="5135163" y="2176238"/>
                  <a:pt x="5228729" y="2113982"/>
                  <a:pt x="5328578" y="2110831"/>
                </a:cubicBezTo>
                <a:close/>
                <a:moveTo>
                  <a:pt x="4452551" y="2006487"/>
                </a:moveTo>
                <a:cubicBezTo>
                  <a:pt x="4499748" y="2008146"/>
                  <a:pt x="4546624" y="2027817"/>
                  <a:pt x="4581990" y="2065109"/>
                </a:cubicBezTo>
                <a:cubicBezTo>
                  <a:pt x="4652724" y="2139693"/>
                  <a:pt x="4650636" y="2256516"/>
                  <a:pt x="4577327" y="2326039"/>
                </a:cubicBezTo>
                <a:cubicBezTo>
                  <a:pt x="4504019" y="2395563"/>
                  <a:pt x="4387250" y="2391461"/>
                  <a:pt x="4316516" y="2316877"/>
                </a:cubicBezTo>
                <a:cubicBezTo>
                  <a:pt x="4245783" y="2242293"/>
                  <a:pt x="4247871" y="2125471"/>
                  <a:pt x="4321179" y="2055947"/>
                </a:cubicBezTo>
                <a:cubicBezTo>
                  <a:pt x="4357834" y="2021185"/>
                  <a:pt x="4405353" y="2004830"/>
                  <a:pt x="4452551" y="2006487"/>
                </a:cubicBezTo>
                <a:close/>
                <a:moveTo>
                  <a:pt x="2202255" y="1927459"/>
                </a:moveTo>
                <a:cubicBezTo>
                  <a:pt x="2249453" y="1929117"/>
                  <a:pt x="2296328" y="1948788"/>
                  <a:pt x="2331695" y="1986081"/>
                </a:cubicBezTo>
                <a:cubicBezTo>
                  <a:pt x="2402428" y="2060664"/>
                  <a:pt x="2400340" y="2177487"/>
                  <a:pt x="2327032" y="2247010"/>
                </a:cubicBezTo>
                <a:cubicBezTo>
                  <a:pt x="2253724" y="2316534"/>
                  <a:pt x="2136955" y="2312432"/>
                  <a:pt x="2066221" y="2237848"/>
                </a:cubicBezTo>
                <a:cubicBezTo>
                  <a:pt x="1995488" y="2163265"/>
                  <a:pt x="1997576" y="2046442"/>
                  <a:pt x="2070885" y="1976918"/>
                </a:cubicBezTo>
                <a:cubicBezTo>
                  <a:pt x="2107538" y="1942157"/>
                  <a:pt x="2155058" y="1925801"/>
                  <a:pt x="2202255" y="1927459"/>
                </a:cubicBezTo>
                <a:close/>
                <a:moveTo>
                  <a:pt x="3340397" y="1494620"/>
                </a:moveTo>
                <a:cubicBezTo>
                  <a:pt x="3387595" y="1496277"/>
                  <a:pt x="3434470" y="1515949"/>
                  <a:pt x="3469837" y="1553241"/>
                </a:cubicBezTo>
                <a:cubicBezTo>
                  <a:pt x="3540571" y="1627825"/>
                  <a:pt x="3538482" y="1744647"/>
                  <a:pt x="3465174" y="1814171"/>
                </a:cubicBezTo>
                <a:cubicBezTo>
                  <a:pt x="3391866" y="1883695"/>
                  <a:pt x="3275097" y="1879593"/>
                  <a:pt x="3204363" y="1805009"/>
                </a:cubicBezTo>
                <a:cubicBezTo>
                  <a:pt x="3133630" y="1730425"/>
                  <a:pt x="3135718" y="1613603"/>
                  <a:pt x="3209026" y="1544079"/>
                </a:cubicBezTo>
                <a:cubicBezTo>
                  <a:pt x="3245681" y="1509317"/>
                  <a:pt x="3293200" y="1492961"/>
                  <a:pt x="3340397" y="1494620"/>
                </a:cubicBezTo>
                <a:close/>
                <a:moveTo>
                  <a:pt x="2414824" y="970181"/>
                </a:moveTo>
                <a:cubicBezTo>
                  <a:pt x="2448107" y="969131"/>
                  <a:pt x="2482088" y="974648"/>
                  <a:pt x="2514984" y="987525"/>
                </a:cubicBezTo>
                <a:cubicBezTo>
                  <a:pt x="2646566" y="1039036"/>
                  <a:pt x="2710946" y="1188811"/>
                  <a:pt x="2658784" y="1322058"/>
                </a:cubicBezTo>
                <a:cubicBezTo>
                  <a:pt x="2606621" y="1455305"/>
                  <a:pt x="2457668" y="1521567"/>
                  <a:pt x="2326087" y="1470056"/>
                </a:cubicBezTo>
                <a:cubicBezTo>
                  <a:pt x="2194506" y="1418546"/>
                  <a:pt x="2130124" y="1268770"/>
                  <a:pt x="2182287" y="1135523"/>
                </a:cubicBezTo>
                <a:cubicBezTo>
                  <a:pt x="2221409" y="1035588"/>
                  <a:pt x="2314976" y="973332"/>
                  <a:pt x="2414824" y="970181"/>
                </a:cubicBezTo>
                <a:close/>
                <a:moveTo>
                  <a:pt x="4104684" y="940080"/>
                </a:moveTo>
                <a:cubicBezTo>
                  <a:pt x="4137967" y="939029"/>
                  <a:pt x="4171948" y="944546"/>
                  <a:pt x="4204843" y="957424"/>
                </a:cubicBezTo>
                <a:cubicBezTo>
                  <a:pt x="4336425" y="1008934"/>
                  <a:pt x="4400806" y="1158710"/>
                  <a:pt x="4348643" y="1291957"/>
                </a:cubicBezTo>
                <a:cubicBezTo>
                  <a:pt x="4296481" y="1425204"/>
                  <a:pt x="4147527" y="1491465"/>
                  <a:pt x="4015946" y="1439955"/>
                </a:cubicBezTo>
                <a:cubicBezTo>
                  <a:pt x="3884365" y="1388445"/>
                  <a:pt x="3819984" y="1238669"/>
                  <a:pt x="3872147" y="1105422"/>
                </a:cubicBezTo>
                <a:cubicBezTo>
                  <a:pt x="3911269" y="1005487"/>
                  <a:pt x="4004835" y="943231"/>
                  <a:pt x="4104684" y="940080"/>
                </a:cubicBezTo>
                <a:close/>
                <a:moveTo>
                  <a:pt x="1202110" y="848766"/>
                </a:moveTo>
                <a:cubicBezTo>
                  <a:pt x="1390691" y="848766"/>
                  <a:pt x="1543564" y="1001640"/>
                  <a:pt x="1543564" y="1190219"/>
                </a:cubicBezTo>
                <a:cubicBezTo>
                  <a:pt x="1543564" y="1378798"/>
                  <a:pt x="1390691" y="1531672"/>
                  <a:pt x="1202110" y="1531672"/>
                </a:cubicBezTo>
                <a:cubicBezTo>
                  <a:pt x="1013529" y="1531672"/>
                  <a:pt x="860656" y="1378798"/>
                  <a:pt x="860656" y="1190219"/>
                </a:cubicBezTo>
                <a:cubicBezTo>
                  <a:pt x="860656" y="1001640"/>
                  <a:pt x="1013529" y="848766"/>
                  <a:pt x="1202110" y="848766"/>
                </a:cubicBezTo>
                <a:close/>
                <a:moveTo>
                  <a:pt x="5378060" y="848765"/>
                </a:moveTo>
                <a:cubicBezTo>
                  <a:pt x="5566640" y="848765"/>
                  <a:pt x="5719514" y="1001639"/>
                  <a:pt x="5719514" y="1190218"/>
                </a:cubicBezTo>
                <a:cubicBezTo>
                  <a:pt x="5719514" y="1378797"/>
                  <a:pt x="5566640" y="1531671"/>
                  <a:pt x="5378060" y="1531671"/>
                </a:cubicBezTo>
                <a:cubicBezTo>
                  <a:pt x="5189480" y="1531671"/>
                  <a:pt x="5036606" y="1378797"/>
                  <a:pt x="5036606" y="1190218"/>
                </a:cubicBezTo>
                <a:cubicBezTo>
                  <a:pt x="5036606" y="1001639"/>
                  <a:pt x="5189480" y="848765"/>
                  <a:pt x="5378060" y="848765"/>
                </a:cubicBezTo>
                <a:close/>
                <a:moveTo>
                  <a:pt x="3287516" y="0"/>
                </a:moveTo>
                <a:cubicBezTo>
                  <a:pt x="3476096" y="0"/>
                  <a:pt x="3628970" y="152874"/>
                  <a:pt x="3628970" y="341453"/>
                </a:cubicBezTo>
                <a:cubicBezTo>
                  <a:pt x="3628970" y="530032"/>
                  <a:pt x="3476096" y="682906"/>
                  <a:pt x="3287516" y="682906"/>
                </a:cubicBezTo>
                <a:cubicBezTo>
                  <a:pt x="3098936" y="682906"/>
                  <a:pt x="2946062" y="530032"/>
                  <a:pt x="2946062" y="341453"/>
                </a:cubicBezTo>
                <a:cubicBezTo>
                  <a:pt x="2946062" y="152874"/>
                  <a:pt x="3098936" y="0"/>
                  <a:pt x="3287516" y="0"/>
                </a:cubicBezTo>
                <a:close/>
              </a:path>
            </a:pathLst>
          </a:custGeom>
          <a:gradFill>
            <a:gsLst>
              <a:gs pos="19000">
                <a:schemeClr val="tx1">
                  <a:alpha val="52000"/>
                </a:schemeClr>
              </a:gs>
              <a:gs pos="33000">
                <a:schemeClr val="accent1">
                  <a:lumMod val="75000"/>
                  <a:alpha val="76000"/>
                </a:schemeClr>
              </a:gs>
              <a:gs pos="68000">
                <a:schemeClr val="tx1">
                  <a:alpha val="63000"/>
                </a:schemeClr>
              </a:gs>
              <a:gs pos="39000">
                <a:schemeClr val="accent1">
                  <a:lumMod val="36000"/>
                  <a:alpha val="75000"/>
                </a:schemeClr>
              </a:gs>
            </a:gsLst>
            <a:path path="circle">
              <a:fillToRect l="50000" t="50000" r="50000" b="50000"/>
            </a:path>
          </a:gradFill>
          <a:ln w="3175">
            <a:noFill/>
          </a:ln>
          <a:scene3d>
            <a:camera prst="orthographicFront"/>
            <a:lightRig rig="flat" dir="t"/>
          </a:scene3d>
          <a:sp3d>
            <a:bevelT w="673100" h="10795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flipH="1">
            <a:off x="-108520" y="-10210"/>
            <a:ext cx="9252520" cy="5133975"/>
          </a:xfrm>
          <a:prstGeom prst="rect">
            <a:avLst/>
          </a:prstGeom>
          <a:gradFill flip="none" rotWithShape="1">
            <a:gsLst>
              <a:gs pos="0">
                <a:srgbClr val="CCCCFF">
                  <a:lumMod val="48000"/>
                  <a:lumOff val="52000"/>
                </a:srgbClr>
              </a:gs>
              <a:gs pos="77000">
                <a:srgbClr val="A278FF"/>
              </a:gs>
              <a:gs pos="28000">
                <a:srgbClr val="9966FF">
                  <a:lumMod val="99000"/>
                  <a:lumOff val="1000"/>
                </a:srgbClr>
              </a:gs>
              <a:gs pos="100000">
                <a:srgbClr val="CCB3FF"/>
              </a:gs>
              <a:gs pos="53000">
                <a:srgbClr val="CC99FF">
                  <a:lumMod val="73000"/>
                  <a:lumOff val="27000"/>
                </a:srgbClr>
              </a:gs>
              <a:gs pos="100000">
                <a:srgbClr val="CCCCFF">
                  <a:lumMod val="71000"/>
                  <a:lumOff val="29000"/>
                </a:srgb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30100155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3000" fill="hold"/>
                                        <p:tgtEl>
                                          <p:spTgt spid="5"/>
                                        </p:tgtEl>
                                        <p:attrNameLst>
                                          <p:attrName>ppt_w</p:attrName>
                                        </p:attrNameLst>
                                      </p:cBhvr>
                                      <p:tavLst>
                                        <p:tav tm="0">
                                          <p:val>
                                            <p:fltVal val="0"/>
                                          </p:val>
                                        </p:tav>
                                        <p:tav tm="100000">
                                          <p:val>
                                            <p:strVal val="#ppt_w"/>
                                          </p:val>
                                        </p:tav>
                                      </p:tavLst>
                                    </p:anim>
                                    <p:anim calcmode="lin" valueType="num">
                                      <p:cBhvr>
                                        <p:cTn id="8" dur="3000" fill="hold"/>
                                        <p:tgtEl>
                                          <p:spTgt spid="5"/>
                                        </p:tgtEl>
                                        <p:attrNameLst>
                                          <p:attrName>ppt_h</p:attrName>
                                        </p:attrNameLst>
                                      </p:cBhvr>
                                      <p:tavLst>
                                        <p:tav tm="0">
                                          <p:val>
                                            <p:fltVal val="0"/>
                                          </p:val>
                                        </p:tav>
                                        <p:tav tm="100000">
                                          <p:val>
                                            <p:strVal val="#ppt_h"/>
                                          </p:val>
                                        </p:tav>
                                      </p:tavLst>
                                    </p:anim>
                                  </p:childTnLst>
                                </p:cTn>
                              </p:par>
                              <p:par>
                                <p:cTn id="9" presetID="23" presetClass="entr" presetSubtype="32" fill="hold" grpId="0"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p:cTn id="11" dur="3000" fill="hold"/>
                                        <p:tgtEl>
                                          <p:spTgt spid="6"/>
                                        </p:tgtEl>
                                        <p:attrNameLst>
                                          <p:attrName>ppt_w</p:attrName>
                                        </p:attrNameLst>
                                      </p:cBhvr>
                                      <p:tavLst>
                                        <p:tav tm="0">
                                          <p:val>
                                            <p:strVal val="4*#ppt_w"/>
                                          </p:val>
                                        </p:tav>
                                        <p:tav tm="100000">
                                          <p:val>
                                            <p:strVal val="#ppt_w"/>
                                          </p:val>
                                        </p:tav>
                                      </p:tavLst>
                                    </p:anim>
                                    <p:anim calcmode="lin" valueType="num">
                                      <p:cBhvr>
                                        <p:cTn id="12" dur="3000" fill="hold"/>
                                        <p:tgtEl>
                                          <p:spTgt spid="6"/>
                                        </p:tgtEl>
                                        <p:attrNameLst>
                                          <p:attrName>ppt_h</p:attrName>
                                        </p:attrNameLst>
                                      </p:cBhvr>
                                      <p:tavLst>
                                        <p:tav tm="0">
                                          <p:val>
                                            <p:strVal val="4*#ppt_h"/>
                                          </p:val>
                                        </p:tav>
                                        <p:tav tm="100000">
                                          <p:val>
                                            <p:strVal val="#ppt_h"/>
                                          </p:val>
                                        </p:tav>
                                      </p:tavLst>
                                    </p:anim>
                                  </p:childTnLst>
                                </p:cTn>
                              </p:par>
                              <p:par>
                                <p:cTn id="13" presetID="23" presetClass="exit" presetSubtype="16" fill="hold" grpId="1" nodeType="withEffect">
                                  <p:stCondLst>
                                    <p:cond delay="0"/>
                                  </p:stCondLst>
                                  <p:childTnLst>
                                    <p:anim calcmode="lin" valueType="num">
                                      <p:cBhvr>
                                        <p:cTn id="14" dur="3000"/>
                                        <p:tgtEl>
                                          <p:spTgt spid="6"/>
                                        </p:tgtEl>
                                        <p:attrNameLst>
                                          <p:attrName>ppt_w</p:attrName>
                                        </p:attrNameLst>
                                      </p:cBhvr>
                                      <p:tavLst>
                                        <p:tav tm="0">
                                          <p:val>
                                            <p:strVal val="ppt_w"/>
                                          </p:val>
                                        </p:tav>
                                        <p:tav tm="100000">
                                          <p:val>
                                            <p:strVal val="4*ppt_w"/>
                                          </p:val>
                                        </p:tav>
                                      </p:tavLst>
                                    </p:anim>
                                    <p:anim calcmode="lin" valueType="num">
                                      <p:cBhvr>
                                        <p:cTn id="15" dur="3000"/>
                                        <p:tgtEl>
                                          <p:spTgt spid="6"/>
                                        </p:tgtEl>
                                        <p:attrNameLst>
                                          <p:attrName>ppt_h</p:attrName>
                                        </p:attrNameLst>
                                      </p:cBhvr>
                                      <p:tavLst>
                                        <p:tav tm="0">
                                          <p:val>
                                            <p:strVal val="ppt_h"/>
                                          </p:val>
                                        </p:tav>
                                        <p:tav tm="100000">
                                          <p:val>
                                            <p:strVal val="4*ppt_h"/>
                                          </p:val>
                                        </p:tav>
                                      </p:tavLst>
                                    </p:anim>
                                    <p:set>
                                      <p:cBhvr>
                                        <p:cTn id="16" dur="1" fill="hold">
                                          <p:stCondLst>
                                            <p:cond delay="2999"/>
                                          </p:stCondLst>
                                        </p:cTn>
                                        <p:tgtEl>
                                          <p:spTgt spid="6"/>
                                        </p:tgtEl>
                                        <p:attrNameLst>
                                          <p:attrName>style.visibility</p:attrName>
                                        </p:attrNameLst>
                                      </p:cBhvr>
                                      <p:to>
                                        <p:strVal val="hidden"/>
                                      </p:to>
                                    </p:set>
                                  </p:childTnLst>
                                </p:cTn>
                              </p:par>
                              <p:par>
                                <p:cTn id="17" presetID="23" presetClass="exit" presetSubtype="544" fill="hold" grpId="1" nodeType="withEffect">
                                  <p:stCondLst>
                                    <p:cond delay="0"/>
                                  </p:stCondLst>
                                  <p:childTnLst>
                                    <p:anim calcmode="lin" valueType="num">
                                      <p:cBhvr>
                                        <p:cTn id="18" dur="3000"/>
                                        <p:tgtEl>
                                          <p:spTgt spid="5"/>
                                        </p:tgtEl>
                                        <p:attrNameLst>
                                          <p:attrName>ppt_w</p:attrName>
                                        </p:attrNameLst>
                                      </p:cBhvr>
                                      <p:tavLst>
                                        <p:tav tm="0">
                                          <p:val>
                                            <p:strVal val="ppt_w"/>
                                          </p:val>
                                        </p:tav>
                                        <p:tav tm="100000">
                                          <p:val>
                                            <p:fltVal val="0"/>
                                          </p:val>
                                        </p:tav>
                                      </p:tavLst>
                                    </p:anim>
                                    <p:anim calcmode="lin" valueType="num">
                                      <p:cBhvr>
                                        <p:cTn id="19" dur="3000"/>
                                        <p:tgtEl>
                                          <p:spTgt spid="5"/>
                                        </p:tgtEl>
                                        <p:attrNameLst>
                                          <p:attrName>ppt_h</p:attrName>
                                        </p:attrNameLst>
                                      </p:cBhvr>
                                      <p:tavLst>
                                        <p:tav tm="0">
                                          <p:val>
                                            <p:strVal val="ppt_h"/>
                                          </p:val>
                                        </p:tav>
                                        <p:tav tm="100000">
                                          <p:val>
                                            <p:fltVal val="0"/>
                                          </p:val>
                                        </p:tav>
                                      </p:tavLst>
                                    </p:anim>
                                    <p:anim calcmode="lin" valueType="num">
                                      <p:cBhvr>
                                        <p:cTn id="20" dur="3000"/>
                                        <p:tgtEl>
                                          <p:spTgt spid="5"/>
                                        </p:tgtEl>
                                        <p:attrNameLst>
                                          <p:attrName>ppt_x</p:attrName>
                                        </p:attrNameLst>
                                      </p:cBhvr>
                                      <p:tavLst>
                                        <p:tav tm="0">
                                          <p:val>
                                            <p:strVal val="ppt_x"/>
                                          </p:val>
                                        </p:tav>
                                        <p:tav tm="100000">
                                          <p:val>
                                            <p:fltVal val="0.5"/>
                                          </p:val>
                                        </p:tav>
                                      </p:tavLst>
                                    </p:anim>
                                    <p:anim calcmode="lin" valueType="num">
                                      <p:cBhvr>
                                        <p:cTn id="21" dur="3000"/>
                                        <p:tgtEl>
                                          <p:spTgt spid="5"/>
                                        </p:tgtEl>
                                        <p:attrNameLst>
                                          <p:attrName>ppt_y</p:attrName>
                                        </p:attrNameLst>
                                      </p:cBhvr>
                                      <p:tavLst>
                                        <p:tav tm="0">
                                          <p:val>
                                            <p:strVal val="ppt_y"/>
                                          </p:val>
                                        </p:tav>
                                        <p:tav tm="100000">
                                          <p:val>
                                            <p:fltVal val="0.5"/>
                                          </p:val>
                                        </p:tav>
                                      </p:tavLst>
                                    </p:anim>
                                    <p:set>
                                      <p:cBhvr>
                                        <p:cTn id="22" dur="1" fill="hold">
                                          <p:stCondLst>
                                            <p:cond delay="2999"/>
                                          </p:stCondLst>
                                        </p:cTn>
                                        <p:tgtEl>
                                          <p:spTgt spid="5"/>
                                        </p:tgtEl>
                                        <p:attrNameLst>
                                          <p:attrName>style.visibility</p:attrName>
                                        </p:attrNameLst>
                                      </p:cBhvr>
                                      <p:to>
                                        <p:strVal val="hidden"/>
                                      </p:to>
                                    </p:set>
                                  </p:childTnLst>
                                </p:cTn>
                              </p:par>
                              <p:par>
                                <p:cTn id="23" presetID="23" presetClass="entr" presetSubtype="288" fill="hold"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p:cTn id="25" dur="3000" fill="hold"/>
                                        <p:tgtEl>
                                          <p:spTgt spid="8"/>
                                        </p:tgtEl>
                                        <p:attrNameLst>
                                          <p:attrName>ppt_w</p:attrName>
                                        </p:attrNameLst>
                                      </p:cBhvr>
                                      <p:tavLst>
                                        <p:tav tm="0">
                                          <p:val>
                                            <p:strVal val="4/3*#ppt_w"/>
                                          </p:val>
                                        </p:tav>
                                        <p:tav tm="100000">
                                          <p:val>
                                            <p:strVal val="#ppt_w"/>
                                          </p:val>
                                        </p:tav>
                                      </p:tavLst>
                                    </p:anim>
                                    <p:anim calcmode="lin" valueType="num">
                                      <p:cBhvr>
                                        <p:cTn id="26" dur="3000" fill="hold"/>
                                        <p:tgtEl>
                                          <p:spTgt spid="8"/>
                                        </p:tgtEl>
                                        <p:attrNameLst>
                                          <p:attrName>ppt_h</p:attrName>
                                        </p:attrNameLst>
                                      </p:cBhvr>
                                      <p:tavLst>
                                        <p:tav tm="0">
                                          <p:val>
                                            <p:strVal val="4/3*#ppt_h"/>
                                          </p:val>
                                        </p:tav>
                                        <p:tav tm="100000">
                                          <p:val>
                                            <p:strVal val="#ppt_h"/>
                                          </p:val>
                                        </p:tav>
                                      </p:tavLst>
                                    </p:anim>
                                  </p:childTnLst>
                                </p:cTn>
                              </p:par>
                              <p:par>
                                <p:cTn id="27" presetID="10" presetClass="entr" presetSubtype="0" fill="hold" nodeType="withEffect">
                                  <p:stCondLst>
                                    <p:cond delay="0"/>
                                  </p:stCondLst>
                                  <p:childTnLst>
                                    <p:set>
                                      <p:cBhvr>
                                        <p:cTn id="28" dur="1" fill="hold">
                                          <p:stCondLst>
                                            <p:cond delay="0"/>
                                          </p:stCondLst>
                                        </p:cTn>
                                        <p:tgtEl>
                                          <p:spTgt spid="8"/>
                                        </p:tgtEl>
                                        <p:attrNameLst>
                                          <p:attrName>style.visibility</p:attrName>
                                        </p:attrNameLst>
                                      </p:cBhvr>
                                      <p:to>
                                        <p:strVal val="visible"/>
                                      </p:to>
                                    </p:set>
                                    <p:animEffect transition="in" filter="fade">
                                      <p:cBhvr>
                                        <p:cTn id="29" dur="3000"/>
                                        <p:tgtEl>
                                          <p:spTgt spid="8"/>
                                        </p:tgtEl>
                                      </p:cBhvr>
                                    </p:animEffect>
                                  </p:childTnLst>
                                </p:cTn>
                              </p:par>
                              <p:par>
                                <p:cTn id="30" presetID="9" presetClass="emph" presetSubtype="0" grpId="0" nodeType="withEffect">
                                  <p:stCondLst>
                                    <p:cond delay="0"/>
                                  </p:stCondLst>
                                  <p:childTnLst>
                                    <p:set>
                                      <p:cBhvr rctx="PPT">
                                        <p:cTn id="31" dur="indefinite"/>
                                        <p:tgtEl>
                                          <p:spTgt spid="7"/>
                                        </p:tgtEl>
                                        <p:attrNameLst>
                                          <p:attrName>style.opacity</p:attrName>
                                        </p:attrNameLst>
                                      </p:cBhvr>
                                      <p:to>
                                        <p:strVal val="0"/>
                                      </p:to>
                                    </p:set>
                                    <p:animEffect filter="image" prLst="opacity: 0">
                                      <p:cBhvr rctx="IE">
                                        <p:cTn id="32" dur="indefinite"/>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5" grpId="0" animBg="1"/>
      <p:bldP spid="5" grpId="1" animBg="1"/>
      <p:bldP spid="7"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8" name="67 Imagen" descr="MORASSSSSSSSSSSSSSS"/>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29352" y="0"/>
            <a:ext cx="9144000" cy="5143500"/>
          </a:xfrm>
          <a:prstGeom prst="rect">
            <a:avLst/>
          </a:prstGeom>
          <a:noFill/>
          <a:ln>
            <a:noFill/>
          </a:ln>
        </p:spPr>
      </p:pic>
      <p:sp>
        <p:nvSpPr>
          <p:cNvPr id="2" name="1 Triángulo isósceles"/>
          <p:cNvSpPr/>
          <p:nvPr/>
        </p:nvSpPr>
        <p:spPr>
          <a:xfrm rot="3384055" flipH="1" flipV="1">
            <a:off x="8536166" y="4277612"/>
            <a:ext cx="1514692" cy="1484190"/>
          </a:xfrm>
          <a:prstGeom prst="triangle">
            <a:avLst/>
          </a:prstGeom>
          <a:gradFill flip="none" rotWithShape="1">
            <a:gsLst>
              <a:gs pos="12000">
                <a:srgbClr val="E36BFB"/>
              </a:gs>
              <a:gs pos="19000">
                <a:srgbClr val="CCFF33">
                  <a:alpha val="0"/>
                </a:srgbClr>
              </a:gs>
              <a:gs pos="34000">
                <a:schemeClr val="tx1"/>
              </a:gs>
              <a:gs pos="8000">
                <a:srgbClr val="CCFF33">
                  <a:alpha val="0"/>
                </a:srgbClr>
              </a:gs>
              <a:gs pos="30000">
                <a:schemeClr val="accent1">
                  <a:tint val="44500"/>
                  <a:satMod val="160000"/>
                  <a:alpha val="0"/>
                </a:schemeClr>
              </a:gs>
              <a:gs pos="37000">
                <a:srgbClr val="CAF754">
                  <a:alpha val="0"/>
                </a:srgbClr>
              </a:gs>
              <a:gs pos="63000">
                <a:srgbClr val="CCFF33">
                  <a:alpha val="0"/>
                </a:srgbClr>
              </a:gs>
              <a:gs pos="53000">
                <a:srgbClr val="CCFF33">
                  <a:alpha val="0"/>
                </a:srgbClr>
              </a:gs>
            </a:gsLst>
            <a:path path="rect">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 name="2 Triángulo isósceles"/>
          <p:cNvSpPr/>
          <p:nvPr/>
        </p:nvSpPr>
        <p:spPr>
          <a:xfrm rot="3384055" flipH="1" flipV="1">
            <a:off x="8557136" y="3618428"/>
            <a:ext cx="1514692" cy="1484190"/>
          </a:xfrm>
          <a:prstGeom prst="triangle">
            <a:avLst/>
          </a:prstGeom>
          <a:gradFill flip="none" rotWithShape="1">
            <a:gsLst>
              <a:gs pos="12000">
                <a:srgbClr val="E36BFB"/>
              </a:gs>
              <a:gs pos="19000">
                <a:srgbClr val="CCFF33">
                  <a:alpha val="0"/>
                </a:srgbClr>
              </a:gs>
              <a:gs pos="34000">
                <a:schemeClr val="tx1"/>
              </a:gs>
              <a:gs pos="8000">
                <a:srgbClr val="CCFF33">
                  <a:alpha val="0"/>
                </a:srgbClr>
              </a:gs>
              <a:gs pos="30000">
                <a:schemeClr val="accent1">
                  <a:tint val="44500"/>
                  <a:satMod val="160000"/>
                  <a:alpha val="0"/>
                </a:schemeClr>
              </a:gs>
              <a:gs pos="37000">
                <a:srgbClr val="CAF754">
                  <a:alpha val="0"/>
                </a:srgbClr>
              </a:gs>
              <a:gs pos="63000">
                <a:srgbClr val="CCFF33">
                  <a:alpha val="0"/>
                </a:srgbClr>
              </a:gs>
              <a:gs pos="53000">
                <a:srgbClr val="CCFF33">
                  <a:alpha val="0"/>
                </a:srgbClr>
              </a:gs>
            </a:gsLst>
            <a:path path="rect">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Triángulo isósceles"/>
          <p:cNvSpPr/>
          <p:nvPr/>
        </p:nvSpPr>
        <p:spPr>
          <a:xfrm rot="3384055" flipH="1" flipV="1">
            <a:off x="8542121" y="2970356"/>
            <a:ext cx="1514692" cy="1484190"/>
          </a:xfrm>
          <a:prstGeom prst="triangle">
            <a:avLst/>
          </a:prstGeom>
          <a:gradFill flip="none" rotWithShape="1">
            <a:gsLst>
              <a:gs pos="12000">
                <a:srgbClr val="E36BFB"/>
              </a:gs>
              <a:gs pos="19000">
                <a:srgbClr val="CCFF33">
                  <a:alpha val="0"/>
                </a:srgbClr>
              </a:gs>
              <a:gs pos="34000">
                <a:schemeClr val="tx1"/>
              </a:gs>
              <a:gs pos="8000">
                <a:srgbClr val="CCFF33">
                  <a:alpha val="0"/>
                </a:srgbClr>
              </a:gs>
              <a:gs pos="30000">
                <a:schemeClr val="accent1">
                  <a:tint val="44500"/>
                  <a:satMod val="160000"/>
                  <a:alpha val="0"/>
                </a:schemeClr>
              </a:gs>
              <a:gs pos="37000">
                <a:srgbClr val="CAF754">
                  <a:alpha val="0"/>
                </a:srgbClr>
              </a:gs>
              <a:gs pos="63000">
                <a:srgbClr val="CCFF33">
                  <a:alpha val="0"/>
                </a:srgbClr>
              </a:gs>
              <a:gs pos="53000">
                <a:srgbClr val="CCFF33">
                  <a:alpha val="0"/>
                </a:srgbClr>
              </a:gs>
            </a:gsLst>
            <a:path path="rect">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Triángulo isósceles"/>
          <p:cNvSpPr/>
          <p:nvPr/>
        </p:nvSpPr>
        <p:spPr>
          <a:xfrm rot="3384055" flipH="1" flipV="1">
            <a:off x="8532439" y="2302712"/>
            <a:ext cx="1514692" cy="1484190"/>
          </a:xfrm>
          <a:prstGeom prst="triangle">
            <a:avLst/>
          </a:prstGeom>
          <a:gradFill flip="none" rotWithShape="1">
            <a:gsLst>
              <a:gs pos="12000">
                <a:srgbClr val="E36BFB"/>
              </a:gs>
              <a:gs pos="19000">
                <a:srgbClr val="CCFF33">
                  <a:alpha val="0"/>
                </a:srgbClr>
              </a:gs>
              <a:gs pos="34000">
                <a:schemeClr val="tx1"/>
              </a:gs>
              <a:gs pos="8000">
                <a:srgbClr val="CCFF33">
                  <a:alpha val="0"/>
                </a:srgbClr>
              </a:gs>
              <a:gs pos="30000">
                <a:schemeClr val="accent1">
                  <a:tint val="44500"/>
                  <a:satMod val="160000"/>
                  <a:alpha val="0"/>
                </a:schemeClr>
              </a:gs>
              <a:gs pos="37000">
                <a:srgbClr val="CAF754">
                  <a:alpha val="0"/>
                </a:srgbClr>
              </a:gs>
              <a:gs pos="63000">
                <a:srgbClr val="CCFF33">
                  <a:alpha val="0"/>
                </a:srgbClr>
              </a:gs>
              <a:gs pos="53000">
                <a:srgbClr val="CCFF33">
                  <a:alpha val="0"/>
                </a:srgbClr>
              </a:gs>
            </a:gsLst>
            <a:path path="rect">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Triángulo isósceles"/>
          <p:cNvSpPr/>
          <p:nvPr/>
        </p:nvSpPr>
        <p:spPr>
          <a:xfrm rot="3384055" flipH="1" flipV="1">
            <a:off x="8553409" y="1643528"/>
            <a:ext cx="1514692" cy="1484190"/>
          </a:xfrm>
          <a:prstGeom prst="triangle">
            <a:avLst/>
          </a:prstGeom>
          <a:gradFill flip="none" rotWithShape="1">
            <a:gsLst>
              <a:gs pos="12000">
                <a:srgbClr val="E36BFB"/>
              </a:gs>
              <a:gs pos="19000">
                <a:srgbClr val="CCFF33">
                  <a:alpha val="0"/>
                </a:srgbClr>
              </a:gs>
              <a:gs pos="34000">
                <a:schemeClr val="tx1"/>
              </a:gs>
              <a:gs pos="8000">
                <a:srgbClr val="CCFF33">
                  <a:alpha val="0"/>
                </a:srgbClr>
              </a:gs>
              <a:gs pos="30000">
                <a:schemeClr val="accent1">
                  <a:tint val="44500"/>
                  <a:satMod val="160000"/>
                  <a:alpha val="0"/>
                </a:schemeClr>
              </a:gs>
              <a:gs pos="37000">
                <a:srgbClr val="CAF754">
                  <a:alpha val="0"/>
                </a:srgbClr>
              </a:gs>
              <a:gs pos="63000">
                <a:srgbClr val="CCFF33">
                  <a:alpha val="0"/>
                </a:srgbClr>
              </a:gs>
              <a:gs pos="53000">
                <a:srgbClr val="CCFF33">
                  <a:alpha val="0"/>
                </a:srgbClr>
              </a:gs>
            </a:gsLst>
            <a:path path="rect">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iángulo isósceles"/>
          <p:cNvSpPr/>
          <p:nvPr/>
        </p:nvSpPr>
        <p:spPr>
          <a:xfrm rot="3384055" flipH="1" flipV="1">
            <a:off x="8538394" y="995457"/>
            <a:ext cx="1514692" cy="1484190"/>
          </a:xfrm>
          <a:prstGeom prst="triangle">
            <a:avLst/>
          </a:prstGeom>
          <a:gradFill flip="none" rotWithShape="1">
            <a:gsLst>
              <a:gs pos="12000">
                <a:srgbClr val="E36BFB"/>
              </a:gs>
              <a:gs pos="19000">
                <a:srgbClr val="CCFF33">
                  <a:alpha val="0"/>
                </a:srgbClr>
              </a:gs>
              <a:gs pos="34000">
                <a:schemeClr val="tx1"/>
              </a:gs>
              <a:gs pos="8000">
                <a:srgbClr val="CCFF33">
                  <a:alpha val="0"/>
                </a:srgbClr>
              </a:gs>
              <a:gs pos="30000">
                <a:schemeClr val="accent1">
                  <a:tint val="44500"/>
                  <a:satMod val="160000"/>
                  <a:alpha val="0"/>
                </a:schemeClr>
              </a:gs>
              <a:gs pos="37000">
                <a:srgbClr val="CAF754">
                  <a:alpha val="0"/>
                </a:srgbClr>
              </a:gs>
              <a:gs pos="63000">
                <a:srgbClr val="CCFF33">
                  <a:alpha val="0"/>
                </a:srgbClr>
              </a:gs>
              <a:gs pos="53000">
                <a:srgbClr val="CCFF33">
                  <a:alpha val="0"/>
                </a:srgbClr>
              </a:gs>
            </a:gsLst>
            <a:path path="rect">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riángulo isósceles"/>
          <p:cNvSpPr/>
          <p:nvPr/>
        </p:nvSpPr>
        <p:spPr>
          <a:xfrm rot="3384055" flipH="1" flipV="1">
            <a:off x="8557136" y="347846"/>
            <a:ext cx="1514692" cy="1484190"/>
          </a:xfrm>
          <a:prstGeom prst="triangle">
            <a:avLst/>
          </a:prstGeom>
          <a:gradFill flip="none" rotWithShape="1">
            <a:gsLst>
              <a:gs pos="12000">
                <a:srgbClr val="E36BFB"/>
              </a:gs>
              <a:gs pos="19000">
                <a:srgbClr val="CCFF33">
                  <a:alpha val="0"/>
                </a:srgbClr>
              </a:gs>
              <a:gs pos="34000">
                <a:schemeClr val="tx1"/>
              </a:gs>
              <a:gs pos="8000">
                <a:srgbClr val="CCFF33">
                  <a:alpha val="0"/>
                </a:srgbClr>
              </a:gs>
              <a:gs pos="30000">
                <a:schemeClr val="accent1">
                  <a:tint val="44500"/>
                  <a:satMod val="160000"/>
                  <a:alpha val="0"/>
                </a:schemeClr>
              </a:gs>
              <a:gs pos="37000">
                <a:srgbClr val="CAF754">
                  <a:alpha val="0"/>
                </a:srgbClr>
              </a:gs>
              <a:gs pos="63000">
                <a:srgbClr val="CCFF33">
                  <a:alpha val="0"/>
                </a:srgbClr>
              </a:gs>
              <a:gs pos="53000">
                <a:srgbClr val="CCFF33">
                  <a:alpha val="0"/>
                </a:srgbClr>
              </a:gs>
            </a:gsLst>
            <a:path path="rect">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riángulo isósceles"/>
          <p:cNvSpPr/>
          <p:nvPr/>
        </p:nvSpPr>
        <p:spPr>
          <a:xfrm rot="3384055" flipH="1" flipV="1">
            <a:off x="8556401" y="-294389"/>
            <a:ext cx="1514692" cy="1484190"/>
          </a:xfrm>
          <a:prstGeom prst="triangle">
            <a:avLst/>
          </a:prstGeom>
          <a:gradFill flip="none" rotWithShape="1">
            <a:gsLst>
              <a:gs pos="12000">
                <a:srgbClr val="E36BFB"/>
              </a:gs>
              <a:gs pos="19000">
                <a:srgbClr val="CCFF33">
                  <a:alpha val="0"/>
                </a:srgbClr>
              </a:gs>
              <a:gs pos="34000">
                <a:schemeClr val="tx1"/>
              </a:gs>
              <a:gs pos="8000">
                <a:srgbClr val="CCFF33">
                  <a:alpha val="0"/>
                </a:srgbClr>
              </a:gs>
              <a:gs pos="30000">
                <a:schemeClr val="accent1">
                  <a:tint val="44500"/>
                  <a:satMod val="160000"/>
                  <a:alpha val="0"/>
                </a:schemeClr>
              </a:gs>
              <a:gs pos="37000">
                <a:srgbClr val="CAF754">
                  <a:alpha val="0"/>
                </a:srgbClr>
              </a:gs>
              <a:gs pos="63000">
                <a:srgbClr val="CCFF33">
                  <a:alpha val="0"/>
                </a:srgbClr>
              </a:gs>
              <a:gs pos="53000">
                <a:srgbClr val="CCFF33">
                  <a:alpha val="0"/>
                </a:srgbClr>
              </a:gs>
            </a:gsLst>
            <a:path path="rect">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Triángulo isósceles"/>
          <p:cNvSpPr/>
          <p:nvPr/>
        </p:nvSpPr>
        <p:spPr>
          <a:xfrm rot="3384055" flipH="1" flipV="1">
            <a:off x="7568643" y="4263431"/>
            <a:ext cx="1514692" cy="1484190"/>
          </a:xfrm>
          <a:prstGeom prst="triangle">
            <a:avLst/>
          </a:prstGeom>
          <a:gradFill flip="none" rotWithShape="1">
            <a:gsLst>
              <a:gs pos="12000">
                <a:srgbClr val="E36BFB"/>
              </a:gs>
              <a:gs pos="19000">
                <a:srgbClr val="CCFF33">
                  <a:alpha val="0"/>
                </a:srgbClr>
              </a:gs>
              <a:gs pos="34000">
                <a:schemeClr val="tx1"/>
              </a:gs>
              <a:gs pos="8000">
                <a:srgbClr val="CCFF33">
                  <a:alpha val="0"/>
                </a:srgbClr>
              </a:gs>
              <a:gs pos="30000">
                <a:schemeClr val="accent1">
                  <a:tint val="44500"/>
                  <a:satMod val="160000"/>
                  <a:alpha val="0"/>
                </a:schemeClr>
              </a:gs>
              <a:gs pos="37000">
                <a:srgbClr val="CAF754">
                  <a:alpha val="0"/>
                </a:srgbClr>
              </a:gs>
              <a:gs pos="63000">
                <a:srgbClr val="CCFF33">
                  <a:alpha val="0"/>
                </a:srgbClr>
              </a:gs>
              <a:gs pos="53000">
                <a:srgbClr val="CCFF33">
                  <a:alpha val="0"/>
                </a:srgbClr>
              </a:gs>
            </a:gsLst>
            <a:path path="rect">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Triángulo isósceles"/>
          <p:cNvSpPr/>
          <p:nvPr/>
        </p:nvSpPr>
        <p:spPr>
          <a:xfrm rot="3384055" flipH="1" flipV="1">
            <a:off x="7589613" y="3604247"/>
            <a:ext cx="1514692" cy="1484190"/>
          </a:xfrm>
          <a:prstGeom prst="triangle">
            <a:avLst/>
          </a:prstGeom>
          <a:gradFill flip="none" rotWithShape="1">
            <a:gsLst>
              <a:gs pos="12000">
                <a:srgbClr val="E36BFB"/>
              </a:gs>
              <a:gs pos="19000">
                <a:srgbClr val="CCFF33">
                  <a:alpha val="0"/>
                </a:srgbClr>
              </a:gs>
              <a:gs pos="34000">
                <a:schemeClr val="tx1"/>
              </a:gs>
              <a:gs pos="8000">
                <a:srgbClr val="CCFF33">
                  <a:alpha val="0"/>
                </a:srgbClr>
              </a:gs>
              <a:gs pos="30000">
                <a:schemeClr val="accent1">
                  <a:tint val="44500"/>
                  <a:satMod val="160000"/>
                  <a:alpha val="0"/>
                </a:schemeClr>
              </a:gs>
              <a:gs pos="37000">
                <a:srgbClr val="CAF754">
                  <a:alpha val="0"/>
                </a:srgbClr>
              </a:gs>
              <a:gs pos="63000">
                <a:srgbClr val="CCFF33">
                  <a:alpha val="0"/>
                </a:srgbClr>
              </a:gs>
              <a:gs pos="53000">
                <a:srgbClr val="CCFF33">
                  <a:alpha val="0"/>
                </a:srgbClr>
              </a:gs>
            </a:gsLst>
            <a:path path="rect">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Triángulo isósceles"/>
          <p:cNvSpPr/>
          <p:nvPr/>
        </p:nvSpPr>
        <p:spPr>
          <a:xfrm rot="3384055" flipH="1" flipV="1">
            <a:off x="7574598" y="2956175"/>
            <a:ext cx="1514692" cy="1484190"/>
          </a:xfrm>
          <a:prstGeom prst="triangle">
            <a:avLst/>
          </a:prstGeom>
          <a:gradFill flip="none" rotWithShape="1">
            <a:gsLst>
              <a:gs pos="12000">
                <a:srgbClr val="E36BFB"/>
              </a:gs>
              <a:gs pos="19000">
                <a:srgbClr val="CCFF33">
                  <a:alpha val="0"/>
                </a:srgbClr>
              </a:gs>
              <a:gs pos="34000">
                <a:schemeClr val="tx1"/>
              </a:gs>
              <a:gs pos="8000">
                <a:srgbClr val="CCFF33">
                  <a:alpha val="0"/>
                </a:srgbClr>
              </a:gs>
              <a:gs pos="30000">
                <a:schemeClr val="accent1">
                  <a:tint val="44500"/>
                  <a:satMod val="160000"/>
                  <a:alpha val="0"/>
                </a:schemeClr>
              </a:gs>
              <a:gs pos="37000">
                <a:srgbClr val="CAF754">
                  <a:alpha val="0"/>
                </a:srgbClr>
              </a:gs>
              <a:gs pos="63000">
                <a:srgbClr val="CCFF33">
                  <a:alpha val="0"/>
                </a:srgbClr>
              </a:gs>
              <a:gs pos="53000">
                <a:srgbClr val="CCFF33">
                  <a:alpha val="0"/>
                </a:srgbClr>
              </a:gs>
            </a:gsLst>
            <a:path path="rect">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Triángulo isósceles"/>
          <p:cNvSpPr/>
          <p:nvPr/>
        </p:nvSpPr>
        <p:spPr>
          <a:xfrm rot="3384055" flipH="1" flipV="1">
            <a:off x="7564917" y="2288531"/>
            <a:ext cx="1514692" cy="1484190"/>
          </a:xfrm>
          <a:prstGeom prst="triangle">
            <a:avLst/>
          </a:prstGeom>
          <a:gradFill flip="none" rotWithShape="1">
            <a:gsLst>
              <a:gs pos="12000">
                <a:srgbClr val="E36BFB"/>
              </a:gs>
              <a:gs pos="19000">
                <a:srgbClr val="CCFF33">
                  <a:alpha val="0"/>
                </a:srgbClr>
              </a:gs>
              <a:gs pos="34000">
                <a:schemeClr val="tx1"/>
              </a:gs>
              <a:gs pos="8000">
                <a:srgbClr val="CCFF33">
                  <a:alpha val="0"/>
                </a:srgbClr>
              </a:gs>
              <a:gs pos="30000">
                <a:schemeClr val="accent1">
                  <a:tint val="44500"/>
                  <a:satMod val="160000"/>
                  <a:alpha val="0"/>
                </a:schemeClr>
              </a:gs>
              <a:gs pos="37000">
                <a:srgbClr val="CAF754">
                  <a:alpha val="0"/>
                </a:srgbClr>
              </a:gs>
              <a:gs pos="63000">
                <a:srgbClr val="CCFF33">
                  <a:alpha val="0"/>
                </a:srgbClr>
              </a:gs>
              <a:gs pos="53000">
                <a:srgbClr val="CCFF33">
                  <a:alpha val="0"/>
                </a:srgbClr>
              </a:gs>
            </a:gsLst>
            <a:path path="rect">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Triángulo isósceles"/>
          <p:cNvSpPr/>
          <p:nvPr/>
        </p:nvSpPr>
        <p:spPr>
          <a:xfrm rot="3384055" flipH="1" flipV="1">
            <a:off x="7585887" y="1629347"/>
            <a:ext cx="1514692" cy="1484190"/>
          </a:xfrm>
          <a:prstGeom prst="triangle">
            <a:avLst/>
          </a:prstGeom>
          <a:gradFill flip="none" rotWithShape="1">
            <a:gsLst>
              <a:gs pos="12000">
                <a:srgbClr val="E36BFB"/>
              </a:gs>
              <a:gs pos="19000">
                <a:srgbClr val="CCFF33">
                  <a:alpha val="0"/>
                </a:srgbClr>
              </a:gs>
              <a:gs pos="34000">
                <a:schemeClr val="tx1"/>
              </a:gs>
              <a:gs pos="8000">
                <a:srgbClr val="CCFF33">
                  <a:alpha val="0"/>
                </a:srgbClr>
              </a:gs>
              <a:gs pos="30000">
                <a:schemeClr val="accent1">
                  <a:tint val="44500"/>
                  <a:satMod val="160000"/>
                  <a:alpha val="0"/>
                </a:schemeClr>
              </a:gs>
              <a:gs pos="37000">
                <a:srgbClr val="CAF754">
                  <a:alpha val="0"/>
                </a:srgbClr>
              </a:gs>
              <a:gs pos="63000">
                <a:srgbClr val="CCFF33">
                  <a:alpha val="0"/>
                </a:srgbClr>
              </a:gs>
              <a:gs pos="53000">
                <a:srgbClr val="CCFF33">
                  <a:alpha val="0"/>
                </a:srgbClr>
              </a:gs>
            </a:gsLst>
            <a:path path="rect">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Triángulo isósceles"/>
          <p:cNvSpPr/>
          <p:nvPr/>
        </p:nvSpPr>
        <p:spPr>
          <a:xfrm rot="3384055" flipH="1" flipV="1">
            <a:off x="7570872" y="981276"/>
            <a:ext cx="1514692" cy="1484190"/>
          </a:xfrm>
          <a:prstGeom prst="triangle">
            <a:avLst/>
          </a:prstGeom>
          <a:gradFill flip="none" rotWithShape="1">
            <a:gsLst>
              <a:gs pos="12000">
                <a:srgbClr val="E36BFB"/>
              </a:gs>
              <a:gs pos="19000">
                <a:srgbClr val="CCFF33">
                  <a:alpha val="0"/>
                </a:srgbClr>
              </a:gs>
              <a:gs pos="34000">
                <a:schemeClr val="tx1"/>
              </a:gs>
              <a:gs pos="8000">
                <a:srgbClr val="CCFF33">
                  <a:alpha val="0"/>
                </a:srgbClr>
              </a:gs>
              <a:gs pos="30000">
                <a:schemeClr val="accent1">
                  <a:tint val="44500"/>
                  <a:satMod val="160000"/>
                  <a:alpha val="0"/>
                </a:schemeClr>
              </a:gs>
              <a:gs pos="37000">
                <a:srgbClr val="CAF754">
                  <a:alpha val="0"/>
                </a:srgbClr>
              </a:gs>
              <a:gs pos="63000">
                <a:srgbClr val="CCFF33">
                  <a:alpha val="0"/>
                </a:srgbClr>
              </a:gs>
              <a:gs pos="53000">
                <a:srgbClr val="CCFF33">
                  <a:alpha val="0"/>
                </a:srgbClr>
              </a:gs>
            </a:gsLst>
            <a:path path="rect">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Triángulo isósceles"/>
          <p:cNvSpPr/>
          <p:nvPr/>
        </p:nvSpPr>
        <p:spPr>
          <a:xfrm rot="3384055" flipH="1" flipV="1">
            <a:off x="7589613" y="333665"/>
            <a:ext cx="1514692" cy="1484190"/>
          </a:xfrm>
          <a:prstGeom prst="triangle">
            <a:avLst/>
          </a:prstGeom>
          <a:gradFill flip="none" rotWithShape="1">
            <a:gsLst>
              <a:gs pos="12000">
                <a:srgbClr val="E36BFB"/>
              </a:gs>
              <a:gs pos="19000">
                <a:srgbClr val="CCFF33">
                  <a:alpha val="0"/>
                </a:srgbClr>
              </a:gs>
              <a:gs pos="34000">
                <a:schemeClr val="tx1"/>
              </a:gs>
              <a:gs pos="8000">
                <a:srgbClr val="CCFF33">
                  <a:alpha val="0"/>
                </a:srgbClr>
              </a:gs>
              <a:gs pos="30000">
                <a:schemeClr val="accent1">
                  <a:tint val="44500"/>
                  <a:satMod val="160000"/>
                  <a:alpha val="0"/>
                </a:schemeClr>
              </a:gs>
              <a:gs pos="37000">
                <a:srgbClr val="CAF754">
                  <a:alpha val="0"/>
                </a:srgbClr>
              </a:gs>
              <a:gs pos="63000">
                <a:srgbClr val="CCFF33">
                  <a:alpha val="0"/>
                </a:srgbClr>
              </a:gs>
              <a:gs pos="53000">
                <a:srgbClr val="CCFF33">
                  <a:alpha val="0"/>
                </a:srgbClr>
              </a:gs>
            </a:gsLst>
            <a:path path="rect">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Triángulo isósceles"/>
          <p:cNvSpPr/>
          <p:nvPr/>
        </p:nvSpPr>
        <p:spPr>
          <a:xfrm rot="3384055" flipH="1" flipV="1">
            <a:off x="7588878" y="-308570"/>
            <a:ext cx="1514692" cy="1484190"/>
          </a:xfrm>
          <a:prstGeom prst="triangle">
            <a:avLst/>
          </a:prstGeom>
          <a:gradFill flip="none" rotWithShape="1">
            <a:gsLst>
              <a:gs pos="12000">
                <a:srgbClr val="E36BFB"/>
              </a:gs>
              <a:gs pos="19000">
                <a:srgbClr val="CCFF33">
                  <a:alpha val="0"/>
                </a:srgbClr>
              </a:gs>
              <a:gs pos="34000">
                <a:schemeClr val="tx1"/>
              </a:gs>
              <a:gs pos="8000">
                <a:srgbClr val="CCFF33">
                  <a:alpha val="0"/>
                </a:srgbClr>
              </a:gs>
              <a:gs pos="30000">
                <a:schemeClr val="accent1">
                  <a:tint val="44500"/>
                  <a:satMod val="160000"/>
                  <a:alpha val="0"/>
                </a:schemeClr>
              </a:gs>
              <a:gs pos="37000">
                <a:srgbClr val="CAF754">
                  <a:alpha val="0"/>
                </a:srgbClr>
              </a:gs>
              <a:gs pos="63000">
                <a:srgbClr val="CCFF33">
                  <a:alpha val="0"/>
                </a:srgbClr>
              </a:gs>
              <a:gs pos="53000">
                <a:srgbClr val="CCFF33">
                  <a:alpha val="0"/>
                </a:srgbClr>
              </a:gs>
            </a:gsLst>
            <a:path path="rect">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Triángulo isósceles"/>
          <p:cNvSpPr/>
          <p:nvPr/>
        </p:nvSpPr>
        <p:spPr>
          <a:xfrm rot="3384055" flipH="1" flipV="1">
            <a:off x="6632643" y="4277612"/>
            <a:ext cx="1514692" cy="1484190"/>
          </a:xfrm>
          <a:prstGeom prst="triangle">
            <a:avLst/>
          </a:prstGeom>
          <a:gradFill flip="none" rotWithShape="1">
            <a:gsLst>
              <a:gs pos="12000">
                <a:srgbClr val="E36BFB"/>
              </a:gs>
              <a:gs pos="19000">
                <a:srgbClr val="CCFF33">
                  <a:alpha val="0"/>
                </a:srgbClr>
              </a:gs>
              <a:gs pos="34000">
                <a:schemeClr val="tx1"/>
              </a:gs>
              <a:gs pos="8000">
                <a:srgbClr val="CCFF33">
                  <a:alpha val="0"/>
                </a:srgbClr>
              </a:gs>
              <a:gs pos="30000">
                <a:schemeClr val="accent1">
                  <a:tint val="44500"/>
                  <a:satMod val="160000"/>
                  <a:alpha val="0"/>
                </a:schemeClr>
              </a:gs>
              <a:gs pos="37000">
                <a:srgbClr val="CAF754">
                  <a:alpha val="0"/>
                </a:srgbClr>
              </a:gs>
              <a:gs pos="63000">
                <a:srgbClr val="CCFF33">
                  <a:alpha val="0"/>
                </a:srgbClr>
              </a:gs>
              <a:gs pos="53000">
                <a:srgbClr val="CCFF33">
                  <a:alpha val="0"/>
                </a:srgbClr>
              </a:gs>
            </a:gsLst>
            <a:path path="rect">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Triángulo isósceles"/>
          <p:cNvSpPr/>
          <p:nvPr/>
        </p:nvSpPr>
        <p:spPr>
          <a:xfrm rot="3384055" flipH="1" flipV="1">
            <a:off x="6653613" y="3618428"/>
            <a:ext cx="1514692" cy="1484190"/>
          </a:xfrm>
          <a:prstGeom prst="triangle">
            <a:avLst/>
          </a:prstGeom>
          <a:gradFill flip="none" rotWithShape="1">
            <a:gsLst>
              <a:gs pos="12000">
                <a:srgbClr val="E36BFB"/>
              </a:gs>
              <a:gs pos="19000">
                <a:srgbClr val="CCFF33">
                  <a:alpha val="0"/>
                </a:srgbClr>
              </a:gs>
              <a:gs pos="34000">
                <a:schemeClr val="tx1"/>
              </a:gs>
              <a:gs pos="8000">
                <a:srgbClr val="CCFF33">
                  <a:alpha val="0"/>
                </a:srgbClr>
              </a:gs>
              <a:gs pos="30000">
                <a:schemeClr val="accent1">
                  <a:tint val="44500"/>
                  <a:satMod val="160000"/>
                  <a:alpha val="0"/>
                </a:schemeClr>
              </a:gs>
              <a:gs pos="37000">
                <a:srgbClr val="CAF754">
                  <a:alpha val="0"/>
                </a:srgbClr>
              </a:gs>
              <a:gs pos="63000">
                <a:srgbClr val="CCFF33">
                  <a:alpha val="0"/>
                </a:srgbClr>
              </a:gs>
              <a:gs pos="53000">
                <a:srgbClr val="CCFF33">
                  <a:alpha val="0"/>
                </a:srgbClr>
              </a:gs>
            </a:gsLst>
            <a:path path="rect">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Triángulo isósceles"/>
          <p:cNvSpPr/>
          <p:nvPr/>
        </p:nvSpPr>
        <p:spPr>
          <a:xfrm rot="3384055" flipH="1" flipV="1">
            <a:off x="6638598" y="2970356"/>
            <a:ext cx="1514692" cy="1484190"/>
          </a:xfrm>
          <a:prstGeom prst="triangle">
            <a:avLst/>
          </a:prstGeom>
          <a:gradFill flip="none" rotWithShape="1">
            <a:gsLst>
              <a:gs pos="12000">
                <a:srgbClr val="E36BFB"/>
              </a:gs>
              <a:gs pos="19000">
                <a:srgbClr val="CCFF33">
                  <a:alpha val="0"/>
                </a:srgbClr>
              </a:gs>
              <a:gs pos="34000">
                <a:schemeClr val="tx1"/>
              </a:gs>
              <a:gs pos="8000">
                <a:srgbClr val="CCFF33">
                  <a:alpha val="0"/>
                </a:srgbClr>
              </a:gs>
              <a:gs pos="30000">
                <a:schemeClr val="accent1">
                  <a:tint val="44500"/>
                  <a:satMod val="160000"/>
                  <a:alpha val="0"/>
                </a:schemeClr>
              </a:gs>
              <a:gs pos="37000">
                <a:srgbClr val="CAF754">
                  <a:alpha val="0"/>
                </a:srgbClr>
              </a:gs>
              <a:gs pos="63000">
                <a:srgbClr val="CCFF33">
                  <a:alpha val="0"/>
                </a:srgbClr>
              </a:gs>
              <a:gs pos="53000">
                <a:srgbClr val="CCFF33">
                  <a:alpha val="0"/>
                </a:srgbClr>
              </a:gs>
            </a:gsLst>
            <a:path path="rect">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Triángulo isósceles"/>
          <p:cNvSpPr/>
          <p:nvPr/>
        </p:nvSpPr>
        <p:spPr>
          <a:xfrm rot="3384055" flipH="1" flipV="1">
            <a:off x="6628917" y="2302712"/>
            <a:ext cx="1514692" cy="1484190"/>
          </a:xfrm>
          <a:prstGeom prst="triangle">
            <a:avLst/>
          </a:prstGeom>
          <a:gradFill flip="none" rotWithShape="1">
            <a:gsLst>
              <a:gs pos="12000">
                <a:srgbClr val="E36BFB"/>
              </a:gs>
              <a:gs pos="19000">
                <a:srgbClr val="CCFF33">
                  <a:alpha val="0"/>
                </a:srgbClr>
              </a:gs>
              <a:gs pos="34000">
                <a:schemeClr val="tx1"/>
              </a:gs>
              <a:gs pos="8000">
                <a:srgbClr val="CCFF33">
                  <a:alpha val="0"/>
                </a:srgbClr>
              </a:gs>
              <a:gs pos="30000">
                <a:schemeClr val="accent1">
                  <a:tint val="44500"/>
                  <a:satMod val="160000"/>
                  <a:alpha val="0"/>
                </a:schemeClr>
              </a:gs>
              <a:gs pos="37000">
                <a:srgbClr val="CAF754">
                  <a:alpha val="0"/>
                </a:srgbClr>
              </a:gs>
              <a:gs pos="63000">
                <a:srgbClr val="CCFF33">
                  <a:alpha val="0"/>
                </a:srgbClr>
              </a:gs>
              <a:gs pos="53000">
                <a:srgbClr val="CCFF33">
                  <a:alpha val="0"/>
                </a:srgbClr>
              </a:gs>
            </a:gsLst>
            <a:path path="rect">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Triángulo isósceles"/>
          <p:cNvSpPr/>
          <p:nvPr/>
        </p:nvSpPr>
        <p:spPr>
          <a:xfrm rot="3384055" flipH="1" flipV="1">
            <a:off x="6649887" y="1643528"/>
            <a:ext cx="1514692" cy="1484190"/>
          </a:xfrm>
          <a:prstGeom prst="triangle">
            <a:avLst/>
          </a:prstGeom>
          <a:gradFill flip="none" rotWithShape="1">
            <a:gsLst>
              <a:gs pos="12000">
                <a:srgbClr val="E36BFB"/>
              </a:gs>
              <a:gs pos="19000">
                <a:srgbClr val="CCFF33">
                  <a:alpha val="0"/>
                </a:srgbClr>
              </a:gs>
              <a:gs pos="34000">
                <a:schemeClr val="tx1"/>
              </a:gs>
              <a:gs pos="8000">
                <a:srgbClr val="CCFF33">
                  <a:alpha val="0"/>
                </a:srgbClr>
              </a:gs>
              <a:gs pos="30000">
                <a:schemeClr val="accent1">
                  <a:tint val="44500"/>
                  <a:satMod val="160000"/>
                  <a:alpha val="0"/>
                </a:schemeClr>
              </a:gs>
              <a:gs pos="37000">
                <a:srgbClr val="CAF754">
                  <a:alpha val="0"/>
                </a:srgbClr>
              </a:gs>
              <a:gs pos="63000">
                <a:srgbClr val="CCFF33">
                  <a:alpha val="0"/>
                </a:srgbClr>
              </a:gs>
              <a:gs pos="53000">
                <a:srgbClr val="CCFF33">
                  <a:alpha val="0"/>
                </a:srgbClr>
              </a:gs>
            </a:gsLst>
            <a:path path="rect">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Triángulo isósceles"/>
          <p:cNvSpPr/>
          <p:nvPr/>
        </p:nvSpPr>
        <p:spPr>
          <a:xfrm rot="3384055" flipH="1" flipV="1">
            <a:off x="6634872" y="995457"/>
            <a:ext cx="1514692" cy="1484190"/>
          </a:xfrm>
          <a:prstGeom prst="triangle">
            <a:avLst/>
          </a:prstGeom>
          <a:gradFill flip="none" rotWithShape="1">
            <a:gsLst>
              <a:gs pos="12000">
                <a:srgbClr val="E36BFB"/>
              </a:gs>
              <a:gs pos="19000">
                <a:srgbClr val="CCFF33">
                  <a:alpha val="0"/>
                </a:srgbClr>
              </a:gs>
              <a:gs pos="34000">
                <a:schemeClr val="tx1"/>
              </a:gs>
              <a:gs pos="8000">
                <a:srgbClr val="CCFF33">
                  <a:alpha val="0"/>
                </a:srgbClr>
              </a:gs>
              <a:gs pos="30000">
                <a:schemeClr val="accent1">
                  <a:tint val="44500"/>
                  <a:satMod val="160000"/>
                  <a:alpha val="0"/>
                </a:schemeClr>
              </a:gs>
              <a:gs pos="37000">
                <a:srgbClr val="CAF754">
                  <a:alpha val="0"/>
                </a:srgbClr>
              </a:gs>
              <a:gs pos="63000">
                <a:srgbClr val="CCFF33">
                  <a:alpha val="0"/>
                </a:srgbClr>
              </a:gs>
              <a:gs pos="53000">
                <a:srgbClr val="CCFF33">
                  <a:alpha val="0"/>
                </a:srgbClr>
              </a:gs>
            </a:gsLst>
            <a:path path="rect">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Triángulo isósceles"/>
          <p:cNvSpPr/>
          <p:nvPr/>
        </p:nvSpPr>
        <p:spPr>
          <a:xfrm rot="3384055" flipH="1" flipV="1">
            <a:off x="6653613" y="347846"/>
            <a:ext cx="1514692" cy="1484190"/>
          </a:xfrm>
          <a:prstGeom prst="triangle">
            <a:avLst/>
          </a:prstGeom>
          <a:gradFill flip="none" rotWithShape="1">
            <a:gsLst>
              <a:gs pos="12000">
                <a:srgbClr val="E36BFB"/>
              </a:gs>
              <a:gs pos="19000">
                <a:srgbClr val="CCFF33">
                  <a:alpha val="0"/>
                </a:srgbClr>
              </a:gs>
              <a:gs pos="34000">
                <a:schemeClr val="tx1"/>
              </a:gs>
              <a:gs pos="8000">
                <a:srgbClr val="CCFF33">
                  <a:alpha val="0"/>
                </a:srgbClr>
              </a:gs>
              <a:gs pos="30000">
                <a:schemeClr val="accent1">
                  <a:tint val="44500"/>
                  <a:satMod val="160000"/>
                  <a:alpha val="0"/>
                </a:schemeClr>
              </a:gs>
              <a:gs pos="37000">
                <a:srgbClr val="CAF754">
                  <a:alpha val="0"/>
                </a:srgbClr>
              </a:gs>
              <a:gs pos="63000">
                <a:srgbClr val="CCFF33">
                  <a:alpha val="0"/>
                </a:srgbClr>
              </a:gs>
              <a:gs pos="53000">
                <a:srgbClr val="CCFF33">
                  <a:alpha val="0"/>
                </a:srgbClr>
              </a:gs>
            </a:gsLst>
            <a:path path="rect">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Triángulo isósceles"/>
          <p:cNvSpPr/>
          <p:nvPr/>
        </p:nvSpPr>
        <p:spPr>
          <a:xfrm rot="3384055" flipH="1" flipV="1">
            <a:off x="6652878" y="-294389"/>
            <a:ext cx="1514692" cy="1484190"/>
          </a:xfrm>
          <a:prstGeom prst="triangle">
            <a:avLst/>
          </a:prstGeom>
          <a:gradFill flip="none" rotWithShape="1">
            <a:gsLst>
              <a:gs pos="12000">
                <a:srgbClr val="E36BFB"/>
              </a:gs>
              <a:gs pos="19000">
                <a:srgbClr val="CCFF33">
                  <a:alpha val="0"/>
                </a:srgbClr>
              </a:gs>
              <a:gs pos="34000">
                <a:schemeClr val="tx1"/>
              </a:gs>
              <a:gs pos="8000">
                <a:srgbClr val="CCFF33">
                  <a:alpha val="0"/>
                </a:srgbClr>
              </a:gs>
              <a:gs pos="30000">
                <a:schemeClr val="accent1">
                  <a:tint val="44500"/>
                  <a:satMod val="160000"/>
                  <a:alpha val="0"/>
                </a:schemeClr>
              </a:gs>
              <a:gs pos="37000">
                <a:srgbClr val="CAF754">
                  <a:alpha val="0"/>
                </a:srgbClr>
              </a:gs>
              <a:gs pos="63000">
                <a:srgbClr val="CCFF33">
                  <a:alpha val="0"/>
                </a:srgbClr>
              </a:gs>
              <a:gs pos="53000">
                <a:srgbClr val="CCFF33">
                  <a:alpha val="0"/>
                </a:srgbClr>
              </a:gs>
            </a:gsLst>
            <a:path path="rect">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Triángulo isósceles"/>
          <p:cNvSpPr/>
          <p:nvPr/>
        </p:nvSpPr>
        <p:spPr>
          <a:xfrm rot="3384055" flipH="1" flipV="1">
            <a:off x="5727854" y="4277612"/>
            <a:ext cx="1514692" cy="1484190"/>
          </a:xfrm>
          <a:prstGeom prst="triangle">
            <a:avLst/>
          </a:prstGeom>
          <a:gradFill flip="none" rotWithShape="1">
            <a:gsLst>
              <a:gs pos="12000">
                <a:srgbClr val="E36BFB"/>
              </a:gs>
              <a:gs pos="19000">
                <a:srgbClr val="CCFF33">
                  <a:alpha val="0"/>
                </a:srgbClr>
              </a:gs>
              <a:gs pos="34000">
                <a:schemeClr val="tx1"/>
              </a:gs>
              <a:gs pos="8000">
                <a:srgbClr val="CCFF33">
                  <a:alpha val="0"/>
                </a:srgbClr>
              </a:gs>
              <a:gs pos="30000">
                <a:schemeClr val="accent1">
                  <a:tint val="44500"/>
                  <a:satMod val="160000"/>
                  <a:alpha val="0"/>
                </a:schemeClr>
              </a:gs>
              <a:gs pos="37000">
                <a:srgbClr val="CAF754">
                  <a:alpha val="0"/>
                </a:srgbClr>
              </a:gs>
              <a:gs pos="63000">
                <a:srgbClr val="CCFF33">
                  <a:alpha val="0"/>
                </a:srgbClr>
              </a:gs>
              <a:gs pos="53000">
                <a:srgbClr val="CCFF33">
                  <a:alpha val="0"/>
                </a:srgbClr>
              </a:gs>
            </a:gsLst>
            <a:path path="rect">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Triángulo isósceles"/>
          <p:cNvSpPr/>
          <p:nvPr/>
        </p:nvSpPr>
        <p:spPr>
          <a:xfrm rot="3384055" flipH="1" flipV="1">
            <a:off x="5748824" y="3618428"/>
            <a:ext cx="1514692" cy="1484190"/>
          </a:xfrm>
          <a:prstGeom prst="triangle">
            <a:avLst/>
          </a:prstGeom>
          <a:gradFill flip="none" rotWithShape="1">
            <a:gsLst>
              <a:gs pos="12000">
                <a:srgbClr val="E36BFB"/>
              </a:gs>
              <a:gs pos="19000">
                <a:srgbClr val="CCFF33">
                  <a:alpha val="0"/>
                </a:srgbClr>
              </a:gs>
              <a:gs pos="34000">
                <a:schemeClr val="tx1"/>
              </a:gs>
              <a:gs pos="8000">
                <a:srgbClr val="CCFF33">
                  <a:alpha val="0"/>
                </a:srgbClr>
              </a:gs>
              <a:gs pos="30000">
                <a:schemeClr val="accent1">
                  <a:tint val="44500"/>
                  <a:satMod val="160000"/>
                  <a:alpha val="0"/>
                </a:schemeClr>
              </a:gs>
              <a:gs pos="37000">
                <a:srgbClr val="CAF754">
                  <a:alpha val="0"/>
                </a:srgbClr>
              </a:gs>
              <a:gs pos="63000">
                <a:srgbClr val="CCFF33">
                  <a:alpha val="0"/>
                </a:srgbClr>
              </a:gs>
              <a:gs pos="53000">
                <a:srgbClr val="CCFF33">
                  <a:alpha val="0"/>
                </a:srgbClr>
              </a:gs>
            </a:gsLst>
            <a:path path="rect">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Triángulo isósceles"/>
          <p:cNvSpPr/>
          <p:nvPr/>
        </p:nvSpPr>
        <p:spPr>
          <a:xfrm rot="3384055" flipH="1" flipV="1">
            <a:off x="5733809" y="2970356"/>
            <a:ext cx="1514692" cy="1484190"/>
          </a:xfrm>
          <a:prstGeom prst="triangle">
            <a:avLst/>
          </a:prstGeom>
          <a:gradFill flip="none" rotWithShape="1">
            <a:gsLst>
              <a:gs pos="12000">
                <a:srgbClr val="E36BFB"/>
              </a:gs>
              <a:gs pos="19000">
                <a:srgbClr val="CCFF33">
                  <a:alpha val="0"/>
                </a:srgbClr>
              </a:gs>
              <a:gs pos="34000">
                <a:schemeClr val="tx1"/>
              </a:gs>
              <a:gs pos="8000">
                <a:srgbClr val="CCFF33">
                  <a:alpha val="0"/>
                </a:srgbClr>
              </a:gs>
              <a:gs pos="30000">
                <a:schemeClr val="accent1">
                  <a:tint val="44500"/>
                  <a:satMod val="160000"/>
                  <a:alpha val="0"/>
                </a:schemeClr>
              </a:gs>
              <a:gs pos="37000">
                <a:srgbClr val="CAF754">
                  <a:alpha val="0"/>
                </a:srgbClr>
              </a:gs>
              <a:gs pos="63000">
                <a:srgbClr val="CCFF33">
                  <a:alpha val="0"/>
                </a:srgbClr>
              </a:gs>
              <a:gs pos="53000">
                <a:srgbClr val="CCFF33">
                  <a:alpha val="0"/>
                </a:srgbClr>
              </a:gs>
            </a:gsLst>
            <a:path path="rect">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Triángulo isósceles"/>
          <p:cNvSpPr/>
          <p:nvPr/>
        </p:nvSpPr>
        <p:spPr>
          <a:xfrm rot="3384055" flipH="1" flipV="1">
            <a:off x="5724128" y="2302712"/>
            <a:ext cx="1514692" cy="1484190"/>
          </a:xfrm>
          <a:prstGeom prst="triangle">
            <a:avLst/>
          </a:prstGeom>
          <a:gradFill flip="none" rotWithShape="1">
            <a:gsLst>
              <a:gs pos="12000">
                <a:srgbClr val="E36BFB"/>
              </a:gs>
              <a:gs pos="19000">
                <a:srgbClr val="CCFF33">
                  <a:alpha val="0"/>
                </a:srgbClr>
              </a:gs>
              <a:gs pos="34000">
                <a:schemeClr val="tx1"/>
              </a:gs>
              <a:gs pos="8000">
                <a:srgbClr val="CCFF33">
                  <a:alpha val="0"/>
                </a:srgbClr>
              </a:gs>
              <a:gs pos="30000">
                <a:schemeClr val="accent1">
                  <a:tint val="44500"/>
                  <a:satMod val="160000"/>
                  <a:alpha val="0"/>
                </a:schemeClr>
              </a:gs>
              <a:gs pos="37000">
                <a:srgbClr val="CAF754">
                  <a:alpha val="0"/>
                </a:srgbClr>
              </a:gs>
              <a:gs pos="63000">
                <a:srgbClr val="CCFF33">
                  <a:alpha val="0"/>
                </a:srgbClr>
              </a:gs>
              <a:gs pos="53000">
                <a:srgbClr val="CCFF33">
                  <a:alpha val="0"/>
                </a:srgbClr>
              </a:gs>
            </a:gsLst>
            <a:path path="rect">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Triángulo isósceles"/>
          <p:cNvSpPr/>
          <p:nvPr/>
        </p:nvSpPr>
        <p:spPr>
          <a:xfrm rot="3384055" flipH="1" flipV="1">
            <a:off x="5745098" y="1643528"/>
            <a:ext cx="1514692" cy="1484190"/>
          </a:xfrm>
          <a:prstGeom prst="triangle">
            <a:avLst/>
          </a:prstGeom>
          <a:gradFill flip="none" rotWithShape="1">
            <a:gsLst>
              <a:gs pos="12000">
                <a:srgbClr val="E36BFB"/>
              </a:gs>
              <a:gs pos="19000">
                <a:srgbClr val="CCFF33">
                  <a:alpha val="0"/>
                </a:srgbClr>
              </a:gs>
              <a:gs pos="34000">
                <a:schemeClr val="tx1"/>
              </a:gs>
              <a:gs pos="8000">
                <a:srgbClr val="CCFF33">
                  <a:alpha val="0"/>
                </a:srgbClr>
              </a:gs>
              <a:gs pos="30000">
                <a:schemeClr val="accent1">
                  <a:tint val="44500"/>
                  <a:satMod val="160000"/>
                  <a:alpha val="0"/>
                </a:schemeClr>
              </a:gs>
              <a:gs pos="37000">
                <a:srgbClr val="CAF754">
                  <a:alpha val="0"/>
                </a:srgbClr>
              </a:gs>
              <a:gs pos="63000">
                <a:srgbClr val="CCFF33">
                  <a:alpha val="0"/>
                </a:srgbClr>
              </a:gs>
              <a:gs pos="53000">
                <a:srgbClr val="CCFF33">
                  <a:alpha val="0"/>
                </a:srgbClr>
              </a:gs>
            </a:gsLst>
            <a:path path="rect">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Triángulo isósceles"/>
          <p:cNvSpPr/>
          <p:nvPr/>
        </p:nvSpPr>
        <p:spPr>
          <a:xfrm rot="3384055" flipH="1" flipV="1">
            <a:off x="5730083" y="995457"/>
            <a:ext cx="1514692" cy="1484190"/>
          </a:xfrm>
          <a:prstGeom prst="triangle">
            <a:avLst/>
          </a:prstGeom>
          <a:gradFill flip="none" rotWithShape="1">
            <a:gsLst>
              <a:gs pos="12000">
                <a:srgbClr val="E36BFB"/>
              </a:gs>
              <a:gs pos="19000">
                <a:srgbClr val="CCFF33">
                  <a:alpha val="0"/>
                </a:srgbClr>
              </a:gs>
              <a:gs pos="34000">
                <a:schemeClr val="tx1"/>
              </a:gs>
              <a:gs pos="8000">
                <a:srgbClr val="CCFF33">
                  <a:alpha val="0"/>
                </a:srgbClr>
              </a:gs>
              <a:gs pos="30000">
                <a:schemeClr val="accent1">
                  <a:tint val="44500"/>
                  <a:satMod val="160000"/>
                  <a:alpha val="0"/>
                </a:schemeClr>
              </a:gs>
              <a:gs pos="37000">
                <a:srgbClr val="CAF754">
                  <a:alpha val="0"/>
                </a:srgbClr>
              </a:gs>
              <a:gs pos="63000">
                <a:srgbClr val="CCFF33">
                  <a:alpha val="0"/>
                </a:srgbClr>
              </a:gs>
              <a:gs pos="53000">
                <a:srgbClr val="CCFF33">
                  <a:alpha val="0"/>
                </a:srgbClr>
              </a:gs>
            </a:gsLst>
            <a:path path="rect">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Triángulo isósceles"/>
          <p:cNvSpPr/>
          <p:nvPr/>
        </p:nvSpPr>
        <p:spPr>
          <a:xfrm rot="3384055" flipH="1" flipV="1">
            <a:off x="5748824" y="347846"/>
            <a:ext cx="1514692" cy="1484190"/>
          </a:xfrm>
          <a:prstGeom prst="triangle">
            <a:avLst/>
          </a:prstGeom>
          <a:gradFill flip="none" rotWithShape="1">
            <a:gsLst>
              <a:gs pos="12000">
                <a:srgbClr val="E36BFB"/>
              </a:gs>
              <a:gs pos="19000">
                <a:srgbClr val="CCFF33">
                  <a:alpha val="0"/>
                </a:srgbClr>
              </a:gs>
              <a:gs pos="34000">
                <a:schemeClr val="tx1"/>
              </a:gs>
              <a:gs pos="8000">
                <a:srgbClr val="CCFF33">
                  <a:alpha val="0"/>
                </a:srgbClr>
              </a:gs>
              <a:gs pos="30000">
                <a:schemeClr val="accent1">
                  <a:tint val="44500"/>
                  <a:satMod val="160000"/>
                  <a:alpha val="0"/>
                </a:schemeClr>
              </a:gs>
              <a:gs pos="37000">
                <a:srgbClr val="CAF754">
                  <a:alpha val="0"/>
                </a:srgbClr>
              </a:gs>
              <a:gs pos="63000">
                <a:srgbClr val="CCFF33">
                  <a:alpha val="0"/>
                </a:srgbClr>
              </a:gs>
              <a:gs pos="53000">
                <a:srgbClr val="CCFF33">
                  <a:alpha val="0"/>
                </a:srgbClr>
              </a:gs>
            </a:gsLst>
            <a:path path="rect">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Triángulo isósceles"/>
          <p:cNvSpPr/>
          <p:nvPr/>
        </p:nvSpPr>
        <p:spPr>
          <a:xfrm rot="3384055" flipH="1" flipV="1">
            <a:off x="5748089" y="-294389"/>
            <a:ext cx="1514692" cy="1484190"/>
          </a:xfrm>
          <a:prstGeom prst="triangle">
            <a:avLst/>
          </a:prstGeom>
          <a:gradFill flip="none" rotWithShape="1">
            <a:gsLst>
              <a:gs pos="12000">
                <a:srgbClr val="E36BFB"/>
              </a:gs>
              <a:gs pos="19000">
                <a:srgbClr val="CCFF33">
                  <a:alpha val="0"/>
                </a:srgbClr>
              </a:gs>
              <a:gs pos="34000">
                <a:schemeClr val="tx1"/>
              </a:gs>
              <a:gs pos="8000">
                <a:srgbClr val="CCFF33">
                  <a:alpha val="0"/>
                </a:srgbClr>
              </a:gs>
              <a:gs pos="30000">
                <a:schemeClr val="accent1">
                  <a:tint val="44500"/>
                  <a:satMod val="160000"/>
                  <a:alpha val="0"/>
                </a:schemeClr>
              </a:gs>
              <a:gs pos="37000">
                <a:srgbClr val="CAF754">
                  <a:alpha val="0"/>
                </a:srgbClr>
              </a:gs>
              <a:gs pos="63000">
                <a:srgbClr val="CCFF33">
                  <a:alpha val="0"/>
                </a:srgbClr>
              </a:gs>
              <a:gs pos="53000">
                <a:srgbClr val="CCFF33">
                  <a:alpha val="0"/>
                </a:srgbClr>
              </a:gs>
            </a:gsLst>
            <a:path path="rect">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Triángulo isósceles"/>
          <p:cNvSpPr/>
          <p:nvPr/>
        </p:nvSpPr>
        <p:spPr>
          <a:xfrm rot="18215945" flipV="1">
            <a:off x="-879638" y="4277612"/>
            <a:ext cx="1514692" cy="1484190"/>
          </a:xfrm>
          <a:prstGeom prst="triangle">
            <a:avLst/>
          </a:prstGeom>
          <a:gradFill flip="none" rotWithShape="1">
            <a:gsLst>
              <a:gs pos="12000">
                <a:srgbClr val="E36BFB"/>
              </a:gs>
              <a:gs pos="19000">
                <a:srgbClr val="CCFF33">
                  <a:alpha val="0"/>
                </a:srgbClr>
              </a:gs>
              <a:gs pos="34000">
                <a:schemeClr val="tx1"/>
              </a:gs>
              <a:gs pos="8000">
                <a:srgbClr val="CCFF33">
                  <a:alpha val="0"/>
                </a:srgbClr>
              </a:gs>
              <a:gs pos="30000">
                <a:schemeClr val="accent1">
                  <a:tint val="44500"/>
                  <a:satMod val="160000"/>
                  <a:alpha val="0"/>
                </a:schemeClr>
              </a:gs>
              <a:gs pos="37000">
                <a:srgbClr val="CAF754">
                  <a:alpha val="0"/>
                </a:srgbClr>
              </a:gs>
              <a:gs pos="63000">
                <a:srgbClr val="CCFF33">
                  <a:alpha val="0"/>
                </a:srgbClr>
              </a:gs>
              <a:gs pos="53000">
                <a:srgbClr val="CCFF33">
                  <a:alpha val="0"/>
                </a:srgbClr>
              </a:gs>
            </a:gsLst>
            <a:path path="rect">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Triángulo isósceles"/>
          <p:cNvSpPr/>
          <p:nvPr/>
        </p:nvSpPr>
        <p:spPr>
          <a:xfrm rot="18215945" flipV="1">
            <a:off x="-900608" y="3618428"/>
            <a:ext cx="1514692" cy="1484190"/>
          </a:xfrm>
          <a:prstGeom prst="triangle">
            <a:avLst/>
          </a:prstGeom>
          <a:gradFill flip="none" rotWithShape="1">
            <a:gsLst>
              <a:gs pos="12000">
                <a:srgbClr val="E36BFB"/>
              </a:gs>
              <a:gs pos="19000">
                <a:srgbClr val="CCFF33">
                  <a:alpha val="0"/>
                </a:srgbClr>
              </a:gs>
              <a:gs pos="34000">
                <a:schemeClr val="tx1"/>
              </a:gs>
              <a:gs pos="8000">
                <a:srgbClr val="CCFF33">
                  <a:alpha val="0"/>
                </a:srgbClr>
              </a:gs>
              <a:gs pos="30000">
                <a:schemeClr val="accent1">
                  <a:tint val="44500"/>
                  <a:satMod val="160000"/>
                  <a:alpha val="0"/>
                </a:schemeClr>
              </a:gs>
              <a:gs pos="37000">
                <a:srgbClr val="CAF754">
                  <a:alpha val="0"/>
                </a:srgbClr>
              </a:gs>
              <a:gs pos="63000">
                <a:srgbClr val="CCFF33">
                  <a:alpha val="0"/>
                </a:srgbClr>
              </a:gs>
              <a:gs pos="53000">
                <a:srgbClr val="CCFF33">
                  <a:alpha val="0"/>
                </a:srgbClr>
              </a:gs>
            </a:gsLst>
            <a:path path="rect">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Triángulo isósceles"/>
          <p:cNvSpPr/>
          <p:nvPr/>
        </p:nvSpPr>
        <p:spPr>
          <a:xfrm rot="18215945" flipV="1">
            <a:off x="-885593" y="2970356"/>
            <a:ext cx="1514692" cy="1484190"/>
          </a:xfrm>
          <a:prstGeom prst="triangle">
            <a:avLst/>
          </a:prstGeom>
          <a:gradFill flip="none" rotWithShape="1">
            <a:gsLst>
              <a:gs pos="12000">
                <a:srgbClr val="E36BFB"/>
              </a:gs>
              <a:gs pos="19000">
                <a:srgbClr val="CCFF33">
                  <a:alpha val="0"/>
                </a:srgbClr>
              </a:gs>
              <a:gs pos="34000">
                <a:schemeClr val="tx1"/>
              </a:gs>
              <a:gs pos="8000">
                <a:srgbClr val="CCFF33">
                  <a:alpha val="0"/>
                </a:srgbClr>
              </a:gs>
              <a:gs pos="30000">
                <a:schemeClr val="accent1">
                  <a:tint val="44500"/>
                  <a:satMod val="160000"/>
                  <a:alpha val="0"/>
                </a:schemeClr>
              </a:gs>
              <a:gs pos="37000">
                <a:srgbClr val="CAF754">
                  <a:alpha val="0"/>
                </a:srgbClr>
              </a:gs>
              <a:gs pos="63000">
                <a:srgbClr val="CCFF33">
                  <a:alpha val="0"/>
                </a:srgbClr>
              </a:gs>
              <a:gs pos="53000">
                <a:srgbClr val="CCFF33">
                  <a:alpha val="0"/>
                </a:srgbClr>
              </a:gs>
            </a:gsLst>
            <a:path path="rect">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Triángulo isósceles"/>
          <p:cNvSpPr/>
          <p:nvPr/>
        </p:nvSpPr>
        <p:spPr>
          <a:xfrm rot="18215945" flipV="1">
            <a:off x="-875911" y="2302712"/>
            <a:ext cx="1514692" cy="1484190"/>
          </a:xfrm>
          <a:prstGeom prst="triangle">
            <a:avLst/>
          </a:prstGeom>
          <a:gradFill flip="none" rotWithShape="1">
            <a:gsLst>
              <a:gs pos="12000">
                <a:srgbClr val="E36BFB"/>
              </a:gs>
              <a:gs pos="19000">
                <a:srgbClr val="CCFF33">
                  <a:alpha val="0"/>
                </a:srgbClr>
              </a:gs>
              <a:gs pos="34000">
                <a:schemeClr val="tx1"/>
              </a:gs>
              <a:gs pos="8000">
                <a:srgbClr val="CCFF33">
                  <a:alpha val="0"/>
                </a:srgbClr>
              </a:gs>
              <a:gs pos="30000">
                <a:schemeClr val="accent1">
                  <a:tint val="44500"/>
                  <a:satMod val="160000"/>
                  <a:alpha val="0"/>
                </a:schemeClr>
              </a:gs>
              <a:gs pos="37000">
                <a:srgbClr val="CAF754">
                  <a:alpha val="0"/>
                </a:srgbClr>
              </a:gs>
              <a:gs pos="63000">
                <a:srgbClr val="CCFF33">
                  <a:alpha val="0"/>
                </a:srgbClr>
              </a:gs>
              <a:gs pos="53000">
                <a:srgbClr val="CCFF33">
                  <a:alpha val="0"/>
                </a:srgbClr>
              </a:gs>
            </a:gsLst>
            <a:path path="rect">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Triángulo isósceles"/>
          <p:cNvSpPr/>
          <p:nvPr/>
        </p:nvSpPr>
        <p:spPr>
          <a:xfrm rot="18215945" flipV="1">
            <a:off x="-896881" y="1643528"/>
            <a:ext cx="1514692" cy="1484190"/>
          </a:xfrm>
          <a:prstGeom prst="triangle">
            <a:avLst/>
          </a:prstGeom>
          <a:gradFill flip="none" rotWithShape="1">
            <a:gsLst>
              <a:gs pos="12000">
                <a:srgbClr val="E36BFB"/>
              </a:gs>
              <a:gs pos="19000">
                <a:srgbClr val="CCFF33">
                  <a:alpha val="0"/>
                </a:srgbClr>
              </a:gs>
              <a:gs pos="34000">
                <a:schemeClr val="tx1"/>
              </a:gs>
              <a:gs pos="8000">
                <a:srgbClr val="CCFF33">
                  <a:alpha val="0"/>
                </a:srgbClr>
              </a:gs>
              <a:gs pos="30000">
                <a:schemeClr val="accent1">
                  <a:tint val="44500"/>
                  <a:satMod val="160000"/>
                  <a:alpha val="0"/>
                </a:schemeClr>
              </a:gs>
              <a:gs pos="37000">
                <a:srgbClr val="CAF754">
                  <a:alpha val="0"/>
                </a:srgbClr>
              </a:gs>
              <a:gs pos="63000">
                <a:srgbClr val="CCFF33">
                  <a:alpha val="0"/>
                </a:srgbClr>
              </a:gs>
              <a:gs pos="53000">
                <a:srgbClr val="CCFF33">
                  <a:alpha val="0"/>
                </a:srgbClr>
              </a:gs>
            </a:gsLst>
            <a:path path="rect">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Triángulo isósceles"/>
          <p:cNvSpPr/>
          <p:nvPr/>
        </p:nvSpPr>
        <p:spPr>
          <a:xfrm rot="18215945" flipV="1">
            <a:off x="-881866" y="995457"/>
            <a:ext cx="1514692" cy="1484190"/>
          </a:xfrm>
          <a:prstGeom prst="triangle">
            <a:avLst/>
          </a:prstGeom>
          <a:gradFill flip="none" rotWithShape="1">
            <a:gsLst>
              <a:gs pos="12000">
                <a:srgbClr val="E36BFB"/>
              </a:gs>
              <a:gs pos="19000">
                <a:srgbClr val="CCFF33">
                  <a:alpha val="0"/>
                </a:srgbClr>
              </a:gs>
              <a:gs pos="34000">
                <a:schemeClr val="tx1"/>
              </a:gs>
              <a:gs pos="8000">
                <a:srgbClr val="CCFF33">
                  <a:alpha val="0"/>
                </a:srgbClr>
              </a:gs>
              <a:gs pos="30000">
                <a:schemeClr val="accent1">
                  <a:tint val="44500"/>
                  <a:satMod val="160000"/>
                  <a:alpha val="0"/>
                </a:schemeClr>
              </a:gs>
              <a:gs pos="37000">
                <a:srgbClr val="CAF754">
                  <a:alpha val="0"/>
                </a:srgbClr>
              </a:gs>
              <a:gs pos="63000">
                <a:srgbClr val="CCFF33">
                  <a:alpha val="0"/>
                </a:srgbClr>
              </a:gs>
              <a:gs pos="53000">
                <a:srgbClr val="CCFF33">
                  <a:alpha val="0"/>
                </a:srgbClr>
              </a:gs>
            </a:gsLst>
            <a:path path="rect">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Triángulo isósceles"/>
          <p:cNvSpPr/>
          <p:nvPr/>
        </p:nvSpPr>
        <p:spPr>
          <a:xfrm rot="18215945" flipV="1">
            <a:off x="-900608" y="347846"/>
            <a:ext cx="1514692" cy="1484190"/>
          </a:xfrm>
          <a:prstGeom prst="triangle">
            <a:avLst/>
          </a:prstGeom>
          <a:gradFill flip="none" rotWithShape="1">
            <a:gsLst>
              <a:gs pos="12000">
                <a:srgbClr val="E36BFB"/>
              </a:gs>
              <a:gs pos="19000">
                <a:srgbClr val="CCFF33">
                  <a:alpha val="0"/>
                </a:srgbClr>
              </a:gs>
              <a:gs pos="34000">
                <a:schemeClr val="tx1"/>
              </a:gs>
              <a:gs pos="8000">
                <a:srgbClr val="CCFF33">
                  <a:alpha val="0"/>
                </a:srgbClr>
              </a:gs>
              <a:gs pos="30000">
                <a:schemeClr val="accent1">
                  <a:tint val="44500"/>
                  <a:satMod val="160000"/>
                  <a:alpha val="0"/>
                </a:schemeClr>
              </a:gs>
              <a:gs pos="37000">
                <a:srgbClr val="CAF754">
                  <a:alpha val="0"/>
                </a:srgbClr>
              </a:gs>
              <a:gs pos="63000">
                <a:srgbClr val="CCFF33">
                  <a:alpha val="0"/>
                </a:srgbClr>
              </a:gs>
              <a:gs pos="53000">
                <a:srgbClr val="CCFF33">
                  <a:alpha val="0"/>
                </a:srgbClr>
              </a:gs>
            </a:gsLst>
            <a:path path="rect">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Triángulo isósceles"/>
          <p:cNvSpPr/>
          <p:nvPr/>
        </p:nvSpPr>
        <p:spPr>
          <a:xfrm rot="18215945" flipV="1">
            <a:off x="-899873" y="-294389"/>
            <a:ext cx="1514692" cy="1484190"/>
          </a:xfrm>
          <a:prstGeom prst="triangle">
            <a:avLst/>
          </a:prstGeom>
          <a:gradFill flip="none" rotWithShape="1">
            <a:gsLst>
              <a:gs pos="12000">
                <a:srgbClr val="E36BFB"/>
              </a:gs>
              <a:gs pos="19000">
                <a:srgbClr val="CCFF33">
                  <a:alpha val="0"/>
                </a:srgbClr>
              </a:gs>
              <a:gs pos="34000">
                <a:schemeClr val="tx1"/>
              </a:gs>
              <a:gs pos="8000">
                <a:srgbClr val="CCFF33">
                  <a:alpha val="0"/>
                </a:srgbClr>
              </a:gs>
              <a:gs pos="30000">
                <a:schemeClr val="accent1">
                  <a:tint val="44500"/>
                  <a:satMod val="160000"/>
                  <a:alpha val="0"/>
                </a:schemeClr>
              </a:gs>
              <a:gs pos="37000">
                <a:srgbClr val="CAF754">
                  <a:alpha val="0"/>
                </a:srgbClr>
              </a:gs>
              <a:gs pos="63000">
                <a:srgbClr val="CCFF33">
                  <a:alpha val="0"/>
                </a:srgbClr>
              </a:gs>
              <a:gs pos="53000">
                <a:srgbClr val="CCFF33">
                  <a:alpha val="0"/>
                </a:srgbClr>
              </a:gs>
            </a:gsLst>
            <a:path path="rect">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Triángulo isósceles"/>
          <p:cNvSpPr/>
          <p:nvPr/>
        </p:nvSpPr>
        <p:spPr>
          <a:xfrm rot="18215945" flipV="1">
            <a:off x="87885" y="4263431"/>
            <a:ext cx="1514692" cy="1484190"/>
          </a:xfrm>
          <a:prstGeom prst="triangle">
            <a:avLst/>
          </a:prstGeom>
          <a:gradFill flip="none" rotWithShape="1">
            <a:gsLst>
              <a:gs pos="12000">
                <a:srgbClr val="E36BFB"/>
              </a:gs>
              <a:gs pos="19000">
                <a:srgbClr val="CCFF33">
                  <a:alpha val="0"/>
                </a:srgbClr>
              </a:gs>
              <a:gs pos="34000">
                <a:schemeClr val="tx1"/>
              </a:gs>
              <a:gs pos="8000">
                <a:srgbClr val="CCFF33">
                  <a:alpha val="0"/>
                </a:srgbClr>
              </a:gs>
              <a:gs pos="30000">
                <a:schemeClr val="accent1">
                  <a:tint val="44500"/>
                  <a:satMod val="160000"/>
                  <a:alpha val="0"/>
                </a:schemeClr>
              </a:gs>
              <a:gs pos="37000">
                <a:srgbClr val="CAF754">
                  <a:alpha val="0"/>
                </a:srgbClr>
              </a:gs>
              <a:gs pos="63000">
                <a:srgbClr val="CCFF33">
                  <a:alpha val="0"/>
                </a:srgbClr>
              </a:gs>
              <a:gs pos="53000">
                <a:srgbClr val="CCFF33">
                  <a:alpha val="0"/>
                </a:srgbClr>
              </a:gs>
            </a:gsLst>
            <a:path path="rect">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Triángulo isósceles"/>
          <p:cNvSpPr/>
          <p:nvPr/>
        </p:nvSpPr>
        <p:spPr>
          <a:xfrm rot="18215945" flipV="1">
            <a:off x="66915" y="3604247"/>
            <a:ext cx="1514692" cy="1484190"/>
          </a:xfrm>
          <a:prstGeom prst="triangle">
            <a:avLst/>
          </a:prstGeom>
          <a:gradFill flip="none" rotWithShape="1">
            <a:gsLst>
              <a:gs pos="12000">
                <a:srgbClr val="E36BFB"/>
              </a:gs>
              <a:gs pos="19000">
                <a:srgbClr val="CCFF33">
                  <a:alpha val="0"/>
                </a:srgbClr>
              </a:gs>
              <a:gs pos="34000">
                <a:schemeClr val="tx1"/>
              </a:gs>
              <a:gs pos="8000">
                <a:srgbClr val="CCFF33">
                  <a:alpha val="0"/>
                </a:srgbClr>
              </a:gs>
              <a:gs pos="30000">
                <a:schemeClr val="accent1">
                  <a:tint val="44500"/>
                  <a:satMod val="160000"/>
                  <a:alpha val="0"/>
                </a:schemeClr>
              </a:gs>
              <a:gs pos="37000">
                <a:srgbClr val="CAF754">
                  <a:alpha val="0"/>
                </a:srgbClr>
              </a:gs>
              <a:gs pos="63000">
                <a:srgbClr val="CCFF33">
                  <a:alpha val="0"/>
                </a:srgbClr>
              </a:gs>
              <a:gs pos="53000">
                <a:srgbClr val="CCFF33">
                  <a:alpha val="0"/>
                </a:srgbClr>
              </a:gs>
            </a:gsLst>
            <a:path path="rect">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Triángulo isósceles"/>
          <p:cNvSpPr/>
          <p:nvPr/>
        </p:nvSpPr>
        <p:spPr>
          <a:xfrm rot="18215945" flipV="1">
            <a:off x="81930" y="2956175"/>
            <a:ext cx="1514692" cy="1484190"/>
          </a:xfrm>
          <a:prstGeom prst="triangle">
            <a:avLst/>
          </a:prstGeom>
          <a:gradFill flip="none" rotWithShape="1">
            <a:gsLst>
              <a:gs pos="12000">
                <a:srgbClr val="E36BFB"/>
              </a:gs>
              <a:gs pos="19000">
                <a:srgbClr val="CCFF33">
                  <a:alpha val="0"/>
                </a:srgbClr>
              </a:gs>
              <a:gs pos="34000">
                <a:schemeClr val="tx1"/>
              </a:gs>
              <a:gs pos="8000">
                <a:srgbClr val="CCFF33">
                  <a:alpha val="0"/>
                </a:srgbClr>
              </a:gs>
              <a:gs pos="30000">
                <a:schemeClr val="accent1">
                  <a:tint val="44500"/>
                  <a:satMod val="160000"/>
                  <a:alpha val="0"/>
                </a:schemeClr>
              </a:gs>
              <a:gs pos="37000">
                <a:srgbClr val="CAF754">
                  <a:alpha val="0"/>
                </a:srgbClr>
              </a:gs>
              <a:gs pos="63000">
                <a:srgbClr val="CCFF33">
                  <a:alpha val="0"/>
                </a:srgbClr>
              </a:gs>
              <a:gs pos="53000">
                <a:srgbClr val="CCFF33">
                  <a:alpha val="0"/>
                </a:srgbClr>
              </a:gs>
            </a:gsLst>
            <a:path path="rect">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46 Triángulo isósceles"/>
          <p:cNvSpPr/>
          <p:nvPr/>
        </p:nvSpPr>
        <p:spPr>
          <a:xfrm rot="18215945" flipV="1">
            <a:off x="91611" y="2288531"/>
            <a:ext cx="1514692" cy="1484190"/>
          </a:xfrm>
          <a:prstGeom prst="triangle">
            <a:avLst/>
          </a:prstGeom>
          <a:gradFill flip="none" rotWithShape="1">
            <a:gsLst>
              <a:gs pos="12000">
                <a:srgbClr val="E36BFB"/>
              </a:gs>
              <a:gs pos="19000">
                <a:srgbClr val="CCFF33">
                  <a:alpha val="0"/>
                </a:srgbClr>
              </a:gs>
              <a:gs pos="34000">
                <a:schemeClr val="tx1"/>
              </a:gs>
              <a:gs pos="8000">
                <a:srgbClr val="CCFF33">
                  <a:alpha val="0"/>
                </a:srgbClr>
              </a:gs>
              <a:gs pos="30000">
                <a:schemeClr val="accent1">
                  <a:tint val="44500"/>
                  <a:satMod val="160000"/>
                  <a:alpha val="0"/>
                </a:schemeClr>
              </a:gs>
              <a:gs pos="37000">
                <a:srgbClr val="CAF754">
                  <a:alpha val="0"/>
                </a:srgbClr>
              </a:gs>
              <a:gs pos="63000">
                <a:srgbClr val="CCFF33">
                  <a:alpha val="0"/>
                </a:srgbClr>
              </a:gs>
              <a:gs pos="53000">
                <a:srgbClr val="CCFF33">
                  <a:alpha val="0"/>
                </a:srgbClr>
              </a:gs>
            </a:gsLst>
            <a:path path="rect">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47 Triángulo isósceles"/>
          <p:cNvSpPr/>
          <p:nvPr/>
        </p:nvSpPr>
        <p:spPr>
          <a:xfrm rot="18215945" flipV="1">
            <a:off x="70641" y="1629347"/>
            <a:ext cx="1514692" cy="1484190"/>
          </a:xfrm>
          <a:prstGeom prst="triangle">
            <a:avLst/>
          </a:prstGeom>
          <a:gradFill flip="none" rotWithShape="1">
            <a:gsLst>
              <a:gs pos="12000">
                <a:srgbClr val="E36BFB"/>
              </a:gs>
              <a:gs pos="19000">
                <a:srgbClr val="CCFF33">
                  <a:alpha val="0"/>
                </a:srgbClr>
              </a:gs>
              <a:gs pos="34000">
                <a:schemeClr val="tx1"/>
              </a:gs>
              <a:gs pos="8000">
                <a:srgbClr val="CCFF33">
                  <a:alpha val="0"/>
                </a:srgbClr>
              </a:gs>
              <a:gs pos="30000">
                <a:schemeClr val="accent1">
                  <a:tint val="44500"/>
                  <a:satMod val="160000"/>
                  <a:alpha val="0"/>
                </a:schemeClr>
              </a:gs>
              <a:gs pos="37000">
                <a:srgbClr val="CAF754">
                  <a:alpha val="0"/>
                </a:srgbClr>
              </a:gs>
              <a:gs pos="63000">
                <a:srgbClr val="CCFF33">
                  <a:alpha val="0"/>
                </a:srgbClr>
              </a:gs>
              <a:gs pos="53000">
                <a:srgbClr val="CCFF33">
                  <a:alpha val="0"/>
                </a:srgbClr>
              </a:gs>
            </a:gsLst>
            <a:path path="rect">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 name="48 Triángulo isósceles"/>
          <p:cNvSpPr/>
          <p:nvPr/>
        </p:nvSpPr>
        <p:spPr>
          <a:xfrm rot="18215945" flipV="1">
            <a:off x="85656" y="981276"/>
            <a:ext cx="1514692" cy="1484190"/>
          </a:xfrm>
          <a:prstGeom prst="triangle">
            <a:avLst/>
          </a:prstGeom>
          <a:gradFill flip="none" rotWithShape="1">
            <a:gsLst>
              <a:gs pos="12000">
                <a:srgbClr val="E36BFB"/>
              </a:gs>
              <a:gs pos="19000">
                <a:srgbClr val="CCFF33">
                  <a:alpha val="0"/>
                </a:srgbClr>
              </a:gs>
              <a:gs pos="34000">
                <a:schemeClr val="tx1"/>
              </a:gs>
              <a:gs pos="8000">
                <a:srgbClr val="CCFF33">
                  <a:alpha val="0"/>
                </a:srgbClr>
              </a:gs>
              <a:gs pos="30000">
                <a:schemeClr val="accent1">
                  <a:tint val="44500"/>
                  <a:satMod val="160000"/>
                  <a:alpha val="0"/>
                </a:schemeClr>
              </a:gs>
              <a:gs pos="37000">
                <a:srgbClr val="CAF754">
                  <a:alpha val="0"/>
                </a:srgbClr>
              </a:gs>
              <a:gs pos="63000">
                <a:srgbClr val="CCFF33">
                  <a:alpha val="0"/>
                </a:srgbClr>
              </a:gs>
              <a:gs pos="53000">
                <a:srgbClr val="CCFF33">
                  <a:alpha val="0"/>
                </a:srgbClr>
              </a:gs>
            </a:gsLst>
            <a:path path="rect">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0" name="49 Triángulo isósceles"/>
          <p:cNvSpPr/>
          <p:nvPr/>
        </p:nvSpPr>
        <p:spPr>
          <a:xfrm rot="18215945" flipV="1">
            <a:off x="66915" y="333665"/>
            <a:ext cx="1514692" cy="1484190"/>
          </a:xfrm>
          <a:prstGeom prst="triangle">
            <a:avLst/>
          </a:prstGeom>
          <a:gradFill flip="none" rotWithShape="1">
            <a:gsLst>
              <a:gs pos="12000">
                <a:srgbClr val="E36BFB"/>
              </a:gs>
              <a:gs pos="19000">
                <a:srgbClr val="CCFF33">
                  <a:alpha val="0"/>
                </a:srgbClr>
              </a:gs>
              <a:gs pos="34000">
                <a:schemeClr val="tx1"/>
              </a:gs>
              <a:gs pos="8000">
                <a:srgbClr val="CCFF33">
                  <a:alpha val="0"/>
                </a:srgbClr>
              </a:gs>
              <a:gs pos="30000">
                <a:schemeClr val="accent1">
                  <a:tint val="44500"/>
                  <a:satMod val="160000"/>
                  <a:alpha val="0"/>
                </a:schemeClr>
              </a:gs>
              <a:gs pos="37000">
                <a:srgbClr val="CAF754">
                  <a:alpha val="0"/>
                </a:srgbClr>
              </a:gs>
              <a:gs pos="63000">
                <a:srgbClr val="CCFF33">
                  <a:alpha val="0"/>
                </a:srgbClr>
              </a:gs>
              <a:gs pos="53000">
                <a:srgbClr val="CCFF33">
                  <a:alpha val="0"/>
                </a:srgbClr>
              </a:gs>
            </a:gsLst>
            <a:path path="rect">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1" name="50 Triángulo isósceles"/>
          <p:cNvSpPr/>
          <p:nvPr/>
        </p:nvSpPr>
        <p:spPr>
          <a:xfrm rot="18215945" flipV="1">
            <a:off x="67650" y="-308570"/>
            <a:ext cx="1514692" cy="1484190"/>
          </a:xfrm>
          <a:prstGeom prst="triangle">
            <a:avLst/>
          </a:prstGeom>
          <a:gradFill flip="none" rotWithShape="1">
            <a:gsLst>
              <a:gs pos="12000">
                <a:srgbClr val="E36BFB"/>
              </a:gs>
              <a:gs pos="19000">
                <a:srgbClr val="CCFF33">
                  <a:alpha val="0"/>
                </a:srgbClr>
              </a:gs>
              <a:gs pos="34000">
                <a:schemeClr val="tx1"/>
              </a:gs>
              <a:gs pos="8000">
                <a:srgbClr val="CCFF33">
                  <a:alpha val="0"/>
                </a:srgbClr>
              </a:gs>
              <a:gs pos="30000">
                <a:schemeClr val="accent1">
                  <a:tint val="44500"/>
                  <a:satMod val="160000"/>
                  <a:alpha val="0"/>
                </a:schemeClr>
              </a:gs>
              <a:gs pos="37000">
                <a:srgbClr val="CAF754">
                  <a:alpha val="0"/>
                </a:srgbClr>
              </a:gs>
              <a:gs pos="63000">
                <a:srgbClr val="CCFF33">
                  <a:alpha val="0"/>
                </a:srgbClr>
              </a:gs>
              <a:gs pos="53000">
                <a:srgbClr val="CCFF33">
                  <a:alpha val="0"/>
                </a:srgbClr>
              </a:gs>
            </a:gsLst>
            <a:path path="rect">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2" name="51 Triángulo isósceles"/>
          <p:cNvSpPr/>
          <p:nvPr/>
        </p:nvSpPr>
        <p:spPr>
          <a:xfrm rot="18215945" flipV="1">
            <a:off x="1023885" y="4277612"/>
            <a:ext cx="1514692" cy="1484190"/>
          </a:xfrm>
          <a:prstGeom prst="triangle">
            <a:avLst/>
          </a:prstGeom>
          <a:gradFill flip="none" rotWithShape="1">
            <a:gsLst>
              <a:gs pos="12000">
                <a:srgbClr val="E36BFB"/>
              </a:gs>
              <a:gs pos="19000">
                <a:srgbClr val="CCFF33">
                  <a:alpha val="0"/>
                </a:srgbClr>
              </a:gs>
              <a:gs pos="34000">
                <a:schemeClr val="tx1"/>
              </a:gs>
              <a:gs pos="8000">
                <a:srgbClr val="CCFF33">
                  <a:alpha val="0"/>
                </a:srgbClr>
              </a:gs>
              <a:gs pos="30000">
                <a:schemeClr val="accent1">
                  <a:tint val="44500"/>
                  <a:satMod val="160000"/>
                  <a:alpha val="0"/>
                </a:schemeClr>
              </a:gs>
              <a:gs pos="37000">
                <a:srgbClr val="CAF754">
                  <a:alpha val="0"/>
                </a:srgbClr>
              </a:gs>
              <a:gs pos="63000">
                <a:srgbClr val="CCFF33">
                  <a:alpha val="0"/>
                </a:srgbClr>
              </a:gs>
              <a:gs pos="53000">
                <a:srgbClr val="CCFF33">
                  <a:alpha val="0"/>
                </a:srgbClr>
              </a:gs>
            </a:gsLst>
            <a:path path="rect">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3" name="52 Triángulo isósceles"/>
          <p:cNvSpPr/>
          <p:nvPr/>
        </p:nvSpPr>
        <p:spPr>
          <a:xfrm rot="18215945" flipV="1">
            <a:off x="1002915" y="3618428"/>
            <a:ext cx="1514692" cy="1484190"/>
          </a:xfrm>
          <a:prstGeom prst="triangle">
            <a:avLst/>
          </a:prstGeom>
          <a:gradFill flip="none" rotWithShape="1">
            <a:gsLst>
              <a:gs pos="12000">
                <a:srgbClr val="E36BFB"/>
              </a:gs>
              <a:gs pos="19000">
                <a:srgbClr val="CCFF33">
                  <a:alpha val="0"/>
                </a:srgbClr>
              </a:gs>
              <a:gs pos="34000">
                <a:schemeClr val="tx1"/>
              </a:gs>
              <a:gs pos="8000">
                <a:srgbClr val="CCFF33">
                  <a:alpha val="0"/>
                </a:srgbClr>
              </a:gs>
              <a:gs pos="30000">
                <a:schemeClr val="accent1">
                  <a:tint val="44500"/>
                  <a:satMod val="160000"/>
                  <a:alpha val="0"/>
                </a:schemeClr>
              </a:gs>
              <a:gs pos="37000">
                <a:srgbClr val="CAF754">
                  <a:alpha val="0"/>
                </a:srgbClr>
              </a:gs>
              <a:gs pos="63000">
                <a:srgbClr val="CCFF33">
                  <a:alpha val="0"/>
                </a:srgbClr>
              </a:gs>
              <a:gs pos="53000">
                <a:srgbClr val="CCFF33">
                  <a:alpha val="0"/>
                </a:srgbClr>
              </a:gs>
            </a:gsLst>
            <a:path path="rect">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4" name="53 Triángulo isósceles"/>
          <p:cNvSpPr/>
          <p:nvPr/>
        </p:nvSpPr>
        <p:spPr>
          <a:xfrm rot="18215945" flipV="1">
            <a:off x="1017930" y="2970356"/>
            <a:ext cx="1514692" cy="1484190"/>
          </a:xfrm>
          <a:prstGeom prst="triangle">
            <a:avLst/>
          </a:prstGeom>
          <a:gradFill flip="none" rotWithShape="1">
            <a:gsLst>
              <a:gs pos="12000">
                <a:srgbClr val="E36BFB"/>
              </a:gs>
              <a:gs pos="19000">
                <a:srgbClr val="CCFF33">
                  <a:alpha val="0"/>
                </a:srgbClr>
              </a:gs>
              <a:gs pos="34000">
                <a:schemeClr val="tx1"/>
              </a:gs>
              <a:gs pos="8000">
                <a:srgbClr val="CCFF33">
                  <a:alpha val="0"/>
                </a:srgbClr>
              </a:gs>
              <a:gs pos="30000">
                <a:schemeClr val="accent1">
                  <a:tint val="44500"/>
                  <a:satMod val="160000"/>
                  <a:alpha val="0"/>
                </a:schemeClr>
              </a:gs>
              <a:gs pos="37000">
                <a:srgbClr val="CAF754">
                  <a:alpha val="0"/>
                </a:srgbClr>
              </a:gs>
              <a:gs pos="63000">
                <a:srgbClr val="CCFF33">
                  <a:alpha val="0"/>
                </a:srgbClr>
              </a:gs>
              <a:gs pos="53000">
                <a:srgbClr val="CCFF33">
                  <a:alpha val="0"/>
                </a:srgbClr>
              </a:gs>
            </a:gsLst>
            <a:path path="rect">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5" name="54 Triángulo isósceles"/>
          <p:cNvSpPr/>
          <p:nvPr/>
        </p:nvSpPr>
        <p:spPr>
          <a:xfrm rot="18215945" flipV="1">
            <a:off x="1027611" y="2302712"/>
            <a:ext cx="1514692" cy="1484190"/>
          </a:xfrm>
          <a:prstGeom prst="triangle">
            <a:avLst/>
          </a:prstGeom>
          <a:gradFill flip="none" rotWithShape="1">
            <a:gsLst>
              <a:gs pos="12000">
                <a:srgbClr val="E36BFB"/>
              </a:gs>
              <a:gs pos="19000">
                <a:srgbClr val="CCFF33">
                  <a:alpha val="0"/>
                </a:srgbClr>
              </a:gs>
              <a:gs pos="34000">
                <a:schemeClr val="tx1"/>
              </a:gs>
              <a:gs pos="8000">
                <a:srgbClr val="CCFF33">
                  <a:alpha val="0"/>
                </a:srgbClr>
              </a:gs>
              <a:gs pos="30000">
                <a:schemeClr val="accent1">
                  <a:tint val="44500"/>
                  <a:satMod val="160000"/>
                  <a:alpha val="0"/>
                </a:schemeClr>
              </a:gs>
              <a:gs pos="37000">
                <a:srgbClr val="CAF754">
                  <a:alpha val="0"/>
                </a:srgbClr>
              </a:gs>
              <a:gs pos="63000">
                <a:srgbClr val="CCFF33">
                  <a:alpha val="0"/>
                </a:srgbClr>
              </a:gs>
              <a:gs pos="53000">
                <a:srgbClr val="CCFF33">
                  <a:alpha val="0"/>
                </a:srgbClr>
              </a:gs>
            </a:gsLst>
            <a:path path="rect">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6" name="55 Triángulo isósceles"/>
          <p:cNvSpPr/>
          <p:nvPr/>
        </p:nvSpPr>
        <p:spPr>
          <a:xfrm rot="18215945" flipV="1">
            <a:off x="1006641" y="1643528"/>
            <a:ext cx="1514692" cy="1484190"/>
          </a:xfrm>
          <a:prstGeom prst="triangle">
            <a:avLst/>
          </a:prstGeom>
          <a:gradFill flip="none" rotWithShape="1">
            <a:gsLst>
              <a:gs pos="12000">
                <a:srgbClr val="E36BFB"/>
              </a:gs>
              <a:gs pos="19000">
                <a:srgbClr val="CCFF33">
                  <a:alpha val="0"/>
                </a:srgbClr>
              </a:gs>
              <a:gs pos="34000">
                <a:schemeClr val="tx1"/>
              </a:gs>
              <a:gs pos="8000">
                <a:srgbClr val="CCFF33">
                  <a:alpha val="0"/>
                </a:srgbClr>
              </a:gs>
              <a:gs pos="30000">
                <a:schemeClr val="accent1">
                  <a:tint val="44500"/>
                  <a:satMod val="160000"/>
                  <a:alpha val="0"/>
                </a:schemeClr>
              </a:gs>
              <a:gs pos="37000">
                <a:srgbClr val="CAF754">
                  <a:alpha val="0"/>
                </a:srgbClr>
              </a:gs>
              <a:gs pos="63000">
                <a:srgbClr val="CCFF33">
                  <a:alpha val="0"/>
                </a:srgbClr>
              </a:gs>
              <a:gs pos="53000">
                <a:srgbClr val="CCFF33">
                  <a:alpha val="0"/>
                </a:srgbClr>
              </a:gs>
            </a:gsLst>
            <a:path path="rect">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7" name="56 Triángulo isósceles"/>
          <p:cNvSpPr/>
          <p:nvPr/>
        </p:nvSpPr>
        <p:spPr>
          <a:xfrm rot="18215945" flipV="1">
            <a:off x="1021656" y="995457"/>
            <a:ext cx="1514692" cy="1484190"/>
          </a:xfrm>
          <a:prstGeom prst="triangle">
            <a:avLst/>
          </a:prstGeom>
          <a:gradFill flip="none" rotWithShape="1">
            <a:gsLst>
              <a:gs pos="12000">
                <a:srgbClr val="E36BFB"/>
              </a:gs>
              <a:gs pos="19000">
                <a:srgbClr val="CCFF33">
                  <a:alpha val="0"/>
                </a:srgbClr>
              </a:gs>
              <a:gs pos="34000">
                <a:schemeClr val="tx1"/>
              </a:gs>
              <a:gs pos="8000">
                <a:srgbClr val="CCFF33">
                  <a:alpha val="0"/>
                </a:srgbClr>
              </a:gs>
              <a:gs pos="30000">
                <a:schemeClr val="accent1">
                  <a:tint val="44500"/>
                  <a:satMod val="160000"/>
                  <a:alpha val="0"/>
                </a:schemeClr>
              </a:gs>
              <a:gs pos="37000">
                <a:srgbClr val="CAF754">
                  <a:alpha val="0"/>
                </a:srgbClr>
              </a:gs>
              <a:gs pos="63000">
                <a:srgbClr val="CCFF33">
                  <a:alpha val="0"/>
                </a:srgbClr>
              </a:gs>
              <a:gs pos="53000">
                <a:srgbClr val="CCFF33">
                  <a:alpha val="0"/>
                </a:srgbClr>
              </a:gs>
            </a:gsLst>
            <a:path path="rect">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8" name="57 Triángulo isósceles"/>
          <p:cNvSpPr/>
          <p:nvPr/>
        </p:nvSpPr>
        <p:spPr>
          <a:xfrm rot="18215945" flipV="1">
            <a:off x="1002915" y="347846"/>
            <a:ext cx="1514692" cy="1484190"/>
          </a:xfrm>
          <a:prstGeom prst="triangle">
            <a:avLst/>
          </a:prstGeom>
          <a:gradFill flip="none" rotWithShape="1">
            <a:gsLst>
              <a:gs pos="12000">
                <a:srgbClr val="E36BFB"/>
              </a:gs>
              <a:gs pos="19000">
                <a:srgbClr val="CCFF33">
                  <a:alpha val="0"/>
                </a:srgbClr>
              </a:gs>
              <a:gs pos="34000">
                <a:schemeClr val="tx1"/>
              </a:gs>
              <a:gs pos="8000">
                <a:srgbClr val="CCFF33">
                  <a:alpha val="0"/>
                </a:srgbClr>
              </a:gs>
              <a:gs pos="30000">
                <a:schemeClr val="accent1">
                  <a:tint val="44500"/>
                  <a:satMod val="160000"/>
                  <a:alpha val="0"/>
                </a:schemeClr>
              </a:gs>
              <a:gs pos="37000">
                <a:srgbClr val="CAF754">
                  <a:alpha val="0"/>
                </a:srgbClr>
              </a:gs>
              <a:gs pos="63000">
                <a:srgbClr val="CCFF33">
                  <a:alpha val="0"/>
                </a:srgbClr>
              </a:gs>
              <a:gs pos="53000">
                <a:srgbClr val="CCFF33">
                  <a:alpha val="0"/>
                </a:srgbClr>
              </a:gs>
            </a:gsLst>
            <a:path path="rect">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9" name="58 Triángulo isósceles"/>
          <p:cNvSpPr/>
          <p:nvPr/>
        </p:nvSpPr>
        <p:spPr>
          <a:xfrm rot="18215945" flipV="1">
            <a:off x="1003650" y="-294389"/>
            <a:ext cx="1514692" cy="1484190"/>
          </a:xfrm>
          <a:prstGeom prst="triangle">
            <a:avLst/>
          </a:prstGeom>
          <a:gradFill flip="none" rotWithShape="1">
            <a:gsLst>
              <a:gs pos="12000">
                <a:srgbClr val="E36BFB"/>
              </a:gs>
              <a:gs pos="19000">
                <a:srgbClr val="CCFF33">
                  <a:alpha val="0"/>
                </a:srgbClr>
              </a:gs>
              <a:gs pos="34000">
                <a:schemeClr val="tx1"/>
              </a:gs>
              <a:gs pos="8000">
                <a:srgbClr val="CCFF33">
                  <a:alpha val="0"/>
                </a:srgbClr>
              </a:gs>
              <a:gs pos="30000">
                <a:schemeClr val="accent1">
                  <a:tint val="44500"/>
                  <a:satMod val="160000"/>
                  <a:alpha val="0"/>
                </a:schemeClr>
              </a:gs>
              <a:gs pos="37000">
                <a:srgbClr val="CAF754">
                  <a:alpha val="0"/>
                </a:srgbClr>
              </a:gs>
              <a:gs pos="63000">
                <a:srgbClr val="CCFF33">
                  <a:alpha val="0"/>
                </a:srgbClr>
              </a:gs>
              <a:gs pos="53000">
                <a:srgbClr val="CCFF33">
                  <a:alpha val="0"/>
                </a:srgbClr>
              </a:gs>
            </a:gsLst>
            <a:path path="rect">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0" name="59 Triángulo isósceles"/>
          <p:cNvSpPr/>
          <p:nvPr/>
        </p:nvSpPr>
        <p:spPr>
          <a:xfrm rot="18215945" flipV="1">
            <a:off x="1928674" y="4277612"/>
            <a:ext cx="1514692" cy="1484190"/>
          </a:xfrm>
          <a:prstGeom prst="triangle">
            <a:avLst/>
          </a:prstGeom>
          <a:gradFill flip="none" rotWithShape="1">
            <a:gsLst>
              <a:gs pos="12000">
                <a:srgbClr val="E36BFB"/>
              </a:gs>
              <a:gs pos="19000">
                <a:srgbClr val="CCFF33">
                  <a:alpha val="0"/>
                </a:srgbClr>
              </a:gs>
              <a:gs pos="34000">
                <a:schemeClr val="tx1"/>
              </a:gs>
              <a:gs pos="8000">
                <a:srgbClr val="CCFF33">
                  <a:alpha val="0"/>
                </a:srgbClr>
              </a:gs>
              <a:gs pos="30000">
                <a:schemeClr val="accent1">
                  <a:tint val="44500"/>
                  <a:satMod val="160000"/>
                  <a:alpha val="0"/>
                </a:schemeClr>
              </a:gs>
              <a:gs pos="37000">
                <a:srgbClr val="CAF754">
                  <a:alpha val="0"/>
                </a:srgbClr>
              </a:gs>
              <a:gs pos="63000">
                <a:srgbClr val="CCFF33">
                  <a:alpha val="0"/>
                </a:srgbClr>
              </a:gs>
              <a:gs pos="53000">
                <a:srgbClr val="CCFF33">
                  <a:alpha val="0"/>
                </a:srgbClr>
              </a:gs>
            </a:gsLst>
            <a:path path="rect">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1" name="60 Triángulo isósceles"/>
          <p:cNvSpPr/>
          <p:nvPr/>
        </p:nvSpPr>
        <p:spPr>
          <a:xfrm rot="18215945" flipV="1">
            <a:off x="1907704" y="3618428"/>
            <a:ext cx="1514692" cy="1484190"/>
          </a:xfrm>
          <a:prstGeom prst="triangle">
            <a:avLst/>
          </a:prstGeom>
          <a:gradFill flip="none" rotWithShape="1">
            <a:gsLst>
              <a:gs pos="12000">
                <a:srgbClr val="E36BFB"/>
              </a:gs>
              <a:gs pos="19000">
                <a:srgbClr val="CCFF33">
                  <a:alpha val="0"/>
                </a:srgbClr>
              </a:gs>
              <a:gs pos="34000">
                <a:schemeClr val="tx1"/>
              </a:gs>
              <a:gs pos="8000">
                <a:srgbClr val="CCFF33">
                  <a:alpha val="0"/>
                </a:srgbClr>
              </a:gs>
              <a:gs pos="30000">
                <a:schemeClr val="accent1">
                  <a:tint val="44500"/>
                  <a:satMod val="160000"/>
                  <a:alpha val="0"/>
                </a:schemeClr>
              </a:gs>
              <a:gs pos="37000">
                <a:srgbClr val="CAF754">
                  <a:alpha val="0"/>
                </a:srgbClr>
              </a:gs>
              <a:gs pos="63000">
                <a:srgbClr val="CCFF33">
                  <a:alpha val="0"/>
                </a:srgbClr>
              </a:gs>
              <a:gs pos="53000">
                <a:srgbClr val="CCFF33">
                  <a:alpha val="0"/>
                </a:srgbClr>
              </a:gs>
            </a:gsLst>
            <a:path path="rect">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2" name="61 Triángulo isósceles"/>
          <p:cNvSpPr/>
          <p:nvPr/>
        </p:nvSpPr>
        <p:spPr>
          <a:xfrm rot="18215945" flipV="1">
            <a:off x="1922719" y="2970356"/>
            <a:ext cx="1514692" cy="1484190"/>
          </a:xfrm>
          <a:prstGeom prst="triangle">
            <a:avLst/>
          </a:prstGeom>
          <a:gradFill flip="none" rotWithShape="1">
            <a:gsLst>
              <a:gs pos="12000">
                <a:srgbClr val="E36BFB"/>
              </a:gs>
              <a:gs pos="19000">
                <a:srgbClr val="CCFF33">
                  <a:alpha val="0"/>
                </a:srgbClr>
              </a:gs>
              <a:gs pos="34000">
                <a:schemeClr val="tx1"/>
              </a:gs>
              <a:gs pos="8000">
                <a:srgbClr val="CCFF33">
                  <a:alpha val="0"/>
                </a:srgbClr>
              </a:gs>
              <a:gs pos="30000">
                <a:schemeClr val="accent1">
                  <a:tint val="44500"/>
                  <a:satMod val="160000"/>
                  <a:alpha val="0"/>
                </a:schemeClr>
              </a:gs>
              <a:gs pos="37000">
                <a:srgbClr val="CAF754">
                  <a:alpha val="0"/>
                </a:srgbClr>
              </a:gs>
              <a:gs pos="63000">
                <a:srgbClr val="CCFF33">
                  <a:alpha val="0"/>
                </a:srgbClr>
              </a:gs>
              <a:gs pos="53000">
                <a:srgbClr val="CCFF33">
                  <a:alpha val="0"/>
                </a:srgbClr>
              </a:gs>
            </a:gsLst>
            <a:path path="rect">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3" name="62 Triángulo isósceles"/>
          <p:cNvSpPr/>
          <p:nvPr/>
        </p:nvSpPr>
        <p:spPr>
          <a:xfrm rot="18215945" flipV="1">
            <a:off x="1932400" y="2302712"/>
            <a:ext cx="1514692" cy="1484190"/>
          </a:xfrm>
          <a:prstGeom prst="triangle">
            <a:avLst/>
          </a:prstGeom>
          <a:gradFill flip="none" rotWithShape="1">
            <a:gsLst>
              <a:gs pos="12000">
                <a:srgbClr val="E36BFB"/>
              </a:gs>
              <a:gs pos="19000">
                <a:srgbClr val="CCFF33">
                  <a:alpha val="0"/>
                </a:srgbClr>
              </a:gs>
              <a:gs pos="34000">
                <a:schemeClr val="tx1"/>
              </a:gs>
              <a:gs pos="8000">
                <a:srgbClr val="CCFF33">
                  <a:alpha val="0"/>
                </a:srgbClr>
              </a:gs>
              <a:gs pos="30000">
                <a:schemeClr val="accent1">
                  <a:tint val="44500"/>
                  <a:satMod val="160000"/>
                  <a:alpha val="0"/>
                </a:schemeClr>
              </a:gs>
              <a:gs pos="37000">
                <a:srgbClr val="CAF754">
                  <a:alpha val="0"/>
                </a:srgbClr>
              </a:gs>
              <a:gs pos="63000">
                <a:srgbClr val="CCFF33">
                  <a:alpha val="0"/>
                </a:srgbClr>
              </a:gs>
              <a:gs pos="53000">
                <a:srgbClr val="CCFF33">
                  <a:alpha val="0"/>
                </a:srgbClr>
              </a:gs>
            </a:gsLst>
            <a:path path="rect">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4" name="63 Triángulo isósceles"/>
          <p:cNvSpPr/>
          <p:nvPr/>
        </p:nvSpPr>
        <p:spPr>
          <a:xfrm rot="18215945" flipV="1">
            <a:off x="1911430" y="1643528"/>
            <a:ext cx="1514692" cy="1484190"/>
          </a:xfrm>
          <a:prstGeom prst="triangle">
            <a:avLst/>
          </a:prstGeom>
          <a:gradFill flip="none" rotWithShape="1">
            <a:gsLst>
              <a:gs pos="12000">
                <a:srgbClr val="E36BFB"/>
              </a:gs>
              <a:gs pos="19000">
                <a:srgbClr val="CCFF33">
                  <a:alpha val="0"/>
                </a:srgbClr>
              </a:gs>
              <a:gs pos="34000">
                <a:schemeClr val="tx1"/>
              </a:gs>
              <a:gs pos="8000">
                <a:srgbClr val="CCFF33">
                  <a:alpha val="0"/>
                </a:srgbClr>
              </a:gs>
              <a:gs pos="30000">
                <a:schemeClr val="accent1">
                  <a:tint val="44500"/>
                  <a:satMod val="160000"/>
                  <a:alpha val="0"/>
                </a:schemeClr>
              </a:gs>
              <a:gs pos="37000">
                <a:srgbClr val="CAF754">
                  <a:alpha val="0"/>
                </a:srgbClr>
              </a:gs>
              <a:gs pos="63000">
                <a:srgbClr val="CCFF33">
                  <a:alpha val="0"/>
                </a:srgbClr>
              </a:gs>
              <a:gs pos="53000">
                <a:srgbClr val="CCFF33">
                  <a:alpha val="0"/>
                </a:srgbClr>
              </a:gs>
            </a:gsLst>
            <a:path path="rect">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5" name="64 Triángulo isósceles"/>
          <p:cNvSpPr/>
          <p:nvPr/>
        </p:nvSpPr>
        <p:spPr>
          <a:xfrm rot="18215945" flipV="1">
            <a:off x="1926445" y="995457"/>
            <a:ext cx="1514692" cy="1484190"/>
          </a:xfrm>
          <a:prstGeom prst="triangle">
            <a:avLst/>
          </a:prstGeom>
          <a:gradFill flip="none" rotWithShape="1">
            <a:gsLst>
              <a:gs pos="12000">
                <a:srgbClr val="E36BFB"/>
              </a:gs>
              <a:gs pos="19000">
                <a:srgbClr val="CCFF33">
                  <a:alpha val="0"/>
                </a:srgbClr>
              </a:gs>
              <a:gs pos="34000">
                <a:schemeClr val="tx1"/>
              </a:gs>
              <a:gs pos="8000">
                <a:srgbClr val="CCFF33">
                  <a:alpha val="0"/>
                </a:srgbClr>
              </a:gs>
              <a:gs pos="30000">
                <a:schemeClr val="accent1">
                  <a:tint val="44500"/>
                  <a:satMod val="160000"/>
                  <a:alpha val="0"/>
                </a:schemeClr>
              </a:gs>
              <a:gs pos="37000">
                <a:srgbClr val="CAF754">
                  <a:alpha val="0"/>
                </a:srgbClr>
              </a:gs>
              <a:gs pos="63000">
                <a:srgbClr val="CCFF33">
                  <a:alpha val="0"/>
                </a:srgbClr>
              </a:gs>
              <a:gs pos="53000">
                <a:srgbClr val="CCFF33">
                  <a:alpha val="0"/>
                </a:srgbClr>
              </a:gs>
            </a:gsLst>
            <a:path path="rect">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6" name="65 Triángulo isósceles"/>
          <p:cNvSpPr/>
          <p:nvPr/>
        </p:nvSpPr>
        <p:spPr>
          <a:xfrm rot="18215945" flipV="1">
            <a:off x="1907704" y="347846"/>
            <a:ext cx="1514692" cy="1484190"/>
          </a:xfrm>
          <a:prstGeom prst="triangle">
            <a:avLst/>
          </a:prstGeom>
          <a:gradFill flip="none" rotWithShape="1">
            <a:gsLst>
              <a:gs pos="12000">
                <a:srgbClr val="E36BFB"/>
              </a:gs>
              <a:gs pos="19000">
                <a:srgbClr val="CCFF33">
                  <a:alpha val="0"/>
                </a:srgbClr>
              </a:gs>
              <a:gs pos="34000">
                <a:schemeClr val="tx1"/>
              </a:gs>
              <a:gs pos="8000">
                <a:srgbClr val="CCFF33">
                  <a:alpha val="0"/>
                </a:srgbClr>
              </a:gs>
              <a:gs pos="30000">
                <a:schemeClr val="accent1">
                  <a:tint val="44500"/>
                  <a:satMod val="160000"/>
                  <a:alpha val="0"/>
                </a:schemeClr>
              </a:gs>
              <a:gs pos="37000">
                <a:srgbClr val="CAF754">
                  <a:alpha val="0"/>
                </a:srgbClr>
              </a:gs>
              <a:gs pos="63000">
                <a:srgbClr val="CCFF33">
                  <a:alpha val="0"/>
                </a:srgbClr>
              </a:gs>
              <a:gs pos="53000">
                <a:srgbClr val="CCFF33">
                  <a:alpha val="0"/>
                </a:srgbClr>
              </a:gs>
            </a:gsLst>
            <a:path path="rect">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7" name="66 Triángulo isósceles"/>
          <p:cNvSpPr/>
          <p:nvPr/>
        </p:nvSpPr>
        <p:spPr>
          <a:xfrm rot="18215945" flipV="1">
            <a:off x="1908439" y="-294389"/>
            <a:ext cx="1514692" cy="1484190"/>
          </a:xfrm>
          <a:prstGeom prst="triangle">
            <a:avLst/>
          </a:prstGeom>
          <a:gradFill flip="none" rotWithShape="1">
            <a:gsLst>
              <a:gs pos="12000">
                <a:srgbClr val="E36BFB"/>
              </a:gs>
              <a:gs pos="19000">
                <a:srgbClr val="CCFF33">
                  <a:alpha val="0"/>
                </a:srgbClr>
              </a:gs>
              <a:gs pos="34000">
                <a:schemeClr val="tx1"/>
              </a:gs>
              <a:gs pos="8000">
                <a:srgbClr val="CCFF33">
                  <a:alpha val="0"/>
                </a:srgbClr>
              </a:gs>
              <a:gs pos="30000">
                <a:schemeClr val="accent1">
                  <a:tint val="44500"/>
                  <a:satMod val="160000"/>
                  <a:alpha val="0"/>
                </a:schemeClr>
              </a:gs>
              <a:gs pos="37000">
                <a:srgbClr val="CAF754">
                  <a:alpha val="0"/>
                </a:srgbClr>
              </a:gs>
              <a:gs pos="63000">
                <a:srgbClr val="CCFF33">
                  <a:alpha val="0"/>
                </a:srgbClr>
              </a:gs>
              <a:gs pos="53000">
                <a:srgbClr val="CCFF33">
                  <a:alpha val="0"/>
                </a:srgbClr>
              </a:gs>
            </a:gsLst>
            <a:path path="rect">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9" name="68 Rectángulo"/>
          <p:cNvSpPr/>
          <p:nvPr/>
        </p:nvSpPr>
        <p:spPr>
          <a:xfrm>
            <a:off x="-828600" y="-236562"/>
            <a:ext cx="10945216" cy="5740102"/>
          </a:xfrm>
          <a:prstGeom prst="rect">
            <a:avLst/>
          </a:prstGeom>
          <a:gradFill flip="none" rotWithShape="1">
            <a:gsLst>
              <a:gs pos="0">
                <a:srgbClr val="CCCCFF">
                  <a:lumMod val="48000"/>
                  <a:lumOff val="52000"/>
                </a:srgbClr>
              </a:gs>
              <a:gs pos="77000">
                <a:srgbClr val="A278FF"/>
              </a:gs>
              <a:gs pos="28000">
                <a:srgbClr val="9966FF">
                  <a:lumMod val="99000"/>
                  <a:lumOff val="1000"/>
                </a:srgbClr>
              </a:gs>
              <a:gs pos="100000">
                <a:srgbClr val="CCB3FF"/>
              </a:gs>
              <a:gs pos="53000">
                <a:srgbClr val="CC99FF">
                  <a:lumMod val="73000"/>
                  <a:lumOff val="27000"/>
                </a:srgbClr>
              </a:gs>
              <a:gs pos="100000">
                <a:srgbClr val="CCCCFF">
                  <a:lumMod val="71000"/>
                  <a:lumOff val="29000"/>
                </a:srgb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18310495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4000" fill="hold"/>
                                        <p:tgtEl>
                                          <p:spTgt spid="2"/>
                                        </p:tgtEl>
                                        <p:attrNameLst>
                                          <p:attrName>ppt_x</p:attrName>
                                        </p:attrNameLst>
                                      </p:cBhvr>
                                      <p:tavLst>
                                        <p:tav tm="0">
                                          <p:val>
                                            <p:strVal val="1+#ppt_w/2"/>
                                          </p:val>
                                        </p:tav>
                                        <p:tav tm="100000">
                                          <p:val>
                                            <p:strVal val="#ppt_x"/>
                                          </p:val>
                                        </p:tav>
                                      </p:tavLst>
                                    </p:anim>
                                    <p:anim calcmode="lin" valueType="num">
                                      <p:cBhvr additive="base">
                                        <p:cTn id="8" dur="4000" fill="hold"/>
                                        <p:tgtEl>
                                          <p:spTgt spid="2"/>
                                        </p:tgtEl>
                                        <p:attrNameLst>
                                          <p:attrName>ppt_y</p:attrName>
                                        </p:attrNameLst>
                                      </p:cBhvr>
                                      <p:tavLst>
                                        <p:tav tm="0">
                                          <p:val>
                                            <p:strVal val="#ppt_y"/>
                                          </p:val>
                                        </p:tav>
                                        <p:tav tm="100000">
                                          <p:val>
                                            <p:strVal val="#ppt_y"/>
                                          </p:val>
                                        </p:tav>
                                      </p:tavLst>
                                    </p:anim>
                                  </p:childTnLst>
                                </p:cTn>
                              </p:par>
                              <p:par>
                                <p:cTn id="9" presetID="2" presetClass="entr" presetSubtype="2"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4000" fill="hold"/>
                                        <p:tgtEl>
                                          <p:spTgt spid="3"/>
                                        </p:tgtEl>
                                        <p:attrNameLst>
                                          <p:attrName>ppt_x</p:attrName>
                                        </p:attrNameLst>
                                      </p:cBhvr>
                                      <p:tavLst>
                                        <p:tav tm="0">
                                          <p:val>
                                            <p:strVal val="1+#ppt_w/2"/>
                                          </p:val>
                                        </p:tav>
                                        <p:tav tm="100000">
                                          <p:val>
                                            <p:strVal val="#ppt_x"/>
                                          </p:val>
                                        </p:tav>
                                      </p:tavLst>
                                    </p:anim>
                                    <p:anim calcmode="lin" valueType="num">
                                      <p:cBhvr additive="base">
                                        <p:cTn id="12" dur="4000" fill="hold"/>
                                        <p:tgtEl>
                                          <p:spTgt spid="3"/>
                                        </p:tgtEl>
                                        <p:attrNameLst>
                                          <p:attrName>ppt_y</p:attrName>
                                        </p:attrNameLst>
                                      </p:cBhvr>
                                      <p:tavLst>
                                        <p:tav tm="0">
                                          <p:val>
                                            <p:strVal val="#ppt_y"/>
                                          </p:val>
                                        </p:tav>
                                        <p:tav tm="100000">
                                          <p:val>
                                            <p:strVal val="#ppt_y"/>
                                          </p:val>
                                        </p:tav>
                                      </p:tavLst>
                                    </p:anim>
                                  </p:childTnLst>
                                </p:cTn>
                              </p:par>
                              <p:par>
                                <p:cTn id="13" presetID="2" presetClass="entr" presetSubtype="2" fill="hold" grpId="0"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additive="base">
                                        <p:cTn id="15" dur="4000" fill="hold"/>
                                        <p:tgtEl>
                                          <p:spTgt spid="4"/>
                                        </p:tgtEl>
                                        <p:attrNameLst>
                                          <p:attrName>ppt_x</p:attrName>
                                        </p:attrNameLst>
                                      </p:cBhvr>
                                      <p:tavLst>
                                        <p:tav tm="0">
                                          <p:val>
                                            <p:strVal val="1+#ppt_w/2"/>
                                          </p:val>
                                        </p:tav>
                                        <p:tav tm="100000">
                                          <p:val>
                                            <p:strVal val="#ppt_x"/>
                                          </p:val>
                                        </p:tav>
                                      </p:tavLst>
                                    </p:anim>
                                    <p:anim calcmode="lin" valueType="num">
                                      <p:cBhvr additive="base">
                                        <p:cTn id="16" dur="4000" fill="hold"/>
                                        <p:tgtEl>
                                          <p:spTgt spid="4"/>
                                        </p:tgtEl>
                                        <p:attrNameLst>
                                          <p:attrName>ppt_y</p:attrName>
                                        </p:attrNameLst>
                                      </p:cBhvr>
                                      <p:tavLst>
                                        <p:tav tm="0">
                                          <p:val>
                                            <p:strVal val="#ppt_y"/>
                                          </p:val>
                                        </p:tav>
                                        <p:tav tm="100000">
                                          <p:val>
                                            <p:strVal val="#ppt_y"/>
                                          </p:val>
                                        </p:tav>
                                      </p:tavLst>
                                    </p:anim>
                                  </p:childTnLst>
                                </p:cTn>
                              </p:par>
                              <p:par>
                                <p:cTn id="17" presetID="2" presetClass="entr" presetSubtype="2" fill="hold" grpId="0" nodeType="with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4000" fill="hold"/>
                                        <p:tgtEl>
                                          <p:spTgt spid="5"/>
                                        </p:tgtEl>
                                        <p:attrNameLst>
                                          <p:attrName>ppt_x</p:attrName>
                                        </p:attrNameLst>
                                      </p:cBhvr>
                                      <p:tavLst>
                                        <p:tav tm="0">
                                          <p:val>
                                            <p:strVal val="1+#ppt_w/2"/>
                                          </p:val>
                                        </p:tav>
                                        <p:tav tm="100000">
                                          <p:val>
                                            <p:strVal val="#ppt_x"/>
                                          </p:val>
                                        </p:tav>
                                      </p:tavLst>
                                    </p:anim>
                                    <p:anim calcmode="lin" valueType="num">
                                      <p:cBhvr additive="base">
                                        <p:cTn id="20" dur="4000" fill="hold"/>
                                        <p:tgtEl>
                                          <p:spTgt spid="5"/>
                                        </p:tgtEl>
                                        <p:attrNameLst>
                                          <p:attrName>ppt_y</p:attrName>
                                        </p:attrNameLst>
                                      </p:cBhvr>
                                      <p:tavLst>
                                        <p:tav tm="0">
                                          <p:val>
                                            <p:strVal val="#ppt_y"/>
                                          </p:val>
                                        </p:tav>
                                        <p:tav tm="100000">
                                          <p:val>
                                            <p:strVal val="#ppt_y"/>
                                          </p:val>
                                        </p:tav>
                                      </p:tavLst>
                                    </p:anim>
                                  </p:childTnLst>
                                </p:cTn>
                              </p:par>
                              <p:par>
                                <p:cTn id="21" presetID="2" presetClass="entr" presetSubtype="2" fill="hold" grpId="0" nodeType="withEffect">
                                  <p:stCondLst>
                                    <p:cond delay="0"/>
                                  </p:stCondLst>
                                  <p:childTnLst>
                                    <p:set>
                                      <p:cBhvr>
                                        <p:cTn id="22" dur="1" fill="hold">
                                          <p:stCondLst>
                                            <p:cond delay="0"/>
                                          </p:stCondLst>
                                        </p:cTn>
                                        <p:tgtEl>
                                          <p:spTgt spid="6"/>
                                        </p:tgtEl>
                                        <p:attrNameLst>
                                          <p:attrName>style.visibility</p:attrName>
                                        </p:attrNameLst>
                                      </p:cBhvr>
                                      <p:to>
                                        <p:strVal val="visible"/>
                                      </p:to>
                                    </p:set>
                                    <p:anim calcmode="lin" valueType="num">
                                      <p:cBhvr additive="base">
                                        <p:cTn id="23" dur="4000" fill="hold"/>
                                        <p:tgtEl>
                                          <p:spTgt spid="6"/>
                                        </p:tgtEl>
                                        <p:attrNameLst>
                                          <p:attrName>ppt_x</p:attrName>
                                        </p:attrNameLst>
                                      </p:cBhvr>
                                      <p:tavLst>
                                        <p:tav tm="0">
                                          <p:val>
                                            <p:strVal val="1+#ppt_w/2"/>
                                          </p:val>
                                        </p:tav>
                                        <p:tav tm="100000">
                                          <p:val>
                                            <p:strVal val="#ppt_x"/>
                                          </p:val>
                                        </p:tav>
                                      </p:tavLst>
                                    </p:anim>
                                    <p:anim calcmode="lin" valueType="num">
                                      <p:cBhvr additive="base">
                                        <p:cTn id="24" dur="4000" fill="hold"/>
                                        <p:tgtEl>
                                          <p:spTgt spid="6"/>
                                        </p:tgtEl>
                                        <p:attrNameLst>
                                          <p:attrName>ppt_y</p:attrName>
                                        </p:attrNameLst>
                                      </p:cBhvr>
                                      <p:tavLst>
                                        <p:tav tm="0">
                                          <p:val>
                                            <p:strVal val="#ppt_y"/>
                                          </p:val>
                                        </p:tav>
                                        <p:tav tm="100000">
                                          <p:val>
                                            <p:strVal val="#ppt_y"/>
                                          </p:val>
                                        </p:tav>
                                      </p:tavLst>
                                    </p:anim>
                                  </p:childTnLst>
                                </p:cTn>
                              </p:par>
                              <p:par>
                                <p:cTn id="25" presetID="2" presetClass="entr" presetSubtype="2" fill="hold" grpId="0" nodeType="withEffect">
                                  <p:stCondLst>
                                    <p:cond delay="0"/>
                                  </p:stCondLst>
                                  <p:childTnLst>
                                    <p:set>
                                      <p:cBhvr>
                                        <p:cTn id="26" dur="1" fill="hold">
                                          <p:stCondLst>
                                            <p:cond delay="0"/>
                                          </p:stCondLst>
                                        </p:cTn>
                                        <p:tgtEl>
                                          <p:spTgt spid="7"/>
                                        </p:tgtEl>
                                        <p:attrNameLst>
                                          <p:attrName>style.visibility</p:attrName>
                                        </p:attrNameLst>
                                      </p:cBhvr>
                                      <p:to>
                                        <p:strVal val="visible"/>
                                      </p:to>
                                    </p:set>
                                    <p:anim calcmode="lin" valueType="num">
                                      <p:cBhvr additive="base">
                                        <p:cTn id="27" dur="4000" fill="hold"/>
                                        <p:tgtEl>
                                          <p:spTgt spid="7"/>
                                        </p:tgtEl>
                                        <p:attrNameLst>
                                          <p:attrName>ppt_x</p:attrName>
                                        </p:attrNameLst>
                                      </p:cBhvr>
                                      <p:tavLst>
                                        <p:tav tm="0">
                                          <p:val>
                                            <p:strVal val="1+#ppt_w/2"/>
                                          </p:val>
                                        </p:tav>
                                        <p:tav tm="100000">
                                          <p:val>
                                            <p:strVal val="#ppt_x"/>
                                          </p:val>
                                        </p:tav>
                                      </p:tavLst>
                                    </p:anim>
                                    <p:anim calcmode="lin" valueType="num">
                                      <p:cBhvr additive="base">
                                        <p:cTn id="28" dur="4000" fill="hold"/>
                                        <p:tgtEl>
                                          <p:spTgt spid="7"/>
                                        </p:tgtEl>
                                        <p:attrNameLst>
                                          <p:attrName>ppt_y</p:attrName>
                                        </p:attrNameLst>
                                      </p:cBhvr>
                                      <p:tavLst>
                                        <p:tav tm="0">
                                          <p:val>
                                            <p:strVal val="#ppt_y"/>
                                          </p:val>
                                        </p:tav>
                                        <p:tav tm="100000">
                                          <p:val>
                                            <p:strVal val="#ppt_y"/>
                                          </p:val>
                                        </p:tav>
                                      </p:tavLst>
                                    </p:anim>
                                  </p:childTnLst>
                                </p:cTn>
                              </p:par>
                              <p:par>
                                <p:cTn id="29" presetID="2" presetClass="entr" presetSubtype="2" fill="hold" grpId="0" nodeType="withEffect">
                                  <p:stCondLst>
                                    <p:cond delay="0"/>
                                  </p:stCondLst>
                                  <p:childTnLst>
                                    <p:set>
                                      <p:cBhvr>
                                        <p:cTn id="30" dur="1" fill="hold">
                                          <p:stCondLst>
                                            <p:cond delay="0"/>
                                          </p:stCondLst>
                                        </p:cTn>
                                        <p:tgtEl>
                                          <p:spTgt spid="8"/>
                                        </p:tgtEl>
                                        <p:attrNameLst>
                                          <p:attrName>style.visibility</p:attrName>
                                        </p:attrNameLst>
                                      </p:cBhvr>
                                      <p:to>
                                        <p:strVal val="visible"/>
                                      </p:to>
                                    </p:set>
                                    <p:anim calcmode="lin" valueType="num">
                                      <p:cBhvr additive="base">
                                        <p:cTn id="31" dur="4000" fill="hold"/>
                                        <p:tgtEl>
                                          <p:spTgt spid="8"/>
                                        </p:tgtEl>
                                        <p:attrNameLst>
                                          <p:attrName>ppt_x</p:attrName>
                                        </p:attrNameLst>
                                      </p:cBhvr>
                                      <p:tavLst>
                                        <p:tav tm="0">
                                          <p:val>
                                            <p:strVal val="1+#ppt_w/2"/>
                                          </p:val>
                                        </p:tav>
                                        <p:tav tm="100000">
                                          <p:val>
                                            <p:strVal val="#ppt_x"/>
                                          </p:val>
                                        </p:tav>
                                      </p:tavLst>
                                    </p:anim>
                                    <p:anim calcmode="lin" valueType="num">
                                      <p:cBhvr additive="base">
                                        <p:cTn id="32" dur="4000" fill="hold"/>
                                        <p:tgtEl>
                                          <p:spTgt spid="8"/>
                                        </p:tgtEl>
                                        <p:attrNameLst>
                                          <p:attrName>ppt_y</p:attrName>
                                        </p:attrNameLst>
                                      </p:cBhvr>
                                      <p:tavLst>
                                        <p:tav tm="0">
                                          <p:val>
                                            <p:strVal val="#ppt_y"/>
                                          </p:val>
                                        </p:tav>
                                        <p:tav tm="100000">
                                          <p:val>
                                            <p:strVal val="#ppt_y"/>
                                          </p:val>
                                        </p:tav>
                                      </p:tavLst>
                                    </p:anim>
                                  </p:childTnLst>
                                </p:cTn>
                              </p:par>
                              <p:par>
                                <p:cTn id="33" presetID="2" presetClass="entr" presetSubtype="2" fill="hold" grpId="0" nodeType="withEffect">
                                  <p:stCondLst>
                                    <p:cond delay="0"/>
                                  </p:stCondLst>
                                  <p:childTnLst>
                                    <p:set>
                                      <p:cBhvr>
                                        <p:cTn id="34" dur="1" fill="hold">
                                          <p:stCondLst>
                                            <p:cond delay="0"/>
                                          </p:stCondLst>
                                        </p:cTn>
                                        <p:tgtEl>
                                          <p:spTgt spid="9"/>
                                        </p:tgtEl>
                                        <p:attrNameLst>
                                          <p:attrName>style.visibility</p:attrName>
                                        </p:attrNameLst>
                                      </p:cBhvr>
                                      <p:to>
                                        <p:strVal val="visible"/>
                                      </p:to>
                                    </p:set>
                                    <p:anim calcmode="lin" valueType="num">
                                      <p:cBhvr additive="base">
                                        <p:cTn id="35" dur="4000" fill="hold"/>
                                        <p:tgtEl>
                                          <p:spTgt spid="9"/>
                                        </p:tgtEl>
                                        <p:attrNameLst>
                                          <p:attrName>ppt_x</p:attrName>
                                        </p:attrNameLst>
                                      </p:cBhvr>
                                      <p:tavLst>
                                        <p:tav tm="0">
                                          <p:val>
                                            <p:strVal val="1+#ppt_w/2"/>
                                          </p:val>
                                        </p:tav>
                                        <p:tav tm="100000">
                                          <p:val>
                                            <p:strVal val="#ppt_x"/>
                                          </p:val>
                                        </p:tav>
                                      </p:tavLst>
                                    </p:anim>
                                    <p:anim calcmode="lin" valueType="num">
                                      <p:cBhvr additive="base">
                                        <p:cTn id="36" dur="4000" fill="hold"/>
                                        <p:tgtEl>
                                          <p:spTgt spid="9"/>
                                        </p:tgtEl>
                                        <p:attrNameLst>
                                          <p:attrName>ppt_y</p:attrName>
                                        </p:attrNameLst>
                                      </p:cBhvr>
                                      <p:tavLst>
                                        <p:tav tm="0">
                                          <p:val>
                                            <p:strVal val="#ppt_y"/>
                                          </p:val>
                                        </p:tav>
                                        <p:tav tm="100000">
                                          <p:val>
                                            <p:strVal val="#ppt_y"/>
                                          </p:val>
                                        </p:tav>
                                      </p:tavLst>
                                    </p:anim>
                                  </p:childTnLst>
                                </p:cTn>
                              </p:par>
                              <p:par>
                                <p:cTn id="37" presetID="2" presetClass="entr" presetSubtype="2" fill="hold" grpId="0" nodeType="withEffect">
                                  <p:stCondLst>
                                    <p:cond delay="0"/>
                                  </p:stCondLst>
                                  <p:childTnLst>
                                    <p:set>
                                      <p:cBhvr>
                                        <p:cTn id="38" dur="1" fill="hold">
                                          <p:stCondLst>
                                            <p:cond delay="0"/>
                                          </p:stCondLst>
                                        </p:cTn>
                                        <p:tgtEl>
                                          <p:spTgt spid="10"/>
                                        </p:tgtEl>
                                        <p:attrNameLst>
                                          <p:attrName>style.visibility</p:attrName>
                                        </p:attrNameLst>
                                      </p:cBhvr>
                                      <p:to>
                                        <p:strVal val="visible"/>
                                      </p:to>
                                    </p:set>
                                    <p:anim calcmode="lin" valueType="num">
                                      <p:cBhvr additive="base">
                                        <p:cTn id="39" dur="4000" fill="hold"/>
                                        <p:tgtEl>
                                          <p:spTgt spid="10"/>
                                        </p:tgtEl>
                                        <p:attrNameLst>
                                          <p:attrName>ppt_x</p:attrName>
                                        </p:attrNameLst>
                                      </p:cBhvr>
                                      <p:tavLst>
                                        <p:tav tm="0">
                                          <p:val>
                                            <p:strVal val="1+#ppt_w/2"/>
                                          </p:val>
                                        </p:tav>
                                        <p:tav tm="100000">
                                          <p:val>
                                            <p:strVal val="#ppt_x"/>
                                          </p:val>
                                        </p:tav>
                                      </p:tavLst>
                                    </p:anim>
                                    <p:anim calcmode="lin" valueType="num">
                                      <p:cBhvr additive="base">
                                        <p:cTn id="40" dur="4000" fill="hold"/>
                                        <p:tgtEl>
                                          <p:spTgt spid="10"/>
                                        </p:tgtEl>
                                        <p:attrNameLst>
                                          <p:attrName>ppt_y</p:attrName>
                                        </p:attrNameLst>
                                      </p:cBhvr>
                                      <p:tavLst>
                                        <p:tav tm="0">
                                          <p:val>
                                            <p:strVal val="#ppt_y"/>
                                          </p:val>
                                        </p:tav>
                                        <p:tav tm="100000">
                                          <p:val>
                                            <p:strVal val="#ppt_y"/>
                                          </p:val>
                                        </p:tav>
                                      </p:tavLst>
                                    </p:anim>
                                  </p:childTnLst>
                                </p:cTn>
                              </p:par>
                              <p:par>
                                <p:cTn id="41" presetID="2" presetClass="entr" presetSubtype="2" fill="hold" grpId="0" nodeType="withEffect">
                                  <p:stCondLst>
                                    <p:cond delay="0"/>
                                  </p:stCondLst>
                                  <p:childTnLst>
                                    <p:set>
                                      <p:cBhvr>
                                        <p:cTn id="42" dur="1" fill="hold">
                                          <p:stCondLst>
                                            <p:cond delay="0"/>
                                          </p:stCondLst>
                                        </p:cTn>
                                        <p:tgtEl>
                                          <p:spTgt spid="11"/>
                                        </p:tgtEl>
                                        <p:attrNameLst>
                                          <p:attrName>style.visibility</p:attrName>
                                        </p:attrNameLst>
                                      </p:cBhvr>
                                      <p:to>
                                        <p:strVal val="visible"/>
                                      </p:to>
                                    </p:set>
                                    <p:anim calcmode="lin" valueType="num">
                                      <p:cBhvr additive="base">
                                        <p:cTn id="43" dur="4000" fill="hold"/>
                                        <p:tgtEl>
                                          <p:spTgt spid="11"/>
                                        </p:tgtEl>
                                        <p:attrNameLst>
                                          <p:attrName>ppt_x</p:attrName>
                                        </p:attrNameLst>
                                      </p:cBhvr>
                                      <p:tavLst>
                                        <p:tav tm="0">
                                          <p:val>
                                            <p:strVal val="1+#ppt_w/2"/>
                                          </p:val>
                                        </p:tav>
                                        <p:tav tm="100000">
                                          <p:val>
                                            <p:strVal val="#ppt_x"/>
                                          </p:val>
                                        </p:tav>
                                      </p:tavLst>
                                    </p:anim>
                                    <p:anim calcmode="lin" valueType="num">
                                      <p:cBhvr additive="base">
                                        <p:cTn id="44" dur="4000" fill="hold"/>
                                        <p:tgtEl>
                                          <p:spTgt spid="11"/>
                                        </p:tgtEl>
                                        <p:attrNameLst>
                                          <p:attrName>ppt_y</p:attrName>
                                        </p:attrNameLst>
                                      </p:cBhvr>
                                      <p:tavLst>
                                        <p:tav tm="0">
                                          <p:val>
                                            <p:strVal val="#ppt_y"/>
                                          </p:val>
                                        </p:tav>
                                        <p:tav tm="100000">
                                          <p:val>
                                            <p:strVal val="#ppt_y"/>
                                          </p:val>
                                        </p:tav>
                                      </p:tavLst>
                                    </p:anim>
                                  </p:childTnLst>
                                </p:cTn>
                              </p:par>
                              <p:par>
                                <p:cTn id="45" presetID="2" presetClass="entr" presetSubtype="2" fill="hold" grpId="0" nodeType="withEffect">
                                  <p:stCondLst>
                                    <p:cond delay="0"/>
                                  </p:stCondLst>
                                  <p:childTnLst>
                                    <p:set>
                                      <p:cBhvr>
                                        <p:cTn id="46" dur="1" fill="hold">
                                          <p:stCondLst>
                                            <p:cond delay="0"/>
                                          </p:stCondLst>
                                        </p:cTn>
                                        <p:tgtEl>
                                          <p:spTgt spid="12"/>
                                        </p:tgtEl>
                                        <p:attrNameLst>
                                          <p:attrName>style.visibility</p:attrName>
                                        </p:attrNameLst>
                                      </p:cBhvr>
                                      <p:to>
                                        <p:strVal val="visible"/>
                                      </p:to>
                                    </p:set>
                                    <p:anim calcmode="lin" valueType="num">
                                      <p:cBhvr additive="base">
                                        <p:cTn id="47" dur="4000" fill="hold"/>
                                        <p:tgtEl>
                                          <p:spTgt spid="12"/>
                                        </p:tgtEl>
                                        <p:attrNameLst>
                                          <p:attrName>ppt_x</p:attrName>
                                        </p:attrNameLst>
                                      </p:cBhvr>
                                      <p:tavLst>
                                        <p:tav tm="0">
                                          <p:val>
                                            <p:strVal val="1+#ppt_w/2"/>
                                          </p:val>
                                        </p:tav>
                                        <p:tav tm="100000">
                                          <p:val>
                                            <p:strVal val="#ppt_x"/>
                                          </p:val>
                                        </p:tav>
                                      </p:tavLst>
                                    </p:anim>
                                    <p:anim calcmode="lin" valueType="num">
                                      <p:cBhvr additive="base">
                                        <p:cTn id="48" dur="4000" fill="hold"/>
                                        <p:tgtEl>
                                          <p:spTgt spid="12"/>
                                        </p:tgtEl>
                                        <p:attrNameLst>
                                          <p:attrName>ppt_y</p:attrName>
                                        </p:attrNameLst>
                                      </p:cBhvr>
                                      <p:tavLst>
                                        <p:tav tm="0">
                                          <p:val>
                                            <p:strVal val="#ppt_y"/>
                                          </p:val>
                                        </p:tav>
                                        <p:tav tm="100000">
                                          <p:val>
                                            <p:strVal val="#ppt_y"/>
                                          </p:val>
                                        </p:tav>
                                      </p:tavLst>
                                    </p:anim>
                                  </p:childTnLst>
                                </p:cTn>
                              </p:par>
                              <p:par>
                                <p:cTn id="49" presetID="2" presetClass="entr" presetSubtype="2" fill="hold" grpId="0" nodeType="withEffect">
                                  <p:stCondLst>
                                    <p:cond delay="0"/>
                                  </p:stCondLst>
                                  <p:childTnLst>
                                    <p:set>
                                      <p:cBhvr>
                                        <p:cTn id="50" dur="1" fill="hold">
                                          <p:stCondLst>
                                            <p:cond delay="0"/>
                                          </p:stCondLst>
                                        </p:cTn>
                                        <p:tgtEl>
                                          <p:spTgt spid="13"/>
                                        </p:tgtEl>
                                        <p:attrNameLst>
                                          <p:attrName>style.visibility</p:attrName>
                                        </p:attrNameLst>
                                      </p:cBhvr>
                                      <p:to>
                                        <p:strVal val="visible"/>
                                      </p:to>
                                    </p:set>
                                    <p:anim calcmode="lin" valueType="num">
                                      <p:cBhvr additive="base">
                                        <p:cTn id="51" dur="4000" fill="hold"/>
                                        <p:tgtEl>
                                          <p:spTgt spid="13"/>
                                        </p:tgtEl>
                                        <p:attrNameLst>
                                          <p:attrName>ppt_x</p:attrName>
                                        </p:attrNameLst>
                                      </p:cBhvr>
                                      <p:tavLst>
                                        <p:tav tm="0">
                                          <p:val>
                                            <p:strVal val="1+#ppt_w/2"/>
                                          </p:val>
                                        </p:tav>
                                        <p:tav tm="100000">
                                          <p:val>
                                            <p:strVal val="#ppt_x"/>
                                          </p:val>
                                        </p:tav>
                                      </p:tavLst>
                                    </p:anim>
                                    <p:anim calcmode="lin" valueType="num">
                                      <p:cBhvr additive="base">
                                        <p:cTn id="52" dur="4000" fill="hold"/>
                                        <p:tgtEl>
                                          <p:spTgt spid="13"/>
                                        </p:tgtEl>
                                        <p:attrNameLst>
                                          <p:attrName>ppt_y</p:attrName>
                                        </p:attrNameLst>
                                      </p:cBhvr>
                                      <p:tavLst>
                                        <p:tav tm="0">
                                          <p:val>
                                            <p:strVal val="#ppt_y"/>
                                          </p:val>
                                        </p:tav>
                                        <p:tav tm="100000">
                                          <p:val>
                                            <p:strVal val="#ppt_y"/>
                                          </p:val>
                                        </p:tav>
                                      </p:tavLst>
                                    </p:anim>
                                  </p:childTnLst>
                                </p:cTn>
                              </p:par>
                              <p:par>
                                <p:cTn id="53" presetID="2" presetClass="entr" presetSubtype="2" fill="hold" grpId="0" nodeType="withEffect">
                                  <p:stCondLst>
                                    <p:cond delay="0"/>
                                  </p:stCondLst>
                                  <p:childTnLst>
                                    <p:set>
                                      <p:cBhvr>
                                        <p:cTn id="54" dur="1" fill="hold">
                                          <p:stCondLst>
                                            <p:cond delay="0"/>
                                          </p:stCondLst>
                                        </p:cTn>
                                        <p:tgtEl>
                                          <p:spTgt spid="14"/>
                                        </p:tgtEl>
                                        <p:attrNameLst>
                                          <p:attrName>style.visibility</p:attrName>
                                        </p:attrNameLst>
                                      </p:cBhvr>
                                      <p:to>
                                        <p:strVal val="visible"/>
                                      </p:to>
                                    </p:set>
                                    <p:anim calcmode="lin" valueType="num">
                                      <p:cBhvr additive="base">
                                        <p:cTn id="55" dur="4000" fill="hold"/>
                                        <p:tgtEl>
                                          <p:spTgt spid="14"/>
                                        </p:tgtEl>
                                        <p:attrNameLst>
                                          <p:attrName>ppt_x</p:attrName>
                                        </p:attrNameLst>
                                      </p:cBhvr>
                                      <p:tavLst>
                                        <p:tav tm="0">
                                          <p:val>
                                            <p:strVal val="1+#ppt_w/2"/>
                                          </p:val>
                                        </p:tav>
                                        <p:tav tm="100000">
                                          <p:val>
                                            <p:strVal val="#ppt_x"/>
                                          </p:val>
                                        </p:tav>
                                      </p:tavLst>
                                    </p:anim>
                                    <p:anim calcmode="lin" valueType="num">
                                      <p:cBhvr additive="base">
                                        <p:cTn id="56" dur="4000" fill="hold"/>
                                        <p:tgtEl>
                                          <p:spTgt spid="14"/>
                                        </p:tgtEl>
                                        <p:attrNameLst>
                                          <p:attrName>ppt_y</p:attrName>
                                        </p:attrNameLst>
                                      </p:cBhvr>
                                      <p:tavLst>
                                        <p:tav tm="0">
                                          <p:val>
                                            <p:strVal val="#ppt_y"/>
                                          </p:val>
                                        </p:tav>
                                        <p:tav tm="100000">
                                          <p:val>
                                            <p:strVal val="#ppt_y"/>
                                          </p:val>
                                        </p:tav>
                                      </p:tavLst>
                                    </p:anim>
                                  </p:childTnLst>
                                </p:cTn>
                              </p:par>
                              <p:par>
                                <p:cTn id="57" presetID="2" presetClass="entr" presetSubtype="2" fill="hold" grpId="0" nodeType="withEffect">
                                  <p:stCondLst>
                                    <p:cond delay="0"/>
                                  </p:stCondLst>
                                  <p:childTnLst>
                                    <p:set>
                                      <p:cBhvr>
                                        <p:cTn id="58" dur="1" fill="hold">
                                          <p:stCondLst>
                                            <p:cond delay="0"/>
                                          </p:stCondLst>
                                        </p:cTn>
                                        <p:tgtEl>
                                          <p:spTgt spid="15"/>
                                        </p:tgtEl>
                                        <p:attrNameLst>
                                          <p:attrName>style.visibility</p:attrName>
                                        </p:attrNameLst>
                                      </p:cBhvr>
                                      <p:to>
                                        <p:strVal val="visible"/>
                                      </p:to>
                                    </p:set>
                                    <p:anim calcmode="lin" valueType="num">
                                      <p:cBhvr additive="base">
                                        <p:cTn id="59" dur="4000" fill="hold"/>
                                        <p:tgtEl>
                                          <p:spTgt spid="15"/>
                                        </p:tgtEl>
                                        <p:attrNameLst>
                                          <p:attrName>ppt_x</p:attrName>
                                        </p:attrNameLst>
                                      </p:cBhvr>
                                      <p:tavLst>
                                        <p:tav tm="0">
                                          <p:val>
                                            <p:strVal val="1+#ppt_w/2"/>
                                          </p:val>
                                        </p:tav>
                                        <p:tav tm="100000">
                                          <p:val>
                                            <p:strVal val="#ppt_x"/>
                                          </p:val>
                                        </p:tav>
                                      </p:tavLst>
                                    </p:anim>
                                    <p:anim calcmode="lin" valueType="num">
                                      <p:cBhvr additive="base">
                                        <p:cTn id="60" dur="4000" fill="hold"/>
                                        <p:tgtEl>
                                          <p:spTgt spid="15"/>
                                        </p:tgtEl>
                                        <p:attrNameLst>
                                          <p:attrName>ppt_y</p:attrName>
                                        </p:attrNameLst>
                                      </p:cBhvr>
                                      <p:tavLst>
                                        <p:tav tm="0">
                                          <p:val>
                                            <p:strVal val="#ppt_y"/>
                                          </p:val>
                                        </p:tav>
                                        <p:tav tm="100000">
                                          <p:val>
                                            <p:strVal val="#ppt_y"/>
                                          </p:val>
                                        </p:tav>
                                      </p:tavLst>
                                    </p:anim>
                                  </p:childTnLst>
                                </p:cTn>
                              </p:par>
                              <p:par>
                                <p:cTn id="61" presetID="2" presetClass="entr" presetSubtype="2" fill="hold" grpId="0" nodeType="withEffect">
                                  <p:stCondLst>
                                    <p:cond delay="0"/>
                                  </p:stCondLst>
                                  <p:childTnLst>
                                    <p:set>
                                      <p:cBhvr>
                                        <p:cTn id="62" dur="1" fill="hold">
                                          <p:stCondLst>
                                            <p:cond delay="0"/>
                                          </p:stCondLst>
                                        </p:cTn>
                                        <p:tgtEl>
                                          <p:spTgt spid="16"/>
                                        </p:tgtEl>
                                        <p:attrNameLst>
                                          <p:attrName>style.visibility</p:attrName>
                                        </p:attrNameLst>
                                      </p:cBhvr>
                                      <p:to>
                                        <p:strVal val="visible"/>
                                      </p:to>
                                    </p:set>
                                    <p:anim calcmode="lin" valueType="num">
                                      <p:cBhvr additive="base">
                                        <p:cTn id="63" dur="4000" fill="hold"/>
                                        <p:tgtEl>
                                          <p:spTgt spid="16"/>
                                        </p:tgtEl>
                                        <p:attrNameLst>
                                          <p:attrName>ppt_x</p:attrName>
                                        </p:attrNameLst>
                                      </p:cBhvr>
                                      <p:tavLst>
                                        <p:tav tm="0">
                                          <p:val>
                                            <p:strVal val="1+#ppt_w/2"/>
                                          </p:val>
                                        </p:tav>
                                        <p:tav tm="100000">
                                          <p:val>
                                            <p:strVal val="#ppt_x"/>
                                          </p:val>
                                        </p:tav>
                                      </p:tavLst>
                                    </p:anim>
                                    <p:anim calcmode="lin" valueType="num">
                                      <p:cBhvr additive="base">
                                        <p:cTn id="64" dur="4000" fill="hold"/>
                                        <p:tgtEl>
                                          <p:spTgt spid="16"/>
                                        </p:tgtEl>
                                        <p:attrNameLst>
                                          <p:attrName>ppt_y</p:attrName>
                                        </p:attrNameLst>
                                      </p:cBhvr>
                                      <p:tavLst>
                                        <p:tav tm="0">
                                          <p:val>
                                            <p:strVal val="#ppt_y"/>
                                          </p:val>
                                        </p:tav>
                                        <p:tav tm="100000">
                                          <p:val>
                                            <p:strVal val="#ppt_y"/>
                                          </p:val>
                                        </p:tav>
                                      </p:tavLst>
                                    </p:anim>
                                  </p:childTnLst>
                                </p:cTn>
                              </p:par>
                              <p:par>
                                <p:cTn id="65" presetID="2" presetClass="entr" presetSubtype="2" fill="hold" grpId="0" nodeType="withEffect">
                                  <p:stCondLst>
                                    <p:cond delay="0"/>
                                  </p:stCondLst>
                                  <p:childTnLst>
                                    <p:set>
                                      <p:cBhvr>
                                        <p:cTn id="66" dur="1" fill="hold">
                                          <p:stCondLst>
                                            <p:cond delay="0"/>
                                          </p:stCondLst>
                                        </p:cTn>
                                        <p:tgtEl>
                                          <p:spTgt spid="17"/>
                                        </p:tgtEl>
                                        <p:attrNameLst>
                                          <p:attrName>style.visibility</p:attrName>
                                        </p:attrNameLst>
                                      </p:cBhvr>
                                      <p:to>
                                        <p:strVal val="visible"/>
                                      </p:to>
                                    </p:set>
                                    <p:anim calcmode="lin" valueType="num">
                                      <p:cBhvr additive="base">
                                        <p:cTn id="67" dur="4000" fill="hold"/>
                                        <p:tgtEl>
                                          <p:spTgt spid="17"/>
                                        </p:tgtEl>
                                        <p:attrNameLst>
                                          <p:attrName>ppt_x</p:attrName>
                                        </p:attrNameLst>
                                      </p:cBhvr>
                                      <p:tavLst>
                                        <p:tav tm="0">
                                          <p:val>
                                            <p:strVal val="1+#ppt_w/2"/>
                                          </p:val>
                                        </p:tav>
                                        <p:tav tm="100000">
                                          <p:val>
                                            <p:strVal val="#ppt_x"/>
                                          </p:val>
                                        </p:tav>
                                      </p:tavLst>
                                    </p:anim>
                                    <p:anim calcmode="lin" valueType="num">
                                      <p:cBhvr additive="base">
                                        <p:cTn id="68" dur="4000" fill="hold"/>
                                        <p:tgtEl>
                                          <p:spTgt spid="17"/>
                                        </p:tgtEl>
                                        <p:attrNameLst>
                                          <p:attrName>ppt_y</p:attrName>
                                        </p:attrNameLst>
                                      </p:cBhvr>
                                      <p:tavLst>
                                        <p:tav tm="0">
                                          <p:val>
                                            <p:strVal val="#ppt_y"/>
                                          </p:val>
                                        </p:tav>
                                        <p:tav tm="100000">
                                          <p:val>
                                            <p:strVal val="#ppt_y"/>
                                          </p:val>
                                        </p:tav>
                                      </p:tavLst>
                                    </p:anim>
                                  </p:childTnLst>
                                </p:cTn>
                              </p:par>
                              <p:par>
                                <p:cTn id="69" presetID="2" presetClass="entr" presetSubtype="2" fill="hold" grpId="0" nodeType="withEffect">
                                  <p:stCondLst>
                                    <p:cond delay="0"/>
                                  </p:stCondLst>
                                  <p:childTnLst>
                                    <p:set>
                                      <p:cBhvr>
                                        <p:cTn id="70" dur="1" fill="hold">
                                          <p:stCondLst>
                                            <p:cond delay="0"/>
                                          </p:stCondLst>
                                        </p:cTn>
                                        <p:tgtEl>
                                          <p:spTgt spid="18"/>
                                        </p:tgtEl>
                                        <p:attrNameLst>
                                          <p:attrName>style.visibility</p:attrName>
                                        </p:attrNameLst>
                                      </p:cBhvr>
                                      <p:to>
                                        <p:strVal val="visible"/>
                                      </p:to>
                                    </p:set>
                                    <p:anim calcmode="lin" valueType="num">
                                      <p:cBhvr additive="base">
                                        <p:cTn id="71" dur="4000" fill="hold"/>
                                        <p:tgtEl>
                                          <p:spTgt spid="18"/>
                                        </p:tgtEl>
                                        <p:attrNameLst>
                                          <p:attrName>ppt_x</p:attrName>
                                        </p:attrNameLst>
                                      </p:cBhvr>
                                      <p:tavLst>
                                        <p:tav tm="0">
                                          <p:val>
                                            <p:strVal val="1+#ppt_w/2"/>
                                          </p:val>
                                        </p:tav>
                                        <p:tav tm="100000">
                                          <p:val>
                                            <p:strVal val="#ppt_x"/>
                                          </p:val>
                                        </p:tav>
                                      </p:tavLst>
                                    </p:anim>
                                    <p:anim calcmode="lin" valueType="num">
                                      <p:cBhvr additive="base">
                                        <p:cTn id="72" dur="4000" fill="hold"/>
                                        <p:tgtEl>
                                          <p:spTgt spid="18"/>
                                        </p:tgtEl>
                                        <p:attrNameLst>
                                          <p:attrName>ppt_y</p:attrName>
                                        </p:attrNameLst>
                                      </p:cBhvr>
                                      <p:tavLst>
                                        <p:tav tm="0">
                                          <p:val>
                                            <p:strVal val="#ppt_y"/>
                                          </p:val>
                                        </p:tav>
                                        <p:tav tm="100000">
                                          <p:val>
                                            <p:strVal val="#ppt_y"/>
                                          </p:val>
                                        </p:tav>
                                      </p:tavLst>
                                    </p:anim>
                                  </p:childTnLst>
                                </p:cTn>
                              </p:par>
                              <p:par>
                                <p:cTn id="73" presetID="2" presetClass="entr" presetSubtype="2" fill="hold" grpId="0" nodeType="withEffect">
                                  <p:stCondLst>
                                    <p:cond delay="0"/>
                                  </p:stCondLst>
                                  <p:childTnLst>
                                    <p:set>
                                      <p:cBhvr>
                                        <p:cTn id="74" dur="1" fill="hold">
                                          <p:stCondLst>
                                            <p:cond delay="0"/>
                                          </p:stCondLst>
                                        </p:cTn>
                                        <p:tgtEl>
                                          <p:spTgt spid="19"/>
                                        </p:tgtEl>
                                        <p:attrNameLst>
                                          <p:attrName>style.visibility</p:attrName>
                                        </p:attrNameLst>
                                      </p:cBhvr>
                                      <p:to>
                                        <p:strVal val="visible"/>
                                      </p:to>
                                    </p:set>
                                    <p:anim calcmode="lin" valueType="num">
                                      <p:cBhvr additive="base">
                                        <p:cTn id="75" dur="4000" fill="hold"/>
                                        <p:tgtEl>
                                          <p:spTgt spid="19"/>
                                        </p:tgtEl>
                                        <p:attrNameLst>
                                          <p:attrName>ppt_x</p:attrName>
                                        </p:attrNameLst>
                                      </p:cBhvr>
                                      <p:tavLst>
                                        <p:tav tm="0">
                                          <p:val>
                                            <p:strVal val="1+#ppt_w/2"/>
                                          </p:val>
                                        </p:tav>
                                        <p:tav tm="100000">
                                          <p:val>
                                            <p:strVal val="#ppt_x"/>
                                          </p:val>
                                        </p:tav>
                                      </p:tavLst>
                                    </p:anim>
                                    <p:anim calcmode="lin" valueType="num">
                                      <p:cBhvr additive="base">
                                        <p:cTn id="76" dur="4000" fill="hold"/>
                                        <p:tgtEl>
                                          <p:spTgt spid="19"/>
                                        </p:tgtEl>
                                        <p:attrNameLst>
                                          <p:attrName>ppt_y</p:attrName>
                                        </p:attrNameLst>
                                      </p:cBhvr>
                                      <p:tavLst>
                                        <p:tav tm="0">
                                          <p:val>
                                            <p:strVal val="#ppt_y"/>
                                          </p:val>
                                        </p:tav>
                                        <p:tav tm="100000">
                                          <p:val>
                                            <p:strVal val="#ppt_y"/>
                                          </p:val>
                                        </p:tav>
                                      </p:tavLst>
                                    </p:anim>
                                  </p:childTnLst>
                                </p:cTn>
                              </p:par>
                              <p:par>
                                <p:cTn id="77" presetID="2" presetClass="entr" presetSubtype="2" fill="hold" grpId="0" nodeType="withEffect">
                                  <p:stCondLst>
                                    <p:cond delay="0"/>
                                  </p:stCondLst>
                                  <p:childTnLst>
                                    <p:set>
                                      <p:cBhvr>
                                        <p:cTn id="78" dur="1" fill="hold">
                                          <p:stCondLst>
                                            <p:cond delay="0"/>
                                          </p:stCondLst>
                                        </p:cTn>
                                        <p:tgtEl>
                                          <p:spTgt spid="20"/>
                                        </p:tgtEl>
                                        <p:attrNameLst>
                                          <p:attrName>style.visibility</p:attrName>
                                        </p:attrNameLst>
                                      </p:cBhvr>
                                      <p:to>
                                        <p:strVal val="visible"/>
                                      </p:to>
                                    </p:set>
                                    <p:anim calcmode="lin" valueType="num">
                                      <p:cBhvr additive="base">
                                        <p:cTn id="79" dur="4000" fill="hold"/>
                                        <p:tgtEl>
                                          <p:spTgt spid="20"/>
                                        </p:tgtEl>
                                        <p:attrNameLst>
                                          <p:attrName>ppt_x</p:attrName>
                                        </p:attrNameLst>
                                      </p:cBhvr>
                                      <p:tavLst>
                                        <p:tav tm="0">
                                          <p:val>
                                            <p:strVal val="1+#ppt_w/2"/>
                                          </p:val>
                                        </p:tav>
                                        <p:tav tm="100000">
                                          <p:val>
                                            <p:strVal val="#ppt_x"/>
                                          </p:val>
                                        </p:tav>
                                      </p:tavLst>
                                    </p:anim>
                                    <p:anim calcmode="lin" valueType="num">
                                      <p:cBhvr additive="base">
                                        <p:cTn id="80" dur="4000" fill="hold"/>
                                        <p:tgtEl>
                                          <p:spTgt spid="20"/>
                                        </p:tgtEl>
                                        <p:attrNameLst>
                                          <p:attrName>ppt_y</p:attrName>
                                        </p:attrNameLst>
                                      </p:cBhvr>
                                      <p:tavLst>
                                        <p:tav tm="0">
                                          <p:val>
                                            <p:strVal val="#ppt_y"/>
                                          </p:val>
                                        </p:tav>
                                        <p:tav tm="100000">
                                          <p:val>
                                            <p:strVal val="#ppt_y"/>
                                          </p:val>
                                        </p:tav>
                                      </p:tavLst>
                                    </p:anim>
                                  </p:childTnLst>
                                </p:cTn>
                              </p:par>
                              <p:par>
                                <p:cTn id="81" presetID="2" presetClass="entr" presetSubtype="2" fill="hold" grpId="0" nodeType="withEffect">
                                  <p:stCondLst>
                                    <p:cond delay="0"/>
                                  </p:stCondLst>
                                  <p:childTnLst>
                                    <p:set>
                                      <p:cBhvr>
                                        <p:cTn id="82" dur="1" fill="hold">
                                          <p:stCondLst>
                                            <p:cond delay="0"/>
                                          </p:stCondLst>
                                        </p:cTn>
                                        <p:tgtEl>
                                          <p:spTgt spid="21"/>
                                        </p:tgtEl>
                                        <p:attrNameLst>
                                          <p:attrName>style.visibility</p:attrName>
                                        </p:attrNameLst>
                                      </p:cBhvr>
                                      <p:to>
                                        <p:strVal val="visible"/>
                                      </p:to>
                                    </p:set>
                                    <p:anim calcmode="lin" valueType="num">
                                      <p:cBhvr additive="base">
                                        <p:cTn id="83" dur="4000" fill="hold"/>
                                        <p:tgtEl>
                                          <p:spTgt spid="21"/>
                                        </p:tgtEl>
                                        <p:attrNameLst>
                                          <p:attrName>ppt_x</p:attrName>
                                        </p:attrNameLst>
                                      </p:cBhvr>
                                      <p:tavLst>
                                        <p:tav tm="0">
                                          <p:val>
                                            <p:strVal val="1+#ppt_w/2"/>
                                          </p:val>
                                        </p:tav>
                                        <p:tav tm="100000">
                                          <p:val>
                                            <p:strVal val="#ppt_x"/>
                                          </p:val>
                                        </p:tav>
                                      </p:tavLst>
                                    </p:anim>
                                    <p:anim calcmode="lin" valueType="num">
                                      <p:cBhvr additive="base">
                                        <p:cTn id="84" dur="4000" fill="hold"/>
                                        <p:tgtEl>
                                          <p:spTgt spid="21"/>
                                        </p:tgtEl>
                                        <p:attrNameLst>
                                          <p:attrName>ppt_y</p:attrName>
                                        </p:attrNameLst>
                                      </p:cBhvr>
                                      <p:tavLst>
                                        <p:tav tm="0">
                                          <p:val>
                                            <p:strVal val="#ppt_y"/>
                                          </p:val>
                                        </p:tav>
                                        <p:tav tm="100000">
                                          <p:val>
                                            <p:strVal val="#ppt_y"/>
                                          </p:val>
                                        </p:tav>
                                      </p:tavLst>
                                    </p:anim>
                                  </p:childTnLst>
                                </p:cTn>
                              </p:par>
                              <p:par>
                                <p:cTn id="85" presetID="2" presetClass="entr" presetSubtype="2" fill="hold" grpId="0" nodeType="withEffect">
                                  <p:stCondLst>
                                    <p:cond delay="0"/>
                                  </p:stCondLst>
                                  <p:childTnLst>
                                    <p:set>
                                      <p:cBhvr>
                                        <p:cTn id="86" dur="1" fill="hold">
                                          <p:stCondLst>
                                            <p:cond delay="0"/>
                                          </p:stCondLst>
                                        </p:cTn>
                                        <p:tgtEl>
                                          <p:spTgt spid="22"/>
                                        </p:tgtEl>
                                        <p:attrNameLst>
                                          <p:attrName>style.visibility</p:attrName>
                                        </p:attrNameLst>
                                      </p:cBhvr>
                                      <p:to>
                                        <p:strVal val="visible"/>
                                      </p:to>
                                    </p:set>
                                    <p:anim calcmode="lin" valueType="num">
                                      <p:cBhvr additive="base">
                                        <p:cTn id="87" dur="4000" fill="hold"/>
                                        <p:tgtEl>
                                          <p:spTgt spid="22"/>
                                        </p:tgtEl>
                                        <p:attrNameLst>
                                          <p:attrName>ppt_x</p:attrName>
                                        </p:attrNameLst>
                                      </p:cBhvr>
                                      <p:tavLst>
                                        <p:tav tm="0">
                                          <p:val>
                                            <p:strVal val="1+#ppt_w/2"/>
                                          </p:val>
                                        </p:tav>
                                        <p:tav tm="100000">
                                          <p:val>
                                            <p:strVal val="#ppt_x"/>
                                          </p:val>
                                        </p:tav>
                                      </p:tavLst>
                                    </p:anim>
                                    <p:anim calcmode="lin" valueType="num">
                                      <p:cBhvr additive="base">
                                        <p:cTn id="88" dur="4000" fill="hold"/>
                                        <p:tgtEl>
                                          <p:spTgt spid="22"/>
                                        </p:tgtEl>
                                        <p:attrNameLst>
                                          <p:attrName>ppt_y</p:attrName>
                                        </p:attrNameLst>
                                      </p:cBhvr>
                                      <p:tavLst>
                                        <p:tav tm="0">
                                          <p:val>
                                            <p:strVal val="#ppt_y"/>
                                          </p:val>
                                        </p:tav>
                                        <p:tav tm="100000">
                                          <p:val>
                                            <p:strVal val="#ppt_y"/>
                                          </p:val>
                                        </p:tav>
                                      </p:tavLst>
                                    </p:anim>
                                  </p:childTnLst>
                                </p:cTn>
                              </p:par>
                              <p:par>
                                <p:cTn id="89" presetID="2" presetClass="entr" presetSubtype="2" fill="hold" grpId="0" nodeType="withEffect">
                                  <p:stCondLst>
                                    <p:cond delay="0"/>
                                  </p:stCondLst>
                                  <p:childTnLst>
                                    <p:set>
                                      <p:cBhvr>
                                        <p:cTn id="90" dur="1" fill="hold">
                                          <p:stCondLst>
                                            <p:cond delay="0"/>
                                          </p:stCondLst>
                                        </p:cTn>
                                        <p:tgtEl>
                                          <p:spTgt spid="23"/>
                                        </p:tgtEl>
                                        <p:attrNameLst>
                                          <p:attrName>style.visibility</p:attrName>
                                        </p:attrNameLst>
                                      </p:cBhvr>
                                      <p:to>
                                        <p:strVal val="visible"/>
                                      </p:to>
                                    </p:set>
                                    <p:anim calcmode="lin" valueType="num">
                                      <p:cBhvr additive="base">
                                        <p:cTn id="91" dur="4000" fill="hold"/>
                                        <p:tgtEl>
                                          <p:spTgt spid="23"/>
                                        </p:tgtEl>
                                        <p:attrNameLst>
                                          <p:attrName>ppt_x</p:attrName>
                                        </p:attrNameLst>
                                      </p:cBhvr>
                                      <p:tavLst>
                                        <p:tav tm="0">
                                          <p:val>
                                            <p:strVal val="1+#ppt_w/2"/>
                                          </p:val>
                                        </p:tav>
                                        <p:tav tm="100000">
                                          <p:val>
                                            <p:strVal val="#ppt_x"/>
                                          </p:val>
                                        </p:tav>
                                      </p:tavLst>
                                    </p:anim>
                                    <p:anim calcmode="lin" valueType="num">
                                      <p:cBhvr additive="base">
                                        <p:cTn id="92" dur="4000" fill="hold"/>
                                        <p:tgtEl>
                                          <p:spTgt spid="23"/>
                                        </p:tgtEl>
                                        <p:attrNameLst>
                                          <p:attrName>ppt_y</p:attrName>
                                        </p:attrNameLst>
                                      </p:cBhvr>
                                      <p:tavLst>
                                        <p:tav tm="0">
                                          <p:val>
                                            <p:strVal val="#ppt_y"/>
                                          </p:val>
                                        </p:tav>
                                        <p:tav tm="100000">
                                          <p:val>
                                            <p:strVal val="#ppt_y"/>
                                          </p:val>
                                        </p:tav>
                                      </p:tavLst>
                                    </p:anim>
                                  </p:childTnLst>
                                </p:cTn>
                              </p:par>
                              <p:par>
                                <p:cTn id="93" presetID="2" presetClass="entr" presetSubtype="2" fill="hold" grpId="0" nodeType="withEffect">
                                  <p:stCondLst>
                                    <p:cond delay="0"/>
                                  </p:stCondLst>
                                  <p:childTnLst>
                                    <p:set>
                                      <p:cBhvr>
                                        <p:cTn id="94" dur="1" fill="hold">
                                          <p:stCondLst>
                                            <p:cond delay="0"/>
                                          </p:stCondLst>
                                        </p:cTn>
                                        <p:tgtEl>
                                          <p:spTgt spid="24"/>
                                        </p:tgtEl>
                                        <p:attrNameLst>
                                          <p:attrName>style.visibility</p:attrName>
                                        </p:attrNameLst>
                                      </p:cBhvr>
                                      <p:to>
                                        <p:strVal val="visible"/>
                                      </p:to>
                                    </p:set>
                                    <p:anim calcmode="lin" valueType="num">
                                      <p:cBhvr additive="base">
                                        <p:cTn id="95" dur="4000" fill="hold"/>
                                        <p:tgtEl>
                                          <p:spTgt spid="24"/>
                                        </p:tgtEl>
                                        <p:attrNameLst>
                                          <p:attrName>ppt_x</p:attrName>
                                        </p:attrNameLst>
                                      </p:cBhvr>
                                      <p:tavLst>
                                        <p:tav tm="0">
                                          <p:val>
                                            <p:strVal val="1+#ppt_w/2"/>
                                          </p:val>
                                        </p:tav>
                                        <p:tav tm="100000">
                                          <p:val>
                                            <p:strVal val="#ppt_x"/>
                                          </p:val>
                                        </p:tav>
                                      </p:tavLst>
                                    </p:anim>
                                    <p:anim calcmode="lin" valueType="num">
                                      <p:cBhvr additive="base">
                                        <p:cTn id="96" dur="4000" fill="hold"/>
                                        <p:tgtEl>
                                          <p:spTgt spid="24"/>
                                        </p:tgtEl>
                                        <p:attrNameLst>
                                          <p:attrName>ppt_y</p:attrName>
                                        </p:attrNameLst>
                                      </p:cBhvr>
                                      <p:tavLst>
                                        <p:tav tm="0">
                                          <p:val>
                                            <p:strVal val="#ppt_y"/>
                                          </p:val>
                                        </p:tav>
                                        <p:tav tm="100000">
                                          <p:val>
                                            <p:strVal val="#ppt_y"/>
                                          </p:val>
                                        </p:tav>
                                      </p:tavLst>
                                    </p:anim>
                                  </p:childTnLst>
                                </p:cTn>
                              </p:par>
                              <p:par>
                                <p:cTn id="97" presetID="2" presetClass="entr" presetSubtype="2" fill="hold" grpId="0" nodeType="withEffect">
                                  <p:stCondLst>
                                    <p:cond delay="0"/>
                                  </p:stCondLst>
                                  <p:childTnLst>
                                    <p:set>
                                      <p:cBhvr>
                                        <p:cTn id="98" dur="1" fill="hold">
                                          <p:stCondLst>
                                            <p:cond delay="0"/>
                                          </p:stCondLst>
                                        </p:cTn>
                                        <p:tgtEl>
                                          <p:spTgt spid="25"/>
                                        </p:tgtEl>
                                        <p:attrNameLst>
                                          <p:attrName>style.visibility</p:attrName>
                                        </p:attrNameLst>
                                      </p:cBhvr>
                                      <p:to>
                                        <p:strVal val="visible"/>
                                      </p:to>
                                    </p:set>
                                    <p:anim calcmode="lin" valueType="num">
                                      <p:cBhvr additive="base">
                                        <p:cTn id="99" dur="4000" fill="hold"/>
                                        <p:tgtEl>
                                          <p:spTgt spid="25"/>
                                        </p:tgtEl>
                                        <p:attrNameLst>
                                          <p:attrName>ppt_x</p:attrName>
                                        </p:attrNameLst>
                                      </p:cBhvr>
                                      <p:tavLst>
                                        <p:tav tm="0">
                                          <p:val>
                                            <p:strVal val="1+#ppt_w/2"/>
                                          </p:val>
                                        </p:tav>
                                        <p:tav tm="100000">
                                          <p:val>
                                            <p:strVal val="#ppt_x"/>
                                          </p:val>
                                        </p:tav>
                                      </p:tavLst>
                                    </p:anim>
                                    <p:anim calcmode="lin" valueType="num">
                                      <p:cBhvr additive="base">
                                        <p:cTn id="100" dur="4000" fill="hold"/>
                                        <p:tgtEl>
                                          <p:spTgt spid="25"/>
                                        </p:tgtEl>
                                        <p:attrNameLst>
                                          <p:attrName>ppt_y</p:attrName>
                                        </p:attrNameLst>
                                      </p:cBhvr>
                                      <p:tavLst>
                                        <p:tav tm="0">
                                          <p:val>
                                            <p:strVal val="#ppt_y"/>
                                          </p:val>
                                        </p:tav>
                                        <p:tav tm="100000">
                                          <p:val>
                                            <p:strVal val="#ppt_y"/>
                                          </p:val>
                                        </p:tav>
                                      </p:tavLst>
                                    </p:anim>
                                  </p:childTnLst>
                                </p:cTn>
                              </p:par>
                              <p:par>
                                <p:cTn id="101" presetID="2" presetClass="entr" presetSubtype="2" fill="hold" grpId="0" nodeType="withEffect">
                                  <p:stCondLst>
                                    <p:cond delay="0"/>
                                  </p:stCondLst>
                                  <p:childTnLst>
                                    <p:set>
                                      <p:cBhvr>
                                        <p:cTn id="102" dur="1" fill="hold">
                                          <p:stCondLst>
                                            <p:cond delay="0"/>
                                          </p:stCondLst>
                                        </p:cTn>
                                        <p:tgtEl>
                                          <p:spTgt spid="26"/>
                                        </p:tgtEl>
                                        <p:attrNameLst>
                                          <p:attrName>style.visibility</p:attrName>
                                        </p:attrNameLst>
                                      </p:cBhvr>
                                      <p:to>
                                        <p:strVal val="visible"/>
                                      </p:to>
                                    </p:set>
                                    <p:anim calcmode="lin" valueType="num">
                                      <p:cBhvr additive="base">
                                        <p:cTn id="103" dur="4000" fill="hold"/>
                                        <p:tgtEl>
                                          <p:spTgt spid="26"/>
                                        </p:tgtEl>
                                        <p:attrNameLst>
                                          <p:attrName>ppt_x</p:attrName>
                                        </p:attrNameLst>
                                      </p:cBhvr>
                                      <p:tavLst>
                                        <p:tav tm="0">
                                          <p:val>
                                            <p:strVal val="1+#ppt_w/2"/>
                                          </p:val>
                                        </p:tav>
                                        <p:tav tm="100000">
                                          <p:val>
                                            <p:strVal val="#ppt_x"/>
                                          </p:val>
                                        </p:tav>
                                      </p:tavLst>
                                    </p:anim>
                                    <p:anim calcmode="lin" valueType="num">
                                      <p:cBhvr additive="base">
                                        <p:cTn id="104" dur="4000" fill="hold"/>
                                        <p:tgtEl>
                                          <p:spTgt spid="26"/>
                                        </p:tgtEl>
                                        <p:attrNameLst>
                                          <p:attrName>ppt_y</p:attrName>
                                        </p:attrNameLst>
                                      </p:cBhvr>
                                      <p:tavLst>
                                        <p:tav tm="0">
                                          <p:val>
                                            <p:strVal val="#ppt_y"/>
                                          </p:val>
                                        </p:tav>
                                        <p:tav tm="100000">
                                          <p:val>
                                            <p:strVal val="#ppt_y"/>
                                          </p:val>
                                        </p:tav>
                                      </p:tavLst>
                                    </p:anim>
                                  </p:childTnLst>
                                </p:cTn>
                              </p:par>
                              <p:par>
                                <p:cTn id="105" presetID="2" presetClass="entr" presetSubtype="2" fill="hold" grpId="0" nodeType="withEffect">
                                  <p:stCondLst>
                                    <p:cond delay="0"/>
                                  </p:stCondLst>
                                  <p:childTnLst>
                                    <p:set>
                                      <p:cBhvr>
                                        <p:cTn id="106" dur="1" fill="hold">
                                          <p:stCondLst>
                                            <p:cond delay="0"/>
                                          </p:stCondLst>
                                        </p:cTn>
                                        <p:tgtEl>
                                          <p:spTgt spid="27"/>
                                        </p:tgtEl>
                                        <p:attrNameLst>
                                          <p:attrName>style.visibility</p:attrName>
                                        </p:attrNameLst>
                                      </p:cBhvr>
                                      <p:to>
                                        <p:strVal val="visible"/>
                                      </p:to>
                                    </p:set>
                                    <p:anim calcmode="lin" valueType="num">
                                      <p:cBhvr additive="base">
                                        <p:cTn id="107" dur="4000" fill="hold"/>
                                        <p:tgtEl>
                                          <p:spTgt spid="27"/>
                                        </p:tgtEl>
                                        <p:attrNameLst>
                                          <p:attrName>ppt_x</p:attrName>
                                        </p:attrNameLst>
                                      </p:cBhvr>
                                      <p:tavLst>
                                        <p:tav tm="0">
                                          <p:val>
                                            <p:strVal val="1+#ppt_w/2"/>
                                          </p:val>
                                        </p:tav>
                                        <p:tav tm="100000">
                                          <p:val>
                                            <p:strVal val="#ppt_x"/>
                                          </p:val>
                                        </p:tav>
                                      </p:tavLst>
                                    </p:anim>
                                    <p:anim calcmode="lin" valueType="num">
                                      <p:cBhvr additive="base">
                                        <p:cTn id="108" dur="4000" fill="hold"/>
                                        <p:tgtEl>
                                          <p:spTgt spid="27"/>
                                        </p:tgtEl>
                                        <p:attrNameLst>
                                          <p:attrName>ppt_y</p:attrName>
                                        </p:attrNameLst>
                                      </p:cBhvr>
                                      <p:tavLst>
                                        <p:tav tm="0">
                                          <p:val>
                                            <p:strVal val="#ppt_y"/>
                                          </p:val>
                                        </p:tav>
                                        <p:tav tm="100000">
                                          <p:val>
                                            <p:strVal val="#ppt_y"/>
                                          </p:val>
                                        </p:tav>
                                      </p:tavLst>
                                    </p:anim>
                                  </p:childTnLst>
                                </p:cTn>
                              </p:par>
                              <p:par>
                                <p:cTn id="109" presetID="2" presetClass="entr" presetSubtype="2" fill="hold" grpId="0" nodeType="withEffect">
                                  <p:stCondLst>
                                    <p:cond delay="0"/>
                                  </p:stCondLst>
                                  <p:childTnLst>
                                    <p:set>
                                      <p:cBhvr>
                                        <p:cTn id="110" dur="1" fill="hold">
                                          <p:stCondLst>
                                            <p:cond delay="0"/>
                                          </p:stCondLst>
                                        </p:cTn>
                                        <p:tgtEl>
                                          <p:spTgt spid="28"/>
                                        </p:tgtEl>
                                        <p:attrNameLst>
                                          <p:attrName>style.visibility</p:attrName>
                                        </p:attrNameLst>
                                      </p:cBhvr>
                                      <p:to>
                                        <p:strVal val="visible"/>
                                      </p:to>
                                    </p:set>
                                    <p:anim calcmode="lin" valueType="num">
                                      <p:cBhvr additive="base">
                                        <p:cTn id="111" dur="4000" fill="hold"/>
                                        <p:tgtEl>
                                          <p:spTgt spid="28"/>
                                        </p:tgtEl>
                                        <p:attrNameLst>
                                          <p:attrName>ppt_x</p:attrName>
                                        </p:attrNameLst>
                                      </p:cBhvr>
                                      <p:tavLst>
                                        <p:tav tm="0">
                                          <p:val>
                                            <p:strVal val="1+#ppt_w/2"/>
                                          </p:val>
                                        </p:tav>
                                        <p:tav tm="100000">
                                          <p:val>
                                            <p:strVal val="#ppt_x"/>
                                          </p:val>
                                        </p:tav>
                                      </p:tavLst>
                                    </p:anim>
                                    <p:anim calcmode="lin" valueType="num">
                                      <p:cBhvr additive="base">
                                        <p:cTn id="112" dur="4000" fill="hold"/>
                                        <p:tgtEl>
                                          <p:spTgt spid="28"/>
                                        </p:tgtEl>
                                        <p:attrNameLst>
                                          <p:attrName>ppt_y</p:attrName>
                                        </p:attrNameLst>
                                      </p:cBhvr>
                                      <p:tavLst>
                                        <p:tav tm="0">
                                          <p:val>
                                            <p:strVal val="#ppt_y"/>
                                          </p:val>
                                        </p:tav>
                                        <p:tav tm="100000">
                                          <p:val>
                                            <p:strVal val="#ppt_y"/>
                                          </p:val>
                                        </p:tav>
                                      </p:tavLst>
                                    </p:anim>
                                  </p:childTnLst>
                                </p:cTn>
                              </p:par>
                              <p:par>
                                <p:cTn id="113" presetID="2" presetClass="entr" presetSubtype="2" fill="hold" grpId="0" nodeType="withEffect">
                                  <p:stCondLst>
                                    <p:cond delay="0"/>
                                  </p:stCondLst>
                                  <p:childTnLst>
                                    <p:set>
                                      <p:cBhvr>
                                        <p:cTn id="114" dur="1" fill="hold">
                                          <p:stCondLst>
                                            <p:cond delay="0"/>
                                          </p:stCondLst>
                                        </p:cTn>
                                        <p:tgtEl>
                                          <p:spTgt spid="29"/>
                                        </p:tgtEl>
                                        <p:attrNameLst>
                                          <p:attrName>style.visibility</p:attrName>
                                        </p:attrNameLst>
                                      </p:cBhvr>
                                      <p:to>
                                        <p:strVal val="visible"/>
                                      </p:to>
                                    </p:set>
                                    <p:anim calcmode="lin" valueType="num">
                                      <p:cBhvr additive="base">
                                        <p:cTn id="115" dur="4000" fill="hold"/>
                                        <p:tgtEl>
                                          <p:spTgt spid="29"/>
                                        </p:tgtEl>
                                        <p:attrNameLst>
                                          <p:attrName>ppt_x</p:attrName>
                                        </p:attrNameLst>
                                      </p:cBhvr>
                                      <p:tavLst>
                                        <p:tav tm="0">
                                          <p:val>
                                            <p:strVal val="1+#ppt_w/2"/>
                                          </p:val>
                                        </p:tav>
                                        <p:tav tm="100000">
                                          <p:val>
                                            <p:strVal val="#ppt_x"/>
                                          </p:val>
                                        </p:tav>
                                      </p:tavLst>
                                    </p:anim>
                                    <p:anim calcmode="lin" valueType="num">
                                      <p:cBhvr additive="base">
                                        <p:cTn id="116" dur="4000" fill="hold"/>
                                        <p:tgtEl>
                                          <p:spTgt spid="29"/>
                                        </p:tgtEl>
                                        <p:attrNameLst>
                                          <p:attrName>ppt_y</p:attrName>
                                        </p:attrNameLst>
                                      </p:cBhvr>
                                      <p:tavLst>
                                        <p:tav tm="0">
                                          <p:val>
                                            <p:strVal val="#ppt_y"/>
                                          </p:val>
                                        </p:tav>
                                        <p:tav tm="100000">
                                          <p:val>
                                            <p:strVal val="#ppt_y"/>
                                          </p:val>
                                        </p:tav>
                                      </p:tavLst>
                                    </p:anim>
                                  </p:childTnLst>
                                </p:cTn>
                              </p:par>
                              <p:par>
                                <p:cTn id="117" presetID="2" presetClass="entr" presetSubtype="2" fill="hold" grpId="0" nodeType="withEffect">
                                  <p:stCondLst>
                                    <p:cond delay="0"/>
                                  </p:stCondLst>
                                  <p:childTnLst>
                                    <p:set>
                                      <p:cBhvr>
                                        <p:cTn id="118" dur="1" fill="hold">
                                          <p:stCondLst>
                                            <p:cond delay="0"/>
                                          </p:stCondLst>
                                        </p:cTn>
                                        <p:tgtEl>
                                          <p:spTgt spid="30"/>
                                        </p:tgtEl>
                                        <p:attrNameLst>
                                          <p:attrName>style.visibility</p:attrName>
                                        </p:attrNameLst>
                                      </p:cBhvr>
                                      <p:to>
                                        <p:strVal val="visible"/>
                                      </p:to>
                                    </p:set>
                                    <p:anim calcmode="lin" valueType="num">
                                      <p:cBhvr additive="base">
                                        <p:cTn id="119" dur="4000" fill="hold"/>
                                        <p:tgtEl>
                                          <p:spTgt spid="30"/>
                                        </p:tgtEl>
                                        <p:attrNameLst>
                                          <p:attrName>ppt_x</p:attrName>
                                        </p:attrNameLst>
                                      </p:cBhvr>
                                      <p:tavLst>
                                        <p:tav tm="0">
                                          <p:val>
                                            <p:strVal val="1+#ppt_w/2"/>
                                          </p:val>
                                        </p:tav>
                                        <p:tav tm="100000">
                                          <p:val>
                                            <p:strVal val="#ppt_x"/>
                                          </p:val>
                                        </p:tav>
                                      </p:tavLst>
                                    </p:anim>
                                    <p:anim calcmode="lin" valueType="num">
                                      <p:cBhvr additive="base">
                                        <p:cTn id="120" dur="4000" fill="hold"/>
                                        <p:tgtEl>
                                          <p:spTgt spid="30"/>
                                        </p:tgtEl>
                                        <p:attrNameLst>
                                          <p:attrName>ppt_y</p:attrName>
                                        </p:attrNameLst>
                                      </p:cBhvr>
                                      <p:tavLst>
                                        <p:tav tm="0">
                                          <p:val>
                                            <p:strVal val="#ppt_y"/>
                                          </p:val>
                                        </p:tav>
                                        <p:tav tm="100000">
                                          <p:val>
                                            <p:strVal val="#ppt_y"/>
                                          </p:val>
                                        </p:tav>
                                      </p:tavLst>
                                    </p:anim>
                                  </p:childTnLst>
                                </p:cTn>
                              </p:par>
                              <p:par>
                                <p:cTn id="121" presetID="2" presetClass="entr" presetSubtype="2" fill="hold" grpId="0" nodeType="withEffect">
                                  <p:stCondLst>
                                    <p:cond delay="0"/>
                                  </p:stCondLst>
                                  <p:childTnLst>
                                    <p:set>
                                      <p:cBhvr>
                                        <p:cTn id="122" dur="1" fill="hold">
                                          <p:stCondLst>
                                            <p:cond delay="0"/>
                                          </p:stCondLst>
                                        </p:cTn>
                                        <p:tgtEl>
                                          <p:spTgt spid="31"/>
                                        </p:tgtEl>
                                        <p:attrNameLst>
                                          <p:attrName>style.visibility</p:attrName>
                                        </p:attrNameLst>
                                      </p:cBhvr>
                                      <p:to>
                                        <p:strVal val="visible"/>
                                      </p:to>
                                    </p:set>
                                    <p:anim calcmode="lin" valueType="num">
                                      <p:cBhvr additive="base">
                                        <p:cTn id="123" dur="4000" fill="hold"/>
                                        <p:tgtEl>
                                          <p:spTgt spid="31"/>
                                        </p:tgtEl>
                                        <p:attrNameLst>
                                          <p:attrName>ppt_x</p:attrName>
                                        </p:attrNameLst>
                                      </p:cBhvr>
                                      <p:tavLst>
                                        <p:tav tm="0">
                                          <p:val>
                                            <p:strVal val="1+#ppt_w/2"/>
                                          </p:val>
                                        </p:tav>
                                        <p:tav tm="100000">
                                          <p:val>
                                            <p:strVal val="#ppt_x"/>
                                          </p:val>
                                        </p:tav>
                                      </p:tavLst>
                                    </p:anim>
                                    <p:anim calcmode="lin" valueType="num">
                                      <p:cBhvr additive="base">
                                        <p:cTn id="124" dur="4000" fill="hold"/>
                                        <p:tgtEl>
                                          <p:spTgt spid="31"/>
                                        </p:tgtEl>
                                        <p:attrNameLst>
                                          <p:attrName>ppt_y</p:attrName>
                                        </p:attrNameLst>
                                      </p:cBhvr>
                                      <p:tavLst>
                                        <p:tav tm="0">
                                          <p:val>
                                            <p:strVal val="#ppt_y"/>
                                          </p:val>
                                        </p:tav>
                                        <p:tav tm="100000">
                                          <p:val>
                                            <p:strVal val="#ppt_y"/>
                                          </p:val>
                                        </p:tav>
                                      </p:tavLst>
                                    </p:anim>
                                  </p:childTnLst>
                                </p:cTn>
                              </p:par>
                              <p:par>
                                <p:cTn id="125" presetID="2" presetClass="entr" presetSubtype="2" fill="hold" grpId="0" nodeType="withEffect">
                                  <p:stCondLst>
                                    <p:cond delay="0"/>
                                  </p:stCondLst>
                                  <p:childTnLst>
                                    <p:set>
                                      <p:cBhvr>
                                        <p:cTn id="126" dur="1" fill="hold">
                                          <p:stCondLst>
                                            <p:cond delay="0"/>
                                          </p:stCondLst>
                                        </p:cTn>
                                        <p:tgtEl>
                                          <p:spTgt spid="32"/>
                                        </p:tgtEl>
                                        <p:attrNameLst>
                                          <p:attrName>style.visibility</p:attrName>
                                        </p:attrNameLst>
                                      </p:cBhvr>
                                      <p:to>
                                        <p:strVal val="visible"/>
                                      </p:to>
                                    </p:set>
                                    <p:anim calcmode="lin" valueType="num">
                                      <p:cBhvr additive="base">
                                        <p:cTn id="127" dur="4000" fill="hold"/>
                                        <p:tgtEl>
                                          <p:spTgt spid="32"/>
                                        </p:tgtEl>
                                        <p:attrNameLst>
                                          <p:attrName>ppt_x</p:attrName>
                                        </p:attrNameLst>
                                      </p:cBhvr>
                                      <p:tavLst>
                                        <p:tav tm="0">
                                          <p:val>
                                            <p:strVal val="1+#ppt_w/2"/>
                                          </p:val>
                                        </p:tav>
                                        <p:tav tm="100000">
                                          <p:val>
                                            <p:strVal val="#ppt_x"/>
                                          </p:val>
                                        </p:tav>
                                      </p:tavLst>
                                    </p:anim>
                                    <p:anim calcmode="lin" valueType="num">
                                      <p:cBhvr additive="base">
                                        <p:cTn id="128" dur="4000" fill="hold"/>
                                        <p:tgtEl>
                                          <p:spTgt spid="32"/>
                                        </p:tgtEl>
                                        <p:attrNameLst>
                                          <p:attrName>ppt_y</p:attrName>
                                        </p:attrNameLst>
                                      </p:cBhvr>
                                      <p:tavLst>
                                        <p:tav tm="0">
                                          <p:val>
                                            <p:strVal val="#ppt_y"/>
                                          </p:val>
                                        </p:tav>
                                        <p:tav tm="100000">
                                          <p:val>
                                            <p:strVal val="#ppt_y"/>
                                          </p:val>
                                        </p:tav>
                                      </p:tavLst>
                                    </p:anim>
                                  </p:childTnLst>
                                </p:cTn>
                              </p:par>
                              <p:par>
                                <p:cTn id="129" presetID="2" presetClass="entr" presetSubtype="2" fill="hold" grpId="0" nodeType="withEffect">
                                  <p:stCondLst>
                                    <p:cond delay="0"/>
                                  </p:stCondLst>
                                  <p:childTnLst>
                                    <p:set>
                                      <p:cBhvr>
                                        <p:cTn id="130" dur="1" fill="hold">
                                          <p:stCondLst>
                                            <p:cond delay="0"/>
                                          </p:stCondLst>
                                        </p:cTn>
                                        <p:tgtEl>
                                          <p:spTgt spid="33"/>
                                        </p:tgtEl>
                                        <p:attrNameLst>
                                          <p:attrName>style.visibility</p:attrName>
                                        </p:attrNameLst>
                                      </p:cBhvr>
                                      <p:to>
                                        <p:strVal val="visible"/>
                                      </p:to>
                                    </p:set>
                                    <p:anim calcmode="lin" valueType="num">
                                      <p:cBhvr additive="base">
                                        <p:cTn id="131" dur="4000" fill="hold"/>
                                        <p:tgtEl>
                                          <p:spTgt spid="33"/>
                                        </p:tgtEl>
                                        <p:attrNameLst>
                                          <p:attrName>ppt_x</p:attrName>
                                        </p:attrNameLst>
                                      </p:cBhvr>
                                      <p:tavLst>
                                        <p:tav tm="0">
                                          <p:val>
                                            <p:strVal val="1+#ppt_w/2"/>
                                          </p:val>
                                        </p:tav>
                                        <p:tav tm="100000">
                                          <p:val>
                                            <p:strVal val="#ppt_x"/>
                                          </p:val>
                                        </p:tav>
                                      </p:tavLst>
                                    </p:anim>
                                    <p:anim calcmode="lin" valueType="num">
                                      <p:cBhvr additive="base">
                                        <p:cTn id="132" dur="4000" fill="hold"/>
                                        <p:tgtEl>
                                          <p:spTgt spid="33"/>
                                        </p:tgtEl>
                                        <p:attrNameLst>
                                          <p:attrName>ppt_y</p:attrName>
                                        </p:attrNameLst>
                                      </p:cBhvr>
                                      <p:tavLst>
                                        <p:tav tm="0">
                                          <p:val>
                                            <p:strVal val="#ppt_y"/>
                                          </p:val>
                                        </p:tav>
                                        <p:tav tm="100000">
                                          <p:val>
                                            <p:strVal val="#ppt_y"/>
                                          </p:val>
                                        </p:tav>
                                      </p:tavLst>
                                    </p:anim>
                                  </p:childTnLst>
                                </p:cTn>
                              </p:par>
                              <p:par>
                                <p:cTn id="133" presetID="2" presetClass="exit" presetSubtype="8" fill="hold" grpId="1" nodeType="withEffect">
                                  <p:stCondLst>
                                    <p:cond delay="0"/>
                                  </p:stCondLst>
                                  <p:childTnLst>
                                    <p:anim calcmode="lin" valueType="num">
                                      <p:cBhvr additive="base">
                                        <p:cTn id="134" dur="4000"/>
                                        <p:tgtEl>
                                          <p:spTgt spid="2"/>
                                        </p:tgtEl>
                                        <p:attrNameLst>
                                          <p:attrName>ppt_x</p:attrName>
                                        </p:attrNameLst>
                                      </p:cBhvr>
                                      <p:tavLst>
                                        <p:tav tm="0">
                                          <p:val>
                                            <p:strVal val="ppt_x"/>
                                          </p:val>
                                        </p:tav>
                                        <p:tav tm="100000">
                                          <p:val>
                                            <p:strVal val="0-ppt_w/2"/>
                                          </p:val>
                                        </p:tav>
                                      </p:tavLst>
                                    </p:anim>
                                    <p:anim calcmode="lin" valueType="num">
                                      <p:cBhvr additive="base">
                                        <p:cTn id="135" dur="4000"/>
                                        <p:tgtEl>
                                          <p:spTgt spid="2"/>
                                        </p:tgtEl>
                                        <p:attrNameLst>
                                          <p:attrName>ppt_y</p:attrName>
                                        </p:attrNameLst>
                                      </p:cBhvr>
                                      <p:tavLst>
                                        <p:tav tm="0">
                                          <p:val>
                                            <p:strVal val="ppt_y"/>
                                          </p:val>
                                        </p:tav>
                                        <p:tav tm="100000">
                                          <p:val>
                                            <p:strVal val="ppt_y"/>
                                          </p:val>
                                        </p:tav>
                                      </p:tavLst>
                                    </p:anim>
                                    <p:set>
                                      <p:cBhvr>
                                        <p:cTn id="136" dur="1" fill="hold">
                                          <p:stCondLst>
                                            <p:cond delay="3999"/>
                                          </p:stCondLst>
                                        </p:cTn>
                                        <p:tgtEl>
                                          <p:spTgt spid="2"/>
                                        </p:tgtEl>
                                        <p:attrNameLst>
                                          <p:attrName>style.visibility</p:attrName>
                                        </p:attrNameLst>
                                      </p:cBhvr>
                                      <p:to>
                                        <p:strVal val="hidden"/>
                                      </p:to>
                                    </p:set>
                                  </p:childTnLst>
                                </p:cTn>
                              </p:par>
                              <p:par>
                                <p:cTn id="137" presetID="2" presetClass="exit" presetSubtype="8" fill="hold" grpId="1" nodeType="withEffect">
                                  <p:stCondLst>
                                    <p:cond delay="0"/>
                                  </p:stCondLst>
                                  <p:childTnLst>
                                    <p:anim calcmode="lin" valueType="num">
                                      <p:cBhvr additive="base">
                                        <p:cTn id="138" dur="4000"/>
                                        <p:tgtEl>
                                          <p:spTgt spid="3"/>
                                        </p:tgtEl>
                                        <p:attrNameLst>
                                          <p:attrName>ppt_x</p:attrName>
                                        </p:attrNameLst>
                                      </p:cBhvr>
                                      <p:tavLst>
                                        <p:tav tm="0">
                                          <p:val>
                                            <p:strVal val="ppt_x"/>
                                          </p:val>
                                        </p:tav>
                                        <p:tav tm="100000">
                                          <p:val>
                                            <p:strVal val="0-ppt_w/2"/>
                                          </p:val>
                                        </p:tav>
                                      </p:tavLst>
                                    </p:anim>
                                    <p:anim calcmode="lin" valueType="num">
                                      <p:cBhvr additive="base">
                                        <p:cTn id="139" dur="4000"/>
                                        <p:tgtEl>
                                          <p:spTgt spid="3"/>
                                        </p:tgtEl>
                                        <p:attrNameLst>
                                          <p:attrName>ppt_y</p:attrName>
                                        </p:attrNameLst>
                                      </p:cBhvr>
                                      <p:tavLst>
                                        <p:tav tm="0">
                                          <p:val>
                                            <p:strVal val="ppt_y"/>
                                          </p:val>
                                        </p:tav>
                                        <p:tav tm="100000">
                                          <p:val>
                                            <p:strVal val="ppt_y"/>
                                          </p:val>
                                        </p:tav>
                                      </p:tavLst>
                                    </p:anim>
                                    <p:set>
                                      <p:cBhvr>
                                        <p:cTn id="140" dur="1" fill="hold">
                                          <p:stCondLst>
                                            <p:cond delay="3999"/>
                                          </p:stCondLst>
                                        </p:cTn>
                                        <p:tgtEl>
                                          <p:spTgt spid="3"/>
                                        </p:tgtEl>
                                        <p:attrNameLst>
                                          <p:attrName>style.visibility</p:attrName>
                                        </p:attrNameLst>
                                      </p:cBhvr>
                                      <p:to>
                                        <p:strVal val="hidden"/>
                                      </p:to>
                                    </p:set>
                                  </p:childTnLst>
                                </p:cTn>
                              </p:par>
                              <p:par>
                                <p:cTn id="141" presetID="2" presetClass="exit" presetSubtype="8" fill="hold" grpId="1" nodeType="withEffect">
                                  <p:stCondLst>
                                    <p:cond delay="0"/>
                                  </p:stCondLst>
                                  <p:childTnLst>
                                    <p:anim calcmode="lin" valueType="num">
                                      <p:cBhvr additive="base">
                                        <p:cTn id="142" dur="4000"/>
                                        <p:tgtEl>
                                          <p:spTgt spid="4"/>
                                        </p:tgtEl>
                                        <p:attrNameLst>
                                          <p:attrName>ppt_x</p:attrName>
                                        </p:attrNameLst>
                                      </p:cBhvr>
                                      <p:tavLst>
                                        <p:tav tm="0">
                                          <p:val>
                                            <p:strVal val="ppt_x"/>
                                          </p:val>
                                        </p:tav>
                                        <p:tav tm="100000">
                                          <p:val>
                                            <p:strVal val="0-ppt_w/2"/>
                                          </p:val>
                                        </p:tav>
                                      </p:tavLst>
                                    </p:anim>
                                    <p:anim calcmode="lin" valueType="num">
                                      <p:cBhvr additive="base">
                                        <p:cTn id="143" dur="4000"/>
                                        <p:tgtEl>
                                          <p:spTgt spid="4"/>
                                        </p:tgtEl>
                                        <p:attrNameLst>
                                          <p:attrName>ppt_y</p:attrName>
                                        </p:attrNameLst>
                                      </p:cBhvr>
                                      <p:tavLst>
                                        <p:tav tm="0">
                                          <p:val>
                                            <p:strVal val="ppt_y"/>
                                          </p:val>
                                        </p:tav>
                                        <p:tav tm="100000">
                                          <p:val>
                                            <p:strVal val="ppt_y"/>
                                          </p:val>
                                        </p:tav>
                                      </p:tavLst>
                                    </p:anim>
                                    <p:set>
                                      <p:cBhvr>
                                        <p:cTn id="144" dur="1" fill="hold">
                                          <p:stCondLst>
                                            <p:cond delay="3999"/>
                                          </p:stCondLst>
                                        </p:cTn>
                                        <p:tgtEl>
                                          <p:spTgt spid="4"/>
                                        </p:tgtEl>
                                        <p:attrNameLst>
                                          <p:attrName>style.visibility</p:attrName>
                                        </p:attrNameLst>
                                      </p:cBhvr>
                                      <p:to>
                                        <p:strVal val="hidden"/>
                                      </p:to>
                                    </p:set>
                                  </p:childTnLst>
                                </p:cTn>
                              </p:par>
                              <p:par>
                                <p:cTn id="145" presetID="2" presetClass="exit" presetSubtype="8" fill="hold" grpId="1" nodeType="withEffect">
                                  <p:stCondLst>
                                    <p:cond delay="0"/>
                                  </p:stCondLst>
                                  <p:childTnLst>
                                    <p:anim calcmode="lin" valueType="num">
                                      <p:cBhvr additive="base">
                                        <p:cTn id="146" dur="4000"/>
                                        <p:tgtEl>
                                          <p:spTgt spid="5"/>
                                        </p:tgtEl>
                                        <p:attrNameLst>
                                          <p:attrName>ppt_x</p:attrName>
                                        </p:attrNameLst>
                                      </p:cBhvr>
                                      <p:tavLst>
                                        <p:tav tm="0">
                                          <p:val>
                                            <p:strVal val="ppt_x"/>
                                          </p:val>
                                        </p:tav>
                                        <p:tav tm="100000">
                                          <p:val>
                                            <p:strVal val="0-ppt_w/2"/>
                                          </p:val>
                                        </p:tav>
                                      </p:tavLst>
                                    </p:anim>
                                    <p:anim calcmode="lin" valueType="num">
                                      <p:cBhvr additive="base">
                                        <p:cTn id="147" dur="4000"/>
                                        <p:tgtEl>
                                          <p:spTgt spid="5"/>
                                        </p:tgtEl>
                                        <p:attrNameLst>
                                          <p:attrName>ppt_y</p:attrName>
                                        </p:attrNameLst>
                                      </p:cBhvr>
                                      <p:tavLst>
                                        <p:tav tm="0">
                                          <p:val>
                                            <p:strVal val="ppt_y"/>
                                          </p:val>
                                        </p:tav>
                                        <p:tav tm="100000">
                                          <p:val>
                                            <p:strVal val="ppt_y"/>
                                          </p:val>
                                        </p:tav>
                                      </p:tavLst>
                                    </p:anim>
                                    <p:set>
                                      <p:cBhvr>
                                        <p:cTn id="148" dur="1" fill="hold">
                                          <p:stCondLst>
                                            <p:cond delay="3999"/>
                                          </p:stCondLst>
                                        </p:cTn>
                                        <p:tgtEl>
                                          <p:spTgt spid="5"/>
                                        </p:tgtEl>
                                        <p:attrNameLst>
                                          <p:attrName>style.visibility</p:attrName>
                                        </p:attrNameLst>
                                      </p:cBhvr>
                                      <p:to>
                                        <p:strVal val="hidden"/>
                                      </p:to>
                                    </p:set>
                                  </p:childTnLst>
                                </p:cTn>
                              </p:par>
                              <p:par>
                                <p:cTn id="149" presetID="2" presetClass="exit" presetSubtype="8" fill="hold" grpId="1" nodeType="withEffect">
                                  <p:stCondLst>
                                    <p:cond delay="0"/>
                                  </p:stCondLst>
                                  <p:childTnLst>
                                    <p:anim calcmode="lin" valueType="num">
                                      <p:cBhvr additive="base">
                                        <p:cTn id="150" dur="4000"/>
                                        <p:tgtEl>
                                          <p:spTgt spid="6"/>
                                        </p:tgtEl>
                                        <p:attrNameLst>
                                          <p:attrName>ppt_x</p:attrName>
                                        </p:attrNameLst>
                                      </p:cBhvr>
                                      <p:tavLst>
                                        <p:tav tm="0">
                                          <p:val>
                                            <p:strVal val="ppt_x"/>
                                          </p:val>
                                        </p:tav>
                                        <p:tav tm="100000">
                                          <p:val>
                                            <p:strVal val="0-ppt_w/2"/>
                                          </p:val>
                                        </p:tav>
                                      </p:tavLst>
                                    </p:anim>
                                    <p:anim calcmode="lin" valueType="num">
                                      <p:cBhvr additive="base">
                                        <p:cTn id="151" dur="4000"/>
                                        <p:tgtEl>
                                          <p:spTgt spid="6"/>
                                        </p:tgtEl>
                                        <p:attrNameLst>
                                          <p:attrName>ppt_y</p:attrName>
                                        </p:attrNameLst>
                                      </p:cBhvr>
                                      <p:tavLst>
                                        <p:tav tm="0">
                                          <p:val>
                                            <p:strVal val="ppt_y"/>
                                          </p:val>
                                        </p:tav>
                                        <p:tav tm="100000">
                                          <p:val>
                                            <p:strVal val="ppt_y"/>
                                          </p:val>
                                        </p:tav>
                                      </p:tavLst>
                                    </p:anim>
                                    <p:set>
                                      <p:cBhvr>
                                        <p:cTn id="152" dur="1" fill="hold">
                                          <p:stCondLst>
                                            <p:cond delay="3999"/>
                                          </p:stCondLst>
                                        </p:cTn>
                                        <p:tgtEl>
                                          <p:spTgt spid="6"/>
                                        </p:tgtEl>
                                        <p:attrNameLst>
                                          <p:attrName>style.visibility</p:attrName>
                                        </p:attrNameLst>
                                      </p:cBhvr>
                                      <p:to>
                                        <p:strVal val="hidden"/>
                                      </p:to>
                                    </p:set>
                                  </p:childTnLst>
                                </p:cTn>
                              </p:par>
                              <p:par>
                                <p:cTn id="153" presetID="2" presetClass="exit" presetSubtype="8" fill="hold" grpId="1" nodeType="withEffect">
                                  <p:stCondLst>
                                    <p:cond delay="0"/>
                                  </p:stCondLst>
                                  <p:childTnLst>
                                    <p:anim calcmode="lin" valueType="num">
                                      <p:cBhvr additive="base">
                                        <p:cTn id="154" dur="4000"/>
                                        <p:tgtEl>
                                          <p:spTgt spid="7"/>
                                        </p:tgtEl>
                                        <p:attrNameLst>
                                          <p:attrName>ppt_x</p:attrName>
                                        </p:attrNameLst>
                                      </p:cBhvr>
                                      <p:tavLst>
                                        <p:tav tm="0">
                                          <p:val>
                                            <p:strVal val="ppt_x"/>
                                          </p:val>
                                        </p:tav>
                                        <p:tav tm="100000">
                                          <p:val>
                                            <p:strVal val="0-ppt_w/2"/>
                                          </p:val>
                                        </p:tav>
                                      </p:tavLst>
                                    </p:anim>
                                    <p:anim calcmode="lin" valueType="num">
                                      <p:cBhvr additive="base">
                                        <p:cTn id="155" dur="4000"/>
                                        <p:tgtEl>
                                          <p:spTgt spid="7"/>
                                        </p:tgtEl>
                                        <p:attrNameLst>
                                          <p:attrName>ppt_y</p:attrName>
                                        </p:attrNameLst>
                                      </p:cBhvr>
                                      <p:tavLst>
                                        <p:tav tm="0">
                                          <p:val>
                                            <p:strVal val="ppt_y"/>
                                          </p:val>
                                        </p:tav>
                                        <p:tav tm="100000">
                                          <p:val>
                                            <p:strVal val="ppt_y"/>
                                          </p:val>
                                        </p:tav>
                                      </p:tavLst>
                                    </p:anim>
                                    <p:set>
                                      <p:cBhvr>
                                        <p:cTn id="156" dur="1" fill="hold">
                                          <p:stCondLst>
                                            <p:cond delay="3999"/>
                                          </p:stCondLst>
                                        </p:cTn>
                                        <p:tgtEl>
                                          <p:spTgt spid="7"/>
                                        </p:tgtEl>
                                        <p:attrNameLst>
                                          <p:attrName>style.visibility</p:attrName>
                                        </p:attrNameLst>
                                      </p:cBhvr>
                                      <p:to>
                                        <p:strVal val="hidden"/>
                                      </p:to>
                                    </p:set>
                                  </p:childTnLst>
                                </p:cTn>
                              </p:par>
                              <p:par>
                                <p:cTn id="157" presetID="2" presetClass="exit" presetSubtype="8" fill="hold" grpId="1" nodeType="withEffect">
                                  <p:stCondLst>
                                    <p:cond delay="0"/>
                                  </p:stCondLst>
                                  <p:childTnLst>
                                    <p:anim calcmode="lin" valueType="num">
                                      <p:cBhvr additive="base">
                                        <p:cTn id="158" dur="4000"/>
                                        <p:tgtEl>
                                          <p:spTgt spid="8"/>
                                        </p:tgtEl>
                                        <p:attrNameLst>
                                          <p:attrName>ppt_x</p:attrName>
                                        </p:attrNameLst>
                                      </p:cBhvr>
                                      <p:tavLst>
                                        <p:tav tm="0">
                                          <p:val>
                                            <p:strVal val="ppt_x"/>
                                          </p:val>
                                        </p:tav>
                                        <p:tav tm="100000">
                                          <p:val>
                                            <p:strVal val="0-ppt_w/2"/>
                                          </p:val>
                                        </p:tav>
                                      </p:tavLst>
                                    </p:anim>
                                    <p:anim calcmode="lin" valueType="num">
                                      <p:cBhvr additive="base">
                                        <p:cTn id="159" dur="4000"/>
                                        <p:tgtEl>
                                          <p:spTgt spid="8"/>
                                        </p:tgtEl>
                                        <p:attrNameLst>
                                          <p:attrName>ppt_y</p:attrName>
                                        </p:attrNameLst>
                                      </p:cBhvr>
                                      <p:tavLst>
                                        <p:tav tm="0">
                                          <p:val>
                                            <p:strVal val="ppt_y"/>
                                          </p:val>
                                        </p:tav>
                                        <p:tav tm="100000">
                                          <p:val>
                                            <p:strVal val="ppt_y"/>
                                          </p:val>
                                        </p:tav>
                                      </p:tavLst>
                                    </p:anim>
                                    <p:set>
                                      <p:cBhvr>
                                        <p:cTn id="160" dur="1" fill="hold">
                                          <p:stCondLst>
                                            <p:cond delay="3999"/>
                                          </p:stCondLst>
                                        </p:cTn>
                                        <p:tgtEl>
                                          <p:spTgt spid="8"/>
                                        </p:tgtEl>
                                        <p:attrNameLst>
                                          <p:attrName>style.visibility</p:attrName>
                                        </p:attrNameLst>
                                      </p:cBhvr>
                                      <p:to>
                                        <p:strVal val="hidden"/>
                                      </p:to>
                                    </p:set>
                                  </p:childTnLst>
                                </p:cTn>
                              </p:par>
                              <p:par>
                                <p:cTn id="161" presetID="2" presetClass="exit" presetSubtype="8" fill="hold" grpId="1" nodeType="withEffect">
                                  <p:stCondLst>
                                    <p:cond delay="0"/>
                                  </p:stCondLst>
                                  <p:childTnLst>
                                    <p:anim calcmode="lin" valueType="num">
                                      <p:cBhvr additive="base">
                                        <p:cTn id="162" dur="4000"/>
                                        <p:tgtEl>
                                          <p:spTgt spid="9"/>
                                        </p:tgtEl>
                                        <p:attrNameLst>
                                          <p:attrName>ppt_x</p:attrName>
                                        </p:attrNameLst>
                                      </p:cBhvr>
                                      <p:tavLst>
                                        <p:tav tm="0">
                                          <p:val>
                                            <p:strVal val="ppt_x"/>
                                          </p:val>
                                        </p:tav>
                                        <p:tav tm="100000">
                                          <p:val>
                                            <p:strVal val="0-ppt_w/2"/>
                                          </p:val>
                                        </p:tav>
                                      </p:tavLst>
                                    </p:anim>
                                    <p:anim calcmode="lin" valueType="num">
                                      <p:cBhvr additive="base">
                                        <p:cTn id="163" dur="4000"/>
                                        <p:tgtEl>
                                          <p:spTgt spid="9"/>
                                        </p:tgtEl>
                                        <p:attrNameLst>
                                          <p:attrName>ppt_y</p:attrName>
                                        </p:attrNameLst>
                                      </p:cBhvr>
                                      <p:tavLst>
                                        <p:tav tm="0">
                                          <p:val>
                                            <p:strVal val="ppt_y"/>
                                          </p:val>
                                        </p:tav>
                                        <p:tav tm="100000">
                                          <p:val>
                                            <p:strVal val="ppt_y"/>
                                          </p:val>
                                        </p:tav>
                                      </p:tavLst>
                                    </p:anim>
                                    <p:set>
                                      <p:cBhvr>
                                        <p:cTn id="164" dur="1" fill="hold">
                                          <p:stCondLst>
                                            <p:cond delay="3999"/>
                                          </p:stCondLst>
                                        </p:cTn>
                                        <p:tgtEl>
                                          <p:spTgt spid="9"/>
                                        </p:tgtEl>
                                        <p:attrNameLst>
                                          <p:attrName>style.visibility</p:attrName>
                                        </p:attrNameLst>
                                      </p:cBhvr>
                                      <p:to>
                                        <p:strVal val="hidden"/>
                                      </p:to>
                                    </p:set>
                                  </p:childTnLst>
                                </p:cTn>
                              </p:par>
                              <p:par>
                                <p:cTn id="165" presetID="2" presetClass="exit" presetSubtype="8" fill="hold" grpId="1" nodeType="withEffect">
                                  <p:stCondLst>
                                    <p:cond delay="0"/>
                                  </p:stCondLst>
                                  <p:childTnLst>
                                    <p:anim calcmode="lin" valueType="num">
                                      <p:cBhvr additive="base">
                                        <p:cTn id="166" dur="4000"/>
                                        <p:tgtEl>
                                          <p:spTgt spid="10"/>
                                        </p:tgtEl>
                                        <p:attrNameLst>
                                          <p:attrName>ppt_x</p:attrName>
                                        </p:attrNameLst>
                                      </p:cBhvr>
                                      <p:tavLst>
                                        <p:tav tm="0">
                                          <p:val>
                                            <p:strVal val="ppt_x"/>
                                          </p:val>
                                        </p:tav>
                                        <p:tav tm="100000">
                                          <p:val>
                                            <p:strVal val="0-ppt_w/2"/>
                                          </p:val>
                                        </p:tav>
                                      </p:tavLst>
                                    </p:anim>
                                    <p:anim calcmode="lin" valueType="num">
                                      <p:cBhvr additive="base">
                                        <p:cTn id="167" dur="4000"/>
                                        <p:tgtEl>
                                          <p:spTgt spid="10"/>
                                        </p:tgtEl>
                                        <p:attrNameLst>
                                          <p:attrName>ppt_y</p:attrName>
                                        </p:attrNameLst>
                                      </p:cBhvr>
                                      <p:tavLst>
                                        <p:tav tm="0">
                                          <p:val>
                                            <p:strVal val="ppt_y"/>
                                          </p:val>
                                        </p:tav>
                                        <p:tav tm="100000">
                                          <p:val>
                                            <p:strVal val="ppt_y"/>
                                          </p:val>
                                        </p:tav>
                                      </p:tavLst>
                                    </p:anim>
                                    <p:set>
                                      <p:cBhvr>
                                        <p:cTn id="168" dur="1" fill="hold">
                                          <p:stCondLst>
                                            <p:cond delay="3999"/>
                                          </p:stCondLst>
                                        </p:cTn>
                                        <p:tgtEl>
                                          <p:spTgt spid="10"/>
                                        </p:tgtEl>
                                        <p:attrNameLst>
                                          <p:attrName>style.visibility</p:attrName>
                                        </p:attrNameLst>
                                      </p:cBhvr>
                                      <p:to>
                                        <p:strVal val="hidden"/>
                                      </p:to>
                                    </p:set>
                                  </p:childTnLst>
                                </p:cTn>
                              </p:par>
                              <p:par>
                                <p:cTn id="169" presetID="2" presetClass="exit" presetSubtype="8" fill="hold" grpId="1" nodeType="withEffect">
                                  <p:stCondLst>
                                    <p:cond delay="0"/>
                                  </p:stCondLst>
                                  <p:childTnLst>
                                    <p:anim calcmode="lin" valueType="num">
                                      <p:cBhvr additive="base">
                                        <p:cTn id="170" dur="4000"/>
                                        <p:tgtEl>
                                          <p:spTgt spid="11"/>
                                        </p:tgtEl>
                                        <p:attrNameLst>
                                          <p:attrName>ppt_x</p:attrName>
                                        </p:attrNameLst>
                                      </p:cBhvr>
                                      <p:tavLst>
                                        <p:tav tm="0">
                                          <p:val>
                                            <p:strVal val="ppt_x"/>
                                          </p:val>
                                        </p:tav>
                                        <p:tav tm="100000">
                                          <p:val>
                                            <p:strVal val="0-ppt_w/2"/>
                                          </p:val>
                                        </p:tav>
                                      </p:tavLst>
                                    </p:anim>
                                    <p:anim calcmode="lin" valueType="num">
                                      <p:cBhvr additive="base">
                                        <p:cTn id="171" dur="4000"/>
                                        <p:tgtEl>
                                          <p:spTgt spid="11"/>
                                        </p:tgtEl>
                                        <p:attrNameLst>
                                          <p:attrName>ppt_y</p:attrName>
                                        </p:attrNameLst>
                                      </p:cBhvr>
                                      <p:tavLst>
                                        <p:tav tm="0">
                                          <p:val>
                                            <p:strVal val="ppt_y"/>
                                          </p:val>
                                        </p:tav>
                                        <p:tav tm="100000">
                                          <p:val>
                                            <p:strVal val="ppt_y"/>
                                          </p:val>
                                        </p:tav>
                                      </p:tavLst>
                                    </p:anim>
                                    <p:set>
                                      <p:cBhvr>
                                        <p:cTn id="172" dur="1" fill="hold">
                                          <p:stCondLst>
                                            <p:cond delay="3999"/>
                                          </p:stCondLst>
                                        </p:cTn>
                                        <p:tgtEl>
                                          <p:spTgt spid="11"/>
                                        </p:tgtEl>
                                        <p:attrNameLst>
                                          <p:attrName>style.visibility</p:attrName>
                                        </p:attrNameLst>
                                      </p:cBhvr>
                                      <p:to>
                                        <p:strVal val="hidden"/>
                                      </p:to>
                                    </p:set>
                                  </p:childTnLst>
                                </p:cTn>
                              </p:par>
                              <p:par>
                                <p:cTn id="173" presetID="2" presetClass="exit" presetSubtype="8" fill="hold" grpId="1" nodeType="withEffect">
                                  <p:stCondLst>
                                    <p:cond delay="0"/>
                                  </p:stCondLst>
                                  <p:childTnLst>
                                    <p:anim calcmode="lin" valueType="num">
                                      <p:cBhvr additive="base">
                                        <p:cTn id="174" dur="4000"/>
                                        <p:tgtEl>
                                          <p:spTgt spid="12"/>
                                        </p:tgtEl>
                                        <p:attrNameLst>
                                          <p:attrName>ppt_x</p:attrName>
                                        </p:attrNameLst>
                                      </p:cBhvr>
                                      <p:tavLst>
                                        <p:tav tm="0">
                                          <p:val>
                                            <p:strVal val="ppt_x"/>
                                          </p:val>
                                        </p:tav>
                                        <p:tav tm="100000">
                                          <p:val>
                                            <p:strVal val="0-ppt_w/2"/>
                                          </p:val>
                                        </p:tav>
                                      </p:tavLst>
                                    </p:anim>
                                    <p:anim calcmode="lin" valueType="num">
                                      <p:cBhvr additive="base">
                                        <p:cTn id="175" dur="4000"/>
                                        <p:tgtEl>
                                          <p:spTgt spid="12"/>
                                        </p:tgtEl>
                                        <p:attrNameLst>
                                          <p:attrName>ppt_y</p:attrName>
                                        </p:attrNameLst>
                                      </p:cBhvr>
                                      <p:tavLst>
                                        <p:tav tm="0">
                                          <p:val>
                                            <p:strVal val="ppt_y"/>
                                          </p:val>
                                        </p:tav>
                                        <p:tav tm="100000">
                                          <p:val>
                                            <p:strVal val="ppt_y"/>
                                          </p:val>
                                        </p:tav>
                                      </p:tavLst>
                                    </p:anim>
                                    <p:set>
                                      <p:cBhvr>
                                        <p:cTn id="176" dur="1" fill="hold">
                                          <p:stCondLst>
                                            <p:cond delay="3999"/>
                                          </p:stCondLst>
                                        </p:cTn>
                                        <p:tgtEl>
                                          <p:spTgt spid="12"/>
                                        </p:tgtEl>
                                        <p:attrNameLst>
                                          <p:attrName>style.visibility</p:attrName>
                                        </p:attrNameLst>
                                      </p:cBhvr>
                                      <p:to>
                                        <p:strVal val="hidden"/>
                                      </p:to>
                                    </p:set>
                                  </p:childTnLst>
                                </p:cTn>
                              </p:par>
                              <p:par>
                                <p:cTn id="177" presetID="2" presetClass="exit" presetSubtype="8" fill="hold" grpId="1" nodeType="withEffect">
                                  <p:stCondLst>
                                    <p:cond delay="0"/>
                                  </p:stCondLst>
                                  <p:childTnLst>
                                    <p:anim calcmode="lin" valueType="num">
                                      <p:cBhvr additive="base">
                                        <p:cTn id="178" dur="4000"/>
                                        <p:tgtEl>
                                          <p:spTgt spid="13"/>
                                        </p:tgtEl>
                                        <p:attrNameLst>
                                          <p:attrName>ppt_x</p:attrName>
                                        </p:attrNameLst>
                                      </p:cBhvr>
                                      <p:tavLst>
                                        <p:tav tm="0">
                                          <p:val>
                                            <p:strVal val="ppt_x"/>
                                          </p:val>
                                        </p:tav>
                                        <p:tav tm="100000">
                                          <p:val>
                                            <p:strVal val="0-ppt_w/2"/>
                                          </p:val>
                                        </p:tav>
                                      </p:tavLst>
                                    </p:anim>
                                    <p:anim calcmode="lin" valueType="num">
                                      <p:cBhvr additive="base">
                                        <p:cTn id="179" dur="4000"/>
                                        <p:tgtEl>
                                          <p:spTgt spid="13"/>
                                        </p:tgtEl>
                                        <p:attrNameLst>
                                          <p:attrName>ppt_y</p:attrName>
                                        </p:attrNameLst>
                                      </p:cBhvr>
                                      <p:tavLst>
                                        <p:tav tm="0">
                                          <p:val>
                                            <p:strVal val="ppt_y"/>
                                          </p:val>
                                        </p:tav>
                                        <p:tav tm="100000">
                                          <p:val>
                                            <p:strVal val="ppt_y"/>
                                          </p:val>
                                        </p:tav>
                                      </p:tavLst>
                                    </p:anim>
                                    <p:set>
                                      <p:cBhvr>
                                        <p:cTn id="180" dur="1" fill="hold">
                                          <p:stCondLst>
                                            <p:cond delay="3999"/>
                                          </p:stCondLst>
                                        </p:cTn>
                                        <p:tgtEl>
                                          <p:spTgt spid="13"/>
                                        </p:tgtEl>
                                        <p:attrNameLst>
                                          <p:attrName>style.visibility</p:attrName>
                                        </p:attrNameLst>
                                      </p:cBhvr>
                                      <p:to>
                                        <p:strVal val="hidden"/>
                                      </p:to>
                                    </p:set>
                                  </p:childTnLst>
                                </p:cTn>
                              </p:par>
                              <p:par>
                                <p:cTn id="181" presetID="2" presetClass="exit" presetSubtype="8" fill="hold" grpId="1" nodeType="withEffect">
                                  <p:stCondLst>
                                    <p:cond delay="0"/>
                                  </p:stCondLst>
                                  <p:childTnLst>
                                    <p:anim calcmode="lin" valueType="num">
                                      <p:cBhvr additive="base">
                                        <p:cTn id="182" dur="4000"/>
                                        <p:tgtEl>
                                          <p:spTgt spid="14"/>
                                        </p:tgtEl>
                                        <p:attrNameLst>
                                          <p:attrName>ppt_x</p:attrName>
                                        </p:attrNameLst>
                                      </p:cBhvr>
                                      <p:tavLst>
                                        <p:tav tm="0">
                                          <p:val>
                                            <p:strVal val="ppt_x"/>
                                          </p:val>
                                        </p:tav>
                                        <p:tav tm="100000">
                                          <p:val>
                                            <p:strVal val="0-ppt_w/2"/>
                                          </p:val>
                                        </p:tav>
                                      </p:tavLst>
                                    </p:anim>
                                    <p:anim calcmode="lin" valueType="num">
                                      <p:cBhvr additive="base">
                                        <p:cTn id="183" dur="4000"/>
                                        <p:tgtEl>
                                          <p:spTgt spid="14"/>
                                        </p:tgtEl>
                                        <p:attrNameLst>
                                          <p:attrName>ppt_y</p:attrName>
                                        </p:attrNameLst>
                                      </p:cBhvr>
                                      <p:tavLst>
                                        <p:tav tm="0">
                                          <p:val>
                                            <p:strVal val="ppt_y"/>
                                          </p:val>
                                        </p:tav>
                                        <p:tav tm="100000">
                                          <p:val>
                                            <p:strVal val="ppt_y"/>
                                          </p:val>
                                        </p:tav>
                                      </p:tavLst>
                                    </p:anim>
                                    <p:set>
                                      <p:cBhvr>
                                        <p:cTn id="184" dur="1" fill="hold">
                                          <p:stCondLst>
                                            <p:cond delay="3999"/>
                                          </p:stCondLst>
                                        </p:cTn>
                                        <p:tgtEl>
                                          <p:spTgt spid="14"/>
                                        </p:tgtEl>
                                        <p:attrNameLst>
                                          <p:attrName>style.visibility</p:attrName>
                                        </p:attrNameLst>
                                      </p:cBhvr>
                                      <p:to>
                                        <p:strVal val="hidden"/>
                                      </p:to>
                                    </p:set>
                                  </p:childTnLst>
                                </p:cTn>
                              </p:par>
                              <p:par>
                                <p:cTn id="185" presetID="2" presetClass="exit" presetSubtype="8" fill="hold" grpId="1" nodeType="withEffect">
                                  <p:stCondLst>
                                    <p:cond delay="0"/>
                                  </p:stCondLst>
                                  <p:childTnLst>
                                    <p:anim calcmode="lin" valueType="num">
                                      <p:cBhvr additive="base">
                                        <p:cTn id="186" dur="4000"/>
                                        <p:tgtEl>
                                          <p:spTgt spid="15"/>
                                        </p:tgtEl>
                                        <p:attrNameLst>
                                          <p:attrName>ppt_x</p:attrName>
                                        </p:attrNameLst>
                                      </p:cBhvr>
                                      <p:tavLst>
                                        <p:tav tm="0">
                                          <p:val>
                                            <p:strVal val="ppt_x"/>
                                          </p:val>
                                        </p:tav>
                                        <p:tav tm="100000">
                                          <p:val>
                                            <p:strVal val="0-ppt_w/2"/>
                                          </p:val>
                                        </p:tav>
                                      </p:tavLst>
                                    </p:anim>
                                    <p:anim calcmode="lin" valueType="num">
                                      <p:cBhvr additive="base">
                                        <p:cTn id="187" dur="4000"/>
                                        <p:tgtEl>
                                          <p:spTgt spid="15"/>
                                        </p:tgtEl>
                                        <p:attrNameLst>
                                          <p:attrName>ppt_y</p:attrName>
                                        </p:attrNameLst>
                                      </p:cBhvr>
                                      <p:tavLst>
                                        <p:tav tm="0">
                                          <p:val>
                                            <p:strVal val="ppt_y"/>
                                          </p:val>
                                        </p:tav>
                                        <p:tav tm="100000">
                                          <p:val>
                                            <p:strVal val="ppt_y"/>
                                          </p:val>
                                        </p:tav>
                                      </p:tavLst>
                                    </p:anim>
                                    <p:set>
                                      <p:cBhvr>
                                        <p:cTn id="188" dur="1" fill="hold">
                                          <p:stCondLst>
                                            <p:cond delay="3999"/>
                                          </p:stCondLst>
                                        </p:cTn>
                                        <p:tgtEl>
                                          <p:spTgt spid="15"/>
                                        </p:tgtEl>
                                        <p:attrNameLst>
                                          <p:attrName>style.visibility</p:attrName>
                                        </p:attrNameLst>
                                      </p:cBhvr>
                                      <p:to>
                                        <p:strVal val="hidden"/>
                                      </p:to>
                                    </p:set>
                                  </p:childTnLst>
                                </p:cTn>
                              </p:par>
                              <p:par>
                                <p:cTn id="189" presetID="2" presetClass="exit" presetSubtype="8" fill="hold" grpId="1" nodeType="withEffect">
                                  <p:stCondLst>
                                    <p:cond delay="0"/>
                                  </p:stCondLst>
                                  <p:childTnLst>
                                    <p:anim calcmode="lin" valueType="num">
                                      <p:cBhvr additive="base">
                                        <p:cTn id="190" dur="4000"/>
                                        <p:tgtEl>
                                          <p:spTgt spid="16"/>
                                        </p:tgtEl>
                                        <p:attrNameLst>
                                          <p:attrName>ppt_x</p:attrName>
                                        </p:attrNameLst>
                                      </p:cBhvr>
                                      <p:tavLst>
                                        <p:tav tm="0">
                                          <p:val>
                                            <p:strVal val="ppt_x"/>
                                          </p:val>
                                        </p:tav>
                                        <p:tav tm="100000">
                                          <p:val>
                                            <p:strVal val="0-ppt_w/2"/>
                                          </p:val>
                                        </p:tav>
                                      </p:tavLst>
                                    </p:anim>
                                    <p:anim calcmode="lin" valueType="num">
                                      <p:cBhvr additive="base">
                                        <p:cTn id="191" dur="4000"/>
                                        <p:tgtEl>
                                          <p:spTgt spid="16"/>
                                        </p:tgtEl>
                                        <p:attrNameLst>
                                          <p:attrName>ppt_y</p:attrName>
                                        </p:attrNameLst>
                                      </p:cBhvr>
                                      <p:tavLst>
                                        <p:tav tm="0">
                                          <p:val>
                                            <p:strVal val="ppt_y"/>
                                          </p:val>
                                        </p:tav>
                                        <p:tav tm="100000">
                                          <p:val>
                                            <p:strVal val="ppt_y"/>
                                          </p:val>
                                        </p:tav>
                                      </p:tavLst>
                                    </p:anim>
                                    <p:set>
                                      <p:cBhvr>
                                        <p:cTn id="192" dur="1" fill="hold">
                                          <p:stCondLst>
                                            <p:cond delay="3999"/>
                                          </p:stCondLst>
                                        </p:cTn>
                                        <p:tgtEl>
                                          <p:spTgt spid="16"/>
                                        </p:tgtEl>
                                        <p:attrNameLst>
                                          <p:attrName>style.visibility</p:attrName>
                                        </p:attrNameLst>
                                      </p:cBhvr>
                                      <p:to>
                                        <p:strVal val="hidden"/>
                                      </p:to>
                                    </p:set>
                                  </p:childTnLst>
                                </p:cTn>
                              </p:par>
                              <p:par>
                                <p:cTn id="193" presetID="2" presetClass="exit" presetSubtype="8" fill="hold" grpId="1" nodeType="withEffect">
                                  <p:stCondLst>
                                    <p:cond delay="0"/>
                                  </p:stCondLst>
                                  <p:childTnLst>
                                    <p:anim calcmode="lin" valueType="num">
                                      <p:cBhvr additive="base">
                                        <p:cTn id="194" dur="4000"/>
                                        <p:tgtEl>
                                          <p:spTgt spid="17"/>
                                        </p:tgtEl>
                                        <p:attrNameLst>
                                          <p:attrName>ppt_x</p:attrName>
                                        </p:attrNameLst>
                                      </p:cBhvr>
                                      <p:tavLst>
                                        <p:tav tm="0">
                                          <p:val>
                                            <p:strVal val="ppt_x"/>
                                          </p:val>
                                        </p:tav>
                                        <p:tav tm="100000">
                                          <p:val>
                                            <p:strVal val="0-ppt_w/2"/>
                                          </p:val>
                                        </p:tav>
                                      </p:tavLst>
                                    </p:anim>
                                    <p:anim calcmode="lin" valueType="num">
                                      <p:cBhvr additive="base">
                                        <p:cTn id="195" dur="4000"/>
                                        <p:tgtEl>
                                          <p:spTgt spid="17"/>
                                        </p:tgtEl>
                                        <p:attrNameLst>
                                          <p:attrName>ppt_y</p:attrName>
                                        </p:attrNameLst>
                                      </p:cBhvr>
                                      <p:tavLst>
                                        <p:tav tm="0">
                                          <p:val>
                                            <p:strVal val="ppt_y"/>
                                          </p:val>
                                        </p:tav>
                                        <p:tav tm="100000">
                                          <p:val>
                                            <p:strVal val="ppt_y"/>
                                          </p:val>
                                        </p:tav>
                                      </p:tavLst>
                                    </p:anim>
                                    <p:set>
                                      <p:cBhvr>
                                        <p:cTn id="196" dur="1" fill="hold">
                                          <p:stCondLst>
                                            <p:cond delay="3999"/>
                                          </p:stCondLst>
                                        </p:cTn>
                                        <p:tgtEl>
                                          <p:spTgt spid="17"/>
                                        </p:tgtEl>
                                        <p:attrNameLst>
                                          <p:attrName>style.visibility</p:attrName>
                                        </p:attrNameLst>
                                      </p:cBhvr>
                                      <p:to>
                                        <p:strVal val="hidden"/>
                                      </p:to>
                                    </p:set>
                                  </p:childTnLst>
                                </p:cTn>
                              </p:par>
                              <p:par>
                                <p:cTn id="197" presetID="2" presetClass="exit" presetSubtype="8" fill="hold" grpId="1" nodeType="withEffect">
                                  <p:stCondLst>
                                    <p:cond delay="0"/>
                                  </p:stCondLst>
                                  <p:childTnLst>
                                    <p:anim calcmode="lin" valueType="num">
                                      <p:cBhvr additive="base">
                                        <p:cTn id="198" dur="4000"/>
                                        <p:tgtEl>
                                          <p:spTgt spid="18"/>
                                        </p:tgtEl>
                                        <p:attrNameLst>
                                          <p:attrName>ppt_x</p:attrName>
                                        </p:attrNameLst>
                                      </p:cBhvr>
                                      <p:tavLst>
                                        <p:tav tm="0">
                                          <p:val>
                                            <p:strVal val="ppt_x"/>
                                          </p:val>
                                        </p:tav>
                                        <p:tav tm="100000">
                                          <p:val>
                                            <p:strVal val="0-ppt_w/2"/>
                                          </p:val>
                                        </p:tav>
                                      </p:tavLst>
                                    </p:anim>
                                    <p:anim calcmode="lin" valueType="num">
                                      <p:cBhvr additive="base">
                                        <p:cTn id="199" dur="4000"/>
                                        <p:tgtEl>
                                          <p:spTgt spid="18"/>
                                        </p:tgtEl>
                                        <p:attrNameLst>
                                          <p:attrName>ppt_y</p:attrName>
                                        </p:attrNameLst>
                                      </p:cBhvr>
                                      <p:tavLst>
                                        <p:tav tm="0">
                                          <p:val>
                                            <p:strVal val="ppt_y"/>
                                          </p:val>
                                        </p:tav>
                                        <p:tav tm="100000">
                                          <p:val>
                                            <p:strVal val="ppt_y"/>
                                          </p:val>
                                        </p:tav>
                                      </p:tavLst>
                                    </p:anim>
                                    <p:set>
                                      <p:cBhvr>
                                        <p:cTn id="200" dur="1" fill="hold">
                                          <p:stCondLst>
                                            <p:cond delay="3999"/>
                                          </p:stCondLst>
                                        </p:cTn>
                                        <p:tgtEl>
                                          <p:spTgt spid="18"/>
                                        </p:tgtEl>
                                        <p:attrNameLst>
                                          <p:attrName>style.visibility</p:attrName>
                                        </p:attrNameLst>
                                      </p:cBhvr>
                                      <p:to>
                                        <p:strVal val="hidden"/>
                                      </p:to>
                                    </p:set>
                                  </p:childTnLst>
                                </p:cTn>
                              </p:par>
                              <p:par>
                                <p:cTn id="201" presetID="2" presetClass="exit" presetSubtype="8" fill="hold" grpId="1" nodeType="withEffect">
                                  <p:stCondLst>
                                    <p:cond delay="0"/>
                                  </p:stCondLst>
                                  <p:childTnLst>
                                    <p:anim calcmode="lin" valueType="num">
                                      <p:cBhvr additive="base">
                                        <p:cTn id="202" dur="4000"/>
                                        <p:tgtEl>
                                          <p:spTgt spid="19"/>
                                        </p:tgtEl>
                                        <p:attrNameLst>
                                          <p:attrName>ppt_x</p:attrName>
                                        </p:attrNameLst>
                                      </p:cBhvr>
                                      <p:tavLst>
                                        <p:tav tm="0">
                                          <p:val>
                                            <p:strVal val="ppt_x"/>
                                          </p:val>
                                        </p:tav>
                                        <p:tav tm="100000">
                                          <p:val>
                                            <p:strVal val="0-ppt_w/2"/>
                                          </p:val>
                                        </p:tav>
                                      </p:tavLst>
                                    </p:anim>
                                    <p:anim calcmode="lin" valueType="num">
                                      <p:cBhvr additive="base">
                                        <p:cTn id="203" dur="4000"/>
                                        <p:tgtEl>
                                          <p:spTgt spid="19"/>
                                        </p:tgtEl>
                                        <p:attrNameLst>
                                          <p:attrName>ppt_y</p:attrName>
                                        </p:attrNameLst>
                                      </p:cBhvr>
                                      <p:tavLst>
                                        <p:tav tm="0">
                                          <p:val>
                                            <p:strVal val="ppt_y"/>
                                          </p:val>
                                        </p:tav>
                                        <p:tav tm="100000">
                                          <p:val>
                                            <p:strVal val="ppt_y"/>
                                          </p:val>
                                        </p:tav>
                                      </p:tavLst>
                                    </p:anim>
                                    <p:set>
                                      <p:cBhvr>
                                        <p:cTn id="204" dur="1" fill="hold">
                                          <p:stCondLst>
                                            <p:cond delay="3999"/>
                                          </p:stCondLst>
                                        </p:cTn>
                                        <p:tgtEl>
                                          <p:spTgt spid="19"/>
                                        </p:tgtEl>
                                        <p:attrNameLst>
                                          <p:attrName>style.visibility</p:attrName>
                                        </p:attrNameLst>
                                      </p:cBhvr>
                                      <p:to>
                                        <p:strVal val="hidden"/>
                                      </p:to>
                                    </p:set>
                                  </p:childTnLst>
                                </p:cTn>
                              </p:par>
                              <p:par>
                                <p:cTn id="205" presetID="2" presetClass="exit" presetSubtype="8" fill="hold" grpId="1" nodeType="withEffect">
                                  <p:stCondLst>
                                    <p:cond delay="0"/>
                                  </p:stCondLst>
                                  <p:childTnLst>
                                    <p:anim calcmode="lin" valueType="num">
                                      <p:cBhvr additive="base">
                                        <p:cTn id="206" dur="4000"/>
                                        <p:tgtEl>
                                          <p:spTgt spid="20"/>
                                        </p:tgtEl>
                                        <p:attrNameLst>
                                          <p:attrName>ppt_x</p:attrName>
                                        </p:attrNameLst>
                                      </p:cBhvr>
                                      <p:tavLst>
                                        <p:tav tm="0">
                                          <p:val>
                                            <p:strVal val="ppt_x"/>
                                          </p:val>
                                        </p:tav>
                                        <p:tav tm="100000">
                                          <p:val>
                                            <p:strVal val="0-ppt_w/2"/>
                                          </p:val>
                                        </p:tav>
                                      </p:tavLst>
                                    </p:anim>
                                    <p:anim calcmode="lin" valueType="num">
                                      <p:cBhvr additive="base">
                                        <p:cTn id="207" dur="4000"/>
                                        <p:tgtEl>
                                          <p:spTgt spid="20"/>
                                        </p:tgtEl>
                                        <p:attrNameLst>
                                          <p:attrName>ppt_y</p:attrName>
                                        </p:attrNameLst>
                                      </p:cBhvr>
                                      <p:tavLst>
                                        <p:tav tm="0">
                                          <p:val>
                                            <p:strVal val="ppt_y"/>
                                          </p:val>
                                        </p:tav>
                                        <p:tav tm="100000">
                                          <p:val>
                                            <p:strVal val="ppt_y"/>
                                          </p:val>
                                        </p:tav>
                                      </p:tavLst>
                                    </p:anim>
                                    <p:set>
                                      <p:cBhvr>
                                        <p:cTn id="208" dur="1" fill="hold">
                                          <p:stCondLst>
                                            <p:cond delay="3999"/>
                                          </p:stCondLst>
                                        </p:cTn>
                                        <p:tgtEl>
                                          <p:spTgt spid="20"/>
                                        </p:tgtEl>
                                        <p:attrNameLst>
                                          <p:attrName>style.visibility</p:attrName>
                                        </p:attrNameLst>
                                      </p:cBhvr>
                                      <p:to>
                                        <p:strVal val="hidden"/>
                                      </p:to>
                                    </p:set>
                                  </p:childTnLst>
                                </p:cTn>
                              </p:par>
                              <p:par>
                                <p:cTn id="209" presetID="2" presetClass="exit" presetSubtype="8" fill="hold" grpId="1" nodeType="withEffect">
                                  <p:stCondLst>
                                    <p:cond delay="0"/>
                                  </p:stCondLst>
                                  <p:childTnLst>
                                    <p:anim calcmode="lin" valueType="num">
                                      <p:cBhvr additive="base">
                                        <p:cTn id="210" dur="4000"/>
                                        <p:tgtEl>
                                          <p:spTgt spid="21"/>
                                        </p:tgtEl>
                                        <p:attrNameLst>
                                          <p:attrName>ppt_x</p:attrName>
                                        </p:attrNameLst>
                                      </p:cBhvr>
                                      <p:tavLst>
                                        <p:tav tm="0">
                                          <p:val>
                                            <p:strVal val="ppt_x"/>
                                          </p:val>
                                        </p:tav>
                                        <p:tav tm="100000">
                                          <p:val>
                                            <p:strVal val="0-ppt_w/2"/>
                                          </p:val>
                                        </p:tav>
                                      </p:tavLst>
                                    </p:anim>
                                    <p:anim calcmode="lin" valueType="num">
                                      <p:cBhvr additive="base">
                                        <p:cTn id="211" dur="4000"/>
                                        <p:tgtEl>
                                          <p:spTgt spid="21"/>
                                        </p:tgtEl>
                                        <p:attrNameLst>
                                          <p:attrName>ppt_y</p:attrName>
                                        </p:attrNameLst>
                                      </p:cBhvr>
                                      <p:tavLst>
                                        <p:tav tm="0">
                                          <p:val>
                                            <p:strVal val="ppt_y"/>
                                          </p:val>
                                        </p:tav>
                                        <p:tav tm="100000">
                                          <p:val>
                                            <p:strVal val="ppt_y"/>
                                          </p:val>
                                        </p:tav>
                                      </p:tavLst>
                                    </p:anim>
                                    <p:set>
                                      <p:cBhvr>
                                        <p:cTn id="212" dur="1" fill="hold">
                                          <p:stCondLst>
                                            <p:cond delay="3999"/>
                                          </p:stCondLst>
                                        </p:cTn>
                                        <p:tgtEl>
                                          <p:spTgt spid="21"/>
                                        </p:tgtEl>
                                        <p:attrNameLst>
                                          <p:attrName>style.visibility</p:attrName>
                                        </p:attrNameLst>
                                      </p:cBhvr>
                                      <p:to>
                                        <p:strVal val="hidden"/>
                                      </p:to>
                                    </p:set>
                                  </p:childTnLst>
                                </p:cTn>
                              </p:par>
                              <p:par>
                                <p:cTn id="213" presetID="2" presetClass="exit" presetSubtype="8" fill="hold" grpId="1" nodeType="withEffect">
                                  <p:stCondLst>
                                    <p:cond delay="0"/>
                                  </p:stCondLst>
                                  <p:childTnLst>
                                    <p:anim calcmode="lin" valueType="num">
                                      <p:cBhvr additive="base">
                                        <p:cTn id="214" dur="4000"/>
                                        <p:tgtEl>
                                          <p:spTgt spid="22"/>
                                        </p:tgtEl>
                                        <p:attrNameLst>
                                          <p:attrName>ppt_x</p:attrName>
                                        </p:attrNameLst>
                                      </p:cBhvr>
                                      <p:tavLst>
                                        <p:tav tm="0">
                                          <p:val>
                                            <p:strVal val="ppt_x"/>
                                          </p:val>
                                        </p:tav>
                                        <p:tav tm="100000">
                                          <p:val>
                                            <p:strVal val="0-ppt_w/2"/>
                                          </p:val>
                                        </p:tav>
                                      </p:tavLst>
                                    </p:anim>
                                    <p:anim calcmode="lin" valueType="num">
                                      <p:cBhvr additive="base">
                                        <p:cTn id="215" dur="4000"/>
                                        <p:tgtEl>
                                          <p:spTgt spid="22"/>
                                        </p:tgtEl>
                                        <p:attrNameLst>
                                          <p:attrName>ppt_y</p:attrName>
                                        </p:attrNameLst>
                                      </p:cBhvr>
                                      <p:tavLst>
                                        <p:tav tm="0">
                                          <p:val>
                                            <p:strVal val="ppt_y"/>
                                          </p:val>
                                        </p:tav>
                                        <p:tav tm="100000">
                                          <p:val>
                                            <p:strVal val="ppt_y"/>
                                          </p:val>
                                        </p:tav>
                                      </p:tavLst>
                                    </p:anim>
                                    <p:set>
                                      <p:cBhvr>
                                        <p:cTn id="216" dur="1" fill="hold">
                                          <p:stCondLst>
                                            <p:cond delay="3999"/>
                                          </p:stCondLst>
                                        </p:cTn>
                                        <p:tgtEl>
                                          <p:spTgt spid="22"/>
                                        </p:tgtEl>
                                        <p:attrNameLst>
                                          <p:attrName>style.visibility</p:attrName>
                                        </p:attrNameLst>
                                      </p:cBhvr>
                                      <p:to>
                                        <p:strVal val="hidden"/>
                                      </p:to>
                                    </p:set>
                                  </p:childTnLst>
                                </p:cTn>
                              </p:par>
                              <p:par>
                                <p:cTn id="217" presetID="2" presetClass="exit" presetSubtype="8" fill="hold" grpId="1" nodeType="withEffect">
                                  <p:stCondLst>
                                    <p:cond delay="0"/>
                                  </p:stCondLst>
                                  <p:childTnLst>
                                    <p:anim calcmode="lin" valueType="num">
                                      <p:cBhvr additive="base">
                                        <p:cTn id="218" dur="4000"/>
                                        <p:tgtEl>
                                          <p:spTgt spid="23"/>
                                        </p:tgtEl>
                                        <p:attrNameLst>
                                          <p:attrName>ppt_x</p:attrName>
                                        </p:attrNameLst>
                                      </p:cBhvr>
                                      <p:tavLst>
                                        <p:tav tm="0">
                                          <p:val>
                                            <p:strVal val="ppt_x"/>
                                          </p:val>
                                        </p:tav>
                                        <p:tav tm="100000">
                                          <p:val>
                                            <p:strVal val="0-ppt_w/2"/>
                                          </p:val>
                                        </p:tav>
                                      </p:tavLst>
                                    </p:anim>
                                    <p:anim calcmode="lin" valueType="num">
                                      <p:cBhvr additive="base">
                                        <p:cTn id="219" dur="4000"/>
                                        <p:tgtEl>
                                          <p:spTgt spid="23"/>
                                        </p:tgtEl>
                                        <p:attrNameLst>
                                          <p:attrName>ppt_y</p:attrName>
                                        </p:attrNameLst>
                                      </p:cBhvr>
                                      <p:tavLst>
                                        <p:tav tm="0">
                                          <p:val>
                                            <p:strVal val="ppt_y"/>
                                          </p:val>
                                        </p:tav>
                                        <p:tav tm="100000">
                                          <p:val>
                                            <p:strVal val="ppt_y"/>
                                          </p:val>
                                        </p:tav>
                                      </p:tavLst>
                                    </p:anim>
                                    <p:set>
                                      <p:cBhvr>
                                        <p:cTn id="220" dur="1" fill="hold">
                                          <p:stCondLst>
                                            <p:cond delay="3999"/>
                                          </p:stCondLst>
                                        </p:cTn>
                                        <p:tgtEl>
                                          <p:spTgt spid="23"/>
                                        </p:tgtEl>
                                        <p:attrNameLst>
                                          <p:attrName>style.visibility</p:attrName>
                                        </p:attrNameLst>
                                      </p:cBhvr>
                                      <p:to>
                                        <p:strVal val="hidden"/>
                                      </p:to>
                                    </p:set>
                                  </p:childTnLst>
                                </p:cTn>
                              </p:par>
                              <p:par>
                                <p:cTn id="221" presetID="2" presetClass="exit" presetSubtype="8" fill="hold" grpId="1" nodeType="withEffect">
                                  <p:stCondLst>
                                    <p:cond delay="0"/>
                                  </p:stCondLst>
                                  <p:childTnLst>
                                    <p:anim calcmode="lin" valueType="num">
                                      <p:cBhvr additive="base">
                                        <p:cTn id="222" dur="4000"/>
                                        <p:tgtEl>
                                          <p:spTgt spid="24"/>
                                        </p:tgtEl>
                                        <p:attrNameLst>
                                          <p:attrName>ppt_x</p:attrName>
                                        </p:attrNameLst>
                                      </p:cBhvr>
                                      <p:tavLst>
                                        <p:tav tm="0">
                                          <p:val>
                                            <p:strVal val="ppt_x"/>
                                          </p:val>
                                        </p:tav>
                                        <p:tav tm="100000">
                                          <p:val>
                                            <p:strVal val="0-ppt_w/2"/>
                                          </p:val>
                                        </p:tav>
                                      </p:tavLst>
                                    </p:anim>
                                    <p:anim calcmode="lin" valueType="num">
                                      <p:cBhvr additive="base">
                                        <p:cTn id="223" dur="4000"/>
                                        <p:tgtEl>
                                          <p:spTgt spid="24"/>
                                        </p:tgtEl>
                                        <p:attrNameLst>
                                          <p:attrName>ppt_y</p:attrName>
                                        </p:attrNameLst>
                                      </p:cBhvr>
                                      <p:tavLst>
                                        <p:tav tm="0">
                                          <p:val>
                                            <p:strVal val="ppt_y"/>
                                          </p:val>
                                        </p:tav>
                                        <p:tav tm="100000">
                                          <p:val>
                                            <p:strVal val="ppt_y"/>
                                          </p:val>
                                        </p:tav>
                                      </p:tavLst>
                                    </p:anim>
                                    <p:set>
                                      <p:cBhvr>
                                        <p:cTn id="224" dur="1" fill="hold">
                                          <p:stCondLst>
                                            <p:cond delay="3999"/>
                                          </p:stCondLst>
                                        </p:cTn>
                                        <p:tgtEl>
                                          <p:spTgt spid="24"/>
                                        </p:tgtEl>
                                        <p:attrNameLst>
                                          <p:attrName>style.visibility</p:attrName>
                                        </p:attrNameLst>
                                      </p:cBhvr>
                                      <p:to>
                                        <p:strVal val="hidden"/>
                                      </p:to>
                                    </p:set>
                                  </p:childTnLst>
                                </p:cTn>
                              </p:par>
                              <p:par>
                                <p:cTn id="225" presetID="2" presetClass="exit" presetSubtype="8" fill="hold" grpId="1" nodeType="withEffect">
                                  <p:stCondLst>
                                    <p:cond delay="0"/>
                                  </p:stCondLst>
                                  <p:childTnLst>
                                    <p:anim calcmode="lin" valueType="num">
                                      <p:cBhvr additive="base">
                                        <p:cTn id="226" dur="4000"/>
                                        <p:tgtEl>
                                          <p:spTgt spid="25"/>
                                        </p:tgtEl>
                                        <p:attrNameLst>
                                          <p:attrName>ppt_x</p:attrName>
                                        </p:attrNameLst>
                                      </p:cBhvr>
                                      <p:tavLst>
                                        <p:tav tm="0">
                                          <p:val>
                                            <p:strVal val="ppt_x"/>
                                          </p:val>
                                        </p:tav>
                                        <p:tav tm="100000">
                                          <p:val>
                                            <p:strVal val="0-ppt_w/2"/>
                                          </p:val>
                                        </p:tav>
                                      </p:tavLst>
                                    </p:anim>
                                    <p:anim calcmode="lin" valueType="num">
                                      <p:cBhvr additive="base">
                                        <p:cTn id="227" dur="4000"/>
                                        <p:tgtEl>
                                          <p:spTgt spid="25"/>
                                        </p:tgtEl>
                                        <p:attrNameLst>
                                          <p:attrName>ppt_y</p:attrName>
                                        </p:attrNameLst>
                                      </p:cBhvr>
                                      <p:tavLst>
                                        <p:tav tm="0">
                                          <p:val>
                                            <p:strVal val="ppt_y"/>
                                          </p:val>
                                        </p:tav>
                                        <p:tav tm="100000">
                                          <p:val>
                                            <p:strVal val="ppt_y"/>
                                          </p:val>
                                        </p:tav>
                                      </p:tavLst>
                                    </p:anim>
                                    <p:set>
                                      <p:cBhvr>
                                        <p:cTn id="228" dur="1" fill="hold">
                                          <p:stCondLst>
                                            <p:cond delay="3999"/>
                                          </p:stCondLst>
                                        </p:cTn>
                                        <p:tgtEl>
                                          <p:spTgt spid="25"/>
                                        </p:tgtEl>
                                        <p:attrNameLst>
                                          <p:attrName>style.visibility</p:attrName>
                                        </p:attrNameLst>
                                      </p:cBhvr>
                                      <p:to>
                                        <p:strVal val="hidden"/>
                                      </p:to>
                                    </p:set>
                                  </p:childTnLst>
                                </p:cTn>
                              </p:par>
                              <p:par>
                                <p:cTn id="229" presetID="2" presetClass="exit" presetSubtype="8" fill="hold" grpId="1" nodeType="withEffect">
                                  <p:stCondLst>
                                    <p:cond delay="0"/>
                                  </p:stCondLst>
                                  <p:childTnLst>
                                    <p:anim calcmode="lin" valueType="num">
                                      <p:cBhvr additive="base">
                                        <p:cTn id="230" dur="4000"/>
                                        <p:tgtEl>
                                          <p:spTgt spid="26"/>
                                        </p:tgtEl>
                                        <p:attrNameLst>
                                          <p:attrName>ppt_x</p:attrName>
                                        </p:attrNameLst>
                                      </p:cBhvr>
                                      <p:tavLst>
                                        <p:tav tm="0">
                                          <p:val>
                                            <p:strVal val="ppt_x"/>
                                          </p:val>
                                        </p:tav>
                                        <p:tav tm="100000">
                                          <p:val>
                                            <p:strVal val="0-ppt_w/2"/>
                                          </p:val>
                                        </p:tav>
                                      </p:tavLst>
                                    </p:anim>
                                    <p:anim calcmode="lin" valueType="num">
                                      <p:cBhvr additive="base">
                                        <p:cTn id="231" dur="4000"/>
                                        <p:tgtEl>
                                          <p:spTgt spid="26"/>
                                        </p:tgtEl>
                                        <p:attrNameLst>
                                          <p:attrName>ppt_y</p:attrName>
                                        </p:attrNameLst>
                                      </p:cBhvr>
                                      <p:tavLst>
                                        <p:tav tm="0">
                                          <p:val>
                                            <p:strVal val="ppt_y"/>
                                          </p:val>
                                        </p:tav>
                                        <p:tav tm="100000">
                                          <p:val>
                                            <p:strVal val="ppt_y"/>
                                          </p:val>
                                        </p:tav>
                                      </p:tavLst>
                                    </p:anim>
                                    <p:set>
                                      <p:cBhvr>
                                        <p:cTn id="232" dur="1" fill="hold">
                                          <p:stCondLst>
                                            <p:cond delay="3999"/>
                                          </p:stCondLst>
                                        </p:cTn>
                                        <p:tgtEl>
                                          <p:spTgt spid="26"/>
                                        </p:tgtEl>
                                        <p:attrNameLst>
                                          <p:attrName>style.visibility</p:attrName>
                                        </p:attrNameLst>
                                      </p:cBhvr>
                                      <p:to>
                                        <p:strVal val="hidden"/>
                                      </p:to>
                                    </p:set>
                                  </p:childTnLst>
                                </p:cTn>
                              </p:par>
                              <p:par>
                                <p:cTn id="233" presetID="2" presetClass="exit" presetSubtype="8" fill="hold" grpId="1" nodeType="withEffect">
                                  <p:stCondLst>
                                    <p:cond delay="0"/>
                                  </p:stCondLst>
                                  <p:childTnLst>
                                    <p:anim calcmode="lin" valueType="num">
                                      <p:cBhvr additive="base">
                                        <p:cTn id="234" dur="4000"/>
                                        <p:tgtEl>
                                          <p:spTgt spid="27"/>
                                        </p:tgtEl>
                                        <p:attrNameLst>
                                          <p:attrName>ppt_x</p:attrName>
                                        </p:attrNameLst>
                                      </p:cBhvr>
                                      <p:tavLst>
                                        <p:tav tm="0">
                                          <p:val>
                                            <p:strVal val="ppt_x"/>
                                          </p:val>
                                        </p:tav>
                                        <p:tav tm="100000">
                                          <p:val>
                                            <p:strVal val="0-ppt_w/2"/>
                                          </p:val>
                                        </p:tav>
                                      </p:tavLst>
                                    </p:anim>
                                    <p:anim calcmode="lin" valueType="num">
                                      <p:cBhvr additive="base">
                                        <p:cTn id="235" dur="4000"/>
                                        <p:tgtEl>
                                          <p:spTgt spid="27"/>
                                        </p:tgtEl>
                                        <p:attrNameLst>
                                          <p:attrName>ppt_y</p:attrName>
                                        </p:attrNameLst>
                                      </p:cBhvr>
                                      <p:tavLst>
                                        <p:tav tm="0">
                                          <p:val>
                                            <p:strVal val="ppt_y"/>
                                          </p:val>
                                        </p:tav>
                                        <p:tav tm="100000">
                                          <p:val>
                                            <p:strVal val="ppt_y"/>
                                          </p:val>
                                        </p:tav>
                                      </p:tavLst>
                                    </p:anim>
                                    <p:set>
                                      <p:cBhvr>
                                        <p:cTn id="236" dur="1" fill="hold">
                                          <p:stCondLst>
                                            <p:cond delay="3999"/>
                                          </p:stCondLst>
                                        </p:cTn>
                                        <p:tgtEl>
                                          <p:spTgt spid="27"/>
                                        </p:tgtEl>
                                        <p:attrNameLst>
                                          <p:attrName>style.visibility</p:attrName>
                                        </p:attrNameLst>
                                      </p:cBhvr>
                                      <p:to>
                                        <p:strVal val="hidden"/>
                                      </p:to>
                                    </p:set>
                                  </p:childTnLst>
                                </p:cTn>
                              </p:par>
                              <p:par>
                                <p:cTn id="237" presetID="2" presetClass="exit" presetSubtype="8" fill="hold" grpId="1" nodeType="withEffect">
                                  <p:stCondLst>
                                    <p:cond delay="0"/>
                                  </p:stCondLst>
                                  <p:childTnLst>
                                    <p:anim calcmode="lin" valueType="num">
                                      <p:cBhvr additive="base">
                                        <p:cTn id="238" dur="4000"/>
                                        <p:tgtEl>
                                          <p:spTgt spid="28"/>
                                        </p:tgtEl>
                                        <p:attrNameLst>
                                          <p:attrName>ppt_x</p:attrName>
                                        </p:attrNameLst>
                                      </p:cBhvr>
                                      <p:tavLst>
                                        <p:tav tm="0">
                                          <p:val>
                                            <p:strVal val="ppt_x"/>
                                          </p:val>
                                        </p:tav>
                                        <p:tav tm="100000">
                                          <p:val>
                                            <p:strVal val="0-ppt_w/2"/>
                                          </p:val>
                                        </p:tav>
                                      </p:tavLst>
                                    </p:anim>
                                    <p:anim calcmode="lin" valueType="num">
                                      <p:cBhvr additive="base">
                                        <p:cTn id="239" dur="4000"/>
                                        <p:tgtEl>
                                          <p:spTgt spid="28"/>
                                        </p:tgtEl>
                                        <p:attrNameLst>
                                          <p:attrName>ppt_y</p:attrName>
                                        </p:attrNameLst>
                                      </p:cBhvr>
                                      <p:tavLst>
                                        <p:tav tm="0">
                                          <p:val>
                                            <p:strVal val="ppt_y"/>
                                          </p:val>
                                        </p:tav>
                                        <p:tav tm="100000">
                                          <p:val>
                                            <p:strVal val="ppt_y"/>
                                          </p:val>
                                        </p:tav>
                                      </p:tavLst>
                                    </p:anim>
                                    <p:set>
                                      <p:cBhvr>
                                        <p:cTn id="240" dur="1" fill="hold">
                                          <p:stCondLst>
                                            <p:cond delay="3999"/>
                                          </p:stCondLst>
                                        </p:cTn>
                                        <p:tgtEl>
                                          <p:spTgt spid="28"/>
                                        </p:tgtEl>
                                        <p:attrNameLst>
                                          <p:attrName>style.visibility</p:attrName>
                                        </p:attrNameLst>
                                      </p:cBhvr>
                                      <p:to>
                                        <p:strVal val="hidden"/>
                                      </p:to>
                                    </p:set>
                                  </p:childTnLst>
                                </p:cTn>
                              </p:par>
                              <p:par>
                                <p:cTn id="241" presetID="2" presetClass="exit" presetSubtype="8" fill="hold" grpId="1" nodeType="withEffect">
                                  <p:stCondLst>
                                    <p:cond delay="0"/>
                                  </p:stCondLst>
                                  <p:childTnLst>
                                    <p:anim calcmode="lin" valueType="num">
                                      <p:cBhvr additive="base">
                                        <p:cTn id="242" dur="4000"/>
                                        <p:tgtEl>
                                          <p:spTgt spid="29"/>
                                        </p:tgtEl>
                                        <p:attrNameLst>
                                          <p:attrName>ppt_x</p:attrName>
                                        </p:attrNameLst>
                                      </p:cBhvr>
                                      <p:tavLst>
                                        <p:tav tm="0">
                                          <p:val>
                                            <p:strVal val="ppt_x"/>
                                          </p:val>
                                        </p:tav>
                                        <p:tav tm="100000">
                                          <p:val>
                                            <p:strVal val="0-ppt_w/2"/>
                                          </p:val>
                                        </p:tav>
                                      </p:tavLst>
                                    </p:anim>
                                    <p:anim calcmode="lin" valueType="num">
                                      <p:cBhvr additive="base">
                                        <p:cTn id="243" dur="4000"/>
                                        <p:tgtEl>
                                          <p:spTgt spid="29"/>
                                        </p:tgtEl>
                                        <p:attrNameLst>
                                          <p:attrName>ppt_y</p:attrName>
                                        </p:attrNameLst>
                                      </p:cBhvr>
                                      <p:tavLst>
                                        <p:tav tm="0">
                                          <p:val>
                                            <p:strVal val="ppt_y"/>
                                          </p:val>
                                        </p:tav>
                                        <p:tav tm="100000">
                                          <p:val>
                                            <p:strVal val="ppt_y"/>
                                          </p:val>
                                        </p:tav>
                                      </p:tavLst>
                                    </p:anim>
                                    <p:set>
                                      <p:cBhvr>
                                        <p:cTn id="244" dur="1" fill="hold">
                                          <p:stCondLst>
                                            <p:cond delay="3999"/>
                                          </p:stCondLst>
                                        </p:cTn>
                                        <p:tgtEl>
                                          <p:spTgt spid="29"/>
                                        </p:tgtEl>
                                        <p:attrNameLst>
                                          <p:attrName>style.visibility</p:attrName>
                                        </p:attrNameLst>
                                      </p:cBhvr>
                                      <p:to>
                                        <p:strVal val="hidden"/>
                                      </p:to>
                                    </p:set>
                                  </p:childTnLst>
                                </p:cTn>
                              </p:par>
                              <p:par>
                                <p:cTn id="245" presetID="2" presetClass="exit" presetSubtype="8" fill="hold" grpId="1" nodeType="withEffect">
                                  <p:stCondLst>
                                    <p:cond delay="0"/>
                                  </p:stCondLst>
                                  <p:childTnLst>
                                    <p:anim calcmode="lin" valueType="num">
                                      <p:cBhvr additive="base">
                                        <p:cTn id="246" dur="4000"/>
                                        <p:tgtEl>
                                          <p:spTgt spid="30"/>
                                        </p:tgtEl>
                                        <p:attrNameLst>
                                          <p:attrName>ppt_x</p:attrName>
                                        </p:attrNameLst>
                                      </p:cBhvr>
                                      <p:tavLst>
                                        <p:tav tm="0">
                                          <p:val>
                                            <p:strVal val="ppt_x"/>
                                          </p:val>
                                        </p:tav>
                                        <p:tav tm="100000">
                                          <p:val>
                                            <p:strVal val="0-ppt_w/2"/>
                                          </p:val>
                                        </p:tav>
                                      </p:tavLst>
                                    </p:anim>
                                    <p:anim calcmode="lin" valueType="num">
                                      <p:cBhvr additive="base">
                                        <p:cTn id="247" dur="4000"/>
                                        <p:tgtEl>
                                          <p:spTgt spid="30"/>
                                        </p:tgtEl>
                                        <p:attrNameLst>
                                          <p:attrName>ppt_y</p:attrName>
                                        </p:attrNameLst>
                                      </p:cBhvr>
                                      <p:tavLst>
                                        <p:tav tm="0">
                                          <p:val>
                                            <p:strVal val="ppt_y"/>
                                          </p:val>
                                        </p:tav>
                                        <p:tav tm="100000">
                                          <p:val>
                                            <p:strVal val="ppt_y"/>
                                          </p:val>
                                        </p:tav>
                                      </p:tavLst>
                                    </p:anim>
                                    <p:set>
                                      <p:cBhvr>
                                        <p:cTn id="248" dur="1" fill="hold">
                                          <p:stCondLst>
                                            <p:cond delay="3999"/>
                                          </p:stCondLst>
                                        </p:cTn>
                                        <p:tgtEl>
                                          <p:spTgt spid="30"/>
                                        </p:tgtEl>
                                        <p:attrNameLst>
                                          <p:attrName>style.visibility</p:attrName>
                                        </p:attrNameLst>
                                      </p:cBhvr>
                                      <p:to>
                                        <p:strVal val="hidden"/>
                                      </p:to>
                                    </p:set>
                                  </p:childTnLst>
                                </p:cTn>
                              </p:par>
                              <p:par>
                                <p:cTn id="249" presetID="2" presetClass="exit" presetSubtype="8" fill="hold" grpId="1" nodeType="withEffect">
                                  <p:stCondLst>
                                    <p:cond delay="0"/>
                                  </p:stCondLst>
                                  <p:childTnLst>
                                    <p:anim calcmode="lin" valueType="num">
                                      <p:cBhvr additive="base">
                                        <p:cTn id="250" dur="4000"/>
                                        <p:tgtEl>
                                          <p:spTgt spid="31"/>
                                        </p:tgtEl>
                                        <p:attrNameLst>
                                          <p:attrName>ppt_x</p:attrName>
                                        </p:attrNameLst>
                                      </p:cBhvr>
                                      <p:tavLst>
                                        <p:tav tm="0">
                                          <p:val>
                                            <p:strVal val="ppt_x"/>
                                          </p:val>
                                        </p:tav>
                                        <p:tav tm="100000">
                                          <p:val>
                                            <p:strVal val="0-ppt_w/2"/>
                                          </p:val>
                                        </p:tav>
                                      </p:tavLst>
                                    </p:anim>
                                    <p:anim calcmode="lin" valueType="num">
                                      <p:cBhvr additive="base">
                                        <p:cTn id="251" dur="4000"/>
                                        <p:tgtEl>
                                          <p:spTgt spid="31"/>
                                        </p:tgtEl>
                                        <p:attrNameLst>
                                          <p:attrName>ppt_y</p:attrName>
                                        </p:attrNameLst>
                                      </p:cBhvr>
                                      <p:tavLst>
                                        <p:tav tm="0">
                                          <p:val>
                                            <p:strVal val="ppt_y"/>
                                          </p:val>
                                        </p:tav>
                                        <p:tav tm="100000">
                                          <p:val>
                                            <p:strVal val="ppt_y"/>
                                          </p:val>
                                        </p:tav>
                                      </p:tavLst>
                                    </p:anim>
                                    <p:set>
                                      <p:cBhvr>
                                        <p:cTn id="252" dur="1" fill="hold">
                                          <p:stCondLst>
                                            <p:cond delay="3999"/>
                                          </p:stCondLst>
                                        </p:cTn>
                                        <p:tgtEl>
                                          <p:spTgt spid="31"/>
                                        </p:tgtEl>
                                        <p:attrNameLst>
                                          <p:attrName>style.visibility</p:attrName>
                                        </p:attrNameLst>
                                      </p:cBhvr>
                                      <p:to>
                                        <p:strVal val="hidden"/>
                                      </p:to>
                                    </p:set>
                                  </p:childTnLst>
                                </p:cTn>
                              </p:par>
                              <p:par>
                                <p:cTn id="253" presetID="2" presetClass="exit" presetSubtype="8" fill="hold" grpId="1" nodeType="withEffect">
                                  <p:stCondLst>
                                    <p:cond delay="0"/>
                                  </p:stCondLst>
                                  <p:childTnLst>
                                    <p:anim calcmode="lin" valueType="num">
                                      <p:cBhvr additive="base">
                                        <p:cTn id="254" dur="4000"/>
                                        <p:tgtEl>
                                          <p:spTgt spid="32"/>
                                        </p:tgtEl>
                                        <p:attrNameLst>
                                          <p:attrName>ppt_x</p:attrName>
                                        </p:attrNameLst>
                                      </p:cBhvr>
                                      <p:tavLst>
                                        <p:tav tm="0">
                                          <p:val>
                                            <p:strVal val="ppt_x"/>
                                          </p:val>
                                        </p:tav>
                                        <p:tav tm="100000">
                                          <p:val>
                                            <p:strVal val="0-ppt_w/2"/>
                                          </p:val>
                                        </p:tav>
                                      </p:tavLst>
                                    </p:anim>
                                    <p:anim calcmode="lin" valueType="num">
                                      <p:cBhvr additive="base">
                                        <p:cTn id="255" dur="4000"/>
                                        <p:tgtEl>
                                          <p:spTgt spid="32"/>
                                        </p:tgtEl>
                                        <p:attrNameLst>
                                          <p:attrName>ppt_y</p:attrName>
                                        </p:attrNameLst>
                                      </p:cBhvr>
                                      <p:tavLst>
                                        <p:tav tm="0">
                                          <p:val>
                                            <p:strVal val="ppt_y"/>
                                          </p:val>
                                        </p:tav>
                                        <p:tav tm="100000">
                                          <p:val>
                                            <p:strVal val="ppt_y"/>
                                          </p:val>
                                        </p:tav>
                                      </p:tavLst>
                                    </p:anim>
                                    <p:set>
                                      <p:cBhvr>
                                        <p:cTn id="256" dur="1" fill="hold">
                                          <p:stCondLst>
                                            <p:cond delay="3999"/>
                                          </p:stCondLst>
                                        </p:cTn>
                                        <p:tgtEl>
                                          <p:spTgt spid="32"/>
                                        </p:tgtEl>
                                        <p:attrNameLst>
                                          <p:attrName>style.visibility</p:attrName>
                                        </p:attrNameLst>
                                      </p:cBhvr>
                                      <p:to>
                                        <p:strVal val="hidden"/>
                                      </p:to>
                                    </p:set>
                                  </p:childTnLst>
                                </p:cTn>
                              </p:par>
                              <p:par>
                                <p:cTn id="257" presetID="2" presetClass="exit" presetSubtype="8" fill="hold" grpId="1" nodeType="withEffect">
                                  <p:stCondLst>
                                    <p:cond delay="0"/>
                                  </p:stCondLst>
                                  <p:childTnLst>
                                    <p:anim calcmode="lin" valueType="num">
                                      <p:cBhvr additive="base">
                                        <p:cTn id="258" dur="4000"/>
                                        <p:tgtEl>
                                          <p:spTgt spid="33"/>
                                        </p:tgtEl>
                                        <p:attrNameLst>
                                          <p:attrName>ppt_x</p:attrName>
                                        </p:attrNameLst>
                                      </p:cBhvr>
                                      <p:tavLst>
                                        <p:tav tm="0">
                                          <p:val>
                                            <p:strVal val="ppt_x"/>
                                          </p:val>
                                        </p:tav>
                                        <p:tav tm="100000">
                                          <p:val>
                                            <p:strVal val="0-ppt_w/2"/>
                                          </p:val>
                                        </p:tav>
                                      </p:tavLst>
                                    </p:anim>
                                    <p:anim calcmode="lin" valueType="num">
                                      <p:cBhvr additive="base">
                                        <p:cTn id="259" dur="4000"/>
                                        <p:tgtEl>
                                          <p:spTgt spid="33"/>
                                        </p:tgtEl>
                                        <p:attrNameLst>
                                          <p:attrName>ppt_y</p:attrName>
                                        </p:attrNameLst>
                                      </p:cBhvr>
                                      <p:tavLst>
                                        <p:tav tm="0">
                                          <p:val>
                                            <p:strVal val="ppt_y"/>
                                          </p:val>
                                        </p:tav>
                                        <p:tav tm="100000">
                                          <p:val>
                                            <p:strVal val="ppt_y"/>
                                          </p:val>
                                        </p:tav>
                                      </p:tavLst>
                                    </p:anim>
                                    <p:set>
                                      <p:cBhvr>
                                        <p:cTn id="260" dur="1" fill="hold">
                                          <p:stCondLst>
                                            <p:cond delay="3999"/>
                                          </p:stCondLst>
                                        </p:cTn>
                                        <p:tgtEl>
                                          <p:spTgt spid="33"/>
                                        </p:tgtEl>
                                        <p:attrNameLst>
                                          <p:attrName>style.visibility</p:attrName>
                                        </p:attrNameLst>
                                      </p:cBhvr>
                                      <p:to>
                                        <p:strVal val="hidden"/>
                                      </p:to>
                                    </p:set>
                                  </p:childTnLst>
                                </p:cTn>
                              </p:par>
                              <p:par>
                                <p:cTn id="261" presetID="8" presetClass="emph" presetSubtype="0" fill="hold" grpId="2" nodeType="withEffect">
                                  <p:stCondLst>
                                    <p:cond delay="0"/>
                                  </p:stCondLst>
                                  <p:childTnLst>
                                    <p:animRot by="-21600000">
                                      <p:cBhvr>
                                        <p:cTn id="262" dur="4000" fill="hold"/>
                                        <p:tgtEl>
                                          <p:spTgt spid="2"/>
                                        </p:tgtEl>
                                        <p:attrNameLst>
                                          <p:attrName>r</p:attrName>
                                        </p:attrNameLst>
                                      </p:cBhvr>
                                    </p:animRot>
                                  </p:childTnLst>
                                </p:cTn>
                              </p:par>
                              <p:par>
                                <p:cTn id="263" presetID="8" presetClass="emph" presetSubtype="0" fill="hold" grpId="2" nodeType="withEffect">
                                  <p:stCondLst>
                                    <p:cond delay="0"/>
                                  </p:stCondLst>
                                  <p:childTnLst>
                                    <p:animRot by="-21600000">
                                      <p:cBhvr>
                                        <p:cTn id="264" dur="4000" fill="hold"/>
                                        <p:tgtEl>
                                          <p:spTgt spid="3"/>
                                        </p:tgtEl>
                                        <p:attrNameLst>
                                          <p:attrName>r</p:attrName>
                                        </p:attrNameLst>
                                      </p:cBhvr>
                                    </p:animRot>
                                  </p:childTnLst>
                                </p:cTn>
                              </p:par>
                              <p:par>
                                <p:cTn id="265" presetID="8" presetClass="emph" presetSubtype="0" fill="hold" grpId="2" nodeType="withEffect">
                                  <p:stCondLst>
                                    <p:cond delay="0"/>
                                  </p:stCondLst>
                                  <p:childTnLst>
                                    <p:animRot by="-21600000">
                                      <p:cBhvr>
                                        <p:cTn id="266" dur="4000" fill="hold"/>
                                        <p:tgtEl>
                                          <p:spTgt spid="4"/>
                                        </p:tgtEl>
                                        <p:attrNameLst>
                                          <p:attrName>r</p:attrName>
                                        </p:attrNameLst>
                                      </p:cBhvr>
                                    </p:animRot>
                                  </p:childTnLst>
                                </p:cTn>
                              </p:par>
                              <p:par>
                                <p:cTn id="267" presetID="8" presetClass="emph" presetSubtype="0" fill="hold" grpId="2" nodeType="withEffect">
                                  <p:stCondLst>
                                    <p:cond delay="0"/>
                                  </p:stCondLst>
                                  <p:childTnLst>
                                    <p:animRot by="-21600000">
                                      <p:cBhvr>
                                        <p:cTn id="268" dur="4000" fill="hold"/>
                                        <p:tgtEl>
                                          <p:spTgt spid="5"/>
                                        </p:tgtEl>
                                        <p:attrNameLst>
                                          <p:attrName>r</p:attrName>
                                        </p:attrNameLst>
                                      </p:cBhvr>
                                    </p:animRot>
                                  </p:childTnLst>
                                </p:cTn>
                              </p:par>
                              <p:par>
                                <p:cTn id="269" presetID="8" presetClass="emph" presetSubtype="0" fill="hold" grpId="2" nodeType="withEffect">
                                  <p:stCondLst>
                                    <p:cond delay="0"/>
                                  </p:stCondLst>
                                  <p:childTnLst>
                                    <p:animRot by="-21600000">
                                      <p:cBhvr>
                                        <p:cTn id="270" dur="4000" fill="hold"/>
                                        <p:tgtEl>
                                          <p:spTgt spid="6"/>
                                        </p:tgtEl>
                                        <p:attrNameLst>
                                          <p:attrName>r</p:attrName>
                                        </p:attrNameLst>
                                      </p:cBhvr>
                                    </p:animRot>
                                  </p:childTnLst>
                                </p:cTn>
                              </p:par>
                              <p:par>
                                <p:cTn id="271" presetID="8" presetClass="emph" presetSubtype="0" fill="hold" grpId="2" nodeType="withEffect">
                                  <p:stCondLst>
                                    <p:cond delay="0"/>
                                  </p:stCondLst>
                                  <p:childTnLst>
                                    <p:animRot by="-21600000">
                                      <p:cBhvr>
                                        <p:cTn id="272" dur="4000" fill="hold"/>
                                        <p:tgtEl>
                                          <p:spTgt spid="7"/>
                                        </p:tgtEl>
                                        <p:attrNameLst>
                                          <p:attrName>r</p:attrName>
                                        </p:attrNameLst>
                                      </p:cBhvr>
                                    </p:animRot>
                                  </p:childTnLst>
                                </p:cTn>
                              </p:par>
                              <p:par>
                                <p:cTn id="273" presetID="8" presetClass="emph" presetSubtype="0" fill="hold" grpId="2" nodeType="withEffect">
                                  <p:stCondLst>
                                    <p:cond delay="0"/>
                                  </p:stCondLst>
                                  <p:childTnLst>
                                    <p:animRot by="-21600000">
                                      <p:cBhvr>
                                        <p:cTn id="274" dur="4000" fill="hold"/>
                                        <p:tgtEl>
                                          <p:spTgt spid="8"/>
                                        </p:tgtEl>
                                        <p:attrNameLst>
                                          <p:attrName>r</p:attrName>
                                        </p:attrNameLst>
                                      </p:cBhvr>
                                    </p:animRot>
                                  </p:childTnLst>
                                </p:cTn>
                              </p:par>
                              <p:par>
                                <p:cTn id="275" presetID="8" presetClass="emph" presetSubtype="0" fill="hold" grpId="2" nodeType="withEffect">
                                  <p:stCondLst>
                                    <p:cond delay="0"/>
                                  </p:stCondLst>
                                  <p:childTnLst>
                                    <p:animRot by="-21600000">
                                      <p:cBhvr>
                                        <p:cTn id="276" dur="4000" fill="hold"/>
                                        <p:tgtEl>
                                          <p:spTgt spid="9"/>
                                        </p:tgtEl>
                                        <p:attrNameLst>
                                          <p:attrName>r</p:attrName>
                                        </p:attrNameLst>
                                      </p:cBhvr>
                                    </p:animRot>
                                  </p:childTnLst>
                                </p:cTn>
                              </p:par>
                              <p:par>
                                <p:cTn id="277" presetID="8" presetClass="emph" presetSubtype="0" fill="hold" grpId="2" nodeType="withEffect">
                                  <p:stCondLst>
                                    <p:cond delay="0"/>
                                  </p:stCondLst>
                                  <p:childTnLst>
                                    <p:animRot by="-21600000">
                                      <p:cBhvr>
                                        <p:cTn id="278" dur="4000" fill="hold"/>
                                        <p:tgtEl>
                                          <p:spTgt spid="10"/>
                                        </p:tgtEl>
                                        <p:attrNameLst>
                                          <p:attrName>r</p:attrName>
                                        </p:attrNameLst>
                                      </p:cBhvr>
                                    </p:animRot>
                                  </p:childTnLst>
                                </p:cTn>
                              </p:par>
                              <p:par>
                                <p:cTn id="279" presetID="8" presetClass="emph" presetSubtype="0" fill="hold" grpId="2" nodeType="withEffect">
                                  <p:stCondLst>
                                    <p:cond delay="0"/>
                                  </p:stCondLst>
                                  <p:childTnLst>
                                    <p:animRot by="-21600000">
                                      <p:cBhvr>
                                        <p:cTn id="280" dur="4000" fill="hold"/>
                                        <p:tgtEl>
                                          <p:spTgt spid="11"/>
                                        </p:tgtEl>
                                        <p:attrNameLst>
                                          <p:attrName>r</p:attrName>
                                        </p:attrNameLst>
                                      </p:cBhvr>
                                    </p:animRot>
                                  </p:childTnLst>
                                </p:cTn>
                              </p:par>
                              <p:par>
                                <p:cTn id="281" presetID="8" presetClass="emph" presetSubtype="0" fill="hold" grpId="2" nodeType="withEffect">
                                  <p:stCondLst>
                                    <p:cond delay="0"/>
                                  </p:stCondLst>
                                  <p:childTnLst>
                                    <p:animRot by="-21600000">
                                      <p:cBhvr>
                                        <p:cTn id="282" dur="4000" fill="hold"/>
                                        <p:tgtEl>
                                          <p:spTgt spid="12"/>
                                        </p:tgtEl>
                                        <p:attrNameLst>
                                          <p:attrName>r</p:attrName>
                                        </p:attrNameLst>
                                      </p:cBhvr>
                                    </p:animRot>
                                  </p:childTnLst>
                                </p:cTn>
                              </p:par>
                              <p:par>
                                <p:cTn id="283" presetID="8" presetClass="emph" presetSubtype="0" fill="hold" grpId="2" nodeType="withEffect">
                                  <p:stCondLst>
                                    <p:cond delay="0"/>
                                  </p:stCondLst>
                                  <p:childTnLst>
                                    <p:animRot by="-21600000">
                                      <p:cBhvr>
                                        <p:cTn id="284" dur="4000" fill="hold"/>
                                        <p:tgtEl>
                                          <p:spTgt spid="13"/>
                                        </p:tgtEl>
                                        <p:attrNameLst>
                                          <p:attrName>r</p:attrName>
                                        </p:attrNameLst>
                                      </p:cBhvr>
                                    </p:animRot>
                                  </p:childTnLst>
                                </p:cTn>
                              </p:par>
                              <p:par>
                                <p:cTn id="285" presetID="8" presetClass="emph" presetSubtype="0" fill="hold" grpId="2" nodeType="withEffect">
                                  <p:stCondLst>
                                    <p:cond delay="0"/>
                                  </p:stCondLst>
                                  <p:childTnLst>
                                    <p:animRot by="-21600000">
                                      <p:cBhvr>
                                        <p:cTn id="286" dur="4000" fill="hold"/>
                                        <p:tgtEl>
                                          <p:spTgt spid="14"/>
                                        </p:tgtEl>
                                        <p:attrNameLst>
                                          <p:attrName>r</p:attrName>
                                        </p:attrNameLst>
                                      </p:cBhvr>
                                    </p:animRot>
                                  </p:childTnLst>
                                </p:cTn>
                              </p:par>
                              <p:par>
                                <p:cTn id="287" presetID="8" presetClass="emph" presetSubtype="0" fill="hold" grpId="2" nodeType="withEffect">
                                  <p:stCondLst>
                                    <p:cond delay="0"/>
                                  </p:stCondLst>
                                  <p:childTnLst>
                                    <p:animRot by="-21600000">
                                      <p:cBhvr>
                                        <p:cTn id="288" dur="4000" fill="hold"/>
                                        <p:tgtEl>
                                          <p:spTgt spid="15"/>
                                        </p:tgtEl>
                                        <p:attrNameLst>
                                          <p:attrName>r</p:attrName>
                                        </p:attrNameLst>
                                      </p:cBhvr>
                                    </p:animRot>
                                  </p:childTnLst>
                                </p:cTn>
                              </p:par>
                              <p:par>
                                <p:cTn id="289" presetID="8" presetClass="emph" presetSubtype="0" fill="hold" grpId="2" nodeType="withEffect">
                                  <p:stCondLst>
                                    <p:cond delay="0"/>
                                  </p:stCondLst>
                                  <p:childTnLst>
                                    <p:animRot by="-21600000">
                                      <p:cBhvr>
                                        <p:cTn id="290" dur="4000" fill="hold"/>
                                        <p:tgtEl>
                                          <p:spTgt spid="16"/>
                                        </p:tgtEl>
                                        <p:attrNameLst>
                                          <p:attrName>r</p:attrName>
                                        </p:attrNameLst>
                                      </p:cBhvr>
                                    </p:animRot>
                                  </p:childTnLst>
                                </p:cTn>
                              </p:par>
                              <p:par>
                                <p:cTn id="291" presetID="8" presetClass="emph" presetSubtype="0" fill="hold" grpId="2" nodeType="withEffect">
                                  <p:stCondLst>
                                    <p:cond delay="0"/>
                                  </p:stCondLst>
                                  <p:childTnLst>
                                    <p:animRot by="-21600000">
                                      <p:cBhvr>
                                        <p:cTn id="292" dur="4000" fill="hold"/>
                                        <p:tgtEl>
                                          <p:spTgt spid="17"/>
                                        </p:tgtEl>
                                        <p:attrNameLst>
                                          <p:attrName>r</p:attrName>
                                        </p:attrNameLst>
                                      </p:cBhvr>
                                    </p:animRot>
                                  </p:childTnLst>
                                </p:cTn>
                              </p:par>
                              <p:par>
                                <p:cTn id="293" presetID="8" presetClass="emph" presetSubtype="0" fill="hold" grpId="2" nodeType="withEffect">
                                  <p:stCondLst>
                                    <p:cond delay="0"/>
                                  </p:stCondLst>
                                  <p:childTnLst>
                                    <p:animRot by="-21600000">
                                      <p:cBhvr>
                                        <p:cTn id="294" dur="4000" fill="hold"/>
                                        <p:tgtEl>
                                          <p:spTgt spid="18"/>
                                        </p:tgtEl>
                                        <p:attrNameLst>
                                          <p:attrName>r</p:attrName>
                                        </p:attrNameLst>
                                      </p:cBhvr>
                                    </p:animRot>
                                  </p:childTnLst>
                                </p:cTn>
                              </p:par>
                              <p:par>
                                <p:cTn id="295" presetID="8" presetClass="emph" presetSubtype="0" fill="hold" grpId="2" nodeType="withEffect">
                                  <p:stCondLst>
                                    <p:cond delay="0"/>
                                  </p:stCondLst>
                                  <p:childTnLst>
                                    <p:animRot by="-21600000">
                                      <p:cBhvr>
                                        <p:cTn id="296" dur="4000" fill="hold"/>
                                        <p:tgtEl>
                                          <p:spTgt spid="19"/>
                                        </p:tgtEl>
                                        <p:attrNameLst>
                                          <p:attrName>r</p:attrName>
                                        </p:attrNameLst>
                                      </p:cBhvr>
                                    </p:animRot>
                                  </p:childTnLst>
                                </p:cTn>
                              </p:par>
                              <p:par>
                                <p:cTn id="297" presetID="8" presetClass="emph" presetSubtype="0" fill="hold" grpId="2" nodeType="withEffect">
                                  <p:stCondLst>
                                    <p:cond delay="0"/>
                                  </p:stCondLst>
                                  <p:childTnLst>
                                    <p:animRot by="-21600000">
                                      <p:cBhvr>
                                        <p:cTn id="298" dur="4000" fill="hold"/>
                                        <p:tgtEl>
                                          <p:spTgt spid="20"/>
                                        </p:tgtEl>
                                        <p:attrNameLst>
                                          <p:attrName>r</p:attrName>
                                        </p:attrNameLst>
                                      </p:cBhvr>
                                    </p:animRot>
                                  </p:childTnLst>
                                </p:cTn>
                              </p:par>
                              <p:par>
                                <p:cTn id="299" presetID="8" presetClass="emph" presetSubtype="0" fill="hold" grpId="2" nodeType="withEffect">
                                  <p:stCondLst>
                                    <p:cond delay="0"/>
                                  </p:stCondLst>
                                  <p:childTnLst>
                                    <p:animRot by="-21600000">
                                      <p:cBhvr>
                                        <p:cTn id="300" dur="4000" fill="hold"/>
                                        <p:tgtEl>
                                          <p:spTgt spid="21"/>
                                        </p:tgtEl>
                                        <p:attrNameLst>
                                          <p:attrName>r</p:attrName>
                                        </p:attrNameLst>
                                      </p:cBhvr>
                                    </p:animRot>
                                  </p:childTnLst>
                                </p:cTn>
                              </p:par>
                              <p:par>
                                <p:cTn id="301" presetID="8" presetClass="emph" presetSubtype="0" fill="hold" grpId="2" nodeType="withEffect">
                                  <p:stCondLst>
                                    <p:cond delay="0"/>
                                  </p:stCondLst>
                                  <p:childTnLst>
                                    <p:animRot by="-21600000">
                                      <p:cBhvr>
                                        <p:cTn id="302" dur="4000" fill="hold"/>
                                        <p:tgtEl>
                                          <p:spTgt spid="22"/>
                                        </p:tgtEl>
                                        <p:attrNameLst>
                                          <p:attrName>r</p:attrName>
                                        </p:attrNameLst>
                                      </p:cBhvr>
                                    </p:animRot>
                                  </p:childTnLst>
                                </p:cTn>
                              </p:par>
                              <p:par>
                                <p:cTn id="303" presetID="8" presetClass="emph" presetSubtype="0" fill="hold" grpId="2" nodeType="withEffect">
                                  <p:stCondLst>
                                    <p:cond delay="0"/>
                                  </p:stCondLst>
                                  <p:childTnLst>
                                    <p:animRot by="-21600000">
                                      <p:cBhvr>
                                        <p:cTn id="304" dur="4000" fill="hold"/>
                                        <p:tgtEl>
                                          <p:spTgt spid="23"/>
                                        </p:tgtEl>
                                        <p:attrNameLst>
                                          <p:attrName>r</p:attrName>
                                        </p:attrNameLst>
                                      </p:cBhvr>
                                    </p:animRot>
                                  </p:childTnLst>
                                </p:cTn>
                              </p:par>
                              <p:par>
                                <p:cTn id="305" presetID="8" presetClass="emph" presetSubtype="0" fill="hold" grpId="2" nodeType="withEffect">
                                  <p:stCondLst>
                                    <p:cond delay="0"/>
                                  </p:stCondLst>
                                  <p:childTnLst>
                                    <p:animRot by="-21600000">
                                      <p:cBhvr>
                                        <p:cTn id="306" dur="4000" fill="hold"/>
                                        <p:tgtEl>
                                          <p:spTgt spid="24"/>
                                        </p:tgtEl>
                                        <p:attrNameLst>
                                          <p:attrName>r</p:attrName>
                                        </p:attrNameLst>
                                      </p:cBhvr>
                                    </p:animRot>
                                  </p:childTnLst>
                                </p:cTn>
                              </p:par>
                              <p:par>
                                <p:cTn id="307" presetID="8" presetClass="emph" presetSubtype="0" fill="hold" grpId="2" nodeType="withEffect">
                                  <p:stCondLst>
                                    <p:cond delay="0"/>
                                  </p:stCondLst>
                                  <p:childTnLst>
                                    <p:animRot by="-21600000">
                                      <p:cBhvr>
                                        <p:cTn id="308" dur="4000" fill="hold"/>
                                        <p:tgtEl>
                                          <p:spTgt spid="25"/>
                                        </p:tgtEl>
                                        <p:attrNameLst>
                                          <p:attrName>r</p:attrName>
                                        </p:attrNameLst>
                                      </p:cBhvr>
                                    </p:animRot>
                                  </p:childTnLst>
                                </p:cTn>
                              </p:par>
                              <p:par>
                                <p:cTn id="309" presetID="8" presetClass="emph" presetSubtype="0" fill="hold" grpId="2" nodeType="withEffect">
                                  <p:stCondLst>
                                    <p:cond delay="0"/>
                                  </p:stCondLst>
                                  <p:childTnLst>
                                    <p:animRot by="-21600000">
                                      <p:cBhvr>
                                        <p:cTn id="310" dur="4000" fill="hold"/>
                                        <p:tgtEl>
                                          <p:spTgt spid="26"/>
                                        </p:tgtEl>
                                        <p:attrNameLst>
                                          <p:attrName>r</p:attrName>
                                        </p:attrNameLst>
                                      </p:cBhvr>
                                    </p:animRot>
                                  </p:childTnLst>
                                </p:cTn>
                              </p:par>
                              <p:par>
                                <p:cTn id="311" presetID="8" presetClass="emph" presetSubtype="0" fill="hold" grpId="2" nodeType="withEffect">
                                  <p:stCondLst>
                                    <p:cond delay="0"/>
                                  </p:stCondLst>
                                  <p:childTnLst>
                                    <p:animRot by="-21600000">
                                      <p:cBhvr>
                                        <p:cTn id="312" dur="4000" fill="hold"/>
                                        <p:tgtEl>
                                          <p:spTgt spid="27"/>
                                        </p:tgtEl>
                                        <p:attrNameLst>
                                          <p:attrName>r</p:attrName>
                                        </p:attrNameLst>
                                      </p:cBhvr>
                                    </p:animRot>
                                  </p:childTnLst>
                                </p:cTn>
                              </p:par>
                              <p:par>
                                <p:cTn id="313" presetID="8" presetClass="emph" presetSubtype="0" fill="hold" grpId="2" nodeType="withEffect">
                                  <p:stCondLst>
                                    <p:cond delay="0"/>
                                  </p:stCondLst>
                                  <p:childTnLst>
                                    <p:animRot by="-21600000">
                                      <p:cBhvr>
                                        <p:cTn id="314" dur="4000" fill="hold"/>
                                        <p:tgtEl>
                                          <p:spTgt spid="28"/>
                                        </p:tgtEl>
                                        <p:attrNameLst>
                                          <p:attrName>r</p:attrName>
                                        </p:attrNameLst>
                                      </p:cBhvr>
                                    </p:animRot>
                                  </p:childTnLst>
                                </p:cTn>
                              </p:par>
                              <p:par>
                                <p:cTn id="315" presetID="8" presetClass="emph" presetSubtype="0" fill="hold" grpId="2" nodeType="withEffect">
                                  <p:stCondLst>
                                    <p:cond delay="0"/>
                                  </p:stCondLst>
                                  <p:childTnLst>
                                    <p:animRot by="-21600000">
                                      <p:cBhvr>
                                        <p:cTn id="316" dur="4000" fill="hold"/>
                                        <p:tgtEl>
                                          <p:spTgt spid="29"/>
                                        </p:tgtEl>
                                        <p:attrNameLst>
                                          <p:attrName>r</p:attrName>
                                        </p:attrNameLst>
                                      </p:cBhvr>
                                    </p:animRot>
                                  </p:childTnLst>
                                </p:cTn>
                              </p:par>
                              <p:par>
                                <p:cTn id="317" presetID="8" presetClass="emph" presetSubtype="0" fill="hold" grpId="2" nodeType="withEffect">
                                  <p:stCondLst>
                                    <p:cond delay="0"/>
                                  </p:stCondLst>
                                  <p:childTnLst>
                                    <p:animRot by="-21600000">
                                      <p:cBhvr>
                                        <p:cTn id="318" dur="4000" fill="hold"/>
                                        <p:tgtEl>
                                          <p:spTgt spid="30"/>
                                        </p:tgtEl>
                                        <p:attrNameLst>
                                          <p:attrName>r</p:attrName>
                                        </p:attrNameLst>
                                      </p:cBhvr>
                                    </p:animRot>
                                  </p:childTnLst>
                                </p:cTn>
                              </p:par>
                              <p:par>
                                <p:cTn id="319" presetID="8" presetClass="emph" presetSubtype="0" fill="hold" grpId="2" nodeType="withEffect">
                                  <p:stCondLst>
                                    <p:cond delay="0"/>
                                  </p:stCondLst>
                                  <p:childTnLst>
                                    <p:animRot by="-21600000">
                                      <p:cBhvr>
                                        <p:cTn id="320" dur="4000" fill="hold"/>
                                        <p:tgtEl>
                                          <p:spTgt spid="31"/>
                                        </p:tgtEl>
                                        <p:attrNameLst>
                                          <p:attrName>r</p:attrName>
                                        </p:attrNameLst>
                                      </p:cBhvr>
                                    </p:animRot>
                                  </p:childTnLst>
                                </p:cTn>
                              </p:par>
                              <p:par>
                                <p:cTn id="321" presetID="8" presetClass="emph" presetSubtype="0" fill="hold" grpId="2" nodeType="withEffect">
                                  <p:stCondLst>
                                    <p:cond delay="0"/>
                                  </p:stCondLst>
                                  <p:childTnLst>
                                    <p:animRot by="-21600000">
                                      <p:cBhvr>
                                        <p:cTn id="322" dur="4000" fill="hold"/>
                                        <p:tgtEl>
                                          <p:spTgt spid="32"/>
                                        </p:tgtEl>
                                        <p:attrNameLst>
                                          <p:attrName>r</p:attrName>
                                        </p:attrNameLst>
                                      </p:cBhvr>
                                    </p:animRot>
                                  </p:childTnLst>
                                </p:cTn>
                              </p:par>
                              <p:par>
                                <p:cTn id="323" presetID="8" presetClass="emph" presetSubtype="0" fill="hold" grpId="2" nodeType="withEffect">
                                  <p:stCondLst>
                                    <p:cond delay="0"/>
                                  </p:stCondLst>
                                  <p:childTnLst>
                                    <p:animRot by="-21600000">
                                      <p:cBhvr>
                                        <p:cTn id="324" dur="4000" fill="hold"/>
                                        <p:tgtEl>
                                          <p:spTgt spid="33"/>
                                        </p:tgtEl>
                                        <p:attrNameLst>
                                          <p:attrName>r</p:attrName>
                                        </p:attrNameLst>
                                      </p:cBhvr>
                                    </p:animRot>
                                  </p:childTnLst>
                                </p:cTn>
                              </p:par>
                              <p:par>
                                <p:cTn id="325" presetID="2" presetClass="entr" presetSubtype="8" fill="hold" grpId="0" nodeType="withEffect">
                                  <p:stCondLst>
                                    <p:cond delay="0"/>
                                  </p:stCondLst>
                                  <p:childTnLst>
                                    <p:set>
                                      <p:cBhvr>
                                        <p:cTn id="326" dur="1" fill="hold">
                                          <p:stCondLst>
                                            <p:cond delay="0"/>
                                          </p:stCondLst>
                                        </p:cTn>
                                        <p:tgtEl>
                                          <p:spTgt spid="36"/>
                                        </p:tgtEl>
                                        <p:attrNameLst>
                                          <p:attrName>style.visibility</p:attrName>
                                        </p:attrNameLst>
                                      </p:cBhvr>
                                      <p:to>
                                        <p:strVal val="visible"/>
                                      </p:to>
                                    </p:set>
                                    <p:anim calcmode="lin" valueType="num">
                                      <p:cBhvr additive="base">
                                        <p:cTn id="327" dur="4000" fill="hold"/>
                                        <p:tgtEl>
                                          <p:spTgt spid="36"/>
                                        </p:tgtEl>
                                        <p:attrNameLst>
                                          <p:attrName>ppt_x</p:attrName>
                                        </p:attrNameLst>
                                      </p:cBhvr>
                                      <p:tavLst>
                                        <p:tav tm="0">
                                          <p:val>
                                            <p:strVal val="0-#ppt_w/2"/>
                                          </p:val>
                                        </p:tav>
                                        <p:tav tm="100000">
                                          <p:val>
                                            <p:strVal val="#ppt_x"/>
                                          </p:val>
                                        </p:tav>
                                      </p:tavLst>
                                    </p:anim>
                                    <p:anim calcmode="lin" valueType="num">
                                      <p:cBhvr additive="base">
                                        <p:cTn id="328" dur="4000" fill="hold"/>
                                        <p:tgtEl>
                                          <p:spTgt spid="36"/>
                                        </p:tgtEl>
                                        <p:attrNameLst>
                                          <p:attrName>ppt_y</p:attrName>
                                        </p:attrNameLst>
                                      </p:cBhvr>
                                      <p:tavLst>
                                        <p:tav tm="0">
                                          <p:val>
                                            <p:strVal val="#ppt_y"/>
                                          </p:val>
                                        </p:tav>
                                        <p:tav tm="100000">
                                          <p:val>
                                            <p:strVal val="#ppt_y"/>
                                          </p:val>
                                        </p:tav>
                                      </p:tavLst>
                                    </p:anim>
                                  </p:childTnLst>
                                </p:cTn>
                              </p:par>
                              <p:par>
                                <p:cTn id="329" presetID="2" presetClass="entr" presetSubtype="8" fill="hold" grpId="0" nodeType="withEffect">
                                  <p:stCondLst>
                                    <p:cond delay="0"/>
                                  </p:stCondLst>
                                  <p:childTnLst>
                                    <p:set>
                                      <p:cBhvr>
                                        <p:cTn id="330" dur="1" fill="hold">
                                          <p:stCondLst>
                                            <p:cond delay="0"/>
                                          </p:stCondLst>
                                        </p:cTn>
                                        <p:tgtEl>
                                          <p:spTgt spid="37"/>
                                        </p:tgtEl>
                                        <p:attrNameLst>
                                          <p:attrName>style.visibility</p:attrName>
                                        </p:attrNameLst>
                                      </p:cBhvr>
                                      <p:to>
                                        <p:strVal val="visible"/>
                                      </p:to>
                                    </p:set>
                                    <p:anim calcmode="lin" valueType="num">
                                      <p:cBhvr additive="base">
                                        <p:cTn id="331" dur="4000" fill="hold"/>
                                        <p:tgtEl>
                                          <p:spTgt spid="37"/>
                                        </p:tgtEl>
                                        <p:attrNameLst>
                                          <p:attrName>ppt_x</p:attrName>
                                        </p:attrNameLst>
                                      </p:cBhvr>
                                      <p:tavLst>
                                        <p:tav tm="0">
                                          <p:val>
                                            <p:strVal val="0-#ppt_w/2"/>
                                          </p:val>
                                        </p:tav>
                                        <p:tav tm="100000">
                                          <p:val>
                                            <p:strVal val="#ppt_x"/>
                                          </p:val>
                                        </p:tav>
                                      </p:tavLst>
                                    </p:anim>
                                    <p:anim calcmode="lin" valueType="num">
                                      <p:cBhvr additive="base">
                                        <p:cTn id="332" dur="4000" fill="hold"/>
                                        <p:tgtEl>
                                          <p:spTgt spid="37"/>
                                        </p:tgtEl>
                                        <p:attrNameLst>
                                          <p:attrName>ppt_y</p:attrName>
                                        </p:attrNameLst>
                                      </p:cBhvr>
                                      <p:tavLst>
                                        <p:tav tm="0">
                                          <p:val>
                                            <p:strVal val="#ppt_y"/>
                                          </p:val>
                                        </p:tav>
                                        <p:tav tm="100000">
                                          <p:val>
                                            <p:strVal val="#ppt_y"/>
                                          </p:val>
                                        </p:tav>
                                      </p:tavLst>
                                    </p:anim>
                                  </p:childTnLst>
                                </p:cTn>
                              </p:par>
                              <p:par>
                                <p:cTn id="333" presetID="2" presetClass="entr" presetSubtype="8" fill="hold" grpId="0" nodeType="withEffect">
                                  <p:stCondLst>
                                    <p:cond delay="0"/>
                                  </p:stCondLst>
                                  <p:childTnLst>
                                    <p:set>
                                      <p:cBhvr>
                                        <p:cTn id="334" dur="1" fill="hold">
                                          <p:stCondLst>
                                            <p:cond delay="0"/>
                                          </p:stCondLst>
                                        </p:cTn>
                                        <p:tgtEl>
                                          <p:spTgt spid="38"/>
                                        </p:tgtEl>
                                        <p:attrNameLst>
                                          <p:attrName>style.visibility</p:attrName>
                                        </p:attrNameLst>
                                      </p:cBhvr>
                                      <p:to>
                                        <p:strVal val="visible"/>
                                      </p:to>
                                    </p:set>
                                    <p:anim calcmode="lin" valueType="num">
                                      <p:cBhvr additive="base">
                                        <p:cTn id="335" dur="4000" fill="hold"/>
                                        <p:tgtEl>
                                          <p:spTgt spid="38"/>
                                        </p:tgtEl>
                                        <p:attrNameLst>
                                          <p:attrName>ppt_x</p:attrName>
                                        </p:attrNameLst>
                                      </p:cBhvr>
                                      <p:tavLst>
                                        <p:tav tm="0">
                                          <p:val>
                                            <p:strVal val="0-#ppt_w/2"/>
                                          </p:val>
                                        </p:tav>
                                        <p:tav tm="100000">
                                          <p:val>
                                            <p:strVal val="#ppt_x"/>
                                          </p:val>
                                        </p:tav>
                                      </p:tavLst>
                                    </p:anim>
                                    <p:anim calcmode="lin" valueType="num">
                                      <p:cBhvr additive="base">
                                        <p:cTn id="336" dur="4000" fill="hold"/>
                                        <p:tgtEl>
                                          <p:spTgt spid="38"/>
                                        </p:tgtEl>
                                        <p:attrNameLst>
                                          <p:attrName>ppt_y</p:attrName>
                                        </p:attrNameLst>
                                      </p:cBhvr>
                                      <p:tavLst>
                                        <p:tav tm="0">
                                          <p:val>
                                            <p:strVal val="#ppt_y"/>
                                          </p:val>
                                        </p:tav>
                                        <p:tav tm="100000">
                                          <p:val>
                                            <p:strVal val="#ppt_y"/>
                                          </p:val>
                                        </p:tav>
                                      </p:tavLst>
                                    </p:anim>
                                  </p:childTnLst>
                                </p:cTn>
                              </p:par>
                              <p:par>
                                <p:cTn id="337" presetID="2" presetClass="entr" presetSubtype="8" fill="hold" grpId="0" nodeType="withEffect">
                                  <p:stCondLst>
                                    <p:cond delay="0"/>
                                  </p:stCondLst>
                                  <p:childTnLst>
                                    <p:set>
                                      <p:cBhvr>
                                        <p:cTn id="338" dur="1" fill="hold">
                                          <p:stCondLst>
                                            <p:cond delay="0"/>
                                          </p:stCondLst>
                                        </p:cTn>
                                        <p:tgtEl>
                                          <p:spTgt spid="39"/>
                                        </p:tgtEl>
                                        <p:attrNameLst>
                                          <p:attrName>style.visibility</p:attrName>
                                        </p:attrNameLst>
                                      </p:cBhvr>
                                      <p:to>
                                        <p:strVal val="visible"/>
                                      </p:to>
                                    </p:set>
                                    <p:anim calcmode="lin" valueType="num">
                                      <p:cBhvr additive="base">
                                        <p:cTn id="339" dur="4000" fill="hold"/>
                                        <p:tgtEl>
                                          <p:spTgt spid="39"/>
                                        </p:tgtEl>
                                        <p:attrNameLst>
                                          <p:attrName>ppt_x</p:attrName>
                                        </p:attrNameLst>
                                      </p:cBhvr>
                                      <p:tavLst>
                                        <p:tav tm="0">
                                          <p:val>
                                            <p:strVal val="0-#ppt_w/2"/>
                                          </p:val>
                                        </p:tav>
                                        <p:tav tm="100000">
                                          <p:val>
                                            <p:strVal val="#ppt_x"/>
                                          </p:val>
                                        </p:tav>
                                      </p:tavLst>
                                    </p:anim>
                                    <p:anim calcmode="lin" valueType="num">
                                      <p:cBhvr additive="base">
                                        <p:cTn id="340" dur="4000" fill="hold"/>
                                        <p:tgtEl>
                                          <p:spTgt spid="39"/>
                                        </p:tgtEl>
                                        <p:attrNameLst>
                                          <p:attrName>ppt_y</p:attrName>
                                        </p:attrNameLst>
                                      </p:cBhvr>
                                      <p:tavLst>
                                        <p:tav tm="0">
                                          <p:val>
                                            <p:strVal val="#ppt_y"/>
                                          </p:val>
                                        </p:tav>
                                        <p:tav tm="100000">
                                          <p:val>
                                            <p:strVal val="#ppt_y"/>
                                          </p:val>
                                        </p:tav>
                                      </p:tavLst>
                                    </p:anim>
                                  </p:childTnLst>
                                </p:cTn>
                              </p:par>
                              <p:par>
                                <p:cTn id="341" presetID="2" presetClass="entr" presetSubtype="8" fill="hold" grpId="0" nodeType="withEffect">
                                  <p:stCondLst>
                                    <p:cond delay="0"/>
                                  </p:stCondLst>
                                  <p:childTnLst>
                                    <p:set>
                                      <p:cBhvr>
                                        <p:cTn id="342" dur="1" fill="hold">
                                          <p:stCondLst>
                                            <p:cond delay="0"/>
                                          </p:stCondLst>
                                        </p:cTn>
                                        <p:tgtEl>
                                          <p:spTgt spid="40"/>
                                        </p:tgtEl>
                                        <p:attrNameLst>
                                          <p:attrName>style.visibility</p:attrName>
                                        </p:attrNameLst>
                                      </p:cBhvr>
                                      <p:to>
                                        <p:strVal val="visible"/>
                                      </p:to>
                                    </p:set>
                                    <p:anim calcmode="lin" valueType="num">
                                      <p:cBhvr additive="base">
                                        <p:cTn id="343" dur="4000" fill="hold"/>
                                        <p:tgtEl>
                                          <p:spTgt spid="40"/>
                                        </p:tgtEl>
                                        <p:attrNameLst>
                                          <p:attrName>ppt_x</p:attrName>
                                        </p:attrNameLst>
                                      </p:cBhvr>
                                      <p:tavLst>
                                        <p:tav tm="0">
                                          <p:val>
                                            <p:strVal val="0-#ppt_w/2"/>
                                          </p:val>
                                        </p:tav>
                                        <p:tav tm="100000">
                                          <p:val>
                                            <p:strVal val="#ppt_x"/>
                                          </p:val>
                                        </p:tav>
                                      </p:tavLst>
                                    </p:anim>
                                    <p:anim calcmode="lin" valueType="num">
                                      <p:cBhvr additive="base">
                                        <p:cTn id="344" dur="4000" fill="hold"/>
                                        <p:tgtEl>
                                          <p:spTgt spid="40"/>
                                        </p:tgtEl>
                                        <p:attrNameLst>
                                          <p:attrName>ppt_y</p:attrName>
                                        </p:attrNameLst>
                                      </p:cBhvr>
                                      <p:tavLst>
                                        <p:tav tm="0">
                                          <p:val>
                                            <p:strVal val="#ppt_y"/>
                                          </p:val>
                                        </p:tav>
                                        <p:tav tm="100000">
                                          <p:val>
                                            <p:strVal val="#ppt_y"/>
                                          </p:val>
                                        </p:tav>
                                      </p:tavLst>
                                    </p:anim>
                                  </p:childTnLst>
                                </p:cTn>
                              </p:par>
                              <p:par>
                                <p:cTn id="345" presetID="2" presetClass="entr" presetSubtype="8" fill="hold" grpId="0" nodeType="withEffect">
                                  <p:stCondLst>
                                    <p:cond delay="0"/>
                                  </p:stCondLst>
                                  <p:childTnLst>
                                    <p:set>
                                      <p:cBhvr>
                                        <p:cTn id="346" dur="1" fill="hold">
                                          <p:stCondLst>
                                            <p:cond delay="0"/>
                                          </p:stCondLst>
                                        </p:cTn>
                                        <p:tgtEl>
                                          <p:spTgt spid="41"/>
                                        </p:tgtEl>
                                        <p:attrNameLst>
                                          <p:attrName>style.visibility</p:attrName>
                                        </p:attrNameLst>
                                      </p:cBhvr>
                                      <p:to>
                                        <p:strVal val="visible"/>
                                      </p:to>
                                    </p:set>
                                    <p:anim calcmode="lin" valueType="num">
                                      <p:cBhvr additive="base">
                                        <p:cTn id="347" dur="4000" fill="hold"/>
                                        <p:tgtEl>
                                          <p:spTgt spid="41"/>
                                        </p:tgtEl>
                                        <p:attrNameLst>
                                          <p:attrName>ppt_x</p:attrName>
                                        </p:attrNameLst>
                                      </p:cBhvr>
                                      <p:tavLst>
                                        <p:tav tm="0">
                                          <p:val>
                                            <p:strVal val="0-#ppt_w/2"/>
                                          </p:val>
                                        </p:tav>
                                        <p:tav tm="100000">
                                          <p:val>
                                            <p:strVal val="#ppt_x"/>
                                          </p:val>
                                        </p:tav>
                                      </p:tavLst>
                                    </p:anim>
                                    <p:anim calcmode="lin" valueType="num">
                                      <p:cBhvr additive="base">
                                        <p:cTn id="348" dur="4000" fill="hold"/>
                                        <p:tgtEl>
                                          <p:spTgt spid="41"/>
                                        </p:tgtEl>
                                        <p:attrNameLst>
                                          <p:attrName>ppt_y</p:attrName>
                                        </p:attrNameLst>
                                      </p:cBhvr>
                                      <p:tavLst>
                                        <p:tav tm="0">
                                          <p:val>
                                            <p:strVal val="#ppt_y"/>
                                          </p:val>
                                        </p:tav>
                                        <p:tav tm="100000">
                                          <p:val>
                                            <p:strVal val="#ppt_y"/>
                                          </p:val>
                                        </p:tav>
                                      </p:tavLst>
                                    </p:anim>
                                  </p:childTnLst>
                                </p:cTn>
                              </p:par>
                              <p:par>
                                <p:cTn id="349" presetID="2" presetClass="entr" presetSubtype="8" fill="hold" grpId="0" nodeType="withEffect">
                                  <p:stCondLst>
                                    <p:cond delay="0"/>
                                  </p:stCondLst>
                                  <p:childTnLst>
                                    <p:set>
                                      <p:cBhvr>
                                        <p:cTn id="350" dur="1" fill="hold">
                                          <p:stCondLst>
                                            <p:cond delay="0"/>
                                          </p:stCondLst>
                                        </p:cTn>
                                        <p:tgtEl>
                                          <p:spTgt spid="42"/>
                                        </p:tgtEl>
                                        <p:attrNameLst>
                                          <p:attrName>style.visibility</p:attrName>
                                        </p:attrNameLst>
                                      </p:cBhvr>
                                      <p:to>
                                        <p:strVal val="visible"/>
                                      </p:to>
                                    </p:set>
                                    <p:anim calcmode="lin" valueType="num">
                                      <p:cBhvr additive="base">
                                        <p:cTn id="351" dur="4000" fill="hold"/>
                                        <p:tgtEl>
                                          <p:spTgt spid="42"/>
                                        </p:tgtEl>
                                        <p:attrNameLst>
                                          <p:attrName>ppt_x</p:attrName>
                                        </p:attrNameLst>
                                      </p:cBhvr>
                                      <p:tavLst>
                                        <p:tav tm="0">
                                          <p:val>
                                            <p:strVal val="0-#ppt_w/2"/>
                                          </p:val>
                                        </p:tav>
                                        <p:tav tm="100000">
                                          <p:val>
                                            <p:strVal val="#ppt_x"/>
                                          </p:val>
                                        </p:tav>
                                      </p:tavLst>
                                    </p:anim>
                                    <p:anim calcmode="lin" valueType="num">
                                      <p:cBhvr additive="base">
                                        <p:cTn id="352" dur="4000" fill="hold"/>
                                        <p:tgtEl>
                                          <p:spTgt spid="42"/>
                                        </p:tgtEl>
                                        <p:attrNameLst>
                                          <p:attrName>ppt_y</p:attrName>
                                        </p:attrNameLst>
                                      </p:cBhvr>
                                      <p:tavLst>
                                        <p:tav tm="0">
                                          <p:val>
                                            <p:strVal val="#ppt_y"/>
                                          </p:val>
                                        </p:tav>
                                        <p:tav tm="100000">
                                          <p:val>
                                            <p:strVal val="#ppt_y"/>
                                          </p:val>
                                        </p:tav>
                                      </p:tavLst>
                                    </p:anim>
                                  </p:childTnLst>
                                </p:cTn>
                              </p:par>
                              <p:par>
                                <p:cTn id="353" presetID="2" presetClass="entr" presetSubtype="8" fill="hold" grpId="0" nodeType="withEffect">
                                  <p:stCondLst>
                                    <p:cond delay="0"/>
                                  </p:stCondLst>
                                  <p:childTnLst>
                                    <p:set>
                                      <p:cBhvr>
                                        <p:cTn id="354" dur="1" fill="hold">
                                          <p:stCondLst>
                                            <p:cond delay="0"/>
                                          </p:stCondLst>
                                        </p:cTn>
                                        <p:tgtEl>
                                          <p:spTgt spid="43"/>
                                        </p:tgtEl>
                                        <p:attrNameLst>
                                          <p:attrName>style.visibility</p:attrName>
                                        </p:attrNameLst>
                                      </p:cBhvr>
                                      <p:to>
                                        <p:strVal val="visible"/>
                                      </p:to>
                                    </p:set>
                                    <p:anim calcmode="lin" valueType="num">
                                      <p:cBhvr additive="base">
                                        <p:cTn id="355" dur="4000" fill="hold"/>
                                        <p:tgtEl>
                                          <p:spTgt spid="43"/>
                                        </p:tgtEl>
                                        <p:attrNameLst>
                                          <p:attrName>ppt_x</p:attrName>
                                        </p:attrNameLst>
                                      </p:cBhvr>
                                      <p:tavLst>
                                        <p:tav tm="0">
                                          <p:val>
                                            <p:strVal val="0-#ppt_w/2"/>
                                          </p:val>
                                        </p:tav>
                                        <p:tav tm="100000">
                                          <p:val>
                                            <p:strVal val="#ppt_x"/>
                                          </p:val>
                                        </p:tav>
                                      </p:tavLst>
                                    </p:anim>
                                    <p:anim calcmode="lin" valueType="num">
                                      <p:cBhvr additive="base">
                                        <p:cTn id="356" dur="4000" fill="hold"/>
                                        <p:tgtEl>
                                          <p:spTgt spid="43"/>
                                        </p:tgtEl>
                                        <p:attrNameLst>
                                          <p:attrName>ppt_y</p:attrName>
                                        </p:attrNameLst>
                                      </p:cBhvr>
                                      <p:tavLst>
                                        <p:tav tm="0">
                                          <p:val>
                                            <p:strVal val="#ppt_y"/>
                                          </p:val>
                                        </p:tav>
                                        <p:tav tm="100000">
                                          <p:val>
                                            <p:strVal val="#ppt_y"/>
                                          </p:val>
                                        </p:tav>
                                      </p:tavLst>
                                    </p:anim>
                                  </p:childTnLst>
                                </p:cTn>
                              </p:par>
                              <p:par>
                                <p:cTn id="357" presetID="2" presetClass="entr" presetSubtype="8" fill="hold" grpId="0" nodeType="withEffect">
                                  <p:stCondLst>
                                    <p:cond delay="0"/>
                                  </p:stCondLst>
                                  <p:childTnLst>
                                    <p:set>
                                      <p:cBhvr>
                                        <p:cTn id="358" dur="1" fill="hold">
                                          <p:stCondLst>
                                            <p:cond delay="0"/>
                                          </p:stCondLst>
                                        </p:cTn>
                                        <p:tgtEl>
                                          <p:spTgt spid="44"/>
                                        </p:tgtEl>
                                        <p:attrNameLst>
                                          <p:attrName>style.visibility</p:attrName>
                                        </p:attrNameLst>
                                      </p:cBhvr>
                                      <p:to>
                                        <p:strVal val="visible"/>
                                      </p:to>
                                    </p:set>
                                    <p:anim calcmode="lin" valueType="num">
                                      <p:cBhvr additive="base">
                                        <p:cTn id="359" dur="4000" fill="hold"/>
                                        <p:tgtEl>
                                          <p:spTgt spid="44"/>
                                        </p:tgtEl>
                                        <p:attrNameLst>
                                          <p:attrName>ppt_x</p:attrName>
                                        </p:attrNameLst>
                                      </p:cBhvr>
                                      <p:tavLst>
                                        <p:tav tm="0">
                                          <p:val>
                                            <p:strVal val="0-#ppt_w/2"/>
                                          </p:val>
                                        </p:tav>
                                        <p:tav tm="100000">
                                          <p:val>
                                            <p:strVal val="#ppt_x"/>
                                          </p:val>
                                        </p:tav>
                                      </p:tavLst>
                                    </p:anim>
                                    <p:anim calcmode="lin" valueType="num">
                                      <p:cBhvr additive="base">
                                        <p:cTn id="360" dur="4000" fill="hold"/>
                                        <p:tgtEl>
                                          <p:spTgt spid="44"/>
                                        </p:tgtEl>
                                        <p:attrNameLst>
                                          <p:attrName>ppt_y</p:attrName>
                                        </p:attrNameLst>
                                      </p:cBhvr>
                                      <p:tavLst>
                                        <p:tav tm="0">
                                          <p:val>
                                            <p:strVal val="#ppt_y"/>
                                          </p:val>
                                        </p:tav>
                                        <p:tav tm="100000">
                                          <p:val>
                                            <p:strVal val="#ppt_y"/>
                                          </p:val>
                                        </p:tav>
                                      </p:tavLst>
                                    </p:anim>
                                  </p:childTnLst>
                                </p:cTn>
                              </p:par>
                              <p:par>
                                <p:cTn id="361" presetID="2" presetClass="entr" presetSubtype="8" fill="hold" grpId="0" nodeType="withEffect">
                                  <p:stCondLst>
                                    <p:cond delay="0"/>
                                  </p:stCondLst>
                                  <p:childTnLst>
                                    <p:set>
                                      <p:cBhvr>
                                        <p:cTn id="362" dur="1" fill="hold">
                                          <p:stCondLst>
                                            <p:cond delay="0"/>
                                          </p:stCondLst>
                                        </p:cTn>
                                        <p:tgtEl>
                                          <p:spTgt spid="45"/>
                                        </p:tgtEl>
                                        <p:attrNameLst>
                                          <p:attrName>style.visibility</p:attrName>
                                        </p:attrNameLst>
                                      </p:cBhvr>
                                      <p:to>
                                        <p:strVal val="visible"/>
                                      </p:to>
                                    </p:set>
                                    <p:anim calcmode="lin" valueType="num">
                                      <p:cBhvr additive="base">
                                        <p:cTn id="363" dur="4000" fill="hold"/>
                                        <p:tgtEl>
                                          <p:spTgt spid="45"/>
                                        </p:tgtEl>
                                        <p:attrNameLst>
                                          <p:attrName>ppt_x</p:attrName>
                                        </p:attrNameLst>
                                      </p:cBhvr>
                                      <p:tavLst>
                                        <p:tav tm="0">
                                          <p:val>
                                            <p:strVal val="0-#ppt_w/2"/>
                                          </p:val>
                                        </p:tav>
                                        <p:tav tm="100000">
                                          <p:val>
                                            <p:strVal val="#ppt_x"/>
                                          </p:val>
                                        </p:tav>
                                      </p:tavLst>
                                    </p:anim>
                                    <p:anim calcmode="lin" valueType="num">
                                      <p:cBhvr additive="base">
                                        <p:cTn id="364" dur="4000" fill="hold"/>
                                        <p:tgtEl>
                                          <p:spTgt spid="45"/>
                                        </p:tgtEl>
                                        <p:attrNameLst>
                                          <p:attrName>ppt_y</p:attrName>
                                        </p:attrNameLst>
                                      </p:cBhvr>
                                      <p:tavLst>
                                        <p:tav tm="0">
                                          <p:val>
                                            <p:strVal val="#ppt_y"/>
                                          </p:val>
                                        </p:tav>
                                        <p:tav tm="100000">
                                          <p:val>
                                            <p:strVal val="#ppt_y"/>
                                          </p:val>
                                        </p:tav>
                                      </p:tavLst>
                                    </p:anim>
                                  </p:childTnLst>
                                </p:cTn>
                              </p:par>
                              <p:par>
                                <p:cTn id="365" presetID="2" presetClass="entr" presetSubtype="8" fill="hold" grpId="0" nodeType="withEffect">
                                  <p:stCondLst>
                                    <p:cond delay="0"/>
                                  </p:stCondLst>
                                  <p:childTnLst>
                                    <p:set>
                                      <p:cBhvr>
                                        <p:cTn id="366" dur="1" fill="hold">
                                          <p:stCondLst>
                                            <p:cond delay="0"/>
                                          </p:stCondLst>
                                        </p:cTn>
                                        <p:tgtEl>
                                          <p:spTgt spid="46"/>
                                        </p:tgtEl>
                                        <p:attrNameLst>
                                          <p:attrName>style.visibility</p:attrName>
                                        </p:attrNameLst>
                                      </p:cBhvr>
                                      <p:to>
                                        <p:strVal val="visible"/>
                                      </p:to>
                                    </p:set>
                                    <p:anim calcmode="lin" valueType="num">
                                      <p:cBhvr additive="base">
                                        <p:cTn id="367" dur="4000" fill="hold"/>
                                        <p:tgtEl>
                                          <p:spTgt spid="46"/>
                                        </p:tgtEl>
                                        <p:attrNameLst>
                                          <p:attrName>ppt_x</p:attrName>
                                        </p:attrNameLst>
                                      </p:cBhvr>
                                      <p:tavLst>
                                        <p:tav tm="0">
                                          <p:val>
                                            <p:strVal val="0-#ppt_w/2"/>
                                          </p:val>
                                        </p:tav>
                                        <p:tav tm="100000">
                                          <p:val>
                                            <p:strVal val="#ppt_x"/>
                                          </p:val>
                                        </p:tav>
                                      </p:tavLst>
                                    </p:anim>
                                    <p:anim calcmode="lin" valueType="num">
                                      <p:cBhvr additive="base">
                                        <p:cTn id="368" dur="4000" fill="hold"/>
                                        <p:tgtEl>
                                          <p:spTgt spid="46"/>
                                        </p:tgtEl>
                                        <p:attrNameLst>
                                          <p:attrName>ppt_y</p:attrName>
                                        </p:attrNameLst>
                                      </p:cBhvr>
                                      <p:tavLst>
                                        <p:tav tm="0">
                                          <p:val>
                                            <p:strVal val="#ppt_y"/>
                                          </p:val>
                                        </p:tav>
                                        <p:tav tm="100000">
                                          <p:val>
                                            <p:strVal val="#ppt_y"/>
                                          </p:val>
                                        </p:tav>
                                      </p:tavLst>
                                    </p:anim>
                                  </p:childTnLst>
                                </p:cTn>
                              </p:par>
                              <p:par>
                                <p:cTn id="369" presetID="2" presetClass="entr" presetSubtype="8" fill="hold" grpId="0" nodeType="withEffect">
                                  <p:stCondLst>
                                    <p:cond delay="0"/>
                                  </p:stCondLst>
                                  <p:childTnLst>
                                    <p:set>
                                      <p:cBhvr>
                                        <p:cTn id="370" dur="1" fill="hold">
                                          <p:stCondLst>
                                            <p:cond delay="0"/>
                                          </p:stCondLst>
                                        </p:cTn>
                                        <p:tgtEl>
                                          <p:spTgt spid="47"/>
                                        </p:tgtEl>
                                        <p:attrNameLst>
                                          <p:attrName>style.visibility</p:attrName>
                                        </p:attrNameLst>
                                      </p:cBhvr>
                                      <p:to>
                                        <p:strVal val="visible"/>
                                      </p:to>
                                    </p:set>
                                    <p:anim calcmode="lin" valueType="num">
                                      <p:cBhvr additive="base">
                                        <p:cTn id="371" dur="4000" fill="hold"/>
                                        <p:tgtEl>
                                          <p:spTgt spid="47"/>
                                        </p:tgtEl>
                                        <p:attrNameLst>
                                          <p:attrName>ppt_x</p:attrName>
                                        </p:attrNameLst>
                                      </p:cBhvr>
                                      <p:tavLst>
                                        <p:tav tm="0">
                                          <p:val>
                                            <p:strVal val="0-#ppt_w/2"/>
                                          </p:val>
                                        </p:tav>
                                        <p:tav tm="100000">
                                          <p:val>
                                            <p:strVal val="#ppt_x"/>
                                          </p:val>
                                        </p:tav>
                                      </p:tavLst>
                                    </p:anim>
                                    <p:anim calcmode="lin" valueType="num">
                                      <p:cBhvr additive="base">
                                        <p:cTn id="372" dur="4000" fill="hold"/>
                                        <p:tgtEl>
                                          <p:spTgt spid="47"/>
                                        </p:tgtEl>
                                        <p:attrNameLst>
                                          <p:attrName>ppt_y</p:attrName>
                                        </p:attrNameLst>
                                      </p:cBhvr>
                                      <p:tavLst>
                                        <p:tav tm="0">
                                          <p:val>
                                            <p:strVal val="#ppt_y"/>
                                          </p:val>
                                        </p:tav>
                                        <p:tav tm="100000">
                                          <p:val>
                                            <p:strVal val="#ppt_y"/>
                                          </p:val>
                                        </p:tav>
                                      </p:tavLst>
                                    </p:anim>
                                  </p:childTnLst>
                                </p:cTn>
                              </p:par>
                              <p:par>
                                <p:cTn id="373" presetID="2" presetClass="entr" presetSubtype="8" fill="hold" grpId="0" nodeType="withEffect">
                                  <p:stCondLst>
                                    <p:cond delay="0"/>
                                  </p:stCondLst>
                                  <p:childTnLst>
                                    <p:set>
                                      <p:cBhvr>
                                        <p:cTn id="374" dur="1" fill="hold">
                                          <p:stCondLst>
                                            <p:cond delay="0"/>
                                          </p:stCondLst>
                                        </p:cTn>
                                        <p:tgtEl>
                                          <p:spTgt spid="48"/>
                                        </p:tgtEl>
                                        <p:attrNameLst>
                                          <p:attrName>style.visibility</p:attrName>
                                        </p:attrNameLst>
                                      </p:cBhvr>
                                      <p:to>
                                        <p:strVal val="visible"/>
                                      </p:to>
                                    </p:set>
                                    <p:anim calcmode="lin" valueType="num">
                                      <p:cBhvr additive="base">
                                        <p:cTn id="375" dur="4000" fill="hold"/>
                                        <p:tgtEl>
                                          <p:spTgt spid="48"/>
                                        </p:tgtEl>
                                        <p:attrNameLst>
                                          <p:attrName>ppt_x</p:attrName>
                                        </p:attrNameLst>
                                      </p:cBhvr>
                                      <p:tavLst>
                                        <p:tav tm="0">
                                          <p:val>
                                            <p:strVal val="0-#ppt_w/2"/>
                                          </p:val>
                                        </p:tav>
                                        <p:tav tm="100000">
                                          <p:val>
                                            <p:strVal val="#ppt_x"/>
                                          </p:val>
                                        </p:tav>
                                      </p:tavLst>
                                    </p:anim>
                                    <p:anim calcmode="lin" valueType="num">
                                      <p:cBhvr additive="base">
                                        <p:cTn id="376" dur="4000" fill="hold"/>
                                        <p:tgtEl>
                                          <p:spTgt spid="48"/>
                                        </p:tgtEl>
                                        <p:attrNameLst>
                                          <p:attrName>ppt_y</p:attrName>
                                        </p:attrNameLst>
                                      </p:cBhvr>
                                      <p:tavLst>
                                        <p:tav tm="0">
                                          <p:val>
                                            <p:strVal val="#ppt_y"/>
                                          </p:val>
                                        </p:tav>
                                        <p:tav tm="100000">
                                          <p:val>
                                            <p:strVal val="#ppt_y"/>
                                          </p:val>
                                        </p:tav>
                                      </p:tavLst>
                                    </p:anim>
                                  </p:childTnLst>
                                </p:cTn>
                              </p:par>
                              <p:par>
                                <p:cTn id="377" presetID="2" presetClass="entr" presetSubtype="8" fill="hold" grpId="0" nodeType="withEffect">
                                  <p:stCondLst>
                                    <p:cond delay="0"/>
                                  </p:stCondLst>
                                  <p:childTnLst>
                                    <p:set>
                                      <p:cBhvr>
                                        <p:cTn id="378" dur="1" fill="hold">
                                          <p:stCondLst>
                                            <p:cond delay="0"/>
                                          </p:stCondLst>
                                        </p:cTn>
                                        <p:tgtEl>
                                          <p:spTgt spid="49"/>
                                        </p:tgtEl>
                                        <p:attrNameLst>
                                          <p:attrName>style.visibility</p:attrName>
                                        </p:attrNameLst>
                                      </p:cBhvr>
                                      <p:to>
                                        <p:strVal val="visible"/>
                                      </p:to>
                                    </p:set>
                                    <p:anim calcmode="lin" valueType="num">
                                      <p:cBhvr additive="base">
                                        <p:cTn id="379" dur="4000" fill="hold"/>
                                        <p:tgtEl>
                                          <p:spTgt spid="49"/>
                                        </p:tgtEl>
                                        <p:attrNameLst>
                                          <p:attrName>ppt_x</p:attrName>
                                        </p:attrNameLst>
                                      </p:cBhvr>
                                      <p:tavLst>
                                        <p:tav tm="0">
                                          <p:val>
                                            <p:strVal val="0-#ppt_w/2"/>
                                          </p:val>
                                        </p:tav>
                                        <p:tav tm="100000">
                                          <p:val>
                                            <p:strVal val="#ppt_x"/>
                                          </p:val>
                                        </p:tav>
                                      </p:tavLst>
                                    </p:anim>
                                    <p:anim calcmode="lin" valueType="num">
                                      <p:cBhvr additive="base">
                                        <p:cTn id="380" dur="4000" fill="hold"/>
                                        <p:tgtEl>
                                          <p:spTgt spid="49"/>
                                        </p:tgtEl>
                                        <p:attrNameLst>
                                          <p:attrName>ppt_y</p:attrName>
                                        </p:attrNameLst>
                                      </p:cBhvr>
                                      <p:tavLst>
                                        <p:tav tm="0">
                                          <p:val>
                                            <p:strVal val="#ppt_y"/>
                                          </p:val>
                                        </p:tav>
                                        <p:tav tm="100000">
                                          <p:val>
                                            <p:strVal val="#ppt_y"/>
                                          </p:val>
                                        </p:tav>
                                      </p:tavLst>
                                    </p:anim>
                                  </p:childTnLst>
                                </p:cTn>
                              </p:par>
                              <p:par>
                                <p:cTn id="381" presetID="2" presetClass="entr" presetSubtype="8" fill="hold" grpId="0" nodeType="withEffect">
                                  <p:stCondLst>
                                    <p:cond delay="0"/>
                                  </p:stCondLst>
                                  <p:childTnLst>
                                    <p:set>
                                      <p:cBhvr>
                                        <p:cTn id="382" dur="1" fill="hold">
                                          <p:stCondLst>
                                            <p:cond delay="0"/>
                                          </p:stCondLst>
                                        </p:cTn>
                                        <p:tgtEl>
                                          <p:spTgt spid="50"/>
                                        </p:tgtEl>
                                        <p:attrNameLst>
                                          <p:attrName>style.visibility</p:attrName>
                                        </p:attrNameLst>
                                      </p:cBhvr>
                                      <p:to>
                                        <p:strVal val="visible"/>
                                      </p:to>
                                    </p:set>
                                    <p:anim calcmode="lin" valueType="num">
                                      <p:cBhvr additive="base">
                                        <p:cTn id="383" dur="4000" fill="hold"/>
                                        <p:tgtEl>
                                          <p:spTgt spid="50"/>
                                        </p:tgtEl>
                                        <p:attrNameLst>
                                          <p:attrName>ppt_x</p:attrName>
                                        </p:attrNameLst>
                                      </p:cBhvr>
                                      <p:tavLst>
                                        <p:tav tm="0">
                                          <p:val>
                                            <p:strVal val="0-#ppt_w/2"/>
                                          </p:val>
                                        </p:tav>
                                        <p:tav tm="100000">
                                          <p:val>
                                            <p:strVal val="#ppt_x"/>
                                          </p:val>
                                        </p:tav>
                                      </p:tavLst>
                                    </p:anim>
                                    <p:anim calcmode="lin" valueType="num">
                                      <p:cBhvr additive="base">
                                        <p:cTn id="384" dur="4000" fill="hold"/>
                                        <p:tgtEl>
                                          <p:spTgt spid="50"/>
                                        </p:tgtEl>
                                        <p:attrNameLst>
                                          <p:attrName>ppt_y</p:attrName>
                                        </p:attrNameLst>
                                      </p:cBhvr>
                                      <p:tavLst>
                                        <p:tav tm="0">
                                          <p:val>
                                            <p:strVal val="#ppt_y"/>
                                          </p:val>
                                        </p:tav>
                                        <p:tav tm="100000">
                                          <p:val>
                                            <p:strVal val="#ppt_y"/>
                                          </p:val>
                                        </p:tav>
                                      </p:tavLst>
                                    </p:anim>
                                  </p:childTnLst>
                                </p:cTn>
                              </p:par>
                              <p:par>
                                <p:cTn id="385" presetID="2" presetClass="entr" presetSubtype="8" fill="hold" grpId="0" nodeType="withEffect">
                                  <p:stCondLst>
                                    <p:cond delay="0"/>
                                  </p:stCondLst>
                                  <p:childTnLst>
                                    <p:set>
                                      <p:cBhvr>
                                        <p:cTn id="386" dur="1" fill="hold">
                                          <p:stCondLst>
                                            <p:cond delay="0"/>
                                          </p:stCondLst>
                                        </p:cTn>
                                        <p:tgtEl>
                                          <p:spTgt spid="51"/>
                                        </p:tgtEl>
                                        <p:attrNameLst>
                                          <p:attrName>style.visibility</p:attrName>
                                        </p:attrNameLst>
                                      </p:cBhvr>
                                      <p:to>
                                        <p:strVal val="visible"/>
                                      </p:to>
                                    </p:set>
                                    <p:anim calcmode="lin" valueType="num">
                                      <p:cBhvr additive="base">
                                        <p:cTn id="387" dur="4000" fill="hold"/>
                                        <p:tgtEl>
                                          <p:spTgt spid="51"/>
                                        </p:tgtEl>
                                        <p:attrNameLst>
                                          <p:attrName>ppt_x</p:attrName>
                                        </p:attrNameLst>
                                      </p:cBhvr>
                                      <p:tavLst>
                                        <p:tav tm="0">
                                          <p:val>
                                            <p:strVal val="0-#ppt_w/2"/>
                                          </p:val>
                                        </p:tav>
                                        <p:tav tm="100000">
                                          <p:val>
                                            <p:strVal val="#ppt_x"/>
                                          </p:val>
                                        </p:tav>
                                      </p:tavLst>
                                    </p:anim>
                                    <p:anim calcmode="lin" valueType="num">
                                      <p:cBhvr additive="base">
                                        <p:cTn id="388" dur="4000" fill="hold"/>
                                        <p:tgtEl>
                                          <p:spTgt spid="51"/>
                                        </p:tgtEl>
                                        <p:attrNameLst>
                                          <p:attrName>ppt_y</p:attrName>
                                        </p:attrNameLst>
                                      </p:cBhvr>
                                      <p:tavLst>
                                        <p:tav tm="0">
                                          <p:val>
                                            <p:strVal val="#ppt_y"/>
                                          </p:val>
                                        </p:tav>
                                        <p:tav tm="100000">
                                          <p:val>
                                            <p:strVal val="#ppt_y"/>
                                          </p:val>
                                        </p:tav>
                                      </p:tavLst>
                                    </p:anim>
                                  </p:childTnLst>
                                </p:cTn>
                              </p:par>
                              <p:par>
                                <p:cTn id="389" presetID="2" presetClass="entr" presetSubtype="8" fill="hold" grpId="0" nodeType="withEffect">
                                  <p:stCondLst>
                                    <p:cond delay="0"/>
                                  </p:stCondLst>
                                  <p:childTnLst>
                                    <p:set>
                                      <p:cBhvr>
                                        <p:cTn id="390" dur="1" fill="hold">
                                          <p:stCondLst>
                                            <p:cond delay="0"/>
                                          </p:stCondLst>
                                        </p:cTn>
                                        <p:tgtEl>
                                          <p:spTgt spid="52"/>
                                        </p:tgtEl>
                                        <p:attrNameLst>
                                          <p:attrName>style.visibility</p:attrName>
                                        </p:attrNameLst>
                                      </p:cBhvr>
                                      <p:to>
                                        <p:strVal val="visible"/>
                                      </p:to>
                                    </p:set>
                                    <p:anim calcmode="lin" valueType="num">
                                      <p:cBhvr additive="base">
                                        <p:cTn id="391" dur="4000" fill="hold"/>
                                        <p:tgtEl>
                                          <p:spTgt spid="52"/>
                                        </p:tgtEl>
                                        <p:attrNameLst>
                                          <p:attrName>ppt_x</p:attrName>
                                        </p:attrNameLst>
                                      </p:cBhvr>
                                      <p:tavLst>
                                        <p:tav tm="0">
                                          <p:val>
                                            <p:strVal val="0-#ppt_w/2"/>
                                          </p:val>
                                        </p:tav>
                                        <p:tav tm="100000">
                                          <p:val>
                                            <p:strVal val="#ppt_x"/>
                                          </p:val>
                                        </p:tav>
                                      </p:tavLst>
                                    </p:anim>
                                    <p:anim calcmode="lin" valueType="num">
                                      <p:cBhvr additive="base">
                                        <p:cTn id="392" dur="4000" fill="hold"/>
                                        <p:tgtEl>
                                          <p:spTgt spid="52"/>
                                        </p:tgtEl>
                                        <p:attrNameLst>
                                          <p:attrName>ppt_y</p:attrName>
                                        </p:attrNameLst>
                                      </p:cBhvr>
                                      <p:tavLst>
                                        <p:tav tm="0">
                                          <p:val>
                                            <p:strVal val="#ppt_y"/>
                                          </p:val>
                                        </p:tav>
                                        <p:tav tm="100000">
                                          <p:val>
                                            <p:strVal val="#ppt_y"/>
                                          </p:val>
                                        </p:tav>
                                      </p:tavLst>
                                    </p:anim>
                                  </p:childTnLst>
                                </p:cTn>
                              </p:par>
                              <p:par>
                                <p:cTn id="393" presetID="2" presetClass="entr" presetSubtype="8" fill="hold" grpId="0" nodeType="withEffect">
                                  <p:stCondLst>
                                    <p:cond delay="0"/>
                                  </p:stCondLst>
                                  <p:childTnLst>
                                    <p:set>
                                      <p:cBhvr>
                                        <p:cTn id="394" dur="1" fill="hold">
                                          <p:stCondLst>
                                            <p:cond delay="0"/>
                                          </p:stCondLst>
                                        </p:cTn>
                                        <p:tgtEl>
                                          <p:spTgt spid="53"/>
                                        </p:tgtEl>
                                        <p:attrNameLst>
                                          <p:attrName>style.visibility</p:attrName>
                                        </p:attrNameLst>
                                      </p:cBhvr>
                                      <p:to>
                                        <p:strVal val="visible"/>
                                      </p:to>
                                    </p:set>
                                    <p:anim calcmode="lin" valueType="num">
                                      <p:cBhvr additive="base">
                                        <p:cTn id="395" dur="4000" fill="hold"/>
                                        <p:tgtEl>
                                          <p:spTgt spid="53"/>
                                        </p:tgtEl>
                                        <p:attrNameLst>
                                          <p:attrName>ppt_x</p:attrName>
                                        </p:attrNameLst>
                                      </p:cBhvr>
                                      <p:tavLst>
                                        <p:tav tm="0">
                                          <p:val>
                                            <p:strVal val="0-#ppt_w/2"/>
                                          </p:val>
                                        </p:tav>
                                        <p:tav tm="100000">
                                          <p:val>
                                            <p:strVal val="#ppt_x"/>
                                          </p:val>
                                        </p:tav>
                                      </p:tavLst>
                                    </p:anim>
                                    <p:anim calcmode="lin" valueType="num">
                                      <p:cBhvr additive="base">
                                        <p:cTn id="396" dur="4000" fill="hold"/>
                                        <p:tgtEl>
                                          <p:spTgt spid="53"/>
                                        </p:tgtEl>
                                        <p:attrNameLst>
                                          <p:attrName>ppt_y</p:attrName>
                                        </p:attrNameLst>
                                      </p:cBhvr>
                                      <p:tavLst>
                                        <p:tav tm="0">
                                          <p:val>
                                            <p:strVal val="#ppt_y"/>
                                          </p:val>
                                        </p:tav>
                                        <p:tav tm="100000">
                                          <p:val>
                                            <p:strVal val="#ppt_y"/>
                                          </p:val>
                                        </p:tav>
                                      </p:tavLst>
                                    </p:anim>
                                  </p:childTnLst>
                                </p:cTn>
                              </p:par>
                              <p:par>
                                <p:cTn id="397" presetID="2" presetClass="entr" presetSubtype="8" fill="hold" grpId="0" nodeType="withEffect">
                                  <p:stCondLst>
                                    <p:cond delay="0"/>
                                  </p:stCondLst>
                                  <p:childTnLst>
                                    <p:set>
                                      <p:cBhvr>
                                        <p:cTn id="398" dur="1" fill="hold">
                                          <p:stCondLst>
                                            <p:cond delay="0"/>
                                          </p:stCondLst>
                                        </p:cTn>
                                        <p:tgtEl>
                                          <p:spTgt spid="54"/>
                                        </p:tgtEl>
                                        <p:attrNameLst>
                                          <p:attrName>style.visibility</p:attrName>
                                        </p:attrNameLst>
                                      </p:cBhvr>
                                      <p:to>
                                        <p:strVal val="visible"/>
                                      </p:to>
                                    </p:set>
                                    <p:anim calcmode="lin" valueType="num">
                                      <p:cBhvr additive="base">
                                        <p:cTn id="399" dur="4000" fill="hold"/>
                                        <p:tgtEl>
                                          <p:spTgt spid="54"/>
                                        </p:tgtEl>
                                        <p:attrNameLst>
                                          <p:attrName>ppt_x</p:attrName>
                                        </p:attrNameLst>
                                      </p:cBhvr>
                                      <p:tavLst>
                                        <p:tav tm="0">
                                          <p:val>
                                            <p:strVal val="0-#ppt_w/2"/>
                                          </p:val>
                                        </p:tav>
                                        <p:tav tm="100000">
                                          <p:val>
                                            <p:strVal val="#ppt_x"/>
                                          </p:val>
                                        </p:tav>
                                      </p:tavLst>
                                    </p:anim>
                                    <p:anim calcmode="lin" valueType="num">
                                      <p:cBhvr additive="base">
                                        <p:cTn id="400" dur="4000" fill="hold"/>
                                        <p:tgtEl>
                                          <p:spTgt spid="54"/>
                                        </p:tgtEl>
                                        <p:attrNameLst>
                                          <p:attrName>ppt_y</p:attrName>
                                        </p:attrNameLst>
                                      </p:cBhvr>
                                      <p:tavLst>
                                        <p:tav tm="0">
                                          <p:val>
                                            <p:strVal val="#ppt_y"/>
                                          </p:val>
                                        </p:tav>
                                        <p:tav tm="100000">
                                          <p:val>
                                            <p:strVal val="#ppt_y"/>
                                          </p:val>
                                        </p:tav>
                                      </p:tavLst>
                                    </p:anim>
                                  </p:childTnLst>
                                </p:cTn>
                              </p:par>
                              <p:par>
                                <p:cTn id="401" presetID="2" presetClass="entr" presetSubtype="8" fill="hold" grpId="0" nodeType="withEffect">
                                  <p:stCondLst>
                                    <p:cond delay="0"/>
                                  </p:stCondLst>
                                  <p:childTnLst>
                                    <p:set>
                                      <p:cBhvr>
                                        <p:cTn id="402" dur="1" fill="hold">
                                          <p:stCondLst>
                                            <p:cond delay="0"/>
                                          </p:stCondLst>
                                        </p:cTn>
                                        <p:tgtEl>
                                          <p:spTgt spid="55"/>
                                        </p:tgtEl>
                                        <p:attrNameLst>
                                          <p:attrName>style.visibility</p:attrName>
                                        </p:attrNameLst>
                                      </p:cBhvr>
                                      <p:to>
                                        <p:strVal val="visible"/>
                                      </p:to>
                                    </p:set>
                                    <p:anim calcmode="lin" valueType="num">
                                      <p:cBhvr additive="base">
                                        <p:cTn id="403" dur="4000" fill="hold"/>
                                        <p:tgtEl>
                                          <p:spTgt spid="55"/>
                                        </p:tgtEl>
                                        <p:attrNameLst>
                                          <p:attrName>ppt_x</p:attrName>
                                        </p:attrNameLst>
                                      </p:cBhvr>
                                      <p:tavLst>
                                        <p:tav tm="0">
                                          <p:val>
                                            <p:strVal val="0-#ppt_w/2"/>
                                          </p:val>
                                        </p:tav>
                                        <p:tav tm="100000">
                                          <p:val>
                                            <p:strVal val="#ppt_x"/>
                                          </p:val>
                                        </p:tav>
                                      </p:tavLst>
                                    </p:anim>
                                    <p:anim calcmode="lin" valueType="num">
                                      <p:cBhvr additive="base">
                                        <p:cTn id="404" dur="4000" fill="hold"/>
                                        <p:tgtEl>
                                          <p:spTgt spid="55"/>
                                        </p:tgtEl>
                                        <p:attrNameLst>
                                          <p:attrName>ppt_y</p:attrName>
                                        </p:attrNameLst>
                                      </p:cBhvr>
                                      <p:tavLst>
                                        <p:tav tm="0">
                                          <p:val>
                                            <p:strVal val="#ppt_y"/>
                                          </p:val>
                                        </p:tav>
                                        <p:tav tm="100000">
                                          <p:val>
                                            <p:strVal val="#ppt_y"/>
                                          </p:val>
                                        </p:tav>
                                      </p:tavLst>
                                    </p:anim>
                                  </p:childTnLst>
                                </p:cTn>
                              </p:par>
                              <p:par>
                                <p:cTn id="405" presetID="2" presetClass="entr" presetSubtype="8" fill="hold" grpId="0" nodeType="withEffect">
                                  <p:stCondLst>
                                    <p:cond delay="0"/>
                                  </p:stCondLst>
                                  <p:childTnLst>
                                    <p:set>
                                      <p:cBhvr>
                                        <p:cTn id="406" dur="1" fill="hold">
                                          <p:stCondLst>
                                            <p:cond delay="0"/>
                                          </p:stCondLst>
                                        </p:cTn>
                                        <p:tgtEl>
                                          <p:spTgt spid="56"/>
                                        </p:tgtEl>
                                        <p:attrNameLst>
                                          <p:attrName>style.visibility</p:attrName>
                                        </p:attrNameLst>
                                      </p:cBhvr>
                                      <p:to>
                                        <p:strVal val="visible"/>
                                      </p:to>
                                    </p:set>
                                    <p:anim calcmode="lin" valueType="num">
                                      <p:cBhvr additive="base">
                                        <p:cTn id="407" dur="4000" fill="hold"/>
                                        <p:tgtEl>
                                          <p:spTgt spid="56"/>
                                        </p:tgtEl>
                                        <p:attrNameLst>
                                          <p:attrName>ppt_x</p:attrName>
                                        </p:attrNameLst>
                                      </p:cBhvr>
                                      <p:tavLst>
                                        <p:tav tm="0">
                                          <p:val>
                                            <p:strVal val="0-#ppt_w/2"/>
                                          </p:val>
                                        </p:tav>
                                        <p:tav tm="100000">
                                          <p:val>
                                            <p:strVal val="#ppt_x"/>
                                          </p:val>
                                        </p:tav>
                                      </p:tavLst>
                                    </p:anim>
                                    <p:anim calcmode="lin" valueType="num">
                                      <p:cBhvr additive="base">
                                        <p:cTn id="408" dur="4000" fill="hold"/>
                                        <p:tgtEl>
                                          <p:spTgt spid="56"/>
                                        </p:tgtEl>
                                        <p:attrNameLst>
                                          <p:attrName>ppt_y</p:attrName>
                                        </p:attrNameLst>
                                      </p:cBhvr>
                                      <p:tavLst>
                                        <p:tav tm="0">
                                          <p:val>
                                            <p:strVal val="#ppt_y"/>
                                          </p:val>
                                        </p:tav>
                                        <p:tav tm="100000">
                                          <p:val>
                                            <p:strVal val="#ppt_y"/>
                                          </p:val>
                                        </p:tav>
                                      </p:tavLst>
                                    </p:anim>
                                  </p:childTnLst>
                                </p:cTn>
                              </p:par>
                              <p:par>
                                <p:cTn id="409" presetID="2" presetClass="entr" presetSubtype="8" fill="hold" grpId="0" nodeType="withEffect">
                                  <p:stCondLst>
                                    <p:cond delay="0"/>
                                  </p:stCondLst>
                                  <p:childTnLst>
                                    <p:set>
                                      <p:cBhvr>
                                        <p:cTn id="410" dur="1" fill="hold">
                                          <p:stCondLst>
                                            <p:cond delay="0"/>
                                          </p:stCondLst>
                                        </p:cTn>
                                        <p:tgtEl>
                                          <p:spTgt spid="57"/>
                                        </p:tgtEl>
                                        <p:attrNameLst>
                                          <p:attrName>style.visibility</p:attrName>
                                        </p:attrNameLst>
                                      </p:cBhvr>
                                      <p:to>
                                        <p:strVal val="visible"/>
                                      </p:to>
                                    </p:set>
                                    <p:anim calcmode="lin" valueType="num">
                                      <p:cBhvr additive="base">
                                        <p:cTn id="411" dur="4000" fill="hold"/>
                                        <p:tgtEl>
                                          <p:spTgt spid="57"/>
                                        </p:tgtEl>
                                        <p:attrNameLst>
                                          <p:attrName>ppt_x</p:attrName>
                                        </p:attrNameLst>
                                      </p:cBhvr>
                                      <p:tavLst>
                                        <p:tav tm="0">
                                          <p:val>
                                            <p:strVal val="0-#ppt_w/2"/>
                                          </p:val>
                                        </p:tav>
                                        <p:tav tm="100000">
                                          <p:val>
                                            <p:strVal val="#ppt_x"/>
                                          </p:val>
                                        </p:tav>
                                      </p:tavLst>
                                    </p:anim>
                                    <p:anim calcmode="lin" valueType="num">
                                      <p:cBhvr additive="base">
                                        <p:cTn id="412" dur="4000" fill="hold"/>
                                        <p:tgtEl>
                                          <p:spTgt spid="57"/>
                                        </p:tgtEl>
                                        <p:attrNameLst>
                                          <p:attrName>ppt_y</p:attrName>
                                        </p:attrNameLst>
                                      </p:cBhvr>
                                      <p:tavLst>
                                        <p:tav tm="0">
                                          <p:val>
                                            <p:strVal val="#ppt_y"/>
                                          </p:val>
                                        </p:tav>
                                        <p:tav tm="100000">
                                          <p:val>
                                            <p:strVal val="#ppt_y"/>
                                          </p:val>
                                        </p:tav>
                                      </p:tavLst>
                                    </p:anim>
                                  </p:childTnLst>
                                </p:cTn>
                              </p:par>
                              <p:par>
                                <p:cTn id="413" presetID="2" presetClass="entr" presetSubtype="8" fill="hold" grpId="0" nodeType="withEffect">
                                  <p:stCondLst>
                                    <p:cond delay="0"/>
                                  </p:stCondLst>
                                  <p:childTnLst>
                                    <p:set>
                                      <p:cBhvr>
                                        <p:cTn id="414" dur="1" fill="hold">
                                          <p:stCondLst>
                                            <p:cond delay="0"/>
                                          </p:stCondLst>
                                        </p:cTn>
                                        <p:tgtEl>
                                          <p:spTgt spid="58"/>
                                        </p:tgtEl>
                                        <p:attrNameLst>
                                          <p:attrName>style.visibility</p:attrName>
                                        </p:attrNameLst>
                                      </p:cBhvr>
                                      <p:to>
                                        <p:strVal val="visible"/>
                                      </p:to>
                                    </p:set>
                                    <p:anim calcmode="lin" valueType="num">
                                      <p:cBhvr additive="base">
                                        <p:cTn id="415" dur="4000" fill="hold"/>
                                        <p:tgtEl>
                                          <p:spTgt spid="58"/>
                                        </p:tgtEl>
                                        <p:attrNameLst>
                                          <p:attrName>ppt_x</p:attrName>
                                        </p:attrNameLst>
                                      </p:cBhvr>
                                      <p:tavLst>
                                        <p:tav tm="0">
                                          <p:val>
                                            <p:strVal val="0-#ppt_w/2"/>
                                          </p:val>
                                        </p:tav>
                                        <p:tav tm="100000">
                                          <p:val>
                                            <p:strVal val="#ppt_x"/>
                                          </p:val>
                                        </p:tav>
                                      </p:tavLst>
                                    </p:anim>
                                    <p:anim calcmode="lin" valueType="num">
                                      <p:cBhvr additive="base">
                                        <p:cTn id="416" dur="4000" fill="hold"/>
                                        <p:tgtEl>
                                          <p:spTgt spid="58"/>
                                        </p:tgtEl>
                                        <p:attrNameLst>
                                          <p:attrName>ppt_y</p:attrName>
                                        </p:attrNameLst>
                                      </p:cBhvr>
                                      <p:tavLst>
                                        <p:tav tm="0">
                                          <p:val>
                                            <p:strVal val="#ppt_y"/>
                                          </p:val>
                                        </p:tav>
                                        <p:tav tm="100000">
                                          <p:val>
                                            <p:strVal val="#ppt_y"/>
                                          </p:val>
                                        </p:tav>
                                      </p:tavLst>
                                    </p:anim>
                                  </p:childTnLst>
                                </p:cTn>
                              </p:par>
                              <p:par>
                                <p:cTn id="417" presetID="2" presetClass="entr" presetSubtype="8" fill="hold" grpId="0" nodeType="withEffect">
                                  <p:stCondLst>
                                    <p:cond delay="0"/>
                                  </p:stCondLst>
                                  <p:childTnLst>
                                    <p:set>
                                      <p:cBhvr>
                                        <p:cTn id="418" dur="1" fill="hold">
                                          <p:stCondLst>
                                            <p:cond delay="0"/>
                                          </p:stCondLst>
                                        </p:cTn>
                                        <p:tgtEl>
                                          <p:spTgt spid="59"/>
                                        </p:tgtEl>
                                        <p:attrNameLst>
                                          <p:attrName>style.visibility</p:attrName>
                                        </p:attrNameLst>
                                      </p:cBhvr>
                                      <p:to>
                                        <p:strVal val="visible"/>
                                      </p:to>
                                    </p:set>
                                    <p:anim calcmode="lin" valueType="num">
                                      <p:cBhvr additive="base">
                                        <p:cTn id="419" dur="4000" fill="hold"/>
                                        <p:tgtEl>
                                          <p:spTgt spid="59"/>
                                        </p:tgtEl>
                                        <p:attrNameLst>
                                          <p:attrName>ppt_x</p:attrName>
                                        </p:attrNameLst>
                                      </p:cBhvr>
                                      <p:tavLst>
                                        <p:tav tm="0">
                                          <p:val>
                                            <p:strVal val="0-#ppt_w/2"/>
                                          </p:val>
                                        </p:tav>
                                        <p:tav tm="100000">
                                          <p:val>
                                            <p:strVal val="#ppt_x"/>
                                          </p:val>
                                        </p:tav>
                                      </p:tavLst>
                                    </p:anim>
                                    <p:anim calcmode="lin" valueType="num">
                                      <p:cBhvr additive="base">
                                        <p:cTn id="420" dur="4000" fill="hold"/>
                                        <p:tgtEl>
                                          <p:spTgt spid="59"/>
                                        </p:tgtEl>
                                        <p:attrNameLst>
                                          <p:attrName>ppt_y</p:attrName>
                                        </p:attrNameLst>
                                      </p:cBhvr>
                                      <p:tavLst>
                                        <p:tav tm="0">
                                          <p:val>
                                            <p:strVal val="#ppt_y"/>
                                          </p:val>
                                        </p:tav>
                                        <p:tav tm="100000">
                                          <p:val>
                                            <p:strVal val="#ppt_y"/>
                                          </p:val>
                                        </p:tav>
                                      </p:tavLst>
                                    </p:anim>
                                  </p:childTnLst>
                                </p:cTn>
                              </p:par>
                              <p:par>
                                <p:cTn id="421" presetID="2" presetClass="entr" presetSubtype="8" fill="hold" grpId="0" nodeType="withEffect">
                                  <p:stCondLst>
                                    <p:cond delay="0"/>
                                  </p:stCondLst>
                                  <p:childTnLst>
                                    <p:set>
                                      <p:cBhvr>
                                        <p:cTn id="422" dur="1" fill="hold">
                                          <p:stCondLst>
                                            <p:cond delay="0"/>
                                          </p:stCondLst>
                                        </p:cTn>
                                        <p:tgtEl>
                                          <p:spTgt spid="60"/>
                                        </p:tgtEl>
                                        <p:attrNameLst>
                                          <p:attrName>style.visibility</p:attrName>
                                        </p:attrNameLst>
                                      </p:cBhvr>
                                      <p:to>
                                        <p:strVal val="visible"/>
                                      </p:to>
                                    </p:set>
                                    <p:anim calcmode="lin" valueType="num">
                                      <p:cBhvr additive="base">
                                        <p:cTn id="423" dur="4000" fill="hold"/>
                                        <p:tgtEl>
                                          <p:spTgt spid="60"/>
                                        </p:tgtEl>
                                        <p:attrNameLst>
                                          <p:attrName>ppt_x</p:attrName>
                                        </p:attrNameLst>
                                      </p:cBhvr>
                                      <p:tavLst>
                                        <p:tav tm="0">
                                          <p:val>
                                            <p:strVal val="0-#ppt_w/2"/>
                                          </p:val>
                                        </p:tav>
                                        <p:tav tm="100000">
                                          <p:val>
                                            <p:strVal val="#ppt_x"/>
                                          </p:val>
                                        </p:tav>
                                      </p:tavLst>
                                    </p:anim>
                                    <p:anim calcmode="lin" valueType="num">
                                      <p:cBhvr additive="base">
                                        <p:cTn id="424" dur="4000" fill="hold"/>
                                        <p:tgtEl>
                                          <p:spTgt spid="60"/>
                                        </p:tgtEl>
                                        <p:attrNameLst>
                                          <p:attrName>ppt_y</p:attrName>
                                        </p:attrNameLst>
                                      </p:cBhvr>
                                      <p:tavLst>
                                        <p:tav tm="0">
                                          <p:val>
                                            <p:strVal val="#ppt_y"/>
                                          </p:val>
                                        </p:tav>
                                        <p:tav tm="100000">
                                          <p:val>
                                            <p:strVal val="#ppt_y"/>
                                          </p:val>
                                        </p:tav>
                                      </p:tavLst>
                                    </p:anim>
                                  </p:childTnLst>
                                </p:cTn>
                              </p:par>
                              <p:par>
                                <p:cTn id="425" presetID="2" presetClass="entr" presetSubtype="8" fill="hold" grpId="0" nodeType="withEffect">
                                  <p:stCondLst>
                                    <p:cond delay="0"/>
                                  </p:stCondLst>
                                  <p:childTnLst>
                                    <p:set>
                                      <p:cBhvr>
                                        <p:cTn id="426" dur="1" fill="hold">
                                          <p:stCondLst>
                                            <p:cond delay="0"/>
                                          </p:stCondLst>
                                        </p:cTn>
                                        <p:tgtEl>
                                          <p:spTgt spid="61"/>
                                        </p:tgtEl>
                                        <p:attrNameLst>
                                          <p:attrName>style.visibility</p:attrName>
                                        </p:attrNameLst>
                                      </p:cBhvr>
                                      <p:to>
                                        <p:strVal val="visible"/>
                                      </p:to>
                                    </p:set>
                                    <p:anim calcmode="lin" valueType="num">
                                      <p:cBhvr additive="base">
                                        <p:cTn id="427" dur="4000" fill="hold"/>
                                        <p:tgtEl>
                                          <p:spTgt spid="61"/>
                                        </p:tgtEl>
                                        <p:attrNameLst>
                                          <p:attrName>ppt_x</p:attrName>
                                        </p:attrNameLst>
                                      </p:cBhvr>
                                      <p:tavLst>
                                        <p:tav tm="0">
                                          <p:val>
                                            <p:strVal val="0-#ppt_w/2"/>
                                          </p:val>
                                        </p:tav>
                                        <p:tav tm="100000">
                                          <p:val>
                                            <p:strVal val="#ppt_x"/>
                                          </p:val>
                                        </p:tav>
                                      </p:tavLst>
                                    </p:anim>
                                    <p:anim calcmode="lin" valueType="num">
                                      <p:cBhvr additive="base">
                                        <p:cTn id="428" dur="4000" fill="hold"/>
                                        <p:tgtEl>
                                          <p:spTgt spid="61"/>
                                        </p:tgtEl>
                                        <p:attrNameLst>
                                          <p:attrName>ppt_y</p:attrName>
                                        </p:attrNameLst>
                                      </p:cBhvr>
                                      <p:tavLst>
                                        <p:tav tm="0">
                                          <p:val>
                                            <p:strVal val="#ppt_y"/>
                                          </p:val>
                                        </p:tav>
                                        <p:tav tm="100000">
                                          <p:val>
                                            <p:strVal val="#ppt_y"/>
                                          </p:val>
                                        </p:tav>
                                      </p:tavLst>
                                    </p:anim>
                                  </p:childTnLst>
                                </p:cTn>
                              </p:par>
                              <p:par>
                                <p:cTn id="429" presetID="2" presetClass="entr" presetSubtype="8" fill="hold" grpId="0" nodeType="withEffect">
                                  <p:stCondLst>
                                    <p:cond delay="0"/>
                                  </p:stCondLst>
                                  <p:childTnLst>
                                    <p:set>
                                      <p:cBhvr>
                                        <p:cTn id="430" dur="1" fill="hold">
                                          <p:stCondLst>
                                            <p:cond delay="0"/>
                                          </p:stCondLst>
                                        </p:cTn>
                                        <p:tgtEl>
                                          <p:spTgt spid="62"/>
                                        </p:tgtEl>
                                        <p:attrNameLst>
                                          <p:attrName>style.visibility</p:attrName>
                                        </p:attrNameLst>
                                      </p:cBhvr>
                                      <p:to>
                                        <p:strVal val="visible"/>
                                      </p:to>
                                    </p:set>
                                    <p:anim calcmode="lin" valueType="num">
                                      <p:cBhvr additive="base">
                                        <p:cTn id="431" dur="4000" fill="hold"/>
                                        <p:tgtEl>
                                          <p:spTgt spid="62"/>
                                        </p:tgtEl>
                                        <p:attrNameLst>
                                          <p:attrName>ppt_x</p:attrName>
                                        </p:attrNameLst>
                                      </p:cBhvr>
                                      <p:tavLst>
                                        <p:tav tm="0">
                                          <p:val>
                                            <p:strVal val="0-#ppt_w/2"/>
                                          </p:val>
                                        </p:tav>
                                        <p:tav tm="100000">
                                          <p:val>
                                            <p:strVal val="#ppt_x"/>
                                          </p:val>
                                        </p:tav>
                                      </p:tavLst>
                                    </p:anim>
                                    <p:anim calcmode="lin" valueType="num">
                                      <p:cBhvr additive="base">
                                        <p:cTn id="432" dur="4000" fill="hold"/>
                                        <p:tgtEl>
                                          <p:spTgt spid="62"/>
                                        </p:tgtEl>
                                        <p:attrNameLst>
                                          <p:attrName>ppt_y</p:attrName>
                                        </p:attrNameLst>
                                      </p:cBhvr>
                                      <p:tavLst>
                                        <p:tav tm="0">
                                          <p:val>
                                            <p:strVal val="#ppt_y"/>
                                          </p:val>
                                        </p:tav>
                                        <p:tav tm="100000">
                                          <p:val>
                                            <p:strVal val="#ppt_y"/>
                                          </p:val>
                                        </p:tav>
                                      </p:tavLst>
                                    </p:anim>
                                  </p:childTnLst>
                                </p:cTn>
                              </p:par>
                              <p:par>
                                <p:cTn id="433" presetID="2" presetClass="entr" presetSubtype="8" fill="hold" grpId="0" nodeType="withEffect">
                                  <p:stCondLst>
                                    <p:cond delay="0"/>
                                  </p:stCondLst>
                                  <p:childTnLst>
                                    <p:set>
                                      <p:cBhvr>
                                        <p:cTn id="434" dur="1" fill="hold">
                                          <p:stCondLst>
                                            <p:cond delay="0"/>
                                          </p:stCondLst>
                                        </p:cTn>
                                        <p:tgtEl>
                                          <p:spTgt spid="63"/>
                                        </p:tgtEl>
                                        <p:attrNameLst>
                                          <p:attrName>style.visibility</p:attrName>
                                        </p:attrNameLst>
                                      </p:cBhvr>
                                      <p:to>
                                        <p:strVal val="visible"/>
                                      </p:to>
                                    </p:set>
                                    <p:anim calcmode="lin" valueType="num">
                                      <p:cBhvr additive="base">
                                        <p:cTn id="435" dur="4000" fill="hold"/>
                                        <p:tgtEl>
                                          <p:spTgt spid="63"/>
                                        </p:tgtEl>
                                        <p:attrNameLst>
                                          <p:attrName>ppt_x</p:attrName>
                                        </p:attrNameLst>
                                      </p:cBhvr>
                                      <p:tavLst>
                                        <p:tav tm="0">
                                          <p:val>
                                            <p:strVal val="0-#ppt_w/2"/>
                                          </p:val>
                                        </p:tav>
                                        <p:tav tm="100000">
                                          <p:val>
                                            <p:strVal val="#ppt_x"/>
                                          </p:val>
                                        </p:tav>
                                      </p:tavLst>
                                    </p:anim>
                                    <p:anim calcmode="lin" valueType="num">
                                      <p:cBhvr additive="base">
                                        <p:cTn id="436" dur="4000" fill="hold"/>
                                        <p:tgtEl>
                                          <p:spTgt spid="63"/>
                                        </p:tgtEl>
                                        <p:attrNameLst>
                                          <p:attrName>ppt_y</p:attrName>
                                        </p:attrNameLst>
                                      </p:cBhvr>
                                      <p:tavLst>
                                        <p:tav tm="0">
                                          <p:val>
                                            <p:strVal val="#ppt_y"/>
                                          </p:val>
                                        </p:tav>
                                        <p:tav tm="100000">
                                          <p:val>
                                            <p:strVal val="#ppt_y"/>
                                          </p:val>
                                        </p:tav>
                                      </p:tavLst>
                                    </p:anim>
                                  </p:childTnLst>
                                </p:cTn>
                              </p:par>
                              <p:par>
                                <p:cTn id="437" presetID="2" presetClass="entr" presetSubtype="8" fill="hold" grpId="0" nodeType="withEffect">
                                  <p:stCondLst>
                                    <p:cond delay="0"/>
                                  </p:stCondLst>
                                  <p:childTnLst>
                                    <p:set>
                                      <p:cBhvr>
                                        <p:cTn id="438" dur="1" fill="hold">
                                          <p:stCondLst>
                                            <p:cond delay="0"/>
                                          </p:stCondLst>
                                        </p:cTn>
                                        <p:tgtEl>
                                          <p:spTgt spid="64"/>
                                        </p:tgtEl>
                                        <p:attrNameLst>
                                          <p:attrName>style.visibility</p:attrName>
                                        </p:attrNameLst>
                                      </p:cBhvr>
                                      <p:to>
                                        <p:strVal val="visible"/>
                                      </p:to>
                                    </p:set>
                                    <p:anim calcmode="lin" valueType="num">
                                      <p:cBhvr additive="base">
                                        <p:cTn id="439" dur="4000" fill="hold"/>
                                        <p:tgtEl>
                                          <p:spTgt spid="64"/>
                                        </p:tgtEl>
                                        <p:attrNameLst>
                                          <p:attrName>ppt_x</p:attrName>
                                        </p:attrNameLst>
                                      </p:cBhvr>
                                      <p:tavLst>
                                        <p:tav tm="0">
                                          <p:val>
                                            <p:strVal val="0-#ppt_w/2"/>
                                          </p:val>
                                        </p:tav>
                                        <p:tav tm="100000">
                                          <p:val>
                                            <p:strVal val="#ppt_x"/>
                                          </p:val>
                                        </p:tav>
                                      </p:tavLst>
                                    </p:anim>
                                    <p:anim calcmode="lin" valueType="num">
                                      <p:cBhvr additive="base">
                                        <p:cTn id="440" dur="4000" fill="hold"/>
                                        <p:tgtEl>
                                          <p:spTgt spid="64"/>
                                        </p:tgtEl>
                                        <p:attrNameLst>
                                          <p:attrName>ppt_y</p:attrName>
                                        </p:attrNameLst>
                                      </p:cBhvr>
                                      <p:tavLst>
                                        <p:tav tm="0">
                                          <p:val>
                                            <p:strVal val="#ppt_y"/>
                                          </p:val>
                                        </p:tav>
                                        <p:tav tm="100000">
                                          <p:val>
                                            <p:strVal val="#ppt_y"/>
                                          </p:val>
                                        </p:tav>
                                      </p:tavLst>
                                    </p:anim>
                                  </p:childTnLst>
                                </p:cTn>
                              </p:par>
                              <p:par>
                                <p:cTn id="441" presetID="2" presetClass="entr" presetSubtype="8" fill="hold" grpId="0" nodeType="withEffect">
                                  <p:stCondLst>
                                    <p:cond delay="0"/>
                                  </p:stCondLst>
                                  <p:childTnLst>
                                    <p:set>
                                      <p:cBhvr>
                                        <p:cTn id="442" dur="1" fill="hold">
                                          <p:stCondLst>
                                            <p:cond delay="0"/>
                                          </p:stCondLst>
                                        </p:cTn>
                                        <p:tgtEl>
                                          <p:spTgt spid="65"/>
                                        </p:tgtEl>
                                        <p:attrNameLst>
                                          <p:attrName>style.visibility</p:attrName>
                                        </p:attrNameLst>
                                      </p:cBhvr>
                                      <p:to>
                                        <p:strVal val="visible"/>
                                      </p:to>
                                    </p:set>
                                    <p:anim calcmode="lin" valueType="num">
                                      <p:cBhvr additive="base">
                                        <p:cTn id="443" dur="4000" fill="hold"/>
                                        <p:tgtEl>
                                          <p:spTgt spid="65"/>
                                        </p:tgtEl>
                                        <p:attrNameLst>
                                          <p:attrName>ppt_x</p:attrName>
                                        </p:attrNameLst>
                                      </p:cBhvr>
                                      <p:tavLst>
                                        <p:tav tm="0">
                                          <p:val>
                                            <p:strVal val="0-#ppt_w/2"/>
                                          </p:val>
                                        </p:tav>
                                        <p:tav tm="100000">
                                          <p:val>
                                            <p:strVal val="#ppt_x"/>
                                          </p:val>
                                        </p:tav>
                                      </p:tavLst>
                                    </p:anim>
                                    <p:anim calcmode="lin" valueType="num">
                                      <p:cBhvr additive="base">
                                        <p:cTn id="444" dur="4000" fill="hold"/>
                                        <p:tgtEl>
                                          <p:spTgt spid="65"/>
                                        </p:tgtEl>
                                        <p:attrNameLst>
                                          <p:attrName>ppt_y</p:attrName>
                                        </p:attrNameLst>
                                      </p:cBhvr>
                                      <p:tavLst>
                                        <p:tav tm="0">
                                          <p:val>
                                            <p:strVal val="#ppt_y"/>
                                          </p:val>
                                        </p:tav>
                                        <p:tav tm="100000">
                                          <p:val>
                                            <p:strVal val="#ppt_y"/>
                                          </p:val>
                                        </p:tav>
                                      </p:tavLst>
                                    </p:anim>
                                  </p:childTnLst>
                                </p:cTn>
                              </p:par>
                              <p:par>
                                <p:cTn id="445" presetID="2" presetClass="entr" presetSubtype="8" fill="hold" grpId="0" nodeType="withEffect">
                                  <p:stCondLst>
                                    <p:cond delay="0"/>
                                  </p:stCondLst>
                                  <p:childTnLst>
                                    <p:set>
                                      <p:cBhvr>
                                        <p:cTn id="446" dur="1" fill="hold">
                                          <p:stCondLst>
                                            <p:cond delay="0"/>
                                          </p:stCondLst>
                                        </p:cTn>
                                        <p:tgtEl>
                                          <p:spTgt spid="66"/>
                                        </p:tgtEl>
                                        <p:attrNameLst>
                                          <p:attrName>style.visibility</p:attrName>
                                        </p:attrNameLst>
                                      </p:cBhvr>
                                      <p:to>
                                        <p:strVal val="visible"/>
                                      </p:to>
                                    </p:set>
                                    <p:anim calcmode="lin" valueType="num">
                                      <p:cBhvr additive="base">
                                        <p:cTn id="447" dur="4000" fill="hold"/>
                                        <p:tgtEl>
                                          <p:spTgt spid="66"/>
                                        </p:tgtEl>
                                        <p:attrNameLst>
                                          <p:attrName>ppt_x</p:attrName>
                                        </p:attrNameLst>
                                      </p:cBhvr>
                                      <p:tavLst>
                                        <p:tav tm="0">
                                          <p:val>
                                            <p:strVal val="0-#ppt_w/2"/>
                                          </p:val>
                                        </p:tav>
                                        <p:tav tm="100000">
                                          <p:val>
                                            <p:strVal val="#ppt_x"/>
                                          </p:val>
                                        </p:tav>
                                      </p:tavLst>
                                    </p:anim>
                                    <p:anim calcmode="lin" valueType="num">
                                      <p:cBhvr additive="base">
                                        <p:cTn id="448" dur="4000" fill="hold"/>
                                        <p:tgtEl>
                                          <p:spTgt spid="66"/>
                                        </p:tgtEl>
                                        <p:attrNameLst>
                                          <p:attrName>ppt_y</p:attrName>
                                        </p:attrNameLst>
                                      </p:cBhvr>
                                      <p:tavLst>
                                        <p:tav tm="0">
                                          <p:val>
                                            <p:strVal val="#ppt_y"/>
                                          </p:val>
                                        </p:tav>
                                        <p:tav tm="100000">
                                          <p:val>
                                            <p:strVal val="#ppt_y"/>
                                          </p:val>
                                        </p:tav>
                                      </p:tavLst>
                                    </p:anim>
                                  </p:childTnLst>
                                </p:cTn>
                              </p:par>
                              <p:par>
                                <p:cTn id="449" presetID="2" presetClass="entr" presetSubtype="8" fill="hold" grpId="0" nodeType="withEffect">
                                  <p:stCondLst>
                                    <p:cond delay="0"/>
                                  </p:stCondLst>
                                  <p:childTnLst>
                                    <p:set>
                                      <p:cBhvr>
                                        <p:cTn id="450" dur="1" fill="hold">
                                          <p:stCondLst>
                                            <p:cond delay="0"/>
                                          </p:stCondLst>
                                        </p:cTn>
                                        <p:tgtEl>
                                          <p:spTgt spid="67"/>
                                        </p:tgtEl>
                                        <p:attrNameLst>
                                          <p:attrName>style.visibility</p:attrName>
                                        </p:attrNameLst>
                                      </p:cBhvr>
                                      <p:to>
                                        <p:strVal val="visible"/>
                                      </p:to>
                                    </p:set>
                                    <p:anim calcmode="lin" valueType="num">
                                      <p:cBhvr additive="base">
                                        <p:cTn id="451" dur="4000" fill="hold"/>
                                        <p:tgtEl>
                                          <p:spTgt spid="67"/>
                                        </p:tgtEl>
                                        <p:attrNameLst>
                                          <p:attrName>ppt_x</p:attrName>
                                        </p:attrNameLst>
                                      </p:cBhvr>
                                      <p:tavLst>
                                        <p:tav tm="0">
                                          <p:val>
                                            <p:strVal val="0-#ppt_w/2"/>
                                          </p:val>
                                        </p:tav>
                                        <p:tav tm="100000">
                                          <p:val>
                                            <p:strVal val="#ppt_x"/>
                                          </p:val>
                                        </p:tav>
                                      </p:tavLst>
                                    </p:anim>
                                    <p:anim calcmode="lin" valueType="num">
                                      <p:cBhvr additive="base">
                                        <p:cTn id="452" dur="4000" fill="hold"/>
                                        <p:tgtEl>
                                          <p:spTgt spid="67"/>
                                        </p:tgtEl>
                                        <p:attrNameLst>
                                          <p:attrName>ppt_y</p:attrName>
                                        </p:attrNameLst>
                                      </p:cBhvr>
                                      <p:tavLst>
                                        <p:tav tm="0">
                                          <p:val>
                                            <p:strVal val="#ppt_y"/>
                                          </p:val>
                                        </p:tav>
                                        <p:tav tm="100000">
                                          <p:val>
                                            <p:strVal val="#ppt_y"/>
                                          </p:val>
                                        </p:tav>
                                      </p:tavLst>
                                    </p:anim>
                                  </p:childTnLst>
                                </p:cTn>
                              </p:par>
                              <p:par>
                                <p:cTn id="453" presetID="2" presetClass="exit" presetSubtype="2" fill="hold" grpId="1" nodeType="withEffect">
                                  <p:stCondLst>
                                    <p:cond delay="0"/>
                                  </p:stCondLst>
                                  <p:childTnLst>
                                    <p:anim calcmode="lin" valueType="num">
                                      <p:cBhvr additive="base">
                                        <p:cTn id="454" dur="4000"/>
                                        <p:tgtEl>
                                          <p:spTgt spid="36"/>
                                        </p:tgtEl>
                                        <p:attrNameLst>
                                          <p:attrName>ppt_x</p:attrName>
                                        </p:attrNameLst>
                                      </p:cBhvr>
                                      <p:tavLst>
                                        <p:tav tm="0">
                                          <p:val>
                                            <p:strVal val="ppt_x"/>
                                          </p:val>
                                        </p:tav>
                                        <p:tav tm="100000">
                                          <p:val>
                                            <p:strVal val="1+ppt_w/2"/>
                                          </p:val>
                                        </p:tav>
                                      </p:tavLst>
                                    </p:anim>
                                    <p:anim calcmode="lin" valueType="num">
                                      <p:cBhvr additive="base">
                                        <p:cTn id="455" dur="4000"/>
                                        <p:tgtEl>
                                          <p:spTgt spid="36"/>
                                        </p:tgtEl>
                                        <p:attrNameLst>
                                          <p:attrName>ppt_y</p:attrName>
                                        </p:attrNameLst>
                                      </p:cBhvr>
                                      <p:tavLst>
                                        <p:tav tm="0">
                                          <p:val>
                                            <p:strVal val="ppt_y"/>
                                          </p:val>
                                        </p:tav>
                                        <p:tav tm="100000">
                                          <p:val>
                                            <p:strVal val="ppt_y"/>
                                          </p:val>
                                        </p:tav>
                                      </p:tavLst>
                                    </p:anim>
                                    <p:set>
                                      <p:cBhvr>
                                        <p:cTn id="456" dur="1" fill="hold">
                                          <p:stCondLst>
                                            <p:cond delay="3999"/>
                                          </p:stCondLst>
                                        </p:cTn>
                                        <p:tgtEl>
                                          <p:spTgt spid="36"/>
                                        </p:tgtEl>
                                        <p:attrNameLst>
                                          <p:attrName>style.visibility</p:attrName>
                                        </p:attrNameLst>
                                      </p:cBhvr>
                                      <p:to>
                                        <p:strVal val="hidden"/>
                                      </p:to>
                                    </p:set>
                                  </p:childTnLst>
                                </p:cTn>
                              </p:par>
                              <p:par>
                                <p:cTn id="457" presetID="2" presetClass="exit" presetSubtype="2" fill="hold" grpId="1" nodeType="withEffect">
                                  <p:stCondLst>
                                    <p:cond delay="0"/>
                                  </p:stCondLst>
                                  <p:childTnLst>
                                    <p:anim calcmode="lin" valueType="num">
                                      <p:cBhvr additive="base">
                                        <p:cTn id="458" dur="4000"/>
                                        <p:tgtEl>
                                          <p:spTgt spid="37"/>
                                        </p:tgtEl>
                                        <p:attrNameLst>
                                          <p:attrName>ppt_x</p:attrName>
                                        </p:attrNameLst>
                                      </p:cBhvr>
                                      <p:tavLst>
                                        <p:tav tm="0">
                                          <p:val>
                                            <p:strVal val="ppt_x"/>
                                          </p:val>
                                        </p:tav>
                                        <p:tav tm="100000">
                                          <p:val>
                                            <p:strVal val="1+ppt_w/2"/>
                                          </p:val>
                                        </p:tav>
                                      </p:tavLst>
                                    </p:anim>
                                    <p:anim calcmode="lin" valueType="num">
                                      <p:cBhvr additive="base">
                                        <p:cTn id="459" dur="4000"/>
                                        <p:tgtEl>
                                          <p:spTgt spid="37"/>
                                        </p:tgtEl>
                                        <p:attrNameLst>
                                          <p:attrName>ppt_y</p:attrName>
                                        </p:attrNameLst>
                                      </p:cBhvr>
                                      <p:tavLst>
                                        <p:tav tm="0">
                                          <p:val>
                                            <p:strVal val="ppt_y"/>
                                          </p:val>
                                        </p:tav>
                                        <p:tav tm="100000">
                                          <p:val>
                                            <p:strVal val="ppt_y"/>
                                          </p:val>
                                        </p:tav>
                                      </p:tavLst>
                                    </p:anim>
                                    <p:set>
                                      <p:cBhvr>
                                        <p:cTn id="460" dur="1" fill="hold">
                                          <p:stCondLst>
                                            <p:cond delay="3999"/>
                                          </p:stCondLst>
                                        </p:cTn>
                                        <p:tgtEl>
                                          <p:spTgt spid="37"/>
                                        </p:tgtEl>
                                        <p:attrNameLst>
                                          <p:attrName>style.visibility</p:attrName>
                                        </p:attrNameLst>
                                      </p:cBhvr>
                                      <p:to>
                                        <p:strVal val="hidden"/>
                                      </p:to>
                                    </p:set>
                                  </p:childTnLst>
                                </p:cTn>
                              </p:par>
                              <p:par>
                                <p:cTn id="461" presetID="2" presetClass="exit" presetSubtype="2" fill="hold" grpId="1" nodeType="withEffect">
                                  <p:stCondLst>
                                    <p:cond delay="0"/>
                                  </p:stCondLst>
                                  <p:childTnLst>
                                    <p:anim calcmode="lin" valueType="num">
                                      <p:cBhvr additive="base">
                                        <p:cTn id="462" dur="4000"/>
                                        <p:tgtEl>
                                          <p:spTgt spid="38"/>
                                        </p:tgtEl>
                                        <p:attrNameLst>
                                          <p:attrName>ppt_x</p:attrName>
                                        </p:attrNameLst>
                                      </p:cBhvr>
                                      <p:tavLst>
                                        <p:tav tm="0">
                                          <p:val>
                                            <p:strVal val="ppt_x"/>
                                          </p:val>
                                        </p:tav>
                                        <p:tav tm="100000">
                                          <p:val>
                                            <p:strVal val="1+ppt_w/2"/>
                                          </p:val>
                                        </p:tav>
                                      </p:tavLst>
                                    </p:anim>
                                    <p:anim calcmode="lin" valueType="num">
                                      <p:cBhvr additive="base">
                                        <p:cTn id="463" dur="4000"/>
                                        <p:tgtEl>
                                          <p:spTgt spid="38"/>
                                        </p:tgtEl>
                                        <p:attrNameLst>
                                          <p:attrName>ppt_y</p:attrName>
                                        </p:attrNameLst>
                                      </p:cBhvr>
                                      <p:tavLst>
                                        <p:tav tm="0">
                                          <p:val>
                                            <p:strVal val="ppt_y"/>
                                          </p:val>
                                        </p:tav>
                                        <p:tav tm="100000">
                                          <p:val>
                                            <p:strVal val="ppt_y"/>
                                          </p:val>
                                        </p:tav>
                                      </p:tavLst>
                                    </p:anim>
                                    <p:set>
                                      <p:cBhvr>
                                        <p:cTn id="464" dur="1" fill="hold">
                                          <p:stCondLst>
                                            <p:cond delay="3999"/>
                                          </p:stCondLst>
                                        </p:cTn>
                                        <p:tgtEl>
                                          <p:spTgt spid="38"/>
                                        </p:tgtEl>
                                        <p:attrNameLst>
                                          <p:attrName>style.visibility</p:attrName>
                                        </p:attrNameLst>
                                      </p:cBhvr>
                                      <p:to>
                                        <p:strVal val="hidden"/>
                                      </p:to>
                                    </p:set>
                                  </p:childTnLst>
                                </p:cTn>
                              </p:par>
                              <p:par>
                                <p:cTn id="465" presetID="2" presetClass="exit" presetSubtype="2" fill="hold" grpId="1" nodeType="withEffect">
                                  <p:stCondLst>
                                    <p:cond delay="0"/>
                                  </p:stCondLst>
                                  <p:childTnLst>
                                    <p:anim calcmode="lin" valueType="num">
                                      <p:cBhvr additive="base">
                                        <p:cTn id="466" dur="4000"/>
                                        <p:tgtEl>
                                          <p:spTgt spid="39"/>
                                        </p:tgtEl>
                                        <p:attrNameLst>
                                          <p:attrName>ppt_x</p:attrName>
                                        </p:attrNameLst>
                                      </p:cBhvr>
                                      <p:tavLst>
                                        <p:tav tm="0">
                                          <p:val>
                                            <p:strVal val="ppt_x"/>
                                          </p:val>
                                        </p:tav>
                                        <p:tav tm="100000">
                                          <p:val>
                                            <p:strVal val="1+ppt_w/2"/>
                                          </p:val>
                                        </p:tav>
                                      </p:tavLst>
                                    </p:anim>
                                    <p:anim calcmode="lin" valueType="num">
                                      <p:cBhvr additive="base">
                                        <p:cTn id="467" dur="4000"/>
                                        <p:tgtEl>
                                          <p:spTgt spid="39"/>
                                        </p:tgtEl>
                                        <p:attrNameLst>
                                          <p:attrName>ppt_y</p:attrName>
                                        </p:attrNameLst>
                                      </p:cBhvr>
                                      <p:tavLst>
                                        <p:tav tm="0">
                                          <p:val>
                                            <p:strVal val="ppt_y"/>
                                          </p:val>
                                        </p:tav>
                                        <p:tav tm="100000">
                                          <p:val>
                                            <p:strVal val="ppt_y"/>
                                          </p:val>
                                        </p:tav>
                                      </p:tavLst>
                                    </p:anim>
                                    <p:set>
                                      <p:cBhvr>
                                        <p:cTn id="468" dur="1" fill="hold">
                                          <p:stCondLst>
                                            <p:cond delay="3999"/>
                                          </p:stCondLst>
                                        </p:cTn>
                                        <p:tgtEl>
                                          <p:spTgt spid="39"/>
                                        </p:tgtEl>
                                        <p:attrNameLst>
                                          <p:attrName>style.visibility</p:attrName>
                                        </p:attrNameLst>
                                      </p:cBhvr>
                                      <p:to>
                                        <p:strVal val="hidden"/>
                                      </p:to>
                                    </p:set>
                                  </p:childTnLst>
                                </p:cTn>
                              </p:par>
                              <p:par>
                                <p:cTn id="469" presetID="2" presetClass="exit" presetSubtype="2" fill="hold" grpId="1" nodeType="withEffect">
                                  <p:stCondLst>
                                    <p:cond delay="0"/>
                                  </p:stCondLst>
                                  <p:childTnLst>
                                    <p:anim calcmode="lin" valueType="num">
                                      <p:cBhvr additive="base">
                                        <p:cTn id="470" dur="4000"/>
                                        <p:tgtEl>
                                          <p:spTgt spid="40"/>
                                        </p:tgtEl>
                                        <p:attrNameLst>
                                          <p:attrName>ppt_x</p:attrName>
                                        </p:attrNameLst>
                                      </p:cBhvr>
                                      <p:tavLst>
                                        <p:tav tm="0">
                                          <p:val>
                                            <p:strVal val="ppt_x"/>
                                          </p:val>
                                        </p:tav>
                                        <p:tav tm="100000">
                                          <p:val>
                                            <p:strVal val="1+ppt_w/2"/>
                                          </p:val>
                                        </p:tav>
                                      </p:tavLst>
                                    </p:anim>
                                    <p:anim calcmode="lin" valueType="num">
                                      <p:cBhvr additive="base">
                                        <p:cTn id="471" dur="4000"/>
                                        <p:tgtEl>
                                          <p:spTgt spid="40"/>
                                        </p:tgtEl>
                                        <p:attrNameLst>
                                          <p:attrName>ppt_y</p:attrName>
                                        </p:attrNameLst>
                                      </p:cBhvr>
                                      <p:tavLst>
                                        <p:tav tm="0">
                                          <p:val>
                                            <p:strVal val="ppt_y"/>
                                          </p:val>
                                        </p:tav>
                                        <p:tav tm="100000">
                                          <p:val>
                                            <p:strVal val="ppt_y"/>
                                          </p:val>
                                        </p:tav>
                                      </p:tavLst>
                                    </p:anim>
                                    <p:set>
                                      <p:cBhvr>
                                        <p:cTn id="472" dur="1" fill="hold">
                                          <p:stCondLst>
                                            <p:cond delay="3999"/>
                                          </p:stCondLst>
                                        </p:cTn>
                                        <p:tgtEl>
                                          <p:spTgt spid="40"/>
                                        </p:tgtEl>
                                        <p:attrNameLst>
                                          <p:attrName>style.visibility</p:attrName>
                                        </p:attrNameLst>
                                      </p:cBhvr>
                                      <p:to>
                                        <p:strVal val="hidden"/>
                                      </p:to>
                                    </p:set>
                                  </p:childTnLst>
                                </p:cTn>
                              </p:par>
                              <p:par>
                                <p:cTn id="473" presetID="2" presetClass="exit" presetSubtype="2" fill="hold" grpId="1" nodeType="withEffect">
                                  <p:stCondLst>
                                    <p:cond delay="0"/>
                                  </p:stCondLst>
                                  <p:childTnLst>
                                    <p:anim calcmode="lin" valueType="num">
                                      <p:cBhvr additive="base">
                                        <p:cTn id="474" dur="4000"/>
                                        <p:tgtEl>
                                          <p:spTgt spid="41"/>
                                        </p:tgtEl>
                                        <p:attrNameLst>
                                          <p:attrName>ppt_x</p:attrName>
                                        </p:attrNameLst>
                                      </p:cBhvr>
                                      <p:tavLst>
                                        <p:tav tm="0">
                                          <p:val>
                                            <p:strVal val="ppt_x"/>
                                          </p:val>
                                        </p:tav>
                                        <p:tav tm="100000">
                                          <p:val>
                                            <p:strVal val="1+ppt_w/2"/>
                                          </p:val>
                                        </p:tav>
                                      </p:tavLst>
                                    </p:anim>
                                    <p:anim calcmode="lin" valueType="num">
                                      <p:cBhvr additive="base">
                                        <p:cTn id="475" dur="4000"/>
                                        <p:tgtEl>
                                          <p:spTgt spid="41"/>
                                        </p:tgtEl>
                                        <p:attrNameLst>
                                          <p:attrName>ppt_y</p:attrName>
                                        </p:attrNameLst>
                                      </p:cBhvr>
                                      <p:tavLst>
                                        <p:tav tm="0">
                                          <p:val>
                                            <p:strVal val="ppt_y"/>
                                          </p:val>
                                        </p:tav>
                                        <p:tav tm="100000">
                                          <p:val>
                                            <p:strVal val="ppt_y"/>
                                          </p:val>
                                        </p:tav>
                                      </p:tavLst>
                                    </p:anim>
                                    <p:set>
                                      <p:cBhvr>
                                        <p:cTn id="476" dur="1" fill="hold">
                                          <p:stCondLst>
                                            <p:cond delay="3999"/>
                                          </p:stCondLst>
                                        </p:cTn>
                                        <p:tgtEl>
                                          <p:spTgt spid="41"/>
                                        </p:tgtEl>
                                        <p:attrNameLst>
                                          <p:attrName>style.visibility</p:attrName>
                                        </p:attrNameLst>
                                      </p:cBhvr>
                                      <p:to>
                                        <p:strVal val="hidden"/>
                                      </p:to>
                                    </p:set>
                                  </p:childTnLst>
                                </p:cTn>
                              </p:par>
                              <p:par>
                                <p:cTn id="477" presetID="2" presetClass="exit" presetSubtype="2" fill="hold" grpId="1" nodeType="withEffect">
                                  <p:stCondLst>
                                    <p:cond delay="0"/>
                                  </p:stCondLst>
                                  <p:childTnLst>
                                    <p:anim calcmode="lin" valueType="num">
                                      <p:cBhvr additive="base">
                                        <p:cTn id="478" dur="4000"/>
                                        <p:tgtEl>
                                          <p:spTgt spid="42"/>
                                        </p:tgtEl>
                                        <p:attrNameLst>
                                          <p:attrName>ppt_x</p:attrName>
                                        </p:attrNameLst>
                                      </p:cBhvr>
                                      <p:tavLst>
                                        <p:tav tm="0">
                                          <p:val>
                                            <p:strVal val="ppt_x"/>
                                          </p:val>
                                        </p:tav>
                                        <p:tav tm="100000">
                                          <p:val>
                                            <p:strVal val="1+ppt_w/2"/>
                                          </p:val>
                                        </p:tav>
                                      </p:tavLst>
                                    </p:anim>
                                    <p:anim calcmode="lin" valueType="num">
                                      <p:cBhvr additive="base">
                                        <p:cTn id="479" dur="4000"/>
                                        <p:tgtEl>
                                          <p:spTgt spid="42"/>
                                        </p:tgtEl>
                                        <p:attrNameLst>
                                          <p:attrName>ppt_y</p:attrName>
                                        </p:attrNameLst>
                                      </p:cBhvr>
                                      <p:tavLst>
                                        <p:tav tm="0">
                                          <p:val>
                                            <p:strVal val="ppt_y"/>
                                          </p:val>
                                        </p:tav>
                                        <p:tav tm="100000">
                                          <p:val>
                                            <p:strVal val="ppt_y"/>
                                          </p:val>
                                        </p:tav>
                                      </p:tavLst>
                                    </p:anim>
                                    <p:set>
                                      <p:cBhvr>
                                        <p:cTn id="480" dur="1" fill="hold">
                                          <p:stCondLst>
                                            <p:cond delay="3999"/>
                                          </p:stCondLst>
                                        </p:cTn>
                                        <p:tgtEl>
                                          <p:spTgt spid="42"/>
                                        </p:tgtEl>
                                        <p:attrNameLst>
                                          <p:attrName>style.visibility</p:attrName>
                                        </p:attrNameLst>
                                      </p:cBhvr>
                                      <p:to>
                                        <p:strVal val="hidden"/>
                                      </p:to>
                                    </p:set>
                                  </p:childTnLst>
                                </p:cTn>
                              </p:par>
                              <p:par>
                                <p:cTn id="481" presetID="2" presetClass="exit" presetSubtype="2" fill="hold" grpId="1" nodeType="withEffect">
                                  <p:stCondLst>
                                    <p:cond delay="0"/>
                                  </p:stCondLst>
                                  <p:childTnLst>
                                    <p:anim calcmode="lin" valueType="num">
                                      <p:cBhvr additive="base">
                                        <p:cTn id="482" dur="4000"/>
                                        <p:tgtEl>
                                          <p:spTgt spid="43"/>
                                        </p:tgtEl>
                                        <p:attrNameLst>
                                          <p:attrName>ppt_x</p:attrName>
                                        </p:attrNameLst>
                                      </p:cBhvr>
                                      <p:tavLst>
                                        <p:tav tm="0">
                                          <p:val>
                                            <p:strVal val="ppt_x"/>
                                          </p:val>
                                        </p:tav>
                                        <p:tav tm="100000">
                                          <p:val>
                                            <p:strVal val="1+ppt_w/2"/>
                                          </p:val>
                                        </p:tav>
                                      </p:tavLst>
                                    </p:anim>
                                    <p:anim calcmode="lin" valueType="num">
                                      <p:cBhvr additive="base">
                                        <p:cTn id="483" dur="4000"/>
                                        <p:tgtEl>
                                          <p:spTgt spid="43"/>
                                        </p:tgtEl>
                                        <p:attrNameLst>
                                          <p:attrName>ppt_y</p:attrName>
                                        </p:attrNameLst>
                                      </p:cBhvr>
                                      <p:tavLst>
                                        <p:tav tm="0">
                                          <p:val>
                                            <p:strVal val="ppt_y"/>
                                          </p:val>
                                        </p:tav>
                                        <p:tav tm="100000">
                                          <p:val>
                                            <p:strVal val="ppt_y"/>
                                          </p:val>
                                        </p:tav>
                                      </p:tavLst>
                                    </p:anim>
                                    <p:set>
                                      <p:cBhvr>
                                        <p:cTn id="484" dur="1" fill="hold">
                                          <p:stCondLst>
                                            <p:cond delay="3999"/>
                                          </p:stCondLst>
                                        </p:cTn>
                                        <p:tgtEl>
                                          <p:spTgt spid="43"/>
                                        </p:tgtEl>
                                        <p:attrNameLst>
                                          <p:attrName>style.visibility</p:attrName>
                                        </p:attrNameLst>
                                      </p:cBhvr>
                                      <p:to>
                                        <p:strVal val="hidden"/>
                                      </p:to>
                                    </p:set>
                                  </p:childTnLst>
                                </p:cTn>
                              </p:par>
                              <p:par>
                                <p:cTn id="485" presetID="2" presetClass="exit" presetSubtype="2" fill="hold" grpId="1" nodeType="withEffect">
                                  <p:stCondLst>
                                    <p:cond delay="0"/>
                                  </p:stCondLst>
                                  <p:childTnLst>
                                    <p:anim calcmode="lin" valueType="num">
                                      <p:cBhvr additive="base">
                                        <p:cTn id="486" dur="4000"/>
                                        <p:tgtEl>
                                          <p:spTgt spid="44"/>
                                        </p:tgtEl>
                                        <p:attrNameLst>
                                          <p:attrName>ppt_x</p:attrName>
                                        </p:attrNameLst>
                                      </p:cBhvr>
                                      <p:tavLst>
                                        <p:tav tm="0">
                                          <p:val>
                                            <p:strVal val="ppt_x"/>
                                          </p:val>
                                        </p:tav>
                                        <p:tav tm="100000">
                                          <p:val>
                                            <p:strVal val="1+ppt_w/2"/>
                                          </p:val>
                                        </p:tav>
                                      </p:tavLst>
                                    </p:anim>
                                    <p:anim calcmode="lin" valueType="num">
                                      <p:cBhvr additive="base">
                                        <p:cTn id="487" dur="4000"/>
                                        <p:tgtEl>
                                          <p:spTgt spid="44"/>
                                        </p:tgtEl>
                                        <p:attrNameLst>
                                          <p:attrName>ppt_y</p:attrName>
                                        </p:attrNameLst>
                                      </p:cBhvr>
                                      <p:tavLst>
                                        <p:tav tm="0">
                                          <p:val>
                                            <p:strVal val="ppt_y"/>
                                          </p:val>
                                        </p:tav>
                                        <p:tav tm="100000">
                                          <p:val>
                                            <p:strVal val="ppt_y"/>
                                          </p:val>
                                        </p:tav>
                                      </p:tavLst>
                                    </p:anim>
                                    <p:set>
                                      <p:cBhvr>
                                        <p:cTn id="488" dur="1" fill="hold">
                                          <p:stCondLst>
                                            <p:cond delay="3999"/>
                                          </p:stCondLst>
                                        </p:cTn>
                                        <p:tgtEl>
                                          <p:spTgt spid="44"/>
                                        </p:tgtEl>
                                        <p:attrNameLst>
                                          <p:attrName>style.visibility</p:attrName>
                                        </p:attrNameLst>
                                      </p:cBhvr>
                                      <p:to>
                                        <p:strVal val="hidden"/>
                                      </p:to>
                                    </p:set>
                                  </p:childTnLst>
                                </p:cTn>
                              </p:par>
                              <p:par>
                                <p:cTn id="489" presetID="2" presetClass="exit" presetSubtype="2" fill="hold" grpId="1" nodeType="withEffect">
                                  <p:stCondLst>
                                    <p:cond delay="0"/>
                                  </p:stCondLst>
                                  <p:childTnLst>
                                    <p:anim calcmode="lin" valueType="num">
                                      <p:cBhvr additive="base">
                                        <p:cTn id="490" dur="4000"/>
                                        <p:tgtEl>
                                          <p:spTgt spid="45"/>
                                        </p:tgtEl>
                                        <p:attrNameLst>
                                          <p:attrName>ppt_x</p:attrName>
                                        </p:attrNameLst>
                                      </p:cBhvr>
                                      <p:tavLst>
                                        <p:tav tm="0">
                                          <p:val>
                                            <p:strVal val="ppt_x"/>
                                          </p:val>
                                        </p:tav>
                                        <p:tav tm="100000">
                                          <p:val>
                                            <p:strVal val="1+ppt_w/2"/>
                                          </p:val>
                                        </p:tav>
                                      </p:tavLst>
                                    </p:anim>
                                    <p:anim calcmode="lin" valueType="num">
                                      <p:cBhvr additive="base">
                                        <p:cTn id="491" dur="4000"/>
                                        <p:tgtEl>
                                          <p:spTgt spid="45"/>
                                        </p:tgtEl>
                                        <p:attrNameLst>
                                          <p:attrName>ppt_y</p:attrName>
                                        </p:attrNameLst>
                                      </p:cBhvr>
                                      <p:tavLst>
                                        <p:tav tm="0">
                                          <p:val>
                                            <p:strVal val="ppt_y"/>
                                          </p:val>
                                        </p:tav>
                                        <p:tav tm="100000">
                                          <p:val>
                                            <p:strVal val="ppt_y"/>
                                          </p:val>
                                        </p:tav>
                                      </p:tavLst>
                                    </p:anim>
                                    <p:set>
                                      <p:cBhvr>
                                        <p:cTn id="492" dur="1" fill="hold">
                                          <p:stCondLst>
                                            <p:cond delay="3999"/>
                                          </p:stCondLst>
                                        </p:cTn>
                                        <p:tgtEl>
                                          <p:spTgt spid="45"/>
                                        </p:tgtEl>
                                        <p:attrNameLst>
                                          <p:attrName>style.visibility</p:attrName>
                                        </p:attrNameLst>
                                      </p:cBhvr>
                                      <p:to>
                                        <p:strVal val="hidden"/>
                                      </p:to>
                                    </p:set>
                                  </p:childTnLst>
                                </p:cTn>
                              </p:par>
                              <p:par>
                                <p:cTn id="493" presetID="2" presetClass="exit" presetSubtype="2" fill="hold" grpId="1" nodeType="withEffect">
                                  <p:stCondLst>
                                    <p:cond delay="0"/>
                                  </p:stCondLst>
                                  <p:childTnLst>
                                    <p:anim calcmode="lin" valueType="num">
                                      <p:cBhvr additive="base">
                                        <p:cTn id="494" dur="4000"/>
                                        <p:tgtEl>
                                          <p:spTgt spid="46"/>
                                        </p:tgtEl>
                                        <p:attrNameLst>
                                          <p:attrName>ppt_x</p:attrName>
                                        </p:attrNameLst>
                                      </p:cBhvr>
                                      <p:tavLst>
                                        <p:tav tm="0">
                                          <p:val>
                                            <p:strVal val="ppt_x"/>
                                          </p:val>
                                        </p:tav>
                                        <p:tav tm="100000">
                                          <p:val>
                                            <p:strVal val="1+ppt_w/2"/>
                                          </p:val>
                                        </p:tav>
                                      </p:tavLst>
                                    </p:anim>
                                    <p:anim calcmode="lin" valueType="num">
                                      <p:cBhvr additive="base">
                                        <p:cTn id="495" dur="4000"/>
                                        <p:tgtEl>
                                          <p:spTgt spid="46"/>
                                        </p:tgtEl>
                                        <p:attrNameLst>
                                          <p:attrName>ppt_y</p:attrName>
                                        </p:attrNameLst>
                                      </p:cBhvr>
                                      <p:tavLst>
                                        <p:tav tm="0">
                                          <p:val>
                                            <p:strVal val="ppt_y"/>
                                          </p:val>
                                        </p:tav>
                                        <p:tav tm="100000">
                                          <p:val>
                                            <p:strVal val="ppt_y"/>
                                          </p:val>
                                        </p:tav>
                                      </p:tavLst>
                                    </p:anim>
                                    <p:set>
                                      <p:cBhvr>
                                        <p:cTn id="496" dur="1" fill="hold">
                                          <p:stCondLst>
                                            <p:cond delay="3999"/>
                                          </p:stCondLst>
                                        </p:cTn>
                                        <p:tgtEl>
                                          <p:spTgt spid="46"/>
                                        </p:tgtEl>
                                        <p:attrNameLst>
                                          <p:attrName>style.visibility</p:attrName>
                                        </p:attrNameLst>
                                      </p:cBhvr>
                                      <p:to>
                                        <p:strVal val="hidden"/>
                                      </p:to>
                                    </p:set>
                                  </p:childTnLst>
                                </p:cTn>
                              </p:par>
                              <p:par>
                                <p:cTn id="497" presetID="2" presetClass="exit" presetSubtype="2" fill="hold" grpId="1" nodeType="withEffect">
                                  <p:stCondLst>
                                    <p:cond delay="0"/>
                                  </p:stCondLst>
                                  <p:childTnLst>
                                    <p:anim calcmode="lin" valueType="num">
                                      <p:cBhvr additive="base">
                                        <p:cTn id="498" dur="4000"/>
                                        <p:tgtEl>
                                          <p:spTgt spid="47"/>
                                        </p:tgtEl>
                                        <p:attrNameLst>
                                          <p:attrName>ppt_x</p:attrName>
                                        </p:attrNameLst>
                                      </p:cBhvr>
                                      <p:tavLst>
                                        <p:tav tm="0">
                                          <p:val>
                                            <p:strVal val="ppt_x"/>
                                          </p:val>
                                        </p:tav>
                                        <p:tav tm="100000">
                                          <p:val>
                                            <p:strVal val="1+ppt_w/2"/>
                                          </p:val>
                                        </p:tav>
                                      </p:tavLst>
                                    </p:anim>
                                    <p:anim calcmode="lin" valueType="num">
                                      <p:cBhvr additive="base">
                                        <p:cTn id="499" dur="4000"/>
                                        <p:tgtEl>
                                          <p:spTgt spid="47"/>
                                        </p:tgtEl>
                                        <p:attrNameLst>
                                          <p:attrName>ppt_y</p:attrName>
                                        </p:attrNameLst>
                                      </p:cBhvr>
                                      <p:tavLst>
                                        <p:tav tm="0">
                                          <p:val>
                                            <p:strVal val="ppt_y"/>
                                          </p:val>
                                        </p:tav>
                                        <p:tav tm="100000">
                                          <p:val>
                                            <p:strVal val="ppt_y"/>
                                          </p:val>
                                        </p:tav>
                                      </p:tavLst>
                                    </p:anim>
                                    <p:set>
                                      <p:cBhvr>
                                        <p:cTn id="500" dur="1" fill="hold">
                                          <p:stCondLst>
                                            <p:cond delay="3999"/>
                                          </p:stCondLst>
                                        </p:cTn>
                                        <p:tgtEl>
                                          <p:spTgt spid="47"/>
                                        </p:tgtEl>
                                        <p:attrNameLst>
                                          <p:attrName>style.visibility</p:attrName>
                                        </p:attrNameLst>
                                      </p:cBhvr>
                                      <p:to>
                                        <p:strVal val="hidden"/>
                                      </p:to>
                                    </p:set>
                                  </p:childTnLst>
                                </p:cTn>
                              </p:par>
                              <p:par>
                                <p:cTn id="501" presetID="2" presetClass="exit" presetSubtype="2" fill="hold" grpId="1" nodeType="withEffect">
                                  <p:stCondLst>
                                    <p:cond delay="0"/>
                                  </p:stCondLst>
                                  <p:childTnLst>
                                    <p:anim calcmode="lin" valueType="num">
                                      <p:cBhvr additive="base">
                                        <p:cTn id="502" dur="4000"/>
                                        <p:tgtEl>
                                          <p:spTgt spid="48"/>
                                        </p:tgtEl>
                                        <p:attrNameLst>
                                          <p:attrName>ppt_x</p:attrName>
                                        </p:attrNameLst>
                                      </p:cBhvr>
                                      <p:tavLst>
                                        <p:tav tm="0">
                                          <p:val>
                                            <p:strVal val="ppt_x"/>
                                          </p:val>
                                        </p:tav>
                                        <p:tav tm="100000">
                                          <p:val>
                                            <p:strVal val="1+ppt_w/2"/>
                                          </p:val>
                                        </p:tav>
                                      </p:tavLst>
                                    </p:anim>
                                    <p:anim calcmode="lin" valueType="num">
                                      <p:cBhvr additive="base">
                                        <p:cTn id="503" dur="4000"/>
                                        <p:tgtEl>
                                          <p:spTgt spid="48"/>
                                        </p:tgtEl>
                                        <p:attrNameLst>
                                          <p:attrName>ppt_y</p:attrName>
                                        </p:attrNameLst>
                                      </p:cBhvr>
                                      <p:tavLst>
                                        <p:tav tm="0">
                                          <p:val>
                                            <p:strVal val="ppt_y"/>
                                          </p:val>
                                        </p:tav>
                                        <p:tav tm="100000">
                                          <p:val>
                                            <p:strVal val="ppt_y"/>
                                          </p:val>
                                        </p:tav>
                                      </p:tavLst>
                                    </p:anim>
                                    <p:set>
                                      <p:cBhvr>
                                        <p:cTn id="504" dur="1" fill="hold">
                                          <p:stCondLst>
                                            <p:cond delay="3999"/>
                                          </p:stCondLst>
                                        </p:cTn>
                                        <p:tgtEl>
                                          <p:spTgt spid="48"/>
                                        </p:tgtEl>
                                        <p:attrNameLst>
                                          <p:attrName>style.visibility</p:attrName>
                                        </p:attrNameLst>
                                      </p:cBhvr>
                                      <p:to>
                                        <p:strVal val="hidden"/>
                                      </p:to>
                                    </p:set>
                                  </p:childTnLst>
                                </p:cTn>
                              </p:par>
                              <p:par>
                                <p:cTn id="505" presetID="2" presetClass="exit" presetSubtype="2" fill="hold" grpId="1" nodeType="withEffect">
                                  <p:stCondLst>
                                    <p:cond delay="0"/>
                                  </p:stCondLst>
                                  <p:childTnLst>
                                    <p:anim calcmode="lin" valueType="num">
                                      <p:cBhvr additive="base">
                                        <p:cTn id="506" dur="4000"/>
                                        <p:tgtEl>
                                          <p:spTgt spid="49"/>
                                        </p:tgtEl>
                                        <p:attrNameLst>
                                          <p:attrName>ppt_x</p:attrName>
                                        </p:attrNameLst>
                                      </p:cBhvr>
                                      <p:tavLst>
                                        <p:tav tm="0">
                                          <p:val>
                                            <p:strVal val="ppt_x"/>
                                          </p:val>
                                        </p:tav>
                                        <p:tav tm="100000">
                                          <p:val>
                                            <p:strVal val="1+ppt_w/2"/>
                                          </p:val>
                                        </p:tav>
                                      </p:tavLst>
                                    </p:anim>
                                    <p:anim calcmode="lin" valueType="num">
                                      <p:cBhvr additive="base">
                                        <p:cTn id="507" dur="4000"/>
                                        <p:tgtEl>
                                          <p:spTgt spid="49"/>
                                        </p:tgtEl>
                                        <p:attrNameLst>
                                          <p:attrName>ppt_y</p:attrName>
                                        </p:attrNameLst>
                                      </p:cBhvr>
                                      <p:tavLst>
                                        <p:tav tm="0">
                                          <p:val>
                                            <p:strVal val="ppt_y"/>
                                          </p:val>
                                        </p:tav>
                                        <p:tav tm="100000">
                                          <p:val>
                                            <p:strVal val="ppt_y"/>
                                          </p:val>
                                        </p:tav>
                                      </p:tavLst>
                                    </p:anim>
                                    <p:set>
                                      <p:cBhvr>
                                        <p:cTn id="508" dur="1" fill="hold">
                                          <p:stCondLst>
                                            <p:cond delay="3999"/>
                                          </p:stCondLst>
                                        </p:cTn>
                                        <p:tgtEl>
                                          <p:spTgt spid="49"/>
                                        </p:tgtEl>
                                        <p:attrNameLst>
                                          <p:attrName>style.visibility</p:attrName>
                                        </p:attrNameLst>
                                      </p:cBhvr>
                                      <p:to>
                                        <p:strVal val="hidden"/>
                                      </p:to>
                                    </p:set>
                                  </p:childTnLst>
                                </p:cTn>
                              </p:par>
                              <p:par>
                                <p:cTn id="509" presetID="2" presetClass="exit" presetSubtype="2" fill="hold" grpId="1" nodeType="withEffect">
                                  <p:stCondLst>
                                    <p:cond delay="0"/>
                                  </p:stCondLst>
                                  <p:childTnLst>
                                    <p:anim calcmode="lin" valueType="num">
                                      <p:cBhvr additive="base">
                                        <p:cTn id="510" dur="4000"/>
                                        <p:tgtEl>
                                          <p:spTgt spid="50"/>
                                        </p:tgtEl>
                                        <p:attrNameLst>
                                          <p:attrName>ppt_x</p:attrName>
                                        </p:attrNameLst>
                                      </p:cBhvr>
                                      <p:tavLst>
                                        <p:tav tm="0">
                                          <p:val>
                                            <p:strVal val="ppt_x"/>
                                          </p:val>
                                        </p:tav>
                                        <p:tav tm="100000">
                                          <p:val>
                                            <p:strVal val="1+ppt_w/2"/>
                                          </p:val>
                                        </p:tav>
                                      </p:tavLst>
                                    </p:anim>
                                    <p:anim calcmode="lin" valueType="num">
                                      <p:cBhvr additive="base">
                                        <p:cTn id="511" dur="4000"/>
                                        <p:tgtEl>
                                          <p:spTgt spid="50"/>
                                        </p:tgtEl>
                                        <p:attrNameLst>
                                          <p:attrName>ppt_y</p:attrName>
                                        </p:attrNameLst>
                                      </p:cBhvr>
                                      <p:tavLst>
                                        <p:tav tm="0">
                                          <p:val>
                                            <p:strVal val="ppt_y"/>
                                          </p:val>
                                        </p:tav>
                                        <p:tav tm="100000">
                                          <p:val>
                                            <p:strVal val="ppt_y"/>
                                          </p:val>
                                        </p:tav>
                                      </p:tavLst>
                                    </p:anim>
                                    <p:set>
                                      <p:cBhvr>
                                        <p:cTn id="512" dur="1" fill="hold">
                                          <p:stCondLst>
                                            <p:cond delay="3999"/>
                                          </p:stCondLst>
                                        </p:cTn>
                                        <p:tgtEl>
                                          <p:spTgt spid="50"/>
                                        </p:tgtEl>
                                        <p:attrNameLst>
                                          <p:attrName>style.visibility</p:attrName>
                                        </p:attrNameLst>
                                      </p:cBhvr>
                                      <p:to>
                                        <p:strVal val="hidden"/>
                                      </p:to>
                                    </p:set>
                                  </p:childTnLst>
                                </p:cTn>
                              </p:par>
                              <p:par>
                                <p:cTn id="513" presetID="2" presetClass="exit" presetSubtype="2" fill="hold" grpId="1" nodeType="withEffect">
                                  <p:stCondLst>
                                    <p:cond delay="0"/>
                                  </p:stCondLst>
                                  <p:childTnLst>
                                    <p:anim calcmode="lin" valueType="num">
                                      <p:cBhvr additive="base">
                                        <p:cTn id="514" dur="4000"/>
                                        <p:tgtEl>
                                          <p:spTgt spid="51"/>
                                        </p:tgtEl>
                                        <p:attrNameLst>
                                          <p:attrName>ppt_x</p:attrName>
                                        </p:attrNameLst>
                                      </p:cBhvr>
                                      <p:tavLst>
                                        <p:tav tm="0">
                                          <p:val>
                                            <p:strVal val="ppt_x"/>
                                          </p:val>
                                        </p:tav>
                                        <p:tav tm="100000">
                                          <p:val>
                                            <p:strVal val="1+ppt_w/2"/>
                                          </p:val>
                                        </p:tav>
                                      </p:tavLst>
                                    </p:anim>
                                    <p:anim calcmode="lin" valueType="num">
                                      <p:cBhvr additive="base">
                                        <p:cTn id="515" dur="4000"/>
                                        <p:tgtEl>
                                          <p:spTgt spid="51"/>
                                        </p:tgtEl>
                                        <p:attrNameLst>
                                          <p:attrName>ppt_y</p:attrName>
                                        </p:attrNameLst>
                                      </p:cBhvr>
                                      <p:tavLst>
                                        <p:tav tm="0">
                                          <p:val>
                                            <p:strVal val="ppt_y"/>
                                          </p:val>
                                        </p:tav>
                                        <p:tav tm="100000">
                                          <p:val>
                                            <p:strVal val="ppt_y"/>
                                          </p:val>
                                        </p:tav>
                                      </p:tavLst>
                                    </p:anim>
                                    <p:set>
                                      <p:cBhvr>
                                        <p:cTn id="516" dur="1" fill="hold">
                                          <p:stCondLst>
                                            <p:cond delay="3999"/>
                                          </p:stCondLst>
                                        </p:cTn>
                                        <p:tgtEl>
                                          <p:spTgt spid="51"/>
                                        </p:tgtEl>
                                        <p:attrNameLst>
                                          <p:attrName>style.visibility</p:attrName>
                                        </p:attrNameLst>
                                      </p:cBhvr>
                                      <p:to>
                                        <p:strVal val="hidden"/>
                                      </p:to>
                                    </p:set>
                                  </p:childTnLst>
                                </p:cTn>
                              </p:par>
                              <p:par>
                                <p:cTn id="517" presetID="2" presetClass="exit" presetSubtype="2" fill="hold" grpId="1" nodeType="withEffect">
                                  <p:stCondLst>
                                    <p:cond delay="0"/>
                                  </p:stCondLst>
                                  <p:childTnLst>
                                    <p:anim calcmode="lin" valueType="num">
                                      <p:cBhvr additive="base">
                                        <p:cTn id="518" dur="4000"/>
                                        <p:tgtEl>
                                          <p:spTgt spid="52"/>
                                        </p:tgtEl>
                                        <p:attrNameLst>
                                          <p:attrName>ppt_x</p:attrName>
                                        </p:attrNameLst>
                                      </p:cBhvr>
                                      <p:tavLst>
                                        <p:tav tm="0">
                                          <p:val>
                                            <p:strVal val="ppt_x"/>
                                          </p:val>
                                        </p:tav>
                                        <p:tav tm="100000">
                                          <p:val>
                                            <p:strVal val="1+ppt_w/2"/>
                                          </p:val>
                                        </p:tav>
                                      </p:tavLst>
                                    </p:anim>
                                    <p:anim calcmode="lin" valueType="num">
                                      <p:cBhvr additive="base">
                                        <p:cTn id="519" dur="4000"/>
                                        <p:tgtEl>
                                          <p:spTgt spid="52"/>
                                        </p:tgtEl>
                                        <p:attrNameLst>
                                          <p:attrName>ppt_y</p:attrName>
                                        </p:attrNameLst>
                                      </p:cBhvr>
                                      <p:tavLst>
                                        <p:tav tm="0">
                                          <p:val>
                                            <p:strVal val="ppt_y"/>
                                          </p:val>
                                        </p:tav>
                                        <p:tav tm="100000">
                                          <p:val>
                                            <p:strVal val="ppt_y"/>
                                          </p:val>
                                        </p:tav>
                                      </p:tavLst>
                                    </p:anim>
                                    <p:set>
                                      <p:cBhvr>
                                        <p:cTn id="520" dur="1" fill="hold">
                                          <p:stCondLst>
                                            <p:cond delay="3999"/>
                                          </p:stCondLst>
                                        </p:cTn>
                                        <p:tgtEl>
                                          <p:spTgt spid="52"/>
                                        </p:tgtEl>
                                        <p:attrNameLst>
                                          <p:attrName>style.visibility</p:attrName>
                                        </p:attrNameLst>
                                      </p:cBhvr>
                                      <p:to>
                                        <p:strVal val="hidden"/>
                                      </p:to>
                                    </p:set>
                                  </p:childTnLst>
                                </p:cTn>
                              </p:par>
                              <p:par>
                                <p:cTn id="521" presetID="2" presetClass="exit" presetSubtype="2" fill="hold" grpId="1" nodeType="withEffect">
                                  <p:stCondLst>
                                    <p:cond delay="0"/>
                                  </p:stCondLst>
                                  <p:childTnLst>
                                    <p:anim calcmode="lin" valueType="num">
                                      <p:cBhvr additive="base">
                                        <p:cTn id="522" dur="4000"/>
                                        <p:tgtEl>
                                          <p:spTgt spid="53"/>
                                        </p:tgtEl>
                                        <p:attrNameLst>
                                          <p:attrName>ppt_x</p:attrName>
                                        </p:attrNameLst>
                                      </p:cBhvr>
                                      <p:tavLst>
                                        <p:tav tm="0">
                                          <p:val>
                                            <p:strVal val="ppt_x"/>
                                          </p:val>
                                        </p:tav>
                                        <p:tav tm="100000">
                                          <p:val>
                                            <p:strVal val="1+ppt_w/2"/>
                                          </p:val>
                                        </p:tav>
                                      </p:tavLst>
                                    </p:anim>
                                    <p:anim calcmode="lin" valueType="num">
                                      <p:cBhvr additive="base">
                                        <p:cTn id="523" dur="4000"/>
                                        <p:tgtEl>
                                          <p:spTgt spid="53"/>
                                        </p:tgtEl>
                                        <p:attrNameLst>
                                          <p:attrName>ppt_y</p:attrName>
                                        </p:attrNameLst>
                                      </p:cBhvr>
                                      <p:tavLst>
                                        <p:tav tm="0">
                                          <p:val>
                                            <p:strVal val="ppt_y"/>
                                          </p:val>
                                        </p:tav>
                                        <p:tav tm="100000">
                                          <p:val>
                                            <p:strVal val="ppt_y"/>
                                          </p:val>
                                        </p:tav>
                                      </p:tavLst>
                                    </p:anim>
                                    <p:set>
                                      <p:cBhvr>
                                        <p:cTn id="524" dur="1" fill="hold">
                                          <p:stCondLst>
                                            <p:cond delay="3999"/>
                                          </p:stCondLst>
                                        </p:cTn>
                                        <p:tgtEl>
                                          <p:spTgt spid="53"/>
                                        </p:tgtEl>
                                        <p:attrNameLst>
                                          <p:attrName>style.visibility</p:attrName>
                                        </p:attrNameLst>
                                      </p:cBhvr>
                                      <p:to>
                                        <p:strVal val="hidden"/>
                                      </p:to>
                                    </p:set>
                                  </p:childTnLst>
                                </p:cTn>
                              </p:par>
                              <p:par>
                                <p:cTn id="525" presetID="2" presetClass="exit" presetSubtype="2" fill="hold" grpId="1" nodeType="withEffect">
                                  <p:stCondLst>
                                    <p:cond delay="0"/>
                                  </p:stCondLst>
                                  <p:childTnLst>
                                    <p:anim calcmode="lin" valueType="num">
                                      <p:cBhvr additive="base">
                                        <p:cTn id="526" dur="4000"/>
                                        <p:tgtEl>
                                          <p:spTgt spid="54"/>
                                        </p:tgtEl>
                                        <p:attrNameLst>
                                          <p:attrName>ppt_x</p:attrName>
                                        </p:attrNameLst>
                                      </p:cBhvr>
                                      <p:tavLst>
                                        <p:tav tm="0">
                                          <p:val>
                                            <p:strVal val="ppt_x"/>
                                          </p:val>
                                        </p:tav>
                                        <p:tav tm="100000">
                                          <p:val>
                                            <p:strVal val="1+ppt_w/2"/>
                                          </p:val>
                                        </p:tav>
                                      </p:tavLst>
                                    </p:anim>
                                    <p:anim calcmode="lin" valueType="num">
                                      <p:cBhvr additive="base">
                                        <p:cTn id="527" dur="4000"/>
                                        <p:tgtEl>
                                          <p:spTgt spid="54"/>
                                        </p:tgtEl>
                                        <p:attrNameLst>
                                          <p:attrName>ppt_y</p:attrName>
                                        </p:attrNameLst>
                                      </p:cBhvr>
                                      <p:tavLst>
                                        <p:tav tm="0">
                                          <p:val>
                                            <p:strVal val="ppt_y"/>
                                          </p:val>
                                        </p:tav>
                                        <p:tav tm="100000">
                                          <p:val>
                                            <p:strVal val="ppt_y"/>
                                          </p:val>
                                        </p:tav>
                                      </p:tavLst>
                                    </p:anim>
                                    <p:set>
                                      <p:cBhvr>
                                        <p:cTn id="528" dur="1" fill="hold">
                                          <p:stCondLst>
                                            <p:cond delay="3999"/>
                                          </p:stCondLst>
                                        </p:cTn>
                                        <p:tgtEl>
                                          <p:spTgt spid="54"/>
                                        </p:tgtEl>
                                        <p:attrNameLst>
                                          <p:attrName>style.visibility</p:attrName>
                                        </p:attrNameLst>
                                      </p:cBhvr>
                                      <p:to>
                                        <p:strVal val="hidden"/>
                                      </p:to>
                                    </p:set>
                                  </p:childTnLst>
                                </p:cTn>
                              </p:par>
                              <p:par>
                                <p:cTn id="529" presetID="2" presetClass="exit" presetSubtype="2" fill="hold" grpId="1" nodeType="withEffect">
                                  <p:stCondLst>
                                    <p:cond delay="0"/>
                                  </p:stCondLst>
                                  <p:childTnLst>
                                    <p:anim calcmode="lin" valueType="num">
                                      <p:cBhvr additive="base">
                                        <p:cTn id="530" dur="4000"/>
                                        <p:tgtEl>
                                          <p:spTgt spid="55"/>
                                        </p:tgtEl>
                                        <p:attrNameLst>
                                          <p:attrName>ppt_x</p:attrName>
                                        </p:attrNameLst>
                                      </p:cBhvr>
                                      <p:tavLst>
                                        <p:tav tm="0">
                                          <p:val>
                                            <p:strVal val="ppt_x"/>
                                          </p:val>
                                        </p:tav>
                                        <p:tav tm="100000">
                                          <p:val>
                                            <p:strVal val="1+ppt_w/2"/>
                                          </p:val>
                                        </p:tav>
                                      </p:tavLst>
                                    </p:anim>
                                    <p:anim calcmode="lin" valueType="num">
                                      <p:cBhvr additive="base">
                                        <p:cTn id="531" dur="4000"/>
                                        <p:tgtEl>
                                          <p:spTgt spid="55"/>
                                        </p:tgtEl>
                                        <p:attrNameLst>
                                          <p:attrName>ppt_y</p:attrName>
                                        </p:attrNameLst>
                                      </p:cBhvr>
                                      <p:tavLst>
                                        <p:tav tm="0">
                                          <p:val>
                                            <p:strVal val="ppt_y"/>
                                          </p:val>
                                        </p:tav>
                                        <p:tav tm="100000">
                                          <p:val>
                                            <p:strVal val="ppt_y"/>
                                          </p:val>
                                        </p:tav>
                                      </p:tavLst>
                                    </p:anim>
                                    <p:set>
                                      <p:cBhvr>
                                        <p:cTn id="532" dur="1" fill="hold">
                                          <p:stCondLst>
                                            <p:cond delay="3999"/>
                                          </p:stCondLst>
                                        </p:cTn>
                                        <p:tgtEl>
                                          <p:spTgt spid="55"/>
                                        </p:tgtEl>
                                        <p:attrNameLst>
                                          <p:attrName>style.visibility</p:attrName>
                                        </p:attrNameLst>
                                      </p:cBhvr>
                                      <p:to>
                                        <p:strVal val="hidden"/>
                                      </p:to>
                                    </p:set>
                                  </p:childTnLst>
                                </p:cTn>
                              </p:par>
                              <p:par>
                                <p:cTn id="533" presetID="2" presetClass="exit" presetSubtype="2" fill="hold" grpId="1" nodeType="withEffect">
                                  <p:stCondLst>
                                    <p:cond delay="0"/>
                                  </p:stCondLst>
                                  <p:childTnLst>
                                    <p:anim calcmode="lin" valueType="num">
                                      <p:cBhvr additive="base">
                                        <p:cTn id="534" dur="4000"/>
                                        <p:tgtEl>
                                          <p:spTgt spid="56"/>
                                        </p:tgtEl>
                                        <p:attrNameLst>
                                          <p:attrName>ppt_x</p:attrName>
                                        </p:attrNameLst>
                                      </p:cBhvr>
                                      <p:tavLst>
                                        <p:tav tm="0">
                                          <p:val>
                                            <p:strVal val="ppt_x"/>
                                          </p:val>
                                        </p:tav>
                                        <p:tav tm="100000">
                                          <p:val>
                                            <p:strVal val="1+ppt_w/2"/>
                                          </p:val>
                                        </p:tav>
                                      </p:tavLst>
                                    </p:anim>
                                    <p:anim calcmode="lin" valueType="num">
                                      <p:cBhvr additive="base">
                                        <p:cTn id="535" dur="4000"/>
                                        <p:tgtEl>
                                          <p:spTgt spid="56"/>
                                        </p:tgtEl>
                                        <p:attrNameLst>
                                          <p:attrName>ppt_y</p:attrName>
                                        </p:attrNameLst>
                                      </p:cBhvr>
                                      <p:tavLst>
                                        <p:tav tm="0">
                                          <p:val>
                                            <p:strVal val="ppt_y"/>
                                          </p:val>
                                        </p:tav>
                                        <p:tav tm="100000">
                                          <p:val>
                                            <p:strVal val="ppt_y"/>
                                          </p:val>
                                        </p:tav>
                                      </p:tavLst>
                                    </p:anim>
                                    <p:set>
                                      <p:cBhvr>
                                        <p:cTn id="536" dur="1" fill="hold">
                                          <p:stCondLst>
                                            <p:cond delay="3999"/>
                                          </p:stCondLst>
                                        </p:cTn>
                                        <p:tgtEl>
                                          <p:spTgt spid="56"/>
                                        </p:tgtEl>
                                        <p:attrNameLst>
                                          <p:attrName>style.visibility</p:attrName>
                                        </p:attrNameLst>
                                      </p:cBhvr>
                                      <p:to>
                                        <p:strVal val="hidden"/>
                                      </p:to>
                                    </p:set>
                                  </p:childTnLst>
                                </p:cTn>
                              </p:par>
                              <p:par>
                                <p:cTn id="537" presetID="2" presetClass="exit" presetSubtype="2" fill="hold" grpId="1" nodeType="withEffect">
                                  <p:stCondLst>
                                    <p:cond delay="0"/>
                                  </p:stCondLst>
                                  <p:childTnLst>
                                    <p:anim calcmode="lin" valueType="num">
                                      <p:cBhvr additive="base">
                                        <p:cTn id="538" dur="4000"/>
                                        <p:tgtEl>
                                          <p:spTgt spid="57"/>
                                        </p:tgtEl>
                                        <p:attrNameLst>
                                          <p:attrName>ppt_x</p:attrName>
                                        </p:attrNameLst>
                                      </p:cBhvr>
                                      <p:tavLst>
                                        <p:tav tm="0">
                                          <p:val>
                                            <p:strVal val="ppt_x"/>
                                          </p:val>
                                        </p:tav>
                                        <p:tav tm="100000">
                                          <p:val>
                                            <p:strVal val="1+ppt_w/2"/>
                                          </p:val>
                                        </p:tav>
                                      </p:tavLst>
                                    </p:anim>
                                    <p:anim calcmode="lin" valueType="num">
                                      <p:cBhvr additive="base">
                                        <p:cTn id="539" dur="4000"/>
                                        <p:tgtEl>
                                          <p:spTgt spid="57"/>
                                        </p:tgtEl>
                                        <p:attrNameLst>
                                          <p:attrName>ppt_y</p:attrName>
                                        </p:attrNameLst>
                                      </p:cBhvr>
                                      <p:tavLst>
                                        <p:tav tm="0">
                                          <p:val>
                                            <p:strVal val="ppt_y"/>
                                          </p:val>
                                        </p:tav>
                                        <p:tav tm="100000">
                                          <p:val>
                                            <p:strVal val="ppt_y"/>
                                          </p:val>
                                        </p:tav>
                                      </p:tavLst>
                                    </p:anim>
                                    <p:set>
                                      <p:cBhvr>
                                        <p:cTn id="540" dur="1" fill="hold">
                                          <p:stCondLst>
                                            <p:cond delay="3999"/>
                                          </p:stCondLst>
                                        </p:cTn>
                                        <p:tgtEl>
                                          <p:spTgt spid="57"/>
                                        </p:tgtEl>
                                        <p:attrNameLst>
                                          <p:attrName>style.visibility</p:attrName>
                                        </p:attrNameLst>
                                      </p:cBhvr>
                                      <p:to>
                                        <p:strVal val="hidden"/>
                                      </p:to>
                                    </p:set>
                                  </p:childTnLst>
                                </p:cTn>
                              </p:par>
                              <p:par>
                                <p:cTn id="541" presetID="2" presetClass="exit" presetSubtype="2" fill="hold" grpId="1" nodeType="withEffect">
                                  <p:stCondLst>
                                    <p:cond delay="0"/>
                                  </p:stCondLst>
                                  <p:childTnLst>
                                    <p:anim calcmode="lin" valueType="num">
                                      <p:cBhvr additive="base">
                                        <p:cTn id="542" dur="4000"/>
                                        <p:tgtEl>
                                          <p:spTgt spid="58"/>
                                        </p:tgtEl>
                                        <p:attrNameLst>
                                          <p:attrName>ppt_x</p:attrName>
                                        </p:attrNameLst>
                                      </p:cBhvr>
                                      <p:tavLst>
                                        <p:tav tm="0">
                                          <p:val>
                                            <p:strVal val="ppt_x"/>
                                          </p:val>
                                        </p:tav>
                                        <p:tav tm="100000">
                                          <p:val>
                                            <p:strVal val="1+ppt_w/2"/>
                                          </p:val>
                                        </p:tav>
                                      </p:tavLst>
                                    </p:anim>
                                    <p:anim calcmode="lin" valueType="num">
                                      <p:cBhvr additive="base">
                                        <p:cTn id="543" dur="4000"/>
                                        <p:tgtEl>
                                          <p:spTgt spid="58"/>
                                        </p:tgtEl>
                                        <p:attrNameLst>
                                          <p:attrName>ppt_y</p:attrName>
                                        </p:attrNameLst>
                                      </p:cBhvr>
                                      <p:tavLst>
                                        <p:tav tm="0">
                                          <p:val>
                                            <p:strVal val="ppt_y"/>
                                          </p:val>
                                        </p:tav>
                                        <p:tav tm="100000">
                                          <p:val>
                                            <p:strVal val="ppt_y"/>
                                          </p:val>
                                        </p:tav>
                                      </p:tavLst>
                                    </p:anim>
                                    <p:set>
                                      <p:cBhvr>
                                        <p:cTn id="544" dur="1" fill="hold">
                                          <p:stCondLst>
                                            <p:cond delay="3999"/>
                                          </p:stCondLst>
                                        </p:cTn>
                                        <p:tgtEl>
                                          <p:spTgt spid="58"/>
                                        </p:tgtEl>
                                        <p:attrNameLst>
                                          <p:attrName>style.visibility</p:attrName>
                                        </p:attrNameLst>
                                      </p:cBhvr>
                                      <p:to>
                                        <p:strVal val="hidden"/>
                                      </p:to>
                                    </p:set>
                                  </p:childTnLst>
                                </p:cTn>
                              </p:par>
                              <p:par>
                                <p:cTn id="545" presetID="2" presetClass="exit" presetSubtype="2" fill="hold" grpId="1" nodeType="withEffect">
                                  <p:stCondLst>
                                    <p:cond delay="0"/>
                                  </p:stCondLst>
                                  <p:childTnLst>
                                    <p:anim calcmode="lin" valueType="num">
                                      <p:cBhvr additive="base">
                                        <p:cTn id="546" dur="4000"/>
                                        <p:tgtEl>
                                          <p:spTgt spid="59"/>
                                        </p:tgtEl>
                                        <p:attrNameLst>
                                          <p:attrName>ppt_x</p:attrName>
                                        </p:attrNameLst>
                                      </p:cBhvr>
                                      <p:tavLst>
                                        <p:tav tm="0">
                                          <p:val>
                                            <p:strVal val="ppt_x"/>
                                          </p:val>
                                        </p:tav>
                                        <p:tav tm="100000">
                                          <p:val>
                                            <p:strVal val="1+ppt_w/2"/>
                                          </p:val>
                                        </p:tav>
                                      </p:tavLst>
                                    </p:anim>
                                    <p:anim calcmode="lin" valueType="num">
                                      <p:cBhvr additive="base">
                                        <p:cTn id="547" dur="4000"/>
                                        <p:tgtEl>
                                          <p:spTgt spid="59"/>
                                        </p:tgtEl>
                                        <p:attrNameLst>
                                          <p:attrName>ppt_y</p:attrName>
                                        </p:attrNameLst>
                                      </p:cBhvr>
                                      <p:tavLst>
                                        <p:tav tm="0">
                                          <p:val>
                                            <p:strVal val="ppt_y"/>
                                          </p:val>
                                        </p:tav>
                                        <p:tav tm="100000">
                                          <p:val>
                                            <p:strVal val="ppt_y"/>
                                          </p:val>
                                        </p:tav>
                                      </p:tavLst>
                                    </p:anim>
                                    <p:set>
                                      <p:cBhvr>
                                        <p:cTn id="548" dur="1" fill="hold">
                                          <p:stCondLst>
                                            <p:cond delay="3999"/>
                                          </p:stCondLst>
                                        </p:cTn>
                                        <p:tgtEl>
                                          <p:spTgt spid="59"/>
                                        </p:tgtEl>
                                        <p:attrNameLst>
                                          <p:attrName>style.visibility</p:attrName>
                                        </p:attrNameLst>
                                      </p:cBhvr>
                                      <p:to>
                                        <p:strVal val="hidden"/>
                                      </p:to>
                                    </p:set>
                                  </p:childTnLst>
                                </p:cTn>
                              </p:par>
                              <p:par>
                                <p:cTn id="549" presetID="2" presetClass="exit" presetSubtype="2" fill="hold" grpId="1" nodeType="withEffect">
                                  <p:stCondLst>
                                    <p:cond delay="0"/>
                                  </p:stCondLst>
                                  <p:childTnLst>
                                    <p:anim calcmode="lin" valueType="num">
                                      <p:cBhvr additive="base">
                                        <p:cTn id="550" dur="4000"/>
                                        <p:tgtEl>
                                          <p:spTgt spid="60"/>
                                        </p:tgtEl>
                                        <p:attrNameLst>
                                          <p:attrName>ppt_x</p:attrName>
                                        </p:attrNameLst>
                                      </p:cBhvr>
                                      <p:tavLst>
                                        <p:tav tm="0">
                                          <p:val>
                                            <p:strVal val="ppt_x"/>
                                          </p:val>
                                        </p:tav>
                                        <p:tav tm="100000">
                                          <p:val>
                                            <p:strVal val="1+ppt_w/2"/>
                                          </p:val>
                                        </p:tav>
                                      </p:tavLst>
                                    </p:anim>
                                    <p:anim calcmode="lin" valueType="num">
                                      <p:cBhvr additive="base">
                                        <p:cTn id="551" dur="4000"/>
                                        <p:tgtEl>
                                          <p:spTgt spid="60"/>
                                        </p:tgtEl>
                                        <p:attrNameLst>
                                          <p:attrName>ppt_y</p:attrName>
                                        </p:attrNameLst>
                                      </p:cBhvr>
                                      <p:tavLst>
                                        <p:tav tm="0">
                                          <p:val>
                                            <p:strVal val="ppt_y"/>
                                          </p:val>
                                        </p:tav>
                                        <p:tav tm="100000">
                                          <p:val>
                                            <p:strVal val="ppt_y"/>
                                          </p:val>
                                        </p:tav>
                                      </p:tavLst>
                                    </p:anim>
                                    <p:set>
                                      <p:cBhvr>
                                        <p:cTn id="552" dur="1" fill="hold">
                                          <p:stCondLst>
                                            <p:cond delay="3999"/>
                                          </p:stCondLst>
                                        </p:cTn>
                                        <p:tgtEl>
                                          <p:spTgt spid="60"/>
                                        </p:tgtEl>
                                        <p:attrNameLst>
                                          <p:attrName>style.visibility</p:attrName>
                                        </p:attrNameLst>
                                      </p:cBhvr>
                                      <p:to>
                                        <p:strVal val="hidden"/>
                                      </p:to>
                                    </p:set>
                                  </p:childTnLst>
                                </p:cTn>
                              </p:par>
                              <p:par>
                                <p:cTn id="553" presetID="2" presetClass="exit" presetSubtype="2" fill="hold" grpId="1" nodeType="withEffect">
                                  <p:stCondLst>
                                    <p:cond delay="0"/>
                                  </p:stCondLst>
                                  <p:childTnLst>
                                    <p:anim calcmode="lin" valueType="num">
                                      <p:cBhvr additive="base">
                                        <p:cTn id="554" dur="4000"/>
                                        <p:tgtEl>
                                          <p:spTgt spid="61"/>
                                        </p:tgtEl>
                                        <p:attrNameLst>
                                          <p:attrName>ppt_x</p:attrName>
                                        </p:attrNameLst>
                                      </p:cBhvr>
                                      <p:tavLst>
                                        <p:tav tm="0">
                                          <p:val>
                                            <p:strVal val="ppt_x"/>
                                          </p:val>
                                        </p:tav>
                                        <p:tav tm="100000">
                                          <p:val>
                                            <p:strVal val="1+ppt_w/2"/>
                                          </p:val>
                                        </p:tav>
                                      </p:tavLst>
                                    </p:anim>
                                    <p:anim calcmode="lin" valueType="num">
                                      <p:cBhvr additive="base">
                                        <p:cTn id="555" dur="4000"/>
                                        <p:tgtEl>
                                          <p:spTgt spid="61"/>
                                        </p:tgtEl>
                                        <p:attrNameLst>
                                          <p:attrName>ppt_y</p:attrName>
                                        </p:attrNameLst>
                                      </p:cBhvr>
                                      <p:tavLst>
                                        <p:tav tm="0">
                                          <p:val>
                                            <p:strVal val="ppt_y"/>
                                          </p:val>
                                        </p:tav>
                                        <p:tav tm="100000">
                                          <p:val>
                                            <p:strVal val="ppt_y"/>
                                          </p:val>
                                        </p:tav>
                                      </p:tavLst>
                                    </p:anim>
                                    <p:set>
                                      <p:cBhvr>
                                        <p:cTn id="556" dur="1" fill="hold">
                                          <p:stCondLst>
                                            <p:cond delay="3999"/>
                                          </p:stCondLst>
                                        </p:cTn>
                                        <p:tgtEl>
                                          <p:spTgt spid="61"/>
                                        </p:tgtEl>
                                        <p:attrNameLst>
                                          <p:attrName>style.visibility</p:attrName>
                                        </p:attrNameLst>
                                      </p:cBhvr>
                                      <p:to>
                                        <p:strVal val="hidden"/>
                                      </p:to>
                                    </p:set>
                                  </p:childTnLst>
                                </p:cTn>
                              </p:par>
                              <p:par>
                                <p:cTn id="557" presetID="2" presetClass="exit" presetSubtype="2" fill="hold" grpId="1" nodeType="withEffect">
                                  <p:stCondLst>
                                    <p:cond delay="0"/>
                                  </p:stCondLst>
                                  <p:childTnLst>
                                    <p:anim calcmode="lin" valueType="num">
                                      <p:cBhvr additive="base">
                                        <p:cTn id="558" dur="4000"/>
                                        <p:tgtEl>
                                          <p:spTgt spid="62"/>
                                        </p:tgtEl>
                                        <p:attrNameLst>
                                          <p:attrName>ppt_x</p:attrName>
                                        </p:attrNameLst>
                                      </p:cBhvr>
                                      <p:tavLst>
                                        <p:tav tm="0">
                                          <p:val>
                                            <p:strVal val="ppt_x"/>
                                          </p:val>
                                        </p:tav>
                                        <p:tav tm="100000">
                                          <p:val>
                                            <p:strVal val="1+ppt_w/2"/>
                                          </p:val>
                                        </p:tav>
                                      </p:tavLst>
                                    </p:anim>
                                    <p:anim calcmode="lin" valueType="num">
                                      <p:cBhvr additive="base">
                                        <p:cTn id="559" dur="4000"/>
                                        <p:tgtEl>
                                          <p:spTgt spid="62"/>
                                        </p:tgtEl>
                                        <p:attrNameLst>
                                          <p:attrName>ppt_y</p:attrName>
                                        </p:attrNameLst>
                                      </p:cBhvr>
                                      <p:tavLst>
                                        <p:tav tm="0">
                                          <p:val>
                                            <p:strVal val="ppt_y"/>
                                          </p:val>
                                        </p:tav>
                                        <p:tav tm="100000">
                                          <p:val>
                                            <p:strVal val="ppt_y"/>
                                          </p:val>
                                        </p:tav>
                                      </p:tavLst>
                                    </p:anim>
                                    <p:set>
                                      <p:cBhvr>
                                        <p:cTn id="560" dur="1" fill="hold">
                                          <p:stCondLst>
                                            <p:cond delay="3999"/>
                                          </p:stCondLst>
                                        </p:cTn>
                                        <p:tgtEl>
                                          <p:spTgt spid="62"/>
                                        </p:tgtEl>
                                        <p:attrNameLst>
                                          <p:attrName>style.visibility</p:attrName>
                                        </p:attrNameLst>
                                      </p:cBhvr>
                                      <p:to>
                                        <p:strVal val="hidden"/>
                                      </p:to>
                                    </p:set>
                                  </p:childTnLst>
                                </p:cTn>
                              </p:par>
                              <p:par>
                                <p:cTn id="561" presetID="2" presetClass="exit" presetSubtype="2" fill="hold" grpId="1" nodeType="withEffect">
                                  <p:stCondLst>
                                    <p:cond delay="0"/>
                                  </p:stCondLst>
                                  <p:childTnLst>
                                    <p:anim calcmode="lin" valueType="num">
                                      <p:cBhvr additive="base">
                                        <p:cTn id="562" dur="4000"/>
                                        <p:tgtEl>
                                          <p:spTgt spid="63"/>
                                        </p:tgtEl>
                                        <p:attrNameLst>
                                          <p:attrName>ppt_x</p:attrName>
                                        </p:attrNameLst>
                                      </p:cBhvr>
                                      <p:tavLst>
                                        <p:tav tm="0">
                                          <p:val>
                                            <p:strVal val="ppt_x"/>
                                          </p:val>
                                        </p:tav>
                                        <p:tav tm="100000">
                                          <p:val>
                                            <p:strVal val="1+ppt_w/2"/>
                                          </p:val>
                                        </p:tav>
                                      </p:tavLst>
                                    </p:anim>
                                    <p:anim calcmode="lin" valueType="num">
                                      <p:cBhvr additive="base">
                                        <p:cTn id="563" dur="4000"/>
                                        <p:tgtEl>
                                          <p:spTgt spid="63"/>
                                        </p:tgtEl>
                                        <p:attrNameLst>
                                          <p:attrName>ppt_y</p:attrName>
                                        </p:attrNameLst>
                                      </p:cBhvr>
                                      <p:tavLst>
                                        <p:tav tm="0">
                                          <p:val>
                                            <p:strVal val="ppt_y"/>
                                          </p:val>
                                        </p:tav>
                                        <p:tav tm="100000">
                                          <p:val>
                                            <p:strVal val="ppt_y"/>
                                          </p:val>
                                        </p:tav>
                                      </p:tavLst>
                                    </p:anim>
                                    <p:set>
                                      <p:cBhvr>
                                        <p:cTn id="564" dur="1" fill="hold">
                                          <p:stCondLst>
                                            <p:cond delay="3999"/>
                                          </p:stCondLst>
                                        </p:cTn>
                                        <p:tgtEl>
                                          <p:spTgt spid="63"/>
                                        </p:tgtEl>
                                        <p:attrNameLst>
                                          <p:attrName>style.visibility</p:attrName>
                                        </p:attrNameLst>
                                      </p:cBhvr>
                                      <p:to>
                                        <p:strVal val="hidden"/>
                                      </p:to>
                                    </p:set>
                                  </p:childTnLst>
                                </p:cTn>
                              </p:par>
                              <p:par>
                                <p:cTn id="565" presetID="2" presetClass="exit" presetSubtype="2" fill="hold" grpId="1" nodeType="withEffect">
                                  <p:stCondLst>
                                    <p:cond delay="0"/>
                                  </p:stCondLst>
                                  <p:childTnLst>
                                    <p:anim calcmode="lin" valueType="num">
                                      <p:cBhvr additive="base">
                                        <p:cTn id="566" dur="4000"/>
                                        <p:tgtEl>
                                          <p:spTgt spid="64"/>
                                        </p:tgtEl>
                                        <p:attrNameLst>
                                          <p:attrName>ppt_x</p:attrName>
                                        </p:attrNameLst>
                                      </p:cBhvr>
                                      <p:tavLst>
                                        <p:tav tm="0">
                                          <p:val>
                                            <p:strVal val="ppt_x"/>
                                          </p:val>
                                        </p:tav>
                                        <p:tav tm="100000">
                                          <p:val>
                                            <p:strVal val="1+ppt_w/2"/>
                                          </p:val>
                                        </p:tav>
                                      </p:tavLst>
                                    </p:anim>
                                    <p:anim calcmode="lin" valueType="num">
                                      <p:cBhvr additive="base">
                                        <p:cTn id="567" dur="4000"/>
                                        <p:tgtEl>
                                          <p:spTgt spid="64"/>
                                        </p:tgtEl>
                                        <p:attrNameLst>
                                          <p:attrName>ppt_y</p:attrName>
                                        </p:attrNameLst>
                                      </p:cBhvr>
                                      <p:tavLst>
                                        <p:tav tm="0">
                                          <p:val>
                                            <p:strVal val="ppt_y"/>
                                          </p:val>
                                        </p:tav>
                                        <p:tav tm="100000">
                                          <p:val>
                                            <p:strVal val="ppt_y"/>
                                          </p:val>
                                        </p:tav>
                                      </p:tavLst>
                                    </p:anim>
                                    <p:set>
                                      <p:cBhvr>
                                        <p:cTn id="568" dur="1" fill="hold">
                                          <p:stCondLst>
                                            <p:cond delay="3999"/>
                                          </p:stCondLst>
                                        </p:cTn>
                                        <p:tgtEl>
                                          <p:spTgt spid="64"/>
                                        </p:tgtEl>
                                        <p:attrNameLst>
                                          <p:attrName>style.visibility</p:attrName>
                                        </p:attrNameLst>
                                      </p:cBhvr>
                                      <p:to>
                                        <p:strVal val="hidden"/>
                                      </p:to>
                                    </p:set>
                                  </p:childTnLst>
                                </p:cTn>
                              </p:par>
                              <p:par>
                                <p:cTn id="569" presetID="2" presetClass="exit" presetSubtype="2" fill="hold" grpId="1" nodeType="withEffect">
                                  <p:stCondLst>
                                    <p:cond delay="0"/>
                                  </p:stCondLst>
                                  <p:childTnLst>
                                    <p:anim calcmode="lin" valueType="num">
                                      <p:cBhvr additive="base">
                                        <p:cTn id="570" dur="4000"/>
                                        <p:tgtEl>
                                          <p:spTgt spid="65"/>
                                        </p:tgtEl>
                                        <p:attrNameLst>
                                          <p:attrName>ppt_x</p:attrName>
                                        </p:attrNameLst>
                                      </p:cBhvr>
                                      <p:tavLst>
                                        <p:tav tm="0">
                                          <p:val>
                                            <p:strVal val="ppt_x"/>
                                          </p:val>
                                        </p:tav>
                                        <p:tav tm="100000">
                                          <p:val>
                                            <p:strVal val="1+ppt_w/2"/>
                                          </p:val>
                                        </p:tav>
                                      </p:tavLst>
                                    </p:anim>
                                    <p:anim calcmode="lin" valueType="num">
                                      <p:cBhvr additive="base">
                                        <p:cTn id="571" dur="4000"/>
                                        <p:tgtEl>
                                          <p:spTgt spid="65"/>
                                        </p:tgtEl>
                                        <p:attrNameLst>
                                          <p:attrName>ppt_y</p:attrName>
                                        </p:attrNameLst>
                                      </p:cBhvr>
                                      <p:tavLst>
                                        <p:tav tm="0">
                                          <p:val>
                                            <p:strVal val="ppt_y"/>
                                          </p:val>
                                        </p:tav>
                                        <p:tav tm="100000">
                                          <p:val>
                                            <p:strVal val="ppt_y"/>
                                          </p:val>
                                        </p:tav>
                                      </p:tavLst>
                                    </p:anim>
                                    <p:set>
                                      <p:cBhvr>
                                        <p:cTn id="572" dur="1" fill="hold">
                                          <p:stCondLst>
                                            <p:cond delay="3999"/>
                                          </p:stCondLst>
                                        </p:cTn>
                                        <p:tgtEl>
                                          <p:spTgt spid="65"/>
                                        </p:tgtEl>
                                        <p:attrNameLst>
                                          <p:attrName>style.visibility</p:attrName>
                                        </p:attrNameLst>
                                      </p:cBhvr>
                                      <p:to>
                                        <p:strVal val="hidden"/>
                                      </p:to>
                                    </p:set>
                                  </p:childTnLst>
                                </p:cTn>
                              </p:par>
                              <p:par>
                                <p:cTn id="573" presetID="2" presetClass="exit" presetSubtype="2" fill="hold" grpId="1" nodeType="withEffect">
                                  <p:stCondLst>
                                    <p:cond delay="0"/>
                                  </p:stCondLst>
                                  <p:childTnLst>
                                    <p:anim calcmode="lin" valueType="num">
                                      <p:cBhvr additive="base">
                                        <p:cTn id="574" dur="4000"/>
                                        <p:tgtEl>
                                          <p:spTgt spid="66"/>
                                        </p:tgtEl>
                                        <p:attrNameLst>
                                          <p:attrName>ppt_x</p:attrName>
                                        </p:attrNameLst>
                                      </p:cBhvr>
                                      <p:tavLst>
                                        <p:tav tm="0">
                                          <p:val>
                                            <p:strVal val="ppt_x"/>
                                          </p:val>
                                        </p:tav>
                                        <p:tav tm="100000">
                                          <p:val>
                                            <p:strVal val="1+ppt_w/2"/>
                                          </p:val>
                                        </p:tav>
                                      </p:tavLst>
                                    </p:anim>
                                    <p:anim calcmode="lin" valueType="num">
                                      <p:cBhvr additive="base">
                                        <p:cTn id="575" dur="4000"/>
                                        <p:tgtEl>
                                          <p:spTgt spid="66"/>
                                        </p:tgtEl>
                                        <p:attrNameLst>
                                          <p:attrName>ppt_y</p:attrName>
                                        </p:attrNameLst>
                                      </p:cBhvr>
                                      <p:tavLst>
                                        <p:tav tm="0">
                                          <p:val>
                                            <p:strVal val="ppt_y"/>
                                          </p:val>
                                        </p:tav>
                                        <p:tav tm="100000">
                                          <p:val>
                                            <p:strVal val="ppt_y"/>
                                          </p:val>
                                        </p:tav>
                                      </p:tavLst>
                                    </p:anim>
                                    <p:set>
                                      <p:cBhvr>
                                        <p:cTn id="576" dur="1" fill="hold">
                                          <p:stCondLst>
                                            <p:cond delay="3999"/>
                                          </p:stCondLst>
                                        </p:cTn>
                                        <p:tgtEl>
                                          <p:spTgt spid="66"/>
                                        </p:tgtEl>
                                        <p:attrNameLst>
                                          <p:attrName>style.visibility</p:attrName>
                                        </p:attrNameLst>
                                      </p:cBhvr>
                                      <p:to>
                                        <p:strVal val="hidden"/>
                                      </p:to>
                                    </p:set>
                                  </p:childTnLst>
                                </p:cTn>
                              </p:par>
                              <p:par>
                                <p:cTn id="577" presetID="2" presetClass="exit" presetSubtype="2" fill="hold" grpId="1" nodeType="withEffect">
                                  <p:stCondLst>
                                    <p:cond delay="0"/>
                                  </p:stCondLst>
                                  <p:childTnLst>
                                    <p:anim calcmode="lin" valueType="num">
                                      <p:cBhvr additive="base">
                                        <p:cTn id="578" dur="4000"/>
                                        <p:tgtEl>
                                          <p:spTgt spid="67"/>
                                        </p:tgtEl>
                                        <p:attrNameLst>
                                          <p:attrName>ppt_x</p:attrName>
                                        </p:attrNameLst>
                                      </p:cBhvr>
                                      <p:tavLst>
                                        <p:tav tm="0">
                                          <p:val>
                                            <p:strVal val="ppt_x"/>
                                          </p:val>
                                        </p:tav>
                                        <p:tav tm="100000">
                                          <p:val>
                                            <p:strVal val="1+ppt_w/2"/>
                                          </p:val>
                                        </p:tav>
                                      </p:tavLst>
                                    </p:anim>
                                    <p:anim calcmode="lin" valueType="num">
                                      <p:cBhvr additive="base">
                                        <p:cTn id="579" dur="4000"/>
                                        <p:tgtEl>
                                          <p:spTgt spid="67"/>
                                        </p:tgtEl>
                                        <p:attrNameLst>
                                          <p:attrName>ppt_y</p:attrName>
                                        </p:attrNameLst>
                                      </p:cBhvr>
                                      <p:tavLst>
                                        <p:tav tm="0">
                                          <p:val>
                                            <p:strVal val="ppt_y"/>
                                          </p:val>
                                        </p:tav>
                                        <p:tav tm="100000">
                                          <p:val>
                                            <p:strVal val="ppt_y"/>
                                          </p:val>
                                        </p:tav>
                                      </p:tavLst>
                                    </p:anim>
                                    <p:set>
                                      <p:cBhvr>
                                        <p:cTn id="580" dur="1" fill="hold">
                                          <p:stCondLst>
                                            <p:cond delay="3999"/>
                                          </p:stCondLst>
                                        </p:cTn>
                                        <p:tgtEl>
                                          <p:spTgt spid="67"/>
                                        </p:tgtEl>
                                        <p:attrNameLst>
                                          <p:attrName>style.visibility</p:attrName>
                                        </p:attrNameLst>
                                      </p:cBhvr>
                                      <p:to>
                                        <p:strVal val="hidden"/>
                                      </p:to>
                                    </p:set>
                                  </p:childTnLst>
                                </p:cTn>
                              </p:par>
                              <p:par>
                                <p:cTn id="581" presetID="8" presetClass="emph" presetSubtype="0" fill="hold" grpId="2" nodeType="withEffect">
                                  <p:stCondLst>
                                    <p:cond delay="0"/>
                                  </p:stCondLst>
                                  <p:childTnLst>
                                    <p:animRot by="21600000">
                                      <p:cBhvr>
                                        <p:cTn id="582" dur="4000" fill="hold"/>
                                        <p:tgtEl>
                                          <p:spTgt spid="36"/>
                                        </p:tgtEl>
                                        <p:attrNameLst>
                                          <p:attrName>r</p:attrName>
                                        </p:attrNameLst>
                                      </p:cBhvr>
                                    </p:animRot>
                                  </p:childTnLst>
                                </p:cTn>
                              </p:par>
                              <p:par>
                                <p:cTn id="583" presetID="8" presetClass="emph" presetSubtype="0" fill="hold" grpId="2" nodeType="withEffect">
                                  <p:stCondLst>
                                    <p:cond delay="0"/>
                                  </p:stCondLst>
                                  <p:childTnLst>
                                    <p:animRot by="21600000">
                                      <p:cBhvr>
                                        <p:cTn id="584" dur="4000" fill="hold"/>
                                        <p:tgtEl>
                                          <p:spTgt spid="37"/>
                                        </p:tgtEl>
                                        <p:attrNameLst>
                                          <p:attrName>r</p:attrName>
                                        </p:attrNameLst>
                                      </p:cBhvr>
                                    </p:animRot>
                                  </p:childTnLst>
                                </p:cTn>
                              </p:par>
                              <p:par>
                                <p:cTn id="585" presetID="8" presetClass="emph" presetSubtype="0" fill="hold" grpId="2" nodeType="withEffect">
                                  <p:stCondLst>
                                    <p:cond delay="0"/>
                                  </p:stCondLst>
                                  <p:childTnLst>
                                    <p:animRot by="21600000">
                                      <p:cBhvr>
                                        <p:cTn id="586" dur="4000" fill="hold"/>
                                        <p:tgtEl>
                                          <p:spTgt spid="38"/>
                                        </p:tgtEl>
                                        <p:attrNameLst>
                                          <p:attrName>r</p:attrName>
                                        </p:attrNameLst>
                                      </p:cBhvr>
                                    </p:animRot>
                                  </p:childTnLst>
                                </p:cTn>
                              </p:par>
                              <p:par>
                                <p:cTn id="587" presetID="8" presetClass="emph" presetSubtype="0" fill="hold" grpId="2" nodeType="withEffect">
                                  <p:stCondLst>
                                    <p:cond delay="0"/>
                                  </p:stCondLst>
                                  <p:childTnLst>
                                    <p:animRot by="21600000">
                                      <p:cBhvr>
                                        <p:cTn id="588" dur="4000" fill="hold"/>
                                        <p:tgtEl>
                                          <p:spTgt spid="39"/>
                                        </p:tgtEl>
                                        <p:attrNameLst>
                                          <p:attrName>r</p:attrName>
                                        </p:attrNameLst>
                                      </p:cBhvr>
                                    </p:animRot>
                                  </p:childTnLst>
                                </p:cTn>
                              </p:par>
                              <p:par>
                                <p:cTn id="589" presetID="8" presetClass="emph" presetSubtype="0" fill="hold" grpId="2" nodeType="withEffect">
                                  <p:stCondLst>
                                    <p:cond delay="0"/>
                                  </p:stCondLst>
                                  <p:childTnLst>
                                    <p:animRot by="21600000">
                                      <p:cBhvr>
                                        <p:cTn id="590" dur="4000" fill="hold"/>
                                        <p:tgtEl>
                                          <p:spTgt spid="40"/>
                                        </p:tgtEl>
                                        <p:attrNameLst>
                                          <p:attrName>r</p:attrName>
                                        </p:attrNameLst>
                                      </p:cBhvr>
                                    </p:animRot>
                                  </p:childTnLst>
                                </p:cTn>
                              </p:par>
                              <p:par>
                                <p:cTn id="591" presetID="8" presetClass="emph" presetSubtype="0" fill="hold" grpId="2" nodeType="withEffect">
                                  <p:stCondLst>
                                    <p:cond delay="0"/>
                                  </p:stCondLst>
                                  <p:childTnLst>
                                    <p:animRot by="21600000">
                                      <p:cBhvr>
                                        <p:cTn id="592" dur="4000" fill="hold"/>
                                        <p:tgtEl>
                                          <p:spTgt spid="41"/>
                                        </p:tgtEl>
                                        <p:attrNameLst>
                                          <p:attrName>r</p:attrName>
                                        </p:attrNameLst>
                                      </p:cBhvr>
                                    </p:animRot>
                                  </p:childTnLst>
                                </p:cTn>
                              </p:par>
                              <p:par>
                                <p:cTn id="593" presetID="8" presetClass="emph" presetSubtype="0" fill="hold" grpId="2" nodeType="withEffect">
                                  <p:stCondLst>
                                    <p:cond delay="0"/>
                                  </p:stCondLst>
                                  <p:childTnLst>
                                    <p:animRot by="21600000">
                                      <p:cBhvr>
                                        <p:cTn id="594" dur="4000" fill="hold"/>
                                        <p:tgtEl>
                                          <p:spTgt spid="42"/>
                                        </p:tgtEl>
                                        <p:attrNameLst>
                                          <p:attrName>r</p:attrName>
                                        </p:attrNameLst>
                                      </p:cBhvr>
                                    </p:animRot>
                                  </p:childTnLst>
                                </p:cTn>
                              </p:par>
                              <p:par>
                                <p:cTn id="595" presetID="8" presetClass="emph" presetSubtype="0" fill="hold" grpId="2" nodeType="withEffect">
                                  <p:stCondLst>
                                    <p:cond delay="0"/>
                                  </p:stCondLst>
                                  <p:childTnLst>
                                    <p:animRot by="21600000">
                                      <p:cBhvr>
                                        <p:cTn id="596" dur="4000" fill="hold"/>
                                        <p:tgtEl>
                                          <p:spTgt spid="43"/>
                                        </p:tgtEl>
                                        <p:attrNameLst>
                                          <p:attrName>r</p:attrName>
                                        </p:attrNameLst>
                                      </p:cBhvr>
                                    </p:animRot>
                                  </p:childTnLst>
                                </p:cTn>
                              </p:par>
                              <p:par>
                                <p:cTn id="597" presetID="8" presetClass="emph" presetSubtype="0" fill="hold" grpId="2" nodeType="withEffect">
                                  <p:stCondLst>
                                    <p:cond delay="0"/>
                                  </p:stCondLst>
                                  <p:childTnLst>
                                    <p:animRot by="21600000">
                                      <p:cBhvr>
                                        <p:cTn id="598" dur="4000" fill="hold"/>
                                        <p:tgtEl>
                                          <p:spTgt spid="44"/>
                                        </p:tgtEl>
                                        <p:attrNameLst>
                                          <p:attrName>r</p:attrName>
                                        </p:attrNameLst>
                                      </p:cBhvr>
                                    </p:animRot>
                                  </p:childTnLst>
                                </p:cTn>
                              </p:par>
                              <p:par>
                                <p:cTn id="599" presetID="8" presetClass="emph" presetSubtype="0" fill="hold" grpId="2" nodeType="withEffect">
                                  <p:stCondLst>
                                    <p:cond delay="0"/>
                                  </p:stCondLst>
                                  <p:childTnLst>
                                    <p:animRot by="21600000">
                                      <p:cBhvr>
                                        <p:cTn id="600" dur="4000" fill="hold"/>
                                        <p:tgtEl>
                                          <p:spTgt spid="45"/>
                                        </p:tgtEl>
                                        <p:attrNameLst>
                                          <p:attrName>r</p:attrName>
                                        </p:attrNameLst>
                                      </p:cBhvr>
                                    </p:animRot>
                                  </p:childTnLst>
                                </p:cTn>
                              </p:par>
                              <p:par>
                                <p:cTn id="601" presetID="8" presetClass="emph" presetSubtype="0" fill="hold" grpId="2" nodeType="withEffect">
                                  <p:stCondLst>
                                    <p:cond delay="0"/>
                                  </p:stCondLst>
                                  <p:childTnLst>
                                    <p:animRot by="21600000">
                                      <p:cBhvr>
                                        <p:cTn id="602" dur="4000" fill="hold"/>
                                        <p:tgtEl>
                                          <p:spTgt spid="46"/>
                                        </p:tgtEl>
                                        <p:attrNameLst>
                                          <p:attrName>r</p:attrName>
                                        </p:attrNameLst>
                                      </p:cBhvr>
                                    </p:animRot>
                                  </p:childTnLst>
                                </p:cTn>
                              </p:par>
                              <p:par>
                                <p:cTn id="603" presetID="8" presetClass="emph" presetSubtype="0" fill="hold" grpId="2" nodeType="withEffect">
                                  <p:stCondLst>
                                    <p:cond delay="0"/>
                                  </p:stCondLst>
                                  <p:childTnLst>
                                    <p:animRot by="21600000">
                                      <p:cBhvr>
                                        <p:cTn id="604" dur="4000" fill="hold"/>
                                        <p:tgtEl>
                                          <p:spTgt spid="47"/>
                                        </p:tgtEl>
                                        <p:attrNameLst>
                                          <p:attrName>r</p:attrName>
                                        </p:attrNameLst>
                                      </p:cBhvr>
                                    </p:animRot>
                                  </p:childTnLst>
                                </p:cTn>
                              </p:par>
                              <p:par>
                                <p:cTn id="605" presetID="8" presetClass="emph" presetSubtype="0" fill="hold" grpId="2" nodeType="withEffect">
                                  <p:stCondLst>
                                    <p:cond delay="0"/>
                                  </p:stCondLst>
                                  <p:childTnLst>
                                    <p:animRot by="21600000">
                                      <p:cBhvr>
                                        <p:cTn id="606" dur="4000" fill="hold"/>
                                        <p:tgtEl>
                                          <p:spTgt spid="48"/>
                                        </p:tgtEl>
                                        <p:attrNameLst>
                                          <p:attrName>r</p:attrName>
                                        </p:attrNameLst>
                                      </p:cBhvr>
                                    </p:animRot>
                                  </p:childTnLst>
                                </p:cTn>
                              </p:par>
                              <p:par>
                                <p:cTn id="607" presetID="8" presetClass="emph" presetSubtype="0" fill="hold" grpId="2" nodeType="withEffect">
                                  <p:stCondLst>
                                    <p:cond delay="0"/>
                                  </p:stCondLst>
                                  <p:childTnLst>
                                    <p:animRot by="21600000">
                                      <p:cBhvr>
                                        <p:cTn id="608" dur="4000" fill="hold"/>
                                        <p:tgtEl>
                                          <p:spTgt spid="49"/>
                                        </p:tgtEl>
                                        <p:attrNameLst>
                                          <p:attrName>r</p:attrName>
                                        </p:attrNameLst>
                                      </p:cBhvr>
                                    </p:animRot>
                                  </p:childTnLst>
                                </p:cTn>
                              </p:par>
                              <p:par>
                                <p:cTn id="609" presetID="8" presetClass="emph" presetSubtype="0" fill="hold" grpId="2" nodeType="withEffect">
                                  <p:stCondLst>
                                    <p:cond delay="0"/>
                                  </p:stCondLst>
                                  <p:childTnLst>
                                    <p:animRot by="21600000">
                                      <p:cBhvr>
                                        <p:cTn id="610" dur="4000" fill="hold"/>
                                        <p:tgtEl>
                                          <p:spTgt spid="50"/>
                                        </p:tgtEl>
                                        <p:attrNameLst>
                                          <p:attrName>r</p:attrName>
                                        </p:attrNameLst>
                                      </p:cBhvr>
                                    </p:animRot>
                                  </p:childTnLst>
                                </p:cTn>
                              </p:par>
                              <p:par>
                                <p:cTn id="611" presetID="8" presetClass="emph" presetSubtype="0" fill="hold" grpId="2" nodeType="withEffect">
                                  <p:stCondLst>
                                    <p:cond delay="0"/>
                                  </p:stCondLst>
                                  <p:childTnLst>
                                    <p:animRot by="21600000">
                                      <p:cBhvr>
                                        <p:cTn id="612" dur="4000" fill="hold"/>
                                        <p:tgtEl>
                                          <p:spTgt spid="51"/>
                                        </p:tgtEl>
                                        <p:attrNameLst>
                                          <p:attrName>r</p:attrName>
                                        </p:attrNameLst>
                                      </p:cBhvr>
                                    </p:animRot>
                                  </p:childTnLst>
                                </p:cTn>
                              </p:par>
                              <p:par>
                                <p:cTn id="613" presetID="8" presetClass="emph" presetSubtype="0" fill="hold" grpId="2" nodeType="withEffect">
                                  <p:stCondLst>
                                    <p:cond delay="0"/>
                                  </p:stCondLst>
                                  <p:childTnLst>
                                    <p:animRot by="21600000">
                                      <p:cBhvr>
                                        <p:cTn id="614" dur="4000" fill="hold"/>
                                        <p:tgtEl>
                                          <p:spTgt spid="52"/>
                                        </p:tgtEl>
                                        <p:attrNameLst>
                                          <p:attrName>r</p:attrName>
                                        </p:attrNameLst>
                                      </p:cBhvr>
                                    </p:animRot>
                                  </p:childTnLst>
                                </p:cTn>
                              </p:par>
                              <p:par>
                                <p:cTn id="615" presetID="8" presetClass="emph" presetSubtype="0" fill="hold" grpId="2" nodeType="withEffect">
                                  <p:stCondLst>
                                    <p:cond delay="0"/>
                                  </p:stCondLst>
                                  <p:childTnLst>
                                    <p:animRot by="21600000">
                                      <p:cBhvr>
                                        <p:cTn id="616" dur="4000" fill="hold"/>
                                        <p:tgtEl>
                                          <p:spTgt spid="53"/>
                                        </p:tgtEl>
                                        <p:attrNameLst>
                                          <p:attrName>r</p:attrName>
                                        </p:attrNameLst>
                                      </p:cBhvr>
                                    </p:animRot>
                                  </p:childTnLst>
                                </p:cTn>
                              </p:par>
                              <p:par>
                                <p:cTn id="617" presetID="8" presetClass="emph" presetSubtype="0" fill="hold" grpId="2" nodeType="withEffect">
                                  <p:stCondLst>
                                    <p:cond delay="0"/>
                                  </p:stCondLst>
                                  <p:childTnLst>
                                    <p:animRot by="21600000">
                                      <p:cBhvr>
                                        <p:cTn id="618" dur="4000" fill="hold"/>
                                        <p:tgtEl>
                                          <p:spTgt spid="54"/>
                                        </p:tgtEl>
                                        <p:attrNameLst>
                                          <p:attrName>r</p:attrName>
                                        </p:attrNameLst>
                                      </p:cBhvr>
                                    </p:animRot>
                                  </p:childTnLst>
                                </p:cTn>
                              </p:par>
                              <p:par>
                                <p:cTn id="619" presetID="8" presetClass="emph" presetSubtype="0" fill="hold" grpId="2" nodeType="withEffect">
                                  <p:stCondLst>
                                    <p:cond delay="0"/>
                                  </p:stCondLst>
                                  <p:childTnLst>
                                    <p:animRot by="21600000">
                                      <p:cBhvr>
                                        <p:cTn id="620" dur="4000" fill="hold"/>
                                        <p:tgtEl>
                                          <p:spTgt spid="55"/>
                                        </p:tgtEl>
                                        <p:attrNameLst>
                                          <p:attrName>r</p:attrName>
                                        </p:attrNameLst>
                                      </p:cBhvr>
                                    </p:animRot>
                                  </p:childTnLst>
                                </p:cTn>
                              </p:par>
                              <p:par>
                                <p:cTn id="621" presetID="8" presetClass="emph" presetSubtype="0" fill="hold" grpId="2" nodeType="withEffect">
                                  <p:stCondLst>
                                    <p:cond delay="0"/>
                                  </p:stCondLst>
                                  <p:childTnLst>
                                    <p:animRot by="21600000">
                                      <p:cBhvr>
                                        <p:cTn id="622" dur="4000" fill="hold"/>
                                        <p:tgtEl>
                                          <p:spTgt spid="56"/>
                                        </p:tgtEl>
                                        <p:attrNameLst>
                                          <p:attrName>r</p:attrName>
                                        </p:attrNameLst>
                                      </p:cBhvr>
                                    </p:animRot>
                                  </p:childTnLst>
                                </p:cTn>
                              </p:par>
                              <p:par>
                                <p:cTn id="623" presetID="8" presetClass="emph" presetSubtype="0" fill="hold" grpId="2" nodeType="withEffect">
                                  <p:stCondLst>
                                    <p:cond delay="0"/>
                                  </p:stCondLst>
                                  <p:childTnLst>
                                    <p:animRot by="21600000">
                                      <p:cBhvr>
                                        <p:cTn id="624" dur="4000" fill="hold"/>
                                        <p:tgtEl>
                                          <p:spTgt spid="57"/>
                                        </p:tgtEl>
                                        <p:attrNameLst>
                                          <p:attrName>r</p:attrName>
                                        </p:attrNameLst>
                                      </p:cBhvr>
                                    </p:animRot>
                                  </p:childTnLst>
                                </p:cTn>
                              </p:par>
                              <p:par>
                                <p:cTn id="625" presetID="8" presetClass="emph" presetSubtype="0" fill="hold" grpId="2" nodeType="withEffect">
                                  <p:stCondLst>
                                    <p:cond delay="0"/>
                                  </p:stCondLst>
                                  <p:childTnLst>
                                    <p:animRot by="21600000">
                                      <p:cBhvr>
                                        <p:cTn id="626" dur="4000" fill="hold"/>
                                        <p:tgtEl>
                                          <p:spTgt spid="58"/>
                                        </p:tgtEl>
                                        <p:attrNameLst>
                                          <p:attrName>r</p:attrName>
                                        </p:attrNameLst>
                                      </p:cBhvr>
                                    </p:animRot>
                                  </p:childTnLst>
                                </p:cTn>
                              </p:par>
                              <p:par>
                                <p:cTn id="627" presetID="8" presetClass="emph" presetSubtype="0" fill="hold" grpId="2" nodeType="withEffect">
                                  <p:stCondLst>
                                    <p:cond delay="0"/>
                                  </p:stCondLst>
                                  <p:childTnLst>
                                    <p:animRot by="21600000">
                                      <p:cBhvr>
                                        <p:cTn id="628" dur="4000" fill="hold"/>
                                        <p:tgtEl>
                                          <p:spTgt spid="59"/>
                                        </p:tgtEl>
                                        <p:attrNameLst>
                                          <p:attrName>r</p:attrName>
                                        </p:attrNameLst>
                                      </p:cBhvr>
                                    </p:animRot>
                                  </p:childTnLst>
                                </p:cTn>
                              </p:par>
                              <p:par>
                                <p:cTn id="629" presetID="8" presetClass="emph" presetSubtype="0" fill="hold" grpId="2" nodeType="withEffect">
                                  <p:stCondLst>
                                    <p:cond delay="0"/>
                                  </p:stCondLst>
                                  <p:childTnLst>
                                    <p:animRot by="21600000">
                                      <p:cBhvr>
                                        <p:cTn id="630" dur="4000" fill="hold"/>
                                        <p:tgtEl>
                                          <p:spTgt spid="60"/>
                                        </p:tgtEl>
                                        <p:attrNameLst>
                                          <p:attrName>r</p:attrName>
                                        </p:attrNameLst>
                                      </p:cBhvr>
                                    </p:animRot>
                                  </p:childTnLst>
                                </p:cTn>
                              </p:par>
                              <p:par>
                                <p:cTn id="631" presetID="8" presetClass="emph" presetSubtype="0" fill="hold" grpId="2" nodeType="withEffect">
                                  <p:stCondLst>
                                    <p:cond delay="0"/>
                                  </p:stCondLst>
                                  <p:childTnLst>
                                    <p:animRot by="21600000">
                                      <p:cBhvr>
                                        <p:cTn id="632" dur="4000" fill="hold"/>
                                        <p:tgtEl>
                                          <p:spTgt spid="61"/>
                                        </p:tgtEl>
                                        <p:attrNameLst>
                                          <p:attrName>r</p:attrName>
                                        </p:attrNameLst>
                                      </p:cBhvr>
                                    </p:animRot>
                                  </p:childTnLst>
                                </p:cTn>
                              </p:par>
                              <p:par>
                                <p:cTn id="633" presetID="8" presetClass="emph" presetSubtype="0" fill="hold" grpId="2" nodeType="withEffect">
                                  <p:stCondLst>
                                    <p:cond delay="0"/>
                                  </p:stCondLst>
                                  <p:childTnLst>
                                    <p:animRot by="21600000">
                                      <p:cBhvr>
                                        <p:cTn id="634" dur="4000" fill="hold"/>
                                        <p:tgtEl>
                                          <p:spTgt spid="62"/>
                                        </p:tgtEl>
                                        <p:attrNameLst>
                                          <p:attrName>r</p:attrName>
                                        </p:attrNameLst>
                                      </p:cBhvr>
                                    </p:animRot>
                                  </p:childTnLst>
                                </p:cTn>
                              </p:par>
                              <p:par>
                                <p:cTn id="635" presetID="8" presetClass="emph" presetSubtype="0" fill="hold" grpId="2" nodeType="withEffect">
                                  <p:stCondLst>
                                    <p:cond delay="0"/>
                                  </p:stCondLst>
                                  <p:childTnLst>
                                    <p:animRot by="21600000">
                                      <p:cBhvr>
                                        <p:cTn id="636" dur="4000" fill="hold"/>
                                        <p:tgtEl>
                                          <p:spTgt spid="63"/>
                                        </p:tgtEl>
                                        <p:attrNameLst>
                                          <p:attrName>r</p:attrName>
                                        </p:attrNameLst>
                                      </p:cBhvr>
                                    </p:animRot>
                                  </p:childTnLst>
                                </p:cTn>
                              </p:par>
                              <p:par>
                                <p:cTn id="637" presetID="8" presetClass="emph" presetSubtype="0" fill="hold" grpId="2" nodeType="withEffect">
                                  <p:stCondLst>
                                    <p:cond delay="0"/>
                                  </p:stCondLst>
                                  <p:childTnLst>
                                    <p:animRot by="21600000">
                                      <p:cBhvr>
                                        <p:cTn id="638" dur="4000" fill="hold"/>
                                        <p:tgtEl>
                                          <p:spTgt spid="64"/>
                                        </p:tgtEl>
                                        <p:attrNameLst>
                                          <p:attrName>r</p:attrName>
                                        </p:attrNameLst>
                                      </p:cBhvr>
                                    </p:animRot>
                                  </p:childTnLst>
                                </p:cTn>
                              </p:par>
                              <p:par>
                                <p:cTn id="639" presetID="8" presetClass="emph" presetSubtype="0" fill="hold" grpId="2" nodeType="withEffect">
                                  <p:stCondLst>
                                    <p:cond delay="0"/>
                                  </p:stCondLst>
                                  <p:childTnLst>
                                    <p:animRot by="21600000">
                                      <p:cBhvr>
                                        <p:cTn id="640" dur="4000" fill="hold"/>
                                        <p:tgtEl>
                                          <p:spTgt spid="65"/>
                                        </p:tgtEl>
                                        <p:attrNameLst>
                                          <p:attrName>r</p:attrName>
                                        </p:attrNameLst>
                                      </p:cBhvr>
                                    </p:animRot>
                                  </p:childTnLst>
                                </p:cTn>
                              </p:par>
                              <p:par>
                                <p:cTn id="641" presetID="8" presetClass="emph" presetSubtype="0" fill="hold" grpId="2" nodeType="withEffect">
                                  <p:stCondLst>
                                    <p:cond delay="0"/>
                                  </p:stCondLst>
                                  <p:childTnLst>
                                    <p:animRot by="21600000">
                                      <p:cBhvr>
                                        <p:cTn id="642" dur="4000" fill="hold"/>
                                        <p:tgtEl>
                                          <p:spTgt spid="66"/>
                                        </p:tgtEl>
                                        <p:attrNameLst>
                                          <p:attrName>r</p:attrName>
                                        </p:attrNameLst>
                                      </p:cBhvr>
                                    </p:animRot>
                                  </p:childTnLst>
                                </p:cTn>
                              </p:par>
                              <p:par>
                                <p:cTn id="643" presetID="8" presetClass="emph" presetSubtype="0" fill="hold" grpId="2" nodeType="withEffect">
                                  <p:stCondLst>
                                    <p:cond delay="0"/>
                                  </p:stCondLst>
                                  <p:childTnLst>
                                    <p:animRot by="21600000">
                                      <p:cBhvr>
                                        <p:cTn id="644" dur="4000" fill="hold"/>
                                        <p:tgtEl>
                                          <p:spTgt spid="67"/>
                                        </p:tgtEl>
                                        <p:attrNameLst>
                                          <p:attrName>r</p:attrName>
                                        </p:attrNameLst>
                                      </p:cBhvr>
                                    </p:animRot>
                                  </p:childTnLst>
                                </p:cTn>
                              </p:par>
                              <p:par>
                                <p:cTn id="645" presetID="23" presetClass="entr" presetSubtype="272" fill="hold" nodeType="withEffect">
                                  <p:stCondLst>
                                    <p:cond delay="0"/>
                                  </p:stCondLst>
                                  <p:childTnLst>
                                    <p:set>
                                      <p:cBhvr>
                                        <p:cTn id="646" dur="1" fill="hold">
                                          <p:stCondLst>
                                            <p:cond delay="0"/>
                                          </p:stCondLst>
                                        </p:cTn>
                                        <p:tgtEl>
                                          <p:spTgt spid="68"/>
                                        </p:tgtEl>
                                        <p:attrNameLst>
                                          <p:attrName>style.visibility</p:attrName>
                                        </p:attrNameLst>
                                      </p:cBhvr>
                                      <p:to>
                                        <p:strVal val="visible"/>
                                      </p:to>
                                    </p:set>
                                    <p:anim calcmode="lin" valueType="num">
                                      <p:cBhvr>
                                        <p:cTn id="647" dur="4000" fill="hold"/>
                                        <p:tgtEl>
                                          <p:spTgt spid="68"/>
                                        </p:tgtEl>
                                        <p:attrNameLst>
                                          <p:attrName>ppt_w</p:attrName>
                                        </p:attrNameLst>
                                      </p:cBhvr>
                                      <p:tavLst>
                                        <p:tav tm="0">
                                          <p:val>
                                            <p:strVal val="2/3*#ppt_w"/>
                                          </p:val>
                                        </p:tav>
                                        <p:tav tm="100000">
                                          <p:val>
                                            <p:strVal val="#ppt_w"/>
                                          </p:val>
                                        </p:tav>
                                      </p:tavLst>
                                    </p:anim>
                                    <p:anim calcmode="lin" valueType="num">
                                      <p:cBhvr>
                                        <p:cTn id="648" dur="4000" fill="hold"/>
                                        <p:tgtEl>
                                          <p:spTgt spid="68"/>
                                        </p:tgtEl>
                                        <p:attrNameLst>
                                          <p:attrName>ppt_h</p:attrName>
                                        </p:attrNameLst>
                                      </p:cBhvr>
                                      <p:tavLst>
                                        <p:tav tm="0">
                                          <p:val>
                                            <p:strVal val="2/3*#ppt_h"/>
                                          </p:val>
                                        </p:tav>
                                        <p:tav tm="100000">
                                          <p:val>
                                            <p:strVal val="#ppt_h"/>
                                          </p:val>
                                        </p:tav>
                                      </p:tavLst>
                                    </p:anim>
                                  </p:childTnLst>
                                </p:cTn>
                              </p:par>
                              <p:par>
                                <p:cTn id="649" presetID="16" presetClass="entr" presetSubtype="37" fill="hold" nodeType="withEffect">
                                  <p:stCondLst>
                                    <p:cond delay="0"/>
                                  </p:stCondLst>
                                  <p:childTnLst>
                                    <p:set>
                                      <p:cBhvr>
                                        <p:cTn id="650" dur="1" fill="hold">
                                          <p:stCondLst>
                                            <p:cond delay="0"/>
                                          </p:stCondLst>
                                        </p:cTn>
                                        <p:tgtEl>
                                          <p:spTgt spid="68"/>
                                        </p:tgtEl>
                                        <p:attrNameLst>
                                          <p:attrName>style.visibility</p:attrName>
                                        </p:attrNameLst>
                                      </p:cBhvr>
                                      <p:to>
                                        <p:strVal val="visible"/>
                                      </p:to>
                                    </p:set>
                                    <p:animEffect transition="in" filter="barn(outVertical)">
                                      <p:cBhvr>
                                        <p:cTn id="651" dur="4000"/>
                                        <p:tgtEl>
                                          <p:spTgt spid="68"/>
                                        </p:tgtEl>
                                      </p:cBhvr>
                                    </p:animEffect>
                                  </p:childTnLst>
                                </p:cTn>
                              </p:par>
                              <p:par>
                                <p:cTn id="652" presetID="9" presetClass="emph" presetSubtype="0" grpId="0" nodeType="withEffect">
                                  <p:stCondLst>
                                    <p:cond delay="0"/>
                                  </p:stCondLst>
                                  <p:childTnLst>
                                    <p:set>
                                      <p:cBhvr rctx="PPT">
                                        <p:cTn id="653" dur="indefinite"/>
                                        <p:tgtEl>
                                          <p:spTgt spid="69"/>
                                        </p:tgtEl>
                                        <p:attrNameLst>
                                          <p:attrName>style.opacity</p:attrName>
                                        </p:attrNameLst>
                                      </p:cBhvr>
                                      <p:to>
                                        <p:strVal val="0"/>
                                      </p:to>
                                    </p:set>
                                    <p:animEffect filter="image" prLst="opacity: 0">
                                      <p:cBhvr rctx="IE">
                                        <p:cTn id="654" dur="indefinite"/>
                                        <p:tgtEl>
                                          <p:spTgt spid="6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 grpId="1" animBg="1"/>
      <p:bldP spid="2" grpId="2" animBg="1"/>
      <p:bldP spid="3" grpId="0" animBg="1"/>
      <p:bldP spid="3" grpId="1" animBg="1"/>
      <p:bldP spid="3" grpId="2" animBg="1"/>
      <p:bldP spid="4" grpId="0" animBg="1"/>
      <p:bldP spid="4" grpId="1" animBg="1"/>
      <p:bldP spid="4" grpId="2" animBg="1"/>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23" grpId="0" animBg="1"/>
      <p:bldP spid="23" grpId="1" animBg="1"/>
      <p:bldP spid="23" grpId="2" animBg="1"/>
      <p:bldP spid="24" grpId="0" animBg="1"/>
      <p:bldP spid="24" grpId="1" animBg="1"/>
      <p:bldP spid="24" grpId="2" animBg="1"/>
      <p:bldP spid="25" grpId="0" animBg="1"/>
      <p:bldP spid="25" grpId="1" animBg="1"/>
      <p:bldP spid="25" grpId="2" animBg="1"/>
      <p:bldP spid="26" grpId="0" animBg="1"/>
      <p:bldP spid="26" grpId="1" animBg="1"/>
      <p:bldP spid="26" grpId="2" animBg="1"/>
      <p:bldP spid="27" grpId="0" animBg="1"/>
      <p:bldP spid="27" grpId="1" animBg="1"/>
      <p:bldP spid="27" grpId="2" animBg="1"/>
      <p:bldP spid="28" grpId="0" animBg="1"/>
      <p:bldP spid="28" grpId="1" animBg="1"/>
      <p:bldP spid="28" grpId="2" animBg="1"/>
      <p:bldP spid="29" grpId="0" animBg="1"/>
      <p:bldP spid="29" grpId="1" animBg="1"/>
      <p:bldP spid="29" grpId="2" animBg="1"/>
      <p:bldP spid="30" grpId="0" animBg="1"/>
      <p:bldP spid="30" grpId="1" animBg="1"/>
      <p:bldP spid="30" grpId="2" animBg="1"/>
      <p:bldP spid="31" grpId="0" animBg="1"/>
      <p:bldP spid="31" grpId="1" animBg="1"/>
      <p:bldP spid="31" grpId="2" animBg="1"/>
      <p:bldP spid="32" grpId="0" animBg="1"/>
      <p:bldP spid="32" grpId="1" animBg="1"/>
      <p:bldP spid="32" grpId="2" animBg="1"/>
      <p:bldP spid="33" grpId="0" animBg="1"/>
      <p:bldP spid="33" grpId="1" animBg="1"/>
      <p:bldP spid="33" grpId="2" animBg="1"/>
      <p:bldP spid="36" grpId="0" animBg="1"/>
      <p:bldP spid="36" grpId="1" animBg="1"/>
      <p:bldP spid="36" grpId="2" animBg="1"/>
      <p:bldP spid="37" grpId="0" animBg="1"/>
      <p:bldP spid="37" grpId="1" animBg="1"/>
      <p:bldP spid="37" grpId="2" animBg="1"/>
      <p:bldP spid="38" grpId="0" animBg="1"/>
      <p:bldP spid="38" grpId="1" animBg="1"/>
      <p:bldP spid="38" grpId="2" animBg="1"/>
      <p:bldP spid="39" grpId="0" animBg="1"/>
      <p:bldP spid="39" grpId="1" animBg="1"/>
      <p:bldP spid="39" grpId="2" animBg="1"/>
      <p:bldP spid="40" grpId="0" animBg="1"/>
      <p:bldP spid="40" grpId="1" animBg="1"/>
      <p:bldP spid="40" grpId="2" animBg="1"/>
      <p:bldP spid="41" grpId="0" animBg="1"/>
      <p:bldP spid="41" grpId="1" animBg="1"/>
      <p:bldP spid="41" grpId="2" animBg="1"/>
      <p:bldP spid="42" grpId="0" animBg="1"/>
      <p:bldP spid="42" grpId="1" animBg="1"/>
      <p:bldP spid="42" grpId="2" animBg="1"/>
      <p:bldP spid="43" grpId="0" animBg="1"/>
      <p:bldP spid="43" grpId="1" animBg="1"/>
      <p:bldP spid="43" grpId="2" animBg="1"/>
      <p:bldP spid="44" grpId="0" animBg="1"/>
      <p:bldP spid="44" grpId="1" animBg="1"/>
      <p:bldP spid="44" grpId="2" animBg="1"/>
      <p:bldP spid="45" grpId="0" animBg="1"/>
      <p:bldP spid="45" grpId="1" animBg="1"/>
      <p:bldP spid="45" grpId="2" animBg="1"/>
      <p:bldP spid="46" grpId="0" animBg="1"/>
      <p:bldP spid="46" grpId="1" animBg="1"/>
      <p:bldP spid="46" grpId="2" animBg="1"/>
      <p:bldP spid="47" grpId="0" animBg="1"/>
      <p:bldP spid="47" grpId="1" animBg="1"/>
      <p:bldP spid="47" grpId="2" animBg="1"/>
      <p:bldP spid="48" grpId="0" animBg="1"/>
      <p:bldP spid="48" grpId="1" animBg="1"/>
      <p:bldP spid="48" grpId="2" animBg="1"/>
      <p:bldP spid="49" grpId="0" animBg="1"/>
      <p:bldP spid="49" grpId="1" animBg="1"/>
      <p:bldP spid="49" grpId="2" animBg="1"/>
      <p:bldP spid="50" grpId="0" animBg="1"/>
      <p:bldP spid="50" grpId="1" animBg="1"/>
      <p:bldP spid="50" grpId="2" animBg="1"/>
      <p:bldP spid="51" grpId="0" animBg="1"/>
      <p:bldP spid="51" grpId="1" animBg="1"/>
      <p:bldP spid="51" grpId="2" animBg="1"/>
      <p:bldP spid="52" grpId="0" animBg="1"/>
      <p:bldP spid="52" grpId="1" animBg="1"/>
      <p:bldP spid="52" grpId="2" animBg="1"/>
      <p:bldP spid="53" grpId="0" animBg="1"/>
      <p:bldP spid="53" grpId="1" animBg="1"/>
      <p:bldP spid="53" grpId="2" animBg="1"/>
      <p:bldP spid="54" grpId="0" animBg="1"/>
      <p:bldP spid="54" grpId="1" animBg="1"/>
      <p:bldP spid="54" grpId="2" animBg="1"/>
      <p:bldP spid="55" grpId="0" animBg="1"/>
      <p:bldP spid="55" grpId="1" animBg="1"/>
      <p:bldP spid="55" grpId="2" animBg="1"/>
      <p:bldP spid="56" grpId="0" animBg="1"/>
      <p:bldP spid="56" grpId="1" animBg="1"/>
      <p:bldP spid="56" grpId="2" animBg="1"/>
      <p:bldP spid="57" grpId="0" animBg="1"/>
      <p:bldP spid="57" grpId="1" animBg="1"/>
      <p:bldP spid="57" grpId="2" animBg="1"/>
      <p:bldP spid="58" grpId="0" animBg="1"/>
      <p:bldP spid="58" grpId="1" animBg="1"/>
      <p:bldP spid="58" grpId="2" animBg="1"/>
      <p:bldP spid="59" grpId="0" animBg="1"/>
      <p:bldP spid="59" grpId="1" animBg="1"/>
      <p:bldP spid="59" grpId="2" animBg="1"/>
      <p:bldP spid="60" grpId="0" animBg="1"/>
      <p:bldP spid="60" grpId="1" animBg="1"/>
      <p:bldP spid="60" grpId="2" animBg="1"/>
      <p:bldP spid="61" grpId="0" animBg="1"/>
      <p:bldP spid="61" grpId="1" animBg="1"/>
      <p:bldP spid="61" grpId="2" animBg="1"/>
      <p:bldP spid="62" grpId="0" animBg="1"/>
      <p:bldP spid="62" grpId="1" animBg="1"/>
      <p:bldP spid="62" grpId="2" animBg="1"/>
      <p:bldP spid="63" grpId="0" animBg="1"/>
      <p:bldP spid="63" grpId="1" animBg="1"/>
      <p:bldP spid="63" grpId="2" animBg="1"/>
      <p:bldP spid="64" grpId="0" animBg="1"/>
      <p:bldP spid="64" grpId="1" animBg="1"/>
      <p:bldP spid="64" grpId="2" animBg="1"/>
      <p:bldP spid="65" grpId="0" animBg="1"/>
      <p:bldP spid="65" grpId="1" animBg="1"/>
      <p:bldP spid="65" grpId="2" animBg="1"/>
      <p:bldP spid="66" grpId="0" animBg="1"/>
      <p:bldP spid="66" grpId="1" animBg="1"/>
      <p:bldP spid="66" grpId="2" animBg="1"/>
      <p:bldP spid="67" grpId="0" animBg="1"/>
      <p:bldP spid="67" grpId="1" animBg="1"/>
      <p:bldP spid="67" grpId="2" animBg="1"/>
      <p:bldP spid="69"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5 Imagen" descr="MORASSSSSSSSSSSSSSS"/>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28536" y="0"/>
            <a:ext cx="9144000" cy="5143500"/>
          </a:xfrm>
          <a:prstGeom prst="rect">
            <a:avLst/>
          </a:prstGeom>
          <a:noFill/>
          <a:ln>
            <a:noFill/>
          </a:ln>
        </p:spPr>
      </p:pic>
      <p:sp>
        <p:nvSpPr>
          <p:cNvPr id="5" name="4 Rectángulo"/>
          <p:cNvSpPr/>
          <p:nvPr/>
        </p:nvSpPr>
        <p:spPr>
          <a:xfrm>
            <a:off x="1115616" y="720000"/>
            <a:ext cx="5112568" cy="4031873"/>
          </a:xfrm>
          <a:prstGeom prst="rect">
            <a:avLst/>
          </a:prstGeom>
        </p:spPr>
        <p:txBody>
          <a:bodyPr wrap="square">
            <a:spAutoFit/>
            <a:scene3d>
              <a:camera prst="obliqueBottomLeft"/>
              <a:lightRig rig="threePt" dir="t"/>
            </a:scene3d>
            <a:sp3d extrusionH="25400">
              <a:extrusionClr>
                <a:schemeClr val="accent4">
                  <a:lumMod val="20000"/>
                  <a:lumOff val="80000"/>
                </a:schemeClr>
              </a:extrusionClr>
            </a:sp3d>
          </a:bodyPr>
          <a:lstStyle/>
          <a:p>
            <a:pPr algn="ctr"/>
            <a:r>
              <a:rPr lang="es-ES" sz="1600" dirty="0" smtClean="0">
                <a:solidFill>
                  <a:srgbClr val="1B123E"/>
                </a:solidFill>
                <a:latin typeface="Hobo Std" pitchFamily="34" charset="0"/>
              </a:rPr>
              <a:t>HIDRATA</a:t>
            </a:r>
          </a:p>
          <a:p>
            <a:pPr algn="ctr"/>
            <a:r>
              <a:rPr lang="es-ES" sz="1400" dirty="0" smtClean="0">
                <a:solidFill>
                  <a:srgbClr val="1B123E"/>
                </a:solidFill>
                <a:latin typeface="Hobo Std" pitchFamily="34" charset="0"/>
              </a:rPr>
              <a:t>El 85% de la zarzamora es agua. El resto es una </a:t>
            </a:r>
          </a:p>
          <a:p>
            <a:pPr algn="ctr"/>
            <a:r>
              <a:rPr lang="es-ES" sz="1400" dirty="0" smtClean="0">
                <a:solidFill>
                  <a:srgbClr val="1B123E"/>
                </a:solidFill>
                <a:latin typeface="Hobo Std" pitchFamily="34" charset="0"/>
              </a:rPr>
              <a:t>combinación de nutrientes (entre ellos, las fibras).</a:t>
            </a:r>
          </a:p>
          <a:p>
            <a:pPr algn="ctr"/>
            <a:r>
              <a:rPr lang="es-ES" sz="1400" dirty="0" smtClean="0">
                <a:solidFill>
                  <a:srgbClr val="1B123E"/>
                </a:solidFill>
                <a:latin typeface="Hobo Std" pitchFamily="34" charset="0"/>
              </a:rPr>
              <a:t>Por ello consumirlas al menos una vez a la semana es bueno para mantener la elasticidad de la piel. Además puedes preparar una mascarilla y usarla de forma externa.</a:t>
            </a:r>
          </a:p>
          <a:p>
            <a:pPr algn="ctr"/>
            <a:r>
              <a:rPr lang="es-ES" sz="1400" u="sng" dirty="0" smtClean="0">
                <a:solidFill>
                  <a:srgbClr val="1B123E"/>
                </a:solidFill>
                <a:latin typeface="Hobo Std" pitchFamily="34" charset="0"/>
              </a:rPr>
              <a:t>Ingredientes</a:t>
            </a:r>
          </a:p>
          <a:p>
            <a:pPr algn="ctr"/>
            <a:r>
              <a:rPr lang="es-ES" sz="1400" dirty="0" smtClean="0">
                <a:solidFill>
                  <a:srgbClr val="1B123E"/>
                </a:solidFill>
                <a:latin typeface="Hobo Std" pitchFamily="34" charset="0"/>
              </a:rPr>
              <a:t>¼ taza de moras (37 g)</a:t>
            </a:r>
          </a:p>
          <a:p>
            <a:pPr algn="ctr"/>
            <a:r>
              <a:rPr lang="es-ES" sz="1400" dirty="0" smtClean="0">
                <a:solidFill>
                  <a:srgbClr val="1B123E"/>
                </a:solidFill>
                <a:latin typeface="Hobo Std" pitchFamily="34" charset="0"/>
              </a:rPr>
              <a:t>    1 cucharadita de miel (7,5 g)</a:t>
            </a:r>
          </a:p>
          <a:p>
            <a:pPr algn="ctr"/>
            <a:r>
              <a:rPr lang="es-ES" sz="1400" u="sng" dirty="0" smtClean="0">
                <a:solidFill>
                  <a:srgbClr val="1B123E"/>
                </a:solidFill>
                <a:latin typeface="Hobo Std" pitchFamily="34" charset="0"/>
              </a:rPr>
              <a:t>Preparación</a:t>
            </a:r>
          </a:p>
          <a:p>
            <a:pPr algn="ctr"/>
            <a:r>
              <a:rPr lang="es-ES" sz="1400" dirty="0" smtClean="0">
                <a:solidFill>
                  <a:srgbClr val="1B123E"/>
                </a:solidFill>
                <a:latin typeface="Hobo Std" pitchFamily="34" charset="0"/>
              </a:rPr>
              <a:t>Lava bien las frutas y colócalas en un recipiente.</a:t>
            </a:r>
          </a:p>
          <a:p>
            <a:pPr algn="ctr"/>
            <a:r>
              <a:rPr lang="es-ES" sz="1400" dirty="0" smtClean="0">
                <a:solidFill>
                  <a:srgbClr val="1B123E"/>
                </a:solidFill>
                <a:latin typeface="Hobo Std" pitchFamily="34" charset="0"/>
              </a:rPr>
              <a:t>    Tritura con ayuda de un mortero, hasta formar una pasta.</a:t>
            </a:r>
          </a:p>
          <a:p>
            <a:pPr algn="ctr"/>
            <a:r>
              <a:rPr lang="es-ES" sz="1400" dirty="0" smtClean="0">
                <a:solidFill>
                  <a:srgbClr val="1B123E"/>
                </a:solidFill>
                <a:latin typeface="Hobo Std" pitchFamily="34" charset="0"/>
              </a:rPr>
              <a:t>    Añade la miel y mezcla bien.</a:t>
            </a:r>
          </a:p>
          <a:p>
            <a:pPr algn="ctr"/>
            <a:r>
              <a:rPr lang="es-ES" sz="1400" dirty="0" smtClean="0">
                <a:solidFill>
                  <a:srgbClr val="1B123E"/>
                </a:solidFill>
                <a:latin typeface="Hobo Std" pitchFamily="34" charset="0"/>
              </a:rPr>
              <a:t>    Aplica sobre el rostro y el cuello, previamente lavados.</a:t>
            </a:r>
          </a:p>
          <a:p>
            <a:pPr algn="ctr"/>
            <a:r>
              <a:rPr lang="es-ES" sz="1400" dirty="0" smtClean="0">
                <a:solidFill>
                  <a:srgbClr val="1B123E"/>
                </a:solidFill>
                <a:latin typeface="Hobo Std" pitchFamily="34" charset="0"/>
              </a:rPr>
              <a:t>    Deja que se seque por completo antes de </a:t>
            </a:r>
          </a:p>
          <a:p>
            <a:pPr algn="ctr"/>
            <a:r>
              <a:rPr lang="es-ES" sz="1400" dirty="0">
                <a:solidFill>
                  <a:srgbClr val="1B123E"/>
                </a:solidFill>
                <a:latin typeface="Hobo Std" pitchFamily="34" charset="0"/>
              </a:rPr>
              <a:t>e</a:t>
            </a:r>
            <a:r>
              <a:rPr lang="es-ES" sz="1400" dirty="0" smtClean="0">
                <a:solidFill>
                  <a:srgbClr val="1B123E"/>
                </a:solidFill>
                <a:latin typeface="Hobo Std" pitchFamily="34" charset="0"/>
              </a:rPr>
              <a:t>njuagar con agua tibia.</a:t>
            </a:r>
          </a:p>
          <a:p>
            <a:pPr algn="ctr"/>
            <a:endParaRPr lang="es-ES" sz="1400" dirty="0" smtClean="0">
              <a:solidFill>
                <a:srgbClr val="1B123E"/>
              </a:solidFill>
              <a:latin typeface="Hobo Std" pitchFamily="34" charset="0"/>
            </a:endParaRPr>
          </a:p>
          <a:p>
            <a:pPr algn="ctr"/>
            <a:endParaRPr lang="es-ES" sz="1600" dirty="0">
              <a:solidFill>
                <a:srgbClr val="1B123E"/>
              </a:solidFill>
              <a:latin typeface="Hobo Std" pitchFamily="34" charset="0"/>
            </a:endParaRPr>
          </a:p>
        </p:txBody>
      </p:sp>
    </p:spTree>
    <p:extLst>
      <p:ext uri="{BB962C8B-B14F-4D97-AF65-F5344CB8AC3E}">
        <p14:creationId xmlns:p14="http://schemas.microsoft.com/office/powerpoint/2010/main" val="5469204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500"/>
                                        <p:tgtEl>
                                          <p:spTgt spid="5"/>
                                        </p:tgtEl>
                                      </p:cBhvr>
                                    </p:animEffect>
                                    <p:anim calcmode="lin" valueType="num">
                                      <p:cBhvr>
                                        <p:cTn id="8" dur="1500" fill="hold"/>
                                        <p:tgtEl>
                                          <p:spTgt spid="5"/>
                                        </p:tgtEl>
                                        <p:attrNameLst>
                                          <p:attrName>ppt_x</p:attrName>
                                        </p:attrNameLst>
                                      </p:cBhvr>
                                      <p:tavLst>
                                        <p:tav tm="0">
                                          <p:val>
                                            <p:strVal val="#ppt_x"/>
                                          </p:val>
                                        </p:tav>
                                        <p:tav tm="100000">
                                          <p:val>
                                            <p:strVal val="#ppt_x"/>
                                          </p:val>
                                        </p:tav>
                                      </p:tavLst>
                                    </p:anim>
                                    <p:anim calcmode="lin" valueType="num">
                                      <p:cBhvr>
                                        <p:cTn id="9" dur="15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6 Rectángulo"/>
          <p:cNvSpPr/>
          <p:nvPr/>
        </p:nvSpPr>
        <p:spPr>
          <a:xfrm>
            <a:off x="20615" y="0"/>
            <a:ext cx="9123385" cy="5143500"/>
          </a:xfrm>
          <a:prstGeom prst="rect">
            <a:avLst/>
          </a:prstGeom>
          <a:solidFill>
            <a:srgbClr val="0F0F2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8" name="7 Imagen" descr="MORASSSSSSSSSSSSSSS"/>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pic>
        <p:nvPicPr>
          <p:cNvPr id="3"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12000" y="180000"/>
            <a:ext cx="2573337" cy="4749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flipH="1">
            <a:off x="5940000" y="180000"/>
            <a:ext cx="2573337" cy="4749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5400000">
            <a:off x="3283968" y="-1828849"/>
            <a:ext cx="2573337" cy="4749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16200000" flipV="1">
            <a:off x="3283968" y="2203598"/>
            <a:ext cx="2573337" cy="4749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9" name="8 Rectángulo"/>
          <p:cNvSpPr/>
          <p:nvPr/>
        </p:nvSpPr>
        <p:spPr>
          <a:xfrm>
            <a:off x="0" y="-740618"/>
            <a:ext cx="9303270" cy="6552728"/>
          </a:xfrm>
          <a:prstGeom prst="rect">
            <a:avLst/>
          </a:prstGeom>
          <a:gradFill flip="none" rotWithShape="1">
            <a:gsLst>
              <a:gs pos="0">
                <a:srgbClr val="CCCCFF">
                  <a:lumMod val="48000"/>
                  <a:lumOff val="52000"/>
                </a:srgbClr>
              </a:gs>
              <a:gs pos="77000">
                <a:srgbClr val="A278FF"/>
              </a:gs>
              <a:gs pos="28000">
                <a:srgbClr val="9966FF">
                  <a:lumMod val="99000"/>
                  <a:lumOff val="1000"/>
                </a:srgbClr>
              </a:gs>
              <a:gs pos="100000">
                <a:srgbClr val="CCB3FF"/>
              </a:gs>
              <a:gs pos="53000">
                <a:srgbClr val="CC99FF">
                  <a:lumMod val="73000"/>
                  <a:lumOff val="27000"/>
                </a:srgbClr>
              </a:gs>
              <a:gs pos="100000">
                <a:srgbClr val="CCCCFF">
                  <a:lumMod val="71000"/>
                  <a:lumOff val="29000"/>
                </a:srgbClr>
              </a:gs>
            </a:gsLst>
            <a:lin ang="189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1063737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4000" fill="hold"/>
                                        <p:tgtEl>
                                          <p:spTgt spid="5"/>
                                        </p:tgtEl>
                                        <p:attrNameLst>
                                          <p:attrName>ppt_x</p:attrName>
                                        </p:attrNameLst>
                                      </p:cBhvr>
                                      <p:tavLst>
                                        <p:tav tm="0">
                                          <p:val>
                                            <p:strVal val="#ppt_x"/>
                                          </p:val>
                                        </p:tav>
                                        <p:tav tm="100000">
                                          <p:val>
                                            <p:strVal val="#ppt_x"/>
                                          </p:val>
                                        </p:tav>
                                      </p:tavLst>
                                    </p:anim>
                                    <p:anim calcmode="lin" valueType="num">
                                      <p:cBhvr additive="base">
                                        <p:cTn id="8" dur="4000" fill="hold"/>
                                        <p:tgtEl>
                                          <p:spTgt spid="5"/>
                                        </p:tgtEl>
                                        <p:attrNameLst>
                                          <p:attrName>ppt_y</p:attrName>
                                        </p:attrNameLst>
                                      </p:cBhvr>
                                      <p:tavLst>
                                        <p:tav tm="0">
                                          <p:val>
                                            <p:strVal val="0-#ppt_h/2"/>
                                          </p:val>
                                        </p:tav>
                                        <p:tav tm="100000">
                                          <p:val>
                                            <p:strVal val="#ppt_y"/>
                                          </p:val>
                                        </p:tav>
                                      </p:tavLst>
                                    </p:anim>
                                  </p:childTnLst>
                                </p:cTn>
                              </p:par>
                              <p:par>
                                <p:cTn id="9" presetID="19" presetClass="entr" presetSubtype="5"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7000" fill="hold"/>
                                        <p:tgtEl>
                                          <p:spTgt spid="5"/>
                                        </p:tgtEl>
                                        <p:attrNameLst>
                                          <p:attrName>ppt_w</p:attrName>
                                        </p:attrNameLst>
                                      </p:cBhvr>
                                      <p:tavLst>
                                        <p:tav tm="0">
                                          <p:val>
                                            <p:strVal val="#ppt_w"/>
                                          </p:val>
                                        </p:tav>
                                        <p:tav tm="100000">
                                          <p:val>
                                            <p:strVal val="#ppt_w"/>
                                          </p:val>
                                        </p:tav>
                                      </p:tavLst>
                                    </p:anim>
                                    <p:anim calcmode="lin" valueType="num">
                                      <p:cBhvr>
                                        <p:cTn id="12" dur="7000" fill="hold"/>
                                        <p:tgtEl>
                                          <p:spTgt spid="5"/>
                                        </p:tgtEl>
                                        <p:attrNameLst>
                                          <p:attrName>ppt_h</p:attrName>
                                        </p:attrNameLst>
                                      </p:cBhvr>
                                      <p:tavLst>
                                        <p:tav tm="0" fmla="#ppt_h*sin(2.5*pi*$)">
                                          <p:val>
                                            <p:fltVal val="0"/>
                                          </p:val>
                                        </p:tav>
                                        <p:tav tm="100000">
                                          <p:val>
                                            <p:fltVal val="1"/>
                                          </p:val>
                                        </p:tav>
                                      </p:tavLst>
                                    </p:anim>
                                  </p:childTnLst>
                                </p:cTn>
                              </p:par>
                              <p:par>
                                <p:cTn id="13" presetID="2" presetClass="exit" presetSubtype="4" fill="hold" nodeType="withEffect">
                                  <p:stCondLst>
                                    <p:cond delay="0"/>
                                  </p:stCondLst>
                                  <p:childTnLst>
                                    <p:anim calcmode="lin" valueType="num">
                                      <p:cBhvr additive="base">
                                        <p:cTn id="14" dur="4650"/>
                                        <p:tgtEl>
                                          <p:spTgt spid="5"/>
                                        </p:tgtEl>
                                        <p:attrNameLst>
                                          <p:attrName>ppt_x</p:attrName>
                                        </p:attrNameLst>
                                      </p:cBhvr>
                                      <p:tavLst>
                                        <p:tav tm="0">
                                          <p:val>
                                            <p:strVal val="ppt_x"/>
                                          </p:val>
                                        </p:tav>
                                        <p:tav tm="100000">
                                          <p:val>
                                            <p:strVal val="ppt_x"/>
                                          </p:val>
                                        </p:tav>
                                      </p:tavLst>
                                    </p:anim>
                                    <p:anim calcmode="lin" valueType="num">
                                      <p:cBhvr additive="base">
                                        <p:cTn id="15" dur="4650"/>
                                        <p:tgtEl>
                                          <p:spTgt spid="5"/>
                                        </p:tgtEl>
                                        <p:attrNameLst>
                                          <p:attrName>ppt_y</p:attrName>
                                        </p:attrNameLst>
                                      </p:cBhvr>
                                      <p:tavLst>
                                        <p:tav tm="0">
                                          <p:val>
                                            <p:strVal val="ppt_y"/>
                                          </p:val>
                                        </p:tav>
                                        <p:tav tm="100000">
                                          <p:val>
                                            <p:strVal val="1+ppt_h/2"/>
                                          </p:val>
                                        </p:tav>
                                      </p:tavLst>
                                    </p:anim>
                                    <p:set>
                                      <p:cBhvr>
                                        <p:cTn id="16" dur="1" fill="hold">
                                          <p:stCondLst>
                                            <p:cond delay="4649"/>
                                          </p:stCondLst>
                                        </p:cTn>
                                        <p:tgtEl>
                                          <p:spTgt spid="5"/>
                                        </p:tgtEl>
                                        <p:attrNameLst>
                                          <p:attrName>style.visibility</p:attrName>
                                        </p:attrNameLst>
                                      </p:cBhvr>
                                      <p:to>
                                        <p:strVal val="hidden"/>
                                      </p:to>
                                    </p:set>
                                  </p:childTnLst>
                                </p:cTn>
                              </p:par>
                              <p:par>
                                <p:cTn id="17" presetID="2" presetClass="entr" presetSubtype="4" fill="hold" nodeType="with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4000" fill="hold"/>
                                        <p:tgtEl>
                                          <p:spTgt spid="6"/>
                                        </p:tgtEl>
                                        <p:attrNameLst>
                                          <p:attrName>ppt_x</p:attrName>
                                        </p:attrNameLst>
                                      </p:cBhvr>
                                      <p:tavLst>
                                        <p:tav tm="0">
                                          <p:val>
                                            <p:strVal val="#ppt_x"/>
                                          </p:val>
                                        </p:tav>
                                        <p:tav tm="100000">
                                          <p:val>
                                            <p:strVal val="#ppt_x"/>
                                          </p:val>
                                        </p:tav>
                                      </p:tavLst>
                                    </p:anim>
                                    <p:anim calcmode="lin" valueType="num">
                                      <p:cBhvr additive="base">
                                        <p:cTn id="20" dur="4000" fill="hold"/>
                                        <p:tgtEl>
                                          <p:spTgt spid="6"/>
                                        </p:tgtEl>
                                        <p:attrNameLst>
                                          <p:attrName>ppt_y</p:attrName>
                                        </p:attrNameLst>
                                      </p:cBhvr>
                                      <p:tavLst>
                                        <p:tav tm="0">
                                          <p:val>
                                            <p:strVal val="1+#ppt_h/2"/>
                                          </p:val>
                                        </p:tav>
                                        <p:tav tm="100000">
                                          <p:val>
                                            <p:strVal val="#ppt_y"/>
                                          </p:val>
                                        </p:tav>
                                      </p:tavLst>
                                    </p:anim>
                                  </p:childTnLst>
                                </p:cTn>
                              </p:par>
                              <p:par>
                                <p:cTn id="21" presetID="19" presetClass="entr" presetSubtype="5" fill="hold" nodeType="withEffect">
                                  <p:stCondLst>
                                    <p:cond delay="0"/>
                                  </p:stCondLst>
                                  <p:childTnLst>
                                    <p:set>
                                      <p:cBhvr>
                                        <p:cTn id="22" dur="1" fill="hold">
                                          <p:stCondLst>
                                            <p:cond delay="0"/>
                                          </p:stCondLst>
                                        </p:cTn>
                                        <p:tgtEl>
                                          <p:spTgt spid="6"/>
                                        </p:tgtEl>
                                        <p:attrNameLst>
                                          <p:attrName>style.visibility</p:attrName>
                                        </p:attrNameLst>
                                      </p:cBhvr>
                                      <p:to>
                                        <p:strVal val="visible"/>
                                      </p:to>
                                    </p:set>
                                    <p:anim calcmode="lin" valueType="num">
                                      <p:cBhvr>
                                        <p:cTn id="23" dur="7000" fill="hold"/>
                                        <p:tgtEl>
                                          <p:spTgt spid="6"/>
                                        </p:tgtEl>
                                        <p:attrNameLst>
                                          <p:attrName>ppt_w</p:attrName>
                                        </p:attrNameLst>
                                      </p:cBhvr>
                                      <p:tavLst>
                                        <p:tav tm="0">
                                          <p:val>
                                            <p:strVal val="#ppt_w"/>
                                          </p:val>
                                        </p:tav>
                                        <p:tav tm="100000">
                                          <p:val>
                                            <p:strVal val="#ppt_w"/>
                                          </p:val>
                                        </p:tav>
                                      </p:tavLst>
                                    </p:anim>
                                    <p:anim calcmode="lin" valueType="num">
                                      <p:cBhvr>
                                        <p:cTn id="24" dur="7000" fill="hold"/>
                                        <p:tgtEl>
                                          <p:spTgt spid="6"/>
                                        </p:tgtEl>
                                        <p:attrNameLst>
                                          <p:attrName>ppt_h</p:attrName>
                                        </p:attrNameLst>
                                      </p:cBhvr>
                                      <p:tavLst>
                                        <p:tav tm="0" fmla="#ppt_h*sin(2.5*pi*$)">
                                          <p:val>
                                            <p:fltVal val="0"/>
                                          </p:val>
                                        </p:tav>
                                        <p:tav tm="100000">
                                          <p:val>
                                            <p:fltVal val="1"/>
                                          </p:val>
                                        </p:tav>
                                      </p:tavLst>
                                    </p:anim>
                                  </p:childTnLst>
                                </p:cTn>
                              </p:par>
                              <p:par>
                                <p:cTn id="25" presetID="2" presetClass="exit" presetSubtype="1" fill="hold" nodeType="withEffect">
                                  <p:stCondLst>
                                    <p:cond delay="0"/>
                                  </p:stCondLst>
                                  <p:childTnLst>
                                    <p:anim calcmode="lin" valueType="num">
                                      <p:cBhvr additive="base">
                                        <p:cTn id="26" dur="4650"/>
                                        <p:tgtEl>
                                          <p:spTgt spid="6"/>
                                        </p:tgtEl>
                                        <p:attrNameLst>
                                          <p:attrName>ppt_x</p:attrName>
                                        </p:attrNameLst>
                                      </p:cBhvr>
                                      <p:tavLst>
                                        <p:tav tm="0">
                                          <p:val>
                                            <p:strVal val="ppt_x"/>
                                          </p:val>
                                        </p:tav>
                                        <p:tav tm="100000">
                                          <p:val>
                                            <p:strVal val="ppt_x"/>
                                          </p:val>
                                        </p:tav>
                                      </p:tavLst>
                                    </p:anim>
                                    <p:anim calcmode="lin" valueType="num">
                                      <p:cBhvr additive="base">
                                        <p:cTn id="27" dur="4650"/>
                                        <p:tgtEl>
                                          <p:spTgt spid="6"/>
                                        </p:tgtEl>
                                        <p:attrNameLst>
                                          <p:attrName>ppt_y</p:attrName>
                                        </p:attrNameLst>
                                      </p:cBhvr>
                                      <p:tavLst>
                                        <p:tav tm="0">
                                          <p:val>
                                            <p:strVal val="ppt_y"/>
                                          </p:val>
                                        </p:tav>
                                        <p:tav tm="100000">
                                          <p:val>
                                            <p:strVal val="0-ppt_h/2"/>
                                          </p:val>
                                        </p:tav>
                                      </p:tavLst>
                                    </p:anim>
                                    <p:set>
                                      <p:cBhvr>
                                        <p:cTn id="28" dur="1" fill="hold">
                                          <p:stCondLst>
                                            <p:cond delay="4649"/>
                                          </p:stCondLst>
                                        </p:cTn>
                                        <p:tgtEl>
                                          <p:spTgt spid="6"/>
                                        </p:tgtEl>
                                        <p:attrNameLst>
                                          <p:attrName>style.visibility</p:attrName>
                                        </p:attrNameLst>
                                      </p:cBhvr>
                                      <p:to>
                                        <p:strVal val="hidden"/>
                                      </p:to>
                                    </p:set>
                                  </p:childTnLst>
                                </p:cTn>
                              </p:par>
                              <p:par>
                                <p:cTn id="29" presetID="2" presetClass="entr" presetSubtype="8" fill="hold" nodeType="withEffect">
                                  <p:stCondLst>
                                    <p:cond delay="0"/>
                                  </p:stCondLst>
                                  <p:childTnLst>
                                    <p:set>
                                      <p:cBhvr>
                                        <p:cTn id="30" dur="1" fill="hold">
                                          <p:stCondLst>
                                            <p:cond delay="0"/>
                                          </p:stCondLst>
                                        </p:cTn>
                                        <p:tgtEl>
                                          <p:spTgt spid="3"/>
                                        </p:tgtEl>
                                        <p:attrNameLst>
                                          <p:attrName>style.visibility</p:attrName>
                                        </p:attrNameLst>
                                      </p:cBhvr>
                                      <p:to>
                                        <p:strVal val="visible"/>
                                      </p:to>
                                    </p:set>
                                    <p:anim calcmode="lin" valueType="num">
                                      <p:cBhvr additive="base">
                                        <p:cTn id="31" dur="4000" fill="hold"/>
                                        <p:tgtEl>
                                          <p:spTgt spid="3"/>
                                        </p:tgtEl>
                                        <p:attrNameLst>
                                          <p:attrName>ppt_x</p:attrName>
                                        </p:attrNameLst>
                                      </p:cBhvr>
                                      <p:tavLst>
                                        <p:tav tm="0">
                                          <p:val>
                                            <p:strVal val="0-#ppt_w/2"/>
                                          </p:val>
                                        </p:tav>
                                        <p:tav tm="100000">
                                          <p:val>
                                            <p:strVal val="#ppt_x"/>
                                          </p:val>
                                        </p:tav>
                                      </p:tavLst>
                                    </p:anim>
                                    <p:anim calcmode="lin" valueType="num">
                                      <p:cBhvr additive="base">
                                        <p:cTn id="32" dur="4000" fill="hold"/>
                                        <p:tgtEl>
                                          <p:spTgt spid="3"/>
                                        </p:tgtEl>
                                        <p:attrNameLst>
                                          <p:attrName>ppt_y</p:attrName>
                                        </p:attrNameLst>
                                      </p:cBhvr>
                                      <p:tavLst>
                                        <p:tav tm="0">
                                          <p:val>
                                            <p:strVal val="#ppt_y"/>
                                          </p:val>
                                        </p:tav>
                                        <p:tav tm="100000">
                                          <p:val>
                                            <p:strVal val="#ppt_y"/>
                                          </p:val>
                                        </p:tav>
                                      </p:tavLst>
                                    </p:anim>
                                  </p:childTnLst>
                                </p:cTn>
                              </p:par>
                              <p:par>
                                <p:cTn id="33" presetID="19" presetClass="entr" presetSubtype="10" fill="hold" nodeType="withEffect">
                                  <p:stCondLst>
                                    <p:cond delay="0"/>
                                  </p:stCondLst>
                                  <p:childTnLst>
                                    <p:set>
                                      <p:cBhvr>
                                        <p:cTn id="34" dur="1" fill="hold">
                                          <p:stCondLst>
                                            <p:cond delay="0"/>
                                          </p:stCondLst>
                                        </p:cTn>
                                        <p:tgtEl>
                                          <p:spTgt spid="3"/>
                                        </p:tgtEl>
                                        <p:attrNameLst>
                                          <p:attrName>style.visibility</p:attrName>
                                        </p:attrNameLst>
                                      </p:cBhvr>
                                      <p:to>
                                        <p:strVal val="visible"/>
                                      </p:to>
                                    </p:set>
                                    <p:anim calcmode="lin" valueType="num">
                                      <p:cBhvr>
                                        <p:cTn id="35" dur="7000" fill="hold"/>
                                        <p:tgtEl>
                                          <p:spTgt spid="3"/>
                                        </p:tgtEl>
                                        <p:attrNameLst>
                                          <p:attrName>ppt_w</p:attrName>
                                        </p:attrNameLst>
                                      </p:cBhvr>
                                      <p:tavLst>
                                        <p:tav tm="0" fmla="#ppt_w*sin(2.5*pi*$)">
                                          <p:val>
                                            <p:fltVal val="0"/>
                                          </p:val>
                                        </p:tav>
                                        <p:tav tm="100000">
                                          <p:val>
                                            <p:fltVal val="1"/>
                                          </p:val>
                                        </p:tav>
                                      </p:tavLst>
                                    </p:anim>
                                    <p:anim calcmode="lin" valueType="num">
                                      <p:cBhvr>
                                        <p:cTn id="36" dur="7000" fill="hold"/>
                                        <p:tgtEl>
                                          <p:spTgt spid="3"/>
                                        </p:tgtEl>
                                        <p:attrNameLst>
                                          <p:attrName>ppt_h</p:attrName>
                                        </p:attrNameLst>
                                      </p:cBhvr>
                                      <p:tavLst>
                                        <p:tav tm="0">
                                          <p:val>
                                            <p:strVal val="#ppt_h"/>
                                          </p:val>
                                        </p:tav>
                                        <p:tav tm="100000">
                                          <p:val>
                                            <p:strVal val="#ppt_h"/>
                                          </p:val>
                                        </p:tav>
                                      </p:tavLst>
                                    </p:anim>
                                  </p:childTnLst>
                                </p:cTn>
                              </p:par>
                              <p:par>
                                <p:cTn id="37" presetID="2" presetClass="exit" presetSubtype="2" fill="hold" nodeType="withEffect">
                                  <p:stCondLst>
                                    <p:cond delay="0"/>
                                  </p:stCondLst>
                                  <p:childTnLst>
                                    <p:anim calcmode="lin" valueType="num">
                                      <p:cBhvr additive="base">
                                        <p:cTn id="38" dur="4500"/>
                                        <p:tgtEl>
                                          <p:spTgt spid="3"/>
                                        </p:tgtEl>
                                        <p:attrNameLst>
                                          <p:attrName>ppt_x</p:attrName>
                                        </p:attrNameLst>
                                      </p:cBhvr>
                                      <p:tavLst>
                                        <p:tav tm="0">
                                          <p:val>
                                            <p:strVal val="ppt_x"/>
                                          </p:val>
                                        </p:tav>
                                        <p:tav tm="100000">
                                          <p:val>
                                            <p:strVal val="1+ppt_w/2"/>
                                          </p:val>
                                        </p:tav>
                                      </p:tavLst>
                                    </p:anim>
                                    <p:anim calcmode="lin" valueType="num">
                                      <p:cBhvr additive="base">
                                        <p:cTn id="39" dur="4500"/>
                                        <p:tgtEl>
                                          <p:spTgt spid="3"/>
                                        </p:tgtEl>
                                        <p:attrNameLst>
                                          <p:attrName>ppt_y</p:attrName>
                                        </p:attrNameLst>
                                      </p:cBhvr>
                                      <p:tavLst>
                                        <p:tav tm="0">
                                          <p:val>
                                            <p:strVal val="ppt_y"/>
                                          </p:val>
                                        </p:tav>
                                        <p:tav tm="100000">
                                          <p:val>
                                            <p:strVal val="ppt_y"/>
                                          </p:val>
                                        </p:tav>
                                      </p:tavLst>
                                    </p:anim>
                                    <p:set>
                                      <p:cBhvr>
                                        <p:cTn id="40" dur="1" fill="hold">
                                          <p:stCondLst>
                                            <p:cond delay="4499"/>
                                          </p:stCondLst>
                                        </p:cTn>
                                        <p:tgtEl>
                                          <p:spTgt spid="3"/>
                                        </p:tgtEl>
                                        <p:attrNameLst>
                                          <p:attrName>style.visibility</p:attrName>
                                        </p:attrNameLst>
                                      </p:cBhvr>
                                      <p:to>
                                        <p:strVal val="hidden"/>
                                      </p:to>
                                    </p:set>
                                  </p:childTnLst>
                                </p:cTn>
                              </p:par>
                              <p:par>
                                <p:cTn id="41" presetID="2" presetClass="entr" presetSubtype="2" fill="hold" nodeType="withEffect">
                                  <p:stCondLst>
                                    <p:cond delay="0"/>
                                  </p:stCondLst>
                                  <p:childTnLst>
                                    <p:set>
                                      <p:cBhvr>
                                        <p:cTn id="42" dur="1" fill="hold">
                                          <p:stCondLst>
                                            <p:cond delay="0"/>
                                          </p:stCondLst>
                                        </p:cTn>
                                        <p:tgtEl>
                                          <p:spTgt spid="4"/>
                                        </p:tgtEl>
                                        <p:attrNameLst>
                                          <p:attrName>style.visibility</p:attrName>
                                        </p:attrNameLst>
                                      </p:cBhvr>
                                      <p:to>
                                        <p:strVal val="visible"/>
                                      </p:to>
                                    </p:set>
                                    <p:anim calcmode="lin" valueType="num">
                                      <p:cBhvr additive="base">
                                        <p:cTn id="43" dur="4000" fill="hold"/>
                                        <p:tgtEl>
                                          <p:spTgt spid="4"/>
                                        </p:tgtEl>
                                        <p:attrNameLst>
                                          <p:attrName>ppt_x</p:attrName>
                                        </p:attrNameLst>
                                      </p:cBhvr>
                                      <p:tavLst>
                                        <p:tav tm="0">
                                          <p:val>
                                            <p:strVal val="1+#ppt_w/2"/>
                                          </p:val>
                                        </p:tav>
                                        <p:tav tm="100000">
                                          <p:val>
                                            <p:strVal val="#ppt_x"/>
                                          </p:val>
                                        </p:tav>
                                      </p:tavLst>
                                    </p:anim>
                                    <p:anim calcmode="lin" valueType="num">
                                      <p:cBhvr additive="base">
                                        <p:cTn id="44" dur="4000" fill="hold"/>
                                        <p:tgtEl>
                                          <p:spTgt spid="4"/>
                                        </p:tgtEl>
                                        <p:attrNameLst>
                                          <p:attrName>ppt_y</p:attrName>
                                        </p:attrNameLst>
                                      </p:cBhvr>
                                      <p:tavLst>
                                        <p:tav tm="0">
                                          <p:val>
                                            <p:strVal val="#ppt_y"/>
                                          </p:val>
                                        </p:tav>
                                        <p:tav tm="100000">
                                          <p:val>
                                            <p:strVal val="#ppt_y"/>
                                          </p:val>
                                        </p:tav>
                                      </p:tavLst>
                                    </p:anim>
                                  </p:childTnLst>
                                </p:cTn>
                              </p:par>
                              <p:par>
                                <p:cTn id="45" presetID="19" presetClass="entr" presetSubtype="10" fill="hold" nodeType="withEffect">
                                  <p:stCondLst>
                                    <p:cond delay="0"/>
                                  </p:stCondLst>
                                  <p:childTnLst>
                                    <p:set>
                                      <p:cBhvr>
                                        <p:cTn id="46" dur="1" fill="hold">
                                          <p:stCondLst>
                                            <p:cond delay="0"/>
                                          </p:stCondLst>
                                        </p:cTn>
                                        <p:tgtEl>
                                          <p:spTgt spid="4"/>
                                        </p:tgtEl>
                                        <p:attrNameLst>
                                          <p:attrName>style.visibility</p:attrName>
                                        </p:attrNameLst>
                                      </p:cBhvr>
                                      <p:to>
                                        <p:strVal val="visible"/>
                                      </p:to>
                                    </p:set>
                                    <p:anim calcmode="lin" valueType="num">
                                      <p:cBhvr>
                                        <p:cTn id="47" dur="7000" fill="hold"/>
                                        <p:tgtEl>
                                          <p:spTgt spid="4"/>
                                        </p:tgtEl>
                                        <p:attrNameLst>
                                          <p:attrName>ppt_w</p:attrName>
                                        </p:attrNameLst>
                                      </p:cBhvr>
                                      <p:tavLst>
                                        <p:tav tm="0" fmla="#ppt_w*sin(2.5*pi*$)">
                                          <p:val>
                                            <p:fltVal val="0"/>
                                          </p:val>
                                        </p:tav>
                                        <p:tav tm="100000">
                                          <p:val>
                                            <p:fltVal val="1"/>
                                          </p:val>
                                        </p:tav>
                                      </p:tavLst>
                                    </p:anim>
                                    <p:anim calcmode="lin" valueType="num">
                                      <p:cBhvr>
                                        <p:cTn id="48" dur="7000" fill="hold"/>
                                        <p:tgtEl>
                                          <p:spTgt spid="4"/>
                                        </p:tgtEl>
                                        <p:attrNameLst>
                                          <p:attrName>ppt_h</p:attrName>
                                        </p:attrNameLst>
                                      </p:cBhvr>
                                      <p:tavLst>
                                        <p:tav tm="0">
                                          <p:val>
                                            <p:strVal val="#ppt_h"/>
                                          </p:val>
                                        </p:tav>
                                        <p:tav tm="100000">
                                          <p:val>
                                            <p:strVal val="#ppt_h"/>
                                          </p:val>
                                        </p:tav>
                                      </p:tavLst>
                                    </p:anim>
                                  </p:childTnLst>
                                </p:cTn>
                              </p:par>
                              <p:par>
                                <p:cTn id="49" presetID="2" presetClass="exit" presetSubtype="8" fill="hold" nodeType="withEffect">
                                  <p:stCondLst>
                                    <p:cond delay="0"/>
                                  </p:stCondLst>
                                  <p:childTnLst>
                                    <p:anim calcmode="lin" valueType="num">
                                      <p:cBhvr additive="base">
                                        <p:cTn id="50" dur="4500"/>
                                        <p:tgtEl>
                                          <p:spTgt spid="4"/>
                                        </p:tgtEl>
                                        <p:attrNameLst>
                                          <p:attrName>ppt_x</p:attrName>
                                        </p:attrNameLst>
                                      </p:cBhvr>
                                      <p:tavLst>
                                        <p:tav tm="0">
                                          <p:val>
                                            <p:strVal val="ppt_x"/>
                                          </p:val>
                                        </p:tav>
                                        <p:tav tm="100000">
                                          <p:val>
                                            <p:strVal val="0-ppt_w/2"/>
                                          </p:val>
                                        </p:tav>
                                      </p:tavLst>
                                    </p:anim>
                                    <p:anim calcmode="lin" valueType="num">
                                      <p:cBhvr additive="base">
                                        <p:cTn id="51" dur="4500"/>
                                        <p:tgtEl>
                                          <p:spTgt spid="4"/>
                                        </p:tgtEl>
                                        <p:attrNameLst>
                                          <p:attrName>ppt_y</p:attrName>
                                        </p:attrNameLst>
                                      </p:cBhvr>
                                      <p:tavLst>
                                        <p:tav tm="0">
                                          <p:val>
                                            <p:strVal val="ppt_y"/>
                                          </p:val>
                                        </p:tav>
                                        <p:tav tm="100000">
                                          <p:val>
                                            <p:strVal val="ppt_y"/>
                                          </p:val>
                                        </p:tav>
                                      </p:tavLst>
                                    </p:anim>
                                    <p:set>
                                      <p:cBhvr>
                                        <p:cTn id="52" dur="1" fill="hold">
                                          <p:stCondLst>
                                            <p:cond delay="4499"/>
                                          </p:stCondLst>
                                        </p:cTn>
                                        <p:tgtEl>
                                          <p:spTgt spid="4"/>
                                        </p:tgtEl>
                                        <p:attrNameLst>
                                          <p:attrName>style.visibility</p:attrName>
                                        </p:attrNameLst>
                                      </p:cBhvr>
                                      <p:to>
                                        <p:strVal val="hidden"/>
                                      </p:to>
                                    </p:set>
                                  </p:childTnLst>
                                </p:cTn>
                              </p:par>
                              <p:par>
                                <p:cTn id="53" presetID="23" presetClass="entr" presetSubtype="272" fill="hold" nodeType="withEffect">
                                  <p:stCondLst>
                                    <p:cond delay="1000"/>
                                  </p:stCondLst>
                                  <p:childTnLst>
                                    <p:set>
                                      <p:cBhvr>
                                        <p:cTn id="54" dur="1" fill="hold">
                                          <p:stCondLst>
                                            <p:cond delay="0"/>
                                          </p:stCondLst>
                                        </p:cTn>
                                        <p:tgtEl>
                                          <p:spTgt spid="8"/>
                                        </p:tgtEl>
                                        <p:attrNameLst>
                                          <p:attrName>style.visibility</p:attrName>
                                        </p:attrNameLst>
                                      </p:cBhvr>
                                      <p:to>
                                        <p:strVal val="visible"/>
                                      </p:to>
                                    </p:set>
                                    <p:anim calcmode="lin" valueType="num">
                                      <p:cBhvr>
                                        <p:cTn id="55" dur="3500" fill="hold"/>
                                        <p:tgtEl>
                                          <p:spTgt spid="8"/>
                                        </p:tgtEl>
                                        <p:attrNameLst>
                                          <p:attrName>ppt_w</p:attrName>
                                        </p:attrNameLst>
                                      </p:cBhvr>
                                      <p:tavLst>
                                        <p:tav tm="0">
                                          <p:val>
                                            <p:strVal val="2/3*#ppt_w"/>
                                          </p:val>
                                        </p:tav>
                                        <p:tav tm="100000">
                                          <p:val>
                                            <p:strVal val="#ppt_w"/>
                                          </p:val>
                                        </p:tav>
                                      </p:tavLst>
                                    </p:anim>
                                    <p:anim calcmode="lin" valueType="num">
                                      <p:cBhvr>
                                        <p:cTn id="56" dur="3500" fill="hold"/>
                                        <p:tgtEl>
                                          <p:spTgt spid="8"/>
                                        </p:tgtEl>
                                        <p:attrNameLst>
                                          <p:attrName>ppt_h</p:attrName>
                                        </p:attrNameLst>
                                      </p:cBhvr>
                                      <p:tavLst>
                                        <p:tav tm="0">
                                          <p:val>
                                            <p:strVal val="2/3*#ppt_h"/>
                                          </p:val>
                                        </p:tav>
                                        <p:tav tm="100000">
                                          <p:val>
                                            <p:strVal val="#ppt_h"/>
                                          </p:val>
                                        </p:tav>
                                      </p:tavLst>
                                    </p:anim>
                                  </p:childTnLst>
                                </p:cTn>
                              </p:par>
                              <p:par>
                                <p:cTn id="57" presetID="6" presetClass="entr" presetSubtype="32" fill="hold" nodeType="withEffect">
                                  <p:stCondLst>
                                    <p:cond delay="1000"/>
                                  </p:stCondLst>
                                  <p:childTnLst>
                                    <p:set>
                                      <p:cBhvr>
                                        <p:cTn id="58" dur="1" fill="hold">
                                          <p:stCondLst>
                                            <p:cond delay="0"/>
                                          </p:stCondLst>
                                        </p:cTn>
                                        <p:tgtEl>
                                          <p:spTgt spid="8"/>
                                        </p:tgtEl>
                                        <p:attrNameLst>
                                          <p:attrName>style.visibility</p:attrName>
                                        </p:attrNameLst>
                                      </p:cBhvr>
                                      <p:to>
                                        <p:strVal val="visible"/>
                                      </p:to>
                                    </p:set>
                                    <p:animEffect transition="in" filter="circle(out)">
                                      <p:cBhvr>
                                        <p:cTn id="59" dur="3500"/>
                                        <p:tgtEl>
                                          <p:spTgt spid="8"/>
                                        </p:tgtEl>
                                      </p:cBhvr>
                                    </p:animEffect>
                                  </p:childTnLst>
                                </p:cTn>
                              </p:par>
                              <p:par>
                                <p:cTn id="60" presetID="9" presetClass="emph" presetSubtype="0" grpId="0" nodeType="withEffect">
                                  <p:stCondLst>
                                    <p:cond delay="0"/>
                                  </p:stCondLst>
                                  <p:childTnLst>
                                    <p:set>
                                      <p:cBhvr rctx="PPT">
                                        <p:cTn id="61" dur="indefinite"/>
                                        <p:tgtEl>
                                          <p:spTgt spid="9"/>
                                        </p:tgtEl>
                                        <p:attrNameLst>
                                          <p:attrName>style.opacity</p:attrName>
                                        </p:attrNameLst>
                                      </p:cBhvr>
                                      <p:to>
                                        <p:strVal val="0"/>
                                      </p:to>
                                    </p:set>
                                    <p:animEffect filter="image" prLst="opacity: 0">
                                      <p:cBhvr rctx="IE">
                                        <p:cTn id="62" dur="indefinite"/>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3" name="42 Imagen" descr="MORASSSSSSSSSSSSSSS"/>
          <p:cNvPicPr>
            <a:picLocks noGrp="1" noChangeAspect="1"/>
          </p:cNvPicPr>
          <p:nvPr isPhoto="1"/>
        </p:nvPicPr>
        <p:blipFill rotWithShape="1">
          <a:blip r:embed="rId2">
            <a:lum/>
            <a:extLst>
              <a:ext uri="{28A0092B-C50C-407E-A947-70E740481C1C}">
                <a14:useLocalDpi xmlns:a14="http://schemas.microsoft.com/office/drawing/2010/main" val="0"/>
              </a:ext>
            </a:extLst>
          </a:blip>
          <a:srcRect l="557" r="-557"/>
          <a:stretch/>
        </p:blipFill>
        <p:spPr>
          <a:xfrm>
            <a:off x="13259" y="0"/>
            <a:ext cx="9180000" cy="5143500"/>
          </a:xfrm>
          <a:prstGeom prst="rect">
            <a:avLst/>
          </a:prstGeom>
          <a:noFill/>
          <a:ln>
            <a:noFill/>
          </a:ln>
        </p:spPr>
      </p:pic>
      <p:grpSp>
        <p:nvGrpSpPr>
          <p:cNvPr id="2" name="1 Grupo"/>
          <p:cNvGrpSpPr/>
          <p:nvPr/>
        </p:nvGrpSpPr>
        <p:grpSpPr>
          <a:xfrm rot="1136896" flipH="1">
            <a:off x="872309" y="-68563"/>
            <a:ext cx="3955504" cy="2709619"/>
            <a:chOff x="1331640" y="987574"/>
            <a:chExt cx="3955504" cy="2133600"/>
          </a:xfrm>
        </p:grpSpPr>
        <p:sp>
          <p:nvSpPr>
            <p:cNvPr id="3" name="2 Elipse"/>
            <p:cNvSpPr/>
            <p:nvPr/>
          </p:nvSpPr>
          <p:spPr>
            <a:xfrm>
              <a:off x="1331640" y="987574"/>
              <a:ext cx="2736304" cy="914400"/>
            </a:xfrm>
            <a:prstGeom prst="ellipse">
              <a:avLst/>
            </a:prstGeom>
            <a:noFill/>
            <a:ln w="28575" cap="sq">
              <a:gradFill flip="none" rotWithShape="1">
                <a:gsLst>
                  <a:gs pos="12000">
                    <a:srgbClr val="FF0000"/>
                  </a:gs>
                  <a:gs pos="84000">
                    <a:schemeClr val="tx1"/>
                  </a:gs>
                </a:gsLst>
                <a:lin ang="10800000" scaled="1"/>
                <a:tileRect/>
              </a:gra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Elipse"/>
            <p:cNvSpPr/>
            <p:nvPr/>
          </p:nvSpPr>
          <p:spPr>
            <a:xfrm>
              <a:off x="1484040" y="1139974"/>
              <a:ext cx="2736304" cy="914400"/>
            </a:xfrm>
            <a:prstGeom prst="ellipse">
              <a:avLst/>
            </a:prstGeom>
            <a:noFill/>
            <a:ln w="28575" cap="sq">
              <a:gradFill flip="none" rotWithShape="1">
                <a:gsLst>
                  <a:gs pos="12000">
                    <a:srgbClr val="FF0000"/>
                  </a:gs>
                  <a:gs pos="84000">
                    <a:schemeClr val="tx1"/>
                  </a:gs>
                </a:gsLst>
                <a:lin ang="10800000" scaled="1"/>
                <a:tileRect/>
              </a:gra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Elipse"/>
            <p:cNvSpPr/>
            <p:nvPr/>
          </p:nvSpPr>
          <p:spPr>
            <a:xfrm>
              <a:off x="1636440" y="1292374"/>
              <a:ext cx="2736304" cy="914400"/>
            </a:xfrm>
            <a:prstGeom prst="ellipse">
              <a:avLst/>
            </a:prstGeom>
            <a:noFill/>
            <a:ln w="28575" cap="sq">
              <a:gradFill flip="none" rotWithShape="1">
                <a:gsLst>
                  <a:gs pos="12000">
                    <a:srgbClr val="FF0000"/>
                  </a:gs>
                  <a:gs pos="84000">
                    <a:schemeClr val="tx1"/>
                  </a:gs>
                </a:gsLst>
                <a:lin ang="10800000" scaled="1"/>
                <a:tileRect/>
              </a:gra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Elipse"/>
            <p:cNvSpPr/>
            <p:nvPr/>
          </p:nvSpPr>
          <p:spPr>
            <a:xfrm>
              <a:off x="1788840" y="1444774"/>
              <a:ext cx="2736304" cy="914400"/>
            </a:xfrm>
            <a:prstGeom prst="ellipse">
              <a:avLst/>
            </a:prstGeom>
            <a:noFill/>
            <a:ln w="28575" cap="sq">
              <a:gradFill flip="none" rotWithShape="1">
                <a:gsLst>
                  <a:gs pos="12000">
                    <a:srgbClr val="FF0000"/>
                  </a:gs>
                  <a:gs pos="84000">
                    <a:schemeClr val="tx1"/>
                  </a:gs>
                </a:gsLst>
                <a:lin ang="10800000" scaled="1"/>
                <a:tileRect/>
              </a:gra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Elipse"/>
            <p:cNvSpPr/>
            <p:nvPr/>
          </p:nvSpPr>
          <p:spPr>
            <a:xfrm>
              <a:off x="1941240" y="1597174"/>
              <a:ext cx="2736304" cy="914400"/>
            </a:xfrm>
            <a:prstGeom prst="ellipse">
              <a:avLst/>
            </a:prstGeom>
            <a:noFill/>
            <a:ln w="28575" cap="sq">
              <a:gradFill flip="none" rotWithShape="1">
                <a:gsLst>
                  <a:gs pos="12000">
                    <a:srgbClr val="FF0000"/>
                  </a:gs>
                  <a:gs pos="84000">
                    <a:schemeClr val="tx1"/>
                  </a:gs>
                </a:gsLst>
                <a:lin ang="10800000" scaled="1"/>
                <a:tileRect/>
              </a:gra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Elipse"/>
            <p:cNvSpPr/>
            <p:nvPr/>
          </p:nvSpPr>
          <p:spPr>
            <a:xfrm>
              <a:off x="2093640" y="1749574"/>
              <a:ext cx="2736304" cy="914400"/>
            </a:xfrm>
            <a:prstGeom prst="ellipse">
              <a:avLst/>
            </a:prstGeom>
            <a:noFill/>
            <a:ln w="28575" cap="sq">
              <a:gradFill flip="none" rotWithShape="1">
                <a:gsLst>
                  <a:gs pos="12000">
                    <a:srgbClr val="FF0000"/>
                  </a:gs>
                  <a:gs pos="84000">
                    <a:schemeClr val="tx1"/>
                  </a:gs>
                </a:gsLst>
                <a:lin ang="10800000" scaled="1"/>
                <a:tileRect/>
              </a:gra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Elipse"/>
            <p:cNvSpPr/>
            <p:nvPr/>
          </p:nvSpPr>
          <p:spPr>
            <a:xfrm>
              <a:off x="2246040" y="1901974"/>
              <a:ext cx="2736304" cy="914400"/>
            </a:xfrm>
            <a:prstGeom prst="ellipse">
              <a:avLst/>
            </a:prstGeom>
            <a:noFill/>
            <a:ln w="28575" cap="sq">
              <a:gradFill flip="none" rotWithShape="1">
                <a:gsLst>
                  <a:gs pos="12000">
                    <a:srgbClr val="FF0000"/>
                  </a:gs>
                  <a:gs pos="84000">
                    <a:schemeClr val="tx1"/>
                  </a:gs>
                </a:gsLst>
                <a:lin ang="10800000" scaled="1"/>
                <a:tileRect/>
              </a:gra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Elipse"/>
            <p:cNvSpPr/>
            <p:nvPr/>
          </p:nvSpPr>
          <p:spPr>
            <a:xfrm>
              <a:off x="2398440" y="2054374"/>
              <a:ext cx="2736304" cy="914400"/>
            </a:xfrm>
            <a:prstGeom prst="ellipse">
              <a:avLst/>
            </a:prstGeom>
            <a:noFill/>
            <a:ln w="28575" cap="sq">
              <a:gradFill flip="none" rotWithShape="1">
                <a:gsLst>
                  <a:gs pos="12000">
                    <a:srgbClr val="FF0000"/>
                  </a:gs>
                  <a:gs pos="84000">
                    <a:schemeClr val="tx1"/>
                  </a:gs>
                </a:gsLst>
                <a:lin ang="10800000" scaled="1"/>
                <a:tileRect/>
              </a:gra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Elipse"/>
            <p:cNvSpPr/>
            <p:nvPr/>
          </p:nvSpPr>
          <p:spPr>
            <a:xfrm>
              <a:off x="2550840" y="2206774"/>
              <a:ext cx="2736304" cy="914400"/>
            </a:xfrm>
            <a:prstGeom prst="ellipse">
              <a:avLst/>
            </a:prstGeom>
            <a:noFill/>
            <a:ln w="28575" cap="sq">
              <a:gradFill flip="none" rotWithShape="1">
                <a:gsLst>
                  <a:gs pos="12000">
                    <a:srgbClr val="FF0000"/>
                  </a:gs>
                  <a:gs pos="84000">
                    <a:schemeClr val="tx1"/>
                  </a:gs>
                </a:gsLst>
                <a:lin ang="10800000" scaled="1"/>
                <a:tileRect/>
              </a:gra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12" name="11 Grupo"/>
          <p:cNvGrpSpPr/>
          <p:nvPr/>
        </p:nvGrpSpPr>
        <p:grpSpPr>
          <a:xfrm rot="20463104">
            <a:off x="4351691" y="-104418"/>
            <a:ext cx="3955504" cy="2746475"/>
            <a:chOff x="1331640" y="987574"/>
            <a:chExt cx="3955504" cy="2133600"/>
          </a:xfrm>
        </p:grpSpPr>
        <p:sp>
          <p:nvSpPr>
            <p:cNvPr id="13" name="12 Elipse"/>
            <p:cNvSpPr/>
            <p:nvPr/>
          </p:nvSpPr>
          <p:spPr>
            <a:xfrm>
              <a:off x="1331640" y="987574"/>
              <a:ext cx="2736304" cy="914400"/>
            </a:xfrm>
            <a:prstGeom prst="ellipse">
              <a:avLst/>
            </a:prstGeom>
            <a:noFill/>
            <a:ln w="28575" cap="sq">
              <a:gradFill flip="none" rotWithShape="1">
                <a:gsLst>
                  <a:gs pos="12000">
                    <a:srgbClr val="FF0000"/>
                  </a:gs>
                  <a:gs pos="84000">
                    <a:schemeClr val="tx1"/>
                  </a:gs>
                </a:gsLst>
                <a:lin ang="10800000" scaled="1"/>
                <a:tileRect/>
              </a:gra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Elipse"/>
            <p:cNvSpPr/>
            <p:nvPr/>
          </p:nvSpPr>
          <p:spPr>
            <a:xfrm>
              <a:off x="1484040" y="1139974"/>
              <a:ext cx="2736304" cy="914400"/>
            </a:xfrm>
            <a:prstGeom prst="ellipse">
              <a:avLst/>
            </a:prstGeom>
            <a:noFill/>
            <a:ln w="28575" cap="sq">
              <a:gradFill flip="none" rotWithShape="1">
                <a:gsLst>
                  <a:gs pos="12000">
                    <a:srgbClr val="FF0000"/>
                  </a:gs>
                  <a:gs pos="84000">
                    <a:schemeClr val="tx1"/>
                  </a:gs>
                </a:gsLst>
                <a:lin ang="10800000" scaled="1"/>
                <a:tileRect/>
              </a:gra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Elipse"/>
            <p:cNvSpPr/>
            <p:nvPr/>
          </p:nvSpPr>
          <p:spPr>
            <a:xfrm>
              <a:off x="1636440" y="1292374"/>
              <a:ext cx="2736304" cy="914400"/>
            </a:xfrm>
            <a:prstGeom prst="ellipse">
              <a:avLst/>
            </a:prstGeom>
            <a:noFill/>
            <a:ln w="28575" cap="sq">
              <a:gradFill flip="none" rotWithShape="1">
                <a:gsLst>
                  <a:gs pos="12000">
                    <a:srgbClr val="FF0000"/>
                  </a:gs>
                  <a:gs pos="84000">
                    <a:schemeClr val="tx1"/>
                  </a:gs>
                </a:gsLst>
                <a:lin ang="10800000" scaled="1"/>
                <a:tileRect/>
              </a:gra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Elipse"/>
            <p:cNvSpPr/>
            <p:nvPr/>
          </p:nvSpPr>
          <p:spPr>
            <a:xfrm>
              <a:off x="1788840" y="1444774"/>
              <a:ext cx="2736304" cy="914400"/>
            </a:xfrm>
            <a:prstGeom prst="ellipse">
              <a:avLst/>
            </a:prstGeom>
            <a:noFill/>
            <a:ln w="28575" cap="sq">
              <a:gradFill flip="none" rotWithShape="1">
                <a:gsLst>
                  <a:gs pos="12000">
                    <a:srgbClr val="FF0000"/>
                  </a:gs>
                  <a:gs pos="84000">
                    <a:schemeClr val="tx1"/>
                  </a:gs>
                </a:gsLst>
                <a:lin ang="10800000" scaled="1"/>
                <a:tileRect/>
              </a:gra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Elipse"/>
            <p:cNvSpPr/>
            <p:nvPr/>
          </p:nvSpPr>
          <p:spPr>
            <a:xfrm>
              <a:off x="1941240" y="1597174"/>
              <a:ext cx="2736304" cy="914400"/>
            </a:xfrm>
            <a:prstGeom prst="ellipse">
              <a:avLst/>
            </a:prstGeom>
            <a:noFill/>
            <a:ln w="28575" cap="sq">
              <a:gradFill flip="none" rotWithShape="1">
                <a:gsLst>
                  <a:gs pos="12000">
                    <a:srgbClr val="FF0000"/>
                  </a:gs>
                  <a:gs pos="84000">
                    <a:schemeClr val="tx1"/>
                  </a:gs>
                </a:gsLst>
                <a:lin ang="10800000" scaled="1"/>
                <a:tileRect/>
              </a:gra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Elipse"/>
            <p:cNvSpPr/>
            <p:nvPr/>
          </p:nvSpPr>
          <p:spPr>
            <a:xfrm>
              <a:off x="2093640" y="1749574"/>
              <a:ext cx="2736304" cy="914400"/>
            </a:xfrm>
            <a:prstGeom prst="ellipse">
              <a:avLst/>
            </a:prstGeom>
            <a:noFill/>
            <a:ln w="28575" cap="sq">
              <a:gradFill flip="none" rotWithShape="1">
                <a:gsLst>
                  <a:gs pos="12000">
                    <a:srgbClr val="FF0000"/>
                  </a:gs>
                  <a:gs pos="84000">
                    <a:schemeClr val="tx1"/>
                  </a:gs>
                </a:gsLst>
                <a:lin ang="10800000" scaled="1"/>
                <a:tileRect/>
              </a:gra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Elipse"/>
            <p:cNvSpPr/>
            <p:nvPr/>
          </p:nvSpPr>
          <p:spPr>
            <a:xfrm>
              <a:off x="2246040" y="1901974"/>
              <a:ext cx="2736304" cy="914400"/>
            </a:xfrm>
            <a:prstGeom prst="ellipse">
              <a:avLst/>
            </a:prstGeom>
            <a:noFill/>
            <a:ln w="28575" cap="sq">
              <a:gradFill flip="none" rotWithShape="1">
                <a:gsLst>
                  <a:gs pos="12000">
                    <a:srgbClr val="FF0000"/>
                  </a:gs>
                  <a:gs pos="84000">
                    <a:schemeClr val="tx1"/>
                  </a:gs>
                </a:gsLst>
                <a:lin ang="10800000" scaled="1"/>
                <a:tileRect/>
              </a:gra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Elipse"/>
            <p:cNvSpPr/>
            <p:nvPr/>
          </p:nvSpPr>
          <p:spPr>
            <a:xfrm>
              <a:off x="2398440" y="2054374"/>
              <a:ext cx="2736304" cy="914400"/>
            </a:xfrm>
            <a:prstGeom prst="ellipse">
              <a:avLst/>
            </a:prstGeom>
            <a:noFill/>
            <a:ln w="28575" cap="sq">
              <a:gradFill flip="none" rotWithShape="1">
                <a:gsLst>
                  <a:gs pos="12000">
                    <a:srgbClr val="FF0000"/>
                  </a:gs>
                  <a:gs pos="84000">
                    <a:schemeClr val="tx1"/>
                  </a:gs>
                </a:gsLst>
                <a:lin ang="10800000" scaled="1"/>
                <a:tileRect/>
              </a:gra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Elipse"/>
            <p:cNvSpPr/>
            <p:nvPr/>
          </p:nvSpPr>
          <p:spPr>
            <a:xfrm>
              <a:off x="2550840" y="2206774"/>
              <a:ext cx="2736304" cy="914400"/>
            </a:xfrm>
            <a:prstGeom prst="ellipse">
              <a:avLst/>
            </a:prstGeom>
            <a:noFill/>
            <a:ln w="28575" cap="sq">
              <a:gradFill flip="none" rotWithShape="1">
                <a:gsLst>
                  <a:gs pos="12000">
                    <a:srgbClr val="FF0000"/>
                  </a:gs>
                  <a:gs pos="84000">
                    <a:schemeClr val="tx1"/>
                  </a:gs>
                </a:gsLst>
                <a:lin ang="10800000" scaled="1"/>
                <a:tileRect/>
              </a:gra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22" name="21 Grupo"/>
          <p:cNvGrpSpPr/>
          <p:nvPr/>
        </p:nvGrpSpPr>
        <p:grpSpPr>
          <a:xfrm rot="20463104" flipH="1" flipV="1">
            <a:off x="853132" y="2483463"/>
            <a:ext cx="3955504" cy="2734471"/>
            <a:chOff x="1331640" y="987574"/>
            <a:chExt cx="3955504" cy="2133600"/>
          </a:xfrm>
        </p:grpSpPr>
        <p:sp>
          <p:nvSpPr>
            <p:cNvPr id="23" name="22 Elipse"/>
            <p:cNvSpPr/>
            <p:nvPr/>
          </p:nvSpPr>
          <p:spPr>
            <a:xfrm>
              <a:off x="1331640" y="987574"/>
              <a:ext cx="2736304" cy="914400"/>
            </a:xfrm>
            <a:prstGeom prst="ellipse">
              <a:avLst/>
            </a:prstGeom>
            <a:noFill/>
            <a:ln w="28575" cap="sq">
              <a:gradFill flip="none" rotWithShape="1">
                <a:gsLst>
                  <a:gs pos="12000">
                    <a:srgbClr val="FF0000"/>
                  </a:gs>
                  <a:gs pos="84000">
                    <a:schemeClr val="tx1"/>
                  </a:gs>
                </a:gsLst>
                <a:lin ang="10800000" scaled="1"/>
                <a:tileRect/>
              </a:gra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Elipse"/>
            <p:cNvSpPr/>
            <p:nvPr/>
          </p:nvSpPr>
          <p:spPr>
            <a:xfrm>
              <a:off x="1484040" y="1139974"/>
              <a:ext cx="2736304" cy="914400"/>
            </a:xfrm>
            <a:prstGeom prst="ellipse">
              <a:avLst/>
            </a:prstGeom>
            <a:noFill/>
            <a:ln w="28575" cap="sq">
              <a:gradFill flip="none" rotWithShape="1">
                <a:gsLst>
                  <a:gs pos="12000">
                    <a:srgbClr val="FF0000"/>
                  </a:gs>
                  <a:gs pos="84000">
                    <a:schemeClr val="tx1"/>
                  </a:gs>
                </a:gsLst>
                <a:lin ang="10800000" scaled="1"/>
                <a:tileRect/>
              </a:gra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Elipse"/>
            <p:cNvSpPr/>
            <p:nvPr/>
          </p:nvSpPr>
          <p:spPr>
            <a:xfrm>
              <a:off x="1636440" y="1292374"/>
              <a:ext cx="2736304" cy="914400"/>
            </a:xfrm>
            <a:prstGeom prst="ellipse">
              <a:avLst/>
            </a:prstGeom>
            <a:noFill/>
            <a:ln w="28575" cap="sq">
              <a:gradFill flip="none" rotWithShape="1">
                <a:gsLst>
                  <a:gs pos="12000">
                    <a:srgbClr val="FF0000"/>
                  </a:gs>
                  <a:gs pos="84000">
                    <a:schemeClr val="tx1"/>
                  </a:gs>
                </a:gsLst>
                <a:lin ang="10800000" scaled="1"/>
                <a:tileRect/>
              </a:gra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Elipse"/>
            <p:cNvSpPr/>
            <p:nvPr/>
          </p:nvSpPr>
          <p:spPr>
            <a:xfrm>
              <a:off x="1788840" y="1444774"/>
              <a:ext cx="2736304" cy="914400"/>
            </a:xfrm>
            <a:prstGeom prst="ellipse">
              <a:avLst/>
            </a:prstGeom>
            <a:noFill/>
            <a:ln w="28575" cap="sq">
              <a:gradFill flip="none" rotWithShape="1">
                <a:gsLst>
                  <a:gs pos="12000">
                    <a:srgbClr val="FF0000"/>
                  </a:gs>
                  <a:gs pos="84000">
                    <a:schemeClr val="tx1"/>
                  </a:gs>
                </a:gsLst>
                <a:lin ang="10800000" scaled="1"/>
                <a:tileRect/>
              </a:gra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Elipse"/>
            <p:cNvSpPr/>
            <p:nvPr/>
          </p:nvSpPr>
          <p:spPr>
            <a:xfrm>
              <a:off x="1941240" y="1597174"/>
              <a:ext cx="2736304" cy="914400"/>
            </a:xfrm>
            <a:prstGeom prst="ellipse">
              <a:avLst/>
            </a:prstGeom>
            <a:noFill/>
            <a:ln w="28575" cap="sq">
              <a:gradFill flip="none" rotWithShape="1">
                <a:gsLst>
                  <a:gs pos="12000">
                    <a:srgbClr val="FF0000"/>
                  </a:gs>
                  <a:gs pos="84000">
                    <a:schemeClr val="tx1"/>
                  </a:gs>
                </a:gsLst>
                <a:lin ang="10800000" scaled="1"/>
                <a:tileRect/>
              </a:gra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Elipse"/>
            <p:cNvSpPr/>
            <p:nvPr/>
          </p:nvSpPr>
          <p:spPr>
            <a:xfrm>
              <a:off x="2093640" y="1749574"/>
              <a:ext cx="2736304" cy="914400"/>
            </a:xfrm>
            <a:prstGeom prst="ellipse">
              <a:avLst/>
            </a:prstGeom>
            <a:noFill/>
            <a:ln w="28575" cap="sq">
              <a:gradFill flip="none" rotWithShape="1">
                <a:gsLst>
                  <a:gs pos="12000">
                    <a:srgbClr val="FF0000"/>
                  </a:gs>
                  <a:gs pos="84000">
                    <a:schemeClr val="tx1"/>
                  </a:gs>
                </a:gsLst>
                <a:lin ang="10800000" scaled="1"/>
                <a:tileRect/>
              </a:gra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Elipse"/>
            <p:cNvSpPr/>
            <p:nvPr/>
          </p:nvSpPr>
          <p:spPr>
            <a:xfrm>
              <a:off x="2246040" y="1901974"/>
              <a:ext cx="2736304" cy="914400"/>
            </a:xfrm>
            <a:prstGeom prst="ellipse">
              <a:avLst/>
            </a:prstGeom>
            <a:noFill/>
            <a:ln w="28575" cap="sq">
              <a:gradFill flip="none" rotWithShape="1">
                <a:gsLst>
                  <a:gs pos="12000">
                    <a:srgbClr val="FF0000"/>
                  </a:gs>
                  <a:gs pos="84000">
                    <a:schemeClr val="tx1"/>
                  </a:gs>
                </a:gsLst>
                <a:lin ang="10800000" scaled="1"/>
                <a:tileRect/>
              </a:gra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Elipse"/>
            <p:cNvSpPr/>
            <p:nvPr/>
          </p:nvSpPr>
          <p:spPr>
            <a:xfrm>
              <a:off x="2398440" y="2054374"/>
              <a:ext cx="2736304" cy="914400"/>
            </a:xfrm>
            <a:prstGeom prst="ellipse">
              <a:avLst/>
            </a:prstGeom>
            <a:noFill/>
            <a:ln w="28575" cap="sq">
              <a:gradFill flip="none" rotWithShape="1">
                <a:gsLst>
                  <a:gs pos="12000">
                    <a:srgbClr val="FF0000"/>
                  </a:gs>
                  <a:gs pos="84000">
                    <a:schemeClr val="tx1"/>
                  </a:gs>
                </a:gsLst>
                <a:lin ang="10800000" scaled="1"/>
                <a:tileRect/>
              </a:gra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Elipse"/>
            <p:cNvSpPr/>
            <p:nvPr/>
          </p:nvSpPr>
          <p:spPr>
            <a:xfrm>
              <a:off x="2550840" y="2206774"/>
              <a:ext cx="2736304" cy="914400"/>
            </a:xfrm>
            <a:prstGeom prst="ellipse">
              <a:avLst/>
            </a:prstGeom>
            <a:noFill/>
            <a:ln w="28575" cap="sq">
              <a:gradFill flip="none" rotWithShape="1">
                <a:gsLst>
                  <a:gs pos="12000">
                    <a:srgbClr val="FF0000"/>
                  </a:gs>
                  <a:gs pos="84000">
                    <a:schemeClr val="tx1"/>
                  </a:gs>
                </a:gsLst>
                <a:lin ang="10800000" scaled="1"/>
                <a:tileRect/>
              </a:gra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32" name="31 Grupo"/>
          <p:cNvGrpSpPr/>
          <p:nvPr/>
        </p:nvGrpSpPr>
        <p:grpSpPr>
          <a:xfrm rot="1136896" flipV="1">
            <a:off x="4334485" y="2484139"/>
            <a:ext cx="3955504" cy="2709488"/>
            <a:chOff x="1331640" y="987574"/>
            <a:chExt cx="3955504" cy="2133600"/>
          </a:xfrm>
        </p:grpSpPr>
        <p:sp>
          <p:nvSpPr>
            <p:cNvPr id="33" name="32 Elipse"/>
            <p:cNvSpPr/>
            <p:nvPr/>
          </p:nvSpPr>
          <p:spPr>
            <a:xfrm>
              <a:off x="1331640" y="987574"/>
              <a:ext cx="2736304" cy="914400"/>
            </a:xfrm>
            <a:prstGeom prst="ellipse">
              <a:avLst/>
            </a:prstGeom>
            <a:noFill/>
            <a:ln w="28575" cap="sq">
              <a:gradFill flip="none" rotWithShape="1">
                <a:gsLst>
                  <a:gs pos="12000">
                    <a:srgbClr val="FF0000"/>
                  </a:gs>
                  <a:gs pos="84000">
                    <a:schemeClr val="tx1"/>
                  </a:gs>
                </a:gsLst>
                <a:lin ang="10800000" scaled="1"/>
                <a:tileRect/>
              </a:gra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Elipse"/>
            <p:cNvSpPr/>
            <p:nvPr/>
          </p:nvSpPr>
          <p:spPr>
            <a:xfrm>
              <a:off x="1484040" y="1139974"/>
              <a:ext cx="2736304" cy="914400"/>
            </a:xfrm>
            <a:prstGeom prst="ellipse">
              <a:avLst/>
            </a:prstGeom>
            <a:noFill/>
            <a:ln w="28575" cap="sq">
              <a:gradFill flip="none" rotWithShape="1">
                <a:gsLst>
                  <a:gs pos="12000">
                    <a:srgbClr val="FF0000"/>
                  </a:gs>
                  <a:gs pos="84000">
                    <a:schemeClr val="tx1"/>
                  </a:gs>
                </a:gsLst>
                <a:lin ang="10800000" scaled="1"/>
                <a:tileRect/>
              </a:gra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Elipse"/>
            <p:cNvSpPr/>
            <p:nvPr/>
          </p:nvSpPr>
          <p:spPr>
            <a:xfrm>
              <a:off x="1636440" y="1292374"/>
              <a:ext cx="2736304" cy="914400"/>
            </a:xfrm>
            <a:prstGeom prst="ellipse">
              <a:avLst/>
            </a:prstGeom>
            <a:noFill/>
            <a:ln w="28575" cap="sq">
              <a:gradFill flip="none" rotWithShape="1">
                <a:gsLst>
                  <a:gs pos="12000">
                    <a:srgbClr val="FF0000"/>
                  </a:gs>
                  <a:gs pos="84000">
                    <a:schemeClr val="tx1"/>
                  </a:gs>
                </a:gsLst>
                <a:lin ang="10800000" scaled="1"/>
                <a:tileRect/>
              </a:gra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Elipse"/>
            <p:cNvSpPr/>
            <p:nvPr/>
          </p:nvSpPr>
          <p:spPr>
            <a:xfrm>
              <a:off x="1788840" y="1444774"/>
              <a:ext cx="2736304" cy="914400"/>
            </a:xfrm>
            <a:prstGeom prst="ellipse">
              <a:avLst/>
            </a:prstGeom>
            <a:noFill/>
            <a:ln w="28575" cap="sq">
              <a:gradFill flip="none" rotWithShape="1">
                <a:gsLst>
                  <a:gs pos="12000">
                    <a:srgbClr val="FF0000"/>
                  </a:gs>
                  <a:gs pos="84000">
                    <a:schemeClr val="tx1"/>
                  </a:gs>
                </a:gsLst>
                <a:lin ang="10800000" scaled="1"/>
                <a:tileRect/>
              </a:gra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Elipse"/>
            <p:cNvSpPr/>
            <p:nvPr/>
          </p:nvSpPr>
          <p:spPr>
            <a:xfrm>
              <a:off x="1941240" y="1597174"/>
              <a:ext cx="2736304" cy="914400"/>
            </a:xfrm>
            <a:prstGeom prst="ellipse">
              <a:avLst/>
            </a:prstGeom>
            <a:noFill/>
            <a:ln w="28575" cap="sq">
              <a:gradFill flip="none" rotWithShape="1">
                <a:gsLst>
                  <a:gs pos="12000">
                    <a:srgbClr val="FF0000"/>
                  </a:gs>
                  <a:gs pos="84000">
                    <a:schemeClr val="tx1"/>
                  </a:gs>
                </a:gsLst>
                <a:lin ang="10800000" scaled="1"/>
                <a:tileRect/>
              </a:gra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Elipse"/>
            <p:cNvSpPr/>
            <p:nvPr/>
          </p:nvSpPr>
          <p:spPr>
            <a:xfrm>
              <a:off x="2093640" y="1749574"/>
              <a:ext cx="2736304" cy="914400"/>
            </a:xfrm>
            <a:prstGeom prst="ellipse">
              <a:avLst/>
            </a:prstGeom>
            <a:noFill/>
            <a:ln w="28575" cap="sq">
              <a:gradFill flip="none" rotWithShape="1">
                <a:gsLst>
                  <a:gs pos="12000">
                    <a:srgbClr val="FF0000"/>
                  </a:gs>
                  <a:gs pos="84000">
                    <a:schemeClr val="tx1"/>
                  </a:gs>
                </a:gsLst>
                <a:lin ang="10800000" scaled="1"/>
                <a:tileRect/>
              </a:gra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Elipse"/>
            <p:cNvSpPr/>
            <p:nvPr/>
          </p:nvSpPr>
          <p:spPr>
            <a:xfrm>
              <a:off x="2246040" y="1901974"/>
              <a:ext cx="2736304" cy="914400"/>
            </a:xfrm>
            <a:prstGeom prst="ellipse">
              <a:avLst/>
            </a:prstGeom>
            <a:noFill/>
            <a:ln w="28575" cap="sq">
              <a:gradFill flip="none" rotWithShape="1">
                <a:gsLst>
                  <a:gs pos="12000">
                    <a:srgbClr val="FF0000"/>
                  </a:gs>
                  <a:gs pos="84000">
                    <a:schemeClr val="tx1"/>
                  </a:gs>
                </a:gsLst>
                <a:lin ang="10800000" scaled="1"/>
                <a:tileRect/>
              </a:gra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Elipse"/>
            <p:cNvSpPr/>
            <p:nvPr/>
          </p:nvSpPr>
          <p:spPr>
            <a:xfrm>
              <a:off x="2398440" y="2054374"/>
              <a:ext cx="2736304" cy="914400"/>
            </a:xfrm>
            <a:prstGeom prst="ellipse">
              <a:avLst/>
            </a:prstGeom>
            <a:noFill/>
            <a:ln w="28575" cap="sq">
              <a:gradFill flip="none" rotWithShape="1">
                <a:gsLst>
                  <a:gs pos="12000">
                    <a:srgbClr val="FF0000"/>
                  </a:gs>
                  <a:gs pos="84000">
                    <a:schemeClr val="tx1"/>
                  </a:gs>
                </a:gsLst>
                <a:lin ang="10800000" scaled="1"/>
                <a:tileRect/>
              </a:gra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Elipse"/>
            <p:cNvSpPr/>
            <p:nvPr/>
          </p:nvSpPr>
          <p:spPr>
            <a:xfrm>
              <a:off x="2550840" y="2206774"/>
              <a:ext cx="2736304" cy="914400"/>
            </a:xfrm>
            <a:prstGeom prst="ellipse">
              <a:avLst/>
            </a:prstGeom>
            <a:noFill/>
            <a:ln w="28575" cap="sq">
              <a:gradFill flip="none" rotWithShape="1">
                <a:gsLst>
                  <a:gs pos="12000">
                    <a:srgbClr val="FF0000"/>
                  </a:gs>
                  <a:gs pos="84000">
                    <a:schemeClr val="tx1"/>
                  </a:gs>
                </a:gsLst>
                <a:lin ang="10800000" scaled="1"/>
                <a:tileRect/>
              </a:gra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sp>
        <p:nvSpPr>
          <p:cNvPr id="44" name="43 Rectángulo"/>
          <p:cNvSpPr/>
          <p:nvPr/>
        </p:nvSpPr>
        <p:spPr>
          <a:xfrm>
            <a:off x="11860" y="0"/>
            <a:ext cx="9252520" cy="5133975"/>
          </a:xfrm>
          <a:prstGeom prst="rect">
            <a:avLst/>
          </a:prstGeom>
          <a:gradFill flip="none" rotWithShape="1">
            <a:gsLst>
              <a:gs pos="0">
                <a:srgbClr val="CCCCFF">
                  <a:lumMod val="48000"/>
                  <a:lumOff val="52000"/>
                </a:srgbClr>
              </a:gs>
              <a:gs pos="77000">
                <a:srgbClr val="A278FF"/>
              </a:gs>
              <a:gs pos="28000">
                <a:srgbClr val="9966FF">
                  <a:lumMod val="99000"/>
                  <a:lumOff val="1000"/>
                </a:srgbClr>
              </a:gs>
              <a:gs pos="100000">
                <a:srgbClr val="CCB3FF"/>
              </a:gs>
              <a:gs pos="53000">
                <a:srgbClr val="CC99FF">
                  <a:lumMod val="73000"/>
                  <a:lumOff val="27000"/>
                </a:srgbClr>
              </a:gs>
              <a:gs pos="100000">
                <a:srgbClr val="CCCCFF">
                  <a:lumMod val="71000"/>
                  <a:lumOff val="29000"/>
                </a:srgb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33141055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4"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3000" fill="hold"/>
                                        <p:tgtEl>
                                          <p:spTgt spid="2"/>
                                        </p:tgtEl>
                                        <p:attrNameLst>
                                          <p:attrName>ppt_x</p:attrName>
                                        </p:attrNameLst>
                                      </p:cBhvr>
                                      <p:tavLst>
                                        <p:tav tm="0">
                                          <p:val>
                                            <p:strVal val="#ppt_x"/>
                                          </p:val>
                                        </p:tav>
                                        <p:tav tm="100000">
                                          <p:val>
                                            <p:strVal val="#ppt_x"/>
                                          </p:val>
                                        </p:tav>
                                      </p:tavLst>
                                    </p:anim>
                                    <p:anim calcmode="lin" valueType="num">
                                      <p:cBhvr>
                                        <p:cTn id="8" dur="3000" fill="hold"/>
                                        <p:tgtEl>
                                          <p:spTgt spid="2"/>
                                        </p:tgtEl>
                                        <p:attrNameLst>
                                          <p:attrName>ppt_y</p:attrName>
                                        </p:attrNameLst>
                                      </p:cBhvr>
                                      <p:tavLst>
                                        <p:tav tm="0">
                                          <p:val>
                                            <p:strVal val="#ppt_y+#ppt_h/2"/>
                                          </p:val>
                                        </p:tav>
                                        <p:tav tm="100000">
                                          <p:val>
                                            <p:strVal val="#ppt_y"/>
                                          </p:val>
                                        </p:tav>
                                      </p:tavLst>
                                    </p:anim>
                                    <p:anim calcmode="lin" valueType="num">
                                      <p:cBhvr>
                                        <p:cTn id="9" dur="3000" fill="hold"/>
                                        <p:tgtEl>
                                          <p:spTgt spid="2"/>
                                        </p:tgtEl>
                                        <p:attrNameLst>
                                          <p:attrName>ppt_w</p:attrName>
                                        </p:attrNameLst>
                                      </p:cBhvr>
                                      <p:tavLst>
                                        <p:tav tm="0">
                                          <p:val>
                                            <p:strVal val="#ppt_w"/>
                                          </p:val>
                                        </p:tav>
                                        <p:tav tm="100000">
                                          <p:val>
                                            <p:strVal val="#ppt_w"/>
                                          </p:val>
                                        </p:tav>
                                      </p:tavLst>
                                    </p:anim>
                                    <p:anim calcmode="lin" valueType="num">
                                      <p:cBhvr>
                                        <p:cTn id="10" dur="3000" fill="hold"/>
                                        <p:tgtEl>
                                          <p:spTgt spid="2"/>
                                        </p:tgtEl>
                                        <p:attrNameLst>
                                          <p:attrName>ppt_h</p:attrName>
                                        </p:attrNameLst>
                                      </p:cBhvr>
                                      <p:tavLst>
                                        <p:tav tm="0">
                                          <p:val>
                                            <p:fltVal val="0"/>
                                          </p:val>
                                        </p:tav>
                                        <p:tav tm="100000">
                                          <p:val>
                                            <p:strVal val="#ppt_h"/>
                                          </p:val>
                                        </p:tav>
                                      </p:tavLst>
                                    </p:anim>
                                  </p:childTnLst>
                                </p:cTn>
                              </p:par>
                              <p:par>
                                <p:cTn id="11" presetID="6" presetClass="emph" presetSubtype="0" fill="hold" nodeType="withEffect">
                                  <p:stCondLst>
                                    <p:cond delay="0"/>
                                  </p:stCondLst>
                                  <p:childTnLst>
                                    <p:animScale>
                                      <p:cBhvr>
                                        <p:cTn id="12" dur="3000" fill="hold"/>
                                        <p:tgtEl>
                                          <p:spTgt spid="2"/>
                                        </p:tgtEl>
                                      </p:cBhvr>
                                      <p:by x="100000" y="150000"/>
                                    </p:animScale>
                                  </p:childTnLst>
                                </p:cTn>
                              </p:par>
                              <p:par>
                                <p:cTn id="13" presetID="2" presetClass="exit" presetSubtype="6" fill="hold" nodeType="withEffect">
                                  <p:stCondLst>
                                    <p:cond delay="0"/>
                                  </p:stCondLst>
                                  <p:childTnLst>
                                    <p:anim calcmode="lin" valueType="num">
                                      <p:cBhvr additive="base">
                                        <p:cTn id="14" dur="3800"/>
                                        <p:tgtEl>
                                          <p:spTgt spid="2"/>
                                        </p:tgtEl>
                                        <p:attrNameLst>
                                          <p:attrName>ppt_x</p:attrName>
                                        </p:attrNameLst>
                                      </p:cBhvr>
                                      <p:tavLst>
                                        <p:tav tm="0">
                                          <p:val>
                                            <p:strVal val="ppt_x"/>
                                          </p:val>
                                        </p:tav>
                                        <p:tav tm="100000">
                                          <p:val>
                                            <p:strVal val="1+ppt_w/2"/>
                                          </p:val>
                                        </p:tav>
                                      </p:tavLst>
                                    </p:anim>
                                    <p:anim calcmode="lin" valueType="num">
                                      <p:cBhvr additive="base">
                                        <p:cTn id="15" dur="3800"/>
                                        <p:tgtEl>
                                          <p:spTgt spid="2"/>
                                        </p:tgtEl>
                                        <p:attrNameLst>
                                          <p:attrName>ppt_y</p:attrName>
                                        </p:attrNameLst>
                                      </p:cBhvr>
                                      <p:tavLst>
                                        <p:tav tm="0">
                                          <p:val>
                                            <p:strVal val="ppt_y"/>
                                          </p:val>
                                        </p:tav>
                                        <p:tav tm="100000">
                                          <p:val>
                                            <p:strVal val="1+ppt_h/2"/>
                                          </p:val>
                                        </p:tav>
                                      </p:tavLst>
                                    </p:anim>
                                    <p:set>
                                      <p:cBhvr>
                                        <p:cTn id="16" dur="1" fill="hold">
                                          <p:stCondLst>
                                            <p:cond delay="3799"/>
                                          </p:stCondLst>
                                        </p:cTn>
                                        <p:tgtEl>
                                          <p:spTgt spid="2"/>
                                        </p:tgtEl>
                                        <p:attrNameLst>
                                          <p:attrName>style.visibility</p:attrName>
                                        </p:attrNameLst>
                                      </p:cBhvr>
                                      <p:to>
                                        <p:strVal val="hidden"/>
                                      </p:to>
                                    </p:set>
                                  </p:childTnLst>
                                </p:cTn>
                              </p:par>
                              <p:par>
                                <p:cTn id="17" presetID="17" presetClass="entr" presetSubtype="4" fill="hold" nodeType="withEffect">
                                  <p:stCondLst>
                                    <p:cond delay="0"/>
                                  </p:stCondLst>
                                  <p:childTnLst>
                                    <p:set>
                                      <p:cBhvr>
                                        <p:cTn id="18" dur="1" fill="hold">
                                          <p:stCondLst>
                                            <p:cond delay="0"/>
                                          </p:stCondLst>
                                        </p:cTn>
                                        <p:tgtEl>
                                          <p:spTgt spid="12"/>
                                        </p:tgtEl>
                                        <p:attrNameLst>
                                          <p:attrName>style.visibility</p:attrName>
                                        </p:attrNameLst>
                                      </p:cBhvr>
                                      <p:to>
                                        <p:strVal val="visible"/>
                                      </p:to>
                                    </p:set>
                                    <p:anim calcmode="lin" valueType="num">
                                      <p:cBhvr>
                                        <p:cTn id="19" dur="3000" fill="hold"/>
                                        <p:tgtEl>
                                          <p:spTgt spid="12"/>
                                        </p:tgtEl>
                                        <p:attrNameLst>
                                          <p:attrName>ppt_x</p:attrName>
                                        </p:attrNameLst>
                                      </p:cBhvr>
                                      <p:tavLst>
                                        <p:tav tm="0">
                                          <p:val>
                                            <p:strVal val="#ppt_x"/>
                                          </p:val>
                                        </p:tav>
                                        <p:tav tm="100000">
                                          <p:val>
                                            <p:strVal val="#ppt_x"/>
                                          </p:val>
                                        </p:tav>
                                      </p:tavLst>
                                    </p:anim>
                                    <p:anim calcmode="lin" valueType="num">
                                      <p:cBhvr>
                                        <p:cTn id="20" dur="3000" fill="hold"/>
                                        <p:tgtEl>
                                          <p:spTgt spid="12"/>
                                        </p:tgtEl>
                                        <p:attrNameLst>
                                          <p:attrName>ppt_y</p:attrName>
                                        </p:attrNameLst>
                                      </p:cBhvr>
                                      <p:tavLst>
                                        <p:tav tm="0">
                                          <p:val>
                                            <p:strVal val="#ppt_y+#ppt_h/2"/>
                                          </p:val>
                                        </p:tav>
                                        <p:tav tm="100000">
                                          <p:val>
                                            <p:strVal val="#ppt_y"/>
                                          </p:val>
                                        </p:tav>
                                      </p:tavLst>
                                    </p:anim>
                                    <p:anim calcmode="lin" valueType="num">
                                      <p:cBhvr>
                                        <p:cTn id="21" dur="3000" fill="hold"/>
                                        <p:tgtEl>
                                          <p:spTgt spid="12"/>
                                        </p:tgtEl>
                                        <p:attrNameLst>
                                          <p:attrName>ppt_w</p:attrName>
                                        </p:attrNameLst>
                                      </p:cBhvr>
                                      <p:tavLst>
                                        <p:tav tm="0">
                                          <p:val>
                                            <p:strVal val="#ppt_w"/>
                                          </p:val>
                                        </p:tav>
                                        <p:tav tm="100000">
                                          <p:val>
                                            <p:strVal val="#ppt_w"/>
                                          </p:val>
                                        </p:tav>
                                      </p:tavLst>
                                    </p:anim>
                                    <p:anim calcmode="lin" valueType="num">
                                      <p:cBhvr>
                                        <p:cTn id="22" dur="3000" fill="hold"/>
                                        <p:tgtEl>
                                          <p:spTgt spid="12"/>
                                        </p:tgtEl>
                                        <p:attrNameLst>
                                          <p:attrName>ppt_h</p:attrName>
                                        </p:attrNameLst>
                                      </p:cBhvr>
                                      <p:tavLst>
                                        <p:tav tm="0">
                                          <p:val>
                                            <p:fltVal val="0"/>
                                          </p:val>
                                        </p:tav>
                                        <p:tav tm="100000">
                                          <p:val>
                                            <p:strVal val="#ppt_h"/>
                                          </p:val>
                                        </p:tav>
                                      </p:tavLst>
                                    </p:anim>
                                  </p:childTnLst>
                                </p:cTn>
                              </p:par>
                              <p:par>
                                <p:cTn id="23" presetID="6" presetClass="emph" presetSubtype="0" fill="hold" nodeType="withEffect">
                                  <p:stCondLst>
                                    <p:cond delay="0"/>
                                  </p:stCondLst>
                                  <p:childTnLst>
                                    <p:animScale>
                                      <p:cBhvr>
                                        <p:cTn id="24" dur="3000" fill="hold"/>
                                        <p:tgtEl>
                                          <p:spTgt spid="12"/>
                                        </p:tgtEl>
                                      </p:cBhvr>
                                      <p:by x="100000" y="150000"/>
                                    </p:animScale>
                                  </p:childTnLst>
                                </p:cTn>
                              </p:par>
                              <p:par>
                                <p:cTn id="25" presetID="2" presetClass="exit" presetSubtype="12" fill="hold" nodeType="withEffect">
                                  <p:stCondLst>
                                    <p:cond delay="0"/>
                                  </p:stCondLst>
                                  <p:childTnLst>
                                    <p:anim calcmode="lin" valueType="num">
                                      <p:cBhvr additive="base">
                                        <p:cTn id="26" dur="3800"/>
                                        <p:tgtEl>
                                          <p:spTgt spid="12"/>
                                        </p:tgtEl>
                                        <p:attrNameLst>
                                          <p:attrName>ppt_x</p:attrName>
                                        </p:attrNameLst>
                                      </p:cBhvr>
                                      <p:tavLst>
                                        <p:tav tm="0">
                                          <p:val>
                                            <p:strVal val="ppt_x"/>
                                          </p:val>
                                        </p:tav>
                                        <p:tav tm="100000">
                                          <p:val>
                                            <p:strVal val="0-ppt_w/2"/>
                                          </p:val>
                                        </p:tav>
                                      </p:tavLst>
                                    </p:anim>
                                    <p:anim calcmode="lin" valueType="num">
                                      <p:cBhvr additive="base">
                                        <p:cTn id="27" dur="3800"/>
                                        <p:tgtEl>
                                          <p:spTgt spid="12"/>
                                        </p:tgtEl>
                                        <p:attrNameLst>
                                          <p:attrName>ppt_y</p:attrName>
                                        </p:attrNameLst>
                                      </p:cBhvr>
                                      <p:tavLst>
                                        <p:tav tm="0">
                                          <p:val>
                                            <p:strVal val="ppt_y"/>
                                          </p:val>
                                        </p:tav>
                                        <p:tav tm="100000">
                                          <p:val>
                                            <p:strVal val="1+ppt_h/2"/>
                                          </p:val>
                                        </p:tav>
                                      </p:tavLst>
                                    </p:anim>
                                    <p:set>
                                      <p:cBhvr>
                                        <p:cTn id="28" dur="1" fill="hold">
                                          <p:stCondLst>
                                            <p:cond delay="3799"/>
                                          </p:stCondLst>
                                        </p:cTn>
                                        <p:tgtEl>
                                          <p:spTgt spid="12"/>
                                        </p:tgtEl>
                                        <p:attrNameLst>
                                          <p:attrName>style.visibility</p:attrName>
                                        </p:attrNameLst>
                                      </p:cBhvr>
                                      <p:to>
                                        <p:strVal val="hidden"/>
                                      </p:to>
                                    </p:set>
                                  </p:childTnLst>
                                </p:cTn>
                              </p:par>
                              <p:par>
                                <p:cTn id="29" presetID="17" presetClass="entr" presetSubtype="1" fill="hold" nodeType="withEffect">
                                  <p:stCondLst>
                                    <p:cond delay="0"/>
                                  </p:stCondLst>
                                  <p:childTnLst>
                                    <p:set>
                                      <p:cBhvr>
                                        <p:cTn id="30" dur="1" fill="hold">
                                          <p:stCondLst>
                                            <p:cond delay="0"/>
                                          </p:stCondLst>
                                        </p:cTn>
                                        <p:tgtEl>
                                          <p:spTgt spid="22"/>
                                        </p:tgtEl>
                                        <p:attrNameLst>
                                          <p:attrName>style.visibility</p:attrName>
                                        </p:attrNameLst>
                                      </p:cBhvr>
                                      <p:to>
                                        <p:strVal val="visible"/>
                                      </p:to>
                                    </p:set>
                                    <p:anim calcmode="lin" valueType="num">
                                      <p:cBhvr>
                                        <p:cTn id="31" dur="3000" fill="hold"/>
                                        <p:tgtEl>
                                          <p:spTgt spid="22"/>
                                        </p:tgtEl>
                                        <p:attrNameLst>
                                          <p:attrName>ppt_x</p:attrName>
                                        </p:attrNameLst>
                                      </p:cBhvr>
                                      <p:tavLst>
                                        <p:tav tm="0">
                                          <p:val>
                                            <p:strVal val="#ppt_x"/>
                                          </p:val>
                                        </p:tav>
                                        <p:tav tm="100000">
                                          <p:val>
                                            <p:strVal val="#ppt_x"/>
                                          </p:val>
                                        </p:tav>
                                      </p:tavLst>
                                    </p:anim>
                                    <p:anim calcmode="lin" valueType="num">
                                      <p:cBhvr>
                                        <p:cTn id="32" dur="3000" fill="hold"/>
                                        <p:tgtEl>
                                          <p:spTgt spid="22"/>
                                        </p:tgtEl>
                                        <p:attrNameLst>
                                          <p:attrName>ppt_y</p:attrName>
                                        </p:attrNameLst>
                                      </p:cBhvr>
                                      <p:tavLst>
                                        <p:tav tm="0">
                                          <p:val>
                                            <p:strVal val="#ppt_y-#ppt_h/2"/>
                                          </p:val>
                                        </p:tav>
                                        <p:tav tm="100000">
                                          <p:val>
                                            <p:strVal val="#ppt_y"/>
                                          </p:val>
                                        </p:tav>
                                      </p:tavLst>
                                    </p:anim>
                                    <p:anim calcmode="lin" valueType="num">
                                      <p:cBhvr>
                                        <p:cTn id="33" dur="3000" fill="hold"/>
                                        <p:tgtEl>
                                          <p:spTgt spid="22"/>
                                        </p:tgtEl>
                                        <p:attrNameLst>
                                          <p:attrName>ppt_w</p:attrName>
                                        </p:attrNameLst>
                                      </p:cBhvr>
                                      <p:tavLst>
                                        <p:tav tm="0">
                                          <p:val>
                                            <p:strVal val="#ppt_w"/>
                                          </p:val>
                                        </p:tav>
                                        <p:tav tm="100000">
                                          <p:val>
                                            <p:strVal val="#ppt_w"/>
                                          </p:val>
                                        </p:tav>
                                      </p:tavLst>
                                    </p:anim>
                                    <p:anim calcmode="lin" valueType="num">
                                      <p:cBhvr>
                                        <p:cTn id="34" dur="3000" fill="hold"/>
                                        <p:tgtEl>
                                          <p:spTgt spid="22"/>
                                        </p:tgtEl>
                                        <p:attrNameLst>
                                          <p:attrName>ppt_h</p:attrName>
                                        </p:attrNameLst>
                                      </p:cBhvr>
                                      <p:tavLst>
                                        <p:tav tm="0">
                                          <p:val>
                                            <p:fltVal val="0"/>
                                          </p:val>
                                        </p:tav>
                                        <p:tav tm="100000">
                                          <p:val>
                                            <p:strVal val="#ppt_h"/>
                                          </p:val>
                                        </p:tav>
                                      </p:tavLst>
                                    </p:anim>
                                  </p:childTnLst>
                                </p:cTn>
                              </p:par>
                              <p:par>
                                <p:cTn id="35" presetID="6" presetClass="emph" presetSubtype="0" fill="hold" nodeType="withEffect">
                                  <p:stCondLst>
                                    <p:cond delay="0"/>
                                  </p:stCondLst>
                                  <p:childTnLst>
                                    <p:animScale>
                                      <p:cBhvr>
                                        <p:cTn id="36" dur="3000" fill="hold"/>
                                        <p:tgtEl>
                                          <p:spTgt spid="22"/>
                                        </p:tgtEl>
                                      </p:cBhvr>
                                      <p:by x="100000" y="150000"/>
                                    </p:animScale>
                                  </p:childTnLst>
                                </p:cTn>
                              </p:par>
                              <p:par>
                                <p:cTn id="37" presetID="2" presetClass="exit" presetSubtype="3" fill="hold" nodeType="withEffect">
                                  <p:stCondLst>
                                    <p:cond delay="0"/>
                                  </p:stCondLst>
                                  <p:childTnLst>
                                    <p:anim calcmode="lin" valueType="num">
                                      <p:cBhvr additive="base">
                                        <p:cTn id="38" dur="3800"/>
                                        <p:tgtEl>
                                          <p:spTgt spid="22"/>
                                        </p:tgtEl>
                                        <p:attrNameLst>
                                          <p:attrName>ppt_x</p:attrName>
                                        </p:attrNameLst>
                                      </p:cBhvr>
                                      <p:tavLst>
                                        <p:tav tm="0">
                                          <p:val>
                                            <p:strVal val="ppt_x"/>
                                          </p:val>
                                        </p:tav>
                                        <p:tav tm="100000">
                                          <p:val>
                                            <p:strVal val="1+ppt_w/2"/>
                                          </p:val>
                                        </p:tav>
                                      </p:tavLst>
                                    </p:anim>
                                    <p:anim calcmode="lin" valueType="num">
                                      <p:cBhvr additive="base">
                                        <p:cTn id="39" dur="3800"/>
                                        <p:tgtEl>
                                          <p:spTgt spid="22"/>
                                        </p:tgtEl>
                                        <p:attrNameLst>
                                          <p:attrName>ppt_y</p:attrName>
                                        </p:attrNameLst>
                                      </p:cBhvr>
                                      <p:tavLst>
                                        <p:tav tm="0">
                                          <p:val>
                                            <p:strVal val="ppt_y"/>
                                          </p:val>
                                        </p:tav>
                                        <p:tav tm="100000">
                                          <p:val>
                                            <p:strVal val="0-ppt_h/2"/>
                                          </p:val>
                                        </p:tav>
                                      </p:tavLst>
                                    </p:anim>
                                    <p:set>
                                      <p:cBhvr>
                                        <p:cTn id="40" dur="1" fill="hold">
                                          <p:stCondLst>
                                            <p:cond delay="3799"/>
                                          </p:stCondLst>
                                        </p:cTn>
                                        <p:tgtEl>
                                          <p:spTgt spid="22"/>
                                        </p:tgtEl>
                                        <p:attrNameLst>
                                          <p:attrName>style.visibility</p:attrName>
                                        </p:attrNameLst>
                                      </p:cBhvr>
                                      <p:to>
                                        <p:strVal val="hidden"/>
                                      </p:to>
                                    </p:set>
                                  </p:childTnLst>
                                </p:cTn>
                              </p:par>
                              <p:par>
                                <p:cTn id="41" presetID="17" presetClass="entr" presetSubtype="1" fill="hold" nodeType="withEffect">
                                  <p:stCondLst>
                                    <p:cond delay="0"/>
                                  </p:stCondLst>
                                  <p:childTnLst>
                                    <p:set>
                                      <p:cBhvr>
                                        <p:cTn id="42" dur="1" fill="hold">
                                          <p:stCondLst>
                                            <p:cond delay="0"/>
                                          </p:stCondLst>
                                        </p:cTn>
                                        <p:tgtEl>
                                          <p:spTgt spid="32"/>
                                        </p:tgtEl>
                                        <p:attrNameLst>
                                          <p:attrName>style.visibility</p:attrName>
                                        </p:attrNameLst>
                                      </p:cBhvr>
                                      <p:to>
                                        <p:strVal val="visible"/>
                                      </p:to>
                                    </p:set>
                                    <p:anim calcmode="lin" valueType="num">
                                      <p:cBhvr>
                                        <p:cTn id="43" dur="3000" fill="hold"/>
                                        <p:tgtEl>
                                          <p:spTgt spid="32"/>
                                        </p:tgtEl>
                                        <p:attrNameLst>
                                          <p:attrName>ppt_x</p:attrName>
                                        </p:attrNameLst>
                                      </p:cBhvr>
                                      <p:tavLst>
                                        <p:tav tm="0">
                                          <p:val>
                                            <p:strVal val="#ppt_x"/>
                                          </p:val>
                                        </p:tav>
                                        <p:tav tm="100000">
                                          <p:val>
                                            <p:strVal val="#ppt_x"/>
                                          </p:val>
                                        </p:tav>
                                      </p:tavLst>
                                    </p:anim>
                                    <p:anim calcmode="lin" valueType="num">
                                      <p:cBhvr>
                                        <p:cTn id="44" dur="3000" fill="hold"/>
                                        <p:tgtEl>
                                          <p:spTgt spid="32"/>
                                        </p:tgtEl>
                                        <p:attrNameLst>
                                          <p:attrName>ppt_y</p:attrName>
                                        </p:attrNameLst>
                                      </p:cBhvr>
                                      <p:tavLst>
                                        <p:tav tm="0">
                                          <p:val>
                                            <p:strVal val="#ppt_y-#ppt_h/2"/>
                                          </p:val>
                                        </p:tav>
                                        <p:tav tm="100000">
                                          <p:val>
                                            <p:strVal val="#ppt_y"/>
                                          </p:val>
                                        </p:tav>
                                      </p:tavLst>
                                    </p:anim>
                                    <p:anim calcmode="lin" valueType="num">
                                      <p:cBhvr>
                                        <p:cTn id="45" dur="3000" fill="hold"/>
                                        <p:tgtEl>
                                          <p:spTgt spid="32"/>
                                        </p:tgtEl>
                                        <p:attrNameLst>
                                          <p:attrName>ppt_w</p:attrName>
                                        </p:attrNameLst>
                                      </p:cBhvr>
                                      <p:tavLst>
                                        <p:tav tm="0">
                                          <p:val>
                                            <p:strVal val="#ppt_w"/>
                                          </p:val>
                                        </p:tav>
                                        <p:tav tm="100000">
                                          <p:val>
                                            <p:strVal val="#ppt_w"/>
                                          </p:val>
                                        </p:tav>
                                      </p:tavLst>
                                    </p:anim>
                                    <p:anim calcmode="lin" valueType="num">
                                      <p:cBhvr>
                                        <p:cTn id="46" dur="3000" fill="hold"/>
                                        <p:tgtEl>
                                          <p:spTgt spid="32"/>
                                        </p:tgtEl>
                                        <p:attrNameLst>
                                          <p:attrName>ppt_h</p:attrName>
                                        </p:attrNameLst>
                                      </p:cBhvr>
                                      <p:tavLst>
                                        <p:tav tm="0">
                                          <p:val>
                                            <p:fltVal val="0"/>
                                          </p:val>
                                        </p:tav>
                                        <p:tav tm="100000">
                                          <p:val>
                                            <p:strVal val="#ppt_h"/>
                                          </p:val>
                                        </p:tav>
                                      </p:tavLst>
                                    </p:anim>
                                  </p:childTnLst>
                                </p:cTn>
                              </p:par>
                              <p:par>
                                <p:cTn id="47" presetID="6" presetClass="emph" presetSubtype="0" fill="hold" nodeType="withEffect">
                                  <p:stCondLst>
                                    <p:cond delay="0"/>
                                  </p:stCondLst>
                                  <p:childTnLst>
                                    <p:animScale>
                                      <p:cBhvr>
                                        <p:cTn id="48" dur="3000" fill="hold"/>
                                        <p:tgtEl>
                                          <p:spTgt spid="32"/>
                                        </p:tgtEl>
                                      </p:cBhvr>
                                      <p:by x="100000" y="150000"/>
                                    </p:animScale>
                                  </p:childTnLst>
                                </p:cTn>
                              </p:par>
                              <p:par>
                                <p:cTn id="49" presetID="2" presetClass="exit" presetSubtype="9" fill="hold" nodeType="withEffect">
                                  <p:stCondLst>
                                    <p:cond delay="0"/>
                                  </p:stCondLst>
                                  <p:childTnLst>
                                    <p:anim calcmode="lin" valueType="num">
                                      <p:cBhvr additive="base">
                                        <p:cTn id="50" dur="3800"/>
                                        <p:tgtEl>
                                          <p:spTgt spid="32"/>
                                        </p:tgtEl>
                                        <p:attrNameLst>
                                          <p:attrName>ppt_x</p:attrName>
                                        </p:attrNameLst>
                                      </p:cBhvr>
                                      <p:tavLst>
                                        <p:tav tm="0">
                                          <p:val>
                                            <p:strVal val="ppt_x"/>
                                          </p:val>
                                        </p:tav>
                                        <p:tav tm="100000">
                                          <p:val>
                                            <p:strVal val="0-ppt_w/2"/>
                                          </p:val>
                                        </p:tav>
                                      </p:tavLst>
                                    </p:anim>
                                    <p:anim calcmode="lin" valueType="num">
                                      <p:cBhvr additive="base">
                                        <p:cTn id="51" dur="3800"/>
                                        <p:tgtEl>
                                          <p:spTgt spid="32"/>
                                        </p:tgtEl>
                                        <p:attrNameLst>
                                          <p:attrName>ppt_y</p:attrName>
                                        </p:attrNameLst>
                                      </p:cBhvr>
                                      <p:tavLst>
                                        <p:tav tm="0">
                                          <p:val>
                                            <p:strVal val="ppt_y"/>
                                          </p:val>
                                        </p:tav>
                                        <p:tav tm="100000">
                                          <p:val>
                                            <p:strVal val="0-ppt_h/2"/>
                                          </p:val>
                                        </p:tav>
                                      </p:tavLst>
                                    </p:anim>
                                    <p:set>
                                      <p:cBhvr>
                                        <p:cTn id="52" dur="1" fill="hold">
                                          <p:stCondLst>
                                            <p:cond delay="3799"/>
                                          </p:stCondLst>
                                        </p:cTn>
                                        <p:tgtEl>
                                          <p:spTgt spid="32"/>
                                        </p:tgtEl>
                                        <p:attrNameLst>
                                          <p:attrName>style.visibility</p:attrName>
                                        </p:attrNameLst>
                                      </p:cBhvr>
                                      <p:to>
                                        <p:strVal val="hidden"/>
                                      </p:to>
                                    </p:set>
                                  </p:childTnLst>
                                </p:cTn>
                              </p:par>
                              <p:par>
                                <p:cTn id="53" presetID="23" presetClass="entr" presetSubtype="528" fill="hold" nodeType="withEffect">
                                  <p:stCondLst>
                                    <p:cond delay="0"/>
                                  </p:stCondLst>
                                  <p:childTnLst>
                                    <p:set>
                                      <p:cBhvr>
                                        <p:cTn id="54" dur="1" fill="hold">
                                          <p:stCondLst>
                                            <p:cond delay="0"/>
                                          </p:stCondLst>
                                        </p:cTn>
                                        <p:tgtEl>
                                          <p:spTgt spid="43"/>
                                        </p:tgtEl>
                                        <p:attrNameLst>
                                          <p:attrName>style.visibility</p:attrName>
                                        </p:attrNameLst>
                                      </p:cBhvr>
                                      <p:to>
                                        <p:strVal val="visible"/>
                                      </p:to>
                                    </p:set>
                                    <p:anim calcmode="lin" valueType="num">
                                      <p:cBhvr>
                                        <p:cTn id="55" dur="3120" fill="hold"/>
                                        <p:tgtEl>
                                          <p:spTgt spid="43"/>
                                        </p:tgtEl>
                                        <p:attrNameLst>
                                          <p:attrName>ppt_w</p:attrName>
                                        </p:attrNameLst>
                                      </p:cBhvr>
                                      <p:tavLst>
                                        <p:tav tm="0">
                                          <p:val>
                                            <p:fltVal val="0"/>
                                          </p:val>
                                        </p:tav>
                                        <p:tav tm="100000">
                                          <p:val>
                                            <p:strVal val="#ppt_w"/>
                                          </p:val>
                                        </p:tav>
                                      </p:tavLst>
                                    </p:anim>
                                    <p:anim calcmode="lin" valueType="num">
                                      <p:cBhvr>
                                        <p:cTn id="56" dur="3120" fill="hold"/>
                                        <p:tgtEl>
                                          <p:spTgt spid="43"/>
                                        </p:tgtEl>
                                        <p:attrNameLst>
                                          <p:attrName>ppt_h</p:attrName>
                                        </p:attrNameLst>
                                      </p:cBhvr>
                                      <p:tavLst>
                                        <p:tav tm="0">
                                          <p:val>
                                            <p:fltVal val="0"/>
                                          </p:val>
                                        </p:tav>
                                        <p:tav tm="100000">
                                          <p:val>
                                            <p:strVal val="#ppt_h"/>
                                          </p:val>
                                        </p:tav>
                                      </p:tavLst>
                                    </p:anim>
                                    <p:anim calcmode="lin" valueType="num">
                                      <p:cBhvr>
                                        <p:cTn id="57" dur="3120" fill="hold"/>
                                        <p:tgtEl>
                                          <p:spTgt spid="43"/>
                                        </p:tgtEl>
                                        <p:attrNameLst>
                                          <p:attrName>ppt_x</p:attrName>
                                        </p:attrNameLst>
                                      </p:cBhvr>
                                      <p:tavLst>
                                        <p:tav tm="0">
                                          <p:val>
                                            <p:fltVal val="0.5"/>
                                          </p:val>
                                        </p:tav>
                                        <p:tav tm="100000">
                                          <p:val>
                                            <p:strVal val="#ppt_x"/>
                                          </p:val>
                                        </p:tav>
                                      </p:tavLst>
                                    </p:anim>
                                    <p:anim calcmode="lin" valueType="num">
                                      <p:cBhvr>
                                        <p:cTn id="58" dur="3120" fill="hold"/>
                                        <p:tgtEl>
                                          <p:spTgt spid="43"/>
                                        </p:tgtEl>
                                        <p:attrNameLst>
                                          <p:attrName>ppt_y</p:attrName>
                                        </p:attrNameLst>
                                      </p:cBhvr>
                                      <p:tavLst>
                                        <p:tav tm="0">
                                          <p:val>
                                            <p:fltVal val="0.5"/>
                                          </p:val>
                                        </p:tav>
                                        <p:tav tm="100000">
                                          <p:val>
                                            <p:strVal val="#ppt_y"/>
                                          </p:val>
                                        </p:tav>
                                      </p:tavLst>
                                    </p:anim>
                                  </p:childTnLst>
                                </p:cTn>
                              </p:par>
                              <p:par>
                                <p:cTn id="59" presetID="8" presetClass="entr" presetSubtype="32" fill="hold" nodeType="withEffect">
                                  <p:stCondLst>
                                    <p:cond delay="0"/>
                                  </p:stCondLst>
                                  <p:childTnLst>
                                    <p:set>
                                      <p:cBhvr>
                                        <p:cTn id="60" dur="1" fill="hold">
                                          <p:stCondLst>
                                            <p:cond delay="0"/>
                                          </p:stCondLst>
                                        </p:cTn>
                                        <p:tgtEl>
                                          <p:spTgt spid="43"/>
                                        </p:tgtEl>
                                        <p:attrNameLst>
                                          <p:attrName>style.visibility</p:attrName>
                                        </p:attrNameLst>
                                      </p:cBhvr>
                                      <p:to>
                                        <p:strVal val="visible"/>
                                      </p:to>
                                    </p:set>
                                    <p:animEffect transition="in" filter="diamond(out)">
                                      <p:cBhvr>
                                        <p:cTn id="61" dur="3120"/>
                                        <p:tgtEl>
                                          <p:spTgt spid="43"/>
                                        </p:tgtEl>
                                      </p:cBhvr>
                                    </p:animEffect>
                                  </p:childTnLst>
                                </p:cTn>
                              </p:par>
                              <p:par>
                                <p:cTn id="62" presetID="9" presetClass="emph" presetSubtype="0" grpId="0" nodeType="withEffect">
                                  <p:stCondLst>
                                    <p:cond delay="0"/>
                                  </p:stCondLst>
                                  <p:childTnLst>
                                    <p:set>
                                      <p:cBhvr rctx="PPT">
                                        <p:cTn id="63" dur="indefinite"/>
                                        <p:tgtEl>
                                          <p:spTgt spid="44"/>
                                        </p:tgtEl>
                                        <p:attrNameLst>
                                          <p:attrName>style.opacity</p:attrName>
                                        </p:attrNameLst>
                                      </p:cBhvr>
                                      <p:to>
                                        <p:strVal val="0"/>
                                      </p:to>
                                    </p:set>
                                    <p:animEffect filter="image" prLst="opacity: 0">
                                      <p:cBhvr rctx="IE">
                                        <p:cTn id="64" dur="indefinite"/>
                                        <p:tgtEl>
                                          <p:spTgt spid="4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 name="21 Imagen" descr="Diapositiva10"/>
          <p:cNvPicPr>
            <a:picLocks noGrp="1" noChangeAspect="1"/>
          </p:cNvPicPr>
          <p:nvPr isPhoto="1"/>
        </p:nvPicPr>
        <p:blipFill>
          <a:blip r:embed="rId3">
            <a:lum/>
            <a:extLst>
              <a:ext uri="{28A0092B-C50C-407E-A947-70E740481C1C}">
                <a14:useLocalDpi xmlns:a14="http://schemas.microsoft.com/office/drawing/2010/main" val="0"/>
              </a:ext>
            </a:extLst>
          </a:blip>
          <a:stretch>
            <a:fillRect/>
          </a:stretch>
        </p:blipFill>
        <p:spPr>
          <a:xfrm>
            <a:off x="0" y="0"/>
            <a:ext cx="9144000" cy="5131090"/>
          </a:xfrm>
          <a:prstGeom prst="rect">
            <a:avLst/>
          </a:prstGeom>
          <a:noFill/>
          <a:ln>
            <a:noFill/>
          </a:ln>
        </p:spPr>
      </p:pic>
      <p:sp>
        <p:nvSpPr>
          <p:cNvPr id="2" name="Forma libre 19"/>
          <p:cNvSpPr/>
          <p:nvPr/>
        </p:nvSpPr>
        <p:spPr>
          <a:xfrm rot="15629113" flipH="1">
            <a:off x="1123972" y="415039"/>
            <a:ext cx="1169334" cy="3419872"/>
          </a:xfrm>
          <a:custGeom>
            <a:avLst/>
            <a:gdLst>
              <a:gd name="connsiteX0" fmla="*/ 774114 w 2760001"/>
              <a:gd name="connsiteY0" fmla="*/ 921210 h 5102344"/>
              <a:gd name="connsiteX1" fmla="*/ 857586 w 2760001"/>
              <a:gd name="connsiteY1" fmla="*/ 829273 h 5102344"/>
              <a:gd name="connsiteX2" fmla="*/ 996266 w 2760001"/>
              <a:gd name="connsiteY2" fmla="*/ 694049 h 5102344"/>
              <a:gd name="connsiteX3" fmla="*/ 2671801 w 2760001"/>
              <a:gd name="connsiteY3" fmla="*/ 10314 h 5102344"/>
              <a:gd name="connsiteX4" fmla="*/ 2760001 w 2760001"/>
              <a:gd name="connsiteY4" fmla="*/ 31669 h 5102344"/>
              <a:gd name="connsiteX5" fmla="*/ 2687498 w 2760001"/>
              <a:gd name="connsiteY5" fmla="*/ 26682 h 5102344"/>
              <a:gd name="connsiteX6" fmla="*/ 1570485 w 2760001"/>
              <a:gd name="connsiteY6" fmla="*/ 475069 h 5102344"/>
              <a:gd name="connsiteX7" fmla="*/ 1506177 w 2760001"/>
              <a:gd name="connsiteY7" fmla="*/ 527515 h 5102344"/>
              <a:gd name="connsiteX8" fmla="*/ 1439572 w 2760001"/>
              <a:gd name="connsiteY8" fmla="*/ 549734 h 5102344"/>
              <a:gd name="connsiteX9" fmla="*/ 825501 w 2760001"/>
              <a:gd name="connsiteY9" fmla="*/ 882020 h 5102344"/>
              <a:gd name="connsiteX10" fmla="*/ 390376 w 2760001"/>
              <a:gd name="connsiteY10" fmla="*/ 2141965 h 5102344"/>
              <a:gd name="connsiteX11" fmla="*/ 443090 w 2760001"/>
              <a:gd name="connsiteY11" fmla="*/ 2011871 h 5102344"/>
              <a:gd name="connsiteX12" fmla="*/ 540306 w 2760001"/>
              <a:gd name="connsiteY12" fmla="*/ 1816199 h 5102344"/>
              <a:gd name="connsiteX13" fmla="*/ 2237310 w 2760001"/>
              <a:gd name="connsiteY13" fmla="*/ 561847 h 5102344"/>
              <a:gd name="connsiteX14" fmla="*/ 2358176 w 2760001"/>
              <a:gd name="connsiteY14" fmla="*/ 562809 h 5102344"/>
              <a:gd name="connsiteX15" fmla="*/ 2265732 w 2760001"/>
              <a:gd name="connsiteY15" fmla="*/ 576699 h 5102344"/>
              <a:gd name="connsiteX16" fmla="*/ 1130318 w 2760001"/>
              <a:gd name="connsiteY16" fmla="*/ 1404243 h 5102344"/>
              <a:gd name="connsiteX17" fmla="*/ 1079597 w 2760001"/>
              <a:gd name="connsiteY17" fmla="*/ 1482996 h 5102344"/>
              <a:gd name="connsiteX18" fmla="*/ 1009410 w 2760001"/>
              <a:gd name="connsiteY18" fmla="*/ 1527063 h 5102344"/>
              <a:gd name="connsiteX19" fmla="*/ 432400 w 2760001"/>
              <a:gd name="connsiteY19" fmla="*/ 2082212 h 5102344"/>
              <a:gd name="connsiteX20" fmla="*/ 391159 w 2760001"/>
              <a:gd name="connsiteY20" fmla="*/ 4920644 h 5102344"/>
              <a:gd name="connsiteX21" fmla="*/ 380387 w 2760001"/>
              <a:gd name="connsiteY21" fmla="*/ 4636175 h 5102344"/>
              <a:gd name="connsiteX22" fmla="*/ 1539451 w 2760001"/>
              <a:gd name="connsiteY22" fmla="*/ 2143117 h 5102344"/>
              <a:gd name="connsiteX23" fmla="*/ 1678284 w 2760001"/>
              <a:gd name="connsiteY23" fmla="*/ 2068861 h 5102344"/>
              <a:gd name="connsiteX24" fmla="*/ 1581213 w 2760001"/>
              <a:gd name="connsiteY24" fmla="*/ 2142388 h 5102344"/>
              <a:gd name="connsiteX25" fmla="*/ 798424 w 2760001"/>
              <a:gd name="connsiteY25" fmla="*/ 3797027 h 5102344"/>
              <a:gd name="connsiteX26" fmla="*/ 789499 w 2760001"/>
              <a:gd name="connsiteY26" fmla="*/ 3918747 h 5102344"/>
              <a:gd name="connsiteX27" fmla="*/ 736692 w 2760001"/>
              <a:gd name="connsiteY27" fmla="*/ 4012921 h 5102344"/>
              <a:gd name="connsiteX28" fmla="*/ 422774 w 2760001"/>
              <a:gd name="connsiteY28" fmla="*/ 5007783 h 5102344"/>
              <a:gd name="connsiteX29" fmla="*/ 411952 w 2760001"/>
              <a:gd name="connsiteY29" fmla="*/ 5102344 h 5102344"/>
              <a:gd name="connsiteX30" fmla="*/ 0 w 2760001"/>
              <a:gd name="connsiteY30" fmla="*/ 3778293 h 5102344"/>
              <a:gd name="connsiteX31" fmla="*/ 31187 w 2760001"/>
              <a:gd name="connsiteY31" fmla="*/ 3604342 h 5102344"/>
              <a:gd name="connsiteX32" fmla="*/ 98984 w 2760001"/>
              <a:gd name="connsiteY32" fmla="*/ 3337548 h 5102344"/>
              <a:gd name="connsiteX33" fmla="*/ 1784787 w 2760001"/>
              <a:gd name="connsiteY33" fmla="*/ 1318465 h 5102344"/>
              <a:gd name="connsiteX34" fmla="*/ 1925842 w 2760001"/>
              <a:gd name="connsiteY34" fmla="*/ 1284878 h 5102344"/>
              <a:gd name="connsiteX35" fmla="*/ 1821355 w 2760001"/>
              <a:gd name="connsiteY35" fmla="*/ 1328419 h 5102344"/>
              <a:gd name="connsiteX36" fmla="*/ 690716 w 2760001"/>
              <a:gd name="connsiteY36" fmla="*/ 2665040 h 5102344"/>
              <a:gd name="connsiteX37" fmla="*/ 649919 w 2760001"/>
              <a:gd name="connsiteY37" fmla="*/ 2775751 h 5102344"/>
              <a:gd name="connsiteX38" fmla="*/ 578380 w 2760001"/>
              <a:gd name="connsiteY38" fmla="*/ 2849724 h 5102344"/>
              <a:gd name="connsiteX39" fmla="*/ 35079 w 2760001"/>
              <a:gd name="connsiteY39" fmla="*/ 3693274 h 51023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2760001" h="5102344">
                <a:moveTo>
                  <a:pt x="774114" y="921210"/>
                </a:moveTo>
                <a:lnTo>
                  <a:pt x="857586" y="829273"/>
                </a:lnTo>
                <a:cubicBezTo>
                  <a:pt x="901868" y="783381"/>
                  <a:pt x="948113" y="738247"/>
                  <a:pt x="996266" y="694049"/>
                </a:cubicBezTo>
                <a:cubicBezTo>
                  <a:pt x="1544012" y="191308"/>
                  <a:pt x="2191341" y="-54934"/>
                  <a:pt x="2671801" y="10314"/>
                </a:cubicBezTo>
                <a:lnTo>
                  <a:pt x="2760001" y="31669"/>
                </a:lnTo>
                <a:lnTo>
                  <a:pt x="2687498" y="26682"/>
                </a:lnTo>
                <a:cubicBezTo>
                  <a:pt x="2342180" y="32509"/>
                  <a:pt x="1936981" y="187942"/>
                  <a:pt x="1570485" y="475069"/>
                </a:cubicBezTo>
                <a:lnTo>
                  <a:pt x="1506177" y="527515"/>
                </a:lnTo>
                <a:lnTo>
                  <a:pt x="1439572" y="549734"/>
                </a:lnTo>
                <a:cubicBezTo>
                  <a:pt x="1236085" y="625989"/>
                  <a:pt x="1027532" y="737548"/>
                  <a:pt x="825501" y="882020"/>
                </a:cubicBezTo>
                <a:close/>
                <a:moveTo>
                  <a:pt x="390376" y="2141965"/>
                </a:moveTo>
                <a:lnTo>
                  <a:pt x="443090" y="2011871"/>
                </a:lnTo>
                <a:cubicBezTo>
                  <a:pt x="472639" y="1946221"/>
                  <a:pt x="505034" y="1880922"/>
                  <a:pt x="540306" y="1816199"/>
                </a:cubicBezTo>
                <a:cubicBezTo>
                  <a:pt x="941518" y="1079973"/>
                  <a:pt x="1606992" y="616290"/>
                  <a:pt x="2237310" y="561847"/>
                </a:cubicBezTo>
                <a:lnTo>
                  <a:pt x="2358176" y="562809"/>
                </a:lnTo>
                <a:lnTo>
                  <a:pt x="2265732" y="576699"/>
                </a:lnTo>
                <a:cubicBezTo>
                  <a:pt x="1841702" y="677415"/>
                  <a:pt x="1425857" y="969175"/>
                  <a:pt x="1130318" y="1404243"/>
                </a:cubicBezTo>
                <a:lnTo>
                  <a:pt x="1079597" y="1482996"/>
                </a:lnTo>
                <a:lnTo>
                  <a:pt x="1009410" y="1527063"/>
                </a:lnTo>
                <a:cubicBezTo>
                  <a:pt x="799586" y="1671476"/>
                  <a:pt x="602908" y="1858508"/>
                  <a:pt x="432400" y="2082212"/>
                </a:cubicBezTo>
                <a:close/>
                <a:moveTo>
                  <a:pt x="391159" y="4920644"/>
                </a:moveTo>
                <a:cubicBezTo>
                  <a:pt x="384036" y="4827114"/>
                  <a:pt x="380387" y="4732213"/>
                  <a:pt x="380387" y="4636175"/>
                </a:cubicBezTo>
                <a:cubicBezTo>
                  <a:pt x="380387" y="3543754"/>
                  <a:pt x="852490" y="2598381"/>
                  <a:pt x="1539451" y="2143117"/>
                </a:cubicBezTo>
                <a:lnTo>
                  <a:pt x="1678284" y="2068861"/>
                </a:lnTo>
                <a:lnTo>
                  <a:pt x="1581213" y="2142388"/>
                </a:lnTo>
                <a:cubicBezTo>
                  <a:pt x="1159024" y="2521979"/>
                  <a:pt x="865267" y="3115029"/>
                  <a:pt x="798424" y="3797027"/>
                </a:cubicBezTo>
                <a:lnTo>
                  <a:pt x="789499" y="3918747"/>
                </a:lnTo>
                <a:lnTo>
                  <a:pt x="736692" y="4012921"/>
                </a:lnTo>
                <a:cubicBezTo>
                  <a:pt x="586725" y="4308954"/>
                  <a:pt x="478356" y="4645548"/>
                  <a:pt x="422774" y="5007783"/>
                </a:cubicBezTo>
                <a:lnTo>
                  <a:pt x="411952" y="5102344"/>
                </a:lnTo>
                <a:close/>
                <a:moveTo>
                  <a:pt x="0" y="3778293"/>
                </a:moveTo>
                <a:lnTo>
                  <a:pt x="31187" y="3604342"/>
                </a:lnTo>
                <a:cubicBezTo>
                  <a:pt x="50359" y="3515711"/>
                  <a:pt x="72929" y="3426692"/>
                  <a:pt x="98984" y="3337548"/>
                </a:cubicBezTo>
                <a:cubicBezTo>
                  <a:pt x="395364" y="2323534"/>
                  <a:pt x="1063001" y="1566187"/>
                  <a:pt x="1784787" y="1318465"/>
                </a:cubicBezTo>
                <a:lnTo>
                  <a:pt x="1925842" y="1284878"/>
                </a:lnTo>
                <a:lnTo>
                  <a:pt x="1821355" y="1328419"/>
                </a:lnTo>
                <a:cubicBezTo>
                  <a:pt x="1350688" y="1573297"/>
                  <a:pt x="933958" y="2049007"/>
                  <a:pt x="690716" y="2665040"/>
                </a:cubicBezTo>
                <a:lnTo>
                  <a:pt x="649919" y="2775751"/>
                </a:lnTo>
                <a:lnTo>
                  <a:pt x="578380" y="2849724"/>
                </a:lnTo>
                <a:cubicBezTo>
                  <a:pt x="367459" y="3086336"/>
                  <a:pt x="181761" y="3371186"/>
                  <a:pt x="35079" y="3693274"/>
                </a:cubicBezTo>
                <a:close/>
              </a:path>
            </a:pathLst>
          </a:custGeom>
          <a:gradFill>
            <a:gsLst>
              <a:gs pos="100000">
                <a:schemeClr val="accent2">
                  <a:lumMod val="50000"/>
                  <a:alpha val="51000"/>
                </a:schemeClr>
              </a:gs>
              <a:gs pos="66000">
                <a:srgbClr val="7D1D1F">
                  <a:alpha val="58000"/>
                </a:srgbClr>
              </a:gs>
              <a:gs pos="0">
                <a:schemeClr val="accent6">
                  <a:lumMod val="40000"/>
                  <a:lumOff val="60000"/>
                  <a:alpha val="52000"/>
                </a:schemeClr>
              </a:gs>
            </a:gsLst>
            <a:lin ang="0" scaled="1"/>
          </a:gradFill>
          <a:ln w="19050">
            <a:solidFill>
              <a:schemeClr val="accent6">
                <a:lumMod val="40000"/>
                <a:lumOff val="60000"/>
                <a:alpha val="86000"/>
              </a:schemeClr>
            </a:solidFill>
          </a:ln>
          <a:scene3d>
            <a:camera prst="orthographicFront"/>
            <a:lightRig rig="morning"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3" name="Forma libre 19"/>
          <p:cNvSpPr/>
          <p:nvPr/>
        </p:nvSpPr>
        <p:spPr>
          <a:xfrm rot="5863863">
            <a:off x="6873474" y="321377"/>
            <a:ext cx="1160675" cy="3601292"/>
          </a:xfrm>
          <a:custGeom>
            <a:avLst/>
            <a:gdLst>
              <a:gd name="connsiteX0" fmla="*/ 774114 w 2760001"/>
              <a:gd name="connsiteY0" fmla="*/ 921210 h 5102344"/>
              <a:gd name="connsiteX1" fmla="*/ 857586 w 2760001"/>
              <a:gd name="connsiteY1" fmla="*/ 829273 h 5102344"/>
              <a:gd name="connsiteX2" fmla="*/ 996266 w 2760001"/>
              <a:gd name="connsiteY2" fmla="*/ 694049 h 5102344"/>
              <a:gd name="connsiteX3" fmla="*/ 2671801 w 2760001"/>
              <a:gd name="connsiteY3" fmla="*/ 10314 h 5102344"/>
              <a:gd name="connsiteX4" fmla="*/ 2760001 w 2760001"/>
              <a:gd name="connsiteY4" fmla="*/ 31669 h 5102344"/>
              <a:gd name="connsiteX5" fmla="*/ 2687498 w 2760001"/>
              <a:gd name="connsiteY5" fmla="*/ 26682 h 5102344"/>
              <a:gd name="connsiteX6" fmla="*/ 1570485 w 2760001"/>
              <a:gd name="connsiteY6" fmla="*/ 475069 h 5102344"/>
              <a:gd name="connsiteX7" fmla="*/ 1506177 w 2760001"/>
              <a:gd name="connsiteY7" fmla="*/ 527515 h 5102344"/>
              <a:gd name="connsiteX8" fmla="*/ 1439572 w 2760001"/>
              <a:gd name="connsiteY8" fmla="*/ 549734 h 5102344"/>
              <a:gd name="connsiteX9" fmla="*/ 825501 w 2760001"/>
              <a:gd name="connsiteY9" fmla="*/ 882020 h 5102344"/>
              <a:gd name="connsiteX10" fmla="*/ 390376 w 2760001"/>
              <a:gd name="connsiteY10" fmla="*/ 2141965 h 5102344"/>
              <a:gd name="connsiteX11" fmla="*/ 443090 w 2760001"/>
              <a:gd name="connsiteY11" fmla="*/ 2011871 h 5102344"/>
              <a:gd name="connsiteX12" fmla="*/ 540306 w 2760001"/>
              <a:gd name="connsiteY12" fmla="*/ 1816199 h 5102344"/>
              <a:gd name="connsiteX13" fmla="*/ 2237310 w 2760001"/>
              <a:gd name="connsiteY13" fmla="*/ 561847 h 5102344"/>
              <a:gd name="connsiteX14" fmla="*/ 2358176 w 2760001"/>
              <a:gd name="connsiteY14" fmla="*/ 562809 h 5102344"/>
              <a:gd name="connsiteX15" fmla="*/ 2265732 w 2760001"/>
              <a:gd name="connsiteY15" fmla="*/ 576699 h 5102344"/>
              <a:gd name="connsiteX16" fmla="*/ 1130318 w 2760001"/>
              <a:gd name="connsiteY16" fmla="*/ 1404243 h 5102344"/>
              <a:gd name="connsiteX17" fmla="*/ 1079597 w 2760001"/>
              <a:gd name="connsiteY17" fmla="*/ 1482996 h 5102344"/>
              <a:gd name="connsiteX18" fmla="*/ 1009410 w 2760001"/>
              <a:gd name="connsiteY18" fmla="*/ 1527063 h 5102344"/>
              <a:gd name="connsiteX19" fmla="*/ 432400 w 2760001"/>
              <a:gd name="connsiteY19" fmla="*/ 2082212 h 5102344"/>
              <a:gd name="connsiteX20" fmla="*/ 391159 w 2760001"/>
              <a:gd name="connsiteY20" fmla="*/ 4920644 h 5102344"/>
              <a:gd name="connsiteX21" fmla="*/ 380387 w 2760001"/>
              <a:gd name="connsiteY21" fmla="*/ 4636175 h 5102344"/>
              <a:gd name="connsiteX22" fmla="*/ 1539451 w 2760001"/>
              <a:gd name="connsiteY22" fmla="*/ 2143117 h 5102344"/>
              <a:gd name="connsiteX23" fmla="*/ 1678284 w 2760001"/>
              <a:gd name="connsiteY23" fmla="*/ 2068861 h 5102344"/>
              <a:gd name="connsiteX24" fmla="*/ 1581213 w 2760001"/>
              <a:gd name="connsiteY24" fmla="*/ 2142388 h 5102344"/>
              <a:gd name="connsiteX25" fmla="*/ 798424 w 2760001"/>
              <a:gd name="connsiteY25" fmla="*/ 3797027 h 5102344"/>
              <a:gd name="connsiteX26" fmla="*/ 789499 w 2760001"/>
              <a:gd name="connsiteY26" fmla="*/ 3918747 h 5102344"/>
              <a:gd name="connsiteX27" fmla="*/ 736692 w 2760001"/>
              <a:gd name="connsiteY27" fmla="*/ 4012921 h 5102344"/>
              <a:gd name="connsiteX28" fmla="*/ 422774 w 2760001"/>
              <a:gd name="connsiteY28" fmla="*/ 5007783 h 5102344"/>
              <a:gd name="connsiteX29" fmla="*/ 411952 w 2760001"/>
              <a:gd name="connsiteY29" fmla="*/ 5102344 h 5102344"/>
              <a:gd name="connsiteX30" fmla="*/ 0 w 2760001"/>
              <a:gd name="connsiteY30" fmla="*/ 3778293 h 5102344"/>
              <a:gd name="connsiteX31" fmla="*/ 31187 w 2760001"/>
              <a:gd name="connsiteY31" fmla="*/ 3604342 h 5102344"/>
              <a:gd name="connsiteX32" fmla="*/ 98984 w 2760001"/>
              <a:gd name="connsiteY32" fmla="*/ 3337548 h 5102344"/>
              <a:gd name="connsiteX33" fmla="*/ 1784787 w 2760001"/>
              <a:gd name="connsiteY33" fmla="*/ 1318465 h 5102344"/>
              <a:gd name="connsiteX34" fmla="*/ 1925842 w 2760001"/>
              <a:gd name="connsiteY34" fmla="*/ 1284878 h 5102344"/>
              <a:gd name="connsiteX35" fmla="*/ 1821355 w 2760001"/>
              <a:gd name="connsiteY35" fmla="*/ 1328419 h 5102344"/>
              <a:gd name="connsiteX36" fmla="*/ 690716 w 2760001"/>
              <a:gd name="connsiteY36" fmla="*/ 2665040 h 5102344"/>
              <a:gd name="connsiteX37" fmla="*/ 649919 w 2760001"/>
              <a:gd name="connsiteY37" fmla="*/ 2775751 h 5102344"/>
              <a:gd name="connsiteX38" fmla="*/ 578380 w 2760001"/>
              <a:gd name="connsiteY38" fmla="*/ 2849724 h 5102344"/>
              <a:gd name="connsiteX39" fmla="*/ 35079 w 2760001"/>
              <a:gd name="connsiteY39" fmla="*/ 3693274 h 51023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2760001" h="5102344">
                <a:moveTo>
                  <a:pt x="774114" y="921210"/>
                </a:moveTo>
                <a:lnTo>
                  <a:pt x="857586" y="829273"/>
                </a:lnTo>
                <a:cubicBezTo>
                  <a:pt x="901868" y="783381"/>
                  <a:pt x="948113" y="738247"/>
                  <a:pt x="996266" y="694049"/>
                </a:cubicBezTo>
                <a:cubicBezTo>
                  <a:pt x="1544012" y="191308"/>
                  <a:pt x="2191341" y="-54934"/>
                  <a:pt x="2671801" y="10314"/>
                </a:cubicBezTo>
                <a:lnTo>
                  <a:pt x="2760001" y="31669"/>
                </a:lnTo>
                <a:lnTo>
                  <a:pt x="2687498" y="26682"/>
                </a:lnTo>
                <a:cubicBezTo>
                  <a:pt x="2342180" y="32509"/>
                  <a:pt x="1936981" y="187942"/>
                  <a:pt x="1570485" y="475069"/>
                </a:cubicBezTo>
                <a:lnTo>
                  <a:pt x="1506177" y="527515"/>
                </a:lnTo>
                <a:lnTo>
                  <a:pt x="1439572" y="549734"/>
                </a:lnTo>
                <a:cubicBezTo>
                  <a:pt x="1236085" y="625989"/>
                  <a:pt x="1027532" y="737548"/>
                  <a:pt x="825501" y="882020"/>
                </a:cubicBezTo>
                <a:close/>
                <a:moveTo>
                  <a:pt x="390376" y="2141965"/>
                </a:moveTo>
                <a:lnTo>
                  <a:pt x="443090" y="2011871"/>
                </a:lnTo>
                <a:cubicBezTo>
                  <a:pt x="472639" y="1946221"/>
                  <a:pt x="505034" y="1880922"/>
                  <a:pt x="540306" y="1816199"/>
                </a:cubicBezTo>
                <a:cubicBezTo>
                  <a:pt x="941518" y="1079973"/>
                  <a:pt x="1606992" y="616290"/>
                  <a:pt x="2237310" y="561847"/>
                </a:cubicBezTo>
                <a:lnTo>
                  <a:pt x="2358176" y="562809"/>
                </a:lnTo>
                <a:lnTo>
                  <a:pt x="2265732" y="576699"/>
                </a:lnTo>
                <a:cubicBezTo>
                  <a:pt x="1841702" y="677415"/>
                  <a:pt x="1425857" y="969175"/>
                  <a:pt x="1130318" y="1404243"/>
                </a:cubicBezTo>
                <a:lnTo>
                  <a:pt x="1079597" y="1482996"/>
                </a:lnTo>
                <a:lnTo>
                  <a:pt x="1009410" y="1527063"/>
                </a:lnTo>
                <a:cubicBezTo>
                  <a:pt x="799586" y="1671476"/>
                  <a:pt x="602908" y="1858508"/>
                  <a:pt x="432400" y="2082212"/>
                </a:cubicBezTo>
                <a:close/>
                <a:moveTo>
                  <a:pt x="391159" y="4920644"/>
                </a:moveTo>
                <a:cubicBezTo>
                  <a:pt x="384036" y="4827114"/>
                  <a:pt x="380387" y="4732213"/>
                  <a:pt x="380387" y="4636175"/>
                </a:cubicBezTo>
                <a:cubicBezTo>
                  <a:pt x="380387" y="3543754"/>
                  <a:pt x="852490" y="2598381"/>
                  <a:pt x="1539451" y="2143117"/>
                </a:cubicBezTo>
                <a:lnTo>
                  <a:pt x="1678284" y="2068861"/>
                </a:lnTo>
                <a:lnTo>
                  <a:pt x="1581213" y="2142388"/>
                </a:lnTo>
                <a:cubicBezTo>
                  <a:pt x="1159024" y="2521979"/>
                  <a:pt x="865267" y="3115029"/>
                  <a:pt x="798424" y="3797027"/>
                </a:cubicBezTo>
                <a:lnTo>
                  <a:pt x="789499" y="3918747"/>
                </a:lnTo>
                <a:lnTo>
                  <a:pt x="736692" y="4012921"/>
                </a:lnTo>
                <a:cubicBezTo>
                  <a:pt x="586725" y="4308954"/>
                  <a:pt x="478356" y="4645548"/>
                  <a:pt x="422774" y="5007783"/>
                </a:cubicBezTo>
                <a:lnTo>
                  <a:pt x="411952" y="5102344"/>
                </a:lnTo>
                <a:close/>
                <a:moveTo>
                  <a:pt x="0" y="3778293"/>
                </a:moveTo>
                <a:lnTo>
                  <a:pt x="31187" y="3604342"/>
                </a:lnTo>
                <a:cubicBezTo>
                  <a:pt x="50359" y="3515711"/>
                  <a:pt x="72929" y="3426692"/>
                  <a:pt x="98984" y="3337548"/>
                </a:cubicBezTo>
                <a:cubicBezTo>
                  <a:pt x="395364" y="2323534"/>
                  <a:pt x="1063001" y="1566187"/>
                  <a:pt x="1784787" y="1318465"/>
                </a:cubicBezTo>
                <a:lnTo>
                  <a:pt x="1925842" y="1284878"/>
                </a:lnTo>
                <a:lnTo>
                  <a:pt x="1821355" y="1328419"/>
                </a:lnTo>
                <a:cubicBezTo>
                  <a:pt x="1350688" y="1573297"/>
                  <a:pt x="933958" y="2049007"/>
                  <a:pt x="690716" y="2665040"/>
                </a:cubicBezTo>
                <a:lnTo>
                  <a:pt x="649919" y="2775751"/>
                </a:lnTo>
                <a:lnTo>
                  <a:pt x="578380" y="2849724"/>
                </a:lnTo>
                <a:cubicBezTo>
                  <a:pt x="367459" y="3086336"/>
                  <a:pt x="181761" y="3371186"/>
                  <a:pt x="35079" y="3693274"/>
                </a:cubicBezTo>
                <a:close/>
              </a:path>
            </a:pathLst>
          </a:custGeom>
          <a:gradFill>
            <a:gsLst>
              <a:gs pos="100000">
                <a:schemeClr val="accent2">
                  <a:lumMod val="50000"/>
                  <a:alpha val="51000"/>
                </a:schemeClr>
              </a:gs>
              <a:gs pos="66000">
                <a:srgbClr val="7D1D1F">
                  <a:alpha val="58000"/>
                </a:srgbClr>
              </a:gs>
              <a:gs pos="0">
                <a:schemeClr val="accent6">
                  <a:lumMod val="40000"/>
                  <a:lumOff val="60000"/>
                  <a:alpha val="52000"/>
                </a:schemeClr>
              </a:gs>
            </a:gsLst>
            <a:lin ang="0" scaled="1"/>
          </a:gradFill>
          <a:ln w="19050">
            <a:solidFill>
              <a:schemeClr val="accent6">
                <a:lumMod val="40000"/>
                <a:lumOff val="60000"/>
                <a:alpha val="86000"/>
              </a:schemeClr>
            </a:solidFill>
          </a:ln>
          <a:scene3d>
            <a:camera prst="orthographicFront"/>
            <a:lightRig rig="morning" dir="t">
              <a:rot lat="0" lon="0" rev="1800000"/>
            </a:lightRig>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4" name="Forma libre 19"/>
          <p:cNvSpPr/>
          <p:nvPr/>
        </p:nvSpPr>
        <p:spPr>
          <a:xfrm rot="16737697">
            <a:off x="1029426" y="1194915"/>
            <a:ext cx="1387187" cy="3396600"/>
          </a:xfrm>
          <a:custGeom>
            <a:avLst/>
            <a:gdLst>
              <a:gd name="connsiteX0" fmla="*/ 774114 w 2760001"/>
              <a:gd name="connsiteY0" fmla="*/ 921210 h 5102344"/>
              <a:gd name="connsiteX1" fmla="*/ 857586 w 2760001"/>
              <a:gd name="connsiteY1" fmla="*/ 829273 h 5102344"/>
              <a:gd name="connsiteX2" fmla="*/ 996266 w 2760001"/>
              <a:gd name="connsiteY2" fmla="*/ 694049 h 5102344"/>
              <a:gd name="connsiteX3" fmla="*/ 2671801 w 2760001"/>
              <a:gd name="connsiteY3" fmla="*/ 10314 h 5102344"/>
              <a:gd name="connsiteX4" fmla="*/ 2760001 w 2760001"/>
              <a:gd name="connsiteY4" fmla="*/ 31669 h 5102344"/>
              <a:gd name="connsiteX5" fmla="*/ 2687498 w 2760001"/>
              <a:gd name="connsiteY5" fmla="*/ 26682 h 5102344"/>
              <a:gd name="connsiteX6" fmla="*/ 1570485 w 2760001"/>
              <a:gd name="connsiteY6" fmla="*/ 475069 h 5102344"/>
              <a:gd name="connsiteX7" fmla="*/ 1506177 w 2760001"/>
              <a:gd name="connsiteY7" fmla="*/ 527515 h 5102344"/>
              <a:gd name="connsiteX8" fmla="*/ 1439572 w 2760001"/>
              <a:gd name="connsiteY8" fmla="*/ 549734 h 5102344"/>
              <a:gd name="connsiteX9" fmla="*/ 825501 w 2760001"/>
              <a:gd name="connsiteY9" fmla="*/ 882020 h 5102344"/>
              <a:gd name="connsiteX10" fmla="*/ 390376 w 2760001"/>
              <a:gd name="connsiteY10" fmla="*/ 2141965 h 5102344"/>
              <a:gd name="connsiteX11" fmla="*/ 443090 w 2760001"/>
              <a:gd name="connsiteY11" fmla="*/ 2011871 h 5102344"/>
              <a:gd name="connsiteX12" fmla="*/ 540306 w 2760001"/>
              <a:gd name="connsiteY12" fmla="*/ 1816199 h 5102344"/>
              <a:gd name="connsiteX13" fmla="*/ 2237310 w 2760001"/>
              <a:gd name="connsiteY13" fmla="*/ 561847 h 5102344"/>
              <a:gd name="connsiteX14" fmla="*/ 2358176 w 2760001"/>
              <a:gd name="connsiteY14" fmla="*/ 562809 h 5102344"/>
              <a:gd name="connsiteX15" fmla="*/ 2265732 w 2760001"/>
              <a:gd name="connsiteY15" fmla="*/ 576699 h 5102344"/>
              <a:gd name="connsiteX16" fmla="*/ 1130318 w 2760001"/>
              <a:gd name="connsiteY16" fmla="*/ 1404243 h 5102344"/>
              <a:gd name="connsiteX17" fmla="*/ 1079597 w 2760001"/>
              <a:gd name="connsiteY17" fmla="*/ 1482996 h 5102344"/>
              <a:gd name="connsiteX18" fmla="*/ 1009410 w 2760001"/>
              <a:gd name="connsiteY18" fmla="*/ 1527063 h 5102344"/>
              <a:gd name="connsiteX19" fmla="*/ 432400 w 2760001"/>
              <a:gd name="connsiteY19" fmla="*/ 2082212 h 5102344"/>
              <a:gd name="connsiteX20" fmla="*/ 391159 w 2760001"/>
              <a:gd name="connsiteY20" fmla="*/ 4920644 h 5102344"/>
              <a:gd name="connsiteX21" fmla="*/ 380387 w 2760001"/>
              <a:gd name="connsiteY21" fmla="*/ 4636175 h 5102344"/>
              <a:gd name="connsiteX22" fmla="*/ 1539451 w 2760001"/>
              <a:gd name="connsiteY22" fmla="*/ 2143117 h 5102344"/>
              <a:gd name="connsiteX23" fmla="*/ 1678284 w 2760001"/>
              <a:gd name="connsiteY23" fmla="*/ 2068861 h 5102344"/>
              <a:gd name="connsiteX24" fmla="*/ 1581213 w 2760001"/>
              <a:gd name="connsiteY24" fmla="*/ 2142388 h 5102344"/>
              <a:gd name="connsiteX25" fmla="*/ 798424 w 2760001"/>
              <a:gd name="connsiteY25" fmla="*/ 3797027 h 5102344"/>
              <a:gd name="connsiteX26" fmla="*/ 789499 w 2760001"/>
              <a:gd name="connsiteY26" fmla="*/ 3918747 h 5102344"/>
              <a:gd name="connsiteX27" fmla="*/ 736692 w 2760001"/>
              <a:gd name="connsiteY27" fmla="*/ 4012921 h 5102344"/>
              <a:gd name="connsiteX28" fmla="*/ 422774 w 2760001"/>
              <a:gd name="connsiteY28" fmla="*/ 5007783 h 5102344"/>
              <a:gd name="connsiteX29" fmla="*/ 411952 w 2760001"/>
              <a:gd name="connsiteY29" fmla="*/ 5102344 h 5102344"/>
              <a:gd name="connsiteX30" fmla="*/ 0 w 2760001"/>
              <a:gd name="connsiteY30" fmla="*/ 3778293 h 5102344"/>
              <a:gd name="connsiteX31" fmla="*/ 31187 w 2760001"/>
              <a:gd name="connsiteY31" fmla="*/ 3604342 h 5102344"/>
              <a:gd name="connsiteX32" fmla="*/ 98984 w 2760001"/>
              <a:gd name="connsiteY32" fmla="*/ 3337548 h 5102344"/>
              <a:gd name="connsiteX33" fmla="*/ 1784787 w 2760001"/>
              <a:gd name="connsiteY33" fmla="*/ 1318465 h 5102344"/>
              <a:gd name="connsiteX34" fmla="*/ 1925842 w 2760001"/>
              <a:gd name="connsiteY34" fmla="*/ 1284878 h 5102344"/>
              <a:gd name="connsiteX35" fmla="*/ 1821355 w 2760001"/>
              <a:gd name="connsiteY35" fmla="*/ 1328419 h 5102344"/>
              <a:gd name="connsiteX36" fmla="*/ 690716 w 2760001"/>
              <a:gd name="connsiteY36" fmla="*/ 2665040 h 5102344"/>
              <a:gd name="connsiteX37" fmla="*/ 649919 w 2760001"/>
              <a:gd name="connsiteY37" fmla="*/ 2775751 h 5102344"/>
              <a:gd name="connsiteX38" fmla="*/ 578380 w 2760001"/>
              <a:gd name="connsiteY38" fmla="*/ 2849724 h 5102344"/>
              <a:gd name="connsiteX39" fmla="*/ 35079 w 2760001"/>
              <a:gd name="connsiteY39" fmla="*/ 3693274 h 51023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2760001" h="5102344">
                <a:moveTo>
                  <a:pt x="774114" y="921210"/>
                </a:moveTo>
                <a:lnTo>
                  <a:pt x="857586" y="829273"/>
                </a:lnTo>
                <a:cubicBezTo>
                  <a:pt x="901868" y="783381"/>
                  <a:pt x="948113" y="738247"/>
                  <a:pt x="996266" y="694049"/>
                </a:cubicBezTo>
                <a:cubicBezTo>
                  <a:pt x="1544012" y="191308"/>
                  <a:pt x="2191341" y="-54934"/>
                  <a:pt x="2671801" y="10314"/>
                </a:cubicBezTo>
                <a:lnTo>
                  <a:pt x="2760001" y="31669"/>
                </a:lnTo>
                <a:lnTo>
                  <a:pt x="2687498" y="26682"/>
                </a:lnTo>
                <a:cubicBezTo>
                  <a:pt x="2342180" y="32509"/>
                  <a:pt x="1936981" y="187942"/>
                  <a:pt x="1570485" y="475069"/>
                </a:cubicBezTo>
                <a:lnTo>
                  <a:pt x="1506177" y="527515"/>
                </a:lnTo>
                <a:lnTo>
                  <a:pt x="1439572" y="549734"/>
                </a:lnTo>
                <a:cubicBezTo>
                  <a:pt x="1236085" y="625989"/>
                  <a:pt x="1027532" y="737548"/>
                  <a:pt x="825501" y="882020"/>
                </a:cubicBezTo>
                <a:close/>
                <a:moveTo>
                  <a:pt x="390376" y="2141965"/>
                </a:moveTo>
                <a:lnTo>
                  <a:pt x="443090" y="2011871"/>
                </a:lnTo>
                <a:cubicBezTo>
                  <a:pt x="472639" y="1946221"/>
                  <a:pt x="505034" y="1880922"/>
                  <a:pt x="540306" y="1816199"/>
                </a:cubicBezTo>
                <a:cubicBezTo>
                  <a:pt x="941518" y="1079973"/>
                  <a:pt x="1606992" y="616290"/>
                  <a:pt x="2237310" y="561847"/>
                </a:cubicBezTo>
                <a:lnTo>
                  <a:pt x="2358176" y="562809"/>
                </a:lnTo>
                <a:lnTo>
                  <a:pt x="2265732" y="576699"/>
                </a:lnTo>
                <a:cubicBezTo>
                  <a:pt x="1841702" y="677415"/>
                  <a:pt x="1425857" y="969175"/>
                  <a:pt x="1130318" y="1404243"/>
                </a:cubicBezTo>
                <a:lnTo>
                  <a:pt x="1079597" y="1482996"/>
                </a:lnTo>
                <a:lnTo>
                  <a:pt x="1009410" y="1527063"/>
                </a:lnTo>
                <a:cubicBezTo>
                  <a:pt x="799586" y="1671476"/>
                  <a:pt x="602908" y="1858508"/>
                  <a:pt x="432400" y="2082212"/>
                </a:cubicBezTo>
                <a:close/>
                <a:moveTo>
                  <a:pt x="391159" y="4920644"/>
                </a:moveTo>
                <a:cubicBezTo>
                  <a:pt x="384036" y="4827114"/>
                  <a:pt x="380387" y="4732213"/>
                  <a:pt x="380387" y="4636175"/>
                </a:cubicBezTo>
                <a:cubicBezTo>
                  <a:pt x="380387" y="3543754"/>
                  <a:pt x="852490" y="2598381"/>
                  <a:pt x="1539451" y="2143117"/>
                </a:cubicBezTo>
                <a:lnTo>
                  <a:pt x="1678284" y="2068861"/>
                </a:lnTo>
                <a:lnTo>
                  <a:pt x="1581213" y="2142388"/>
                </a:lnTo>
                <a:cubicBezTo>
                  <a:pt x="1159024" y="2521979"/>
                  <a:pt x="865267" y="3115029"/>
                  <a:pt x="798424" y="3797027"/>
                </a:cubicBezTo>
                <a:lnTo>
                  <a:pt x="789499" y="3918747"/>
                </a:lnTo>
                <a:lnTo>
                  <a:pt x="736692" y="4012921"/>
                </a:lnTo>
                <a:cubicBezTo>
                  <a:pt x="586725" y="4308954"/>
                  <a:pt x="478356" y="4645548"/>
                  <a:pt x="422774" y="5007783"/>
                </a:cubicBezTo>
                <a:lnTo>
                  <a:pt x="411952" y="5102344"/>
                </a:lnTo>
                <a:close/>
                <a:moveTo>
                  <a:pt x="0" y="3778293"/>
                </a:moveTo>
                <a:lnTo>
                  <a:pt x="31187" y="3604342"/>
                </a:lnTo>
                <a:cubicBezTo>
                  <a:pt x="50359" y="3515711"/>
                  <a:pt x="72929" y="3426692"/>
                  <a:pt x="98984" y="3337548"/>
                </a:cubicBezTo>
                <a:cubicBezTo>
                  <a:pt x="395364" y="2323534"/>
                  <a:pt x="1063001" y="1566187"/>
                  <a:pt x="1784787" y="1318465"/>
                </a:cubicBezTo>
                <a:lnTo>
                  <a:pt x="1925842" y="1284878"/>
                </a:lnTo>
                <a:lnTo>
                  <a:pt x="1821355" y="1328419"/>
                </a:lnTo>
                <a:cubicBezTo>
                  <a:pt x="1350688" y="1573297"/>
                  <a:pt x="933958" y="2049007"/>
                  <a:pt x="690716" y="2665040"/>
                </a:cubicBezTo>
                <a:lnTo>
                  <a:pt x="649919" y="2775751"/>
                </a:lnTo>
                <a:lnTo>
                  <a:pt x="578380" y="2849724"/>
                </a:lnTo>
                <a:cubicBezTo>
                  <a:pt x="367459" y="3086336"/>
                  <a:pt x="181761" y="3371186"/>
                  <a:pt x="35079" y="3693274"/>
                </a:cubicBezTo>
                <a:close/>
              </a:path>
            </a:pathLst>
          </a:custGeom>
          <a:gradFill>
            <a:gsLst>
              <a:gs pos="100000">
                <a:schemeClr val="accent2">
                  <a:lumMod val="50000"/>
                  <a:alpha val="51000"/>
                </a:schemeClr>
              </a:gs>
              <a:gs pos="66000">
                <a:srgbClr val="7D1D1F">
                  <a:alpha val="58000"/>
                </a:srgbClr>
              </a:gs>
              <a:gs pos="0">
                <a:schemeClr val="accent6">
                  <a:lumMod val="40000"/>
                  <a:lumOff val="60000"/>
                  <a:alpha val="52000"/>
                </a:schemeClr>
              </a:gs>
            </a:gsLst>
            <a:lin ang="0" scaled="1"/>
          </a:gradFill>
          <a:ln w="19050">
            <a:solidFill>
              <a:schemeClr val="accent6">
                <a:lumMod val="40000"/>
                <a:lumOff val="60000"/>
                <a:alpha val="86000"/>
              </a:schemeClr>
            </a:solidFill>
          </a:ln>
          <a:scene3d>
            <a:camera prst="orthographicFront"/>
            <a:lightRig rig="morning" dir="t">
              <a:rot lat="0" lon="0" rev="2400000"/>
            </a:lightRig>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5" name="Forma libre 19"/>
          <p:cNvSpPr/>
          <p:nvPr/>
        </p:nvSpPr>
        <p:spPr>
          <a:xfrm rot="5185536" flipH="1">
            <a:off x="6760991" y="1095317"/>
            <a:ext cx="1354600" cy="3573476"/>
          </a:xfrm>
          <a:custGeom>
            <a:avLst/>
            <a:gdLst>
              <a:gd name="connsiteX0" fmla="*/ 774114 w 2760001"/>
              <a:gd name="connsiteY0" fmla="*/ 921210 h 5102344"/>
              <a:gd name="connsiteX1" fmla="*/ 857586 w 2760001"/>
              <a:gd name="connsiteY1" fmla="*/ 829273 h 5102344"/>
              <a:gd name="connsiteX2" fmla="*/ 996266 w 2760001"/>
              <a:gd name="connsiteY2" fmla="*/ 694049 h 5102344"/>
              <a:gd name="connsiteX3" fmla="*/ 2671801 w 2760001"/>
              <a:gd name="connsiteY3" fmla="*/ 10314 h 5102344"/>
              <a:gd name="connsiteX4" fmla="*/ 2760001 w 2760001"/>
              <a:gd name="connsiteY4" fmla="*/ 31669 h 5102344"/>
              <a:gd name="connsiteX5" fmla="*/ 2687498 w 2760001"/>
              <a:gd name="connsiteY5" fmla="*/ 26682 h 5102344"/>
              <a:gd name="connsiteX6" fmla="*/ 1570485 w 2760001"/>
              <a:gd name="connsiteY6" fmla="*/ 475069 h 5102344"/>
              <a:gd name="connsiteX7" fmla="*/ 1506177 w 2760001"/>
              <a:gd name="connsiteY7" fmla="*/ 527515 h 5102344"/>
              <a:gd name="connsiteX8" fmla="*/ 1439572 w 2760001"/>
              <a:gd name="connsiteY8" fmla="*/ 549734 h 5102344"/>
              <a:gd name="connsiteX9" fmla="*/ 825501 w 2760001"/>
              <a:gd name="connsiteY9" fmla="*/ 882020 h 5102344"/>
              <a:gd name="connsiteX10" fmla="*/ 390376 w 2760001"/>
              <a:gd name="connsiteY10" fmla="*/ 2141965 h 5102344"/>
              <a:gd name="connsiteX11" fmla="*/ 443090 w 2760001"/>
              <a:gd name="connsiteY11" fmla="*/ 2011871 h 5102344"/>
              <a:gd name="connsiteX12" fmla="*/ 540306 w 2760001"/>
              <a:gd name="connsiteY12" fmla="*/ 1816199 h 5102344"/>
              <a:gd name="connsiteX13" fmla="*/ 2237310 w 2760001"/>
              <a:gd name="connsiteY13" fmla="*/ 561847 h 5102344"/>
              <a:gd name="connsiteX14" fmla="*/ 2358176 w 2760001"/>
              <a:gd name="connsiteY14" fmla="*/ 562809 h 5102344"/>
              <a:gd name="connsiteX15" fmla="*/ 2265732 w 2760001"/>
              <a:gd name="connsiteY15" fmla="*/ 576699 h 5102344"/>
              <a:gd name="connsiteX16" fmla="*/ 1130318 w 2760001"/>
              <a:gd name="connsiteY16" fmla="*/ 1404243 h 5102344"/>
              <a:gd name="connsiteX17" fmla="*/ 1079597 w 2760001"/>
              <a:gd name="connsiteY17" fmla="*/ 1482996 h 5102344"/>
              <a:gd name="connsiteX18" fmla="*/ 1009410 w 2760001"/>
              <a:gd name="connsiteY18" fmla="*/ 1527063 h 5102344"/>
              <a:gd name="connsiteX19" fmla="*/ 432400 w 2760001"/>
              <a:gd name="connsiteY19" fmla="*/ 2082212 h 5102344"/>
              <a:gd name="connsiteX20" fmla="*/ 391159 w 2760001"/>
              <a:gd name="connsiteY20" fmla="*/ 4920644 h 5102344"/>
              <a:gd name="connsiteX21" fmla="*/ 380387 w 2760001"/>
              <a:gd name="connsiteY21" fmla="*/ 4636175 h 5102344"/>
              <a:gd name="connsiteX22" fmla="*/ 1539451 w 2760001"/>
              <a:gd name="connsiteY22" fmla="*/ 2143117 h 5102344"/>
              <a:gd name="connsiteX23" fmla="*/ 1678284 w 2760001"/>
              <a:gd name="connsiteY23" fmla="*/ 2068861 h 5102344"/>
              <a:gd name="connsiteX24" fmla="*/ 1581213 w 2760001"/>
              <a:gd name="connsiteY24" fmla="*/ 2142388 h 5102344"/>
              <a:gd name="connsiteX25" fmla="*/ 798424 w 2760001"/>
              <a:gd name="connsiteY25" fmla="*/ 3797027 h 5102344"/>
              <a:gd name="connsiteX26" fmla="*/ 789499 w 2760001"/>
              <a:gd name="connsiteY26" fmla="*/ 3918747 h 5102344"/>
              <a:gd name="connsiteX27" fmla="*/ 736692 w 2760001"/>
              <a:gd name="connsiteY27" fmla="*/ 4012921 h 5102344"/>
              <a:gd name="connsiteX28" fmla="*/ 422774 w 2760001"/>
              <a:gd name="connsiteY28" fmla="*/ 5007783 h 5102344"/>
              <a:gd name="connsiteX29" fmla="*/ 411952 w 2760001"/>
              <a:gd name="connsiteY29" fmla="*/ 5102344 h 5102344"/>
              <a:gd name="connsiteX30" fmla="*/ 0 w 2760001"/>
              <a:gd name="connsiteY30" fmla="*/ 3778293 h 5102344"/>
              <a:gd name="connsiteX31" fmla="*/ 31187 w 2760001"/>
              <a:gd name="connsiteY31" fmla="*/ 3604342 h 5102344"/>
              <a:gd name="connsiteX32" fmla="*/ 98984 w 2760001"/>
              <a:gd name="connsiteY32" fmla="*/ 3337548 h 5102344"/>
              <a:gd name="connsiteX33" fmla="*/ 1784787 w 2760001"/>
              <a:gd name="connsiteY33" fmla="*/ 1318465 h 5102344"/>
              <a:gd name="connsiteX34" fmla="*/ 1925842 w 2760001"/>
              <a:gd name="connsiteY34" fmla="*/ 1284878 h 5102344"/>
              <a:gd name="connsiteX35" fmla="*/ 1821355 w 2760001"/>
              <a:gd name="connsiteY35" fmla="*/ 1328419 h 5102344"/>
              <a:gd name="connsiteX36" fmla="*/ 690716 w 2760001"/>
              <a:gd name="connsiteY36" fmla="*/ 2665040 h 5102344"/>
              <a:gd name="connsiteX37" fmla="*/ 649919 w 2760001"/>
              <a:gd name="connsiteY37" fmla="*/ 2775751 h 5102344"/>
              <a:gd name="connsiteX38" fmla="*/ 578380 w 2760001"/>
              <a:gd name="connsiteY38" fmla="*/ 2849724 h 5102344"/>
              <a:gd name="connsiteX39" fmla="*/ 35079 w 2760001"/>
              <a:gd name="connsiteY39" fmla="*/ 3693274 h 51023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2760001" h="5102344">
                <a:moveTo>
                  <a:pt x="774114" y="921210"/>
                </a:moveTo>
                <a:lnTo>
                  <a:pt x="857586" y="829273"/>
                </a:lnTo>
                <a:cubicBezTo>
                  <a:pt x="901868" y="783381"/>
                  <a:pt x="948113" y="738247"/>
                  <a:pt x="996266" y="694049"/>
                </a:cubicBezTo>
                <a:cubicBezTo>
                  <a:pt x="1544012" y="191308"/>
                  <a:pt x="2191341" y="-54934"/>
                  <a:pt x="2671801" y="10314"/>
                </a:cubicBezTo>
                <a:lnTo>
                  <a:pt x="2760001" y="31669"/>
                </a:lnTo>
                <a:lnTo>
                  <a:pt x="2687498" y="26682"/>
                </a:lnTo>
                <a:cubicBezTo>
                  <a:pt x="2342180" y="32509"/>
                  <a:pt x="1936981" y="187942"/>
                  <a:pt x="1570485" y="475069"/>
                </a:cubicBezTo>
                <a:lnTo>
                  <a:pt x="1506177" y="527515"/>
                </a:lnTo>
                <a:lnTo>
                  <a:pt x="1439572" y="549734"/>
                </a:lnTo>
                <a:cubicBezTo>
                  <a:pt x="1236085" y="625989"/>
                  <a:pt x="1027532" y="737548"/>
                  <a:pt x="825501" y="882020"/>
                </a:cubicBezTo>
                <a:close/>
                <a:moveTo>
                  <a:pt x="390376" y="2141965"/>
                </a:moveTo>
                <a:lnTo>
                  <a:pt x="443090" y="2011871"/>
                </a:lnTo>
                <a:cubicBezTo>
                  <a:pt x="472639" y="1946221"/>
                  <a:pt x="505034" y="1880922"/>
                  <a:pt x="540306" y="1816199"/>
                </a:cubicBezTo>
                <a:cubicBezTo>
                  <a:pt x="941518" y="1079973"/>
                  <a:pt x="1606992" y="616290"/>
                  <a:pt x="2237310" y="561847"/>
                </a:cubicBezTo>
                <a:lnTo>
                  <a:pt x="2358176" y="562809"/>
                </a:lnTo>
                <a:lnTo>
                  <a:pt x="2265732" y="576699"/>
                </a:lnTo>
                <a:cubicBezTo>
                  <a:pt x="1841702" y="677415"/>
                  <a:pt x="1425857" y="969175"/>
                  <a:pt x="1130318" y="1404243"/>
                </a:cubicBezTo>
                <a:lnTo>
                  <a:pt x="1079597" y="1482996"/>
                </a:lnTo>
                <a:lnTo>
                  <a:pt x="1009410" y="1527063"/>
                </a:lnTo>
                <a:cubicBezTo>
                  <a:pt x="799586" y="1671476"/>
                  <a:pt x="602908" y="1858508"/>
                  <a:pt x="432400" y="2082212"/>
                </a:cubicBezTo>
                <a:close/>
                <a:moveTo>
                  <a:pt x="391159" y="4920644"/>
                </a:moveTo>
                <a:cubicBezTo>
                  <a:pt x="384036" y="4827114"/>
                  <a:pt x="380387" y="4732213"/>
                  <a:pt x="380387" y="4636175"/>
                </a:cubicBezTo>
                <a:cubicBezTo>
                  <a:pt x="380387" y="3543754"/>
                  <a:pt x="852490" y="2598381"/>
                  <a:pt x="1539451" y="2143117"/>
                </a:cubicBezTo>
                <a:lnTo>
                  <a:pt x="1678284" y="2068861"/>
                </a:lnTo>
                <a:lnTo>
                  <a:pt x="1581213" y="2142388"/>
                </a:lnTo>
                <a:cubicBezTo>
                  <a:pt x="1159024" y="2521979"/>
                  <a:pt x="865267" y="3115029"/>
                  <a:pt x="798424" y="3797027"/>
                </a:cubicBezTo>
                <a:lnTo>
                  <a:pt x="789499" y="3918747"/>
                </a:lnTo>
                <a:lnTo>
                  <a:pt x="736692" y="4012921"/>
                </a:lnTo>
                <a:cubicBezTo>
                  <a:pt x="586725" y="4308954"/>
                  <a:pt x="478356" y="4645548"/>
                  <a:pt x="422774" y="5007783"/>
                </a:cubicBezTo>
                <a:lnTo>
                  <a:pt x="411952" y="5102344"/>
                </a:lnTo>
                <a:close/>
                <a:moveTo>
                  <a:pt x="0" y="3778293"/>
                </a:moveTo>
                <a:lnTo>
                  <a:pt x="31187" y="3604342"/>
                </a:lnTo>
                <a:cubicBezTo>
                  <a:pt x="50359" y="3515711"/>
                  <a:pt x="72929" y="3426692"/>
                  <a:pt x="98984" y="3337548"/>
                </a:cubicBezTo>
                <a:cubicBezTo>
                  <a:pt x="395364" y="2323534"/>
                  <a:pt x="1063001" y="1566187"/>
                  <a:pt x="1784787" y="1318465"/>
                </a:cubicBezTo>
                <a:lnTo>
                  <a:pt x="1925842" y="1284878"/>
                </a:lnTo>
                <a:lnTo>
                  <a:pt x="1821355" y="1328419"/>
                </a:lnTo>
                <a:cubicBezTo>
                  <a:pt x="1350688" y="1573297"/>
                  <a:pt x="933958" y="2049007"/>
                  <a:pt x="690716" y="2665040"/>
                </a:cubicBezTo>
                <a:lnTo>
                  <a:pt x="649919" y="2775751"/>
                </a:lnTo>
                <a:lnTo>
                  <a:pt x="578380" y="2849724"/>
                </a:lnTo>
                <a:cubicBezTo>
                  <a:pt x="367459" y="3086336"/>
                  <a:pt x="181761" y="3371186"/>
                  <a:pt x="35079" y="3693274"/>
                </a:cubicBezTo>
                <a:close/>
              </a:path>
            </a:pathLst>
          </a:custGeom>
          <a:gradFill>
            <a:gsLst>
              <a:gs pos="100000">
                <a:schemeClr val="accent2">
                  <a:lumMod val="50000"/>
                  <a:alpha val="51000"/>
                </a:schemeClr>
              </a:gs>
              <a:gs pos="66000">
                <a:srgbClr val="7D1D1F">
                  <a:alpha val="58000"/>
                </a:srgbClr>
              </a:gs>
              <a:gs pos="0">
                <a:schemeClr val="accent6">
                  <a:lumMod val="40000"/>
                  <a:lumOff val="60000"/>
                  <a:alpha val="52000"/>
                </a:schemeClr>
              </a:gs>
            </a:gsLst>
            <a:lin ang="0" scaled="1"/>
          </a:gradFill>
          <a:ln w="19050">
            <a:solidFill>
              <a:schemeClr val="accent6">
                <a:lumMod val="40000"/>
                <a:lumOff val="60000"/>
                <a:alpha val="86000"/>
              </a:schemeClr>
            </a:solidFill>
          </a:ln>
          <a:scene3d>
            <a:camera prst="orthographicFront"/>
            <a:lightRig rig="morning"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14" name="Forma libre 19"/>
          <p:cNvSpPr/>
          <p:nvPr/>
        </p:nvSpPr>
        <p:spPr>
          <a:xfrm rot="15645252" flipH="1">
            <a:off x="1106611" y="-179705"/>
            <a:ext cx="1114540" cy="3600399"/>
          </a:xfrm>
          <a:custGeom>
            <a:avLst/>
            <a:gdLst>
              <a:gd name="connsiteX0" fmla="*/ 774114 w 2760001"/>
              <a:gd name="connsiteY0" fmla="*/ 921210 h 5102344"/>
              <a:gd name="connsiteX1" fmla="*/ 857586 w 2760001"/>
              <a:gd name="connsiteY1" fmla="*/ 829273 h 5102344"/>
              <a:gd name="connsiteX2" fmla="*/ 996266 w 2760001"/>
              <a:gd name="connsiteY2" fmla="*/ 694049 h 5102344"/>
              <a:gd name="connsiteX3" fmla="*/ 2671801 w 2760001"/>
              <a:gd name="connsiteY3" fmla="*/ 10314 h 5102344"/>
              <a:gd name="connsiteX4" fmla="*/ 2760001 w 2760001"/>
              <a:gd name="connsiteY4" fmla="*/ 31669 h 5102344"/>
              <a:gd name="connsiteX5" fmla="*/ 2687498 w 2760001"/>
              <a:gd name="connsiteY5" fmla="*/ 26682 h 5102344"/>
              <a:gd name="connsiteX6" fmla="*/ 1570485 w 2760001"/>
              <a:gd name="connsiteY6" fmla="*/ 475069 h 5102344"/>
              <a:gd name="connsiteX7" fmla="*/ 1506177 w 2760001"/>
              <a:gd name="connsiteY7" fmla="*/ 527515 h 5102344"/>
              <a:gd name="connsiteX8" fmla="*/ 1439572 w 2760001"/>
              <a:gd name="connsiteY8" fmla="*/ 549734 h 5102344"/>
              <a:gd name="connsiteX9" fmla="*/ 825501 w 2760001"/>
              <a:gd name="connsiteY9" fmla="*/ 882020 h 5102344"/>
              <a:gd name="connsiteX10" fmla="*/ 390376 w 2760001"/>
              <a:gd name="connsiteY10" fmla="*/ 2141965 h 5102344"/>
              <a:gd name="connsiteX11" fmla="*/ 443090 w 2760001"/>
              <a:gd name="connsiteY11" fmla="*/ 2011871 h 5102344"/>
              <a:gd name="connsiteX12" fmla="*/ 540306 w 2760001"/>
              <a:gd name="connsiteY12" fmla="*/ 1816199 h 5102344"/>
              <a:gd name="connsiteX13" fmla="*/ 2237310 w 2760001"/>
              <a:gd name="connsiteY13" fmla="*/ 561847 h 5102344"/>
              <a:gd name="connsiteX14" fmla="*/ 2358176 w 2760001"/>
              <a:gd name="connsiteY14" fmla="*/ 562809 h 5102344"/>
              <a:gd name="connsiteX15" fmla="*/ 2265732 w 2760001"/>
              <a:gd name="connsiteY15" fmla="*/ 576699 h 5102344"/>
              <a:gd name="connsiteX16" fmla="*/ 1130318 w 2760001"/>
              <a:gd name="connsiteY16" fmla="*/ 1404243 h 5102344"/>
              <a:gd name="connsiteX17" fmla="*/ 1079597 w 2760001"/>
              <a:gd name="connsiteY17" fmla="*/ 1482996 h 5102344"/>
              <a:gd name="connsiteX18" fmla="*/ 1009410 w 2760001"/>
              <a:gd name="connsiteY18" fmla="*/ 1527063 h 5102344"/>
              <a:gd name="connsiteX19" fmla="*/ 432400 w 2760001"/>
              <a:gd name="connsiteY19" fmla="*/ 2082212 h 5102344"/>
              <a:gd name="connsiteX20" fmla="*/ 391159 w 2760001"/>
              <a:gd name="connsiteY20" fmla="*/ 4920644 h 5102344"/>
              <a:gd name="connsiteX21" fmla="*/ 380387 w 2760001"/>
              <a:gd name="connsiteY21" fmla="*/ 4636175 h 5102344"/>
              <a:gd name="connsiteX22" fmla="*/ 1539451 w 2760001"/>
              <a:gd name="connsiteY22" fmla="*/ 2143117 h 5102344"/>
              <a:gd name="connsiteX23" fmla="*/ 1678284 w 2760001"/>
              <a:gd name="connsiteY23" fmla="*/ 2068861 h 5102344"/>
              <a:gd name="connsiteX24" fmla="*/ 1581213 w 2760001"/>
              <a:gd name="connsiteY24" fmla="*/ 2142388 h 5102344"/>
              <a:gd name="connsiteX25" fmla="*/ 798424 w 2760001"/>
              <a:gd name="connsiteY25" fmla="*/ 3797027 h 5102344"/>
              <a:gd name="connsiteX26" fmla="*/ 789499 w 2760001"/>
              <a:gd name="connsiteY26" fmla="*/ 3918747 h 5102344"/>
              <a:gd name="connsiteX27" fmla="*/ 736692 w 2760001"/>
              <a:gd name="connsiteY27" fmla="*/ 4012921 h 5102344"/>
              <a:gd name="connsiteX28" fmla="*/ 422774 w 2760001"/>
              <a:gd name="connsiteY28" fmla="*/ 5007783 h 5102344"/>
              <a:gd name="connsiteX29" fmla="*/ 411952 w 2760001"/>
              <a:gd name="connsiteY29" fmla="*/ 5102344 h 5102344"/>
              <a:gd name="connsiteX30" fmla="*/ 0 w 2760001"/>
              <a:gd name="connsiteY30" fmla="*/ 3778293 h 5102344"/>
              <a:gd name="connsiteX31" fmla="*/ 31187 w 2760001"/>
              <a:gd name="connsiteY31" fmla="*/ 3604342 h 5102344"/>
              <a:gd name="connsiteX32" fmla="*/ 98984 w 2760001"/>
              <a:gd name="connsiteY32" fmla="*/ 3337548 h 5102344"/>
              <a:gd name="connsiteX33" fmla="*/ 1784787 w 2760001"/>
              <a:gd name="connsiteY33" fmla="*/ 1318465 h 5102344"/>
              <a:gd name="connsiteX34" fmla="*/ 1925842 w 2760001"/>
              <a:gd name="connsiteY34" fmla="*/ 1284878 h 5102344"/>
              <a:gd name="connsiteX35" fmla="*/ 1821355 w 2760001"/>
              <a:gd name="connsiteY35" fmla="*/ 1328419 h 5102344"/>
              <a:gd name="connsiteX36" fmla="*/ 690716 w 2760001"/>
              <a:gd name="connsiteY36" fmla="*/ 2665040 h 5102344"/>
              <a:gd name="connsiteX37" fmla="*/ 649919 w 2760001"/>
              <a:gd name="connsiteY37" fmla="*/ 2775751 h 5102344"/>
              <a:gd name="connsiteX38" fmla="*/ 578380 w 2760001"/>
              <a:gd name="connsiteY38" fmla="*/ 2849724 h 5102344"/>
              <a:gd name="connsiteX39" fmla="*/ 35079 w 2760001"/>
              <a:gd name="connsiteY39" fmla="*/ 3693274 h 51023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2760001" h="5102344">
                <a:moveTo>
                  <a:pt x="774114" y="921210"/>
                </a:moveTo>
                <a:lnTo>
                  <a:pt x="857586" y="829273"/>
                </a:lnTo>
                <a:cubicBezTo>
                  <a:pt x="901868" y="783381"/>
                  <a:pt x="948113" y="738247"/>
                  <a:pt x="996266" y="694049"/>
                </a:cubicBezTo>
                <a:cubicBezTo>
                  <a:pt x="1544012" y="191308"/>
                  <a:pt x="2191341" y="-54934"/>
                  <a:pt x="2671801" y="10314"/>
                </a:cubicBezTo>
                <a:lnTo>
                  <a:pt x="2760001" y="31669"/>
                </a:lnTo>
                <a:lnTo>
                  <a:pt x="2687498" y="26682"/>
                </a:lnTo>
                <a:cubicBezTo>
                  <a:pt x="2342180" y="32509"/>
                  <a:pt x="1936981" y="187942"/>
                  <a:pt x="1570485" y="475069"/>
                </a:cubicBezTo>
                <a:lnTo>
                  <a:pt x="1506177" y="527515"/>
                </a:lnTo>
                <a:lnTo>
                  <a:pt x="1439572" y="549734"/>
                </a:lnTo>
                <a:cubicBezTo>
                  <a:pt x="1236085" y="625989"/>
                  <a:pt x="1027532" y="737548"/>
                  <a:pt x="825501" y="882020"/>
                </a:cubicBezTo>
                <a:close/>
                <a:moveTo>
                  <a:pt x="390376" y="2141965"/>
                </a:moveTo>
                <a:lnTo>
                  <a:pt x="443090" y="2011871"/>
                </a:lnTo>
                <a:cubicBezTo>
                  <a:pt x="472639" y="1946221"/>
                  <a:pt x="505034" y="1880922"/>
                  <a:pt x="540306" y="1816199"/>
                </a:cubicBezTo>
                <a:cubicBezTo>
                  <a:pt x="941518" y="1079973"/>
                  <a:pt x="1606992" y="616290"/>
                  <a:pt x="2237310" y="561847"/>
                </a:cubicBezTo>
                <a:lnTo>
                  <a:pt x="2358176" y="562809"/>
                </a:lnTo>
                <a:lnTo>
                  <a:pt x="2265732" y="576699"/>
                </a:lnTo>
                <a:cubicBezTo>
                  <a:pt x="1841702" y="677415"/>
                  <a:pt x="1425857" y="969175"/>
                  <a:pt x="1130318" y="1404243"/>
                </a:cubicBezTo>
                <a:lnTo>
                  <a:pt x="1079597" y="1482996"/>
                </a:lnTo>
                <a:lnTo>
                  <a:pt x="1009410" y="1527063"/>
                </a:lnTo>
                <a:cubicBezTo>
                  <a:pt x="799586" y="1671476"/>
                  <a:pt x="602908" y="1858508"/>
                  <a:pt x="432400" y="2082212"/>
                </a:cubicBezTo>
                <a:close/>
                <a:moveTo>
                  <a:pt x="391159" y="4920644"/>
                </a:moveTo>
                <a:cubicBezTo>
                  <a:pt x="384036" y="4827114"/>
                  <a:pt x="380387" y="4732213"/>
                  <a:pt x="380387" y="4636175"/>
                </a:cubicBezTo>
                <a:cubicBezTo>
                  <a:pt x="380387" y="3543754"/>
                  <a:pt x="852490" y="2598381"/>
                  <a:pt x="1539451" y="2143117"/>
                </a:cubicBezTo>
                <a:lnTo>
                  <a:pt x="1678284" y="2068861"/>
                </a:lnTo>
                <a:lnTo>
                  <a:pt x="1581213" y="2142388"/>
                </a:lnTo>
                <a:cubicBezTo>
                  <a:pt x="1159024" y="2521979"/>
                  <a:pt x="865267" y="3115029"/>
                  <a:pt x="798424" y="3797027"/>
                </a:cubicBezTo>
                <a:lnTo>
                  <a:pt x="789499" y="3918747"/>
                </a:lnTo>
                <a:lnTo>
                  <a:pt x="736692" y="4012921"/>
                </a:lnTo>
                <a:cubicBezTo>
                  <a:pt x="586725" y="4308954"/>
                  <a:pt x="478356" y="4645548"/>
                  <a:pt x="422774" y="5007783"/>
                </a:cubicBezTo>
                <a:lnTo>
                  <a:pt x="411952" y="5102344"/>
                </a:lnTo>
                <a:close/>
                <a:moveTo>
                  <a:pt x="0" y="3778293"/>
                </a:moveTo>
                <a:lnTo>
                  <a:pt x="31187" y="3604342"/>
                </a:lnTo>
                <a:cubicBezTo>
                  <a:pt x="50359" y="3515711"/>
                  <a:pt x="72929" y="3426692"/>
                  <a:pt x="98984" y="3337548"/>
                </a:cubicBezTo>
                <a:cubicBezTo>
                  <a:pt x="395364" y="2323534"/>
                  <a:pt x="1063001" y="1566187"/>
                  <a:pt x="1784787" y="1318465"/>
                </a:cubicBezTo>
                <a:lnTo>
                  <a:pt x="1925842" y="1284878"/>
                </a:lnTo>
                <a:lnTo>
                  <a:pt x="1821355" y="1328419"/>
                </a:lnTo>
                <a:cubicBezTo>
                  <a:pt x="1350688" y="1573297"/>
                  <a:pt x="933958" y="2049007"/>
                  <a:pt x="690716" y="2665040"/>
                </a:cubicBezTo>
                <a:lnTo>
                  <a:pt x="649919" y="2775751"/>
                </a:lnTo>
                <a:lnTo>
                  <a:pt x="578380" y="2849724"/>
                </a:lnTo>
                <a:cubicBezTo>
                  <a:pt x="367459" y="3086336"/>
                  <a:pt x="181761" y="3371186"/>
                  <a:pt x="35079" y="3693274"/>
                </a:cubicBezTo>
                <a:close/>
              </a:path>
            </a:pathLst>
          </a:custGeom>
          <a:gradFill>
            <a:gsLst>
              <a:gs pos="100000">
                <a:schemeClr val="accent2">
                  <a:lumMod val="50000"/>
                  <a:alpha val="51000"/>
                </a:schemeClr>
              </a:gs>
              <a:gs pos="66000">
                <a:srgbClr val="7D1D1F">
                  <a:alpha val="58000"/>
                </a:srgbClr>
              </a:gs>
              <a:gs pos="0">
                <a:schemeClr val="accent6">
                  <a:lumMod val="40000"/>
                  <a:lumOff val="60000"/>
                  <a:alpha val="52000"/>
                </a:schemeClr>
              </a:gs>
            </a:gsLst>
            <a:lin ang="0" scaled="1"/>
          </a:gradFill>
          <a:ln w="19050">
            <a:solidFill>
              <a:schemeClr val="accent6">
                <a:lumMod val="40000"/>
                <a:lumOff val="60000"/>
                <a:alpha val="86000"/>
              </a:schemeClr>
            </a:solidFill>
          </a:ln>
          <a:scene3d>
            <a:camera prst="orthographicFront"/>
            <a:lightRig rig="morning"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15" name="Forma libre 19"/>
          <p:cNvSpPr/>
          <p:nvPr/>
        </p:nvSpPr>
        <p:spPr>
          <a:xfrm rot="15733647" flipH="1">
            <a:off x="919752" y="-677201"/>
            <a:ext cx="1412539" cy="3585134"/>
          </a:xfrm>
          <a:custGeom>
            <a:avLst/>
            <a:gdLst>
              <a:gd name="connsiteX0" fmla="*/ 774114 w 2760001"/>
              <a:gd name="connsiteY0" fmla="*/ 921210 h 5102344"/>
              <a:gd name="connsiteX1" fmla="*/ 857586 w 2760001"/>
              <a:gd name="connsiteY1" fmla="*/ 829273 h 5102344"/>
              <a:gd name="connsiteX2" fmla="*/ 996266 w 2760001"/>
              <a:gd name="connsiteY2" fmla="*/ 694049 h 5102344"/>
              <a:gd name="connsiteX3" fmla="*/ 2671801 w 2760001"/>
              <a:gd name="connsiteY3" fmla="*/ 10314 h 5102344"/>
              <a:gd name="connsiteX4" fmla="*/ 2760001 w 2760001"/>
              <a:gd name="connsiteY4" fmla="*/ 31669 h 5102344"/>
              <a:gd name="connsiteX5" fmla="*/ 2687498 w 2760001"/>
              <a:gd name="connsiteY5" fmla="*/ 26682 h 5102344"/>
              <a:gd name="connsiteX6" fmla="*/ 1570485 w 2760001"/>
              <a:gd name="connsiteY6" fmla="*/ 475069 h 5102344"/>
              <a:gd name="connsiteX7" fmla="*/ 1506177 w 2760001"/>
              <a:gd name="connsiteY7" fmla="*/ 527515 h 5102344"/>
              <a:gd name="connsiteX8" fmla="*/ 1439572 w 2760001"/>
              <a:gd name="connsiteY8" fmla="*/ 549734 h 5102344"/>
              <a:gd name="connsiteX9" fmla="*/ 825501 w 2760001"/>
              <a:gd name="connsiteY9" fmla="*/ 882020 h 5102344"/>
              <a:gd name="connsiteX10" fmla="*/ 390376 w 2760001"/>
              <a:gd name="connsiteY10" fmla="*/ 2141965 h 5102344"/>
              <a:gd name="connsiteX11" fmla="*/ 443090 w 2760001"/>
              <a:gd name="connsiteY11" fmla="*/ 2011871 h 5102344"/>
              <a:gd name="connsiteX12" fmla="*/ 540306 w 2760001"/>
              <a:gd name="connsiteY12" fmla="*/ 1816199 h 5102344"/>
              <a:gd name="connsiteX13" fmla="*/ 2237310 w 2760001"/>
              <a:gd name="connsiteY13" fmla="*/ 561847 h 5102344"/>
              <a:gd name="connsiteX14" fmla="*/ 2358176 w 2760001"/>
              <a:gd name="connsiteY14" fmla="*/ 562809 h 5102344"/>
              <a:gd name="connsiteX15" fmla="*/ 2265732 w 2760001"/>
              <a:gd name="connsiteY15" fmla="*/ 576699 h 5102344"/>
              <a:gd name="connsiteX16" fmla="*/ 1130318 w 2760001"/>
              <a:gd name="connsiteY16" fmla="*/ 1404243 h 5102344"/>
              <a:gd name="connsiteX17" fmla="*/ 1079597 w 2760001"/>
              <a:gd name="connsiteY17" fmla="*/ 1482996 h 5102344"/>
              <a:gd name="connsiteX18" fmla="*/ 1009410 w 2760001"/>
              <a:gd name="connsiteY18" fmla="*/ 1527063 h 5102344"/>
              <a:gd name="connsiteX19" fmla="*/ 432400 w 2760001"/>
              <a:gd name="connsiteY19" fmla="*/ 2082212 h 5102344"/>
              <a:gd name="connsiteX20" fmla="*/ 391159 w 2760001"/>
              <a:gd name="connsiteY20" fmla="*/ 4920644 h 5102344"/>
              <a:gd name="connsiteX21" fmla="*/ 380387 w 2760001"/>
              <a:gd name="connsiteY21" fmla="*/ 4636175 h 5102344"/>
              <a:gd name="connsiteX22" fmla="*/ 1539451 w 2760001"/>
              <a:gd name="connsiteY22" fmla="*/ 2143117 h 5102344"/>
              <a:gd name="connsiteX23" fmla="*/ 1678284 w 2760001"/>
              <a:gd name="connsiteY23" fmla="*/ 2068861 h 5102344"/>
              <a:gd name="connsiteX24" fmla="*/ 1581213 w 2760001"/>
              <a:gd name="connsiteY24" fmla="*/ 2142388 h 5102344"/>
              <a:gd name="connsiteX25" fmla="*/ 798424 w 2760001"/>
              <a:gd name="connsiteY25" fmla="*/ 3797027 h 5102344"/>
              <a:gd name="connsiteX26" fmla="*/ 789499 w 2760001"/>
              <a:gd name="connsiteY26" fmla="*/ 3918747 h 5102344"/>
              <a:gd name="connsiteX27" fmla="*/ 736692 w 2760001"/>
              <a:gd name="connsiteY27" fmla="*/ 4012921 h 5102344"/>
              <a:gd name="connsiteX28" fmla="*/ 422774 w 2760001"/>
              <a:gd name="connsiteY28" fmla="*/ 5007783 h 5102344"/>
              <a:gd name="connsiteX29" fmla="*/ 411952 w 2760001"/>
              <a:gd name="connsiteY29" fmla="*/ 5102344 h 5102344"/>
              <a:gd name="connsiteX30" fmla="*/ 0 w 2760001"/>
              <a:gd name="connsiteY30" fmla="*/ 3778293 h 5102344"/>
              <a:gd name="connsiteX31" fmla="*/ 31187 w 2760001"/>
              <a:gd name="connsiteY31" fmla="*/ 3604342 h 5102344"/>
              <a:gd name="connsiteX32" fmla="*/ 98984 w 2760001"/>
              <a:gd name="connsiteY32" fmla="*/ 3337548 h 5102344"/>
              <a:gd name="connsiteX33" fmla="*/ 1784787 w 2760001"/>
              <a:gd name="connsiteY33" fmla="*/ 1318465 h 5102344"/>
              <a:gd name="connsiteX34" fmla="*/ 1925842 w 2760001"/>
              <a:gd name="connsiteY34" fmla="*/ 1284878 h 5102344"/>
              <a:gd name="connsiteX35" fmla="*/ 1821355 w 2760001"/>
              <a:gd name="connsiteY35" fmla="*/ 1328419 h 5102344"/>
              <a:gd name="connsiteX36" fmla="*/ 690716 w 2760001"/>
              <a:gd name="connsiteY36" fmla="*/ 2665040 h 5102344"/>
              <a:gd name="connsiteX37" fmla="*/ 649919 w 2760001"/>
              <a:gd name="connsiteY37" fmla="*/ 2775751 h 5102344"/>
              <a:gd name="connsiteX38" fmla="*/ 578380 w 2760001"/>
              <a:gd name="connsiteY38" fmla="*/ 2849724 h 5102344"/>
              <a:gd name="connsiteX39" fmla="*/ 35079 w 2760001"/>
              <a:gd name="connsiteY39" fmla="*/ 3693274 h 51023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2760001" h="5102344">
                <a:moveTo>
                  <a:pt x="774114" y="921210"/>
                </a:moveTo>
                <a:lnTo>
                  <a:pt x="857586" y="829273"/>
                </a:lnTo>
                <a:cubicBezTo>
                  <a:pt x="901868" y="783381"/>
                  <a:pt x="948113" y="738247"/>
                  <a:pt x="996266" y="694049"/>
                </a:cubicBezTo>
                <a:cubicBezTo>
                  <a:pt x="1544012" y="191308"/>
                  <a:pt x="2191341" y="-54934"/>
                  <a:pt x="2671801" y="10314"/>
                </a:cubicBezTo>
                <a:lnTo>
                  <a:pt x="2760001" y="31669"/>
                </a:lnTo>
                <a:lnTo>
                  <a:pt x="2687498" y="26682"/>
                </a:lnTo>
                <a:cubicBezTo>
                  <a:pt x="2342180" y="32509"/>
                  <a:pt x="1936981" y="187942"/>
                  <a:pt x="1570485" y="475069"/>
                </a:cubicBezTo>
                <a:lnTo>
                  <a:pt x="1506177" y="527515"/>
                </a:lnTo>
                <a:lnTo>
                  <a:pt x="1439572" y="549734"/>
                </a:lnTo>
                <a:cubicBezTo>
                  <a:pt x="1236085" y="625989"/>
                  <a:pt x="1027532" y="737548"/>
                  <a:pt x="825501" y="882020"/>
                </a:cubicBezTo>
                <a:close/>
                <a:moveTo>
                  <a:pt x="390376" y="2141965"/>
                </a:moveTo>
                <a:lnTo>
                  <a:pt x="443090" y="2011871"/>
                </a:lnTo>
                <a:cubicBezTo>
                  <a:pt x="472639" y="1946221"/>
                  <a:pt x="505034" y="1880922"/>
                  <a:pt x="540306" y="1816199"/>
                </a:cubicBezTo>
                <a:cubicBezTo>
                  <a:pt x="941518" y="1079973"/>
                  <a:pt x="1606992" y="616290"/>
                  <a:pt x="2237310" y="561847"/>
                </a:cubicBezTo>
                <a:lnTo>
                  <a:pt x="2358176" y="562809"/>
                </a:lnTo>
                <a:lnTo>
                  <a:pt x="2265732" y="576699"/>
                </a:lnTo>
                <a:cubicBezTo>
                  <a:pt x="1841702" y="677415"/>
                  <a:pt x="1425857" y="969175"/>
                  <a:pt x="1130318" y="1404243"/>
                </a:cubicBezTo>
                <a:lnTo>
                  <a:pt x="1079597" y="1482996"/>
                </a:lnTo>
                <a:lnTo>
                  <a:pt x="1009410" y="1527063"/>
                </a:lnTo>
                <a:cubicBezTo>
                  <a:pt x="799586" y="1671476"/>
                  <a:pt x="602908" y="1858508"/>
                  <a:pt x="432400" y="2082212"/>
                </a:cubicBezTo>
                <a:close/>
                <a:moveTo>
                  <a:pt x="391159" y="4920644"/>
                </a:moveTo>
                <a:cubicBezTo>
                  <a:pt x="384036" y="4827114"/>
                  <a:pt x="380387" y="4732213"/>
                  <a:pt x="380387" y="4636175"/>
                </a:cubicBezTo>
                <a:cubicBezTo>
                  <a:pt x="380387" y="3543754"/>
                  <a:pt x="852490" y="2598381"/>
                  <a:pt x="1539451" y="2143117"/>
                </a:cubicBezTo>
                <a:lnTo>
                  <a:pt x="1678284" y="2068861"/>
                </a:lnTo>
                <a:lnTo>
                  <a:pt x="1581213" y="2142388"/>
                </a:lnTo>
                <a:cubicBezTo>
                  <a:pt x="1159024" y="2521979"/>
                  <a:pt x="865267" y="3115029"/>
                  <a:pt x="798424" y="3797027"/>
                </a:cubicBezTo>
                <a:lnTo>
                  <a:pt x="789499" y="3918747"/>
                </a:lnTo>
                <a:lnTo>
                  <a:pt x="736692" y="4012921"/>
                </a:lnTo>
                <a:cubicBezTo>
                  <a:pt x="586725" y="4308954"/>
                  <a:pt x="478356" y="4645548"/>
                  <a:pt x="422774" y="5007783"/>
                </a:cubicBezTo>
                <a:lnTo>
                  <a:pt x="411952" y="5102344"/>
                </a:lnTo>
                <a:close/>
                <a:moveTo>
                  <a:pt x="0" y="3778293"/>
                </a:moveTo>
                <a:lnTo>
                  <a:pt x="31187" y="3604342"/>
                </a:lnTo>
                <a:cubicBezTo>
                  <a:pt x="50359" y="3515711"/>
                  <a:pt x="72929" y="3426692"/>
                  <a:pt x="98984" y="3337548"/>
                </a:cubicBezTo>
                <a:cubicBezTo>
                  <a:pt x="395364" y="2323534"/>
                  <a:pt x="1063001" y="1566187"/>
                  <a:pt x="1784787" y="1318465"/>
                </a:cubicBezTo>
                <a:lnTo>
                  <a:pt x="1925842" y="1284878"/>
                </a:lnTo>
                <a:lnTo>
                  <a:pt x="1821355" y="1328419"/>
                </a:lnTo>
                <a:cubicBezTo>
                  <a:pt x="1350688" y="1573297"/>
                  <a:pt x="933958" y="2049007"/>
                  <a:pt x="690716" y="2665040"/>
                </a:cubicBezTo>
                <a:lnTo>
                  <a:pt x="649919" y="2775751"/>
                </a:lnTo>
                <a:lnTo>
                  <a:pt x="578380" y="2849724"/>
                </a:lnTo>
                <a:cubicBezTo>
                  <a:pt x="367459" y="3086336"/>
                  <a:pt x="181761" y="3371186"/>
                  <a:pt x="35079" y="3693274"/>
                </a:cubicBezTo>
                <a:close/>
              </a:path>
            </a:pathLst>
          </a:custGeom>
          <a:gradFill>
            <a:gsLst>
              <a:gs pos="100000">
                <a:schemeClr val="accent2">
                  <a:lumMod val="50000"/>
                  <a:alpha val="51000"/>
                </a:schemeClr>
              </a:gs>
              <a:gs pos="66000">
                <a:srgbClr val="7D1D1F">
                  <a:alpha val="58000"/>
                </a:srgbClr>
              </a:gs>
              <a:gs pos="0">
                <a:schemeClr val="accent6">
                  <a:lumMod val="40000"/>
                  <a:lumOff val="60000"/>
                  <a:alpha val="52000"/>
                </a:schemeClr>
              </a:gs>
            </a:gsLst>
            <a:lin ang="0" scaled="1"/>
          </a:gradFill>
          <a:ln w="19050">
            <a:solidFill>
              <a:schemeClr val="accent6">
                <a:lumMod val="40000"/>
                <a:lumOff val="60000"/>
                <a:alpha val="86000"/>
              </a:schemeClr>
            </a:solidFill>
          </a:ln>
          <a:scene3d>
            <a:camera prst="orthographicFront"/>
            <a:lightRig rig="morning"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16" name="Forma libre 19"/>
          <p:cNvSpPr/>
          <p:nvPr/>
        </p:nvSpPr>
        <p:spPr>
          <a:xfrm rot="5894664">
            <a:off x="6783979" y="-168991"/>
            <a:ext cx="1332091" cy="3593252"/>
          </a:xfrm>
          <a:custGeom>
            <a:avLst/>
            <a:gdLst>
              <a:gd name="connsiteX0" fmla="*/ 774114 w 2760001"/>
              <a:gd name="connsiteY0" fmla="*/ 921210 h 5102344"/>
              <a:gd name="connsiteX1" fmla="*/ 857586 w 2760001"/>
              <a:gd name="connsiteY1" fmla="*/ 829273 h 5102344"/>
              <a:gd name="connsiteX2" fmla="*/ 996266 w 2760001"/>
              <a:gd name="connsiteY2" fmla="*/ 694049 h 5102344"/>
              <a:gd name="connsiteX3" fmla="*/ 2671801 w 2760001"/>
              <a:gd name="connsiteY3" fmla="*/ 10314 h 5102344"/>
              <a:gd name="connsiteX4" fmla="*/ 2760001 w 2760001"/>
              <a:gd name="connsiteY4" fmla="*/ 31669 h 5102344"/>
              <a:gd name="connsiteX5" fmla="*/ 2687498 w 2760001"/>
              <a:gd name="connsiteY5" fmla="*/ 26682 h 5102344"/>
              <a:gd name="connsiteX6" fmla="*/ 1570485 w 2760001"/>
              <a:gd name="connsiteY6" fmla="*/ 475069 h 5102344"/>
              <a:gd name="connsiteX7" fmla="*/ 1506177 w 2760001"/>
              <a:gd name="connsiteY7" fmla="*/ 527515 h 5102344"/>
              <a:gd name="connsiteX8" fmla="*/ 1439572 w 2760001"/>
              <a:gd name="connsiteY8" fmla="*/ 549734 h 5102344"/>
              <a:gd name="connsiteX9" fmla="*/ 825501 w 2760001"/>
              <a:gd name="connsiteY9" fmla="*/ 882020 h 5102344"/>
              <a:gd name="connsiteX10" fmla="*/ 390376 w 2760001"/>
              <a:gd name="connsiteY10" fmla="*/ 2141965 h 5102344"/>
              <a:gd name="connsiteX11" fmla="*/ 443090 w 2760001"/>
              <a:gd name="connsiteY11" fmla="*/ 2011871 h 5102344"/>
              <a:gd name="connsiteX12" fmla="*/ 540306 w 2760001"/>
              <a:gd name="connsiteY12" fmla="*/ 1816199 h 5102344"/>
              <a:gd name="connsiteX13" fmla="*/ 2237310 w 2760001"/>
              <a:gd name="connsiteY13" fmla="*/ 561847 h 5102344"/>
              <a:gd name="connsiteX14" fmla="*/ 2358176 w 2760001"/>
              <a:gd name="connsiteY14" fmla="*/ 562809 h 5102344"/>
              <a:gd name="connsiteX15" fmla="*/ 2265732 w 2760001"/>
              <a:gd name="connsiteY15" fmla="*/ 576699 h 5102344"/>
              <a:gd name="connsiteX16" fmla="*/ 1130318 w 2760001"/>
              <a:gd name="connsiteY16" fmla="*/ 1404243 h 5102344"/>
              <a:gd name="connsiteX17" fmla="*/ 1079597 w 2760001"/>
              <a:gd name="connsiteY17" fmla="*/ 1482996 h 5102344"/>
              <a:gd name="connsiteX18" fmla="*/ 1009410 w 2760001"/>
              <a:gd name="connsiteY18" fmla="*/ 1527063 h 5102344"/>
              <a:gd name="connsiteX19" fmla="*/ 432400 w 2760001"/>
              <a:gd name="connsiteY19" fmla="*/ 2082212 h 5102344"/>
              <a:gd name="connsiteX20" fmla="*/ 391159 w 2760001"/>
              <a:gd name="connsiteY20" fmla="*/ 4920644 h 5102344"/>
              <a:gd name="connsiteX21" fmla="*/ 380387 w 2760001"/>
              <a:gd name="connsiteY21" fmla="*/ 4636175 h 5102344"/>
              <a:gd name="connsiteX22" fmla="*/ 1539451 w 2760001"/>
              <a:gd name="connsiteY22" fmla="*/ 2143117 h 5102344"/>
              <a:gd name="connsiteX23" fmla="*/ 1678284 w 2760001"/>
              <a:gd name="connsiteY23" fmla="*/ 2068861 h 5102344"/>
              <a:gd name="connsiteX24" fmla="*/ 1581213 w 2760001"/>
              <a:gd name="connsiteY24" fmla="*/ 2142388 h 5102344"/>
              <a:gd name="connsiteX25" fmla="*/ 798424 w 2760001"/>
              <a:gd name="connsiteY25" fmla="*/ 3797027 h 5102344"/>
              <a:gd name="connsiteX26" fmla="*/ 789499 w 2760001"/>
              <a:gd name="connsiteY26" fmla="*/ 3918747 h 5102344"/>
              <a:gd name="connsiteX27" fmla="*/ 736692 w 2760001"/>
              <a:gd name="connsiteY27" fmla="*/ 4012921 h 5102344"/>
              <a:gd name="connsiteX28" fmla="*/ 422774 w 2760001"/>
              <a:gd name="connsiteY28" fmla="*/ 5007783 h 5102344"/>
              <a:gd name="connsiteX29" fmla="*/ 411952 w 2760001"/>
              <a:gd name="connsiteY29" fmla="*/ 5102344 h 5102344"/>
              <a:gd name="connsiteX30" fmla="*/ 0 w 2760001"/>
              <a:gd name="connsiteY30" fmla="*/ 3778293 h 5102344"/>
              <a:gd name="connsiteX31" fmla="*/ 31187 w 2760001"/>
              <a:gd name="connsiteY31" fmla="*/ 3604342 h 5102344"/>
              <a:gd name="connsiteX32" fmla="*/ 98984 w 2760001"/>
              <a:gd name="connsiteY32" fmla="*/ 3337548 h 5102344"/>
              <a:gd name="connsiteX33" fmla="*/ 1784787 w 2760001"/>
              <a:gd name="connsiteY33" fmla="*/ 1318465 h 5102344"/>
              <a:gd name="connsiteX34" fmla="*/ 1925842 w 2760001"/>
              <a:gd name="connsiteY34" fmla="*/ 1284878 h 5102344"/>
              <a:gd name="connsiteX35" fmla="*/ 1821355 w 2760001"/>
              <a:gd name="connsiteY35" fmla="*/ 1328419 h 5102344"/>
              <a:gd name="connsiteX36" fmla="*/ 690716 w 2760001"/>
              <a:gd name="connsiteY36" fmla="*/ 2665040 h 5102344"/>
              <a:gd name="connsiteX37" fmla="*/ 649919 w 2760001"/>
              <a:gd name="connsiteY37" fmla="*/ 2775751 h 5102344"/>
              <a:gd name="connsiteX38" fmla="*/ 578380 w 2760001"/>
              <a:gd name="connsiteY38" fmla="*/ 2849724 h 5102344"/>
              <a:gd name="connsiteX39" fmla="*/ 35079 w 2760001"/>
              <a:gd name="connsiteY39" fmla="*/ 3693274 h 51023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2760001" h="5102344">
                <a:moveTo>
                  <a:pt x="774114" y="921210"/>
                </a:moveTo>
                <a:lnTo>
                  <a:pt x="857586" y="829273"/>
                </a:lnTo>
                <a:cubicBezTo>
                  <a:pt x="901868" y="783381"/>
                  <a:pt x="948113" y="738247"/>
                  <a:pt x="996266" y="694049"/>
                </a:cubicBezTo>
                <a:cubicBezTo>
                  <a:pt x="1544012" y="191308"/>
                  <a:pt x="2191341" y="-54934"/>
                  <a:pt x="2671801" y="10314"/>
                </a:cubicBezTo>
                <a:lnTo>
                  <a:pt x="2760001" y="31669"/>
                </a:lnTo>
                <a:lnTo>
                  <a:pt x="2687498" y="26682"/>
                </a:lnTo>
                <a:cubicBezTo>
                  <a:pt x="2342180" y="32509"/>
                  <a:pt x="1936981" y="187942"/>
                  <a:pt x="1570485" y="475069"/>
                </a:cubicBezTo>
                <a:lnTo>
                  <a:pt x="1506177" y="527515"/>
                </a:lnTo>
                <a:lnTo>
                  <a:pt x="1439572" y="549734"/>
                </a:lnTo>
                <a:cubicBezTo>
                  <a:pt x="1236085" y="625989"/>
                  <a:pt x="1027532" y="737548"/>
                  <a:pt x="825501" y="882020"/>
                </a:cubicBezTo>
                <a:close/>
                <a:moveTo>
                  <a:pt x="390376" y="2141965"/>
                </a:moveTo>
                <a:lnTo>
                  <a:pt x="443090" y="2011871"/>
                </a:lnTo>
                <a:cubicBezTo>
                  <a:pt x="472639" y="1946221"/>
                  <a:pt x="505034" y="1880922"/>
                  <a:pt x="540306" y="1816199"/>
                </a:cubicBezTo>
                <a:cubicBezTo>
                  <a:pt x="941518" y="1079973"/>
                  <a:pt x="1606992" y="616290"/>
                  <a:pt x="2237310" y="561847"/>
                </a:cubicBezTo>
                <a:lnTo>
                  <a:pt x="2358176" y="562809"/>
                </a:lnTo>
                <a:lnTo>
                  <a:pt x="2265732" y="576699"/>
                </a:lnTo>
                <a:cubicBezTo>
                  <a:pt x="1841702" y="677415"/>
                  <a:pt x="1425857" y="969175"/>
                  <a:pt x="1130318" y="1404243"/>
                </a:cubicBezTo>
                <a:lnTo>
                  <a:pt x="1079597" y="1482996"/>
                </a:lnTo>
                <a:lnTo>
                  <a:pt x="1009410" y="1527063"/>
                </a:lnTo>
                <a:cubicBezTo>
                  <a:pt x="799586" y="1671476"/>
                  <a:pt x="602908" y="1858508"/>
                  <a:pt x="432400" y="2082212"/>
                </a:cubicBezTo>
                <a:close/>
                <a:moveTo>
                  <a:pt x="391159" y="4920644"/>
                </a:moveTo>
                <a:cubicBezTo>
                  <a:pt x="384036" y="4827114"/>
                  <a:pt x="380387" y="4732213"/>
                  <a:pt x="380387" y="4636175"/>
                </a:cubicBezTo>
                <a:cubicBezTo>
                  <a:pt x="380387" y="3543754"/>
                  <a:pt x="852490" y="2598381"/>
                  <a:pt x="1539451" y="2143117"/>
                </a:cubicBezTo>
                <a:lnTo>
                  <a:pt x="1678284" y="2068861"/>
                </a:lnTo>
                <a:lnTo>
                  <a:pt x="1581213" y="2142388"/>
                </a:lnTo>
                <a:cubicBezTo>
                  <a:pt x="1159024" y="2521979"/>
                  <a:pt x="865267" y="3115029"/>
                  <a:pt x="798424" y="3797027"/>
                </a:cubicBezTo>
                <a:lnTo>
                  <a:pt x="789499" y="3918747"/>
                </a:lnTo>
                <a:lnTo>
                  <a:pt x="736692" y="4012921"/>
                </a:lnTo>
                <a:cubicBezTo>
                  <a:pt x="586725" y="4308954"/>
                  <a:pt x="478356" y="4645548"/>
                  <a:pt x="422774" y="5007783"/>
                </a:cubicBezTo>
                <a:lnTo>
                  <a:pt x="411952" y="5102344"/>
                </a:lnTo>
                <a:close/>
                <a:moveTo>
                  <a:pt x="0" y="3778293"/>
                </a:moveTo>
                <a:lnTo>
                  <a:pt x="31187" y="3604342"/>
                </a:lnTo>
                <a:cubicBezTo>
                  <a:pt x="50359" y="3515711"/>
                  <a:pt x="72929" y="3426692"/>
                  <a:pt x="98984" y="3337548"/>
                </a:cubicBezTo>
                <a:cubicBezTo>
                  <a:pt x="395364" y="2323534"/>
                  <a:pt x="1063001" y="1566187"/>
                  <a:pt x="1784787" y="1318465"/>
                </a:cubicBezTo>
                <a:lnTo>
                  <a:pt x="1925842" y="1284878"/>
                </a:lnTo>
                <a:lnTo>
                  <a:pt x="1821355" y="1328419"/>
                </a:lnTo>
                <a:cubicBezTo>
                  <a:pt x="1350688" y="1573297"/>
                  <a:pt x="933958" y="2049007"/>
                  <a:pt x="690716" y="2665040"/>
                </a:cubicBezTo>
                <a:lnTo>
                  <a:pt x="649919" y="2775751"/>
                </a:lnTo>
                <a:lnTo>
                  <a:pt x="578380" y="2849724"/>
                </a:lnTo>
                <a:cubicBezTo>
                  <a:pt x="367459" y="3086336"/>
                  <a:pt x="181761" y="3371186"/>
                  <a:pt x="35079" y="3693274"/>
                </a:cubicBezTo>
                <a:close/>
              </a:path>
            </a:pathLst>
          </a:custGeom>
          <a:gradFill>
            <a:gsLst>
              <a:gs pos="100000">
                <a:schemeClr val="accent2">
                  <a:lumMod val="50000"/>
                  <a:alpha val="51000"/>
                </a:schemeClr>
              </a:gs>
              <a:gs pos="66000">
                <a:srgbClr val="7D1D1F">
                  <a:alpha val="58000"/>
                </a:srgbClr>
              </a:gs>
              <a:gs pos="0">
                <a:schemeClr val="accent6">
                  <a:lumMod val="40000"/>
                  <a:lumOff val="60000"/>
                  <a:alpha val="52000"/>
                </a:schemeClr>
              </a:gs>
            </a:gsLst>
            <a:lin ang="0" scaled="1"/>
          </a:gradFill>
          <a:ln w="19050">
            <a:solidFill>
              <a:schemeClr val="accent6">
                <a:lumMod val="40000"/>
                <a:lumOff val="60000"/>
                <a:alpha val="86000"/>
              </a:schemeClr>
            </a:solidFill>
          </a:ln>
          <a:scene3d>
            <a:camera prst="orthographicFront"/>
            <a:lightRig rig="morning" dir="t">
              <a:rot lat="0" lon="0" rev="1800000"/>
            </a:lightRig>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17" name="Forma libre 19"/>
          <p:cNvSpPr/>
          <p:nvPr/>
        </p:nvSpPr>
        <p:spPr>
          <a:xfrm rot="5766070">
            <a:off x="6692798" y="-664411"/>
            <a:ext cx="1412538" cy="3555139"/>
          </a:xfrm>
          <a:custGeom>
            <a:avLst/>
            <a:gdLst>
              <a:gd name="connsiteX0" fmla="*/ 774114 w 2760001"/>
              <a:gd name="connsiteY0" fmla="*/ 921210 h 5102344"/>
              <a:gd name="connsiteX1" fmla="*/ 857586 w 2760001"/>
              <a:gd name="connsiteY1" fmla="*/ 829273 h 5102344"/>
              <a:gd name="connsiteX2" fmla="*/ 996266 w 2760001"/>
              <a:gd name="connsiteY2" fmla="*/ 694049 h 5102344"/>
              <a:gd name="connsiteX3" fmla="*/ 2671801 w 2760001"/>
              <a:gd name="connsiteY3" fmla="*/ 10314 h 5102344"/>
              <a:gd name="connsiteX4" fmla="*/ 2760001 w 2760001"/>
              <a:gd name="connsiteY4" fmla="*/ 31669 h 5102344"/>
              <a:gd name="connsiteX5" fmla="*/ 2687498 w 2760001"/>
              <a:gd name="connsiteY5" fmla="*/ 26682 h 5102344"/>
              <a:gd name="connsiteX6" fmla="*/ 1570485 w 2760001"/>
              <a:gd name="connsiteY6" fmla="*/ 475069 h 5102344"/>
              <a:gd name="connsiteX7" fmla="*/ 1506177 w 2760001"/>
              <a:gd name="connsiteY7" fmla="*/ 527515 h 5102344"/>
              <a:gd name="connsiteX8" fmla="*/ 1439572 w 2760001"/>
              <a:gd name="connsiteY8" fmla="*/ 549734 h 5102344"/>
              <a:gd name="connsiteX9" fmla="*/ 825501 w 2760001"/>
              <a:gd name="connsiteY9" fmla="*/ 882020 h 5102344"/>
              <a:gd name="connsiteX10" fmla="*/ 390376 w 2760001"/>
              <a:gd name="connsiteY10" fmla="*/ 2141965 h 5102344"/>
              <a:gd name="connsiteX11" fmla="*/ 443090 w 2760001"/>
              <a:gd name="connsiteY11" fmla="*/ 2011871 h 5102344"/>
              <a:gd name="connsiteX12" fmla="*/ 540306 w 2760001"/>
              <a:gd name="connsiteY12" fmla="*/ 1816199 h 5102344"/>
              <a:gd name="connsiteX13" fmla="*/ 2237310 w 2760001"/>
              <a:gd name="connsiteY13" fmla="*/ 561847 h 5102344"/>
              <a:gd name="connsiteX14" fmla="*/ 2358176 w 2760001"/>
              <a:gd name="connsiteY14" fmla="*/ 562809 h 5102344"/>
              <a:gd name="connsiteX15" fmla="*/ 2265732 w 2760001"/>
              <a:gd name="connsiteY15" fmla="*/ 576699 h 5102344"/>
              <a:gd name="connsiteX16" fmla="*/ 1130318 w 2760001"/>
              <a:gd name="connsiteY16" fmla="*/ 1404243 h 5102344"/>
              <a:gd name="connsiteX17" fmla="*/ 1079597 w 2760001"/>
              <a:gd name="connsiteY17" fmla="*/ 1482996 h 5102344"/>
              <a:gd name="connsiteX18" fmla="*/ 1009410 w 2760001"/>
              <a:gd name="connsiteY18" fmla="*/ 1527063 h 5102344"/>
              <a:gd name="connsiteX19" fmla="*/ 432400 w 2760001"/>
              <a:gd name="connsiteY19" fmla="*/ 2082212 h 5102344"/>
              <a:gd name="connsiteX20" fmla="*/ 391159 w 2760001"/>
              <a:gd name="connsiteY20" fmla="*/ 4920644 h 5102344"/>
              <a:gd name="connsiteX21" fmla="*/ 380387 w 2760001"/>
              <a:gd name="connsiteY21" fmla="*/ 4636175 h 5102344"/>
              <a:gd name="connsiteX22" fmla="*/ 1539451 w 2760001"/>
              <a:gd name="connsiteY22" fmla="*/ 2143117 h 5102344"/>
              <a:gd name="connsiteX23" fmla="*/ 1678284 w 2760001"/>
              <a:gd name="connsiteY23" fmla="*/ 2068861 h 5102344"/>
              <a:gd name="connsiteX24" fmla="*/ 1581213 w 2760001"/>
              <a:gd name="connsiteY24" fmla="*/ 2142388 h 5102344"/>
              <a:gd name="connsiteX25" fmla="*/ 798424 w 2760001"/>
              <a:gd name="connsiteY25" fmla="*/ 3797027 h 5102344"/>
              <a:gd name="connsiteX26" fmla="*/ 789499 w 2760001"/>
              <a:gd name="connsiteY26" fmla="*/ 3918747 h 5102344"/>
              <a:gd name="connsiteX27" fmla="*/ 736692 w 2760001"/>
              <a:gd name="connsiteY27" fmla="*/ 4012921 h 5102344"/>
              <a:gd name="connsiteX28" fmla="*/ 422774 w 2760001"/>
              <a:gd name="connsiteY28" fmla="*/ 5007783 h 5102344"/>
              <a:gd name="connsiteX29" fmla="*/ 411952 w 2760001"/>
              <a:gd name="connsiteY29" fmla="*/ 5102344 h 5102344"/>
              <a:gd name="connsiteX30" fmla="*/ 0 w 2760001"/>
              <a:gd name="connsiteY30" fmla="*/ 3778293 h 5102344"/>
              <a:gd name="connsiteX31" fmla="*/ 31187 w 2760001"/>
              <a:gd name="connsiteY31" fmla="*/ 3604342 h 5102344"/>
              <a:gd name="connsiteX32" fmla="*/ 98984 w 2760001"/>
              <a:gd name="connsiteY32" fmla="*/ 3337548 h 5102344"/>
              <a:gd name="connsiteX33" fmla="*/ 1784787 w 2760001"/>
              <a:gd name="connsiteY33" fmla="*/ 1318465 h 5102344"/>
              <a:gd name="connsiteX34" fmla="*/ 1925842 w 2760001"/>
              <a:gd name="connsiteY34" fmla="*/ 1284878 h 5102344"/>
              <a:gd name="connsiteX35" fmla="*/ 1821355 w 2760001"/>
              <a:gd name="connsiteY35" fmla="*/ 1328419 h 5102344"/>
              <a:gd name="connsiteX36" fmla="*/ 690716 w 2760001"/>
              <a:gd name="connsiteY36" fmla="*/ 2665040 h 5102344"/>
              <a:gd name="connsiteX37" fmla="*/ 649919 w 2760001"/>
              <a:gd name="connsiteY37" fmla="*/ 2775751 h 5102344"/>
              <a:gd name="connsiteX38" fmla="*/ 578380 w 2760001"/>
              <a:gd name="connsiteY38" fmla="*/ 2849724 h 5102344"/>
              <a:gd name="connsiteX39" fmla="*/ 35079 w 2760001"/>
              <a:gd name="connsiteY39" fmla="*/ 3693274 h 51023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2760001" h="5102344">
                <a:moveTo>
                  <a:pt x="774114" y="921210"/>
                </a:moveTo>
                <a:lnTo>
                  <a:pt x="857586" y="829273"/>
                </a:lnTo>
                <a:cubicBezTo>
                  <a:pt x="901868" y="783381"/>
                  <a:pt x="948113" y="738247"/>
                  <a:pt x="996266" y="694049"/>
                </a:cubicBezTo>
                <a:cubicBezTo>
                  <a:pt x="1544012" y="191308"/>
                  <a:pt x="2191341" y="-54934"/>
                  <a:pt x="2671801" y="10314"/>
                </a:cubicBezTo>
                <a:lnTo>
                  <a:pt x="2760001" y="31669"/>
                </a:lnTo>
                <a:lnTo>
                  <a:pt x="2687498" y="26682"/>
                </a:lnTo>
                <a:cubicBezTo>
                  <a:pt x="2342180" y="32509"/>
                  <a:pt x="1936981" y="187942"/>
                  <a:pt x="1570485" y="475069"/>
                </a:cubicBezTo>
                <a:lnTo>
                  <a:pt x="1506177" y="527515"/>
                </a:lnTo>
                <a:lnTo>
                  <a:pt x="1439572" y="549734"/>
                </a:lnTo>
                <a:cubicBezTo>
                  <a:pt x="1236085" y="625989"/>
                  <a:pt x="1027532" y="737548"/>
                  <a:pt x="825501" y="882020"/>
                </a:cubicBezTo>
                <a:close/>
                <a:moveTo>
                  <a:pt x="390376" y="2141965"/>
                </a:moveTo>
                <a:lnTo>
                  <a:pt x="443090" y="2011871"/>
                </a:lnTo>
                <a:cubicBezTo>
                  <a:pt x="472639" y="1946221"/>
                  <a:pt x="505034" y="1880922"/>
                  <a:pt x="540306" y="1816199"/>
                </a:cubicBezTo>
                <a:cubicBezTo>
                  <a:pt x="941518" y="1079973"/>
                  <a:pt x="1606992" y="616290"/>
                  <a:pt x="2237310" y="561847"/>
                </a:cubicBezTo>
                <a:lnTo>
                  <a:pt x="2358176" y="562809"/>
                </a:lnTo>
                <a:lnTo>
                  <a:pt x="2265732" y="576699"/>
                </a:lnTo>
                <a:cubicBezTo>
                  <a:pt x="1841702" y="677415"/>
                  <a:pt x="1425857" y="969175"/>
                  <a:pt x="1130318" y="1404243"/>
                </a:cubicBezTo>
                <a:lnTo>
                  <a:pt x="1079597" y="1482996"/>
                </a:lnTo>
                <a:lnTo>
                  <a:pt x="1009410" y="1527063"/>
                </a:lnTo>
                <a:cubicBezTo>
                  <a:pt x="799586" y="1671476"/>
                  <a:pt x="602908" y="1858508"/>
                  <a:pt x="432400" y="2082212"/>
                </a:cubicBezTo>
                <a:close/>
                <a:moveTo>
                  <a:pt x="391159" y="4920644"/>
                </a:moveTo>
                <a:cubicBezTo>
                  <a:pt x="384036" y="4827114"/>
                  <a:pt x="380387" y="4732213"/>
                  <a:pt x="380387" y="4636175"/>
                </a:cubicBezTo>
                <a:cubicBezTo>
                  <a:pt x="380387" y="3543754"/>
                  <a:pt x="852490" y="2598381"/>
                  <a:pt x="1539451" y="2143117"/>
                </a:cubicBezTo>
                <a:lnTo>
                  <a:pt x="1678284" y="2068861"/>
                </a:lnTo>
                <a:lnTo>
                  <a:pt x="1581213" y="2142388"/>
                </a:lnTo>
                <a:cubicBezTo>
                  <a:pt x="1159024" y="2521979"/>
                  <a:pt x="865267" y="3115029"/>
                  <a:pt x="798424" y="3797027"/>
                </a:cubicBezTo>
                <a:lnTo>
                  <a:pt x="789499" y="3918747"/>
                </a:lnTo>
                <a:lnTo>
                  <a:pt x="736692" y="4012921"/>
                </a:lnTo>
                <a:cubicBezTo>
                  <a:pt x="586725" y="4308954"/>
                  <a:pt x="478356" y="4645548"/>
                  <a:pt x="422774" y="5007783"/>
                </a:cubicBezTo>
                <a:lnTo>
                  <a:pt x="411952" y="5102344"/>
                </a:lnTo>
                <a:close/>
                <a:moveTo>
                  <a:pt x="0" y="3778293"/>
                </a:moveTo>
                <a:lnTo>
                  <a:pt x="31187" y="3604342"/>
                </a:lnTo>
                <a:cubicBezTo>
                  <a:pt x="50359" y="3515711"/>
                  <a:pt x="72929" y="3426692"/>
                  <a:pt x="98984" y="3337548"/>
                </a:cubicBezTo>
                <a:cubicBezTo>
                  <a:pt x="395364" y="2323534"/>
                  <a:pt x="1063001" y="1566187"/>
                  <a:pt x="1784787" y="1318465"/>
                </a:cubicBezTo>
                <a:lnTo>
                  <a:pt x="1925842" y="1284878"/>
                </a:lnTo>
                <a:lnTo>
                  <a:pt x="1821355" y="1328419"/>
                </a:lnTo>
                <a:cubicBezTo>
                  <a:pt x="1350688" y="1573297"/>
                  <a:pt x="933958" y="2049007"/>
                  <a:pt x="690716" y="2665040"/>
                </a:cubicBezTo>
                <a:lnTo>
                  <a:pt x="649919" y="2775751"/>
                </a:lnTo>
                <a:lnTo>
                  <a:pt x="578380" y="2849724"/>
                </a:lnTo>
                <a:cubicBezTo>
                  <a:pt x="367459" y="3086336"/>
                  <a:pt x="181761" y="3371186"/>
                  <a:pt x="35079" y="3693274"/>
                </a:cubicBezTo>
                <a:close/>
              </a:path>
            </a:pathLst>
          </a:custGeom>
          <a:gradFill>
            <a:gsLst>
              <a:gs pos="100000">
                <a:schemeClr val="accent2">
                  <a:lumMod val="50000"/>
                  <a:alpha val="51000"/>
                </a:schemeClr>
              </a:gs>
              <a:gs pos="66000">
                <a:srgbClr val="7D1D1F">
                  <a:alpha val="58000"/>
                </a:srgbClr>
              </a:gs>
              <a:gs pos="0">
                <a:schemeClr val="accent6">
                  <a:lumMod val="40000"/>
                  <a:lumOff val="60000"/>
                  <a:alpha val="52000"/>
                </a:schemeClr>
              </a:gs>
            </a:gsLst>
            <a:lin ang="0" scaled="1"/>
          </a:gradFill>
          <a:ln w="19050">
            <a:solidFill>
              <a:schemeClr val="accent6">
                <a:lumMod val="40000"/>
                <a:lumOff val="60000"/>
                <a:alpha val="86000"/>
              </a:schemeClr>
            </a:solidFill>
          </a:ln>
          <a:scene3d>
            <a:camera prst="orthographicFront"/>
            <a:lightRig rig="morning" dir="t">
              <a:rot lat="0" lon="0" rev="1800000"/>
            </a:lightRig>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18" name="Forma libre 19"/>
          <p:cNvSpPr/>
          <p:nvPr/>
        </p:nvSpPr>
        <p:spPr>
          <a:xfrm rot="16618236">
            <a:off x="970243" y="1649912"/>
            <a:ext cx="1460191" cy="3441437"/>
          </a:xfrm>
          <a:custGeom>
            <a:avLst/>
            <a:gdLst>
              <a:gd name="connsiteX0" fmla="*/ 774114 w 2760001"/>
              <a:gd name="connsiteY0" fmla="*/ 921210 h 5102344"/>
              <a:gd name="connsiteX1" fmla="*/ 857586 w 2760001"/>
              <a:gd name="connsiteY1" fmla="*/ 829273 h 5102344"/>
              <a:gd name="connsiteX2" fmla="*/ 996266 w 2760001"/>
              <a:gd name="connsiteY2" fmla="*/ 694049 h 5102344"/>
              <a:gd name="connsiteX3" fmla="*/ 2671801 w 2760001"/>
              <a:gd name="connsiteY3" fmla="*/ 10314 h 5102344"/>
              <a:gd name="connsiteX4" fmla="*/ 2760001 w 2760001"/>
              <a:gd name="connsiteY4" fmla="*/ 31669 h 5102344"/>
              <a:gd name="connsiteX5" fmla="*/ 2687498 w 2760001"/>
              <a:gd name="connsiteY5" fmla="*/ 26682 h 5102344"/>
              <a:gd name="connsiteX6" fmla="*/ 1570485 w 2760001"/>
              <a:gd name="connsiteY6" fmla="*/ 475069 h 5102344"/>
              <a:gd name="connsiteX7" fmla="*/ 1506177 w 2760001"/>
              <a:gd name="connsiteY7" fmla="*/ 527515 h 5102344"/>
              <a:gd name="connsiteX8" fmla="*/ 1439572 w 2760001"/>
              <a:gd name="connsiteY8" fmla="*/ 549734 h 5102344"/>
              <a:gd name="connsiteX9" fmla="*/ 825501 w 2760001"/>
              <a:gd name="connsiteY9" fmla="*/ 882020 h 5102344"/>
              <a:gd name="connsiteX10" fmla="*/ 390376 w 2760001"/>
              <a:gd name="connsiteY10" fmla="*/ 2141965 h 5102344"/>
              <a:gd name="connsiteX11" fmla="*/ 443090 w 2760001"/>
              <a:gd name="connsiteY11" fmla="*/ 2011871 h 5102344"/>
              <a:gd name="connsiteX12" fmla="*/ 540306 w 2760001"/>
              <a:gd name="connsiteY12" fmla="*/ 1816199 h 5102344"/>
              <a:gd name="connsiteX13" fmla="*/ 2237310 w 2760001"/>
              <a:gd name="connsiteY13" fmla="*/ 561847 h 5102344"/>
              <a:gd name="connsiteX14" fmla="*/ 2358176 w 2760001"/>
              <a:gd name="connsiteY14" fmla="*/ 562809 h 5102344"/>
              <a:gd name="connsiteX15" fmla="*/ 2265732 w 2760001"/>
              <a:gd name="connsiteY15" fmla="*/ 576699 h 5102344"/>
              <a:gd name="connsiteX16" fmla="*/ 1130318 w 2760001"/>
              <a:gd name="connsiteY16" fmla="*/ 1404243 h 5102344"/>
              <a:gd name="connsiteX17" fmla="*/ 1079597 w 2760001"/>
              <a:gd name="connsiteY17" fmla="*/ 1482996 h 5102344"/>
              <a:gd name="connsiteX18" fmla="*/ 1009410 w 2760001"/>
              <a:gd name="connsiteY18" fmla="*/ 1527063 h 5102344"/>
              <a:gd name="connsiteX19" fmla="*/ 432400 w 2760001"/>
              <a:gd name="connsiteY19" fmla="*/ 2082212 h 5102344"/>
              <a:gd name="connsiteX20" fmla="*/ 391159 w 2760001"/>
              <a:gd name="connsiteY20" fmla="*/ 4920644 h 5102344"/>
              <a:gd name="connsiteX21" fmla="*/ 380387 w 2760001"/>
              <a:gd name="connsiteY21" fmla="*/ 4636175 h 5102344"/>
              <a:gd name="connsiteX22" fmla="*/ 1539451 w 2760001"/>
              <a:gd name="connsiteY22" fmla="*/ 2143117 h 5102344"/>
              <a:gd name="connsiteX23" fmla="*/ 1678284 w 2760001"/>
              <a:gd name="connsiteY23" fmla="*/ 2068861 h 5102344"/>
              <a:gd name="connsiteX24" fmla="*/ 1581213 w 2760001"/>
              <a:gd name="connsiteY24" fmla="*/ 2142388 h 5102344"/>
              <a:gd name="connsiteX25" fmla="*/ 798424 w 2760001"/>
              <a:gd name="connsiteY25" fmla="*/ 3797027 h 5102344"/>
              <a:gd name="connsiteX26" fmla="*/ 789499 w 2760001"/>
              <a:gd name="connsiteY26" fmla="*/ 3918747 h 5102344"/>
              <a:gd name="connsiteX27" fmla="*/ 736692 w 2760001"/>
              <a:gd name="connsiteY27" fmla="*/ 4012921 h 5102344"/>
              <a:gd name="connsiteX28" fmla="*/ 422774 w 2760001"/>
              <a:gd name="connsiteY28" fmla="*/ 5007783 h 5102344"/>
              <a:gd name="connsiteX29" fmla="*/ 411952 w 2760001"/>
              <a:gd name="connsiteY29" fmla="*/ 5102344 h 5102344"/>
              <a:gd name="connsiteX30" fmla="*/ 0 w 2760001"/>
              <a:gd name="connsiteY30" fmla="*/ 3778293 h 5102344"/>
              <a:gd name="connsiteX31" fmla="*/ 31187 w 2760001"/>
              <a:gd name="connsiteY31" fmla="*/ 3604342 h 5102344"/>
              <a:gd name="connsiteX32" fmla="*/ 98984 w 2760001"/>
              <a:gd name="connsiteY32" fmla="*/ 3337548 h 5102344"/>
              <a:gd name="connsiteX33" fmla="*/ 1784787 w 2760001"/>
              <a:gd name="connsiteY33" fmla="*/ 1318465 h 5102344"/>
              <a:gd name="connsiteX34" fmla="*/ 1925842 w 2760001"/>
              <a:gd name="connsiteY34" fmla="*/ 1284878 h 5102344"/>
              <a:gd name="connsiteX35" fmla="*/ 1821355 w 2760001"/>
              <a:gd name="connsiteY35" fmla="*/ 1328419 h 5102344"/>
              <a:gd name="connsiteX36" fmla="*/ 690716 w 2760001"/>
              <a:gd name="connsiteY36" fmla="*/ 2665040 h 5102344"/>
              <a:gd name="connsiteX37" fmla="*/ 649919 w 2760001"/>
              <a:gd name="connsiteY37" fmla="*/ 2775751 h 5102344"/>
              <a:gd name="connsiteX38" fmla="*/ 578380 w 2760001"/>
              <a:gd name="connsiteY38" fmla="*/ 2849724 h 5102344"/>
              <a:gd name="connsiteX39" fmla="*/ 35079 w 2760001"/>
              <a:gd name="connsiteY39" fmla="*/ 3693274 h 51023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2760001" h="5102344">
                <a:moveTo>
                  <a:pt x="774114" y="921210"/>
                </a:moveTo>
                <a:lnTo>
                  <a:pt x="857586" y="829273"/>
                </a:lnTo>
                <a:cubicBezTo>
                  <a:pt x="901868" y="783381"/>
                  <a:pt x="948113" y="738247"/>
                  <a:pt x="996266" y="694049"/>
                </a:cubicBezTo>
                <a:cubicBezTo>
                  <a:pt x="1544012" y="191308"/>
                  <a:pt x="2191341" y="-54934"/>
                  <a:pt x="2671801" y="10314"/>
                </a:cubicBezTo>
                <a:lnTo>
                  <a:pt x="2760001" y="31669"/>
                </a:lnTo>
                <a:lnTo>
                  <a:pt x="2687498" y="26682"/>
                </a:lnTo>
                <a:cubicBezTo>
                  <a:pt x="2342180" y="32509"/>
                  <a:pt x="1936981" y="187942"/>
                  <a:pt x="1570485" y="475069"/>
                </a:cubicBezTo>
                <a:lnTo>
                  <a:pt x="1506177" y="527515"/>
                </a:lnTo>
                <a:lnTo>
                  <a:pt x="1439572" y="549734"/>
                </a:lnTo>
                <a:cubicBezTo>
                  <a:pt x="1236085" y="625989"/>
                  <a:pt x="1027532" y="737548"/>
                  <a:pt x="825501" y="882020"/>
                </a:cubicBezTo>
                <a:close/>
                <a:moveTo>
                  <a:pt x="390376" y="2141965"/>
                </a:moveTo>
                <a:lnTo>
                  <a:pt x="443090" y="2011871"/>
                </a:lnTo>
                <a:cubicBezTo>
                  <a:pt x="472639" y="1946221"/>
                  <a:pt x="505034" y="1880922"/>
                  <a:pt x="540306" y="1816199"/>
                </a:cubicBezTo>
                <a:cubicBezTo>
                  <a:pt x="941518" y="1079973"/>
                  <a:pt x="1606992" y="616290"/>
                  <a:pt x="2237310" y="561847"/>
                </a:cubicBezTo>
                <a:lnTo>
                  <a:pt x="2358176" y="562809"/>
                </a:lnTo>
                <a:lnTo>
                  <a:pt x="2265732" y="576699"/>
                </a:lnTo>
                <a:cubicBezTo>
                  <a:pt x="1841702" y="677415"/>
                  <a:pt x="1425857" y="969175"/>
                  <a:pt x="1130318" y="1404243"/>
                </a:cubicBezTo>
                <a:lnTo>
                  <a:pt x="1079597" y="1482996"/>
                </a:lnTo>
                <a:lnTo>
                  <a:pt x="1009410" y="1527063"/>
                </a:lnTo>
                <a:cubicBezTo>
                  <a:pt x="799586" y="1671476"/>
                  <a:pt x="602908" y="1858508"/>
                  <a:pt x="432400" y="2082212"/>
                </a:cubicBezTo>
                <a:close/>
                <a:moveTo>
                  <a:pt x="391159" y="4920644"/>
                </a:moveTo>
                <a:cubicBezTo>
                  <a:pt x="384036" y="4827114"/>
                  <a:pt x="380387" y="4732213"/>
                  <a:pt x="380387" y="4636175"/>
                </a:cubicBezTo>
                <a:cubicBezTo>
                  <a:pt x="380387" y="3543754"/>
                  <a:pt x="852490" y="2598381"/>
                  <a:pt x="1539451" y="2143117"/>
                </a:cubicBezTo>
                <a:lnTo>
                  <a:pt x="1678284" y="2068861"/>
                </a:lnTo>
                <a:lnTo>
                  <a:pt x="1581213" y="2142388"/>
                </a:lnTo>
                <a:cubicBezTo>
                  <a:pt x="1159024" y="2521979"/>
                  <a:pt x="865267" y="3115029"/>
                  <a:pt x="798424" y="3797027"/>
                </a:cubicBezTo>
                <a:lnTo>
                  <a:pt x="789499" y="3918747"/>
                </a:lnTo>
                <a:lnTo>
                  <a:pt x="736692" y="4012921"/>
                </a:lnTo>
                <a:cubicBezTo>
                  <a:pt x="586725" y="4308954"/>
                  <a:pt x="478356" y="4645548"/>
                  <a:pt x="422774" y="5007783"/>
                </a:cubicBezTo>
                <a:lnTo>
                  <a:pt x="411952" y="5102344"/>
                </a:lnTo>
                <a:close/>
                <a:moveTo>
                  <a:pt x="0" y="3778293"/>
                </a:moveTo>
                <a:lnTo>
                  <a:pt x="31187" y="3604342"/>
                </a:lnTo>
                <a:cubicBezTo>
                  <a:pt x="50359" y="3515711"/>
                  <a:pt x="72929" y="3426692"/>
                  <a:pt x="98984" y="3337548"/>
                </a:cubicBezTo>
                <a:cubicBezTo>
                  <a:pt x="395364" y="2323534"/>
                  <a:pt x="1063001" y="1566187"/>
                  <a:pt x="1784787" y="1318465"/>
                </a:cubicBezTo>
                <a:lnTo>
                  <a:pt x="1925842" y="1284878"/>
                </a:lnTo>
                <a:lnTo>
                  <a:pt x="1821355" y="1328419"/>
                </a:lnTo>
                <a:cubicBezTo>
                  <a:pt x="1350688" y="1573297"/>
                  <a:pt x="933958" y="2049007"/>
                  <a:pt x="690716" y="2665040"/>
                </a:cubicBezTo>
                <a:lnTo>
                  <a:pt x="649919" y="2775751"/>
                </a:lnTo>
                <a:lnTo>
                  <a:pt x="578380" y="2849724"/>
                </a:lnTo>
                <a:cubicBezTo>
                  <a:pt x="367459" y="3086336"/>
                  <a:pt x="181761" y="3371186"/>
                  <a:pt x="35079" y="3693274"/>
                </a:cubicBezTo>
                <a:close/>
              </a:path>
            </a:pathLst>
          </a:custGeom>
          <a:gradFill>
            <a:gsLst>
              <a:gs pos="100000">
                <a:schemeClr val="accent2">
                  <a:lumMod val="50000"/>
                  <a:alpha val="51000"/>
                </a:schemeClr>
              </a:gs>
              <a:gs pos="66000">
                <a:srgbClr val="7D1D1F">
                  <a:alpha val="58000"/>
                </a:srgbClr>
              </a:gs>
              <a:gs pos="0">
                <a:schemeClr val="accent6">
                  <a:lumMod val="40000"/>
                  <a:lumOff val="60000"/>
                  <a:alpha val="52000"/>
                </a:schemeClr>
              </a:gs>
            </a:gsLst>
            <a:lin ang="0" scaled="1"/>
          </a:gradFill>
          <a:ln w="19050">
            <a:solidFill>
              <a:schemeClr val="accent6">
                <a:lumMod val="40000"/>
                <a:lumOff val="60000"/>
                <a:alpha val="86000"/>
              </a:schemeClr>
            </a:solidFill>
          </a:ln>
          <a:scene3d>
            <a:camera prst="orthographicFront"/>
            <a:lightRig rig="morning" dir="t">
              <a:rot lat="0" lon="0" rev="2400000"/>
            </a:lightRig>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19" name="Forma libre 19"/>
          <p:cNvSpPr/>
          <p:nvPr/>
        </p:nvSpPr>
        <p:spPr>
          <a:xfrm rot="16795489">
            <a:off x="961489" y="2140930"/>
            <a:ext cx="1471582" cy="3448586"/>
          </a:xfrm>
          <a:custGeom>
            <a:avLst/>
            <a:gdLst>
              <a:gd name="connsiteX0" fmla="*/ 774114 w 2760001"/>
              <a:gd name="connsiteY0" fmla="*/ 921210 h 5102344"/>
              <a:gd name="connsiteX1" fmla="*/ 857586 w 2760001"/>
              <a:gd name="connsiteY1" fmla="*/ 829273 h 5102344"/>
              <a:gd name="connsiteX2" fmla="*/ 996266 w 2760001"/>
              <a:gd name="connsiteY2" fmla="*/ 694049 h 5102344"/>
              <a:gd name="connsiteX3" fmla="*/ 2671801 w 2760001"/>
              <a:gd name="connsiteY3" fmla="*/ 10314 h 5102344"/>
              <a:gd name="connsiteX4" fmla="*/ 2760001 w 2760001"/>
              <a:gd name="connsiteY4" fmla="*/ 31669 h 5102344"/>
              <a:gd name="connsiteX5" fmla="*/ 2687498 w 2760001"/>
              <a:gd name="connsiteY5" fmla="*/ 26682 h 5102344"/>
              <a:gd name="connsiteX6" fmla="*/ 1570485 w 2760001"/>
              <a:gd name="connsiteY6" fmla="*/ 475069 h 5102344"/>
              <a:gd name="connsiteX7" fmla="*/ 1506177 w 2760001"/>
              <a:gd name="connsiteY7" fmla="*/ 527515 h 5102344"/>
              <a:gd name="connsiteX8" fmla="*/ 1439572 w 2760001"/>
              <a:gd name="connsiteY8" fmla="*/ 549734 h 5102344"/>
              <a:gd name="connsiteX9" fmla="*/ 825501 w 2760001"/>
              <a:gd name="connsiteY9" fmla="*/ 882020 h 5102344"/>
              <a:gd name="connsiteX10" fmla="*/ 390376 w 2760001"/>
              <a:gd name="connsiteY10" fmla="*/ 2141965 h 5102344"/>
              <a:gd name="connsiteX11" fmla="*/ 443090 w 2760001"/>
              <a:gd name="connsiteY11" fmla="*/ 2011871 h 5102344"/>
              <a:gd name="connsiteX12" fmla="*/ 540306 w 2760001"/>
              <a:gd name="connsiteY12" fmla="*/ 1816199 h 5102344"/>
              <a:gd name="connsiteX13" fmla="*/ 2237310 w 2760001"/>
              <a:gd name="connsiteY13" fmla="*/ 561847 h 5102344"/>
              <a:gd name="connsiteX14" fmla="*/ 2358176 w 2760001"/>
              <a:gd name="connsiteY14" fmla="*/ 562809 h 5102344"/>
              <a:gd name="connsiteX15" fmla="*/ 2265732 w 2760001"/>
              <a:gd name="connsiteY15" fmla="*/ 576699 h 5102344"/>
              <a:gd name="connsiteX16" fmla="*/ 1130318 w 2760001"/>
              <a:gd name="connsiteY16" fmla="*/ 1404243 h 5102344"/>
              <a:gd name="connsiteX17" fmla="*/ 1079597 w 2760001"/>
              <a:gd name="connsiteY17" fmla="*/ 1482996 h 5102344"/>
              <a:gd name="connsiteX18" fmla="*/ 1009410 w 2760001"/>
              <a:gd name="connsiteY18" fmla="*/ 1527063 h 5102344"/>
              <a:gd name="connsiteX19" fmla="*/ 432400 w 2760001"/>
              <a:gd name="connsiteY19" fmla="*/ 2082212 h 5102344"/>
              <a:gd name="connsiteX20" fmla="*/ 391159 w 2760001"/>
              <a:gd name="connsiteY20" fmla="*/ 4920644 h 5102344"/>
              <a:gd name="connsiteX21" fmla="*/ 380387 w 2760001"/>
              <a:gd name="connsiteY21" fmla="*/ 4636175 h 5102344"/>
              <a:gd name="connsiteX22" fmla="*/ 1539451 w 2760001"/>
              <a:gd name="connsiteY22" fmla="*/ 2143117 h 5102344"/>
              <a:gd name="connsiteX23" fmla="*/ 1678284 w 2760001"/>
              <a:gd name="connsiteY23" fmla="*/ 2068861 h 5102344"/>
              <a:gd name="connsiteX24" fmla="*/ 1581213 w 2760001"/>
              <a:gd name="connsiteY24" fmla="*/ 2142388 h 5102344"/>
              <a:gd name="connsiteX25" fmla="*/ 798424 w 2760001"/>
              <a:gd name="connsiteY25" fmla="*/ 3797027 h 5102344"/>
              <a:gd name="connsiteX26" fmla="*/ 789499 w 2760001"/>
              <a:gd name="connsiteY26" fmla="*/ 3918747 h 5102344"/>
              <a:gd name="connsiteX27" fmla="*/ 736692 w 2760001"/>
              <a:gd name="connsiteY27" fmla="*/ 4012921 h 5102344"/>
              <a:gd name="connsiteX28" fmla="*/ 422774 w 2760001"/>
              <a:gd name="connsiteY28" fmla="*/ 5007783 h 5102344"/>
              <a:gd name="connsiteX29" fmla="*/ 411952 w 2760001"/>
              <a:gd name="connsiteY29" fmla="*/ 5102344 h 5102344"/>
              <a:gd name="connsiteX30" fmla="*/ 0 w 2760001"/>
              <a:gd name="connsiteY30" fmla="*/ 3778293 h 5102344"/>
              <a:gd name="connsiteX31" fmla="*/ 31187 w 2760001"/>
              <a:gd name="connsiteY31" fmla="*/ 3604342 h 5102344"/>
              <a:gd name="connsiteX32" fmla="*/ 98984 w 2760001"/>
              <a:gd name="connsiteY32" fmla="*/ 3337548 h 5102344"/>
              <a:gd name="connsiteX33" fmla="*/ 1784787 w 2760001"/>
              <a:gd name="connsiteY33" fmla="*/ 1318465 h 5102344"/>
              <a:gd name="connsiteX34" fmla="*/ 1925842 w 2760001"/>
              <a:gd name="connsiteY34" fmla="*/ 1284878 h 5102344"/>
              <a:gd name="connsiteX35" fmla="*/ 1821355 w 2760001"/>
              <a:gd name="connsiteY35" fmla="*/ 1328419 h 5102344"/>
              <a:gd name="connsiteX36" fmla="*/ 690716 w 2760001"/>
              <a:gd name="connsiteY36" fmla="*/ 2665040 h 5102344"/>
              <a:gd name="connsiteX37" fmla="*/ 649919 w 2760001"/>
              <a:gd name="connsiteY37" fmla="*/ 2775751 h 5102344"/>
              <a:gd name="connsiteX38" fmla="*/ 578380 w 2760001"/>
              <a:gd name="connsiteY38" fmla="*/ 2849724 h 5102344"/>
              <a:gd name="connsiteX39" fmla="*/ 35079 w 2760001"/>
              <a:gd name="connsiteY39" fmla="*/ 3693274 h 51023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2760001" h="5102344">
                <a:moveTo>
                  <a:pt x="774114" y="921210"/>
                </a:moveTo>
                <a:lnTo>
                  <a:pt x="857586" y="829273"/>
                </a:lnTo>
                <a:cubicBezTo>
                  <a:pt x="901868" y="783381"/>
                  <a:pt x="948113" y="738247"/>
                  <a:pt x="996266" y="694049"/>
                </a:cubicBezTo>
                <a:cubicBezTo>
                  <a:pt x="1544012" y="191308"/>
                  <a:pt x="2191341" y="-54934"/>
                  <a:pt x="2671801" y="10314"/>
                </a:cubicBezTo>
                <a:lnTo>
                  <a:pt x="2760001" y="31669"/>
                </a:lnTo>
                <a:lnTo>
                  <a:pt x="2687498" y="26682"/>
                </a:lnTo>
                <a:cubicBezTo>
                  <a:pt x="2342180" y="32509"/>
                  <a:pt x="1936981" y="187942"/>
                  <a:pt x="1570485" y="475069"/>
                </a:cubicBezTo>
                <a:lnTo>
                  <a:pt x="1506177" y="527515"/>
                </a:lnTo>
                <a:lnTo>
                  <a:pt x="1439572" y="549734"/>
                </a:lnTo>
                <a:cubicBezTo>
                  <a:pt x="1236085" y="625989"/>
                  <a:pt x="1027532" y="737548"/>
                  <a:pt x="825501" y="882020"/>
                </a:cubicBezTo>
                <a:close/>
                <a:moveTo>
                  <a:pt x="390376" y="2141965"/>
                </a:moveTo>
                <a:lnTo>
                  <a:pt x="443090" y="2011871"/>
                </a:lnTo>
                <a:cubicBezTo>
                  <a:pt x="472639" y="1946221"/>
                  <a:pt x="505034" y="1880922"/>
                  <a:pt x="540306" y="1816199"/>
                </a:cubicBezTo>
                <a:cubicBezTo>
                  <a:pt x="941518" y="1079973"/>
                  <a:pt x="1606992" y="616290"/>
                  <a:pt x="2237310" y="561847"/>
                </a:cubicBezTo>
                <a:lnTo>
                  <a:pt x="2358176" y="562809"/>
                </a:lnTo>
                <a:lnTo>
                  <a:pt x="2265732" y="576699"/>
                </a:lnTo>
                <a:cubicBezTo>
                  <a:pt x="1841702" y="677415"/>
                  <a:pt x="1425857" y="969175"/>
                  <a:pt x="1130318" y="1404243"/>
                </a:cubicBezTo>
                <a:lnTo>
                  <a:pt x="1079597" y="1482996"/>
                </a:lnTo>
                <a:lnTo>
                  <a:pt x="1009410" y="1527063"/>
                </a:lnTo>
                <a:cubicBezTo>
                  <a:pt x="799586" y="1671476"/>
                  <a:pt x="602908" y="1858508"/>
                  <a:pt x="432400" y="2082212"/>
                </a:cubicBezTo>
                <a:close/>
                <a:moveTo>
                  <a:pt x="391159" y="4920644"/>
                </a:moveTo>
                <a:cubicBezTo>
                  <a:pt x="384036" y="4827114"/>
                  <a:pt x="380387" y="4732213"/>
                  <a:pt x="380387" y="4636175"/>
                </a:cubicBezTo>
                <a:cubicBezTo>
                  <a:pt x="380387" y="3543754"/>
                  <a:pt x="852490" y="2598381"/>
                  <a:pt x="1539451" y="2143117"/>
                </a:cubicBezTo>
                <a:lnTo>
                  <a:pt x="1678284" y="2068861"/>
                </a:lnTo>
                <a:lnTo>
                  <a:pt x="1581213" y="2142388"/>
                </a:lnTo>
                <a:cubicBezTo>
                  <a:pt x="1159024" y="2521979"/>
                  <a:pt x="865267" y="3115029"/>
                  <a:pt x="798424" y="3797027"/>
                </a:cubicBezTo>
                <a:lnTo>
                  <a:pt x="789499" y="3918747"/>
                </a:lnTo>
                <a:lnTo>
                  <a:pt x="736692" y="4012921"/>
                </a:lnTo>
                <a:cubicBezTo>
                  <a:pt x="586725" y="4308954"/>
                  <a:pt x="478356" y="4645548"/>
                  <a:pt x="422774" y="5007783"/>
                </a:cubicBezTo>
                <a:lnTo>
                  <a:pt x="411952" y="5102344"/>
                </a:lnTo>
                <a:close/>
                <a:moveTo>
                  <a:pt x="0" y="3778293"/>
                </a:moveTo>
                <a:lnTo>
                  <a:pt x="31187" y="3604342"/>
                </a:lnTo>
                <a:cubicBezTo>
                  <a:pt x="50359" y="3515711"/>
                  <a:pt x="72929" y="3426692"/>
                  <a:pt x="98984" y="3337548"/>
                </a:cubicBezTo>
                <a:cubicBezTo>
                  <a:pt x="395364" y="2323534"/>
                  <a:pt x="1063001" y="1566187"/>
                  <a:pt x="1784787" y="1318465"/>
                </a:cubicBezTo>
                <a:lnTo>
                  <a:pt x="1925842" y="1284878"/>
                </a:lnTo>
                <a:lnTo>
                  <a:pt x="1821355" y="1328419"/>
                </a:lnTo>
                <a:cubicBezTo>
                  <a:pt x="1350688" y="1573297"/>
                  <a:pt x="933958" y="2049007"/>
                  <a:pt x="690716" y="2665040"/>
                </a:cubicBezTo>
                <a:lnTo>
                  <a:pt x="649919" y="2775751"/>
                </a:lnTo>
                <a:lnTo>
                  <a:pt x="578380" y="2849724"/>
                </a:lnTo>
                <a:cubicBezTo>
                  <a:pt x="367459" y="3086336"/>
                  <a:pt x="181761" y="3371186"/>
                  <a:pt x="35079" y="3693274"/>
                </a:cubicBezTo>
                <a:close/>
              </a:path>
            </a:pathLst>
          </a:custGeom>
          <a:gradFill>
            <a:gsLst>
              <a:gs pos="100000">
                <a:schemeClr val="accent2">
                  <a:lumMod val="50000"/>
                  <a:alpha val="51000"/>
                </a:schemeClr>
              </a:gs>
              <a:gs pos="66000">
                <a:srgbClr val="7D1D1F">
                  <a:alpha val="58000"/>
                </a:srgbClr>
              </a:gs>
              <a:gs pos="0">
                <a:schemeClr val="accent6">
                  <a:lumMod val="40000"/>
                  <a:lumOff val="60000"/>
                  <a:alpha val="52000"/>
                </a:schemeClr>
              </a:gs>
            </a:gsLst>
            <a:lin ang="0" scaled="1"/>
          </a:gradFill>
          <a:ln w="19050">
            <a:solidFill>
              <a:schemeClr val="accent6">
                <a:lumMod val="40000"/>
                <a:lumOff val="60000"/>
                <a:alpha val="86000"/>
              </a:schemeClr>
            </a:solidFill>
          </a:ln>
          <a:scene3d>
            <a:camera prst="orthographicFront"/>
            <a:lightRig rig="morning" dir="t">
              <a:rot lat="0" lon="0" rev="2400000"/>
            </a:lightRig>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20" name="Forma libre 19"/>
          <p:cNvSpPr/>
          <p:nvPr/>
        </p:nvSpPr>
        <p:spPr>
          <a:xfrm rot="5123721" flipH="1">
            <a:off x="6703980" y="1595141"/>
            <a:ext cx="1386665" cy="3491880"/>
          </a:xfrm>
          <a:custGeom>
            <a:avLst/>
            <a:gdLst>
              <a:gd name="connsiteX0" fmla="*/ 774114 w 2760001"/>
              <a:gd name="connsiteY0" fmla="*/ 921210 h 5102344"/>
              <a:gd name="connsiteX1" fmla="*/ 857586 w 2760001"/>
              <a:gd name="connsiteY1" fmla="*/ 829273 h 5102344"/>
              <a:gd name="connsiteX2" fmla="*/ 996266 w 2760001"/>
              <a:gd name="connsiteY2" fmla="*/ 694049 h 5102344"/>
              <a:gd name="connsiteX3" fmla="*/ 2671801 w 2760001"/>
              <a:gd name="connsiteY3" fmla="*/ 10314 h 5102344"/>
              <a:gd name="connsiteX4" fmla="*/ 2760001 w 2760001"/>
              <a:gd name="connsiteY4" fmla="*/ 31669 h 5102344"/>
              <a:gd name="connsiteX5" fmla="*/ 2687498 w 2760001"/>
              <a:gd name="connsiteY5" fmla="*/ 26682 h 5102344"/>
              <a:gd name="connsiteX6" fmla="*/ 1570485 w 2760001"/>
              <a:gd name="connsiteY6" fmla="*/ 475069 h 5102344"/>
              <a:gd name="connsiteX7" fmla="*/ 1506177 w 2760001"/>
              <a:gd name="connsiteY7" fmla="*/ 527515 h 5102344"/>
              <a:gd name="connsiteX8" fmla="*/ 1439572 w 2760001"/>
              <a:gd name="connsiteY8" fmla="*/ 549734 h 5102344"/>
              <a:gd name="connsiteX9" fmla="*/ 825501 w 2760001"/>
              <a:gd name="connsiteY9" fmla="*/ 882020 h 5102344"/>
              <a:gd name="connsiteX10" fmla="*/ 390376 w 2760001"/>
              <a:gd name="connsiteY10" fmla="*/ 2141965 h 5102344"/>
              <a:gd name="connsiteX11" fmla="*/ 443090 w 2760001"/>
              <a:gd name="connsiteY11" fmla="*/ 2011871 h 5102344"/>
              <a:gd name="connsiteX12" fmla="*/ 540306 w 2760001"/>
              <a:gd name="connsiteY12" fmla="*/ 1816199 h 5102344"/>
              <a:gd name="connsiteX13" fmla="*/ 2237310 w 2760001"/>
              <a:gd name="connsiteY13" fmla="*/ 561847 h 5102344"/>
              <a:gd name="connsiteX14" fmla="*/ 2358176 w 2760001"/>
              <a:gd name="connsiteY14" fmla="*/ 562809 h 5102344"/>
              <a:gd name="connsiteX15" fmla="*/ 2265732 w 2760001"/>
              <a:gd name="connsiteY15" fmla="*/ 576699 h 5102344"/>
              <a:gd name="connsiteX16" fmla="*/ 1130318 w 2760001"/>
              <a:gd name="connsiteY16" fmla="*/ 1404243 h 5102344"/>
              <a:gd name="connsiteX17" fmla="*/ 1079597 w 2760001"/>
              <a:gd name="connsiteY17" fmla="*/ 1482996 h 5102344"/>
              <a:gd name="connsiteX18" fmla="*/ 1009410 w 2760001"/>
              <a:gd name="connsiteY18" fmla="*/ 1527063 h 5102344"/>
              <a:gd name="connsiteX19" fmla="*/ 432400 w 2760001"/>
              <a:gd name="connsiteY19" fmla="*/ 2082212 h 5102344"/>
              <a:gd name="connsiteX20" fmla="*/ 391159 w 2760001"/>
              <a:gd name="connsiteY20" fmla="*/ 4920644 h 5102344"/>
              <a:gd name="connsiteX21" fmla="*/ 380387 w 2760001"/>
              <a:gd name="connsiteY21" fmla="*/ 4636175 h 5102344"/>
              <a:gd name="connsiteX22" fmla="*/ 1539451 w 2760001"/>
              <a:gd name="connsiteY22" fmla="*/ 2143117 h 5102344"/>
              <a:gd name="connsiteX23" fmla="*/ 1678284 w 2760001"/>
              <a:gd name="connsiteY23" fmla="*/ 2068861 h 5102344"/>
              <a:gd name="connsiteX24" fmla="*/ 1581213 w 2760001"/>
              <a:gd name="connsiteY24" fmla="*/ 2142388 h 5102344"/>
              <a:gd name="connsiteX25" fmla="*/ 798424 w 2760001"/>
              <a:gd name="connsiteY25" fmla="*/ 3797027 h 5102344"/>
              <a:gd name="connsiteX26" fmla="*/ 789499 w 2760001"/>
              <a:gd name="connsiteY26" fmla="*/ 3918747 h 5102344"/>
              <a:gd name="connsiteX27" fmla="*/ 736692 w 2760001"/>
              <a:gd name="connsiteY27" fmla="*/ 4012921 h 5102344"/>
              <a:gd name="connsiteX28" fmla="*/ 422774 w 2760001"/>
              <a:gd name="connsiteY28" fmla="*/ 5007783 h 5102344"/>
              <a:gd name="connsiteX29" fmla="*/ 411952 w 2760001"/>
              <a:gd name="connsiteY29" fmla="*/ 5102344 h 5102344"/>
              <a:gd name="connsiteX30" fmla="*/ 0 w 2760001"/>
              <a:gd name="connsiteY30" fmla="*/ 3778293 h 5102344"/>
              <a:gd name="connsiteX31" fmla="*/ 31187 w 2760001"/>
              <a:gd name="connsiteY31" fmla="*/ 3604342 h 5102344"/>
              <a:gd name="connsiteX32" fmla="*/ 98984 w 2760001"/>
              <a:gd name="connsiteY32" fmla="*/ 3337548 h 5102344"/>
              <a:gd name="connsiteX33" fmla="*/ 1784787 w 2760001"/>
              <a:gd name="connsiteY33" fmla="*/ 1318465 h 5102344"/>
              <a:gd name="connsiteX34" fmla="*/ 1925842 w 2760001"/>
              <a:gd name="connsiteY34" fmla="*/ 1284878 h 5102344"/>
              <a:gd name="connsiteX35" fmla="*/ 1821355 w 2760001"/>
              <a:gd name="connsiteY35" fmla="*/ 1328419 h 5102344"/>
              <a:gd name="connsiteX36" fmla="*/ 690716 w 2760001"/>
              <a:gd name="connsiteY36" fmla="*/ 2665040 h 5102344"/>
              <a:gd name="connsiteX37" fmla="*/ 649919 w 2760001"/>
              <a:gd name="connsiteY37" fmla="*/ 2775751 h 5102344"/>
              <a:gd name="connsiteX38" fmla="*/ 578380 w 2760001"/>
              <a:gd name="connsiteY38" fmla="*/ 2849724 h 5102344"/>
              <a:gd name="connsiteX39" fmla="*/ 35079 w 2760001"/>
              <a:gd name="connsiteY39" fmla="*/ 3693274 h 51023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2760001" h="5102344">
                <a:moveTo>
                  <a:pt x="774114" y="921210"/>
                </a:moveTo>
                <a:lnTo>
                  <a:pt x="857586" y="829273"/>
                </a:lnTo>
                <a:cubicBezTo>
                  <a:pt x="901868" y="783381"/>
                  <a:pt x="948113" y="738247"/>
                  <a:pt x="996266" y="694049"/>
                </a:cubicBezTo>
                <a:cubicBezTo>
                  <a:pt x="1544012" y="191308"/>
                  <a:pt x="2191341" y="-54934"/>
                  <a:pt x="2671801" y="10314"/>
                </a:cubicBezTo>
                <a:lnTo>
                  <a:pt x="2760001" y="31669"/>
                </a:lnTo>
                <a:lnTo>
                  <a:pt x="2687498" y="26682"/>
                </a:lnTo>
                <a:cubicBezTo>
                  <a:pt x="2342180" y="32509"/>
                  <a:pt x="1936981" y="187942"/>
                  <a:pt x="1570485" y="475069"/>
                </a:cubicBezTo>
                <a:lnTo>
                  <a:pt x="1506177" y="527515"/>
                </a:lnTo>
                <a:lnTo>
                  <a:pt x="1439572" y="549734"/>
                </a:lnTo>
                <a:cubicBezTo>
                  <a:pt x="1236085" y="625989"/>
                  <a:pt x="1027532" y="737548"/>
                  <a:pt x="825501" y="882020"/>
                </a:cubicBezTo>
                <a:close/>
                <a:moveTo>
                  <a:pt x="390376" y="2141965"/>
                </a:moveTo>
                <a:lnTo>
                  <a:pt x="443090" y="2011871"/>
                </a:lnTo>
                <a:cubicBezTo>
                  <a:pt x="472639" y="1946221"/>
                  <a:pt x="505034" y="1880922"/>
                  <a:pt x="540306" y="1816199"/>
                </a:cubicBezTo>
                <a:cubicBezTo>
                  <a:pt x="941518" y="1079973"/>
                  <a:pt x="1606992" y="616290"/>
                  <a:pt x="2237310" y="561847"/>
                </a:cubicBezTo>
                <a:lnTo>
                  <a:pt x="2358176" y="562809"/>
                </a:lnTo>
                <a:lnTo>
                  <a:pt x="2265732" y="576699"/>
                </a:lnTo>
                <a:cubicBezTo>
                  <a:pt x="1841702" y="677415"/>
                  <a:pt x="1425857" y="969175"/>
                  <a:pt x="1130318" y="1404243"/>
                </a:cubicBezTo>
                <a:lnTo>
                  <a:pt x="1079597" y="1482996"/>
                </a:lnTo>
                <a:lnTo>
                  <a:pt x="1009410" y="1527063"/>
                </a:lnTo>
                <a:cubicBezTo>
                  <a:pt x="799586" y="1671476"/>
                  <a:pt x="602908" y="1858508"/>
                  <a:pt x="432400" y="2082212"/>
                </a:cubicBezTo>
                <a:close/>
                <a:moveTo>
                  <a:pt x="391159" y="4920644"/>
                </a:moveTo>
                <a:cubicBezTo>
                  <a:pt x="384036" y="4827114"/>
                  <a:pt x="380387" y="4732213"/>
                  <a:pt x="380387" y="4636175"/>
                </a:cubicBezTo>
                <a:cubicBezTo>
                  <a:pt x="380387" y="3543754"/>
                  <a:pt x="852490" y="2598381"/>
                  <a:pt x="1539451" y="2143117"/>
                </a:cubicBezTo>
                <a:lnTo>
                  <a:pt x="1678284" y="2068861"/>
                </a:lnTo>
                <a:lnTo>
                  <a:pt x="1581213" y="2142388"/>
                </a:lnTo>
                <a:cubicBezTo>
                  <a:pt x="1159024" y="2521979"/>
                  <a:pt x="865267" y="3115029"/>
                  <a:pt x="798424" y="3797027"/>
                </a:cubicBezTo>
                <a:lnTo>
                  <a:pt x="789499" y="3918747"/>
                </a:lnTo>
                <a:lnTo>
                  <a:pt x="736692" y="4012921"/>
                </a:lnTo>
                <a:cubicBezTo>
                  <a:pt x="586725" y="4308954"/>
                  <a:pt x="478356" y="4645548"/>
                  <a:pt x="422774" y="5007783"/>
                </a:cubicBezTo>
                <a:lnTo>
                  <a:pt x="411952" y="5102344"/>
                </a:lnTo>
                <a:close/>
                <a:moveTo>
                  <a:pt x="0" y="3778293"/>
                </a:moveTo>
                <a:lnTo>
                  <a:pt x="31187" y="3604342"/>
                </a:lnTo>
                <a:cubicBezTo>
                  <a:pt x="50359" y="3515711"/>
                  <a:pt x="72929" y="3426692"/>
                  <a:pt x="98984" y="3337548"/>
                </a:cubicBezTo>
                <a:cubicBezTo>
                  <a:pt x="395364" y="2323534"/>
                  <a:pt x="1063001" y="1566187"/>
                  <a:pt x="1784787" y="1318465"/>
                </a:cubicBezTo>
                <a:lnTo>
                  <a:pt x="1925842" y="1284878"/>
                </a:lnTo>
                <a:lnTo>
                  <a:pt x="1821355" y="1328419"/>
                </a:lnTo>
                <a:cubicBezTo>
                  <a:pt x="1350688" y="1573297"/>
                  <a:pt x="933958" y="2049007"/>
                  <a:pt x="690716" y="2665040"/>
                </a:cubicBezTo>
                <a:lnTo>
                  <a:pt x="649919" y="2775751"/>
                </a:lnTo>
                <a:lnTo>
                  <a:pt x="578380" y="2849724"/>
                </a:lnTo>
                <a:cubicBezTo>
                  <a:pt x="367459" y="3086336"/>
                  <a:pt x="181761" y="3371186"/>
                  <a:pt x="35079" y="3693274"/>
                </a:cubicBezTo>
                <a:close/>
              </a:path>
            </a:pathLst>
          </a:custGeom>
          <a:gradFill>
            <a:gsLst>
              <a:gs pos="100000">
                <a:schemeClr val="accent2">
                  <a:lumMod val="50000"/>
                  <a:alpha val="51000"/>
                </a:schemeClr>
              </a:gs>
              <a:gs pos="66000">
                <a:srgbClr val="7D1D1F">
                  <a:alpha val="58000"/>
                </a:srgbClr>
              </a:gs>
              <a:gs pos="0">
                <a:schemeClr val="accent6">
                  <a:lumMod val="40000"/>
                  <a:lumOff val="60000"/>
                  <a:alpha val="52000"/>
                </a:schemeClr>
              </a:gs>
            </a:gsLst>
            <a:lin ang="0" scaled="1"/>
          </a:gradFill>
          <a:ln w="19050">
            <a:solidFill>
              <a:schemeClr val="accent6">
                <a:lumMod val="40000"/>
                <a:lumOff val="60000"/>
                <a:alpha val="86000"/>
              </a:schemeClr>
            </a:solidFill>
          </a:ln>
          <a:scene3d>
            <a:camera prst="orthographicFront"/>
            <a:lightRig rig="morning"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21" name="Forma libre 19"/>
          <p:cNvSpPr/>
          <p:nvPr/>
        </p:nvSpPr>
        <p:spPr>
          <a:xfrm rot="5096985" flipH="1">
            <a:off x="6659057" y="2117840"/>
            <a:ext cx="1476260" cy="3491878"/>
          </a:xfrm>
          <a:custGeom>
            <a:avLst/>
            <a:gdLst>
              <a:gd name="connsiteX0" fmla="*/ 774114 w 2760001"/>
              <a:gd name="connsiteY0" fmla="*/ 921210 h 5102344"/>
              <a:gd name="connsiteX1" fmla="*/ 857586 w 2760001"/>
              <a:gd name="connsiteY1" fmla="*/ 829273 h 5102344"/>
              <a:gd name="connsiteX2" fmla="*/ 996266 w 2760001"/>
              <a:gd name="connsiteY2" fmla="*/ 694049 h 5102344"/>
              <a:gd name="connsiteX3" fmla="*/ 2671801 w 2760001"/>
              <a:gd name="connsiteY3" fmla="*/ 10314 h 5102344"/>
              <a:gd name="connsiteX4" fmla="*/ 2760001 w 2760001"/>
              <a:gd name="connsiteY4" fmla="*/ 31669 h 5102344"/>
              <a:gd name="connsiteX5" fmla="*/ 2687498 w 2760001"/>
              <a:gd name="connsiteY5" fmla="*/ 26682 h 5102344"/>
              <a:gd name="connsiteX6" fmla="*/ 1570485 w 2760001"/>
              <a:gd name="connsiteY6" fmla="*/ 475069 h 5102344"/>
              <a:gd name="connsiteX7" fmla="*/ 1506177 w 2760001"/>
              <a:gd name="connsiteY7" fmla="*/ 527515 h 5102344"/>
              <a:gd name="connsiteX8" fmla="*/ 1439572 w 2760001"/>
              <a:gd name="connsiteY8" fmla="*/ 549734 h 5102344"/>
              <a:gd name="connsiteX9" fmla="*/ 825501 w 2760001"/>
              <a:gd name="connsiteY9" fmla="*/ 882020 h 5102344"/>
              <a:gd name="connsiteX10" fmla="*/ 390376 w 2760001"/>
              <a:gd name="connsiteY10" fmla="*/ 2141965 h 5102344"/>
              <a:gd name="connsiteX11" fmla="*/ 443090 w 2760001"/>
              <a:gd name="connsiteY11" fmla="*/ 2011871 h 5102344"/>
              <a:gd name="connsiteX12" fmla="*/ 540306 w 2760001"/>
              <a:gd name="connsiteY12" fmla="*/ 1816199 h 5102344"/>
              <a:gd name="connsiteX13" fmla="*/ 2237310 w 2760001"/>
              <a:gd name="connsiteY13" fmla="*/ 561847 h 5102344"/>
              <a:gd name="connsiteX14" fmla="*/ 2358176 w 2760001"/>
              <a:gd name="connsiteY14" fmla="*/ 562809 h 5102344"/>
              <a:gd name="connsiteX15" fmla="*/ 2265732 w 2760001"/>
              <a:gd name="connsiteY15" fmla="*/ 576699 h 5102344"/>
              <a:gd name="connsiteX16" fmla="*/ 1130318 w 2760001"/>
              <a:gd name="connsiteY16" fmla="*/ 1404243 h 5102344"/>
              <a:gd name="connsiteX17" fmla="*/ 1079597 w 2760001"/>
              <a:gd name="connsiteY17" fmla="*/ 1482996 h 5102344"/>
              <a:gd name="connsiteX18" fmla="*/ 1009410 w 2760001"/>
              <a:gd name="connsiteY18" fmla="*/ 1527063 h 5102344"/>
              <a:gd name="connsiteX19" fmla="*/ 432400 w 2760001"/>
              <a:gd name="connsiteY19" fmla="*/ 2082212 h 5102344"/>
              <a:gd name="connsiteX20" fmla="*/ 391159 w 2760001"/>
              <a:gd name="connsiteY20" fmla="*/ 4920644 h 5102344"/>
              <a:gd name="connsiteX21" fmla="*/ 380387 w 2760001"/>
              <a:gd name="connsiteY21" fmla="*/ 4636175 h 5102344"/>
              <a:gd name="connsiteX22" fmla="*/ 1539451 w 2760001"/>
              <a:gd name="connsiteY22" fmla="*/ 2143117 h 5102344"/>
              <a:gd name="connsiteX23" fmla="*/ 1678284 w 2760001"/>
              <a:gd name="connsiteY23" fmla="*/ 2068861 h 5102344"/>
              <a:gd name="connsiteX24" fmla="*/ 1581213 w 2760001"/>
              <a:gd name="connsiteY24" fmla="*/ 2142388 h 5102344"/>
              <a:gd name="connsiteX25" fmla="*/ 798424 w 2760001"/>
              <a:gd name="connsiteY25" fmla="*/ 3797027 h 5102344"/>
              <a:gd name="connsiteX26" fmla="*/ 789499 w 2760001"/>
              <a:gd name="connsiteY26" fmla="*/ 3918747 h 5102344"/>
              <a:gd name="connsiteX27" fmla="*/ 736692 w 2760001"/>
              <a:gd name="connsiteY27" fmla="*/ 4012921 h 5102344"/>
              <a:gd name="connsiteX28" fmla="*/ 422774 w 2760001"/>
              <a:gd name="connsiteY28" fmla="*/ 5007783 h 5102344"/>
              <a:gd name="connsiteX29" fmla="*/ 411952 w 2760001"/>
              <a:gd name="connsiteY29" fmla="*/ 5102344 h 5102344"/>
              <a:gd name="connsiteX30" fmla="*/ 0 w 2760001"/>
              <a:gd name="connsiteY30" fmla="*/ 3778293 h 5102344"/>
              <a:gd name="connsiteX31" fmla="*/ 31187 w 2760001"/>
              <a:gd name="connsiteY31" fmla="*/ 3604342 h 5102344"/>
              <a:gd name="connsiteX32" fmla="*/ 98984 w 2760001"/>
              <a:gd name="connsiteY32" fmla="*/ 3337548 h 5102344"/>
              <a:gd name="connsiteX33" fmla="*/ 1784787 w 2760001"/>
              <a:gd name="connsiteY33" fmla="*/ 1318465 h 5102344"/>
              <a:gd name="connsiteX34" fmla="*/ 1925842 w 2760001"/>
              <a:gd name="connsiteY34" fmla="*/ 1284878 h 5102344"/>
              <a:gd name="connsiteX35" fmla="*/ 1821355 w 2760001"/>
              <a:gd name="connsiteY35" fmla="*/ 1328419 h 5102344"/>
              <a:gd name="connsiteX36" fmla="*/ 690716 w 2760001"/>
              <a:gd name="connsiteY36" fmla="*/ 2665040 h 5102344"/>
              <a:gd name="connsiteX37" fmla="*/ 649919 w 2760001"/>
              <a:gd name="connsiteY37" fmla="*/ 2775751 h 5102344"/>
              <a:gd name="connsiteX38" fmla="*/ 578380 w 2760001"/>
              <a:gd name="connsiteY38" fmla="*/ 2849724 h 5102344"/>
              <a:gd name="connsiteX39" fmla="*/ 35079 w 2760001"/>
              <a:gd name="connsiteY39" fmla="*/ 3693274 h 51023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2760001" h="5102344">
                <a:moveTo>
                  <a:pt x="774114" y="921210"/>
                </a:moveTo>
                <a:lnTo>
                  <a:pt x="857586" y="829273"/>
                </a:lnTo>
                <a:cubicBezTo>
                  <a:pt x="901868" y="783381"/>
                  <a:pt x="948113" y="738247"/>
                  <a:pt x="996266" y="694049"/>
                </a:cubicBezTo>
                <a:cubicBezTo>
                  <a:pt x="1544012" y="191308"/>
                  <a:pt x="2191341" y="-54934"/>
                  <a:pt x="2671801" y="10314"/>
                </a:cubicBezTo>
                <a:lnTo>
                  <a:pt x="2760001" y="31669"/>
                </a:lnTo>
                <a:lnTo>
                  <a:pt x="2687498" y="26682"/>
                </a:lnTo>
                <a:cubicBezTo>
                  <a:pt x="2342180" y="32509"/>
                  <a:pt x="1936981" y="187942"/>
                  <a:pt x="1570485" y="475069"/>
                </a:cubicBezTo>
                <a:lnTo>
                  <a:pt x="1506177" y="527515"/>
                </a:lnTo>
                <a:lnTo>
                  <a:pt x="1439572" y="549734"/>
                </a:lnTo>
                <a:cubicBezTo>
                  <a:pt x="1236085" y="625989"/>
                  <a:pt x="1027532" y="737548"/>
                  <a:pt x="825501" y="882020"/>
                </a:cubicBezTo>
                <a:close/>
                <a:moveTo>
                  <a:pt x="390376" y="2141965"/>
                </a:moveTo>
                <a:lnTo>
                  <a:pt x="443090" y="2011871"/>
                </a:lnTo>
                <a:cubicBezTo>
                  <a:pt x="472639" y="1946221"/>
                  <a:pt x="505034" y="1880922"/>
                  <a:pt x="540306" y="1816199"/>
                </a:cubicBezTo>
                <a:cubicBezTo>
                  <a:pt x="941518" y="1079973"/>
                  <a:pt x="1606992" y="616290"/>
                  <a:pt x="2237310" y="561847"/>
                </a:cubicBezTo>
                <a:lnTo>
                  <a:pt x="2358176" y="562809"/>
                </a:lnTo>
                <a:lnTo>
                  <a:pt x="2265732" y="576699"/>
                </a:lnTo>
                <a:cubicBezTo>
                  <a:pt x="1841702" y="677415"/>
                  <a:pt x="1425857" y="969175"/>
                  <a:pt x="1130318" y="1404243"/>
                </a:cubicBezTo>
                <a:lnTo>
                  <a:pt x="1079597" y="1482996"/>
                </a:lnTo>
                <a:lnTo>
                  <a:pt x="1009410" y="1527063"/>
                </a:lnTo>
                <a:cubicBezTo>
                  <a:pt x="799586" y="1671476"/>
                  <a:pt x="602908" y="1858508"/>
                  <a:pt x="432400" y="2082212"/>
                </a:cubicBezTo>
                <a:close/>
                <a:moveTo>
                  <a:pt x="391159" y="4920644"/>
                </a:moveTo>
                <a:cubicBezTo>
                  <a:pt x="384036" y="4827114"/>
                  <a:pt x="380387" y="4732213"/>
                  <a:pt x="380387" y="4636175"/>
                </a:cubicBezTo>
                <a:cubicBezTo>
                  <a:pt x="380387" y="3543754"/>
                  <a:pt x="852490" y="2598381"/>
                  <a:pt x="1539451" y="2143117"/>
                </a:cubicBezTo>
                <a:lnTo>
                  <a:pt x="1678284" y="2068861"/>
                </a:lnTo>
                <a:lnTo>
                  <a:pt x="1581213" y="2142388"/>
                </a:lnTo>
                <a:cubicBezTo>
                  <a:pt x="1159024" y="2521979"/>
                  <a:pt x="865267" y="3115029"/>
                  <a:pt x="798424" y="3797027"/>
                </a:cubicBezTo>
                <a:lnTo>
                  <a:pt x="789499" y="3918747"/>
                </a:lnTo>
                <a:lnTo>
                  <a:pt x="736692" y="4012921"/>
                </a:lnTo>
                <a:cubicBezTo>
                  <a:pt x="586725" y="4308954"/>
                  <a:pt x="478356" y="4645548"/>
                  <a:pt x="422774" y="5007783"/>
                </a:cubicBezTo>
                <a:lnTo>
                  <a:pt x="411952" y="5102344"/>
                </a:lnTo>
                <a:close/>
                <a:moveTo>
                  <a:pt x="0" y="3778293"/>
                </a:moveTo>
                <a:lnTo>
                  <a:pt x="31187" y="3604342"/>
                </a:lnTo>
                <a:cubicBezTo>
                  <a:pt x="50359" y="3515711"/>
                  <a:pt x="72929" y="3426692"/>
                  <a:pt x="98984" y="3337548"/>
                </a:cubicBezTo>
                <a:cubicBezTo>
                  <a:pt x="395364" y="2323534"/>
                  <a:pt x="1063001" y="1566187"/>
                  <a:pt x="1784787" y="1318465"/>
                </a:cubicBezTo>
                <a:lnTo>
                  <a:pt x="1925842" y="1284878"/>
                </a:lnTo>
                <a:lnTo>
                  <a:pt x="1821355" y="1328419"/>
                </a:lnTo>
                <a:cubicBezTo>
                  <a:pt x="1350688" y="1573297"/>
                  <a:pt x="933958" y="2049007"/>
                  <a:pt x="690716" y="2665040"/>
                </a:cubicBezTo>
                <a:lnTo>
                  <a:pt x="649919" y="2775751"/>
                </a:lnTo>
                <a:lnTo>
                  <a:pt x="578380" y="2849724"/>
                </a:lnTo>
                <a:cubicBezTo>
                  <a:pt x="367459" y="3086336"/>
                  <a:pt x="181761" y="3371186"/>
                  <a:pt x="35079" y="3693274"/>
                </a:cubicBezTo>
                <a:close/>
              </a:path>
            </a:pathLst>
          </a:custGeom>
          <a:gradFill>
            <a:gsLst>
              <a:gs pos="100000">
                <a:schemeClr val="accent2">
                  <a:lumMod val="50000"/>
                  <a:alpha val="51000"/>
                </a:schemeClr>
              </a:gs>
              <a:gs pos="66000">
                <a:srgbClr val="7D1D1F">
                  <a:alpha val="58000"/>
                </a:srgbClr>
              </a:gs>
              <a:gs pos="0">
                <a:schemeClr val="accent6">
                  <a:lumMod val="40000"/>
                  <a:lumOff val="60000"/>
                  <a:alpha val="52000"/>
                </a:schemeClr>
              </a:gs>
            </a:gsLst>
            <a:lin ang="0" scaled="1"/>
          </a:gradFill>
          <a:ln w="19050">
            <a:solidFill>
              <a:schemeClr val="accent6">
                <a:lumMod val="40000"/>
                <a:lumOff val="60000"/>
                <a:alpha val="86000"/>
              </a:schemeClr>
            </a:solidFill>
          </a:ln>
          <a:scene3d>
            <a:camera prst="orthographicFront"/>
            <a:lightRig rig="morning"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23" name="22 Rectángulo"/>
          <p:cNvSpPr/>
          <p:nvPr/>
        </p:nvSpPr>
        <p:spPr>
          <a:xfrm>
            <a:off x="-108520" y="0"/>
            <a:ext cx="9361040" cy="5247296"/>
          </a:xfrm>
          <a:prstGeom prst="rect">
            <a:avLst/>
          </a:prstGeom>
          <a:gradFill flip="none" rotWithShape="1">
            <a:gsLst>
              <a:gs pos="0">
                <a:srgbClr val="CCCCFF">
                  <a:lumMod val="48000"/>
                  <a:lumOff val="52000"/>
                </a:srgbClr>
              </a:gs>
              <a:gs pos="77000">
                <a:srgbClr val="A278FF"/>
              </a:gs>
              <a:gs pos="28000">
                <a:srgbClr val="9966FF">
                  <a:lumMod val="99000"/>
                  <a:lumOff val="1000"/>
                </a:srgbClr>
              </a:gs>
              <a:gs pos="100000">
                <a:srgbClr val="CCB3FF"/>
              </a:gs>
              <a:gs pos="53000">
                <a:srgbClr val="CC99FF">
                  <a:lumMod val="73000"/>
                  <a:lumOff val="27000"/>
                </a:srgbClr>
              </a:gs>
              <a:gs pos="100000">
                <a:srgbClr val="CCCCFF">
                  <a:lumMod val="71000"/>
                  <a:lumOff val="29000"/>
                </a:srgbClr>
              </a:gs>
            </a:gsLst>
            <a:lin ang="189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15686761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4000" fill="hold"/>
                                        <p:tgtEl>
                                          <p:spTgt spid="2"/>
                                        </p:tgtEl>
                                        <p:attrNameLst>
                                          <p:attrName>ppt_x</p:attrName>
                                        </p:attrNameLst>
                                      </p:cBhvr>
                                      <p:tavLst>
                                        <p:tav tm="0">
                                          <p:val>
                                            <p:strVal val="1+#ppt_w/2"/>
                                          </p:val>
                                        </p:tav>
                                        <p:tav tm="100000">
                                          <p:val>
                                            <p:strVal val="#ppt_x"/>
                                          </p:val>
                                        </p:tav>
                                      </p:tavLst>
                                    </p:anim>
                                    <p:anim calcmode="lin" valueType="num">
                                      <p:cBhvr additive="base">
                                        <p:cTn id="8" dur="4000" fill="hold"/>
                                        <p:tgtEl>
                                          <p:spTgt spid="2"/>
                                        </p:tgtEl>
                                        <p:attrNameLst>
                                          <p:attrName>ppt_y</p:attrName>
                                        </p:attrNameLst>
                                      </p:cBhvr>
                                      <p:tavLst>
                                        <p:tav tm="0">
                                          <p:val>
                                            <p:strVal val="#ppt_y"/>
                                          </p:val>
                                        </p:tav>
                                        <p:tav tm="100000">
                                          <p:val>
                                            <p:strVal val="#ppt_y"/>
                                          </p:val>
                                        </p:tav>
                                      </p:tavLst>
                                    </p:anim>
                                  </p:childTnLst>
                                </p:cTn>
                              </p:par>
                              <p:par>
                                <p:cTn id="9" presetID="2" presetClass="entr" presetSubtype="2" fill="hold" grpId="0"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additive="base">
                                        <p:cTn id="11" dur="4000" fill="hold"/>
                                        <p:tgtEl>
                                          <p:spTgt spid="4"/>
                                        </p:tgtEl>
                                        <p:attrNameLst>
                                          <p:attrName>ppt_x</p:attrName>
                                        </p:attrNameLst>
                                      </p:cBhvr>
                                      <p:tavLst>
                                        <p:tav tm="0">
                                          <p:val>
                                            <p:strVal val="1+#ppt_w/2"/>
                                          </p:val>
                                        </p:tav>
                                        <p:tav tm="100000">
                                          <p:val>
                                            <p:strVal val="#ppt_x"/>
                                          </p:val>
                                        </p:tav>
                                      </p:tavLst>
                                    </p:anim>
                                    <p:anim calcmode="lin" valueType="num">
                                      <p:cBhvr additive="base">
                                        <p:cTn id="12" dur="4000" fill="hold"/>
                                        <p:tgtEl>
                                          <p:spTgt spid="4"/>
                                        </p:tgtEl>
                                        <p:attrNameLst>
                                          <p:attrName>ppt_y</p:attrName>
                                        </p:attrNameLst>
                                      </p:cBhvr>
                                      <p:tavLst>
                                        <p:tav tm="0">
                                          <p:val>
                                            <p:strVal val="#ppt_y"/>
                                          </p:val>
                                        </p:tav>
                                        <p:tav tm="100000">
                                          <p:val>
                                            <p:strVal val="#ppt_y"/>
                                          </p:val>
                                        </p:tav>
                                      </p:tavLst>
                                    </p:anim>
                                  </p:childTnLst>
                                </p:cTn>
                              </p:par>
                              <p:par>
                                <p:cTn id="13" presetID="2" presetClass="entr" presetSubtype="8" fill="hold" grpId="0" nodeType="withEffect">
                                  <p:stCondLst>
                                    <p:cond delay="0"/>
                                  </p:stCondLst>
                                  <p:childTnLst>
                                    <p:set>
                                      <p:cBhvr>
                                        <p:cTn id="14" dur="1" fill="hold">
                                          <p:stCondLst>
                                            <p:cond delay="0"/>
                                          </p:stCondLst>
                                        </p:cTn>
                                        <p:tgtEl>
                                          <p:spTgt spid="3"/>
                                        </p:tgtEl>
                                        <p:attrNameLst>
                                          <p:attrName>style.visibility</p:attrName>
                                        </p:attrNameLst>
                                      </p:cBhvr>
                                      <p:to>
                                        <p:strVal val="visible"/>
                                      </p:to>
                                    </p:set>
                                    <p:anim calcmode="lin" valueType="num">
                                      <p:cBhvr additive="base">
                                        <p:cTn id="15" dur="4000" fill="hold"/>
                                        <p:tgtEl>
                                          <p:spTgt spid="3"/>
                                        </p:tgtEl>
                                        <p:attrNameLst>
                                          <p:attrName>ppt_x</p:attrName>
                                        </p:attrNameLst>
                                      </p:cBhvr>
                                      <p:tavLst>
                                        <p:tav tm="0">
                                          <p:val>
                                            <p:strVal val="0-#ppt_w/2"/>
                                          </p:val>
                                        </p:tav>
                                        <p:tav tm="100000">
                                          <p:val>
                                            <p:strVal val="#ppt_x"/>
                                          </p:val>
                                        </p:tav>
                                      </p:tavLst>
                                    </p:anim>
                                    <p:anim calcmode="lin" valueType="num">
                                      <p:cBhvr additive="base">
                                        <p:cTn id="16" dur="4000" fill="hold"/>
                                        <p:tgtEl>
                                          <p:spTgt spid="3"/>
                                        </p:tgtEl>
                                        <p:attrNameLst>
                                          <p:attrName>ppt_y</p:attrName>
                                        </p:attrNameLst>
                                      </p:cBhvr>
                                      <p:tavLst>
                                        <p:tav tm="0">
                                          <p:val>
                                            <p:strVal val="#ppt_y"/>
                                          </p:val>
                                        </p:tav>
                                        <p:tav tm="100000">
                                          <p:val>
                                            <p:strVal val="#ppt_y"/>
                                          </p:val>
                                        </p:tav>
                                      </p:tavLst>
                                    </p:anim>
                                  </p:childTnLst>
                                </p:cTn>
                              </p:par>
                              <p:par>
                                <p:cTn id="17" presetID="2" presetClass="entr" presetSubtype="8" fill="hold" grpId="0" nodeType="with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4000" fill="hold"/>
                                        <p:tgtEl>
                                          <p:spTgt spid="5"/>
                                        </p:tgtEl>
                                        <p:attrNameLst>
                                          <p:attrName>ppt_x</p:attrName>
                                        </p:attrNameLst>
                                      </p:cBhvr>
                                      <p:tavLst>
                                        <p:tav tm="0">
                                          <p:val>
                                            <p:strVal val="0-#ppt_w/2"/>
                                          </p:val>
                                        </p:tav>
                                        <p:tav tm="100000">
                                          <p:val>
                                            <p:strVal val="#ppt_x"/>
                                          </p:val>
                                        </p:tav>
                                      </p:tavLst>
                                    </p:anim>
                                    <p:anim calcmode="lin" valueType="num">
                                      <p:cBhvr additive="base">
                                        <p:cTn id="20" dur="4000" fill="hold"/>
                                        <p:tgtEl>
                                          <p:spTgt spid="5"/>
                                        </p:tgtEl>
                                        <p:attrNameLst>
                                          <p:attrName>ppt_y</p:attrName>
                                        </p:attrNameLst>
                                      </p:cBhvr>
                                      <p:tavLst>
                                        <p:tav tm="0">
                                          <p:val>
                                            <p:strVal val="#ppt_y"/>
                                          </p:val>
                                        </p:tav>
                                        <p:tav tm="100000">
                                          <p:val>
                                            <p:strVal val="#ppt_y"/>
                                          </p:val>
                                        </p:tav>
                                      </p:tavLst>
                                    </p:anim>
                                  </p:childTnLst>
                                </p:cTn>
                              </p:par>
                              <p:par>
                                <p:cTn id="21" presetID="2" presetClass="entr" presetSubtype="2" fill="hold" grpId="0" nodeType="withEffect">
                                  <p:stCondLst>
                                    <p:cond delay="0"/>
                                  </p:stCondLst>
                                  <p:childTnLst>
                                    <p:set>
                                      <p:cBhvr>
                                        <p:cTn id="22" dur="1" fill="hold">
                                          <p:stCondLst>
                                            <p:cond delay="0"/>
                                          </p:stCondLst>
                                        </p:cTn>
                                        <p:tgtEl>
                                          <p:spTgt spid="14"/>
                                        </p:tgtEl>
                                        <p:attrNameLst>
                                          <p:attrName>style.visibility</p:attrName>
                                        </p:attrNameLst>
                                      </p:cBhvr>
                                      <p:to>
                                        <p:strVal val="visible"/>
                                      </p:to>
                                    </p:set>
                                    <p:anim calcmode="lin" valueType="num">
                                      <p:cBhvr additive="base">
                                        <p:cTn id="23" dur="4000" fill="hold"/>
                                        <p:tgtEl>
                                          <p:spTgt spid="14"/>
                                        </p:tgtEl>
                                        <p:attrNameLst>
                                          <p:attrName>ppt_x</p:attrName>
                                        </p:attrNameLst>
                                      </p:cBhvr>
                                      <p:tavLst>
                                        <p:tav tm="0">
                                          <p:val>
                                            <p:strVal val="1+#ppt_w/2"/>
                                          </p:val>
                                        </p:tav>
                                        <p:tav tm="100000">
                                          <p:val>
                                            <p:strVal val="#ppt_x"/>
                                          </p:val>
                                        </p:tav>
                                      </p:tavLst>
                                    </p:anim>
                                    <p:anim calcmode="lin" valueType="num">
                                      <p:cBhvr additive="base">
                                        <p:cTn id="24" dur="4000" fill="hold"/>
                                        <p:tgtEl>
                                          <p:spTgt spid="14"/>
                                        </p:tgtEl>
                                        <p:attrNameLst>
                                          <p:attrName>ppt_y</p:attrName>
                                        </p:attrNameLst>
                                      </p:cBhvr>
                                      <p:tavLst>
                                        <p:tav tm="0">
                                          <p:val>
                                            <p:strVal val="#ppt_y"/>
                                          </p:val>
                                        </p:tav>
                                        <p:tav tm="100000">
                                          <p:val>
                                            <p:strVal val="#ppt_y"/>
                                          </p:val>
                                        </p:tav>
                                      </p:tavLst>
                                    </p:anim>
                                  </p:childTnLst>
                                </p:cTn>
                              </p:par>
                              <p:par>
                                <p:cTn id="25" presetID="2" presetClass="entr" presetSubtype="2" fill="hold" grpId="0" nodeType="withEffect">
                                  <p:stCondLst>
                                    <p:cond delay="0"/>
                                  </p:stCondLst>
                                  <p:childTnLst>
                                    <p:set>
                                      <p:cBhvr>
                                        <p:cTn id="26" dur="1" fill="hold">
                                          <p:stCondLst>
                                            <p:cond delay="0"/>
                                          </p:stCondLst>
                                        </p:cTn>
                                        <p:tgtEl>
                                          <p:spTgt spid="15"/>
                                        </p:tgtEl>
                                        <p:attrNameLst>
                                          <p:attrName>style.visibility</p:attrName>
                                        </p:attrNameLst>
                                      </p:cBhvr>
                                      <p:to>
                                        <p:strVal val="visible"/>
                                      </p:to>
                                    </p:set>
                                    <p:anim calcmode="lin" valueType="num">
                                      <p:cBhvr additive="base">
                                        <p:cTn id="27" dur="4000" fill="hold"/>
                                        <p:tgtEl>
                                          <p:spTgt spid="15"/>
                                        </p:tgtEl>
                                        <p:attrNameLst>
                                          <p:attrName>ppt_x</p:attrName>
                                        </p:attrNameLst>
                                      </p:cBhvr>
                                      <p:tavLst>
                                        <p:tav tm="0">
                                          <p:val>
                                            <p:strVal val="1+#ppt_w/2"/>
                                          </p:val>
                                        </p:tav>
                                        <p:tav tm="100000">
                                          <p:val>
                                            <p:strVal val="#ppt_x"/>
                                          </p:val>
                                        </p:tav>
                                      </p:tavLst>
                                    </p:anim>
                                    <p:anim calcmode="lin" valueType="num">
                                      <p:cBhvr additive="base">
                                        <p:cTn id="28" dur="4000" fill="hold"/>
                                        <p:tgtEl>
                                          <p:spTgt spid="15"/>
                                        </p:tgtEl>
                                        <p:attrNameLst>
                                          <p:attrName>ppt_y</p:attrName>
                                        </p:attrNameLst>
                                      </p:cBhvr>
                                      <p:tavLst>
                                        <p:tav tm="0">
                                          <p:val>
                                            <p:strVal val="#ppt_y"/>
                                          </p:val>
                                        </p:tav>
                                        <p:tav tm="100000">
                                          <p:val>
                                            <p:strVal val="#ppt_y"/>
                                          </p:val>
                                        </p:tav>
                                      </p:tavLst>
                                    </p:anim>
                                  </p:childTnLst>
                                </p:cTn>
                              </p:par>
                              <p:par>
                                <p:cTn id="29" presetID="2" presetClass="entr" presetSubtype="8" fill="hold" grpId="0" nodeType="withEffect">
                                  <p:stCondLst>
                                    <p:cond delay="0"/>
                                  </p:stCondLst>
                                  <p:childTnLst>
                                    <p:set>
                                      <p:cBhvr>
                                        <p:cTn id="30" dur="1" fill="hold">
                                          <p:stCondLst>
                                            <p:cond delay="0"/>
                                          </p:stCondLst>
                                        </p:cTn>
                                        <p:tgtEl>
                                          <p:spTgt spid="17"/>
                                        </p:tgtEl>
                                        <p:attrNameLst>
                                          <p:attrName>style.visibility</p:attrName>
                                        </p:attrNameLst>
                                      </p:cBhvr>
                                      <p:to>
                                        <p:strVal val="visible"/>
                                      </p:to>
                                    </p:set>
                                    <p:anim calcmode="lin" valueType="num">
                                      <p:cBhvr additive="base">
                                        <p:cTn id="31" dur="4000" fill="hold"/>
                                        <p:tgtEl>
                                          <p:spTgt spid="17"/>
                                        </p:tgtEl>
                                        <p:attrNameLst>
                                          <p:attrName>ppt_x</p:attrName>
                                        </p:attrNameLst>
                                      </p:cBhvr>
                                      <p:tavLst>
                                        <p:tav tm="0">
                                          <p:val>
                                            <p:strVal val="0-#ppt_w/2"/>
                                          </p:val>
                                        </p:tav>
                                        <p:tav tm="100000">
                                          <p:val>
                                            <p:strVal val="#ppt_x"/>
                                          </p:val>
                                        </p:tav>
                                      </p:tavLst>
                                    </p:anim>
                                    <p:anim calcmode="lin" valueType="num">
                                      <p:cBhvr additive="base">
                                        <p:cTn id="32" dur="4000" fill="hold"/>
                                        <p:tgtEl>
                                          <p:spTgt spid="17"/>
                                        </p:tgtEl>
                                        <p:attrNameLst>
                                          <p:attrName>ppt_y</p:attrName>
                                        </p:attrNameLst>
                                      </p:cBhvr>
                                      <p:tavLst>
                                        <p:tav tm="0">
                                          <p:val>
                                            <p:strVal val="#ppt_y"/>
                                          </p:val>
                                        </p:tav>
                                        <p:tav tm="100000">
                                          <p:val>
                                            <p:strVal val="#ppt_y"/>
                                          </p:val>
                                        </p:tav>
                                      </p:tavLst>
                                    </p:anim>
                                  </p:childTnLst>
                                </p:cTn>
                              </p:par>
                              <p:par>
                                <p:cTn id="33" presetID="2" presetClass="entr" presetSubtype="8" fill="hold" grpId="0" nodeType="withEffect">
                                  <p:stCondLst>
                                    <p:cond delay="0"/>
                                  </p:stCondLst>
                                  <p:childTnLst>
                                    <p:set>
                                      <p:cBhvr>
                                        <p:cTn id="34" dur="1" fill="hold">
                                          <p:stCondLst>
                                            <p:cond delay="0"/>
                                          </p:stCondLst>
                                        </p:cTn>
                                        <p:tgtEl>
                                          <p:spTgt spid="16"/>
                                        </p:tgtEl>
                                        <p:attrNameLst>
                                          <p:attrName>style.visibility</p:attrName>
                                        </p:attrNameLst>
                                      </p:cBhvr>
                                      <p:to>
                                        <p:strVal val="visible"/>
                                      </p:to>
                                    </p:set>
                                    <p:anim calcmode="lin" valueType="num">
                                      <p:cBhvr additive="base">
                                        <p:cTn id="35" dur="4000" fill="hold"/>
                                        <p:tgtEl>
                                          <p:spTgt spid="16"/>
                                        </p:tgtEl>
                                        <p:attrNameLst>
                                          <p:attrName>ppt_x</p:attrName>
                                        </p:attrNameLst>
                                      </p:cBhvr>
                                      <p:tavLst>
                                        <p:tav tm="0">
                                          <p:val>
                                            <p:strVal val="0-#ppt_w/2"/>
                                          </p:val>
                                        </p:tav>
                                        <p:tav tm="100000">
                                          <p:val>
                                            <p:strVal val="#ppt_x"/>
                                          </p:val>
                                        </p:tav>
                                      </p:tavLst>
                                    </p:anim>
                                    <p:anim calcmode="lin" valueType="num">
                                      <p:cBhvr additive="base">
                                        <p:cTn id="36" dur="4000" fill="hold"/>
                                        <p:tgtEl>
                                          <p:spTgt spid="16"/>
                                        </p:tgtEl>
                                        <p:attrNameLst>
                                          <p:attrName>ppt_y</p:attrName>
                                        </p:attrNameLst>
                                      </p:cBhvr>
                                      <p:tavLst>
                                        <p:tav tm="0">
                                          <p:val>
                                            <p:strVal val="#ppt_y"/>
                                          </p:val>
                                        </p:tav>
                                        <p:tav tm="100000">
                                          <p:val>
                                            <p:strVal val="#ppt_y"/>
                                          </p:val>
                                        </p:tav>
                                      </p:tavLst>
                                    </p:anim>
                                  </p:childTnLst>
                                </p:cTn>
                              </p:par>
                              <p:par>
                                <p:cTn id="37" presetID="2" presetClass="entr" presetSubtype="2" fill="hold" grpId="0" nodeType="withEffect">
                                  <p:stCondLst>
                                    <p:cond delay="0"/>
                                  </p:stCondLst>
                                  <p:childTnLst>
                                    <p:set>
                                      <p:cBhvr>
                                        <p:cTn id="38" dur="1" fill="hold">
                                          <p:stCondLst>
                                            <p:cond delay="0"/>
                                          </p:stCondLst>
                                        </p:cTn>
                                        <p:tgtEl>
                                          <p:spTgt spid="19"/>
                                        </p:tgtEl>
                                        <p:attrNameLst>
                                          <p:attrName>style.visibility</p:attrName>
                                        </p:attrNameLst>
                                      </p:cBhvr>
                                      <p:to>
                                        <p:strVal val="visible"/>
                                      </p:to>
                                    </p:set>
                                    <p:anim calcmode="lin" valueType="num">
                                      <p:cBhvr additive="base">
                                        <p:cTn id="39" dur="4000" fill="hold"/>
                                        <p:tgtEl>
                                          <p:spTgt spid="19"/>
                                        </p:tgtEl>
                                        <p:attrNameLst>
                                          <p:attrName>ppt_x</p:attrName>
                                        </p:attrNameLst>
                                      </p:cBhvr>
                                      <p:tavLst>
                                        <p:tav tm="0">
                                          <p:val>
                                            <p:strVal val="1+#ppt_w/2"/>
                                          </p:val>
                                        </p:tav>
                                        <p:tav tm="100000">
                                          <p:val>
                                            <p:strVal val="#ppt_x"/>
                                          </p:val>
                                        </p:tav>
                                      </p:tavLst>
                                    </p:anim>
                                    <p:anim calcmode="lin" valueType="num">
                                      <p:cBhvr additive="base">
                                        <p:cTn id="40" dur="4000" fill="hold"/>
                                        <p:tgtEl>
                                          <p:spTgt spid="19"/>
                                        </p:tgtEl>
                                        <p:attrNameLst>
                                          <p:attrName>ppt_y</p:attrName>
                                        </p:attrNameLst>
                                      </p:cBhvr>
                                      <p:tavLst>
                                        <p:tav tm="0">
                                          <p:val>
                                            <p:strVal val="#ppt_y"/>
                                          </p:val>
                                        </p:tav>
                                        <p:tav tm="100000">
                                          <p:val>
                                            <p:strVal val="#ppt_y"/>
                                          </p:val>
                                        </p:tav>
                                      </p:tavLst>
                                    </p:anim>
                                  </p:childTnLst>
                                </p:cTn>
                              </p:par>
                              <p:par>
                                <p:cTn id="41" presetID="2" presetClass="entr" presetSubtype="2" fill="hold" grpId="0" nodeType="withEffect">
                                  <p:stCondLst>
                                    <p:cond delay="0"/>
                                  </p:stCondLst>
                                  <p:childTnLst>
                                    <p:set>
                                      <p:cBhvr>
                                        <p:cTn id="42" dur="1" fill="hold">
                                          <p:stCondLst>
                                            <p:cond delay="0"/>
                                          </p:stCondLst>
                                        </p:cTn>
                                        <p:tgtEl>
                                          <p:spTgt spid="18"/>
                                        </p:tgtEl>
                                        <p:attrNameLst>
                                          <p:attrName>style.visibility</p:attrName>
                                        </p:attrNameLst>
                                      </p:cBhvr>
                                      <p:to>
                                        <p:strVal val="visible"/>
                                      </p:to>
                                    </p:set>
                                    <p:anim calcmode="lin" valueType="num">
                                      <p:cBhvr additive="base">
                                        <p:cTn id="43" dur="4000" fill="hold"/>
                                        <p:tgtEl>
                                          <p:spTgt spid="18"/>
                                        </p:tgtEl>
                                        <p:attrNameLst>
                                          <p:attrName>ppt_x</p:attrName>
                                        </p:attrNameLst>
                                      </p:cBhvr>
                                      <p:tavLst>
                                        <p:tav tm="0">
                                          <p:val>
                                            <p:strVal val="1+#ppt_w/2"/>
                                          </p:val>
                                        </p:tav>
                                        <p:tav tm="100000">
                                          <p:val>
                                            <p:strVal val="#ppt_x"/>
                                          </p:val>
                                        </p:tav>
                                      </p:tavLst>
                                    </p:anim>
                                    <p:anim calcmode="lin" valueType="num">
                                      <p:cBhvr additive="base">
                                        <p:cTn id="44" dur="4000" fill="hold"/>
                                        <p:tgtEl>
                                          <p:spTgt spid="18"/>
                                        </p:tgtEl>
                                        <p:attrNameLst>
                                          <p:attrName>ppt_y</p:attrName>
                                        </p:attrNameLst>
                                      </p:cBhvr>
                                      <p:tavLst>
                                        <p:tav tm="0">
                                          <p:val>
                                            <p:strVal val="#ppt_y"/>
                                          </p:val>
                                        </p:tav>
                                        <p:tav tm="100000">
                                          <p:val>
                                            <p:strVal val="#ppt_y"/>
                                          </p:val>
                                        </p:tav>
                                      </p:tavLst>
                                    </p:anim>
                                  </p:childTnLst>
                                </p:cTn>
                              </p:par>
                              <p:par>
                                <p:cTn id="45" presetID="2" presetClass="entr" presetSubtype="8" fill="hold" grpId="0" nodeType="withEffect">
                                  <p:stCondLst>
                                    <p:cond delay="0"/>
                                  </p:stCondLst>
                                  <p:childTnLst>
                                    <p:set>
                                      <p:cBhvr>
                                        <p:cTn id="46" dur="1" fill="hold">
                                          <p:stCondLst>
                                            <p:cond delay="0"/>
                                          </p:stCondLst>
                                        </p:cTn>
                                        <p:tgtEl>
                                          <p:spTgt spid="21"/>
                                        </p:tgtEl>
                                        <p:attrNameLst>
                                          <p:attrName>style.visibility</p:attrName>
                                        </p:attrNameLst>
                                      </p:cBhvr>
                                      <p:to>
                                        <p:strVal val="visible"/>
                                      </p:to>
                                    </p:set>
                                    <p:anim calcmode="lin" valueType="num">
                                      <p:cBhvr additive="base">
                                        <p:cTn id="47" dur="4000" fill="hold"/>
                                        <p:tgtEl>
                                          <p:spTgt spid="21"/>
                                        </p:tgtEl>
                                        <p:attrNameLst>
                                          <p:attrName>ppt_x</p:attrName>
                                        </p:attrNameLst>
                                      </p:cBhvr>
                                      <p:tavLst>
                                        <p:tav tm="0">
                                          <p:val>
                                            <p:strVal val="0-#ppt_w/2"/>
                                          </p:val>
                                        </p:tav>
                                        <p:tav tm="100000">
                                          <p:val>
                                            <p:strVal val="#ppt_x"/>
                                          </p:val>
                                        </p:tav>
                                      </p:tavLst>
                                    </p:anim>
                                    <p:anim calcmode="lin" valueType="num">
                                      <p:cBhvr additive="base">
                                        <p:cTn id="48" dur="4000" fill="hold"/>
                                        <p:tgtEl>
                                          <p:spTgt spid="21"/>
                                        </p:tgtEl>
                                        <p:attrNameLst>
                                          <p:attrName>ppt_y</p:attrName>
                                        </p:attrNameLst>
                                      </p:cBhvr>
                                      <p:tavLst>
                                        <p:tav tm="0">
                                          <p:val>
                                            <p:strVal val="#ppt_y"/>
                                          </p:val>
                                        </p:tav>
                                        <p:tav tm="100000">
                                          <p:val>
                                            <p:strVal val="#ppt_y"/>
                                          </p:val>
                                        </p:tav>
                                      </p:tavLst>
                                    </p:anim>
                                  </p:childTnLst>
                                </p:cTn>
                              </p:par>
                              <p:par>
                                <p:cTn id="49" presetID="2" presetClass="entr" presetSubtype="8" fill="hold" grpId="0" nodeType="withEffect">
                                  <p:stCondLst>
                                    <p:cond delay="0"/>
                                  </p:stCondLst>
                                  <p:childTnLst>
                                    <p:set>
                                      <p:cBhvr>
                                        <p:cTn id="50" dur="1" fill="hold">
                                          <p:stCondLst>
                                            <p:cond delay="0"/>
                                          </p:stCondLst>
                                        </p:cTn>
                                        <p:tgtEl>
                                          <p:spTgt spid="20"/>
                                        </p:tgtEl>
                                        <p:attrNameLst>
                                          <p:attrName>style.visibility</p:attrName>
                                        </p:attrNameLst>
                                      </p:cBhvr>
                                      <p:to>
                                        <p:strVal val="visible"/>
                                      </p:to>
                                    </p:set>
                                    <p:anim calcmode="lin" valueType="num">
                                      <p:cBhvr additive="base">
                                        <p:cTn id="51" dur="4000" fill="hold"/>
                                        <p:tgtEl>
                                          <p:spTgt spid="20"/>
                                        </p:tgtEl>
                                        <p:attrNameLst>
                                          <p:attrName>ppt_x</p:attrName>
                                        </p:attrNameLst>
                                      </p:cBhvr>
                                      <p:tavLst>
                                        <p:tav tm="0">
                                          <p:val>
                                            <p:strVal val="0-#ppt_w/2"/>
                                          </p:val>
                                        </p:tav>
                                        <p:tav tm="100000">
                                          <p:val>
                                            <p:strVal val="#ppt_x"/>
                                          </p:val>
                                        </p:tav>
                                      </p:tavLst>
                                    </p:anim>
                                    <p:anim calcmode="lin" valueType="num">
                                      <p:cBhvr additive="base">
                                        <p:cTn id="52" dur="4000" fill="hold"/>
                                        <p:tgtEl>
                                          <p:spTgt spid="20"/>
                                        </p:tgtEl>
                                        <p:attrNameLst>
                                          <p:attrName>ppt_y</p:attrName>
                                        </p:attrNameLst>
                                      </p:cBhvr>
                                      <p:tavLst>
                                        <p:tav tm="0">
                                          <p:val>
                                            <p:strVal val="#ppt_y"/>
                                          </p:val>
                                        </p:tav>
                                        <p:tav tm="100000">
                                          <p:val>
                                            <p:strVal val="#ppt_y"/>
                                          </p:val>
                                        </p:tav>
                                      </p:tavLst>
                                    </p:anim>
                                  </p:childTnLst>
                                </p:cTn>
                              </p:par>
                              <p:par>
                                <p:cTn id="53" presetID="2" presetClass="exit" presetSubtype="8" fill="hold" grpId="1" nodeType="withEffect">
                                  <p:stCondLst>
                                    <p:cond delay="0"/>
                                  </p:stCondLst>
                                  <p:childTnLst>
                                    <p:anim calcmode="lin" valueType="num">
                                      <p:cBhvr additive="base">
                                        <p:cTn id="54" dur="5000"/>
                                        <p:tgtEl>
                                          <p:spTgt spid="20"/>
                                        </p:tgtEl>
                                        <p:attrNameLst>
                                          <p:attrName>ppt_x</p:attrName>
                                        </p:attrNameLst>
                                      </p:cBhvr>
                                      <p:tavLst>
                                        <p:tav tm="0">
                                          <p:val>
                                            <p:strVal val="ppt_x"/>
                                          </p:val>
                                        </p:tav>
                                        <p:tav tm="100000">
                                          <p:val>
                                            <p:strVal val="0-ppt_w/2"/>
                                          </p:val>
                                        </p:tav>
                                      </p:tavLst>
                                    </p:anim>
                                    <p:anim calcmode="lin" valueType="num">
                                      <p:cBhvr additive="base">
                                        <p:cTn id="55" dur="5000"/>
                                        <p:tgtEl>
                                          <p:spTgt spid="20"/>
                                        </p:tgtEl>
                                        <p:attrNameLst>
                                          <p:attrName>ppt_y</p:attrName>
                                        </p:attrNameLst>
                                      </p:cBhvr>
                                      <p:tavLst>
                                        <p:tav tm="0">
                                          <p:val>
                                            <p:strVal val="ppt_y"/>
                                          </p:val>
                                        </p:tav>
                                        <p:tav tm="100000">
                                          <p:val>
                                            <p:strVal val="ppt_y"/>
                                          </p:val>
                                        </p:tav>
                                      </p:tavLst>
                                    </p:anim>
                                    <p:set>
                                      <p:cBhvr>
                                        <p:cTn id="56" dur="1" fill="hold">
                                          <p:stCondLst>
                                            <p:cond delay="4999"/>
                                          </p:stCondLst>
                                        </p:cTn>
                                        <p:tgtEl>
                                          <p:spTgt spid="20"/>
                                        </p:tgtEl>
                                        <p:attrNameLst>
                                          <p:attrName>style.visibility</p:attrName>
                                        </p:attrNameLst>
                                      </p:cBhvr>
                                      <p:to>
                                        <p:strVal val="hidden"/>
                                      </p:to>
                                    </p:set>
                                  </p:childTnLst>
                                </p:cTn>
                              </p:par>
                              <p:par>
                                <p:cTn id="57" presetID="8" presetClass="emph" presetSubtype="0" fill="hold" grpId="2" nodeType="withEffect">
                                  <p:stCondLst>
                                    <p:cond delay="0"/>
                                  </p:stCondLst>
                                  <p:childTnLst>
                                    <p:animRot by="21600000">
                                      <p:cBhvr>
                                        <p:cTn id="58" dur="4000" fill="hold"/>
                                        <p:tgtEl>
                                          <p:spTgt spid="20"/>
                                        </p:tgtEl>
                                        <p:attrNameLst>
                                          <p:attrName>r</p:attrName>
                                        </p:attrNameLst>
                                      </p:cBhvr>
                                    </p:animRot>
                                  </p:childTnLst>
                                </p:cTn>
                              </p:par>
                              <p:par>
                                <p:cTn id="59" presetID="19" presetClass="exit" presetSubtype="5" fill="hold" grpId="3" nodeType="withEffect">
                                  <p:stCondLst>
                                    <p:cond delay="0"/>
                                  </p:stCondLst>
                                  <p:childTnLst>
                                    <p:anim calcmode="lin" valueType="num">
                                      <p:cBhvr>
                                        <p:cTn id="60" dur="4000"/>
                                        <p:tgtEl>
                                          <p:spTgt spid="20"/>
                                        </p:tgtEl>
                                        <p:attrNameLst>
                                          <p:attrName>ppt_w</p:attrName>
                                        </p:attrNameLst>
                                      </p:cBhvr>
                                      <p:tavLst>
                                        <p:tav tm="0">
                                          <p:val>
                                            <p:strVal val="ppt_w"/>
                                          </p:val>
                                        </p:tav>
                                        <p:tav tm="100000">
                                          <p:val>
                                            <p:strVal val="ppt_w"/>
                                          </p:val>
                                        </p:tav>
                                      </p:tavLst>
                                    </p:anim>
                                    <p:anim calcmode="lin" valueType="num">
                                      <p:cBhvr>
                                        <p:cTn id="61" dur="4000"/>
                                        <p:tgtEl>
                                          <p:spTgt spid="2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62" dur="1" fill="hold">
                                          <p:stCondLst>
                                            <p:cond delay="3999"/>
                                          </p:stCondLst>
                                        </p:cTn>
                                        <p:tgtEl>
                                          <p:spTgt spid="20"/>
                                        </p:tgtEl>
                                        <p:attrNameLst>
                                          <p:attrName>style.visibility</p:attrName>
                                        </p:attrNameLst>
                                      </p:cBhvr>
                                      <p:to>
                                        <p:strVal val="hidden"/>
                                      </p:to>
                                    </p:set>
                                  </p:childTnLst>
                                </p:cTn>
                              </p:par>
                              <p:par>
                                <p:cTn id="63" presetID="2" presetClass="exit" presetSubtype="8" fill="hold" grpId="1" nodeType="withEffect">
                                  <p:stCondLst>
                                    <p:cond delay="0"/>
                                  </p:stCondLst>
                                  <p:childTnLst>
                                    <p:anim calcmode="lin" valueType="num">
                                      <p:cBhvr additive="base">
                                        <p:cTn id="64" dur="5000"/>
                                        <p:tgtEl>
                                          <p:spTgt spid="21"/>
                                        </p:tgtEl>
                                        <p:attrNameLst>
                                          <p:attrName>ppt_x</p:attrName>
                                        </p:attrNameLst>
                                      </p:cBhvr>
                                      <p:tavLst>
                                        <p:tav tm="0">
                                          <p:val>
                                            <p:strVal val="ppt_x"/>
                                          </p:val>
                                        </p:tav>
                                        <p:tav tm="100000">
                                          <p:val>
                                            <p:strVal val="0-ppt_w/2"/>
                                          </p:val>
                                        </p:tav>
                                      </p:tavLst>
                                    </p:anim>
                                    <p:anim calcmode="lin" valueType="num">
                                      <p:cBhvr additive="base">
                                        <p:cTn id="65" dur="5000"/>
                                        <p:tgtEl>
                                          <p:spTgt spid="21"/>
                                        </p:tgtEl>
                                        <p:attrNameLst>
                                          <p:attrName>ppt_y</p:attrName>
                                        </p:attrNameLst>
                                      </p:cBhvr>
                                      <p:tavLst>
                                        <p:tav tm="0">
                                          <p:val>
                                            <p:strVal val="ppt_y"/>
                                          </p:val>
                                        </p:tav>
                                        <p:tav tm="100000">
                                          <p:val>
                                            <p:strVal val="ppt_y"/>
                                          </p:val>
                                        </p:tav>
                                      </p:tavLst>
                                    </p:anim>
                                    <p:set>
                                      <p:cBhvr>
                                        <p:cTn id="66" dur="1" fill="hold">
                                          <p:stCondLst>
                                            <p:cond delay="4999"/>
                                          </p:stCondLst>
                                        </p:cTn>
                                        <p:tgtEl>
                                          <p:spTgt spid="21"/>
                                        </p:tgtEl>
                                        <p:attrNameLst>
                                          <p:attrName>style.visibility</p:attrName>
                                        </p:attrNameLst>
                                      </p:cBhvr>
                                      <p:to>
                                        <p:strVal val="hidden"/>
                                      </p:to>
                                    </p:set>
                                  </p:childTnLst>
                                </p:cTn>
                              </p:par>
                              <p:par>
                                <p:cTn id="67" presetID="8" presetClass="emph" presetSubtype="0" fill="hold" grpId="2" nodeType="withEffect">
                                  <p:stCondLst>
                                    <p:cond delay="0"/>
                                  </p:stCondLst>
                                  <p:childTnLst>
                                    <p:animRot by="21600000">
                                      <p:cBhvr>
                                        <p:cTn id="68" dur="4000" fill="hold"/>
                                        <p:tgtEl>
                                          <p:spTgt spid="21"/>
                                        </p:tgtEl>
                                        <p:attrNameLst>
                                          <p:attrName>r</p:attrName>
                                        </p:attrNameLst>
                                      </p:cBhvr>
                                    </p:animRot>
                                  </p:childTnLst>
                                </p:cTn>
                              </p:par>
                              <p:par>
                                <p:cTn id="69" presetID="19" presetClass="exit" presetSubtype="5" fill="hold" grpId="3" nodeType="withEffect">
                                  <p:stCondLst>
                                    <p:cond delay="0"/>
                                  </p:stCondLst>
                                  <p:childTnLst>
                                    <p:anim calcmode="lin" valueType="num">
                                      <p:cBhvr>
                                        <p:cTn id="70" dur="4000"/>
                                        <p:tgtEl>
                                          <p:spTgt spid="21"/>
                                        </p:tgtEl>
                                        <p:attrNameLst>
                                          <p:attrName>ppt_w</p:attrName>
                                        </p:attrNameLst>
                                      </p:cBhvr>
                                      <p:tavLst>
                                        <p:tav tm="0">
                                          <p:val>
                                            <p:strVal val="ppt_w"/>
                                          </p:val>
                                        </p:tav>
                                        <p:tav tm="100000">
                                          <p:val>
                                            <p:strVal val="ppt_w"/>
                                          </p:val>
                                        </p:tav>
                                      </p:tavLst>
                                    </p:anim>
                                    <p:anim calcmode="lin" valueType="num">
                                      <p:cBhvr>
                                        <p:cTn id="71" dur="4000"/>
                                        <p:tgtEl>
                                          <p:spTgt spid="2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72" dur="1" fill="hold">
                                          <p:stCondLst>
                                            <p:cond delay="3999"/>
                                          </p:stCondLst>
                                        </p:cTn>
                                        <p:tgtEl>
                                          <p:spTgt spid="21"/>
                                        </p:tgtEl>
                                        <p:attrNameLst>
                                          <p:attrName>style.visibility</p:attrName>
                                        </p:attrNameLst>
                                      </p:cBhvr>
                                      <p:to>
                                        <p:strVal val="hidden"/>
                                      </p:to>
                                    </p:set>
                                  </p:childTnLst>
                                </p:cTn>
                              </p:par>
                              <p:par>
                                <p:cTn id="73" presetID="2" presetClass="exit" presetSubtype="2" fill="hold" grpId="1" nodeType="withEffect">
                                  <p:stCondLst>
                                    <p:cond delay="0"/>
                                  </p:stCondLst>
                                  <p:childTnLst>
                                    <p:anim calcmode="lin" valueType="num">
                                      <p:cBhvr additive="base">
                                        <p:cTn id="74" dur="5000"/>
                                        <p:tgtEl>
                                          <p:spTgt spid="18"/>
                                        </p:tgtEl>
                                        <p:attrNameLst>
                                          <p:attrName>ppt_x</p:attrName>
                                        </p:attrNameLst>
                                      </p:cBhvr>
                                      <p:tavLst>
                                        <p:tav tm="0">
                                          <p:val>
                                            <p:strVal val="ppt_x"/>
                                          </p:val>
                                        </p:tav>
                                        <p:tav tm="100000">
                                          <p:val>
                                            <p:strVal val="1+ppt_w/2"/>
                                          </p:val>
                                        </p:tav>
                                      </p:tavLst>
                                    </p:anim>
                                    <p:anim calcmode="lin" valueType="num">
                                      <p:cBhvr additive="base">
                                        <p:cTn id="75" dur="5000"/>
                                        <p:tgtEl>
                                          <p:spTgt spid="18"/>
                                        </p:tgtEl>
                                        <p:attrNameLst>
                                          <p:attrName>ppt_y</p:attrName>
                                        </p:attrNameLst>
                                      </p:cBhvr>
                                      <p:tavLst>
                                        <p:tav tm="0">
                                          <p:val>
                                            <p:strVal val="ppt_y"/>
                                          </p:val>
                                        </p:tav>
                                        <p:tav tm="100000">
                                          <p:val>
                                            <p:strVal val="ppt_y"/>
                                          </p:val>
                                        </p:tav>
                                      </p:tavLst>
                                    </p:anim>
                                    <p:set>
                                      <p:cBhvr>
                                        <p:cTn id="76" dur="1" fill="hold">
                                          <p:stCondLst>
                                            <p:cond delay="4999"/>
                                          </p:stCondLst>
                                        </p:cTn>
                                        <p:tgtEl>
                                          <p:spTgt spid="18"/>
                                        </p:tgtEl>
                                        <p:attrNameLst>
                                          <p:attrName>style.visibility</p:attrName>
                                        </p:attrNameLst>
                                      </p:cBhvr>
                                      <p:to>
                                        <p:strVal val="hidden"/>
                                      </p:to>
                                    </p:set>
                                  </p:childTnLst>
                                </p:cTn>
                              </p:par>
                              <p:par>
                                <p:cTn id="77" presetID="8" presetClass="emph" presetSubtype="0" fill="hold" grpId="2" nodeType="withEffect">
                                  <p:stCondLst>
                                    <p:cond delay="0"/>
                                  </p:stCondLst>
                                  <p:childTnLst>
                                    <p:animRot by="-21600000">
                                      <p:cBhvr>
                                        <p:cTn id="78" dur="4000" fill="hold"/>
                                        <p:tgtEl>
                                          <p:spTgt spid="18"/>
                                        </p:tgtEl>
                                        <p:attrNameLst>
                                          <p:attrName>r</p:attrName>
                                        </p:attrNameLst>
                                      </p:cBhvr>
                                    </p:animRot>
                                  </p:childTnLst>
                                </p:cTn>
                              </p:par>
                              <p:par>
                                <p:cTn id="79" presetID="19" presetClass="exit" presetSubtype="5" fill="hold" grpId="3" nodeType="withEffect">
                                  <p:stCondLst>
                                    <p:cond delay="0"/>
                                  </p:stCondLst>
                                  <p:childTnLst>
                                    <p:anim calcmode="lin" valueType="num">
                                      <p:cBhvr>
                                        <p:cTn id="80" dur="4000"/>
                                        <p:tgtEl>
                                          <p:spTgt spid="18"/>
                                        </p:tgtEl>
                                        <p:attrNameLst>
                                          <p:attrName>ppt_w</p:attrName>
                                        </p:attrNameLst>
                                      </p:cBhvr>
                                      <p:tavLst>
                                        <p:tav tm="0">
                                          <p:val>
                                            <p:strVal val="ppt_w"/>
                                          </p:val>
                                        </p:tav>
                                        <p:tav tm="100000">
                                          <p:val>
                                            <p:strVal val="ppt_w"/>
                                          </p:val>
                                        </p:tav>
                                      </p:tavLst>
                                    </p:anim>
                                    <p:anim calcmode="lin" valueType="num">
                                      <p:cBhvr>
                                        <p:cTn id="81" dur="4000"/>
                                        <p:tgtEl>
                                          <p:spTgt spid="1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82" dur="1" fill="hold">
                                          <p:stCondLst>
                                            <p:cond delay="3999"/>
                                          </p:stCondLst>
                                        </p:cTn>
                                        <p:tgtEl>
                                          <p:spTgt spid="18"/>
                                        </p:tgtEl>
                                        <p:attrNameLst>
                                          <p:attrName>style.visibility</p:attrName>
                                        </p:attrNameLst>
                                      </p:cBhvr>
                                      <p:to>
                                        <p:strVal val="hidden"/>
                                      </p:to>
                                    </p:set>
                                  </p:childTnLst>
                                </p:cTn>
                              </p:par>
                              <p:par>
                                <p:cTn id="83" presetID="2" presetClass="exit" presetSubtype="2" fill="hold" grpId="1" nodeType="withEffect">
                                  <p:stCondLst>
                                    <p:cond delay="0"/>
                                  </p:stCondLst>
                                  <p:childTnLst>
                                    <p:anim calcmode="lin" valueType="num">
                                      <p:cBhvr additive="base">
                                        <p:cTn id="84" dur="5000"/>
                                        <p:tgtEl>
                                          <p:spTgt spid="19"/>
                                        </p:tgtEl>
                                        <p:attrNameLst>
                                          <p:attrName>ppt_x</p:attrName>
                                        </p:attrNameLst>
                                      </p:cBhvr>
                                      <p:tavLst>
                                        <p:tav tm="0">
                                          <p:val>
                                            <p:strVal val="ppt_x"/>
                                          </p:val>
                                        </p:tav>
                                        <p:tav tm="100000">
                                          <p:val>
                                            <p:strVal val="1+ppt_w/2"/>
                                          </p:val>
                                        </p:tav>
                                      </p:tavLst>
                                    </p:anim>
                                    <p:anim calcmode="lin" valueType="num">
                                      <p:cBhvr additive="base">
                                        <p:cTn id="85" dur="5000"/>
                                        <p:tgtEl>
                                          <p:spTgt spid="19"/>
                                        </p:tgtEl>
                                        <p:attrNameLst>
                                          <p:attrName>ppt_y</p:attrName>
                                        </p:attrNameLst>
                                      </p:cBhvr>
                                      <p:tavLst>
                                        <p:tav tm="0">
                                          <p:val>
                                            <p:strVal val="ppt_y"/>
                                          </p:val>
                                        </p:tav>
                                        <p:tav tm="100000">
                                          <p:val>
                                            <p:strVal val="ppt_y"/>
                                          </p:val>
                                        </p:tav>
                                      </p:tavLst>
                                    </p:anim>
                                    <p:set>
                                      <p:cBhvr>
                                        <p:cTn id="86" dur="1" fill="hold">
                                          <p:stCondLst>
                                            <p:cond delay="4999"/>
                                          </p:stCondLst>
                                        </p:cTn>
                                        <p:tgtEl>
                                          <p:spTgt spid="19"/>
                                        </p:tgtEl>
                                        <p:attrNameLst>
                                          <p:attrName>style.visibility</p:attrName>
                                        </p:attrNameLst>
                                      </p:cBhvr>
                                      <p:to>
                                        <p:strVal val="hidden"/>
                                      </p:to>
                                    </p:set>
                                  </p:childTnLst>
                                </p:cTn>
                              </p:par>
                              <p:par>
                                <p:cTn id="87" presetID="8" presetClass="emph" presetSubtype="0" fill="hold" grpId="2" nodeType="withEffect">
                                  <p:stCondLst>
                                    <p:cond delay="0"/>
                                  </p:stCondLst>
                                  <p:childTnLst>
                                    <p:animRot by="-21600000">
                                      <p:cBhvr>
                                        <p:cTn id="88" dur="4000" fill="hold"/>
                                        <p:tgtEl>
                                          <p:spTgt spid="19"/>
                                        </p:tgtEl>
                                        <p:attrNameLst>
                                          <p:attrName>r</p:attrName>
                                        </p:attrNameLst>
                                      </p:cBhvr>
                                    </p:animRot>
                                  </p:childTnLst>
                                </p:cTn>
                              </p:par>
                              <p:par>
                                <p:cTn id="89" presetID="19" presetClass="exit" presetSubtype="5" fill="hold" grpId="3" nodeType="withEffect">
                                  <p:stCondLst>
                                    <p:cond delay="0"/>
                                  </p:stCondLst>
                                  <p:childTnLst>
                                    <p:anim calcmode="lin" valueType="num">
                                      <p:cBhvr>
                                        <p:cTn id="90" dur="4000"/>
                                        <p:tgtEl>
                                          <p:spTgt spid="19"/>
                                        </p:tgtEl>
                                        <p:attrNameLst>
                                          <p:attrName>ppt_w</p:attrName>
                                        </p:attrNameLst>
                                      </p:cBhvr>
                                      <p:tavLst>
                                        <p:tav tm="0">
                                          <p:val>
                                            <p:strVal val="ppt_w"/>
                                          </p:val>
                                        </p:tav>
                                        <p:tav tm="100000">
                                          <p:val>
                                            <p:strVal val="ppt_w"/>
                                          </p:val>
                                        </p:tav>
                                      </p:tavLst>
                                    </p:anim>
                                    <p:anim calcmode="lin" valueType="num">
                                      <p:cBhvr>
                                        <p:cTn id="91" dur="4000"/>
                                        <p:tgtEl>
                                          <p:spTgt spid="1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92" dur="1" fill="hold">
                                          <p:stCondLst>
                                            <p:cond delay="3999"/>
                                          </p:stCondLst>
                                        </p:cTn>
                                        <p:tgtEl>
                                          <p:spTgt spid="19"/>
                                        </p:tgtEl>
                                        <p:attrNameLst>
                                          <p:attrName>style.visibility</p:attrName>
                                        </p:attrNameLst>
                                      </p:cBhvr>
                                      <p:to>
                                        <p:strVal val="hidden"/>
                                      </p:to>
                                    </p:set>
                                  </p:childTnLst>
                                </p:cTn>
                              </p:par>
                              <p:par>
                                <p:cTn id="93" presetID="2" presetClass="exit" presetSubtype="8" fill="hold" grpId="1" nodeType="withEffect">
                                  <p:stCondLst>
                                    <p:cond delay="0"/>
                                  </p:stCondLst>
                                  <p:childTnLst>
                                    <p:anim calcmode="lin" valueType="num">
                                      <p:cBhvr additive="base">
                                        <p:cTn id="94" dur="5000"/>
                                        <p:tgtEl>
                                          <p:spTgt spid="16"/>
                                        </p:tgtEl>
                                        <p:attrNameLst>
                                          <p:attrName>ppt_x</p:attrName>
                                        </p:attrNameLst>
                                      </p:cBhvr>
                                      <p:tavLst>
                                        <p:tav tm="0">
                                          <p:val>
                                            <p:strVal val="ppt_x"/>
                                          </p:val>
                                        </p:tav>
                                        <p:tav tm="100000">
                                          <p:val>
                                            <p:strVal val="0-ppt_w/2"/>
                                          </p:val>
                                        </p:tav>
                                      </p:tavLst>
                                    </p:anim>
                                    <p:anim calcmode="lin" valueType="num">
                                      <p:cBhvr additive="base">
                                        <p:cTn id="95" dur="5000"/>
                                        <p:tgtEl>
                                          <p:spTgt spid="16"/>
                                        </p:tgtEl>
                                        <p:attrNameLst>
                                          <p:attrName>ppt_y</p:attrName>
                                        </p:attrNameLst>
                                      </p:cBhvr>
                                      <p:tavLst>
                                        <p:tav tm="0">
                                          <p:val>
                                            <p:strVal val="ppt_y"/>
                                          </p:val>
                                        </p:tav>
                                        <p:tav tm="100000">
                                          <p:val>
                                            <p:strVal val="ppt_y"/>
                                          </p:val>
                                        </p:tav>
                                      </p:tavLst>
                                    </p:anim>
                                    <p:set>
                                      <p:cBhvr>
                                        <p:cTn id="96" dur="1" fill="hold">
                                          <p:stCondLst>
                                            <p:cond delay="4999"/>
                                          </p:stCondLst>
                                        </p:cTn>
                                        <p:tgtEl>
                                          <p:spTgt spid="16"/>
                                        </p:tgtEl>
                                        <p:attrNameLst>
                                          <p:attrName>style.visibility</p:attrName>
                                        </p:attrNameLst>
                                      </p:cBhvr>
                                      <p:to>
                                        <p:strVal val="hidden"/>
                                      </p:to>
                                    </p:set>
                                  </p:childTnLst>
                                </p:cTn>
                              </p:par>
                              <p:par>
                                <p:cTn id="97" presetID="8" presetClass="emph" presetSubtype="0" fill="hold" grpId="2" nodeType="withEffect">
                                  <p:stCondLst>
                                    <p:cond delay="0"/>
                                  </p:stCondLst>
                                  <p:childTnLst>
                                    <p:animRot by="-21600000">
                                      <p:cBhvr>
                                        <p:cTn id="98" dur="4000" fill="hold"/>
                                        <p:tgtEl>
                                          <p:spTgt spid="16"/>
                                        </p:tgtEl>
                                        <p:attrNameLst>
                                          <p:attrName>r</p:attrName>
                                        </p:attrNameLst>
                                      </p:cBhvr>
                                    </p:animRot>
                                  </p:childTnLst>
                                </p:cTn>
                              </p:par>
                              <p:par>
                                <p:cTn id="99" presetID="19" presetClass="exit" presetSubtype="5" fill="hold" grpId="3" nodeType="withEffect">
                                  <p:stCondLst>
                                    <p:cond delay="0"/>
                                  </p:stCondLst>
                                  <p:childTnLst>
                                    <p:anim calcmode="lin" valueType="num">
                                      <p:cBhvr>
                                        <p:cTn id="100" dur="4000"/>
                                        <p:tgtEl>
                                          <p:spTgt spid="16"/>
                                        </p:tgtEl>
                                        <p:attrNameLst>
                                          <p:attrName>ppt_w</p:attrName>
                                        </p:attrNameLst>
                                      </p:cBhvr>
                                      <p:tavLst>
                                        <p:tav tm="0">
                                          <p:val>
                                            <p:strVal val="ppt_w"/>
                                          </p:val>
                                        </p:tav>
                                        <p:tav tm="100000">
                                          <p:val>
                                            <p:strVal val="ppt_w"/>
                                          </p:val>
                                        </p:tav>
                                      </p:tavLst>
                                    </p:anim>
                                    <p:anim calcmode="lin" valueType="num">
                                      <p:cBhvr>
                                        <p:cTn id="101" dur="4000"/>
                                        <p:tgtEl>
                                          <p:spTgt spid="1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02" dur="1" fill="hold">
                                          <p:stCondLst>
                                            <p:cond delay="3999"/>
                                          </p:stCondLst>
                                        </p:cTn>
                                        <p:tgtEl>
                                          <p:spTgt spid="16"/>
                                        </p:tgtEl>
                                        <p:attrNameLst>
                                          <p:attrName>style.visibility</p:attrName>
                                        </p:attrNameLst>
                                      </p:cBhvr>
                                      <p:to>
                                        <p:strVal val="hidden"/>
                                      </p:to>
                                    </p:set>
                                  </p:childTnLst>
                                </p:cTn>
                              </p:par>
                              <p:par>
                                <p:cTn id="103" presetID="2" presetClass="exit" presetSubtype="8" fill="hold" grpId="1" nodeType="withEffect">
                                  <p:stCondLst>
                                    <p:cond delay="0"/>
                                  </p:stCondLst>
                                  <p:childTnLst>
                                    <p:anim calcmode="lin" valueType="num">
                                      <p:cBhvr additive="base">
                                        <p:cTn id="104" dur="5000"/>
                                        <p:tgtEl>
                                          <p:spTgt spid="17"/>
                                        </p:tgtEl>
                                        <p:attrNameLst>
                                          <p:attrName>ppt_x</p:attrName>
                                        </p:attrNameLst>
                                      </p:cBhvr>
                                      <p:tavLst>
                                        <p:tav tm="0">
                                          <p:val>
                                            <p:strVal val="ppt_x"/>
                                          </p:val>
                                        </p:tav>
                                        <p:tav tm="100000">
                                          <p:val>
                                            <p:strVal val="0-ppt_w/2"/>
                                          </p:val>
                                        </p:tav>
                                      </p:tavLst>
                                    </p:anim>
                                    <p:anim calcmode="lin" valueType="num">
                                      <p:cBhvr additive="base">
                                        <p:cTn id="105" dur="5000"/>
                                        <p:tgtEl>
                                          <p:spTgt spid="17"/>
                                        </p:tgtEl>
                                        <p:attrNameLst>
                                          <p:attrName>ppt_y</p:attrName>
                                        </p:attrNameLst>
                                      </p:cBhvr>
                                      <p:tavLst>
                                        <p:tav tm="0">
                                          <p:val>
                                            <p:strVal val="ppt_y"/>
                                          </p:val>
                                        </p:tav>
                                        <p:tav tm="100000">
                                          <p:val>
                                            <p:strVal val="ppt_y"/>
                                          </p:val>
                                        </p:tav>
                                      </p:tavLst>
                                    </p:anim>
                                    <p:set>
                                      <p:cBhvr>
                                        <p:cTn id="106" dur="1" fill="hold">
                                          <p:stCondLst>
                                            <p:cond delay="4999"/>
                                          </p:stCondLst>
                                        </p:cTn>
                                        <p:tgtEl>
                                          <p:spTgt spid="17"/>
                                        </p:tgtEl>
                                        <p:attrNameLst>
                                          <p:attrName>style.visibility</p:attrName>
                                        </p:attrNameLst>
                                      </p:cBhvr>
                                      <p:to>
                                        <p:strVal val="hidden"/>
                                      </p:to>
                                    </p:set>
                                  </p:childTnLst>
                                </p:cTn>
                              </p:par>
                              <p:par>
                                <p:cTn id="107" presetID="8" presetClass="emph" presetSubtype="0" fill="hold" grpId="2" nodeType="withEffect">
                                  <p:stCondLst>
                                    <p:cond delay="0"/>
                                  </p:stCondLst>
                                  <p:childTnLst>
                                    <p:animRot by="-21600000">
                                      <p:cBhvr>
                                        <p:cTn id="108" dur="4000" fill="hold"/>
                                        <p:tgtEl>
                                          <p:spTgt spid="17"/>
                                        </p:tgtEl>
                                        <p:attrNameLst>
                                          <p:attrName>r</p:attrName>
                                        </p:attrNameLst>
                                      </p:cBhvr>
                                    </p:animRot>
                                  </p:childTnLst>
                                </p:cTn>
                              </p:par>
                              <p:par>
                                <p:cTn id="109" presetID="19" presetClass="exit" presetSubtype="5" fill="hold" grpId="3" nodeType="withEffect">
                                  <p:stCondLst>
                                    <p:cond delay="0"/>
                                  </p:stCondLst>
                                  <p:childTnLst>
                                    <p:anim calcmode="lin" valueType="num">
                                      <p:cBhvr>
                                        <p:cTn id="110" dur="4000"/>
                                        <p:tgtEl>
                                          <p:spTgt spid="17"/>
                                        </p:tgtEl>
                                        <p:attrNameLst>
                                          <p:attrName>ppt_w</p:attrName>
                                        </p:attrNameLst>
                                      </p:cBhvr>
                                      <p:tavLst>
                                        <p:tav tm="0">
                                          <p:val>
                                            <p:strVal val="ppt_w"/>
                                          </p:val>
                                        </p:tav>
                                        <p:tav tm="100000">
                                          <p:val>
                                            <p:strVal val="ppt_w"/>
                                          </p:val>
                                        </p:tav>
                                      </p:tavLst>
                                    </p:anim>
                                    <p:anim calcmode="lin" valueType="num">
                                      <p:cBhvr>
                                        <p:cTn id="111" dur="4000"/>
                                        <p:tgtEl>
                                          <p:spTgt spid="1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12" dur="1" fill="hold">
                                          <p:stCondLst>
                                            <p:cond delay="3999"/>
                                          </p:stCondLst>
                                        </p:cTn>
                                        <p:tgtEl>
                                          <p:spTgt spid="17"/>
                                        </p:tgtEl>
                                        <p:attrNameLst>
                                          <p:attrName>style.visibility</p:attrName>
                                        </p:attrNameLst>
                                      </p:cBhvr>
                                      <p:to>
                                        <p:strVal val="hidden"/>
                                      </p:to>
                                    </p:set>
                                  </p:childTnLst>
                                </p:cTn>
                              </p:par>
                              <p:par>
                                <p:cTn id="113" presetID="2" presetClass="exit" presetSubtype="2" fill="hold" grpId="1" nodeType="withEffect">
                                  <p:stCondLst>
                                    <p:cond delay="0"/>
                                  </p:stCondLst>
                                  <p:childTnLst>
                                    <p:anim calcmode="lin" valueType="num">
                                      <p:cBhvr additive="base">
                                        <p:cTn id="114" dur="5000"/>
                                        <p:tgtEl>
                                          <p:spTgt spid="15"/>
                                        </p:tgtEl>
                                        <p:attrNameLst>
                                          <p:attrName>ppt_x</p:attrName>
                                        </p:attrNameLst>
                                      </p:cBhvr>
                                      <p:tavLst>
                                        <p:tav tm="0">
                                          <p:val>
                                            <p:strVal val="ppt_x"/>
                                          </p:val>
                                        </p:tav>
                                        <p:tav tm="100000">
                                          <p:val>
                                            <p:strVal val="1+ppt_w/2"/>
                                          </p:val>
                                        </p:tav>
                                      </p:tavLst>
                                    </p:anim>
                                    <p:anim calcmode="lin" valueType="num">
                                      <p:cBhvr additive="base">
                                        <p:cTn id="115" dur="5000"/>
                                        <p:tgtEl>
                                          <p:spTgt spid="15"/>
                                        </p:tgtEl>
                                        <p:attrNameLst>
                                          <p:attrName>ppt_y</p:attrName>
                                        </p:attrNameLst>
                                      </p:cBhvr>
                                      <p:tavLst>
                                        <p:tav tm="0">
                                          <p:val>
                                            <p:strVal val="ppt_y"/>
                                          </p:val>
                                        </p:tav>
                                        <p:tav tm="100000">
                                          <p:val>
                                            <p:strVal val="ppt_y"/>
                                          </p:val>
                                        </p:tav>
                                      </p:tavLst>
                                    </p:anim>
                                    <p:set>
                                      <p:cBhvr>
                                        <p:cTn id="116" dur="1" fill="hold">
                                          <p:stCondLst>
                                            <p:cond delay="4999"/>
                                          </p:stCondLst>
                                        </p:cTn>
                                        <p:tgtEl>
                                          <p:spTgt spid="15"/>
                                        </p:tgtEl>
                                        <p:attrNameLst>
                                          <p:attrName>style.visibility</p:attrName>
                                        </p:attrNameLst>
                                      </p:cBhvr>
                                      <p:to>
                                        <p:strVal val="hidden"/>
                                      </p:to>
                                    </p:set>
                                  </p:childTnLst>
                                </p:cTn>
                              </p:par>
                              <p:par>
                                <p:cTn id="117" presetID="19" presetClass="exit" presetSubtype="5" fill="hold" grpId="3" nodeType="withEffect">
                                  <p:stCondLst>
                                    <p:cond delay="0"/>
                                  </p:stCondLst>
                                  <p:childTnLst>
                                    <p:anim calcmode="lin" valueType="num">
                                      <p:cBhvr>
                                        <p:cTn id="118" dur="4000"/>
                                        <p:tgtEl>
                                          <p:spTgt spid="15"/>
                                        </p:tgtEl>
                                        <p:attrNameLst>
                                          <p:attrName>ppt_w</p:attrName>
                                        </p:attrNameLst>
                                      </p:cBhvr>
                                      <p:tavLst>
                                        <p:tav tm="0">
                                          <p:val>
                                            <p:strVal val="ppt_w"/>
                                          </p:val>
                                        </p:tav>
                                        <p:tav tm="100000">
                                          <p:val>
                                            <p:strVal val="ppt_w"/>
                                          </p:val>
                                        </p:tav>
                                      </p:tavLst>
                                    </p:anim>
                                    <p:anim calcmode="lin" valueType="num">
                                      <p:cBhvr>
                                        <p:cTn id="119" dur="4000"/>
                                        <p:tgtEl>
                                          <p:spTgt spid="1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20" dur="1" fill="hold">
                                          <p:stCondLst>
                                            <p:cond delay="3999"/>
                                          </p:stCondLst>
                                        </p:cTn>
                                        <p:tgtEl>
                                          <p:spTgt spid="15"/>
                                        </p:tgtEl>
                                        <p:attrNameLst>
                                          <p:attrName>style.visibility</p:attrName>
                                        </p:attrNameLst>
                                      </p:cBhvr>
                                      <p:to>
                                        <p:strVal val="hidden"/>
                                      </p:to>
                                    </p:set>
                                  </p:childTnLst>
                                </p:cTn>
                              </p:par>
                              <p:par>
                                <p:cTn id="121" presetID="8" presetClass="emph" presetSubtype="0" fill="hold" grpId="2" nodeType="withEffect">
                                  <p:stCondLst>
                                    <p:cond delay="0"/>
                                  </p:stCondLst>
                                  <p:childTnLst>
                                    <p:animRot by="21600000">
                                      <p:cBhvr>
                                        <p:cTn id="122" dur="4000" fill="hold"/>
                                        <p:tgtEl>
                                          <p:spTgt spid="15"/>
                                        </p:tgtEl>
                                        <p:attrNameLst>
                                          <p:attrName>r</p:attrName>
                                        </p:attrNameLst>
                                      </p:cBhvr>
                                    </p:animRot>
                                  </p:childTnLst>
                                </p:cTn>
                              </p:par>
                              <p:par>
                                <p:cTn id="123" presetID="2" presetClass="exit" presetSubtype="2" fill="hold" grpId="1" nodeType="withEffect">
                                  <p:stCondLst>
                                    <p:cond delay="0"/>
                                  </p:stCondLst>
                                  <p:childTnLst>
                                    <p:anim calcmode="lin" valueType="num">
                                      <p:cBhvr additive="base">
                                        <p:cTn id="124" dur="5000"/>
                                        <p:tgtEl>
                                          <p:spTgt spid="14"/>
                                        </p:tgtEl>
                                        <p:attrNameLst>
                                          <p:attrName>ppt_x</p:attrName>
                                        </p:attrNameLst>
                                      </p:cBhvr>
                                      <p:tavLst>
                                        <p:tav tm="0">
                                          <p:val>
                                            <p:strVal val="ppt_x"/>
                                          </p:val>
                                        </p:tav>
                                        <p:tav tm="100000">
                                          <p:val>
                                            <p:strVal val="1+ppt_w/2"/>
                                          </p:val>
                                        </p:tav>
                                      </p:tavLst>
                                    </p:anim>
                                    <p:anim calcmode="lin" valueType="num">
                                      <p:cBhvr additive="base">
                                        <p:cTn id="125" dur="5000"/>
                                        <p:tgtEl>
                                          <p:spTgt spid="14"/>
                                        </p:tgtEl>
                                        <p:attrNameLst>
                                          <p:attrName>ppt_y</p:attrName>
                                        </p:attrNameLst>
                                      </p:cBhvr>
                                      <p:tavLst>
                                        <p:tav tm="0">
                                          <p:val>
                                            <p:strVal val="ppt_y"/>
                                          </p:val>
                                        </p:tav>
                                        <p:tav tm="100000">
                                          <p:val>
                                            <p:strVal val="ppt_y"/>
                                          </p:val>
                                        </p:tav>
                                      </p:tavLst>
                                    </p:anim>
                                    <p:set>
                                      <p:cBhvr>
                                        <p:cTn id="126" dur="1" fill="hold">
                                          <p:stCondLst>
                                            <p:cond delay="4999"/>
                                          </p:stCondLst>
                                        </p:cTn>
                                        <p:tgtEl>
                                          <p:spTgt spid="14"/>
                                        </p:tgtEl>
                                        <p:attrNameLst>
                                          <p:attrName>style.visibility</p:attrName>
                                        </p:attrNameLst>
                                      </p:cBhvr>
                                      <p:to>
                                        <p:strVal val="hidden"/>
                                      </p:to>
                                    </p:set>
                                  </p:childTnLst>
                                </p:cTn>
                              </p:par>
                              <p:par>
                                <p:cTn id="127" presetID="19" presetClass="exit" presetSubtype="5" fill="hold" grpId="3" nodeType="withEffect">
                                  <p:stCondLst>
                                    <p:cond delay="0"/>
                                  </p:stCondLst>
                                  <p:childTnLst>
                                    <p:anim calcmode="lin" valueType="num">
                                      <p:cBhvr>
                                        <p:cTn id="128" dur="4000"/>
                                        <p:tgtEl>
                                          <p:spTgt spid="14"/>
                                        </p:tgtEl>
                                        <p:attrNameLst>
                                          <p:attrName>ppt_w</p:attrName>
                                        </p:attrNameLst>
                                      </p:cBhvr>
                                      <p:tavLst>
                                        <p:tav tm="0">
                                          <p:val>
                                            <p:strVal val="ppt_w"/>
                                          </p:val>
                                        </p:tav>
                                        <p:tav tm="100000">
                                          <p:val>
                                            <p:strVal val="ppt_w"/>
                                          </p:val>
                                        </p:tav>
                                      </p:tavLst>
                                    </p:anim>
                                    <p:anim calcmode="lin" valueType="num">
                                      <p:cBhvr>
                                        <p:cTn id="129" dur="4000"/>
                                        <p:tgtEl>
                                          <p:spTgt spid="1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30" dur="1" fill="hold">
                                          <p:stCondLst>
                                            <p:cond delay="3999"/>
                                          </p:stCondLst>
                                        </p:cTn>
                                        <p:tgtEl>
                                          <p:spTgt spid="14"/>
                                        </p:tgtEl>
                                        <p:attrNameLst>
                                          <p:attrName>style.visibility</p:attrName>
                                        </p:attrNameLst>
                                      </p:cBhvr>
                                      <p:to>
                                        <p:strVal val="hidden"/>
                                      </p:to>
                                    </p:set>
                                  </p:childTnLst>
                                </p:cTn>
                              </p:par>
                              <p:par>
                                <p:cTn id="131" presetID="8" presetClass="emph" presetSubtype="0" fill="hold" grpId="2" nodeType="withEffect">
                                  <p:stCondLst>
                                    <p:cond delay="0"/>
                                  </p:stCondLst>
                                  <p:childTnLst>
                                    <p:animRot by="21600000">
                                      <p:cBhvr>
                                        <p:cTn id="132" dur="4000" fill="hold"/>
                                        <p:tgtEl>
                                          <p:spTgt spid="14"/>
                                        </p:tgtEl>
                                        <p:attrNameLst>
                                          <p:attrName>r</p:attrName>
                                        </p:attrNameLst>
                                      </p:cBhvr>
                                    </p:animRot>
                                  </p:childTnLst>
                                </p:cTn>
                              </p:par>
                              <p:par>
                                <p:cTn id="133" presetID="2" presetClass="exit" presetSubtype="8" fill="hold" grpId="1" nodeType="withEffect">
                                  <p:stCondLst>
                                    <p:cond delay="0"/>
                                  </p:stCondLst>
                                  <p:childTnLst>
                                    <p:anim calcmode="lin" valueType="num">
                                      <p:cBhvr additive="base">
                                        <p:cTn id="134" dur="5000"/>
                                        <p:tgtEl>
                                          <p:spTgt spid="5"/>
                                        </p:tgtEl>
                                        <p:attrNameLst>
                                          <p:attrName>ppt_x</p:attrName>
                                        </p:attrNameLst>
                                      </p:cBhvr>
                                      <p:tavLst>
                                        <p:tav tm="0">
                                          <p:val>
                                            <p:strVal val="ppt_x"/>
                                          </p:val>
                                        </p:tav>
                                        <p:tav tm="100000">
                                          <p:val>
                                            <p:strVal val="0-ppt_w/2"/>
                                          </p:val>
                                        </p:tav>
                                      </p:tavLst>
                                    </p:anim>
                                    <p:anim calcmode="lin" valueType="num">
                                      <p:cBhvr additive="base">
                                        <p:cTn id="135" dur="5000"/>
                                        <p:tgtEl>
                                          <p:spTgt spid="5"/>
                                        </p:tgtEl>
                                        <p:attrNameLst>
                                          <p:attrName>ppt_y</p:attrName>
                                        </p:attrNameLst>
                                      </p:cBhvr>
                                      <p:tavLst>
                                        <p:tav tm="0">
                                          <p:val>
                                            <p:strVal val="ppt_y"/>
                                          </p:val>
                                        </p:tav>
                                        <p:tav tm="100000">
                                          <p:val>
                                            <p:strVal val="ppt_y"/>
                                          </p:val>
                                        </p:tav>
                                      </p:tavLst>
                                    </p:anim>
                                    <p:set>
                                      <p:cBhvr>
                                        <p:cTn id="136" dur="1" fill="hold">
                                          <p:stCondLst>
                                            <p:cond delay="4999"/>
                                          </p:stCondLst>
                                        </p:cTn>
                                        <p:tgtEl>
                                          <p:spTgt spid="5"/>
                                        </p:tgtEl>
                                        <p:attrNameLst>
                                          <p:attrName>style.visibility</p:attrName>
                                        </p:attrNameLst>
                                      </p:cBhvr>
                                      <p:to>
                                        <p:strVal val="hidden"/>
                                      </p:to>
                                    </p:set>
                                  </p:childTnLst>
                                </p:cTn>
                              </p:par>
                              <p:par>
                                <p:cTn id="137" presetID="8" presetClass="emph" presetSubtype="0" fill="hold" grpId="2" nodeType="withEffect">
                                  <p:stCondLst>
                                    <p:cond delay="0"/>
                                  </p:stCondLst>
                                  <p:childTnLst>
                                    <p:animRot by="21600000">
                                      <p:cBhvr>
                                        <p:cTn id="138" dur="4000" fill="hold"/>
                                        <p:tgtEl>
                                          <p:spTgt spid="5"/>
                                        </p:tgtEl>
                                        <p:attrNameLst>
                                          <p:attrName>r</p:attrName>
                                        </p:attrNameLst>
                                      </p:cBhvr>
                                    </p:animRot>
                                  </p:childTnLst>
                                </p:cTn>
                              </p:par>
                              <p:par>
                                <p:cTn id="139" presetID="19" presetClass="exit" presetSubtype="5" fill="hold" grpId="3" nodeType="withEffect">
                                  <p:stCondLst>
                                    <p:cond delay="0"/>
                                  </p:stCondLst>
                                  <p:childTnLst>
                                    <p:anim calcmode="lin" valueType="num">
                                      <p:cBhvr>
                                        <p:cTn id="140" dur="4000"/>
                                        <p:tgtEl>
                                          <p:spTgt spid="5"/>
                                        </p:tgtEl>
                                        <p:attrNameLst>
                                          <p:attrName>ppt_w</p:attrName>
                                        </p:attrNameLst>
                                      </p:cBhvr>
                                      <p:tavLst>
                                        <p:tav tm="0">
                                          <p:val>
                                            <p:strVal val="ppt_w"/>
                                          </p:val>
                                        </p:tav>
                                        <p:tav tm="100000">
                                          <p:val>
                                            <p:strVal val="ppt_w"/>
                                          </p:val>
                                        </p:tav>
                                      </p:tavLst>
                                    </p:anim>
                                    <p:anim calcmode="lin" valueType="num">
                                      <p:cBhvr>
                                        <p:cTn id="141" dur="4000"/>
                                        <p:tgtEl>
                                          <p:spTgt spid="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42" dur="1" fill="hold">
                                          <p:stCondLst>
                                            <p:cond delay="3999"/>
                                          </p:stCondLst>
                                        </p:cTn>
                                        <p:tgtEl>
                                          <p:spTgt spid="5"/>
                                        </p:tgtEl>
                                        <p:attrNameLst>
                                          <p:attrName>style.visibility</p:attrName>
                                        </p:attrNameLst>
                                      </p:cBhvr>
                                      <p:to>
                                        <p:strVal val="hidden"/>
                                      </p:to>
                                    </p:set>
                                  </p:childTnLst>
                                </p:cTn>
                              </p:par>
                              <p:par>
                                <p:cTn id="143" presetID="2" presetClass="exit" presetSubtype="8" fill="hold" grpId="1" nodeType="withEffect">
                                  <p:stCondLst>
                                    <p:cond delay="0"/>
                                  </p:stCondLst>
                                  <p:childTnLst>
                                    <p:anim calcmode="lin" valueType="num">
                                      <p:cBhvr additive="base">
                                        <p:cTn id="144" dur="5000"/>
                                        <p:tgtEl>
                                          <p:spTgt spid="3"/>
                                        </p:tgtEl>
                                        <p:attrNameLst>
                                          <p:attrName>ppt_x</p:attrName>
                                        </p:attrNameLst>
                                      </p:cBhvr>
                                      <p:tavLst>
                                        <p:tav tm="0">
                                          <p:val>
                                            <p:strVal val="ppt_x"/>
                                          </p:val>
                                        </p:tav>
                                        <p:tav tm="100000">
                                          <p:val>
                                            <p:strVal val="0-ppt_w/2"/>
                                          </p:val>
                                        </p:tav>
                                      </p:tavLst>
                                    </p:anim>
                                    <p:anim calcmode="lin" valueType="num">
                                      <p:cBhvr additive="base">
                                        <p:cTn id="145" dur="5000"/>
                                        <p:tgtEl>
                                          <p:spTgt spid="3"/>
                                        </p:tgtEl>
                                        <p:attrNameLst>
                                          <p:attrName>ppt_y</p:attrName>
                                        </p:attrNameLst>
                                      </p:cBhvr>
                                      <p:tavLst>
                                        <p:tav tm="0">
                                          <p:val>
                                            <p:strVal val="ppt_y"/>
                                          </p:val>
                                        </p:tav>
                                        <p:tav tm="100000">
                                          <p:val>
                                            <p:strVal val="ppt_y"/>
                                          </p:val>
                                        </p:tav>
                                      </p:tavLst>
                                    </p:anim>
                                    <p:set>
                                      <p:cBhvr>
                                        <p:cTn id="146" dur="1" fill="hold">
                                          <p:stCondLst>
                                            <p:cond delay="4999"/>
                                          </p:stCondLst>
                                        </p:cTn>
                                        <p:tgtEl>
                                          <p:spTgt spid="3"/>
                                        </p:tgtEl>
                                        <p:attrNameLst>
                                          <p:attrName>style.visibility</p:attrName>
                                        </p:attrNameLst>
                                      </p:cBhvr>
                                      <p:to>
                                        <p:strVal val="hidden"/>
                                      </p:to>
                                    </p:set>
                                  </p:childTnLst>
                                </p:cTn>
                              </p:par>
                              <p:par>
                                <p:cTn id="147" presetID="8" presetClass="emph" presetSubtype="0" fill="hold" grpId="2" nodeType="withEffect">
                                  <p:stCondLst>
                                    <p:cond delay="0"/>
                                  </p:stCondLst>
                                  <p:childTnLst>
                                    <p:animRot by="-21600000">
                                      <p:cBhvr>
                                        <p:cTn id="148" dur="4000" fill="hold"/>
                                        <p:tgtEl>
                                          <p:spTgt spid="3"/>
                                        </p:tgtEl>
                                        <p:attrNameLst>
                                          <p:attrName>r</p:attrName>
                                        </p:attrNameLst>
                                      </p:cBhvr>
                                    </p:animRot>
                                  </p:childTnLst>
                                </p:cTn>
                              </p:par>
                              <p:par>
                                <p:cTn id="149" presetID="19" presetClass="exit" presetSubtype="5" fill="hold" grpId="3" nodeType="withEffect">
                                  <p:stCondLst>
                                    <p:cond delay="0"/>
                                  </p:stCondLst>
                                  <p:childTnLst>
                                    <p:anim calcmode="lin" valueType="num">
                                      <p:cBhvr>
                                        <p:cTn id="150" dur="4000"/>
                                        <p:tgtEl>
                                          <p:spTgt spid="3"/>
                                        </p:tgtEl>
                                        <p:attrNameLst>
                                          <p:attrName>ppt_w</p:attrName>
                                        </p:attrNameLst>
                                      </p:cBhvr>
                                      <p:tavLst>
                                        <p:tav tm="0">
                                          <p:val>
                                            <p:strVal val="ppt_w"/>
                                          </p:val>
                                        </p:tav>
                                        <p:tav tm="100000">
                                          <p:val>
                                            <p:strVal val="ppt_w"/>
                                          </p:val>
                                        </p:tav>
                                      </p:tavLst>
                                    </p:anim>
                                    <p:anim calcmode="lin" valueType="num">
                                      <p:cBhvr>
                                        <p:cTn id="151" dur="4000"/>
                                        <p:tgtEl>
                                          <p:spTgt spid="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52" dur="1" fill="hold">
                                          <p:stCondLst>
                                            <p:cond delay="3999"/>
                                          </p:stCondLst>
                                        </p:cTn>
                                        <p:tgtEl>
                                          <p:spTgt spid="3"/>
                                        </p:tgtEl>
                                        <p:attrNameLst>
                                          <p:attrName>style.visibility</p:attrName>
                                        </p:attrNameLst>
                                      </p:cBhvr>
                                      <p:to>
                                        <p:strVal val="hidden"/>
                                      </p:to>
                                    </p:set>
                                  </p:childTnLst>
                                </p:cTn>
                              </p:par>
                              <p:par>
                                <p:cTn id="153" presetID="2" presetClass="exit" presetSubtype="2" fill="hold" grpId="1" nodeType="withEffect">
                                  <p:stCondLst>
                                    <p:cond delay="0"/>
                                  </p:stCondLst>
                                  <p:childTnLst>
                                    <p:anim calcmode="lin" valueType="num">
                                      <p:cBhvr additive="base">
                                        <p:cTn id="154" dur="5000"/>
                                        <p:tgtEl>
                                          <p:spTgt spid="4"/>
                                        </p:tgtEl>
                                        <p:attrNameLst>
                                          <p:attrName>ppt_x</p:attrName>
                                        </p:attrNameLst>
                                      </p:cBhvr>
                                      <p:tavLst>
                                        <p:tav tm="0">
                                          <p:val>
                                            <p:strVal val="ppt_x"/>
                                          </p:val>
                                        </p:tav>
                                        <p:tav tm="100000">
                                          <p:val>
                                            <p:strVal val="1+ppt_w/2"/>
                                          </p:val>
                                        </p:tav>
                                      </p:tavLst>
                                    </p:anim>
                                    <p:anim calcmode="lin" valueType="num">
                                      <p:cBhvr additive="base">
                                        <p:cTn id="155" dur="5000"/>
                                        <p:tgtEl>
                                          <p:spTgt spid="4"/>
                                        </p:tgtEl>
                                        <p:attrNameLst>
                                          <p:attrName>ppt_y</p:attrName>
                                        </p:attrNameLst>
                                      </p:cBhvr>
                                      <p:tavLst>
                                        <p:tav tm="0">
                                          <p:val>
                                            <p:strVal val="ppt_y"/>
                                          </p:val>
                                        </p:tav>
                                        <p:tav tm="100000">
                                          <p:val>
                                            <p:strVal val="ppt_y"/>
                                          </p:val>
                                        </p:tav>
                                      </p:tavLst>
                                    </p:anim>
                                    <p:set>
                                      <p:cBhvr>
                                        <p:cTn id="156" dur="1" fill="hold">
                                          <p:stCondLst>
                                            <p:cond delay="4999"/>
                                          </p:stCondLst>
                                        </p:cTn>
                                        <p:tgtEl>
                                          <p:spTgt spid="4"/>
                                        </p:tgtEl>
                                        <p:attrNameLst>
                                          <p:attrName>style.visibility</p:attrName>
                                        </p:attrNameLst>
                                      </p:cBhvr>
                                      <p:to>
                                        <p:strVal val="hidden"/>
                                      </p:to>
                                    </p:set>
                                  </p:childTnLst>
                                </p:cTn>
                              </p:par>
                              <p:par>
                                <p:cTn id="157" presetID="8" presetClass="emph" presetSubtype="0" fill="hold" grpId="2" nodeType="withEffect">
                                  <p:stCondLst>
                                    <p:cond delay="0"/>
                                  </p:stCondLst>
                                  <p:childTnLst>
                                    <p:animRot by="-21600000">
                                      <p:cBhvr>
                                        <p:cTn id="158" dur="4000" fill="hold"/>
                                        <p:tgtEl>
                                          <p:spTgt spid="4"/>
                                        </p:tgtEl>
                                        <p:attrNameLst>
                                          <p:attrName>r</p:attrName>
                                        </p:attrNameLst>
                                      </p:cBhvr>
                                    </p:animRot>
                                  </p:childTnLst>
                                </p:cTn>
                              </p:par>
                              <p:par>
                                <p:cTn id="159" presetID="19" presetClass="exit" presetSubtype="5" fill="hold" grpId="3" nodeType="withEffect">
                                  <p:stCondLst>
                                    <p:cond delay="0"/>
                                  </p:stCondLst>
                                  <p:childTnLst>
                                    <p:anim calcmode="lin" valueType="num">
                                      <p:cBhvr>
                                        <p:cTn id="160" dur="4000"/>
                                        <p:tgtEl>
                                          <p:spTgt spid="4"/>
                                        </p:tgtEl>
                                        <p:attrNameLst>
                                          <p:attrName>ppt_w</p:attrName>
                                        </p:attrNameLst>
                                      </p:cBhvr>
                                      <p:tavLst>
                                        <p:tav tm="0">
                                          <p:val>
                                            <p:strVal val="ppt_w"/>
                                          </p:val>
                                        </p:tav>
                                        <p:tav tm="100000">
                                          <p:val>
                                            <p:strVal val="ppt_w"/>
                                          </p:val>
                                        </p:tav>
                                      </p:tavLst>
                                    </p:anim>
                                    <p:anim calcmode="lin" valueType="num">
                                      <p:cBhvr>
                                        <p:cTn id="161" dur="4000"/>
                                        <p:tgtEl>
                                          <p:spTgt spid="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62" dur="1" fill="hold">
                                          <p:stCondLst>
                                            <p:cond delay="3999"/>
                                          </p:stCondLst>
                                        </p:cTn>
                                        <p:tgtEl>
                                          <p:spTgt spid="4"/>
                                        </p:tgtEl>
                                        <p:attrNameLst>
                                          <p:attrName>style.visibility</p:attrName>
                                        </p:attrNameLst>
                                      </p:cBhvr>
                                      <p:to>
                                        <p:strVal val="hidden"/>
                                      </p:to>
                                    </p:set>
                                  </p:childTnLst>
                                </p:cTn>
                              </p:par>
                              <p:par>
                                <p:cTn id="163" presetID="2" presetClass="exit" presetSubtype="2" fill="hold" grpId="1" nodeType="withEffect">
                                  <p:stCondLst>
                                    <p:cond delay="0"/>
                                  </p:stCondLst>
                                  <p:childTnLst>
                                    <p:anim calcmode="lin" valueType="num">
                                      <p:cBhvr additive="base">
                                        <p:cTn id="164" dur="5000"/>
                                        <p:tgtEl>
                                          <p:spTgt spid="2"/>
                                        </p:tgtEl>
                                        <p:attrNameLst>
                                          <p:attrName>ppt_x</p:attrName>
                                        </p:attrNameLst>
                                      </p:cBhvr>
                                      <p:tavLst>
                                        <p:tav tm="0">
                                          <p:val>
                                            <p:strVal val="ppt_x"/>
                                          </p:val>
                                        </p:tav>
                                        <p:tav tm="100000">
                                          <p:val>
                                            <p:strVal val="1+ppt_w/2"/>
                                          </p:val>
                                        </p:tav>
                                      </p:tavLst>
                                    </p:anim>
                                    <p:anim calcmode="lin" valueType="num">
                                      <p:cBhvr additive="base">
                                        <p:cTn id="165" dur="5000"/>
                                        <p:tgtEl>
                                          <p:spTgt spid="2"/>
                                        </p:tgtEl>
                                        <p:attrNameLst>
                                          <p:attrName>ppt_y</p:attrName>
                                        </p:attrNameLst>
                                      </p:cBhvr>
                                      <p:tavLst>
                                        <p:tav tm="0">
                                          <p:val>
                                            <p:strVal val="ppt_y"/>
                                          </p:val>
                                        </p:tav>
                                        <p:tav tm="100000">
                                          <p:val>
                                            <p:strVal val="ppt_y"/>
                                          </p:val>
                                        </p:tav>
                                      </p:tavLst>
                                    </p:anim>
                                    <p:set>
                                      <p:cBhvr>
                                        <p:cTn id="166" dur="1" fill="hold">
                                          <p:stCondLst>
                                            <p:cond delay="4999"/>
                                          </p:stCondLst>
                                        </p:cTn>
                                        <p:tgtEl>
                                          <p:spTgt spid="2"/>
                                        </p:tgtEl>
                                        <p:attrNameLst>
                                          <p:attrName>style.visibility</p:attrName>
                                        </p:attrNameLst>
                                      </p:cBhvr>
                                      <p:to>
                                        <p:strVal val="hidden"/>
                                      </p:to>
                                    </p:set>
                                  </p:childTnLst>
                                </p:cTn>
                              </p:par>
                              <p:par>
                                <p:cTn id="167" presetID="19" presetClass="exit" presetSubtype="5" fill="hold" grpId="3" nodeType="withEffect">
                                  <p:stCondLst>
                                    <p:cond delay="0"/>
                                  </p:stCondLst>
                                  <p:childTnLst>
                                    <p:anim calcmode="lin" valueType="num">
                                      <p:cBhvr>
                                        <p:cTn id="168" dur="4000"/>
                                        <p:tgtEl>
                                          <p:spTgt spid="2"/>
                                        </p:tgtEl>
                                        <p:attrNameLst>
                                          <p:attrName>ppt_w</p:attrName>
                                        </p:attrNameLst>
                                      </p:cBhvr>
                                      <p:tavLst>
                                        <p:tav tm="0">
                                          <p:val>
                                            <p:strVal val="ppt_w"/>
                                          </p:val>
                                        </p:tav>
                                        <p:tav tm="100000">
                                          <p:val>
                                            <p:strVal val="ppt_w"/>
                                          </p:val>
                                        </p:tav>
                                      </p:tavLst>
                                    </p:anim>
                                    <p:anim calcmode="lin" valueType="num">
                                      <p:cBhvr>
                                        <p:cTn id="169" dur="4000"/>
                                        <p:tgtEl>
                                          <p:spTgt spid="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70" dur="1" fill="hold">
                                          <p:stCondLst>
                                            <p:cond delay="3999"/>
                                          </p:stCondLst>
                                        </p:cTn>
                                        <p:tgtEl>
                                          <p:spTgt spid="2"/>
                                        </p:tgtEl>
                                        <p:attrNameLst>
                                          <p:attrName>style.visibility</p:attrName>
                                        </p:attrNameLst>
                                      </p:cBhvr>
                                      <p:to>
                                        <p:strVal val="hidden"/>
                                      </p:to>
                                    </p:set>
                                  </p:childTnLst>
                                </p:cTn>
                              </p:par>
                              <p:par>
                                <p:cTn id="171" presetID="8" presetClass="emph" presetSubtype="0" fill="hold" grpId="2" nodeType="withEffect">
                                  <p:stCondLst>
                                    <p:cond delay="0"/>
                                  </p:stCondLst>
                                  <p:childTnLst>
                                    <p:animRot by="21600000">
                                      <p:cBhvr>
                                        <p:cTn id="172" dur="4000" fill="hold"/>
                                        <p:tgtEl>
                                          <p:spTgt spid="2"/>
                                        </p:tgtEl>
                                        <p:attrNameLst>
                                          <p:attrName>r</p:attrName>
                                        </p:attrNameLst>
                                      </p:cBhvr>
                                    </p:animRot>
                                  </p:childTnLst>
                                </p:cTn>
                              </p:par>
                              <p:par>
                                <p:cTn id="173" presetID="23" presetClass="entr" presetSubtype="272" fill="hold" nodeType="withEffect">
                                  <p:stCondLst>
                                    <p:cond delay="0"/>
                                  </p:stCondLst>
                                  <p:childTnLst>
                                    <p:set>
                                      <p:cBhvr>
                                        <p:cTn id="174" dur="1" fill="hold">
                                          <p:stCondLst>
                                            <p:cond delay="0"/>
                                          </p:stCondLst>
                                        </p:cTn>
                                        <p:tgtEl>
                                          <p:spTgt spid="22"/>
                                        </p:tgtEl>
                                        <p:attrNameLst>
                                          <p:attrName>style.visibility</p:attrName>
                                        </p:attrNameLst>
                                      </p:cBhvr>
                                      <p:to>
                                        <p:strVal val="visible"/>
                                      </p:to>
                                    </p:set>
                                    <p:anim calcmode="lin" valueType="num">
                                      <p:cBhvr>
                                        <p:cTn id="175" dur="4500" fill="hold"/>
                                        <p:tgtEl>
                                          <p:spTgt spid="22"/>
                                        </p:tgtEl>
                                        <p:attrNameLst>
                                          <p:attrName>ppt_w</p:attrName>
                                        </p:attrNameLst>
                                      </p:cBhvr>
                                      <p:tavLst>
                                        <p:tav tm="0">
                                          <p:val>
                                            <p:strVal val="2/3*#ppt_w"/>
                                          </p:val>
                                        </p:tav>
                                        <p:tav tm="100000">
                                          <p:val>
                                            <p:strVal val="#ppt_w"/>
                                          </p:val>
                                        </p:tav>
                                      </p:tavLst>
                                    </p:anim>
                                    <p:anim calcmode="lin" valueType="num">
                                      <p:cBhvr>
                                        <p:cTn id="176" dur="4500" fill="hold"/>
                                        <p:tgtEl>
                                          <p:spTgt spid="22"/>
                                        </p:tgtEl>
                                        <p:attrNameLst>
                                          <p:attrName>ppt_h</p:attrName>
                                        </p:attrNameLst>
                                      </p:cBhvr>
                                      <p:tavLst>
                                        <p:tav tm="0">
                                          <p:val>
                                            <p:strVal val="2/3*#ppt_h"/>
                                          </p:val>
                                        </p:tav>
                                        <p:tav tm="100000">
                                          <p:val>
                                            <p:strVal val="#ppt_h"/>
                                          </p:val>
                                        </p:tav>
                                      </p:tavLst>
                                    </p:anim>
                                  </p:childTnLst>
                                </p:cTn>
                              </p:par>
                              <p:par>
                                <p:cTn id="177" presetID="16" presetClass="entr" presetSubtype="37" fill="hold" nodeType="withEffect">
                                  <p:stCondLst>
                                    <p:cond delay="0"/>
                                  </p:stCondLst>
                                  <p:childTnLst>
                                    <p:set>
                                      <p:cBhvr>
                                        <p:cTn id="178" dur="1" fill="hold">
                                          <p:stCondLst>
                                            <p:cond delay="0"/>
                                          </p:stCondLst>
                                        </p:cTn>
                                        <p:tgtEl>
                                          <p:spTgt spid="22"/>
                                        </p:tgtEl>
                                        <p:attrNameLst>
                                          <p:attrName>style.visibility</p:attrName>
                                        </p:attrNameLst>
                                      </p:cBhvr>
                                      <p:to>
                                        <p:strVal val="visible"/>
                                      </p:to>
                                    </p:set>
                                    <p:animEffect transition="in" filter="barn(outVertical)">
                                      <p:cBhvr>
                                        <p:cTn id="179" dur="4500"/>
                                        <p:tgtEl>
                                          <p:spTgt spid="22"/>
                                        </p:tgtEl>
                                      </p:cBhvr>
                                    </p:animEffect>
                                  </p:childTnLst>
                                </p:cTn>
                              </p:par>
                              <p:par>
                                <p:cTn id="180" presetID="9" presetClass="emph" presetSubtype="0" grpId="0" nodeType="withEffect">
                                  <p:stCondLst>
                                    <p:cond delay="0"/>
                                  </p:stCondLst>
                                  <p:childTnLst>
                                    <p:set>
                                      <p:cBhvr rctx="PPT">
                                        <p:cTn id="181" dur="indefinite"/>
                                        <p:tgtEl>
                                          <p:spTgt spid="23"/>
                                        </p:tgtEl>
                                        <p:attrNameLst>
                                          <p:attrName>style.opacity</p:attrName>
                                        </p:attrNameLst>
                                      </p:cBhvr>
                                      <p:to>
                                        <p:strVal val="0"/>
                                      </p:to>
                                    </p:set>
                                    <p:animEffect filter="image" prLst="opacity: 0">
                                      <p:cBhvr rctx="IE">
                                        <p:cTn id="182" dur="indefinite"/>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 grpId="1" animBg="1"/>
      <p:bldP spid="2" grpId="2" animBg="1"/>
      <p:bldP spid="2" grpId="3" animBg="1"/>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3"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0" y="0"/>
            <a:ext cx="9144000" cy="5143500"/>
          </a:xfrm>
          <a:prstGeom prst="rect">
            <a:avLst/>
          </a:prstGeom>
          <a:gradFill>
            <a:gsLst>
              <a:gs pos="19000">
                <a:schemeClr val="tx1">
                  <a:alpha val="52000"/>
                </a:schemeClr>
              </a:gs>
              <a:gs pos="33000">
                <a:srgbClr val="C00000">
                  <a:lumMod val="16000"/>
                  <a:alpha val="42000"/>
                </a:srgbClr>
              </a:gs>
              <a:gs pos="68000">
                <a:schemeClr val="tx1">
                  <a:alpha val="63000"/>
                </a:schemeClr>
              </a:gs>
              <a:gs pos="37000">
                <a:srgbClr val="C00000">
                  <a:lumMod val="33000"/>
                  <a:alpha val="61000"/>
                </a:srgb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8" name="7 Imagen" descr="Diapositiva40"/>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4" name="Forma libre 15"/>
          <p:cNvSpPr/>
          <p:nvPr/>
        </p:nvSpPr>
        <p:spPr>
          <a:xfrm rot="5400000">
            <a:off x="2447765" y="375506"/>
            <a:ext cx="4176464" cy="4392489"/>
          </a:xfrm>
          <a:custGeom>
            <a:avLst/>
            <a:gdLst/>
            <a:ahLst/>
            <a:cxnLst/>
            <a:rect l="l" t="t" r="r" b="b"/>
            <a:pathLst>
              <a:path w="5209287" h="5297229">
                <a:moveTo>
                  <a:pt x="4336249" y="2059154"/>
                </a:moveTo>
                <a:cubicBezTo>
                  <a:pt x="4646307" y="1819783"/>
                  <a:pt x="4687769" y="1825912"/>
                  <a:pt x="4978424" y="1335188"/>
                </a:cubicBezTo>
                <a:cubicBezTo>
                  <a:pt x="5097603" y="1587019"/>
                  <a:pt x="5195709" y="1797106"/>
                  <a:pt x="5209287" y="2076056"/>
                </a:cubicBezTo>
                <a:cubicBezTo>
                  <a:pt x="4888051" y="2461881"/>
                  <a:pt x="4693522" y="2541765"/>
                  <a:pt x="4377529" y="2660695"/>
                </a:cubicBezTo>
                <a:cubicBezTo>
                  <a:pt x="4441154" y="2431013"/>
                  <a:pt x="4395674" y="2233267"/>
                  <a:pt x="4336249" y="2059154"/>
                </a:cubicBezTo>
                <a:close/>
                <a:moveTo>
                  <a:pt x="3573999" y="3062655"/>
                </a:moveTo>
                <a:cubicBezTo>
                  <a:pt x="3678140" y="2942250"/>
                  <a:pt x="3720115" y="2800367"/>
                  <a:pt x="3747854" y="2668052"/>
                </a:cubicBezTo>
                <a:cubicBezTo>
                  <a:pt x="3972329" y="2635492"/>
                  <a:pt x="3990080" y="2655157"/>
                  <a:pt x="4286176" y="2456889"/>
                </a:cubicBezTo>
                <a:cubicBezTo>
                  <a:pt x="4261861" y="2660933"/>
                  <a:pt x="4240949" y="2830651"/>
                  <a:pt x="4157681" y="3011516"/>
                </a:cubicBezTo>
                <a:cubicBezTo>
                  <a:pt x="3880781" y="3132058"/>
                  <a:pt x="3762557" y="3108211"/>
                  <a:pt x="3573999" y="3062655"/>
                </a:cubicBezTo>
                <a:close/>
                <a:moveTo>
                  <a:pt x="3618669" y="4066265"/>
                </a:moveTo>
                <a:cubicBezTo>
                  <a:pt x="3842461" y="3984296"/>
                  <a:pt x="3976775" y="3832204"/>
                  <a:pt x="4083755" y="3682531"/>
                </a:cubicBezTo>
                <a:cubicBezTo>
                  <a:pt x="4458878" y="3795297"/>
                  <a:pt x="4478030" y="3832578"/>
                  <a:pt x="5046236" y="3783250"/>
                </a:cubicBezTo>
                <a:cubicBezTo>
                  <a:pt x="4910847" y="4026750"/>
                  <a:pt x="4797135" y="4228817"/>
                  <a:pt x="4578224" y="4402239"/>
                </a:cubicBezTo>
                <a:cubicBezTo>
                  <a:pt x="4077511" y="4365639"/>
                  <a:pt x="3899318" y="4253968"/>
                  <a:pt x="3618669" y="4066265"/>
                </a:cubicBezTo>
                <a:close/>
                <a:moveTo>
                  <a:pt x="3305519" y="1757957"/>
                </a:moveTo>
                <a:cubicBezTo>
                  <a:pt x="3400462" y="1551959"/>
                  <a:pt x="3426623" y="1547781"/>
                  <a:pt x="3421594" y="1191470"/>
                </a:cubicBezTo>
                <a:cubicBezTo>
                  <a:pt x="3579481" y="1322988"/>
                  <a:pt x="3710433" y="1432956"/>
                  <a:pt x="3816775" y="1601293"/>
                </a:cubicBezTo>
                <a:cubicBezTo>
                  <a:pt x="3767069" y="1899174"/>
                  <a:pt x="3682684" y="1985341"/>
                  <a:pt x="3541785" y="2118672"/>
                </a:cubicBezTo>
                <a:cubicBezTo>
                  <a:pt x="3497520" y="1965756"/>
                  <a:pt x="3401383" y="1853281"/>
                  <a:pt x="3305519" y="1757957"/>
                </a:cubicBezTo>
                <a:close/>
                <a:moveTo>
                  <a:pt x="3246212" y="2356031"/>
                </a:moveTo>
                <a:cubicBezTo>
                  <a:pt x="3341564" y="2246439"/>
                  <a:pt x="3358270" y="2248243"/>
                  <a:pt x="3420049" y="2030566"/>
                </a:cubicBezTo>
                <a:cubicBezTo>
                  <a:pt x="3492342" y="2136835"/>
                  <a:pt x="3552143" y="2225516"/>
                  <a:pt x="3586323" y="2345630"/>
                </a:cubicBezTo>
                <a:cubicBezTo>
                  <a:pt x="3501818" y="2518656"/>
                  <a:pt x="3434705" y="2557074"/>
                  <a:pt x="3324567" y="2614808"/>
                </a:cubicBezTo>
                <a:cubicBezTo>
                  <a:pt x="3325416" y="2514392"/>
                  <a:pt x="3287291" y="2429969"/>
                  <a:pt x="3246212" y="2356031"/>
                </a:cubicBezTo>
                <a:close/>
                <a:moveTo>
                  <a:pt x="3019026" y="2692877"/>
                </a:moveTo>
                <a:cubicBezTo>
                  <a:pt x="3018352" y="2690578"/>
                  <a:pt x="3018324" y="2688499"/>
                  <a:pt x="3018942" y="2686640"/>
                </a:cubicBezTo>
                <a:cubicBezTo>
                  <a:pt x="3019561" y="2684782"/>
                  <a:pt x="3020628" y="2683133"/>
                  <a:pt x="3022145" y="2681693"/>
                </a:cubicBezTo>
                <a:cubicBezTo>
                  <a:pt x="3023661" y="2680254"/>
                  <a:pt x="3025516" y="2679008"/>
                  <a:pt x="3027708" y="2677956"/>
                </a:cubicBezTo>
                <a:cubicBezTo>
                  <a:pt x="3029901" y="2676904"/>
                  <a:pt x="3032229" y="2676016"/>
                  <a:pt x="3034692" y="2675294"/>
                </a:cubicBezTo>
                <a:cubicBezTo>
                  <a:pt x="3036942" y="2674635"/>
                  <a:pt x="3039242" y="2674214"/>
                  <a:pt x="3041592" y="2674032"/>
                </a:cubicBezTo>
                <a:cubicBezTo>
                  <a:pt x="3043943" y="2673850"/>
                  <a:pt x="3046156" y="2673991"/>
                  <a:pt x="3048230" y="2674456"/>
                </a:cubicBezTo>
                <a:cubicBezTo>
                  <a:pt x="3050305" y="2674920"/>
                  <a:pt x="3052113" y="2675795"/>
                  <a:pt x="3053652" y="2677080"/>
                </a:cubicBezTo>
                <a:cubicBezTo>
                  <a:pt x="3055192" y="2678364"/>
                  <a:pt x="3056289" y="2680120"/>
                  <a:pt x="3056942" y="2682347"/>
                </a:cubicBezTo>
                <a:cubicBezTo>
                  <a:pt x="3057647" y="2684754"/>
                  <a:pt x="3057536" y="2687283"/>
                  <a:pt x="3056607" y="2689935"/>
                </a:cubicBezTo>
                <a:cubicBezTo>
                  <a:pt x="3055678" y="2692587"/>
                  <a:pt x="3054090" y="2695569"/>
                  <a:pt x="3051843" y="2698881"/>
                </a:cubicBezTo>
                <a:lnTo>
                  <a:pt x="3032670" y="2704502"/>
                </a:lnTo>
                <a:cubicBezTo>
                  <a:pt x="3030509" y="2703614"/>
                  <a:pt x="3028647" y="2702716"/>
                  <a:pt x="3027083" y="2701809"/>
                </a:cubicBezTo>
                <a:cubicBezTo>
                  <a:pt x="3025518" y="2700902"/>
                  <a:pt x="3024201" y="2699982"/>
                  <a:pt x="3023132" y="2699047"/>
                </a:cubicBezTo>
                <a:cubicBezTo>
                  <a:pt x="3022063" y="2698112"/>
                  <a:pt x="3021196" y="2697137"/>
                  <a:pt x="3020530" y="2696123"/>
                </a:cubicBezTo>
                <a:cubicBezTo>
                  <a:pt x="3019864" y="2695109"/>
                  <a:pt x="3019363" y="2694027"/>
                  <a:pt x="3019026" y="2692877"/>
                </a:cubicBezTo>
                <a:close/>
                <a:moveTo>
                  <a:pt x="3039596" y="3150676"/>
                </a:moveTo>
                <a:cubicBezTo>
                  <a:pt x="3124276" y="3096701"/>
                  <a:pt x="3174317" y="3018749"/>
                  <a:pt x="3213956" y="2944028"/>
                </a:cubicBezTo>
                <a:cubicBezTo>
                  <a:pt x="3357800" y="2964315"/>
                  <a:pt x="3365384" y="2979308"/>
                  <a:pt x="3581593" y="2912572"/>
                </a:cubicBezTo>
                <a:cubicBezTo>
                  <a:pt x="3531838" y="3031080"/>
                  <a:pt x="3490031" y="3129530"/>
                  <a:pt x="3407907" y="3223611"/>
                </a:cubicBezTo>
                <a:cubicBezTo>
                  <a:pt x="3216770" y="3246970"/>
                  <a:pt x="3147999" y="3211606"/>
                  <a:pt x="3039596" y="3150676"/>
                </a:cubicBezTo>
                <a:close/>
                <a:moveTo>
                  <a:pt x="3010342" y="2683887"/>
                </a:moveTo>
                <a:cubicBezTo>
                  <a:pt x="3009707" y="2686748"/>
                  <a:pt x="3009903" y="2689928"/>
                  <a:pt x="3010929" y="2693427"/>
                </a:cubicBezTo>
                <a:cubicBezTo>
                  <a:pt x="3011400" y="2695034"/>
                  <a:pt x="3012034" y="2696505"/>
                  <a:pt x="3012833" y="2697842"/>
                </a:cubicBezTo>
                <a:cubicBezTo>
                  <a:pt x="3013632" y="2699178"/>
                  <a:pt x="3014599" y="2700426"/>
                  <a:pt x="3015734" y="2701586"/>
                </a:cubicBezTo>
                <a:cubicBezTo>
                  <a:pt x="3016869" y="2702746"/>
                  <a:pt x="3018189" y="2703842"/>
                  <a:pt x="3019693" y="2704874"/>
                </a:cubicBezTo>
                <a:cubicBezTo>
                  <a:pt x="3021198" y="2705906"/>
                  <a:pt x="3022915" y="2706935"/>
                  <a:pt x="3024843" y="2707959"/>
                </a:cubicBezTo>
                <a:lnTo>
                  <a:pt x="3018363" y="2709859"/>
                </a:lnTo>
                <a:cubicBezTo>
                  <a:pt x="3018041" y="2709953"/>
                  <a:pt x="3017801" y="2710091"/>
                  <a:pt x="3017641" y="2710274"/>
                </a:cubicBezTo>
                <a:cubicBezTo>
                  <a:pt x="3017481" y="2710456"/>
                  <a:pt x="3017377" y="2710729"/>
                  <a:pt x="3017329" y="2711093"/>
                </a:cubicBezTo>
                <a:cubicBezTo>
                  <a:pt x="3017280" y="2711456"/>
                  <a:pt x="3017300" y="2711886"/>
                  <a:pt x="3017387" y="2712384"/>
                </a:cubicBezTo>
                <a:cubicBezTo>
                  <a:pt x="3017475" y="2712882"/>
                  <a:pt x="3017629" y="2713505"/>
                  <a:pt x="3017849" y="2714255"/>
                </a:cubicBezTo>
                <a:cubicBezTo>
                  <a:pt x="3018058" y="2714969"/>
                  <a:pt x="3018263" y="2715568"/>
                  <a:pt x="3018463" y="2716053"/>
                </a:cubicBezTo>
                <a:cubicBezTo>
                  <a:pt x="3018663" y="2716537"/>
                  <a:pt x="3018882" y="2716919"/>
                  <a:pt x="3019119" y="2717198"/>
                </a:cubicBezTo>
                <a:cubicBezTo>
                  <a:pt x="3019355" y="2717478"/>
                  <a:pt x="3019588" y="2717642"/>
                  <a:pt x="3019816" y="2717692"/>
                </a:cubicBezTo>
                <a:cubicBezTo>
                  <a:pt x="3020043" y="2717741"/>
                  <a:pt x="3020318" y="2717719"/>
                  <a:pt x="3020639" y="2717625"/>
                </a:cubicBezTo>
                <a:lnTo>
                  <a:pt x="3087960" y="2697889"/>
                </a:lnTo>
                <a:cubicBezTo>
                  <a:pt x="3088246" y="2697805"/>
                  <a:pt x="3088477" y="2697669"/>
                  <a:pt x="3088655" y="2697482"/>
                </a:cubicBezTo>
                <a:cubicBezTo>
                  <a:pt x="3088832" y="2697294"/>
                  <a:pt x="3088943" y="2697009"/>
                  <a:pt x="3088986" y="2696628"/>
                </a:cubicBezTo>
                <a:cubicBezTo>
                  <a:pt x="3089030" y="2696247"/>
                  <a:pt x="3089004" y="2695761"/>
                  <a:pt x="3088907" y="2695168"/>
                </a:cubicBezTo>
                <a:cubicBezTo>
                  <a:pt x="3088811" y="2694576"/>
                  <a:pt x="3088638" y="2693852"/>
                  <a:pt x="3088386" y="2692995"/>
                </a:cubicBezTo>
                <a:cubicBezTo>
                  <a:pt x="3088125" y="2692102"/>
                  <a:pt x="3087875" y="2691381"/>
                  <a:pt x="3087635" y="2690830"/>
                </a:cubicBezTo>
                <a:cubicBezTo>
                  <a:pt x="3087397" y="2690280"/>
                  <a:pt x="3087159" y="2689865"/>
                  <a:pt x="3086922" y="2689586"/>
                </a:cubicBezTo>
                <a:cubicBezTo>
                  <a:pt x="3086684" y="2689306"/>
                  <a:pt x="3086438" y="2689126"/>
                  <a:pt x="3086182" y="2689046"/>
                </a:cubicBezTo>
                <a:cubicBezTo>
                  <a:pt x="3085926" y="2688966"/>
                  <a:pt x="3085655" y="2688968"/>
                  <a:pt x="3085369" y="2689052"/>
                </a:cubicBezTo>
                <a:lnTo>
                  <a:pt x="3061269" y="2696117"/>
                </a:lnTo>
                <a:cubicBezTo>
                  <a:pt x="3062142" y="2694465"/>
                  <a:pt x="3062875" y="2692932"/>
                  <a:pt x="3063468" y="2691518"/>
                </a:cubicBezTo>
                <a:cubicBezTo>
                  <a:pt x="3064062" y="2690103"/>
                  <a:pt x="3064492" y="2688726"/>
                  <a:pt x="3064759" y="2687388"/>
                </a:cubicBezTo>
                <a:cubicBezTo>
                  <a:pt x="3065025" y="2686050"/>
                  <a:pt x="3065124" y="2684732"/>
                  <a:pt x="3065054" y="2683434"/>
                </a:cubicBezTo>
                <a:cubicBezTo>
                  <a:pt x="3064983" y="2682136"/>
                  <a:pt x="3064739" y="2680774"/>
                  <a:pt x="3064320" y="2679345"/>
                </a:cubicBezTo>
                <a:cubicBezTo>
                  <a:pt x="3063336" y="2675989"/>
                  <a:pt x="3061828" y="2673194"/>
                  <a:pt x="3059797" y="2670959"/>
                </a:cubicBezTo>
                <a:cubicBezTo>
                  <a:pt x="3057765" y="2668724"/>
                  <a:pt x="3055321" y="2667066"/>
                  <a:pt x="3052464" y="2665984"/>
                </a:cubicBezTo>
                <a:cubicBezTo>
                  <a:pt x="3049607" y="2664902"/>
                  <a:pt x="3046367" y="2664398"/>
                  <a:pt x="3042744" y="2664471"/>
                </a:cubicBezTo>
                <a:cubicBezTo>
                  <a:pt x="3039121" y="2664545"/>
                  <a:pt x="3035203" y="2665199"/>
                  <a:pt x="3030990" y="2666434"/>
                </a:cubicBezTo>
                <a:cubicBezTo>
                  <a:pt x="3027491" y="2667460"/>
                  <a:pt x="3024284" y="2668788"/>
                  <a:pt x="3021369" y="2670418"/>
                </a:cubicBezTo>
                <a:cubicBezTo>
                  <a:pt x="3018454" y="2672048"/>
                  <a:pt x="3016047" y="2673985"/>
                  <a:pt x="3014145" y="2676229"/>
                </a:cubicBezTo>
                <a:cubicBezTo>
                  <a:pt x="3012244" y="2678473"/>
                  <a:pt x="3010976" y="2681025"/>
                  <a:pt x="3010342" y="2683887"/>
                </a:cubicBezTo>
                <a:close/>
                <a:moveTo>
                  <a:pt x="2857840" y="0"/>
                </a:moveTo>
                <a:cubicBezTo>
                  <a:pt x="3133954" y="37196"/>
                  <a:pt x="3363581" y="69330"/>
                  <a:pt x="3604929" y="209862"/>
                </a:cubicBezTo>
                <a:cubicBezTo>
                  <a:pt x="3753568" y="689402"/>
                  <a:pt x="3714623" y="896058"/>
                  <a:pt x="3642276" y="1225848"/>
                </a:cubicBezTo>
                <a:cubicBezTo>
                  <a:pt x="3484295" y="1047400"/>
                  <a:pt x="3293678" y="977848"/>
                  <a:pt x="3115288" y="932864"/>
                </a:cubicBezTo>
                <a:cubicBezTo>
                  <a:pt x="3083391" y="542458"/>
                  <a:pt x="3111112" y="511022"/>
                  <a:pt x="2857840" y="0"/>
                </a:cubicBezTo>
                <a:close/>
                <a:moveTo>
                  <a:pt x="2915768" y="2807520"/>
                </a:moveTo>
                <a:cubicBezTo>
                  <a:pt x="2954249" y="2745297"/>
                  <a:pt x="2957259" y="2683895"/>
                  <a:pt x="2954086" y="2628319"/>
                </a:cubicBezTo>
                <a:cubicBezTo>
                  <a:pt x="3067420" y="2582509"/>
                  <a:pt x="3079360" y="2587539"/>
                  <a:pt x="3208057" y="2466682"/>
                </a:cubicBezTo>
                <a:cubicBezTo>
                  <a:pt x="3222627" y="2549662"/>
                  <a:pt x="3234387" y="2618785"/>
                  <a:pt x="3214946" y="2701449"/>
                </a:cubicBezTo>
                <a:cubicBezTo>
                  <a:pt x="3085906" y="2789231"/>
                  <a:pt x="3020730" y="2797407"/>
                  <a:pt x="2915768" y="2807520"/>
                </a:cubicBezTo>
                <a:close/>
                <a:moveTo>
                  <a:pt x="2831553" y="2368235"/>
                </a:moveTo>
                <a:cubicBezTo>
                  <a:pt x="2878415" y="2255333"/>
                  <a:pt x="2890376" y="2250353"/>
                  <a:pt x="2894536" y="2073854"/>
                </a:cubicBezTo>
                <a:cubicBezTo>
                  <a:pt x="2963892" y="2121685"/>
                  <a:pt x="3021400" y="2161796"/>
                  <a:pt x="3066671" y="2233643"/>
                </a:cubicBezTo>
                <a:cubicBezTo>
                  <a:pt x="3038700" y="2387183"/>
                  <a:pt x="2998803" y="2439366"/>
                  <a:pt x="2932375" y="2521259"/>
                </a:cubicBezTo>
                <a:cubicBezTo>
                  <a:pt x="2915029" y="2450184"/>
                  <a:pt x="2873384" y="2404964"/>
                  <a:pt x="2831553" y="2368235"/>
                </a:cubicBezTo>
                <a:close/>
                <a:moveTo>
                  <a:pt x="2732468" y="1616830"/>
                </a:moveTo>
                <a:cubicBezTo>
                  <a:pt x="2858915" y="1639863"/>
                  <a:pt x="2964064" y="1659460"/>
                  <a:pt x="3073639" y="1719368"/>
                </a:cubicBezTo>
                <a:cubicBezTo>
                  <a:pt x="3137659" y="1900973"/>
                  <a:pt x="3117955" y="1975751"/>
                  <a:pt x="3081831" y="2094741"/>
                </a:cubicBezTo>
                <a:cubicBezTo>
                  <a:pt x="3010868" y="2023690"/>
                  <a:pt x="2923959" y="1991634"/>
                  <a:pt x="2842450" y="1969038"/>
                </a:cubicBezTo>
                <a:cubicBezTo>
                  <a:pt x="2831245" y="1824203"/>
                  <a:pt x="2844250" y="1813564"/>
                  <a:pt x="2732468" y="1616830"/>
                </a:cubicBezTo>
                <a:close/>
                <a:moveTo>
                  <a:pt x="2824084" y="3646901"/>
                </a:moveTo>
                <a:cubicBezTo>
                  <a:pt x="2982608" y="3661489"/>
                  <a:pt x="3122408" y="3613025"/>
                  <a:pt x="3246141" y="3558557"/>
                </a:cubicBezTo>
                <a:cubicBezTo>
                  <a:pt x="3403287" y="3722124"/>
                  <a:pt x="3397631" y="3748005"/>
                  <a:pt x="3731206" y="3873346"/>
                </a:cubicBezTo>
                <a:cubicBezTo>
                  <a:pt x="3551143" y="3972353"/>
                  <a:pt x="3400972" y="4054146"/>
                  <a:pt x="3205438" y="4091726"/>
                </a:cubicBezTo>
                <a:cubicBezTo>
                  <a:pt x="2946236" y="3936747"/>
                  <a:pt x="2896805" y="3826737"/>
                  <a:pt x="2824084" y="3646901"/>
                </a:cubicBezTo>
                <a:close/>
                <a:moveTo>
                  <a:pt x="2655334" y="2912774"/>
                </a:moveTo>
                <a:cubicBezTo>
                  <a:pt x="2728477" y="2911160"/>
                  <a:pt x="2781613" y="2880245"/>
                  <a:pt x="2826497" y="2847316"/>
                </a:cubicBezTo>
                <a:cubicBezTo>
                  <a:pt x="2926640" y="2917420"/>
                  <a:pt x="2928923" y="2930173"/>
                  <a:pt x="3100375" y="2972290"/>
                </a:cubicBezTo>
                <a:cubicBezTo>
                  <a:pt x="3038715" y="3029701"/>
                  <a:pt x="2987148" y="3077209"/>
                  <a:pt x="2907230" y="3105924"/>
                </a:cubicBezTo>
                <a:cubicBezTo>
                  <a:pt x="2763332" y="3045506"/>
                  <a:pt x="2720979" y="2995296"/>
                  <a:pt x="2655334" y="2912774"/>
                </a:cubicBezTo>
                <a:close/>
                <a:moveTo>
                  <a:pt x="2414299" y="2096642"/>
                </a:moveTo>
                <a:cubicBezTo>
                  <a:pt x="2495215" y="2073178"/>
                  <a:pt x="2562659" y="2054007"/>
                  <a:pt x="2646942" y="2064389"/>
                </a:cubicBezTo>
                <a:cubicBezTo>
                  <a:pt x="2748172" y="2183172"/>
                  <a:pt x="2763353" y="2247081"/>
                  <a:pt x="2784765" y="2350332"/>
                </a:cubicBezTo>
                <a:cubicBezTo>
                  <a:pt x="2718743" y="2318810"/>
                  <a:pt x="2657376" y="2322462"/>
                  <a:pt x="2602469" y="2331630"/>
                </a:cubicBezTo>
                <a:cubicBezTo>
                  <a:pt x="2544664" y="2223919"/>
                  <a:pt x="2548373" y="2211505"/>
                  <a:pt x="2414299" y="2096642"/>
                </a:cubicBezTo>
                <a:close/>
                <a:moveTo>
                  <a:pt x="2441426" y="3263615"/>
                </a:moveTo>
                <a:cubicBezTo>
                  <a:pt x="2534608" y="3301049"/>
                  <a:pt x="2627121" y="3296359"/>
                  <a:pt x="2710951" y="3285094"/>
                </a:cubicBezTo>
                <a:cubicBezTo>
                  <a:pt x="2778190" y="3413863"/>
                  <a:pt x="2770415" y="3428758"/>
                  <a:pt x="2950537" y="3565710"/>
                </a:cubicBezTo>
                <a:cubicBezTo>
                  <a:pt x="2825215" y="3594240"/>
                  <a:pt x="2720827" y="3617556"/>
                  <a:pt x="2596524" y="3605547"/>
                </a:cubicBezTo>
                <a:cubicBezTo>
                  <a:pt x="2466267" y="3463730"/>
                  <a:pt x="2454988" y="3387227"/>
                  <a:pt x="2441426" y="3263615"/>
                </a:cubicBezTo>
                <a:close/>
                <a:moveTo>
                  <a:pt x="2383714" y="3030429"/>
                </a:moveTo>
                <a:cubicBezTo>
                  <a:pt x="2375002" y="2943571"/>
                  <a:pt x="2389514" y="2888744"/>
                  <a:pt x="2411179" y="2812683"/>
                </a:cubicBezTo>
                <a:cubicBezTo>
                  <a:pt x="2455069" y="2871217"/>
                  <a:pt x="2511138" y="2896425"/>
                  <a:pt x="2564040" y="2913752"/>
                </a:cubicBezTo>
                <a:cubicBezTo>
                  <a:pt x="2565334" y="3035987"/>
                  <a:pt x="2556293" y="3045268"/>
                  <a:pt x="2621853" y="3209193"/>
                </a:cubicBezTo>
                <a:cubicBezTo>
                  <a:pt x="2539279" y="3192477"/>
                  <a:pt x="2470631" y="3178203"/>
                  <a:pt x="2400762" y="3129937"/>
                </a:cubicBezTo>
                <a:cubicBezTo>
                  <a:pt x="2392102" y="3091893"/>
                  <a:pt x="2386617" y="3059382"/>
                  <a:pt x="2383714" y="3030429"/>
                </a:cubicBezTo>
                <a:close/>
                <a:moveTo>
                  <a:pt x="2135587" y="1027068"/>
                </a:moveTo>
                <a:cubicBezTo>
                  <a:pt x="2340074" y="1006818"/>
                  <a:pt x="2510309" y="990645"/>
                  <a:pt x="2704874" y="1032958"/>
                </a:cubicBezTo>
                <a:cubicBezTo>
                  <a:pt x="2882283" y="1277355"/>
                  <a:pt x="2884488" y="1397940"/>
                  <a:pt x="2880658" y="1591886"/>
                </a:cubicBezTo>
                <a:cubicBezTo>
                  <a:pt x="2740631" y="1516154"/>
                  <a:pt x="2593035" y="1505758"/>
                  <a:pt x="2457851" y="1507200"/>
                </a:cubicBezTo>
                <a:cubicBezTo>
                  <a:pt x="2377658" y="1295025"/>
                  <a:pt x="2393033" y="1273451"/>
                  <a:pt x="2135587" y="1027068"/>
                </a:cubicBezTo>
                <a:close/>
                <a:moveTo>
                  <a:pt x="2084471" y="2739910"/>
                </a:moveTo>
                <a:cubicBezTo>
                  <a:pt x="2187139" y="2622368"/>
                  <a:pt x="2248134" y="2597987"/>
                  <a:pt x="2347133" y="2561676"/>
                </a:cubicBezTo>
                <a:cubicBezTo>
                  <a:pt x="2325625" y="2631605"/>
                  <a:pt x="2338230" y="2691774"/>
                  <a:pt x="2355344" y="2744745"/>
                </a:cubicBezTo>
                <a:cubicBezTo>
                  <a:pt x="2257265" y="2817709"/>
                  <a:pt x="2244442" y="2815859"/>
                  <a:pt x="2150464" y="2965316"/>
                </a:cubicBezTo>
                <a:cubicBezTo>
                  <a:pt x="2115397" y="2888712"/>
                  <a:pt x="2086551" y="2824804"/>
                  <a:pt x="2084471" y="2739910"/>
                </a:cubicBezTo>
                <a:close/>
                <a:moveTo>
                  <a:pt x="2066484" y="2470971"/>
                </a:moveTo>
                <a:cubicBezTo>
                  <a:pt x="2103789" y="2395431"/>
                  <a:pt x="2135169" y="2332729"/>
                  <a:pt x="2199719" y="2277550"/>
                </a:cubicBezTo>
                <a:cubicBezTo>
                  <a:pt x="2355690" y="2283038"/>
                  <a:pt x="2413090" y="2314974"/>
                  <a:pt x="2503724" y="2368870"/>
                </a:cubicBezTo>
                <a:cubicBezTo>
                  <a:pt x="2435903" y="2396306"/>
                  <a:pt x="2397175" y="2444049"/>
                  <a:pt x="2366878" y="2490749"/>
                </a:cubicBezTo>
                <a:cubicBezTo>
                  <a:pt x="2248388" y="2460695"/>
                  <a:pt x="2241732" y="2449579"/>
                  <a:pt x="2066484" y="2470971"/>
                </a:cubicBezTo>
                <a:close/>
                <a:moveTo>
                  <a:pt x="1957804" y="1933088"/>
                </a:moveTo>
                <a:cubicBezTo>
                  <a:pt x="2055626" y="1849719"/>
                  <a:pt x="2137315" y="1780673"/>
                  <a:pt x="2253025" y="1733697"/>
                </a:cubicBezTo>
                <a:cubicBezTo>
                  <a:pt x="2434179" y="1798982"/>
                  <a:pt x="2479634" y="1861543"/>
                  <a:pt x="2548947" y="1964787"/>
                </a:cubicBezTo>
                <a:cubicBezTo>
                  <a:pt x="2449029" y="1974809"/>
                  <a:pt x="2369228" y="2021846"/>
                  <a:pt x="2300169" y="2070685"/>
                </a:cubicBezTo>
                <a:cubicBezTo>
                  <a:pt x="2180902" y="1987751"/>
                  <a:pt x="2180888" y="1970949"/>
                  <a:pt x="1957804" y="1933088"/>
                </a:cubicBezTo>
                <a:close/>
                <a:moveTo>
                  <a:pt x="2049454" y="4396812"/>
                </a:moveTo>
                <a:cubicBezTo>
                  <a:pt x="2047262" y="4357955"/>
                  <a:pt x="2045575" y="4317777"/>
                  <a:pt x="2043908" y="4275607"/>
                </a:cubicBezTo>
                <a:cubicBezTo>
                  <a:pt x="2241857" y="4408339"/>
                  <a:pt x="2443863" y="4427463"/>
                  <a:pt x="2627831" y="4425907"/>
                </a:cubicBezTo>
                <a:cubicBezTo>
                  <a:pt x="2757351" y="4795580"/>
                  <a:pt x="2738474" y="4833001"/>
                  <a:pt x="3112665" y="5263433"/>
                </a:cubicBezTo>
                <a:cubicBezTo>
                  <a:pt x="2836113" y="5297220"/>
                  <a:pt x="2605819" y="5324158"/>
                  <a:pt x="2336792" y="5249178"/>
                </a:cubicBezTo>
                <a:cubicBezTo>
                  <a:pt x="2104917" y="4876067"/>
                  <a:pt x="2064799" y="4668808"/>
                  <a:pt x="2049454" y="4396812"/>
                </a:cubicBezTo>
                <a:close/>
                <a:moveTo>
                  <a:pt x="1815067" y="3178030"/>
                </a:moveTo>
                <a:cubicBezTo>
                  <a:pt x="1853104" y="2989266"/>
                  <a:pt x="1908329" y="2935134"/>
                  <a:pt x="2000303" y="2851441"/>
                </a:cubicBezTo>
                <a:cubicBezTo>
                  <a:pt x="2024857" y="2948813"/>
                  <a:pt x="2083079" y="3020860"/>
                  <a:pt x="2141510" y="3082018"/>
                </a:cubicBezTo>
                <a:cubicBezTo>
                  <a:pt x="2076947" y="3212149"/>
                  <a:pt x="2060328" y="3214625"/>
                  <a:pt x="2055563" y="3440849"/>
                </a:cubicBezTo>
                <a:cubicBezTo>
                  <a:pt x="1958761" y="3356298"/>
                  <a:pt x="1878490" y="3285608"/>
                  <a:pt x="1815067" y="3178030"/>
                </a:cubicBezTo>
                <a:close/>
                <a:moveTo>
                  <a:pt x="1773995" y="3852346"/>
                </a:moveTo>
                <a:cubicBezTo>
                  <a:pt x="1768646" y="3628561"/>
                  <a:pt x="1825711" y="3530400"/>
                  <a:pt x="1915513" y="3386367"/>
                </a:cubicBezTo>
                <a:cubicBezTo>
                  <a:pt x="1996985" y="3523133"/>
                  <a:pt x="2118424" y="3607663"/>
                  <a:pt x="2235266" y="3675667"/>
                </a:cubicBezTo>
                <a:cubicBezTo>
                  <a:pt x="2195462" y="3898972"/>
                  <a:pt x="2171206" y="3909625"/>
                  <a:pt x="2266114" y="4253101"/>
                </a:cubicBezTo>
                <a:cubicBezTo>
                  <a:pt x="2080117" y="4165751"/>
                  <a:pt x="1925625" y="4092445"/>
                  <a:pt x="1780195" y="3956445"/>
                </a:cubicBezTo>
                <a:cubicBezTo>
                  <a:pt x="1776797" y="3918848"/>
                  <a:pt x="1774759" y="3884315"/>
                  <a:pt x="1773995" y="3852346"/>
                </a:cubicBezTo>
                <a:close/>
                <a:moveTo>
                  <a:pt x="1637680" y="2697387"/>
                </a:moveTo>
                <a:cubicBezTo>
                  <a:pt x="1642197" y="2568938"/>
                  <a:pt x="1646392" y="2462060"/>
                  <a:pt x="1689835" y="2344978"/>
                </a:cubicBezTo>
                <a:cubicBezTo>
                  <a:pt x="1860282" y="2255385"/>
                  <a:pt x="1937123" y="2264075"/>
                  <a:pt x="2060084" y="2282623"/>
                </a:cubicBezTo>
                <a:cubicBezTo>
                  <a:pt x="2000035" y="2363110"/>
                  <a:pt x="1980875" y="2453738"/>
                  <a:pt x="1970295" y="2537658"/>
                </a:cubicBezTo>
                <a:cubicBezTo>
                  <a:pt x="1828600" y="2569677"/>
                  <a:pt x="1816194" y="2558346"/>
                  <a:pt x="1637680" y="2697387"/>
                </a:cubicBezTo>
                <a:close/>
                <a:moveTo>
                  <a:pt x="1123468" y="2022351"/>
                </a:moveTo>
                <a:cubicBezTo>
                  <a:pt x="1237128" y="1851160"/>
                  <a:pt x="1332280" y="1709077"/>
                  <a:pt x="1488121" y="1585144"/>
                </a:cubicBezTo>
                <a:cubicBezTo>
                  <a:pt x="1789632" y="1602323"/>
                  <a:pt x="1884424" y="1676889"/>
                  <a:pt x="2032219" y="1802532"/>
                </a:cubicBezTo>
                <a:cubicBezTo>
                  <a:pt x="1884991" y="1863085"/>
                  <a:pt x="1783580" y="1970828"/>
                  <a:pt x="1699189" y="2076444"/>
                </a:cubicBezTo>
                <a:cubicBezTo>
                  <a:pt x="1484127" y="2004350"/>
                  <a:pt x="1477143" y="1978795"/>
                  <a:pt x="1123468" y="2022351"/>
                </a:cubicBezTo>
                <a:close/>
                <a:moveTo>
                  <a:pt x="1063096" y="2952980"/>
                </a:moveTo>
                <a:cubicBezTo>
                  <a:pt x="1060448" y="2906358"/>
                  <a:pt x="1060488" y="2858731"/>
                  <a:pt x="1063926" y="2809072"/>
                </a:cubicBezTo>
                <a:cubicBezTo>
                  <a:pt x="1280118" y="2598205"/>
                  <a:pt x="1399118" y="2578597"/>
                  <a:pt x="1591581" y="2554357"/>
                </a:cubicBezTo>
                <a:cubicBezTo>
                  <a:pt x="1536881" y="2703859"/>
                  <a:pt x="1547925" y="2851408"/>
                  <a:pt x="1568888" y="2984964"/>
                </a:cubicBezTo>
                <a:cubicBezTo>
                  <a:pt x="1370531" y="3094979"/>
                  <a:pt x="1346961" y="3082883"/>
                  <a:pt x="1140371" y="3373233"/>
                </a:cubicBezTo>
                <a:cubicBezTo>
                  <a:pt x="1103178" y="3223673"/>
                  <a:pt x="1071040" y="3092846"/>
                  <a:pt x="1063096" y="2952980"/>
                </a:cubicBezTo>
                <a:close/>
                <a:moveTo>
                  <a:pt x="891014" y="592952"/>
                </a:moveTo>
                <a:cubicBezTo>
                  <a:pt x="1111226" y="422279"/>
                  <a:pt x="1295219" y="281183"/>
                  <a:pt x="1564680" y="207781"/>
                </a:cubicBezTo>
                <a:cubicBezTo>
                  <a:pt x="2010692" y="438273"/>
                  <a:pt x="2130639" y="611003"/>
                  <a:pt x="2314904" y="893921"/>
                </a:cubicBezTo>
                <a:cubicBezTo>
                  <a:pt x="2076905" y="881315"/>
                  <a:pt x="1893615" y="968361"/>
                  <a:pt x="1736410" y="1063928"/>
                </a:cubicBezTo>
                <a:cubicBezTo>
                  <a:pt x="1435819" y="812774"/>
                  <a:pt x="1432864" y="770966"/>
                  <a:pt x="891014" y="592952"/>
                </a:cubicBezTo>
                <a:close/>
                <a:moveTo>
                  <a:pt x="412192" y="4056550"/>
                </a:moveTo>
                <a:cubicBezTo>
                  <a:pt x="575807" y="3581910"/>
                  <a:pt x="729389" y="3438259"/>
                  <a:pt x="982707" y="3215042"/>
                </a:cubicBezTo>
                <a:cubicBezTo>
                  <a:pt x="1004628" y="3452363"/>
                  <a:pt x="1117250" y="3621149"/>
                  <a:pt x="1234533" y="3762893"/>
                </a:cubicBezTo>
                <a:cubicBezTo>
                  <a:pt x="1029457" y="4096625"/>
                  <a:pt x="988515" y="4105591"/>
                  <a:pt x="890678" y="4667480"/>
                </a:cubicBezTo>
                <a:cubicBezTo>
                  <a:pt x="689972" y="4474245"/>
                  <a:pt x="523767" y="4312575"/>
                  <a:pt x="412192" y="4056550"/>
                </a:cubicBezTo>
                <a:close/>
                <a:moveTo>
                  <a:pt x="0" y="2711726"/>
                </a:moveTo>
                <a:cubicBezTo>
                  <a:pt x="7099" y="2433208"/>
                  <a:pt x="14195" y="2201452"/>
                  <a:pt x="127786" y="1946315"/>
                </a:cubicBezTo>
                <a:cubicBezTo>
                  <a:pt x="588425" y="1746656"/>
                  <a:pt x="798082" y="1763010"/>
                  <a:pt x="1133764" y="1799245"/>
                </a:cubicBezTo>
                <a:cubicBezTo>
                  <a:pt x="973459" y="1975609"/>
                  <a:pt x="924943" y="2172633"/>
                  <a:pt x="899526" y="2354843"/>
                </a:cubicBezTo>
                <a:cubicBezTo>
                  <a:pt x="514866" y="2428799"/>
                  <a:pt x="480615" y="2404643"/>
                  <a:pt x="0" y="2711726"/>
                </a:cubicBezTo>
                <a:close/>
              </a:path>
            </a:pathLst>
          </a:custGeom>
          <a:gradFill>
            <a:gsLst>
              <a:gs pos="19000">
                <a:schemeClr val="tx1">
                  <a:alpha val="52000"/>
                </a:schemeClr>
              </a:gs>
              <a:gs pos="33000">
                <a:srgbClr val="C00000">
                  <a:lumMod val="16000"/>
                  <a:alpha val="42000"/>
                </a:srgbClr>
              </a:gs>
              <a:gs pos="68000">
                <a:schemeClr val="tx1">
                  <a:alpha val="63000"/>
                </a:schemeClr>
              </a:gs>
              <a:gs pos="37000">
                <a:srgbClr val="C00000">
                  <a:lumMod val="33000"/>
                  <a:alpha val="61000"/>
                </a:srgbClr>
              </a:gs>
            </a:gsLst>
            <a:path path="circle">
              <a:fillToRect l="50000" t="50000" r="50000" b="50000"/>
            </a:path>
          </a:gradFill>
          <a:ln w="12700">
            <a:gradFill>
              <a:gsLst>
                <a:gs pos="0">
                  <a:schemeClr val="accent1">
                    <a:tint val="66000"/>
                    <a:satMod val="160000"/>
                    <a:lumMod val="15000"/>
                    <a:lumOff val="85000"/>
                  </a:schemeClr>
                </a:gs>
                <a:gs pos="50000">
                  <a:schemeClr val="accent1">
                    <a:tint val="44500"/>
                    <a:satMod val="160000"/>
                    <a:lumMod val="33000"/>
                    <a:lumOff val="67000"/>
                  </a:schemeClr>
                </a:gs>
                <a:gs pos="100000">
                  <a:schemeClr val="accent1">
                    <a:tint val="23500"/>
                    <a:satMod val="160000"/>
                  </a:schemeClr>
                </a:gs>
              </a:gsLst>
              <a:lin ang="5400000" scaled="0"/>
            </a:gradFill>
          </a:ln>
          <a:scene3d>
            <a:camera prst="orthographicFront"/>
            <a:lightRig rig="twoPt" dir="t"/>
          </a:scene3d>
          <a:sp3d prstMaterial="softEdge">
            <a:bevelT w="381000" prst="coolSlant"/>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3" name="Forma libre 15"/>
          <p:cNvSpPr/>
          <p:nvPr/>
        </p:nvSpPr>
        <p:spPr>
          <a:xfrm rot="5400000">
            <a:off x="2447764" y="375506"/>
            <a:ext cx="4176464" cy="4392489"/>
          </a:xfrm>
          <a:custGeom>
            <a:avLst/>
            <a:gdLst/>
            <a:ahLst/>
            <a:cxnLst/>
            <a:rect l="l" t="t" r="r" b="b"/>
            <a:pathLst>
              <a:path w="5209287" h="5297229">
                <a:moveTo>
                  <a:pt x="4336249" y="2059154"/>
                </a:moveTo>
                <a:cubicBezTo>
                  <a:pt x="4646307" y="1819783"/>
                  <a:pt x="4687769" y="1825912"/>
                  <a:pt x="4978424" y="1335188"/>
                </a:cubicBezTo>
                <a:cubicBezTo>
                  <a:pt x="5097603" y="1587019"/>
                  <a:pt x="5195709" y="1797106"/>
                  <a:pt x="5209287" y="2076056"/>
                </a:cubicBezTo>
                <a:cubicBezTo>
                  <a:pt x="4888051" y="2461881"/>
                  <a:pt x="4693522" y="2541765"/>
                  <a:pt x="4377529" y="2660695"/>
                </a:cubicBezTo>
                <a:cubicBezTo>
                  <a:pt x="4441154" y="2431013"/>
                  <a:pt x="4395674" y="2233267"/>
                  <a:pt x="4336249" y="2059154"/>
                </a:cubicBezTo>
                <a:close/>
                <a:moveTo>
                  <a:pt x="3573999" y="3062655"/>
                </a:moveTo>
                <a:cubicBezTo>
                  <a:pt x="3678140" y="2942250"/>
                  <a:pt x="3720115" y="2800367"/>
                  <a:pt x="3747854" y="2668052"/>
                </a:cubicBezTo>
                <a:cubicBezTo>
                  <a:pt x="3972329" y="2635492"/>
                  <a:pt x="3990080" y="2655157"/>
                  <a:pt x="4286176" y="2456889"/>
                </a:cubicBezTo>
                <a:cubicBezTo>
                  <a:pt x="4261861" y="2660933"/>
                  <a:pt x="4240949" y="2830651"/>
                  <a:pt x="4157681" y="3011516"/>
                </a:cubicBezTo>
                <a:cubicBezTo>
                  <a:pt x="3880781" y="3132058"/>
                  <a:pt x="3762557" y="3108211"/>
                  <a:pt x="3573999" y="3062655"/>
                </a:cubicBezTo>
                <a:close/>
                <a:moveTo>
                  <a:pt x="3618669" y="4066265"/>
                </a:moveTo>
                <a:cubicBezTo>
                  <a:pt x="3842461" y="3984296"/>
                  <a:pt x="3976775" y="3832204"/>
                  <a:pt x="4083755" y="3682531"/>
                </a:cubicBezTo>
                <a:cubicBezTo>
                  <a:pt x="4458878" y="3795297"/>
                  <a:pt x="4478030" y="3832578"/>
                  <a:pt x="5046236" y="3783250"/>
                </a:cubicBezTo>
                <a:cubicBezTo>
                  <a:pt x="4910847" y="4026750"/>
                  <a:pt x="4797135" y="4228817"/>
                  <a:pt x="4578224" y="4402239"/>
                </a:cubicBezTo>
                <a:cubicBezTo>
                  <a:pt x="4077511" y="4365639"/>
                  <a:pt x="3899318" y="4253968"/>
                  <a:pt x="3618669" y="4066265"/>
                </a:cubicBezTo>
                <a:close/>
                <a:moveTo>
                  <a:pt x="3305519" y="1757957"/>
                </a:moveTo>
                <a:cubicBezTo>
                  <a:pt x="3400462" y="1551959"/>
                  <a:pt x="3426623" y="1547781"/>
                  <a:pt x="3421594" y="1191470"/>
                </a:cubicBezTo>
                <a:cubicBezTo>
                  <a:pt x="3579481" y="1322988"/>
                  <a:pt x="3710433" y="1432956"/>
                  <a:pt x="3816775" y="1601293"/>
                </a:cubicBezTo>
                <a:cubicBezTo>
                  <a:pt x="3767069" y="1899174"/>
                  <a:pt x="3682684" y="1985341"/>
                  <a:pt x="3541785" y="2118672"/>
                </a:cubicBezTo>
                <a:cubicBezTo>
                  <a:pt x="3497520" y="1965756"/>
                  <a:pt x="3401383" y="1853281"/>
                  <a:pt x="3305519" y="1757957"/>
                </a:cubicBezTo>
                <a:close/>
                <a:moveTo>
                  <a:pt x="3246212" y="2356031"/>
                </a:moveTo>
                <a:cubicBezTo>
                  <a:pt x="3341564" y="2246439"/>
                  <a:pt x="3358270" y="2248243"/>
                  <a:pt x="3420049" y="2030566"/>
                </a:cubicBezTo>
                <a:cubicBezTo>
                  <a:pt x="3492342" y="2136835"/>
                  <a:pt x="3552143" y="2225516"/>
                  <a:pt x="3586323" y="2345630"/>
                </a:cubicBezTo>
                <a:cubicBezTo>
                  <a:pt x="3501818" y="2518656"/>
                  <a:pt x="3434705" y="2557074"/>
                  <a:pt x="3324567" y="2614808"/>
                </a:cubicBezTo>
                <a:cubicBezTo>
                  <a:pt x="3325416" y="2514392"/>
                  <a:pt x="3287291" y="2429969"/>
                  <a:pt x="3246212" y="2356031"/>
                </a:cubicBezTo>
                <a:close/>
                <a:moveTo>
                  <a:pt x="3019026" y="2692877"/>
                </a:moveTo>
                <a:cubicBezTo>
                  <a:pt x="3018352" y="2690578"/>
                  <a:pt x="3018324" y="2688499"/>
                  <a:pt x="3018942" y="2686640"/>
                </a:cubicBezTo>
                <a:cubicBezTo>
                  <a:pt x="3019561" y="2684782"/>
                  <a:pt x="3020628" y="2683133"/>
                  <a:pt x="3022145" y="2681693"/>
                </a:cubicBezTo>
                <a:cubicBezTo>
                  <a:pt x="3023661" y="2680254"/>
                  <a:pt x="3025516" y="2679008"/>
                  <a:pt x="3027708" y="2677956"/>
                </a:cubicBezTo>
                <a:cubicBezTo>
                  <a:pt x="3029901" y="2676904"/>
                  <a:pt x="3032229" y="2676016"/>
                  <a:pt x="3034692" y="2675294"/>
                </a:cubicBezTo>
                <a:cubicBezTo>
                  <a:pt x="3036942" y="2674635"/>
                  <a:pt x="3039242" y="2674214"/>
                  <a:pt x="3041592" y="2674032"/>
                </a:cubicBezTo>
                <a:cubicBezTo>
                  <a:pt x="3043943" y="2673850"/>
                  <a:pt x="3046156" y="2673991"/>
                  <a:pt x="3048230" y="2674456"/>
                </a:cubicBezTo>
                <a:cubicBezTo>
                  <a:pt x="3050305" y="2674920"/>
                  <a:pt x="3052113" y="2675795"/>
                  <a:pt x="3053652" y="2677080"/>
                </a:cubicBezTo>
                <a:cubicBezTo>
                  <a:pt x="3055192" y="2678364"/>
                  <a:pt x="3056289" y="2680120"/>
                  <a:pt x="3056942" y="2682347"/>
                </a:cubicBezTo>
                <a:cubicBezTo>
                  <a:pt x="3057647" y="2684754"/>
                  <a:pt x="3057536" y="2687283"/>
                  <a:pt x="3056607" y="2689935"/>
                </a:cubicBezTo>
                <a:cubicBezTo>
                  <a:pt x="3055678" y="2692587"/>
                  <a:pt x="3054090" y="2695569"/>
                  <a:pt x="3051843" y="2698881"/>
                </a:cubicBezTo>
                <a:lnTo>
                  <a:pt x="3032670" y="2704502"/>
                </a:lnTo>
                <a:cubicBezTo>
                  <a:pt x="3030509" y="2703614"/>
                  <a:pt x="3028647" y="2702716"/>
                  <a:pt x="3027083" y="2701809"/>
                </a:cubicBezTo>
                <a:cubicBezTo>
                  <a:pt x="3025518" y="2700902"/>
                  <a:pt x="3024201" y="2699982"/>
                  <a:pt x="3023132" y="2699047"/>
                </a:cubicBezTo>
                <a:cubicBezTo>
                  <a:pt x="3022063" y="2698112"/>
                  <a:pt x="3021196" y="2697137"/>
                  <a:pt x="3020530" y="2696123"/>
                </a:cubicBezTo>
                <a:cubicBezTo>
                  <a:pt x="3019864" y="2695109"/>
                  <a:pt x="3019363" y="2694027"/>
                  <a:pt x="3019026" y="2692877"/>
                </a:cubicBezTo>
                <a:close/>
                <a:moveTo>
                  <a:pt x="3039596" y="3150676"/>
                </a:moveTo>
                <a:cubicBezTo>
                  <a:pt x="3124276" y="3096701"/>
                  <a:pt x="3174317" y="3018749"/>
                  <a:pt x="3213956" y="2944028"/>
                </a:cubicBezTo>
                <a:cubicBezTo>
                  <a:pt x="3357800" y="2964315"/>
                  <a:pt x="3365384" y="2979308"/>
                  <a:pt x="3581593" y="2912572"/>
                </a:cubicBezTo>
                <a:cubicBezTo>
                  <a:pt x="3531838" y="3031080"/>
                  <a:pt x="3490031" y="3129530"/>
                  <a:pt x="3407907" y="3223611"/>
                </a:cubicBezTo>
                <a:cubicBezTo>
                  <a:pt x="3216770" y="3246970"/>
                  <a:pt x="3147999" y="3211606"/>
                  <a:pt x="3039596" y="3150676"/>
                </a:cubicBezTo>
                <a:close/>
                <a:moveTo>
                  <a:pt x="3010342" y="2683887"/>
                </a:moveTo>
                <a:cubicBezTo>
                  <a:pt x="3009707" y="2686748"/>
                  <a:pt x="3009903" y="2689928"/>
                  <a:pt x="3010929" y="2693427"/>
                </a:cubicBezTo>
                <a:cubicBezTo>
                  <a:pt x="3011400" y="2695034"/>
                  <a:pt x="3012034" y="2696505"/>
                  <a:pt x="3012833" y="2697842"/>
                </a:cubicBezTo>
                <a:cubicBezTo>
                  <a:pt x="3013632" y="2699178"/>
                  <a:pt x="3014599" y="2700426"/>
                  <a:pt x="3015734" y="2701586"/>
                </a:cubicBezTo>
                <a:cubicBezTo>
                  <a:pt x="3016869" y="2702746"/>
                  <a:pt x="3018189" y="2703842"/>
                  <a:pt x="3019693" y="2704874"/>
                </a:cubicBezTo>
                <a:cubicBezTo>
                  <a:pt x="3021198" y="2705906"/>
                  <a:pt x="3022915" y="2706935"/>
                  <a:pt x="3024843" y="2707959"/>
                </a:cubicBezTo>
                <a:lnTo>
                  <a:pt x="3018363" y="2709859"/>
                </a:lnTo>
                <a:cubicBezTo>
                  <a:pt x="3018041" y="2709953"/>
                  <a:pt x="3017801" y="2710091"/>
                  <a:pt x="3017641" y="2710274"/>
                </a:cubicBezTo>
                <a:cubicBezTo>
                  <a:pt x="3017481" y="2710456"/>
                  <a:pt x="3017377" y="2710729"/>
                  <a:pt x="3017329" y="2711093"/>
                </a:cubicBezTo>
                <a:cubicBezTo>
                  <a:pt x="3017280" y="2711456"/>
                  <a:pt x="3017300" y="2711886"/>
                  <a:pt x="3017387" y="2712384"/>
                </a:cubicBezTo>
                <a:cubicBezTo>
                  <a:pt x="3017475" y="2712882"/>
                  <a:pt x="3017629" y="2713505"/>
                  <a:pt x="3017849" y="2714255"/>
                </a:cubicBezTo>
                <a:cubicBezTo>
                  <a:pt x="3018058" y="2714969"/>
                  <a:pt x="3018263" y="2715568"/>
                  <a:pt x="3018463" y="2716053"/>
                </a:cubicBezTo>
                <a:cubicBezTo>
                  <a:pt x="3018663" y="2716537"/>
                  <a:pt x="3018882" y="2716919"/>
                  <a:pt x="3019119" y="2717198"/>
                </a:cubicBezTo>
                <a:cubicBezTo>
                  <a:pt x="3019355" y="2717478"/>
                  <a:pt x="3019588" y="2717642"/>
                  <a:pt x="3019816" y="2717692"/>
                </a:cubicBezTo>
                <a:cubicBezTo>
                  <a:pt x="3020043" y="2717741"/>
                  <a:pt x="3020318" y="2717719"/>
                  <a:pt x="3020639" y="2717625"/>
                </a:cubicBezTo>
                <a:lnTo>
                  <a:pt x="3087960" y="2697889"/>
                </a:lnTo>
                <a:cubicBezTo>
                  <a:pt x="3088246" y="2697805"/>
                  <a:pt x="3088477" y="2697669"/>
                  <a:pt x="3088655" y="2697482"/>
                </a:cubicBezTo>
                <a:cubicBezTo>
                  <a:pt x="3088832" y="2697294"/>
                  <a:pt x="3088943" y="2697009"/>
                  <a:pt x="3088986" y="2696628"/>
                </a:cubicBezTo>
                <a:cubicBezTo>
                  <a:pt x="3089030" y="2696247"/>
                  <a:pt x="3089004" y="2695761"/>
                  <a:pt x="3088907" y="2695168"/>
                </a:cubicBezTo>
                <a:cubicBezTo>
                  <a:pt x="3088811" y="2694576"/>
                  <a:pt x="3088638" y="2693852"/>
                  <a:pt x="3088386" y="2692995"/>
                </a:cubicBezTo>
                <a:cubicBezTo>
                  <a:pt x="3088125" y="2692102"/>
                  <a:pt x="3087875" y="2691381"/>
                  <a:pt x="3087635" y="2690830"/>
                </a:cubicBezTo>
                <a:cubicBezTo>
                  <a:pt x="3087397" y="2690280"/>
                  <a:pt x="3087159" y="2689865"/>
                  <a:pt x="3086922" y="2689586"/>
                </a:cubicBezTo>
                <a:cubicBezTo>
                  <a:pt x="3086684" y="2689306"/>
                  <a:pt x="3086438" y="2689126"/>
                  <a:pt x="3086182" y="2689046"/>
                </a:cubicBezTo>
                <a:cubicBezTo>
                  <a:pt x="3085926" y="2688966"/>
                  <a:pt x="3085655" y="2688968"/>
                  <a:pt x="3085369" y="2689052"/>
                </a:cubicBezTo>
                <a:lnTo>
                  <a:pt x="3061269" y="2696117"/>
                </a:lnTo>
                <a:cubicBezTo>
                  <a:pt x="3062142" y="2694465"/>
                  <a:pt x="3062875" y="2692932"/>
                  <a:pt x="3063468" y="2691518"/>
                </a:cubicBezTo>
                <a:cubicBezTo>
                  <a:pt x="3064062" y="2690103"/>
                  <a:pt x="3064492" y="2688726"/>
                  <a:pt x="3064759" y="2687388"/>
                </a:cubicBezTo>
                <a:cubicBezTo>
                  <a:pt x="3065025" y="2686050"/>
                  <a:pt x="3065124" y="2684732"/>
                  <a:pt x="3065054" y="2683434"/>
                </a:cubicBezTo>
                <a:cubicBezTo>
                  <a:pt x="3064983" y="2682136"/>
                  <a:pt x="3064739" y="2680774"/>
                  <a:pt x="3064320" y="2679345"/>
                </a:cubicBezTo>
                <a:cubicBezTo>
                  <a:pt x="3063336" y="2675989"/>
                  <a:pt x="3061828" y="2673194"/>
                  <a:pt x="3059797" y="2670959"/>
                </a:cubicBezTo>
                <a:cubicBezTo>
                  <a:pt x="3057765" y="2668724"/>
                  <a:pt x="3055321" y="2667066"/>
                  <a:pt x="3052464" y="2665984"/>
                </a:cubicBezTo>
                <a:cubicBezTo>
                  <a:pt x="3049607" y="2664902"/>
                  <a:pt x="3046367" y="2664398"/>
                  <a:pt x="3042744" y="2664471"/>
                </a:cubicBezTo>
                <a:cubicBezTo>
                  <a:pt x="3039121" y="2664545"/>
                  <a:pt x="3035203" y="2665199"/>
                  <a:pt x="3030990" y="2666434"/>
                </a:cubicBezTo>
                <a:cubicBezTo>
                  <a:pt x="3027491" y="2667460"/>
                  <a:pt x="3024284" y="2668788"/>
                  <a:pt x="3021369" y="2670418"/>
                </a:cubicBezTo>
                <a:cubicBezTo>
                  <a:pt x="3018454" y="2672048"/>
                  <a:pt x="3016047" y="2673985"/>
                  <a:pt x="3014145" y="2676229"/>
                </a:cubicBezTo>
                <a:cubicBezTo>
                  <a:pt x="3012244" y="2678473"/>
                  <a:pt x="3010976" y="2681025"/>
                  <a:pt x="3010342" y="2683887"/>
                </a:cubicBezTo>
                <a:close/>
                <a:moveTo>
                  <a:pt x="2857840" y="0"/>
                </a:moveTo>
                <a:cubicBezTo>
                  <a:pt x="3133954" y="37196"/>
                  <a:pt x="3363581" y="69330"/>
                  <a:pt x="3604929" y="209862"/>
                </a:cubicBezTo>
                <a:cubicBezTo>
                  <a:pt x="3753568" y="689402"/>
                  <a:pt x="3714623" y="896058"/>
                  <a:pt x="3642276" y="1225848"/>
                </a:cubicBezTo>
                <a:cubicBezTo>
                  <a:pt x="3484295" y="1047400"/>
                  <a:pt x="3293678" y="977848"/>
                  <a:pt x="3115288" y="932864"/>
                </a:cubicBezTo>
                <a:cubicBezTo>
                  <a:pt x="3083391" y="542458"/>
                  <a:pt x="3111112" y="511022"/>
                  <a:pt x="2857840" y="0"/>
                </a:cubicBezTo>
                <a:close/>
                <a:moveTo>
                  <a:pt x="2915768" y="2807520"/>
                </a:moveTo>
                <a:cubicBezTo>
                  <a:pt x="2954249" y="2745297"/>
                  <a:pt x="2957259" y="2683895"/>
                  <a:pt x="2954086" y="2628319"/>
                </a:cubicBezTo>
                <a:cubicBezTo>
                  <a:pt x="3067420" y="2582509"/>
                  <a:pt x="3079360" y="2587539"/>
                  <a:pt x="3208057" y="2466682"/>
                </a:cubicBezTo>
                <a:cubicBezTo>
                  <a:pt x="3222627" y="2549662"/>
                  <a:pt x="3234387" y="2618785"/>
                  <a:pt x="3214946" y="2701449"/>
                </a:cubicBezTo>
                <a:cubicBezTo>
                  <a:pt x="3085906" y="2789231"/>
                  <a:pt x="3020730" y="2797407"/>
                  <a:pt x="2915768" y="2807520"/>
                </a:cubicBezTo>
                <a:close/>
                <a:moveTo>
                  <a:pt x="2831553" y="2368235"/>
                </a:moveTo>
                <a:cubicBezTo>
                  <a:pt x="2878415" y="2255333"/>
                  <a:pt x="2890376" y="2250353"/>
                  <a:pt x="2894536" y="2073854"/>
                </a:cubicBezTo>
                <a:cubicBezTo>
                  <a:pt x="2963892" y="2121685"/>
                  <a:pt x="3021400" y="2161796"/>
                  <a:pt x="3066671" y="2233643"/>
                </a:cubicBezTo>
                <a:cubicBezTo>
                  <a:pt x="3038700" y="2387183"/>
                  <a:pt x="2998803" y="2439366"/>
                  <a:pt x="2932375" y="2521259"/>
                </a:cubicBezTo>
                <a:cubicBezTo>
                  <a:pt x="2915029" y="2450184"/>
                  <a:pt x="2873384" y="2404964"/>
                  <a:pt x="2831553" y="2368235"/>
                </a:cubicBezTo>
                <a:close/>
                <a:moveTo>
                  <a:pt x="2732468" y="1616830"/>
                </a:moveTo>
                <a:cubicBezTo>
                  <a:pt x="2858915" y="1639863"/>
                  <a:pt x="2964064" y="1659460"/>
                  <a:pt x="3073639" y="1719368"/>
                </a:cubicBezTo>
                <a:cubicBezTo>
                  <a:pt x="3137659" y="1900973"/>
                  <a:pt x="3117955" y="1975751"/>
                  <a:pt x="3081831" y="2094741"/>
                </a:cubicBezTo>
                <a:cubicBezTo>
                  <a:pt x="3010868" y="2023690"/>
                  <a:pt x="2923959" y="1991634"/>
                  <a:pt x="2842450" y="1969038"/>
                </a:cubicBezTo>
                <a:cubicBezTo>
                  <a:pt x="2831245" y="1824203"/>
                  <a:pt x="2844250" y="1813564"/>
                  <a:pt x="2732468" y="1616830"/>
                </a:cubicBezTo>
                <a:close/>
                <a:moveTo>
                  <a:pt x="2824084" y="3646901"/>
                </a:moveTo>
                <a:cubicBezTo>
                  <a:pt x="2982608" y="3661489"/>
                  <a:pt x="3122408" y="3613025"/>
                  <a:pt x="3246141" y="3558557"/>
                </a:cubicBezTo>
                <a:cubicBezTo>
                  <a:pt x="3403287" y="3722124"/>
                  <a:pt x="3397631" y="3748005"/>
                  <a:pt x="3731206" y="3873346"/>
                </a:cubicBezTo>
                <a:cubicBezTo>
                  <a:pt x="3551143" y="3972353"/>
                  <a:pt x="3400972" y="4054146"/>
                  <a:pt x="3205438" y="4091726"/>
                </a:cubicBezTo>
                <a:cubicBezTo>
                  <a:pt x="2946236" y="3936747"/>
                  <a:pt x="2896805" y="3826737"/>
                  <a:pt x="2824084" y="3646901"/>
                </a:cubicBezTo>
                <a:close/>
                <a:moveTo>
                  <a:pt x="2655334" y="2912774"/>
                </a:moveTo>
                <a:cubicBezTo>
                  <a:pt x="2728477" y="2911160"/>
                  <a:pt x="2781613" y="2880245"/>
                  <a:pt x="2826497" y="2847316"/>
                </a:cubicBezTo>
                <a:cubicBezTo>
                  <a:pt x="2926640" y="2917420"/>
                  <a:pt x="2928923" y="2930173"/>
                  <a:pt x="3100375" y="2972290"/>
                </a:cubicBezTo>
                <a:cubicBezTo>
                  <a:pt x="3038715" y="3029701"/>
                  <a:pt x="2987148" y="3077209"/>
                  <a:pt x="2907230" y="3105924"/>
                </a:cubicBezTo>
                <a:cubicBezTo>
                  <a:pt x="2763332" y="3045506"/>
                  <a:pt x="2720979" y="2995296"/>
                  <a:pt x="2655334" y="2912774"/>
                </a:cubicBezTo>
                <a:close/>
                <a:moveTo>
                  <a:pt x="2414299" y="2096642"/>
                </a:moveTo>
                <a:cubicBezTo>
                  <a:pt x="2495215" y="2073178"/>
                  <a:pt x="2562659" y="2054007"/>
                  <a:pt x="2646942" y="2064389"/>
                </a:cubicBezTo>
                <a:cubicBezTo>
                  <a:pt x="2748172" y="2183172"/>
                  <a:pt x="2763353" y="2247081"/>
                  <a:pt x="2784765" y="2350332"/>
                </a:cubicBezTo>
                <a:cubicBezTo>
                  <a:pt x="2718743" y="2318810"/>
                  <a:pt x="2657376" y="2322462"/>
                  <a:pt x="2602469" y="2331630"/>
                </a:cubicBezTo>
                <a:cubicBezTo>
                  <a:pt x="2544664" y="2223919"/>
                  <a:pt x="2548373" y="2211505"/>
                  <a:pt x="2414299" y="2096642"/>
                </a:cubicBezTo>
                <a:close/>
                <a:moveTo>
                  <a:pt x="2441426" y="3263615"/>
                </a:moveTo>
                <a:cubicBezTo>
                  <a:pt x="2534608" y="3301049"/>
                  <a:pt x="2627121" y="3296359"/>
                  <a:pt x="2710951" y="3285094"/>
                </a:cubicBezTo>
                <a:cubicBezTo>
                  <a:pt x="2778190" y="3413863"/>
                  <a:pt x="2770415" y="3428758"/>
                  <a:pt x="2950537" y="3565710"/>
                </a:cubicBezTo>
                <a:cubicBezTo>
                  <a:pt x="2825215" y="3594240"/>
                  <a:pt x="2720827" y="3617556"/>
                  <a:pt x="2596524" y="3605547"/>
                </a:cubicBezTo>
                <a:cubicBezTo>
                  <a:pt x="2466267" y="3463730"/>
                  <a:pt x="2454988" y="3387227"/>
                  <a:pt x="2441426" y="3263615"/>
                </a:cubicBezTo>
                <a:close/>
                <a:moveTo>
                  <a:pt x="2383714" y="3030429"/>
                </a:moveTo>
                <a:cubicBezTo>
                  <a:pt x="2375002" y="2943571"/>
                  <a:pt x="2389514" y="2888744"/>
                  <a:pt x="2411179" y="2812683"/>
                </a:cubicBezTo>
                <a:cubicBezTo>
                  <a:pt x="2455069" y="2871217"/>
                  <a:pt x="2511138" y="2896425"/>
                  <a:pt x="2564040" y="2913752"/>
                </a:cubicBezTo>
                <a:cubicBezTo>
                  <a:pt x="2565334" y="3035987"/>
                  <a:pt x="2556293" y="3045268"/>
                  <a:pt x="2621853" y="3209193"/>
                </a:cubicBezTo>
                <a:cubicBezTo>
                  <a:pt x="2539279" y="3192477"/>
                  <a:pt x="2470631" y="3178203"/>
                  <a:pt x="2400762" y="3129937"/>
                </a:cubicBezTo>
                <a:cubicBezTo>
                  <a:pt x="2392102" y="3091893"/>
                  <a:pt x="2386617" y="3059382"/>
                  <a:pt x="2383714" y="3030429"/>
                </a:cubicBezTo>
                <a:close/>
                <a:moveTo>
                  <a:pt x="2135587" y="1027068"/>
                </a:moveTo>
                <a:cubicBezTo>
                  <a:pt x="2340074" y="1006818"/>
                  <a:pt x="2510309" y="990645"/>
                  <a:pt x="2704874" y="1032958"/>
                </a:cubicBezTo>
                <a:cubicBezTo>
                  <a:pt x="2882283" y="1277355"/>
                  <a:pt x="2884488" y="1397940"/>
                  <a:pt x="2880658" y="1591886"/>
                </a:cubicBezTo>
                <a:cubicBezTo>
                  <a:pt x="2740631" y="1516154"/>
                  <a:pt x="2593035" y="1505758"/>
                  <a:pt x="2457851" y="1507200"/>
                </a:cubicBezTo>
                <a:cubicBezTo>
                  <a:pt x="2377658" y="1295025"/>
                  <a:pt x="2393033" y="1273451"/>
                  <a:pt x="2135587" y="1027068"/>
                </a:cubicBezTo>
                <a:close/>
                <a:moveTo>
                  <a:pt x="2084471" y="2739910"/>
                </a:moveTo>
                <a:cubicBezTo>
                  <a:pt x="2187139" y="2622368"/>
                  <a:pt x="2248134" y="2597987"/>
                  <a:pt x="2347133" y="2561676"/>
                </a:cubicBezTo>
                <a:cubicBezTo>
                  <a:pt x="2325625" y="2631605"/>
                  <a:pt x="2338230" y="2691774"/>
                  <a:pt x="2355344" y="2744745"/>
                </a:cubicBezTo>
                <a:cubicBezTo>
                  <a:pt x="2257265" y="2817709"/>
                  <a:pt x="2244442" y="2815859"/>
                  <a:pt x="2150464" y="2965316"/>
                </a:cubicBezTo>
                <a:cubicBezTo>
                  <a:pt x="2115397" y="2888712"/>
                  <a:pt x="2086551" y="2824804"/>
                  <a:pt x="2084471" y="2739910"/>
                </a:cubicBezTo>
                <a:close/>
                <a:moveTo>
                  <a:pt x="2066484" y="2470971"/>
                </a:moveTo>
                <a:cubicBezTo>
                  <a:pt x="2103789" y="2395431"/>
                  <a:pt x="2135169" y="2332729"/>
                  <a:pt x="2199719" y="2277550"/>
                </a:cubicBezTo>
                <a:cubicBezTo>
                  <a:pt x="2355690" y="2283038"/>
                  <a:pt x="2413090" y="2314974"/>
                  <a:pt x="2503724" y="2368870"/>
                </a:cubicBezTo>
                <a:cubicBezTo>
                  <a:pt x="2435903" y="2396306"/>
                  <a:pt x="2397175" y="2444049"/>
                  <a:pt x="2366878" y="2490749"/>
                </a:cubicBezTo>
                <a:cubicBezTo>
                  <a:pt x="2248388" y="2460695"/>
                  <a:pt x="2241732" y="2449579"/>
                  <a:pt x="2066484" y="2470971"/>
                </a:cubicBezTo>
                <a:close/>
                <a:moveTo>
                  <a:pt x="1957804" y="1933088"/>
                </a:moveTo>
                <a:cubicBezTo>
                  <a:pt x="2055626" y="1849719"/>
                  <a:pt x="2137315" y="1780673"/>
                  <a:pt x="2253025" y="1733697"/>
                </a:cubicBezTo>
                <a:cubicBezTo>
                  <a:pt x="2434179" y="1798982"/>
                  <a:pt x="2479634" y="1861543"/>
                  <a:pt x="2548947" y="1964787"/>
                </a:cubicBezTo>
                <a:cubicBezTo>
                  <a:pt x="2449029" y="1974809"/>
                  <a:pt x="2369228" y="2021846"/>
                  <a:pt x="2300169" y="2070685"/>
                </a:cubicBezTo>
                <a:cubicBezTo>
                  <a:pt x="2180902" y="1987751"/>
                  <a:pt x="2180888" y="1970949"/>
                  <a:pt x="1957804" y="1933088"/>
                </a:cubicBezTo>
                <a:close/>
                <a:moveTo>
                  <a:pt x="2049454" y="4396812"/>
                </a:moveTo>
                <a:cubicBezTo>
                  <a:pt x="2047262" y="4357955"/>
                  <a:pt x="2045575" y="4317777"/>
                  <a:pt x="2043908" y="4275607"/>
                </a:cubicBezTo>
                <a:cubicBezTo>
                  <a:pt x="2241857" y="4408339"/>
                  <a:pt x="2443863" y="4427463"/>
                  <a:pt x="2627831" y="4425907"/>
                </a:cubicBezTo>
                <a:cubicBezTo>
                  <a:pt x="2757351" y="4795580"/>
                  <a:pt x="2738474" y="4833001"/>
                  <a:pt x="3112665" y="5263433"/>
                </a:cubicBezTo>
                <a:cubicBezTo>
                  <a:pt x="2836113" y="5297220"/>
                  <a:pt x="2605819" y="5324158"/>
                  <a:pt x="2336792" y="5249178"/>
                </a:cubicBezTo>
                <a:cubicBezTo>
                  <a:pt x="2104917" y="4876067"/>
                  <a:pt x="2064799" y="4668808"/>
                  <a:pt x="2049454" y="4396812"/>
                </a:cubicBezTo>
                <a:close/>
                <a:moveTo>
                  <a:pt x="1815067" y="3178030"/>
                </a:moveTo>
                <a:cubicBezTo>
                  <a:pt x="1853104" y="2989266"/>
                  <a:pt x="1908329" y="2935134"/>
                  <a:pt x="2000303" y="2851441"/>
                </a:cubicBezTo>
                <a:cubicBezTo>
                  <a:pt x="2024857" y="2948813"/>
                  <a:pt x="2083079" y="3020860"/>
                  <a:pt x="2141510" y="3082018"/>
                </a:cubicBezTo>
                <a:cubicBezTo>
                  <a:pt x="2076947" y="3212149"/>
                  <a:pt x="2060328" y="3214625"/>
                  <a:pt x="2055563" y="3440849"/>
                </a:cubicBezTo>
                <a:cubicBezTo>
                  <a:pt x="1958761" y="3356298"/>
                  <a:pt x="1878490" y="3285608"/>
                  <a:pt x="1815067" y="3178030"/>
                </a:cubicBezTo>
                <a:close/>
                <a:moveTo>
                  <a:pt x="1773995" y="3852346"/>
                </a:moveTo>
                <a:cubicBezTo>
                  <a:pt x="1768646" y="3628561"/>
                  <a:pt x="1825711" y="3530400"/>
                  <a:pt x="1915513" y="3386367"/>
                </a:cubicBezTo>
                <a:cubicBezTo>
                  <a:pt x="1996985" y="3523133"/>
                  <a:pt x="2118424" y="3607663"/>
                  <a:pt x="2235266" y="3675667"/>
                </a:cubicBezTo>
                <a:cubicBezTo>
                  <a:pt x="2195462" y="3898972"/>
                  <a:pt x="2171206" y="3909625"/>
                  <a:pt x="2266114" y="4253101"/>
                </a:cubicBezTo>
                <a:cubicBezTo>
                  <a:pt x="2080117" y="4165751"/>
                  <a:pt x="1925625" y="4092445"/>
                  <a:pt x="1780195" y="3956445"/>
                </a:cubicBezTo>
                <a:cubicBezTo>
                  <a:pt x="1776797" y="3918848"/>
                  <a:pt x="1774759" y="3884315"/>
                  <a:pt x="1773995" y="3852346"/>
                </a:cubicBezTo>
                <a:close/>
                <a:moveTo>
                  <a:pt x="1637680" y="2697387"/>
                </a:moveTo>
                <a:cubicBezTo>
                  <a:pt x="1642197" y="2568938"/>
                  <a:pt x="1646392" y="2462060"/>
                  <a:pt x="1689835" y="2344978"/>
                </a:cubicBezTo>
                <a:cubicBezTo>
                  <a:pt x="1860282" y="2255385"/>
                  <a:pt x="1937123" y="2264075"/>
                  <a:pt x="2060084" y="2282623"/>
                </a:cubicBezTo>
                <a:cubicBezTo>
                  <a:pt x="2000035" y="2363110"/>
                  <a:pt x="1980875" y="2453738"/>
                  <a:pt x="1970295" y="2537658"/>
                </a:cubicBezTo>
                <a:cubicBezTo>
                  <a:pt x="1828600" y="2569677"/>
                  <a:pt x="1816194" y="2558346"/>
                  <a:pt x="1637680" y="2697387"/>
                </a:cubicBezTo>
                <a:close/>
                <a:moveTo>
                  <a:pt x="1123468" y="2022351"/>
                </a:moveTo>
                <a:cubicBezTo>
                  <a:pt x="1237128" y="1851160"/>
                  <a:pt x="1332280" y="1709077"/>
                  <a:pt x="1488121" y="1585144"/>
                </a:cubicBezTo>
                <a:cubicBezTo>
                  <a:pt x="1789632" y="1602323"/>
                  <a:pt x="1884424" y="1676889"/>
                  <a:pt x="2032219" y="1802532"/>
                </a:cubicBezTo>
                <a:cubicBezTo>
                  <a:pt x="1884991" y="1863085"/>
                  <a:pt x="1783580" y="1970828"/>
                  <a:pt x="1699189" y="2076444"/>
                </a:cubicBezTo>
                <a:cubicBezTo>
                  <a:pt x="1484127" y="2004350"/>
                  <a:pt x="1477143" y="1978795"/>
                  <a:pt x="1123468" y="2022351"/>
                </a:cubicBezTo>
                <a:close/>
                <a:moveTo>
                  <a:pt x="1063096" y="2952980"/>
                </a:moveTo>
                <a:cubicBezTo>
                  <a:pt x="1060448" y="2906358"/>
                  <a:pt x="1060488" y="2858731"/>
                  <a:pt x="1063926" y="2809072"/>
                </a:cubicBezTo>
                <a:cubicBezTo>
                  <a:pt x="1280118" y="2598205"/>
                  <a:pt x="1399118" y="2578597"/>
                  <a:pt x="1591581" y="2554357"/>
                </a:cubicBezTo>
                <a:cubicBezTo>
                  <a:pt x="1536881" y="2703859"/>
                  <a:pt x="1547925" y="2851408"/>
                  <a:pt x="1568888" y="2984964"/>
                </a:cubicBezTo>
                <a:cubicBezTo>
                  <a:pt x="1370531" y="3094979"/>
                  <a:pt x="1346961" y="3082883"/>
                  <a:pt x="1140371" y="3373233"/>
                </a:cubicBezTo>
                <a:cubicBezTo>
                  <a:pt x="1103178" y="3223673"/>
                  <a:pt x="1071040" y="3092846"/>
                  <a:pt x="1063096" y="2952980"/>
                </a:cubicBezTo>
                <a:close/>
                <a:moveTo>
                  <a:pt x="891014" y="592952"/>
                </a:moveTo>
                <a:cubicBezTo>
                  <a:pt x="1111226" y="422279"/>
                  <a:pt x="1295219" y="281183"/>
                  <a:pt x="1564680" y="207781"/>
                </a:cubicBezTo>
                <a:cubicBezTo>
                  <a:pt x="2010692" y="438273"/>
                  <a:pt x="2130639" y="611003"/>
                  <a:pt x="2314904" y="893921"/>
                </a:cubicBezTo>
                <a:cubicBezTo>
                  <a:pt x="2076905" y="881315"/>
                  <a:pt x="1893615" y="968361"/>
                  <a:pt x="1736410" y="1063928"/>
                </a:cubicBezTo>
                <a:cubicBezTo>
                  <a:pt x="1435819" y="812774"/>
                  <a:pt x="1432864" y="770966"/>
                  <a:pt x="891014" y="592952"/>
                </a:cubicBezTo>
                <a:close/>
                <a:moveTo>
                  <a:pt x="412192" y="4056550"/>
                </a:moveTo>
                <a:cubicBezTo>
                  <a:pt x="575807" y="3581910"/>
                  <a:pt x="729389" y="3438259"/>
                  <a:pt x="982707" y="3215042"/>
                </a:cubicBezTo>
                <a:cubicBezTo>
                  <a:pt x="1004628" y="3452363"/>
                  <a:pt x="1117250" y="3621149"/>
                  <a:pt x="1234533" y="3762893"/>
                </a:cubicBezTo>
                <a:cubicBezTo>
                  <a:pt x="1029457" y="4096625"/>
                  <a:pt x="988515" y="4105591"/>
                  <a:pt x="890678" y="4667480"/>
                </a:cubicBezTo>
                <a:cubicBezTo>
                  <a:pt x="689972" y="4474245"/>
                  <a:pt x="523767" y="4312575"/>
                  <a:pt x="412192" y="4056550"/>
                </a:cubicBezTo>
                <a:close/>
                <a:moveTo>
                  <a:pt x="0" y="2711726"/>
                </a:moveTo>
                <a:cubicBezTo>
                  <a:pt x="7099" y="2433208"/>
                  <a:pt x="14195" y="2201452"/>
                  <a:pt x="127786" y="1946315"/>
                </a:cubicBezTo>
                <a:cubicBezTo>
                  <a:pt x="588425" y="1746656"/>
                  <a:pt x="798082" y="1763010"/>
                  <a:pt x="1133764" y="1799245"/>
                </a:cubicBezTo>
                <a:cubicBezTo>
                  <a:pt x="973459" y="1975609"/>
                  <a:pt x="924943" y="2172633"/>
                  <a:pt x="899526" y="2354843"/>
                </a:cubicBezTo>
                <a:cubicBezTo>
                  <a:pt x="514866" y="2428799"/>
                  <a:pt x="480615" y="2404643"/>
                  <a:pt x="0" y="2711726"/>
                </a:cubicBezTo>
                <a:close/>
              </a:path>
            </a:pathLst>
          </a:custGeom>
          <a:gradFill>
            <a:gsLst>
              <a:gs pos="19000">
                <a:schemeClr val="tx1">
                  <a:alpha val="52000"/>
                </a:schemeClr>
              </a:gs>
              <a:gs pos="33000">
                <a:srgbClr val="C00000">
                  <a:lumMod val="16000"/>
                  <a:alpha val="42000"/>
                </a:srgbClr>
              </a:gs>
              <a:gs pos="68000">
                <a:schemeClr val="tx1">
                  <a:alpha val="63000"/>
                </a:schemeClr>
              </a:gs>
              <a:gs pos="37000">
                <a:srgbClr val="C00000">
                  <a:lumMod val="33000"/>
                  <a:alpha val="61000"/>
                </a:srgbClr>
              </a:gs>
            </a:gsLst>
            <a:path path="circle">
              <a:fillToRect l="50000" t="50000" r="50000" b="50000"/>
            </a:path>
          </a:gradFill>
          <a:ln w="12700">
            <a:gradFill>
              <a:gsLst>
                <a:gs pos="0">
                  <a:schemeClr val="accent1">
                    <a:tint val="66000"/>
                    <a:satMod val="160000"/>
                    <a:lumMod val="15000"/>
                    <a:lumOff val="85000"/>
                  </a:schemeClr>
                </a:gs>
                <a:gs pos="50000">
                  <a:schemeClr val="accent1">
                    <a:tint val="44500"/>
                    <a:satMod val="160000"/>
                    <a:lumMod val="33000"/>
                    <a:lumOff val="67000"/>
                  </a:schemeClr>
                </a:gs>
                <a:gs pos="100000">
                  <a:schemeClr val="accent1">
                    <a:tint val="23500"/>
                    <a:satMod val="160000"/>
                  </a:schemeClr>
                </a:gs>
              </a:gsLst>
              <a:lin ang="5400000" scaled="0"/>
            </a:gradFill>
          </a:ln>
          <a:scene3d>
            <a:camera prst="orthographicFront"/>
            <a:lightRig rig="twoPt" dir="t">
              <a:rot lat="0" lon="0" rev="3000000"/>
            </a:lightRig>
          </a:scene3d>
          <a:sp3d prstMaterial="softEdge">
            <a:bevelT w="381000" prst="coolSlant"/>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5" name="4 Rectángulo"/>
          <p:cNvSpPr/>
          <p:nvPr/>
        </p:nvSpPr>
        <p:spPr>
          <a:xfrm>
            <a:off x="0" y="-164554"/>
            <a:ext cx="9252520" cy="5308054"/>
          </a:xfrm>
          <a:prstGeom prst="rect">
            <a:avLst/>
          </a:prstGeom>
          <a:gradFill flip="none" rotWithShape="1">
            <a:gsLst>
              <a:gs pos="0">
                <a:srgbClr val="CCCCFF">
                  <a:lumMod val="48000"/>
                  <a:lumOff val="52000"/>
                </a:srgbClr>
              </a:gs>
              <a:gs pos="77000">
                <a:srgbClr val="A278FF"/>
              </a:gs>
              <a:gs pos="28000">
                <a:srgbClr val="9966FF">
                  <a:lumMod val="99000"/>
                  <a:lumOff val="1000"/>
                </a:srgbClr>
              </a:gs>
              <a:gs pos="100000">
                <a:srgbClr val="CCB3FF"/>
              </a:gs>
              <a:gs pos="53000">
                <a:srgbClr val="CC99FF">
                  <a:lumMod val="73000"/>
                  <a:lumOff val="27000"/>
                </a:srgbClr>
              </a:gs>
              <a:gs pos="100000">
                <a:srgbClr val="CCCCFF">
                  <a:lumMod val="71000"/>
                  <a:lumOff val="29000"/>
                </a:srgb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722940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5"/>
                                        </p:tgtEl>
                                        <p:attrNameLst>
                                          <p:attrName>style.opacity</p:attrName>
                                        </p:attrNameLst>
                                      </p:cBhvr>
                                      <p:to>
                                        <p:strVal val="0"/>
                                      </p:to>
                                    </p:set>
                                    <p:animEffect filter="image" prLst="opacity: 0">
                                      <p:cBhvr rctx="IE">
                                        <p:cTn id="7" dur="indefinite"/>
                                        <p:tgtEl>
                                          <p:spTgt spid="5"/>
                                        </p:tgtEl>
                                      </p:cBhvr>
                                    </p:animEffect>
                                  </p:childTnLst>
                                </p:cTn>
                              </p:par>
                              <p:par>
                                <p:cTn id="8" presetID="23" presetClass="entr" presetSubtype="288"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3000" fill="hold"/>
                                        <p:tgtEl>
                                          <p:spTgt spid="4"/>
                                        </p:tgtEl>
                                        <p:attrNameLst>
                                          <p:attrName>ppt_w</p:attrName>
                                        </p:attrNameLst>
                                      </p:cBhvr>
                                      <p:tavLst>
                                        <p:tav tm="0">
                                          <p:val>
                                            <p:strVal val="4/3*#ppt_w"/>
                                          </p:val>
                                        </p:tav>
                                        <p:tav tm="100000">
                                          <p:val>
                                            <p:strVal val="#ppt_w"/>
                                          </p:val>
                                        </p:tav>
                                      </p:tavLst>
                                    </p:anim>
                                    <p:anim calcmode="lin" valueType="num">
                                      <p:cBhvr>
                                        <p:cTn id="11" dur="3000" fill="hold"/>
                                        <p:tgtEl>
                                          <p:spTgt spid="4"/>
                                        </p:tgtEl>
                                        <p:attrNameLst>
                                          <p:attrName>ppt_h</p:attrName>
                                        </p:attrNameLst>
                                      </p:cBhvr>
                                      <p:tavLst>
                                        <p:tav tm="0">
                                          <p:val>
                                            <p:strVal val="4/3*#ppt_h"/>
                                          </p:val>
                                        </p:tav>
                                        <p:tav tm="100000">
                                          <p:val>
                                            <p:strVal val="#ppt_h"/>
                                          </p:val>
                                        </p:tav>
                                      </p:tavLst>
                                    </p:anim>
                                  </p:childTnLst>
                                </p:cTn>
                              </p:par>
                              <p:par>
                                <p:cTn id="12" presetID="23" presetClass="entr" presetSubtype="16" fill="hold" grpId="0" nodeType="with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p:cTn id="14" dur="3000" fill="hold"/>
                                        <p:tgtEl>
                                          <p:spTgt spid="3"/>
                                        </p:tgtEl>
                                        <p:attrNameLst>
                                          <p:attrName>ppt_w</p:attrName>
                                        </p:attrNameLst>
                                      </p:cBhvr>
                                      <p:tavLst>
                                        <p:tav tm="0">
                                          <p:val>
                                            <p:fltVal val="0"/>
                                          </p:val>
                                        </p:tav>
                                        <p:tav tm="100000">
                                          <p:val>
                                            <p:strVal val="#ppt_w"/>
                                          </p:val>
                                        </p:tav>
                                      </p:tavLst>
                                    </p:anim>
                                    <p:anim calcmode="lin" valueType="num">
                                      <p:cBhvr>
                                        <p:cTn id="15" dur="3000" fill="hold"/>
                                        <p:tgtEl>
                                          <p:spTgt spid="3"/>
                                        </p:tgtEl>
                                        <p:attrNameLst>
                                          <p:attrName>ppt_h</p:attrName>
                                        </p:attrNameLst>
                                      </p:cBhvr>
                                      <p:tavLst>
                                        <p:tav tm="0">
                                          <p:val>
                                            <p:fltVal val="0"/>
                                          </p:val>
                                        </p:tav>
                                        <p:tav tm="100000">
                                          <p:val>
                                            <p:strVal val="#ppt_h"/>
                                          </p:val>
                                        </p:tav>
                                      </p:tavLst>
                                    </p:anim>
                                  </p:childTnLst>
                                </p:cTn>
                              </p:par>
                              <p:par>
                                <p:cTn id="16" presetID="8" presetClass="emph" presetSubtype="0" repeatCount="indefinite" fill="hold" grpId="1" nodeType="withEffect">
                                  <p:stCondLst>
                                    <p:cond delay="0"/>
                                  </p:stCondLst>
                                  <p:childTnLst>
                                    <p:animRot by="21600000">
                                      <p:cBhvr>
                                        <p:cTn id="17" dur="3000" fill="hold"/>
                                        <p:tgtEl>
                                          <p:spTgt spid="4"/>
                                        </p:tgtEl>
                                        <p:attrNameLst>
                                          <p:attrName>r</p:attrName>
                                        </p:attrNameLst>
                                      </p:cBhvr>
                                    </p:animRot>
                                  </p:childTnLst>
                                </p:cTn>
                              </p:par>
                              <p:par>
                                <p:cTn id="18" presetID="8" presetClass="emph" presetSubtype="0" repeatCount="indefinite" fill="hold" grpId="2" nodeType="withEffect">
                                  <p:stCondLst>
                                    <p:cond delay="0"/>
                                  </p:stCondLst>
                                  <p:childTnLst>
                                    <p:animRot by="-21600000">
                                      <p:cBhvr>
                                        <p:cTn id="19" dur="3000" fill="hold"/>
                                        <p:tgtEl>
                                          <p:spTgt spid="3"/>
                                        </p:tgtEl>
                                        <p:attrNameLst>
                                          <p:attrName>r</p:attrName>
                                        </p:attrNameLst>
                                      </p:cBhvr>
                                    </p:animRot>
                                  </p:childTnLst>
                                </p:cTn>
                              </p:par>
                              <p:par>
                                <p:cTn id="20" presetID="23" presetClass="entr" presetSubtype="288" fill="hold"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p:cTn id="22" dur="3000" fill="hold"/>
                                        <p:tgtEl>
                                          <p:spTgt spid="8"/>
                                        </p:tgtEl>
                                        <p:attrNameLst>
                                          <p:attrName>ppt_w</p:attrName>
                                        </p:attrNameLst>
                                      </p:cBhvr>
                                      <p:tavLst>
                                        <p:tav tm="0">
                                          <p:val>
                                            <p:strVal val="4/3*#ppt_w"/>
                                          </p:val>
                                        </p:tav>
                                        <p:tav tm="100000">
                                          <p:val>
                                            <p:strVal val="#ppt_w"/>
                                          </p:val>
                                        </p:tav>
                                      </p:tavLst>
                                    </p:anim>
                                    <p:anim calcmode="lin" valueType="num">
                                      <p:cBhvr>
                                        <p:cTn id="23" dur="3000" fill="hold"/>
                                        <p:tgtEl>
                                          <p:spTgt spid="8"/>
                                        </p:tgtEl>
                                        <p:attrNameLst>
                                          <p:attrName>ppt_h</p:attrName>
                                        </p:attrNameLst>
                                      </p:cBhvr>
                                      <p:tavLst>
                                        <p:tav tm="0">
                                          <p:val>
                                            <p:strVal val="4/3*#ppt_h"/>
                                          </p:val>
                                        </p:tav>
                                        <p:tav tm="100000">
                                          <p:val>
                                            <p:strVal val="#ppt_h"/>
                                          </p:val>
                                        </p:tav>
                                      </p:tavLst>
                                    </p:anim>
                                  </p:childTnLst>
                                </p:cTn>
                              </p:par>
                              <p:par>
                                <p:cTn id="24" presetID="21" presetClass="entr" presetSubtype="8" fill="hold" nodeType="withEffect">
                                  <p:stCondLst>
                                    <p:cond delay="0"/>
                                  </p:stCondLst>
                                  <p:childTnLst>
                                    <p:set>
                                      <p:cBhvr>
                                        <p:cTn id="25" dur="1" fill="hold">
                                          <p:stCondLst>
                                            <p:cond delay="0"/>
                                          </p:stCondLst>
                                        </p:cTn>
                                        <p:tgtEl>
                                          <p:spTgt spid="8"/>
                                        </p:tgtEl>
                                        <p:attrNameLst>
                                          <p:attrName>style.visibility</p:attrName>
                                        </p:attrNameLst>
                                      </p:cBhvr>
                                      <p:to>
                                        <p:strVal val="visible"/>
                                      </p:to>
                                    </p:set>
                                    <p:animEffect transition="in" filter="wheel(8)">
                                      <p:cBhvr>
                                        <p:cTn id="26" dur="3000"/>
                                        <p:tgtEl>
                                          <p:spTgt spid="8"/>
                                        </p:tgtEl>
                                      </p:cBhvr>
                                    </p:animEffect>
                                  </p:childTnLst>
                                </p:cTn>
                              </p:par>
                            </p:childTnLst>
                          </p:cTn>
                        </p:par>
                        <p:par>
                          <p:cTn id="27" fill="hold">
                            <p:stCondLst>
                              <p:cond delay="3000"/>
                            </p:stCondLst>
                            <p:childTnLst>
                              <p:par>
                                <p:cTn id="28" presetID="23" presetClass="exit" presetSubtype="32" fill="hold" grpId="2" nodeType="afterEffect">
                                  <p:stCondLst>
                                    <p:cond delay="0"/>
                                  </p:stCondLst>
                                  <p:childTnLst>
                                    <p:anim calcmode="lin" valueType="num">
                                      <p:cBhvr>
                                        <p:cTn id="29" dur="2250"/>
                                        <p:tgtEl>
                                          <p:spTgt spid="4"/>
                                        </p:tgtEl>
                                        <p:attrNameLst>
                                          <p:attrName>ppt_w</p:attrName>
                                        </p:attrNameLst>
                                      </p:cBhvr>
                                      <p:tavLst>
                                        <p:tav tm="0">
                                          <p:val>
                                            <p:strVal val="ppt_w"/>
                                          </p:val>
                                        </p:tav>
                                        <p:tav tm="100000">
                                          <p:val>
                                            <p:fltVal val="0"/>
                                          </p:val>
                                        </p:tav>
                                      </p:tavLst>
                                    </p:anim>
                                    <p:anim calcmode="lin" valueType="num">
                                      <p:cBhvr>
                                        <p:cTn id="30" dur="2250"/>
                                        <p:tgtEl>
                                          <p:spTgt spid="4"/>
                                        </p:tgtEl>
                                        <p:attrNameLst>
                                          <p:attrName>ppt_h</p:attrName>
                                        </p:attrNameLst>
                                      </p:cBhvr>
                                      <p:tavLst>
                                        <p:tav tm="0">
                                          <p:val>
                                            <p:strVal val="ppt_h"/>
                                          </p:val>
                                        </p:tav>
                                        <p:tav tm="100000">
                                          <p:val>
                                            <p:fltVal val="0"/>
                                          </p:val>
                                        </p:tav>
                                      </p:tavLst>
                                    </p:anim>
                                    <p:set>
                                      <p:cBhvr>
                                        <p:cTn id="31" dur="1" fill="hold">
                                          <p:stCondLst>
                                            <p:cond delay="2249"/>
                                          </p:stCondLst>
                                        </p:cTn>
                                        <p:tgtEl>
                                          <p:spTgt spid="4"/>
                                        </p:tgtEl>
                                        <p:attrNameLst>
                                          <p:attrName>style.visibility</p:attrName>
                                        </p:attrNameLst>
                                      </p:cBhvr>
                                      <p:to>
                                        <p:strVal val="hidden"/>
                                      </p:to>
                                    </p:set>
                                  </p:childTnLst>
                                </p:cTn>
                              </p:par>
                              <p:par>
                                <p:cTn id="32" presetID="23" presetClass="exit" presetSubtype="32" fill="hold" grpId="1" nodeType="withEffect">
                                  <p:stCondLst>
                                    <p:cond delay="0"/>
                                  </p:stCondLst>
                                  <p:childTnLst>
                                    <p:anim calcmode="lin" valueType="num">
                                      <p:cBhvr>
                                        <p:cTn id="33" dur="2250"/>
                                        <p:tgtEl>
                                          <p:spTgt spid="3"/>
                                        </p:tgtEl>
                                        <p:attrNameLst>
                                          <p:attrName>ppt_w</p:attrName>
                                        </p:attrNameLst>
                                      </p:cBhvr>
                                      <p:tavLst>
                                        <p:tav tm="0">
                                          <p:val>
                                            <p:strVal val="ppt_w"/>
                                          </p:val>
                                        </p:tav>
                                        <p:tav tm="100000">
                                          <p:val>
                                            <p:fltVal val="0"/>
                                          </p:val>
                                        </p:tav>
                                      </p:tavLst>
                                    </p:anim>
                                    <p:anim calcmode="lin" valueType="num">
                                      <p:cBhvr>
                                        <p:cTn id="34" dur="2250"/>
                                        <p:tgtEl>
                                          <p:spTgt spid="3"/>
                                        </p:tgtEl>
                                        <p:attrNameLst>
                                          <p:attrName>ppt_h</p:attrName>
                                        </p:attrNameLst>
                                      </p:cBhvr>
                                      <p:tavLst>
                                        <p:tav tm="0">
                                          <p:val>
                                            <p:strVal val="ppt_h"/>
                                          </p:val>
                                        </p:tav>
                                        <p:tav tm="100000">
                                          <p:val>
                                            <p:fltVal val="0"/>
                                          </p:val>
                                        </p:tav>
                                      </p:tavLst>
                                    </p:anim>
                                    <p:set>
                                      <p:cBhvr>
                                        <p:cTn id="35" dur="1" fill="hold">
                                          <p:stCondLst>
                                            <p:cond delay="224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3" grpId="0" animBg="1"/>
      <p:bldP spid="3" grpId="1" animBg="1"/>
      <p:bldP spid="3" grpId="2" animBg="1"/>
      <p:bldP spid="5"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7 Imagen" descr="Diapositiva46"/>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5354" y="0"/>
            <a:ext cx="9144000" cy="5143500"/>
          </a:xfrm>
          <a:prstGeom prst="rect">
            <a:avLst/>
          </a:prstGeom>
          <a:noFill/>
          <a:ln>
            <a:noFill/>
          </a:ln>
        </p:spPr>
      </p:pic>
      <p:sp>
        <p:nvSpPr>
          <p:cNvPr id="5" name="Forma libre 11"/>
          <p:cNvSpPr/>
          <p:nvPr/>
        </p:nvSpPr>
        <p:spPr>
          <a:xfrm rot="8193601">
            <a:off x="577981" y="1148061"/>
            <a:ext cx="4290248" cy="1469879"/>
          </a:xfrm>
          <a:custGeom>
            <a:avLst/>
            <a:gdLst>
              <a:gd name="connsiteX0" fmla="*/ 3724906 w 5779300"/>
              <a:gd name="connsiteY0" fmla="*/ 4196905 h 4875047"/>
              <a:gd name="connsiteX1" fmla="*/ 4286678 w 5779300"/>
              <a:gd name="connsiteY1" fmla="*/ 4320913 h 4875047"/>
              <a:gd name="connsiteX2" fmla="*/ 4359786 w 5779300"/>
              <a:gd name="connsiteY2" fmla="*/ 4360419 h 4875047"/>
              <a:gd name="connsiteX3" fmla="*/ 4366327 w 5779300"/>
              <a:gd name="connsiteY3" fmla="*/ 4353223 h 4875047"/>
              <a:gd name="connsiteX4" fmla="*/ 4380788 w 5779300"/>
              <a:gd name="connsiteY4" fmla="*/ 4367964 h 4875047"/>
              <a:gd name="connsiteX5" fmla="*/ 5047812 w 5779300"/>
              <a:gd name="connsiteY5" fmla="*/ 4607746 h 4875047"/>
              <a:gd name="connsiteX6" fmla="*/ 5752747 w 5779300"/>
              <a:gd name="connsiteY6" fmla="*/ 4330270 h 4875047"/>
              <a:gd name="connsiteX7" fmla="*/ 5779300 w 5779300"/>
              <a:gd name="connsiteY7" fmla="*/ 4296485 h 4875047"/>
              <a:gd name="connsiteX8" fmla="*/ 5752483 w 5779300"/>
              <a:gd name="connsiteY8" fmla="*/ 4344805 h 4875047"/>
              <a:gd name="connsiteX9" fmla="*/ 4852156 w 5779300"/>
              <a:gd name="connsiteY9" fmla="*/ 4748204 h 4875047"/>
              <a:gd name="connsiteX10" fmla="*/ 4290385 w 5779300"/>
              <a:gd name="connsiteY10" fmla="*/ 4624196 h 4875047"/>
              <a:gd name="connsiteX11" fmla="*/ 4217279 w 5779300"/>
              <a:gd name="connsiteY11" fmla="*/ 4584691 h 4875047"/>
              <a:gd name="connsiteX12" fmla="*/ 4210736 w 5779300"/>
              <a:gd name="connsiteY12" fmla="*/ 4591887 h 4875047"/>
              <a:gd name="connsiteX13" fmla="*/ 4196275 w 5779300"/>
              <a:gd name="connsiteY13" fmla="*/ 4577146 h 4875047"/>
              <a:gd name="connsiteX14" fmla="*/ 3529251 w 5779300"/>
              <a:gd name="connsiteY14" fmla="*/ 4337363 h 4875047"/>
              <a:gd name="connsiteX15" fmla="*/ 2887657 w 5779300"/>
              <a:gd name="connsiteY15" fmla="*/ 4554703 h 4875047"/>
              <a:gd name="connsiteX16" fmla="*/ 2887274 w 5779300"/>
              <a:gd name="connsiteY16" fmla="*/ 4555044 h 4875047"/>
              <a:gd name="connsiteX17" fmla="*/ 2885011 w 5779300"/>
              <a:gd name="connsiteY17" fmla="*/ 4557626 h 4875047"/>
              <a:gd name="connsiteX18" fmla="*/ 2844389 w 5779300"/>
              <a:gd name="connsiteY18" fmla="*/ 4597658 h 4875047"/>
              <a:gd name="connsiteX19" fmla="*/ 2824287 w 5779300"/>
              <a:gd name="connsiteY19" fmla="*/ 4614879 h 4875047"/>
              <a:gd name="connsiteX20" fmla="*/ 2797763 w 5779300"/>
              <a:gd name="connsiteY20" fmla="*/ 4648624 h 4875047"/>
              <a:gd name="connsiteX21" fmla="*/ 2809427 w 5779300"/>
              <a:gd name="connsiteY21" fmla="*/ 4627607 h 4875047"/>
              <a:gd name="connsiteX22" fmla="*/ 2800162 w 5779300"/>
              <a:gd name="connsiteY22" fmla="*/ 4635545 h 4875047"/>
              <a:gd name="connsiteX23" fmla="*/ 2054395 w 5779300"/>
              <a:gd name="connsiteY23" fmla="*/ 4875047 h 4875047"/>
              <a:gd name="connsiteX24" fmla="*/ 1492623 w 5779300"/>
              <a:gd name="connsiteY24" fmla="*/ 4751040 h 4875047"/>
              <a:gd name="connsiteX25" fmla="*/ 1419516 w 5779300"/>
              <a:gd name="connsiteY25" fmla="*/ 4711533 h 4875047"/>
              <a:gd name="connsiteX26" fmla="*/ 1412973 w 5779300"/>
              <a:gd name="connsiteY26" fmla="*/ 4718730 h 4875047"/>
              <a:gd name="connsiteX27" fmla="*/ 1398512 w 5779300"/>
              <a:gd name="connsiteY27" fmla="*/ 4703989 h 4875047"/>
              <a:gd name="connsiteX28" fmla="*/ 731489 w 5779300"/>
              <a:gd name="connsiteY28" fmla="*/ 4464207 h 4875047"/>
              <a:gd name="connsiteX29" fmla="*/ 26554 w 5779300"/>
              <a:gd name="connsiteY29" fmla="*/ 4741683 h 4875047"/>
              <a:gd name="connsiteX30" fmla="*/ 0 w 5779300"/>
              <a:gd name="connsiteY30" fmla="*/ 4775468 h 4875047"/>
              <a:gd name="connsiteX31" fmla="*/ 26818 w 5779300"/>
              <a:gd name="connsiteY31" fmla="*/ 4727148 h 4875047"/>
              <a:gd name="connsiteX32" fmla="*/ 927144 w 5779300"/>
              <a:gd name="connsiteY32" fmla="*/ 4323749 h 4875047"/>
              <a:gd name="connsiteX33" fmla="*/ 1488916 w 5779300"/>
              <a:gd name="connsiteY33" fmla="*/ 4447756 h 4875047"/>
              <a:gd name="connsiteX34" fmla="*/ 1562023 w 5779300"/>
              <a:gd name="connsiteY34" fmla="*/ 4487263 h 4875047"/>
              <a:gd name="connsiteX35" fmla="*/ 1568565 w 5779300"/>
              <a:gd name="connsiteY35" fmla="*/ 4480066 h 4875047"/>
              <a:gd name="connsiteX36" fmla="*/ 1583026 w 5779300"/>
              <a:gd name="connsiteY36" fmla="*/ 4494807 h 4875047"/>
              <a:gd name="connsiteX37" fmla="*/ 2250049 w 5779300"/>
              <a:gd name="connsiteY37" fmla="*/ 4734589 h 4875047"/>
              <a:gd name="connsiteX38" fmla="*/ 2891645 w 5779300"/>
              <a:gd name="connsiteY38" fmla="*/ 4517250 h 4875047"/>
              <a:gd name="connsiteX39" fmla="*/ 2892026 w 5779300"/>
              <a:gd name="connsiteY39" fmla="*/ 4516908 h 4875047"/>
              <a:gd name="connsiteX40" fmla="*/ 2894289 w 5779300"/>
              <a:gd name="connsiteY40" fmla="*/ 4514326 h 4875047"/>
              <a:gd name="connsiteX41" fmla="*/ 2934912 w 5779300"/>
              <a:gd name="connsiteY41" fmla="*/ 4474294 h 4875047"/>
              <a:gd name="connsiteX42" fmla="*/ 2955014 w 5779300"/>
              <a:gd name="connsiteY42" fmla="*/ 4457073 h 4875047"/>
              <a:gd name="connsiteX43" fmla="*/ 2981537 w 5779300"/>
              <a:gd name="connsiteY43" fmla="*/ 4423328 h 4875047"/>
              <a:gd name="connsiteX44" fmla="*/ 2969873 w 5779300"/>
              <a:gd name="connsiteY44" fmla="*/ 4444345 h 4875047"/>
              <a:gd name="connsiteX45" fmla="*/ 2979139 w 5779300"/>
              <a:gd name="connsiteY45" fmla="*/ 4436408 h 4875047"/>
              <a:gd name="connsiteX46" fmla="*/ 3724906 w 5779300"/>
              <a:gd name="connsiteY46" fmla="*/ 4196905 h 4875047"/>
              <a:gd name="connsiteX47" fmla="*/ 2313044 w 5779300"/>
              <a:gd name="connsiteY47" fmla="*/ 3980477 h 4875047"/>
              <a:gd name="connsiteX48" fmla="*/ 2505879 w 5779300"/>
              <a:gd name="connsiteY48" fmla="*/ 4218253 h 4875047"/>
              <a:gd name="connsiteX49" fmla="*/ 2313044 w 5779300"/>
              <a:gd name="connsiteY49" fmla="*/ 4456029 h 4875047"/>
              <a:gd name="connsiteX50" fmla="*/ 2120209 w 5779300"/>
              <a:gd name="connsiteY50" fmla="*/ 4218253 h 4875047"/>
              <a:gd name="connsiteX51" fmla="*/ 2313044 w 5779300"/>
              <a:gd name="connsiteY51" fmla="*/ 3980477 h 4875047"/>
              <a:gd name="connsiteX52" fmla="*/ 1725007 w 5779300"/>
              <a:gd name="connsiteY52" fmla="*/ 3950835 h 4875047"/>
              <a:gd name="connsiteX53" fmla="*/ 1862402 w 5779300"/>
              <a:gd name="connsiteY53" fmla="*/ 4133314 h 4875047"/>
              <a:gd name="connsiteX54" fmla="*/ 1725007 w 5779300"/>
              <a:gd name="connsiteY54" fmla="*/ 4315793 h 4875047"/>
              <a:gd name="connsiteX55" fmla="*/ 1587612 w 5779300"/>
              <a:gd name="connsiteY55" fmla="*/ 4133314 h 4875047"/>
              <a:gd name="connsiteX56" fmla="*/ 1725007 w 5779300"/>
              <a:gd name="connsiteY56" fmla="*/ 3950835 h 4875047"/>
              <a:gd name="connsiteX57" fmla="*/ 4695521 w 5779300"/>
              <a:gd name="connsiteY57" fmla="*/ 3752385 h 4875047"/>
              <a:gd name="connsiteX58" fmla="*/ 4888356 w 5779300"/>
              <a:gd name="connsiteY58" fmla="*/ 3990161 h 4875047"/>
              <a:gd name="connsiteX59" fmla="*/ 4695521 w 5779300"/>
              <a:gd name="connsiteY59" fmla="*/ 4227937 h 4875047"/>
              <a:gd name="connsiteX60" fmla="*/ 4502686 w 5779300"/>
              <a:gd name="connsiteY60" fmla="*/ 3990161 h 4875047"/>
              <a:gd name="connsiteX61" fmla="*/ 4695521 w 5779300"/>
              <a:gd name="connsiteY61" fmla="*/ 3752385 h 4875047"/>
              <a:gd name="connsiteX62" fmla="*/ 3335352 w 5779300"/>
              <a:gd name="connsiteY62" fmla="*/ 3616182 h 4875047"/>
              <a:gd name="connsiteX63" fmla="*/ 3472748 w 5779300"/>
              <a:gd name="connsiteY63" fmla="*/ 3798661 h 4875047"/>
              <a:gd name="connsiteX64" fmla="*/ 3335352 w 5779300"/>
              <a:gd name="connsiteY64" fmla="*/ 3981141 h 4875047"/>
              <a:gd name="connsiteX65" fmla="*/ 3197957 w 5779300"/>
              <a:gd name="connsiteY65" fmla="*/ 3798661 h 4875047"/>
              <a:gd name="connsiteX66" fmla="*/ 3335352 w 5779300"/>
              <a:gd name="connsiteY66" fmla="*/ 3616182 h 4875047"/>
              <a:gd name="connsiteX67" fmla="*/ 2752256 w 5779300"/>
              <a:gd name="connsiteY67" fmla="*/ 3594170 h 4875047"/>
              <a:gd name="connsiteX68" fmla="*/ 2889650 w 5779300"/>
              <a:gd name="connsiteY68" fmla="*/ 3776650 h 4875047"/>
              <a:gd name="connsiteX69" fmla="*/ 2752256 w 5779300"/>
              <a:gd name="connsiteY69" fmla="*/ 3959129 h 4875047"/>
              <a:gd name="connsiteX70" fmla="*/ 2614861 w 5779300"/>
              <a:gd name="connsiteY70" fmla="*/ 3776650 h 4875047"/>
              <a:gd name="connsiteX71" fmla="*/ 2752256 w 5779300"/>
              <a:gd name="connsiteY71" fmla="*/ 3594170 h 4875047"/>
              <a:gd name="connsiteX72" fmla="*/ 1272022 w 5779300"/>
              <a:gd name="connsiteY72" fmla="*/ 3510406 h 4875047"/>
              <a:gd name="connsiteX73" fmla="*/ 1428700 w 5779300"/>
              <a:gd name="connsiteY73" fmla="*/ 3692885 h 4875047"/>
              <a:gd name="connsiteX74" fmla="*/ 1272022 w 5779300"/>
              <a:gd name="connsiteY74" fmla="*/ 3875365 h 4875047"/>
              <a:gd name="connsiteX75" fmla="*/ 1115344 w 5779300"/>
              <a:gd name="connsiteY75" fmla="*/ 3692885 h 4875047"/>
              <a:gd name="connsiteX76" fmla="*/ 1272022 w 5779300"/>
              <a:gd name="connsiteY76" fmla="*/ 3510406 h 4875047"/>
              <a:gd name="connsiteX77" fmla="*/ 557672 w 5779300"/>
              <a:gd name="connsiteY77" fmla="*/ 3504925 h 4875047"/>
              <a:gd name="connsiteX78" fmla="*/ 750507 w 5779300"/>
              <a:gd name="connsiteY78" fmla="*/ 3742701 h 4875047"/>
              <a:gd name="connsiteX79" fmla="*/ 557672 w 5779300"/>
              <a:gd name="connsiteY79" fmla="*/ 3980477 h 4875047"/>
              <a:gd name="connsiteX80" fmla="*/ 364836 w 5779300"/>
              <a:gd name="connsiteY80" fmla="*/ 3742701 h 4875047"/>
              <a:gd name="connsiteX81" fmla="*/ 557672 w 5779300"/>
              <a:gd name="connsiteY81" fmla="*/ 3504925 h 4875047"/>
              <a:gd name="connsiteX82" fmla="*/ 5237411 w 5779300"/>
              <a:gd name="connsiteY82" fmla="*/ 3504482 h 4875047"/>
              <a:gd name="connsiteX83" fmla="*/ 5374806 w 5779300"/>
              <a:gd name="connsiteY83" fmla="*/ 3686961 h 4875047"/>
              <a:gd name="connsiteX84" fmla="*/ 5237411 w 5779300"/>
              <a:gd name="connsiteY84" fmla="*/ 3869440 h 4875047"/>
              <a:gd name="connsiteX85" fmla="*/ 5100016 w 5779300"/>
              <a:gd name="connsiteY85" fmla="*/ 3686961 h 4875047"/>
              <a:gd name="connsiteX86" fmla="*/ 5237411 w 5779300"/>
              <a:gd name="connsiteY86" fmla="*/ 3504482 h 4875047"/>
              <a:gd name="connsiteX87" fmla="*/ 3900712 w 5779300"/>
              <a:gd name="connsiteY87" fmla="*/ 3259961 h 4875047"/>
              <a:gd name="connsiteX88" fmla="*/ 4093547 w 5779300"/>
              <a:gd name="connsiteY88" fmla="*/ 3497737 h 4875047"/>
              <a:gd name="connsiteX89" fmla="*/ 3900712 w 5779300"/>
              <a:gd name="connsiteY89" fmla="*/ 3735513 h 4875047"/>
              <a:gd name="connsiteX90" fmla="*/ 3707877 w 5779300"/>
              <a:gd name="connsiteY90" fmla="*/ 3497737 h 4875047"/>
              <a:gd name="connsiteX91" fmla="*/ 3900712 w 5779300"/>
              <a:gd name="connsiteY91" fmla="*/ 3259961 h 4875047"/>
              <a:gd name="connsiteX92" fmla="*/ 3724906 w 5779300"/>
              <a:gd name="connsiteY92" fmla="*/ 2823028 h 4875047"/>
              <a:gd name="connsiteX93" fmla="*/ 4286678 w 5779300"/>
              <a:gd name="connsiteY93" fmla="*/ 2947036 h 4875047"/>
              <a:gd name="connsiteX94" fmla="*/ 4359786 w 5779300"/>
              <a:gd name="connsiteY94" fmla="*/ 2986542 h 4875047"/>
              <a:gd name="connsiteX95" fmla="*/ 4366327 w 5779300"/>
              <a:gd name="connsiteY95" fmla="*/ 2979345 h 4875047"/>
              <a:gd name="connsiteX96" fmla="*/ 4380788 w 5779300"/>
              <a:gd name="connsiteY96" fmla="*/ 2994087 h 4875047"/>
              <a:gd name="connsiteX97" fmla="*/ 5047812 w 5779300"/>
              <a:gd name="connsiteY97" fmla="*/ 3233868 h 4875047"/>
              <a:gd name="connsiteX98" fmla="*/ 5752747 w 5779300"/>
              <a:gd name="connsiteY98" fmla="*/ 2956393 h 4875047"/>
              <a:gd name="connsiteX99" fmla="*/ 5779300 w 5779300"/>
              <a:gd name="connsiteY99" fmla="*/ 2922608 h 4875047"/>
              <a:gd name="connsiteX100" fmla="*/ 5752483 w 5779300"/>
              <a:gd name="connsiteY100" fmla="*/ 2970928 h 4875047"/>
              <a:gd name="connsiteX101" fmla="*/ 4852156 w 5779300"/>
              <a:gd name="connsiteY101" fmla="*/ 3374327 h 4875047"/>
              <a:gd name="connsiteX102" fmla="*/ 4290385 w 5779300"/>
              <a:gd name="connsiteY102" fmla="*/ 3250320 h 4875047"/>
              <a:gd name="connsiteX103" fmla="*/ 4217279 w 5779300"/>
              <a:gd name="connsiteY103" fmla="*/ 3210813 h 4875047"/>
              <a:gd name="connsiteX104" fmla="*/ 4210736 w 5779300"/>
              <a:gd name="connsiteY104" fmla="*/ 3218010 h 4875047"/>
              <a:gd name="connsiteX105" fmla="*/ 4196275 w 5779300"/>
              <a:gd name="connsiteY105" fmla="*/ 3203269 h 4875047"/>
              <a:gd name="connsiteX106" fmla="*/ 3529251 w 5779300"/>
              <a:gd name="connsiteY106" fmla="*/ 2963486 h 4875047"/>
              <a:gd name="connsiteX107" fmla="*/ 2887656 w 5779300"/>
              <a:gd name="connsiteY107" fmla="*/ 3180826 h 4875047"/>
              <a:gd name="connsiteX108" fmla="*/ 2887274 w 5779300"/>
              <a:gd name="connsiteY108" fmla="*/ 3181167 h 4875047"/>
              <a:gd name="connsiteX109" fmla="*/ 2885011 w 5779300"/>
              <a:gd name="connsiteY109" fmla="*/ 3183749 h 4875047"/>
              <a:gd name="connsiteX110" fmla="*/ 2844389 w 5779300"/>
              <a:gd name="connsiteY110" fmla="*/ 3223781 h 4875047"/>
              <a:gd name="connsiteX111" fmla="*/ 2824287 w 5779300"/>
              <a:gd name="connsiteY111" fmla="*/ 3241002 h 4875047"/>
              <a:gd name="connsiteX112" fmla="*/ 2797763 w 5779300"/>
              <a:gd name="connsiteY112" fmla="*/ 3274747 h 4875047"/>
              <a:gd name="connsiteX113" fmla="*/ 2809427 w 5779300"/>
              <a:gd name="connsiteY113" fmla="*/ 3253730 h 4875047"/>
              <a:gd name="connsiteX114" fmla="*/ 2800162 w 5779300"/>
              <a:gd name="connsiteY114" fmla="*/ 3261668 h 4875047"/>
              <a:gd name="connsiteX115" fmla="*/ 2054394 w 5779300"/>
              <a:gd name="connsiteY115" fmla="*/ 3501170 h 4875047"/>
              <a:gd name="connsiteX116" fmla="*/ 1492622 w 5779300"/>
              <a:gd name="connsiteY116" fmla="*/ 3377162 h 4875047"/>
              <a:gd name="connsiteX117" fmla="*/ 1419516 w 5779300"/>
              <a:gd name="connsiteY117" fmla="*/ 3337656 h 4875047"/>
              <a:gd name="connsiteX118" fmla="*/ 1412973 w 5779300"/>
              <a:gd name="connsiteY118" fmla="*/ 3344853 h 4875047"/>
              <a:gd name="connsiteX119" fmla="*/ 1398512 w 5779300"/>
              <a:gd name="connsiteY119" fmla="*/ 3330111 h 4875047"/>
              <a:gd name="connsiteX120" fmla="*/ 731488 w 5779300"/>
              <a:gd name="connsiteY120" fmla="*/ 3090330 h 4875047"/>
              <a:gd name="connsiteX121" fmla="*/ 26554 w 5779300"/>
              <a:gd name="connsiteY121" fmla="*/ 3367806 h 4875047"/>
              <a:gd name="connsiteX122" fmla="*/ 0 w 5779300"/>
              <a:gd name="connsiteY122" fmla="*/ 3401591 h 4875047"/>
              <a:gd name="connsiteX123" fmla="*/ 26817 w 5779300"/>
              <a:gd name="connsiteY123" fmla="*/ 3353271 h 4875047"/>
              <a:gd name="connsiteX124" fmla="*/ 927144 w 5779300"/>
              <a:gd name="connsiteY124" fmla="*/ 2949871 h 4875047"/>
              <a:gd name="connsiteX125" fmla="*/ 1488915 w 5779300"/>
              <a:gd name="connsiteY125" fmla="*/ 3073879 h 4875047"/>
              <a:gd name="connsiteX126" fmla="*/ 1562022 w 5779300"/>
              <a:gd name="connsiteY126" fmla="*/ 3113385 h 4875047"/>
              <a:gd name="connsiteX127" fmla="*/ 1568565 w 5779300"/>
              <a:gd name="connsiteY127" fmla="*/ 3106189 h 4875047"/>
              <a:gd name="connsiteX128" fmla="*/ 1583026 w 5779300"/>
              <a:gd name="connsiteY128" fmla="*/ 3120930 h 4875047"/>
              <a:gd name="connsiteX129" fmla="*/ 2250049 w 5779300"/>
              <a:gd name="connsiteY129" fmla="*/ 3360712 h 4875047"/>
              <a:gd name="connsiteX130" fmla="*/ 2891645 w 5779300"/>
              <a:gd name="connsiteY130" fmla="*/ 3143373 h 4875047"/>
              <a:gd name="connsiteX131" fmla="*/ 2892026 w 5779300"/>
              <a:gd name="connsiteY131" fmla="*/ 3143031 h 4875047"/>
              <a:gd name="connsiteX132" fmla="*/ 2894289 w 5779300"/>
              <a:gd name="connsiteY132" fmla="*/ 3140449 h 4875047"/>
              <a:gd name="connsiteX133" fmla="*/ 2934912 w 5779300"/>
              <a:gd name="connsiteY133" fmla="*/ 3100417 h 4875047"/>
              <a:gd name="connsiteX134" fmla="*/ 2955014 w 5779300"/>
              <a:gd name="connsiteY134" fmla="*/ 3083196 h 4875047"/>
              <a:gd name="connsiteX135" fmla="*/ 2981537 w 5779300"/>
              <a:gd name="connsiteY135" fmla="*/ 3049451 h 4875047"/>
              <a:gd name="connsiteX136" fmla="*/ 2969873 w 5779300"/>
              <a:gd name="connsiteY136" fmla="*/ 3070468 h 4875047"/>
              <a:gd name="connsiteX137" fmla="*/ 2979139 w 5779300"/>
              <a:gd name="connsiteY137" fmla="*/ 3062530 h 4875047"/>
              <a:gd name="connsiteX138" fmla="*/ 3724906 w 5779300"/>
              <a:gd name="connsiteY138" fmla="*/ 2823028 h 4875047"/>
              <a:gd name="connsiteX139" fmla="*/ 3724906 w 5779300"/>
              <a:gd name="connsiteY139" fmla="*/ 1373877 h 4875047"/>
              <a:gd name="connsiteX140" fmla="*/ 4286678 w 5779300"/>
              <a:gd name="connsiteY140" fmla="*/ 1497885 h 4875047"/>
              <a:gd name="connsiteX141" fmla="*/ 4359786 w 5779300"/>
              <a:gd name="connsiteY141" fmla="*/ 1537391 h 4875047"/>
              <a:gd name="connsiteX142" fmla="*/ 4366327 w 5779300"/>
              <a:gd name="connsiteY142" fmla="*/ 1530195 h 4875047"/>
              <a:gd name="connsiteX143" fmla="*/ 4380788 w 5779300"/>
              <a:gd name="connsiteY143" fmla="*/ 1544936 h 4875047"/>
              <a:gd name="connsiteX144" fmla="*/ 5047812 w 5779300"/>
              <a:gd name="connsiteY144" fmla="*/ 1784718 h 4875047"/>
              <a:gd name="connsiteX145" fmla="*/ 5752747 w 5779300"/>
              <a:gd name="connsiteY145" fmla="*/ 1507242 h 4875047"/>
              <a:gd name="connsiteX146" fmla="*/ 5779300 w 5779300"/>
              <a:gd name="connsiteY146" fmla="*/ 1473457 h 4875047"/>
              <a:gd name="connsiteX147" fmla="*/ 5752483 w 5779300"/>
              <a:gd name="connsiteY147" fmla="*/ 1521777 h 4875047"/>
              <a:gd name="connsiteX148" fmla="*/ 4852156 w 5779300"/>
              <a:gd name="connsiteY148" fmla="*/ 1925176 h 4875047"/>
              <a:gd name="connsiteX149" fmla="*/ 4290385 w 5779300"/>
              <a:gd name="connsiteY149" fmla="*/ 1801168 h 4875047"/>
              <a:gd name="connsiteX150" fmla="*/ 4217279 w 5779300"/>
              <a:gd name="connsiteY150" fmla="*/ 1761663 h 4875047"/>
              <a:gd name="connsiteX151" fmla="*/ 4210736 w 5779300"/>
              <a:gd name="connsiteY151" fmla="*/ 1768859 h 4875047"/>
              <a:gd name="connsiteX152" fmla="*/ 4196275 w 5779300"/>
              <a:gd name="connsiteY152" fmla="*/ 1754118 h 4875047"/>
              <a:gd name="connsiteX153" fmla="*/ 3529251 w 5779300"/>
              <a:gd name="connsiteY153" fmla="*/ 1514335 h 4875047"/>
              <a:gd name="connsiteX154" fmla="*/ 2887657 w 5779300"/>
              <a:gd name="connsiteY154" fmla="*/ 1731675 h 4875047"/>
              <a:gd name="connsiteX155" fmla="*/ 2887274 w 5779300"/>
              <a:gd name="connsiteY155" fmla="*/ 1732016 h 4875047"/>
              <a:gd name="connsiteX156" fmla="*/ 2885011 w 5779300"/>
              <a:gd name="connsiteY156" fmla="*/ 1734598 h 4875047"/>
              <a:gd name="connsiteX157" fmla="*/ 2844389 w 5779300"/>
              <a:gd name="connsiteY157" fmla="*/ 1774630 h 4875047"/>
              <a:gd name="connsiteX158" fmla="*/ 2824287 w 5779300"/>
              <a:gd name="connsiteY158" fmla="*/ 1791851 h 4875047"/>
              <a:gd name="connsiteX159" fmla="*/ 2797763 w 5779300"/>
              <a:gd name="connsiteY159" fmla="*/ 1825596 h 4875047"/>
              <a:gd name="connsiteX160" fmla="*/ 2809427 w 5779300"/>
              <a:gd name="connsiteY160" fmla="*/ 1804579 h 4875047"/>
              <a:gd name="connsiteX161" fmla="*/ 2800162 w 5779300"/>
              <a:gd name="connsiteY161" fmla="*/ 1812517 h 4875047"/>
              <a:gd name="connsiteX162" fmla="*/ 2054395 w 5779300"/>
              <a:gd name="connsiteY162" fmla="*/ 2052019 h 4875047"/>
              <a:gd name="connsiteX163" fmla="*/ 1492623 w 5779300"/>
              <a:gd name="connsiteY163" fmla="*/ 1928012 h 4875047"/>
              <a:gd name="connsiteX164" fmla="*/ 1419516 w 5779300"/>
              <a:gd name="connsiteY164" fmla="*/ 1888505 h 4875047"/>
              <a:gd name="connsiteX165" fmla="*/ 1412973 w 5779300"/>
              <a:gd name="connsiteY165" fmla="*/ 1895702 h 4875047"/>
              <a:gd name="connsiteX166" fmla="*/ 1398512 w 5779300"/>
              <a:gd name="connsiteY166" fmla="*/ 1880961 h 4875047"/>
              <a:gd name="connsiteX167" fmla="*/ 731489 w 5779300"/>
              <a:gd name="connsiteY167" fmla="*/ 1641179 h 4875047"/>
              <a:gd name="connsiteX168" fmla="*/ 26554 w 5779300"/>
              <a:gd name="connsiteY168" fmla="*/ 1918655 h 4875047"/>
              <a:gd name="connsiteX169" fmla="*/ 0 w 5779300"/>
              <a:gd name="connsiteY169" fmla="*/ 1952440 h 4875047"/>
              <a:gd name="connsiteX170" fmla="*/ 26818 w 5779300"/>
              <a:gd name="connsiteY170" fmla="*/ 1904120 h 4875047"/>
              <a:gd name="connsiteX171" fmla="*/ 927144 w 5779300"/>
              <a:gd name="connsiteY171" fmla="*/ 1500721 h 4875047"/>
              <a:gd name="connsiteX172" fmla="*/ 1488916 w 5779300"/>
              <a:gd name="connsiteY172" fmla="*/ 1624728 h 4875047"/>
              <a:gd name="connsiteX173" fmla="*/ 1562023 w 5779300"/>
              <a:gd name="connsiteY173" fmla="*/ 1664235 h 4875047"/>
              <a:gd name="connsiteX174" fmla="*/ 1568565 w 5779300"/>
              <a:gd name="connsiteY174" fmla="*/ 1657038 h 4875047"/>
              <a:gd name="connsiteX175" fmla="*/ 1583026 w 5779300"/>
              <a:gd name="connsiteY175" fmla="*/ 1671779 h 4875047"/>
              <a:gd name="connsiteX176" fmla="*/ 2250049 w 5779300"/>
              <a:gd name="connsiteY176" fmla="*/ 1911561 h 4875047"/>
              <a:gd name="connsiteX177" fmla="*/ 2891645 w 5779300"/>
              <a:gd name="connsiteY177" fmla="*/ 1694222 h 4875047"/>
              <a:gd name="connsiteX178" fmla="*/ 2892026 w 5779300"/>
              <a:gd name="connsiteY178" fmla="*/ 1693880 h 4875047"/>
              <a:gd name="connsiteX179" fmla="*/ 2894289 w 5779300"/>
              <a:gd name="connsiteY179" fmla="*/ 1691298 h 4875047"/>
              <a:gd name="connsiteX180" fmla="*/ 2934912 w 5779300"/>
              <a:gd name="connsiteY180" fmla="*/ 1651266 h 4875047"/>
              <a:gd name="connsiteX181" fmla="*/ 2955014 w 5779300"/>
              <a:gd name="connsiteY181" fmla="*/ 1634045 h 4875047"/>
              <a:gd name="connsiteX182" fmla="*/ 2981537 w 5779300"/>
              <a:gd name="connsiteY182" fmla="*/ 1600300 h 4875047"/>
              <a:gd name="connsiteX183" fmla="*/ 2969873 w 5779300"/>
              <a:gd name="connsiteY183" fmla="*/ 1621317 h 4875047"/>
              <a:gd name="connsiteX184" fmla="*/ 2979139 w 5779300"/>
              <a:gd name="connsiteY184" fmla="*/ 1613380 h 4875047"/>
              <a:gd name="connsiteX185" fmla="*/ 3724906 w 5779300"/>
              <a:gd name="connsiteY185" fmla="*/ 1373877 h 4875047"/>
              <a:gd name="connsiteX186" fmla="*/ 2313044 w 5779300"/>
              <a:gd name="connsiteY186" fmla="*/ 1157449 h 4875047"/>
              <a:gd name="connsiteX187" fmla="*/ 2505879 w 5779300"/>
              <a:gd name="connsiteY187" fmla="*/ 1395225 h 4875047"/>
              <a:gd name="connsiteX188" fmla="*/ 2313044 w 5779300"/>
              <a:gd name="connsiteY188" fmla="*/ 1633001 h 4875047"/>
              <a:gd name="connsiteX189" fmla="*/ 2120209 w 5779300"/>
              <a:gd name="connsiteY189" fmla="*/ 1395225 h 4875047"/>
              <a:gd name="connsiteX190" fmla="*/ 2313044 w 5779300"/>
              <a:gd name="connsiteY190" fmla="*/ 1157449 h 4875047"/>
              <a:gd name="connsiteX191" fmla="*/ 1725007 w 5779300"/>
              <a:gd name="connsiteY191" fmla="*/ 1127807 h 4875047"/>
              <a:gd name="connsiteX192" fmla="*/ 1862402 w 5779300"/>
              <a:gd name="connsiteY192" fmla="*/ 1310286 h 4875047"/>
              <a:gd name="connsiteX193" fmla="*/ 1725007 w 5779300"/>
              <a:gd name="connsiteY193" fmla="*/ 1492765 h 4875047"/>
              <a:gd name="connsiteX194" fmla="*/ 1587612 w 5779300"/>
              <a:gd name="connsiteY194" fmla="*/ 1310286 h 4875047"/>
              <a:gd name="connsiteX195" fmla="*/ 1725007 w 5779300"/>
              <a:gd name="connsiteY195" fmla="*/ 1127807 h 4875047"/>
              <a:gd name="connsiteX196" fmla="*/ 4695521 w 5779300"/>
              <a:gd name="connsiteY196" fmla="*/ 929357 h 4875047"/>
              <a:gd name="connsiteX197" fmla="*/ 4888356 w 5779300"/>
              <a:gd name="connsiteY197" fmla="*/ 1167133 h 4875047"/>
              <a:gd name="connsiteX198" fmla="*/ 4695521 w 5779300"/>
              <a:gd name="connsiteY198" fmla="*/ 1404909 h 4875047"/>
              <a:gd name="connsiteX199" fmla="*/ 4502686 w 5779300"/>
              <a:gd name="connsiteY199" fmla="*/ 1167133 h 4875047"/>
              <a:gd name="connsiteX200" fmla="*/ 4695521 w 5779300"/>
              <a:gd name="connsiteY200" fmla="*/ 929357 h 4875047"/>
              <a:gd name="connsiteX201" fmla="*/ 3335352 w 5779300"/>
              <a:gd name="connsiteY201" fmla="*/ 793154 h 4875047"/>
              <a:gd name="connsiteX202" fmla="*/ 3472748 w 5779300"/>
              <a:gd name="connsiteY202" fmla="*/ 975633 h 4875047"/>
              <a:gd name="connsiteX203" fmla="*/ 3335352 w 5779300"/>
              <a:gd name="connsiteY203" fmla="*/ 1158113 h 4875047"/>
              <a:gd name="connsiteX204" fmla="*/ 3197957 w 5779300"/>
              <a:gd name="connsiteY204" fmla="*/ 975633 h 4875047"/>
              <a:gd name="connsiteX205" fmla="*/ 3335352 w 5779300"/>
              <a:gd name="connsiteY205" fmla="*/ 793154 h 4875047"/>
              <a:gd name="connsiteX206" fmla="*/ 2752256 w 5779300"/>
              <a:gd name="connsiteY206" fmla="*/ 771142 h 4875047"/>
              <a:gd name="connsiteX207" fmla="*/ 2889650 w 5779300"/>
              <a:gd name="connsiteY207" fmla="*/ 953622 h 4875047"/>
              <a:gd name="connsiteX208" fmla="*/ 2752256 w 5779300"/>
              <a:gd name="connsiteY208" fmla="*/ 1136101 h 4875047"/>
              <a:gd name="connsiteX209" fmla="*/ 2614861 w 5779300"/>
              <a:gd name="connsiteY209" fmla="*/ 953622 h 4875047"/>
              <a:gd name="connsiteX210" fmla="*/ 2752256 w 5779300"/>
              <a:gd name="connsiteY210" fmla="*/ 771142 h 4875047"/>
              <a:gd name="connsiteX211" fmla="*/ 1272022 w 5779300"/>
              <a:gd name="connsiteY211" fmla="*/ 687378 h 4875047"/>
              <a:gd name="connsiteX212" fmla="*/ 1428700 w 5779300"/>
              <a:gd name="connsiteY212" fmla="*/ 869857 h 4875047"/>
              <a:gd name="connsiteX213" fmla="*/ 1272022 w 5779300"/>
              <a:gd name="connsiteY213" fmla="*/ 1052337 h 4875047"/>
              <a:gd name="connsiteX214" fmla="*/ 1115344 w 5779300"/>
              <a:gd name="connsiteY214" fmla="*/ 869857 h 4875047"/>
              <a:gd name="connsiteX215" fmla="*/ 1272022 w 5779300"/>
              <a:gd name="connsiteY215" fmla="*/ 687378 h 4875047"/>
              <a:gd name="connsiteX216" fmla="*/ 557672 w 5779300"/>
              <a:gd name="connsiteY216" fmla="*/ 681897 h 4875047"/>
              <a:gd name="connsiteX217" fmla="*/ 750507 w 5779300"/>
              <a:gd name="connsiteY217" fmla="*/ 919673 h 4875047"/>
              <a:gd name="connsiteX218" fmla="*/ 557672 w 5779300"/>
              <a:gd name="connsiteY218" fmla="*/ 1157449 h 4875047"/>
              <a:gd name="connsiteX219" fmla="*/ 364836 w 5779300"/>
              <a:gd name="connsiteY219" fmla="*/ 919673 h 4875047"/>
              <a:gd name="connsiteX220" fmla="*/ 557672 w 5779300"/>
              <a:gd name="connsiteY220" fmla="*/ 681897 h 4875047"/>
              <a:gd name="connsiteX221" fmla="*/ 5237411 w 5779300"/>
              <a:gd name="connsiteY221" fmla="*/ 681454 h 4875047"/>
              <a:gd name="connsiteX222" fmla="*/ 5374806 w 5779300"/>
              <a:gd name="connsiteY222" fmla="*/ 863933 h 4875047"/>
              <a:gd name="connsiteX223" fmla="*/ 5237411 w 5779300"/>
              <a:gd name="connsiteY223" fmla="*/ 1046412 h 4875047"/>
              <a:gd name="connsiteX224" fmla="*/ 5100016 w 5779300"/>
              <a:gd name="connsiteY224" fmla="*/ 863933 h 4875047"/>
              <a:gd name="connsiteX225" fmla="*/ 5237411 w 5779300"/>
              <a:gd name="connsiteY225" fmla="*/ 681454 h 4875047"/>
              <a:gd name="connsiteX226" fmla="*/ 3900712 w 5779300"/>
              <a:gd name="connsiteY226" fmla="*/ 436933 h 4875047"/>
              <a:gd name="connsiteX227" fmla="*/ 4093547 w 5779300"/>
              <a:gd name="connsiteY227" fmla="*/ 674709 h 4875047"/>
              <a:gd name="connsiteX228" fmla="*/ 3900712 w 5779300"/>
              <a:gd name="connsiteY228" fmla="*/ 912485 h 4875047"/>
              <a:gd name="connsiteX229" fmla="*/ 3707877 w 5779300"/>
              <a:gd name="connsiteY229" fmla="*/ 674709 h 4875047"/>
              <a:gd name="connsiteX230" fmla="*/ 3900712 w 5779300"/>
              <a:gd name="connsiteY230" fmla="*/ 436933 h 4875047"/>
              <a:gd name="connsiteX231" fmla="*/ 3724906 w 5779300"/>
              <a:gd name="connsiteY231" fmla="*/ 0 h 4875047"/>
              <a:gd name="connsiteX232" fmla="*/ 4286678 w 5779300"/>
              <a:gd name="connsiteY232" fmla="*/ 124008 h 4875047"/>
              <a:gd name="connsiteX233" fmla="*/ 4359786 w 5779300"/>
              <a:gd name="connsiteY233" fmla="*/ 163514 h 4875047"/>
              <a:gd name="connsiteX234" fmla="*/ 4366327 w 5779300"/>
              <a:gd name="connsiteY234" fmla="*/ 156317 h 4875047"/>
              <a:gd name="connsiteX235" fmla="*/ 4380788 w 5779300"/>
              <a:gd name="connsiteY235" fmla="*/ 171059 h 4875047"/>
              <a:gd name="connsiteX236" fmla="*/ 5047812 w 5779300"/>
              <a:gd name="connsiteY236" fmla="*/ 410840 h 4875047"/>
              <a:gd name="connsiteX237" fmla="*/ 5752747 w 5779300"/>
              <a:gd name="connsiteY237" fmla="*/ 133365 h 4875047"/>
              <a:gd name="connsiteX238" fmla="*/ 5779300 w 5779300"/>
              <a:gd name="connsiteY238" fmla="*/ 99580 h 4875047"/>
              <a:gd name="connsiteX239" fmla="*/ 5752483 w 5779300"/>
              <a:gd name="connsiteY239" fmla="*/ 147900 h 4875047"/>
              <a:gd name="connsiteX240" fmla="*/ 4852156 w 5779300"/>
              <a:gd name="connsiteY240" fmla="*/ 551299 h 4875047"/>
              <a:gd name="connsiteX241" fmla="*/ 4290385 w 5779300"/>
              <a:gd name="connsiteY241" fmla="*/ 427292 h 4875047"/>
              <a:gd name="connsiteX242" fmla="*/ 4217279 w 5779300"/>
              <a:gd name="connsiteY242" fmla="*/ 387785 h 4875047"/>
              <a:gd name="connsiteX243" fmla="*/ 4210736 w 5779300"/>
              <a:gd name="connsiteY243" fmla="*/ 394982 h 4875047"/>
              <a:gd name="connsiteX244" fmla="*/ 4196275 w 5779300"/>
              <a:gd name="connsiteY244" fmla="*/ 380241 h 4875047"/>
              <a:gd name="connsiteX245" fmla="*/ 3529251 w 5779300"/>
              <a:gd name="connsiteY245" fmla="*/ 140458 h 4875047"/>
              <a:gd name="connsiteX246" fmla="*/ 2887656 w 5779300"/>
              <a:gd name="connsiteY246" fmla="*/ 357798 h 4875047"/>
              <a:gd name="connsiteX247" fmla="*/ 2887274 w 5779300"/>
              <a:gd name="connsiteY247" fmla="*/ 358139 h 4875047"/>
              <a:gd name="connsiteX248" fmla="*/ 2885011 w 5779300"/>
              <a:gd name="connsiteY248" fmla="*/ 360721 h 4875047"/>
              <a:gd name="connsiteX249" fmla="*/ 2844389 w 5779300"/>
              <a:gd name="connsiteY249" fmla="*/ 400753 h 4875047"/>
              <a:gd name="connsiteX250" fmla="*/ 2824287 w 5779300"/>
              <a:gd name="connsiteY250" fmla="*/ 417974 h 4875047"/>
              <a:gd name="connsiteX251" fmla="*/ 2797763 w 5779300"/>
              <a:gd name="connsiteY251" fmla="*/ 451719 h 4875047"/>
              <a:gd name="connsiteX252" fmla="*/ 2809427 w 5779300"/>
              <a:gd name="connsiteY252" fmla="*/ 430702 h 4875047"/>
              <a:gd name="connsiteX253" fmla="*/ 2800162 w 5779300"/>
              <a:gd name="connsiteY253" fmla="*/ 438640 h 4875047"/>
              <a:gd name="connsiteX254" fmla="*/ 2054394 w 5779300"/>
              <a:gd name="connsiteY254" fmla="*/ 678142 h 4875047"/>
              <a:gd name="connsiteX255" fmla="*/ 1492622 w 5779300"/>
              <a:gd name="connsiteY255" fmla="*/ 554134 h 4875047"/>
              <a:gd name="connsiteX256" fmla="*/ 1419516 w 5779300"/>
              <a:gd name="connsiteY256" fmla="*/ 514628 h 4875047"/>
              <a:gd name="connsiteX257" fmla="*/ 1412973 w 5779300"/>
              <a:gd name="connsiteY257" fmla="*/ 521825 h 4875047"/>
              <a:gd name="connsiteX258" fmla="*/ 1398512 w 5779300"/>
              <a:gd name="connsiteY258" fmla="*/ 507083 h 4875047"/>
              <a:gd name="connsiteX259" fmla="*/ 731488 w 5779300"/>
              <a:gd name="connsiteY259" fmla="*/ 267302 h 4875047"/>
              <a:gd name="connsiteX260" fmla="*/ 26554 w 5779300"/>
              <a:gd name="connsiteY260" fmla="*/ 544778 h 4875047"/>
              <a:gd name="connsiteX261" fmla="*/ 0 w 5779300"/>
              <a:gd name="connsiteY261" fmla="*/ 578563 h 4875047"/>
              <a:gd name="connsiteX262" fmla="*/ 26817 w 5779300"/>
              <a:gd name="connsiteY262" fmla="*/ 530242 h 4875047"/>
              <a:gd name="connsiteX263" fmla="*/ 927144 w 5779300"/>
              <a:gd name="connsiteY263" fmla="*/ 126843 h 4875047"/>
              <a:gd name="connsiteX264" fmla="*/ 1488915 w 5779300"/>
              <a:gd name="connsiteY264" fmla="*/ 250851 h 4875047"/>
              <a:gd name="connsiteX265" fmla="*/ 1562022 w 5779300"/>
              <a:gd name="connsiteY265" fmla="*/ 290357 h 4875047"/>
              <a:gd name="connsiteX266" fmla="*/ 1568565 w 5779300"/>
              <a:gd name="connsiteY266" fmla="*/ 283161 h 4875047"/>
              <a:gd name="connsiteX267" fmla="*/ 1583026 w 5779300"/>
              <a:gd name="connsiteY267" fmla="*/ 297902 h 4875047"/>
              <a:gd name="connsiteX268" fmla="*/ 2250049 w 5779300"/>
              <a:gd name="connsiteY268" fmla="*/ 537684 h 4875047"/>
              <a:gd name="connsiteX269" fmla="*/ 2891645 w 5779300"/>
              <a:gd name="connsiteY269" fmla="*/ 320345 h 4875047"/>
              <a:gd name="connsiteX270" fmla="*/ 2892026 w 5779300"/>
              <a:gd name="connsiteY270" fmla="*/ 320003 h 4875047"/>
              <a:gd name="connsiteX271" fmla="*/ 2894289 w 5779300"/>
              <a:gd name="connsiteY271" fmla="*/ 317421 h 4875047"/>
              <a:gd name="connsiteX272" fmla="*/ 2934912 w 5779300"/>
              <a:gd name="connsiteY272" fmla="*/ 277389 h 4875047"/>
              <a:gd name="connsiteX273" fmla="*/ 2955014 w 5779300"/>
              <a:gd name="connsiteY273" fmla="*/ 260168 h 4875047"/>
              <a:gd name="connsiteX274" fmla="*/ 2981537 w 5779300"/>
              <a:gd name="connsiteY274" fmla="*/ 226423 h 4875047"/>
              <a:gd name="connsiteX275" fmla="*/ 2969873 w 5779300"/>
              <a:gd name="connsiteY275" fmla="*/ 247440 h 4875047"/>
              <a:gd name="connsiteX276" fmla="*/ 2979139 w 5779300"/>
              <a:gd name="connsiteY276" fmla="*/ 239502 h 4875047"/>
              <a:gd name="connsiteX277" fmla="*/ 3724906 w 5779300"/>
              <a:gd name="connsiteY277" fmla="*/ 0 h 48750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Lst>
            <a:rect l="l" t="t" r="r" b="b"/>
            <a:pathLst>
              <a:path w="5779300" h="4875047">
                <a:moveTo>
                  <a:pt x="3724906" y="4196905"/>
                </a:moveTo>
                <a:cubicBezTo>
                  <a:pt x="3932999" y="4196905"/>
                  <a:pt x="4126317" y="4242621"/>
                  <a:pt x="4286678" y="4320913"/>
                </a:cubicBezTo>
                <a:lnTo>
                  <a:pt x="4359786" y="4360419"/>
                </a:lnTo>
                <a:lnTo>
                  <a:pt x="4366327" y="4353223"/>
                </a:lnTo>
                <a:lnTo>
                  <a:pt x="4380788" y="4367964"/>
                </a:lnTo>
                <a:cubicBezTo>
                  <a:pt x="4539335" y="4514405"/>
                  <a:pt x="4779273" y="4607746"/>
                  <a:pt x="5047812" y="4607746"/>
                </a:cubicBezTo>
                <a:cubicBezTo>
                  <a:pt x="5338729" y="4607746"/>
                  <a:pt x="5596080" y="4498199"/>
                  <a:pt x="5752747" y="4330270"/>
                </a:cubicBezTo>
                <a:lnTo>
                  <a:pt x="5779300" y="4296485"/>
                </a:lnTo>
                <a:lnTo>
                  <a:pt x="5752483" y="4344805"/>
                </a:lnTo>
                <a:cubicBezTo>
                  <a:pt x="5588072" y="4583894"/>
                  <a:pt x="5246666" y="4748204"/>
                  <a:pt x="4852156" y="4748204"/>
                </a:cubicBezTo>
                <a:cubicBezTo>
                  <a:pt x="4644064" y="4748204"/>
                  <a:pt x="4450746" y="4702489"/>
                  <a:pt x="4290385" y="4624196"/>
                </a:cubicBezTo>
                <a:lnTo>
                  <a:pt x="4217279" y="4584691"/>
                </a:lnTo>
                <a:lnTo>
                  <a:pt x="4210736" y="4591887"/>
                </a:lnTo>
                <a:lnTo>
                  <a:pt x="4196275" y="4577146"/>
                </a:lnTo>
                <a:cubicBezTo>
                  <a:pt x="4037728" y="4430705"/>
                  <a:pt x="3797789" y="4337363"/>
                  <a:pt x="3529251" y="4337363"/>
                </a:cubicBezTo>
                <a:cubicBezTo>
                  <a:pt x="3274699" y="4337363"/>
                  <a:pt x="3045845" y="4421235"/>
                  <a:pt x="2887657" y="4554703"/>
                </a:cubicBezTo>
                <a:lnTo>
                  <a:pt x="2887274" y="4555044"/>
                </a:lnTo>
                <a:lnTo>
                  <a:pt x="2885011" y="4557626"/>
                </a:lnTo>
                <a:cubicBezTo>
                  <a:pt x="2872092" y="4571314"/>
                  <a:pt x="2858540" y="4584665"/>
                  <a:pt x="2844389" y="4597658"/>
                </a:cubicBezTo>
                <a:lnTo>
                  <a:pt x="2824287" y="4614879"/>
                </a:lnTo>
                <a:lnTo>
                  <a:pt x="2797763" y="4648624"/>
                </a:lnTo>
                <a:lnTo>
                  <a:pt x="2809427" y="4627607"/>
                </a:lnTo>
                <a:lnTo>
                  <a:pt x="2800162" y="4635545"/>
                </a:lnTo>
                <a:cubicBezTo>
                  <a:pt x="2616288" y="4782623"/>
                  <a:pt x="2350277" y="4875047"/>
                  <a:pt x="2054395" y="4875047"/>
                </a:cubicBezTo>
                <a:cubicBezTo>
                  <a:pt x="1846301" y="4875047"/>
                  <a:pt x="1652984" y="4829332"/>
                  <a:pt x="1492623" y="4751040"/>
                </a:cubicBezTo>
                <a:lnTo>
                  <a:pt x="1419516" y="4711533"/>
                </a:lnTo>
                <a:lnTo>
                  <a:pt x="1412973" y="4718730"/>
                </a:lnTo>
                <a:lnTo>
                  <a:pt x="1398512" y="4703989"/>
                </a:lnTo>
                <a:cubicBezTo>
                  <a:pt x="1239966" y="4557548"/>
                  <a:pt x="1000027" y="4464207"/>
                  <a:pt x="731489" y="4464207"/>
                </a:cubicBezTo>
                <a:cubicBezTo>
                  <a:pt x="440572" y="4464207"/>
                  <a:pt x="183220" y="4573753"/>
                  <a:pt x="26554" y="4741683"/>
                </a:cubicBezTo>
                <a:lnTo>
                  <a:pt x="0" y="4775468"/>
                </a:lnTo>
                <a:lnTo>
                  <a:pt x="26818" y="4727148"/>
                </a:lnTo>
                <a:cubicBezTo>
                  <a:pt x="191229" y="4488058"/>
                  <a:pt x="532634" y="4323749"/>
                  <a:pt x="927144" y="4323749"/>
                </a:cubicBezTo>
                <a:cubicBezTo>
                  <a:pt x="1135237" y="4323749"/>
                  <a:pt x="1328555" y="4369464"/>
                  <a:pt x="1488916" y="4447756"/>
                </a:cubicBezTo>
                <a:lnTo>
                  <a:pt x="1562023" y="4487263"/>
                </a:lnTo>
                <a:lnTo>
                  <a:pt x="1568565" y="4480066"/>
                </a:lnTo>
                <a:lnTo>
                  <a:pt x="1583026" y="4494807"/>
                </a:lnTo>
                <a:cubicBezTo>
                  <a:pt x="1741572" y="4641248"/>
                  <a:pt x="1981511" y="4734589"/>
                  <a:pt x="2250049" y="4734589"/>
                </a:cubicBezTo>
                <a:cubicBezTo>
                  <a:pt x="2504601" y="4734589"/>
                  <a:pt x="2733456" y="4650717"/>
                  <a:pt x="2891645" y="4517250"/>
                </a:cubicBezTo>
                <a:lnTo>
                  <a:pt x="2892026" y="4516908"/>
                </a:lnTo>
                <a:lnTo>
                  <a:pt x="2894289" y="4514326"/>
                </a:lnTo>
                <a:cubicBezTo>
                  <a:pt x="2907209" y="4500639"/>
                  <a:pt x="2920761" y="4487288"/>
                  <a:pt x="2934912" y="4474294"/>
                </a:cubicBezTo>
                <a:lnTo>
                  <a:pt x="2955014" y="4457073"/>
                </a:lnTo>
                <a:lnTo>
                  <a:pt x="2981537" y="4423328"/>
                </a:lnTo>
                <a:lnTo>
                  <a:pt x="2969873" y="4444345"/>
                </a:lnTo>
                <a:lnTo>
                  <a:pt x="2979139" y="4436408"/>
                </a:lnTo>
                <a:cubicBezTo>
                  <a:pt x="3163014" y="4289329"/>
                  <a:pt x="3429024" y="4196905"/>
                  <a:pt x="3724906" y="4196905"/>
                </a:cubicBezTo>
                <a:close/>
                <a:moveTo>
                  <a:pt x="2313044" y="3980477"/>
                </a:moveTo>
                <a:cubicBezTo>
                  <a:pt x="2419544" y="3980477"/>
                  <a:pt x="2505879" y="4086933"/>
                  <a:pt x="2505879" y="4218253"/>
                </a:cubicBezTo>
                <a:cubicBezTo>
                  <a:pt x="2505879" y="4349573"/>
                  <a:pt x="2419544" y="4456029"/>
                  <a:pt x="2313044" y="4456029"/>
                </a:cubicBezTo>
                <a:cubicBezTo>
                  <a:pt x="2206544" y="4456029"/>
                  <a:pt x="2120209" y="4349573"/>
                  <a:pt x="2120209" y="4218253"/>
                </a:cubicBezTo>
                <a:cubicBezTo>
                  <a:pt x="2120209" y="4086933"/>
                  <a:pt x="2206544" y="3980477"/>
                  <a:pt x="2313044" y="3980477"/>
                </a:cubicBezTo>
                <a:close/>
                <a:moveTo>
                  <a:pt x="1725007" y="3950835"/>
                </a:moveTo>
                <a:cubicBezTo>
                  <a:pt x="1800889" y="3950835"/>
                  <a:pt x="1862402" y="4032533"/>
                  <a:pt x="1862402" y="4133314"/>
                </a:cubicBezTo>
                <a:cubicBezTo>
                  <a:pt x="1862402" y="4234094"/>
                  <a:pt x="1800889" y="4315793"/>
                  <a:pt x="1725007" y="4315793"/>
                </a:cubicBezTo>
                <a:cubicBezTo>
                  <a:pt x="1649126" y="4315793"/>
                  <a:pt x="1587612" y="4234094"/>
                  <a:pt x="1587612" y="4133314"/>
                </a:cubicBezTo>
                <a:cubicBezTo>
                  <a:pt x="1587612" y="4032533"/>
                  <a:pt x="1649126" y="3950835"/>
                  <a:pt x="1725007" y="3950835"/>
                </a:cubicBezTo>
                <a:close/>
                <a:moveTo>
                  <a:pt x="4695521" y="3752385"/>
                </a:moveTo>
                <a:cubicBezTo>
                  <a:pt x="4802021" y="3752385"/>
                  <a:pt x="4888356" y="3858841"/>
                  <a:pt x="4888356" y="3990161"/>
                </a:cubicBezTo>
                <a:cubicBezTo>
                  <a:pt x="4888356" y="4121481"/>
                  <a:pt x="4802021" y="4227937"/>
                  <a:pt x="4695521" y="4227937"/>
                </a:cubicBezTo>
                <a:cubicBezTo>
                  <a:pt x="4589021" y="4227937"/>
                  <a:pt x="4502686" y="4121481"/>
                  <a:pt x="4502686" y="3990161"/>
                </a:cubicBezTo>
                <a:cubicBezTo>
                  <a:pt x="4502686" y="3858841"/>
                  <a:pt x="4589021" y="3752385"/>
                  <a:pt x="4695521" y="3752385"/>
                </a:cubicBezTo>
                <a:close/>
                <a:moveTo>
                  <a:pt x="3335352" y="3616182"/>
                </a:moveTo>
                <a:cubicBezTo>
                  <a:pt x="3411234" y="3616182"/>
                  <a:pt x="3472748" y="3697881"/>
                  <a:pt x="3472748" y="3798661"/>
                </a:cubicBezTo>
                <a:cubicBezTo>
                  <a:pt x="3472748" y="3899442"/>
                  <a:pt x="3411234" y="3981141"/>
                  <a:pt x="3335352" y="3981141"/>
                </a:cubicBezTo>
                <a:cubicBezTo>
                  <a:pt x="3259471" y="3981141"/>
                  <a:pt x="3197957" y="3899442"/>
                  <a:pt x="3197957" y="3798661"/>
                </a:cubicBezTo>
                <a:cubicBezTo>
                  <a:pt x="3197957" y="3697881"/>
                  <a:pt x="3259471" y="3616182"/>
                  <a:pt x="3335352" y="3616182"/>
                </a:cubicBezTo>
                <a:close/>
                <a:moveTo>
                  <a:pt x="2752256" y="3594170"/>
                </a:moveTo>
                <a:cubicBezTo>
                  <a:pt x="2828137" y="3594170"/>
                  <a:pt x="2889650" y="3675869"/>
                  <a:pt x="2889650" y="3776650"/>
                </a:cubicBezTo>
                <a:cubicBezTo>
                  <a:pt x="2889650" y="3877430"/>
                  <a:pt x="2828137" y="3959129"/>
                  <a:pt x="2752256" y="3959129"/>
                </a:cubicBezTo>
                <a:cubicBezTo>
                  <a:pt x="2676374" y="3959129"/>
                  <a:pt x="2614861" y="3877430"/>
                  <a:pt x="2614861" y="3776650"/>
                </a:cubicBezTo>
                <a:cubicBezTo>
                  <a:pt x="2614861" y="3675869"/>
                  <a:pt x="2676374" y="3594170"/>
                  <a:pt x="2752256" y="3594170"/>
                </a:cubicBezTo>
                <a:close/>
                <a:moveTo>
                  <a:pt x="1272022" y="3510406"/>
                </a:moveTo>
                <a:cubicBezTo>
                  <a:pt x="1358553" y="3510406"/>
                  <a:pt x="1428700" y="3592105"/>
                  <a:pt x="1428700" y="3692885"/>
                </a:cubicBezTo>
                <a:cubicBezTo>
                  <a:pt x="1428700" y="3793666"/>
                  <a:pt x="1358553" y="3875365"/>
                  <a:pt x="1272022" y="3875365"/>
                </a:cubicBezTo>
                <a:cubicBezTo>
                  <a:pt x="1185491" y="3875365"/>
                  <a:pt x="1115344" y="3793666"/>
                  <a:pt x="1115344" y="3692885"/>
                </a:cubicBezTo>
                <a:cubicBezTo>
                  <a:pt x="1115344" y="3592105"/>
                  <a:pt x="1185491" y="3510406"/>
                  <a:pt x="1272022" y="3510406"/>
                </a:cubicBezTo>
                <a:close/>
                <a:moveTo>
                  <a:pt x="557672" y="3504925"/>
                </a:moveTo>
                <a:cubicBezTo>
                  <a:pt x="664172" y="3504925"/>
                  <a:pt x="750507" y="3611381"/>
                  <a:pt x="750507" y="3742701"/>
                </a:cubicBezTo>
                <a:cubicBezTo>
                  <a:pt x="750507" y="3874021"/>
                  <a:pt x="664172" y="3980477"/>
                  <a:pt x="557672" y="3980477"/>
                </a:cubicBezTo>
                <a:cubicBezTo>
                  <a:pt x="451172" y="3980477"/>
                  <a:pt x="364836" y="3874021"/>
                  <a:pt x="364836" y="3742701"/>
                </a:cubicBezTo>
                <a:cubicBezTo>
                  <a:pt x="364836" y="3611381"/>
                  <a:pt x="451172" y="3504925"/>
                  <a:pt x="557672" y="3504925"/>
                </a:cubicBezTo>
                <a:close/>
                <a:moveTo>
                  <a:pt x="5237411" y="3504482"/>
                </a:moveTo>
                <a:cubicBezTo>
                  <a:pt x="5313292" y="3504482"/>
                  <a:pt x="5374806" y="3586181"/>
                  <a:pt x="5374806" y="3686961"/>
                </a:cubicBezTo>
                <a:cubicBezTo>
                  <a:pt x="5374806" y="3787741"/>
                  <a:pt x="5313292" y="3869440"/>
                  <a:pt x="5237411" y="3869440"/>
                </a:cubicBezTo>
                <a:cubicBezTo>
                  <a:pt x="5161530" y="3869440"/>
                  <a:pt x="5100016" y="3787741"/>
                  <a:pt x="5100016" y="3686961"/>
                </a:cubicBezTo>
                <a:cubicBezTo>
                  <a:pt x="5100016" y="3586181"/>
                  <a:pt x="5161530" y="3504482"/>
                  <a:pt x="5237411" y="3504482"/>
                </a:cubicBezTo>
                <a:close/>
                <a:moveTo>
                  <a:pt x="3900712" y="3259961"/>
                </a:moveTo>
                <a:cubicBezTo>
                  <a:pt x="4007212" y="3259961"/>
                  <a:pt x="4093547" y="3366417"/>
                  <a:pt x="4093547" y="3497737"/>
                </a:cubicBezTo>
                <a:cubicBezTo>
                  <a:pt x="4093547" y="3629057"/>
                  <a:pt x="4007212" y="3735513"/>
                  <a:pt x="3900712" y="3735513"/>
                </a:cubicBezTo>
                <a:cubicBezTo>
                  <a:pt x="3794212" y="3735513"/>
                  <a:pt x="3707877" y="3629057"/>
                  <a:pt x="3707877" y="3497737"/>
                </a:cubicBezTo>
                <a:cubicBezTo>
                  <a:pt x="3707877" y="3366417"/>
                  <a:pt x="3794212" y="3259961"/>
                  <a:pt x="3900712" y="3259961"/>
                </a:cubicBezTo>
                <a:close/>
                <a:moveTo>
                  <a:pt x="3724906" y="2823028"/>
                </a:moveTo>
                <a:cubicBezTo>
                  <a:pt x="3932999" y="2823028"/>
                  <a:pt x="4126317" y="2868744"/>
                  <a:pt x="4286678" y="2947036"/>
                </a:cubicBezTo>
                <a:lnTo>
                  <a:pt x="4359786" y="2986542"/>
                </a:lnTo>
                <a:lnTo>
                  <a:pt x="4366327" y="2979345"/>
                </a:lnTo>
                <a:lnTo>
                  <a:pt x="4380788" y="2994087"/>
                </a:lnTo>
                <a:cubicBezTo>
                  <a:pt x="4539335" y="3140528"/>
                  <a:pt x="4779273" y="3233868"/>
                  <a:pt x="5047812" y="3233868"/>
                </a:cubicBezTo>
                <a:cubicBezTo>
                  <a:pt x="5338729" y="3233868"/>
                  <a:pt x="5596080" y="3124322"/>
                  <a:pt x="5752747" y="2956393"/>
                </a:cubicBezTo>
                <a:lnTo>
                  <a:pt x="5779300" y="2922608"/>
                </a:lnTo>
                <a:lnTo>
                  <a:pt x="5752483" y="2970928"/>
                </a:lnTo>
                <a:cubicBezTo>
                  <a:pt x="5588072" y="3210018"/>
                  <a:pt x="5246666" y="3374327"/>
                  <a:pt x="4852156" y="3374327"/>
                </a:cubicBezTo>
                <a:cubicBezTo>
                  <a:pt x="4644064" y="3374327"/>
                  <a:pt x="4450746" y="3328612"/>
                  <a:pt x="4290385" y="3250320"/>
                </a:cubicBezTo>
                <a:lnTo>
                  <a:pt x="4217279" y="3210813"/>
                </a:lnTo>
                <a:lnTo>
                  <a:pt x="4210736" y="3218010"/>
                </a:lnTo>
                <a:lnTo>
                  <a:pt x="4196275" y="3203269"/>
                </a:lnTo>
                <a:cubicBezTo>
                  <a:pt x="4037728" y="3056828"/>
                  <a:pt x="3797789" y="2963486"/>
                  <a:pt x="3529251" y="2963486"/>
                </a:cubicBezTo>
                <a:cubicBezTo>
                  <a:pt x="3274699" y="2963486"/>
                  <a:pt x="3045845" y="3047358"/>
                  <a:pt x="2887656" y="3180826"/>
                </a:cubicBezTo>
                <a:lnTo>
                  <a:pt x="2887274" y="3181167"/>
                </a:lnTo>
                <a:lnTo>
                  <a:pt x="2885011" y="3183749"/>
                </a:lnTo>
                <a:cubicBezTo>
                  <a:pt x="2872092" y="3197436"/>
                  <a:pt x="2858540" y="3210788"/>
                  <a:pt x="2844389" y="3223781"/>
                </a:cubicBezTo>
                <a:lnTo>
                  <a:pt x="2824287" y="3241002"/>
                </a:lnTo>
                <a:lnTo>
                  <a:pt x="2797763" y="3274747"/>
                </a:lnTo>
                <a:lnTo>
                  <a:pt x="2809427" y="3253730"/>
                </a:lnTo>
                <a:lnTo>
                  <a:pt x="2800162" y="3261668"/>
                </a:lnTo>
                <a:cubicBezTo>
                  <a:pt x="2616288" y="3408746"/>
                  <a:pt x="2350277" y="3501170"/>
                  <a:pt x="2054394" y="3501170"/>
                </a:cubicBezTo>
                <a:cubicBezTo>
                  <a:pt x="1846301" y="3501170"/>
                  <a:pt x="1652983" y="3455455"/>
                  <a:pt x="1492622" y="3377162"/>
                </a:cubicBezTo>
                <a:lnTo>
                  <a:pt x="1419516" y="3337656"/>
                </a:lnTo>
                <a:lnTo>
                  <a:pt x="1412973" y="3344853"/>
                </a:lnTo>
                <a:lnTo>
                  <a:pt x="1398512" y="3330111"/>
                </a:lnTo>
                <a:cubicBezTo>
                  <a:pt x="1239966" y="3183671"/>
                  <a:pt x="1000027" y="3090330"/>
                  <a:pt x="731488" y="3090330"/>
                </a:cubicBezTo>
                <a:cubicBezTo>
                  <a:pt x="440572" y="3090330"/>
                  <a:pt x="183220" y="3199876"/>
                  <a:pt x="26554" y="3367806"/>
                </a:cubicBezTo>
                <a:lnTo>
                  <a:pt x="0" y="3401591"/>
                </a:lnTo>
                <a:lnTo>
                  <a:pt x="26817" y="3353271"/>
                </a:lnTo>
                <a:cubicBezTo>
                  <a:pt x="191229" y="3114181"/>
                  <a:pt x="532633" y="2949871"/>
                  <a:pt x="927144" y="2949871"/>
                </a:cubicBezTo>
                <a:cubicBezTo>
                  <a:pt x="1135237" y="2949871"/>
                  <a:pt x="1328554" y="2995587"/>
                  <a:pt x="1488915" y="3073879"/>
                </a:cubicBezTo>
                <a:lnTo>
                  <a:pt x="1562022" y="3113385"/>
                </a:lnTo>
                <a:lnTo>
                  <a:pt x="1568565" y="3106189"/>
                </a:lnTo>
                <a:lnTo>
                  <a:pt x="1583026" y="3120930"/>
                </a:lnTo>
                <a:cubicBezTo>
                  <a:pt x="1741572" y="3267371"/>
                  <a:pt x="1981511" y="3360712"/>
                  <a:pt x="2250049" y="3360712"/>
                </a:cubicBezTo>
                <a:cubicBezTo>
                  <a:pt x="2504601" y="3360712"/>
                  <a:pt x="2733456" y="3276840"/>
                  <a:pt x="2891645" y="3143373"/>
                </a:cubicBezTo>
                <a:lnTo>
                  <a:pt x="2892026" y="3143031"/>
                </a:lnTo>
                <a:lnTo>
                  <a:pt x="2894289" y="3140449"/>
                </a:lnTo>
                <a:cubicBezTo>
                  <a:pt x="2907209" y="3126761"/>
                  <a:pt x="2920761" y="3113411"/>
                  <a:pt x="2934912" y="3100417"/>
                </a:cubicBezTo>
                <a:lnTo>
                  <a:pt x="2955014" y="3083196"/>
                </a:lnTo>
                <a:lnTo>
                  <a:pt x="2981537" y="3049451"/>
                </a:lnTo>
                <a:lnTo>
                  <a:pt x="2969873" y="3070468"/>
                </a:lnTo>
                <a:lnTo>
                  <a:pt x="2979139" y="3062530"/>
                </a:lnTo>
                <a:cubicBezTo>
                  <a:pt x="3163014" y="2915452"/>
                  <a:pt x="3429024" y="2823028"/>
                  <a:pt x="3724906" y="2823028"/>
                </a:cubicBezTo>
                <a:close/>
                <a:moveTo>
                  <a:pt x="3724906" y="1373877"/>
                </a:moveTo>
                <a:cubicBezTo>
                  <a:pt x="3932999" y="1373877"/>
                  <a:pt x="4126317" y="1419593"/>
                  <a:pt x="4286678" y="1497885"/>
                </a:cubicBezTo>
                <a:lnTo>
                  <a:pt x="4359786" y="1537391"/>
                </a:lnTo>
                <a:lnTo>
                  <a:pt x="4366327" y="1530195"/>
                </a:lnTo>
                <a:lnTo>
                  <a:pt x="4380788" y="1544936"/>
                </a:lnTo>
                <a:cubicBezTo>
                  <a:pt x="4539335" y="1691377"/>
                  <a:pt x="4779273" y="1784718"/>
                  <a:pt x="5047812" y="1784718"/>
                </a:cubicBezTo>
                <a:cubicBezTo>
                  <a:pt x="5338729" y="1784718"/>
                  <a:pt x="5596080" y="1675171"/>
                  <a:pt x="5752747" y="1507242"/>
                </a:cubicBezTo>
                <a:lnTo>
                  <a:pt x="5779300" y="1473457"/>
                </a:lnTo>
                <a:lnTo>
                  <a:pt x="5752483" y="1521777"/>
                </a:lnTo>
                <a:cubicBezTo>
                  <a:pt x="5588072" y="1760866"/>
                  <a:pt x="5246666" y="1925176"/>
                  <a:pt x="4852156" y="1925176"/>
                </a:cubicBezTo>
                <a:cubicBezTo>
                  <a:pt x="4644064" y="1925176"/>
                  <a:pt x="4450746" y="1879461"/>
                  <a:pt x="4290385" y="1801168"/>
                </a:cubicBezTo>
                <a:lnTo>
                  <a:pt x="4217279" y="1761663"/>
                </a:lnTo>
                <a:lnTo>
                  <a:pt x="4210736" y="1768859"/>
                </a:lnTo>
                <a:lnTo>
                  <a:pt x="4196275" y="1754118"/>
                </a:lnTo>
                <a:cubicBezTo>
                  <a:pt x="4037728" y="1607677"/>
                  <a:pt x="3797789" y="1514335"/>
                  <a:pt x="3529251" y="1514335"/>
                </a:cubicBezTo>
                <a:cubicBezTo>
                  <a:pt x="3274699" y="1514335"/>
                  <a:pt x="3045845" y="1598207"/>
                  <a:pt x="2887657" y="1731675"/>
                </a:cubicBezTo>
                <a:lnTo>
                  <a:pt x="2887274" y="1732016"/>
                </a:lnTo>
                <a:lnTo>
                  <a:pt x="2885011" y="1734598"/>
                </a:lnTo>
                <a:cubicBezTo>
                  <a:pt x="2872092" y="1748286"/>
                  <a:pt x="2858540" y="1761637"/>
                  <a:pt x="2844389" y="1774630"/>
                </a:cubicBezTo>
                <a:lnTo>
                  <a:pt x="2824287" y="1791851"/>
                </a:lnTo>
                <a:lnTo>
                  <a:pt x="2797763" y="1825596"/>
                </a:lnTo>
                <a:lnTo>
                  <a:pt x="2809427" y="1804579"/>
                </a:lnTo>
                <a:lnTo>
                  <a:pt x="2800162" y="1812517"/>
                </a:lnTo>
                <a:cubicBezTo>
                  <a:pt x="2616288" y="1959595"/>
                  <a:pt x="2350277" y="2052019"/>
                  <a:pt x="2054395" y="2052019"/>
                </a:cubicBezTo>
                <a:cubicBezTo>
                  <a:pt x="1846301" y="2052019"/>
                  <a:pt x="1652984" y="2006304"/>
                  <a:pt x="1492623" y="1928012"/>
                </a:cubicBezTo>
                <a:lnTo>
                  <a:pt x="1419516" y="1888505"/>
                </a:lnTo>
                <a:lnTo>
                  <a:pt x="1412973" y="1895702"/>
                </a:lnTo>
                <a:lnTo>
                  <a:pt x="1398512" y="1880961"/>
                </a:lnTo>
                <a:cubicBezTo>
                  <a:pt x="1239966" y="1734520"/>
                  <a:pt x="1000027" y="1641179"/>
                  <a:pt x="731489" y="1641179"/>
                </a:cubicBezTo>
                <a:cubicBezTo>
                  <a:pt x="440572" y="1641179"/>
                  <a:pt x="183220" y="1750725"/>
                  <a:pt x="26554" y="1918655"/>
                </a:cubicBezTo>
                <a:lnTo>
                  <a:pt x="0" y="1952440"/>
                </a:lnTo>
                <a:lnTo>
                  <a:pt x="26818" y="1904120"/>
                </a:lnTo>
                <a:cubicBezTo>
                  <a:pt x="191229" y="1665030"/>
                  <a:pt x="532634" y="1500721"/>
                  <a:pt x="927144" y="1500721"/>
                </a:cubicBezTo>
                <a:cubicBezTo>
                  <a:pt x="1135237" y="1500721"/>
                  <a:pt x="1328555" y="1546436"/>
                  <a:pt x="1488916" y="1624728"/>
                </a:cubicBezTo>
                <a:lnTo>
                  <a:pt x="1562023" y="1664235"/>
                </a:lnTo>
                <a:lnTo>
                  <a:pt x="1568565" y="1657038"/>
                </a:lnTo>
                <a:lnTo>
                  <a:pt x="1583026" y="1671779"/>
                </a:lnTo>
                <a:cubicBezTo>
                  <a:pt x="1741572" y="1818220"/>
                  <a:pt x="1981511" y="1911561"/>
                  <a:pt x="2250049" y="1911561"/>
                </a:cubicBezTo>
                <a:cubicBezTo>
                  <a:pt x="2504601" y="1911561"/>
                  <a:pt x="2733456" y="1827689"/>
                  <a:pt x="2891645" y="1694222"/>
                </a:cubicBezTo>
                <a:lnTo>
                  <a:pt x="2892026" y="1693880"/>
                </a:lnTo>
                <a:lnTo>
                  <a:pt x="2894289" y="1691298"/>
                </a:lnTo>
                <a:cubicBezTo>
                  <a:pt x="2907209" y="1677611"/>
                  <a:pt x="2920761" y="1664260"/>
                  <a:pt x="2934912" y="1651266"/>
                </a:cubicBezTo>
                <a:lnTo>
                  <a:pt x="2955014" y="1634045"/>
                </a:lnTo>
                <a:lnTo>
                  <a:pt x="2981537" y="1600300"/>
                </a:lnTo>
                <a:lnTo>
                  <a:pt x="2969873" y="1621317"/>
                </a:lnTo>
                <a:lnTo>
                  <a:pt x="2979139" y="1613380"/>
                </a:lnTo>
                <a:cubicBezTo>
                  <a:pt x="3163014" y="1466301"/>
                  <a:pt x="3429024" y="1373877"/>
                  <a:pt x="3724906" y="1373877"/>
                </a:cubicBezTo>
                <a:close/>
                <a:moveTo>
                  <a:pt x="2313044" y="1157449"/>
                </a:moveTo>
                <a:cubicBezTo>
                  <a:pt x="2419544" y="1157449"/>
                  <a:pt x="2505879" y="1263905"/>
                  <a:pt x="2505879" y="1395225"/>
                </a:cubicBezTo>
                <a:cubicBezTo>
                  <a:pt x="2505879" y="1526545"/>
                  <a:pt x="2419544" y="1633001"/>
                  <a:pt x="2313044" y="1633001"/>
                </a:cubicBezTo>
                <a:cubicBezTo>
                  <a:pt x="2206544" y="1633001"/>
                  <a:pt x="2120209" y="1526545"/>
                  <a:pt x="2120209" y="1395225"/>
                </a:cubicBezTo>
                <a:cubicBezTo>
                  <a:pt x="2120209" y="1263905"/>
                  <a:pt x="2206544" y="1157449"/>
                  <a:pt x="2313044" y="1157449"/>
                </a:cubicBezTo>
                <a:close/>
                <a:moveTo>
                  <a:pt x="1725007" y="1127807"/>
                </a:moveTo>
                <a:cubicBezTo>
                  <a:pt x="1800889" y="1127807"/>
                  <a:pt x="1862402" y="1209505"/>
                  <a:pt x="1862402" y="1310286"/>
                </a:cubicBezTo>
                <a:cubicBezTo>
                  <a:pt x="1862402" y="1411066"/>
                  <a:pt x="1800889" y="1492765"/>
                  <a:pt x="1725007" y="1492765"/>
                </a:cubicBezTo>
                <a:cubicBezTo>
                  <a:pt x="1649126" y="1492765"/>
                  <a:pt x="1587612" y="1411066"/>
                  <a:pt x="1587612" y="1310286"/>
                </a:cubicBezTo>
                <a:cubicBezTo>
                  <a:pt x="1587612" y="1209505"/>
                  <a:pt x="1649126" y="1127807"/>
                  <a:pt x="1725007" y="1127807"/>
                </a:cubicBezTo>
                <a:close/>
                <a:moveTo>
                  <a:pt x="4695521" y="929357"/>
                </a:moveTo>
                <a:cubicBezTo>
                  <a:pt x="4802021" y="929357"/>
                  <a:pt x="4888356" y="1035813"/>
                  <a:pt x="4888356" y="1167133"/>
                </a:cubicBezTo>
                <a:cubicBezTo>
                  <a:pt x="4888356" y="1298453"/>
                  <a:pt x="4802021" y="1404909"/>
                  <a:pt x="4695521" y="1404909"/>
                </a:cubicBezTo>
                <a:cubicBezTo>
                  <a:pt x="4589021" y="1404909"/>
                  <a:pt x="4502686" y="1298453"/>
                  <a:pt x="4502686" y="1167133"/>
                </a:cubicBezTo>
                <a:cubicBezTo>
                  <a:pt x="4502686" y="1035813"/>
                  <a:pt x="4589021" y="929357"/>
                  <a:pt x="4695521" y="929357"/>
                </a:cubicBezTo>
                <a:close/>
                <a:moveTo>
                  <a:pt x="3335352" y="793154"/>
                </a:moveTo>
                <a:cubicBezTo>
                  <a:pt x="3411234" y="793154"/>
                  <a:pt x="3472748" y="874853"/>
                  <a:pt x="3472748" y="975633"/>
                </a:cubicBezTo>
                <a:cubicBezTo>
                  <a:pt x="3472748" y="1076414"/>
                  <a:pt x="3411234" y="1158113"/>
                  <a:pt x="3335352" y="1158113"/>
                </a:cubicBezTo>
                <a:cubicBezTo>
                  <a:pt x="3259471" y="1158113"/>
                  <a:pt x="3197957" y="1076414"/>
                  <a:pt x="3197957" y="975633"/>
                </a:cubicBezTo>
                <a:cubicBezTo>
                  <a:pt x="3197957" y="874853"/>
                  <a:pt x="3259471" y="793154"/>
                  <a:pt x="3335352" y="793154"/>
                </a:cubicBezTo>
                <a:close/>
                <a:moveTo>
                  <a:pt x="2752256" y="771142"/>
                </a:moveTo>
                <a:cubicBezTo>
                  <a:pt x="2828137" y="771142"/>
                  <a:pt x="2889650" y="852841"/>
                  <a:pt x="2889650" y="953622"/>
                </a:cubicBezTo>
                <a:cubicBezTo>
                  <a:pt x="2889650" y="1054402"/>
                  <a:pt x="2828137" y="1136101"/>
                  <a:pt x="2752256" y="1136101"/>
                </a:cubicBezTo>
                <a:cubicBezTo>
                  <a:pt x="2676374" y="1136101"/>
                  <a:pt x="2614861" y="1054402"/>
                  <a:pt x="2614861" y="953622"/>
                </a:cubicBezTo>
                <a:cubicBezTo>
                  <a:pt x="2614861" y="852841"/>
                  <a:pt x="2676374" y="771142"/>
                  <a:pt x="2752256" y="771142"/>
                </a:cubicBezTo>
                <a:close/>
                <a:moveTo>
                  <a:pt x="1272022" y="687378"/>
                </a:moveTo>
                <a:cubicBezTo>
                  <a:pt x="1358553" y="687378"/>
                  <a:pt x="1428700" y="769077"/>
                  <a:pt x="1428700" y="869857"/>
                </a:cubicBezTo>
                <a:cubicBezTo>
                  <a:pt x="1428700" y="970638"/>
                  <a:pt x="1358553" y="1052337"/>
                  <a:pt x="1272022" y="1052337"/>
                </a:cubicBezTo>
                <a:cubicBezTo>
                  <a:pt x="1185491" y="1052337"/>
                  <a:pt x="1115344" y="970638"/>
                  <a:pt x="1115344" y="869857"/>
                </a:cubicBezTo>
                <a:cubicBezTo>
                  <a:pt x="1115344" y="769077"/>
                  <a:pt x="1185491" y="687378"/>
                  <a:pt x="1272022" y="687378"/>
                </a:cubicBezTo>
                <a:close/>
                <a:moveTo>
                  <a:pt x="557672" y="681897"/>
                </a:moveTo>
                <a:cubicBezTo>
                  <a:pt x="664172" y="681897"/>
                  <a:pt x="750507" y="788353"/>
                  <a:pt x="750507" y="919673"/>
                </a:cubicBezTo>
                <a:cubicBezTo>
                  <a:pt x="750507" y="1050993"/>
                  <a:pt x="664172" y="1157449"/>
                  <a:pt x="557672" y="1157449"/>
                </a:cubicBezTo>
                <a:cubicBezTo>
                  <a:pt x="451172" y="1157449"/>
                  <a:pt x="364836" y="1050993"/>
                  <a:pt x="364836" y="919673"/>
                </a:cubicBezTo>
                <a:cubicBezTo>
                  <a:pt x="364836" y="788353"/>
                  <a:pt x="451172" y="681897"/>
                  <a:pt x="557672" y="681897"/>
                </a:cubicBezTo>
                <a:close/>
                <a:moveTo>
                  <a:pt x="5237411" y="681454"/>
                </a:moveTo>
                <a:cubicBezTo>
                  <a:pt x="5313292" y="681454"/>
                  <a:pt x="5374806" y="763153"/>
                  <a:pt x="5374806" y="863933"/>
                </a:cubicBezTo>
                <a:cubicBezTo>
                  <a:pt x="5374806" y="964713"/>
                  <a:pt x="5313292" y="1046412"/>
                  <a:pt x="5237411" y="1046412"/>
                </a:cubicBezTo>
                <a:cubicBezTo>
                  <a:pt x="5161530" y="1046412"/>
                  <a:pt x="5100016" y="964713"/>
                  <a:pt x="5100016" y="863933"/>
                </a:cubicBezTo>
                <a:cubicBezTo>
                  <a:pt x="5100016" y="763153"/>
                  <a:pt x="5161530" y="681454"/>
                  <a:pt x="5237411" y="681454"/>
                </a:cubicBezTo>
                <a:close/>
                <a:moveTo>
                  <a:pt x="3900712" y="436933"/>
                </a:moveTo>
                <a:cubicBezTo>
                  <a:pt x="4007212" y="436933"/>
                  <a:pt x="4093547" y="543389"/>
                  <a:pt x="4093547" y="674709"/>
                </a:cubicBezTo>
                <a:cubicBezTo>
                  <a:pt x="4093547" y="806029"/>
                  <a:pt x="4007212" y="912485"/>
                  <a:pt x="3900712" y="912485"/>
                </a:cubicBezTo>
                <a:cubicBezTo>
                  <a:pt x="3794212" y="912485"/>
                  <a:pt x="3707877" y="806029"/>
                  <a:pt x="3707877" y="674709"/>
                </a:cubicBezTo>
                <a:cubicBezTo>
                  <a:pt x="3707877" y="543389"/>
                  <a:pt x="3794212" y="436933"/>
                  <a:pt x="3900712" y="436933"/>
                </a:cubicBezTo>
                <a:close/>
                <a:moveTo>
                  <a:pt x="3724906" y="0"/>
                </a:moveTo>
                <a:cubicBezTo>
                  <a:pt x="3932999" y="0"/>
                  <a:pt x="4126317" y="45716"/>
                  <a:pt x="4286678" y="124008"/>
                </a:cubicBezTo>
                <a:lnTo>
                  <a:pt x="4359786" y="163514"/>
                </a:lnTo>
                <a:lnTo>
                  <a:pt x="4366327" y="156317"/>
                </a:lnTo>
                <a:lnTo>
                  <a:pt x="4380788" y="171059"/>
                </a:lnTo>
                <a:cubicBezTo>
                  <a:pt x="4539335" y="317500"/>
                  <a:pt x="4779273" y="410840"/>
                  <a:pt x="5047812" y="410840"/>
                </a:cubicBezTo>
                <a:cubicBezTo>
                  <a:pt x="5338729" y="410840"/>
                  <a:pt x="5596080" y="301294"/>
                  <a:pt x="5752747" y="133365"/>
                </a:cubicBezTo>
                <a:lnTo>
                  <a:pt x="5779300" y="99580"/>
                </a:lnTo>
                <a:lnTo>
                  <a:pt x="5752483" y="147900"/>
                </a:lnTo>
                <a:cubicBezTo>
                  <a:pt x="5588072" y="386990"/>
                  <a:pt x="5246666" y="551299"/>
                  <a:pt x="4852156" y="551299"/>
                </a:cubicBezTo>
                <a:cubicBezTo>
                  <a:pt x="4644064" y="551299"/>
                  <a:pt x="4450746" y="505584"/>
                  <a:pt x="4290385" y="427292"/>
                </a:cubicBezTo>
                <a:lnTo>
                  <a:pt x="4217279" y="387785"/>
                </a:lnTo>
                <a:lnTo>
                  <a:pt x="4210736" y="394982"/>
                </a:lnTo>
                <a:lnTo>
                  <a:pt x="4196275" y="380241"/>
                </a:lnTo>
                <a:cubicBezTo>
                  <a:pt x="4037728" y="233800"/>
                  <a:pt x="3797789" y="140458"/>
                  <a:pt x="3529251" y="140458"/>
                </a:cubicBezTo>
                <a:cubicBezTo>
                  <a:pt x="3274699" y="140458"/>
                  <a:pt x="3045845" y="224330"/>
                  <a:pt x="2887656" y="357798"/>
                </a:cubicBezTo>
                <a:lnTo>
                  <a:pt x="2887274" y="358139"/>
                </a:lnTo>
                <a:lnTo>
                  <a:pt x="2885011" y="360721"/>
                </a:lnTo>
                <a:cubicBezTo>
                  <a:pt x="2872092" y="374408"/>
                  <a:pt x="2858540" y="387760"/>
                  <a:pt x="2844389" y="400753"/>
                </a:cubicBezTo>
                <a:lnTo>
                  <a:pt x="2824287" y="417974"/>
                </a:lnTo>
                <a:lnTo>
                  <a:pt x="2797763" y="451719"/>
                </a:lnTo>
                <a:lnTo>
                  <a:pt x="2809427" y="430702"/>
                </a:lnTo>
                <a:lnTo>
                  <a:pt x="2800162" y="438640"/>
                </a:lnTo>
                <a:cubicBezTo>
                  <a:pt x="2616288" y="585718"/>
                  <a:pt x="2350277" y="678142"/>
                  <a:pt x="2054394" y="678142"/>
                </a:cubicBezTo>
                <a:cubicBezTo>
                  <a:pt x="1846301" y="678142"/>
                  <a:pt x="1652983" y="632427"/>
                  <a:pt x="1492622" y="554134"/>
                </a:cubicBezTo>
                <a:lnTo>
                  <a:pt x="1419516" y="514628"/>
                </a:lnTo>
                <a:lnTo>
                  <a:pt x="1412973" y="521825"/>
                </a:lnTo>
                <a:lnTo>
                  <a:pt x="1398512" y="507083"/>
                </a:lnTo>
                <a:cubicBezTo>
                  <a:pt x="1239966" y="360643"/>
                  <a:pt x="1000027" y="267302"/>
                  <a:pt x="731488" y="267302"/>
                </a:cubicBezTo>
                <a:cubicBezTo>
                  <a:pt x="440572" y="267302"/>
                  <a:pt x="183220" y="376848"/>
                  <a:pt x="26554" y="544778"/>
                </a:cubicBezTo>
                <a:lnTo>
                  <a:pt x="0" y="578563"/>
                </a:lnTo>
                <a:lnTo>
                  <a:pt x="26817" y="530242"/>
                </a:lnTo>
                <a:cubicBezTo>
                  <a:pt x="191229" y="291153"/>
                  <a:pt x="532633" y="126843"/>
                  <a:pt x="927144" y="126843"/>
                </a:cubicBezTo>
                <a:cubicBezTo>
                  <a:pt x="1135237" y="126843"/>
                  <a:pt x="1328554" y="172558"/>
                  <a:pt x="1488915" y="250851"/>
                </a:cubicBezTo>
                <a:lnTo>
                  <a:pt x="1562022" y="290357"/>
                </a:lnTo>
                <a:lnTo>
                  <a:pt x="1568565" y="283161"/>
                </a:lnTo>
                <a:lnTo>
                  <a:pt x="1583026" y="297902"/>
                </a:lnTo>
                <a:cubicBezTo>
                  <a:pt x="1741572" y="444343"/>
                  <a:pt x="1981511" y="537684"/>
                  <a:pt x="2250049" y="537684"/>
                </a:cubicBezTo>
                <a:cubicBezTo>
                  <a:pt x="2504601" y="537684"/>
                  <a:pt x="2733456" y="453812"/>
                  <a:pt x="2891645" y="320345"/>
                </a:cubicBezTo>
                <a:lnTo>
                  <a:pt x="2892026" y="320003"/>
                </a:lnTo>
                <a:lnTo>
                  <a:pt x="2894289" y="317421"/>
                </a:lnTo>
                <a:cubicBezTo>
                  <a:pt x="2907209" y="303733"/>
                  <a:pt x="2920761" y="290383"/>
                  <a:pt x="2934912" y="277389"/>
                </a:cubicBezTo>
                <a:lnTo>
                  <a:pt x="2955014" y="260168"/>
                </a:lnTo>
                <a:lnTo>
                  <a:pt x="2981537" y="226423"/>
                </a:lnTo>
                <a:lnTo>
                  <a:pt x="2969873" y="247440"/>
                </a:lnTo>
                <a:lnTo>
                  <a:pt x="2979139" y="239502"/>
                </a:lnTo>
                <a:cubicBezTo>
                  <a:pt x="3163014" y="92424"/>
                  <a:pt x="3429024" y="0"/>
                  <a:pt x="3724906" y="0"/>
                </a:cubicBezTo>
                <a:close/>
              </a:path>
            </a:pathLst>
          </a:custGeom>
          <a:gradFill flip="none" rotWithShape="1">
            <a:gsLst>
              <a:gs pos="39000">
                <a:srgbClr val="FFFF00">
                  <a:lumMod val="15000"/>
                  <a:lumOff val="85000"/>
                  <a:alpha val="51000"/>
                </a:srgbClr>
              </a:gs>
              <a:gs pos="25000">
                <a:schemeClr val="tx2">
                  <a:lumMod val="75000"/>
                  <a:alpha val="54000"/>
                </a:schemeClr>
              </a:gs>
              <a:gs pos="49000">
                <a:srgbClr val="0070C0">
                  <a:lumMod val="75000"/>
                  <a:alpha val="67000"/>
                </a:srgbClr>
              </a:gs>
            </a:gsLst>
            <a:path path="circle">
              <a:fillToRect l="50000" t="50000" r="50000" b="50000"/>
            </a:path>
            <a:tileRect/>
          </a:gradFill>
          <a:ln w="3175">
            <a:solidFill>
              <a:schemeClr val="accent6">
                <a:lumMod val="20000"/>
                <a:lumOff val="80000"/>
              </a:schemeClr>
            </a:solidFill>
          </a:ln>
          <a:scene3d>
            <a:camera prst="orthographicFront"/>
            <a:lightRig rig="flood" dir="t"/>
          </a:scene3d>
          <a:sp3d prstMaterial="powder">
            <a:bevelT w="177800" prst="coolSlant"/>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7" name="Forma libre 11"/>
          <p:cNvSpPr/>
          <p:nvPr/>
        </p:nvSpPr>
        <p:spPr>
          <a:xfrm rot="2658975" flipH="1">
            <a:off x="534959" y="2508640"/>
            <a:ext cx="4399603" cy="1469879"/>
          </a:xfrm>
          <a:custGeom>
            <a:avLst/>
            <a:gdLst>
              <a:gd name="connsiteX0" fmla="*/ 3724906 w 5779300"/>
              <a:gd name="connsiteY0" fmla="*/ 4196905 h 4875047"/>
              <a:gd name="connsiteX1" fmla="*/ 4286678 w 5779300"/>
              <a:gd name="connsiteY1" fmla="*/ 4320913 h 4875047"/>
              <a:gd name="connsiteX2" fmla="*/ 4359786 w 5779300"/>
              <a:gd name="connsiteY2" fmla="*/ 4360419 h 4875047"/>
              <a:gd name="connsiteX3" fmla="*/ 4366327 w 5779300"/>
              <a:gd name="connsiteY3" fmla="*/ 4353223 h 4875047"/>
              <a:gd name="connsiteX4" fmla="*/ 4380788 w 5779300"/>
              <a:gd name="connsiteY4" fmla="*/ 4367964 h 4875047"/>
              <a:gd name="connsiteX5" fmla="*/ 5047812 w 5779300"/>
              <a:gd name="connsiteY5" fmla="*/ 4607746 h 4875047"/>
              <a:gd name="connsiteX6" fmla="*/ 5752747 w 5779300"/>
              <a:gd name="connsiteY6" fmla="*/ 4330270 h 4875047"/>
              <a:gd name="connsiteX7" fmla="*/ 5779300 w 5779300"/>
              <a:gd name="connsiteY7" fmla="*/ 4296485 h 4875047"/>
              <a:gd name="connsiteX8" fmla="*/ 5752483 w 5779300"/>
              <a:gd name="connsiteY8" fmla="*/ 4344805 h 4875047"/>
              <a:gd name="connsiteX9" fmla="*/ 4852156 w 5779300"/>
              <a:gd name="connsiteY9" fmla="*/ 4748204 h 4875047"/>
              <a:gd name="connsiteX10" fmla="*/ 4290385 w 5779300"/>
              <a:gd name="connsiteY10" fmla="*/ 4624196 h 4875047"/>
              <a:gd name="connsiteX11" fmla="*/ 4217279 w 5779300"/>
              <a:gd name="connsiteY11" fmla="*/ 4584691 h 4875047"/>
              <a:gd name="connsiteX12" fmla="*/ 4210736 w 5779300"/>
              <a:gd name="connsiteY12" fmla="*/ 4591887 h 4875047"/>
              <a:gd name="connsiteX13" fmla="*/ 4196275 w 5779300"/>
              <a:gd name="connsiteY13" fmla="*/ 4577146 h 4875047"/>
              <a:gd name="connsiteX14" fmla="*/ 3529251 w 5779300"/>
              <a:gd name="connsiteY14" fmla="*/ 4337363 h 4875047"/>
              <a:gd name="connsiteX15" fmla="*/ 2887657 w 5779300"/>
              <a:gd name="connsiteY15" fmla="*/ 4554703 h 4875047"/>
              <a:gd name="connsiteX16" fmla="*/ 2887274 w 5779300"/>
              <a:gd name="connsiteY16" fmla="*/ 4555044 h 4875047"/>
              <a:gd name="connsiteX17" fmla="*/ 2885011 w 5779300"/>
              <a:gd name="connsiteY17" fmla="*/ 4557626 h 4875047"/>
              <a:gd name="connsiteX18" fmla="*/ 2844389 w 5779300"/>
              <a:gd name="connsiteY18" fmla="*/ 4597658 h 4875047"/>
              <a:gd name="connsiteX19" fmla="*/ 2824287 w 5779300"/>
              <a:gd name="connsiteY19" fmla="*/ 4614879 h 4875047"/>
              <a:gd name="connsiteX20" fmla="*/ 2797763 w 5779300"/>
              <a:gd name="connsiteY20" fmla="*/ 4648624 h 4875047"/>
              <a:gd name="connsiteX21" fmla="*/ 2809427 w 5779300"/>
              <a:gd name="connsiteY21" fmla="*/ 4627607 h 4875047"/>
              <a:gd name="connsiteX22" fmla="*/ 2800162 w 5779300"/>
              <a:gd name="connsiteY22" fmla="*/ 4635545 h 4875047"/>
              <a:gd name="connsiteX23" fmla="*/ 2054395 w 5779300"/>
              <a:gd name="connsiteY23" fmla="*/ 4875047 h 4875047"/>
              <a:gd name="connsiteX24" fmla="*/ 1492623 w 5779300"/>
              <a:gd name="connsiteY24" fmla="*/ 4751040 h 4875047"/>
              <a:gd name="connsiteX25" fmla="*/ 1419516 w 5779300"/>
              <a:gd name="connsiteY25" fmla="*/ 4711533 h 4875047"/>
              <a:gd name="connsiteX26" fmla="*/ 1412973 w 5779300"/>
              <a:gd name="connsiteY26" fmla="*/ 4718730 h 4875047"/>
              <a:gd name="connsiteX27" fmla="*/ 1398512 w 5779300"/>
              <a:gd name="connsiteY27" fmla="*/ 4703989 h 4875047"/>
              <a:gd name="connsiteX28" fmla="*/ 731489 w 5779300"/>
              <a:gd name="connsiteY28" fmla="*/ 4464207 h 4875047"/>
              <a:gd name="connsiteX29" fmla="*/ 26554 w 5779300"/>
              <a:gd name="connsiteY29" fmla="*/ 4741683 h 4875047"/>
              <a:gd name="connsiteX30" fmla="*/ 0 w 5779300"/>
              <a:gd name="connsiteY30" fmla="*/ 4775468 h 4875047"/>
              <a:gd name="connsiteX31" fmla="*/ 26818 w 5779300"/>
              <a:gd name="connsiteY31" fmla="*/ 4727148 h 4875047"/>
              <a:gd name="connsiteX32" fmla="*/ 927144 w 5779300"/>
              <a:gd name="connsiteY32" fmla="*/ 4323749 h 4875047"/>
              <a:gd name="connsiteX33" fmla="*/ 1488916 w 5779300"/>
              <a:gd name="connsiteY33" fmla="*/ 4447756 h 4875047"/>
              <a:gd name="connsiteX34" fmla="*/ 1562023 w 5779300"/>
              <a:gd name="connsiteY34" fmla="*/ 4487263 h 4875047"/>
              <a:gd name="connsiteX35" fmla="*/ 1568565 w 5779300"/>
              <a:gd name="connsiteY35" fmla="*/ 4480066 h 4875047"/>
              <a:gd name="connsiteX36" fmla="*/ 1583026 w 5779300"/>
              <a:gd name="connsiteY36" fmla="*/ 4494807 h 4875047"/>
              <a:gd name="connsiteX37" fmla="*/ 2250049 w 5779300"/>
              <a:gd name="connsiteY37" fmla="*/ 4734589 h 4875047"/>
              <a:gd name="connsiteX38" fmla="*/ 2891645 w 5779300"/>
              <a:gd name="connsiteY38" fmla="*/ 4517250 h 4875047"/>
              <a:gd name="connsiteX39" fmla="*/ 2892026 w 5779300"/>
              <a:gd name="connsiteY39" fmla="*/ 4516908 h 4875047"/>
              <a:gd name="connsiteX40" fmla="*/ 2894289 w 5779300"/>
              <a:gd name="connsiteY40" fmla="*/ 4514326 h 4875047"/>
              <a:gd name="connsiteX41" fmla="*/ 2934912 w 5779300"/>
              <a:gd name="connsiteY41" fmla="*/ 4474294 h 4875047"/>
              <a:gd name="connsiteX42" fmla="*/ 2955014 w 5779300"/>
              <a:gd name="connsiteY42" fmla="*/ 4457073 h 4875047"/>
              <a:gd name="connsiteX43" fmla="*/ 2981537 w 5779300"/>
              <a:gd name="connsiteY43" fmla="*/ 4423328 h 4875047"/>
              <a:gd name="connsiteX44" fmla="*/ 2969873 w 5779300"/>
              <a:gd name="connsiteY44" fmla="*/ 4444345 h 4875047"/>
              <a:gd name="connsiteX45" fmla="*/ 2979139 w 5779300"/>
              <a:gd name="connsiteY45" fmla="*/ 4436408 h 4875047"/>
              <a:gd name="connsiteX46" fmla="*/ 3724906 w 5779300"/>
              <a:gd name="connsiteY46" fmla="*/ 4196905 h 4875047"/>
              <a:gd name="connsiteX47" fmla="*/ 2313044 w 5779300"/>
              <a:gd name="connsiteY47" fmla="*/ 3980477 h 4875047"/>
              <a:gd name="connsiteX48" fmla="*/ 2505879 w 5779300"/>
              <a:gd name="connsiteY48" fmla="*/ 4218253 h 4875047"/>
              <a:gd name="connsiteX49" fmla="*/ 2313044 w 5779300"/>
              <a:gd name="connsiteY49" fmla="*/ 4456029 h 4875047"/>
              <a:gd name="connsiteX50" fmla="*/ 2120209 w 5779300"/>
              <a:gd name="connsiteY50" fmla="*/ 4218253 h 4875047"/>
              <a:gd name="connsiteX51" fmla="*/ 2313044 w 5779300"/>
              <a:gd name="connsiteY51" fmla="*/ 3980477 h 4875047"/>
              <a:gd name="connsiteX52" fmla="*/ 1725007 w 5779300"/>
              <a:gd name="connsiteY52" fmla="*/ 3950835 h 4875047"/>
              <a:gd name="connsiteX53" fmla="*/ 1862402 w 5779300"/>
              <a:gd name="connsiteY53" fmla="*/ 4133314 h 4875047"/>
              <a:gd name="connsiteX54" fmla="*/ 1725007 w 5779300"/>
              <a:gd name="connsiteY54" fmla="*/ 4315793 h 4875047"/>
              <a:gd name="connsiteX55" fmla="*/ 1587612 w 5779300"/>
              <a:gd name="connsiteY55" fmla="*/ 4133314 h 4875047"/>
              <a:gd name="connsiteX56" fmla="*/ 1725007 w 5779300"/>
              <a:gd name="connsiteY56" fmla="*/ 3950835 h 4875047"/>
              <a:gd name="connsiteX57" fmla="*/ 4695521 w 5779300"/>
              <a:gd name="connsiteY57" fmla="*/ 3752385 h 4875047"/>
              <a:gd name="connsiteX58" fmla="*/ 4888356 w 5779300"/>
              <a:gd name="connsiteY58" fmla="*/ 3990161 h 4875047"/>
              <a:gd name="connsiteX59" fmla="*/ 4695521 w 5779300"/>
              <a:gd name="connsiteY59" fmla="*/ 4227937 h 4875047"/>
              <a:gd name="connsiteX60" fmla="*/ 4502686 w 5779300"/>
              <a:gd name="connsiteY60" fmla="*/ 3990161 h 4875047"/>
              <a:gd name="connsiteX61" fmla="*/ 4695521 w 5779300"/>
              <a:gd name="connsiteY61" fmla="*/ 3752385 h 4875047"/>
              <a:gd name="connsiteX62" fmla="*/ 3335352 w 5779300"/>
              <a:gd name="connsiteY62" fmla="*/ 3616182 h 4875047"/>
              <a:gd name="connsiteX63" fmla="*/ 3472748 w 5779300"/>
              <a:gd name="connsiteY63" fmla="*/ 3798661 h 4875047"/>
              <a:gd name="connsiteX64" fmla="*/ 3335352 w 5779300"/>
              <a:gd name="connsiteY64" fmla="*/ 3981141 h 4875047"/>
              <a:gd name="connsiteX65" fmla="*/ 3197957 w 5779300"/>
              <a:gd name="connsiteY65" fmla="*/ 3798661 h 4875047"/>
              <a:gd name="connsiteX66" fmla="*/ 3335352 w 5779300"/>
              <a:gd name="connsiteY66" fmla="*/ 3616182 h 4875047"/>
              <a:gd name="connsiteX67" fmla="*/ 2752256 w 5779300"/>
              <a:gd name="connsiteY67" fmla="*/ 3594170 h 4875047"/>
              <a:gd name="connsiteX68" fmla="*/ 2889650 w 5779300"/>
              <a:gd name="connsiteY68" fmla="*/ 3776650 h 4875047"/>
              <a:gd name="connsiteX69" fmla="*/ 2752256 w 5779300"/>
              <a:gd name="connsiteY69" fmla="*/ 3959129 h 4875047"/>
              <a:gd name="connsiteX70" fmla="*/ 2614861 w 5779300"/>
              <a:gd name="connsiteY70" fmla="*/ 3776650 h 4875047"/>
              <a:gd name="connsiteX71" fmla="*/ 2752256 w 5779300"/>
              <a:gd name="connsiteY71" fmla="*/ 3594170 h 4875047"/>
              <a:gd name="connsiteX72" fmla="*/ 1272022 w 5779300"/>
              <a:gd name="connsiteY72" fmla="*/ 3510406 h 4875047"/>
              <a:gd name="connsiteX73" fmla="*/ 1428700 w 5779300"/>
              <a:gd name="connsiteY73" fmla="*/ 3692885 h 4875047"/>
              <a:gd name="connsiteX74" fmla="*/ 1272022 w 5779300"/>
              <a:gd name="connsiteY74" fmla="*/ 3875365 h 4875047"/>
              <a:gd name="connsiteX75" fmla="*/ 1115344 w 5779300"/>
              <a:gd name="connsiteY75" fmla="*/ 3692885 h 4875047"/>
              <a:gd name="connsiteX76" fmla="*/ 1272022 w 5779300"/>
              <a:gd name="connsiteY76" fmla="*/ 3510406 h 4875047"/>
              <a:gd name="connsiteX77" fmla="*/ 557672 w 5779300"/>
              <a:gd name="connsiteY77" fmla="*/ 3504925 h 4875047"/>
              <a:gd name="connsiteX78" fmla="*/ 750507 w 5779300"/>
              <a:gd name="connsiteY78" fmla="*/ 3742701 h 4875047"/>
              <a:gd name="connsiteX79" fmla="*/ 557672 w 5779300"/>
              <a:gd name="connsiteY79" fmla="*/ 3980477 h 4875047"/>
              <a:gd name="connsiteX80" fmla="*/ 364836 w 5779300"/>
              <a:gd name="connsiteY80" fmla="*/ 3742701 h 4875047"/>
              <a:gd name="connsiteX81" fmla="*/ 557672 w 5779300"/>
              <a:gd name="connsiteY81" fmla="*/ 3504925 h 4875047"/>
              <a:gd name="connsiteX82" fmla="*/ 5237411 w 5779300"/>
              <a:gd name="connsiteY82" fmla="*/ 3504482 h 4875047"/>
              <a:gd name="connsiteX83" fmla="*/ 5374806 w 5779300"/>
              <a:gd name="connsiteY83" fmla="*/ 3686961 h 4875047"/>
              <a:gd name="connsiteX84" fmla="*/ 5237411 w 5779300"/>
              <a:gd name="connsiteY84" fmla="*/ 3869440 h 4875047"/>
              <a:gd name="connsiteX85" fmla="*/ 5100016 w 5779300"/>
              <a:gd name="connsiteY85" fmla="*/ 3686961 h 4875047"/>
              <a:gd name="connsiteX86" fmla="*/ 5237411 w 5779300"/>
              <a:gd name="connsiteY86" fmla="*/ 3504482 h 4875047"/>
              <a:gd name="connsiteX87" fmla="*/ 3900712 w 5779300"/>
              <a:gd name="connsiteY87" fmla="*/ 3259961 h 4875047"/>
              <a:gd name="connsiteX88" fmla="*/ 4093547 w 5779300"/>
              <a:gd name="connsiteY88" fmla="*/ 3497737 h 4875047"/>
              <a:gd name="connsiteX89" fmla="*/ 3900712 w 5779300"/>
              <a:gd name="connsiteY89" fmla="*/ 3735513 h 4875047"/>
              <a:gd name="connsiteX90" fmla="*/ 3707877 w 5779300"/>
              <a:gd name="connsiteY90" fmla="*/ 3497737 h 4875047"/>
              <a:gd name="connsiteX91" fmla="*/ 3900712 w 5779300"/>
              <a:gd name="connsiteY91" fmla="*/ 3259961 h 4875047"/>
              <a:gd name="connsiteX92" fmla="*/ 3724906 w 5779300"/>
              <a:gd name="connsiteY92" fmla="*/ 2823028 h 4875047"/>
              <a:gd name="connsiteX93" fmla="*/ 4286678 w 5779300"/>
              <a:gd name="connsiteY93" fmla="*/ 2947036 h 4875047"/>
              <a:gd name="connsiteX94" fmla="*/ 4359786 w 5779300"/>
              <a:gd name="connsiteY94" fmla="*/ 2986542 h 4875047"/>
              <a:gd name="connsiteX95" fmla="*/ 4366327 w 5779300"/>
              <a:gd name="connsiteY95" fmla="*/ 2979345 h 4875047"/>
              <a:gd name="connsiteX96" fmla="*/ 4380788 w 5779300"/>
              <a:gd name="connsiteY96" fmla="*/ 2994087 h 4875047"/>
              <a:gd name="connsiteX97" fmla="*/ 5047812 w 5779300"/>
              <a:gd name="connsiteY97" fmla="*/ 3233868 h 4875047"/>
              <a:gd name="connsiteX98" fmla="*/ 5752747 w 5779300"/>
              <a:gd name="connsiteY98" fmla="*/ 2956393 h 4875047"/>
              <a:gd name="connsiteX99" fmla="*/ 5779300 w 5779300"/>
              <a:gd name="connsiteY99" fmla="*/ 2922608 h 4875047"/>
              <a:gd name="connsiteX100" fmla="*/ 5752483 w 5779300"/>
              <a:gd name="connsiteY100" fmla="*/ 2970928 h 4875047"/>
              <a:gd name="connsiteX101" fmla="*/ 4852156 w 5779300"/>
              <a:gd name="connsiteY101" fmla="*/ 3374327 h 4875047"/>
              <a:gd name="connsiteX102" fmla="*/ 4290385 w 5779300"/>
              <a:gd name="connsiteY102" fmla="*/ 3250320 h 4875047"/>
              <a:gd name="connsiteX103" fmla="*/ 4217279 w 5779300"/>
              <a:gd name="connsiteY103" fmla="*/ 3210813 h 4875047"/>
              <a:gd name="connsiteX104" fmla="*/ 4210736 w 5779300"/>
              <a:gd name="connsiteY104" fmla="*/ 3218010 h 4875047"/>
              <a:gd name="connsiteX105" fmla="*/ 4196275 w 5779300"/>
              <a:gd name="connsiteY105" fmla="*/ 3203269 h 4875047"/>
              <a:gd name="connsiteX106" fmla="*/ 3529251 w 5779300"/>
              <a:gd name="connsiteY106" fmla="*/ 2963486 h 4875047"/>
              <a:gd name="connsiteX107" fmla="*/ 2887656 w 5779300"/>
              <a:gd name="connsiteY107" fmla="*/ 3180826 h 4875047"/>
              <a:gd name="connsiteX108" fmla="*/ 2887274 w 5779300"/>
              <a:gd name="connsiteY108" fmla="*/ 3181167 h 4875047"/>
              <a:gd name="connsiteX109" fmla="*/ 2885011 w 5779300"/>
              <a:gd name="connsiteY109" fmla="*/ 3183749 h 4875047"/>
              <a:gd name="connsiteX110" fmla="*/ 2844389 w 5779300"/>
              <a:gd name="connsiteY110" fmla="*/ 3223781 h 4875047"/>
              <a:gd name="connsiteX111" fmla="*/ 2824287 w 5779300"/>
              <a:gd name="connsiteY111" fmla="*/ 3241002 h 4875047"/>
              <a:gd name="connsiteX112" fmla="*/ 2797763 w 5779300"/>
              <a:gd name="connsiteY112" fmla="*/ 3274747 h 4875047"/>
              <a:gd name="connsiteX113" fmla="*/ 2809427 w 5779300"/>
              <a:gd name="connsiteY113" fmla="*/ 3253730 h 4875047"/>
              <a:gd name="connsiteX114" fmla="*/ 2800162 w 5779300"/>
              <a:gd name="connsiteY114" fmla="*/ 3261668 h 4875047"/>
              <a:gd name="connsiteX115" fmla="*/ 2054394 w 5779300"/>
              <a:gd name="connsiteY115" fmla="*/ 3501170 h 4875047"/>
              <a:gd name="connsiteX116" fmla="*/ 1492622 w 5779300"/>
              <a:gd name="connsiteY116" fmla="*/ 3377162 h 4875047"/>
              <a:gd name="connsiteX117" fmla="*/ 1419516 w 5779300"/>
              <a:gd name="connsiteY117" fmla="*/ 3337656 h 4875047"/>
              <a:gd name="connsiteX118" fmla="*/ 1412973 w 5779300"/>
              <a:gd name="connsiteY118" fmla="*/ 3344853 h 4875047"/>
              <a:gd name="connsiteX119" fmla="*/ 1398512 w 5779300"/>
              <a:gd name="connsiteY119" fmla="*/ 3330111 h 4875047"/>
              <a:gd name="connsiteX120" fmla="*/ 731488 w 5779300"/>
              <a:gd name="connsiteY120" fmla="*/ 3090330 h 4875047"/>
              <a:gd name="connsiteX121" fmla="*/ 26554 w 5779300"/>
              <a:gd name="connsiteY121" fmla="*/ 3367806 h 4875047"/>
              <a:gd name="connsiteX122" fmla="*/ 0 w 5779300"/>
              <a:gd name="connsiteY122" fmla="*/ 3401591 h 4875047"/>
              <a:gd name="connsiteX123" fmla="*/ 26817 w 5779300"/>
              <a:gd name="connsiteY123" fmla="*/ 3353271 h 4875047"/>
              <a:gd name="connsiteX124" fmla="*/ 927144 w 5779300"/>
              <a:gd name="connsiteY124" fmla="*/ 2949871 h 4875047"/>
              <a:gd name="connsiteX125" fmla="*/ 1488915 w 5779300"/>
              <a:gd name="connsiteY125" fmla="*/ 3073879 h 4875047"/>
              <a:gd name="connsiteX126" fmla="*/ 1562022 w 5779300"/>
              <a:gd name="connsiteY126" fmla="*/ 3113385 h 4875047"/>
              <a:gd name="connsiteX127" fmla="*/ 1568565 w 5779300"/>
              <a:gd name="connsiteY127" fmla="*/ 3106189 h 4875047"/>
              <a:gd name="connsiteX128" fmla="*/ 1583026 w 5779300"/>
              <a:gd name="connsiteY128" fmla="*/ 3120930 h 4875047"/>
              <a:gd name="connsiteX129" fmla="*/ 2250049 w 5779300"/>
              <a:gd name="connsiteY129" fmla="*/ 3360712 h 4875047"/>
              <a:gd name="connsiteX130" fmla="*/ 2891645 w 5779300"/>
              <a:gd name="connsiteY130" fmla="*/ 3143373 h 4875047"/>
              <a:gd name="connsiteX131" fmla="*/ 2892026 w 5779300"/>
              <a:gd name="connsiteY131" fmla="*/ 3143031 h 4875047"/>
              <a:gd name="connsiteX132" fmla="*/ 2894289 w 5779300"/>
              <a:gd name="connsiteY132" fmla="*/ 3140449 h 4875047"/>
              <a:gd name="connsiteX133" fmla="*/ 2934912 w 5779300"/>
              <a:gd name="connsiteY133" fmla="*/ 3100417 h 4875047"/>
              <a:gd name="connsiteX134" fmla="*/ 2955014 w 5779300"/>
              <a:gd name="connsiteY134" fmla="*/ 3083196 h 4875047"/>
              <a:gd name="connsiteX135" fmla="*/ 2981537 w 5779300"/>
              <a:gd name="connsiteY135" fmla="*/ 3049451 h 4875047"/>
              <a:gd name="connsiteX136" fmla="*/ 2969873 w 5779300"/>
              <a:gd name="connsiteY136" fmla="*/ 3070468 h 4875047"/>
              <a:gd name="connsiteX137" fmla="*/ 2979139 w 5779300"/>
              <a:gd name="connsiteY137" fmla="*/ 3062530 h 4875047"/>
              <a:gd name="connsiteX138" fmla="*/ 3724906 w 5779300"/>
              <a:gd name="connsiteY138" fmla="*/ 2823028 h 4875047"/>
              <a:gd name="connsiteX139" fmla="*/ 3724906 w 5779300"/>
              <a:gd name="connsiteY139" fmla="*/ 1373877 h 4875047"/>
              <a:gd name="connsiteX140" fmla="*/ 4286678 w 5779300"/>
              <a:gd name="connsiteY140" fmla="*/ 1497885 h 4875047"/>
              <a:gd name="connsiteX141" fmla="*/ 4359786 w 5779300"/>
              <a:gd name="connsiteY141" fmla="*/ 1537391 h 4875047"/>
              <a:gd name="connsiteX142" fmla="*/ 4366327 w 5779300"/>
              <a:gd name="connsiteY142" fmla="*/ 1530195 h 4875047"/>
              <a:gd name="connsiteX143" fmla="*/ 4380788 w 5779300"/>
              <a:gd name="connsiteY143" fmla="*/ 1544936 h 4875047"/>
              <a:gd name="connsiteX144" fmla="*/ 5047812 w 5779300"/>
              <a:gd name="connsiteY144" fmla="*/ 1784718 h 4875047"/>
              <a:gd name="connsiteX145" fmla="*/ 5752747 w 5779300"/>
              <a:gd name="connsiteY145" fmla="*/ 1507242 h 4875047"/>
              <a:gd name="connsiteX146" fmla="*/ 5779300 w 5779300"/>
              <a:gd name="connsiteY146" fmla="*/ 1473457 h 4875047"/>
              <a:gd name="connsiteX147" fmla="*/ 5752483 w 5779300"/>
              <a:gd name="connsiteY147" fmla="*/ 1521777 h 4875047"/>
              <a:gd name="connsiteX148" fmla="*/ 4852156 w 5779300"/>
              <a:gd name="connsiteY148" fmla="*/ 1925176 h 4875047"/>
              <a:gd name="connsiteX149" fmla="*/ 4290385 w 5779300"/>
              <a:gd name="connsiteY149" fmla="*/ 1801168 h 4875047"/>
              <a:gd name="connsiteX150" fmla="*/ 4217279 w 5779300"/>
              <a:gd name="connsiteY150" fmla="*/ 1761663 h 4875047"/>
              <a:gd name="connsiteX151" fmla="*/ 4210736 w 5779300"/>
              <a:gd name="connsiteY151" fmla="*/ 1768859 h 4875047"/>
              <a:gd name="connsiteX152" fmla="*/ 4196275 w 5779300"/>
              <a:gd name="connsiteY152" fmla="*/ 1754118 h 4875047"/>
              <a:gd name="connsiteX153" fmla="*/ 3529251 w 5779300"/>
              <a:gd name="connsiteY153" fmla="*/ 1514335 h 4875047"/>
              <a:gd name="connsiteX154" fmla="*/ 2887657 w 5779300"/>
              <a:gd name="connsiteY154" fmla="*/ 1731675 h 4875047"/>
              <a:gd name="connsiteX155" fmla="*/ 2887274 w 5779300"/>
              <a:gd name="connsiteY155" fmla="*/ 1732016 h 4875047"/>
              <a:gd name="connsiteX156" fmla="*/ 2885011 w 5779300"/>
              <a:gd name="connsiteY156" fmla="*/ 1734598 h 4875047"/>
              <a:gd name="connsiteX157" fmla="*/ 2844389 w 5779300"/>
              <a:gd name="connsiteY157" fmla="*/ 1774630 h 4875047"/>
              <a:gd name="connsiteX158" fmla="*/ 2824287 w 5779300"/>
              <a:gd name="connsiteY158" fmla="*/ 1791851 h 4875047"/>
              <a:gd name="connsiteX159" fmla="*/ 2797763 w 5779300"/>
              <a:gd name="connsiteY159" fmla="*/ 1825596 h 4875047"/>
              <a:gd name="connsiteX160" fmla="*/ 2809427 w 5779300"/>
              <a:gd name="connsiteY160" fmla="*/ 1804579 h 4875047"/>
              <a:gd name="connsiteX161" fmla="*/ 2800162 w 5779300"/>
              <a:gd name="connsiteY161" fmla="*/ 1812517 h 4875047"/>
              <a:gd name="connsiteX162" fmla="*/ 2054395 w 5779300"/>
              <a:gd name="connsiteY162" fmla="*/ 2052019 h 4875047"/>
              <a:gd name="connsiteX163" fmla="*/ 1492623 w 5779300"/>
              <a:gd name="connsiteY163" fmla="*/ 1928012 h 4875047"/>
              <a:gd name="connsiteX164" fmla="*/ 1419516 w 5779300"/>
              <a:gd name="connsiteY164" fmla="*/ 1888505 h 4875047"/>
              <a:gd name="connsiteX165" fmla="*/ 1412973 w 5779300"/>
              <a:gd name="connsiteY165" fmla="*/ 1895702 h 4875047"/>
              <a:gd name="connsiteX166" fmla="*/ 1398512 w 5779300"/>
              <a:gd name="connsiteY166" fmla="*/ 1880961 h 4875047"/>
              <a:gd name="connsiteX167" fmla="*/ 731489 w 5779300"/>
              <a:gd name="connsiteY167" fmla="*/ 1641179 h 4875047"/>
              <a:gd name="connsiteX168" fmla="*/ 26554 w 5779300"/>
              <a:gd name="connsiteY168" fmla="*/ 1918655 h 4875047"/>
              <a:gd name="connsiteX169" fmla="*/ 0 w 5779300"/>
              <a:gd name="connsiteY169" fmla="*/ 1952440 h 4875047"/>
              <a:gd name="connsiteX170" fmla="*/ 26818 w 5779300"/>
              <a:gd name="connsiteY170" fmla="*/ 1904120 h 4875047"/>
              <a:gd name="connsiteX171" fmla="*/ 927144 w 5779300"/>
              <a:gd name="connsiteY171" fmla="*/ 1500721 h 4875047"/>
              <a:gd name="connsiteX172" fmla="*/ 1488916 w 5779300"/>
              <a:gd name="connsiteY172" fmla="*/ 1624728 h 4875047"/>
              <a:gd name="connsiteX173" fmla="*/ 1562023 w 5779300"/>
              <a:gd name="connsiteY173" fmla="*/ 1664235 h 4875047"/>
              <a:gd name="connsiteX174" fmla="*/ 1568565 w 5779300"/>
              <a:gd name="connsiteY174" fmla="*/ 1657038 h 4875047"/>
              <a:gd name="connsiteX175" fmla="*/ 1583026 w 5779300"/>
              <a:gd name="connsiteY175" fmla="*/ 1671779 h 4875047"/>
              <a:gd name="connsiteX176" fmla="*/ 2250049 w 5779300"/>
              <a:gd name="connsiteY176" fmla="*/ 1911561 h 4875047"/>
              <a:gd name="connsiteX177" fmla="*/ 2891645 w 5779300"/>
              <a:gd name="connsiteY177" fmla="*/ 1694222 h 4875047"/>
              <a:gd name="connsiteX178" fmla="*/ 2892026 w 5779300"/>
              <a:gd name="connsiteY178" fmla="*/ 1693880 h 4875047"/>
              <a:gd name="connsiteX179" fmla="*/ 2894289 w 5779300"/>
              <a:gd name="connsiteY179" fmla="*/ 1691298 h 4875047"/>
              <a:gd name="connsiteX180" fmla="*/ 2934912 w 5779300"/>
              <a:gd name="connsiteY180" fmla="*/ 1651266 h 4875047"/>
              <a:gd name="connsiteX181" fmla="*/ 2955014 w 5779300"/>
              <a:gd name="connsiteY181" fmla="*/ 1634045 h 4875047"/>
              <a:gd name="connsiteX182" fmla="*/ 2981537 w 5779300"/>
              <a:gd name="connsiteY182" fmla="*/ 1600300 h 4875047"/>
              <a:gd name="connsiteX183" fmla="*/ 2969873 w 5779300"/>
              <a:gd name="connsiteY183" fmla="*/ 1621317 h 4875047"/>
              <a:gd name="connsiteX184" fmla="*/ 2979139 w 5779300"/>
              <a:gd name="connsiteY184" fmla="*/ 1613380 h 4875047"/>
              <a:gd name="connsiteX185" fmla="*/ 3724906 w 5779300"/>
              <a:gd name="connsiteY185" fmla="*/ 1373877 h 4875047"/>
              <a:gd name="connsiteX186" fmla="*/ 2313044 w 5779300"/>
              <a:gd name="connsiteY186" fmla="*/ 1157449 h 4875047"/>
              <a:gd name="connsiteX187" fmla="*/ 2505879 w 5779300"/>
              <a:gd name="connsiteY187" fmla="*/ 1395225 h 4875047"/>
              <a:gd name="connsiteX188" fmla="*/ 2313044 w 5779300"/>
              <a:gd name="connsiteY188" fmla="*/ 1633001 h 4875047"/>
              <a:gd name="connsiteX189" fmla="*/ 2120209 w 5779300"/>
              <a:gd name="connsiteY189" fmla="*/ 1395225 h 4875047"/>
              <a:gd name="connsiteX190" fmla="*/ 2313044 w 5779300"/>
              <a:gd name="connsiteY190" fmla="*/ 1157449 h 4875047"/>
              <a:gd name="connsiteX191" fmla="*/ 1725007 w 5779300"/>
              <a:gd name="connsiteY191" fmla="*/ 1127807 h 4875047"/>
              <a:gd name="connsiteX192" fmla="*/ 1862402 w 5779300"/>
              <a:gd name="connsiteY192" fmla="*/ 1310286 h 4875047"/>
              <a:gd name="connsiteX193" fmla="*/ 1725007 w 5779300"/>
              <a:gd name="connsiteY193" fmla="*/ 1492765 h 4875047"/>
              <a:gd name="connsiteX194" fmla="*/ 1587612 w 5779300"/>
              <a:gd name="connsiteY194" fmla="*/ 1310286 h 4875047"/>
              <a:gd name="connsiteX195" fmla="*/ 1725007 w 5779300"/>
              <a:gd name="connsiteY195" fmla="*/ 1127807 h 4875047"/>
              <a:gd name="connsiteX196" fmla="*/ 4695521 w 5779300"/>
              <a:gd name="connsiteY196" fmla="*/ 929357 h 4875047"/>
              <a:gd name="connsiteX197" fmla="*/ 4888356 w 5779300"/>
              <a:gd name="connsiteY197" fmla="*/ 1167133 h 4875047"/>
              <a:gd name="connsiteX198" fmla="*/ 4695521 w 5779300"/>
              <a:gd name="connsiteY198" fmla="*/ 1404909 h 4875047"/>
              <a:gd name="connsiteX199" fmla="*/ 4502686 w 5779300"/>
              <a:gd name="connsiteY199" fmla="*/ 1167133 h 4875047"/>
              <a:gd name="connsiteX200" fmla="*/ 4695521 w 5779300"/>
              <a:gd name="connsiteY200" fmla="*/ 929357 h 4875047"/>
              <a:gd name="connsiteX201" fmla="*/ 3335352 w 5779300"/>
              <a:gd name="connsiteY201" fmla="*/ 793154 h 4875047"/>
              <a:gd name="connsiteX202" fmla="*/ 3472748 w 5779300"/>
              <a:gd name="connsiteY202" fmla="*/ 975633 h 4875047"/>
              <a:gd name="connsiteX203" fmla="*/ 3335352 w 5779300"/>
              <a:gd name="connsiteY203" fmla="*/ 1158113 h 4875047"/>
              <a:gd name="connsiteX204" fmla="*/ 3197957 w 5779300"/>
              <a:gd name="connsiteY204" fmla="*/ 975633 h 4875047"/>
              <a:gd name="connsiteX205" fmla="*/ 3335352 w 5779300"/>
              <a:gd name="connsiteY205" fmla="*/ 793154 h 4875047"/>
              <a:gd name="connsiteX206" fmla="*/ 2752256 w 5779300"/>
              <a:gd name="connsiteY206" fmla="*/ 771142 h 4875047"/>
              <a:gd name="connsiteX207" fmla="*/ 2889650 w 5779300"/>
              <a:gd name="connsiteY207" fmla="*/ 953622 h 4875047"/>
              <a:gd name="connsiteX208" fmla="*/ 2752256 w 5779300"/>
              <a:gd name="connsiteY208" fmla="*/ 1136101 h 4875047"/>
              <a:gd name="connsiteX209" fmla="*/ 2614861 w 5779300"/>
              <a:gd name="connsiteY209" fmla="*/ 953622 h 4875047"/>
              <a:gd name="connsiteX210" fmla="*/ 2752256 w 5779300"/>
              <a:gd name="connsiteY210" fmla="*/ 771142 h 4875047"/>
              <a:gd name="connsiteX211" fmla="*/ 1272022 w 5779300"/>
              <a:gd name="connsiteY211" fmla="*/ 687378 h 4875047"/>
              <a:gd name="connsiteX212" fmla="*/ 1428700 w 5779300"/>
              <a:gd name="connsiteY212" fmla="*/ 869857 h 4875047"/>
              <a:gd name="connsiteX213" fmla="*/ 1272022 w 5779300"/>
              <a:gd name="connsiteY213" fmla="*/ 1052337 h 4875047"/>
              <a:gd name="connsiteX214" fmla="*/ 1115344 w 5779300"/>
              <a:gd name="connsiteY214" fmla="*/ 869857 h 4875047"/>
              <a:gd name="connsiteX215" fmla="*/ 1272022 w 5779300"/>
              <a:gd name="connsiteY215" fmla="*/ 687378 h 4875047"/>
              <a:gd name="connsiteX216" fmla="*/ 557672 w 5779300"/>
              <a:gd name="connsiteY216" fmla="*/ 681897 h 4875047"/>
              <a:gd name="connsiteX217" fmla="*/ 750507 w 5779300"/>
              <a:gd name="connsiteY217" fmla="*/ 919673 h 4875047"/>
              <a:gd name="connsiteX218" fmla="*/ 557672 w 5779300"/>
              <a:gd name="connsiteY218" fmla="*/ 1157449 h 4875047"/>
              <a:gd name="connsiteX219" fmla="*/ 364836 w 5779300"/>
              <a:gd name="connsiteY219" fmla="*/ 919673 h 4875047"/>
              <a:gd name="connsiteX220" fmla="*/ 557672 w 5779300"/>
              <a:gd name="connsiteY220" fmla="*/ 681897 h 4875047"/>
              <a:gd name="connsiteX221" fmla="*/ 5237411 w 5779300"/>
              <a:gd name="connsiteY221" fmla="*/ 681454 h 4875047"/>
              <a:gd name="connsiteX222" fmla="*/ 5374806 w 5779300"/>
              <a:gd name="connsiteY222" fmla="*/ 863933 h 4875047"/>
              <a:gd name="connsiteX223" fmla="*/ 5237411 w 5779300"/>
              <a:gd name="connsiteY223" fmla="*/ 1046412 h 4875047"/>
              <a:gd name="connsiteX224" fmla="*/ 5100016 w 5779300"/>
              <a:gd name="connsiteY224" fmla="*/ 863933 h 4875047"/>
              <a:gd name="connsiteX225" fmla="*/ 5237411 w 5779300"/>
              <a:gd name="connsiteY225" fmla="*/ 681454 h 4875047"/>
              <a:gd name="connsiteX226" fmla="*/ 3900712 w 5779300"/>
              <a:gd name="connsiteY226" fmla="*/ 436933 h 4875047"/>
              <a:gd name="connsiteX227" fmla="*/ 4093547 w 5779300"/>
              <a:gd name="connsiteY227" fmla="*/ 674709 h 4875047"/>
              <a:gd name="connsiteX228" fmla="*/ 3900712 w 5779300"/>
              <a:gd name="connsiteY228" fmla="*/ 912485 h 4875047"/>
              <a:gd name="connsiteX229" fmla="*/ 3707877 w 5779300"/>
              <a:gd name="connsiteY229" fmla="*/ 674709 h 4875047"/>
              <a:gd name="connsiteX230" fmla="*/ 3900712 w 5779300"/>
              <a:gd name="connsiteY230" fmla="*/ 436933 h 4875047"/>
              <a:gd name="connsiteX231" fmla="*/ 3724906 w 5779300"/>
              <a:gd name="connsiteY231" fmla="*/ 0 h 4875047"/>
              <a:gd name="connsiteX232" fmla="*/ 4286678 w 5779300"/>
              <a:gd name="connsiteY232" fmla="*/ 124008 h 4875047"/>
              <a:gd name="connsiteX233" fmla="*/ 4359786 w 5779300"/>
              <a:gd name="connsiteY233" fmla="*/ 163514 h 4875047"/>
              <a:gd name="connsiteX234" fmla="*/ 4366327 w 5779300"/>
              <a:gd name="connsiteY234" fmla="*/ 156317 h 4875047"/>
              <a:gd name="connsiteX235" fmla="*/ 4380788 w 5779300"/>
              <a:gd name="connsiteY235" fmla="*/ 171059 h 4875047"/>
              <a:gd name="connsiteX236" fmla="*/ 5047812 w 5779300"/>
              <a:gd name="connsiteY236" fmla="*/ 410840 h 4875047"/>
              <a:gd name="connsiteX237" fmla="*/ 5752747 w 5779300"/>
              <a:gd name="connsiteY237" fmla="*/ 133365 h 4875047"/>
              <a:gd name="connsiteX238" fmla="*/ 5779300 w 5779300"/>
              <a:gd name="connsiteY238" fmla="*/ 99580 h 4875047"/>
              <a:gd name="connsiteX239" fmla="*/ 5752483 w 5779300"/>
              <a:gd name="connsiteY239" fmla="*/ 147900 h 4875047"/>
              <a:gd name="connsiteX240" fmla="*/ 4852156 w 5779300"/>
              <a:gd name="connsiteY240" fmla="*/ 551299 h 4875047"/>
              <a:gd name="connsiteX241" fmla="*/ 4290385 w 5779300"/>
              <a:gd name="connsiteY241" fmla="*/ 427292 h 4875047"/>
              <a:gd name="connsiteX242" fmla="*/ 4217279 w 5779300"/>
              <a:gd name="connsiteY242" fmla="*/ 387785 h 4875047"/>
              <a:gd name="connsiteX243" fmla="*/ 4210736 w 5779300"/>
              <a:gd name="connsiteY243" fmla="*/ 394982 h 4875047"/>
              <a:gd name="connsiteX244" fmla="*/ 4196275 w 5779300"/>
              <a:gd name="connsiteY244" fmla="*/ 380241 h 4875047"/>
              <a:gd name="connsiteX245" fmla="*/ 3529251 w 5779300"/>
              <a:gd name="connsiteY245" fmla="*/ 140458 h 4875047"/>
              <a:gd name="connsiteX246" fmla="*/ 2887656 w 5779300"/>
              <a:gd name="connsiteY246" fmla="*/ 357798 h 4875047"/>
              <a:gd name="connsiteX247" fmla="*/ 2887274 w 5779300"/>
              <a:gd name="connsiteY247" fmla="*/ 358139 h 4875047"/>
              <a:gd name="connsiteX248" fmla="*/ 2885011 w 5779300"/>
              <a:gd name="connsiteY248" fmla="*/ 360721 h 4875047"/>
              <a:gd name="connsiteX249" fmla="*/ 2844389 w 5779300"/>
              <a:gd name="connsiteY249" fmla="*/ 400753 h 4875047"/>
              <a:gd name="connsiteX250" fmla="*/ 2824287 w 5779300"/>
              <a:gd name="connsiteY250" fmla="*/ 417974 h 4875047"/>
              <a:gd name="connsiteX251" fmla="*/ 2797763 w 5779300"/>
              <a:gd name="connsiteY251" fmla="*/ 451719 h 4875047"/>
              <a:gd name="connsiteX252" fmla="*/ 2809427 w 5779300"/>
              <a:gd name="connsiteY252" fmla="*/ 430702 h 4875047"/>
              <a:gd name="connsiteX253" fmla="*/ 2800162 w 5779300"/>
              <a:gd name="connsiteY253" fmla="*/ 438640 h 4875047"/>
              <a:gd name="connsiteX254" fmla="*/ 2054394 w 5779300"/>
              <a:gd name="connsiteY254" fmla="*/ 678142 h 4875047"/>
              <a:gd name="connsiteX255" fmla="*/ 1492622 w 5779300"/>
              <a:gd name="connsiteY255" fmla="*/ 554134 h 4875047"/>
              <a:gd name="connsiteX256" fmla="*/ 1419516 w 5779300"/>
              <a:gd name="connsiteY256" fmla="*/ 514628 h 4875047"/>
              <a:gd name="connsiteX257" fmla="*/ 1412973 w 5779300"/>
              <a:gd name="connsiteY257" fmla="*/ 521825 h 4875047"/>
              <a:gd name="connsiteX258" fmla="*/ 1398512 w 5779300"/>
              <a:gd name="connsiteY258" fmla="*/ 507083 h 4875047"/>
              <a:gd name="connsiteX259" fmla="*/ 731488 w 5779300"/>
              <a:gd name="connsiteY259" fmla="*/ 267302 h 4875047"/>
              <a:gd name="connsiteX260" fmla="*/ 26554 w 5779300"/>
              <a:gd name="connsiteY260" fmla="*/ 544778 h 4875047"/>
              <a:gd name="connsiteX261" fmla="*/ 0 w 5779300"/>
              <a:gd name="connsiteY261" fmla="*/ 578563 h 4875047"/>
              <a:gd name="connsiteX262" fmla="*/ 26817 w 5779300"/>
              <a:gd name="connsiteY262" fmla="*/ 530242 h 4875047"/>
              <a:gd name="connsiteX263" fmla="*/ 927144 w 5779300"/>
              <a:gd name="connsiteY263" fmla="*/ 126843 h 4875047"/>
              <a:gd name="connsiteX264" fmla="*/ 1488915 w 5779300"/>
              <a:gd name="connsiteY264" fmla="*/ 250851 h 4875047"/>
              <a:gd name="connsiteX265" fmla="*/ 1562022 w 5779300"/>
              <a:gd name="connsiteY265" fmla="*/ 290357 h 4875047"/>
              <a:gd name="connsiteX266" fmla="*/ 1568565 w 5779300"/>
              <a:gd name="connsiteY266" fmla="*/ 283161 h 4875047"/>
              <a:gd name="connsiteX267" fmla="*/ 1583026 w 5779300"/>
              <a:gd name="connsiteY267" fmla="*/ 297902 h 4875047"/>
              <a:gd name="connsiteX268" fmla="*/ 2250049 w 5779300"/>
              <a:gd name="connsiteY268" fmla="*/ 537684 h 4875047"/>
              <a:gd name="connsiteX269" fmla="*/ 2891645 w 5779300"/>
              <a:gd name="connsiteY269" fmla="*/ 320345 h 4875047"/>
              <a:gd name="connsiteX270" fmla="*/ 2892026 w 5779300"/>
              <a:gd name="connsiteY270" fmla="*/ 320003 h 4875047"/>
              <a:gd name="connsiteX271" fmla="*/ 2894289 w 5779300"/>
              <a:gd name="connsiteY271" fmla="*/ 317421 h 4875047"/>
              <a:gd name="connsiteX272" fmla="*/ 2934912 w 5779300"/>
              <a:gd name="connsiteY272" fmla="*/ 277389 h 4875047"/>
              <a:gd name="connsiteX273" fmla="*/ 2955014 w 5779300"/>
              <a:gd name="connsiteY273" fmla="*/ 260168 h 4875047"/>
              <a:gd name="connsiteX274" fmla="*/ 2981537 w 5779300"/>
              <a:gd name="connsiteY274" fmla="*/ 226423 h 4875047"/>
              <a:gd name="connsiteX275" fmla="*/ 2969873 w 5779300"/>
              <a:gd name="connsiteY275" fmla="*/ 247440 h 4875047"/>
              <a:gd name="connsiteX276" fmla="*/ 2979139 w 5779300"/>
              <a:gd name="connsiteY276" fmla="*/ 239502 h 4875047"/>
              <a:gd name="connsiteX277" fmla="*/ 3724906 w 5779300"/>
              <a:gd name="connsiteY277" fmla="*/ 0 h 48750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Lst>
            <a:rect l="l" t="t" r="r" b="b"/>
            <a:pathLst>
              <a:path w="5779300" h="4875047">
                <a:moveTo>
                  <a:pt x="3724906" y="4196905"/>
                </a:moveTo>
                <a:cubicBezTo>
                  <a:pt x="3932999" y="4196905"/>
                  <a:pt x="4126317" y="4242621"/>
                  <a:pt x="4286678" y="4320913"/>
                </a:cubicBezTo>
                <a:lnTo>
                  <a:pt x="4359786" y="4360419"/>
                </a:lnTo>
                <a:lnTo>
                  <a:pt x="4366327" y="4353223"/>
                </a:lnTo>
                <a:lnTo>
                  <a:pt x="4380788" y="4367964"/>
                </a:lnTo>
                <a:cubicBezTo>
                  <a:pt x="4539335" y="4514405"/>
                  <a:pt x="4779273" y="4607746"/>
                  <a:pt x="5047812" y="4607746"/>
                </a:cubicBezTo>
                <a:cubicBezTo>
                  <a:pt x="5338729" y="4607746"/>
                  <a:pt x="5596080" y="4498199"/>
                  <a:pt x="5752747" y="4330270"/>
                </a:cubicBezTo>
                <a:lnTo>
                  <a:pt x="5779300" y="4296485"/>
                </a:lnTo>
                <a:lnTo>
                  <a:pt x="5752483" y="4344805"/>
                </a:lnTo>
                <a:cubicBezTo>
                  <a:pt x="5588072" y="4583894"/>
                  <a:pt x="5246666" y="4748204"/>
                  <a:pt x="4852156" y="4748204"/>
                </a:cubicBezTo>
                <a:cubicBezTo>
                  <a:pt x="4644064" y="4748204"/>
                  <a:pt x="4450746" y="4702489"/>
                  <a:pt x="4290385" y="4624196"/>
                </a:cubicBezTo>
                <a:lnTo>
                  <a:pt x="4217279" y="4584691"/>
                </a:lnTo>
                <a:lnTo>
                  <a:pt x="4210736" y="4591887"/>
                </a:lnTo>
                <a:lnTo>
                  <a:pt x="4196275" y="4577146"/>
                </a:lnTo>
                <a:cubicBezTo>
                  <a:pt x="4037728" y="4430705"/>
                  <a:pt x="3797789" y="4337363"/>
                  <a:pt x="3529251" y="4337363"/>
                </a:cubicBezTo>
                <a:cubicBezTo>
                  <a:pt x="3274699" y="4337363"/>
                  <a:pt x="3045845" y="4421235"/>
                  <a:pt x="2887657" y="4554703"/>
                </a:cubicBezTo>
                <a:lnTo>
                  <a:pt x="2887274" y="4555044"/>
                </a:lnTo>
                <a:lnTo>
                  <a:pt x="2885011" y="4557626"/>
                </a:lnTo>
                <a:cubicBezTo>
                  <a:pt x="2872092" y="4571314"/>
                  <a:pt x="2858540" y="4584665"/>
                  <a:pt x="2844389" y="4597658"/>
                </a:cubicBezTo>
                <a:lnTo>
                  <a:pt x="2824287" y="4614879"/>
                </a:lnTo>
                <a:lnTo>
                  <a:pt x="2797763" y="4648624"/>
                </a:lnTo>
                <a:lnTo>
                  <a:pt x="2809427" y="4627607"/>
                </a:lnTo>
                <a:lnTo>
                  <a:pt x="2800162" y="4635545"/>
                </a:lnTo>
                <a:cubicBezTo>
                  <a:pt x="2616288" y="4782623"/>
                  <a:pt x="2350277" y="4875047"/>
                  <a:pt x="2054395" y="4875047"/>
                </a:cubicBezTo>
                <a:cubicBezTo>
                  <a:pt x="1846301" y="4875047"/>
                  <a:pt x="1652984" y="4829332"/>
                  <a:pt x="1492623" y="4751040"/>
                </a:cubicBezTo>
                <a:lnTo>
                  <a:pt x="1419516" y="4711533"/>
                </a:lnTo>
                <a:lnTo>
                  <a:pt x="1412973" y="4718730"/>
                </a:lnTo>
                <a:lnTo>
                  <a:pt x="1398512" y="4703989"/>
                </a:lnTo>
                <a:cubicBezTo>
                  <a:pt x="1239966" y="4557548"/>
                  <a:pt x="1000027" y="4464207"/>
                  <a:pt x="731489" y="4464207"/>
                </a:cubicBezTo>
                <a:cubicBezTo>
                  <a:pt x="440572" y="4464207"/>
                  <a:pt x="183220" y="4573753"/>
                  <a:pt x="26554" y="4741683"/>
                </a:cubicBezTo>
                <a:lnTo>
                  <a:pt x="0" y="4775468"/>
                </a:lnTo>
                <a:lnTo>
                  <a:pt x="26818" y="4727148"/>
                </a:lnTo>
                <a:cubicBezTo>
                  <a:pt x="191229" y="4488058"/>
                  <a:pt x="532634" y="4323749"/>
                  <a:pt x="927144" y="4323749"/>
                </a:cubicBezTo>
                <a:cubicBezTo>
                  <a:pt x="1135237" y="4323749"/>
                  <a:pt x="1328555" y="4369464"/>
                  <a:pt x="1488916" y="4447756"/>
                </a:cubicBezTo>
                <a:lnTo>
                  <a:pt x="1562023" y="4487263"/>
                </a:lnTo>
                <a:lnTo>
                  <a:pt x="1568565" y="4480066"/>
                </a:lnTo>
                <a:lnTo>
                  <a:pt x="1583026" y="4494807"/>
                </a:lnTo>
                <a:cubicBezTo>
                  <a:pt x="1741572" y="4641248"/>
                  <a:pt x="1981511" y="4734589"/>
                  <a:pt x="2250049" y="4734589"/>
                </a:cubicBezTo>
                <a:cubicBezTo>
                  <a:pt x="2504601" y="4734589"/>
                  <a:pt x="2733456" y="4650717"/>
                  <a:pt x="2891645" y="4517250"/>
                </a:cubicBezTo>
                <a:lnTo>
                  <a:pt x="2892026" y="4516908"/>
                </a:lnTo>
                <a:lnTo>
                  <a:pt x="2894289" y="4514326"/>
                </a:lnTo>
                <a:cubicBezTo>
                  <a:pt x="2907209" y="4500639"/>
                  <a:pt x="2920761" y="4487288"/>
                  <a:pt x="2934912" y="4474294"/>
                </a:cubicBezTo>
                <a:lnTo>
                  <a:pt x="2955014" y="4457073"/>
                </a:lnTo>
                <a:lnTo>
                  <a:pt x="2981537" y="4423328"/>
                </a:lnTo>
                <a:lnTo>
                  <a:pt x="2969873" y="4444345"/>
                </a:lnTo>
                <a:lnTo>
                  <a:pt x="2979139" y="4436408"/>
                </a:lnTo>
                <a:cubicBezTo>
                  <a:pt x="3163014" y="4289329"/>
                  <a:pt x="3429024" y="4196905"/>
                  <a:pt x="3724906" y="4196905"/>
                </a:cubicBezTo>
                <a:close/>
                <a:moveTo>
                  <a:pt x="2313044" y="3980477"/>
                </a:moveTo>
                <a:cubicBezTo>
                  <a:pt x="2419544" y="3980477"/>
                  <a:pt x="2505879" y="4086933"/>
                  <a:pt x="2505879" y="4218253"/>
                </a:cubicBezTo>
                <a:cubicBezTo>
                  <a:pt x="2505879" y="4349573"/>
                  <a:pt x="2419544" y="4456029"/>
                  <a:pt x="2313044" y="4456029"/>
                </a:cubicBezTo>
                <a:cubicBezTo>
                  <a:pt x="2206544" y="4456029"/>
                  <a:pt x="2120209" y="4349573"/>
                  <a:pt x="2120209" y="4218253"/>
                </a:cubicBezTo>
                <a:cubicBezTo>
                  <a:pt x="2120209" y="4086933"/>
                  <a:pt x="2206544" y="3980477"/>
                  <a:pt x="2313044" y="3980477"/>
                </a:cubicBezTo>
                <a:close/>
                <a:moveTo>
                  <a:pt x="1725007" y="3950835"/>
                </a:moveTo>
                <a:cubicBezTo>
                  <a:pt x="1800889" y="3950835"/>
                  <a:pt x="1862402" y="4032533"/>
                  <a:pt x="1862402" y="4133314"/>
                </a:cubicBezTo>
                <a:cubicBezTo>
                  <a:pt x="1862402" y="4234094"/>
                  <a:pt x="1800889" y="4315793"/>
                  <a:pt x="1725007" y="4315793"/>
                </a:cubicBezTo>
                <a:cubicBezTo>
                  <a:pt x="1649126" y="4315793"/>
                  <a:pt x="1587612" y="4234094"/>
                  <a:pt x="1587612" y="4133314"/>
                </a:cubicBezTo>
                <a:cubicBezTo>
                  <a:pt x="1587612" y="4032533"/>
                  <a:pt x="1649126" y="3950835"/>
                  <a:pt x="1725007" y="3950835"/>
                </a:cubicBezTo>
                <a:close/>
                <a:moveTo>
                  <a:pt x="4695521" y="3752385"/>
                </a:moveTo>
                <a:cubicBezTo>
                  <a:pt x="4802021" y="3752385"/>
                  <a:pt x="4888356" y="3858841"/>
                  <a:pt x="4888356" y="3990161"/>
                </a:cubicBezTo>
                <a:cubicBezTo>
                  <a:pt x="4888356" y="4121481"/>
                  <a:pt x="4802021" y="4227937"/>
                  <a:pt x="4695521" y="4227937"/>
                </a:cubicBezTo>
                <a:cubicBezTo>
                  <a:pt x="4589021" y="4227937"/>
                  <a:pt x="4502686" y="4121481"/>
                  <a:pt x="4502686" y="3990161"/>
                </a:cubicBezTo>
                <a:cubicBezTo>
                  <a:pt x="4502686" y="3858841"/>
                  <a:pt x="4589021" y="3752385"/>
                  <a:pt x="4695521" y="3752385"/>
                </a:cubicBezTo>
                <a:close/>
                <a:moveTo>
                  <a:pt x="3335352" y="3616182"/>
                </a:moveTo>
                <a:cubicBezTo>
                  <a:pt x="3411234" y="3616182"/>
                  <a:pt x="3472748" y="3697881"/>
                  <a:pt x="3472748" y="3798661"/>
                </a:cubicBezTo>
                <a:cubicBezTo>
                  <a:pt x="3472748" y="3899442"/>
                  <a:pt x="3411234" y="3981141"/>
                  <a:pt x="3335352" y="3981141"/>
                </a:cubicBezTo>
                <a:cubicBezTo>
                  <a:pt x="3259471" y="3981141"/>
                  <a:pt x="3197957" y="3899442"/>
                  <a:pt x="3197957" y="3798661"/>
                </a:cubicBezTo>
                <a:cubicBezTo>
                  <a:pt x="3197957" y="3697881"/>
                  <a:pt x="3259471" y="3616182"/>
                  <a:pt x="3335352" y="3616182"/>
                </a:cubicBezTo>
                <a:close/>
                <a:moveTo>
                  <a:pt x="2752256" y="3594170"/>
                </a:moveTo>
                <a:cubicBezTo>
                  <a:pt x="2828137" y="3594170"/>
                  <a:pt x="2889650" y="3675869"/>
                  <a:pt x="2889650" y="3776650"/>
                </a:cubicBezTo>
                <a:cubicBezTo>
                  <a:pt x="2889650" y="3877430"/>
                  <a:pt x="2828137" y="3959129"/>
                  <a:pt x="2752256" y="3959129"/>
                </a:cubicBezTo>
                <a:cubicBezTo>
                  <a:pt x="2676374" y="3959129"/>
                  <a:pt x="2614861" y="3877430"/>
                  <a:pt x="2614861" y="3776650"/>
                </a:cubicBezTo>
                <a:cubicBezTo>
                  <a:pt x="2614861" y="3675869"/>
                  <a:pt x="2676374" y="3594170"/>
                  <a:pt x="2752256" y="3594170"/>
                </a:cubicBezTo>
                <a:close/>
                <a:moveTo>
                  <a:pt x="1272022" y="3510406"/>
                </a:moveTo>
                <a:cubicBezTo>
                  <a:pt x="1358553" y="3510406"/>
                  <a:pt x="1428700" y="3592105"/>
                  <a:pt x="1428700" y="3692885"/>
                </a:cubicBezTo>
                <a:cubicBezTo>
                  <a:pt x="1428700" y="3793666"/>
                  <a:pt x="1358553" y="3875365"/>
                  <a:pt x="1272022" y="3875365"/>
                </a:cubicBezTo>
                <a:cubicBezTo>
                  <a:pt x="1185491" y="3875365"/>
                  <a:pt x="1115344" y="3793666"/>
                  <a:pt x="1115344" y="3692885"/>
                </a:cubicBezTo>
                <a:cubicBezTo>
                  <a:pt x="1115344" y="3592105"/>
                  <a:pt x="1185491" y="3510406"/>
                  <a:pt x="1272022" y="3510406"/>
                </a:cubicBezTo>
                <a:close/>
                <a:moveTo>
                  <a:pt x="557672" y="3504925"/>
                </a:moveTo>
                <a:cubicBezTo>
                  <a:pt x="664172" y="3504925"/>
                  <a:pt x="750507" y="3611381"/>
                  <a:pt x="750507" y="3742701"/>
                </a:cubicBezTo>
                <a:cubicBezTo>
                  <a:pt x="750507" y="3874021"/>
                  <a:pt x="664172" y="3980477"/>
                  <a:pt x="557672" y="3980477"/>
                </a:cubicBezTo>
                <a:cubicBezTo>
                  <a:pt x="451172" y="3980477"/>
                  <a:pt x="364836" y="3874021"/>
                  <a:pt x="364836" y="3742701"/>
                </a:cubicBezTo>
                <a:cubicBezTo>
                  <a:pt x="364836" y="3611381"/>
                  <a:pt x="451172" y="3504925"/>
                  <a:pt x="557672" y="3504925"/>
                </a:cubicBezTo>
                <a:close/>
                <a:moveTo>
                  <a:pt x="5237411" y="3504482"/>
                </a:moveTo>
                <a:cubicBezTo>
                  <a:pt x="5313292" y="3504482"/>
                  <a:pt x="5374806" y="3586181"/>
                  <a:pt x="5374806" y="3686961"/>
                </a:cubicBezTo>
                <a:cubicBezTo>
                  <a:pt x="5374806" y="3787741"/>
                  <a:pt x="5313292" y="3869440"/>
                  <a:pt x="5237411" y="3869440"/>
                </a:cubicBezTo>
                <a:cubicBezTo>
                  <a:pt x="5161530" y="3869440"/>
                  <a:pt x="5100016" y="3787741"/>
                  <a:pt x="5100016" y="3686961"/>
                </a:cubicBezTo>
                <a:cubicBezTo>
                  <a:pt x="5100016" y="3586181"/>
                  <a:pt x="5161530" y="3504482"/>
                  <a:pt x="5237411" y="3504482"/>
                </a:cubicBezTo>
                <a:close/>
                <a:moveTo>
                  <a:pt x="3900712" y="3259961"/>
                </a:moveTo>
                <a:cubicBezTo>
                  <a:pt x="4007212" y="3259961"/>
                  <a:pt x="4093547" y="3366417"/>
                  <a:pt x="4093547" y="3497737"/>
                </a:cubicBezTo>
                <a:cubicBezTo>
                  <a:pt x="4093547" y="3629057"/>
                  <a:pt x="4007212" y="3735513"/>
                  <a:pt x="3900712" y="3735513"/>
                </a:cubicBezTo>
                <a:cubicBezTo>
                  <a:pt x="3794212" y="3735513"/>
                  <a:pt x="3707877" y="3629057"/>
                  <a:pt x="3707877" y="3497737"/>
                </a:cubicBezTo>
                <a:cubicBezTo>
                  <a:pt x="3707877" y="3366417"/>
                  <a:pt x="3794212" y="3259961"/>
                  <a:pt x="3900712" y="3259961"/>
                </a:cubicBezTo>
                <a:close/>
                <a:moveTo>
                  <a:pt x="3724906" y="2823028"/>
                </a:moveTo>
                <a:cubicBezTo>
                  <a:pt x="3932999" y="2823028"/>
                  <a:pt x="4126317" y="2868744"/>
                  <a:pt x="4286678" y="2947036"/>
                </a:cubicBezTo>
                <a:lnTo>
                  <a:pt x="4359786" y="2986542"/>
                </a:lnTo>
                <a:lnTo>
                  <a:pt x="4366327" y="2979345"/>
                </a:lnTo>
                <a:lnTo>
                  <a:pt x="4380788" y="2994087"/>
                </a:lnTo>
                <a:cubicBezTo>
                  <a:pt x="4539335" y="3140528"/>
                  <a:pt x="4779273" y="3233868"/>
                  <a:pt x="5047812" y="3233868"/>
                </a:cubicBezTo>
                <a:cubicBezTo>
                  <a:pt x="5338729" y="3233868"/>
                  <a:pt x="5596080" y="3124322"/>
                  <a:pt x="5752747" y="2956393"/>
                </a:cubicBezTo>
                <a:lnTo>
                  <a:pt x="5779300" y="2922608"/>
                </a:lnTo>
                <a:lnTo>
                  <a:pt x="5752483" y="2970928"/>
                </a:lnTo>
                <a:cubicBezTo>
                  <a:pt x="5588072" y="3210018"/>
                  <a:pt x="5246666" y="3374327"/>
                  <a:pt x="4852156" y="3374327"/>
                </a:cubicBezTo>
                <a:cubicBezTo>
                  <a:pt x="4644064" y="3374327"/>
                  <a:pt x="4450746" y="3328612"/>
                  <a:pt x="4290385" y="3250320"/>
                </a:cubicBezTo>
                <a:lnTo>
                  <a:pt x="4217279" y="3210813"/>
                </a:lnTo>
                <a:lnTo>
                  <a:pt x="4210736" y="3218010"/>
                </a:lnTo>
                <a:lnTo>
                  <a:pt x="4196275" y="3203269"/>
                </a:lnTo>
                <a:cubicBezTo>
                  <a:pt x="4037728" y="3056828"/>
                  <a:pt x="3797789" y="2963486"/>
                  <a:pt x="3529251" y="2963486"/>
                </a:cubicBezTo>
                <a:cubicBezTo>
                  <a:pt x="3274699" y="2963486"/>
                  <a:pt x="3045845" y="3047358"/>
                  <a:pt x="2887656" y="3180826"/>
                </a:cubicBezTo>
                <a:lnTo>
                  <a:pt x="2887274" y="3181167"/>
                </a:lnTo>
                <a:lnTo>
                  <a:pt x="2885011" y="3183749"/>
                </a:lnTo>
                <a:cubicBezTo>
                  <a:pt x="2872092" y="3197436"/>
                  <a:pt x="2858540" y="3210788"/>
                  <a:pt x="2844389" y="3223781"/>
                </a:cubicBezTo>
                <a:lnTo>
                  <a:pt x="2824287" y="3241002"/>
                </a:lnTo>
                <a:lnTo>
                  <a:pt x="2797763" y="3274747"/>
                </a:lnTo>
                <a:lnTo>
                  <a:pt x="2809427" y="3253730"/>
                </a:lnTo>
                <a:lnTo>
                  <a:pt x="2800162" y="3261668"/>
                </a:lnTo>
                <a:cubicBezTo>
                  <a:pt x="2616288" y="3408746"/>
                  <a:pt x="2350277" y="3501170"/>
                  <a:pt x="2054394" y="3501170"/>
                </a:cubicBezTo>
                <a:cubicBezTo>
                  <a:pt x="1846301" y="3501170"/>
                  <a:pt x="1652983" y="3455455"/>
                  <a:pt x="1492622" y="3377162"/>
                </a:cubicBezTo>
                <a:lnTo>
                  <a:pt x="1419516" y="3337656"/>
                </a:lnTo>
                <a:lnTo>
                  <a:pt x="1412973" y="3344853"/>
                </a:lnTo>
                <a:lnTo>
                  <a:pt x="1398512" y="3330111"/>
                </a:lnTo>
                <a:cubicBezTo>
                  <a:pt x="1239966" y="3183671"/>
                  <a:pt x="1000027" y="3090330"/>
                  <a:pt x="731488" y="3090330"/>
                </a:cubicBezTo>
                <a:cubicBezTo>
                  <a:pt x="440572" y="3090330"/>
                  <a:pt x="183220" y="3199876"/>
                  <a:pt x="26554" y="3367806"/>
                </a:cubicBezTo>
                <a:lnTo>
                  <a:pt x="0" y="3401591"/>
                </a:lnTo>
                <a:lnTo>
                  <a:pt x="26817" y="3353271"/>
                </a:lnTo>
                <a:cubicBezTo>
                  <a:pt x="191229" y="3114181"/>
                  <a:pt x="532633" y="2949871"/>
                  <a:pt x="927144" y="2949871"/>
                </a:cubicBezTo>
                <a:cubicBezTo>
                  <a:pt x="1135237" y="2949871"/>
                  <a:pt x="1328554" y="2995587"/>
                  <a:pt x="1488915" y="3073879"/>
                </a:cubicBezTo>
                <a:lnTo>
                  <a:pt x="1562022" y="3113385"/>
                </a:lnTo>
                <a:lnTo>
                  <a:pt x="1568565" y="3106189"/>
                </a:lnTo>
                <a:lnTo>
                  <a:pt x="1583026" y="3120930"/>
                </a:lnTo>
                <a:cubicBezTo>
                  <a:pt x="1741572" y="3267371"/>
                  <a:pt x="1981511" y="3360712"/>
                  <a:pt x="2250049" y="3360712"/>
                </a:cubicBezTo>
                <a:cubicBezTo>
                  <a:pt x="2504601" y="3360712"/>
                  <a:pt x="2733456" y="3276840"/>
                  <a:pt x="2891645" y="3143373"/>
                </a:cubicBezTo>
                <a:lnTo>
                  <a:pt x="2892026" y="3143031"/>
                </a:lnTo>
                <a:lnTo>
                  <a:pt x="2894289" y="3140449"/>
                </a:lnTo>
                <a:cubicBezTo>
                  <a:pt x="2907209" y="3126761"/>
                  <a:pt x="2920761" y="3113411"/>
                  <a:pt x="2934912" y="3100417"/>
                </a:cubicBezTo>
                <a:lnTo>
                  <a:pt x="2955014" y="3083196"/>
                </a:lnTo>
                <a:lnTo>
                  <a:pt x="2981537" y="3049451"/>
                </a:lnTo>
                <a:lnTo>
                  <a:pt x="2969873" y="3070468"/>
                </a:lnTo>
                <a:lnTo>
                  <a:pt x="2979139" y="3062530"/>
                </a:lnTo>
                <a:cubicBezTo>
                  <a:pt x="3163014" y="2915452"/>
                  <a:pt x="3429024" y="2823028"/>
                  <a:pt x="3724906" y="2823028"/>
                </a:cubicBezTo>
                <a:close/>
                <a:moveTo>
                  <a:pt x="3724906" y="1373877"/>
                </a:moveTo>
                <a:cubicBezTo>
                  <a:pt x="3932999" y="1373877"/>
                  <a:pt x="4126317" y="1419593"/>
                  <a:pt x="4286678" y="1497885"/>
                </a:cubicBezTo>
                <a:lnTo>
                  <a:pt x="4359786" y="1537391"/>
                </a:lnTo>
                <a:lnTo>
                  <a:pt x="4366327" y="1530195"/>
                </a:lnTo>
                <a:lnTo>
                  <a:pt x="4380788" y="1544936"/>
                </a:lnTo>
                <a:cubicBezTo>
                  <a:pt x="4539335" y="1691377"/>
                  <a:pt x="4779273" y="1784718"/>
                  <a:pt x="5047812" y="1784718"/>
                </a:cubicBezTo>
                <a:cubicBezTo>
                  <a:pt x="5338729" y="1784718"/>
                  <a:pt x="5596080" y="1675171"/>
                  <a:pt x="5752747" y="1507242"/>
                </a:cubicBezTo>
                <a:lnTo>
                  <a:pt x="5779300" y="1473457"/>
                </a:lnTo>
                <a:lnTo>
                  <a:pt x="5752483" y="1521777"/>
                </a:lnTo>
                <a:cubicBezTo>
                  <a:pt x="5588072" y="1760866"/>
                  <a:pt x="5246666" y="1925176"/>
                  <a:pt x="4852156" y="1925176"/>
                </a:cubicBezTo>
                <a:cubicBezTo>
                  <a:pt x="4644064" y="1925176"/>
                  <a:pt x="4450746" y="1879461"/>
                  <a:pt x="4290385" y="1801168"/>
                </a:cubicBezTo>
                <a:lnTo>
                  <a:pt x="4217279" y="1761663"/>
                </a:lnTo>
                <a:lnTo>
                  <a:pt x="4210736" y="1768859"/>
                </a:lnTo>
                <a:lnTo>
                  <a:pt x="4196275" y="1754118"/>
                </a:lnTo>
                <a:cubicBezTo>
                  <a:pt x="4037728" y="1607677"/>
                  <a:pt x="3797789" y="1514335"/>
                  <a:pt x="3529251" y="1514335"/>
                </a:cubicBezTo>
                <a:cubicBezTo>
                  <a:pt x="3274699" y="1514335"/>
                  <a:pt x="3045845" y="1598207"/>
                  <a:pt x="2887657" y="1731675"/>
                </a:cubicBezTo>
                <a:lnTo>
                  <a:pt x="2887274" y="1732016"/>
                </a:lnTo>
                <a:lnTo>
                  <a:pt x="2885011" y="1734598"/>
                </a:lnTo>
                <a:cubicBezTo>
                  <a:pt x="2872092" y="1748286"/>
                  <a:pt x="2858540" y="1761637"/>
                  <a:pt x="2844389" y="1774630"/>
                </a:cubicBezTo>
                <a:lnTo>
                  <a:pt x="2824287" y="1791851"/>
                </a:lnTo>
                <a:lnTo>
                  <a:pt x="2797763" y="1825596"/>
                </a:lnTo>
                <a:lnTo>
                  <a:pt x="2809427" y="1804579"/>
                </a:lnTo>
                <a:lnTo>
                  <a:pt x="2800162" y="1812517"/>
                </a:lnTo>
                <a:cubicBezTo>
                  <a:pt x="2616288" y="1959595"/>
                  <a:pt x="2350277" y="2052019"/>
                  <a:pt x="2054395" y="2052019"/>
                </a:cubicBezTo>
                <a:cubicBezTo>
                  <a:pt x="1846301" y="2052019"/>
                  <a:pt x="1652984" y="2006304"/>
                  <a:pt x="1492623" y="1928012"/>
                </a:cubicBezTo>
                <a:lnTo>
                  <a:pt x="1419516" y="1888505"/>
                </a:lnTo>
                <a:lnTo>
                  <a:pt x="1412973" y="1895702"/>
                </a:lnTo>
                <a:lnTo>
                  <a:pt x="1398512" y="1880961"/>
                </a:lnTo>
                <a:cubicBezTo>
                  <a:pt x="1239966" y="1734520"/>
                  <a:pt x="1000027" y="1641179"/>
                  <a:pt x="731489" y="1641179"/>
                </a:cubicBezTo>
                <a:cubicBezTo>
                  <a:pt x="440572" y="1641179"/>
                  <a:pt x="183220" y="1750725"/>
                  <a:pt x="26554" y="1918655"/>
                </a:cubicBezTo>
                <a:lnTo>
                  <a:pt x="0" y="1952440"/>
                </a:lnTo>
                <a:lnTo>
                  <a:pt x="26818" y="1904120"/>
                </a:lnTo>
                <a:cubicBezTo>
                  <a:pt x="191229" y="1665030"/>
                  <a:pt x="532634" y="1500721"/>
                  <a:pt x="927144" y="1500721"/>
                </a:cubicBezTo>
                <a:cubicBezTo>
                  <a:pt x="1135237" y="1500721"/>
                  <a:pt x="1328555" y="1546436"/>
                  <a:pt x="1488916" y="1624728"/>
                </a:cubicBezTo>
                <a:lnTo>
                  <a:pt x="1562023" y="1664235"/>
                </a:lnTo>
                <a:lnTo>
                  <a:pt x="1568565" y="1657038"/>
                </a:lnTo>
                <a:lnTo>
                  <a:pt x="1583026" y="1671779"/>
                </a:lnTo>
                <a:cubicBezTo>
                  <a:pt x="1741572" y="1818220"/>
                  <a:pt x="1981511" y="1911561"/>
                  <a:pt x="2250049" y="1911561"/>
                </a:cubicBezTo>
                <a:cubicBezTo>
                  <a:pt x="2504601" y="1911561"/>
                  <a:pt x="2733456" y="1827689"/>
                  <a:pt x="2891645" y="1694222"/>
                </a:cubicBezTo>
                <a:lnTo>
                  <a:pt x="2892026" y="1693880"/>
                </a:lnTo>
                <a:lnTo>
                  <a:pt x="2894289" y="1691298"/>
                </a:lnTo>
                <a:cubicBezTo>
                  <a:pt x="2907209" y="1677611"/>
                  <a:pt x="2920761" y="1664260"/>
                  <a:pt x="2934912" y="1651266"/>
                </a:cubicBezTo>
                <a:lnTo>
                  <a:pt x="2955014" y="1634045"/>
                </a:lnTo>
                <a:lnTo>
                  <a:pt x="2981537" y="1600300"/>
                </a:lnTo>
                <a:lnTo>
                  <a:pt x="2969873" y="1621317"/>
                </a:lnTo>
                <a:lnTo>
                  <a:pt x="2979139" y="1613380"/>
                </a:lnTo>
                <a:cubicBezTo>
                  <a:pt x="3163014" y="1466301"/>
                  <a:pt x="3429024" y="1373877"/>
                  <a:pt x="3724906" y="1373877"/>
                </a:cubicBezTo>
                <a:close/>
                <a:moveTo>
                  <a:pt x="2313044" y="1157449"/>
                </a:moveTo>
                <a:cubicBezTo>
                  <a:pt x="2419544" y="1157449"/>
                  <a:pt x="2505879" y="1263905"/>
                  <a:pt x="2505879" y="1395225"/>
                </a:cubicBezTo>
                <a:cubicBezTo>
                  <a:pt x="2505879" y="1526545"/>
                  <a:pt x="2419544" y="1633001"/>
                  <a:pt x="2313044" y="1633001"/>
                </a:cubicBezTo>
                <a:cubicBezTo>
                  <a:pt x="2206544" y="1633001"/>
                  <a:pt x="2120209" y="1526545"/>
                  <a:pt x="2120209" y="1395225"/>
                </a:cubicBezTo>
                <a:cubicBezTo>
                  <a:pt x="2120209" y="1263905"/>
                  <a:pt x="2206544" y="1157449"/>
                  <a:pt x="2313044" y="1157449"/>
                </a:cubicBezTo>
                <a:close/>
                <a:moveTo>
                  <a:pt x="1725007" y="1127807"/>
                </a:moveTo>
                <a:cubicBezTo>
                  <a:pt x="1800889" y="1127807"/>
                  <a:pt x="1862402" y="1209505"/>
                  <a:pt x="1862402" y="1310286"/>
                </a:cubicBezTo>
                <a:cubicBezTo>
                  <a:pt x="1862402" y="1411066"/>
                  <a:pt x="1800889" y="1492765"/>
                  <a:pt x="1725007" y="1492765"/>
                </a:cubicBezTo>
                <a:cubicBezTo>
                  <a:pt x="1649126" y="1492765"/>
                  <a:pt x="1587612" y="1411066"/>
                  <a:pt x="1587612" y="1310286"/>
                </a:cubicBezTo>
                <a:cubicBezTo>
                  <a:pt x="1587612" y="1209505"/>
                  <a:pt x="1649126" y="1127807"/>
                  <a:pt x="1725007" y="1127807"/>
                </a:cubicBezTo>
                <a:close/>
                <a:moveTo>
                  <a:pt x="4695521" y="929357"/>
                </a:moveTo>
                <a:cubicBezTo>
                  <a:pt x="4802021" y="929357"/>
                  <a:pt x="4888356" y="1035813"/>
                  <a:pt x="4888356" y="1167133"/>
                </a:cubicBezTo>
                <a:cubicBezTo>
                  <a:pt x="4888356" y="1298453"/>
                  <a:pt x="4802021" y="1404909"/>
                  <a:pt x="4695521" y="1404909"/>
                </a:cubicBezTo>
                <a:cubicBezTo>
                  <a:pt x="4589021" y="1404909"/>
                  <a:pt x="4502686" y="1298453"/>
                  <a:pt x="4502686" y="1167133"/>
                </a:cubicBezTo>
                <a:cubicBezTo>
                  <a:pt x="4502686" y="1035813"/>
                  <a:pt x="4589021" y="929357"/>
                  <a:pt x="4695521" y="929357"/>
                </a:cubicBezTo>
                <a:close/>
                <a:moveTo>
                  <a:pt x="3335352" y="793154"/>
                </a:moveTo>
                <a:cubicBezTo>
                  <a:pt x="3411234" y="793154"/>
                  <a:pt x="3472748" y="874853"/>
                  <a:pt x="3472748" y="975633"/>
                </a:cubicBezTo>
                <a:cubicBezTo>
                  <a:pt x="3472748" y="1076414"/>
                  <a:pt x="3411234" y="1158113"/>
                  <a:pt x="3335352" y="1158113"/>
                </a:cubicBezTo>
                <a:cubicBezTo>
                  <a:pt x="3259471" y="1158113"/>
                  <a:pt x="3197957" y="1076414"/>
                  <a:pt x="3197957" y="975633"/>
                </a:cubicBezTo>
                <a:cubicBezTo>
                  <a:pt x="3197957" y="874853"/>
                  <a:pt x="3259471" y="793154"/>
                  <a:pt x="3335352" y="793154"/>
                </a:cubicBezTo>
                <a:close/>
                <a:moveTo>
                  <a:pt x="2752256" y="771142"/>
                </a:moveTo>
                <a:cubicBezTo>
                  <a:pt x="2828137" y="771142"/>
                  <a:pt x="2889650" y="852841"/>
                  <a:pt x="2889650" y="953622"/>
                </a:cubicBezTo>
                <a:cubicBezTo>
                  <a:pt x="2889650" y="1054402"/>
                  <a:pt x="2828137" y="1136101"/>
                  <a:pt x="2752256" y="1136101"/>
                </a:cubicBezTo>
                <a:cubicBezTo>
                  <a:pt x="2676374" y="1136101"/>
                  <a:pt x="2614861" y="1054402"/>
                  <a:pt x="2614861" y="953622"/>
                </a:cubicBezTo>
                <a:cubicBezTo>
                  <a:pt x="2614861" y="852841"/>
                  <a:pt x="2676374" y="771142"/>
                  <a:pt x="2752256" y="771142"/>
                </a:cubicBezTo>
                <a:close/>
                <a:moveTo>
                  <a:pt x="1272022" y="687378"/>
                </a:moveTo>
                <a:cubicBezTo>
                  <a:pt x="1358553" y="687378"/>
                  <a:pt x="1428700" y="769077"/>
                  <a:pt x="1428700" y="869857"/>
                </a:cubicBezTo>
                <a:cubicBezTo>
                  <a:pt x="1428700" y="970638"/>
                  <a:pt x="1358553" y="1052337"/>
                  <a:pt x="1272022" y="1052337"/>
                </a:cubicBezTo>
                <a:cubicBezTo>
                  <a:pt x="1185491" y="1052337"/>
                  <a:pt x="1115344" y="970638"/>
                  <a:pt x="1115344" y="869857"/>
                </a:cubicBezTo>
                <a:cubicBezTo>
                  <a:pt x="1115344" y="769077"/>
                  <a:pt x="1185491" y="687378"/>
                  <a:pt x="1272022" y="687378"/>
                </a:cubicBezTo>
                <a:close/>
                <a:moveTo>
                  <a:pt x="557672" y="681897"/>
                </a:moveTo>
                <a:cubicBezTo>
                  <a:pt x="664172" y="681897"/>
                  <a:pt x="750507" y="788353"/>
                  <a:pt x="750507" y="919673"/>
                </a:cubicBezTo>
                <a:cubicBezTo>
                  <a:pt x="750507" y="1050993"/>
                  <a:pt x="664172" y="1157449"/>
                  <a:pt x="557672" y="1157449"/>
                </a:cubicBezTo>
                <a:cubicBezTo>
                  <a:pt x="451172" y="1157449"/>
                  <a:pt x="364836" y="1050993"/>
                  <a:pt x="364836" y="919673"/>
                </a:cubicBezTo>
                <a:cubicBezTo>
                  <a:pt x="364836" y="788353"/>
                  <a:pt x="451172" y="681897"/>
                  <a:pt x="557672" y="681897"/>
                </a:cubicBezTo>
                <a:close/>
                <a:moveTo>
                  <a:pt x="5237411" y="681454"/>
                </a:moveTo>
                <a:cubicBezTo>
                  <a:pt x="5313292" y="681454"/>
                  <a:pt x="5374806" y="763153"/>
                  <a:pt x="5374806" y="863933"/>
                </a:cubicBezTo>
                <a:cubicBezTo>
                  <a:pt x="5374806" y="964713"/>
                  <a:pt x="5313292" y="1046412"/>
                  <a:pt x="5237411" y="1046412"/>
                </a:cubicBezTo>
                <a:cubicBezTo>
                  <a:pt x="5161530" y="1046412"/>
                  <a:pt x="5100016" y="964713"/>
                  <a:pt x="5100016" y="863933"/>
                </a:cubicBezTo>
                <a:cubicBezTo>
                  <a:pt x="5100016" y="763153"/>
                  <a:pt x="5161530" y="681454"/>
                  <a:pt x="5237411" y="681454"/>
                </a:cubicBezTo>
                <a:close/>
                <a:moveTo>
                  <a:pt x="3900712" y="436933"/>
                </a:moveTo>
                <a:cubicBezTo>
                  <a:pt x="4007212" y="436933"/>
                  <a:pt x="4093547" y="543389"/>
                  <a:pt x="4093547" y="674709"/>
                </a:cubicBezTo>
                <a:cubicBezTo>
                  <a:pt x="4093547" y="806029"/>
                  <a:pt x="4007212" y="912485"/>
                  <a:pt x="3900712" y="912485"/>
                </a:cubicBezTo>
                <a:cubicBezTo>
                  <a:pt x="3794212" y="912485"/>
                  <a:pt x="3707877" y="806029"/>
                  <a:pt x="3707877" y="674709"/>
                </a:cubicBezTo>
                <a:cubicBezTo>
                  <a:pt x="3707877" y="543389"/>
                  <a:pt x="3794212" y="436933"/>
                  <a:pt x="3900712" y="436933"/>
                </a:cubicBezTo>
                <a:close/>
                <a:moveTo>
                  <a:pt x="3724906" y="0"/>
                </a:moveTo>
                <a:cubicBezTo>
                  <a:pt x="3932999" y="0"/>
                  <a:pt x="4126317" y="45716"/>
                  <a:pt x="4286678" y="124008"/>
                </a:cubicBezTo>
                <a:lnTo>
                  <a:pt x="4359786" y="163514"/>
                </a:lnTo>
                <a:lnTo>
                  <a:pt x="4366327" y="156317"/>
                </a:lnTo>
                <a:lnTo>
                  <a:pt x="4380788" y="171059"/>
                </a:lnTo>
                <a:cubicBezTo>
                  <a:pt x="4539335" y="317500"/>
                  <a:pt x="4779273" y="410840"/>
                  <a:pt x="5047812" y="410840"/>
                </a:cubicBezTo>
                <a:cubicBezTo>
                  <a:pt x="5338729" y="410840"/>
                  <a:pt x="5596080" y="301294"/>
                  <a:pt x="5752747" y="133365"/>
                </a:cubicBezTo>
                <a:lnTo>
                  <a:pt x="5779300" y="99580"/>
                </a:lnTo>
                <a:lnTo>
                  <a:pt x="5752483" y="147900"/>
                </a:lnTo>
                <a:cubicBezTo>
                  <a:pt x="5588072" y="386990"/>
                  <a:pt x="5246666" y="551299"/>
                  <a:pt x="4852156" y="551299"/>
                </a:cubicBezTo>
                <a:cubicBezTo>
                  <a:pt x="4644064" y="551299"/>
                  <a:pt x="4450746" y="505584"/>
                  <a:pt x="4290385" y="427292"/>
                </a:cubicBezTo>
                <a:lnTo>
                  <a:pt x="4217279" y="387785"/>
                </a:lnTo>
                <a:lnTo>
                  <a:pt x="4210736" y="394982"/>
                </a:lnTo>
                <a:lnTo>
                  <a:pt x="4196275" y="380241"/>
                </a:lnTo>
                <a:cubicBezTo>
                  <a:pt x="4037728" y="233800"/>
                  <a:pt x="3797789" y="140458"/>
                  <a:pt x="3529251" y="140458"/>
                </a:cubicBezTo>
                <a:cubicBezTo>
                  <a:pt x="3274699" y="140458"/>
                  <a:pt x="3045845" y="224330"/>
                  <a:pt x="2887656" y="357798"/>
                </a:cubicBezTo>
                <a:lnTo>
                  <a:pt x="2887274" y="358139"/>
                </a:lnTo>
                <a:lnTo>
                  <a:pt x="2885011" y="360721"/>
                </a:lnTo>
                <a:cubicBezTo>
                  <a:pt x="2872092" y="374408"/>
                  <a:pt x="2858540" y="387760"/>
                  <a:pt x="2844389" y="400753"/>
                </a:cubicBezTo>
                <a:lnTo>
                  <a:pt x="2824287" y="417974"/>
                </a:lnTo>
                <a:lnTo>
                  <a:pt x="2797763" y="451719"/>
                </a:lnTo>
                <a:lnTo>
                  <a:pt x="2809427" y="430702"/>
                </a:lnTo>
                <a:lnTo>
                  <a:pt x="2800162" y="438640"/>
                </a:lnTo>
                <a:cubicBezTo>
                  <a:pt x="2616288" y="585718"/>
                  <a:pt x="2350277" y="678142"/>
                  <a:pt x="2054394" y="678142"/>
                </a:cubicBezTo>
                <a:cubicBezTo>
                  <a:pt x="1846301" y="678142"/>
                  <a:pt x="1652983" y="632427"/>
                  <a:pt x="1492622" y="554134"/>
                </a:cubicBezTo>
                <a:lnTo>
                  <a:pt x="1419516" y="514628"/>
                </a:lnTo>
                <a:lnTo>
                  <a:pt x="1412973" y="521825"/>
                </a:lnTo>
                <a:lnTo>
                  <a:pt x="1398512" y="507083"/>
                </a:lnTo>
                <a:cubicBezTo>
                  <a:pt x="1239966" y="360643"/>
                  <a:pt x="1000027" y="267302"/>
                  <a:pt x="731488" y="267302"/>
                </a:cubicBezTo>
                <a:cubicBezTo>
                  <a:pt x="440572" y="267302"/>
                  <a:pt x="183220" y="376848"/>
                  <a:pt x="26554" y="544778"/>
                </a:cubicBezTo>
                <a:lnTo>
                  <a:pt x="0" y="578563"/>
                </a:lnTo>
                <a:lnTo>
                  <a:pt x="26817" y="530242"/>
                </a:lnTo>
                <a:cubicBezTo>
                  <a:pt x="191229" y="291153"/>
                  <a:pt x="532633" y="126843"/>
                  <a:pt x="927144" y="126843"/>
                </a:cubicBezTo>
                <a:cubicBezTo>
                  <a:pt x="1135237" y="126843"/>
                  <a:pt x="1328554" y="172558"/>
                  <a:pt x="1488915" y="250851"/>
                </a:cubicBezTo>
                <a:lnTo>
                  <a:pt x="1562022" y="290357"/>
                </a:lnTo>
                <a:lnTo>
                  <a:pt x="1568565" y="283161"/>
                </a:lnTo>
                <a:lnTo>
                  <a:pt x="1583026" y="297902"/>
                </a:lnTo>
                <a:cubicBezTo>
                  <a:pt x="1741572" y="444343"/>
                  <a:pt x="1981511" y="537684"/>
                  <a:pt x="2250049" y="537684"/>
                </a:cubicBezTo>
                <a:cubicBezTo>
                  <a:pt x="2504601" y="537684"/>
                  <a:pt x="2733456" y="453812"/>
                  <a:pt x="2891645" y="320345"/>
                </a:cubicBezTo>
                <a:lnTo>
                  <a:pt x="2892026" y="320003"/>
                </a:lnTo>
                <a:lnTo>
                  <a:pt x="2894289" y="317421"/>
                </a:lnTo>
                <a:cubicBezTo>
                  <a:pt x="2907209" y="303733"/>
                  <a:pt x="2920761" y="290383"/>
                  <a:pt x="2934912" y="277389"/>
                </a:cubicBezTo>
                <a:lnTo>
                  <a:pt x="2955014" y="260168"/>
                </a:lnTo>
                <a:lnTo>
                  <a:pt x="2981537" y="226423"/>
                </a:lnTo>
                <a:lnTo>
                  <a:pt x="2969873" y="247440"/>
                </a:lnTo>
                <a:lnTo>
                  <a:pt x="2979139" y="239502"/>
                </a:lnTo>
                <a:cubicBezTo>
                  <a:pt x="3163014" y="92424"/>
                  <a:pt x="3429024" y="0"/>
                  <a:pt x="3724906" y="0"/>
                </a:cubicBezTo>
                <a:close/>
              </a:path>
            </a:pathLst>
          </a:custGeom>
          <a:gradFill flip="none" rotWithShape="1">
            <a:gsLst>
              <a:gs pos="39000">
                <a:srgbClr val="FFFF00">
                  <a:lumMod val="15000"/>
                  <a:lumOff val="85000"/>
                  <a:alpha val="51000"/>
                </a:srgbClr>
              </a:gs>
              <a:gs pos="25000">
                <a:schemeClr val="tx2">
                  <a:lumMod val="75000"/>
                  <a:alpha val="54000"/>
                </a:schemeClr>
              </a:gs>
              <a:gs pos="49000">
                <a:srgbClr val="0070C0">
                  <a:lumMod val="75000"/>
                  <a:alpha val="67000"/>
                </a:srgbClr>
              </a:gs>
            </a:gsLst>
            <a:path path="circle">
              <a:fillToRect l="50000" t="50000" r="50000" b="50000"/>
            </a:path>
            <a:tileRect/>
          </a:gradFill>
          <a:ln w="3175">
            <a:solidFill>
              <a:schemeClr val="accent6">
                <a:lumMod val="20000"/>
                <a:lumOff val="80000"/>
              </a:schemeClr>
            </a:solidFill>
          </a:ln>
          <a:scene3d>
            <a:camera prst="orthographicFront"/>
            <a:lightRig rig="flood" dir="t"/>
          </a:scene3d>
          <a:sp3d prstMaterial="powder">
            <a:bevelT w="177800" prst="coolSlant"/>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15" name="Forma libre 11"/>
          <p:cNvSpPr/>
          <p:nvPr/>
        </p:nvSpPr>
        <p:spPr>
          <a:xfrm rot="13406399" flipH="1">
            <a:off x="4251530" y="1160762"/>
            <a:ext cx="4306472" cy="1469879"/>
          </a:xfrm>
          <a:custGeom>
            <a:avLst/>
            <a:gdLst>
              <a:gd name="connsiteX0" fmla="*/ 3724906 w 5779300"/>
              <a:gd name="connsiteY0" fmla="*/ 4196905 h 4875047"/>
              <a:gd name="connsiteX1" fmla="*/ 4286678 w 5779300"/>
              <a:gd name="connsiteY1" fmla="*/ 4320913 h 4875047"/>
              <a:gd name="connsiteX2" fmla="*/ 4359786 w 5779300"/>
              <a:gd name="connsiteY2" fmla="*/ 4360419 h 4875047"/>
              <a:gd name="connsiteX3" fmla="*/ 4366327 w 5779300"/>
              <a:gd name="connsiteY3" fmla="*/ 4353223 h 4875047"/>
              <a:gd name="connsiteX4" fmla="*/ 4380788 w 5779300"/>
              <a:gd name="connsiteY4" fmla="*/ 4367964 h 4875047"/>
              <a:gd name="connsiteX5" fmla="*/ 5047812 w 5779300"/>
              <a:gd name="connsiteY5" fmla="*/ 4607746 h 4875047"/>
              <a:gd name="connsiteX6" fmla="*/ 5752747 w 5779300"/>
              <a:gd name="connsiteY6" fmla="*/ 4330270 h 4875047"/>
              <a:gd name="connsiteX7" fmla="*/ 5779300 w 5779300"/>
              <a:gd name="connsiteY7" fmla="*/ 4296485 h 4875047"/>
              <a:gd name="connsiteX8" fmla="*/ 5752483 w 5779300"/>
              <a:gd name="connsiteY8" fmla="*/ 4344805 h 4875047"/>
              <a:gd name="connsiteX9" fmla="*/ 4852156 w 5779300"/>
              <a:gd name="connsiteY9" fmla="*/ 4748204 h 4875047"/>
              <a:gd name="connsiteX10" fmla="*/ 4290385 w 5779300"/>
              <a:gd name="connsiteY10" fmla="*/ 4624196 h 4875047"/>
              <a:gd name="connsiteX11" fmla="*/ 4217279 w 5779300"/>
              <a:gd name="connsiteY11" fmla="*/ 4584691 h 4875047"/>
              <a:gd name="connsiteX12" fmla="*/ 4210736 w 5779300"/>
              <a:gd name="connsiteY12" fmla="*/ 4591887 h 4875047"/>
              <a:gd name="connsiteX13" fmla="*/ 4196275 w 5779300"/>
              <a:gd name="connsiteY13" fmla="*/ 4577146 h 4875047"/>
              <a:gd name="connsiteX14" fmla="*/ 3529251 w 5779300"/>
              <a:gd name="connsiteY14" fmla="*/ 4337363 h 4875047"/>
              <a:gd name="connsiteX15" fmla="*/ 2887657 w 5779300"/>
              <a:gd name="connsiteY15" fmla="*/ 4554703 h 4875047"/>
              <a:gd name="connsiteX16" fmla="*/ 2887274 w 5779300"/>
              <a:gd name="connsiteY16" fmla="*/ 4555044 h 4875047"/>
              <a:gd name="connsiteX17" fmla="*/ 2885011 w 5779300"/>
              <a:gd name="connsiteY17" fmla="*/ 4557626 h 4875047"/>
              <a:gd name="connsiteX18" fmla="*/ 2844389 w 5779300"/>
              <a:gd name="connsiteY18" fmla="*/ 4597658 h 4875047"/>
              <a:gd name="connsiteX19" fmla="*/ 2824287 w 5779300"/>
              <a:gd name="connsiteY19" fmla="*/ 4614879 h 4875047"/>
              <a:gd name="connsiteX20" fmla="*/ 2797763 w 5779300"/>
              <a:gd name="connsiteY20" fmla="*/ 4648624 h 4875047"/>
              <a:gd name="connsiteX21" fmla="*/ 2809427 w 5779300"/>
              <a:gd name="connsiteY21" fmla="*/ 4627607 h 4875047"/>
              <a:gd name="connsiteX22" fmla="*/ 2800162 w 5779300"/>
              <a:gd name="connsiteY22" fmla="*/ 4635545 h 4875047"/>
              <a:gd name="connsiteX23" fmla="*/ 2054395 w 5779300"/>
              <a:gd name="connsiteY23" fmla="*/ 4875047 h 4875047"/>
              <a:gd name="connsiteX24" fmla="*/ 1492623 w 5779300"/>
              <a:gd name="connsiteY24" fmla="*/ 4751040 h 4875047"/>
              <a:gd name="connsiteX25" fmla="*/ 1419516 w 5779300"/>
              <a:gd name="connsiteY25" fmla="*/ 4711533 h 4875047"/>
              <a:gd name="connsiteX26" fmla="*/ 1412973 w 5779300"/>
              <a:gd name="connsiteY26" fmla="*/ 4718730 h 4875047"/>
              <a:gd name="connsiteX27" fmla="*/ 1398512 w 5779300"/>
              <a:gd name="connsiteY27" fmla="*/ 4703989 h 4875047"/>
              <a:gd name="connsiteX28" fmla="*/ 731489 w 5779300"/>
              <a:gd name="connsiteY28" fmla="*/ 4464207 h 4875047"/>
              <a:gd name="connsiteX29" fmla="*/ 26554 w 5779300"/>
              <a:gd name="connsiteY29" fmla="*/ 4741683 h 4875047"/>
              <a:gd name="connsiteX30" fmla="*/ 0 w 5779300"/>
              <a:gd name="connsiteY30" fmla="*/ 4775468 h 4875047"/>
              <a:gd name="connsiteX31" fmla="*/ 26818 w 5779300"/>
              <a:gd name="connsiteY31" fmla="*/ 4727148 h 4875047"/>
              <a:gd name="connsiteX32" fmla="*/ 927144 w 5779300"/>
              <a:gd name="connsiteY32" fmla="*/ 4323749 h 4875047"/>
              <a:gd name="connsiteX33" fmla="*/ 1488916 w 5779300"/>
              <a:gd name="connsiteY33" fmla="*/ 4447756 h 4875047"/>
              <a:gd name="connsiteX34" fmla="*/ 1562023 w 5779300"/>
              <a:gd name="connsiteY34" fmla="*/ 4487263 h 4875047"/>
              <a:gd name="connsiteX35" fmla="*/ 1568565 w 5779300"/>
              <a:gd name="connsiteY35" fmla="*/ 4480066 h 4875047"/>
              <a:gd name="connsiteX36" fmla="*/ 1583026 w 5779300"/>
              <a:gd name="connsiteY36" fmla="*/ 4494807 h 4875047"/>
              <a:gd name="connsiteX37" fmla="*/ 2250049 w 5779300"/>
              <a:gd name="connsiteY37" fmla="*/ 4734589 h 4875047"/>
              <a:gd name="connsiteX38" fmla="*/ 2891645 w 5779300"/>
              <a:gd name="connsiteY38" fmla="*/ 4517250 h 4875047"/>
              <a:gd name="connsiteX39" fmla="*/ 2892026 w 5779300"/>
              <a:gd name="connsiteY39" fmla="*/ 4516908 h 4875047"/>
              <a:gd name="connsiteX40" fmla="*/ 2894289 w 5779300"/>
              <a:gd name="connsiteY40" fmla="*/ 4514326 h 4875047"/>
              <a:gd name="connsiteX41" fmla="*/ 2934912 w 5779300"/>
              <a:gd name="connsiteY41" fmla="*/ 4474294 h 4875047"/>
              <a:gd name="connsiteX42" fmla="*/ 2955014 w 5779300"/>
              <a:gd name="connsiteY42" fmla="*/ 4457073 h 4875047"/>
              <a:gd name="connsiteX43" fmla="*/ 2981537 w 5779300"/>
              <a:gd name="connsiteY43" fmla="*/ 4423328 h 4875047"/>
              <a:gd name="connsiteX44" fmla="*/ 2969873 w 5779300"/>
              <a:gd name="connsiteY44" fmla="*/ 4444345 h 4875047"/>
              <a:gd name="connsiteX45" fmla="*/ 2979139 w 5779300"/>
              <a:gd name="connsiteY45" fmla="*/ 4436408 h 4875047"/>
              <a:gd name="connsiteX46" fmla="*/ 3724906 w 5779300"/>
              <a:gd name="connsiteY46" fmla="*/ 4196905 h 4875047"/>
              <a:gd name="connsiteX47" fmla="*/ 2313044 w 5779300"/>
              <a:gd name="connsiteY47" fmla="*/ 3980477 h 4875047"/>
              <a:gd name="connsiteX48" fmla="*/ 2505879 w 5779300"/>
              <a:gd name="connsiteY48" fmla="*/ 4218253 h 4875047"/>
              <a:gd name="connsiteX49" fmla="*/ 2313044 w 5779300"/>
              <a:gd name="connsiteY49" fmla="*/ 4456029 h 4875047"/>
              <a:gd name="connsiteX50" fmla="*/ 2120209 w 5779300"/>
              <a:gd name="connsiteY50" fmla="*/ 4218253 h 4875047"/>
              <a:gd name="connsiteX51" fmla="*/ 2313044 w 5779300"/>
              <a:gd name="connsiteY51" fmla="*/ 3980477 h 4875047"/>
              <a:gd name="connsiteX52" fmla="*/ 1725007 w 5779300"/>
              <a:gd name="connsiteY52" fmla="*/ 3950835 h 4875047"/>
              <a:gd name="connsiteX53" fmla="*/ 1862402 w 5779300"/>
              <a:gd name="connsiteY53" fmla="*/ 4133314 h 4875047"/>
              <a:gd name="connsiteX54" fmla="*/ 1725007 w 5779300"/>
              <a:gd name="connsiteY54" fmla="*/ 4315793 h 4875047"/>
              <a:gd name="connsiteX55" fmla="*/ 1587612 w 5779300"/>
              <a:gd name="connsiteY55" fmla="*/ 4133314 h 4875047"/>
              <a:gd name="connsiteX56" fmla="*/ 1725007 w 5779300"/>
              <a:gd name="connsiteY56" fmla="*/ 3950835 h 4875047"/>
              <a:gd name="connsiteX57" fmla="*/ 4695521 w 5779300"/>
              <a:gd name="connsiteY57" fmla="*/ 3752385 h 4875047"/>
              <a:gd name="connsiteX58" fmla="*/ 4888356 w 5779300"/>
              <a:gd name="connsiteY58" fmla="*/ 3990161 h 4875047"/>
              <a:gd name="connsiteX59" fmla="*/ 4695521 w 5779300"/>
              <a:gd name="connsiteY59" fmla="*/ 4227937 h 4875047"/>
              <a:gd name="connsiteX60" fmla="*/ 4502686 w 5779300"/>
              <a:gd name="connsiteY60" fmla="*/ 3990161 h 4875047"/>
              <a:gd name="connsiteX61" fmla="*/ 4695521 w 5779300"/>
              <a:gd name="connsiteY61" fmla="*/ 3752385 h 4875047"/>
              <a:gd name="connsiteX62" fmla="*/ 3335352 w 5779300"/>
              <a:gd name="connsiteY62" fmla="*/ 3616182 h 4875047"/>
              <a:gd name="connsiteX63" fmla="*/ 3472748 w 5779300"/>
              <a:gd name="connsiteY63" fmla="*/ 3798661 h 4875047"/>
              <a:gd name="connsiteX64" fmla="*/ 3335352 w 5779300"/>
              <a:gd name="connsiteY64" fmla="*/ 3981141 h 4875047"/>
              <a:gd name="connsiteX65" fmla="*/ 3197957 w 5779300"/>
              <a:gd name="connsiteY65" fmla="*/ 3798661 h 4875047"/>
              <a:gd name="connsiteX66" fmla="*/ 3335352 w 5779300"/>
              <a:gd name="connsiteY66" fmla="*/ 3616182 h 4875047"/>
              <a:gd name="connsiteX67" fmla="*/ 2752256 w 5779300"/>
              <a:gd name="connsiteY67" fmla="*/ 3594170 h 4875047"/>
              <a:gd name="connsiteX68" fmla="*/ 2889650 w 5779300"/>
              <a:gd name="connsiteY68" fmla="*/ 3776650 h 4875047"/>
              <a:gd name="connsiteX69" fmla="*/ 2752256 w 5779300"/>
              <a:gd name="connsiteY69" fmla="*/ 3959129 h 4875047"/>
              <a:gd name="connsiteX70" fmla="*/ 2614861 w 5779300"/>
              <a:gd name="connsiteY70" fmla="*/ 3776650 h 4875047"/>
              <a:gd name="connsiteX71" fmla="*/ 2752256 w 5779300"/>
              <a:gd name="connsiteY71" fmla="*/ 3594170 h 4875047"/>
              <a:gd name="connsiteX72" fmla="*/ 1272022 w 5779300"/>
              <a:gd name="connsiteY72" fmla="*/ 3510406 h 4875047"/>
              <a:gd name="connsiteX73" fmla="*/ 1428700 w 5779300"/>
              <a:gd name="connsiteY73" fmla="*/ 3692885 h 4875047"/>
              <a:gd name="connsiteX74" fmla="*/ 1272022 w 5779300"/>
              <a:gd name="connsiteY74" fmla="*/ 3875365 h 4875047"/>
              <a:gd name="connsiteX75" fmla="*/ 1115344 w 5779300"/>
              <a:gd name="connsiteY75" fmla="*/ 3692885 h 4875047"/>
              <a:gd name="connsiteX76" fmla="*/ 1272022 w 5779300"/>
              <a:gd name="connsiteY76" fmla="*/ 3510406 h 4875047"/>
              <a:gd name="connsiteX77" fmla="*/ 557672 w 5779300"/>
              <a:gd name="connsiteY77" fmla="*/ 3504925 h 4875047"/>
              <a:gd name="connsiteX78" fmla="*/ 750507 w 5779300"/>
              <a:gd name="connsiteY78" fmla="*/ 3742701 h 4875047"/>
              <a:gd name="connsiteX79" fmla="*/ 557672 w 5779300"/>
              <a:gd name="connsiteY79" fmla="*/ 3980477 h 4875047"/>
              <a:gd name="connsiteX80" fmla="*/ 364836 w 5779300"/>
              <a:gd name="connsiteY80" fmla="*/ 3742701 h 4875047"/>
              <a:gd name="connsiteX81" fmla="*/ 557672 w 5779300"/>
              <a:gd name="connsiteY81" fmla="*/ 3504925 h 4875047"/>
              <a:gd name="connsiteX82" fmla="*/ 5237411 w 5779300"/>
              <a:gd name="connsiteY82" fmla="*/ 3504482 h 4875047"/>
              <a:gd name="connsiteX83" fmla="*/ 5374806 w 5779300"/>
              <a:gd name="connsiteY83" fmla="*/ 3686961 h 4875047"/>
              <a:gd name="connsiteX84" fmla="*/ 5237411 w 5779300"/>
              <a:gd name="connsiteY84" fmla="*/ 3869440 h 4875047"/>
              <a:gd name="connsiteX85" fmla="*/ 5100016 w 5779300"/>
              <a:gd name="connsiteY85" fmla="*/ 3686961 h 4875047"/>
              <a:gd name="connsiteX86" fmla="*/ 5237411 w 5779300"/>
              <a:gd name="connsiteY86" fmla="*/ 3504482 h 4875047"/>
              <a:gd name="connsiteX87" fmla="*/ 3900712 w 5779300"/>
              <a:gd name="connsiteY87" fmla="*/ 3259961 h 4875047"/>
              <a:gd name="connsiteX88" fmla="*/ 4093547 w 5779300"/>
              <a:gd name="connsiteY88" fmla="*/ 3497737 h 4875047"/>
              <a:gd name="connsiteX89" fmla="*/ 3900712 w 5779300"/>
              <a:gd name="connsiteY89" fmla="*/ 3735513 h 4875047"/>
              <a:gd name="connsiteX90" fmla="*/ 3707877 w 5779300"/>
              <a:gd name="connsiteY90" fmla="*/ 3497737 h 4875047"/>
              <a:gd name="connsiteX91" fmla="*/ 3900712 w 5779300"/>
              <a:gd name="connsiteY91" fmla="*/ 3259961 h 4875047"/>
              <a:gd name="connsiteX92" fmla="*/ 3724906 w 5779300"/>
              <a:gd name="connsiteY92" fmla="*/ 2823028 h 4875047"/>
              <a:gd name="connsiteX93" fmla="*/ 4286678 w 5779300"/>
              <a:gd name="connsiteY93" fmla="*/ 2947036 h 4875047"/>
              <a:gd name="connsiteX94" fmla="*/ 4359786 w 5779300"/>
              <a:gd name="connsiteY94" fmla="*/ 2986542 h 4875047"/>
              <a:gd name="connsiteX95" fmla="*/ 4366327 w 5779300"/>
              <a:gd name="connsiteY95" fmla="*/ 2979345 h 4875047"/>
              <a:gd name="connsiteX96" fmla="*/ 4380788 w 5779300"/>
              <a:gd name="connsiteY96" fmla="*/ 2994087 h 4875047"/>
              <a:gd name="connsiteX97" fmla="*/ 5047812 w 5779300"/>
              <a:gd name="connsiteY97" fmla="*/ 3233868 h 4875047"/>
              <a:gd name="connsiteX98" fmla="*/ 5752747 w 5779300"/>
              <a:gd name="connsiteY98" fmla="*/ 2956393 h 4875047"/>
              <a:gd name="connsiteX99" fmla="*/ 5779300 w 5779300"/>
              <a:gd name="connsiteY99" fmla="*/ 2922608 h 4875047"/>
              <a:gd name="connsiteX100" fmla="*/ 5752483 w 5779300"/>
              <a:gd name="connsiteY100" fmla="*/ 2970928 h 4875047"/>
              <a:gd name="connsiteX101" fmla="*/ 4852156 w 5779300"/>
              <a:gd name="connsiteY101" fmla="*/ 3374327 h 4875047"/>
              <a:gd name="connsiteX102" fmla="*/ 4290385 w 5779300"/>
              <a:gd name="connsiteY102" fmla="*/ 3250320 h 4875047"/>
              <a:gd name="connsiteX103" fmla="*/ 4217279 w 5779300"/>
              <a:gd name="connsiteY103" fmla="*/ 3210813 h 4875047"/>
              <a:gd name="connsiteX104" fmla="*/ 4210736 w 5779300"/>
              <a:gd name="connsiteY104" fmla="*/ 3218010 h 4875047"/>
              <a:gd name="connsiteX105" fmla="*/ 4196275 w 5779300"/>
              <a:gd name="connsiteY105" fmla="*/ 3203269 h 4875047"/>
              <a:gd name="connsiteX106" fmla="*/ 3529251 w 5779300"/>
              <a:gd name="connsiteY106" fmla="*/ 2963486 h 4875047"/>
              <a:gd name="connsiteX107" fmla="*/ 2887656 w 5779300"/>
              <a:gd name="connsiteY107" fmla="*/ 3180826 h 4875047"/>
              <a:gd name="connsiteX108" fmla="*/ 2887274 w 5779300"/>
              <a:gd name="connsiteY108" fmla="*/ 3181167 h 4875047"/>
              <a:gd name="connsiteX109" fmla="*/ 2885011 w 5779300"/>
              <a:gd name="connsiteY109" fmla="*/ 3183749 h 4875047"/>
              <a:gd name="connsiteX110" fmla="*/ 2844389 w 5779300"/>
              <a:gd name="connsiteY110" fmla="*/ 3223781 h 4875047"/>
              <a:gd name="connsiteX111" fmla="*/ 2824287 w 5779300"/>
              <a:gd name="connsiteY111" fmla="*/ 3241002 h 4875047"/>
              <a:gd name="connsiteX112" fmla="*/ 2797763 w 5779300"/>
              <a:gd name="connsiteY112" fmla="*/ 3274747 h 4875047"/>
              <a:gd name="connsiteX113" fmla="*/ 2809427 w 5779300"/>
              <a:gd name="connsiteY113" fmla="*/ 3253730 h 4875047"/>
              <a:gd name="connsiteX114" fmla="*/ 2800162 w 5779300"/>
              <a:gd name="connsiteY114" fmla="*/ 3261668 h 4875047"/>
              <a:gd name="connsiteX115" fmla="*/ 2054394 w 5779300"/>
              <a:gd name="connsiteY115" fmla="*/ 3501170 h 4875047"/>
              <a:gd name="connsiteX116" fmla="*/ 1492622 w 5779300"/>
              <a:gd name="connsiteY116" fmla="*/ 3377162 h 4875047"/>
              <a:gd name="connsiteX117" fmla="*/ 1419516 w 5779300"/>
              <a:gd name="connsiteY117" fmla="*/ 3337656 h 4875047"/>
              <a:gd name="connsiteX118" fmla="*/ 1412973 w 5779300"/>
              <a:gd name="connsiteY118" fmla="*/ 3344853 h 4875047"/>
              <a:gd name="connsiteX119" fmla="*/ 1398512 w 5779300"/>
              <a:gd name="connsiteY119" fmla="*/ 3330111 h 4875047"/>
              <a:gd name="connsiteX120" fmla="*/ 731488 w 5779300"/>
              <a:gd name="connsiteY120" fmla="*/ 3090330 h 4875047"/>
              <a:gd name="connsiteX121" fmla="*/ 26554 w 5779300"/>
              <a:gd name="connsiteY121" fmla="*/ 3367806 h 4875047"/>
              <a:gd name="connsiteX122" fmla="*/ 0 w 5779300"/>
              <a:gd name="connsiteY122" fmla="*/ 3401591 h 4875047"/>
              <a:gd name="connsiteX123" fmla="*/ 26817 w 5779300"/>
              <a:gd name="connsiteY123" fmla="*/ 3353271 h 4875047"/>
              <a:gd name="connsiteX124" fmla="*/ 927144 w 5779300"/>
              <a:gd name="connsiteY124" fmla="*/ 2949871 h 4875047"/>
              <a:gd name="connsiteX125" fmla="*/ 1488915 w 5779300"/>
              <a:gd name="connsiteY125" fmla="*/ 3073879 h 4875047"/>
              <a:gd name="connsiteX126" fmla="*/ 1562022 w 5779300"/>
              <a:gd name="connsiteY126" fmla="*/ 3113385 h 4875047"/>
              <a:gd name="connsiteX127" fmla="*/ 1568565 w 5779300"/>
              <a:gd name="connsiteY127" fmla="*/ 3106189 h 4875047"/>
              <a:gd name="connsiteX128" fmla="*/ 1583026 w 5779300"/>
              <a:gd name="connsiteY128" fmla="*/ 3120930 h 4875047"/>
              <a:gd name="connsiteX129" fmla="*/ 2250049 w 5779300"/>
              <a:gd name="connsiteY129" fmla="*/ 3360712 h 4875047"/>
              <a:gd name="connsiteX130" fmla="*/ 2891645 w 5779300"/>
              <a:gd name="connsiteY130" fmla="*/ 3143373 h 4875047"/>
              <a:gd name="connsiteX131" fmla="*/ 2892026 w 5779300"/>
              <a:gd name="connsiteY131" fmla="*/ 3143031 h 4875047"/>
              <a:gd name="connsiteX132" fmla="*/ 2894289 w 5779300"/>
              <a:gd name="connsiteY132" fmla="*/ 3140449 h 4875047"/>
              <a:gd name="connsiteX133" fmla="*/ 2934912 w 5779300"/>
              <a:gd name="connsiteY133" fmla="*/ 3100417 h 4875047"/>
              <a:gd name="connsiteX134" fmla="*/ 2955014 w 5779300"/>
              <a:gd name="connsiteY134" fmla="*/ 3083196 h 4875047"/>
              <a:gd name="connsiteX135" fmla="*/ 2981537 w 5779300"/>
              <a:gd name="connsiteY135" fmla="*/ 3049451 h 4875047"/>
              <a:gd name="connsiteX136" fmla="*/ 2969873 w 5779300"/>
              <a:gd name="connsiteY136" fmla="*/ 3070468 h 4875047"/>
              <a:gd name="connsiteX137" fmla="*/ 2979139 w 5779300"/>
              <a:gd name="connsiteY137" fmla="*/ 3062530 h 4875047"/>
              <a:gd name="connsiteX138" fmla="*/ 3724906 w 5779300"/>
              <a:gd name="connsiteY138" fmla="*/ 2823028 h 4875047"/>
              <a:gd name="connsiteX139" fmla="*/ 3724906 w 5779300"/>
              <a:gd name="connsiteY139" fmla="*/ 1373877 h 4875047"/>
              <a:gd name="connsiteX140" fmla="*/ 4286678 w 5779300"/>
              <a:gd name="connsiteY140" fmla="*/ 1497885 h 4875047"/>
              <a:gd name="connsiteX141" fmla="*/ 4359786 w 5779300"/>
              <a:gd name="connsiteY141" fmla="*/ 1537391 h 4875047"/>
              <a:gd name="connsiteX142" fmla="*/ 4366327 w 5779300"/>
              <a:gd name="connsiteY142" fmla="*/ 1530195 h 4875047"/>
              <a:gd name="connsiteX143" fmla="*/ 4380788 w 5779300"/>
              <a:gd name="connsiteY143" fmla="*/ 1544936 h 4875047"/>
              <a:gd name="connsiteX144" fmla="*/ 5047812 w 5779300"/>
              <a:gd name="connsiteY144" fmla="*/ 1784718 h 4875047"/>
              <a:gd name="connsiteX145" fmla="*/ 5752747 w 5779300"/>
              <a:gd name="connsiteY145" fmla="*/ 1507242 h 4875047"/>
              <a:gd name="connsiteX146" fmla="*/ 5779300 w 5779300"/>
              <a:gd name="connsiteY146" fmla="*/ 1473457 h 4875047"/>
              <a:gd name="connsiteX147" fmla="*/ 5752483 w 5779300"/>
              <a:gd name="connsiteY147" fmla="*/ 1521777 h 4875047"/>
              <a:gd name="connsiteX148" fmla="*/ 4852156 w 5779300"/>
              <a:gd name="connsiteY148" fmla="*/ 1925176 h 4875047"/>
              <a:gd name="connsiteX149" fmla="*/ 4290385 w 5779300"/>
              <a:gd name="connsiteY149" fmla="*/ 1801168 h 4875047"/>
              <a:gd name="connsiteX150" fmla="*/ 4217279 w 5779300"/>
              <a:gd name="connsiteY150" fmla="*/ 1761663 h 4875047"/>
              <a:gd name="connsiteX151" fmla="*/ 4210736 w 5779300"/>
              <a:gd name="connsiteY151" fmla="*/ 1768859 h 4875047"/>
              <a:gd name="connsiteX152" fmla="*/ 4196275 w 5779300"/>
              <a:gd name="connsiteY152" fmla="*/ 1754118 h 4875047"/>
              <a:gd name="connsiteX153" fmla="*/ 3529251 w 5779300"/>
              <a:gd name="connsiteY153" fmla="*/ 1514335 h 4875047"/>
              <a:gd name="connsiteX154" fmla="*/ 2887657 w 5779300"/>
              <a:gd name="connsiteY154" fmla="*/ 1731675 h 4875047"/>
              <a:gd name="connsiteX155" fmla="*/ 2887274 w 5779300"/>
              <a:gd name="connsiteY155" fmla="*/ 1732016 h 4875047"/>
              <a:gd name="connsiteX156" fmla="*/ 2885011 w 5779300"/>
              <a:gd name="connsiteY156" fmla="*/ 1734598 h 4875047"/>
              <a:gd name="connsiteX157" fmla="*/ 2844389 w 5779300"/>
              <a:gd name="connsiteY157" fmla="*/ 1774630 h 4875047"/>
              <a:gd name="connsiteX158" fmla="*/ 2824287 w 5779300"/>
              <a:gd name="connsiteY158" fmla="*/ 1791851 h 4875047"/>
              <a:gd name="connsiteX159" fmla="*/ 2797763 w 5779300"/>
              <a:gd name="connsiteY159" fmla="*/ 1825596 h 4875047"/>
              <a:gd name="connsiteX160" fmla="*/ 2809427 w 5779300"/>
              <a:gd name="connsiteY160" fmla="*/ 1804579 h 4875047"/>
              <a:gd name="connsiteX161" fmla="*/ 2800162 w 5779300"/>
              <a:gd name="connsiteY161" fmla="*/ 1812517 h 4875047"/>
              <a:gd name="connsiteX162" fmla="*/ 2054395 w 5779300"/>
              <a:gd name="connsiteY162" fmla="*/ 2052019 h 4875047"/>
              <a:gd name="connsiteX163" fmla="*/ 1492623 w 5779300"/>
              <a:gd name="connsiteY163" fmla="*/ 1928012 h 4875047"/>
              <a:gd name="connsiteX164" fmla="*/ 1419516 w 5779300"/>
              <a:gd name="connsiteY164" fmla="*/ 1888505 h 4875047"/>
              <a:gd name="connsiteX165" fmla="*/ 1412973 w 5779300"/>
              <a:gd name="connsiteY165" fmla="*/ 1895702 h 4875047"/>
              <a:gd name="connsiteX166" fmla="*/ 1398512 w 5779300"/>
              <a:gd name="connsiteY166" fmla="*/ 1880961 h 4875047"/>
              <a:gd name="connsiteX167" fmla="*/ 731489 w 5779300"/>
              <a:gd name="connsiteY167" fmla="*/ 1641179 h 4875047"/>
              <a:gd name="connsiteX168" fmla="*/ 26554 w 5779300"/>
              <a:gd name="connsiteY168" fmla="*/ 1918655 h 4875047"/>
              <a:gd name="connsiteX169" fmla="*/ 0 w 5779300"/>
              <a:gd name="connsiteY169" fmla="*/ 1952440 h 4875047"/>
              <a:gd name="connsiteX170" fmla="*/ 26818 w 5779300"/>
              <a:gd name="connsiteY170" fmla="*/ 1904120 h 4875047"/>
              <a:gd name="connsiteX171" fmla="*/ 927144 w 5779300"/>
              <a:gd name="connsiteY171" fmla="*/ 1500721 h 4875047"/>
              <a:gd name="connsiteX172" fmla="*/ 1488916 w 5779300"/>
              <a:gd name="connsiteY172" fmla="*/ 1624728 h 4875047"/>
              <a:gd name="connsiteX173" fmla="*/ 1562023 w 5779300"/>
              <a:gd name="connsiteY173" fmla="*/ 1664235 h 4875047"/>
              <a:gd name="connsiteX174" fmla="*/ 1568565 w 5779300"/>
              <a:gd name="connsiteY174" fmla="*/ 1657038 h 4875047"/>
              <a:gd name="connsiteX175" fmla="*/ 1583026 w 5779300"/>
              <a:gd name="connsiteY175" fmla="*/ 1671779 h 4875047"/>
              <a:gd name="connsiteX176" fmla="*/ 2250049 w 5779300"/>
              <a:gd name="connsiteY176" fmla="*/ 1911561 h 4875047"/>
              <a:gd name="connsiteX177" fmla="*/ 2891645 w 5779300"/>
              <a:gd name="connsiteY177" fmla="*/ 1694222 h 4875047"/>
              <a:gd name="connsiteX178" fmla="*/ 2892026 w 5779300"/>
              <a:gd name="connsiteY178" fmla="*/ 1693880 h 4875047"/>
              <a:gd name="connsiteX179" fmla="*/ 2894289 w 5779300"/>
              <a:gd name="connsiteY179" fmla="*/ 1691298 h 4875047"/>
              <a:gd name="connsiteX180" fmla="*/ 2934912 w 5779300"/>
              <a:gd name="connsiteY180" fmla="*/ 1651266 h 4875047"/>
              <a:gd name="connsiteX181" fmla="*/ 2955014 w 5779300"/>
              <a:gd name="connsiteY181" fmla="*/ 1634045 h 4875047"/>
              <a:gd name="connsiteX182" fmla="*/ 2981537 w 5779300"/>
              <a:gd name="connsiteY182" fmla="*/ 1600300 h 4875047"/>
              <a:gd name="connsiteX183" fmla="*/ 2969873 w 5779300"/>
              <a:gd name="connsiteY183" fmla="*/ 1621317 h 4875047"/>
              <a:gd name="connsiteX184" fmla="*/ 2979139 w 5779300"/>
              <a:gd name="connsiteY184" fmla="*/ 1613380 h 4875047"/>
              <a:gd name="connsiteX185" fmla="*/ 3724906 w 5779300"/>
              <a:gd name="connsiteY185" fmla="*/ 1373877 h 4875047"/>
              <a:gd name="connsiteX186" fmla="*/ 2313044 w 5779300"/>
              <a:gd name="connsiteY186" fmla="*/ 1157449 h 4875047"/>
              <a:gd name="connsiteX187" fmla="*/ 2505879 w 5779300"/>
              <a:gd name="connsiteY187" fmla="*/ 1395225 h 4875047"/>
              <a:gd name="connsiteX188" fmla="*/ 2313044 w 5779300"/>
              <a:gd name="connsiteY188" fmla="*/ 1633001 h 4875047"/>
              <a:gd name="connsiteX189" fmla="*/ 2120209 w 5779300"/>
              <a:gd name="connsiteY189" fmla="*/ 1395225 h 4875047"/>
              <a:gd name="connsiteX190" fmla="*/ 2313044 w 5779300"/>
              <a:gd name="connsiteY190" fmla="*/ 1157449 h 4875047"/>
              <a:gd name="connsiteX191" fmla="*/ 1725007 w 5779300"/>
              <a:gd name="connsiteY191" fmla="*/ 1127807 h 4875047"/>
              <a:gd name="connsiteX192" fmla="*/ 1862402 w 5779300"/>
              <a:gd name="connsiteY192" fmla="*/ 1310286 h 4875047"/>
              <a:gd name="connsiteX193" fmla="*/ 1725007 w 5779300"/>
              <a:gd name="connsiteY193" fmla="*/ 1492765 h 4875047"/>
              <a:gd name="connsiteX194" fmla="*/ 1587612 w 5779300"/>
              <a:gd name="connsiteY194" fmla="*/ 1310286 h 4875047"/>
              <a:gd name="connsiteX195" fmla="*/ 1725007 w 5779300"/>
              <a:gd name="connsiteY195" fmla="*/ 1127807 h 4875047"/>
              <a:gd name="connsiteX196" fmla="*/ 4695521 w 5779300"/>
              <a:gd name="connsiteY196" fmla="*/ 929357 h 4875047"/>
              <a:gd name="connsiteX197" fmla="*/ 4888356 w 5779300"/>
              <a:gd name="connsiteY197" fmla="*/ 1167133 h 4875047"/>
              <a:gd name="connsiteX198" fmla="*/ 4695521 w 5779300"/>
              <a:gd name="connsiteY198" fmla="*/ 1404909 h 4875047"/>
              <a:gd name="connsiteX199" fmla="*/ 4502686 w 5779300"/>
              <a:gd name="connsiteY199" fmla="*/ 1167133 h 4875047"/>
              <a:gd name="connsiteX200" fmla="*/ 4695521 w 5779300"/>
              <a:gd name="connsiteY200" fmla="*/ 929357 h 4875047"/>
              <a:gd name="connsiteX201" fmla="*/ 3335352 w 5779300"/>
              <a:gd name="connsiteY201" fmla="*/ 793154 h 4875047"/>
              <a:gd name="connsiteX202" fmla="*/ 3472748 w 5779300"/>
              <a:gd name="connsiteY202" fmla="*/ 975633 h 4875047"/>
              <a:gd name="connsiteX203" fmla="*/ 3335352 w 5779300"/>
              <a:gd name="connsiteY203" fmla="*/ 1158113 h 4875047"/>
              <a:gd name="connsiteX204" fmla="*/ 3197957 w 5779300"/>
              <a:gd name="connsiteY204" fmla="*/ 975633 h 4875047"/>
              <a:gd name="connsiteX205" fmla="*/ 3335352 w 5779300"/>
              <a:gd name="connsiteY205" fmla="*/ 793154 h 4875047"/>
              <a:gd name="connsiteX206" fmla="*/ 2752256 w 5779300"/>
              <a:gd name="connsiteY206" fmla="*/ 771142 h 4875047"/>
              <a:gd name="connsiteX207" fmla="*/ 2889650 w 5779300"/>
              <a:gd name="connsiteY207" fmla="*/ 953622 h 4875047"/>
              <a:gd name="connsiteX208" fmla="*/ 2752256 w 5779300"/>
              <a:gd name="connsiteY208" fmla="*/ 1136101 h 4875047"/>
              <a:gd name="connsiteX209" fmla="*/ 2614861 w 5779300"/>
              <a:gd name="connsiteY209" fmla="*/ 953622 h 4875047"/>
              <a:gd name="connsiteX210" fmla="*/ 2752256 w 5779300"/>
              <a:gd name="connsiteY210" fmla="*/ 771142 h 4875047"/>
              <a:gd name="connsiteX211" fmla="*/ 1272022 w 5779300"/>
              <a:gd name="connsiteY211" fmla="*/ 687378 h 4875047"/>
              <a:gd name="connsiteX212" fmla="*/ 1428700 w 5779300"/>
              <a:gd name="connsiteY212" fmla="*/ 869857 h 4875047"/>
              <a:gd name="connsiteX213" fmla="*/ 1272022 w 5779300"/>
              <a:gd name="connsiteY213" fmla="*/ 1052337 h 4875047"/>
              <a:gd name="connsiteX214" fmla="*/ 1115344 w 5779300"/>
              <a:gd name="connsiteY214" fmla="*/ 869857 h 4875047"/>
              <a:gd name="connsiteX215" fmla="*/ 1272022 w 5779300"/>
              <a:gd name="connsiteY215" fmla="*/ 687378 h 4875047"/>
              <a:gd name="connsiteX216" fmla="*/ 557672 w 5779300"/>
              <a:gd name="connsiteY216" fmla="*/ 681897 h 4875047"/>
              <a:gd name="connsiteX217" fmla="*/ 750507 w 5779300"/>
              <a:gd name="connsiteY217" fmla="*/ 919673 h 4875047"/>
              <a:gd name="connsiteX218" fmla="*/ 557672 w 5779300"/>
              <a:gd name="connsiteY218" fmla="*/ 1157449 h 4875047"/>
              <a:gd name="connsiteX219" fmla="*/ 364836 w 5779300"/>
              <a:gd name="connsiteY219" fmla="*/ 919673 h 4875047"/>
              <a:gd name="connsiteX220" fmla="*/ 557672 w 5779300"/>
              <a:gd name="connsiteY220" fmla="*/ 681897 h 4875047"/>
              <a:gd name="connsiteX221" fmla="*/ 5237411 w 5779300"/>
              <a:gd name="connsiteY221" fmla="*/ 681454 h 4875047"/>
              <a:gd name="connsiteX222" fmla="*/ 5374806 w 5779300"/>
              <a:gd name="connsiteY222" fmla="*/ 863933 h 4875047"/>
              <a:gd name="connsiteX223" fmla="*/ 5237411 w 5779300"/>
              <a:gd name="connsiteY223" fmla="*/ 1046412 h 4875047"/>
              <a:gd name="connsiteX224" fmla="*/ 5100016 w 5779300"/>
              <a:gd name="connsiteY224" fmla="*/ 863933 h 4875047"/>
              <a:gd name="connsiteX225" fmla="*/ 5237411 w 5779300"/>
              <a:gd name="connsiteY225" fmla="*/ 681454 h 4875047"/>
              <a:gd name="connsiteX226" fmla="*/ 3900712 w 5779300"/>
              <a:gd name="connsiteY226" fmla="*/ 436933 h 4875047"/>
              <a:gd name="connsiteX227" fmla="*/ 4093547 w 5779300"/>
              <a:gd name="connsiteY227" fmla="*/ 674709 h 4875047"/>
              <a:gd name="connsiteX228" fmla="*/ 3900712 w 5779300"/>
              <a:gd name="connsiteY228" fmla="*/ 912485 h 4875047"/>
              <a:gd name="connsiteX229" fmla="*/ 3707877 w 5779300"/>
              <a:gd name="connsiteY229" fmla="*/ 674709 h 4875047"/>
              <a:gd name="connsiteX230" fmla="*/ 3900712 w 5779300"/>
              <a:gd name="connsiteY230" fmla="*/ 436933 h 4875047"/>
              <a:gd name="connsiteX231" fmla="*/ 3724906 w 5779300"/>
              <a:gd name="connsiteY231" fmla="*/ 0 h 4875047"/>
              <a:gd name="connsiteX232" fmla="*/ 4286678 w 5779300"/>
              <a:gd name="connsiteY232" fmla="*/ 124008 h 4875047"/>
              <a:gd name="connsiteX233" fmla="*/ 4359786 w 5779300"/>
              <a:gd name="connsiteY233" fmla="*/ 163514 h 4875047"/>
              <a:gd name="connsiteX234" fmla="*/ 4366327 w 5779300"/>
              <a:gd name="connsiteY234" fmla="*/ 156317 h 4875047"/>
              <a:gd name="connsiteX235" fmla="*/ 4380788 w 5779300"/>
              <a:gd name="connsiteY235" fmla="*/ 171059 h 4875047"/>
              <a:gd name="connsiteX236" fmla="*/ 5047812 w 5779300"/>
              <a:gd name="connsiteY236" fmla="*/ 410840 h 4875047"/>
              <a:gd name="connsiteX237" fmla="*/ 5752747 w 5779300"/>
              <a:gd name="connsiteY237" fmla="*/ 133365 h 4875047"/>
              <a:gd name="connsiteX238" fmla="*/ 5779300 w 5779300"/>
              <a:gd name="connsiteY238" fmla="*/ 99580 h 4875047"/>
              <a:gd name="connsiteX239" fmla="*/ 5752483 w 5779300"/>
              <a:gd name="connsiteY239" fmla="*/ 147900 h 4875047"/>
              <a:gd name="connsiteX240" fmla="*/ 4852156 w 5779300"/>
              <a:gd name="connsiteY240" fmla="*/ 551299 h 4875047"/>
              <a:gd name="connsiteX241" fmla="*/ 4290385 w 5779300"/>
              <a:gd name="connsiteY241" fmla="*/ 427292 h 4875047"/>
              <a:gd name="connsiteX242" fmla="*/ 4217279 w 5779300"/>
              <a:gd name="connsiteY242" fmla="*/ 387785 h 4875047"/>
              <a:gd name="connsiteX243" fmla="*/ 4210736 w 5779300"/>
              <a:gd name="connsiteY243" fmla="*/ 394982 h 4875047"/>
              <a:gd name="connsiteX244" fmla="*/ 4196275 w 5779300"/>
              <a:gd name="connsiteY244" fmla="*/ 380241 h 4875047"/>
              <a:gd name="connsiteX245" fmla="*/ 3529251 w 5779300"/>
              <a:gd name="connsiteY245" fmla="*/ 140458 h 4875047"/>
              <a:gd name="connsiteX246" fmla="*/ 2887656 w 5779300"/>
              <a:gd name="connsiteY246" fmla="*/ 357798 h 4875047"/>
              <a:gd name="connsiteX247" fmla="*/ 2887274 w 5779300"/>
              <a:gd name="connsiteY247" fmla="*/ 358139 h 4875047"/>
              <a:gd name="connsiteX248" fmla="*/ 2885011 w 5779300"/>
              <a:gd name="connsiteY248" fmla="*/ 360721 h 4875047"/>
              <a:gd name="connsiteX249" fmla="*/ 2844389 w 5779300"/>
              <a:gd name="connsiteY249" fmla="*/ 400753 h 4875047"/>
              <a:gd name="connsiteX250" fmla="*/ 2824287 w 5779300"/>
              <a:gd name="connsiteY250" fmla="*/ 417974 h 4875047"/>
              <a:gd name="connsiteX251" fmla="*/ 2797763 w 5779300"/>
              <a:gd name="connsiteY251" fmla="*/ 451719 h 4875047"/>
              <a:gd name="connsiteX252" fmla="*/ 2809427 w 5779300"/>
              <a:gd name="connsiteY252" fmla="*/ 430702 h 4875047"/>
              <a:gd name="connsiteX253" fmla="*/ 2800162 w 5779300"/>
              <a:gd name="connsiteY253" fmla="*/ 438640 h 4875047"/>
              <a:gd name="connsiteX254" fmla="*/ 2054394 w 5779300"/>
              <a:gd name="connsiteY254" fmla="*/ 678142 h 4875047"/>
              <a:gd name="connsiteX255" fmla="*/ 1492622 w 5779300"/>
              <a:gd name="connsiteY255" fmla="*/ 554134 h 4875047"/>
              <a:gd name="connsiteX256" fmla="*/ 1419516 w 5779300"/>
              <a:gd name="connsiteY256" fmla="*/ 514628 h 4875047"/>
              <a:gd name="connsiteX257" fmla="*/ 1412973 w 5779300"/>
              <a:gd name="connsiteY257" fmla="*/ 521825 h 4875047"/>
              <a:gd name="connsiteX258" fmla="*/ 1398512 w 5779300"/>
              <a:gd name="connsiteY258" fmla="*/ 507083 h 4875047"/>
              <a:gd name="connsiteX259" fmla="*/ 731488 w 5779300"/>
              <a:gd name="connsiteY259" fmla="*/ 267302 h 4875047"/>
              <a:gd name="connsiteX260" fmla="*/ 26554 w 5779300"/>
              <a:gd name="connsiteY260" fmla="*/ 544778 h 4875047"/>
              <a:gd name="connsiteX261" fmla="*/ 0 w 5779300"/>
              <a:gd name="connsiteY261" fmla="*/ 578563 h 4875047"/>
              <a:gd name="connsiteX262" fmla="*/ 26817 w 5779300"/>
              <a:gd name="connsiteY262" fmla="*/ 530242 h 4875047"/>
              <a:gd name="connsiteX263" fmla="*/ 927144 w 5779300"/>
              <a:gd name="connsiteY263" fmla="*/ 126843 h 4875047"/>
              <a:gd name="connsiteX264" fmla="*/ 1488915 w 5779300"/>
              <a:gd name="connsiteY264" fmla="*/ 250851 h 4875047"/>
              <a:gd name="connsiteX265" fmla="*/ 1562022 w 5779300"/>
              <a:gd name="connsiteY265" fmla="*/ 290357 h 4875047"/>
              <a:gd name="connsiteX266" fmla="*/ 1568565 w 5779300"/>
              <a:gd name="connsiteY266" fmla="*/ 283161 h 4875047"/>
              <a:gd name="connsiteX267" fmla="*/ 1583026 w 5779300"/>
              <a:gd name="connsiteY267" fmla="*/ 297902 h 4875047"/>
              <a:gd name="connsiteX268" fmla="*/ 2250049 w 5779300"/>
              <a:gd name="connsiteY268" fmla="*/ 537684 h 4875047"/>
              <a:gd name="connsiteX269" fmla="*/ 2891645 w 5779300"/>
              <a:gd name="connsiteY269" fmla="*/ 320345 h 4875047"/>
              <a:gd name="connsiteX270" fmla="*/ 2892026 w 5779300"/>
              <a:gd name="connsiteY270" fmla="*/ 320003 h 4875047"/>
              <a:gd name="connsiteX271" fmla="*/ 2894289 w 5779300"/>
              <a:gd name="connsiteY271" fmla="*/ 317421 h 4875047"/>
              <a:gd name="connsiteX272" fmla="*/ 2934912 w 5779300"/>
              <a:gd name="connsiteY272" fmla="*/ 277389 h 4875047"/>
              <a:gd name="connsiteX273" fmla="*/ 2955014 w 5779300"/>
              <a:gd name="connsiteY273" fmla="*/ 260168 h 4875047"/>
              <a:gd name="connsiteX274" fmla="*/ 2981537 w 5779300"/>
              <a:gd name="connsiteY274" fmla="*/ 226423 h 4875047"/>
              <a:gd name="connsiteX275" fmla="*/ 2969873 w 5779300"/>
              <a:gd name="connsiteY275" fmla="*/ 247440 h 4875047"/>
              <a:gd name="connsiteX276" fmla="*/ 2979139 w 5779300"/>
              <a:gd name="connsiteY276" fmla="*/ 239502 h 4875047"/>
              <a:gd name="connsiteX277" fmla="*/ 3724906 w 5779300"/>
              <a:gd name="connsiteY277" fmla="*/ 0 h 48750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Lst>
            <a:rect l="l" t="t" r="r" b="b"/>
            <a:pathLst>
              <a:path w="5779300" h="4875047">
                <a:moveTo>
                  <a:pt x="3724906" y="4196905"/>
                </a:moveTo>
                <a:cubicBezTo>
                  <a:pt x="3932999" y="4196905"/>
                  <a:pt x="4126317" y="4242621"/>
                  <a:pt x="4286678" y="4320913"/>
                </a:cubicBezTo>
                <a:lnTo>
                  <a:pt x="4359786" y="4360419"/>
                </a:lnTo>
                <a:lnTo>
                  <a:pt x="4366327" y="4353223"/>
                </a:lnTo>
                <a:lnTo>
                  <a:pt x="4380788" y="4367964"/>
                </a:lnTo>
                <a:cubicBezTo>
                  <a:pt x="4539335" y="4514405"/>
                  <a:pt x="4779273" y="4607746"/>
                  <a:pt x="5047812" y="4607746"/>
                </a:cubicBezTo>
                <a:cubicBezTo>
                  <a:pt x="5338729" y="4607746"/>
                  <a:pt x="5596080" y="4498199"/>
                  <a:pt x="5752747" y="4330270"/>
                </a:cubicBezTo>
                <a:lnTo>
                  <a:pt x="5779300" y="4296485"/>
                </a:lnTo>
                <a:lnTo>
                  <a:pt x="5752483" y="4344805"/>
                </a:lnTo>
                <a:cubicBezTo>
                  <a:pt x="5588072" y="4583894"/>
                  <a:pt x="5246666" y="4748204"/>
                  <a:pt x="4852156" y="4748204"/>
                </a:cubicBezTo>
                <a:cubicBezTo>
                  <a:pt x="4644064" y="4748204"/>
                  <a:pt x="4450746" y="4702489"/>
                  <a:pt x="4290385" y="4624196"/>
                </a:cubicBezTo>
                <a:lnTo>
                  <a:pt x="4217279" y="4584691"/>
                </a:lnTo>
                <a:lnTo>
                  <a:pt x="4210736" y="4591887"/>
                </a:lnTo>
                <a:lnTo>
                  <a:pt x="4196275" y="4577146"/>
                </a:lnTo>
                <a:cubicBezTo>
                  <a:pt x="4037728" y="4430705"/>
                  <a:pt x="3797789" y="4337363"/>
                  <a:pt x="3529251" y="4337363"/>
                </a:cubicBezTo>
                <a:cubicBezTo>
                  <a:pt x="3274699" y="4337363"/>
                  <a:pt x="3045845" y="4421235"/>
                  <a:pt x="2887657" y="4554703"/>
                </a:cubicBezTo>
                <a:lnTo>
                  <a:pt x="2887274" y="4555044"/>
                </a:lnTo>
                <a:lnTo>
                  <a:pt x="2885011" y="4557626"/>
                </a:lnTo>
                <a:cubicBezTo>
                  <a:pt x="2872092" y="4571314"/>
                  <a:pt x="2858540" y="4584665"/>
                  <a:pt x="2844389" y="4597658"/>
                </a:cubicBezTo>
                <a:lnTo>
                  <a:pt x="2824287" y="4614879"/>
                </a:lnTo>
                <a:lnTo>
                  <a:pt x="2797763" y="4648624"/>
                </a:lnTo>
                <a:lnTo>
                  <a:pt x="2809427" y="4627607"/>
                </a:lnTo>
                <a:lnTo>
                  <a:pt x="2800162" y="4635545"/>
                </a:lnTo>
                <a:cubicBezTo>
                  <a:pt x="2616288" y="4782623"/>
                  <a:pt x="2350277" y="4875047"/>
                  <a:pt x="2054395" y="4875047"/>
                </a:cubicBezTo>
                <a:cubicBezTo>
                  <a:pt x="1846301" y="4875047"/>
                  <a:pt x="1652984" y="4829332"/>
                  <a:pt x="1492623" y="4751040"/>
                </a:cubicBezTo>
                <a:lnTo>
                  <a:pt x="1419516" y="4711533"/>
                </a:lnTo>
                <a:lnTo>
                  <a:pt x="1412973" y="4718730"/>
                </a:lnTo>
                <a:lnTo>
                  <a:pt x="1398512" y="4703989"/>
                </a:lnTo>
                <a:cubicBezTo>
                  <a:pt x="1239966" y="4557548"/>
                  <a:pt x="1000027" y="4464207"/>
                  <a:pt x="731489" y="4464207"/>
                </a:cubicBezTo>
                <a:cubicBezTo>
                  <a:pt x="440572" y="4464207"/>
                  <a:pt x="183220" y="4573753"/>
                  <a:pt x="26554" y="4741683"/>
                </a:cubicBezTo>
                <a:lnTo>
                  <a:pt x="0" y="4775468"/>
                </a:lnTo>
                <a:lnTo>
                  <a:pt x="26818" y="4727148"/>
                </a:lnTo>
                <a:cubicBezTo>
                  <a:pt x="191229" y="4488058"/>
                  <a:pt x="532634" y="4323749"/>
                  <a:pt x="927144" y="4323749"/>
                </a:cubicBezTo>
                <a:cubicBezTo>
                  <a:pt x="1135237" y="4323749"/>
                  <a:pt x="1328555" y="4369464"/>
                  <a:pt x="1488916" y="4447756"/>
                </a:cubicBezTo>
                <a:lnTo>
                  <a:pt x="1562023" y="4487263"/>
                </a:lnTo>
                <a:lnTo>
                  <a:pt x="1568565" y="4480066"/>
                </a:lnTo>
                <a:lnTo>
                  <a:pt x="1583026" y="4494807"/>
                </a:lnTo>
                <a:cubicBezTo>
                  <a:pt x="1741572" y="4641248"/>
                  <a:pt x="1981511" y="4734589"/>
                  <a:pt x="2250049" y="4734589"/>
                </a:cubicBezTo>
                <a:cubicBezTo>
                  <a:pt x="2504601" y="4734589"/>
                  <a:pt x="2733456" y="4650717"/>
                  <a:pt x="2891645" y="4517250"/>
                </a:cubicBezTo>
                <a:lnTo>
                  <a:pt x="2892026" y="4516908"/>
                </a:lnTo>
                <a:lnTo>
                  <a:pt x="2894289" y="4514326"/>
                </a:lnTo>
                <a:cubicBezTo>
                  <a:pt x="2907209" y="4500639"/>
                  <a:pt x="2920761" y="4487288"/>
                  <a:pt x="2934912" y="4474294"/>
                </a:cubicBezTo>
                <a:lnTo>
                  <a:pt x="2955014" y="4457073"/>
                </a:lnTo>
                <a:lnTo>
                  <a:pt x="2981537" y="4423328"/>
                </a:lnTo>
                <a:lnTo>
                  <a:pt x="2969873" y="4444345"/>
                </a:lnTo>
                <a:lnTo>
                  <a:pt x="2979139" y="4436408"/>
                </a:lnTo>
                <a:cubicBezTo>
                  <a:pt x="3163014" y="4289329"/>
                  <a:pt x="3429024" y="4196905"/>
                  <a:pt x="3724906" y="4196905"/>
                </a:cubicBezTo>
                <a:close/>
                <a:moveTo>
                  <a:pt x="2313044" y="3980477"/>
                </a:moveTo>
                <a:cubicBezTo>
                  <a:pt x="2419544" y="3980477"/>
                  <a:pt x="2505879" y="4086933"/>
                  <a:pt x="2505879" y="4218253"/>
                </a:cubicBezTo>
                <a:cubicBezTo>
                  <a:pt x="2505879" y="4349573"/>
                  <a:pt x="2419544" y="4456029"/>
                  <a:pt x="2313044" y="4456029"/>
                </a:cubicBezTo>
                <a:cubicBezTo>
                  <a:pt x="2206544" y="4456029"/>
                  <a:pt x="2120209" y="4349573"/>
                  <a:pt x="2120209" y="4218253"/>
                </a:cubicBezTo>
                <a:cubicBezTo>
                  <a:pt x="2120209" y="4086933"/>
                  <a:pt x="2206544" y="3980477"/>
                  <a:pt x="2313044" y="3980477"/>
                </a:cubicBezTo>
                <a:close/>
                <a:moveTo>
                  <a:pt x="1725007" y="3950835"/>
                </a:moveTo>
                <a:cubicBezTo>
                  <a:pt x="1800889" y="3950835"/>
                  <a:pt x="1862402" y="4032533"/>
                  <a:pt x="1862402" y="4133314"/>
                </a:cubicBezTo>
                <a:cubicBezTo>
                  <a:pt x="1862402" y="4234094"/>
                  <a:pt x="1800889" y="4315793"/>
                  <a:pt x="1725007" y="4315793"/>
                </a:cubicBezTo>
                <a:cubicBezTo>
                  <a:pt x="1649126" y="4315793"/>
                  <a:pt x="1587612" y="4234094"/>
                  <a:pt x="1587612" y="4133314"/>
                </a:cubicBezTo>
                <a:cubicBezTo>
                  <a:pt x="1587612" y="4032533"/>
                  <a:pt x="1649126" y="3950835"/>
                  <a:pt x="1725007" y="3950835"/>
                </a:cubicBezTo>
                <a:close/>
                <a:moveTo>
                  <a:pt x="4695521" y="3752385"/>
                </a:moveTo>
                <a:cubicBezTo>
                  <a:pt x="4802021" y="3752385"/>
                  <a:pt x="4888356" y="3858841"/>
                  <a:pt x="4888356" y="3990161"/>
                </a:cubicBezTo>
                <a:cubicBezTo>
                  <a:pt x="4888356" y="4121481"/>
                  <a:pt x="4802021" y="4227937"/>
                  <a:pt x="4695521" y="4227937"/>
                </a:cubicBezTo>
                <a:cubicBezTo>
                  <a:pt x="4589021" y="4227937"/>
                  <a:pt x="4502686" y="4121481"/>
                  <a:pt x="4502686" y="3990161"/>
                </a:cubicBezTo>
                <a:cubicBezTo>
                  <a:pt x="4502686" y="3858841"/>
                  <a:pt x="4589021" y="3752385"/>
                  <a:pt x="4695521" y="3752385"/>
                </a:cubicBezTo>
                <a:close/>
                <a:moveTo>
                  <a:pt x="3335352" y="3616182"/>
                </a:moveTo>
                <a:cubicBezTo>
                  <a:pt x="3411234" y="3616182"/>
                  <a:pt x="3472748" y="3697881"/>
                  <a:pt x="3472748" y="3798661"/>
                </a:cubicBezTo>
                <a:cubicBezTo>
                  <a:pt x="3472748" y="3899442"/>
                  <a:pt x="3411234" y="3981141"/>
                  <a:pt x="3335352" y="3981141"/>
                </a:cubicBezTo>
                <a:cubicBezTo>
                  <a:pt x="3259471" y="3981141"/>
                  <a:pt x="3197957" y="3899442"/>
                  <a:pt x="3197957" y="3798661"/>
                </a:cubicBezTo>
                <a:cubicBezTo>
                  <a:pt x="3197957" y="3697881"/>
                  <a:pt x="3259471" y="3616182"/>
                  <a:pt x="3335352" y="3616182"/>
                </a:cubicBezTo>
                <a:close/>
                <a:moveTo>
                  <a:pt x="2752256" y="3594170"/>
                </a:moveTo>
                <a:cubicBezTo>
                  <a:pt x="2828137" y="3594170"/>
                  <a:pt x="2889650" y="3675869"/>
                  <a:pt x="2889650" y="3776650"/>
                </a:cubicBezTo>
                <a:cubicBezTo>
                  <a:pt x="2889650" y="3877430"/>
                  <a:pt x="2828137" y="3959129"/>
                  <a:pt x="2752256" y="3959129"/>
                </a:cubicBezTo>
                <a:cubicBezTo>
                  <a:pt x="2676374" y="3959129"/>
                  <a:pt x="2614861" y="3877430"/>
                  <a:pt x="2614861" y="3776650"/>
                </a:cubicBezTo>
                <a:cubicBezTo>
                  <a:pt x="2614861" y="3675869"/>
                  <a:pt x="2676374" y="3594170"/>
                  <a:pt x="2752256" y="3594170"/>
                </a:cubicBezTo>
                <a:close/>
                <a:moveTo>
                  <a:pt x="1272022" y="3510406"/>
                </a:moveTo>
                <a:cubicBezTo>
                  <a:pt x="1358553" y="3510406"/>
                  <a:pt x="1428700" y="3592105"/>
                  <a:pt x="1428700" y="3692885"/>
                </a:cubicBezTo>
                <a:cubicBezTo>
                  <a:pt x="1428700" y="3793666"/>
                  <a:pt x="1358553" y="3875365"/>
                  <a:pt x="1272022" y="3875365"/>
                </a:cubicBezTo>
                <a:cubicBezTo>
                  <a:pt x="1185491" y="3875365"/>
                  <a:pt x="1115344" y="3793666"/>
                  <a:pt x="1115344" y="3692885"/>
                </a:cubicBezTo>
                <a:cubicBezTo>
                  <a:pt x="1115344" y="3592105"/>
                  <a:pt x="1185491" y="3510406"/>
                  <a:pt x="1272022" y="3510406"/>
                </a:cubicBezTo>
                <a:close/>
                <a:moveTo>
                  <a:pt x="557672" y="3504925"/>
                </a:moveTo>
                <a:cubicBezTo>
                  <a:pt x="664172" y="3504925"/>
                  <a:pt x="750507" y="3611381"/>
                  <a:pt x="750507" y="3742701"/>
                </a:cubicBezTo>
                <a:cubicBezTo>
                  <a:pt x="750507" y="3874021"/>
                  <a:pt x="664172" y="3980477"/>
                  <a:pt x="557672" y="3980477"/>
                </a:cubicBezTo>
                <a:cubicBezTo>
                  <a:pt x="451172" y="3980477"/>
                  <a:pt x="364836" y="3874021"/>
                  <a:pt x="364836" y="3742701"/>
                </a:cubicBezTo>
                <a:cubicBezTo>
                  <a:pt x="364836" y="3611381"/>
                  <a:pt x="451172" y="3504925"/>
                  <a:pt x="557672" y="3504925"/>
                </a:cubicBezTo>
                <a:close/>
                <a:moveTo>
                  <a:pt x="5237411" y="3504482"/>
                </a:moveTo>
                <a:cubicBezTo>
                  <a:pt x="5313292" y="3504482"/>
                  <a:pt x="5374806" y="3586181"/>
                  <a:pt x="5374806" y="3686961"/>
                </a:cubicBezTo>
                <a:cubicBezTo>
                  <a:pt x="5374806" y="3787741"/>
                  <a:pt x="5313292" y="3869440"/>
                  <a:pt x="5237411" y="3869440"/>
                </a:cubicBezTo>
                <a:cubicBezTo>
                  <a:pt x="5161530" y="3869440"/>
                  <a:pt x="5100016" y="3787741"/>
                  <a:pt x="5100016" y="3686961"/>
                </a:cubicBezTo>
                <a:cubicBezTo>
                  <a:pt x="5100016" y="3586181"/>
                  <a:pt x="5161530" y="3504482"/>
                  <a:pt x="5237411" y="3504482"/>
                </a:cubicBezTo>
                <a:close/>
                <a:moveTo>
                  <a:pt x="3900712" y="3259961"/>
                </a:moveTo>
                <a:cubicBezTo>
                  <a:pt x="4007212" y="3259961"/>
                  <a:pt x="4093547" y="3366417"/>
                  <a:pt x="4093547" y="3497737"/>
                </a:cubicBezTo>
                <a:cubicBezTo>
                  <a:pt x="4093547" y="3629057"/>
                  <a:pt x="4007212" y="3735513"/>
                  <a:pt x="3900712" y="3735513"/>
                </a:cubicBezTo>
                <a:cubicBezTo>
                  <a:pt x="3794212" y="3735513"/>
                  <a:pt x="3707877" y="3629057"/>
                  <a:pt x="3707877" y="3497737"/>
                </a:cubicBezTo>
                <a:cubicBezTo>
                  <a:pt x="3707877" y="3366417"/>
                  <a:pt x="3794212" y="3259961"/>
                  <a:pt x="3900712" y="3259961"/>
                </a:cubicBezTo>
                <a:close/>
                <a:moveTo>
                  <a:pt x="3724906" y="2823028"/>
                </a:moveTo>
                <a:cubicBezTo>
                  <a:pt x="3932999" y="2823028"/>
                  <a:pt x="4126317" y="2868744"/>
                  <a:pt x="4286678" y="2947036"/>
                </a:cubicBezTo>
                <a:lnTo>
                  <a:pt x="4359786" y="2986542"/>
                </a:lnTo>
                <a:lnTo>
                  <a:pt x="4366327" y="2979345"/>
                </a:lnTo>
                <a:lnTo>
                  <a:pt x="4380788" y="2994087"/>
                </a:lnTo>
                <a:cubicBezTo>
                  <a:pt x="4539335" y="3140528"/>
                  <a:pt x="4779273" y="3233868"/>
                  <a:pt x="5047812" y="3233868"/>
                </a:cubicBezTo>
                <a:cubicBezTo>
                  <a:pt x="5338729" y="3233868"/>
                  <a:pt x="5596080" y="3124322"/>
                  <a:pt x="5752747" y="2956393"/>
                </a:cubicBezTo>
                <a:lnTo>
                  <a:pt x="5779300" y="2922608"/>
                </a:lnTo>
                <a:lnTo>
                  <a:pt x="5752483" y="2970928"/>
                </a:lnTo>
                <a:cubicBezTo>
                  <a:pt x="5588072" y="3210018"/>
                  <a:pt x="5246666" y="3374327"/>
                  <a:pt x="4852156" y="3374327"/>
                </a:cubicBezTo>
                <a:cubicBezTo>
                  <a:pt x="4644064" y="3374327"/>
                  <a:pt x="4450746" y="3328612"/>
                  <a:pt x="4290385" y="3250320"/>
                </a:cubicBezTo>
                <a:lnTo>
                  <a:pt x="4217279" y="3210813"/>
                </a:lnTo>
                <a:lnTo>
                  <a:pt x="4210736" y="3218010"/>
                </a:lnTo>
                <a:lnTo>
                  <a:pt x="4196275" y="3203269"/>
                </a:lnTo>
                <a:cubicBezTo>
                  <a:pt x="4037728" y="3056828"/>
                  <a:pt x="3797789" y="2963486"/>
                  <a:pt x="3529251" y="2963486"/>
                </a:cubicBezTo>
                <a:cubicBezTo>
                  <a:pt x="3274699" y="2963486"/>
                  <a:pt x="3045845" y="3047358"/>
                  <a:pt x="2887656" y="3180826"/>
                </a:cubicBezTo>
                <a:lnTo>
                  <a:pt x="2887274" y="3181167"/>
                </a:lnTo>
                <a:lnTo>
                  <a:pt x="2885011" y="3183749"/>
                </a:lnTo>
                <a:cubicBezTo>
                  <a:pt x="2872092" y="3197436"/>
                  <a:pt x="2858540" y="3210788"/>
                  <a:pt x="2844389" y="3223781"/>
                </a:cubicBezTo>
                <a:lnTo>
                  <a:pt x="2824287" y="3241002"/>
                </a:lnTo>
                <a:lnTo>
                  <a:pt x="2797763" y="3274747"/>
                </a:lnTo>
                <a:lnTo>
                  <a:pt x="2809427" y="3253730"/>
                </a:lnTo>
                <a:lnTo>
                  <a:pt x="2800162" y="3261668"/>
                </a:lnTo>
                <a:cubicBezTo>
                  <a:pt x="2616288" y="3408746"/>
                  <a:pt x="2350277" y="3501170"/>
                  <a:pt x="2054394" y="3501170"/>
                </a:cubicBezTo>
                <a:cubicBezTo>
                  <a:pt x="1846301" y="3501170"/>
                  <a:pt x="1652983" y="3455455"/>
                  <a:pt x="1492622" y="3377162"/>
                </a:cubicBezTo>
                <a:lnTo>
                  <a:pt x="1419516" y="3337656"/>
                </a:lnTo>
                <a:lnTo>
                  <a:pt x="1412973" y="3344853"/>
                </a:lnTo>
                <a:lnTo>
                  <a:pt x="1398512" y="3330111"/>
                </a:lnTo>
                <a:cubicBezTo>
                  <a:pt x="1239966" y="3183671"/>
                  <a:pt x="1000027" y="3090330"/>
                  <a:pt x="731488" y="3090330"/>
                </a:cubicBezTo>
                <a:cubicBezTo>
                  <a:pt x="440572" y="3090330"/>
                  <a:pt x="183220" y="3199876"/>
                  <a:pt x="26554" y="3367806"/>
                </a:cubicBezTo>
                <a:lnTo>
                  <a:pt x="0" y="3401591"/>
                </a:lnTo>
                <a:lnTo>
                  <a:pt x="26817" y="3353271"/>
                </a:lnTo>
                <a:cubicBezTo>
                  <a:pt x="191229" y="3114181"/>
                  <a:pt x="532633" y="2949871"/>
                  <a:pt x="927144" y="2949871"/>
                </a:cubicBezTo>
                <a:cubicBezTo>
                  <a:pt x="1135237" y="2949871"/>
                  <a:pt x="1328554" y="2995587"/>
                  <a:pt x="1488915" y="3073879"/>
                </a:cubicBezTo>
                <a:lnTo>
                  <a:pt x="1562022" y="3113385"/>
                </a:lnTo>
                <a:lnTo>
                  <a:pt x="1568565" y="3106189"/>
                </a:lnTo>
                <a:lnTo>
                  <a:pt x="1583026" y="3120930"/>
                </a:lnTo>
                <a:cubicBezTo>
                  <a:pt x="1741572" y="3267371"/>
                  <a:pt x="1981511" y="3360712"/>
                  <a:pt x="2250049" y="3360712"/>
                </a:cubicBezTo>
                <a:cubicBezTo>
                  <a:pt x="2504601" y="3360712"/>
                  <a:pt x="2733456" y="3276840"/>
                  <a:pt x="2891645" y="3143373"/>
                </a:cubicBezTo>
                <a:lnTo>
                  <a:pt x="2892026" y="3143031"/>
                </a:lnTo>
                <a:lnTo>
                  <a:pt x="2894289" y="3140449"/>
                </a:lnTo>
                <a:cubicBezTo>
                  <a:pt x="2907209" y="3126761"/>
                  <a:pt x="2920761" y="3113411"/>
                  <a:pt x="2934912" y="3100417"/>
                </a:cubicBezTo>
                <a:lnTo>
                  <a:pt x="2955014" y="3083196"/>
                </a:lnTo>
                <a:lnTo>
                  <a:pt x="2981537" y="3049451"/>
                </a:lnTo>
                <a:lnTo>
                  <a:pt x="2969873" y="3070468"/>
                </a:lnTo>
                <a:lnTo>
                  <a:pt x="2979139" y="3062530"/>
                </a:lnTo>
                <a:cubicBezTo>
                  <a:pt x="3163014" y="2915452"/>
                  <a:pt x="3429024" y="2823028"/>
                  <a:pt x="3724906" y="2823028"/>
                </a:cubicBezTo>
                <a:close/>
                <a:moveTo>
                  <a:pt x="3724906" y="1373877"/>
                </a:moveTo>
                <a:cubicBezTo>
                  <a:pt x="3932999" y="1373877"/>
                  <a:pt x="4126317" y="1419593"/>
                  <a:pt x="4286678" y="1497885"/>
                </a:cubicBezTo>
                <a:lnTo>
                  <a:pt x="4359786" y="1537391"/>
                </a:lnTo>
                <a:lnTo>
                  <a:pt x="4366327" y="1530195"/>
                </a:lnTo>
                <a:lnTo>
                  <a:pt x="4380788" y="1544936"/>
                </a:lnTo>
                <a:cubicBezTo>
                  <a:pt x="4539335" y="1691377"/>
                  <a:pt x="4779273" y="1784718"/>
                  <a:pt x="5047812" y="1784718"/>
                </a:cubicBezTo>
                <a:cubicBezTo>
                  <a:pt x="5338729" y="1784718"/>
                  <a:pt x="5596080" y="1675171"/>
                  <a:pt x="5752747" y="1507242"/>
                </a:cubicBezTo>
                <a:lnTo>
                  <a:pt x="5779300" y="1473457"/>
                </a:lnTo>
                <a:lnTo>
                  <a:pt x="5752483" y="1521777"/>
                </a:lnTo>
                <a:cubicBezTo>
                  <a:pt x="5588072" y="1760866"/>
                  <a:pt x="5246666" y="1925176"/>
                  <a:pt x="4852156" y="1925176"/>
                </a:cubicBezTo>
                <a:cubicBezTo>
                  <a:pt x="4644064" y="1925176"/>
                  <a:pt x="4450746" y="1879461"/>
                  <a:pt x="4290385" y="1801168"/>
                </a:cubicBezTo>
                <a:lnTo>
                  <a:pt x="4217279" y="1761663"/>
                </a:lnTo>
                <a:lnTo>
                  <a:pt x="4210736" y="1768859"/>
                </a:lnTo>
                <a:lnTo>
                  <a:pt x="4196275" y="1754118"/>
                </a:lnTo>
                <a:cubicBezTo>
                  <a:pt x="4037728" y="1607677"/>
                  <a:pt x="3797789" y="1514335"/>
                  <a:pt x="3529251" y="1514335"/>
                </a:cubicBezTo>
                <a:cubicBezTo>
                  <a:pt x="3274699" y="1514335"/>
                  <a:pt x="3045845" y="1598207"/>
                  <a:pt x="2887657" y="1731675"/>
                </a:cubicBezTo>
                <a:lnTo>
                  <a:pt x="2887274" y="1732016"/>
                </a:lnTo>
                <a:lnTo>
                  <a:pt x="2885011" y="1734598"/>
                </a:lnTo>
                <a:cubicBezTo>
                  <a:pt x="2872092" y="1748286"/>
                  <a:pt x="2858540" y="1761637"/>
                  <a:pt x="2844389" y="1774630"/>
                </a:cubicBezTo>
                <a:lnTo>
                  <a:pt x="2824287" y="1791851"/>
                </a:lnTo>
                <a:lnTo>
                  <a:pt x="2797763" y="1825596"/>
                </a:lnTo>
                <a:lnTo>
                  <a:pt x="2809427" y="1804579"/>
                </a:lnTo>
                <a:lnTo>
                  <a:pt x="2800162" y="1812517"/>
                </a:lnTo>
                <a:cubicBezTo>
                  <a:pt x="2616288" y="1959595"/>
                  <a:pt x="2350277" y="2052019"/>
                  <a:pt x="2054395" y="2052019"/>
                </a:cubicBezTo>
                <a:cubicBezTo>
                  <a:pt x="1846301" y="2052019"/>
                  <a:pt x="1652984" y="2006304"/>
                  <a:pt x="1492623" y="1928012"/>
                </a:cubicBezTo>
                <a:lnTo>
                  <a:pt x="1419516" y="1888505"/>
                </a:lnTo>
                <a:lnTo>
                  <a:pt x="1412973" y="1895702"/>
                </a:lnTo>
                <a:lnTo>
                  <a:pt x="1398512" y="1880961"/>
                </a:lnTo>
                <a:cubicBezTo>
                  <a:pt x="1239966" y="1734520"/>
                  <a:pt x="1000027" y="1641179"/>
                  <a:pt x="731489" y="1641179"/>
                </a:cubicBezTo>
                <a:cubicBezTo>
                  <a:pt x="440572" y="1641179"/>
                  <a:pt x="183220" y="1750725"/>
                  <a:pt x="26554" y="1918655"/>
                </a:cubicBezTo>
                <a:lnTo>
                  <a:pt x="0" y="1952440"/>
                </a:lnTo>
                <a:lnTo>
                  <a:pt x="26818" y="1904120"/>
                </a:lnTo>
                <a:cubicBezTo>
                  <a:pt x="191229" y="1665030"/>
                  <a:pt x="532634" y="1500721"/>
                  <a:pt x="927144" y="1500721"/>
                </a:cubicBezTo>
                <a:cubicBezTo>
                  <a:pt x="1135237" y="1500721"/>
                  <a:pt x="1328555" y="1546436"/>
                  <a:pt x="1488916" y="1624728"/>
                </a:cubicBezTo>
                <a:lnTo>
                  <a:pt x="1562023" y="1664235"/>
                </a:lnTo>
                <a:lnTo>
                  <a:pt x="1568565" y="1657038"/>
                </a:lnTo>
                <a:lnTo>
                  <a:pt x="1583026" y="1671779"/>
                </a:lnTo>
                <a:cubicBezTo>
                  <a:pt x="1741572" y="1818220"/>
                  <a:pt x="1981511" y="1911561"/>
                  <a:pt x="2250049" y="1911561"/>
                </a:cubicBezTo>
                <a:cubicBezTo>
                  <a:pt x="2504601" y="1911561"/>
                  <a:pt x="2733456" y="1827689"/>
                  <a:pt x="2891645" y="1694222"/>
                </a:cubicBezTo>
                <a:lnTo>
                  <a:pt x="2892026" y="1693880"/>
                </a:lnTo>
                <a:lnTo>
                  <a:pt x="2894289" y="1691298"/>
                </a:lnTo>
                <a:cubicBezTo>
                  <a:pt x="2907209" y="1677611"/>
                  <a:pt x="2920761" y="1664260"/>
                  <a:pt x="2934912" y="1651266"/>
                </a:cubicBezTo>
                <a:lnTo>
                  <a:pt x="2955014" y="1634045"/>
                </a:lnTo>
                <a:lnTo>
                  <a:pt x="2981537" y="1600300"/>
                </a:lnTo>
                <a:lnTo>
                  <a:pt x="2969873" y="1621317"/>
                </a:lnTo>
                <a:lnTo>
                  <a:pt x="2979139" y="1613380"/>
                </a:lnTo>
                <a:cubicBezTo>
                  <a:pt x="3163014" y="1466301"/>
                  <a:pt x="3429024" y="1373877"/>
                  <a:pt x="3724906" y="1373877"/>
                </a:cubicBezTo>
                <a:close/>
                <a:moveTo>
                  <a:pt x="2313044" y="1157449"/>
                </a:moveTo>
                <a:cubicBezTo>
                  <a:pt x="2419544" y="1157449"/>
                  <a:pt x="2505879" y="1263905"/>
                  <a:pt x="2505879" y="1395225"/>
                </a:cubicBezTo>
                <a:cubicBezTo>
                  <a:pt x="2505879" y="1526545"/>
                  <a:pt x="2419544" y="1633001"/>
                  <a:pt x="2313044" y="1633001"/>
                </a:cubicBezTo>
                <a:cubicBezTo>
                  <a:pt x="2206544" y="1633001"/>
                  <a:pt x="2120209" y="1526545"/>
                  <a:pt x="2120209" y="1395225"/>
                </a:cubicBezTo>
                <a:cubicBezTo>
                  <a:pt x="2120209" y="1263905"/>
                  <a:pt x="2206544" y="1157449"/>
                  <a:pt x="2313044" y="1157449"/>
                </a:cubicBezTo>
                <a:close/>
                <a:moveTo>
                  <a:pt x="1725007" y="1127807"/>
                </a:moveTo>
                <a:cubicBezTo>
                  <a:pt x="1800889" y="1127807"/>
                  <a:pt x="1862402" y="1209505"/>
                  <a:pt x="1862402" y="1310286"/>
                </a:cubicBezTo>
                <a:cubicBezTo>
                  <a:pt x="1862402" y="1411066"/>
                  <a:pt x="1800889" y="1492765"/>
                  <a:pt x="1725007" y="1492765"/>
                </a:cubicBezTo>
                <a:cubicBezTo>
                  <a:pt x="1649126" y="1492765"/>
                  <a:pt x="1587612" y="1411066"/>
                  <a:pt x="1587612" y="1310286"/>
                </a:cubicBezTo>
                <a:cubicBezTo>
                  <a:pt x="1587612" y="1209505"/>
                  <a:pt x="1649126" y="1127807"/>
                  <a:pt x="1725007" y="1127807"/>
                </a:cubicBezTo>
                <a:close/>
                <a:moveTo>
                  <a:pt x="4695521" y="929357"/>
                </a:moveTo>
                <a:cubicBezTo>
                  <a:pt x="4802021" y="929357"/>
                  <a:pt x="4888356" y="1035813"/>
                  <a:pt x="4888356" y="1167133"/>
                </a:cubicBezTo>
                <a:cubicBezTo>
                  <a:pt x="4888356" y="1298453"/>
                  <a:pt x="4802021" y="1404909"/>
                  <a:pt x="4695521" y="1404909"/>
                </a:cubicBezTo>
                <a:cubicBezTo>
                  <a:pt x="4589021" y="1404909"/>
                  <a:pt x="4502686" y="1298453"/>
                  <a:pt x="4502686" y="1167133"/>
                </a:cubicBezTo>
                <a:cubicBezTo>
                  <a:pt x="4502686" y="1035813"/>
                  <a:pt x="4589021" y="929357"/>
                  <a:pt x="4695521" y="929357"/>
                </a:cubicBezTo>
                <a:close/>
                <a:moveTo>
                  <a:pt x="3335352" y="793154"/>
                </a:moveTo>
                <a:cubicBezTo>
                  <a:pt x="3411234" y="793154"/>
                  <a:pt x="3472748" y="874853"/>
                  <a:pt x="3472748" y="975633"/>
                </a:cubicBezTo>
                <a:cubicBezTo>
                  <a:pt x="3472748" y="1076414"/>
                  <a:pt x="3411234" y="1158113"/>
                  <a:pt x="3335352" y="1158113"/>
                </a:cubicBezTo>
                <a:cubicBezTo>
                  <a:pt x="3259471" y="1158113"/>
                  <a:pt x="3197957" y="1076414"/>
                  <a:pt x="3197957" y="975633"/>
                </a:cubicBezTo>
                <a:cubicBezTo>
                  <a:pt x="3197957" y="874853"/>
                  <a:pt x="3259471" y="793154"/>
                  <a:pt x="3335352" y="793154"/>
                </a:cubicBezTo>
                <a:close/>
                <a:moveTo>
                  <a:pt x="2752256" y="771142"/>
                </a:moveTo>
                <a:cubicBezTo>
                  <a:pt x="2828137" y="771142"/>
                  <a:pt x="2889650" y="852841"/>
                  <a:pt x="2889650" y="953622"/>
                </a:cubicBezTo>
                <a:cubicBezTo>
                  <a:pt x="2889650" y="1054402"/>
                  <a:pt x="2828137" y="1136101"/>
                  <a:pt x="2752256" y="1136101"/>
                </a:cubicBezTo>
                <a:cubicBezTo>
                  <a:pt x="2676374" y="1136101"/>
                  <a:pt x="2614861" y="1054402"/>
                  <a:pt x="2614861" y="953622"/>
                </a:cubicBezTo>
                <a:cubicBezTo>
                  <a:pt x="2614861" y="852841"/>
                  <a:pt x="2676374" y="771142"/>
                  <a:pt x="2752256" y="771142"/>
                </a:cubicBezTo>
                <a:close/>
                <a:moveTo>
                  <a:pt x="1272022" y="687378"/>
                </a:moveTo>
                <a:cubicBezTo>
                  <a:pt x="1358553" y="687378"/>
                  <a:pt x="1428700" y="769077"/>
                  <a:pt x="1428700" y="869857"/>
                </a:cubicBezTo>
                <a:cubicBezTo>
                  <a:pt x="1428700" y="970638"/>
                  <a:pt x="1358553" y="1052337"/>
                  <a:pt x="1272022" y="1052337"/>
                </a:cubicBezTo>
                <a:cubicBezTo>
                  <a:pt x="1185491" y="1052337"/>
                  <a:pt x="1115344" y="970638"/>
                  <a:pt x="1115344" y="869857"/>
                </a:cubicBezTo>
                <a:cubicBezTo>
                  <a:pt x="1115344" y="769077"/>
                  <a:pt x="1185491" y="687378"/>
                  <a:pt x="1272022" y="687378"/>
                </a:cubicBezTo>
                <a:close/>
                <a:moveTo>
                  <a:pt x="557672" y="681897"/>
                </a:moveTo>
                <a:cubicBezTo>
                  <a:pt x="664172" y="681897"/>
                  <a:pt x="750507" y="788353"/>
                  <a:pt x="750507" y="919673"/>
                </a:cubicBezTo>
                <a:cubicBezTo>
                  <a:pt x="750507" y="1050993"/>
                  <a:pt x="664172" y="1157449"/>
                  <a:pt x="557672" y="1157449"/>
                </a:cubicBezTo>
                <a:cubicBezTo>
                  <a:pt x="451172" y="1157449"/>
                  <a:pt x="364836" y="1050993"/>
                  <a:pt x="364836" y="919673"/>
                </a:cubicBezTo>
                <a:cubicBezTo>
                  <a:pt x="364836" y="788353"/>
                  <a:pt x="451172" y="681897"/>
                  <a:pt x="557672" y="681897"/>
                </a:cubicBezTo>
                <a:close/>
                <a:moveTo>
                  <a:pt x="5237411" y="681454"/>
                </a:moveTo>
                <a:cubicBezTo>
                  <a:pt x="5313292" y="681454"/>
                  <a:pt x="5374806" y="763153"/>
                  <a:pt x="5374806" y="863933"/>
                </a:cubicBezTo>
                <a:cubicBezTo>
                  <a:pt x="5374806" y="964713"/>
                  <a:pt x="5313292" y="1046412"/>
                  <a:pt x="5237411" y="1046412"/>
                </a:cubicBezTo>
                <a:cubicBezTo>
                  <a:pt x="5161530" y="1046412"/>
                  <a:pt x="5100016" y="964713"/>
                  <a:pt x="5100016" y="863933"/>
                </a:cubicBezTo>
                <a:cubicBezTo>
                  <a:pt x="5100016" y="763153"/>
                  <a:pt x="5161530" y="681454"/>
                  <a:pt x="5237411" y="681454"/>
                </a:cubicBezTo>
                <a:close/>
                <a:moveTo>
                  <a:pt x="3900712" y="436933"/>
                </a:moveTo>
                <a:cubicBezTo>
                  <a:pt x="4007212" y="436933"/>
                  <a:pt x="4093547" y="543389"/>
                  <a:pt x="4093547" y="674709"/>
                </a:cubicBezTo>
                <a:cubicBezTo>
                  <a:pt x="4093547" y="806029"/>
                  <a:pt x="4007212" y="912485"/>
                  <a:pt x="3900712" y="912485"/>
                </a:cubicBezTo>
                <a:cubicBezTo>
                  <a:pt x="3794212" y="912485"/>
                  <a:pt x="3707877" y="806029"/>
                  <a:pt x="3707877" y="674709"/>
                </a:cubicBezTo>
                <a:cubicBezTo>
                  <a:pt x="3707877" y="543389"/>
                  <a:pt x="3794212" y="436933"/>
                  <a:pt x="3900712" y="436933"/>
                </a:cubicBezTo>
                <a:close/>
                <a:moveTo>
                  <a:pt x="3724906" y="0"/>
                </a:moveTo>
                <a:cubicBezTo>
                  <a:pt x="3932999" y="0"/>
                  <a:pt x="4126317" y="45716"/>
                  <a:pt x="4286678" y="124008"/>
                </a:cubicBezTo>
                <a:lnTo>
                  <a:pt x="4359786" y="163514"/>
                </a:lnTo>
                <a:lnTo>
                  <a:pt x="4366327" y="156317"/>
                </a:lnTo>
                <a:lnTo>
                  <a:pt x="4380788" y="171059"/>
                </a:lnTo>
                <a:cubicBezTo>
                  <a:pt x="4539335" y="317500"/>
                  <a:pt x="4779273" y="410840"/>
                  <a:pt x="5047812" y="410840"/>
                </a:cubicBezTo>
                <a:cubicBezTo>
                  <a:pt x="5338729" y="410840"/>
                  <a:pt x="5596080" y="301294"/>
                  <a:pt x="5752747" y="133365"/>
                </a:cubicBezTo>
                <a:lnTo>
                  <a:pt x="5779300" y="99580"/>
                </a:lnTo>
                <a:lnTo>
                  <a:pt x="5752483" y="147900"/>
                </a:lnTo>
                <a:cubicBezTo>
                  <a:pt x="5588072" y="386990"/>
                  <a:pt x="5246666" y="551299"/>
                  <a:pt x="4852156" y="551299"/>
                </a:cubicBezTo>
                <a:cubicBezTo>
                  <a:pt x="4644064" y="551299"/>
                  <a:pt x="4450746" y="505584"/>
                  <a:pt x="4290385" y="427292"/>
                </a:cubicBezTo>
                <a:lnTo>
                  <a:pt x="4217279" y="387785"/>
                </a:lnTo>
                <a:lnTo>
                  <a:pt x="4210736" y="394982"/>
                </a:lnTo>
                <a:lnTo>
                  <a:pt x="4196275" y="380241"/>
                </a:lnTo>
                <a:cubicBezTo>
                  <a:pt x="4037728" y="233800"/>
                  <a:pt x="3797789" y="140458"/>
                  <a:pt x="3529251" y="140458"/>
                </a:cubicBezTo>
                <a:cubicBezTo>
                  <a:pt x="3274699" y="140458"/>
                  <a:pt x="3045845" y="224330"/>
                  <a:pt x="2887656" y="357798"/>
                </a:cubicBezTo>
                <a:lnTo>
                  <a:pt x="2887274" y="358139"/>
                </a:lnTo>
                <a:lnTo>
                  <a:pt x="2885011" y="360721"/>
                </a:lnTo>
                <a:cubicBezTo>
                  <a:pt x="2872092" y="374408"/>
                  <a:pt x="2858540" y="387760"/>
                  <a:pt x="2844389" y="400753"/>
                </a:cubicBezTo>
                <a:lnTo>
                  <a:pt x="2824287" y="417974"/>
                </a:lnTo>
                <a:lnTo>
                  <a:pt x="2797763" y="451719"/>
                </a:lnTo>
                <a:lnTo>
                  <a:pt x="2809427" y="430702"/>
                </a:lnTo>
                <a:lnTo>
                  <a:pt x="2800162" y="438640"/>
                </a:lnTo>
                <a:cubicBezTo>
                  <a:pt x="2616288" y="585718"/>
                  <a:pt x="2350277" y="678142"/>
                  <a:pt x="2054394" y="678142"/>
                </a:cubicBezTo>
                <a:cubicBezTo>
                  <a:pt x="1846301" y="678142"/>
                  <a:pt x="1652983" y="632427"/>
                  <a:pt x="1492622" y="554134"/>
                </a:cubicBezTo>
                <a:lnTo>
                  <a:pt x="1419516" y="514628"/>
                </a:lnTo>
                <a:lnTo>
                  <a:pt x="1412973" y="521825"/>
                </a:lnTo>
                <a:lnTo>
                  <a:pt x="1398512" y="507083"/>
                </a:lnTo>
                <a:cubicBezTo>
                  <a:pt x="1239966" y="360643"/>
                  <a:pt x="1000027" y="267302"/>
                  <a:pt x="731488" y="267302"/>
                </a:cubicBezTo>
                <a:cubicBezTo>
                  <a:pt x="440572" y="267302"/>
                  <a:pt x="183220" y="376848"/>
                  <a:pt x="26554" y="544778"/>
                </a:cubicBezTo>
                <a:lnTo>
                  <a:pt x="0" y="578563"/>
                </a:lnTo>
                <a:lnTo>
                  <a:pt x="26817" y="530242"/>
                </a:lnTo>
                <a:cubicBezTo>
                  <a:pt x="191229" y="291153"/>
                  <a:pt x="532633" y="126843"/>
                  <a:pt x="927144" y="126843"/>
                </a:cubicBezTo>
                <a:cubicBezTo>
                  <a:pt x="1135237" y="126843"/>
                  <a:pt x="1328554" y="172558"/>
                  <a:pt x="1488915" y="250851"/>
                </a:cubicBezTo>
                <a:lnTo>
                  <a:pt x="1562022" y="290357"/>
                </a:lnTo>
                <a:lnTo>
                  <a:pt x="1568565" y="283161"/>
                </a:lnTo>
                <a:lnTo>
                  <a:pt x="1583026" y="297902"/>
                </a:lnTo>
                <a:cubicBezTo>
                  <a:pt x="1741572" y="444343"/>
                  <a:pt x="1981511" y="537684"/>
                  <a:pt x="2250049" y="537684"/>
                </a:cubicBezTo>
                <a:cubicBezTo>
                  <a:pt x="2504601" y="537684"/>
                  <a:pt x="2733456" y="453812"/>
                  <a:pt x="2891645" y="320345"/>
                </a:cubicBezTo>
                <a:lnTo>
                  <a:pt x="2892026" y="320003"/>
                </a:lnTo>
                <a:lnTo>
                  <a:pt x="2894289" y="317421"/>
                </a:lnTo>
                <a:cubicBezTo>
                  <a:pt x="2907209" y="303733"/>
                  <a:pt x="2920761" y="290383"/>
                  <a:pt x="2934912" y="277389"/>
                </a:cubicBezTo>
                <a:lnTo>
                  <a:pt x="2955014" y="260168"/>
                </a:lnTo>
                <a:lnTo>
                  <a:pt x="2981537" y="226423"/>
                </a:lnTo>
                <a:lnTo>
                  <a:pt x="2969873" y="247440"/>
                </a:lnTo>
                <a:lnTo>
                  <a:pt x="2979139" y="239502"/>
                </a:lnTo>
                <a:cubicBezTo>
                  <a:pt x="3163014" y="92424"/>
                  <a:pt x="3429024" y="0"/>
                  <a:pt x="3724906" y="0"/>
                </a:cubicBezTo>
                <a:close/>
              </a:path>
            </a:pathLst>
          </a:custGeom>
          <a:gradFill flip="none" rotWithShape="1">
            <a:gsLst>
              <a:gs pos="39000">
                <a:srgbClr val="FFFF00">
                  <a:lumMod val="15000"/>
                  <a:lumOff val="85000"/>
                  <a:alpha val="51000"/>
                </a:srgbClr>
              </a:gs>
              <a:gs pos="25000">
                <a:schemeClr val="tx2">
                  <a:lumMod val="75000"/>
                  <a:alpha val="54000"/>
                </a:schemeClr>
              </a:gs>
              <a:gs pos="49000">
                <a:srgbClr val="0070C0">
                  <a:lumMod val="75000"/>
                  <a:alpha val="67000"/>
                </a:srgbClr>
              </a:gs>
            </a:gsLst>
            <a:path path="circle">
              <a:fillToRect l="50000" t="50000" r="50000" b="50000"/>
            </a:path>
            <a:tileRect/>
          </a:gradFill>
          <a:ln w="3175">
            <a:solidFill>
              <a:schemeClr val="accent6">
                <a:lumMod val="20000"/>
                <a:lumOff val="80000"/>
              </a:schemeClr>
            </a:solidFill>
          </a:ln>
          <a:scene3d>
            <a:camera prst="orthographicFront"/>
            <a:lightRig rig="flood" dir="t"/>
          </a:scene3d>
          <a:sp3d prstMaterial="powder">
            <a:bevelT w="177800" prst="coolSlant"/>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16" name="Forma libre 11"/>
          <p:cNvSpPr/>
          <p:nvPr/>
        </p:nvSpPr>
        <p:spPr>
          <a:xfrm rot="18941025">
            <a:off x="4209412" y="2502651"/>
            <a:ext cx="4428886" cy="1469879"/>
          </a:xfrm>
          <a:custGeom>
            <a:avLst/>
            <a:gdLst>
              <a:gd name="connsiteX0" fmla="*/ 3724906 w 5779300"/>
              <a:gd name="connsiteY0" fmla="*/ 4196905 h 4875047"/>
              <a:gd name="connsiteX1" fmla="*/ 4286678 w 5779300"/>
              <a:gd name="connsiteY1" fmla="*/ 4320913 h 4875047"/>
              <a:gd name="connsiteX2" fmla="*/ 4359786 w 5779300"/>
              <a:gd name="connsiteY2" fmla="*/ 4360419 h 4875047"/>
              <a:gd name="connsiteX3" fmla="*/ 4366327 w 5779300"/>
              <a:gd name="connsiteY3" fmla="*/ 4353223 h 4875047"/>
              <a:gd name="connsiteX4" fmla="*/ 4380788 w 5779300"/>
              <a:gd name="connsiteY4" fmla="*/ 4367964 h 4875047"/>
              <a:gd name="connsiteX5" fmla="*/ 5047812 w 5779300"/>
              <a:gd name="connsiteY5" fmla="*/ 4607746 h 4875047"/>
              <a:gd name="connsiteX6" fmla="*/ 5752747 w 5779300"/>
              <a:gd name="connsiteY6" fmla="*/ 4330270 h 4875047"/>
              <a:gd name="connsiteX7" fmla="*/ 5779300 w 5779300"/>
              <a:gd name="connsiteY7" fmla="*/ 4296485 h 4875047"/>
              <a:gd name="connsiteX8" fmla="*/ 5752483 w 5779300"/>
              <a:gd name="connsiteY8" fmla="*/ 4344805 h 4875047"/>
              <a:gd name="connsiteX9" fmla="*/ 4852156 w 5779300"/>
              <a:gd name="connsiteY9" fmla="*/ 4748204 h 4875047"/>
              <a:gd name="connsiteX10" fmla="*/ 4290385 w 5779300"/>
              <a:gd name="connsiteY10" fmla="*/ 4624196 h 4875047"/>
              <a:gd name="connsiteX11" fmla="*/ 4217279 w 5779300"/>
              <a:gd name="connsiteY11" fmla="*/ 4584691 h 4875047"/>
              <a:gd name="connsiteX12" fmla="*/ 4210736 w 5779300"/>
              <a:gd name="connsiteY12" fmla="*/ 4591887 h 4875047"/>
              <a:gd name="connsiteX13" fmla="*/ 4196275 w 5779300"/>
              <a:gd name="connsiteY13" fmla="*/ 4577146 h 4875047"/>
              <a:gd name="connsiteX14" fmla="*/ 3529251 w 5779300"/>
              <a:gd name="connsiteY14" fmla="*/ 4337363 h 4875047"/>
              <a:gd name="connsiteX15" fmla="*/ 2887657 w 5779300"/>
              <a:gd name="connsiteY15" fmla="*/ 4554703 h 4875047"/>
              <a:gd name="connsiteX16" fmla="*/ 2887274 w 5779300"/>
              <a:gd name="connsiteY16" fmla="*/ 4555044 h 4875047"/>
              <a:gd name="connsiteX17" fmla="*/ 2885011 w 5779300"/>
              <a:gd name="connsiteY17" fmla="*/ 4557626 h 4875047"/>
              <a:gd name="connsiteX18" fmla="*/ 2844389 w 5779300"/>
              <a:gd name="connsiteY18" fmla="*/ 4597658 h 4875047"/>
              <a:gd name="connsiteX19" fmla="*/ 2824287 w 5779300"/>
              <a:gd name="connsiteY19" fmla="*/ 4614879 h 4875047"/>
              <a:gd name="connsiteX20" fmla="*/ 2797763 w 5779300"/>
              <a:gd name="connsiteY20" fmla="*/ 4648624 h 4875047"/>
              <a:gd name="connsiteX21" fmla="*/ 2809427 w 5779300"/>
              <a:gd name="connsiteY21" fmla="*/ 4627607 h 4875047"/>
              <a:gd name="connsiteX22" fmla="*/ 2800162 w 5779300"/>
              <a:gd name="connsiteY22" fmla="*/ 4635545 h 4875047"/>
              <a:gd name="connsiteX23" fmla="*/ 2054395 w 5779300"/>
              <a:gd name="connsiteY23" fmla="*/ 4875047 h 4875047"/>
              <a:gd name="connsiteX24" fmla="*/ 1492623 w 5779300"/>
              <a:gd name="connsiteY24" fmla="*/ 4751040 h 4875047"/>
              <a:gd name="connsiteX25" fmla="*/ 1419516 w 5779300"/>
              <a:gd name="connsiteY25" fmla="*/ 4711533 h 4875047"/>
              <a:gd name="connsiteX26" fmla="*/ 1412973 w 5779300"/>
              <a:gd name="connsiteY26" fmla="*/ 4718730 h 4875047"/>
              <a:gd name="connsiteX27" fmla="*/ 1398512 w 5779300"/>
              <a:gd name="connsiteY27" fmla="*/ 4703989 h 4875047"/>
              <a:gd name="connsiteX28" fmla="*/ 731489 w 5779300"/>
              <a:gd name="connsiteY28" fmla="*/ 4464207 h 4875047"/>
              <a:gd name="connsiteX29" fmla="*/ 26554 w 5779300"/>
              <a:gd name="connsiteY29" fmla="*/ 4741683 h 4875047"/>
              <a:gd name="connsiteX30" fmla="*/ 0 w 5779300"/>
              <a:gd name="connsiteY30" fmla="*/ 4775468 h 4875047"/>
              <a:gd name="connsiteX31" fmla="*/ 26818 w 5779300"/>
              <a:gd name="connsiteY31" fmla="*/ 4727148 h 4875047"/>
              <a:gd name="connsiteX32" fmla="*/ 927144 w 5779300"/>
              <a:gd name="connsiteY32" fmla="*/ 4323749 h 4875047"/>
              <a:gd name="connsiteX33" fmla="*/ 1488916 w 5779300"/>
              <a:gd name="connsiteY33" fmla="*/ 4447756 h 4875047"/>
              <a:gd name="connsiteX34" fmla="*/ 1562023 w 5779300"/>
              <a:gd name="connsiteY34" fmla="*/ 4487263 h 4875047"/>
              <a:gd name="connsiteX35" fmla="*/ 1568565 w 5779300"/>
              <a:gd name="connsiteY35" fmla="*/ 4480066 h 4875047"/>
              <a:gd name="connsiteX36" fmla="*/ 1583026 w 5779300"/>
              <a:gd name="connsiteY36" fmla="*/ 4494807 h 4875047"/>
              <a:gd name="connsiteX37" fmla="*/ 2250049 w 5779300"/>
              <a:gd name="connsiteY37" fmla="*/ 4734589 h 4875047"/>
              <a:gd name="connsiteX38" fmla="*/ 2891645 w 5779300"/>
              <a:gd name="connsiteY38" fmla="*/ 4517250 h 4875047"/>
              <a:gd name="connsiteX39" fmla="*/ 2892026 w 5779300"/>
              <a:gd name="connsiteY39" fmla="*/ 4516908 h 4875047"/>
              <a:gd name="connsiteX40" fmla="*/ 2894289 w 5779300"/>
              <a:gd name="connsiteY40" fmla="*/ 4514326 h 4875047"/>
              <a:gd name="connsiteX41" fmla="*/ 2934912 w 5779300"/>
              <a:gd name="connsiteY41" fmla="*/ 4474294 h 4875047"/>
              <a:gd name="connsiteX42" fmla="*/ 2955014 w 5779300"/>
              <a:gd name="connsiteY42" fmla="*/ 4457073 h 4875047"/>
              <a:gd name="connsiteX43" fmla="*/ 2981537 w 5779300"/>
              <a:gd name="connsiteY43" fmla="*/ 4423328 h 4875047"/>
              <a:gd name="connsiteX44" fmla="*/ 2969873 w 5779300"/>
              <a:gd name="connsiteY44" fmla="*/ 4444345 h 4875047"/>
              <a:gd name="connsiteX45" fmla="*/ 2979139 w 5779300"/>
              <a:gd name="connsiteY45" fmla="*/ 4436408 h 4875047"/>
              <a:gd name="connsiteX46" fmla="*/ 3724906 w 5779300"/>
              <a:gd name="connsiteY46" fmla="*/ 4196905 h 4875047"/>
              <a:gd name="connsiteX47" fmla="*/ 2313044 w 5779300"/>
              <a:gd name="connsiteY47" fmla="*/ 3980477 h 4875047"/>
              <a:gd name="connsiteX48" fmla="*/ 2505879 w 5779300"/>
              <a:gd name="connsiteY48" fmla="*/ 4218253 h 4875047"/>
              <a:gd name="connsiteX49" fmla="*/ 2313044 w 5779300"/>
              <a:gd name="connsiteY49" fmla="*/ 4456029 h 4875047"/>
              <a:gd name="connsiteX50" fmla="*/ 2120209 w 5779300"/>
              <a:gd name="connsiteY50" fmla="*/ 4218253 h 4875047"/>
              <a:gd name="connsiteX51" fmla="*/ 2313044 w 5779300"/>
              <a:gd name="connsiteY51" fmla="*/ 3980477 h 4875047"/>
              <a:gd name="connsiteX52" fmla="*/ 1725007 w 5779300"/>
              <a:gd name="connsiteY52" fmla="*/ 3950835 h 4875047"/>
              <a:gd name="connsiteX53" fmla="*/ 1862402 w 5779300"/>
              <a:gd name="connsiteY53" fmla="*/ 4133314 h 4875047"/>
              <a:gd name="connsiteX54" fmla="*/ 1725007 w 5779300"/>
              <a:gd name="connsiteY54" fmla="*/ 4315793 h 4875047"/>
              <a:gd name="connsiteX55" fmla="*/ 1587612 w 5779300"/>
              <a:gd name="connsiteY55" fmla="*/ 4133314 h 4875047"/>
              <a:gd name="connsiteX56" fmla="*/ 1725007 w 5779300"/>
              <a:gd name="connsiteY56" fmla="*/ 3950835 h 4875047"/>
              <a:gd name="connsiteX57" fmla="*/ 4695521 w 5779300"/>
              <a:gd name="connsiteY57" fmla="*/ 3752385 h 4875047"/>
              <a:gd name="connsiteX58" fmla="*/ 4888356 w 5779300"/>
              <a:gd name="connsiteY58" fmla="*/ 3990161 h 4875047"/>
              <a:gd name="connsiteX59" fmla="*/ 4695521 w 5779300"/>
              <a:gd name="connsiteY59" fmla="*/ 4227937 h 4875047"/>
              <a:gd name="connsiteX60" fmla="*/ 4502686 w 5779300"/>
              <a:gd name="connsiteY60" fmla="*/ 3990161 h 4875047"/>
              <a:gd name="connsiteX61" fmla="*/ 4695521 w 5779300"/>
              <a:gd name="connsiteY61" fmla="*/ 3752385 h 4875047"/>
              <a:gd name="connsiteX62" fmla="*/ 3335352 w 5779300"/>
              <a:gd name="connsiteY62" fmla="*/ 3616182 h 4875047"/>
              <a:gd name="connsiteX63" fmla="*/ 3472748 w 5779300"/>
              <a:gd name="connsiteY63" fmla="*/ 3798661 h 4875047"/>
              <a:gd name="connsiteX64" fmla="*/ 3335352 w 5779300"/>
              <a:gd name="connsiteY64" fmla="*/ 3981141 h 4875047"/>
              <a:gd name="connsiteX65" fmla="*/ 3197957 w 5779300"/>
              <a:gd name="connsiteY65" fmla="*/ 3798661 h 4875047"/>
              <a:gd name="connsiteX66" fmla="*/ 3335352 w 5779300"/>
              <a:gd name="connsiteY66" fmla="*/ 3616182 h 4875047"/>
              <a:gd name="connsiteX67" fmla="*/ 2752256 w 5779300"/>
              <a:gd name="connsiteY67" fmla="*/ 3594170 h 4875047"/>
              <a:gd name="connsiteX68" fmla="*/ 2889650 w 5779300"/>
              <a:gd name="connsiteY68" fmla="*/ 3776650 h 4875047"/>
              <a:gd name="connsiteX69" fmla="*/ 2752256 w 5779300"/>
              <a:gd name="connsiteY69" fmla="*/ 3959129 h 4875047"/>
              <a:gd name="connsiteX70" fmla="*/ 2614861 w 5779300"/>
              <a:gd name="connsiteY70" fmla="*/ 3776650 h 4875047"/>
              <a:gd name="connsiteX71" fmla="*/ 2752256 w 5779300"/>
              <a:gd name="connsiteY71" fmla="*/ 3594170 h 4875047"/>
              <a:gd name="connsiteX72" fmla="*/ 1272022 w 5779300"/>
              <a:gd name="connsiteY72" fmla="*/ 3510406 h 4875047"/>
              <a:gd name="connsiteX73" fmla="*/ 1428700 w 5779300"/>
              <a:gd name="connsiteY73" fmla="*/ 3692885 h 4875047"/>
              <a:gd name="connsiteX74" fmla="*/ 1272022 w 5779300"/>
              <a:gd name="connsiteY74" fmla="*/ 3875365 h 4875047"/>
              <a:gd name="connsiteX75" fmla="*/ 1115344 w 5779300"/>
              <a:gd name="connsiteY75" fmla="*/ 3692885 h 4875047"/>
              <a:gd name="connsiteX76" fmla="*/ 1272022 w 5779300"/>
              <a:gd name="connsiteY76" fmla="*/ 3510406 h 4875047"/>
              <a:gd name="connsiteX77" fmla="*/ 557672 w 5779300"/>
              <a:gd name="connsiteY77" fmla="*/ 3504925 h 4875047"/>
              <a:gd name="connsiteX78" fmla="*/ 750507 w 5779300"/>
              <a:gd name="connsiteY78" fmla="*/ 3742701 h 4875047"/>
              <a:gd name="connsiteX79" fmla="*/ 557672 w 5779300"/>
              <a:gd name="connsiteY79" fmla="*/ 3980477 h 4875047"/>
              <a:gd name="connsiteX80" fmla="*/ 364836 w 5779300"/>
              <a:gd name="connsiteY80" fmla="*/ 3742701 h 4875047"/>
              <a:gd name="connsiteX81" fmla="*/ 557672 w 5779300"/>
              <a:gd name="connsiteY81" fmla="*/ 3504925 h 4875047"/>
              <a:gd name="connsiteX82" fmla="*/ 5237411 w 5779300"/>
              <a:gd name="connsiteY82" fmla="*/ 3504482 h 4875047"/>
              <a:gd name="connsiteX83" fmla="*/ 5374806 w 5779300"/>
              <a:gd name="connsiteY83" fmla="*/ 3686961 h 4875047"/>
              <a:gd name="connsiteX84" fmla="*/ 5237411 w 5779300"/>
              <a:gd name="connsiteY84" fmla="*/ 3869440 h 4875047"/>
              <a:gd name="connsiteX85" fmla="*/ 5100016 w 5779300"/>
              <a:gd name="connsiteY85" fmla="*/ 3686961 h 4875047"/>
              <a:gd name="connsiteX86" fmla="*/ 5237411 w 5779300"/>
              <a:gd name="connsiteY86" fmla="*/ 3504482 h 4875047"/>
              <a:gd name="connsiteX87" fmla="*/ 3900712 w 5779300"/>
              <a:gd name="connsiteY87" fmla="*/ 3259961 h 4875047"/>
              <a:gd name="connsiteX88" fmla="*/ 4093547 w 5779300"/>
              <a:gd name="connsiteY88" fmla="*/ 3497737 h 4875047"/>
              <a:gd name="connsiteX89" fmla="*/ 3900712 w 5779300"/>
              <a:gd name="connsiteY89" fmla="*/ 3735513 h 4875047"/>
              <a:gd name="connsiteX90" fmla="*/ 3707877 w 5779300"/>
              <a:gd name="connsiteY90" fmla="*/ 3497737 h 4875047"/>
              <a:gd name="connsiteX91" fmla="*/ 3900712 w 5779300"/>
              <a:gd name="connsiteY91" fmla="*/ 3259961 h 4875047"/>
              <a:gd name="connsiteX92" fmla="*/ 3724906 w 5779300"/>
              <a:gd name="connsiteY92" fmla="*/ 2823028 h 4875047"/>
              <a:gd name="connsiteX93" fmla="*/ 4286678 w 5779300"/>
              <a:gd name="connsiteY93" fmla="*/ 2947036 h 4875047"/>
              <a:gd name="connsiteX94" fmla="*/ 4359786 w 5779300"/>
              <a:gd name="connsiteY94" fmla="*/ 2986542 h 4875047"/>
              <a:gd name="connsiteX95" fmla="*/ 4366327 w 5779300"/>
              <a:gd name="connsiteY95" fmla="*/ 2979345 h 4875047"/>
              <a:gd name="connsiteX96" fmla="*/ 4380788 w 5779300"/>
              <a:gd name="connsiteY96" fmla="*/ 2994087 h 4875047"/>
              <a:gd name="connsiteX97" fmla="*/ 5047812 w 5779300"/>
              <a:gd name="connsiteY97" fmla="*/ 3233868 h 4875047"/>
              <a:gd name="connsiteX98" fmla="*/ 5752747 w 5779300"/>
              <a:gd name="connsiteY98" fmla="*/ 2956393 h 4875047"/>
              <a:gd name="connsiteX99" fmla="*/ 5779300 w 5779300"/>
              <a:gd name="connsiteY99" fmla="*/ 2922608 h 4875047"/>
              <a:gd name="connsiteX100" fmla="*/ 5752483 w 5779300"/>
              <a:gd name="connsiteY100" fmla="*/ 2970928 h 4875047"/>
              <a:gd name="connsiteX101" fmla="*/ 4852156 w 5779300"/>
              <a:gd name="connsiteY101" fmla="*/ 3374327 h 4875047"/>
              <a:gd name="connsiteX102" fmla="*/ 4290385 w 5779300"/>
              <a:gd name="connsiteY102" fmla="*/ 3250320 h 4875047"/>
              <a:gd name="connsiteX103" fmla="*/ 4217279 w 5779300"/>
              <a:gd name="connsiteY103" fmla="*/ 3210813 h 4875047"/>
              <a:gd name="connsiteX104" fmla="*/ 4210736 w 5779300"/>
              <a:gd name="connsiteY104" fmla="*/ 3218010 h 4875047"/>
              <a:gd name="connsiteX105" fmla="*/ 4196275 w 5779300"/>
              <a:gd name="connsiteY105" fmla="*/ 3203269 h 4875047"/>
              <a:gd name="connsiteX106" fmla="*/ 3529251 w 5779300"/>
              <a:gd name="connsiteY106" fmla="*/ 2963486 h 4875047"/>
              <a:gd name="connsiteX107" fmla="*/ 2887656 w 5779300"/>
              <a:gd name="connsiteY107" fmla="*/ 3180826 h 4875047"/>
              <a:gd name="connsiteX108" fmla="*/ 2887274 w 5779300"/>
              <a:gd name="connsiteY108" fmla="*/ 3181167 h 4875047"/>
              <a:gd name="connsiteX109" fmla="*/ 2885011 w 5779300"/>
              <a:gd name="connsiteY109" fmla="*/ 3183749 h 4875047"/>
              <a:gd name="connsiteX110" fmla="*/ 2844389 w 5779300"/>
              <a:gd name="connsiteY110" fmla="*/ 3223781 h 4875047"/>
              <a:gd name="connsiteX111" fmla="*/ 2824287 w 5779300"/>
              <a:gd name="connsiteY111" fmla="*/ 3241002 h 4875047"/>
              <a:gd name="connsiteX112" fmla="*/ 2797763 w 5779300"/>
              <a:gd name="connsiteY112" fmla="*/ 3274747 h 4875047"/>
              <a:gd name="connsiteX113" fmla="*/ 2809427 w 5779300"/>
              <a:gd name="connsiteY113" fmla="*/ 3253730 h 4875047"/>
              <a:gd name="connsiteX114" fmla="*/ 2800162 w 5779300"/>
              <a:gd name="connsiteY114" fmla="*/ 3261668 h 4875047"/>
              <a:gd name="connsiteX115" fmla="*/ 2054394 w 5779300"/>
              <a:gd name="connsiteY115" fmla="*/ 3501170 h 4875047"/>
              <a:gd name="connsiteX116" fmla="*/ 1492622 w 5779300"/>
              <a:gd name="connsiteY116" fmla="*/ 3377162 h 4875047"/>
              <a:gd name="connsiteX117" fmla="*/ 1419516 w 5779300"/>
              <a:gd name="connsiteY117" fmla="*/ 3337656 h 4875047"/>
              <a:gd name="connsiteX118" fmla="*/ 1412973 w 5779300"/>
              <a:gd name="connsiteY118" fmla="*/ 3344853 h 4875047"/>
              <a:gd name="connsiteX119" fmla="*/ 1398512 w 5779300"/>
              <a:gd name="connsiteY119" fmla="*/ 3330111 h 4875047"/>
              <a:gd name="connsiteX120" fmla="*/ 731488 w 5779300"/>
              <a:gd name="connsiteY120" fmla="*/ 3090330 h 4875047"/>
              <a:gd name="connsiteX121" fmla="*/ 26554 w 5779300"/>
              <a:gd name="connsiteY121" fmla="*/ 3367806 h 4875047"/>
              <a:gd name="connsiteX122" fmla="*/ 0 w 5779300"/>
              <a:gd name="connsiteY122" fmla="*/ 3401591 h 4875047"/>
              <a:gd name="connsiteX123" fmla="*/ 26817 w 5779300"/>
              <a:gd name="connsiteY123" fmla="*/ 3353271 h 4875047"/>
              <a:gd name="connsiteX124" fmla="*/ 927144 w 5779300"/>
              <a:gd name="connsiteY124" fmla="*/ 2949871 h 4875047"/>
              <a:gd name="connsiteX125" fmla="*/ 1488915 w 5779300"/>
              <a:gd name="connsiteY125" fmla="*/ 3073879 h 4875047"/>
              <a:gd name="connsiteX126" fmla="*/ 1562022 w 5779300"/>
              <a:gd name="connsiteY126" fmla="*/ 3113385 h 4875047"/>
              <a:gd name="connsiteX127" fmla="*/ 1568565 w 5779300"/>
              <a:gd name="connsiteY127" fmla="*/ 3106189 h 4875047"/>
              <a:gd name="connsiteX128" fmla="*/ 1583026 w 5779300"/>
              <a:gd name="connsiteY128" fmla="*/ 3120930 h 4875047"/>
              <a:gd name="connsiteX129" fmla="*/ 2250049 w 5779300"/>
              <a:gd name="connsiteY129" fmla="*/ 3360712 h 4875047"/>
              <a:gd name="connsiteX130" fmla="*/ 2891645 w 5779300"/>
              <a:gd name="connsiteY130" fmla="*/ 3143373 h 4875047"/>
              <a:gd name="connsiteX131" fmla="*/ 2892026 w 5779300"/>
              <a:gd name="connsiteY131" fmla="*/ 3143031 h 4875047"/>
              <a:gd name="connsiteX132" fmla="*/ 2894289 w 5779300"/>
              <a:gd name="connsiteY132" fmla="*/ 3140449 h 4875047"/>
              <a:gd name="connsiteX133" fmla="*/ 2934912 w 5779300"/>
              <a:gd name="connsiteY133" fmla="*/ 3100417 h 4875047"/>
              <a:gd name="connsiteX134" fmla="*/ 2955014 w 5779300"/>
              <a:gd name="connsiteY134" fmla="*/ 3083196 h 4875047"/>
              <a:gd name="connsiteX135" fmla="*/ 2981537 w 5779300"/>
              <a:gd name="connsiteY135" fmla="*/ 3049451 h 4875047"/>
              <a:gd name="connsiteX136" fmla="*/ 2969873 w 5779300"/>
              <a:gd name="connsiteY136" fmla="*/ 3070468 h 4875047"/>
              <a:gd name="connsiteX137" fmla="*/ 2979139 w 5779300"/>
              <a:gd name="connsiteY137" fmla="*/ 3062530 h 4875047"/>
              <a:gd name="connsiteX138" fmla="*/ 3724906 w 5779300"/>
              <a:gd name="connsiteY138" fmla="*/ 2823028 h 4875047"/>
              <a:gd name="connsiteX139" fmla="*/ 3724906 w 5779300"/>
              <a:gd name="connsiteY139" fmla="*/ 1373877 h 4875047"/>
              <a:gd name="connsiteX140" fmla="*/ 4286678 w 5779300"/>
              <a:gd name="connsiteY140" fmla="*/ 1497885 h 4875047"/>
              <a:gd name="connsiteX141" fmla="*/ 4359786 w 5779300"/>
              <a:gd name="connsiteY141" fmla="*/ 1537391 h 4875047"/>
              <a:gd name="connsiteX142" fmla="*/ 4366327 w 5779300"/>
              <a:gd name="connsiteY142" fmla="*/ 1530195 h 4875047"/>
              <a:gd name="connsiteX143" fmla="*/ 4380788 w 5779300"/>
              <a:gd name="connsiteY143" fmla="*/ 1544936 h 4875047"/>
              <a:gd name="connsiteX144" fmla="*/ 5047812 w 5779300"/>
              <a:gd name="connsiteY144" fmla="*/ 1784718 h 4875047"/>
              <a:gd name="connsiteX145" fmla="*/ 5752747 w 5779300"/>
              <a:gd name="connsiteY145" fmla="*/ 1507242 h 4875047"/>
              <a:gd name="connsiteX146" fmla="*/ 5779300 w 5779300"/>
              <a:gd name="connsiteY146" fmla="*/ 1473457 h 4875047"/>
              <a:gd name="connsiteX147" fmla="*/ 5752483 w 5779300"/>
              <a:gd name="connsiteY147" fmla="*/ 1521777 h 4875047"/>
              <a:gd name="connsiteX148" fmla="*/ 4852156 w 5779300"/>
              <a:gd name="connsiteY148" fmla="*/ 1925176 h 4875047"/>
              <a:gd name="connsiteX149" fmla="*/ 4290385 w 5779300"/>
              <a:gd name="connsiteY149" fmla="*/ 1801168 h 4875047"/>
              <a:gd name="connsiteX150" fmla="*/ 4217279 w 5779300"/>
              <a:gd name="connsiteY150" fmla="*/ 1761663 h 4875047"/>
              <a:gd name="connsiteX151" fmla="*/ 4210736 w 5779300"/>
              <a:gd name="connsiteY151" fmla="*/ 1768859 h 4875047"/>
              <a:gd name="connsiteX152" fmla="*/ 4196275 w 5779300"/>
              <a:gd name="connsiteY152" fmla="*/ 1754118 h 4875047"/>
              <a:gd name="connsiteX153" fmla="*/ 3529251 w 5779300"/>
              <a:gd name="connsiteY153" fmla="*/ 1514335 h 4875047"/>
              <a:gd name="connsiteX154" fmla="*/ 2887657 w 5779300"/>
              <a:gd name="connsiteY154" fmla="*/ 1731675 h 4875047"/>
              <a:gd name="connsiteX155" fmla="*/ 2887274 w 5779300"/>
              <a:gd name="connsiteY155" fmla="*/ 1732016 h 4875047"/>
              <a:gd name="connsiteX156" fmla="*/ 2885011 w 5779300"/>
              <a:gd name="connsiteY156" fmla="*/ 1734598 h 4875047"/>
              <a:gd name="connsiteX157" fmla="*/ 2844389 w 5779300"/>
              <a:gd name="connsiteY157" fmla="*/ 1774630 h 4875047"/>
              <a:gd name="connsiteX158" fmla="*/ 2824287 w 5779300"/>
              <a:gd name="connsiteY158" fmla="*/ 1791851 h 4875047"/>
              <a:gd name="connsiteX159" fmla="*/ 2797763 w 5779300"/>
              <a:gd name="connsiteY159" fmla="*/ 1825596 h 4875047"/>
              <a:gd name="connsiteX160" fmla="*/ 2809427 w 5779300"/>
              <a:gd name="connsiteY160" fmla="*/ 1804579 h 4875047"/>
              <a:gd name="connsiteX161" fmla="*/ 2800162 w 5779300"/>
              <a:gd name="connsiteY161" fmla="*/ 1812517 h 4875047"/>
              <a:gd name="connsiteX162" fmla="*/ 2054395 w 5779300"/>
              <a:gd name="connsiteY162" fmla="*/ 2052019 h 4875047"/>
              <a:gd name="connsiteX163" fmla="*/ 1492623 w 5779300"/>
              <a:gd name="connsiteY163" fmla="*/ 1928012 h 4875047"/>
              <a:gd name="connsiteX164" fmla="*/ 1419516 w 5779300"/>
              <a:gd name="connsiteY164" fmla="*/ 1888505 h 4875047"/>
              <a:gd name="connsiteX165" fmla="*/ 1412973 w 5779300"/>
              <a:gd name="connsiteY165" fmla="*/ 1895702 h 4875047"/>
              <a:gd name="connsiteX166" fmla="*/ 1398512 w 5779300"/>
              <a:gd name="connsiteY166" fmla="*/ 1880961 h 4875047"/>
              <a:gd name="connsiteX167" fmla="*/ 731489 w 5779300"/>
              <a:gd name="connsiteY167" fmla="*/ 1641179 h 4875047"/>
              <a:gd name="connsiteX168" fmla="*/ 26554 w 5779300"/>
              <a:gd name="connsiteY168" fmla="*/ 1918655 h 4875047"/>
              <a:gd name="connsiteX169" fmla="*/ 0 w 5779300"/>
              <a:gd name="connsiteY169" fmla="*/ 1952440 h 4875047"/>
              <a:gd name="connsiteX170" fmla="*/ 26818 w 5779300"/>
              <a:gd name="connsiteY170" fmla="*/ 1904120 h 4875047"/>
              <a:gd name="connsiteX171" fmla="*/ 927144 w 5779300"/>
              <a:gd name="connsiteY171" fmla="*/ 1500721 h 4875047"/>
              <a:gd name="connsiteX172" fmla="*/ 1488916 w 5779300"/>
              <a:gd name="connsiteY172" fmla="*/ 1624728 h 4875047"/>
              <a:gd name="connsiteX173" fmla="*/ 1562023 w 5779300"/>
              <a:gd name="connsiteY173" fmla="*/ 1664235 h 4875047"/>
              <a:gd name="connsiteX174" fmla="*/ 1568565 w 5779300"/>
              <a:gd name="connsiteY174" fmla="*/ 1657038 h 4875047"/>
              <a:gd name="connsiteX175" fmla="*/ 1583026 w 5779300"/>
              <a:gd name="connsiteY175" fmla="*/ 1671779 h 4875047"/>
              <a:gd name="connsiteX176" fmla="*/ 2250049 w 5779300"/>
              <a:gd name="connsiteY176" fmla="*/ 1911561 h 4875047"/>
              <a:gd name="connsiteX177" fmla="*/ 2891645 w 5779300"/>
              <a:gd name="connsiteY177" fmla="*/ 1694222 h 4875047"/>
              <a:gd name="connsiteX178" fmla="*/ 2892026 w 5779300"/>
              <a:gd name="connsiteY178" fmla="*/ 1693880 h 4875047"/>
              <a:gd name="connsiteX179" fmla="*/ 2894289 w 5779300"/>
              <a:gd name="connsiteY179" fmla="*/ 1691298 h 4875047"/>
              <a:gd name="connsiteX180" fmla="*/ 2934912 w 5779300"/>
              <a:gd name="connsiteY180" fmla="*/ 1651266 h 4875047"/>
              <a:gd name="connsiteX181" fmla="*/ 2955014 w 5779300"/>
              <a:gd name="connsiteY181" fmla="*/ 1634045 h 4875047"/>
              <a:gd name="connsiteX182" fmla="*/ 2981537 w 5779300"/>
              <a:gd name="connsiteY182" fmla="*/ 1600300 h 4875047"/>
              <a:gd name="connsiteX183" fmla="*/ 2969873 w 5779300"/>
              <a:gd name="connsiteY183" fmla="*/ 1621317 h 4875047"/>
              <a:gd name="connsiteX184" fmla="*/ 2979139 w 5779300"/>
              <a:gd name="connsiteY184" fmla="*/ 1613380 h 4875047"/>
              <a:gd name="connsiteX185" fmla="*/ 3724906 w 5779300"/>
              <a:gd name="connsiteY185" fmla="*/ 1373877 h 4875047"/>
              <a:gd name="connsiteX186" fmla="*/ 2313044 w 5779300"/>
              <a:gd name="connsiteY186" fmla="*/ 1157449 h 4875047"/>
              <a:gd name="connsiteX187" fmla="*/ 2505879 w 5779300"/>
              <a:gd name="connsiteY187" fmla="*/ 1395225 h 4875047"/>
              <a:gd name="connsiteX188" fmla="*/ 2313044 w 5779300"/>
              <a:gd name="connsiteY188" fmla="*/ 1633001 h 4875047"/>
              <a:gd name="connsiteX189" fmla="*/ 2120209 w 5779300"/>
              <a:gd name="connsiteY189" fmla="*/ 1395225 h 4875047"/>
              <a:gd name="connsiteX190" fmla="*/ 2313044 w 5779300"/>
              <a:gd name="connsiteY190" fmla="*/ 1157449 h 4875047"/>
              <a:gd name="connsiteX191" fmla="*/ 1725007 w 5779300"/>
              <a:gd name="connsiteY191" fmla="*/ 1127807 h 4875047"/>
              <a:gd name="connsiteX192" fmla="*/ 1862402 w 5779300"/>
              <a:gd name="connsiteY192" fmla="*/ 1310286 h 4875047"/>
              <a:gd name="connsiteX193" fmla="*/ 1725007 w 5779300"/>
              <a:gd name="connsiteY193" fmla="*/ 1492765 h 4875047"/>
              <a:gd name="connsiteX194" fmla="*/ 1587612 w 5779300"/>
              <a:gd name="connsiteY194" fmla="*/ 1310286 h 4875047"/>
              <a:gd name="connsiteX195" fmla="*/ 1725007 w 5779300"/>
              <a:gd name="connsiteY195" fmla="*/ 1127807 h 4875047"/>
              <a:gd name="connsiteX196" fmla="*/ 4695521 w 5779300"/>
              <a:gd name="connsiteY196" fmla="*/ 929357 h 4875047"/>
              <a:gd name="connsiteX197" fmla="*/ 4888356 w 5779300"/>
              <a:gd name="connsiteY197" fmla="*/ 1167133 h 4875047"/>
              <a:gd name="connsiteX198" fmla="*/ 4695521 w 5779300"/>
              <a:gd name="connsiteY198" fmla="*/ 1404909 h 4875047"/>
              <a:gd name="connsiteX199" fmla="*/ 4502686 w 5779300"/>
              <a:gd name="connsiteY199" fmla="*/ 1167133 h 4875047"/>
              <a:gd name="connsiteX200" fmla="*/ 4695521 w 5779300"/>
              <a:gd name="connsiteY200" fmla="*/ 929357 h 4875047"/>
              <a:gd name="connsiteX201" fmla="*/ 3335352 w 5779300"/>
              <a:gd name="connsiteY201" fmla="*/ 793154 h 4875047"/>
              <a:gd name="connsiteX202" fmla="*/ 3472748 w 5779300"/>
              <a:gd name="connsiteY202" fmla="*/ 975633 h 4875047"/>
              <a:gd name="connsiteX203" fmla="*/ 3335352 w 5779300"/>
              <a:gd name="connsiteY203" fmla="*/ 1158113 h 4875047"/>
              <a:gd name="connsiteX204" fmla="*/ 3197957 w 5779300"/>
              <a:gd name="connsiteY204" fmla="*/ 975633 h 4875047"/>
              <a:gd name="connsiteX205" fmla="*/ 3335352 w 5779300"/>
              <a:gd name="connsiteY205" fmla="*/ 793154 h 4875047"/>
              <a:gd name="connsiteX206" fmla="*/ 2752256 w 5779300"/>
              <a:gd name="connsiteY206" fmla="*/ 771142 h 4875047"/>
              <a:gd name="connsiteX207" fmla="*/ 2889650 w 5779300"/>
              <a:gd name="connsiteY207" fmla="*/ 953622 h 4875047"/>
              <a:gd name="connsiteX208" fmla="*/ 2752256 w 5779300"/>
              <a:gd name="connsiteY208" fmla="*/ 1136101 h 4875047"/>
              <a:gd name="connsiteX209" fmla="*/ 2614861 w 5779300"/>
              <a:gd name="connsiteY209" fmla="*/ 953622 h 4875047"/>
              <a:gd name="connsiteX210" fmla="*/ 2752256 w 5779300"/>
              <a:gd name="connsiteY210" fmla="*/ 771142 h 4875047"/>
              <a:gd name="connsiteX211" fmla="*/ 1272022 w 5779300"/>
              <a:gd name="connsiteY211" fmla="*/ 687378 h 4875047"/>
              <a:gd name="connsiteX212" fmla="*/ 1428700 w 5779300"/>
              <a:gd name="connsiteY212" fmla="*/ 869857 h 4875047"/>
              <a:gd name="connsiteX213" fmla="*/ 1272022 w 5779300"/>
              <a:gd name="connsiteY213" fmla="*/ 1052337 h 4875047"/>
              <a:gd name="connsiteX214" fmla="*/ 1115344 w 5779300"/>
              <a:gd name="connsiteY214" fmla="*/ 869857 h 4875047"/>
              <a:gd name="connsiteX215" fmla="*/ 1272022 w 5779300"/>
              <a:gd name="connsiteY215" fmla="*/ 687378 h 4875047"/>
              <a:gd name="connsiteX216" fmla="*/ 557672 w 5779300"/>
              <a:gd name="connsiteY216" fmla="*/ 681897 h 4875047"/>
              <a:gd name="connsiteX217" fmla="*/ 750507 w 5779300"/>
              <a:gd name="connsiteY217" fmla="*/ 919673 h 4875047"/>
              <a:gd name="connsiteX218" fmla="*/ 557672 w 5779300"/>
              <a:gd name="connsiteY218" fmla="*/ 1157449 h 4875047"/>
              <a:gd name="connsiteX219" fmla="*/ 364836 w 5779300"/>
              <a:gd name="connsiteY219" fmla="*/ 919673 h 4875047"/>
              <a:gd name="connsiteX220" fmla="*/ 557672 w 5779300"/>
              <a:gd name="connsiteY220" fmla="*/ 681897 h 4875047"/>
              <a:gd name="connsiteX221" fmla="*/ 5237411 w 5779300"/>
              <a:gd name="connsiteY221" fmla="*/ 681454 h 4875047"/>
              <a:gd name="connsiteX222" fmla="*/ 5374806 w 5779300"/>
              <a:gd name="connsiteY222" fmla="*/ 863933 h 4875047"/>
              <a:gd name="connsiteX223" fmla="*/ 5237411 w 5779300"/>
              <a:gd name="connsiteY223" fmla="*/ 1046412 h 4875047"/>
              <a:gd name="connsiteX224" fmla="*/ 5100016 w 5779300"/>
              <a:gd name="connsiteY224" fmla="*/ 863933 h 4875047"/>
              <a:gd name="connsiteX225" fmla="*/ 5237411 w 5779300"/>
              <a:gd name="connsiteY225" fmla="*/ 681454 h 4875047"/>
              <a:gd name="connsiteX226" fmla="*/ 3900712 w 5779300"/>
              <a:gd name="connsiteY226" fmla="*/ 436933 h 4875047"/>
              <a:gd name="connsiteX227" fmla="*/ 4093547 w 5779300"/>
              <a:gd name="connsiteY227" fmla="*/ 674709 h 4875047"/>
              <a:gd name="connsiteX228" fmla="*/ 3900712 w 5779300"/>
              <a:gd name="connsiteY228" fmla="*/ 912485 h 4875047"/>
              <a:gd name="connsiteX229" fmla="*/ 3707877 w 5779300"/>
              <a:gd name="connsiteY229" fmla="*/ 674709 h 4875047"/>
              <a:gd name="connsiteX230" fmla="*/ 3900712 w 5779300"/>
              <a:gd name="connsiteY230" fmla="*/ 436933 h 4875047"/>
              <a:gd name="connsiteX231" fmla="*/ 3724906 w 5779300"/>
              <a:gd name="connsiteY231" fmla="*/ 0 h 4875047"/>
              <a:gd name="connsiteX232" fmla="*/ 4286678 w 5779300"/>
              <a:gd name="connsiteY232" fmla="*/ 124008 h 4875047"/>
              <a:gd name="connsiteX233" fmla="*/ 4359786 w 5779300"/>
              <a:gd name="connsiteY233" fmla="*/ 163514 h 4875047"/>
              <a:gd name="connsiteX234" fmla="*/ 4366327 w 5779300"/>
              <a:gd name="connsiteY234" fmla="*/ 156317 h 4875047"/>
              <a:gd name="connsiteX235" fmla="*/ 4380788 w 5779300"/>
              <a:gd name="connsiteY235" fmla="*/ 171059 h 4875047"/>
              <a:gd name="connsiteX236" fmla="*/ 5047812 w 5779300"/>
              <a:gd name="connsiteY236" fmla="*/ 410840 h 4875047"/>
              <a:gd name="connsiteX237" fmla="*/ 5752747 w 5779300"/>
              <a:gd name="connsiteY237" fmla="*/ 133365 h 4875047"/>
              <a:gd name="connsiteX238" fmla="*/ 5779300 w 5779300"/>
              <a:gd name="connsiteY238" fmla="*/ 99580 h 4875047"/>
              <a:gd name="connsiteX239" fmla="*/ 5752483 w 5779300"/>
              <a:gd name="connsiteY239" fmla="*/ 147900 h 4875047"/>
              <a:gd name="connsiteX240" fmla="*/ 4852156 w 5779300"/>
              <a:gd name="connsiteY240" fmla="*/ 551299 h 4875047"/>
              <a:gd name="connsiteX241" fmla="*/ 4290385 w 5779300"/>
              <a:gd name="connsiteY241" fmla="*/ 427292 h 4875047"/>
              <a:gd name="connsiteX242" fmla="*/ 4217279 w 5779300"/>
              <a:gd name="connsiteY242" fmla="*/ 387785 h 4875047"/>
              <a:gd name="connsiteX243" fmla="*/ 4210736 w 5779300"/>
              <a:gd name="connsiteY243" fmla="*/ 394982 h 4875047"/>
              <a:gd name="connsiteX244" fmla="*/ 4196275 w 5779300"/>
              <a:gd name="connsiteY244" fmla="*/ 380241 h 4875047"/>
              <a:gd name="connsiteX245" fmla="*/ 3529251 w 5779300"/>
              <a:gd name="connsiteY245" fmla="*/ 140458 h 4875047"/>
              <a:gd name="connsiteX246" fmla="*/ 2887656 w 5779300"/>
              <a:gd name="connsiteY246" fmla="*/ 357798 h 4875047"/>
              <a:gd name="connsiteX247" fmla="*/ 2887274 w 5779300"/>
              <a:gd name="connsiteY247" fmla="*/ 358139 h 4875047"/>
              <a:gd name="connsiteX248" fmla="*/ 2885011 w 5779300"/>
              <a:gd name="connsiteY248" fmla="*/ 360721 h 4875047"/>
              <a:gd name="connsiteX249" fmla="*/ 2844389 w 5779300"/>
              <a:gd name="connsiteY249" fmla="*/ 400753 h 4875047"/>
              <a:gd name="connsiteX250" fmla="*/ 2824287 w 5779300"/>
              <a:gd name="connsiteY250" fmla="*/ 417974 h 4875047"/>
              <a:gd name="connsiteX251" fmla="*/ 2797763 w 5779300"/>
              <a:gd name="connsiteY251" fmla="*/ 451719 h 4875047"/>
              <a:gd name="connsiteX252" fmla="*/ 2809427 w 5779300"/>
              <a:gd name="connsiteY252" fmla="*/ 430702 h 4875047"/>
              <a:gd name="connsiteX253" fmla="*/ 2800162 w 5779300"/>
              <a:gd name="connsiteY253" fmla="*/ 438640 h 4875047"/>
              <a:gd name="connsiteX254" fmla="*/ 2054394 w 5779300"/>
              <a:gd name="connsiteY254" fmla="*/ 678142 h 4875047"/>
              <a:gd name="connsiteX255" fmla="*/ 1492622 w 5779300"/>
              <a:gd name="connsiteY255" fmla="*/ 554134 h 4875047"/>
              <a:gd name="connsiteX256" fmla="*/ 1419516 w 5779300"/>
              <a:gd name="connsiteY256" fmla="*/ 514628 h 4875047"/>
              <a:gd name="connsiteX257" fmla="*/ 1412973 w 5779300"/>
              <a:gd name="connsiteY257" fmla="*/ 521825 h 4875047"/>
              <a:gd name="connsiteX258" fmla="*/ 1398512 w 5779300"/>
              <a:gd name="connsiteY258" fmla="*/ 507083 h 4875047"/>
              <a:gd name="connsiteX259" fmla="*/ 731488 w 5779300"/>
              <a:gd name="connsiteY259" fmla="*/ 267302 h 4875047"/>
              <a:gd name="connsiteX260" fmla="*/ 26554 w 5779300"/>
              <a:gd name="connsiteY260" fmla="*/ 544778 h 4875047"/>
              <a:gd name="connsiteX261" fmla="*/ 0 w 5779300"/>
              <a:gd name="connsiteY261" fmla="*/ 578563 h 4875047"/>
              <a:gd name="connsiteX262" fmla="*/ 26817 w 5779300"/>
              <a:gd name="connsiteY262" fmla="*/ 530242 h 4875047"/>
              <a:gd name="connsiteX263" fmla="*/ 927144 w 5779300"/>
              <a:gd name="connsiteY263" fmla="*/ 126843 h 4875047"/>
              <a:gd name="connsiteX264" fmla="*/ 1488915 w 5779300"/>
              <a:gd name="connsiteY264" fmla="*/ 250851 h 4875047"/>
              <a:gd name="connsiteX265" fmla="*/ 1562022 w 5779300"/>
              <a:gd name="connsiteY265" fmla="*/ 290357 h 4875047"/>
              <a:gd name="connsiteX266" fmla="*/ 1568565 w 5779300"/>
              <a:gd name="connsiteY266" fmla="*/ 283161 h 4875047"/>
              <a:gd name="connsiteX267" fmla="*/ 1583026 w 5779300"/>
              <a:gd name="connsiteY267" fmla="*/ 297902 h 4875047"/>
              <a:gd name="connsiteX268" fmla="*/ 2250049 w 5779300"/>
              <a:gd name="connsiteY268" fmla="*/ 537684 h 4875047"/>
              <a:gd name="connsiteX269" fmla="*/ 2891645 w 5779300"/>
              <a:gd name="connsiteY269" fmla="*/ 320345 h 4875047"/>
              <a:gd name="connsiteX270" fmla="*/ 2892026 w 5779300"/>
              <a:gd name="connsiteY270" fmla="*/ 320003 h 4875047"/>
              <a:gd name="connsiteX271" fmla="*/ 2894289 w 5779300"/>
              <a:gd name="connsiteY271" fmla="*/ 317421 h 4875047"/>
              <a:gd name="connsiteX272" fmla="*/ 2934912 w 5779300"/>
              <a:gd name="connsiteY272" fmla="*/ 277389 h 4875047"/>
              <a:gd name="connsiteX273" fmla="*/ 2955014 w 5779300"/>
              <a:gd name="connsiteY273" fmla="*/ 260168 h 4875047"/>
              <a:gd name="connsiteX274" fmla="*/ 2981537 w 5779300"/>
              <a:gd name="connsiteY274" fmla="*/ 226423 h 4875047"/>
              <a:gd name="connsiteX275" fmla="*/ 2969873 w 5779300"/>
              <a:gd name="connsiteY275" fmla="*/ 247440 h 4875047"/>
              <a:gd name="connsiteX276" fmla="*/ 2979139 w 5779300"/>
              <a:gd name="connsiteY276" fmla="*/ 239502 h 4875047"/>
              <a:gd name="connsiteX277" fmla="*/ 3724906 w 5779300"/>
              <a:gd name="connsiteY277" fmla="*/ 0 h 48750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Lst>
            <a:rect l="l" t="t" r="r" b="b"/>
            <a:pathLst>
              <a:path w="5779300" h="4875047">
                <a:moveTo>
                  <a:pt x="3724906" y="4196905"/>
                </a:moveTo>
                <a:cubicBezTo>
                  <a:pt x="3932999" y="4196905"/>
                  <a:pt x="4126317" y="4242621"/>
                  <a:pt x="4286678" y="4320913"/>
                </a:cubicBezTo>
                <a:lnTo>
                  <a:pt x="4359786" y="4360419"/>
                </a:lnTo>
                <a:lnTo>
                  <a:pt x="4366327" y="4353223"/>
                </a:lnTo>
                <a:lnTo>
                  <a:pt x="4380788" y="4367964"/>
                </a:lnTo>
                <a:cubicBezTo>
                  <a:pt x="4539335" y="4514405"/>
                  <a:pt x="4779273" y="4607746"/>
                  <a:pt x="5047812" y="4607746"/>
                </a:cubicBezTo>
                <a:cubicBezTo>
                  <a:pt x="5338729" y="4607746"/>
                  <a:pt x="5596080" y="4498199"/>
                  <a:pt x="5752747" y="4330270"/>
                </a:cubicBezTo>
                <a:lnTo>
                  <a:pt x="5779300" y="4296485"/>
                </a:lnTo>
                <a:lnTo>
                  <a:pt x="5752483" y="4344805"/>
                </a:lnTo>
                <a:cubicBezTo>
                  <a:pt x="5588072" y="4583894"/>
                  <a:pt x="5246666" y="4748204"/>
                  <a:pt x="4852156" y="4748204"/>
                </a:cubicBezTo>
                <a:cubicBezTo>
                  <a:pt x="4644064" y="4748204"/>
                  <a:pt x="4450746" y="4702489"/>
                  <a:pt x="4290385" y="4624196"/>
                </a:cubicBezTo>
                <a:lnTo>
                  <a:pt x="4217279" y="4584691"/>
                </a:lnTo>
                <a:lnTo>
                  <a:pt x="4210736" y="4591887"/>
                </a:lnTo>
                <a:lnTo>
                  <a:pt x="4196275" y="4577146"/>
                </a:lnTo>
                <a:cubicBezTo>
                  <a:pt x="4037728" y="4430705"/>
                  <a:pt x="3797789" y="4337363"/>
                  <a:pt x="3529251" y="4337363"/>
                </a:cubicBezTo>
                <a:cubicBezTo>
                  <a:pt x="3274699" y="4337363"/>
                  <a:pt x="3045845" y="4421235"/>
                  <a:pt x="2887657" y="4554703"/>
                </a:cubicBezTo>
                <a:lnTo>
                  <a:pt x="2887274" y="4555044"/>
                </a:lnTo>
                <a:lnTo>
                  <a:pt x="2885011" y="4557626"/>
                </a:lnTo>
                <a:cubicBezTo>
                  <a:pt x="2872092" y="4571314"/>
                  <a:pt x="2858540" y="4584665"/>
                  <a:pt x="2844389" y="4597658"/>
                </a:cubicBezTo>
                <a:lnTo>
                  <a:pt x="2824287" y="4614879"/>
                </a:lnTo>
                <a:lnTo>
                  <a:pt x="2797763" y="4648624"/>
                </a:lnTo>
                <a:lnTo>
                  <a:pt x="2809427" y="4627607"/>
                </a:lnTo>
                <a:lnTo>
                  <a:pt x="2800162" y="4635545"/>
                </a:lnTo>
                <a:cubicBezTo>
                  <a:pt x="2616288" y="4782623"/>
                  <a:pt x="2350277" y="4875047"/>
                  <a:pt x="2054395" y="4875047"/>
                </a:cubicBezTo>
                <a:cubicBezTo>
                  <a:pt x="1846301" y="4875047"/>
                  <a:pt x="1652984" y="4829332"/>
                  <a:pt x="1492623" y="4751040"/>
                </a:cubicBezTo>
                <a:lnTo>
                  <a:pt x="1419516" y="4711533"/>
                </a:lnTo>
                <a:lnTo>
                  <a:pt x="1412973" y="4718730"/>
                </a:lnTo>
                <a:lnTo>
                  <a:pt x="1398512" y="4703989"/>
                </a:lnTo>
                <a:cubicBezTo>
                  <a:pt x="1239966" y="4557548"/>
                  <a:pt x="1000027" y="4464207"/>
                  <a:pt x="731489" y="4464207"/>
                </a:cubicBezTo>
                <a:cubicBezTo>
                  <a:pt x="440572" y="4464207"/>
                  <a:pt x="183220" y="4573753"/>
                  <a:pt x="26554" y="4741683"/>
                </a:cubicBezTo>
                <a:lnTo>
                  <a:pt x="0" y="4775468"/>
                </a:lnTo>
                <a:lnTo>
                  <a:pt x="26818" y="4727148"/>
                </a:lnTo>
                <a:cubicBezTo>
                  <a:pt x="191229" y="4488058"/>
                  <a:pt x="532634" y="4323749"/>
                  <a:pt x="927144" y="4323749"/>
                </a:cubicBezTo>
                <a:cubicBezTo>
                  <a:pt x="1135237" y="4323749"/>
                  <a:pt x="1328555" y="4369464"/>
                  <a:pt x="1488916" y="4447756"/>
                </a:cubicBezTo>
                <a:lnTo>
                  <a:pt x="1562023" y="4487263"/>
                </a:lnTo>
                <a:lnTo>
                  <a:pt x="1568565" y="4480066"/>
                </a:lnTo>
                <a:lnTo>
                  <a:pt x="1583026" y="4494807"/>
                </a:lnTo>
                <a:cubicBezTo>
                  <a:pt x="1741572" y="4641248"/>
                  <a:pt x="1981511" y="4734589"/>
                  <a:pt x="2250049" y="4734589"/>
                </a:cubicBezTo>
                <a:cubicBezTo>
                  <a:pt x="2504601" y="4734589"/>
                  <a:pt x="2733456" y="4650717"/>
                  <a:pt x="2891645" y="4517250"/>
                </a:cubicBezTo>
                <a:lnTo>
                  <a:pt x="2892026" y="4516908"/>
                </a:lnTo>
                <a:lnTo>
                  <a:pt x="2894289" y="4514326"/>
                </a:lnTo>
                <a:cubicBezTo>
                  <a:pt x="2907209" y="4500639"/>
                  <a:pt x="2920761" y="4487288"/>
                  <a:pt x="2934912" y="4474294"/>
                </a:cubicBezTo>
                <a:lnTo>
                  <a:pt x="2955014" y="4457073"/>
                </a:lnTo>
                <a:lnTo>
                  <a:pt x="2981537" y="4423328"/>
                </a:lnTo>
                <a:lnTo>
                  <a:pt x="2969873" y="4444345"/>
                </a:lnTo>
                <a:lnTo>
                  <a:pt x="2979139" y="4436408"/>
                </a:lnTo>
                <a:cubicBezTo>
                  <a:pt x="3163014" y="4289329"/>
                  <a:pt x="3429024" y="4196905"/>
                  <a:pt x="3724906" y="4196905"/>
                </a:cubicBezTo>
                <a:close/>
                <a:moveTo>
                  <a:pt x="2313044" y="3980477"/>
                </a:moveTo>
                <a:cubicBezTo>
                  <a:pt x="2419544" y="3980477"/>
                  <a:pt x="2505879" y="4086933"/>
                  <a:pt x="2505879" y="4218253"/>
                </a:cubicBezTo>
                <a:cubicBezTo>
                  <a:pt x="2505879" y="4349573"/>
                  <a:pt x="2419544" y="4456029"/>
                  <a:pt x="2313044" y="4456029"/>
                </a:cubicBezTo>
                <a:cubicBezTo>
                  <a:pt x="2206544" y="4456029"/>
                  <a:pt x="2120209" y="4349573"/>
                  <a:pt x="2120209" y="4218253"/>
                </a:cubicBezTo>
                <a:cubicBezTo>
                  <a:pt x="2120209" y="4086933"/>
                  <a:pt x="2206544" y="3980477"/>
                  <a:pt x="2313044" y="3980477"/>
                </a:cubicBezTo>
                <a:close/>
                <a:moveTo>
                  <a:pt x="1725007" y="3950835"/>
                </a:moveTo>
                <a:cubicBezTo>
                  <a:pt x="1800889" y="3950835"/>
                  <a:pt x="1862402" y="4032533"/>
                  <a:pt x="1862402" y="4133314"/>
                </a:cubicBezTo>
                <a:cubicBezTo>
                  <a:pt x="1862402" y="4234094"/>
                  <a:pt x="1800889" y="4315793"/>
                  <a:pt x="1725007" y="4315793"/>
                </a:cubicBezTo>
                <a:cubicBezTo>
                  <a:pt x="1649126" y="4315793"/>
                  <a:pt x="1587612" y="4234094"/>
                  <a:pt x="1587612" y="4133314"/>
                </a:cubicBezTo>
                <a:cubicBezTo>
                  <a:pt x="1587612" y="4032533"/>
                  <a:pt x="1649126" y="3950835"/>
                  <a:pt x="1725007" y="3950835"/>
                </a:cubicBezTo>
                <a:close/>
                <a:moveTo>
                  <a:pt x="4695521" y="3752385"/>
                </a:moveTo>
                <a:cubicBezTo>
                  <a:pt x="4802021" y="3752385"/>
                  <a:pt x="4888356" y="3858841"/>
                  <a:pt x="4888356" y="3990161"/>
                </a:cubicBezTo>
                <a:cubicBezTo>
                  <a:pt x="4888356" y="4121481"/>
                  <a:pt x="4802021" y="4227937"/>
                  <a:pt x="4695521" y="4227937"/>
                </a:cubicBezTo>
                <a:cubicBezTo>
                  <a:pt x="4589021" y="4227937"/>
                  <a:pt x="4502686" y="4121481"/>
                  <a:pt x="4502686" y="3990161"/>
                </a:cubicBezTo>
                <a:cubicBezTo>
                  <a:pt x="4502686" y="3858841"/>
                  <a:pt x="4589021" y="3752385"/>
                  <a:pt x="4695521" y="3752385"/>
                </a:cubicBezTo>
                <a:close/>
                <a:moveTo>
                  <a:pt x="3335352" y="3616182"/>
                </a:moveTo>
                <a:cubicBezTo>
                  <a:pt x="3411234" y="3616182"/>
                  <a:pt x="3472748" y="3697881"/>
                  <a:pt x="3472748" y="3798661"/>
                </a:cubicBezTo>
                <a:cubicBezTo>
                  <a:pt x="3472748" y="3899442"/>
                  <a:pt x="3411234" y="3981141"/>
                  <a:pt x="3335352" y="3981141"/>
                </a:cubicBezTo>
                <a:cubicBezTo>
                  <a:pt x="3259471" y="3981141"/>
                  <a:pt x="3197957" y="3899442"/>
                  <a:pt x="3197957" y="3798661"/>
                </a:cubicBezTo>
                <a:cubicBezTo>
                  <a:pt x="3197957" y="3697881"/>
                  <a:pt x="3259471" y="3616182"/>
                  <a:pt x="3335352" y="3616182"/>
                </a:cubicBezTo>
                <a:close/>
                <a:moveTo>
                  <a:pt x="2752256" y="3594170"/>
                </a:moveTo>
                <a:cubicBezTo>
                  <a:pt x="2828137" y="3594170"/>
                  <a:pt x="2889650" y="3675869"/>
                  <a:pt x="2889650" y="3776650"/>
                </a:cubicBezTo>
                <a:cubicBezTo>
                  <a:pt x="2889650" y="3877430"/>
                  <a:pt x="2828137" y="3959129"/>
                  <a:pt x="2752256" y="3959129"/>
                </a:cubicBezTo>
                <a:cubicBezTo>
                  <a:pt x="2676374" y="3959129"/>
                  <a:pt x="2614861" y="3877430"/>
                  <a:pt x="2614861" y="3776650"/>
                </a:cubicBezTo>
                <a:cubicBezTo>
                  <a:pt x="2614861" y="3675869"/>
                  <a:pt x="2676374" y="3594170"/>
                  <a:pt x="2752256" y="3594170"/>
                </a:cubicBezTo>
                <a:close/>
                <a:moveTo>
                  <a:pt x="1272022" y="3510406"/>
                </a:moveTo>
                <a:cubicBezTo>
                  <a:pt x="1358553" y="3510406"/>
                  <a:pt x="1428700" y="3592105"/>
                  <a:pt x="1428700" y="3692885"/>
                </a:cubicBezTo>
                <a:cubicBezTo>
                  <a:pt x="1428700" y="3793666"/>
                  <a:pt x="1358553" y="3875365"/>
                  <a:pt x="1272022" y="3875365"/>
                </a:cubicBezTo>
                <a:cubicBezTo>
                  <a:pt x="1185491" y="3875365"/>
                  <a:pt x="1115344" y="3793666"/>
                  <a:pt x="1115344" y="3692885"/>
                </a:cubicBezTo>
                <a:cubicBezTo>
                  <a:pt x="1115344" y="3592105"/>
                  <a:pt x="1185491" y="3510406"/>
                  <a:pt x="1272022" y="3510406"/>
                </a:cubicBezTo>
                <a:close/>
                <a:moveTo>
                  <a:pt x="557672" y="3504925"/>
                </a:moveTo>
                <a:cubicBezTo>
                  <a:pt x="664172" y="3504925"/>
                  <a:pt x="750507" y="3611381"/>
                  <a:pt x="750507" y="3742701"/>
                </a:cubicBezTo>
                <a:cubicBezTo>
                  <a:pt x="750507" y="3874021"/>
                  <a:pt x="664172" y="3980477"/>
                  <a:pt x="557672" y="3980477"/>
                </a:cubicBezTo>
                <a:cubicBezTo>
                  <a:pt x="451172" y="3980477"/>
                  <a:pt x="364836" y="3874021"/>
                  <a:pt x="364836" y="3742701"/>
                </a:cubicBezTo>
                <a:cubicBezTo>
                  <a:pt x="364836" y="3611381"/>
                  <a:pt x="451172" y="3504925"/>
                  <a:pt x="557672" y="3504925"/>
                </a:cubicBezTo>
                <a:close/>
                <a:moveTo>
                  <a:pt x="5237411" y="3504482"/>
                </a:moveTo>
                <a:cubicBezTo>
                  <a:pt x="5313292" y="3504482"/>
                  <a:pt x="5374806" y="3586181"/>
                  <a:pt x="5374806" y="3686961"/>
                </a:cubicBezTo>
                <a:cubicBezTo>
                  <a:pt x="5374806" y="3787741"/>
                  <a:pt x="5313292" y="3869440"/>
                  <a:pt x="5237411" y="3869440"/>
                </a:cubicBezTo>
                <a:cubicBezTo>
                  <a:pt x="5161530" y="3869440"/>
                  <a:pt x="5100016" y="3787741"/>
                  <a:pt x="5100016" y="3686961"/>
                </a:cubicBezTo>
                <a:cubicBezTo>
                  <a:pt x="5100016" y="3586181"/>
                  <a:pt x="5161530" y="3504482"/>
                  <a:pt x="5237411" y="3504482"/>
                </a:cubicBezTo>
                <a:close/>
                <a:moveTo>
                  <a:pt x="3900712" y="3259961"/>
                </a:moveTo>
                <a:cubicBezTo>
                  <a:pt x="4007212" y="3259961"/>
                  <a:pt x="4093547" y="3366417"/>
                  <a:pt x="4093547" y="3497737"/>
                </a:cubicBezTo>
                <a:cubicBezTo>
                  <a:pt x="4093547" y="3629057"/>
                  <a:pt x="4007212" y="3735513"/>
                  <a:pt x="3900712" y="3735513"/>
                </a:cubicBezTo>
                <a:cubicBezTo>
                  <a:pt x="3794212" y="3735513"/>
                  <a:pt x="3707877" y="3629057"/>
                  <a:pt x="3707877" y="3497737"/>
                </a:cubicBezTo>
                <a:cubicBezTo>
                  <a:pt x="3707877" y="3366417"/>
                  <a:pt x="3794212" y="3259961"/>
                  <a:pt x="3900712" y="3259961"/>
                </a:cubicBezTo>
                <a:close/>
                <a:moveTo>
                  <a:pt x="3724906" y="2823028"/>
                </a:moveTo>
                <a:cubicBezTo>
                  <a:pt x="3932999" y="2823028"/>
                  <a:pt x="4126317" y="2868744"/>
                  <a:pt x="4286678" y="2947036"/>
                </a:cubicBezTo>
                <a:lnTo>
                  <a:pt x="4359786" y="2986542"/>
                </a:lnTo>
                <a:lnTo>
                  <a:pt x="4366327" y="2979345"/>
                </a:lnTo>
                <a:lnTo>
                  <a:pt x="4380788" y="2994087"/>
                </a:lnTo>
                <a:cubicBezTo>
                  <a:pt x="4539335" y="3140528"/>
                  <a:pt x="4779273" y="3233868"/>
                  <a:pt x="5047812" y="3233868"/>
                </a:cubicBezTo>
                <a:cubicBezTo>
                  <a:pt x="5338729" y="3233868"/>
                  <a:pt x="5596080" y="3124322"/>
                  <a:pt x="5752747" y="2956393"/>
                </a:cubicBezTo>
                <a:lnTo>
                  <a:pt x="5779300" y="2922608"/>
                </a:lnTo>
                <a:lnTo>
                  <a:pt x="5752483" y="2970928"/>
                </a:lnTo>
                <a:cubicBezTo>
                  <a:pt x="5588072" y="3210018"/>
                  <a:pt x="5246666" y="3374327"/>
                  <a:pt x="4852156" y="3374327"/>
                </a:cubicBezTo>
                <a:cubicBezTo>
                  <a:pt x="4644064" y="3374327"/>
                  <a:pt x="4450746" y="3328612"/>
                  <a:pt x="4290385" y="3250320"/>
                </a:cubicBezTo>
                <a:lnTo>
                  <a:pt x="4217279" y="3210813"/>
                </a:lnTo>
                <a:lnTo>
                  <a:pt x="4210736" y="3218010"/>
                </a:lnTo>
                <a:lnTo>
                  <a:pt x="4196275" y="3203269"/>
                </a:lnTo>
                <a:cubicBezTo>
                  <a:pt x="4037728" y="3056828"/>
                  <a:pt x="3797789" y="2963486"/>
                  <a:pt x="3529251" y="2963486"/>
                </a:cubicBezTo>
                <a:cubicBezTo>
                  <a:pt x="3274699" y="2963486"/>
                  <a:pt x="3045845" y="3047358"/>
                  <a:pt x="2887656" y="3180826"/>
                </a:cubicBezTo>
                <a:lnTo>
                  <a:pt x="2887274" y="3181167"/>
                </a:lnTo>
                <a:lnTo>
                  <a:pt x="2885011" y="3183749"/>
                </a:lnTo>
                <a:cubicBezTo>
                  <a:pt x="2872092" y="3197436"/>
                  <a:pt x="2858540" y="3210788"/>
                  <a:pt x="2844389" y="3223781"/>
                </a:cubicBezTo>
                <a:lnTo>
                  <a:pt x="2824287" y="3241002"/>
                </a:lnTo>
                <a:lnTo>
                  <a:pt x="2797763" y="3274747"/>
                </a:lnTo>
                <a:lnTo>
                  <a:pt x="2809427" y="3253730"/>
                </a:lnTo>
                <a:lnTo>
                  <a:pt x="2800162" y="3261668"/>
                </a:lnTo>
                <a:cubicBezTo>
                  <a:pt x="2616288" y="3408746"/>
                  <a:pt x="2350277" y="3501170"/>
                  <a:pt x="2054394" y="3501170"/>
                </a:cubicBezTo>
                <a:cubicBezTo>
                  <a:pt x="1846301" y="3501170"/>
                  <a:pt x="1652983" y="3455455"/>
                  <a:pt x="1492622" y="3377162"/>
                </a:cubicBezTo>
                <a:lnTo>
                  <a:pt x="1419516" y="3337656"/>
                </a:lnTo>
                <a:lnTo>
                  <a:pt x="1412973" y="3344853"/>
                </a:lnTo>
                <a:lnTo>
                  <a:pt x="1398512" y="3330111"/>
                </a:lnTo>
                <a:cubicBezTo>
                  <a:pt x="1239966" y="3183671"/>
                  <a:pt x="1000027" y="3090330"/>
                  <a:pt x="731488" y="3090330"/>
                </a:cubicBezTo>
                <a:cubicBezTo>
                  <a:pt x="440572" y="3090330"/>
                  <a:pt x="183220" y="3199876"/>
                  <a:pt x="26554" y="3367806"/>
                </a:cubicBezTo>
                <a:lnTo>
                  <a:pt x="0" y="3401591"/>
                </a:lnTo>
                <a:lnTo>
                  <a:pt x="26817" y="3353271"/>
                </a:lnTo>
                <a:cubicBezTo>
                  <a:pt x="191229" y="3114181"/>
                  <a:pt x="532633" y="2949871"/>
                  <a:pt x="927144" y="2949871"/>
                </a:cubicBezTo>
                <a:cubicBezTo>
                  <a:pt x="1135237" y="2949871"/>
                  <a:pt x="1328554" y="2995587"/>
                  <a:pt x="1488915" y="3073879"/>
                </a:cubicBezTo>
                <a:lnTo>
                  <a:pt x="1562022" y="3113385"/>
                </a:lnTo>
                <a:lnTo>
                  <a:pt x="1568565" y="3106189"/>
                </a:lnTo>
                <a:lnTo>
                  <a:pt x="1583026" y="3120930"/>
                </a:lnTo>
                <a:cubicBezTo>
                  <a:pt x="1741572" y="3267371"/>
                  <a:pt x="1981511" y="3360712"/>
                  <a:pt x="2250049" y="3360712"/>
                </a:cubicBezTo>
                <a:cubicBezTo>
                  <a:pt x="2504601" y="3360712"/>
                  <a:pt x="2733456" y="3276840"/>
                  <a:pt x="2891645" y="3143373"/>
                </a:cubicBezTo>
                <a:lnTo>
                  <a:pt x="2892026" y="3143031"/>
                </a:lnTo>
                <a:lnTo>
                  <a:pt x="2894289" y="3140449"/>
                </a:lnTo>
                <a:cubicBezTo>
                  <a:pt x="2907209" y="3126761"/>
                  <a:pt x="2920761" y="3113411"/>
                  <a:pt x="2934912" y="3100417"/>
                </a:cubicBezTo>
                <a:lnTo>
                  <a:pt x="2955014" y="3083196"/>
                </a:lnTo>
                <a:lnTo>
                  <a:pt x="2981537" y="3049451"/>
                </a:lnTo>
                <a:lnTo>
                  <a:pt x="2969873" y="3070468"/>
                </a:lnTo>
                <a:lnTo>
                  <a:pt x="2979139" y="3062530"/>
                </a:lnTo>
                <a:cubicBezTo>
                  <a:pt x="3163014" y="2915452"/>
                  <a:pt x="3429024" y="2823028"/>
                  <a:pt x="3724906" y="2823028"/>
                </a:cubicBezTo>
                <a:close/>
                <a:moveTo>
                  <a:pt x="3724906" y="1373877"/>
                </a:moveTo>
                <a:cubicBezTo>
                  <a:pt x="3932999" y="1373877"/>
                  <a:pt x="4126317" y="1419593"/>
                  <a:pt x="4286678" y="1497885"/>
                </a:cubicBezTo>
                <a:lnTo>
                  <a:pt x="4359786" y="1537391"/>
                </a:lnTo>
                <a:lnTo>
                  <a:pt x="4366327" y="1530195"/>
                </a:lnTo>
                <a:lnTo>
                  <a:pt x="4380788" y="1544936"/>
                </a:lnTo>
                <a:cubicBezTo>
                  <a:pt x="4539335" y="1691377"/>
                  <a:pt x="4779273" y="1784718"/>
                  <a:pt x="5047812" y="1784718"/>
                </a:cubicBezTo>
                <a:cubicBezTo>
                  <a:pt x="5338729" y="1784718"/>
                  <a:pt x="5596080" y="1675171"/>
                  <a:pt x="5752747" y="1507242"/>
                </a:cubicBezTo>
                <a:lnTo>
                  <a:pt x="5779300" y="1473457"/>
                </a:lnTo>
                <a:lnTo>
                  <a:pt x="5752483" y="1521777"/>
                </a:lnTo>
                <a:cubicBezTo>
                  <a:pt x="5588072" y="1760866"/>
                  <a:pt x="5246666" y="1925176"/>
                  <a:pt x="4852156" y="1925176"/>
                </a:cubicBezTo>
                <a:cubicBezTo>
                  <a:pt x="4644064" y="1925176"/>
                  <a:pt x="4450746" y="1879461"/>
                  <a:pt x="4290385" y="1801168"/>
                </a:cubicBezTo>
                <a:lnTo>
                  <a:pt x="4217279" y="1761663"/>
                </a:lnTo>
                <a:lnTo>
                  <a:pt x="4210736" y="1768859"/>
                </a:lnTo>
                <a:lnTo>
                  <a:pt x="4196275" y="1754118"/>
                </a:lnTo>
                <a:cubicBezTo>
                  <a:pt x="4037728" y="1607677"/>
                  <a:pt x="3797789" y="1514335"/>
                  <a:pt x="3529251" y="1514335"/>
                </a:cubicBezTo>
                <a:cubicBezTo>
                  <a:pt x="3274699" y="1514335"/>
                  <a:pt x="3045845" y="1598207"/>
                  <a:pt x="2887657" y="1731675"/>
                </a:cubicBezTo>
                <a:lnTo>
                  <a:pt x="2887274" y="1732016"/>
                </a:lnTo>
                <a:lnTo>
                  <a:pt x="2885011" y="1734598"/>
                </a:lnTo>
                <a:cubicBezTo>
                  <a:pt x="2872092" y="1748286"/>
                  <a:pt x="2858540" y="1761637"/>
                  <a:pt x="2844389" y="1774630"/>
                </a:cubicBezTo>
                <a:lnTo>
                  <a:pt x="2824287" y="1791851"/>
                </a:lnTo>
                <a:lnTo>
                  <a:pt x="2797763" y="1825596"/>
                </a:lnTo>
                <a:lnTo>
                  <a:pt x="2809427" y="1804579"/>
                </a:lnTo>
                <a:lnTo>
                  <a:pt x="2800162" y="1812517"/>
                </a:lnTo>
                <a:cubicBezTo>
                  <a:pt x="2616288" y="1959595"/>
                  <a:pt x="2350277" y="2052019"/>
                  <a:pt x="2054395" y="2052019"/>
                </a:cubicBezTo>
                <a:cubicBezTo>
                  <a:pt x="1846301" y="2052019"/>
                  <a:pt x="1652984" y="2006304"/>
                  <a:pt x="1492623" y="1928012"/>
                </a:cubicBezTo>
                <a:lnTo>
                  <a:pt x="1419516" y="1888505"/>
                </a:lnTo>
                <a:lnTo>
                  <a:pt x="1412973" y="1895702"/>
                </a:lnTo>
                <a:lnTo>
                  <a:pt x="1398512" y="1880961"/>
                </a:lnTo>
                <a:cubicBezTo>
                  <a:pt x="1239966" y="1734520"/>
                  <a:pt x="1000027" y="1641179"/>
                  <a:pt x="731489" y="1641179"/>
                </a:cubicBezTo>
                <a:cubicBezTo>
                  <a:pt x="440572" y="1641179"/>
                  <a:pt x="183220" y="1750725"/>
                  <a:pt x="26554" y="1918655"/>
                </a:cubicBezTo>
                <a:lnTo>
                  <a:pt x="0" y="1952440"/>
                </a:lnTo>
                <a:lnTo>
                  <a:pt x="26818" y="1904120"/>
                </a:lnTo>
                <a:cubicBezTo>
                  <a:pt x="191229" y="1665030"/>
                  <a:pt x="532634" y="1500721"/>
                  <a:pt x="927144" y="1500721"/>
                </a:cubicBezTo>
                <a:cubicBezTo>
                  <a:pt x="1135237" y="1500721"/>
                  <a:pt x="1328555" y="1546436"/>
                  <a:pt x="1488916" y="1624728"/>
                </a:cubicBezTo>
                <a:lnTo>
                  <a:pt x="1562023" y="1664235"/>
                </a:lnTo>
                <a:lnTo>
                  <a:pt x="1568565" y="1657038"/>
                </a:lnTo>
                <a:lnTo>
                  <a:pt x="1583026" y="1671779"/>
                </a:lnTo>
                <a:cubicBezTo>
                  <a:pt x="1741572" y="1818220"/>
                  <a:pt x="1981511" y="1911561"/>
                  <a:pt x="2250049" y="1911561"/>
                </a:cubicBezTo>
                <a:cubicBezTo>
                  <a:pt x="2504601" y="1911561"/>
                  <a:pt x="2733456" y="1827689"/>
                  <a:pt x="2891645" y="1694222"/>
                </a:cubicBezTo>
                <a:lnTo>
                  <a:pt x="2892026" y="1693880"/>
                </a:lnTo>
                <a:lnTo>
                  <a:pt x="2894289" y="1691298"/>
                </a:lnTo>
                <a:cubicBezTo>
                  <a:pt x="2907209" y="1677611"/>
                  <a:pt x="2920761" y="1664260"/>
                  <a:pt x="2934912" y="1651266"/>
                </a:cubicBezTo>
                <a:lnTo>
                  <a:pt x="2955014" y="1634045"/>
                </a:lnTo>
                <a:lnTo>
                  <a:pt x="2981537" y="1600300"/>
                </a:lnTo>
                <a:lnTo>
                  <a:pt x="2969873" y="1621317"/>
                </a:lnTo>
                <a:lnTo>
                  <a:pt x="2979139" y="1613380"/>
                </a:lnTo>
                <a:cubicBezTo>
                  <a:pt x="3163014" y="1466301"/>
                  <a:pt x="3429024" y="1373877"/>
                  <a:pt x="3724906" y="1373877"/>
                </a:cubicBezTo>
                <a:close/>
                <a:moveTo>
                  <a:pt x="2313044" y="1157449"/>
                </a:moveTo>
                <a:cubicBezTo>
                  <a:pt x="2419544" y="1157449"/>
                  <a:pt x="2505879" y="1263905"/>
                  <a:pt x="2505879" y="1395225"/>
                </a:cubicBezTo>
                <a:cubicBezTo>
                  <a:pt x="2505879" y="1526545"/>
                  <a:pt x="2419544" y="1633001"/>
                  <a:pt x="2313044" y="1633001"/>
                </a:cubicBezTo>
                <a:cubicBezTo>
                  <a:pt x="2206544" y="1633001"/>
                  <a:pt x="2120209" y="1526545"/>
                  <a:pt x="2120209" y="1395225"/>
                </a:cubicBezTo>
                <a:cubicBezTo>
                  <a:pt x="2120209" y="1263905"/>
                  <a:pt x="2206544" y="1157449"/>
                  <a:pt x="2313044" y="1157449"/>
                </a:cubicBezTo>
                <a:close/>
                <a:moveTo>
                  <a:pt x="1725007" y="1127807"/>
                </a:moveTo>
                <a:cubicBezTo>
                  <a:pt x="1800889" y="1127807"/>
                  <a:pt x="1862402" y="1209505"/>
                  <a:pt x="1862402" y="1310286"/>
                </a:cubicBezTo>
                <a:cubicBezTo>
                  <a:pt x="1862402" y="1411066"/>
                  <a:pt x="1800889" y="1492765"/>
                  <a:pt x="1725007" y="1492765"/>
                </a:cubicBezTo>
                <a:cubicBezTo>
                  <a:pt x="1649126" y="1492765"/>
                  <a:pt x="1587612" y="1411066"/>
                  <a:pt x="1587612" y="1310286"/>
                </a:cubicBezTo>
                <a:cubicBezTo>
                  <a:pt x="1587612" y="1209505"/>
                  <a:pt x="1649126" y="1127807"/>
                  <a:pt x="1725007" y="1127807"/>
                </a:cubicBezTo>
                <a:close/>
                <a:moveTo>
                  <a:pt x="4695521" y="929357"/>
                </a:moveTo>
                <a:cubicBezTo>
                  <a:pt x="4802021" y="929357"/>
                  <a:pt x="4888356" y="1035813"/>
                  <a:pt x="4888356" y="1167133"/>
                </a:cubicBezTo>
                <a:cubicBezTo>
                  <a:pt x="4888356" y="1298453"/>
                  <a:pt x="4802021" y="1404909"/>
                  <a:pt x="4695521" y="1404909"/>
                </a:cubicBezTo>
                <a:cubicBezTo>
                  <a:pt x="4589021" y="1404909"/>
                  <a:pt x="4502686" y="1298453"/>
                  <a:pt x="4502686" y="1167133"/>
                </a:cubicBezTo>
                <a:cubicBezTo>
                  <a:pt x="4502686" y="1035813"/>
                  <a:pt x="4589021" y="929357"/>
                  <a:pt x="4695521" y="929357"/>
                </a:cubicBezTo>
                <a:close/>
                <a:moveTo>
                  <a:pt x="3335352" y="793154"/>
                </a:moveTo>
                <a:cubicBezTo>
                  <a:pt x="3411234" y="793154"/>
                  <a:pt x="3472748" y="874853"/>
                  <a:pt x="3472748" y="975633"/>
                </a:cubicBezTo>
                <a:cubicBezTo>
                  <a:pt x="3472748" y="1076414"/>
                  <a:pt x="3411234" y="1158113"/>
                  <a:pt x="3335352" y="1158113"/>
                </a:cubicBezTo>
                <a:cubicBezTo>
                  <a:pt x="3259471" y="1158113"/>
                  <a:pt x="3197957" y="1076414"/>
                  <a:pt x="3197957" y="975633"/>
                </a:cubicBezTo>
                <a:cubicBezTo>
                  <a:pt x="3197957" y="874853"/>
                  <a:pt x="3259471" y="793154"/>
                  <a:pt x="3335352" y="793154"/>
                </a:cubicBezTo>
                <a:close/>
                <a:moveTo>
                  <a:pt x="2752256" y="771142"/>
                </a:moveTo>
                <a:cubicBezTo>
                  <a:pt x="2828137" y="771142"/>
                  <a:pt x="2889650" y="852841"/>
                  <a:pt x="2889650" y="953622"/>
                </a:cubicBezTo>
                <a:cubicBezTo>
                  <a:pt x="2889650" y="1054402"/>
                  <a:pt x="2828137" y="1136101"/>
                  <a:pt x="2752256" y="1136101"/>
                </a:cubicBezTo>
                <a:cubicBezTo>
                  <a:pt x="2676374" y="1136101"/>
                  <a:pt x="2614861" y="1054402"/>
                  <a:pt x="2614861" y="953622"/>
                </a:cubicBezTo>
                <a:cubicBezTo>
                  <a:pt x="2614861" y="852841"/>
                  <a:pt x="2676374" y="771142"/>
                  <a:pt x="2752256" y="771142"/>
                </a:cubicBezTo>
                <a:close/>
                <a:moveTo>
                  <a:pt x="1272022" y="687378"/>
                </a:moveTo>
                <a:cubicBezTo>
                  <a:pt x="1358553" y="687378"/>
                  <a:pt x="1428700" y="769077"/>
                  <a:pt x="1428700" y="869857"/>
                </a:cubicBezTo>
                <a:cubicBezTo>
                  <a:pt x="1428700" y="970638"/>
                  <a:pt x="1358553" y="1052337"/>
                  <a:pt x="1272022" y="1052337"/>
                </a:cubicBezTo>
                <a:cubicBezTo>
                  <a:pt x="1185491" y="1052337"/>
                  <a:pt x="1115344" y="970638"/>
                  <a:pt x="1115344" y="869857"/>
                </a:cubicBezTo>
                <a:cubicBezTo>
                  <a:pt x="1115344" y="769077"/>
                  <a:pt x="1185491" y="687378"/>
                  <a:pt x="1272022" y="687378"/>
                </a:cubicBezTo>
                <a:close/>
                <a:moveTo>
                  <a:pt x="557672" y="681897"/>
                </a:moveTo>
                <a:cubicBezTo>
                  <a:pt x="664172" y="681897"/>
                  <a:pt x="750507" y="788353"/>
                  <a:pt x="750507" y="919673"/>
                </a:cubicBezTo>
                <a:cubicBezTo>
                  <a:pt x="750507" y="1050993"/>
                  <a:pt x="664172" y="1157449"/>
                  <a:pt x="557672" y="1157449"/>
                </a:cubicBezTo>
                <a:cubicBezTo>
                  <a:pt x="451172" y="1157449"/>
                  <a:pt x="364836" y="1050993"/>
                  <a:pt x="364836" y="919673"/>
                </a:cubicBezTo>
                <a:cubicBezTo>
                  <a:pt x="364836" y="788353"/>
                  <a:pt x="451172" y="681897"/>
                  <a:pt x="557672" y="681897"/>
                </a:cubicBezTo>
                <a:close/>
                <a:moveTo>
                  <a:pt x="5237411" y="681454"/>
                </a:moveTo>
                <a:cubicBezTo>
                  <a:pt x="5313292" y="681454"/>
                  <a:pt x="5374806" y="763153"/>
                  <a:pt x="5374806" y="863933"/>
                </a:cubicBezTo>
                <a:cubicBezTo>
                  <a:pt x="5374806" y="964713"/>
                  <a:pt x="5313292" y="1046412"/>
                  <a:pt x="5237411" y="1046412"/>
                </a:cubicBezTo>
                <a:cubicBezTo>
                  <a:pt x="5161530" y="1046412"/>
                  <a:pt x="5100016" y="964713"/>
                  <a:pt x="5100016" y="863933"/>
                </a:cubicBezTo>
                <a:cubicBezTo>
                  <a:pt x="5100016" y="763153"/>
                  <a:pt x="5161530" y="681454"/>
                  <a:pt x="5237411" y="681454"/>
                </a:cubicBezTo>
                <a:close/>
                <a:moveTo>
                  <a:pt x="3900712" y="436933"/>
                </a:moveTo>
                <a:cubicBezTo>
                  <a:pt x="4007212" y="436933"/>
                  <a:pt x="4093547" y="543389"/>
                  <a:pt x="4093547" y="674709"/>
                </a:cubicBezTo>
                <a:cubicBezTo>
                  <a:pt x="4093547" y="806029"/>
                  <a:pt x="4007212" y="912485"/>
                  <a:pt x="3900712" y="912485"/>
                </a:cubicBezTo>
                <a:cubicBezTo>
                  <a:pt x="3794212" y="912485"/>
                  <a:pt x="3707877" y="806029"/>
                  <a:pt x="3707877" y="674709"/>
                </a:cubicBezTo>
                <a:cubicBezTo>
                  <a:pt x="3707877" y="543389"/>
                  <a:pt x="3794212" y="436933"/>
                  <a:pt x="3900712" y="436933"/>
                </a:cubicBezTo>
                <a:close/>
                <a:moveTo>
                  <a:pt x="3724906" y="0"/>
                </a:moveTo>
                <a:cubicBezTo>
                  <a:pt x="3932999" y="0"/>
                  <a:pt x="4126317" y="45716"/>
                  <a:pt x="4286678" y="124008"/>
                </a:cubicBezTo>
                <a:lnTo>
                  <a:pt x="4359786" y="163514"/>
                </a:lnTo>
                <a:lnTo>
                  <a:pt x="4366327" y="156317"/>
                </a:lnTo>
                <a:lnTo>
                  <a:pt x="4380788" y="171059"/>
                </a:lnTo>
                <a:cubicBezTo>
                  <a:pt x="4539335" y="317500"/>
                  <a:pt x="4779273" y="410840"/>
                  <a:pt x="5047812" y="410840"/>
                </a:cubicBezTo>
                <a:cubicBezTo>
                  <a:pt x="5338729" y="410840"/>
                  <a:pt x="5596080" y="301294"/>
                  <a:pt x="5752747" y="133365"/>
                </a:cubicBezTo>
                <a:lnTo>
                  <a:pt x="5779300" y="99580"/>
                </a:lnTo>
                <a:lnTo>
                  <a:pt x="5752483" y="147900"/>
                </a:lnTo>
                <a:cubicBezTo>
                  <a:pt x="5588072" y="386990"/>
                  <a:pt x="5246666" y="551299"/>
                  <a:pt x="4852156" y="551299"/>
                </a:cubicBezTo>
                <a:cubicBezTo>
                  <a:pt x="4644064" y="551299"/>
                  <a:pt x="4450746" y="505584"/>
                  <a:pt x="4290385" y="427292"/>
                </a:cubicBezTo>
                <a:lnTo>
                  <a:pt x="4217279" y="387785"/>
                </a:lnTo>
                <a:lnTo>
                  <a:pt x="4210736" y="394982"/>
                </a:lnTo>
                <a:lnTo>
                  <a:pt x="4196275" y="380241"/>
                </a:lnTo>
                <a:cubicBezTo>
                  <a:pt x="4037728" y="233800"/>
                  <a:pt x="3797789" y="140458"/>
                  <a:pt x="3529251" y="140458"/>
                </a:cubicBezTo>
                <a:cubicBezTo>
                  <a:pt x="3274699" y="140458"/>
                  <a:pt x="3045845" y="224330"/>
                  <a:pt x="2887656" y="357798"/>
                </a:cubicBezTo>
                <a:lnTo>
                  <a:pt x="2887274" y="358139"/>
                </a:lnTo>
                <a:lnTo>
                  <a:pt x="2885011" y="360721"/>
                </a:lnTo>
                <a:cubicBezTo>
                  <a:pt x="2872092" y="374408"/>
                  <a:pt x="2858540" y="387760"/>
                  <a:pt x="2844389" y="400753"/>
                </a:cubicBezTo>
                <a:lnTo>
                  <a:pt x="2824287" y="417974"/>
                </a:lnTo>
                <a:lnTo>
                  <a:pt x="2797763" y="451719"/>
                </a:lnTo>
                <a:lnTo>
                  <a:pt x="2809427" y="430702"/>
                </a:lnTo>
                <a:lnTo>
                  <a:pt x="2800162" y="438640"/>
                </a:lnTo>
                <a:cubicBezTo>
                  <a:pt x="2616288" y="585718"/>
                  <a:pt x="2350277" y="678142"/>
                  <a:pt x="2054394" y="678142"/>
                </a:cubicBezTo>
                <a:cubicBezTo>
                  <a:pt x="1846301" y="678142"/>
                  <a:pt x="1652983" y="632427"/>
                  <a:pt x="1492622" y="554134"/>
                </a:cubicBezTo>
                <a:lnTo>
                  <a:pt x="1419516" y="514628"/>
                </a:lnTo>
                <a:lnTo>
                  <a:pt x="1412973" y="521825"/>
                </a:lnTo>
                <a:lnTo>
                  <a:pt x="1398512" y="507083"/>
                </a:lnTo>
                <a:cubicBezTo>
                  <a:pt x="1239966" y="360643"/>
                  <a:pt x="1000027" y="267302"/>
                  <a:pt x="731488" y="267302"/>
                </a:cubicBezTo>
                <a:cubicBezTo>
                  <a:pt x="440572" y="267302"/>
                  <a:pt x="183220" y="376848"/>
                  <a:pt x="26554" y="544778"/>
                </a:cubicBezTo>
                <a:lnTo>
                  <a:pt x="0" y="578563"/>
                </a:lnTo>
                <a:lnTo>
                  <a:pt x="26817" y="530242"/>
                </a:lnTo>
                <a:cubicBezTo>
                  <a:pt x="191229" y="291153"/>
                  <a:pt x="532633" y="126843"/>
                  <a:pt x="927144" y="126843"/>
                </a:cubicBezTo>
                <a:cubicBezTo>
                  <a:pt x="1135237" y="126843"/>
                  <a:pt x="1328554" y="172558"/>
                  <a:pt x="1488915" y="250851"/>
                </a:cubicBezTo>
                <a:lnTo>
                  <a:pt x="1562022" y="290357"/>
                </a:lnTo>
                <a:lnTo>
                  <a:pt x="1568565" y="283161"/>
                </a:lnTo>
                <a:lnTo>
                  <a:pt x="1583026" y="297902"/>
                </a:lnTo>
                <a:cubicBezTo>
                  <a:pt x="1741572" y="444343"/>
                  <a:pt x="1981511" y="537684"/>
                  <a:pt x="2250049" y="537684"/>
                </a:cubicBezTo>
                <a:cubicBezTo>
                  <a:pt x="2504601" y="537684"/>
                  <a:pt x="2733456" y="453812"/>
                  <a:pt x="2891645" y="320345"/>
                </a:cubicBezTo>
                <a:lnTo>
                  <a:pt x="2892026" y="320003"/>
                </a:lnTo>
                <a:lnTo>
                  <a:pt x="2894289" y="317421"/>
                </a:lnTo>
                <a:cubicBezTo>
                  <a:pt x="2907209" y="303733"/>
                  <a:pt x="2920761" y="290383"/>
                  <a:pt x="2934912" y="277389"/>
                </a:cubicBezTo>
                <a:lnTo>
                  <a:pt x="2955014" y="260168"/>
                </a:lnTo>
                <a:lnTo>
                  <a:pt x="2981537" y="226423"/>
                </a:lnTo>
                <a:lnTo>
                  <a:pt x="2969873" y="247440"/>
                </a:lnTo>
                <a:lnTo>
                  <a:pt x="2979139" y="239502"/>
                </a:lnTo>
                <a:cubicBezTo>
                  <a:pt x="3163014" y="92424"/>
                  <a:pt x="3429024" y="0"/>
                  <a:pt x="3724906" y="0"/>
                </a:cubicBezTo>
                <a:close/>
              </a:path>
            </a:pathLst>
          </a:custGeom>
          <a:gradFill flip="none" rotWithShape="1">
            <a:gsLst>
              <a:gs pos="39000">
                <a:srgbClr val="FFFF00">
                  <a:lumMod val="15000"/>
                  <a:lumOff val="85000"/>
                  <a:alpha val="51000"/>
                </a:srgbClr>
              </a:gs>
              <a:gs pos="25000">
                <a:schemeClr val="tx2">
                  <a:lumMod val="75000"/>
                  <a:alpha val="54000"/>
                </a:schemeClr>
              </a:gs>
              <a:gs pos="49000">
                <a:srgbClr val="0070C0">
                  <a:lumMod val="75000"/>
                  <a:alpha val="67000"/>
                </a:srgbClr>
              </a:gs>
            </a:gsLst>
            <a:path path="circle">
              <a:fillToRect l="50000" t="50000" r="50000" b="50000"/>
            </a:path>
            <a:tileRect/>
          </a:gradFill>
          <a:ln w="3175">
            <a:solidFill>
              <a:schemeClr val="accent6">
                <a:lumMod val="20000"/>
                <a:lumOff val="80000"/>
              </a:schemeClr>
            </a:solidFill>
          </a:ln>
          <a:scene3d>
            <a:camera prst="orthographicFront"/>
            <a:lightRig rig="flood" dir="t"/>
          </a:scene3d>
          <a:sp3d prstMaterial="powder">
            <a:bevelT w="177800" prst="coolSlant"/>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9" name="8 Rectángulo"/>
          <p:cNvSpPr/>
          <p:nvPr/>
        </p:nvSpPr>
        <p:spPr>
          <a:xfrm>
            <a:off x="0" y="-129470"/>
            <a:ext cx="9144000" cy="5509532"/>
          </a:xfrm>
          <a:prstGeom prst="rect">
            <a:avLst/>
          </a:prstGeom>
          <a:gradFill flip="none" rotWithShape="1">
            <a:gsLst>
              <a:gs pos="0">
                <a:srgbClr val="CCCCFF">
                  <a:lumMod val="48000"/>
                  <a:lumOff val="52000"/>
                </a:srgbClr>
              </a:gs>
              <a:gs pos="77000">
                <a:srgbClr val="A278FF"/>
              </a:gs>
              <a:gs pos="28000">
                <a:srgbClr val="9966FF">
                  <a:lumMod val="99000"/>
                  <a:lumOff val="1000"/>
                </a:srgbClr>
              </a:gs>
              <a:gs pos="100000">
                <a:srgbClr val="CCB3FF"/>
              </a:gs>
              <a:gs pos="53000">
                <a:srgbClr val="CC99FF">
                  <a:lumMod val="73000"/>
                  <a:lumOff val="27000"/>
                </a:srgbClr>
              </a:gs>
              <a:gs pos="100000">
                <a:srgbClr val="CCCCFF">
                  <a:lumMod val="71000"/>
                  <a:lumOff val="29000"/>
                </a:srgbClr>
              </a:gs>
            </a:gsLst>
            <a:lin ang="189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581417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5"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3000" fill="hold"/>
                                        <p:tgtEl>
                                          <p:spTgt spid="5"/>
                                        </p:tgtEl>
                                        <p:attrNameLst>
                                          <p:attrName>ppt_w</p:attrName>
                                        </p:attrNameLst>
                                      </p:cBhvr>
                                      <p:tavLst>
                                        <p:tav tm="0">
                                          <p:val>
                                            <p:fltVal val="0"/>
                                          </p:val>
                                        </p:tav>
                                        <p:tav tm="100000">
                                          <p:val>
                                            <p:strVal val="#ppt_w"/>
                                          </p:val>
                                        </p:tav>
                                      </p:tavLst>
                                    </p:anim>
                                    <p:anim calcmode="lin" valueType="num">
                                      <p:cBhvr>
                                        <p:cTn id="8" dur="3000" fill="hold"/>
                                        <p:tgtEl>
                                          <p:spTgt spid="5"/>
                                        </p:tgtEl>
                                        <p:attrNameLst>
                                          <p:attrName>ppt_h</p:attrName>
                                        </p:attrNameLst>
                                      </p:cBhvr>
                                      <p:tavLst>
                                        <p:tav tm="0">
                                          <p:val>
                                            <p:fltVal val="0"/>
                                          </p:val>
                                        </p:tav>
                                        <p:tav tm="100000">
                                          <p:val>
                                            <p:strVal val="#ppt_h"/>
                                          </p:val>
                                        </p:tav>
                                      </p:tavLst>
                                    </p:anim>
                                    <p:anim calcmode="lin" valueType="num">
                                      <p:cBhvr>
                                        <p:cTn id="9" dur="3000" fill="hold"/>
                                        <p:tgtEl>
                                          <p:spTgt spid="5"/>
                                        </p:tgtEl>
                                        <p:attrNameLst>
                                          <p:attrName>ppt_x</p:attrName>
                                        </p:attrNameLst>
                                      </p:cBhvr>
                                      <p:tavLst>
                                        <p:tav tm="0" fmla="#ppt_x+(cos(-2*pi*(1-$))*-#ppt_x-sin(-2*pi*(1-$))*(1-#ppt_y))*(1-$)">
                                          <p:val>
                                            <p:fltVal val="0"/>
                                          </p:val>
                                        </p:tav>
                                        <p:tav tm="100000">
                                          <p:val>
                                            <p:fltVal val="1"/>
                                          </p:val>
                                        </p:tav>
                                      </p:tavLst>
                                    </p:anim>
                                    <p:anim calcmode="lin" valueType="num">
                                      <p:cBhvr>
                                        <p:cTn id="10" dur="3000" fill="hold"/>
                                        <p:tgtEl>
                                          <p:spTgt spid="5"/>
                                        </p:tgtEl>
                                        <p:attrNameLst>
                                          <p:attrName>ppt_y</p:attrName>
                                        </p:attrNameLst>
                                      </p:cBhvr>
                                      <p:tavLst>
                                        <p:tav tm="0" fmla="#ppt_y+(sin(-2*pi*(1-$))*-#ppt_x+cos(-2*pi*(1-$))*(1-#ppt_y))*(1-$)">
                                          <p:val>
                                            <p:fltVal val="0"/>
                                          </p:val>
                                        </p:tav>
                                        <p:tav tm="100000">
                                          <p:val>
                                            <p:fltVal val="1"/>
                                          </p:val>
                                        </p:tav>
                                      </p:tavLst>
                                    </p:anim>
                                  </p:childTnLst>
                                </p:cTn>
                              </p:par>
                              <p:par>
                                <p:cTn id="11" presetID="8" presetClass="emph" presetSubtype="0" fill="hold" grpId="1" nodeType="withEffect">
                                  <p:stCondLst>
                                    <p:cond delay="0"/>
                                  </p:stCondLst>
                                  <p:childTnLst>
                                    <p:animRot by="5400000">
                                      <p:cBhvr>
                                        <p:cTn id="12" dur="4750" fill="hold"/>
                                        <p:tgtEl>
                                          <p:spTgt spid="5"/>
                                        </p:tgtEl>
                                        <p:attrNameLst>
                                          <p:attrName>r</p:attrName>
                                        </p:attrNameLst>
                                      </p:cBhvr>
                                    </p:animRot>
                                  </p:childTnLst>
                                </p:cTn>
                              </p:par>
                              <p:par>
                                <p:cTn id="13" presetID="2" presetClass="exit" presetSubtype="6" fill="hold" grpId="2" nodeType="withEffect">
                                  <p:stCondLst>
                                    <p:cond delay="0"/>
                                  </p:stCondLst>
                                  <p:childTnLst>
                                    <p:anim calcmode="lin" valueType="num">
                                      <p:cBhvr additive="base">
                                        <p:cTn id="14" dur="4750"/>
                                        <p:tgtEl>
                                          <p:spTgt spid="5"/>
                                        </p:tgtEl>
                                        <p:attrNameLst>
                                          <p:attrName>ppt_x</p:attrName>
                                        </p:attrNameLst>
                                      </p:cBhvr>
                                      <p:tavLst>
                                        <p:tav tm="0">
                                          <p:val>
                                            <p:strVal val="ppt_x"/>
                                          </p:val>
                                        </p:tav>
                                        <p:tav tm="100000">
                                          <p:val>
                                            <p:strVal val="1+ppt_w/2"/>
                                          </p:val>
                                        </p:tav>
                                      </p:tavLst>
                                    </p:anim>
                                    <p:anim calcmode="lin" valueType="num">
                                      <p:cBhvr additive="base">
                                        <p:cTn id="15" dur="4750"/>
                                        <p:tgtEl>
                                          <p:spTgt spid="5"/>
                                        </p:tgtEl>
                                        <p:attrNameLst>
                                          <p:attrName>ppt_y</p:attrName>
                                        </p:attrNameLst>
                                      </p:cBhvr>
                                      <p:tavLst>
                                        <p:tav tm="0">
                                          <p:val>
                                            <p:strVal val="ppt_y"/>
                                          </p:val>
                                        </p:tav>
                                        <p:tav tm="100000">
                                          <p:val>
                                            <p:strVal val="1+ppt_h/2"/>
                                          </p:val>
                                        </p:tav>
                                      </p:tavLst>
                                    </p:anim>
                                    <p:set>
                                      <p:cBhvr>
                                        <p:cTn id="16" dur="1" fill="hold">
                                          <p:stCondLst>
                                            <p:cond delay="4749"/>
                                          </p:stCondLst>
                                        </p:cTn>
                                        <p:tgtEl>
                                          <p:spTgt spid="5"/>
                                        </p:tgtEl>
                                        <p:attrNameLst>
                                          <p:attrName>style.visibility</p:attrName>
                                        </p:attrNameLst>
                                      </p:cBhvr>
                                      <p:to>
                                        <p:strVal val="hidden"/>
                                      </p:to>
                                    </p:set>
                                  </p:childTnLst>
                                </p:cTn>
                              </p:par>
                              <p:par>
                                <p:cTn id="17" presetID="15" presetClass="entr" presetSubtype="0" fill="hold" grpId="0" nodeType="withEffect">
                                  <p:stCondLst>
                                    <p:cond delay="0"/>
                                  </p:stCondLst>
                                  <p:childTnLst>
                                    <p:set>
                                      <p:cBhvr>
                                        <p:cTn id="18" dur="1" fill="hold">
                                          <p:stCondLst>
                                            <p:cond delay="0"/>
                                          </p:stCondLst>
                                        </p:cTn>
                                        <p:tgtEl>
                                          <p:spTgt spid="15"/>
                                        </p:tgtEl>
                                        <p:attrNameLst>
                                          <p:attrName>style.visibility</p:attrName>
                                        </p:attrNameLst>
                                      </p:cBhvr>
                                      <p:to>
                                        <p:strVal val="visible"/>
                                      </p:to>
                                    </p:set>
                                    <p:anim calcmode="lin" valueType="num">
                                      <p:cBhvr>
                                        <p:cTn id="19" dur="3000" fill="hold"/>
                                        <p:tgtEl>
                                          <p:spTgt spid="15"/>
                                        </p:tgtEl>
                                        <p:attrNameLst>
                                          <p:attrName>ppt_w</p:attrName>
                                        </p:attrNameLst>
                                      </p:cBhvr>
                                      <p:tavLst>
                                        <p:tav tm="0">
                                          <p:val>
                                            <p:fltVal val="0"/>
                                          </p:val>
                                        </p:tav>
                                        <p:tav tm="100000">
                                          <p:val>
                                            <p:strVal val="#ppt_w"/>
                                          </p:val>
                                        </p:tav>
                                      </p:tavLst>
                                    </p:anim>
                                    <p:anim calcmode="lin" valueType="num">
                                      <p:cBhvr>
                                        <p:cTn id="20" dur="3000" fill="hold"/>
                                        <p:tgtEl>
                                          <p:spTgt spid="15"/>
                                        </p:tgtEl>
                                        <p:attrNameLst>
                                          <p:attrName>ppt_h</p:attrName>
                                        </p:attrNameLst>
                                      </p:cBhvr>
                                      <p:tavLst>
                                        <p:tav tm="0">
                                          <p:val>
                                            <p:fltVal val="0"/>
                                          </p:val>
                                        </p:tav>
                                        <p:tav tm="100000">
                                          <p:val>
                                            <p:strVal val="#ppt_h"/>
                                          </p:val>
                                        </p:tav>
                                      </p:tavLst>
                                    </p:anim>
                                    <p:anim calcmode="lin" valueType="num">
                                      <p:cBhvr>
                                        <p:cTn id="21" dur="3000" fill="hold"/>
                                        <p:tgtEl>
                                          <p:spTgt spid="15"/>
                                        </p:tgtEl>
                                        <p:attrNameLst>
                                          <p:attrName>ppt_x</p:attrName>
                                        </p:attrNameLst>
                                      </p:cBhvr>
                                      <p:tavLst>
                                        <p:tav tm="0" fmla="#ppt_x+(cos(-2*pi*(1-$))*-#ppt_x-sin(-2*pi*(1-$))*(1-#ppt_y))*(1-$)">
                                          <p:val>
                                            <p:fltVal val="0"/>
                                          </p:val>
                                        </p:tav>
                                        <p:tav tm="100000">
                                          <p:val>
                                            <p:fltVal val="1"/>
                                          </p:val>
                                        </p:tav>
                                      </p:tavLst>
                                    </p:anim>
                                    <p:anim calcmode="lin" valueType="num">
                                      <p:cBhvr>
                                        <p:cTn id="22" dur="3000" fill="hold"/>
                                        <p:tgtEl>
                                          <p:spTgt spid="15"/>
                                        </p:tgtEl>
                                        <p:attrNameLst>
                                          <p:attrName>ppt_y</p:attrName>
                                        </p:attrNameLst>
                                      </p:cBhvr>
                                      <p:tavLst>
                                        <p:tav tm="0" fmla="#ppt_y+(sin(-2*pi*(1-$))*-#ppt_x+cos(-2*pi*(1-$))*(1-#ppt_y))*(1-$)">
                                          <p:val>
                                            <p:fltVal val="0"/>
                                          </p:val>
                                        </p:tav>
                                        <p:tav tm="100000">
                                          <p:val>
                                            <p:fltVal val="1"/>
                                          </p:val>
                                        </p:tav>
                                      </p:tavLst>
                                    </p:anim>
                                  </p:childTnLst>
                                </p:cTn>
                              </p:par>
                              <p:par>
                                <p:cTn id="23" presetID="8" presetClass="emph" presetSubtype="0" fill="hold" grpId="1" nodeType="withEffect">
                                  <p:stCondLst>
                                    <p:cond delay="0"/>
                                  </p:stCondLst>
                                  <p:childTnLst>
                                    <p:animRot by="-5400000">
                                      <p:cBhvr>
                                        <p:cTn id="24" dur="4750" fill="hold"/>
                                        <p:tgtEl>
                                          <p:spTgt spid="15"/>
                                        </p:tgtEl>
                                        <p:attrNameLst>
                                          <p:attrName>r</p:attrName>
                                        </p:attrNameLst>
                                      </p:cBhvr>
                                    </p:animRot>
                                  </p:childTnLst>
                                </p:cTn>
                              </p:par>
                              <p:par>
                                <p:cTn id="25" presetID="2" presetClass="exit" presetSubtype="12" fill="hold" grpId="2" nodeType="withEffect">
                                  <p:stCondLst>
                                    <p:cond delay="0"/>
                                  </p:stCondLst>
                                  <p:childTnLst>
                                    <p:anim calcmode="lin" valueType="num">
                                      <p:cBhvr additive="base">
                                        <p:cTn id="26" dur="4750"/>
                                        <p:tgtEl>
                                          <p:spTgt spid="15"/>
                                        </p:tgtEl>
                                        <p:attrNameLst>
                                          <p:attrName>ppt_x</p:attrName>
                                        </p:attrNameLst>
                                      </p:cBhvr>
                                      <p:tavLst>
                                        <p:tav tm="0">
                                          <p:val>
                                            <p:strVal val="ppt_x"/>
                                          </p:val>
                                        </p:tav>
                                        <p:tav tm="100000">
                                          <p:val>
                                            <p:strVal val="0-ppt_w/2"/>
                                          </p:val>
                                        </p:tav>
                                      </p:tavLst>
                                    </p:anim>
                                    <p:anim calcmode="lin" valueType="num">
                                      <p:cBhvr additive="base">
                                        <p:cTn id="27" dur="4750"/>
                                        <p:tgtEl>
                                          <p:spTgt spid="15"/>
                                        </p:tgtEl>
                                        <p:attrNameLst>
                                          <p:attrName>ppt_y</p:attrName>
                                        </p:attrNameLst>
                                      </p:cBhvr>
                                      <p:tavLst>
                                        <p:tav tm="0">
                                          <p:val>
                                            <p:strVal val="ppt_y"/>
                                          </p:val>
                                        </p:tav>
                                        <p:tav tm="100000">
                                          <p:val>
                                            <p:strVal val="1+ppt_h/2"/>
                                          </p:val>
                                        </p:tav>
                                      </p:tavLst>
                                    </p:anim>
                                    <p:set>
                                      <p:cBhvr>
                                        <p:cTn id="28" dur="1" fill="hold">
                                          <p:stCondLst>
                                            <p:cond delay="4749"/>
                                          </p:stCondLst>
                                        </p:cTn>
                                        <p:tgtEl>
                                          <p:spTgt spid="15"/>
                                        </p:tgtEl>
                                        <p:attrNameLst>
                                          <p:attrName>style.visibility</p:attrName>
                                        </p:attrNameLst>
                                      </p:cBhvr>
                                      <p:to>
                                        <p:strVal val="hidden"/>
                                      </p:to>
                                    </p:set>
                                  </p:childTnLst>
                                </p:cTn>
                              </p:par>
                              <p:par>
                                <p:cTn id="29" presetID="15" presetClass="entr" presetSubtype="0" fill="hold" grpId="0" nodeType="withEffect">
                                  <p:stCondLst>
                                    <p:cond delay="0"/>
                                  </p:stCondLst>
                                  <p:childTnLst>
                                    <p:set>
                                      <p:cBhvr>
                                        <p:cTn id="30" dur="1" fill="hold">
                                          <p:stCondLst>
                                            <p:cond delay="0"/>
                                          </p:stCondLst>
                                        </p:cTn>
                                        <p:tgtEl>
                                          <p:spTgt spid="7"/>
                                        </p:tgtEl>
                                        <p:attrNameLst>
                                          <p:attrName>style.visibility</p:attrName>
                                        </p:attrNameLst>
                                      </p:cBhvr>
                                      <p:to>
                                        <p:strVal val="visible"/>
                                      </p:to>
                                    </p:set>
                                    <p:anim calcmode="lin" valueType="num">
                                      <p:cBhvr>
                                        <p:cTn id="31" dur="3000" fill="hold"/>
                                        <p:tgtEl>
                                          <p:spTgt spid="7"/>
                                        </p:tgtEl>
                                        <p:attrNameLst>
                                          <p:attrName>ppt_w</p:attrName>
                                        </p:attrNameLst>
                                      </p:cBhvr>
                                      <p:tavLst>
                                        <p:tav tm="0">
                                          <p:val>
                                            <p:fltVal val="0"/>
                                          </p:val>
                                        </p:tav>
                                        <p:tav tm="100000">
                                          <p:val>
                                            <p:strVal val="#ppt_w"/>
                                          </p:val>
                                        </p:tav>
                                      </p:tavLst>
                                    </p:anim>
                                    <p:anim calcmode="lin" valueType="num">
                                      <p:cBhvr>
                                        <p:cTn id="32" dur="3000" fill="hold"/>
                                        <p:tgtEl>
                                          <p:spTgt spid="7"/>
                                        </p:tgtEl>
                                        <p:attrNameLst>
                                          <p:attrName>ppt_h</p:attrName>
                                        </p:attrNameLst>
                                      </p:cBhvr>
                                      <p:tavLst>
                                        <p:tav tm="0">
                                          <p:val>
                                            <p:fltVal val="0"/>
                                          </p:val>
                                        </p:tav>
                                        <p:tav tm="100000">
                                          <p:val>
                                            <p:strVal val="#ppt_h"/>
                                          </p:val>
                                        </p:tav>
                                      </p:tavLst>
                                    </p:anim>
                                    <p:anim calcmode="lin" valueType="num">
                                      <p:cBhvr>
                                        <p:cTn id="33" dur="3000" fill="hold"/>
                                        <p:tgtEl>
                                          <p:spTgt spid="7"/>
                                        </p:tgtEl>
                                        <p:attrNameLst>
                                          <p:attrName>ppt_x</p:attrName>
                                        </p:attrNameLst>
                                      </p:cBhvr>
                                      <p:tavLst>
                                        <p:tav tm="0" fmla="#ppt_x+(cos(-2*pi*(1-$))*-#ppt_x-sin(-2*pi*(1-$))*(1-#ppt_y))*(1-$)">
                                          <p:val>
                                            <p:fltVal val="0"/>
                                          </p:val>
                                        </p:tav>
                                        <p:tav tm="100000">
                                          <p:val>
                                            <p:fltVal val="1"/>
                                          </p:val>
                                        </p:tav>
                                      </p:tavLst>
                                    </p:anim>
                                    <p:anim calcmode="lin" valueType="num">
                                      <p:cBhvr>
                                        <p:cTn id="34" dur="3000" fill="hold"/>
                                        <p:tgtEl>
                                          <p:spTgt spid="7"/>
                                        </p:tgtEl>
                                        <p:attrNameLst>
                                          <p:attrName>ppt_y</p:attrName>
                                        </p:attrNameLst>
                                      </p:cBhvr>
                                      <p:tavLst>
                                        <p:tav tm="0" fmla="#ppt_y+(sin(-2*pi*(1-$))*-#ppt_x+cos(-2*pi*(1-$))*(1-#ppt_y))*(1-$)">
                                          <p:val>
                                            <p:fltVal val="0"/>
                                          </p:val>
                                        </p:tav>
                                        <p:tav tm="100000">
                                          <p:val>
                                            <p:fltVal val="1"/>
                                          </p:val>
                                        </p:tav>
                                      </p:tavLst>
                                    </p:anim>
                                  </p:childTnLst>
                                </p:cTn>
                              </p:par>
                              <p:par>
                                <p:cTn id="35" presetID="8" presetClass="emph" presetSubtype="0" fill="hold" grpId="1" nodeType="withEffect">
                                  <p:stCondLst>
                                    <p:cond delay="0"/>
                                  </p:stCondLst>
                                  <p:childTnLst>
                                    <p:animRot by="-5400000">
                                      <p:cBhvr>
                                        <p:cTn id="36" dur="4750" fill="hold"/>
                                        <p:tgtEl>
                                          <p:spTgt spid="7"/>
                                        </p:tgtEl>
                                        <p:attrNameLst>
                                          <p:attrName>r</p:attrName>
                                        </p:attrNameLst>
                                      </p:cBhvr>
                                    </p:animRot>
                                  </p:childTnLst>
                                </p:cTn>
                              </p:par>
                              <p:par>
                                <p:cTn id="37" presetID="2" presetClass="exit" presetSubtype="3" fill="hold" grpId="2" nodeType="withEffect">
                                  <p:stCondLst>
                                    <p:cond delay="0"/>
                                  </p:stCondLst>
                                  <p:childTnLst>
                                    <p:anim calcmode="lin" valueType="num">
                                      <p:cBhvr additive="base">
                                        <p:cTn id="38" dur="4750"/>
                                        <p:tgtEl>
                                          <p:spTgt spid="7"/>
                                        </p:tgtEl>
                                        <p:attrNameLst>
                                          <p:attrName>ppt_x</p:attrName>
                                        </p:attrNameLst>
                                      </p:cBhvr>
                                      <p:tavLst>
                                        <p:tav tm="0">
                                          <p:val>
                                            <p:strVal val="ppt_x"/>
                                          </p:val>
                                        </p:tav>
                                        <p:tav tm="100000">
                                          <p:val>
                                            <p:strVal val="1+ppt_w/2"/>
                                          </p:val>
                                        </p:tav>
                                      </p:tavLst>
                                    </p:anim>
                                    <p:anim calcmode="lin" valueType="num">
                                      <p:cBhvr additive="base">
                                        <p:cTn id="39" dur="4750"/>
                                        <p:tgtEl>
                                          <p:spTgt spid="7"/>
                                        </p:tgtEl>
                                        <p:attrNameLst>
                                          <p:attrName>ppt_y</p:attrName>
                                        </p:attrNameLst>
                                      </p:cBhvr>
                                      <p:tavLst>
                                        <p:tav tm="0">
                                          <p:val>
                                            <p:strVal val="ppt_y"/>
                                          </p:val>
                                        </p:tav>
                                        <p:tav tm="100000">
                                          <p:val>
                                            <p:strVal val="0-ppt_h/2"/>
                                          </p:val>
                                        </p:tav>
                                      </p:tavLst>
                                    </p:anim>
                                    <p:set>
                                      <p:cBhvr>
                                        <p:cTn id="40" dur="1" fill="hold">
                                          <p:stCondLst>
                                            <p:cond delay="4749"/>
                                          </p:stCondLst>
                                        </p:cTn>
                                        <p:tgtEl>
                                          <p:spTgt spid="7"/>
                                        </p:tgtEl>
                                        <p:attrNameLst>
                                          <p:attrName>style.visibility</p:attrName>
                                        </p:attrNameLst>
                                      </p:cBhvr>
                                      <p:to>
                                        <p:strVal val="hidden"/>
                                      </p:to>
                                    </p:set>
                                  </p:childTnLst>
                                </p:cTn>
                              </p:par>
                              <p:par>
                                <p:cTn id="41" presetID="15" presetClass="entr" presetSubtype="0" fill="hold" grpId="0" nodeType="withEffect">
                                  <p:stCondLst>
                                    <p:cond delay="0"/>
                                  </p:stCondLst>
                                  <p:childTnLst>
                                    <p:set>
                                      <p:cBhvr>
                                        <p:cTn id="42" dur="1" fill="hold">
                                          <p:stCondLst>
                                            <p:cond delay="0"/>
                                          </p:stCondLst>
                                        </p:cTn>
                                        <p:tgtEl>
                                          <p:spTgt spid="16"/>
                                        </p:tgtEl>
                                        <p:attrNameLst>
                                          <p:attrName>style.visibility</p:attrName>
                                        </p:attrNameLst>
                                      </p:cBhvr>
                                      <p:to>
                                        <p:strVal val="visible"/>
                                      </p:to>
                                    </p:set>
                                    <p:anim calcmode="lin" valueType="num">
                                      <p:cBhvr>
                                        <p:cTn id="43" dur="3000" fill="hold"/>
                                        <p:tgtEl>
                                          <p:spTgt spid="16"/>
                                        </p:tgtEl>
                                        <p:attrNameLst>
                                          <p:attrName>ppt_w</p:attrName>
                                        </p:attrNameLst>
                                      </p:cBhvr>
                                      <p:tavLst>
                                        <p:tav tm="0">
                                          <p:val>
                                            <p:fltVal val="0"/>
                                          </p:val>
                                        </p:tav>
                                        <p:tav tm="100000">
                                          <p:val>
                                            <p:strVal val="#ppt_w"/>
                                          </p:val>
                                        </p:tav>
                                      </p:tavLst>
                                    </p:anim>
                                    <p:anim calcmode="lin" valueType="num">
                                      <p:cBhvr>
                                        <p:cTn id="44" dur="3000" fill="hold"/>
                                        <p:tgtEl>
                                          <p:spTgt spid="16"/>
                                        </p:tgtEl>
                                        <p:attrNameLst>
                                          <p:attrName>ppt_h</p:attrName>
                                        </p:attrNameLst>
                                      </p:cBhvr>
                                      <p:tavLst>
                                        <p:tav tm="0">
                                          <p:val>
                                            <p:fltVal val="0"/>
                                          </p:val>
                                        </p:tav>
                                        <p:tav tm="100000">
                                          <p:val>
                                            <p:strVal val="#ppt_h"/>
                                          </p:val>
                                        </p:tav>
                                      </p:tavLst>
                                    </p:anim>
                                    <p:anim calcmode="lin" valueType="num">
                                      <p:cBhvr>
                                        <p:cTn id="45" dur="3000" fill="hold"/>
                                        <p:tgtEl>
                                          <p:spTgt spid="16"/>
                                        </p:tgtEl>
                                        <p:attrNameLst>
                                          <p:attrName>ppt_x</p:attrName>
                                        </p:attrNameLst>
                                      </p:cBhvr>
                                      <p:tavLst>
                                        <p:tav tm="0" fmla="#ppt_x+(cos(-2*pi*(1-$))*-#ppt_x-sin(-2*pi*(1-$))*(1-#ppt_y))*(1-$)">
                                          <p:val>
                                            <p:fltVal val="0"/>
                                          </p:val>
                                        </p:tav>
                                        <p:tav tm="100000">
                                          <p:val>
                                            <p:fltVal val="1"/>
                                          </p:val>
                                        </p:tav>
                                      </p:tavLst>
                                    </p:anim>
                                    <p:anim calcmode="lin" valueType="num">
                                      <p:cBhvr>
                                        <p:cTn id="46" dur="3000" fill="hold"/>
                                        <p:tgtEl>
                                          <p:spTgt spid="16"/>
                                        </p:tgtEl>
                                        <p:attrNameLst>
                                          <p:attrName>ppt_y</p:attrName>
                                        </p:attrNameLst>
                                      </p:cBhvr>
                                      <p:tavLst>
                                        <p:tav tm="0" fmla="#ppt_y+(sin(-2*pi*(1-$))*-#ppt_x+cos(-2*pi*(1-$))*(1-#ppt_y))*(1-$)">
                                          <p:val>
                                            <p:fltVal val="0"/>
                                          </p:val>
                                        </p:tav>
                                        <p:tav tm="100000">
                                          <p:val>
                                            <p:fltVal val="1"/>
                                          </p:val>
                                        </p:tav>
                                      </p:tavLst>
                                    </p:anim>
                                  </p:childTnLst>
                                </p:cTn>
                              </p:par>
                              <p:par>
                                <p:cTn id="47" presetID="8" presetClass="emph" presetSubtype="0" fill="hold" grpId="1" nodeType="withEffect">
                                  <p:stCondLst>
                                    <p:cond delay="0"/>
                                  </p:stCondLst>
                                  <p:childTnLst>
                                    <p:animRot by="5400000">
                                      <p:cBhvr>
                                        <p:cTn id="48" dur="4750" fill="hold"/>
                                        <p:tgtEl>
                                          <p:spTgt spid="16"/>
                                        </p:tgtEl>
                                        <p:attrNameLst>
                                          <p:attrName>r</p:attrName>
                                        </p:attrNameLst>
                                      </p:cBhvr>
                                    </p:animRot>
                                  </p:childTnLst>
                                </p:cTn>
                              </p:par>
                              <p:par>
                                <p:cTn id="49" presetID="2" presetClass="exit" presetSubtype="9" fill="hold" grpId="2" nodeType="withEffect">
                                  <p:stCondLst>
                                    <p:cond delay="0"/>
                                  </p:stCondLst>
                                  <p:childTnLst>
                                    <p:anim calcmode="lin" valueType="num">
                                      <p:cBhvr additive="base">
                                        <p:cTn id="50" dur="4750"/>
                                        <p:tgtEl>
                                          <p:spTgt spid="16"/>
                                        </p:tgtEl>
                                        <p:attrNameLst>
                                          <p:attrName>ppt_x</p:attrName>
                                        </p:attrNameLst>
                                      </p:cBhvr>
                                      <p:tavLst>
                                        <p:tav tm="0">
                                          <p:val>
                                            <p:strVal val="ppt_x"/>
                                          </p:val>
                                        </p:tav>
                                        <p:tav tm="100000">
                                          <p:val>
                                            <p:strVal val="0-ppt_w/2"/>
                                          </p:val>
                                        </p:tav>
                                      </p:tavLst>
                                    </p:anim>
                                    <p:anim calcmode="lin" valueType="num">
                                      <p:cBhvr additive="base">
                                        <p:cTn id="51" dur="4750"/>
                                        <p:tgtEl>
                                          <p:spTgt spid="16"/>
                                        </p:tgtEl>
                                        <p:attrNameLst>
                                          <p:attrName>ppt_y</p:attrName>
                                        </p:attrNameLst>
                                      </p:cBhvr>
                                      <p:tavLst>
                                        <p:tav tm="0">
                                          <p:val>
                                            <p:strVal val="ppt_y"/>
                                          </p:val>
                                        </p:tav>
                                        <p:tav tm="100000">
                                          <p:val>
                                            <p:strVal val="0-ppt_h/2"/>
                                          </p:val>
                                        </p:tav>
                                      </p:tavLst>
                                    </p:anim>
                                    <p:set>
                                      <p:cBhvr>
                                        <p:cTn id="52" dur="1" fill="hold">
                                          <p:stCondLst>
                                            <p:cond delay="4749"/>
                                          </p:stCondLst>
                                        </p:cTn>
                                        <p:tgtEl>
                                          <p:spTgt spid="16"/>
                                        </p:tgtEl>
                                        <p:attrNameLst>
                                          <p:attrName>style.visibility</p:attrName>
                                        </p:attrNameLst>
                                      </p:cBhvr>
                                      <p:to>
                                        <p:strVal val="hidden"/>
                                      </p:to>
                                    </p:set>
                                  </p:childTnLst>
                                </p:cTn>
                              </p:par>
                              <p:par>
                                <p:cTn id="53" presetID="23" presetClass="entr" presetSubtype="16" fill="hold" nodeType="withEffect">
                                  <p:stCondLst>
                                    <p:cond delay="1000"/>
                                  </p:stCondLst>
                                  <p:childTnLst>
                                    <p:set>
                                      <p:cBhvr>
                                        <p:cTn id="54" dur="1" fill="hold">
                                          <p:stCondLst>
                                            <p:cond delay="0"/>
                                          </p:stCondLst>
                                        </p:cTn>
                                        <p:tgtEl>
                                          <p:spTgt spid="8"/>
                                        </p:tgtEl>
                                        <p:attrNameLst>
                                          <p:attrName>style.visibility</p:attrName>
                                        </p:attrNameLst>
                                      </p:cBhvr>
                                      <p:to>
                                        <p:strVal val="visible"/>
                                      </p:to>
                                    </p:set>
                                    <p:anim calcmode="lin" valueType="num">
                                      <p:cBhvr>
                                        <p:cTn id="55" dur="3750" fill="hold"/>
                                        <p:tgtEl>
                                          <p:spTgt spid="8"/>
                                        </p:tgtEl>
                                        <p:attrNameLst>
                                          <p:attrName>ppt_w</p:attrName>
                                        </p:attrNameLst>
                                      </p:cBhvr>
                                      <p:tavLst>
                                        <p:tav tm="0">
                                          <p:val>
                                            <p:fltVal val="0"/>
                                          </p:val>
                                        </p:tav>
                                        <p:tav tm="100000">
                                          <p:val>
                                            <p:strVal val="#ppt_w"/>
                                          </p:val>
                                        </p:tav>
                                      </p:tavLst>
                                    </p:anim>
                                    <p:anim calcmode="lin" valueType="num">
                                      <p:cBhvr>
                                        <p:cTn id="56" dur="3750" fill="hold"/>
                                        <p:tgtEl>
                                          <p:spTgt spid="8"/>
                                        </p:tgtEl>
                                        <p:attrNameLst>
                                          <p:attrName>ppt_h</p:attrName>
                                        </p:attrNameLst>
                                      </p:cBhvr>
                                      <p:tavLst>
                                        <p:tav tm="0">
                                          <p:val>
                                            <p:fltVal val="0"/>
                                          </p:val>
                                        </p:tav>
                                        <p:tav tm="100000">
                                          <p:val>
                                            <p:strVal val="#ppt_h"/>
                                          </p:val>
                                        </p:tav>
                                      </p:tavLst>
                                    </p:anim>
                                  </p:childTnLst>
                                </p:cTn>
                              </p:par>
                              <p:par>
                                <p:cTn id="57" presetID="8" presetClass="entr" presetSubtype="32" fill="hold" nodeType="withEffect">
                                  <p:stCondLst>
                                    <p:cond delay="1000"/>
                                  </p:stCondLst>
                                  <p:childTnLst>
                                    <p:set>
                                      <p:cBhvr>
                                        <p:cTn id="58" dur="1" fill="hold">
                                          <p:stCondLst>
                                            <p:cond delay="0"/>
                                          </p:stCondLst>
                                        </p:cTn>
                                        <p:tgtEl>
                                          <p:spTgt spid="8"/>
                                        </p:tgtEl>
                                        <p:attrNameLst>
                                          <p:attrName>style.visibility</p:attrName>
                                        </p:attrNameLst>
                                      </p:cBhvr>
                                      <p:to>
                                        <p:strVal val="visible"/>
                                      </p:to>
                                    </p:set>
                                    <p:animEffect transition="in" filter="diamond(out)">
                                      <p:cBhvr>
                                        <p:cTn id="59" dur="3750"/>
                                        <p:tgtEl>
                                          <p:spTgt spid="8"/>
                                        </p:tgtEl>
                                      </p:cBhvr>
                                    </p:animEffect>
                                  </p:childTnLst>
                                </p:cTn>
                              </p:par>
                              <p:par>
                                <p:cTn id="60" presetID="9" presetClass="emph" presetSubtype="0" grpId="0" nodeType="withEffect">
                                  <p:stCondLst>
                                    <p:cond delay="0"/>
                                  </p:stCondLst>
                                  <p:childTnLst>
                                    <p:set>
                                      <p:cBhvr rctx="PPT">
                                        <p:cTn id="61" dur="indefinite"/>
                                        <p:tgtEl>
                                          <p:spTgt spid="9"/>
                                        </p:tgtEl>
                                        <p:attrNameLst>
                                          <p:attrName>style.opacity</p:attrName>
                                        </p:attrNameLst>
                                      </p:cBhvr>
                                      <p:to>
                                        <p:strVal val="0"/>
                                      </p:to>
                                    </p:set>
                                    <p:animEffect filter="image" prLst="opacity: 0">
                                      <p:cBhvr rctx="IE">
                                        <p:cTn id="62" dur="indefinite"/>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7" grpId="0" animBg="1"/>
      <p:bldP spid="7" grpId="1" animBg="1"/>
      <p:bldP spid="7" grpId="2" animBg="1"/>
      <p:bldP spid="15" grpId="0" animBg="1"/>
      <p:bldP spid="15" grpId="1" animBg="1"/>
      <p:bldP spid="15" grpId="2" animBg="1"/>
      <p:bldP spid="16" grpId="0" animBg="1"/>
      <p:bldP spid="16" grpId="1" animBg="1"/>
      <p:bldP spid="16" grpId="2" animBg="1"/>
      <p:bldP spid="9"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MORASSSSSSSSSSSSSSS"/>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4" name="3 Rectángulo"/>
          <p:cNvSpPr/>
          <p:nvPr/>
        </p:nvSpPr>
        <p:spPr>
          <a:xfrm>
            <a:off x="827584" y="756000"/>
            <a:ext cx="5616624" cy="3847207"/>
          </a:xfrm>
          <a:prstGeom prst="rect">
            <a:avLst/>
          </a:prstGeom>
        </p:spPr>
        <p:txBody>
          <a:bodyPr wrap="square">
            <a:spAutoFit/>
            <a:scene3d>
              <a:camera prst="obliqueBottomLeft"/>
              <a:lightRig rig="threePt" dir="t"/>
            </a:scene3d>
            <a:sp3d extrusionH="25400">
              <a:extrusionClr>
                <a:schemeClr val="accent4">
                  <a:lumMod val="20000"/>
                  <a:lumOff val="80000"/>
                </a:schemeClr>
              </a:extrusionClr>
            </a:sp3d>
          </a:bodyPr>
          <a:lstStyle/>
          <a:p>
            <a:pPr algn="ctr"/>
            <a:r>
              <a:rPr lang="es-ES" sz="1600" dirty="0" smtClean="0">
                <a:solidFill>
                  <a:srgbClr val="1B123E"/>
                </a:solidFill>
                <a:latin typeface="Hobo Std" pitchFamily="34" charset="0"/>
              </a:rPr>
              <a:t>REJUVENECE</a:t>
            </a:r>
          </a:p>
          <a:p>
            <a:pPr algn="ctr"/>
            <a:r>
              <a:rPr lang="es-ES" sz="1200" dirty="0" smtClean="0">
                <a:solidFill>
                  <a:srgbClr val="1B123E"/>
                </a:solidFill>
                <a:latin typeface="Hobo Std" pitchFamily="34" charset="0"/>
              </a:rPr>
              <a:t>Las semillas de las moras son ricas en ácidos</a:t>
            </a:r>
          </a:p>
          <a:p>
            <a:pPr algn="ctr"/>
            <a:r>
              <a:rPr lang="es-ES" sz="1200" dirty="0" smtClean="0">
                <a:solidFill>
                  <a:srgbClr val="1B123E"/>
                </a:solidFill>
                <a:latin typeface="Hobo Std" pitchFamily="34" charset="0"/>
              </a:rPr>
              <a:t> grasos Omega 3 y 6, perfectos para gozar de una piel sana.</a:t>
            </a:r>
          </a:p>
          <a:p>
            <a:pPr algn="ctr"/>
            <a:r>
              <a:rPr lang="es-ES" sz="1200" dirty="0" smtClean="0">
                <a:solidFill>
                  <a:srgbClr val="1B123E"/>
                </a:solidFill>
                <a:latin typeface="Hobo Std" pitchFamily="34" charset="0"/>
              </a:rPr>
              <a:t>Además la pulpa ofrece vitaminas A, C y K, recomendadas </a:t>
            </a:r>
          </a:p>
          <a:p>
            <a:pPr algn="ctr"/>
            <a:r>
              <a:rPr lang="es-ES" sz="1200" dirty="0" smtClean="0">
                <a:solidFill>
                  <a:srgbClr val="1B123E"/>
                </a:solidFill>
                <a:latin typeface="Hobo Std" pitchFamily="34" charset="0"/>
              </a:rPr>
              <a:t>para evitar el envejecimiento prematuro. Nuevamente</a:t>
            </a:r>
          </a:p>
          <a:p>
            <a:pPr algn="ctr"/>
            <a:r>
              <a:rPr lang="es-ES" sz="1200" dirty="0" smtClean="0">
                <a:solidFill>
                  <a:srgbClr val="1B123E"/>
                </a:solidFill>
                <a:latin typeface="Hobo Std" pitchFamily="34" charset="0"/>
              </a:rPr>
              <a:t> puedes hacer una mascarilla.</a:t>
            </a:r>
          </a:p>
          <a:p>
            <a:pPr algn="ctr"/>
            <a:r>
              <a:rPr lang="es-ES" sz="1200" u="sng" dirty="0" smtClean="0">
                <a:solidFill>
                  <a:srgbClr val="1B123E"/>
                </a:solidFill>
                <a:latin typeface="Hobo Std" pitchFamily="34" charset="0"/>
              </a:rPr>
              <a:t>Ingredientes</a:t>
            </a:r>
          </a:p>
          <a:p>
            <a:pPr algn="ctr"/>
            <a:r>
              <a:rPr lang="es-ES" sz="1200" dirty="0" smtClean="0">
                <a:solidFill>
                  <a:srgbClr val="1B123E"/>
                </a:solidFill>
                <a:latin typeface="Hobo Std" pitchFamily="34" charset="0"/>
              </a:rPr>
              <a:t> ¼ taza de moras (37 g)</a:t>
            </a:r>
          </a:p>
          <a:p>
            <a:pPr algn="ctr"/>
            <a:r>
              <a:rPr lang="es-ES" sz="1200" dirty="0" smtClean="0">
                <a:solidFill>
                  <a:srgbClr val="1B123E"/>
                </a:solidFill>
                <a:latin typeface="Hobo Std" pitchFamily="34" charset="0"/>
              </a:rPr>
              <a:t>    2 cucharadas de yogur natural (24 g)</a:t>
            </a:r>
          </a:p>
          <a:p>
            <a:pPr algn="ctr"/>
            <a:r>
              <a:rPr lang="es-ES" sz="1200" dirty="0" smtClean="0">
                <a:solidFill>
                  <a:srgbClr val="1B123E"/>
                </a:solidFill>
                <a:latin typeface="Hobo Std" pitchFamily="34" charset="0"/>
              </a:rPr>
              <a:t>    1 pizca de nuez moscada</a:t>
            </a:r>
          </a:p>
          <a:p>
            <a:pPr algn="ctr"/>
            <a:r>
              <a:rPr lang="es-ES" sz="1200" dirty="0" smtClean="0">
                <a:solidFill>
                  <a:srgbClr val="1B123E"/>
                </a:solidFill>
                <a:latin typeface="Hobo Std" pitchFamily="34" charset="0"/>
              </a:rPr>
              <a:t>    El jugo de ½ limón</a:t>
            </a:r>
          </a:p>
          <a:p>
            <a:pPr algn="ctr"/>
            <a:r>
              <a:rPr lang="es-ES" sz="1200" u="sng" dirty="0" smtClean="0">
                <a:solidFill>
                  <a:srgbClr val="1B123E"/>
                </a:solidFill>
                <a:latin typeface="Hobo Std" pitchFamily="34" charset="0"/>
              </a:rPr>
              <a:t>Preparación</a:t>
            </a:r>
          </a:p>
          <a:p>
            <a:pPr algn="ctr"/>
            <a:r>
              <a:rPr lang="es-ES" sz="1200" dirty="0" smtClean="0">
                <a:solidFill>
                  <a:srgbClr val="1B123E"/>
                </a:solidFill>
                <a:latin typeface="Hobo Std" pitchFamily="34" charset="0"/>
              </a:rPr>
              <a:t>En un recipiente coloca las moras ya lavadas.</a:t>
            </a:r>
          </a:p>
          <a:p>
            <a:pPr algn="ctr"/>
            <a:r>
              <a:rPr lang="es-ES" sz="1200" dirty="0" smtClean="0">
                <a:solidFill>
                  <a:srgbClr val="1B123E"/>
                </a:solidFill>
                <a:latin typeface="Hobo Std" pitchFamily="34" charset="0"/>
              </a:rPr>
              <a:t>    Añade el yogur, la nuez moscada y el jugo del limón.</a:t>
            </a:r>
          </a:p>
          <a:p>
            <a:pPr algn="ctr"/>
            <a:r>
              <a:rPr lang="es-ES" sz="1200" dirty="0" smtClean="0">
                <a:solidFill>
                  <a:srgbClr val="1B123E"/>
                </a:solidFill>
                <a:latin typeface="Hobo Std" pitchFamily="34" charset="0"/>
              </a:rPr>
              <a:t>    Tritura todo con un mortero (puedes también usar la licuadora).</a:t>
            </a:r>
          </a:p>
          <a:p>
            <a:pPr algn="ctr"/>
            <a:r>
              <a:rPr lang="es-ES" sz="1200" dirty="0" smtClean="0">
                <a:solidFill>
                  <a:srgbClr val="1B123E"/>
                </a:solidFill>
                <a:latin typeface="Hobo Std" pitchFamily="34" charset="0"/>
              </a:rPr>
              <a:t>    Aplica en la cara y el cuello limpios.</a:t>
            </a:r>
          </a:p>
          <a:p>
            <a:pPr algn="ctr"/>
            <a:r>
              <a:rPr lang="es-ES" sz="1200" dirty="0" smtClean="0">
                <a:solidFill>
                  <a:srgbClr val="1B123E"/>
                </a:solidFill>
                <a:latin typeface="Hobo Std" pitchFamily="34" charset="0"/>
              </a:rPr>
              <a:t>    Deja actuar aproximadamente media hora y</a:t>
            </a:r>
          </a:p>
          <a:p>
            <a:pPr algn="ctr"/>
            <a:r>
              <a:rPr lang="es-ES" sz="1200" dirty="0" smtClean="0">
                <a:solidFill>
                  <a:srgbClr val="1B123E"/>
                </a:solidFill>
                <a:latin typeface="Hobo Std" pitchFamily="34" charset="0"/>
              </a:rPr>
              <a:t>luego enjuaga con agua tibia.</a:t>
            </a:r>
          </a:p>
          <a:p>
            <a:pPr algn="ctr"/>
            <a:endParaRPr lang="es-ES" sz="1200" dirty="0" smtClean="0">
              <a:solidFill>
                <a:srgbClr val="1B123E"/>
              </a:solidFill>
              <a:latin typeface="Hobo Std" pitchFamily="34" charset="0"/>
            </a:endParaRPr>
          </a:p>
          <a:p>
            <a:pPr algn="ctr"/>
            <a:endParaRPr lang="es-ES" sz="1200" dirty="0">
              <a:solidFill>
                <a:srgbClr val="1B123E"/>
              </a:solidFill>
              <a:latin typeface="Hobo Std" pitchFamily="34" charset="0"/>
            </a:endParaRPr>
          </a:p>
        </p:txBody>
      </p:sp>
    </p:spTree>
    <p:extLst>
      <p:ext uri="{BB962C8B-B14F-4D97-AF65-F5344CB8AC3E}">
        <p14:creationId xmlns:p14="http://schemas.microsoft.com/office/powerpoint/2010/main" val="41481692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500"/>
                                        <p:tgtEl>
                                          <p:spTgt spid="4"/>
                                        </p:tgtEl>
                                      </p:cBhvr>
                                    </p:animEffect>
                                    <p:anim calcmode="lin" valueType="num">
                                      <p:cBhvr>
                                        <p:cTn id="8" dur="1500" fill="hold"/>
                                        <p:tgtEl>
                                          <p:spTgt spid="4"/>
                                        </p:tgtEl>
                                        <p:attrNameLst>
                                          <p:attrName>ppt_x</p:attrName>
                                        </p:attrNameLst>
                                      </p:cBhvr>
                                      <p:tavLst>
                                        <p:tav tm="0">
                                          <p:val>
                                            <p:strVal val="#ppt_x"/>
                                          </p:val>
                                        </p:tav>
                                        <p:tav tm="100000">
                                          <p:val>
                                            <p:strVal val="#ppt_x"/>
                                          </p:val>
                                        </p:tav>
                                      </p:tavLst>
                                    </p:anim>
                                    <p:anim calcmode="lin" valueType="num">
                                      <p:cBhvr>
                                        <p:cTn id="9" dur="15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 name="27 Imagen" descr="Diapositiva44"/>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29356"/>
            <a:ext cx="9144000" cy="5172062"/>
          </a:xfrm>
          <a:prstGeom prst="rect">
            <a:avLst/>
          </a:prstGeom>
          <a:noFill/>
          <a:ln>
            <a:noFill/>
          </a:ln>
        </p:spPr>
      </p:pic>
      <p:sp>
        <p:nvSpPr>
          <p:cNvPr id="2" name="Forma libre 6"/>
          <p:cNvSpPr/>
          <p:nvPr/>
        </p:nvSpPr>
        <p:spPr>
          <a:xfrm rot="12572263">
            <a:off x="98897" y="162478"/>
            <a:ext cx="1860965" cy="958824"/>
          </a:xfrm>
          <a:custGeom>
            <a:avLst/>
            <a:gdLst>
              <a:gd name="connsiteX0" fmla="*/ 5831277 w 5832648"/>
              <a:gd name="connsiteY0" fmla="*/ 850515 h 1818625"/>
              <a:gd name="connsiteX1" fmla="*/ 5798458 w 5832648"/>
              <a:gd name="connsiteY1" fmla="*/ 646474 h 1818625"/>
              <a:gd name="connsiteX2" fmla="*/ 5222804 w 5832648"/>
              <a:gd name="connsiteY2" fmla="*/ 196376 h 1818625"/>
              <a:gd name="connsiteX3" fmla="*/ 3982299 w 5832648"/>
              <a:gd name="connsiteY3" fmla="*/ 5082 h 1818625"/>
              <a:gd name="connsiteX4" fmla="*/ 3094879 w 5832648"/>
              <a:gd name="connsiteY4" fmla="*/ 176611 h 1818625"/>
              <a:gd name="connsiteX5" fmla="*/ 2733529 w 5832648"/>
              <a:gd name="connsiteY5" fmla="*/ 506743 h 1818625"/>
              <a:gd name="connsiteX6" fmla="*/ 2950714 w 5832648"/>
              <a:gd name="connsiteY6" fmla="*/ 811385 h 1818625"/>
              <a:gd name="connsiteX7" fmla="*/ 3639713 w 5832648"/>
              <a:gd name="connsiteY7" fmla="*/ 941947 h 1818625"/>
              <a:gd name="connsiteX8" fmla="*/ 4180801 w 5832648"/>
              <a:gd name="connsiteY8" fmla="*/ 854284 h 1818625"/>
              <a:gd name="connsiteX9" fmla="*/ 4396114 w 5832648"/>
              <a:gd name="connsiteY9" fmla="*/ 650982 h 1818625"/>
              <a:gd name="connsiteX10" fmla="*/ 4276287 w 5832648"/>
              <a:gd name="connsiteY10" fmla="*/ 473171 h 1818625"/>
              <a:gd name="connsiteX11" fmla="*/ 3871875 w 5832648"/>
              <a:gd name="connsiteY11" fmla="*/ 387373 h 1818625"/>
              <a:gd name="connsiteX12" fmla="*/ 3609755 w 5832648"/>
              <a:gd name="connsiteY12" fmla="*/ 430894 h 1818625"/>
              <a:gd name="connsiteX13" fmla="*/ 3516142 w 5832648"/>
              <a:gd name="connsiteY13" fmla="*/ 490578 h 1818625"/>
              <a:gd name="connsiteX14" fmla="*/ 3504909 w 5832648"/>
              <a:gd name="connsiteY14" fmla="*/ 519178 h 1818625"/>
              <a:gd name="connsiteX15" fmla="*/ 3527375 w 5832648"/>
              <a:gd name="connsiteY15" fmla="*/ 529125 h 1818625"/>
              <a:gd name="connsiteX16" fmla="*/ 3572310 w 5832648"/>
              <a:gd name="connsiteY16" fmla="*/ 524152 h 1818625"/>
              <a:gd name="connsiteX17" fmla="*/ 3617245 w 5832648"/>
              <a:gd name="connsiteY17" fmla="*/ 519178 h 1818625"/>
              <a:gd name="connsiteX18" fmla="*/ 3782006 w 5832648"/>
              <a:gd name="connsiteY18" fmla="*/ 511717 h 1818625"/>
              <a:gd name="connsiteX19" fmla="*/ 3982340 w 5832648"/>
              <a:gd name="connsiteY19" fmla="*/ 550885 h 1818625"/>
              <a:gd name="connsiteX20" fmla="*/ 4066592 w 5832648"/>
              <a:gd name="connsiteY20" fmla="*/ 636061 h 1818625"/>
              <a:gd name="connsiteX21" fmla="*/ 3924299 w 5832648"/>
              <a:gd name="connsiteY21" fmla="*/ 764135 h 1818625"/>
              <a:gd name="connsiteX22" fmla="*/ 3572310 w 5832648"/>
              <a:gd name="connsiteY22" fmla="*/ 815116 h 1818625"/>
              <a:gd name="connsiteX23" fmla="*/ 3081773 w 5832648"/>
              <a:gd name="connsiteY23" fmla="*/ 711910 h 1818625"/>
              <a:gd name="connsiteX24" fmla="*/ 2928246 w 5832648"/>
              <a:gd name="connsiteY24" fmla="*/ 496796 h 1818625"/>
              <a:gd name="connsiteX25" fmla="*/ 3212832 w 5832648"/>
              <a:gd name="connsiteY25" fmla="*/ 219509 h 1818625"/>
              <a:gd name="connsiteX26" fmla="*/ 3961744 w 5832648"/>
              <a:gd name="connsiteY26" fmla="*/ 96409 h 1818625"/>
              <a:gd name="connsiteX27" fmla="*/ 4897885 w 5832648"/>
              <a:gd name="connsiteY27" fmla="*/ 281681 h 1818625"/>
              <a:gd name="connsiteX28" fmla="*/ 5212428 w 5832648"/>
              <a:gd name="connsiteY28" fmla="*/ 675851 h 1818625"/>
              <a:gd name="connsiteX29" fmla="*/ 4778058 w 5832648"/>
              <a:gd name="connsiteY29" fmla="*/ 1074994 h 1818625"/>
              <a:gd name="connsiteX30" fmla="*/ 3662179 w 5832648"/>
              <a:gd name="connsiteY30" fmla="*/ 1247832 h 1818625"/>
              <a:gd name="connsiteX31" fmla="*/ 3025604 w 5832648"/>
              <a:gd name="connsiteY31" fmla="*/ 1190634 h 1818625"/>
              <a:gd name="connsiteX32" fmla="*/ 2565024 w 5832648"/>
              <a:gd name="connsiteY32" fmla="*/ 1037691 h 1818625"/>
              <a:gd name="connsiteX33" fmla="*/ 2186822 w 5832648"/>
              <a:gd name="connsiteY33" fmla="*/ 822576 h 1818625"/>
              <a:gd name="connsiteX34" fmla="*/ 1658840 w 5832648"/>
              <a:gd name="connsiteY34" fmla="*/ 455763 h 1818625"/>
              <a:gd name="connsiteX35" fmla="*/ 891205 w 5832648"/>
              <a:gd name="connsiteY35" fmla="*/ 270490 h 1818625"/>
              <a:gd name="connsiteX36" fmla="*/ 209696 w 5832648"/>
              <a:gd name="connsiteY36" fmla="*/ 418459 h 1818625"/>
              <a:gd name="connsiteX37" fmla="*/ 0 w 5832648"/>
              <a:gd name="connsiteY37" fmla="*/ 730562 h 1818625"/>
              <a:gd name="connsiteX38" fmla="*/ 93614 w 5832648"/>
              <a:gd name="connsiteY38" fmla="*/ 953137 h 1818625"/>
              <a:gd name="connsiteX39" fmla="*/ 516750 w 5832648"/>
              <a:gd name="connsiteY39" fmla="*/ 1066290 h 1818625"/>
              <a:gd name="connsiteX40" fmla="*/ 732061 w 5832648"/>
              <a:gd name="connsiteY40" fmla="*/ 1034582 h 1818625"/>
              <a:gd name="connsiteX41" fmla="*/ 835038 w 5832648"/>
              <a:gd name="connsiteY41" fmla="*/ 978628 h 1818625"/>
              <a:gd name="connsiteX42" fmla="*/ 842526 w 5832648"/>
              <a:gd name="connsiteY42" fmla="*/ 943190 h 1818625"/>
              <a:gd name="connsiteX43" fmla="*/ 816314 w 5832648"/>
              <a:gd name="connsiteY43" fmla="*/ 897183 h 1818625"/>
              <a:gd name="connsiteX44" fmla="*/ 778868 w 5832648"/>
              <a:gd name="connsiteY44" fmla="*/ 883505 h 1818625"/>
              <a:gd name="connsiteX45" fmla="*/ 733933 w 5832648"/>
              <a:gd name="connsiteY45" fmla="*/ 892209 h 1818625"/>
              <a:gd name="connsiteX46" fmla="*/ 623470 w 5832648"/>
              <a:gd name="connsiteY46" fmla="*/ 917078 h 1818625"/>
              <a:gd name="connsiteX47" fmla="*/ 501771 w 5832648"/>
              <a:gd name="connsiteY47" fmla="*/ 924538 h 1818625"/>
              <a:gd name="connsiteX48" fmla="*/ 224673 w 5832648"/>
              <a:gd name="connsiteY48" fmla="*/ 857393 h 1818625"/>
              <a:gd name="connsiteX49" fmla="*/ 149783 w 5832648"/>
              <a:gd name="connsiteY49" fmla="*/ 723101 h 1818625"/>
              <a:gd name="connsiteX50" fmla="*/ 273352 w 5832648"/>
              <a:gd name="connsiteY50" fmla="*/ 505500 h 1818625"/>
              <a:gd name="connsiteX51" fmla="*/ 703977 w 5832648"/>
              <a:gd name="connsiteY51" fmla="*/ 399808 h 1818625"/>
              <a:gd name="connsiteX52" fmla="*/ 1082179 w 5832648"/>
              <a:gd name="connsiteY52" fmla="*/ 475657 h 1818625"/>
              <a:gd name="connsiteX53" fmla="*/ 1377999 w 5832648"/>
              <a:gd name="connsiteY53" fmla="*/ 662173 h 1818625"/>
              <a:gd name="connsiteX54" fmla="*/ 2255150 w 5832648"/>
              <a:gd name="connsiteY54" fmla="*/ 1486770 h 1818625"/>
              <a:gd name="connsiteX55" fmla="*/ 4225315 w 5832648"/>
              <a:gd name="connsiteY55" fmla="*/ 1804522 h 1818625"/>
              <a:gd name="connsiteX56" fmla="*/ 5652698 w 5832648"/>
              <a:gd name="connsiteY56" fmla="*/ 1225649 h 1818625"/>
              <a:gd name="connsiteX57" fmla="*/ 5831277 w 5832648"/>
              <a:gd name="connsiteY57" fmla="*/ 850515 h 1818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Lst>
            <a:rect l="l" t="t" r="r" b="b"/>
            <a:pathLst>
              <a:path w="5832648" h="1818625">
                <a:moveTo>
                  <a:pt x="5831277" y="850515"/>
                </a:moveTo>
                <a:cubicBezTo>
                  <a:pt x="5836853" y="779212"/>
                  <a:pt x="5825326" y="710803"/>
                  <a:pt x="5798458" y="646474"/>
                </a:cubicBezTo>
                <a:cubicBezTo>
                  <a:pt x="5726809" y="474929"/>
                  <a:pt x="5525497" y="303274"/>
                  <a:pt x="5222804" y="196376"/>
                </a:cubicBezTo>
                <a:cubicBezTo>
                  <a:pt x="4920110" y="89477"/>
                  <a:pt x="4583626" y="-25754"/>
                  <a:pt x="3982299" y="5082"/>
                </a:cubicBezTo>
                <a:cubicBezTo>
                  <a:pt x="3380973" y="35917"/>
                  <a:pt x="3303007" y="93000"/>
                  <a:pt x="3094879" y="176611"/>
                </a:cubicBezTo>
                <a:cubicBezTo>
                  <a:pt x="2886750" y="260221"/>
                  <a:pt x="2733529" y="378255"/>
                  <a:pt x="2733529" y="506743"/>
                </a:cubicBezTo>
                <a:cubicBezTo>
                  <a:pt x="2733529" y="631916"/>
                  <a:pt x="2805923" y="733463"/>
                  <a:pt x="2950714" y="811385"/>
                </a:cubicBezTo>
                <a:cubicBezTo>
                  <a:pt x="3112977" y="898426"/>
                  <a:pt x="3342644" y="941947"/>
                  <a:pt x="3639713" y="941947"/>
                </a:cubicBezTo>
                <a:cubicBezTo>
                  <a:pt x="3856896" y="941947"/>
                  <a:pt x="4037260" y="912726"/>
                  <a:pt x="4180801" y="854284"/>
                </a:cubicBezTo>
                <a:cubicBezTo>
                  <a:pt x="4324343" y="795842"/>
                  <a:pt x="4396114" y="728075"/>
                  <a:pt x="4396114" y="650982"/>
                </a:cubicBezTo>
                <a:cubicBezTo>
                  <a:pt x="4396114" y="580520"/>
                  <a:pt x="4356172" y="521250"/>
                  <a:pt x="4276287" y="473171"/>
                </a:cubicBezTo>
                <a:cubicBezTo>
                  <a:pt x="4181426" y="415972"/>
                  <a:pt x="4046622" y="387373"/>
                  <a:pt x="3871875" y="387373"/>
                </a:cubicBezTo>
                <a:cubicBezTo>
                  <a:pt x="3767027" y="387373"/>
                  <a:pt x="3679654" y="401880"/>
                  <a:pt x="3609755" y="430894"/>
                </a:cubicBezTo>
                <a:cubicBezTo>
                  <a:pt x="3554835" y="453275"/>
                  <a:pt x="3523631" y="473171"/>
                  <a:pt x="3516142" y="490578"/>
                </a:cubicBezTo>
                <a:cubicBezTo>
                  <a:pt x="3508652" y="507987"/>
                  <a:pt x="3504909" y="517520"/>
                  <a:pt x="3504909" y="519178"/>
                </a:cubicBezTo>
                <a:cubicBezTo>
                  <a:pt x="3504909" y="525809"/>
                  <a:pt x="3512397" y="529125"/>
                  <a:pt x="3527375" y="529125"/>
                </a:cubicBezTo>
                <a:lnTo>
                  <a:pt x="3572310" y="524152"/>
                </a:lnTo>
                <a:cubicBezTo>
                  <a:pt x="3577303" y="523322"/>
                  <a:pt x="3592282" y="521664"/>
                  <a:pt x="3617245" y="519178"/>
                </a:cubicBezTo>
                <a:cubicBezTo>
                  <a:pt x="3667172" y="514204"/>
                  <a:pt x="3722092" y="511717"/>
                  <a:pt x="3782006" y="511717"/>
                </a:cubicBezTo>
                <a:cubicBezTo>
                  <a:pt x="3859394" y="511717"/>
                  <a:pt x="3926171" y="524773"/>
                  <a:pt x="3982340" y="550885"/>
                </a:cubicBezTo>
                <a:cubicBezTo>
                  <a:pt x="4038508" y="576998"/>
                  <a:pt x="4066592" y="605389"/>
                  <a:pt x="4066592" y="636061"/>
                </a:cubicBezTo>
                <a:cubicBezTo>
                  <a:pt x="4066592" y="687456"/>
                  <a:pt x="4019161" y="730148"/>
                  <a:pt x="3924299" y="764135"/>
                </a:cubicBezTo>
                <a:cubicBezTo>
                  <a:pt x="3829437" y="798122"/>
                  <a:pt x="3712108" y="815116"/>
                  <a:pt x="3572310" y="815116"/>
                </a:cubicBezTo>
                <a:cubicBezTo>
                  <a:pt x="3362616" y="815116"/>
                  <a:pt x="3199103" y="780714"/>
                  <a:pt x="3081773" y="711910"/>
                </a:cubicBezTo>
                <a:cubicBezTo>
                  <a:pt x="2979422" y="652226"/>
                  <a:pt x="2928246" y="580520"/>
                  <a:pt x="2928246" y="496796"/>
                </a:cubicBezTo>
                <a:cubicBezTo>
                  <a:pt x="2928246" y="389860"/>
                  <a:pt x="3023108" y="297431"/>
                  <a:pt x="3212832" y="219509"/>
                </a:cubicBezTo>
                <a:cubicBezTo>
                  <a:pt x="3412542" y="137442"/>
                  <a:pt x="3662179" y="96409"/>
                  <a:pt x="3961744" y="96409"/>
                </a:cubicBezTo>
                <a:cubicBezTo>
                  <a:pt x="4351179" y="96409"/>
                  <a:pt x="4663226" y="158167"/>
                  <a:pt x="4897885" y="281681"/>
                </a:cubicBezTo>
                <a:cubicBezTo>
                  <a:pt x="5107580" y="391933"/>
                  <a:pt x="5212428" y="523322"/>
                  <a:pt x="5212428" y="675851"/>
                </a:cubicBezTo>
                <a:cubicBezTo>
                  <a:pt x="5212428" y="830866"/>
                  <a:pt x="5067639" y="963914"/>
                  <a:pt x="4778058" y="1074994"/>
                </a:cubicBezTo>
                <a:cubicBezTo>
                  <a:pt x="4478494" y="1190219"/>
                  <a:pt x="4106535" y="1247832"/>
                  <a:pt x="3662179" y="1247832"/>
                </a:cubicBezTo>
                <a:cubicBezTo>
                  <a:pt x="3420031" y="1247832"/>
                  <a:pt x="3207841" y="1228766"/>
                  <a:pt x="3025604" y="1190634"/>
                </a:cubicBezTo>
                <a:cubicBezTo>
                  <a:pt x="2865837" y="1157475"/>
                  <a:pt x="2712310" y="1106495"/>
                  <a:pt x="2565024" y="1037691"/>
                </a:cubicBezTo>
                <a:cubicBezTo>
                  <a:pt x="2462672" y="990440"/>
                  <a:pt x="2336606" y="918736"/>
                  <a:pt x="2186822" y="822576"/>
                </a:cubicBezTo>
                <a:lnTo>
                  <a:pt x="1658840" y="455763"/>
                </a:lnTo>
                <a:cubicBezTo>
                  <a:pt x="1441655" y="332248"/>
                  <a:pt x="1185777" y="270490"/>
                  <a:pt x="891205" y="270490"/>
                </a:cubicBezTo>
                <a:cubicBezTo>
                  <a:pt x="599130" y="270490"/>
                  <a:pt x="371959" y="319813"/>
                  <a:pt x="209696" y="418459"/>
                </a:cubicBezTo>
                <a:cubicBezTo>
                  <a:pt x="69898" y="503842"/>
                  <a:pt x="0" y="607876"/>
                  <a:pt x="0" y="730562"/>
                </a:cubicBezTo>
                <a:cubicBezTo>
                  <a:pt x="0" y="824234"/>
                  <a:pt x="31205" y="898426"/>
                  <a:pt x="93614" y="953137"/>
                </a:cubicBezTo>
                <a:cubicBezTo>
                  <a:pt x="178490" y="1028573"/>
                  <a:pt x="319535" y="1066290"/>
                  <a:pt x="516750" y="1066290"/>
                </a:cubicBezTo>
                <a:cubicBezTo>
                  <a:pt x="596633" y="1066290"/>
                  <a:pt x="668403" y="1055721"/>
                  <a:pt x="732061" y="1034582"/>
                </a:cubicBezTo>
                <a:cubicBezTo>
                  <a:pt x="795719" y="1013444"/>
                  <a:pt x="830045" y="994793"/>
                  <a:pt x="835038" y="978628"/>
                </a:cubicBezTo>
                <a:cubicBezTo>
                  <a:pt x="840029" y="962463"/>
                  <a:pt x="842526" y="950650"/>
                  <a:pt x="842526" y="943190"/>
                </a:cubicBezTo>
                <a:cubicBezTo>
                  <a:pt x="842526" y="924953"/>
                  <a:pt x="833788" y="909617"/>
                  <a:pt x="816314" y="897183"/>
                </a:cubicBezTo>
                <a:cubicBezTo>
                  <a:pt x="796343" y="888064"/>
                  <a:pt x="783861" y="883505"/>
                  <a:pt x="778868" y="883505"/>
                </a:cubicBezTo>
                <a:cubicBezTo>
                  <a:pt x="766387" y="883505"/>
                  <a:pt x="751408" y="886406"/>
                  <a:pt x="733933" y="892209"/>
                </a:cubicBezTo>
                <a:cubicBezTo>
                  <a:pt x="698984" y="903814"/>
                  <a:pt x="662163" y="912104"/>
                  <a:pt x="623470" y="917078"/>
                </a:cubicBezTo>
                <a:cubicBezTo>
                  <a:pt x="584775" y="922052"/>
                  <a:pt x="544209" y="924538"/>
                  <a:pt x="501771" y="924538"/>
                </a:cubicBezTo>
                <a:cubicBezTo>
                  <a:pt x="379448" y="924538"/>
                  <a:pt x="287083" y="902156"/>
                  <a:pt x="224673" y="857393"/>
                </a:cubicBezTo>
                <a:cubicBezTo>
                  <a:pt x="174746" y="821747"/>
                  <a:pt x="149783" y="776983"/>
                  <a:pt x="149783" y="723101"/>
                </a:cubicBezTo>
                <a:cubicBezTo>
                  <a:pt x="149783" y="636061"/>
                  <a:pt x="190972" y="563527"/>
                  <a:pt x="273352" y="505500"/>
                </a:cubicBezTo>
                <a:cubicBezTo>
                  <a:pt x="373207" y="435038"/>
                  <a:pt x="516750" y="399808"/>
                  <a:pt x="703977" y="399808"/>
                </a:cubicBezTo>
                <a:cubicBezTo>
                  <a:pt x="841277" y="399808"/>
                  <a:pt x="967345" y="425091"/>
                  <a:pt x="1082179" y="475657"/>
                </a:cubicBezTo>
                <a:cubicBezTo>
                  <a:pt x="1162062" y="511303"/>
                  <a:pt x="1182504" y="493654"/>
                  <a:pt x="1377999" y="662173"/>
                </a:cubicBezTo>
                <a:cubicBezTo>
                  <a:pt x="1573495" y="830692"/>
                  <a:pt x="1677817" y="1169769"/>
                  <a:pt x="2255150" y="1486770"/>
                </a:cubicBezTo>
                <a:cubicBezTo>
                  <a:pt x="2832484" y="1803770"/>
                  <a:pt x="3659058" y="1848042"/>
                  <a:pt x="4225315" y="1804522"/>
                </a:cubicBezTo>
                <a:cubicBezTo>
                  <a:pt x="4791573" y="1761001"/>
                  <a:pt x="5472731" y="1432725"/>
                  <a:pt x="5652698" y="1225649"/>
                </a:cubicBezTo>
                <a:cubicBezTo>
                  <a:pt x="5765177" y="1096226"/>
                  <a:pt x="5821982" y="969352"/>
                  <a:pt x="5831277" y="850515"/>
                </a:cubicBezTo>
                <a:close/>
              </a:path>
            </a:pathLst>
          </a:custGeom>
          <a:gradFill>
            <a:gsLst>
              <a:gs pos="0">
                <a:schemeClr val="accent6">
                  <a:lumMod val="20000"/>
                  <a:lumOff val="80000"/>
                  <a:alpha val="47000"/>
                </a:schemeClr>
              </a:gs>
              <a:gs pos="50000">
                <a:srgbClr val="33CCFF">
                  <a:alpha val="0"/>
                </a:srgbClr>
              </a:gs>
              <a:gs pos="75000">
                <a:srgbClr val="CC00FF">
                  <a:lumMod val="46000"/>
                  <a:lumOff val="54000"/>
                  <a:alpha val="69000"/>
                </a:srgbClr>
              </a:gs>
            </a:gsLst>
            <a:path path="rect">
              <a:fillToRect t="100000" r="100000"/>
            </a:path>
          </a:gradFill>
          <a:ln w="15875">
            <a:gradFill>
              <a:gsLst>
                <a:gs pos="0">
                  <a:srgbClr val="FBEAC7"/>
                </a:gs>
                <a:gs pos="17999">
                  <a:srgbClr val="FEE7F2"/>
                </a:gs>
                <a:gs pos="36000">
                  <a:srgbClr val="FAC77D">
                    <a:lumMod val="81000"/>
                    <a:lumOff val="19000"/>
                  </a:srgbClr>
                </a:gs>
                <a:gs pos="61000">
                  <a:srgbClr val="FBA97D">
                    <a:lumMod val="58000"/>
                    <a:lumOff val="42000"/>
                  </a:srgbClr>
                </a:gs>
                <a:gs pos="82001">
                  <a:srgbClr val="FBD49C"/>
                </a:gs>
                <a:gs pos="100000">
                  <a:srgbClr val="FEE7F2"/>
                </a:gs>
              </a:gsLst>
              <a:lin ang="5400000" scaled="0"/>
            </a:gradFill>
          </a:ln>
          <a:scene3d>
            <a:camera prst="orthographicFront"/>
            <a:lightRig rig="flood"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sp>
        <p:nvSpPr>
          <p:cNvPr id="3" name="Forma libre 6"/>
          <p:cNvSpPr/>
          <p:nvPr/>
        </p:nvSpPr>
        <p:spPr>
          <a:xfrm rot="12572263">
            <a:off x="837479" y="735918"/>
            <a:ext cx="1860965" cy="958824"/>
          </a:xfrm>
          <a:custGeom>
            <a:avLst/>
            <a:gdLst>
              <a:gd name="connsiteX0" fmla="*/ 5831277 w 5832648"/>
              <a:gd name="connsiteY0" fmla="*/ 850515 h 1818625"/>
              <a:gd name="connsiteX1" fmla="*/ 5798458 w 5832648"/>
              <a:gd name="connsiteY1" fmla="*/ 646474 h 1818625"/>
              <a:gd name="connsiteX2" fmla="*/ 5222804 w 5832648"/>
              <a:gd name="connsiteY2" fmla="*/ 196376 h 1818625"/>
              <a:gd name="connsiteX3" fmla="*/ 3982299 w 5832648"/>
              <a:gd name="connsiteY3" fmla="*/ 5082 h 1818625"/>
              <a:gd name="connsiteX4" fmla="*/ 3094879 w 5832648"/>
              <a:gd name="connsiteY4" fmla="*/ 176611 h 1818625"/>
              <a:gd name="connsiteX5" fmla="*/ 2733529 w 5832648"/>
              <a:gd name="connsiteY5" fmla="*/ 506743 h 1818625"/>
              <a:gd name="connsiteX6" fmla="*/ 2950714 w 5832648"/>
              <a:gd name="connsiteY6" fmla="*/ 811385 h 1818625"/>
              <a:gd name="connsiteX7" fmla="*/ 3639713 w 5832648"/>
              <a:gd name="connsiteY7" fmla="*/ 941947 h 1818625"/>
              <a:gd name="connsiteX8" fmla="*/ 4180801 w 5832648"/>
              <a:gd name="connsiteY8" fmla="*/ 854284 h 1818625"/>
              <a:gd name="connsiteX9" fmla="*/ 4396114 w 5832648"/>
              <a:gd name="connsiteY9" fmla="*/ 650982 h 1818625"/>
              <a:gd name="connsiteX10" fmla="*/ 4276287 w 5832648"/>
              <a:gd name="connsiteY10" fmla="*/ 473171 h 1818625"/>
              <a:gd name="connsiteX11" fmla="*/ 3871875 w 5832648"/>
              <a:gd name="connsiteY11" fmla="*/ 387373 h 1818625"/>
              <a:gd name="connsiteX12" fmla="*/ 3609755 w 5832648"/>
              <a:gd name="connsiteY12" fmla="*/ 430894 h 1818625"/>
              <a:gd name="connsiteX13" fmla="*/ 3516142 w 5832648"/>
              <a:gd name="connsiteY13" fmla="*/ 490578 h 1818625"/>
              <a:gd name="connsiteX14" fmla="*/ 3504909 w 5832648"/>
              <a:gd name="connsiteY14" fmla="*/ 519178 h 1818625"/>
              <a:gd name="connsiteX15" fmla="*/ 3527375 w 5832648"/>
              <a:gd name="connsiteY15" fmla="*/ 529125 h 1818625"/>
              <a:gd name="connsiteX16" fmla="*/ 3572310 w 5832648"/>
              <a:gd name="connsiteY16" fmla="*/ 524152 h 1818625"/>
              <a:gd name="connsiteX17" fmla="*/ 3617245 w 5832648"/>
              <a:gd name="connsiteY17" fmla="*/ 519178 h 1818625"/>
              <a:gd name="connsiteX18" fmla="*/ 3782006 w 5832648"/>
              <a:gd name="connsiteY18" fmla="*/ 511717 h 1818625"/>
              <a:gd name="connsiteX19" fmla="*/ 3982340 w 5832648"/>
              <a:gd name="connsiteY19" fmla="*/ 550885 h 1818625"/>
              <a:gd name="connsiteX20" fmla="*/ 4066592 w 5832648"/>
              <a:gd name="connsiteY20" fmla="*/ 636061 h 1818625"/>
              <a:gd name="connsiteX21" fmla="*/ 3924299 w 5832648"/>
              <a:gd name="connsiteY21" fmla="*/ 764135 h 1818625"/>
              <a:gd name="connsiteX22" fmla="*/ 3572310 w 5832648"/>
              <a:gd name="connsiteY22" fmla="*/ 815116 h 1818625"/>
              <a:gd name="connsiteX23" fmla="*/ 3081773 w 5832648"/>
              <a:gd name="connsiteY23" fmla="*/ 711910 h 1818625"/>
              <a:gd name="connsiteX24" fmla="*/ 2928246 w 5832648"/>
              <a:gd name="connsiteY24" fmla="*/ 496796 h 1818625"/>
              <a:gd name="connsiteX25" fmla="*/ 3212832 w 5832648"/>
              <a:gd name="connsiteY25" fmla="*/ 219509 h 1818625"/>
              <a:gd name="connsiteX26" fmla="*/ 3961744 w 5832648"/>
              <a:gd name="connsiteY26" fmla="*/ 96409 h 1818625"/>
              <a:gd name="connsiteX27" fmla="*/ 4897885 w 5832648"/>
              <a:gd name="connsiteY27" fmla="*/ 281681 h 1818625"/>
              <a:gd name="connsiteX28" fmla="*/ 5212428 w 5832648"/>
              <a:gd name="connsiteY28" fmla="*/ 675851 h 1818625"/>
              <a:gd name="connsiteX29" fmla="*/ 4778058 w 5832648"/>
              <a:gd name="connsiteY29" fmla="*/ 1074994 h 1818625"/>
              <a:gd name="connsiteX30" fmla="*/ 3662179 w 5832648"/>
              <a:gd name="connsiteY30" fmla="*/ 1247832 h 1818625"/>
              <a:gd name="connsiteX31" fmla="*/ 3025604 w 5832648"/>
              <a:gd name="connsiteY31" fmla="*/ 1190634 h 1818625"/>
              <a:gd name="connsiteX32" fmla="*/ 2565024 w 5832648"/>
              <a:gd name="connsiteY32" fmla="*/ 1037691 h 1818625"/>
              <a:gd name="connsiteX33" fmla="*/ 2186822 w 5832648"/>
              <a:gd name="connsiteY33" fmla="*/ 822576 h 1818625"/>
              <a:gd name="connsiteX34" fmla="*/ 1658840 w 5832648"/>
              <a:gd name="connsiteY34" fmla="*/ 455763 h 1818625"/>
              <a:gd name="connsiteX35" fmla="*/ 891205 w 5832648"/>
              <a:gd name="connsiteY35" fmla="*/ 270490 h 1818625"/>
              <a:gd name="connsiteX36" fmla="*/ 209696 w 5832648"/>
              <a:gd name="connsiteY36" fmla="*/ 418459 h 1818625"/>
              <a:gd name="connsiteX37" fmla="*/ 0 w 5832648"/>
              <a:gd name="connsiteY37" fmla="*/ 730562 h 1818625"/>
              <a:gd name="connsiteX38" fmla="*/ 93614 w 5832648"/>
              <a:gd name="connsiteY38" fmla="*/ 953137 h 1818625"/>
              <a:gd name="connsiteX39" fmla="*/ 516750 w 5832648"/>
              <a:gd name="connsiteY39" fmla="*/ 1066290 h 1818625"/>
              <a:gd name="connsiteX40" fmla="*/ 732061 w 5832648"/>
              <a:gd name="connsiteY40" fmla="*/ 1034582 h 1818625"/>
              <a:gd name="connsiteX41" fmla="*/ 835038 w 5832648"/>
              <a:gd name="connsiteY41" fmla="*/ 978628 h 1818625"/>
              <a:gd name="connsiteX42" fmla="*/ 842526 w 5832648"/>
              <a:gd name="connsiteY42" fmla="*/ 943190 h 1818625"/>
              <a:gd name="connsiteX43" fmla="*/ 816314 w 5832648"/>
              <a:gd name="connsiteY43" fmla="*/ 897183 h 1818625"/>
              <a:gd name="connsiteX44" fmla="*/ 778868 w 5832648"/>
              <a:gd name="connsiteY44" fmla="*/ 883505 h 1818625"/>
              <a:gd name="connsiteX45" fmla="*/ 733933 w 5832648"/>
              <a:gd name="connsiteY45" fmla="*/ 892209 h 1818625"/>
              <a:gd name="connsiteX46" fmla="*/ 623470 w 5832648"/>
              <a:gd name="connsiteY46" fmla="*/ 917078 h 1818625"/>
              <a:gd name="connsiteX47" fmla="*/ 501771 w 5832648"/>
              <a:gd name="connsiteY47" fmla="*/ 924538 h 1818625"/>
              <a:gd name="connsiteX48" fmla="*/ 224673 w 5832648"/>
              <a:gd name="connsiteY48" fmla="*/ 857393 h 1818625"/>
              <a:gd name="connsiteX49" fmla="*/ 149783 w 5832648"/>
              <a:gd name="connsiteY49" fmla="*/ 723101 h 1818625"/>
              <a:gd name="connsiteX50" fmla="*/ 273352 w 5832648"/>
              <a:gd name="connsiteY50" fmla="*/ 505500 h 1818625"/>
              <a:gd name="connsiteX51" fmla="*/ 703977 w 5832648"/>
              <a:gd name="connsiteY51" fmla="*/ 399808 h 1818625"/>
              <a:gd name="connsiteX52" fmla="*/ 1082179 w 5832648"/>
              <a:gd name="connsiteY52" fmla="*/ 475657 h 1818625"/>
              <a:gd name="connsiteX53" fmla="*/ 1377999 w 5832648"/>
              <a:gd name="connsiteY53" fmla="*/ 662173 h 1818625"/>
              <a:gd name="connsiteX54" fmla="*/ 2255150 w 5832648"/>
              <a:gd name="connsiteY54" fmla="*/ 1486770 h 1818625"/>
              <a:gd name="connsiteX55" fmla="*/ 4225315 w 5832648"/>
              <a:gd name="connsiteY55" fmla="*/ 1804522 h 1818625"/>
              <a:gd name="connsiteX56" fmla="*/ 5652698 w 5832648"/>
              <a:gd name="connsiteY56" fmla="*/ 1225649 h 1818625"/>
              <a:gd name="connsiteX57" fmla="*/ 5831277 w 5832648"/>
              <a:gd name="connsiteY57" fmla="*/ 850515 h 1818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Lst>
            <a:rect l="l" t="t" r="r" b="b"/>
            <a:pathLst>
              <a:path w="5832648" h="1818625">
                <a:moveTo>
                  <a:pt x="5831277" y="850515"/>
                </a:moveTo>
                <a:cubicBezTo>
                  <a:pt x="5836853" y="779212"/>
                  <a:pt x="5825326" y="710803"/>
                  <a:pt x="5798458" y="646474"/>
                </a:cubicBezTo>
                <a:cubicBezTo>
                  <a:pt x="5726809" y="474929"/>
                  <a:pt x="5525497" y="303274"/>
                  <a:pt x="5222804" y="196376"/>
                </a:cubicBezTo>
                <a:cubicBezTo>
                  <a:pt x="4920110" y="89477"/>
                  <a:pt x="4583626" y="-25754"/>
                  <a:pt x="3982299" y="5082"/>
                </a:cubicBezTo>
                <a:cubicBezTo>
                  <a:pt x="3380973" y="35917"/>
                  <a:pt x="3303007" y="93000"/>
                  <a:pt x="3094879" y="176611"/>
                </a:cubicBezTo>
                <a:cubicBezTo>
                  <a:pt x="2886750" y="260221"/>
                  <a:pt x="2733529" y="378255"/>
                  <a:pt x="2733529" y="506743"/>
                </a:cubicBezTo>
                <a:cubicBezTo>
                  <a:pt x="2733529" y="631916"/>
                  <a:pt x="2805923" y="733463"/>
                  <a:pt x="2950714" y="811385"/>
                </a:cubicBezTo>
                <a:cubicBezTo>
                  <a:pt x="3112977" y="898426"/>
                  <a:pt x="3342644" y="941947"/>
                  <a:pt x="3639713" y="941947"/>
                </a:cubicBezTo>
                <a:cubicBezTo>
                  <a:pt x="3856896" y="941947"/>
                  <a:pt x="4037260" y="912726"/>
                  <a:pt x="4180801" y="854284"/>
                </a:cubicBezTo>
                <a:cubicBezTo>
                  <a:pt x="4324343" y="795842"/>
                  <a:pt x="4396114" y="728075"/>
                  <a:pt x="4396114" y="650982"/>
                </a:cubicBezTo>
                <a:cubicBezTo>
                  <a:pt x="4396114" y="580520"/>
                  <a:pt x="4356172" y="521250"/>
                  <a:pt x="4276287" y="473171"/>
                </a:cubicBezTo>
                <a:cubicBezTo>
                  <a:pt x="4181426" y="415972"/>
                  <a:pt x="4046622" y="387373"/>
                  <a:pt x="3871875" y="387373"/>
                </a:cubicBezTo>
                <a:cubicBezTo>
                  <a:pt x="3767027" y="387373"/>
                  <a:pt x="3679654" y="401880"/>
                  <a:pt x="3609755" y="430894"/>
                </a:cubicBezTo>
                <a:cubicBezTo>
                  <a:pt x="3554835" y="453275"/>
                  <a:pt x="3523631" y="473171"/>
                  <a:pt x="3516142" y="490578"/>
                </a:cubicBezTo>
                <a:cubicBezTo>
                  <a:pt x="3508652" y="507987"/>
                  <a:pt x="3504909" y="517520"/>
                  <a:pt x="3504909" y="519178"/>
                </a:cubicBezTo>
                <a:cubicBezTo>
                  <a:pt x="3504909" y="525809"/>
                  <a:pt x="3512397" y="529125"/>
                  <a:pt x="3527375" y="529125"/>
                </a:cubicBezTo>
                <a:lnTo>
                  <a:pt x="3572310" y="524152"/>
                </a:lnTo>
                <a:cubicBezTo>
                  <a:pt x="3577303" y="523322"/>
                  <a:pt x="3592282" y="521664"/>
                  <a:pt x="3617245" y="519178"/>
                </a:cubicBezTo>
                <a:cubicBezTo>
                  <a:pt x="3667172" y="514204"/>
                  <a:pt x="3722092" y="511717"/>
                  <a:pt x="3782006" y="511717"/>
                </a:cubicBezTo>
                <a:cubicBezTo>
                  <a:pt x="3859394" y="511717"/>
                  <a:pt x="3926171" y="524773"/>
                  <a:pt x="3982340" y="550885"/>
                </a:cubicBezTo>
                <a:cubicBezTo>
                  <a:pt x="4038508" y="576998"/>
                  <a:pt x="4066592" y="605389"/>
                  <a:pt x="4066592" y="636061"/>
                </a:cubicBezTo>
                <a:cubicBezTo>
                  <a:pt x="4066592" y="687456"/>
                  <a:pt x="4019161" y="730148"/>
                  <a:pt x="3924299" y="764135"/>
                </a:cubicBezTo>
                <a:cubicBezTo>
                  <a:pt x="3829437" y="798122"/>
                  <a:pt x="3712108" y="815116"/>
                  <a:pt x="3572310" y="815116"/>
                </a:cubicBezTo>
                <a:cubicBezTo>
                  <a:pt x="3362616" y="815116"/>
                  <a:pt x="3199103" y="780714"/>
                  <a:pt x="3081773" y="711910"/>
                </a:cubicBezTo>
                <a:cubicBezTo>
                  <a:pt x="2979422" y="652226"/>
                  <a:pt x="2928246" y="580520"/>
                  <a:pt x="2928246" y="496796"/>
                </a:cubicBezTo>
                <a:cubicBezTo>
                  <a:pt x="2928246" y="389860"/>
                  <a:pt x="3023108" y="297431"/>
                  <a:pt x="3212832" y="219509"/>
                </a:cubicBezTo>
                <a:cubicBezTo>
                  <a:pt x="3412542" y="137442"/>
                  <a:pt x="3662179" y="96409"/>
                  <a:pt x="3961744" y="96409"/>
                </a:cubicBezTo>
                <a:cubicBezTo>
                  <a:pt x="4351179" y="96409"/>
                  <a:pt x="4663226" y="158167"/>
                  <a:pt x="4897885" y="281681"/>
                </a:cubicBezTo>
                <a:cubicBezTo>
                  <a:pt x="5107580" y="391933"/>
                  <a:pt x="5212428" y="523322"/>
                  <a:pt x="5212428" y="675851"/>
                </a:cubicBezTo>
                <a:cubicBezTo>
                  <a:pt x="5212428" y="830866"/>
                  <a:pt x="5067639" y="963914"/>
                  <a:pt x="4778058" y="1074994"/>
                </a:cubicBezTo>
                <a:cubicBezTo>
                  <a:pt x="4478494" y="1190219"/>
                  <a:pt x="4106535" y="1247832"/>
                  <a:pt x="3662179" y="1247832"/>
                </a:cubicBezTo>
                <a:cubicBezTo>
                  <a:pt x="3420031" y="1247832"/>
                  <a:pt x="3207841" y="1228766"/>
                  <a:pt x="3025604" y="1190634"/>
                </a:cubicBezTo>
                <a:cubicBezTo>
                  <a:pt x="2865837" y="1157475"/>
                  <a:pt x="2712310" y="1106495"/>
                  <a:pt x="2565024" y="1037691"/>
                </a:cubicBezTo>
                <a:cubicBezTo>
                  <a:pt x="2462672" y="990440"/>
                  <a:pt x="2336606" y="918736"/>
                  <a:pt x="2186822" y="822576"/>
                </a:cubicBezTo>
                <a:lnTo>
                  <a:pt x="1658840" y="455763"/>
                </a:lnTo>
                <a:cubicBezTo>
                  <a:pt x="1441655" y="332248"/>
                  <a:pt x="1185777" y="270490"/>
                  <a:pt x="891205" y="270490"/>
                </a:cubicBezTo>
                <a:cubicBezTo>
                  <a:pt x="599130" y="270490"/>
                  <a:pt x="371959" y="319813"/>
                  <a:pt x="209696" y="418459"/>
                </a:cubicBezTo>
                <a:cubicBezTo>
                  <a:pt x="69898" y="503842"/>
                  <a:pt x="0" y="607876"/>
                  <a:pt x="0" y="730562"/>
                </a:cubicBezTo>
                <a:cubicBezTo>
                  <a:pt x="0" y="824234"/>
                  <a:pt x="31205" y="898426"/>
                  <a:pt x="93614" y="953137"/>
                </a:cubicBezTo>
                <a:cubicBezTo>
                  <a:pt x="178490" y="1028573"/>
                  <a:pt x="319535" y="1066290"/>
                  <a:pt x="516750" y="1066290"/>
                </a:cubicBezTo>
                <a:cubicBezTo>
                  <a:pt x="596633" y="1066290"/>
                  <a:pt x="668403" y="1055721"/>
                  <a:pt x="732061" y="1034582"/>
                </a:cubicBezTo>
                <a:cubicBezTo>
                  <a:pt x="795719" y="1013444"/>
                  <a:pt x="830045" y="994793"/>
                  <a:pt x="835038" y="978628"/>
                </a:cubicBezTo>
                <a:cubicBezTo>
                  <a:pt x="840029" y="962463"/>
                  <a:pt x="842526" y="950650"/>
                  <a:pt x="842526" y="943190"/>
                </a:cubicBezTo>
                <a:cubicBezTo>
                  <a:pt x="842526" y="924953"/>
                  <a:pt x="833788" y="909617"/>
                  <a:pt x="816314" y="897183"/>
                </a:cubicBezTo>
                <a:cubicBezTo>
                  <a:pt x="796343" y="888064"/>
                  <a:pt x="783861" y="883505"/>
                  <a:pt x="778868" y="883505"/>
                </a:cubicBezTo>
                <a:cubicBezTo>
                  <a:pt x="766387" y="883505"/>
                  <a:pt x="751408" y="886406"/>
                  <a:pt x="733933" y="892209"/>
                </a:cubicBezTo>
                <a:cubicBezTo>
                  <a:pt x="698984" y="903814"/>
                  <a:pt x="662163" y="912104"/>
                  <a:pt x="623470" y="917078"/>
                </a:cubicBezTo>
                <a:cubicBezTo>
                  <a:pt x="584775" y="922052"/>
                  <a:pt x="544209" y="924538"/>
                  <a:pt x="501771" y="924538"/>
                </a:cubicBezTo>
                <a:cubicBezTo>
                  <a:pt x="379448" y="924538"/>
                  <a:pt x="287083" y="902156"/>
                  <a:pt x="224673" y="857393"/>
                </a:cubicBezTo>
                <a:cubicBezTo>
                  <a:pt x="174746" y="821747"/>
                  <a:pt x="149783" y="776983"/>
                  <a:pt x="149783" y="723101"/>
                </a:cubicBezTo>
                <a:cubicBezTo>
                  <a:pt x="149783" y="636061"/>
                  <a:pt x="190972" y="563527"/>
                  <a:pt x="273352" y="505500"/>
                </a:cubicBezTo>
                <a:cubicBezTo>
                  <a:pt x="373207" y="435038"/>
                  <a:pt x="516750" y="399808"/>
                  <a:pt x="703977" y="399808"/>
                </a:cubicBezTo>
                <a:cubicBezTo>
                  <a:pt x="841277" y="399808"/>
                  <a:pt x="967345" y="425091"/>
                  <a:pt x="1082179" y="475657"/>
                </a:cubicBezTo>
                <a:cubicBezTo>
                  <a:pt x="1162062" y="511303"/>
                  <a:pt x="1182504" y="493654"/>
                  <a:pt x="1377999" y="662173"/>
                </a:cubicBezTo>
                <a:cubicBezTo>
                  <a:pt x="1573495" y="830692"/>
                  <a:pt x="1677817" y="1169769"/>
                  <a:pt x="2255150" y="1486770"/>
                </a:cubicBezTo>
                <a:cubicBezTo>
                  <a:pt x="2832484" y="1803770"/>
                  <a:pt x="3659058" y="1848042"/>
                  <a:pt x="4225315" y="1804522"/>
                </a:cubicBezTo>
                <a:cubicBezTo>
                  <a:pt x="4791573" y="1761001"/>
                  <a:pt x="5472731" y="1432725"/>
                  <a:pt x="5652698" y="1225649"/>
                </a:cubicBezTo>
                <a:cubicBezTo>
                  <a:pt x="5765177" y="1096226"/>
                  <a:pt x="5821982" y="969352"/>
                  <a:pt x="5831277" y="850515"/>
                </a:cubicBezTo>
                <a:close/>
              </a:path>
            </a:pathLst>
          </a:custGeom>
          <a:gradFill>
            <a:gsLst>
              <a:gs pos="0">
                <a:schemeClr val="accent6">
                  <a:lumMod val="20000"/>
                  <a:lumOff val="80000"/>
                  <a:alpha val="47000"/>
                </a:schemeClr>
              </a:gs>
              <a:gs pos="50000">
                <a:srgbClr val="33CCFF">
                  <a:alpha val="0"/>
                </a:srgbClr>
              </a:gs>
              <a:gs pos="75000">
                <a:srgbClr val="CC00FF">
                  <a:lumMod val="46000"/>
                  <a:lumOff val="54000"/>
                  <a:alpha val="69000"/>
                </a:srgbClr>
              </a:gs>
            </a:gsLst>
            <a:path path="rect">
              <a:fillToRect t="100000" r="100000"/>
            </a:path>
          </a:gradFill>
          <a:ln w="15875">
            <a:gradFill>
              <a:gsLst>
                <a:gs pos="0">
                  <a:srgbClr val="FBEAC7"/>
                </a:gs>
                <a:gs pos="17999">
                  <a:srgbClr val="FEE7F2"/>
                </a:gs>
                <a:gs pos="36000">
                  <a:srgbClr val="FAC77D">
                    <a:lumMod val="81000"/>
                    <a:lumOff val="19000"/>
                  </a:srgbClr>
                </a:gs>
                <a:gs pos="61000">
                  <a:srgbClr val="FBA97D">
                    <a:lumMod val="58000"/>
                    <a:lumOff val="42000"/>
                  </a:srgbClr>
                </a:gs>
                <a:gs pos="82001">
                  <a:srgbClr val="FBD49C"/>
                </a:gs>
                <a:gs pos="100000">
                  <a:srgbClr val="FEE7F2"/>
                </a:gs>
              </a:gsLst>
              <a:lin ang="5400000" scaled="0"/>
            </a:gradFill>
          </a:ln>
          <a:scene3d>
            <a:camera prst="orthographicFront"/>
            <a:lightRig rig="flood"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sp>
        <p:nvSpPr>
          <p:cNvPr id="4" name="Forma libre 6"/>
          <p:cNvSpPr/>
          <p:nvPr/>
        </p:nvSpPr>
        <p:spPr>
          <a:xfrm rot="12572263">
            <a:off x="1701574" y="1311982"/>
            <a:ext cx="1860965" cy="958824"/>
          </a:xfrm>
          <a:custGeom>
            <a:avLst/>
            <a:gdLst>
              <a:gd name="connsiteX0" fmla="*/ 5831277 w 5832648"/>
              <a:gd name="connsiteY0" fmla="*/ 850515 h 1818625"/>
              <a:gd name="connsiteX1" fmla="*/ 5798458 w 5832648"/>
              <a:gd name="connsiteY1" fmla="*/ 646474 h 1818625"/>
              <a:gd name="connsiteX2" fmla="*/ 5222804 w 5832648"/>
              <a:gd name="connsiteY2" fmla="*/ 196376 h 1818625"/>
              <a:gd name="connsiteX3" fmla="*/ 3982299 w 5832648"/>
              <a:gd name="connsiteY3" fmla="*/ 5082 h 1818625"/>
              <a:gd name="connsiteX4" fmla="*/ 3094879 w 5832648"/>
              <a:gd name="connsiteY4" fmla="*/ 176611 h 1818625"/>
              <a:gd name="connsiteX5" fmla="*/ 2733529 w 5832648"/>
              <a:gd name="connsiteY5" fmla="*/ 506743 h 1818625"/>
              <a:gd name="connsiteX6" fmla="*/ 2950714 w 5832648"/>
              <a:gd name="connsiteY6" fmla="*/ 811385 h 1818625"/>
              <a:gd name="connsiteX7" fmla="*/ 3639713 w 5832648"/>
              <a:gd name="connsiteY7" fmla="*/ 941947 h 1818625"/>
              <a:gd name="connsiteX8" fmla="*/ 4180801 w 5832648"/>
              <a:gd name="connsiteY8" fmla="*/ 854284 h 1818625"/>
              <a:gd name="connsiteX9" fmla="*/ 4396114 w 5832648"/>
              <a:gd name="connsiteY9" fmla="*/ 650982 h 1818625"/>
              <a:gd name="connsiteX10" fmla="*/ 4276287 w 5832648"/>
              <a:gd name="connsiteY10" fmla="*/ 473171 h 1818625"/>
              <a:gd name="connsiteX11" fmla="*/ 3871875 w 5832648"/>
              <a:gd name="connsiteY11" fmla="*/ 387373 h 1818625"/>
              <a:gd name="connsiteX12" fmla="*/ 3609755 w 5832648"/>
              <a:gd name="connsiteY12" fmla="*/ 430894 h 1818625"/>
              <a:gd name="connsiteX13" fmla="*/ 3516142 w 5832648"/>
              <a:gd name="connsiteY13" fmla="*/ 490578 h 1818625"/>
              <a:gd name="connsiteX14" fmla="*/ 3504909 w 5832648"/>
              <a:gd name="connsiteY14" fmla="*/ 519178 h 1818625"/>
              <a:gd name="connsiteX15" fmla="*/ 3527375 w 5832648"/>
              <a:gd name="connsiteY15" fmla="*/ 529125 h 1818625"/>
              <a:gd name="connsiteX16" fmla="*/ 3572310 w 5832648"/>
              <a:gd name="connsiteY16" fmla="*/ 524152 h 1818625"/>
              <a:gd name="connsiteX17" fmla="*/ 3617245 w 5832648"/>
              <a:gd name="connsiteY17" fmla="*/ 519178 h 1818625"/>
              <a:gd name="connsiteX18" fmla="*/ 3782006 w 5832648"/>
              <a:gd name="connsiteY18" fmla="*/ 511717 h 1818625"/>
              <a:gd name="connsiteX19" fmla="*/ 3982340 w 5832648"/>
              <a:gd name="connsiteY19" fmla="*/ 550885 h 1818625"/>
              <a:gd name="connsiteX20" fmla="*/ 4066592 w 5832648"/>
              <a:gd name="connsiteY20" fmla="*/ 636061 h 1818625"/>
              <a:gd name="connsiteX21" fmla="*/ 3924299 w 5832648"/>
              <a:gd name="connsiteY21" fmla="*/ 764135 h 1818625"/>
              <a:gd name="connsiteX22" fmla="*/ 3572310 w 5832648"/>
              <a:gd name="connsiteY22" fmla="*/ 815116 h 1818625"/>
              <a:gd name="connsiteX23" fmla="*/ 3081773 w 5832648"/>
              <a:gd name="connsiteY23" fmla="*/ 711910 h 1818625"/>
              <a:gd name="connsiteX24" fmla="*/ 2928246 w 5832648"/>
              <a:gd name="connsiteY24" fmla="*/ 496796 h 1818625"/>
              <a:gd name="connsiteX25" fmla="*/ 3212832 w 5832648"/>
              <a:gd name="connsiteY25" fmla="*/ 219509 h 1818625"/>
              <a:gd name="connsiteX26" fmla="*/ 3961744 w 5832648"/>
              <a:gd name="connsiteY26" fmla="*/ 96409 h 1818625"/>
              <a:gd name="connsiteX27" fmla="*/ 4897885 w 5832648"/>
              <a:gd name="connsiteY27" fmla="*/ 281681 h 1818625"/>
              <a:gd name="connsiteX28" fmla="*/ 5212428 w 5832648"/>
              <a:gd name="connsiteY28" fmla="*/ 675851 h 1818625"/>
              <a:gd name="connsiteX29" fmla="*/ 4778058 w 5832648"/>
              <a:gd name="connsiteY29" fmla="*/ 1074994 h 1818625"/>
              <a:gd name="connsiteX30" fmla="*/ 3662179 w 5832648"/>
              <a:gd name="connsiteY30" fmla="*/ 1247832 h 1818625"/>
              <a:gd name="connsiteX31" fmla="*/ 3025604 w 5832648"/>
              <a:gd name="connsiteY31" fmla="*/ 1190634 h 1818625"/>
              <a:gd name="connsiteX32" fmla="*/ 2565024 w 5832648"/>
              <a:gd name="connsiteY32" fmla="*/ 1037691 h 1818625"/>
              <a:gd name="connsiteX33" fmla="*/ 2186822 w 5832648"/>
              <a:gd name="connsiteY33" fmla="*/ 822576 h 1818625"/>
              <a:gd name="connsiteX34" fmla="*/ 1658840 w 5832648"/>
              <a:gd name="connsiteY34" fmla="*/ 455763 h 1818625"/>
              <a:gd name="connsiteX35" fmla="*/ 891205 w 5832648"/>
              <a:gd name="connsiteY35" fmla="*/ 270490 h 1818625"/>
              <a:gd name="connsiteX36" fmla="*/ 209696 w 5832648"/>
              <a:gd name="connsiteY36" fmla="*/ 418459 h 1818625"/>
              <a:gd name="connsiteX37" fmla="*/ 0 w 5832648"/>
              <a:gd name="connsiteY37" fmla="*/ 730562 h 1818625"/>
              <a:gd name="connsiteX38" fmla="*/ 93614 w 5832648"/>
              <a:gd name="connsiteY38" fmla="*/ 953137 h 1818625"/>
              <a:gd name="connsiteX39" fmla="*/ 516750 w 5832648"/>
              <a:gd name="connsiteY39" fmla="*/ 1066290 h 1818625"/>
              <a:gd name="connsiteX40" fmla="*/ 732061 w 5832648"/>
              <a:gd name="connsiteY40" fmla="*/ 1034582 h 1818625"/>
              <a:gd name="connsiteX41" fmla="*/ 835038 w 5832648"/>
              <a:gd name="connsiteY41" fmla="*/ 978628 h 1818625"/>
              <a:gd name="connsiteX42" fmla="*/ 842526 w 5832648"/>
              <a:gd name="connsiteY42" fmla="*/ 943190 h 1818625"/>
              <a:gd name="connsiteX43" fmla="*/ 816314 w 5832648"/>
              <a:gd name="connsiteY43" fmla="*/ 897183 h 1818625"/>
              <a:gd name="connsiteX44" fmla="*/ 778868 w 5832648"/>
              <a:gd name="connsiteY44" fmla="*/ 883505 h 1818625"/>
              <a:gd name="connsiteX45" fmla="*/ 733933 w 5832648"/>
              <a:gd name="connsiteY45" fmla="*/ 892209 h 1818625"/>
              <a:gd name="connsiteX46" fmla="*/ 623470 w 5832648"/>
              <a:gd name="connsiteY46" fmla="*/ 917078 h 1818625"/>
              <a:gd name="connsiteX47" fmla="*/ 501771 w 5832648"/>
              <a:gd name="connsiteY47" fmla="*/ 924538 h 1818625"/>
              <a:gd name="connsiteX48" fmla="*/ 224673 w 5832648"/>
              <a:gd name="connsiteY48" fmla="*/ 857393 h 1818625"/>
              <a:gd name="connsiteX49" fmla="*/ 149783 w 5832648"/>
              <a:gd name="connsiteY49" fmla="*/ 723101 h 1818625"/>
              <a:gd name="connsiteX50" fmla="*/ 273352 w 5832648"/>
              <a:gd name="connsiteY50" fmla="*/ 505500 h 1818625"/>
              <a:gd name="connsiteX51" fmla="*/ 703977 w 5832648"/>
              <a:gd name="connsiteY51" fmla="*/ 399808 h 1818625"/>
              <a:gd name="connsiteX52" fmla="*/ 1082179 w 5832648"/>
              <a:gd name="connsiteY52" fmla="*/ 475657 h 1818625"/>
              <a:gd name="connsiteX53" fmla="*/ 1377999 w 5832648"/>
              <a:gd name="connsiteY53" fmla="*/ 662173 h 1818625"/>
              <a:gd name="connsiteX54" fmla="*/ 2255150 w 5832648"/>
              <a:gd name="connsiteY54" fmla="*/ 1486770 h 1818625"/>
              <a:gd name="connsiteX55" fmla="*/ 4225315 w 5832648"/>
              <a:gd name="connsiteY55" fmla="*/ 1804522 h 1818625"/>
              <a:gd name="connsiteX56" fmla="*/ 5652698 w 5832648"/>
              <a:gd name="connsiteY56" fmla="*/ 1225649 h 1818625"/>
              <a:gd name="connsiteX57" fmla="*/ 5831277 w 5832648"/>
              <a:gd name="connsiteY57" fmla="*/ 850515 h 1818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Lst>
            <a:rect l="l" t="t" r="r" b="b"/>
            <a:pathLst>
              <a:path w="5832648" h="1818625">
                <a:moveTo>
                  <a:pt x="5831277" y="850515"/>
                </a:moveTo>
                <a:cubicBezTo>
                  <a:pt x="5836853" y="779212"/>
                  <a:pt x="5825326" y="710803"/>
                  <a:pt x="5798458" y="646474"/>
                </a:cubicBezTo>
                <a:cubicBezTo>
                  <a:pt x="5726809" y="474929"/>
                  <a:pt x="5525497" y="303274"/>
                  <a:pt x="5222804" y="196376"/>
                </a:cubicBezTo>
                <a:cubicBezTo>
                  <a:pt x="4920110" y="89477"/>
                  <a:pt x="4583626" y="-25754"/>
                  <a:pt x="3982299" y="5082"/>
                </a:cubicBezTo>
                <a:cubicBezTo>
                  <a:pt x="3380973" y="35917"/>
                  <a:pt x="3303007" y="93000"/>
                  <a:pt x="3094879" y="176611"/>
                </a:cubicBezTo>
                <a:cubicBezTo>
                  <a:pt x="2886750" y="260221"/>
                  <a:pt x="2733529" y="378255"/>
                  <a:pt x="2733529" y="506743"/>
                </a:cubicBezTo>
                <a:cubicBezTo>
                  <a:pt x="2733529" y="631916"/>
                  <a:pt x="2805923" y="733463"/>
                  <a:pt x="2950714" y="811385"/>
                </a:cubicBezTo>
                <a:cubicBezTo>
                  <a:pt x="3112977" y="898426"/>
                  <a:pt x="3342644" y="941947"/>
                  <a:pt x="3639713" y="941947"/>
                </a:cubicBezTo>
                <a:cubicBezTo>
                  <a:pt x="3856896" y="941947"/>
                  <a:pt x="4037260" y="912726"/>
                  <a:pt x="4180801" y="854284"/>
                </a:cubicBezTo>
                <a:cubicBezTo>
                  <a:pt x="4324343" y="795842"/>
                  <a:pt x="4396114" y="728075"/>
                  <a:pt x="4396114" y="650982"/>
                </a:cubicBezTo>
                <a:cubicBezTo>
                  <a:pt x="4396114" y="580520"/>
                  <a:pt x="4356172" y="521250"/>
                  <a:pt x="4276287" y="473171"/>
                </a:cubicBezTo>
                <a:cubicBezTo>
                  <a:pt x="4181426" y="415972"/>
                  <a:pt x="4046622" y="387373"/>
                  <a:pt x="3871875" y="387373"/>
                </a:cubicBezTo>
                <a:cubicBezTo>
                  <a:pt x="3767027" y="387373"/>
                  <a:pt x="3679654" y="401880"/>
                  <a:pt x="3609755" y="430894"/>
                </a:cubicBezTo>
                <a:cubicBezTo>
                  <a:pt x="3554835" y="453275"/>
                  <a:pt x="3523631" y="473171"/>
                  <a:pt x="3516142" y="490578"/>
                </a:cubicBezTo>
                <a:cubicBezTo>
                  <a:pt x="3508652" y="507987"/>
                  <a:pt x="3504909" y="517520"/>
                  <a:pt x="3504909" y="519178"/>
                </a:cubicBezTo>
                <a:cubicBezTo>
                  <a:pt x="3504909" y="525809"/>
                  <a:pt x="3512397" y="529125"/>
                  <a:pt x="3527375" y="529125"/>
                </a:cubicBezTo>
                <a:lnTo>
                  <a:pt x="3572310" y="524152"/>
                </a:lnTo>
                <a:cubicBezTo>
                  <a:pt x="3577303" y="523322"/>
                  <a:pt x="3592282" y="521664"/>
                  <a:pt x="3617245" y="519178"/>
                </a:cubicBezTo>
                <a:cubicBezTo>
                  <a:pt x="3667172" y="514204"/>
                  <a:pt x="3722092" y="511717"/>
                  <a:pt x="3782006" y="511717"/>
                </a:cubicBezTo>
                <a:cubicBezTo>
                  <a:pt x="3859394" y="511717"/>
                  <a:pt x="3926171" y="524773"/>
                  <a:pt x="3982340" y="550885"/>
                </a:cubicBezTo>
                <a:cubicBezTo>
                  <a:pt x="4038508" y="576998"/>
                  <a:pt x="4066592" y="605389"/>
                  <a:pt x="4066592" y="636061"/>
                </a:cubicBezTo>
                <a:cubicBezTo>
                  <a:pt x="4066592" y="687456"/>
                  <a:pt x="4019161" y="730148"/>
                  <a:pt x="3924299" y="764135"/>
                </a:cubicBezTo>
                <a:cubicBezTo>
                  <a:pt x="3829437" y="798122"/>
                  <a:pt x="3712108" y="815116"/>
                  <a:pt x="3572310" y="815116"/>
                </a:cubicBezTo>
                <a:cubicBezTo>
                  <a:pt x="3362616" y="815116"/>
                  <a:pt x="3199103" y="780714"/>
                  <a:pt x="3081773" y="711910"/>
                </a:cubicBezTo>
                <a:cubicBezTo>
                  <a:pt x="2979422" y="652226"/>
                  <a:pt x="2928246" y="580520"/>
                  <a:pt x="2928246" y="496796"/>
                </a:cubicBezTo>
                <a:cubicBezTo>
                  <a:pt x="2928246" y="389860"/>
                  <a:pt x="3023108" y="297431"/>
                  <a:pt x="3212832" y="219509"/>
                </a:cubicBezTo>
                <a:cubicBezTo>
                  <a:pt x="3412542" y="137442"/>
                  <a:pt x="3662179" y="96409"/>
                  <a:pt x="3961744" y="96409"/>
                </a:cubicBezTo>
                <a:cubicBezTo>
                  <a:pt x="4351179" y="96409"/>
                  <a:pt x="4663226" y="158167"/>
                  <a:pt x="4897885" y="281681"/>
                </a:cubicBezTo>
                <a:cubicBezTo>
                  <a:pt x="5107580" y="391933"/>
                  <a:pt x="5212428" y="523322"/>
                  <a:pt x="5212428" y="675851"/>
                </a:cubicBezTo>
                <a:cubicBezTo>
                  <a:pt x="5212428" y="830866"/>
                  <a:pt x="5067639" y="963914"/>
                  <a:pt x="4778058" y="1074994"/>
                </a:cubicBezTo>
                <a:cubicBezTo>
                  <a:pt x="4478494" y="1190219"/>
                  <a:pt x="4106535" y="1247832"/>
                  <a:pt x="3662179" y="1247832"/>
                </a:cubicBezTo>
                <a:cubicBezTo>
                  <a:pt x="3420031" y="1247832"/>
                  <a:pt x="3207841" y="1228766"/>
                  <a:pt x="3025604" y="1190634"/>
                </a:cubicBezTo>
                <a:cubicBezTo>
                  <a:pt x="2865837" y="1157475"/>
                  <a:pt x="2712310" y="1106495"/>
                  <a:pt x="2565024" y="1037691"/>
                </a:cubicBezTo>
                <a:cubicBezTo>
                  <a:pt x="2462672" y="990440"/>
                  <a:pt x="2336606" y="918736"/>
                  <a:pt x="2186822" y="822576"/>
                </a:cubicBezTo>
                <a:lnTo>
                  <a:pt x="1658840" y="455763"/>
                </a:lnTo>
                <a:cubicBezTo>
                  <a:pt x="1441655" y="332248"/>
                  <a:pt x="1185777" y="270490"/>
                  <a:pt x="891205" y="270490"/>
                </a:cubicBezTo>
                <a:cubicBezTo>
                  <a:pt x="599130" y="270490"/>
                  <a:pt x="371959" y="319813"/>
                  <a:pt x="209696" y="418459"/>
                </a:cubicBezTo>
                <a:cubicBezTo>
                  <a:pt x="69898" y="503842"/>
                  <a:pt x="0" y="607876"/>
                  <a:pt x="0" y="730562"/>
                </a:cubicBezTo>
                <a:cubicBezTo>
                  <a:pt x="0" y="824234"/>
                  <a:pt x="31205" y="898426"/>
                  <a:pt x="93614" y="953137"/>
                </a:cubicBezTo>
                <a:cubicBezTo>
                  <a:pt x="178490" y="1028573"/>
                  <a:pt x="319535" y="1066290"/>
                  <a:pt x="516750" y="1066290"/>
                </a:cubicBezTo>
                <a:cubicBezTo>
                  <a:pt x="596633" y="1066290"/>
                  <a:pt x="668403" y="1055721"/>
                  <a:pt x="732061" y="1034582"/>
                </a:cubicBezTo>
                <a:cubicBezTo>
                  <a:pt x="795719" y="1013444"/>
                  <a:pt x="830045" y="994793"/>
                  <a:pt x="835038" y="978628"/>
                </a:cubicBezTo>
                <a:cubicBezTo>
                  <a:pt x="840029" y="962463"/>
                  <a:pt x="842526" y="950650"/>
                  <a:pt x="842526" y="943190"/>
                </a:cubicBezTo>
                <a:cubicBezTo>
                  <a:pt x="842526" y="924953"/>
                  <a:pt x="833788" y="909617"/>
                  <a:pt x="816314" y="897183"/>
                </a:cubicBezTo>
                <a:cubicBezTo>
                  <a:pt x="796343" y="888064"/>
                  <a:pt x="783861" y="883505"/>
                  <a:pt x="778868" y="883505"/>
                </a:cubicBezTo>
                <a:cubicBezTo>
                  <a:pt x="766387" y="883505"/>
                  <a:pt x="751408" y="886406"/>
                  <a:pt x="733933" y="892209"/>
                </a:cubicBezTo>
                <a:cubicBezTo>
                  <a:pt x="698984" y="903814"/>
                  <a:pt x="662163" y="912104"/>
                  <a:pt x="623470" y="917078"/>
                </a:cubicBezTo>
                <a:cubicBezTo>
                  <a:pt x="584775" y="922052"/>
                  <a:pt x="544209" y="924538"/>
                  <a:pt x="501771" y="924538"/>
                </a:cubicBezTo>
                <a:cubicBezTo>
                  <a:pt x="379448" y="924538"/>
                  <a:pt x="287083" y="902156"/>
                  <a:pt x="224673" y="857393"/>
                </a:cubicBezTo>
                <a:cubicBezTo>
                  <a:pt x="174746" y="821747"/>
                  <a:pt x="149783" y="776983"/>
                  <a:pt x="149783" y="723101"/>
                </a:cubicBezTo>
                <a:cubicBezTo>
                  <a:pt x="149783" y="636061"/>
                  <a:pt x="190972" y="563527"/>
                  <a:pt x="273352" y="505500"/>
                </a:cubicBezTo>
                <a:cubicBezTo>
                  <a:pt x="373207" y="435038"/>
                  <a:pt x="516750" y="399808"/>
                  <a:pt x="703977" y="399808"/>
                </a:cubicBezTo>
                <a:cubicBezTo>
                  <a:pt x="841277" y="399808"/>
                  <a:pt x="967345" y="425091"/>
                  <a:pt x="1082179" y="475657"/>
                </a:cubicBezTo>
                <a:cubicBezTo>
                  <a:pt x="1162062" y="511303"/>
                  <a:pt x="1182504" y="493654"/>
                  <a:pt x="1377999" y="662173"/>
                </a:cubicBezTo>
                <a:cubicBezTo>
                  <a:pt x="1573495" y="830692"/>
                  <a:pt x="1677817" y="1169769"/>
                  <a:pt x="2255150" y="1486770"/>
                </a:cubicBezTo>
                <a:cubicBezTo>
                  <a:pt x="2832484" y="1803770"/>
                  <a:pt x="3659058" y="1848042"/>
                  <a:pt x="4225315" y="1804522"/>
                </a:cubicBezTo>
                <a:cubicBezTo>
                  <a:pt x="4791573" y="1761001"/>
                  <a:pt x="5472731" y="1432725"/>
                  <a:pt x="5652698" y="1225649"/>
                </a:cubicBezTo>
                <a:cubicBezTo>
                  <a:pt x="5765177" y="1096226"/>
                  <a:pt x="5821982" y="969352"/>
                  <a:pt x="5831277" y="850515"/>
                </a:cubicBezTo>
                <a:close/>
              </a:path>
            </a:pathLst>
          </a:custGeom>
          <a:gradFill>
            <a:gsLst>
              <a:gs pos="0">
                <a:schemeClr val="accent6">
                  <a:lumMod val="20000"/>
                  <a:lumOff val="80000"/>
                  <a:alpha val="47000"/>
                </a:schemeClr>
              </a:gs>
              <a:gs pos="50000">
                <a:srgbClr val="33CCFF">
                  <a:alpha val="0"/>
                </a:srgbClr>
              </a:gs>
              <a:gs pos="75000">
                <a:srgbClr val="CC00FF">
                  <a:lumMod val="46000"/>
                  <a:lumOff val="54000"/>
                  <a:alpha val="69000"/>
                </a:srgbClr>
              </a:gs>
            </a:gsLst>
            <a:path path="rect">
              <a:fillToRect t="100000" r="100000"/>
            </a:path>
          </a:gradFill>
          <a:ln w="15875">
            <a:gradFill>
              <a:gsLst>
                <a:gs pos="0">
                  <a:srgbClr val="FBEAC7"/>
                </a:gs>
                <a:gs pos="17999">
                  <a:srgbClr val="FEE7F2"/>
                </a:gs>
                <a:gs pos="36000">
                  <a:srgbClr val="FAC77D">
                    <a:lumMod val="81000"/>
                    <a:lumOff val="19000"/>
                  </a:srgbClr>
                </a:gs>
                <a:gs pos="61000">
                  <a:srgbClr val="FBA97D">
                    <a:lumMod val="58000"/>
                    <a:lumOff val="42000"/>
                  </a:srgbClr>
                </a:gs>
                <a:gs pos="82001">
                  <a:srgbClr val="FBD49C"/>
                </a:gs>
                <a:gs pos="100000">
                  <a:srgbClr val="FEE7F2"/>
                </a:gs>
              </a:gsLst>
              <a:lin ang="5400000" scaled="0"/>
            </a:gradFill>
          </a:ln>
          <a:scene3d>
            <a:camera prst="orthographicFront"/>
            <a:lightRig rig="flood"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sp>
        <p:nvSpPr>
          <p:cNvPr id="5" name="Forma libre 6"/>
          <p:cNvSpPr/>
          <p:nvPr/>
        </p:nvSpPr>
        <p:spPr>
          <a:xfrm rot="12572263">
            <a:off x="2637678" y="1888046"/>
            <a:ext cx="1860965" cy="958824"/>
          </a:xfrm>
          <a:custGeom>
            <a:avLst/>
            <a:gdLst>
              <a:gd name="connsiteX0" fmla="*/ 5831277 w 5832648"/>
              <a:gd name="connsiteY0" fmla="*/ 850515 h 1818625"/>
              <a:gd name="connsiteX1" fmla="*/ 5798458 w 5832648"/>
              <a:gd name="connsiteY1" fmla="*/ 646474 h 1818625"/>
              <a:gd name="connsiteX2" fmla="*/ 5222804 w 5832648"/>
              <a:gd name="connsiteY2" fmla="*/ 196376 h 1818625"/>
              <a:gd name="connsiteX3" fmla="*/ 3982299 w 5832648"/>
              <a:gd name="connsiteY3" fmla="*/ 5082 h 1818625"/>
              <a:gd name="connsiteX4" fmla="*/ 3094879 w 5832648"/>
              <a:gd name="connsiteY4" fmla="*/ 176611 h 1818625"/>
              <a:gd name="connsiteX5" fmla="*/ 2733529 w 5832648"/>
              <a:gd name="connsiteY5" fmla="*/ 506743 h 1818625"/>
              <a:gd name="connsiteX6" fmla="*/ 2950714 w 5832648"/>
              <a:gd name="connsiteY6" fmla="*/ 811385 h 1818625"/>
              <a:gd name="connsiteX7" fmla="*/ 3639713 w 5832648"/>
              <a:gd name="connsiteY7" fmla="*/ 941947 h 1818625"/>
              <a:gd name="connsiteX8" fmla="*/ 4180801 w 5832648"/>
              <a:gd name="connsiteY8" fmla="*/ 854284 h 1818625"/>
              <a:gd name="connsiteX9" fmla="*/ 4396114 w 5832648"/>
              <a:gd name="connsiteY9" fmla="*/ 650982 h 1818625"/>
              <a:gd name="connsiteX10" fmla="*/ 4276287 w 5832648"/>
              <a:gd name="connsiteY10" fmla="*/ 473171 h 1818625"/>
              <a:gd name="connsiteX11" fmla="*/ 3871875 w 5832648"/>
              <a:gd name="connsiteY11" fmla="*/ 387373 h 1818625"/>
              <a:gd name="connsiteX12" fmla="*/ 3609755 w 5832648"/>
              <a:gd name="connsiteY12" fmla="*/ 430894 h 1818625"/>
              <a:gd name="connsiteX13" fmla="*/ 3516142 w 5832648"/>
              <a:gd name="connsiteY13" fmla="*/ 490578 h 1818625"/>
              <a:gd name="connsiteX14" fmla="*/ 3504909 w 5832648"/>
              <a:gd name="connsiteY14" fmla="*/ 519178 h 1818625"/>
              <a:gd name="connsiteX15" fmla="*/ 3527375 w 5832648"/>
              <a:gd name="connsiteY15" fmla="*/ 529125 h 1818625"/>
              <a:gd name="connsiteX16" fmla="*/ 3572310 w 5832648"/>
              <a:gd name="connsiteY16" fmla="*/ 524152 h 1818625"/>
              <a:gd name="connsiteX17" fmla="*/ 3617245 w 5832648"/>
              <a:gd name="connsiteY17" fmla="*/ 519178 h 1818625"/>
              <a:gd name="connsiteX18" fmla="*/ 3782006 w 5832648"/>
              <a:gd name="connsiteY18" fmla="*/ 511717 h 1818625"/>
              <a:gd name="connsiteX19" fmla="*/ 3982340 w 5832648"/>
              <a:gd name="connsiteY19" fmla="*/ 550885 h 1818625"/>
              <a:gd name="connsiteX20" fmla="*/ 4066592 w 5832648"/>
              <a:gd name="connsiteY20" fmla="*/ 636061 h 1818625"/>
              <a:gd name="connsiteX21" fmla="*/ 3924299 w 5832648"/>
              <a:gd name="connsiteY21" fmla="*/ 764135 h 1818625"/>
              <a:gd name="connsiteX22" fmla="*/ 3572310 w 5832648"/>
              <a:gd name="connsiteY22" fmla="*/ 815116 h 1818625"/>
              <a:gd name="connsiteX23" fmla="*/ 3081773 w 5832648"/>
              <a:gd name="connsiteY23" fmla="*/ 711910 h 1818625"/>
              <a:gd name="connsiteX24" fmla="*/ 2928246 w 5832648"/>
              <a:gd name="connsiteY24" fmla="*/ 496796 h 1818625"/>
              <a:gd name="connsiteX25" fmla="*/ 3212832 w 5832648"/>
              <a:gd name="connsiteY25" fmla="*/ 219509 h 1818625"/>
              <a:gd name="connsiteX26" fmla="*/ 3961744 w 5832648"/>
              <a:gd name="connsiteY26" fmla="*/ 96409 h 1818625"/>
              <a:gd name="connsiteX27" fmla="*/ 4897885 w 5832648"/>
              <a:gd name="connsiteY27" fmla="*/ 281681 h 1818625"/>
              <a:gd name="connsiteX28" fmla="*/ 5212428 w 5832648"/>
              <a:gd name="connsiteY28" fmla="*/ 675851 h 1818625"/>
              <a:gd name="connsiteX29" fmla="*/ 4778058 w 5832648"/>
              <a:gd name="connsiteY29" fmla="*/ 1074994 h 1818625"/>
              <a:gd name="connsiteX30" fmla="*/ 3662179 w 5832648"/>
              <a:gd name="connsiteY30" fmla="*/ 1247832 h 1818625"/>
              <a:gd name="connsiteX31" fmla="*/ 3025604 w 5832648"/>
              <a:gd name="connsiteY31" fmla="*/ 1190634 h 1818625"/>
              <a:gd name="connsiteX32" fmla="*/ 2565024 w 5832648"/>
              <a:gd name="connsiteY32" fmla="*/ 1037691 h 1818625"/>
              <a:gd name="connsiteX33" fmla="*/ 2186822 w 5832648"/>
              <a:gd name="connsiteY33" fmla="*/ 822576 h 1818625"/>
              <a:gd name="connsiteX34" fmla="*/ 1658840 w 5832648"/>
              <a:gd name="connsiteY34" fmla="*/ 455763 h 1818625"/>
              <a:gd name="connsiteX35" fmla="*/ 891205 w 5832648"/>
              <a:gd name="connsiteY35" fmla="*/ 270490 h 1818625"/>
              <a:gd name="connsiteX36" fmla="*/ 209696 w 5832648"/>
              <a:gd name="connsiteY36" fmla="*/ 418459 h 1818625"/>
              <a:gd name="connsiteX37" fmla="*/ 0 w 5832648"/>
              <a:gd name="connsiteY37" fmla="*/ 730562 h 1818625"/>
              <a:gd name="connsiteX38" fmla="*/ 93614 w 5832648"/>
              <a:gd name="connsiteY38" fmla="*/ 953137 h 1818625"/>
              <a:gd name="connsiteX39" fmla="*/ 516750 w 5832648"/>
              <a:gd name="connsiteY39" fmla="*/ 1066290 h 1818625"/>
              <a:gd name="connsiteX40" fmla="*/ 732061 w 5832648"/>
              <a:gd name="connsiteY40" fmla="*/ 1034582 h 1818625"/>
              <a:gd name="connsiteX41" fmla="*/ 835038 w 5832648"/>
              <a:gd name="connsiteY41" fmla="*/ 978628 h 1818625"/>
              <a:gd name="connsiteX42" fmla="*/ 842526 w 5832648"/>
              <a:gd name="connsiteY42" fmla="*/ 943190 h 1818625"/>
              <a:gd name="connsiteX43" fmla="*/ 816314 w 5832648"/>
              <a:gd name="connsiteY43" fmla="*/ 897183 h 1818625"/>
              <a:gd name="connsiteX44" fmla="*/ 778868 w 5832648"/>
              <a:gd name="connsiteY44" fmla="*/ 883505 h 1818625"/>
              <a:gd name="connsiteX45" fmla="*/ 733933 w 5832648"/>
              <a:gd name="connsiteY45" fmla="*/ 892209 h 1818625"/>
              <a:gd name="connsiteX46" fmla="*/ 623470 w 5832648"/>
              <a:gd name="connsiteY46" fmla="*/ 917078 h 1818625"/>
              <a:gd name="connsiteX47" fmla="*/ 501771 w 5832648"/>
              <a:gd name="connsiteY47" fmla="*/ 924538 h 1818625"/>
              <a:gd name="connsiteX48" fmla="*/ 224673 w 5832648"/>
              <a:gd name="connsiteY48" fmla="*/ 857393 h 1818625"/>
              <a:gd name="connsiteX49" fmla="*/ 149783 w 5832648"/>
              <a:gd name="connsiteY49" fmla="*/ 723101 h 1818625"/>
              <a:gd name="connsiteX50" fmla="*/ 273352 w 5832648"/>
              <a:gd name="connsiteY50" fmla="*/ 505500 h 1818625"/>
              <a:gd name="connsiteX51" fmla="*/ 703977 w 5832648"/>
              <a:gd name="connsiteY51" fmla="*/ 399808 h 1818625"/>
              <a:gd name="connsiteX52" fmla="*/ 1082179 w 5832648"/>
              <a:gd name="connsiteY52" fmla="*/ 475657 h 1818625"/>
              <a:gd name="connsiteX53" fmla="*/ 1377999 w 5832648"/>
              <a:gd name="connsiteY53" fmla="*/ 662173 h 1818625"/>
              <a:gd name="connsiteX54" fmla="*/ 2255150 w 5832648"/>
              <a:gd name="connsiteY54" fmla="*/ 1486770 h 1818625"/>
              <a:gd name="connsiteX55" fmla="*/ 4225315 w 5832648"/>
              <a:gd name="connsiteY55" fmla="*/ 1804522 h 1818625"/>
              <a:gd name="connsiteX56" fmla="*/ 5652698 w 5832648"/>
              <a:gd name="connsiteY56" fmla="*/ 1225649 h 1818625"/>
              <a:gd name="connsiteX57" fmla="*/ 5831277 w 5832648"/>
              <a:gd name="connsiteY57" fmla="*/ 850515 h 1818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Lst>
            <a:rect l="l" t="t" r="r" b="b"/>
            <a:pathLst>
              <a:path w="5832648" h="1818625">
                <a:moveTo>
                  <a:pt x="5831277" y="850515"/>
                </a:moveTo>
                <a:cubicBezTo>
                  <a:pt x="5836853" y="779212"/>
                  <a:pt x="5825326" y="710803"/>
                  <a:pt x="5798458" y="646474"/>
                </a:cubicBezTo>
                <a:cubicBezTo>
                  <a:pt x="5726809" y="474929"/>
                  <a:pt x="5525497" y="303274"/>
                  <a:pt x="5222804" y="196376"/>
                </a:cubicBezTo>
                <a:cubicBezTo>
                  <a:pt x="4920110" y="89477"/>
                  <a:pt x="4583626" y="-25754"/>
                  <a:pt x="3982299" y="5082"/>
                </a:cubicBezTo>
                <a:cubicBezTo>
                  <a:pt x="3380973" y="35917"/>
                  <a:pt x="3303007" y="93000"/>
                  <a:pt x="3094879" y="176611"/>
                </a:cubicBezTo>
                <a:cubicBezTo>
                  <a:pt x="2886750" y="260221"/>
                  <a:pt x="2733529" y="378255"/>
                  <a:pt x="2733529" y="506743"/>
                </a:cubicBezTo>
                <a:cubicBezTo>
                  <a:pt x="2733529" y="631916"/>
                  <a:pt x="2805923" y="733463"/>
                  <a:pt x="2950714" y="811385"/>
                </a:cubicBezTo>
                <a:cubicBezTo>
                  <a:pt x="3112977" y="898426"/>
                  <a:pt x="3342644" y="941947"/>
                  <a:pt x="3639713" y="941947"/>
                </a:cubicBezTo>
                <a:cubicBezTo>
                  <a:pt x="3856896" y="941947"/>
                  <a:pt x="4037260" y="912726"/>
                  <a:pt x="4180801" y="854284"/>
                </a:cubicBezTo>
                <a:cubicBezTo>
                  <a:pt x="4324343" y="795842"/>
                  <a:pt x="4396114" y="728075"/>
                  <a:pt x="4396114" y="650982"/>
                </a:cubicBezTo>
                <a:cubicBezTo>
                  <a:pt x="4396114" y="580520"/>
                  <a:pt x="4356172" y="521250"/>
                  <a:pt x="4276287" y="473171"/>
                </a:cubicBezTo>
                <a:cubicBezTo>
                  <a:pt x="4181426" y="415972"/>
                  <a:pt x="4046622" y="387373"/>
                  <a:pt x="3871875" y="387373"/>
                </a:cubicBezTo>
                <a:cubicBezTo>
                  <a:pt x="3767027" y="387373"/>
                  <a:pt x="3679654" y="401880"/>
                  <a:pt x="3609755" y="430894"/>
                </a:cubicBezTo>
                <a:cubicBezTo>
                  <a:pt x="3554835" y="453275"/>
                  <a:pt x="3523631" y="473171"/>
                  <a:pt x="3516142" y="490578"/>
                </a:cubicBezTo>
                <a:cubicBezTo>
                  <a:pt x="3508652" y="507987"/>
                  <a:pt x="3504909" y="517520"/>
                  <a:pt x="3504909" y="519178"/>
                </a:cubicBezTo>
                <a:cubicBezTo>
                  <a:pt x="3504909" y="525809"/>
                  <a:pt x="3512397" y="529125"/>
                  <a:pt x="3527375" y="529125"/>
                </a:cubicBezTo>
                <a:lnTo>
                  <a:pt x="3572310" y="524152"/>
                </a:lnTo>
                <a:cubicBezTo>
                  <a:pt x="3577303" y="523322"/>
                  <a:pt x="3592282" y="521664"/>
                  <a:pt x="3617245" y="519178"/>
                </a:cubicBezTo>
                <a:cubicBezTo>
                  <a:pt x="3667172" y="514204"/>
                  <a:pt x="3722092" y="511717"/>
                  <a:pt x="3782006" y="511717"/>
                </a:cubicBezTo>
                <a:cubicBezTo>
                  <a:pt x="3859394" y="511717"/>
                  <a:pt x="3926171" y="524773"/>
                  <a:pt x="3982340" y="550885"/>
                </a:cubicBezTo>
                <a:cubicBezTo>
                  <a:pt x="4038508" y="576998"/>
                  <a:pt x="4066592" y="605389"/>
                  <a:pt x="4066592" y="636061"/>
                </a:cubicBezTo>
                <a:cubicBezTo>
                  <a:pt x="4066592" y="687456"/>
                  <a:pt x="4019161" y="730148"/>
                  <a:pt x="3924299" y="764135"/>
                </a:cubicBezTo>
                <a:cubicBezTo>
                  <a:pt x="3829437" y="798122"/>
                  <a:pt x="3712108" y="815116"/>
                  <a:pt x="3572310" y="815116"/>
                </a:cubicBezTo>
                <a:cubicBezTo>
                  <a:pt x="3362616" y="815116"/>
                  <a:pt x="3199103" y="780714"/>
                  <a:pt x="3081773" y="711910"/>
                </a:cubicBezTo>
                <a:cubicBezTo>
                  <a:pt x="2979422" y="652226"/>
                  <a:pt x="2928246" y="580520"/>
                  <a:pt x="2928246" y="496796"/>
                </a:cubicBezTo>
                <a:cubicBezTo>
                  <a:pt x="2928246" y="389860"/>
                  <a:pt x="3023108" y="297431"/>
                  <a:pt x="3212832" y="219509"/>
                </a:cubicBezTo>
                <a:cubicBezTo>
                  <a:pt x="3412542" y="137442"/>
                  <a:pt x="3662179" y="96409"/>
                  <a:pt x="3961744" y="96409"/>
                </a:cubicBezTo>
                <a:cubicBezTo>
                  <a:pt x="4351179" y="96409"/>
                  <a:pt x="4663226" y="158167"/>
                  <a:pt x="4897885" y="281681"/>
                </a:cubicBezTo>
                <a:cubicBezTo>
                  <a:pt x="5107580" y="391933"/>
                  <a:pt x="5212428" y="523322"/>
                  <a:pt x="5212428" y="675851"/>
                </a:cubicBezTo>
                <a:cubicBezTo>
                  <a:pt x="5212428" y="830866"/>
                  <a:pt x="5067639" y="963914"/>
                  <a:pt x="4778058" y="1074994"/>
                </a:cubicBezTo>
                <a:cubicBezTo>
                  <a:pt x="4478494" y="1190219"/>
                  <a:pt x="4106535" y="1247832"/>
                  <a:pt x="3662179" y="1247832"/>
                </a:cubicBezTo>
                <a:cubicBezTo>
                  <a:pt x="3420031" y="1247832"/>
                  <a:pt x="3207841" y="1228766"/>
                  <a:pt x="3025604" y="1190634"/>
                </a:cubicBezTo>
                <a:cubicBezTo>
                  <a:pt x="2865837" y="1157475"/>
                  <a:pt x="2712310" y="1106495"/>
                  <a:pt x="2565024" y="1037691"/>
                </a:cubicBezTo>
                <a:cubicBezTo>
                  <a:pt x="2462672" y="990440"/>
                  <a:pt x="2336606" y="918736"/>
                  <a:pt x="2186822" y="822576"/>
                </a:cubicBezTo>
                <a:lnTo>
                  <a:pt x="1658840" y="455763"/>
                </a:lnTo>
                <a:cubicBezTo>
                  <a:pt x="1441655" y="332248"/>
                  <a:pt x="1185777" y="270490"/>
                  <a:pt x="891205" y="270490"/>
                </a:cubicBezTo>
                <a:cubicBezTo>
                  <a:pt x="599130" y="270490"/>
                  <a:pt x="371959" y="319813"/>
                  <a:pt x="209696" y="418459"/>
                </a:cubicBezTo>
                <a:cubicBezTo>
                  <a:pt x="69898" y="503842"/>
                  <a:pt x="0" y="607876"/>
                  <a:pt x="0" y="730562"/>
                </a:cubicBezTo>
                <a:cubicBezTo>
                  <a:pt x="0" y="824234"/>
                  <a:pt x="31205" y="898426"/>
                  <a:pt x="93614" y="953137"/>
                </a:cubicBezTo>
                <a:cubicBezTo>
                  <a:pt x="178490" y="1028573"/>
                  <a:pt x="319535" y="1066290"/>
                  <a:pt x="516750" y="1066290"/>
                </a:cubicBezTo>
                <a:cubicBezTo>
                  <a:pt x="596633" y="1066290"/>
                  <a:pt x="668403" y="1055721"/>
                  <a:pt x="732061" y="1034582"/>
                </a:cubicBezTo>
                <a:cubicBezTo>
                  <a:pt x="795719" y="1013444"/>
                  <a:pt x="830045" y="994793"/>
                  <a:pt x="835038" y="978628"/>
                </a:cubicBezTo>
                <a:cubicBezTo>
                  <a:pt x="840029" y="962463"/>
                  <a:pt x="842526" y="950650"/>
                  <a:pt x="842526" y="943190"/>
                </a:cubicBezTo>
                <a:cubicBezTo>
                  <a:pt x="842526" y="924953"/>
                  <a:pt x="833788" y="909617"/>
                  <a:pt x="816314" y="897183"/>
                </a:cubicBezTo>
                <a:cubicBezTo>
                  <a:pt x="796343" y="888064"/>
                  <a:pt x="783861" y="883505"/>
                  <a:pt x="778868" y="883505"/>
                </a:cubicBezTo>
                <a:cubicBezTo>
                  <a:pt x="766387" y="883505"/>
                  <a:pt x="751408" y="886406"/>
                  <a:pt x="733933" y="892209"/>
                </a:cubicBezTo>
                <a:cubicBezTo>
                  <a:pt x="698984" y="903814"/>
                  <a:pt x="662163" y="912104"/>
                  <a:pt x="623470" y="917078"/>
                </a:cubicBezTo>
                <a:cubicBezTo>
                  <a:pt x="584775" y="922052"/>
                  <a:pt x="544209" y="924538"/>
                  <a:pt x="501771" y="924538"/>
                </a:cubicBezTo>
                <a:cubicBezTo>
                  <a:pt x="379448" y="924538"/>
                  <a:pt x="287083" y="902156"/>
                  <a:pt x="224673" y="857393"/>
                </a:cubicBezTo>
                <a:cubicBezTo>
                  <a:pt x="174746" y="821747"/>
                  <a:pt x="149783" y="776983"/>
                  <a:pt x="149783" y="723101"/>
                </a:cubicBezTo>
                <a:cubicBezTo>
                  <a:pt x="149783" y="636061"/>
                  <a:pt x="190972" y="563527"/>
                  <a:pt x="273352" y="505500"/>
                </a:cubicBezTo>
                <a:cubicBezTo>
                  <a:pt x="373207" y="435038"/>
                  <a:pt x="516750" y="399808"/>
                  <a:pt x="703977" y="399808"/>
                </a:cubicBezTo>
                <a:cubicBezTo>
                  <a:pt x="841277" y="399808"/>
                  <a:pt x="967345" y="425091"/>
                  <a:pt x="1082179" y="475657"/>
                </a:cubicBezTo>
                <a:cubicBezTo>
                  <a:pt x="1162062" y="511303"/>
                  <a:pt x="1182504" y="493654"/>
                  <a:pt x="1377999" y="662173"/>
                </a:cubicBezTo>
                <a:cubicBezTo>
                  <a:pt x="1573495" y="830692"/>
                  <a:pt x="1677817" y="1169769"/>
                  <a:pt x="2255150" y="1486770"/>
                </a:cubicBezTo>
                <a:cubicBezTo>
                  <a:pt x="2832484" y="1803770"/>
                  <a:pt x="3659058" y="1848042"/>
                  <a:pt x="4225315" y="1804522"/>
                </a:cubicBezTo>
                <a:cubicBezTo>
                  <a:pt x="4791573" y="1761001"/>
                  <a:pt x="5472731" y="1432725"/>
                  <a:pt x="5652698" y="1225649"/>
                </a:cubicBezTo>
                <a:cubicBezTo>
                  <a:pt x="5765177" y="1096226"/>
                  <a:pt x="5821982" y="969352"/>
                  <a:pt x="5831277" y="850515"/>
                </a:cubicBezTo>
                <a:close/>
              </a:path>
            </a:pathLst>
          </a:custGeom>
          <a:gradFill>
            <a:gsLst>
              <a:gs pos="0">
                <a:schemeClr val="accent6">
                  <a:lumMod val="20000"/>
                  <a:lumOff val="80000"/>
                  <a:alpha val="47000"/>
                </a:schemeClr>
              </a:gs>
              <a:gs pos="50000">
                <a:srgbClr val="33CCFF">
                  <a:alpha val="0"/>
                </a:srgbClr>
              </a:gs>
              <a:gs pos="75000">
                <a:srgbClr val="CC00FF">
                  <a:lumMod val="46000"/>
                  <a:lumOff val="54000"/>
                  <a:alpha val="69000"/>
                </a:srgbClr>
              </a:gs>
            </a:gsLst>
            <a:path path="rect">
              <a:fillToRect t="100000" r="100000"/>
            </a:path>
          </a:gradFill>
          <a:ln w="15875">
            <a:gradFill>
              <a:gsLst>
                <a:gs pos="0">
                  <a:srgbClr val="FBEAC7"/>
                </a:gs>
                <a:gs pos="17999">
                  <a:srgbClr val="FEE7F2"/>
                </a:gs>
                <a:gs pos="36000">
                  <a:srgbClr val="FAC77D">
                    <a:lumMod val="81000"/>
                    <a:lumOff val="19000"/>
                  </a:srgbClr>
                </a:gs>
                <a:gs pos="61000">
                  <a:srgbClr val="FBA97D">
                    <a:lumMod val="58000"/>
                    <a:lumOff val="42000"/>
                  </a:srgbClr>
                </a:gs>
                <a:gs pos="82001">
                  <a:srgbClr val="FBD49C"/>
                </a:gs>
                <a:gs pos="100000">
                  <a:srgbClr val="FEE7F2"/>
                </a:gs>
              </a:gsLst>
              <a:lin ang="5400000" scaled="0"/>
            </a:gradFill>
          </a:ln>
          <a:scene3d>
            <a:camera prst="orthographicFront"/>
            <a:lightRig rig="flood"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sp>
        <p:nvSpPr>
          <p:cNvPr id="13" name="Forma libre 6"/>
          <p:cNvSpPr/>
          <p:nvPr/>
        </p:nvSpPr>
        <p:spPr>
          <a:xfrm rot="9027737" flipH="1">
            <a:off x="7110781" y="195486"/>
            <a:ext cx="1860965" cy="958824"/>
          </a:xfrm>
          <a:custGeom>
            <a:avLst/>
            <a:gdLst>
              <a:gd name="connsiteX0" fmla="*/ 5831277 w 5832648"/>
              <a:gd name="connsiteY0" fmla="*/ 850515 h 1818625"/>
              <a:gd name="connsiteX1" fmla="*/ 5798458 w 5832648"/>
              <a:gd name="connsiteY1" fmla="*/ 646474 h 1818625"/>
              <a:gd name="connsiteX2" fmla="*/ 5222804 w 5832648"/>
              <a:gd name="connsiteY2" fmla="*/ 196376 h 1818625"/>
              <a:gd name="connsiteX3" fmla="*/ 3982299 w 5832648"/>
              <a:gd name="connsiteY3" fmla="*/ 5082 h 1818625"/>
              <a:gd name="connsiteX4" fmla="*/ 3094879 w 5832648"/>
              <a:gd name="connsiteY4" fmla="*/ 176611 h 1818625"/>
              <a:gd name="connsiteX5" fmla="*/ 2733529 w 5832648"/>
              <a:gd name="connsiteY5" fmla="*/ 506743 h 1818625"/>
              <a:gd name="connsiteX6" fmla="*/ 2950714 w 5832648"/>
              <a:gd name="connsiteY6" fmla="*/ 811385 h 1818625"/>
              <a:gd name="connsiteX7" fmla="*/ 3639713 w 5832648"/>
              <a:gd name="connsiteY7" fmla="*/ 941947 h 1818625"/>
              <a:gd name="connsiteX8" fmla="*/ 4180801 w 5832648"/>
              <a:gd name="connsiteY8" fmla="*/ 854284 h 1818625"/>
              <a:gd name="connsiteX9" fmla="*/ 4396114 w 5832648"/>
              <a:gd name="connsiteY9" fmla="*/ 650982 h 1818625"/>
              <a:gd name="connsiteX10" fmla="*/ 4276287 w 5832648"/>
              <a:gd name="connsiteY10" fmla="*/ 473171 h 1818625"/>
              <a:gd name="connsiteX11" fmla="*/ 3871875 w 5832648"/>
              <a:gd name="connsiteY11" fmla="*/ 387373 h 1818625"/>
              <a:gd name="connsiteX12" fmla="*/ 3609755 w 5832648"/>
              <a:gd name="connsiteY12" fmla="*/ 430894 h 1818625"/>
              <a:gd name="connsiteX13" fmla="*/ 3516142 w 5832648"/>
              <a:gd name="connsiteY13" fmla="*/ 490578 h 1818625"/>
              <a:gd name="connsiteX14" fmla="*/ 3504909 w 5832648"/>
              <a:gd name="connsiteY14" fmla="*/ 519178 h 1818625"/>
              <a:gd name="connsiteX15" fmla="*/ 3527375 w 5832648"/>
              <a:gd name="connsiteY15" fmla="*/ 529125 h 1818625"/>
              <a:gd name="connsiteX16" fmla="*/ 3572310 w 5832648"/>
              <a:gd name="connsiteY16" fmla="*/ 524152 h 1818625"/>
              <a:gd name="connsiteX17" fmla="*/ 3617245 w 5832648"/>
              <a:gd name="connsiteY17" fmla="*/ 519178 h 1818625"/>
              <a:gd name="connsiteX18" fmla="*/ 3782006 w 5832648"/>
              <a:gd name="connsiteY18" fmla="*/ 511717 h 1818625"/>
              <a:gd name="connsiteX19" fmla="*/ 3982340 w 5832648"/>
              <a:gd name="connsiteY19" fmla="*/ 550885 h 1818625"/>
              <a:gd name="connsiteX20" fmla="*/ 4066592 w 5832648"/>
              <a:gd name="connsiteY20" fmla="*/ 636061 h 1818625"/>
              <a:gd name="connsiteX21" fmla="*/ 3924299 w 5832648"/>
              <a:gd name="connsiteY21" fmla="*/ 764135 h 1818625"/>
              <a:gd name="connsiteX22" fmla="*/ 3572310 w 5832648"/>
              <a:gd name="connsiteY22" fmla="*/ 815116 h 1818625"/>
              <a:gd name="connsiteX23" fmla="*/ 3081773 w 5832648"/>
              <a:gd name="connsiteY23" fmla="*/ 711910 h 1818625"/>
              <a:gd name="connsiteX24" fmla="*/ 2928246 w 5832648"/>
              <a:gd name="connsiteY24" fmla="*/ 496796 h 1818625"/>
              <a:gd name="connsiteX25" fmla="*/ 3212832 w 5832648"/>
              <a:gd name="connsiteY25" fmla="*/ 219509 h 1818625"/>
              <a:gd name="connsiteX26" fmla="*/ 3961744 w 5832648"/>
              <a:gd name="connsiteY26" fmla="*/ 96409 h 1818625"/>
              <a:gd name="connsiteX27" fmla="*/ 4897885 w 5832648"/>
              <a:gd name="connsiteY27" fmla="*/ 281681 h 1818625"/>
              <a:gd name="connsiteX28" fmla="*/ 5212428 w 5832648"/>
              <a:gd name="connsiteY28" fmla="*/ 675851 h 1818625"/>
              <a:gd name="connsiteX29" fmla="*/ 4778058 w 5832648"/>
              <a:gd name="connsiteY29" fmla="*/ 1074994 h 1818625"/>
              <a:gd name="connsiteX30" fmla="*/ 3662179 w 5832648"/>
              <a:gd name="connsiteY30" fmla="*/ 1247832 h 1818625"/>
              <a:gd name="connsiteX31" fmla="*/ 3025604 w 5832648"/>
              <a:gd name="connsiteY31" fmla="*/ 1190634 h 1818625"/>
              <a:gd name="connsiteX32" fmla="*/ 2565024 w 5832648"/>
              <a:gd name="connsiteY32" fmla="*/ 1037691 h 1818625"/>
              <a:gd name="connsiteX33" fmla="*/ 2186822 w 5832648"/>
              <a:gd name="connsiteY33" fmla="*/ 822576 h 1818625"/>
              <a:gd name="connsiteX34" fmla="*/ 1658840 w 5832648"/>
              <a:gd name="connsiteY34" fmla="*/ 455763 h 1818625"/>
              <a:gd name="connsiteX35" fmla="*/ 891205 w 5832648"/>
              <a:gd name="connsiteY35" fmla="*/ 270490 h 1818625"/>
              <a:gd name="connsiteX36" fmla="*/ 209696 w 5832648"/>
              <a:gd name="connsiteY36" fmla="*/ 418459 h 1818625"/>
              <a:gd name="connsiteX37" fmla="*/ 0 w 5832648"/>
              <a:gd name="connsiteY37" fmla="*/ 730562 h 1818625"/>
              <a:gd name="connsiteX38" fmla="*/ 93614 w 5832648"/>
              <a:gd name="connsiteY38" fmla="*/ 953137 h 1818625"/>
              <a:gd name="connsiteX39" fmla="*/ 516750 w 5832648"/>
              <a:gd name="connsiteY39" fmla="*/ 1066290 h 1818625"/>
              <a:gd name="connsiteX40" fmla="*/ 732061 w 5832648"/>
              <a:gd name="connsiteY40" fmla="*/ 1034582 h 1818625"/>
              <a:gd name="connsiteX41" fmla="*/ 835038 w 5832648"/>
              <a:gd name="connsiteY41" fmla="*/ 978628 h 1818625"/>
              <a:gd name="connsiteX42" fmla="*/ 842526 w 5832648"/>
              <a:gd name="connsiteY42" fmla="*/ 943190 h 1818625"/>
              <a:gd name="connsiteX43" fmla="*/ 816314 w 5832648"/>
              <a:gd name="connsiteY43" fmla="*/ 897183 h 1818625"/>
              <a:gd name="connsiteX44" fmla="*/ 778868 w 5832648"/>
              <a:gd name="connsiteY44" fmla="*/ 883505 h 1818625"/>
              <a:gd name="connsiteX45" fmla="*/ 733933 w 5832648"/>
              <a:gd name="connsiteY45" fmla="*/ 892209 h 1818625"/>
              <a:gd name="connsiteX46" fmla="*/ 623470 w 5832648"/>
              <a:gd name="connsiteY46" fmla="*/ 917078 h 1818625"/>
              <a:gd name="connsiteX47" fmla="*/ 501771 w 5832648"/>
              <a:gd name="connsiteY47" fmla="*/ 924538 h 1818625"/>
              <a:gd name="connsiteX48" fmla="*/ 224673 w 5832648"/>
              <a:gd name="connsiteY48" fmla="*/ 857393 h 1818625"/>
              <a:gd name="connsiteX49" fmla="*/ 149783 w 5832648"/>
              <a:gd name="connsiteY49" fmla="*/ 723101 h 1818625"/>
              <a:gd name="connsiteX50" fmla="*/ 273352 w 5832648"/>
              <a:gd name="connsiteY50" fmla="*/ 505500 h 1818625"/>
              <a:gd name="connsiteX51" fmla="*/ 703977 w 5832648"/>
              <a:gd name="connsiteY51" fmla="*/ 399808 h 1818625"/>
              <a:gd name="connsiteX52" fmla="*/ 1082179 w 5832648"/>
              <a:gd name="connsiteY52" fmla="*/ 475657 h 1818625"/>
              <a:gd name="connsiteX53" fmla="*/ 1377999 w 5832648"/>
              <a:gd name="connsiteY53" fmla="*/ 662173 h 1818625"/>
              <a:gd name="connsiteX54" fmla="*/ 2255150 w 5832648"/>
              <a:gd name="connsiteY54" fmla="*/ 1486770 h 1818625"/>
              <a:gd name="connsiteX55" fmla="*/ 4225315 w 5832648"/>
              <a:gd name="connsiteY55" fmla="*/ 1804522 h 1818625"/>
              <a:gd name="connsiteX56" fmla="*/ 5652698 w 5832648"/>
              <a:gd name="connsiteY56" fmla="*/ 1225649 h 1818625"/>
              <a:gd name="connsiteX57" fmla="*/ 5831277 w 5832648"/>
              <a:gd name="connsiteY57" fmla="*/ 850515 h 1818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Lst>
            <a:rect l="l" t="t" r="r" b="b"/>
            <a:pathLst>
              <a:path w="5832648" h="1818625">
                <a:moveTo>
                  <a:pt x="5831277" y="850515"/>
                </a:moveTo>
                <a:cubicBezTo>
                  <a:pt x="5836853" y="779212"/>
                  <a:pt x="5825326" y="710803"/>
                  <a:pt x="5798458" y="646474"/>
                </a:cubicBezTo>
                <a:cubicBezTo>
                  <a:pt x="5726809" y="474929"/>
                  <a:pt x="5525497" y="303274"/>
                  <a:pt x="5222804" y="196376"/>
                </a:cubicBezTo>
                <a:cubicBezTo>
                  <a:pt x="4920110" y="89477"/>
                  <a:pt x="4583626" y="-25754"/>
                  <a:pt x="3982299" y="5082"/>
                </a:cubicBezTo>
                <a:cubicBezTo>
                  <a:pt x="3380973" y="35917"/>
                  <a:pt x="3303007" y="93000"/>
                  <a:pt x="3094879" y="176611"/>
                </a:cubicBezTo>
                <a:cubicBezTo>
                  <a:pt x="2886750" y="260221"/>
                  <a:pt x="2733529" y="378255"/>
                  <a:pt x="2733529" y="506743"/>
                </a:cubicBezTo>
                <a:cubicBezTo>
                  <a:pt x="2733529" y="631916"/>
                  <a:pt x="2805923" y="733463"/>
                  <a:pt x="2950714" y="811385"/>
                </a:cubicBezTo>
                <a:cubicBezTo>
                  <a:pt x="3112977" y="898426"/>
                  <a:pt x="3342644" y="941947"/>
                  <a:pt x="3639713" y="941947"/>
                </a:cubicBezTo>
                <a:cubicBezTo>
                  <a:pt x="3856896" y="941947"/>
                  <a:pt x="4037260" y="912726"/>
                  <a:pt x="4180801" y="854284"/>
                </a:cubicBezTo>
                <a:cubicBezTo>
                  <a:pt x="4324343" y="795842"/>
                  <a:pt x="4396114" y="728075"/>
                  <a:pt x="4396114" y="650982"/>
                </a:cubicBezTo>
                <a:cubicBezTo>
                  <a:pt x="4396114" y="580520"/>
                  <a:pt x="4356172" y="521250"/>
                  <a:pt x="4276287" y="473171"/>
                </a:cubicBezTo>
                <a:cubicBezTo>
                  <a:pt x="4181426" y="415972"/>
                  <a:pt x="4046622" y="387373"/>
                  <a:pt x="3871875" y="387373"/>
                </a:cubicBezTo>
                <a:cubicBezTo>
                  <a:pt x="3767027" y="387373"/>
                  <a:pt x="3679654" y="401880"/>
                  <a:pt x="3609755" y="430894"/>
                </a:cubicBezTo>
                <a:cubicBezTo>
                  <a:pt x="3554835" y="453275"/>
                  <a:pt x="3523631" y="473171"/>
                  <a:pt x="3516142" y="490578"/>
                </a:cubicBezTo>
                <a:cubicBezTo>
                  <a:pt x="3508652" y="507987"/>
                  <a:pt x="3504909" y="517520"/>
                  <a:pt x="3504909" y="519178"/>
                </a:cubicBezTo>
                <a:cubicBezTo>
                  <a:pt x="3504909" y="525809"/>
                  <a:pt x="3512397" y="529125"/>
                  <a:pt x="3527375" y="529125"/>
                </a:cubicBezTo>
                <a:lnTo>
                  <a:pt x="3572310" y="524152"/>
                </a:lnTo>
                <a:cubicBezTo>
                  <a:pt x="3577303" y="523322"/>
                  <a:pt x="3592282" y="521664"/>
                  <a:pt x="3617245" y="519178"/>
                </a:cubicBezTo>
                <a:cubicBezTo>
                  <a:pt x="3667172" y="514204"/>
                  <a:pt x="3722092" y="511717"/>
                  <a:pt x="3782006" y="511717"/>
                </a:cubicBezTo>
                <a:cubicBezTo>
                  <a:pt x="3859394" y="511717"/>
                  <a:pt x="3926171" y="524773"/>
                  <a:pt x="3982340" y="550885"/>
                </a:cubicBezTo>
                <a:cubicBezTo>
                  <a:pt x="4038508" y="576998"/>
                  <a:pt x="4066592" y="605389"/>
                  <a:pt x="4066592" y="636061"/>
                </a:cubicBezTo>
                <a:cubicBezTo>
                  <a:pt x="4066592" y="687456"/>
                  <a:pt x="4019161" y="730148"/>
                  <a:pt x="3924299" y="764135"/>
                </a:cubicBezTo>
                <a:cubicBezTo>
                  <a:pt x="3829437" y="798122"/>
                  <a:pt x="3712108" y="815116"/>
                  <a:pt x="3572310" y="815116"/>
                </a:cubicBezTo>
                <a:cubicBezTo>
                  <a:pt x="3362616" y="815116"/>
                  <a:pt x="3199103" y="780714"/>
                  <a:pt x="3081773" y="711910"/>
                </a:cubicBezTo>
                <a:cubicBezTo>
                  <a:pt x="2979422" y="652226"/>
                  <a:pt x="2928246" y="580520"/>
                  <a:pt x="2928246" y="496796"/>
                </a:cubicBezTo>
                <a:cubicBezTo>
                  <a:pt x="2928246" y="389860"/>
                  <a:pt x="3023108" y="297431"/>
                  <a:pt x="3212832" y="219509"/>
                </a:cubicBezTo>
                <a:cubicBezTo>
                  <a:pt x="3412542" y="137442"/>
                  <a:pt x="3662179" y="96409"/>
                  <a:pt x="3961744" y="96409"/>
                </a:cubicBezTo>
                <a:cubicBezTo>
                  <a:pt x="4351179" y="96409"/>
                  <a:pt x="4663226" y="158167"/>
                  <a:pt x="4897885" y="281681"/>
                </a:cubicBezTo>
                <a:cubicBezTo>
                  <a:pt x="5107580" y="391933"/>
                  <a:pt x="5212428" y="523322"/>
                  <a:pt x="5212428" y="675851"/>
                </a:cubicBezTo>
                <a:cubicBezTo>
                  <a:pt x="5212428" y="830866"/>
                  <a:pt x="5067639" y="963914"/>
                  <a:pt x="4778058" y="1074994"/>
                </a:cubicBezTo>
                <a:cubicBezTo>
                  <a:pt x="4478494" y="1190219"/>
                  <a:pt x="4106535" y="1247832"/>
                  <a:pt x="3662179" y="1247832"/>
                </a:cubicBezTo>
                <a:cubicBezTo>
                  <a:pt x="3420031" y="1247832"/>
                  <a:pt x="3207841" y="1228766"/>
                  <a:pt x="3025604" y="1190634"/>
                </a:cubicBezTo>
                <a:cubicBezTo>
                  <a:pt x="2865837" y="1157475"/>
                  <a:pt x="2712310" y="1106495"/>
                  <a:pt x="2565024" y="1037691"/>
                </a:cubicBezTo>
                <a:cubicBezTo>
                  <a:pt x="2462672" y="990440"/>
                  <a:pt x="2336606" y="918736"/>
                  <a:pt x="2186822" y="822576"/>
                </a:cubicBezTo>
                <a:lnTo>
                  <a:pt x="1658840" y="455763"/>
                </a:lnTo>
                <a:cubicBezTo>
                  <a:pt x="1441655" y="332248"/>
                  <a:pt x="1185777" y="270490"/>
                  <a:pt x="891205" y="270490"/>
                </a:cubicBezTo>
                <a:cubicBezTo>
                  <a:pt x="599130" y="270490"/>
                  <a:pt x="371959" y="319813"/>
                  <a:pt x="209696" y="418459"/>
                </a:cubicBezTo>
                <a:cubicBezTo>
                  <a:pt x="69898" y="503842"/>
                  <a:pt x="0" y="607876"/>
                  <a:pt x="0" y="730562"/>
                </a:cubicBezTo>
                <a:cubicBezTo>
                  <a:pt x="0" y="824234"/>
                  <a:pt x="31205" y="898426"/>
                  <a:pt x="93614" y="953137"/>
                </a:cubicBezTo>
                <a:cubicBezTo>
                  <a:pt x="178490" y="1028573"/>
                  <a:pt x="319535" y="1066290"/>
                  <a:pt x="516750" y="1066290"/>
                </a:cubicBezTo>
                <a:cubicBezTo>
                  <a:pt x="596633" y="1066290"/>
                  <a:pt x="668403" y="1055721"/>
                  <a:pt x="732061" y="1034582"/>
                </a:cubicBezTo>
                <a:cubicBezTo>
                  <a:pt x="795719" y="1013444"/>
                  <a:pt x="830045" y="994793"/>
                  <a:pt x="835038" y="978628"/>
                </a:cubicBezTo>
                <a:cubicBezTo>
                  <a:pt x="840029" y="962463"/>
                  <a:pt x="842526" y="950650"/>
                  <a:pt x="842526" y="943190"/>
                </a:cubicBezTo>
                <a:cubicBezTo>
                  <a:pt x="842526" y="924953"/>
                  <a:pt x="833788" y="909617"/>
                  <a:pt x="816314" y="897183"/>
                </a:cubicBezTo>
                <a:cubicBezTo>
                  <a:pt x="796343" y="888064"/>
                  <a:pt x="783861" y="883505"/>
                  <a:pt x="778868" y="883505"/>
                </a:cubicBezTo>
                <a:cubicBezTo>
                  <a:pt x="766387" y="883505"/>
                  <a:pt x="751408" y="886406"/>
                  <a:pt x="733933" y="892209"/>
                </a:cubicBezTo>
                <a:cubicBezTo>
                  <a:pt x="698984" y="903814"/>
                  <a:pt x="662163" y="912104"/>
                  <a:pt x="623470" y="917078"/>
                </a:cubicBezTo>
                <a:cubicBezTo>
                  <a:pt x="584775" y="922052"/>
                  <a:pt x="544209" y="924538"/>
                  <a:pt x="501771" y="924538"/>
                </a:cubicBezTo>
                <a:cubicBezTo>
                  <a:pt x="379448" y="924538"/>
                  <a:pt x="287083" y="902156"/>
                  <a:pt x="224673" y="857393"/>
                </a:cubicBezTo>
                <a:cubicBezTo>
                  <a:pt x="174746" y="821747"/>
                  <a:pt x="149783" y="776983"/>
                  <a:pt x="149783" y="723101"/>
                </a:cubicBezTo>
                <a:cubicBezTo>
                  <a:pt x="149783" y="636061"/>
                  <a:pt x="190972" y="563527"/>
                  <a:pt x="273352" y="505500"/>
                </a:cubicBezTo>
                <a:cubicBezTo>
                  <a:pt x="373207" y="435038"/>
                  <a:pt x="516750" y="399808"/>
                  <a:pt x="703977" y="399808"/>
                </a:cubicBezTo>
                <a:cubicBezTo>
                  <a:pt x="841277" y="399808"/>
                  <a:pt x="967345" y="425091"/>
                  <a:pt x="1082179" y="475657"/>
                </a:cubicBezTo>
                <a:cubicBezTo>
                  <a:pt x="1162062" y="511303"/>
                  <a:pt x="1182504" y="493654"/>
                  <a:pt x="1377999" y="662173"/>
                </a:cubicBezTo>
                <a:cubicBezTo>
                  <a:pt x="1573495" y="830692"/>
                  <a:pt x="1677817" y="1169769"/>
                  <a:pt x="2255150" y="1486770"/>
                </a:cubicBezTo>
                <a:cubicBezTo>
                  <a:pt x="2832484" y="1803770"/>
                  <a:pt x="3659058" y="1848042"/>
                  <a:pt x="4225315" y="1804522"/>
                </a:cubicBezTo>
                <a:cubicBezTo>
                  <a:pt x="4791573" y="1761001"/>
                  <a:pt x="5472731" y="1432725"/>
                  <a:pt x="5652698" y="1225649"/>
                </a:cubicBezTo>
                <a:cubicBezTo>
                  <a:pt x="5765177" y="1096226"/>
                  <a:pt x="5821982" y="969352"/>
                  <a:pt x="5831277" y="850515"/>
                </a:cubicBezTo>
                <a:close/>
              </a:path>
            </a:pathLst>
          </a:custGeom>
          <a:gradFill>
            <a:gsLst>
              <a:gs pos="0">
                <a:schemeClr val="accent6">
                  <a:lumMod val="20000"/>
                  <a:lumOff val="80000"/>
                  <a:alpha val="47000"/>
                </a:schemeClr>
              </a:gs>
              <a:gs pos="50000">
                <a:srgbClr val="33CCFF">
                  <a:alpha val="0"/>
                </a:srgbClr>
              </a:gs>
              <a:gs pos="75000">
                <a:srgbClr val="CC00FF">
                  <a:lumMod val="46000"/>
                  <a:lumOff val="54000"/>
                  <a:alpha val="69000"/>
                </a:srgbClr>
              </a:gs>
            </a:gsLst>
            <a:path path="rect">
              <a:fillToRect t="100000" r="100000"/>
            </a:path>
          </a:gradFill>
          <a:ln w="15875">
            <a:gradFill>
              <a:gsLst>
                <a:gs pos="0">
                  <a:srgbClr val="FBEAC7"/>
                </a:gs>
                <a:gs pos="17999">
                  <a:srgbClr val="FEE7F2"/>
                </a:gs>
                <a:gs pos="36000">
                  <a:srgbClr val="FAC77D">
                    <a:lumMod val="81000"/>
                    <a:lumOff val="19000"/>
                  </a:srgbClr>
                </a:gs>
                <a:gs pos="61000">
                  <a:srgbClr val="FBA97D">
                    <a:lumMod val="58000"/>
                    <a:lumOff val="42000"/>
                  </a:srgbClr>
                </a:gs>
                <a:gs pos="82001">
                  <a:srgbClr val="FBD49C"/>
                </a:gs>
                <a:gs pos="100000">
                  <a:srgbClr val="FEE7F2"/>
                </a:gs>
              </a:gsLst>
              <a:lin ang="5400000" scaled="0"/>
            </a:gradFill>
          </a:ln>
          <a:scene3d>
            <a:camera prst="orthographicFront"/>
            <a:lightRig rig="flood"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sp>
        <p:nvSpPr>
          <p:cNvPr id="14" name="Forma libre 6"/>
          <p:cNvSpPr/>
          <p:nvPr/>
        </p:nvSpPr>
        <p:spPr>
          <a:xfrm rot="9027737" flipH="1">
            <a:off x="6372199" y="768926"/>
            <a:ext cx="1860965" cy="958824"/>
          </a:xfrm>
          <a:custGeom>
            <a:avLst/>
            <a:gdLst>
              <a:gd name="connsiteX0" fmla="*/ 5831277 w 5832648"/>
              <a:gd name="connsiteY0" fmla="*/ 850515 h 1818625"/>
              <a:gd name="connsiteX1" fmla="*/ 5798458 w 5832648"/>
              <a:gd name="connsiteY1" fmla="*/ 646474 h 1818625"/>
              <a:gd name="connsiteX2" fmla="*/ 5222804 w 5832648"/>
              <a:gd name="connsiteY2" fmla="*/ 196376 h 1818625"/>
              <a:gd name="connsiteX3" fmla="*/ 3982299 w 5832648"/>
              <a:gd name="connsiteY3" fmla="*/ 5082 h 1818625"/>
              <a:gd name="connsiteX4" fmla="*/ 3094879 w 5832648"/>
              <a:gd name="connsiteY4" fmla="*/ 176611 h 1818625"/>
              <a:gd name="connsiteX5" fmla="*/ 2733529 w 5832648"/>
              <a:gd name="connsiteY5" fmla="*/ 506743 h 1818625"/>
              <a:gd name="connsiteX6" fmla="*/ 2950714 w 5832648"/>
              <a:gd name="connsiteY6" fmla="*/ 811385 h 1818625"/>
              <a:gd name="connsiteX7" fmla="*/ 3639713 w 5832648"/>
              <a:gd name="connsiteY7" fmla="*/ 941947 h 1818625"/>
              <a:gd name="connsiteX8" fmla="*/ 4180801 w 5832648"/>
              <a:gd name="connsiteY8" fmla="*/ 854284 h 1818625"/>
              <a:gd name="connsiteX9" fmla="*/ 4396114 w 5832648"/>
              <a:gd name="connsiteY9" fmla="*/ 650982 h 1818625"/>
              <a:gd name="connsiteX10" fmla="*/ 4276287 w 5832648"/>
              <a:gd name="connsiteY10" fmla="*/ 473171 h 1818625"/>
              <a:gd name="connsiteX11" fmla="*/ 3871875 w 5832648"/>
              <a:gd name="connsiteY11" fmla="*/ 387373 h 1818625"/>
              <a:gd name="connsiteX12" fmla="*/ 3609755 w 5832648"/>
              <a:gd name="connsiteY12" fmla="*/ 430894 h 1818625"/>
              <a:gd name="connsiteX13" fmla="*/ 3516142 w 5832648"/>
              <a:gd name="connsiteY13" fmla="*/ 490578 h 1818625"/>
              <a:gd name="connsiteX14" fmla="*/ 3504909 w 5832648"/>
              <a:gd name="connsiteY14" fmla="*/ 519178 h 1818625"/>
              <a:gd name="connsiteX15" fmla="*/ 3527375 w 5832648"/>
              <a:gd name="connsiteY15" fmla="*/ 529125 h 1818625"/>
              <a:gd name="connsiteX16" fmla="*/ 3572310 w 5832648"/>
              <a:gd name="connsiteY16" fmla="*/ 524152 h 1818625"/>
              <a:gd name="connsiteX17" fmla="*/ 3617245 w 5832648"/>
              <a:gd name="connsiteY17" fmla="*/ 519178 h 1818625"/>
              <a:gd name="connsiteX18" fmla="*/ 3782006 w 5832648"/>
              <a:gd name="connsiteY18" fmla="*/ 511717 h 1818625"/>
              <a:gd name="connsiteX19" fmla="*/ 3982340 w 5832648"/>
              <a:gd name="connsiteY19" fmla="*/ 550885 h 1818625"/>
              <a:gd name="connsiteX20" fmla="*/ 4066592 w 5832648"/>
              <a:gd name="connsiteY20" fmla="*/ 636061 h 1818625"/>
              <a:gd name="connsiteX21" fmla="*/ 3924299 w 5832648"/>
              <a:gd name="connsiteY21" fmla="*/ 764135 h 1818625"/>
              <a:gd name="connsiteX22" fmla="*/ 3572310 w 5832648"/>
              <a:gd name="connsiteY22" fmla="*/ 815116 h 1818625"/>
              <a:gd name="connsiteX23" fmla="*/ 3081773 w 5832648"/>
              <a:gd name="connsiteY23" fmla="*/ 711910 h 1818625"/>
              <a:gd name="connsiteX24" fmla="*/ 2928246 w 5832648"/>
              <a:gd name="connsiteY24" fmla="*/ 496796 h 1818625"/>
              <a:gd name="connsiteX25" fmla="*/ 3212832 w 5832648"/>
              <a:gd name="connsiteY25" fmla="*/ 219509 h 1818625"/>
              <a:gd name="connsiteX26" fmla="*/ 3961744 w 5832648"/>
              <a:gd name="connsiteY26" fmla="*/ 96409 h 1818625"/>
              <a:gd name="connsiteX27" fmla="*/ 4897885 w 5832648"/>
              <a:gd name="connsiteY27" fmla="*/ 281681 h 1818625"/>
              <a:gd name="connsiteX28" fmla="*/ 5212428 w 5832648"/>
              <a:gd name="connsiteY28" fmla="*/ 675851 h 1818625"/>
              <a:gd name="connsiteX29" fmla="*/ 4778058 w 5832648"/>
              <a:gd name="connsiteY29" fmla="*/ 1074994 h 1818625"/>
              <a:gd name="connsiteX30" fmla="*/ 3662179 w 5832648"/>
              <a:gd name="connsiteY30" fmla="*/ 1247832 h 1818625"/>
              <a:gd name="connsiteX31" fmla="*/ 3025604 w 5832648"/>
              <a:gd name="connsiteY31" fmla="*/ 1190634 h 1818625"/>
              <a:gd name="connsiteX32" fmla="*/ 2565024 w 5832648"/>
              <a:gd name="connsiteY32" fmla="*/ 1037691 h 1818625"/>
              <a:gd name="connsiteX33" fmla="*/ 2186822 w 5832648"/>
              <a:gd name="connsiteY33" fmla="*/ 822576 h 1818625"/>
              <a:gd name="connsiteX34" fmla="*/ 1658840 w 5832648"/>
              <a:gd name="connsiteY34" fmla="*/ 455763 h 1818625"/>
              <a:gd name="connsiteX35" fmla="*/ 891205 w 5832648"/>
              <a:gd name="connsiteY35" fmla="*/ 270490 h 1818625"/>
              <a:gd name="connsiteX36" fmla="*/ 209696 w 5832648"/>
              <a:gd name="connsiteY36" fmla="*/ 418459 h 1818625"/>
              <a:gd name="connsiteX37" fmla="*/ 0 w 5832648"/>
              <a:gd name="connsiteY37" fmla="*/ 730562 h 1818625"/>
              <a:gd name="connsiteX38" fmla="*/ 93614 w 5832648"/>
              <a:gd name="connsiteY38" fmla="*/ 953137 h 1818625"/>
              <a:gd name="connsiteX39" fmla="*/ 516750 w 5832648"/>
              <a:gd name="connsiteY39" fmla="*/ 1066290 h 1818625"/>
              <a:gd name="connsiteX40" fmla="*/ 732061 w 5832648"/>
              <a:gd name="connsiteY40" fmla="*/ 1034582 h 1818625"/>
              <a:gd name="connsiteX41" fmla="*/ 835038 w 5832648"/>
              <a:gd name="connsiteY41" fmla="*/ 978628 h 1818625"/>
              <a:gd name="connsiteX42" fmla="*/ 842526 w 5832648"/>
              <a:gd name="connsiteY42" fmla="*/ 943190 h 1818625"/>
              <a:gd name="connsiteX43" fmla="*/ 816314 w 5832648"/>
              <a:gd name="connsiteY43" fmla="*/ 897183 h 1818625"/>
              <a:gd name="connsiteX44" fmla="*/ 778868 w 5832648"/>
              <a:gd name="connsiteY44" fmla="*/ 883505 h 1818625"/>
              <a:gd name="connsiteX45" fmla="*/ 733933 w 5832648"/>
              <a:gd name="connsiteY45" fmla="*/ 892209 h 1818625"/>
              <a:gd name="connsiteX46" fmla="*/ 623470 w 5832648"/>
              <a:gd name="connsiteY46" fmla="*/ 917078 h 1818625"/>
              <a:gd name="connsiteX47" fmla="*/ 501771 w 5832648"/>
              <a:gd name="connsiteY47" fmla="*/ 924538 h 1818625"/>
              <a:gd name="connsiteX48" fmla="*/ 224673 w 5832648"/>
              <a:gd name="connsiteY48" fmla="*/ 857393 h 1818625"/>
              <a:gd name="connsiteX49" fmla="*/ 149783 w 5832648"/>
              <a:gd name="connsiteY49" fmla="*/ 723101 h 1818625"/>
              <a:gd name="connsiteX50" fmla="*/ 273352 w 5832648"/>
              <a:gd name="connsiteY50" fmla="*/ 505500 h 1818625"/>
              <a:gd name="connsiteX51" fmla="*/ 703977 w 5832648"/>
              <a:gd name="connsiteY51" fmla="*/ 399808 h 1818625"/>
              <a:gd name="connsiteX52" fmla="*/ 1082179 w 5832648"/>
              <a:gd name="connsiteY52" fmla="*/ 475657 h 1818625"/>
              <a:gd name="connsiteX53" fmla="*/ 1377999 w 5832648"/>
              <a:gd name="connsiteY53" fmla="*/ 662173 h 1818625"/>
              <a:gd name="connsiteX54" fmla="*/ 2255150 w 5832648"/>
              <a:gd name="connsiteY54" fmla="*/ 1486770 h 1818625"/>
              <a:gd name="connsiteX55" fmla="*/ 4225315 w 5832648"/>
              <a:gd name="connsiteY55" fmla="*/ 1804522 h 1818625"/>
              <a:gd name="connsiteX56" fmla="*/ 5652698 w 5832648"/>
              <a:gd name="connsiteY56" fmla="*/ 1225649 h 1818625"/>
              <a:gd name="connsiteX57" fmla="*/ 5831277 w 5832648"/>
              <a:gd name="connsiteY57" fmla="*/ 850515 h 1818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Lst>
            <a:rect l="l" t="t" r="r" b="b"/>
            <a:pathLst>
              <a:path w="5832648" h="1818625">
                <a:moveTo>
                  <a:pt x="5831277" y="850515"/>
                </a:moveTo>
                <a:cubicBezTo>
                  <a:pt x="5836853" y="779212"/>
                  <a:pt x="5825326" y="710803"/>
                  <a:pt x="5798458" y="646474"/>
                </a:cubicBezTo>
                <a:cubicBezTo>
                  <a:pt x="5726809" y="474929"/>
                  <a:pt x="5525497" y="303274"/>
                  <a:pt x="5222804" y="196376"/>
                </a:cubicBezTo>
                <a:cubicBezTo>
                  <a:pt x="4920110" y="89477"/>
                  <a:pt x="4583626" y="-25754"/>
                  <a:pt x="3982299" y="5082"/>
                </a:cubicBezTo>
                <a:cubicBezTo>
                  <a:pt x="3380973" y="35917"/>
                  <a:pt x="3303007" y="93000"/>
                  <a:pt x="3094879" y="176611"/>
                </a:cubicBezTo>
                <a:cubicBezTo>
                  <a:pt x="2886750" y="260221"/>
                  <a:pt x="2733529" y="378255"/>
                  <a:pt x="2733529" y="506743"/>
                </a:cubicBezTo>
                <a:cubicBezTo>
                  <a:pt x="2733529" y="631916"/>
                  <a:pt x="2805923" y="733463"/>
                  <a:pt x="2950714" y="811385"/>
                </a:cubicBezTo>
                <a:cubicBezTo>
                  <a:pt x="3112977" y="898426"/>
                  <a:pt x="3342644" y="941947"/>
                  <a:pt x="3639713" y="941947"/>
                </a:cubicBezTo>
                <a:cubicBezTo>
                  <a:pt x="3856896" y="941947"/>
                  <a:pt x="4037260" y="912726"/>
                  <a:pt x="4180801" y="854284"/>
                </a:cubicBezTo>
                <a:cubicBezTo>
                  <a:pt x="4324343" y="795842"/>
                  <a:pt x="4396114" y="728075"/>
                  <a:pt x="4396114" y="650982"/>
                </a:cubicBezTo>
                <a:cubicBezTo>
                  <a:pt x="4396114" y="580520"/>
                  <a:pt x="4356172" y="521250"/>
                  <a:pt x="4276287" y="473171"/>
                </a:cubicBezTo>
                <a:cubicBezTo>
                  <a:pt x="4181426" y="415972"/>
                  <a:pt x="4046622" y="387373"/>
                  <a:pt x="3871875" y="387373"/>
                </a:cubicBezTo>
                <a:cubicBezTo>
                  <a:pt x="3767027" y="387373"/>
                  <a:pt x="3679654" y="401880"/>
                  <a:pt x="3609755" y="430894"/>
                </a:cubicBezTo>
                <a:cubicBezTo>
                  <a:pt x="3554835" y="453275"/>
                  <a:pt x="3523631" y="473171"/>
                  <a:pt x="3516142" y="490578"/>
                </a:cubicBezTo>
                <a:cubicBezTo>
                  <a:pt x="3508652" y="507987"/>
                  <a:pt x="3504909" y="517520"/>
                  <a:pt x="3504909" y="519178"/>
                </a:cubicBezTo>
                <a:cubicBezTo>
                  <a:pt x="3504909" y="525809"/>
                  <a:pt x="3512397" y="529125"/>
                  <a:pt x="3527375" y="529125"/>
                </a:cubicBezTo>
                <a:lnTo>
                  <a:pt x="3572310" y="524152"/>
                </a:lnTo>
                <a:cubicBezTo>
                  <a:pt x="3577303" y="523322"/>
                  <a:pt x="3592282" y="521664"/>
                  <a:pt x="3617245" y="519178"/>
                </a:cubicBezTo>
                <a:cubicBezTo>
                  <a:pt x="3667172" y="514204"/>
                  <a:pt x="3722092" y="511717"/>
                  <a:pt x="3782006" y="511717"/>
                </a:cubicBezTo>
                <a:cubicBezTo>
                  <a:pt x="3859394" y="511717"/>
                  <a:pt x="3926171" y="524773"/>
                  <a:pt x="3982340" y="550885"/>
                </a:cubicBezTo>
                <a:cubicBezTo>
                  <a:pt x="4038508" y="576998"/>
                  <a:pt x="4066592" y="605389"/>
                  <a:pt x="4066592" y="636061"/>
                </a:cubicBezTo>
                <a:cubicBezTo>
                  <a:pt x="4066592" y="687456"/>
                  <a:pt x="4019161" y="730148"/>
                  <a:pt x="3924299" y="764135"/>
                </a:cubicBezTo>
                <a:cubicBezTo>
                  <a:pt x="3829437" y="798122"/>
                  <a:pt x="3712108" y="815116"/>
                  <a:pt x="3572310" y="815116"/>
                </a:cubicBezTo>
                <a:cubicBezTo>
                  <a:pt x="3362616" y="815116"/>
                  <a:pt x="3199103" y="780714"/>
                  <a:pt x="3081773" y="711910"/>
                </a:cubicBezTo>
                <a:cubicBezTo>
                  <a:pt x="2979422" y="652226"/>
                  <a:pt x="2928246" y="580520"/>
                  <a:pt x="2928246" y="496796"/>
                </a:cubicBezTo>
                <a:cubicBezTo>
                  <a:pt x="2928246" y="389860"/>
                  <a:pt x="3023108" y="297431"/>
                  <a:pt x="3212832" y="219509"/>
                </a:cubicBezTo>
                <a:cubicBezTo>
                  <a:pt x="3412542" y="137442"/>
                  <a:pt x="3662179" y="96409"/>
                  <a:pt x="3961744" y="96409"/>
                </a:cubicBezTo>
                <a:cubicBezTo>
                  <a:pt x="4351179" y="96409"/>
                  <a:pt x="4663226" y="158167"/>
                  <a:pt x="4897885" y="281681"/>
                </a:cubicBezTo>
                <a:cubicBezTo>
                  <a:pt x="5107580" y="391933"/>
                  <a:pt x="5212428" y="523322"/>
                  <a:pt x="5212428" y="675851"/>
                </a:cubicBezTo>
                <a:cubicBezTo>
                  <a:pt x="5212428" y="830866"/>
                  <a:pt x="5067639" y="963914"/>
                  <a:pt x="4778058" y="1074994"/>
                </a:cubicBezTo>
                <a:cubicBezTo>
                  <a:pt x="4478494" y="1190219"/>
                  <a:pt x="4106535" y="1247832"/>
                  <a:pt x="3662179" y="1247832"/>
                </a:cubicBezTo>
                <a:cubicBezTo>
                  <a:pt x="3420031" y="1247832"/>
                  <a:pt x="3207841" y="1228766"/>
                  <a:pt x="3025604" y="1190634"/>
                </a:cubicBezTo>
                <a:cubicBezTo>
                  <a:pt x="2865837" y="1157475"/>
                  <a:pt x="2712310" y="1106495"/>
                  <a:pt x="2565024" y="1037691"/>
                </a:cubicBezTo>
                <a:cubicBezTo>
                  <a:pt x="2462672" y="990440"/>
                  <a:pt x="2336606" y="918736"/>
                  <a:pt x="2186822" y="822576"/>
                </a:cubicBezTo>
                <a:lnTo>
                  <a:pt x="1658840" y="455763"/>
                </a:lnTo>
                <a:cubicBezTo>
                  <a:pt x="1441655" y="332248"/>
                  <a:pt x="1185777" y="270490"/>
                  <a:pt x="891205" y="270490"/>
                </a:cubicBezTo>
                <a:cubicBezTo>
                  <a:pt x="599130" y="270490"/>
                  <a:pt x="371959" y="319813"/>
                  <a:pt x="209696" y="418459"/>
                </a:cubicBezTo>
                <a:cubicBezTo>
                  <a:pt x="69898" y="503842"/>
                  <a:pt x="0" y="607876"/>
                  <a:pt x="0" y="730562"/>
                </a:cubicBezTo>
                <a:cubicBezTo>
                  <a:pt x="0" y="824234"/>
                  <a:pt x="31205" y="898426"/>
                  <a:pt x="93614" y="953137"/>
                </a:cubicBezTo>
                <a:cubicBezTo>
                  <a:pt x="178490" y="1028573"/>
                  <a:pt x="319535" y="1066290"/>
                  <a:pt x="516750" y="1066290"/>
                </a:cubicBezTo>
                <a:cubicBezTo>
                  <a:pt x="596633" y="1066290"/>
                  <a:pt x="668403" y="1055721"/>
                  <a:pt x="732061" y="1034582"/>
                </a:cubicBezTo>
                <a:cubicBezTo>
                  <a:pt x="795719" y="1013444"/>
                  <a:pt x="830045" y="994793"/>
                  <a:pt x="835038" y="978628"/>
                </a:cubicBezTo>
                <a:cubicBezTo>
                  <a:pt x="840029" y="962463"/>
                  <a:pt x="842526" y="950650"/>
                  <a:pt x="842526" y="943190"/>
                </a:cubicBezTo>
                <a:cubicBezTo>
                  <a:pt x="842526" y="924953"/>
                  <a:pt x="833788" y="909617"/>
                  <a:pt x="816314" y="897183"/>
                </a:cubicBezTo>
                <a:cubicBezTo>
                  <a:pt x="796343" y="888064"/>
                  <a:pt x="783861" y="883505"/>
                  <a:pt x="778868" y="883505"/>
                </a:cubicBezTo>
                <a:cubicBezTo>
                  <a:pt x="766387" y="883505"/>
                  <a:pt x="751408" y="886406"/>
                  <a:pt x="733933" y="892209"/>
                </a:cubicBezTo>
                <a:cubicBezTo>
                  <a:pt x="698984" y="903814"/>
                  <a:pt x="662163" y="912104"/>
                  <a:pt x="623470" y="917078"/>
                </a:cubicBezTo>
                <a:cubicBezTo>
                  <a:pt x="584775" y="922052"/>
                  <a:pt x="544209" y="924538"/>
                  <a:pt x="501771" y="924538"/>
                </a:cubicBezTo>
                <a:cubicBezTo>
                  <a:pt x="379448" y="924538"/>
                  <a:pt x="287083" y="902156"/>
                  <a:pt x="224673" y="857393"/>
                </a:cubicBezTo>
                <a:cubicBezTo>
                  <a:pt x="174746" y="821747"/>
                  <a:pt x="149783" y="776983"/>
                  <a:pt x="149783" y="723101"/>
                </a:cubicBezTo>
                <a:cubicBezTo>
                  <a:pt x="149783" y="636061"/>
                  <a:pt x="190972" y="563527"/>
                  <a:pt x="273352" y="505500"/>
                </a:cubicBezTo>
                <a:cubicBezTo>
                  <a:pt x="373207" y="435038"/>
                  <a:pt x="516750" y="399808"/>
                  <a:pt x="703977" y="399808"/>
                </a:cubicBezTo>
                <a:cubicBezTo>
                  <a:pt x="841277" y="399808"/>
                  <a:pt x="967345" y="425091"/>
                  <a:pt x="1082179" y="475657"/>
                </a:cubicBezTo>
                <a:cubicBezTo>
                  <a:pt x="1162062" y="511303"/>
                  <a:pt x="1182504" y="493654"/>
                  <a:pt x="1377999" y="662173"/>
                </a:cubicBezTo>
                <a:cubicBezTo>
                  <a:pt x="1573495" y="830692"/>
                  <a:pt x="1677817" y="1169769"/>
                  <a:pt x="2255150" y="1486770"/>
                </a:cubicBezTo>
                <a:cubicBezTo>
                  <a:pt x="2832484" y="1803770"/>
                  <a:pt x="3659058" y="1848042"/>
                  <a:pt x="4225315" y="1804522"/>
                </a:cubicBezTo>
                <a:cubicBezTo>
                  <a:pt x="4791573" y="1761001"/>
                  <a:pt x="5472731" y="1432725"/>
                  <a:pt x="5652698" y="1225649"/>
                </a:cubicBezTo>
                <a:cubicBezTo>
                  <a:pt x="5765177" y="1096226"/>
                  <a:pt x="5821982" y="969352"/>
                  <a:pt x="5831277" y="850515"/>
                </a:cubicBezTo>
                <a:close/>
              </a:path>
            </a:pathLst>
          </a:custGeom>
          <a:gradFill>
            <a:gsLst>
              <a:gs pos="0">
                <a:schemeClr val="accent6">
                  <a:lumMod val="20000"/>
                  <a:lumOff val="80000"/>
                  <a:alpha val="47000"/>
                </a:schemeClr>
              </a:gs>
              <a:gs pos="50000">
                <a:srgbClr val="33CCFF">
                  <a:alpha val="0"/>
                </a:srgbClr>
              </a:gs>
              <a:gs pos="75000">
                <a:srgbClr val="CC00FF">
                  <a:lumMod val="46000"/>
                  <a:lumOff val="54000"/>
                  <a:alpha val="69000"/>
                </a:srgbClr>
              </a:gs>
            </a:gsLst>
            <a:path path="rect">
              <a:fillToRect t="100000" r="100000"/>
            </a:path>
          </a:gradFill>
          <a:ln w="15875">
            <a:gradFill>
              <a:gsLst>
                <a:gs pos="0">
                  <a:srgbClr val="FBEAC7"/>
                </a:gs>
                <a:gs pos="17999">
                  <a:srgbClr val="FEE7F2"/>
                </a:gs>
                <a:gs pos="36000">
                  <a:srgbClr val="FAC77D">
                    <a:lumMod val="81000"/>
                    <a:lumOff val="19000"/>
                  </a:srgbClr>
                </a:gs>
                <a:gs pos="61000">
                  <a:srgbClr val="FBA97D">
                    <a:lumMod val="58000"/>
                    <a:lumOff val="42000"/>
                  </a:srgbClr>
                </a:gs>
                <a:gs pos="82001">
                  <a:srgbClr val="FBD49C"/>
                </a:gs>
                <a:gs pos="100000">
                  <a:srgbClr val="FEE7F2"/>
                </a:gs>
              </a:gsLst>
              <a:lin ang="5400000" scaled="0"/>
            </a:gradFill>
          </a:ln>
          <a:scene3d>
            <a:camera prst="orthographicFront"/>
            <a:lightRig rig="flood"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sp>
        <p:nvSpPr>
          <p:cNvPr id="15" name="Forma libre 6"/>
          <p:cNvSpPr/>
          <p:nvPr/>
        </p:nvSpPr>
        <p:spPr>
          <a:xfrm rot="9027737" flipH="1">
            <a:off x="5508104" y="1344990"/>
            <a:ext cx="1860965" cy="958824"/>
          </a:xfrm>
          <a:custGeom>
            <a:avLst/>
            <a:gdLst>
              <a:gd name="connsiteX0" fmla="*/ 5831277 w 5832648"/>
              <a:gd name="connsiteY0" fmla="*/ 850515 h 1818625"/>
              <a:gd name="connsiteX1" fmla="*/ 5798458 w 5832648"/>
              <a:gd name="connsiteY1" fmla="*/ 646474 h 1818625"/>
              <a:gd name="connsiteX2" fmla="*/ 5222804 w 5832648"/>
              <a:gd name="connsiteY2" fmla="*/ 196376 h 1818625"/>
              <a:gd name="connsiteX3" fmla="*/ 3982299 w 5832648"/>
              <a:gd name="connsiteY3" fmla="*/ 5082 h 1818625"/>
              <a:gd name="connsiteX4" fmla="*/ 3094879 w 5832648"/>
              <a:gd name="connsiteY4" fmla="*/ 176611 h 1818625"/>
              <a:gd name="connsiteX5" fmla="*/ 2733529 w 5832648"/>
              <a:gd name="connsiteY5" fmla="*/ 506743 h 1818625"/>
              <a:gd name="connsiteX6" fmla="*/ 2950714 w 5832648"/>
              <a:gd name="connsiteY6" fmla="*/ 811385 h 1818625"/>
              <a:gd name="connsiteX7" fmla="*/ 3639713 w 5832648"/>
              <a:gd name="connsiteY7" fmla="*/ 941947 h 1818625"/>
              <a:gd name="connsiteX8" fmla="*/ 4180801 w 5832648"/>
              <a:gd name="connsiteY8" fmla="*/ 854284 h 1818625"/>
              <a:gd name="connsiteX9" fmla="*/ 4396114 w 5832648"/>
              <a:gd name="connsiteY9" fmla="*/ 650982 h 1818625"/>
              <a:gd name="connsiteX10" fmla="*/ 4276287 w 5832648"/>
              <a:gd name="connsiteY10" fmla="*/ 473171 h 1818625"/>
              <a:gd name="connsiteX11" fmla="*/ 3871875 w 5832648"/>
              <a:gd name="connsiteY11" fmla="*/ 387373 h 1818625"/>
              <a:gd name="connsiteX12" fmla="*/ 3609755 w 5832648"/>
              <a:gd name="connsiteY12" fmla="*/ 430894 h 1818625"/>
              <a:gd name="connsiteX13" fmla="*/ 3516142 w 5832648"/>
              <a:gd name="connsiteY13" fmla="*/ 490578 h 1818625"/>
              <a:gd name="connsiteX14" fmla="*/ 3504909 w 5832648"/>
              <a:gd name="connsiteY14" fmla="*/ 519178 h 1818625"/>
              <a:gd name="connsiteX15" fmla="*/ 3527375 w 5832648"/>
              <a:gd name="connsiteY15" fmla="*/ 529125 h 1818625"/>
              <a:gd name="connsiteX16" fmla="*/ 3572310 w 5832648"/>
              <a:gd name="connsiteY16" fmla="*/ 524152 h 1818625"/>
              <a:gd name="connsiteX17" fmla="*/ 3617245 w 5832648"/>
              <a:gd name="connsiteY17" fmla="*/ 519178 h 1818625"/>
              <a:gd name="connsiteX18" fmla="*/ 3782006 w 5832648"/>
              <a:gd name="connsiteY18" fmla="*/ 511717 h 1818625"/>
              <a:gd name="connsiteX19" fmla="*/ 3982340 w 5832648"/>
              <a:gd name="connsiteY19" fmla="*/ 550885 h 1818625"/>
              <a:gd name="connsiteX20" fmla="*/ 4066592 w 5832648"/>
              <a:gd name="connsiteY20" fmla="*/ 636061 h 1818625"/>
              <a:gd name="connsiteX21" fmla="*/ 3924299 w 5832648"/>
              <a:gd name="connsiteY21" fmla="*/ 764135 h 1818625"/>
              <a:gd name="connsiteX22" fmla="*/ 3572310 w 5832648"/>
              <a:gd name="connsiteY22" fmla="*/ 815116 h 1818625"/>
              <a:gd name="connsiteX23" fmla="*/ 3081773 w 5832648"/>
              <a:gd name="connsiteY23" fmla="*/ 711910 h 1818625"/>
              <a:gd name="connsiteX24" fmla="*/ 2928246 w 5832648"/>
              <a:gd name="connsiteY24" fmla="*/ 496796 h 1818625"/>
              <a:gd name="connsiteX25" fmla="*/ 3212832 w 5832648"/>
              <a:gd name="connsiteY25" fmla="*/ 219509 h 1818625"/>
              <a:gd name="connsiteX26" fmla="*/ 3961744 w 5832648"/>
              <a:gd name="connsiteY26" fmla="*/ 96409 h 1818625"/>
              <a:gd name="connsiteX27" fmla="*/ 4897885 w 5832648"/>
              <a:gd name="connsiteY27" fmla="*/ 281681 h 1818625"/>
              <a:gd name="connsiteX28" fmla="*/ 5212428 w 5832648"/>
              <a:gd name="connsiteY28" fmla="*/ 675851 h 1818625"/>
              <a:gd name="connsiteX29" fmla="*/ 4778058 w 5832648"/>
              <a:gd name="connsiteY29" fmla="*/ 1074994 h 1818625"/>
              <a:gd name="connsiteX30" fmla="*/ 3662179 w 5832648"/>
              <a:gd name="connsiteY30" fmla="*/ 1247832 h 1818625"/>
              <a:gd name="connsiteX31" fmla="*/ 3025604 w 5832648"/>
              <a:gd name="connsiteY31" fmla="*/ 1190634 h 1818625"/>
              <a:gd name="connsiteX32" fmla="*/ 2565024 w 5832648"/>
              <a:gd name="connsiteY32" fmla="*/ 1037691 h 1818625"/>
              <a:gd name="connsiteX33" fmla="*/ 2186822 w 5832648"/>
              <a:gd name="connsiteY33" fmla="*/ 822576 h 1818625"/>
              <a:gd name="connsiteX34" fmla="*/ 1658840 w 5832648"/>
              <a:gd name="connsiteY34" fmla="*/ 455763 h 1818625"/>
              <a:gd name="connsiteX35" fmla="*/ 891205 w 5832648"/>
              <a:gd name="connsiteY35" fmla="*/ 270490 h 1818625"/>
              <a:gd name="connsiteX36" fmla="*/ 209696 w 5832648"/>
              <a:gd name="connsiteY36" fmla="*/ 418459 h 1818625"/>
              <a:gd name="connsiteX37" fmla="*/ 0 w 5832648"/>
              <a:gd name="connsiteY37" fmla="*/ 730562 h 1818625"/>
              <a:gd name="connsiteX38" fmla="*/ 93614 w 5832648"/>
              <a:gd name="connsiteY38" fmla="*/ 953137 h 1818625"/>
              <a:gd name="connsiteX39" fmla="*/ 516750 w 5832648"/>
              <a:gd name="connsiteY39" fmla="*/ 1066290 h 1818625"/>
              <a:gd name="connsiteX40" fmla="*/ 732061 w 5832648"/>
              <a:gd name="connsiteY40" fmla="*/ 1034582 h 1818625"/>
              <a:gd name="connsiteX41" fmla="*/ 835038 w 5832648"/>
              <a:gd name="connsiteY41" fmla="*/ 978628 h 1818625"/>
              <a:gd name="connsiteX42" fmla="*/ 842526 w 5832648"/>
              <a:gd name="connsiteY42" fmla="*/ 943190 h 1818625"/>
              <a:gd name="connsiteX43" fmla="*/ 816314 w 5832648"/>
              <a:gd name="connsiteY43" fmla="*/ 897183 h 1818625"/>
              <a:gd name="connsiteX44" fmla="*/ 778868 w 5832648"/>
              <a:gd name="connsiteY44" fmla="*/ 883505 h 1818625"/>
              <a:gd name="connsiteX45" fmla="*/ 733933 w 5832648"/>
              <a:gd name="connsiteY45" fmla="*/ 892209 h 1818625"/>
              <a:gd name="connsiteX46" fmla="*/ 623470 w 5832648"/>
              <a:gd name="connsiteY46" fmla="*/ 917078 h 1818625"/>
              <a:gd name="connsiteX47" fmla="*/ 501771 w 5832648"/>
              <a:gd name="connsiteY47" fmla="*/ 924538 h 1818625"/>
              <a:gd name="connsiteX48" fmla="*/ 224673 w 5832648"/>
              <a:gd name="connsiteY48" fmla="*/ 857393 h 1818625"/>
              <a:gd name="connsiteX49" fmla="*/ 149783 w 5832648"/>
              <a:gd name="connsiteY49" fmla="*/ 723101 h 1818625"/>
              <a:gd name="connsiteX50" fmla="*/ 273352 w 5832648"/>
              <a:gd name="connsiteY50" fmla="*/ 505500 h 1818625"/>
              <a:gd name="connsiteX51" fmla="*/ 703977 w 5832648"/>
              <a:gd name="connsiteY51" fmla="*/ 399808 h 1818625"/>
              <a:gd name="connsiteX52" fmla="*/ 1082179 w 5832648"/>
              <a:gd name="connsiteY52" fmla="*/ 475657 h 1818625"/>
              <a:gd name="connsiteX53" fmla="*/ 1377999 w 5832648"/>
              <a:gd name="connsiteY53" fmla="*/ 662173 h 1818625"/>
              <a:gd name="connsiteX54" fmla="*/ 2255150 w 5832648"/>
              <a:gd name="connsiteY54" fmla="*/ 1486770 h 1818625"/>
              <a:gd name="connsiteX55" fmla="*/ 4225315 w 5832648"/>
              <a:gd name="connsiteY55" fmla="*/ 1804522 h 1818625"/>
              <a:gd name="connsiteX56" fmla="*/ 5652698 w 5832648"/>
              <a:gd name="connsiteY56" fmla="*/ 1225649 h 1818625"/>
              <a:gd name="connsiteX57" fmla="*/ 5831277 w 5832648"/>
              <a:gd name="connsiteY57" fmla="*/ 850515 h 1818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Lst>
            <a:rect l="l" t="t" r="r" b="b"/>
            <a:pathLst>
              <a:path w="5832648" h="1818625">
                <a:moveTo>
                  <a:pt x="5831277" y="850515"/>
                </a:moveTo>
                <a:cubicBezTo>
                  <a:pt x="5836853" y="779212"/>
                  <a:pt x="5825326" y="710803"/>
                  <a:pt x="5798458" y="646474"/>
                </a:cubicBezTo>
                <a:cubicBezTo>
                  <a:pt x="5726809" y="474929"/>
                  <a:pt x="5525497" y="303274"/>
                  <a:pt x="5222804" y="196376"/>
                </a:cubicBezTo>
                <a:cubicBezTo>
                  <a:pt x="4920110" y="89477"/>
                  <a:pt x="4583626" y="-25754"/>
                  <a:pt x="3982299" y="5082"/>
                </a:cubicBezTo>
                <a:cubicBezTo>
                  <a:pt x="3380973" y="35917"/>
                  <a:pt x="3303007" y="93000"/>
                  <a:pt x="3094879" y="176611"/>
                </a:cubicBezTo>
                <a:cubicBezTo>
                  <a:pt x="2886750" y="260221"/>
                  <a:pt x="2733529" y="378255"/>
                  <a:pt x="2733529" y="506743"/>
                </a:cubicBezTo>
                <a:cubicBezTo>
                  <a:pt x="2733529" y="631916"/>
                  <a:pt x="2805923" y="733463"/>
                  <a:pt x="2950714" y="811385"/>
                </a:cubicBezTo>
                <a:cubicBezTo>
                  <a:pt x="3112977" y="898426"/>
                  <a:pt x="3342644" y="941947"/>
                  <a:pt x="3639713" y="941947"/>
                </a:cubicBezTo>
                <a:cubicBezTo>
                  <a:pt x="3856896" y="941947"/>
                  <a:pt x="4037260" y="912726"/>
                  <a:pt x="4180801" y="854284"/>
                </a:cubicBezTo>
                <a:cubicBezTo>
                  <a:pt x="4324343" y="795842"/>
                  <a:pt x="4396114" y="728075"/>
                  <a:pt x="4396114" y="650982"/>
                </a:cubicBezTo>
                <a:cubicBezTo>
                  <a:pt x="4396114" y="580520"/>
                  <a:pt x="4356172" y="521250"/>
                  <a:pt x="4276287" y="473171"/>
                </a:cubicBezTo>
                <a:cubicBezTo>
                  <a:pt x="4181426" y="415972"/>
                  <a:pt x="4046622" y="387373"/>
                  <a:pt x="3871875" y="387373"/>
                </a:cubicBezTo>
                <a:cubicBezTo>
                  <a:pt x="3767027" y="387373"/>
                  <a:pt x="3679654" y="401880"/>
                  <a:pt x="3609755" y="430894"/>
                </a:cubicBezTo>
                <a:cubicBezTo>
                  <a:pt x="3554835" y="453275"/>
                  <a:pt x="3523631" y="473171"/>
                  <a:pt x="3516142" y="490578"/>
                </a:cubicBezTo>
                <a:cubicBezTo>
                  <a:pt x="3508652" y="507987"/>
                  <a:pt x="3504909" y="517520"/>
                  <a:pt x="3504909" y="519178"/>
                </a:cubicBezTo>
                <a:cubicBezTo>
                  <a:pt x="3504909" y="525809"/>
                  <a:pt x="3512397" y="529125"/>
                  <a:pt x="3527375" y="529125"/>
                </a:cubicBezTo>
                <a:lnTo>
                  <a:pt x="3572310" y="524152"/>
                </a:lnTo>
                <a:cubicBezTo>
                  <a:pt x="3577303" y="523322"/>
                  <a:pt x="3592282" y="521664"/>
                  <a:pt x="3617245" y="519178"/>
                </a:cubicBezTo>
                <a:cubicBezTo>
                  <a:pt x="3667172" y="514204"/>
                  <a:pt x="3722092" y="511717"/>
                  <a:pt x="3782006" y="511717"/>
                </a:cubicBezTo>
                <a:cubicBezTo>
                  <a:pt x="3859394" y="511717"/>
                  <a:pt x="3926171" y="524773"/>
                  <a:pt x="3982340" y="550885"/>
                </a:cubicBezTo>
                <a:cubicBezTo>
                  <a:pt x="4038508" y="576998"/>
                  <a:pt x="4066592" y="605389"/>
                  <a:pt x="4066592" y="636061"/>
                </a:cubicBezTo>
                <a:cubicBezTo>
                  <a:pt x="4066592" y="687456"/>
                  <a:pt x="4019161" y="730148"/>
                  <a:pt x="3924299" y="764135"/>
                </a:cubicBezTo>
                <a:cubicBezTo>
                  <a:pt x="3829437" y="798122"/>
                  <a:pt x="3712108" y="815116"/>
                  <a:pt x="3572310" y="815116"/>
                </a:cubicBezTo>
                <a:cubicBezTo>
                  <a:pt x="3362616" y="815116"/>
                  <a:pt x="3199103" y="780714"/>
                  <a:pt x="3081773" y="711910"/>
                </a:cubicBezTo>
                <a:cubicBezTo>
                  <a:pt x="2979422" y="652226"/>
                  <a:pt x="2928246" y="580520"/>
                  <a:pt x="2928246" y="496796"/>
                </a:cubicBezTo>
                <a:cubicBezTo>
                  <a:pt x="2928246" y="389860"/>
                  <a:pt x="3023108" y="297431"/>
                  <a:pt x="3212832" y="219509"/>
                </a:cubicBezTo>
                <a:cubicBezTo>
                  <a:pt x="3412542" y="137442"/>
                  <a:pt x="3662179" y="96409"/>
                  <a:pt x="3961744" y="96409"/>
                </a:cubicBezTo>
                <a:cubicBezTo>
                  <a:pt x="4351179" y="96409"/>
                  <a:pt x="4663226" y="158167"/>
                  <a:pt x="4897885" y="281681"/>
                </a:cubicBezTo>
                <a:cubicBezTo>
                  <a:pt x="5107580" y="391933"/>
                  <a:pt x="5212428" y="523322"/>
                  <a:pt x="5212428" y="675851"/>
                </a:cubicBezTo>
                <a:cubicBezTo>
                  <a:pt x="5212428" y="830866"/>
                  <a:pt x="5067639" y="963914"/>
                  <a:pt x="4778058" y="1074994"/>
                </a:cubicBezTo>
                <a:cubicBezTo>
                  <a:pt x="4478494" y="1190219"/>
                  <a:pt x="4106535" y="1247832"/>
                  <a:pt x="3662179" y="1247832"/>
                </a:cubicBezTo>
                <a:cubicBezTo>
                  <a:pt x="3420031" y="1247832"/>
                  <a:pt x="3207841" y="1228766"/>
                  <a:pt x="3025604" y="1190634"/>
                </a:cubicBezTo>
                <a:cubicBezTo>
                  <a:pt x="2865837" y="1157475"/>
                  <a:pt x="2712310" y="1106495"/>
                  <a:pt x="2565024" y="1037691"/>
                </a:cubicBezTo>
                <a:cubicBezTo>
                  <a:pt x="2462672" y="990440"/>
                  <a:pt x="2336606" y="918736"/>
                  <a:pt x="2186822" y="822576"/>
                </a:cubicBezTo>
                <a:lnTo>
                  <a:pt x="1658840" y="455763"/>
                </a:lnTo>
                <a:cubicBezTo>
                  <a:pt x="1441655" y="332248"/>
                  <a:pt x="1185777" y="270490"/>
                  <a:pt x="891205" y="270490"/>
                </a:cubicBezTo>
                <a:cubicBezTo>
                  <a:pt x="599130" y="270490"/>
                  <a:pt x="371959" y="319813"/>
                  <a:pt x="209696" y="418459"/>
                </a:cubicBezTo>
                <a:cubicBezTo>
                  <a:pt x="69898" y="503842"/>
                  <a:pt x="0" y="607876"/>
                  <a:pt x="0" y="730562"/>
                </a:cubicBezTo>
                <a:cubicBezTo>
                  <a:pt x="0" y="824234"/>
                  <a:pt x="31205" y="898426"/>
                  <a:pt x="93614" y="953137"/>
                </a:cubicBezTo>
                <a:cubicBezTo>
                  <a:pt x="178490" y="1028573"/>
                  <a:pt x="319535" y="1066290"/>
                  <a:pt x="516750" y="1066290"/>
                </a:cubicBezTo>
                <a:cubicBezTo>
                  <a:pt x="596633" y="1066290"/>
                  <a:pt x="668403" y="1055721"/>
                  <a:pt x="732061" y="1034582"/>
                </a:cubicBezTo>
                <a:cubicBezTo>
                  <a:pt x="795719" y="1013444"/>
                  <a:pt x="830045" y="994793"/>
                  <a:pt x="835038" y="978628"/>
                </a:cubicBezTo>
                <a:cubicBezTo>
                  <a:pt x="840029" y="962463"/>
                  <a:pt x="842526" y="950650"/>
                  <a:pt x="842526" y="943190"/>
                </a:cubicBezTo>
                <a:cubicBezTo>
                  <a:pt x="842526" y="924953"/>
                  <a:pt x="833788" y="909617"/>
                  <a:pt x="816314" y="897183"/>
                </a:cubicBezTo>
                <a:cubicBezTo>
                  <a:pt x="796343" y="888064"/>
                  <a:pt x="783861" y="883505"/>
                  <a:pt x="778868" y="883505"/>
                </a:cubicBezTo>
                <a:cubicBezTo>
                  <a:pt x="766387" y="883505"/>
                  <a:pt x="751408" y="886406"/>
                  <a:pt x="733933" y="892209"/>
                </a:cubicBezTo>
                <a:cubicBezTo>
                  <a:pt x="698984" y="903814"/>
                  <a:pt x="662163" y="912104"/>
                  <a:pt x="623470" y="917078"/>
                </a:cubicBezTo>
                <a:cubicBezTo>
                  <a:pt x="584775" y="922052"/>
                  <a:pt x="544209" y="924538"/>
                  <a:pt x="501771" y="924538"/>
                </a:cubicBezTo>
                <a:cubicBezTo>
                  <a:pt x="379448" y="924538"/>
                  <a:pt x="287083" y="902156"/>
                  <a:pt x="224673" y="857393"/>
                </a:cubicBezTo>
                <a:cubicBezTo>
                  <a:pt x="174746" y="821747"/>
                  <a:pt x="149783" y="776983"/>
                  <a:pt x="149783" y="723101"/>
                </a:cubicBezTo>
                <a:cubicBezTo>
                  <a:pt x="149783" y="636061"/>
                  <a:pt x="190972" y="563527"/>
                  <a:pt x="273352" y="505500"/>
                </a:cubicBezTo>
                <a:cubicBezTo>
                  <a:pt x="373207" y="435038"/>
                  <a:pt x="516750" y="399808"/>
                  <a:pt x="703977" y="399808"/>
                </a:cubicBezTo>
                <a:cubicBezTo>
                  <a:pt x="841277" y="399808"/>
                  <a:pt x="967345" y="425091"/>
                  <a:pt x="1082179" y="475657"/>
                </a:cubicBezTo>
                <a:cubicBezTo>
                  <a:pt x="1162062" y="511303"/>
                  <a:pt x="1182504" y="493654"/>
                  <a:pt x="1377999" y="662173"/>
                </a:cubicBezTo>
                <a:cubicBezTo>
                  <a:pt x="1573495" y="830692"/>
                  <a:pt x="1677817" y="1169769"/>
                  <a:pt x="2255150" y="1486770"/>
                </a:cubicBezTo>
                <a:cubicBezTo>
                  <a:pt x="2832484" y="1803770"/>
                  <a:pt x="3659058" y="1848042"/>
                  <a:pt x="4225315" y="1804522"/>
                </a:cubicBezTo>
                <a:cubicBezTo>
                  <a:pt x="4791573" y="1761001"/>
                  <a:pt x="5472731" y="1432725"/>
                  <a:pt x="5652698" y="1225649"/>
                </a:cubicBezTo>
                <a:cubicBezTo>
                  <a:pt x="5765177" y="1096226"/>
                  <a:pt x="5821982" y="969352"/>
                  <a:pt x="5831277" y="850515"/>
                </a:cubicBezTo>
                <a:close/>
              </a:path>
            </a:pathLst>
          </a:custGeom>
          <a:gradFill>
            <a:gsLst>
              <a:gs pos="0">
                <a:schemeClr val="accent6">
                  <a:lumMod val="20000"/>
                  <a:lumOff val="80000"/>
                  <a:alpha val="47000"/>
                </a:schemeClr>
              </a:gs>
              <a:gs pos="50000">
                <a:srgbClr val="33CCFF">
                  <a:alpha val="0"/>
                </a:srgbClr>
              </a:gs>
              <a:gs pos="75000">
                <a:srgbClr val="CC00FF">
                  <a:lumMod val="46000"/>
                  <a:lumOff val="54000"/>
                  <a:alpha val="69000"/>
                </a:srgbClr>
              </a:gs>
            </a:gsLst>
            <a:path path="rect">
              <a:fillToRect t="100000" r="100000"/>
            </a:path>
          </a:gradFill>
          <a:ln w="15875">
            <a:gradFill>
              <a:gsLst>
                <a:gs pos="0">
                  <a:srgbClr val="FBEAC7"/>
                </a:gs>
                <a:gs pos="17999">
                  <a:srgbClr val="FEE7F2"/>
                </a:gs>
                <a:gs pos="36000">
                  <a:srgbClr val="FAC77D">
                    <a:lumMod val="81000"/>
                    <a:lumOff val="19000"/>
                  </a:srgbClr>
                </a:gs>
                <a:gs pos="61000">
                  <a:srgbClr val="FBA97D">
                    <a:lumMod val="58000"/>
                    <a:lumOff val="42000"/>
                  </a:srgbClr>
                </a:gs>
                <a:gs pos="82001">
                  <a:srgbClr val="FBD49C"/>
                </a:gs>
                <a:gs pos="100000">
                  <a:srgbClr val="FEE7F2"/>
                </a:gs>
              </a:gsLst>
              <a:lin ang="5400000" scaled="0"/>
            </a:gradFill>
          </a:ln>
          <a:scene3d>
            <a:camera prst="orthographicFront"/>
            <a:lightRig rig="flood"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sp>
        <p:nvSpPr>
          <p:cNvPr id="16" name="Forma libre 6"/>
          <p:cNvSpPr/>
          <p:nvPr/>
        </p:nvSpPr>
        <p:spPr>
          <a:xfrm rot="9027737" flipH="1">
            <a:off x="4572000" y="1921054"/>
            <a:ext cx="1860965" cy="958824"/>
          </a:xfrm>
          <a:custGeom>
            <a:avLst/>
            <a:gdLst>
              <a:gd name="connsiteX0" fmla="*/ 5831277 w 5832648"/>
              <a:gd name="connsiteY0" fmla="*/ 850515 h 1818625"/>
              <a:gd name="connsiteX1" fmla="*/ 5798458 w 5832648"/>
              <a:gd name="connsiteY1" fmla="*/ 646474 h 1818625"/>
              <a:gd name="connsiteX2" fmla="*/ 5222804 w 5832648"/>
              <a:gd name="connsiteY2" fmla="*/ 196376 h 1818625"/>
              <a:gd name="connsiteX3" fmla="*/ 3982299 w 5832648"/>
              <a:gd name="connsiteY3" fmla="*/ 5082 h 1818625"/>
              <a:gd name="connsiteX4" fmla="*/ 3094879 w 5832648"/>
              <a:gd name="connsiteY4" fmla="*/ 176611 h 1818625"/>
              <a:gd name="connsiteX5" fmla="*/ 2733529 w 5832648"/>
              <a:gd name="connsiteY5" fmla="*/ 506743 h 1818625"/>
              <a:gd name="connsiteX6" fmla="*/ 2950714 w 5832648"/>
              <a:gd name="connsiteY6" fmla="*/ 811385 h 1818625"/>
              <a:gd name="connsiteX7" fmla="*/ 3639713 w 5832648"/>
              <a:gd name="connsiteY7" fmla="*/ 941947 h 1818625"/>
              <a:gd name="connsiteX8" fmla="*/ 4180801 w 5832648"/>
              <a:gd name="connsiteY8" fmla="*/ 854284 h 1818625"/>
              <a:gd name="connsiteX9" fmla="*/ 4396114 w 5832648"/>
              <a:gd name="connsiteY9" fmla="*/ 650982 h 1818625"/>
              <a:gd name="connsiteX10" fmla="*/ 4276287 w 5832648"/>
              <a:gd name="connsiteY10" fmla="*/ 473171 h 1818625"/>
              <a:gd name="connsiteX11" fmla="*/ 3871875 w 5832648"/>
              <a:gd name="connsiteY11" fmla="*/ 387373 h 1818625"/>
              <a:gd name="connsiteX12" fmla="*/ 3609755 w 5832648"/>
              <a:gd name="connsiteY12" fmla="*/ 430894 h 1818625"/>
              <a:gd name="connsiteX13" fmla="*/ 3516142 w 5832648"/>
              <a:gd name="connsiteY13" fmla="*/ 490578 h 1818625"/>
              <a:gd name="connsiteX14" fmla="*/ 3504909 w 5832648"/>
              <a:gd name="connsiteY14" fmla="*/ 519178 h 1818625"/>
              <a:gd name="connsiteX15" fmla="*/ 3527375 w 5832648"/>
              <a:gd name="connsiteY15" fmla="*/ 529125 h 1818625"/>
              <a:gd name="connsiteX16" fmla="*/ 3572310 w 5832648"/>
              <a:gd name="connsiteY16" fmla="*/ 524152 h 1818625"/>
              <a:gd name="connsiteX17" fmla="*/ 3617245 w 5832648"/>
              <a:gd name="connsiteY17" fmla="*/ 519178 h 1818625"/>
              <a:gd name="connsiteX18" fmla="*/ 3782006 w 5832648"/>
              <a:gd name="connsiteY18" fmla="*/ 511717 h 1818625"/>
              <a:gd name="connsiteX19" fmla="*/ 3982340 w 5832648"/>
              <a:gd name="connsiteY19" fmla="*/ 550885 h 1818625"/>
              <a:gd name="connsiteX20" fmla="*/ 4066592 w 5832648"/>
              <a:gd name="connsiteY20" fmla="*/ 636061 h 1818625"/>
              <a:gd name="connsiteX21" fmla="*/ 3924299 w 5832648"/>
              <a:gd name="connsiteY21" fmla="*/ 764135 h 1818625"/>
              <a:gd name="connsiteX22" fmla="*/ 3572310 w 5832648"/>
              <a:gd name="connsiteY22" fmla="*/ 815116 h 1818625"/>
              <a:gd name="connsiteX23" fmla="*/ 3081773 w 5832648"/>
              <a:gd name="connsiteY23" fmla="*/ 711910 h 1818625"/>
              <a:gd name="connsiteX24" fmla="*/ 2928246 w 5832648"/>
              <a:gd name="connsiteY24" fmla="*/ 496796 h 1818625"/>
              <a:gd name="connsiteX25" fmla="*/ 3212832 w 5832648"/>
              <a:gd name="connsiteY25" fmla="*/ 219509 h 1818625"/>
              <a:gd name="connsiteX26" fmla="*/ 3961744 w 5832648"/>
              <a:gd name="connsiteY26" fmla="*/ 96409 h 1818625"/>
              <a:gd name="connsiteX27" fmla="*/ 4897885 w 5832648"/>
              <a:gd name="connsiteY27" fmla="*/ 281681 h 1818625"/>
              <a:gd name="connsiteX28" fmla="*/ 5212428 w 5832648"/>
              <a:gd name="connsiteY28" fmla="*/ 675851 h 1818625"/>
              <a:gd name="connsiteX29" fmla="*/ 4778058 w 5832648"/>
              <a:gd name="connsiteY29" fmla="*/ 1074994 h 1818625"/>
              <a:gd name="connsiteX30" fmla="*/ 3662179 w 5832648"/>
              <a:gd name="connsiteY30" fmla="*/ 1247832 h 1818625"/>
              <a:gd name="connsiteX31" fmla="*/ 3025604 w 5832648"/>
              <a:gd name="connsiteY31" fmla="*/ 1190634 h 1818625"/>
              <a:gd name="connsiteX32" fmla="*/ 2565024 w 5832648"/>
              <a:gd name="connsiteY32" fmla="*/ 1037691 h 1818625"/>
              <a:gd name="connsiteX33" fmla="*/ 2186822 w 5832648"/>
              <a:gd name="connsiteY33" fmla="*/ 822576 h 1818625"/>
              <a:gd name="connsiteX34" fmla="*/ 1658840 w 5832648"/>
              <a:gd name="connsiteY34" fmla="*/ 455763 h 1818625"/>
              <a:gd name="connsiteX35" fmla="*/ 891205 w 5832648"/>
              <a:gd name="connsiteY35" fmla="*/ 270490 h 1818625"/>
              <a:gd name="connsiteX36" fmla="*/ 209696 w 5832648"/>
              <a:gd name="connsiteY36" fmla="*/ 418459 h 1818625"/>
              <a:gd name="connsiteX37" fmla="*/ 0 w 5832648"/>
              <a:gd name="connsiteY37" fmla="*/ 730562 h 1818625"/>
              <a:gd name="connsiteX38" fmla="*/ 93614 w 5832648"/>
              <a:gd name="connsiteY38" fmla="*/ 953137 h 1818625"/>
              <a:gd name="connsiteX39" fmla="*/ 516750 w 5832648"/>
              <a:gd name="connsiteY39" fmla="*/ 1066290 h 1818625"/>
              <a:gd name="connsiteX40" fmla="*/ 732061 w 5832648"/>
              <a:gd name="connsiteY40" fmla="*/ 1034582 h 1818625"/>
              <a:gd name="connsiteX41" fmla="*/ 835038 w 5832648"/>
              <a:gd name="connsiteY41" fmla="*/ 978628 h 1818625"/>
              <a:gd name="connsiteX42" fmla="*/ 842526 w 5832648"/>
              <a:gd name="connsiteY42" fmla="*/ 943190 h 1818625"/>
              <a:gd name="connsiteX43" fmla="*/ 816314 w 5832648"/>
              <a:gd name="connsiteY43" fmla="*/ 897183 h 1818625"/>
              <a:gd name="connsiteX44" fmla="*/ 778868 w 5832648"/>
              <a:gd name="connsiteY44" fmla="*/ 883505 h 1818625"/>
              <a:gd name="connsiteX45" fmla="*/ 733933 w 5832648"/>
              <a:gd name="connsiteY45" fmla="*/ 892209 h 1818625"/>
              <a:gd name="connsiteX46" fmla="*/ 623470 w 5832648"/>
              <a:gd name="connsiteY46" fmla="*/ 917078 h 1818625"/>
              <a:gd name="connsiteX47" fmla="*/ 501771 w 5832648"/>
              <a:gd name="connsiteY47" fmla="*/ 924538 h 1818625"/>
              <a:gd name="connsiteX48" fmla="*/ 224673 w 5832648"/>
              <a:gd name="connsiteY48" fmla="*/ 857393 h 1818625"/>
              <a:gd name="connsiteX49" fmla="*/ 149783 w 5832648"/>
              <a:gd name="connsiteY49" fmla="*/ 723101 h 1818625"/>
              <a:gd name="connsiteX50" fmla="*/ 273352 w 5832648"/>
              <a:gd name="connsiteY50" fmla="*/ 505500 h 1818625"/>
              <a:gd name="connsiteX51" fmla="*/ 703977 w 5832648"/>
              <a:gd name="connsiteY51" fmla="*/ 399808 h 1818625"/>
              <a:gd name="connsiteX52" fmla="*/ 1082179 w 5832648"/>
              <a:gd name="connsiteY52" fmla="*/ 475657 h 1818625"/>
              <a:gd name="connsiteX53" fmla="*/ 1377999 w 5832648"/>
              <a:gd name="connsiteY53" fmla="*/ 662173 h 1818625"/>
              <a:gd name="connsiteX54" fmla="*/ 2255150 w 5832648"/>
              <a:gd name="connsiteY54" fmla="*/ 1486770 h 1818625"/>
              <a:gd name="connsiteX55" fmla="*/ 4225315 w 5832648"/>
              <a:gd name="connsiteY55" fmla="*/ 1804522 h 1818625"/>
              <a:gd name="connsiteX56" fmla="*/ 5652698 w 5832648"/>
              <a:gd name="connsiteY56" fmla="*/ 1225649 h 1818625"/>
              <a:gd name="connsiteX57" fmla="*/ 5831277 w 5832648"/>
              <a:gd name="connsiteY57" fmla="*/ 850515 h 1818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Lst>
            <a:rect l="l" t="t" r="r" b="b"/>
            <a:pathLst>
              <a:path w="5832648" h="1818625">
                <a:moveTo>
                  <a:pt x="5831277" y="850515"/>
                </a:moveTo>
                <a:cubicBezTo>
                  <a:pt x="5836853" y="779212"/>
                  <a:pt x="5825326" y="710803"/>
                  <a:pt x="5798458" y="646474"/>
                </a:cubicBezTo>
                <a:cubicBezTo>
                  <a:pt x="5726809" y="474929"/>
                  <a:pt x="5525497" y="303274"/>
                  <a:pt x="5222804" y="196376"/>
                </a:cubicBezTo>
                <a:cubicBezTo>
                  <a:pt x="4920110" y="89477"/>
                  <a:pt x="4583626" y="-25754"/>
                  <a:pt x="3982299" y="5082"/>
                </a:cubicBezTo>
                <a:cubicBezTo>
                  <a:pt x="3380973" y="35917"/>
                  <a:pt x="3303007" y="93000"/>
                  <a:pt x="3094879" y="176611"/>
                </a:cubicBezTo>
                <a:cubicBezTo>
                  <a:pt x="2886750" y="260221"/>
                  <a:pt x="2733529" y="378255"/>
                  <a:pt x="2733529" y="506743"/>
                </a:cubicBezTo>
                <a:cubicBezTo>
                  <a:pt x="2733529" y="631916"/>
                  <a:pt x="2805923" y="733463"/>
                  <a:pt x="2950714" y="811385"/>
                </a:cubicBezTo>
                <a:cubicBezTo>
                  <a:pt x="3112977" y="898426"/>
                  <a:pt x="3342644" y="941947"/>
                  <a:pt x="3639713" y="941947"/>
                </a:cubicBezTo>
                <a:cubicBezTo>
                  <a:pt x="3856896" y="941947"/>
                  <a:pt x="4037260" y="912726"/>
                  <a:pt x="4180801" y="854284"/>
                </a:cubicBezTo>
                <a:cubicBezTo>
                  <a:pt x="4324343" y="795842"/>
                  <a:pt x="4396114" y="728075"/>
                  <a:pt x="4396114" y="650982"/>
                </a:cubicBezTo>
                <a:cubicBezTo>
                  <a:pt x="4396114" y="580520"/>
                  <a:pt x="4356172" y="521250"/>
                  <a:pt x="4276287" y="473171"/>
                </a:cubicBezTo>
                <a:cubicBezTo>
                  <a:pt x="4181426" y="415972"/>
                  <a:pt x="4046622" y="387373"/>
                  <a:pt x="3871875" y="387373"/>
                </a:cubicBezTo>
                <a:cubicBezTo>
                  <a:pt x="3767027" y="387373"/>
                  <a:pt x="3679654" y="401880"/>
                  <a:pt x="3609755" y="430894"/>
                </a:cubicBezTo>
                <a:cubicBezTo>
                  <a:pt x="3554835" y="453275"/>
                  <a:pt x="3523631" y="473171"/>
                  <a:pt x="3516142" y="490578"/>
                </a:cubicBezTo>
                <a:cubicBezTo>
                  <a:pt x="3508652" y="507987"/>
                  <a:pt x="3504909" y="517520"/>
                  <a:pt x="3504909" y="519178"/>
                </a:cubicBezTo>
                <a:cubicBezTo>
                  <a:pt x="3504909" y="525809"/>
                  <a:pt x="3512397" y="529125"/>
                  <a:pt x="3527375" y="529125"/>
                </a:cubicBezTo>
                <a:lnTo>
                  <a:pt x="3572310" y="524152"/>
                </a:lnTo>
                <a:cubicBezTo>
                  <a:pt x="3577303" y="523322"/>
                  <a:pt x="3592282" y="521664"/>
                  <a:pt x="3617245" y="519178"/>
                </a:cubicBezTo>
                <a:cubicBezTo>
                  <a:pt x="3667172" y="514204"/>
                  <a:pt x="3722092" y="511717"/>
                  <a:pt x="3782006" y="511717"/>
                </a:cubicBezTo>
                <a:cubicBezTo>
                  <a:pt x="3859394" y="511717"/>
                  <a:pt x="3926171" y="524773"/>
                  <a:pt x="3982340" y="550885"/>
                </a:cubicBezTo>
                <a:cubicBezTo>
                  <a:pt x="4038508" y="576998"/>
                  <a:pt x="4066592" y="605389"/>
                  <a:pt x="4066592" y="636061"/>
                </a:cubicBezTo>
                <a:cubicBezTo>
                  <a:pt x="4066592" y="687456"/>
                  <a:pt x="4019161" y="730148"/>
                  <a:pt x="3924299" y="764135"/>
                </a:cubicBezTo>
                <a:cubicBezTo>
                  <a:pt x="3829437" y="798122"/>
                  <a:pt x="3712108" y="815116"/>
                  <a:pt x="3572310" y="815116"/>
                </a:cubicBezTo>
                <a:cubicBezTo>
                  <a:pt x="3362616" y="815116"/>
                  <a:pt x="3199103" y="780714"/>
                  <a:pt x="3081773" y="711910"/>
                </a:cubicBezTo>
                <a:cubicBezTo>
                  <a:pt x="2979422" y="652226"/>
                  <a:pt x="2928246" y="580520"/>
                  <a:pt x="2928246" y="496796"/>
                </a:cubicBezTo>
                <a:cubicBezTo>
                  <a:pt x="2928246" y="389860"/>
                  <a:pt x="3023108" y="297431"/>
                  <a:pt x="3212832" y="219509"/>
                </a:cubicBezTo>
                <a:cubicBezTo>
                  <a:pt x="3412542" y="137442"/>
                  <a:pt x="3662179" y="96409"/>
                  <a:pt x="3961744" y="96409"/>
                </a:cubicBezTo>
                <a:cubicBezTo>
                  <a:pt x="4351179" y="96409"/>
                  <a:pt x="4663226" y="158167"/>
                  <a:pt x="4897885" y="281681"/>
                </a:cubicBezTo>
                <a:cubicBezTo>
                  <a:pt x="5107580" y="391933"/>
                  <a:pt x="5212428" y="523322"/>
                  <a:pt x="5212428" y="675851"/>
                </a:cubicBezTo>
                <a:cubicBezTo>
                  <a:pt x="5212428" y="830866"/>
                  <a:pt x="5067639" y="963914"/>
                  <a:pt x="4778058" y="1074994"/>
                </a:cubicBezTo>
                <a:cubicBezTo>
                  <a:pt x="4478494" y="1190219"/>
                  <a:pt x="4106535" y="1247832"/>
                  <a:pt x="3662179" y="1247832"/>
                </a:cubicBezTo>
                <a:cubicBezTo>
                  <a:pt x="3420031" y="1247832"/>
                  <a:pt x="3207841" y="1228766"/>
                  <a:pt x="3025604" y="1190634"/>
                </a:cubicBezTo>
                <a:cubicBezTo>
                  <a:pt x="2865837" y="1157475"/>
                  <a:pt x="2712310" y="1106495"/>
                  <a:pt x="2565024" y="1037691"/>
                </a:cubicBezTo>
                <a:cubicBezTo>
                  <a:pt x="2462672" y="990440"/>
                  <a:pt x="2336606" y="918736"/>
                  <a:pt x="2186822" y="822576"/>
                </a:cubicBezTo>
                <a:lnTo>
                  <a:pt x="1658840" y="455763"/>
                </a:lnTo>
                <a:cubicBezTo>
                  <a:pt x="1441655" y="332248"/>
                  <a:pt x="1185777" y="270490"/>
                  <a:pt x="891205" y="270490"/>
                </a:cubicBezTo>
                <a:cubicBezTo>
                  <a:pt x="599130" y="270490"/>
                  <a:pt x="371959" y="319813"/>
                  <a:pt x="209696" y="418459"/>
                </a:cubicBezTo>
                <a:cubicBezTo>
                  <a:pt x="69898" y="503842"/>
                  <a:pt x="0" y="607876"/>
                  <a:pt x="0" y="730562"/>
                </a:cubicBezTo>
                <a:cubicBezTo>
                  <a:pt x="0" y="824234"/>
                  <a:pt x="31205" y="898426"/>
                  <a:pt x="93614" y="953137"/>
                </a:cubicBezTo>
                <a:cubicBezTo>
                  <a:pt x="178490" y="1028573"/>
                  <a:pt x="319535" y="1066290"/>
                  <a:pt x="516750" y="1066290"/>
                </a:cubicBezTo>
                <a:cubicBezTo>
                  <a:pt x="596633" y="1066290"/>
                  <a:pt x="668403" y="1055721"/>
                  <a:pt x="732061" y="1034582"/>
                </a:cubicBezTo>
                <a:cubicBezTo>
                  <a:pt x="795719" y="1013444"/>
                  <a:pt x="830045" y="994793"/>
                  <a:pt x="835038" y="978628"/>
                </a:cubicBezTo>
                <a:cubicBezTo>
                  <a:pt x="840029" y="962463"/>
                  <a:pt x="842526" y="950650"/>
                  <a:pt x="842526" y="943190"/>
                </a:cubicBezTo>
                <a:cubicBezTo>
                  <a:pt x="842526" y="924953"/>
                  <a:pt x="833788" y="909617"/>
                  <a:pt x="816314" y="897183"/>
                </a:cubicBezTo>
                <a:cubicBezTo>
                  <a:pt x="796343" y="888064"/>
                  <a:pt x="783861" y="883505"/>
                  <a:pt x="778868" y="883505"/>
                </a:cubicBezTo>
                <a:cubicBezTo>
                  <a:pt x="766387" y="883505"/>
                  <a:pt x="751408" y="886406"/>
                  <a:pt x="733933" y="892209"/>
                </a:cubicBezTo>
                <a:cubicBezTo>
                  <a:pt x="698984" y="903814"/>
                  <a:pt x="662163" y="912104"/>
                  <a:pt x="623470" y="917078"/>
                </a:cubicBezTo>
                <a:cubicBezTo>
                  <a:pt x="584775" y="922052"/>
                  <a:pt x="544209" y="924538"/>
                  <a:pt x="501771" y="924538"/>
                </a:cubicBezTo>
                <a:cubicBezTo>
                  <a:pt x="379448" y="924538"/>
                  <a:pt x="287083" y="902156"/>
                  <a:pt x="224673" y="857393"/>
                </a:cubicBezTo>
                <a:cubicBezTo>
                  <a:pt x="174746" y="821747"/>
                  <a:pt x="149783" y="776983"/>
                  <a:pt x="149783" y="723101"/>
                </a:cubicBezTo>
                <a:cubicBezTo>
                  <a:pt x="149783" y="636061"/>
                  <a:pt x="190972" y="563527"/>
                  <a:pt x="273352" y="505500"/>
                </a:cubicBezTo>
                <a:cubicBezTo>
                  <a:pt x="373207" y="435038"/>
                  <a:pt x="516750" y="399808"/>
                  <a:pt x="703977" y="399808"/>
                </a:cubicBezTo>
                <a:cubicBezTo>
                  <a:pt x="841277" y="399808"/>
                  <a:pt x="967345" y="425091"/>
                  <a:pt x="1082179" y="475657"/>
                </a:cubicBezTo>
                <a:cubicBezTo>
                  <a:pt x="1162062" y="511303"/>
                  <a:pt x="1182504" y="493654"/>
                  <a:pt x="1377999" y="662173"/>
                </a:cubicBezTo>
                <a:cubicBezTo>
                  <a:pt x="1573495" y="830692"/>
                  <a:pt x="1677817" y="1169769"/>
                  <a:pt x="2255150" y="1486770"/>
                </a:cubicBezTo>
                <a:cubicBezTo>
                  <a:pt x="2832484" y="1803770"/>
                  <a:pt x="3659058" y="1848042"/>
                  <a:pt x="4225315" y="1804522"/>
                </a:cubicBezTo>
                <a:cubicBezTo>
                  <a:pt x="4791573" y="1761001"/>
                  <a:pt x="5472731" y="1432725"/>
                  <a:pt x="5652698" y="1225649"/>
                </a:cubicBezTo>
                <a:cubicBezTo>
                  <a:pt x="5765177" y="1096226"/>
                  <a:pt x="5821982" y="969352"/>
                  <a:pt x="5831277" y="850515"/>
                </a:cubicBezTo>
                <a:close/>
              </a:path>
            </a:pathLst>
          </a:custGeom>
          <a:gradFill>
            <a:gsLst>
              <a:gs pos="0">
                <a:schemeClr val="accent6">
                  <a:lumMod val="20000"/>
                  <a:lumOff val="80000"/>
                  <a:alpha val="47000"/>
                </a:schemeClr>
              </a:gs>
              <a:gs pos="50000">
                <a:srgbClr val="33CCFF">
                  <a:alpha val="0"/>
                </a:srgbClr>
              </a:gs>
              <a:gs pos="75000">
                <a:srgbClr val="CC00FF">
                  <a:lumMod val="46000"/>
                  <a:lumOff val="54000"/>
                  <a:alpha val="69000"/>
                </a:srgbClr>
              </a:gs>
            </a:gsLst>
            <a:path path="rect">
              <a:fillToRect t="100000" r="100000"/>
            </a:path>
          </a:gradFill>
          <a:ln w="15875">
            <a:gradFill>
              <a:gsLst>
                <a:gs pos="0">
                  <a:srgbClr val="FBEAC7"/>
                </a:gs>
                <a:gs pos="17999">
                  <a:srgbClr val="FEE7F2"/>
                </a:gs>
                <a:gs pos="36000">
                  <a:srgbClr val="FAC77D">
                    <a:lumMod val="81000"/>
                    <a:lumOff val="19000"/>
                  </a:srgbClr>
                </a:gs>
                <a:gs pos="61000">
                  <a:srgbClr val="FBA97D">
                    <a:lumMod val="58000"/>
                    <a:lumOff val="42000"/>
                  </a:srgbClr>
                </a:gs>
                <a:gs pos="82001">
                  <a:srgbClr val="FBD49C"/>
                </a:gs>
                <a:gs pos="100000">
                  <a:srgbClr val="FEE7F2"/>
                </a:gs>
              </a:gsLst>
              <a:lin ang="5400000" scaled="0"/>
            </a:gradFill>
          </a:ln>
          <a:scene3d>
            <a:camera prst="orthographicFront"/>
            <a:lightRig rig="flood"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sp>
        <p:nvSpPr>
          <p:cNvPr id="18" name="Forma libre 6"/>
          <p:cNvSpPr/>
          <p:nvPr/>
        </p:nvSpPr>
        <p:spPr>
          <a:xfrm rot="9027737" flipV="1">
            <a:off x="107504" y="3970286"/>
            <a:ext cx="1860965" cy="958824"/>
          </a:xfrm>
          <a:custGeom>
            <a:avLst/>
            <a:gdLst>
              <a:gd name="connsiteX0" fmla="*/ 5831277 w 5832648"/>
              <a:gd name="connsiteY0" fmla="*/ 850515 h 1818625"/>
              <a:gd name="connsiteX1" fmla="*/ 5798458 w 5832648"/>
              <a:gd name="connsiteY1" fmla="*/ 646474 h 1818625"/>
              <a:gd name="connsiteX2" fmla="*/ 5222804 w 5832648"/>
              <a:gd name="connsiteY2" fmla="*/ 196376 h 1818625"/>
              <a:gd name="connsiteX3" fmla="*/ 3982299 w 5832648"/>
              <a:gd name="connsiteY3" fmla="*/ 5082 h 1818625"/>
              <a:gd name="connsiteX4" fmla="*/ 3094879 w 5832648"/>
              <a:gd name="connsiteY4" fmla="*/ 176611 h 1818625"/>
              <a:gd name="connsiteX5" fmla="*/ 2733529 w 5832648"/>
              <a:gd name="connsiteY5" fmla="*/ 506743 h 1818625"/>
              <a:gd name="connsiteX6" fmla="*/ 2950714 w 5832648"/>
              <a:gd name="connsiteY6" fmla="*/ 811385 h 1818625"/>
              <a:gd name="connsiteX7" fmla="*/ 3639713 w 5832648"/>
              <a:gd name="connsiteY7" fmla="*/ 941947 h 1818625"/>
              <a:gd name="connsiteX8" fmla="*/ 4180801 w 5832648"/>
              <a:gd name="connsiteY8" fmla="*/ 854284 h 1818625"/>
              <a:gd name="connsiteX9" fmla="*/ 4396114 w 5832648"/>
              <a:gd name="connsiteY9" fmla="*/ 650982 h 1818625"/>
              <a:gd name="connsiteX10" fmla="*/ 4276287 w 5832648"/>
              <a:gd name="connsiteY10" fmla="*/ 473171 h 1818625"/>
              <a:gd name="connsiteX11" fmla="*/ 3871875 w 5832648"/>
              <a:gd name="connsiteY11" fmla="*/ 387373 h 1818625"/>
              <a:gd name="connsiteX12" fmla="*/ 3609755 w 5832648"/>
              <a:gd name="connsiteY12" fmla="*/ 430894 h 1818625"/>
              <a:gd name="connsiteX13" fmla="*/ 3516142 w 5832648"/>
              <a:gd name="connsiteY13" fmla="*/ 490578 h 1818625"/>
              <a:gd name="connsiteX14" fmla="*/ 3504909 w 5832648"/>
              <a:gd name="connsiteY14" fmla="*/ 519178 h 1818625"/>
              <a:gd name="connsiteX15" fmla="*/ 3527375 w 5832648"/>
              <a:gd name="connsiteY15" fmla="*/ 529125 h 1818625"/>
              <a:gd name="connsiteX16" fmla="*/ 3572310 w 5832648"/>
              <a:gd name="connsiteY16" fmla="*/ 524152 h 1818625"/>
              <a:gd name="connsiteX17" fmla="*/ 3617245 w 5832648"/>
              <a:gd name="connsiteY17" fmla="*/ 519178 h 1818625"/>
              <a:gd name="connsiteX18" fmla="*/ 3782006 w 5832648"/>
              <a:gd name="connsiteY18" fmla="*/ 511717 h 1818625"/>
              <a:gd name="connsiteX19" fmla="*/ 3982340 w 5832648"/>
              <a:gd name="connsiteY19" fmla="*/ 550885 h 1818625"/>
              <a:gd name="connsiteX20" fmla="*/ 4066592 w 5832648"/>
              <a:gd name="connsiteY20" fmla="*/ 636061 h 1818625"/>
              <a:gd name="connsiteX21" fmla="*/ 3924299 w 5832648"/>
              <a:gd name="connsiteY21" fmla="*/ 764135 h 1818625"/>
              <a:gd name="connsiteX22" fmla="*/ 3572310 w 5832648"/>
              <a:gd name="connsiteY22" fmla="*/ 815116 h 1818625"/>
              <a:gd name="connsiteX23" fmla="*/ 3081773 w 5832648"/>
              <a:gd name="connsiteY23" fmla="*/ 711910 h 1818625"/>
              <a:gd name="connsiteX24" fmla="*/ 2928246 w 5832648"/>
              <a:gd name="connsiteY24" fmla="*/ 496796 h 1818625"/>
              <a:gd name="connsiteX25" fmla="*/ 3212832 w 5832648"/>
              <a:gd name="connsiteY25" fmla="*/ 219509 h 1818625"/>
              <a:gd name="connsiteX26" fmla="*/ 3961744 w 5832648"/>
              <a:gd name="connsiteY26" fmla="*/ 96409 h 1818625"/>
              <a:gd name="connsiteX27" fmla="*/ 4897885 w 5832648"/>
              <a:gd name="connsiteY27" fmla="*/ 281681 h 1818625"/>
              <a:gd name="connsiteX28" fmla="*/ 5212428 w 5832648"/>
              <a:gd name="connsiteY28" fmla="*/ 675851 h 1818625"/>
              <a:gd name="connsiteX29" fmla="*/ 4778058 w 5832648"/>
              <a:gd name="connsiteY29" fmla="*/ 1074994 h 1818625"/>
              <a:gd name="connsiteX30" fmla="*/ 3662179 w 5832648"/>
              <a:gd name="connsiteY30" fmla="*/ 1247832 h 1818625"/>
              <a:gd name="connsiteX31" fmla="*/ 3025604 w 5832648"/>
              <a:gd name="connsiteY31" fmla="*/ 1190634 h 1818625"/>
              <a:gd name="connsiteX32" fmla="*/ 2565024 w 5832648"/>
              <a:gd name="connsiteY32" fmla="*/ 1037691 h 1818625"/>
              <a:gd name="connsiteX33" fmla="*/ 2186822 w 5832648"/>
              <a:gd name="connsiteY33" fmla="*/ 822576 h 1818625"/>
              <a:gd name="connsiteX34" fmla="*/ 1658840 w 5832648"/>
              <a:gd name="connsiteY34" fmla="*/ 455763 h 1818625"/>
              <a:gd name="connsiteX35" fmla="*/ 891205 w 5832648"/>
              <a:gd name="connsiteY35" fmla="*/ 270490 h 1818625"/>
              <a:gd name="connsiteX36" fmla="*/ 209696 w 5832648"/>
              <a:gd name="connsiteY36" fmla="*/ 418459 h 1818625"/>
              <a:gd name="connsiteX37" fmla="*/ 0 w 5832648"/>
              <a:gd name="connsiteY37" fmla="*/ 730562 h 1818625"/>
              <a:gd name="connsiteX38" fmla="*/ 93614 w 5832648"/>
              <a:gd name="connsiteY38" fmla="*/ 953137 h 1818625"/>
              <a:gd name="connsiteX39" fmla="*/ 516750 w 5832648"/>
              <a:gd name="connsiteY39" fmla="*/ 1066290 h 1818625"/>
              <a:gd name="connsiteX40" fmla="*/ 732061 w 5832648"/>
              <a:gd name="connsiteY40" fmla="*/ 1034582 h 1818625"/>
              <a:gd name="connsiteX41" fmla="*/ 835038 w 5832648"/>
              <a:gd name="connsiteY41" fmla="*/ 978628 h 1818625"/>
              <a:gd name="connsiteX42" fmla="*/ 842526 w 5832648"/>
              <a:gd name="connsiteY42" fmla="*/ 943190 h 1818625"/>
              <a:gd name="connsiteX43" fmla="*/ 816314 w 5832648"/>
              <a:gd name="connsiteY43" fmla="*/ 897183 h 1818625"/>
              <a:gd name="connsiteX44" fmla="*/ 778868 w 5832648"/>
              <a:gd name="connsiteY44" fmla="*/ 883505 h 1818625"/>
              <a:gd name="connsiteX45" fmla="*/ 733933 w 5832648"/>
              <a:gd name="connsiteY45" fmla="*/ 892209 h 1818625"/>
              <a:gd name="connsiteX46" fmla="*/ 623470 w 5832648"/>
              <a:gd name="connsiteY46" fmla="*/ 917078 h 1818625"/>
              <a:gd name="connsiteX47" fmla="*/ 501771 w 5832648"/>
              <a:gd name="connsiteY47" fmla="*/ 924538 h 1818625"/>
              <a:gd name="connsiteX48" fmla="*/ 224673 w 5832648"/>
              <a:gd name="connsiteY48" fmla="*/ 857393 h 1818625"/>
              <a:gd name="connsiteX49" fmla="*/ 149783 w 5832648"/>
              <a:gd name="connsiteY49" fmla="*/ 723101 h 1818625"/>
              <a:gd name="connsiteX50" fmla="*/ 273352 w 5832648"/>
              <a:gd name="connsiteY50" fmla="*/ 505500 h 1818625"/>
              <a:gd name="connsiteX51" fmla="*/ 703977 w 5832648"/>
              <a:gd name="connsiteY51" fmla="*/ 399808 h 1818625"/>
              <a:gd name="connsiteX52" fmla="*/ 1082179 w 5832648"/>
              <a:gd name="connsiteY52" fmla="*/ 475657 h 1818625"/>
              <a:gd name="connsiteX53" fmla="*/ 1377999 w 5832648"/>
              <a:gd name="connsiteY53" fmla="*/ 662173 h 1818625"/>
              <a:gd name="connsiteX54" fmla="*/ 2255150 w 5832648"/>
              <a:gd name="connsiteY54" fmla="*/ 1486770 h 1818625"/>
              <a:gd name="connsiteX55" fmla="*/ 4225315 w 5832648"/>
              <a:gd name="connsiteY55" fmla="*/ 1804522 h 1818625"/>
              <a:gd name="connsiteX56" fmla="*/ 5652698 w 5832648"/>
              <a:gd name="connsiteY56" fmla="*/ 1225649 h 1818625"/>
              <a:gd name="connsiteX57" fmla="*/ 5831277 w 5832648"/>
              <a:gd name="connsiteY57" fmla="*/ 850515 h 1818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Lst>
            <a:rect l="l" t="t" r="r" b="b"/>
            <a:pathLst>
              <a:path w="5832648" h="1818625">
                <a:moveTo>
                  <a:pt x="5831277" y="850515"/>
                </a:moveTo>
                <a:cubicBezTo>
                  <a:pt x="5836853" y="779212"/>
                  <a:pt x="5825326" y="710803"/>
                  <a:pt x="5798458" y="646474"/>
                </a:cubicBezTo>
                <a:cubicBezTo>
                  <a:pt x="5726809" y="474929"/>
                  <a:pt x="5525497" y="303274"/>
                  <a:pt x="5222804" y="196376"/>
                </a:cubicBezTo>
                <a:cubicBezTo>
                  <a:pt x="4920110" y="89477"/>
                  <a:pt x="4583626" y="-25754"/>
                  <a:pt x="3982299" y="5082"/>
                </a:cubicBezTo>
                <a:cubicBezTo>
                  <a:pt x="3380973" y="35917"/>
                  <a:pt x="3303007" y="93000"/>
                  <a:pt x="3094879" y="176611"/>
                </a:cubicBezTo>
                <a:cubicBezTo>
                  <a:pt x="2886750" y="260221"/>
                  <a:pt x="2733529" y="378255"/>
                  <a:pt x="2733529" y="506743"/>
                </a:cubicBezTo>
                <a:cubicBezTo>
                  <a:pt x="2733529" y="631916"/>
                  <a:pt x="2805923" y="733463"/>
                  <a:pt x="2950714" y="811385"/>
                </a:cubicBezTo>
                <a:cubicBezTo>
                  <a:pt x="3112977" y="898426"/>
                  <a:pt x="3342644" y="941947"/>
                  <a:pt x="3639713" y="941947"/>
                </a:cubicBezTo>
                <a:cubicBezTo>
                  <a:pt x="3856896" y="941947"/>
                  <a:pt x="4037260" y="912726"/>
                  <a:pt x="4180801" y="854284"/>
                </a:cubicBezTo>
                <a:cubicBezTo>
                  <a:pt x="4324343" y="795842"/>
                  <a:pt x="4396114" y="728075"/>
                  <a:pt x="4396114" y="650982"/>
                </a:cubicBezTo>
                <a:cubicBezTo>
                  <a:pt x="4396114" y="580520"/>
                  <a:pt x="4356172" y="521250"/>
                  <a:pt x="4276287" y="473171"/>
                </a:cubicBezTo>
                <a:cubicBezTo>
                  <a:pt x="4181426" y="415972"/>
                  <a:pt x="4046622" y="387373"/>
                  <a:pt x="3871875" y="387373"/>
                </a:cubicBezTo>
                <a:cubicBezTo>
                  <a:pt x="3767027" y="387373"/>
                  <a:pt x="3679654" y="401880"/>
                  <a:pt x="3609755" y="430894"/>
                </a:cubicBezTo>
                <a:cubicBezTo>
                  <a:pt x="3554835" y="453275"/>
                  <a:pt x="3523631" y="473171"/>
                  <a:pt x="3516142" y="490578"/>
                </a:cubicBezTo>
                <a:cubicBezTo>
                  <a:pt x="3508652" y="507987"/>
                  <a:pt x="3504909" y="517520"/>
                  <a:pt x="3504909" y="519178"/>
                </a:cubicBezTo>
                <a:cubicBezTo>
                  <a:pt x="3504909" y="525809"/>
                  <a:pt x="3512397" y="529125"/>
                  <a:pt x="3527375" y="529125"/>
                </a:cubicBezTo>
                <a:lnTo>
                  <a:pt x="3572310" y="524152"/>
                </a:lnTo>
                <a:cubicBezTo>
                  <a:pt x="3577303" y="523322"/>
                  <a:pt x="3592282" y="521664"/>
                  <a:pt x="3617245" y="519178"/>
                </a:cubicBezTo>
                <a:cubicBezTo>
                  <a:pt x="3667172" y="514204"/>
                  <a:pt x="3722092" y="511717"/>
                  <a:pt x="3782006" y="511717"/>
                </a:cubicBezTo>
                <a:cubicBezTo>
                  <a:pt x="3859394" y="511717"/>
                  <a:pt x="3926171" y="524773"/>
                  <a:pt x="3982340" y="550885"/>
                </a:cubicBezTo>
                <a:cubicBezTo>
                  <a:pt x="4038508" y="576998"/>
                  <a:pt x="4066592" y="605389"/>
                  <a:pt x="4066592" y="636061"/>
                </a:cubicBezTo>
                <a:cubicBezTo>
                  <a:pt x="4066592" y="687456"/>
                  <a:pt x="4019161" y="730148"/>
                  <a:pt x="3924299" y="764135"/>
                </a:cubicBezTo>
                <a:cubicBezTo>
                  <a:pt x="3829437" y="798122"/>
                  <a:pt x="3712108" y="815116"/>
                  <a:pt x="3572310" y="815116"/>
                </a:cubicBezTo>
                <a:cubicBezTo>
                  <a:pt x="3362616" y="815116"/>
                  <a:pt x="3199103" y="780714"/>
                  <a:pt x="3081773" y="711910"/>
                </a:cubicBezTo>
                <a:cubicBezTo>
                  <a:pt x="2979422" y="652226"/>
                  <a:pt x="2928246" y="580520"/>
                  <a:pt x="2928246" y="496796"/>
                </a:cubicBezTo>
                <a:cubicBezTo>
                  <a:pt x="2928246" y="389860"/>
                  <a:pt x="3023108" y="297431"/>
                  <a:pt x="3212832" y="219509"/>
                </a:cubicBezTo>
                <a:cubicBezTo>
                  <a:pt x="3412542" y="137442"/>
                  <a:pt x="3662179" y="96409"/>
                  <a:pt x="3961744" y="96409"/>
                </a:cubicBezTo>
                <a:cubicBezTo>
                  <a:pt x="4351179" y="96409"/>
                  <a:pt x="4663226" y="158167"/>
                  <a:pt x="4897885" y="281681"/>
                </a:cubicBezTo>
                <a:cubicBezTo>
                  <a:pt x="5107580" y="391933"/>
                  <a:pt x="5212428" y="523322"/>
                  <a:pt x="5212428" y="675851"/>
                </a:cubicBezTo>
                <a:cubicBezTo>
                  <a:pt x="5212428" y="830866"/>
                  <a:pt x="5067639" y="963914"/>
                  <a:pt x="4778058" y="1074994"/>
                </a:cubicBezTo>
                <a:cubicBezTo>
                  <a:pt x="4478494" y="1190219"/>
                  <a:pt x="4106535" y="1247832"/>
                  <a:pt x="3662179" y="1247832"/>
                </a:cubicBezTo>
                <a:cubicBezTo>
                  <a:pt x="3420031" y="1247832"/>
                  <a:pt x="3207841" y="1228766"/>
                  <a:pt x="3025604" y="1190634"/>
                </a:cubicBezTo>
                <a:cubicBezTo>
                  <a:pt x="2865837" y="1157475"/>
                  <a:pt x="2712310" y="1106495"/>
                  <a:pt x="2565024" y="1037691"/>
                </a:cubicBezTo>
                <a:cubicBezTo>
                  <a:pt x="2462672" y="990440"/>
                  <a:pt x="2336606" y="918736"/>
                  <a:pt x="2186822" y="822576"/>
                </a:cubicBezTo>
                <a:lnTo>
                  <a:pt x="1658840" y="455763"/>
                </a:lnTo>
                <a:cubicBezTo>
                  <a:pt x="1441655" y="332248"/>
                  <a:pt x="1185777" y="270490"/>
                  <a:pt x="891205" y="270490"/>
                </a:cubicBezTo>
                <a:cubicBezTo>
                  <a:pt x="599130" y="270490"/>
                  <a:pt x="371959" y="319813"/>
                  <a:pt x="209696" y="418459"/>
                </a:cubicBezTo>
                <a:cubicBezTo>
                  <a:pt x="69898" y="503842"/>
                  <a:pt x="0" y="607876"/>
                  <a:pt x="0" y="730562"/>
                </a:cubicBezTo>
                <a:cubicBezTo>
                  <a:pt x="0" y="824234"/>
                  <a:pt x="31205" y="898426"/>
                  <a:pt x="93614" y="953137"/>
                </a:cubicBezTo>
                <a:cubicBezTo>
                  <a:pt x="178490" y="1028573"/>
                  <a:pt x="319535" y="1066290"/>
                  <a:pt x="516750" y="1066290"/>
                </a:cubicBezTo>
                <a:cubicBezTo>
                  <a:pt x="596633" y="1066290"/>
                  <a:pt x="668403" y="1055721"/>
                  <a:pt x="732061" y="1034582"/>
                </a:cubicBezTo>
                <a:cubicBezTo>
                  <a:pt x="795719" y="1013444"/>
                  <a:pt x="830045" y="994793"/>
                  <a:pt x="835038" y="978628"/>
                </a:cubicBezTo>
                <a:cubicBezTo>
                  <a:pt x="840029" y="962463"/>
                  <a:pt x="842526" y="950650"/>
                  <a:pt x="842526" y="943190"/>
                </a:cubicBezTo>
                <a:cubicBezTo>
                  <a:pt x="842526" y="924953"/>
                  <a:pt x="833788" y="909617"/>
                  <a:pt x="816314" y="897183"/>
                </a:cubicBezTo>
                <a:cubicBezTo>
                  <a:pt x="796343" y="888064"/>
                  <a:pt x="783861" y="883505"/>
                  <a:pt x="778868" y="883505"/>
                </a:cubicBezTo>
                <a:cubicBezTo>
                  <a:pt x="766387" y="883505"/>
                  <a:pt x="751408" y="886406"/>
                  <a:pt x="733933" y="892209"/>
                </a:cubicBezTo>
                <a:cubicBezTo>
                  <a:pt x="698984" y="903814"/>
                  <a:pt x="662163" y="912104"/>
                  <a:pt x="623470" y="917078"/>
                </a:cubicBezTo>
                <a:cubicBezTo>
                  <a:pt x="584775" y="922052"/>
                  <a:pt x="544209" y="924538"/>
                  <a:pt x="501771" y="924538"/>
                </a:cubicBezTo>
                <a:cubicBezTo>
                  <a:pt x="379448" y="924538"/>
                  <a:pt x="287083" y="902156"/>
                  <a:pt x="224673" y="857393"/>
                </a:cubicBezTo>
                <a:cubicBezTo>
                  <a:pt x="174746" y="821747"/>
                  <a:pt x="149783" y="776983"/>
                  <a:pt x="149783" y="723101"/>
                </a:cubicBezTo>
                <a:cubicBezTo>
                  <a:pt x="149783" y="636061"/>
                  <a:pt x="190972" y="563527"/>
                  <a:pt x="273352" y="505500"/>
                </a:cubicBezTo>
                <a:cubicBezTo>
                  <a:pt x="373207" y="435038"/>
                  <a:pt x="516750" y="399808"/>
                  <a:pt x="703977" y="399808"/>
                </a:cubicBezTo>
                <a:cubicBezTo>
                  <a:pt x="841277" y="399808"/>
                  <a:pt x="967345" y="425091"/>
                  <a:pt x="1082179" y="475657"/>
                </a:cubicBezTo>
                <a:cubicBezTo>
                  <a:pt x="1162062" y="511303"/>
                  <a:pt x="1182504" y="493654"/>
                  <a:pt x="1377999" y="662173"/>
                </a:cubicBezTo>
                <a:cubicBezTo>
                  <a:pt x="1573495" y="830692"/>
                  <a:pt x="1677817" y="1169769"/>
                  <a:pt x="2255150" y="1486770"/>
                </a:cubicBezTo>
                <a:cubicBezTo>
                  <a:pt x="2832484" y="1803770"/>
                  <a:pt x="3659058" y="1848042"/>
                  <a:pt x="4225315" y="1804522"/>
                </a:cubicBezTo>
                <a:cubicBezTo>
                  <a:pt x="4791573" y="1761001"/>
                  <a:pt x="5472731" y="1432725"/>
                  <a:pt x="5652698" y="1225649"/>
                </a:cubicBezTo>
                <a:cubicBezTo>
                  <a:pt x="5765177" y="1096226"/>
                  <a:pt x="5821982" y="969352"/>
                  <a:pt x="5831277" y="850515"/>
                </a:cubicBezTo>
                <a:close/>
              </a:path>
            </a:pathLst>
          </a:custGeom>
          <a:gradFill>
            <a:gsLst>
              <a:gs pos="0">
                <a:schemeClr val="accent6">
                  <a:lumMod val="20000"/>
                  <a:lumOff val="80000"/>
                  <a:alpha val="47000"/>
                </a:schemeClr>
              </a:gs>
              <a:gs pos="50000">
                <a:srgbClr val="33CCFF">
                  <a:alpha val="0"/>
                </a:srgbClr>
              </a:gs>
              <a:gs pos="75000">
                <a:srgbClr val="CC00FF">
                  <a:lumMod val="46000"/>
                  <a:lumOff val="54000"/>
                  <a:alpha val="69000"/>
                </a:srgbClr>
              </a:gs>
            </a:gsLst>
            <a:path path="rect">
              <a:fillToRect t="100000" r="100000"/>
            </a:path>
          </a:gradFill>
          <a:ln w="15875">
            <a:gradFill>
              <a:gsLst>
                <a:gs pos="0">
                  <a:srgbClr val="FBEAC7"/>
                </a:gs>
                <a:gs pos="17999">
                  <a:srgbClr val="FEE7F2"/>
                </a:gs>
                <a:gs pos="36000">
                  <a:srgbClr val="FAC77D">
                    <a:lumMod val="81000"/>
                    <a:lumOff val="19000"/>
                  </a:srgbClr>
                </a:gs>
                <a:gs pos="61000">
                  <a:srgbClr val="FBA97D">
                    <a:lumMod val="58000"/>
                    <a:lumOff val="42000"/>
                  </a:srgbClr>
                </a:gs>
                <a:gs pos="82001">
                  <a:srgbClr val="FBD49C"/>
                </a:gs>
                <a:gs pos="100000">
                  <a:srgbClr val="FEE7F2"/>
                </a:gs>
              </a:gsLst>
              <a:lin ang="5400000" scaled="0"/>
            </a:gradFill>
          </a:ln>
          <a:scene3d>
            <a:camera prst="orthographicFront"/>
            <a:lightRig rig="flood"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sp>
        <p:nvSpPr>
          <p:cNvPr id="19" name="Forma libre 6"/>
          <p:cNvSpPr/>
          <p:nvPr/>
        </p:nvSpPr>
        <p:spPr>
          <a:xfrm rot="9027737" flipV="1">
            <a:off x="846086" y="3396846"/>
            <a:ext cx="1860965" cy="958824"/>
          </a:xfrm>
          <a:custGeom>
            <a:avLst/>
            <a:gdLst>
              <a:gd name="connsiteX0" fmla="*/ 5831277 w 5832648"/>
              <a:gd name="connsiteY0" fmla="*/ 850515 h 1818625"/>
              <a:gd name="connsiteX1" fmla="*/ 5798458 w 5832648"/>
              <a:gd name="connsiteY1" fmla="*/ 646474 h 1818625"/>
              <a:gd name="connsiteX2" fmla="*/ 5222804 w 5832648"/>
              <a:gd name="connsiteY2" fmla="*/ 196376 h 1818625"/>
              <a:gd name="connsiteX3" fmla="*/ 3982299 w 5832648"/>
              <a:gd name="connsiteY3" fmla="*/ 5082 h 1818625"/>
              <a:gd name="connsiteX4" fmla="*/ 3094879 w 5832648"/>
              <a:gd name="connsiteY4" fmla="*/ 176611 h 1818625"/>
              <a:gd name="connsiteX5" fmla="*/ 2733529 w 5832648"/>
              <a:gd name="connsiteY5" fmla="*/ 506743 h 1818625"/>
              <a:gd name="connsiteX6" fmla="*/ 2950714 w 5832648"/>
              <a:gd name="connsiteY6" fmla="*/ 811385 h 1818625"/>
              <a:gd name="connsiteX7" fmla="*/ 3639713 w 5832648"/>
              <a:gd name="connsiteY7" fmla="*/ 941947 h 1818625"/>
              <a:gd name="connsiteX8" fmla="*/ 4180801 w 5832648"/>
              <a:gd name="connsiteY8" fmla="*/ 854284 h 1818625"/>
              <a:gd name="connsiteX9" fmla="*/ 4396114 w 5832648"/>
              <a:gd name="connsiteY9" fmla="*/ 650982 h 1818625"/>
              <a:gd name="connsiteX10" fmla="*/ 4276287 w 5832648"/>
              <a:gd name="connsiteY10" fmla="*/ 473171 h 1818625"/>
              <a:gd name="connsiteX11" fmla="*/ 3871875 w 5832648"/>
              <a:gd name="connsiteY11" fmla="*/ 387373 h 1818625"/>
              <a:gd name="connsiteX12" fmla="*/ 3609755 w 5832648"/>
              <a:gd name="connsiteY12" fmla="*/ 430894 h 1818625"/>
              <a:gd name="connsiteX13" fmla="*/ 3516142 w 5832648"/>
              <a:gd name="connsiteY13" fmla="*/ 490578 h 1818625"/>
              <a:gd name="connsiteX14" fmla="*/ 3504909 w 5832648"/>
              <a:gd name="connsiteY14" fmla="*/ 519178 h 1818625"/>
              <a:gd name="connsiteX15" fmla="*/ 3527375 w 5832648"/>
              <a:gd name="connsiteY15" fmla="*/ 529125 h 1818625"/>
              <a:gd name="connsiteX16" fmla="*/ 3572310 w 5832648"/>
              <a:gd name="connsiteY16" fmla="*/ 524152 h 1818625"/>
              <a:gd name="connsiteX17" fmla="*/ 3617245 w 5832648"/>
              <a:gd name="connsiteY17" fmla="*/ 519178 h 1818625"/>
              <a:gd name="connsiteX18" fmla="*/ 3782006 w 5832648"/>
              <a:gd name="connsiteY18" fmla="*/ 511717 h 1818625"/>
              <a:gd name="connsiteX19" fmla="*/ 3982340 w 5832648"/>
              <a:gd name="connsiteY19" fmla="*/ 550885 h 1818625"/>
              <a:gd name="connsiteX20" fmla="*/ 4066592 w 5832648"/>
              <a:gd name="connsiteY20" fmla="*/ 636061 h 1818625"/>
              <a:gd name="connsiteX21" fmla="*/ 3924299 w 5832648"/>
              <a:gd name="connsiteY21" fmla="*/ 764135 h 1818625"/>
              <a:gd name="connsiteX22" fmla="*/ 3572310 w 5832648"/>
              <a:gd name="connsiteY22" fmla="*/ 815116 h 1818625"/>
              <a:gd name="connsiteX23" fmla="*/ 3081773 w 5832648"/>
              <a:gd name="connsiteY23" fmla="*/ 711910 h 1818625"/>
              <a:gd name="connsiteX24" fmla="*/ 2928246 w 5832648"/>
              <a:gd name="connsiteY24" fmla="*/ 496796 h 1818625"/>
              <a:gd name="connsiteX25" fmla="*/ 3212832 w 5832648"/>
              <a:gd name="connsiteY25" fmla="*/ 219509 h 1818625"/>
              <a:gd name="connsiteX26" fmla="*/ 3961744 w 5832648"/>
              <a:gd name="connsiteY26" fmla="*/ 96409 h 1818625"/>
              <a:gd name="connsiteX27" fmla="*/ 4897885 w 5832648"/>
              <a:gd name="connsiteY27" fmla="*/ 281681 h 1818625"/>
              <a:gd name="connsiteX28" fmla="*/ 5212428 w 5832648"/>
              <a:gd name="connsiteY28" fmla="*/ 675851 h 1818625"/>
              <a:gd name="connsiteX29" fmla="*/ 4778058 w 5832648"/>
              <a:gd name="connsiteY29" fmla="*/ 1074994 h 1818625"/>
              <a:gd name="connsiteX30" fmla="*/ 3662179 w 5832648"/>
              <a:gd name="connsiteY30" fmla="*/ 1247832 h 1818625"/>
              <a:gd name="connsiteX31" fmla="*/ 3025604 w 5832648"/>
              <a:gd name="connsiteY31" fmla="*/ 1190634 h 1818625"/>
              <a:gd name="connsiteX32" fmla="*/ 2565024 w 5832648"/>
              <a:gd name="connsiteY32" fmla="*/ 1037691 h 1818625"/>
              <a:gd name="connsiteX33" fmla="*/ 2186822 w 5832648"/>
              <a:gd name="connsiteY33" fmla="*/ 822576 h 1818625"/>
              <a:gd name="connsiteX34" fmla="*/ 1658840 w 5832648"/>
              <a:gd name="connsiteY34" fmla="*/ 455763 h 1818625"/>
              <a:gd name="connsiteX35" fmla="*/ 891205 w 5832648"/>
              <a:gd name="connsiteY35" fmla="*/ 270490 h 1818625"/>
              <a:gd name="connsiteX36" fmla="*/ 209696 w 5832648"/>
              <a:gd name="connsiteY36" fmla="*/ 418459 h 1818625"/>
              <a:gd name="connsiteX37" fmla="*/ 0 w 5832648"/>
              <a:gd name="connsiteY37" fmla="*/ 730562 h 1818625"/>
              <a:gd name="connsiteX38" fmla="*/ 93614 w 5832648"/>
              <a:gd name="connsiteY38" fmla="*/ 953137 h 1818625"/>
              <a:gd name="connsiteX39" fmla="*/ 516750 w 5832648"/>
              <a:gd name="connsiteY39" fmla="*/ 1066290 h 1818625"/>
              <a:gd name="connsiteX40" fmla="*/ 732061 w 5832648"/>
              <a:gd name="connsiteY40" fmla="*/ 1034582 h 1818625"/>
              <a:gd name="connsiteX41" fmla="*/ 835038 w 5832648"/>
              <a:gd name="connsiteY41" fmla="*/ 978628 h 1818625"/>
              <a:gd name="connsiteX42" fmla="*/ 842526 w 5832648"/>
              <a:gd name="connsiteY42" fmla="*/ 943190 h 1818625"/>
              <a:gd name="connsiteX43" fmla="*/ 816314 w 5832648"/>
              <a:gd name="connsiteY43" fmla="*/ 897183 h 1818625"/>
              <a:gd name="connsiteX44" fmla="*/ 778868 w 5832648"/>
              <a:gd name="connsiteY44" fmla="*/ 883505 h 1818625"/>
              <a:gd name="connsiteX45" fmla="*/ 733933 w 5832648"/>
              <a:gd name="connsiteY45" fmla="*/ 892209 h 1818625"/>
              <a:gd name="connsiteX46" fmla="*/ 623470 w 5832648"/>
              <a:gd name="connsiteY46" fmla="*/ 917078 h 1818625"/>
              <a:gd name="connsiteX47" fmla="*/ 501771 w 5832648"/>
              <a:gd name="connsiteY47" fmla="*/ 924538 h 1818625"/>
              <a:gd name="connsiteX48" fmla="*/ 224673 w 5832648"/>
              <a:gd name="connsiteY48" fmla="*/ 857393 h 1818625"/>
              <a:gd name="connsiteX49" fmla="*/ 149783 w 5832648"/>
              <a:gd name="connsiteY49" fmla="*/ 723101 h 1818625"/>
              <a:gd name="connsiteX50" fmla="*/ 273352 w 5832648"/>
              <a:gd name="connsiteY50" fmla="*/ 505500 h 1818625"/>
              <a:gd name="connsiteX51" fmla="*/ 703977 w 5832648"/>
              <a:gd name="connsiteY51" fmla="*/ 399808 h 1818625"/>
              <a:gd name="connsiteX52" fmla="*/ 1082179 w 5832648"/>
              <a:gd name="connsiteY52" fmla="*/ 475657 h 1818625"/>
              <a:gd name="connsiteX53" fmla="*/ 1377999 w 5832648"/>
              <a:gd name="connsiteY53" fmla="*/ 662173 h 1818625"/>
              <a:gd name="connsiteX54" fmla="*/ 2255150 w 5832648"/>
              <a:gd name="connsiteY54" fmla="*/ 1486770 h 1818625"/>
              <a:gd name="connsiteX55" fmla="*/ 4225315 w 5832648"/>
              <a:gd name="connsiteY55" fmla="*/ 1804522 h 1818625"/>
              <a:gd name="connsiteX56" fmla="*/ 5652698 w 5832648"/>
              <a:gd name="connsiteY56" fmla="*/ 1225649 h 1818625"/>
              <a:gd name="connsiteX57" fmla="*/ 5831277 w 5832648"/>
              <a:gd name="connsiteY57" fmla="*/ 850515 h 1818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Lst>
            <a:rect l="l" t="t" r="r" b="b"/>
            <a:pathLst>
              <a:path w="5832648" h="1818625">
                <a:moveTo>
                  <a:pt x="5831277" y="850515"/>
                </a:moveTo>
                <a:cubicBezTo>
                  <a:pt x="5836853" y="779212"/>
                  <a:pt x="5825326" y="710803"/>
                  <a:pt x="5798458" y="646474"/>
                </a:cubicBezTo>
                <a:cubicBezTo>
                  <a:pt x="5726809" y="474929"/>
                  <a:pt x="5525497" y="303274"/>
                  <a:pt x="5222804" y="196376"/>
                </a:cubicBezTo>
                <a:cubicBezTo>
                  <a:pt x="4920110" y="89477"/>
                  <a:pt x="4583626" y="-25754"/>
                  <a:pt x="3982299" y="5082"/>
                </a:cubicBezTo>
                <a:cubicBezTo>
                  <a:pt x="3380973" y="35917"/>
                  <a:pt x="3303007" y="93000"/>
                  <a:pt x="3094879" y="176611"/>
                </a:cubicBezTo>
                <a:cubicBezTo>
                  <a:pt x="2886750" y="260221"/>
                  <a:pt x="2733529" y="378255"/>
                  <a:pt x="2733529" y="506743"/>
                </a:cubicBezTo>
                <a:cubicBezTo>
                  <a:pt x="2733529" y="631916"/>
                  <a:pt x="2805923" y="733463"/>
                  <a:pt x="2950714" y="811385"/>
                </a:cubicBezTo>
                <a:cubicBezTo>
                  <a:pt x="3112977" y="898426"/>
                  <a:pt x="3342644" y="941947"/>
                  <a:pt x="3639713" y="941947"/>
                </a:cubicBezTo>
                <a:cubicBezTo>
                  <a:pt x="3856896" y="941947"/>
                  <a:pt x="4037260" y="912726"/>
                  <a:pt x="4180801" y="854284"/>
                </a:cubicBezTo>
                <a:cubicBezTo>
                  <a:pt x="4324343" y="795842"/>
                  <a:pt x="4396114" y="728075"/>
                  <a:pt x="4396114" y="650982"/>
                </a:cubicBezTo>
                <a:cubicBezTo>
                  <a:pt x="4396114" y="580520"/>
                  <a:pt x="4356172" y="521250"/>
                  <a:pt x="4276287" y="473171"/>
                </a:cubicBezTo>
                <a:cubicBezTo>
                  <a:pt x="4181426" y="415972"/>
                  <a:pt x="4046622" y="387373"/>
                  <a:pt x="3871875" y="387373"/>
                </a:cubicBezTo>
                <a:cubicBezTo>
                  <a:pt x="3767027" y="387373"/>
                  <a:pt x="3679654" y="401880"/>
                  <a:pt x="3609755" y="430894"/>
                </a:cubicBezTo>
                <a:cubicBezTo>
                  <a:pt x="3554835" y="453275"/>
                  <a:pt x="3523631" y="473171"/>
                  <a:pt x="3516142" y="490578"/>
                </a:cubicBezTo>
                <a:cubicBezTo>
                  <a:pt x="3508652" y="507987"/>
                  <a:pt x="3504909" y="517520"/>
                  <a:pt x="3504909" y="519178"/>
                </a:cubicBezTo>
                <a:cubicBezTo>
                  <a:pt x="3504909" y="525809"/>
                  <a:pt x="3512397" y="529125"/>
                  <a:pt x="3527375" y="529125"/>
                </a:cubicBezTo>
                <a:lnTo>
                  <a:pt x="3572310" y="524152"/>
                </a:lnTo>
                <a:cubicBezTo>
                  <a:pt x="3577303" y="523322"/>
                  <a:pt x="3592282" y="521664"/>
                  <a:pt x="3617245" y="519178"/>
                </a:cubicBezTo>
                <a:cubicBezTo>
                  <a:pt x="3667172" y="514204"/>
                  <a:pt x="3722092" y="511717"/>
                  <a:pt x="3782006" y="511717"/>
                </a:cubicBezTo>
                <a:cubicBezTo>
                  <a:pt x="3859394" y="511717"/>
                  <a:pt x="3926171" y="524773"/>
                  <a:pt x="3982340" y="550885"/>
                </a:cubicBezTo>
                <a:cubicBezTo>
                  <a:pt x="4038508" y="576998"/>
                  <a:pt x="4066592" y="605389"/>
                  <a:pt x="4066592" y="636061"/>
                </a:cubicBezTo>
                <a:cubicBezTo>
                  <a:pt x="4066592" y="687456"/>
                  <a:pt x="4019161" y="730148"/>
                  <a:pt x="3924299" y="764135"/>
                </a:cubicBezTo>
                <a:cubicBezTo>
                  <a:pt x="3829437" y="798122"/>
                  <a:pt x="3712108" y="815116"/>
                  <a:pt x="3572310" y="815116"/>
                </a:cubicBezTo>
                <a:cubicBezTo>
                  <a:pt x="3362616" y="815116"/>
                  <a:pt x="3199103" y="780714"/>
                  <a:pt x="3081773" y="711910"/>
                </a:cubicBezTo>
                <a:cubicBezTo>
                  <a:pt x="2979422" y="652226"/>
                  <a:pt x="2928246" y="580520"/>
                  <a:pt x="2928246" y="496796"/>
                </a:cubicBezTo>
                <a:cubicBezTo>
                  <a:pt x="2928246" y="389860"/>
                  <a:pt x="3023108" y="297431"/>
                  <a:pt x="3212832" y="219509"/>
                </a:cubicBezTo>
                <a:cubicBezTo>
                  <a:pt x="3412542" y="137442"/>
                  <a:pt x="3662179" y="96409"/>
                  <a:pt x="3961744" y="96409"/>
                </a:cubicBezTo>
                <a:cubicBezTo>
                  <a:pt x="4351179" y="96409"/>
                  <a:pt x="4663226" y="158167"/>
                  <a:pt x="4897885" y="281681"/>
                </a:cubicBezTo>
                <a:cubicBezTo>
                  <a:pt x="5107580" y="391933"/>
                  <a:pt x="5212428" y="523322"/>
                  <a:pt x="5212428" y="675851"/>
                </a:cubicBezTo>
                <a:cubicBezTo>
                  <a:pt x="5212428" y="830866"/>
                  <a:pt x="5067639" y="963914"/>
                  <a:pt x="4778058" y="1074994"/>
                </a:cubicBezTo>
                <a:cubicBezTo>
                  <a:pt x="4478494" y="1190219"/>
                  <a:pt x="4106535" y="1247832"/>
                  <a:pt x="3662179" y="1247832"/>
                </a:cubicBezTo>
                <a:cubicBezTo>
                  <a:pt x="3420031" y="1247832"/>
                  <a:pt x="3207841" y="1228766"/>
                  <a:pt x="3025604" y="1190634"/>
                </a:cubicBezTo>
                <a:cubicBezTo>
                  <a:pt x="2865837" y="1157475"/>
                  <a:pt x="2712310" y="1106495"/>
                  <a:pt x="2565024" y="1037691"/>
                </a:cubicBezTo>
                <a:cubicBezTo>
                  <a:pt x="2462672" y="990440"/>
                  <a:pt x="2336606" y="918736"/>
                  <a:pt x="2186822" y="822576"/>
                </a:cubicBezTo>
                <a:lnTo>
                  <a:pt x="1658840" y="455763"/>
                </a:lnTo>
                <a:cubicBezTo>
                  <a:pt x="1441655" y="332248"/>
                  <a:pt x="1185777" y="270490"/>
                  <a:pt x="891205" y="270490"/>
                </a:cubicBezTo>
                <a:cubicBezTo>
                  <a:pt x="599130" y="270490"/>
                  <a:pt x="371959" y="319813"/>
                  <a:pt x="209696" y="418459"/>
                </a:cubicBezTo>
                <a:cubicBezTo>
                  <a:pt x="69898" y="503842"/>
                  <a:pt x="0" y="607876"/>
                  <a:pt x="0" y="730562"/>
                </a:cubicBezTo>
                <a:cubicBezTo>
                  <a:pt x="0" y="824234"/>
                  <a:pt x="31205" y="898426"/>
                  <a:pt x="93614" y="953137"/>
                </a:cubicBezTo>
                <a:cubicBezTo>
                  <a:pt x="178490" y="1028573"/>
                  <a:pt x="319535" y="1066290"/>
                  <a:pt x="516750" y="1066290"/>
                </a:cubicBezTo>
                <a:cubicBezTo>
                  <a:pt x="596633" y="1066290"/>
                  <a:pt x="668403" y="1055721"/>
                  <a:pt x="732061" y="1034582"/>
                </a:cubicBezTo>
                <a:cubicBezTo>
                  <a:pt x="795719" y="1013444"/>
                  <a:pt x="830045" y="994793"/>
                  <a:pt x="835038" y="978628"/>
                </a:cubicBezTo>
                <a:cubicBezTo>
                  <a:pt x="840029" y="962463"/>
                  <a:pt x="842526" y="950650"/>
                  <a:pt x="842526" y="943190"/>
                </a:cubicBezTo>
                <a:cubicBezTo>
                  <a:pt x="842526" y="924953"/>
                  <a:pt x="833788" y="909617"/>
                  <a:pt x="816314" y="897183"/>
                </a:cubicBezTo>
                <a:cubicBezTo>
                  <a:pt x="796343" y="888064"/>
                  <a:pt x="783861" y="883505"/>
                  <a:pt x="778868" y="883505"/>
                </a:cubicBezTo>
                <a:cubicBezTo>
                  <a:pt x="766387" y="883505"/>
                  <a:pt x="751408" y="886406"/>
                  <a:pt x="733933" y="892209"/>
                </a:cubicBezTo>
                <a:cubicBezTo>
                  <a:pt x="698984" y="903814"/>
                  <a:pt x="662163" y="912104"/>
                  <a:pt x="623470" y="917078"/>
                </a:cubicBezTo>
                <a:cubicBezTo>
                  <a:pt x="584775" y="922052"/>
                  <a:pt x="544209" y="924538"/>
                  <a:pt x="501771" y="924538"/>
                </a:cubicBezTo>
                <a:cubicBezTo>
                  <a:pt x="379448" y="924538"/>
                  <a:pt x="287083" y="902156"/>
                  <a:pt x="224673" y="857393"/>
                </a:cubicBezTo>
                <a:cubicBezTo>
                  <a:pt x="174746" y="821747"/>
                  <a:pt x="149783" y="776983"/>
                  <a:pt x="149783" y="723101"/>
                </a:cubicBezTo>
                <a:cubicBezTo>
                  <a:pt x="149783" y="636061"/>
                  <a:pt x="190972" y="563527"/>
                  <a:pt x="273352" y="505500"/>
                </a:cubicBezTo>
                <a:cubicBezTo>
                  <a:pt x="373207" y="435038"/>
                  <a:pt x="516750" y="399808"/>
                  <a:pt x="703977" y="399808"/>
                </a:cubicBezTo>
                <a:cubicBezTo>
                  <a:pt x="841277" y="399808"/>
                  <a:pt x="967345" y="425091"/>
                  <a:pt x="1082179" y="475657"/>
                </a:cubicBezTo>
                <a:cubicBezTo>
                  <a:pt x="1162062" y="511303"/>
                  <a:pt x="1182504" y="493654"/>
                  <a:pt x="1377999" y="662173"/>
                </a:cubicBezTo>
                <a:cubicBezTo>
                  <a:pt x="1573495" y="830692"/>
                  <a:pt x="1677817" y="1169769"/>
                  <a:pt x="2255150" y="1486770"/>
                </a:cubicBezTo>
                <a:cubicBezTo>
                  <a:pt x="2832484" y="1803770"/>
                  <a:pt x="3659058" y="1848042"/>
                  <a:pt x="4225315" y="1804522"/>
                </a:cubicBezTo>
                <a:cubicBezTo>
                  <a:pt x="4791573" y="1761001"/>
                  <a:pt x="5472731" y="1432725"/>
                  <a:pt x="5652698" y="1225649"/>
                </a:cubicBezTo>
                <a:cubicBezTo>
                  <a:pt x="5765177" y="1096226"/>
                  <a:pt x="5821982" y="969352"/>
                  <a:pt x="5831277" y="850515"/>
                </a:cubicBezTo>
                <a:close/>
              </a:path>
            </a:pathLst>
          </a:custGeom>
          <a:gradFill>
            <a:gsLst>
              <a:gs pos="0">
                <a:schemeClr val="accent6">
                  <a:lumMod val="20000"/>
                  <a:lumOff val="80000"/>
                  <a:alpha val="47000"/>
                </a:schemeClr>
              </a:gs>
              <a:gs pos="50000">
                <a:srgbClr val="33CCFF">
                  <a:alpha val="0"/>
                </a:srgbClr>
              </a:gs>
              <a:gs pos="75000">
                <a:srgbClr val="CC00FF">
                  <a:lumMod val="46000"/>
                  <a:lumOff val="54000"/>
                  <a:alpha val="69000"/>
                </a:srgbClr>
              </a:gs>
            </a:gsLst>
            <a:path path="rect">
              <a:fillToRect t="100000" r="100000"/>
            </a:path>
          </a:gradFill>
          <a:ln w="15875">
            <a:gradFill>
              <a:gsLst>
                <a:gs pos="0">
                  <a:srgbClr val="FBEAC7"/>
                </a:gs>
                <a:gs pos="17999">
                  <a:srgbClr val="FEE7F2"/>
                </a:gs>
                <a:gs pos="36000">
                  <a:srgbClr val="FAC77D">
                    <a:lumMod val="81000"/>
                    <a:lumOff val="19000"/>
                  </a:srgbClr>
                </a:gs>
                <a:gs pos="61000">
                  <a:srgbClr val="FBA97D">
                    <a:lumMod val="58000"/>
                    <a:lumOff val="42000"/>
                  </a:srgbClr>
                </a:gs>
                <a:gs pos="82001">
                  <a:srgbClr val="FBD49C"/>
                </a:gs>
                <a:gs pos="100000">
                  <a:srgbClr val="FEE7F2"/>
                </a:gs>
              </a:gsLst>
              <a:lin ang="5400000" scaled="0"/>
            </a:gradFill>
          </a:ln>
          <a:scene3d>
            <a:camera prst="orthographicFront"/>
            <a:lightRig rig="flood"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sp>
        <p:nvSpPr>
          <p:cNvPr id="20" name="Forma libre 6"/>
          <p:cNvSpPr/>
          <p:nvPr/>
        </p:nvSpPr>
        <p:spPr>
          <a:xfrm rot="9027737" flipV="1">
            <a:off x="1710181" y="2820782"/>
            <a:ext cx="1860965" cy="958824"/>
          </a:xfrm>
          <a:custGeom>
            <a:avLst/>
            <a:gdLst>
              <a:gd name="connsiteX0" fmla="*/ 5831277 w 5832648"/>
              <a:gd name="connsiteY0" fmla="*/ 850515 h 1818625"/>
              <a:gd name="connsiteX1" fmla="*/ 5798458 w 5832648"/>
              <a:gd name="connsiteY1" fmla="*/ 646474 h 1818625"/>
              <a:gd name="connsiteX2" fmla="*/ 5222804 w 5832648"/>
              <a:gd name="connsiteY2" fmla="*/ 196376 h 1818625"/>
              <a:gd name="connsiteX3" fmla="*/ 3982299 w 5832648"/>
              <a:gd name="connsiteY3" fmla="*/ 5082 h 1818625"/>
              <a:gd name="connsiteX4" fmla="*/ 3094879 w 5832648"/>
              <a:gd name="connsiteY4" fmla="*/ 176611 h 1818625"/>
              <a:gd name="connsiteX5" fmla="*/ 2733529 w 5832648"/>
              <a:gd name="connsiteY5" fmla="*/ 506743 h 1818625"/>
              <a:gd name="connsiteX6" fmla="*/ 2950714 w 5832648"/>
              <a:gd name="connsiteY6" fmla="*/ 811385 h 1818625"/>
              <a:gd name="connsiteX7" fmla="*/ 3639713 w 5832648"/>
              <a:gd name="connsiteY7" fmla="*/ 941947 h 1818625"/>
              <a:gd name="connsiteX8" fmla="*/ 4180801 w 5832648"/>
              <a:gd name="connsiteY8" fmla="*/ 854284 h 1818625"/>
              <a:gd name="connsiteX9" fmla="*/ 4396114 w 5832648"/>
              <a:gd name="connsiteY9" fmla="*/ 650982 h 1818625"/>
              <a:gd name="connsiteX10" fmla="*/ 4276287 w 5832648"/>
              <a:gd name="connsiteY10" fmla="*/ 473171 h 1818625"/>
              <a:gd name="connsiteX11" fmla="*/ 3871875 w 5832648"/>
              <a:gd name="connsiteY11" fmla="*/ 387373 h 1818625"/>
              <a:gd name="connsiteX12" fmla="*/ 3609755 w 5832648"/>
              <a:gd name="connsiteY12" fmla="*/ 430894 h 1818625"/>
              <a:gd name="connsiteX13" fmla="*/ 3516142 w 5832648"/>
              <a:gd name="connsiteY13" fmla="*/ 490578 h 1818625"/>
              <a:gd name="connsiteX14" fmla="*/ 3504909 w 5832648"/>
              <a:gd name="connsiteY14" fmla="*/ 519178 h 1818625"/>
              <a:gd name="connsiteX15" fmla="*/ 3527375 w 5832648"/>
              <a:gd name="connsiteY15" fmla="*/ 529125 h 1818625"/>
              <a:gd name="connsiteX16" fmla="*/ 3572310 w 5832648"/>
              <a:gd name="connsiteY16" fmla="*/ 524152 h 1818625"/>
              <a:gd name="connsiteX17" fmla="*/ 3617245 w 5832648"/>
              <a:gd name="connsiteY17" fmla="*/ 519178 h 1818625"/>
              <a:gd name="connsiteX18" fmla="*/ 3782006 w 5832648"/>
              <a:gd name="connsiteY18" fmla="*/ 511717 h 1818625"/>
              <a:gd name="connsiteX19" fmla="*/ 3982340 w 5832648"/>
              <a:gd name="connsiteY19" fmla="*/ 550885 h 1818625"/>
              <a:gd name="connsiteX20" fmla="*/ 4066592 w 5832648"/>
              <a:gd name="connsiteY20" fmla="*/ 636061 h 1818625"/>
              <a:gd name="connsiteX21" fmla="*/ 3924299 w 5832648"/>
              <a:gd name="connsiteY21" fmla="*/ 764135 h 1818625"/>
              <a:gd name="connsiteX22" fmla="*/ 3572310 w 5832648"/>
              <a:gd name="connsiteY22" fmla="*/ 815116 h 1818625"/>
              <a:gd name="connsiteX23" fmla="*/ 3081773 w 5832648"/>
              <a:gd name="connsiteY23" fmla="*/ 711910 h 1818625"/>
              <a:gd name="connsiteX24" fmla="*/ 2928246 w 5832648"/>
              <a:gd name="connsiteY24" fmla="*/ 496796 h 1818625"/>
              <a:gd name="connsiteX25" fmla="*/ 3212832 w 5832648"/>
              <a:gd name="connsiteY25" fmla="*/ 219509 h 1818625"/>
              <a:gd name="connsiteX26" fmla="*/ 3961744 w 5832648"/>
              <a:gd name="connsiteY26" fmla="*/ 96409 h 1818625"/>
              <a:gd name="connsiteX27" fmla="*/ 4897885 w 5832648"/>
              <a:gd name="connsiteY27" fmla="*/ 281681 h 1818625"/>
              <a:gd name="connsiteX28" fmla="*/ 5212428 w 5832648"/>
              <a:gd name="connsiteY28" fmla="*/ 675851 h 1818625"/>
              <a:gd name="connsiteX29" fmla="*/ 4778058 w 5832648"/>
              <a:gd name="connsiteY29" fmla="*/ 1074994 h 1818625"/>
              <a:gd name="connsiteX30" fmla="*/ 3662179 w 5832648"/>
              <a:gd name="connsiteY30" fmla="*/ 1247832 h 1818625"/>
              <a:gd name="connsiteX31" fmla="*/ 3025604 w 5832648"/>
              <a:gd name="connsiteY31" fmla="*/ 1190634 h 1818625"/>
              <a:gd name="connsiteX32" fmla="*/ 2565024 w 5832648"/>
              <a:gd name="connsiteY32" fmla="*/ 1037691 h 1818625"/>
              <a:gd name="connsiteX33" fmla="*/ 2186822 w 5832648"/>
              <a:gd name="connsiteY33" fmla="*/ 822576 h 1818625"/>
              <a:gd name="connsiteX34" fmla="*/ 1658840 w 5832648"/>
              <a:gd name="connsiteY34" fmla="*/ 455763 h 1818625"/>
              <a:gd name="connsiteX35" fmla="*/ 891205 w 5832648"/>
              <a:gd name="connsiteY35" fmla="*/ 270490 h 1818625"/>
              <a:gd name="connsiteX36" fmla="*/ 209696 w 5832648"/>
              <a:gd name="connsiteY36" fmla="*/ 418459 h 1818625"/>
              <a:gd name="connsiteX37" fmla="*/ 0 w 5832648"/>
              <a:gd name="connsiteY37" fmla="*/ 730562 h 1818625"/>
              <a:gd name="connsiteX38" fmla="*/ 93614 w 5832648"/>
              <a:gd name="connsiteY38" fmla="*/ 953137 h 1818625"/>
              <a:gd name="connsiteX39" fmla="*/ 516750 w 5832648"/>
              <a:gd name="connsiteY39" fmla="*/ 1066290 h 1818625"/>
              <a:gd name="connsiteX40" fmla="*/ 732061 w 5832648"/>
              <a:gd name="connsiteY40" fmla="*/ 1034582 h 1818625"/>
              <a:gd name="connsiteX41" fmla="*/ 835038 w 5832648"/>
              <a:gd name="connsiteY41" fmla="*/ 978628 h 1818625"/>
              <a:gd name="connsiteX42" fmla="*/ 842526 w 5832648"/>
              <a:gd name="connsiteY42" fmla="*/ 943190 h 1818625"/>
              <a:gd name="connsiteX43" fmla="*/ 816314 w 5832648"/>
              <a:gd name="connsiteY43" fmla="*/ 897183 h 1818625"/>
              <a:gd name="connsiteX44" fmla="*/ 778868 w 5832648"/>
              <a:gd name="connsiteY44" fmla="*/ 883505 h 1818625"/>
              <a:gd name="connsiteX45" fmla="*/ 733933 w 5832648"/>
              <a:gd name="connsiteY45" fmla="*/ 892209 h 1818625"/>
              <a:gd name="connsiteX46" fmla="*/ 623470 w 5832648"/>
              <a:gd name="connsiteY46" fmla="*/ 917078 h 1818625"/>
              <a:gd name="connsiteX47" fmla="*/ 501771 w 5832648"/>
              <a:gd name="connsiteY47" fmla="*/ 924538 h 1818625"/>
              <a:gd name="connsiteX48" fmla="*/ 224673 w 5832648"/>
              <a:gd name="connsiteY48" fmla="*/ 857393 h 1818625"/>
              <a:gd name="connsiteX49" fmla="*/ 149783 w 5832648"/>
              <a:gd name="connsiteY49" fmla="*/ 723101 h 1818625"/>
              <a:gd name="connsiteX50" fmla="*/ 273352 w 5832648"/>
              <a:gd name="connsiteY50" fmla="*/ 505500 h 1818625"/>
              <a:gd name="connsiteX51" fmla="*/ 703977 w 5832648"/>
              <a:gd name="connsiteY51" fmla="*/ 399808 h 1818625"/>
              <a:gd name="connsiteX52" fmla="*/ 1082179 w 5832648"/>
              <a:gd name="connsiteY52" fmla="*/ 475657 h 1818625"/>
              <a:gd name="connsiteX53" fmla="*/ 1377999 w 5832648"/>
              <a:gd name="connsiteY53" fmla="*/ 662173 h 1818625"/>
              <a:gd name="connsiteX54" fmla="*/ 2255150 w 5832648"/>
              <a:gd name="connsiteY54" fmla="*/ 1486770 h 1818625"/>
              <a:gd name="connsiteX55" fmla="*/ 4225315 w 5832648"/>
              <a:gd name="connsiteY55" fmla="*/ 1804522 h 1818625"/>
              <a:gd name="connsiteX56" fmla="*/ 5652698 w 5832648"/>
              <a:gd name="connsiteY56" fmla="*/ 1225649 h 1818625"/>
              <a:gd name="connsiteX57" fmla="*/ 5831277 w 5832648"/>
              <a:gd name="connsiteY57" fmla="*/ 850515 h 1818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Lst>
            <a:rect l="l" t="t" r="r" b="b"/>
            <a:pathLst>
              <a:path w="5832648" h="1818625">
                <a:moveTo>
                  <a:pt x="5831277" y="850515"/>
                </a:moveTo>
                <a:cubicBezTo>
                  <a:pt x="5836853" y="779212"/>
                  <a:pt x="5825326" y="710803"/>
                  <a:pt x="5798458" y="646474"/>
                </a:cubicBezTo>
                <a:cubicBezTo>
                  <a:pt x="5726809" y="474929"/>
                  <a:pt x="5525497" y="303274"/>
                  <a:pt x="5222804" y="196376"/>
                </a:cubicBezTo>
                <a:cubicBezTo>
                  <a:pt x="4920110" y="89477"/>
                  <a:pt x="4583626" y="-25754"/>
                  <a:pt x="3982299" y="5082"/>
                </a:cubicBezTo>
                <a:cubicBezTo>
                  <a:pt x="3380973" y="35917"/>
                  <a:pt x="3303007" y="93000"/>
                  <a:pt x="3094879" y="176611"/>
                </a:cubicBezTo>
                <a:cubicBezTo>
                  <a:pt x="2886750" y="260221"/>
                  <a:pt x="2733529" y="378255"/>
                  <a:pt x="2733529" y="506743"/>
                </a:cubicBezTo>
                <a:cubicBezTo>
                  <a:pt x="2733529" y="631916"/>
                  <a:pt x="2805923" y="733463"/>
                  <a:pt x="2950714" y="811385"/>
                </a:cubicBezTo>
                <a:cubicBezTo>
                  <a:pt x="3112977" y="898426"/>
                  <a:pt x="3342644" y="941947"/>
                  <a:pt x="3639713" y="941947"/>
                </a:cubicBezTo>
                <a:cubicBezTo>
                  <a:pt x="3856896" y="941947"/>
                  <a:pt x="4037260" y="912726"/>
                  <a:pt x="4180801" y="854284"/>
                </a:cubicBezTo>
                <a:cubicBezTo>
                  <a:pt x="4324343" y="795842"/>
                  <a:pt x="4396114" y="728075"/>
                  <a:pt x="4396114" y="650982"/>
                </a:cubicBezTo>
                <a:cubicBezTo>
                  <a:pt x="4396114" y="580520"/>
                  <a:pt x="4356172" y="521250"/>
                  <a:pt x="4276287" y="473171"/>
                </a:cubicBezTo>
                <a:cubicBezTo>
                  <a:pt x="4181426" y="415972"/>
                  <a:pt x="4046622" y="387373"/>
                  <a:pt x="3871875" y="387373"/>
                </a:cubicBezTo>
                <a:cubicBezTo>
                  <a:pt x="3767027" y="387373"/>
                  <a:pt x="3679654" y="401880"/>
                  <a:pt x="3609755" y="430894"/>
                </a:cubicBezTo>
                <a:cubicBezTo>
                  <a:pt x="3554835" y="453275"/>
                  <a:pt x="3523631" y="473171"/>
                  <a:pt x="3516142" y="490578"/>
                </a:cubicBezTo>
                <a:cubicBezTo>
                  <a:pt x="3508652" y="507987"/>
                  <a:pt x="3504909" y="517520"/>
                  <a:pt x="3504909" y="519178"/>
                </a:cubicBezTo>
                <a:cubicBezTo>
                  <a:pt x="3504909" y="525809"/>
                  <a:pt x="3512397" y="529125"/>
                  <a:pt x="3527375" y="529125"/>
                </a:cubicBezTo>
                <a:lnTo>
                  <a:pt x="3572310" y="524152"/>
                </a:lnTo>
                <a:cubicBezTo>
                  <a:pt x="3577303" y="523322"/>
                  <a:pt x="3592282" y="521664"/>
                  <a:pt x="3617245" y="519178"/>
                </a:cubicBezTo>
                <a:cubicBezTo>
                  <a:pt x="3667172" y="514204"/>
                  <a:pt x="3722092" y="511717"/>
                  <a:pt x="3782006" y="511717"/>
                </a:cubicBezTo>
                <a:cubicBezTo>
                  <a:pt x="3859394" y="511717"/>
                  <a:pt x="3926171" y="524773"/>
                  <a:pt x="3982340" y="550885"/>
                </a:cubicBezTo>
                <a:cubicBezTo>
                  <a:pt x="4038508" y="576998"/>
                  <a:pt x="4066592" y="605389"/>
                  <a:pt x="4066592" y="636061"/>
                </a:cubicBezTo>
                <a:cubicBezTo>
                  <a:pt x="4066592" y="687456"/>
                  <a:pt x="4019161" y="730148"/>
                  <a:pt x="3924299" y="764135"/>
                </a:cubicBezTo>
                <a:cubicBezTo>
                  <a:pt x="3829437" y="798122"/>
                  <a:pt x="3712108" y="815116"/>
                  <a:pt x="3572310" y="815116"/>
                </a:cubicBezTo>
                <a:cubicBezTo>
                  <a:pt x="3362616" y="815116"/>
                  <a:pt x="3199103" y="780714"/>
                  <a:pt x="3081773" y="711910"/>
                </a:cubicBezTo>
                <a:cubicBezTo>
                  <a:pt x="2979422" y="652226"/>
                  <a:pt x="2928246" y="580520"/>
                  <a:pt x="2928246" y="496796"/>
                </a:cubicBezTo>
                <a:cubicBezTo>
                  <a:pt x="2928246" y="389860"/>
                  <a:pt x="3023108" y="297431"/>
                  <a:pt x="3212832" y="219509"/>
                </a:cubicBezTo>
                <a:cubicBezTo>
                  <a:pt x="3412542" y="137442"/>
                  <a:pt x="3662179" y="96409"/>
                  <a:pt x="3961744" y="96409"/>
                </a:cubicBezTo>
                <a:cubicBezTo>
                  <a:pt x="4351179" y="96409"/>
                  <a:pt x="4663226" y="158167"/>
                  <a:pt x="4897885" y="281681"/>
                </a:cubicBezTo>
                <a:cubicBezTo>
                  <a:pt x="5107580" y="391933"/>
                  <a:pt x="5212428" y="523322"/>
                  <a:pt x="5212428" y="675851"/>
                </a:cubicBezTo>
                <a:cubicBezTo>
                  <a:pt x="5212428" y="830866"/>
                  <a:pt x="5067639" y="963914"/>
                  <a:pt x="4778058" y="1074994"/>
                </a:cubicBezTo>
                <a:cubicBezTo>
                  <a:pt x="4478494" y="1190219"/>
                  <a:pt x="4106535" y="1247832"/>
                  <a:pt x="3662179" y="1247832"/>
                </a:cubicBezTo>
                <a:cubicBezTo>
                  <a:pt x="3420031" y="1247832"/>
                  <a:pt x="3207841" y="1228766"/>
                  <a:pt x="3025604" y="1190634"/>
                </a:cubicBezTo>
                <a:cubicBezTo>
                  <a:pt x="2865837" y="1157475"/>
                  <a:pt x="2712310" y="1106495"/>
                  <a:pt x="2565024" y="1037691"/>
                </a:cubicBezTo>
                <a:cubicBezTo>
                  <a:pt x="2462672" y="990440"/>
                  <a:pt x="2336606" y="918736"/>
                  <a:pt x="2186822" y="822576"/>
                </a:cubicBezTo>
                <a:lnTo>
                  <a:pt x="1658840" y="455763"/>
                </a:lnTo>
                <a:cubicBezTo>
                  <a:pt x="1441655" y="332248"/>
                  <a:pt x="1185777" y="270490"/>
                  <a:pt x="891205" y="270490"/>
                </a:cubicBezTo>
                <a:cubicBezTo>
                  <a:pt x="599130" y="270490"/>
                  <a:pt x="371959" y="319813"/>
                  <a:pt x="209696" y="418459"/>
                </a:cubicBezTo>
                <a:cubicBezTo>
                  <a:pt x="69898" y="503842"/>
                  <a:pt x="0" y="607876"/>
                  <a:pt x="0" y="730562"/>
                </a:cubicBezTo>
                <a:cubicBezTo>
                  <a:pt x="0" y="824234"/>
                  <a:pt x="31205" y="898426"/>
                  <a:pt x="93614" y="953137"/>
                </a:cubicBezTo>
                <a:cubicBezTo>
                  <a:pt x="178490" y="1028573"/>
                  <a:pt x="319535" y="1066290"/>
                  <a:pt x="516750" y="1066290"/>
                </a:cubicBezTo>
                <a:cubicBezTo>
                  <a:pt x="596633" y="1066290"/>
                  <a:pt x="668403" y="1055721"/>
                  <a:pt x="732061" y="1034582"/>
                </a:cubicBezTo>
                <a:cubicBezTo>
                  <a:pt x="795719" y="1013444"/>
                  <a:pt x="830045" y="994793"/>
                  <a:pt x="835038" y="978628"/>
                </a:cubicBezTo>
                <a:cubicBezTo>
                  <a:pt x="840029" y="962463"/>
                  <a:pt x="842526" y="950650"/>
                  <a:pt x="842526" y="943190"/>
                </a:cubicBezTo>
                <a:cubicBezTo>
                  <a:pt x="842526" y="924953"/>
                  <a:pt x="833788" y="909617"/>
                  <a:pt x="816314" y="897183"/>
                </a:cubicBezTo>
                <a:cubicBezTo>
                  <a:pt x="796343" y="888064"/>
                  <a:pt x="783861" y="883505"/>
                  <a:pt x="778868" y="883505"/>
                </a:cubicBezTo>
                <a:cubicBezTo>
                  <a:pt x="766387" y="883505"/>
                  <a:pt x="751408" y="886406"/>
                  <a:pt x="733933" y="892209"/>
                </a:cubicBezTo>
                <a:cubicBezTo>
                  <a:pt x="698984" y="903814"/>
                  <a:pt x="662163" y="912104"/>
                  <a:pt x="623470" y="917078"/>
                </a:cubicBezTo>
                <a:cubicBezTo>
                  <a:pt x="584775" y="922052"/>
                  <a:pt x="544209" y="924538"/>
                  <a:pt x="501771" y="924538"/>
                </a:cubicBezTo>
                <a:cubicBezTo>
                  <a:pt x="379448" y="924538"/>
                  <a:pt x="287083" y="902156"/>
                  <a:pt x="224673" y="857393"/>
                </a:cubicBezTo>
                <a:cubicBezTo>
                  <a:pt x="174746" y="821747"/>
                  <a:pt x="149783" y="776983"/>
                  <a:pt x="149783" y="723101"/>
                </a:cubicBezTo>
                <a:cubicBezTo>
                  <a:pt x="149783" y="636061"/>
                  <a:pt x="190972" y="563527"/>
                  <a:pt x="273352" y="505500"/>
                </a:cubicBezTo>
                <a:cubicBezTo>
                  <a:pt x="373207" y="435038"/>
                  <a:pt x="516750" y="399808"/>
                  <a:pt x="703977" y="399808"/>
                </a:cubicBezTo>
                <a:cubicBezTo>
                  <a:pt x="841277" y="399808"/>
                  <a:pt x="967345" y="425091"/>
                  <a:pt x="1082179" y="475657"/>
                </a:cubicBezTo>
                <a:cubicBezTo>
                  <a:pt x="1162062" y="511303"/>
                  <a:pt x="1182504" y="493654"/>
                  <a:pt x="1377999" y="662173"/>
                </a:cubicBezTo>
                <a:cubicBezTo>
                  <a:pt x="1573495" y="830692"/>
                  <a:pt x="1677817" y="1169769"/>
                  <a:pt x="2255150" y="1486770"/>
                </a:cubicBezTo>
                <a:cubicBezTo>
                  <a:pt x="2832484" y="1803770"/>
                  <a:pt x="3659058" y="1848042"/>
                  <a:pt x="4225315" y="1804522"/>
                </a:cubicBezTo>
                <a:cubicBezTo>
                  <a:pt x="4791573" y="1761001"/>
                  <a:pt x="5472731" y="1432725"/>
                  <a:pt x="5652698" y="1225649"/>
                </a:cubicBezTo>
                <a:cubicBezTo>
                  <a:pt x="5765177" y="1096226"/>
                  <a:pt x="5821982" y="969352"/>
                  <a:pt x="5831277" y="850515"/>
                </a:cubicBezTo>
                <a:close/>
              </a:path>
            </a:pathLst>
          </a:custGeom>
          <a:gradFill>
            <a:gsLst>
              <a:gs pos="0">
                <a:schemeClr val="accent6">
                  <a:lumMod val="20000"/>
                  <a:lumOff val="80000"/>
                  <a:alpha val="47000"/>
                </a:schemeClr>
              </a:gs>
              <a:gs pos="50000">
                <a:srgbClr val="33CCFF">
                  <a:alpha val="0"/>
                </a:srgbClr>
              </a:gs>
              <a:gs pos="75000">
                <a:srgbClr val="CC00FF">
                  <a:lumMod val="46000"/>
                  <a:lumOff val="54000"/>
                  <a:alpha val="69000"/>
                </a:srgbClr>
              </a:gs>
            </a:gsLst>
            <a:path path="rect">
              <a:fillToRect t="100000" r="100000"/>
            </a:path>
          </a:gradFill>
          <a:ln w="15875">
            <a:gradFill>
              <a:gsLst>
                <a:gs pos="0">
                  <a:srgbClr val="FBEAC7"/>
                </a:gs>
                <a:gs pos="17999">
                  <a:srgbClr val="FEE7F2"/>
                </a:gs>
                <a:gs pos="36000">
                  <a:srgbClr val="FAC77D">
                    <a:lumMod val="81000"/>
                    <a:lumOff val="19000"/>
                  </a:srgbClr>
                </a:gs>
                <a:gs pos="61000">
                  <a:srgbClr val="FBA97D">
                    <a:lumMod val="58000"/>
                    <a:lumOff val="42000"/>
                  </a:srgbClr>
                </a:gs>
                <a:gs pos="82001">
                  <a:srgbClr val="FBD49C"/>
                </a:gs>
                <a:gs pos="100000">
                  <a:srgbClr val="FEE7F2"/>
                </a:gs>
              </a:gsLst>
              <a:lin ang="5400000" scaled="0"/>
            </a:gradFill>
          </a:ln>
          <a:scene3d>
            <a:camera prst="orthographicFront"/>
            <a:lightRig rig="flood"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sp>
        <p:nvSpPr>
          <p:cNvPr id="21" name="Forma libre 6"/>
          <p:cNvSpPr/>
          <p:nvPr/>
        </p:nvSpPr>
        <p:spPr>
          <a:xfrm rot="9027737" flipV="1">
            <a:off x="2646285" y="2244718"/>
            <a:ext cx="1860965" cy="958824"/>
          </a:xfrm>
          <a:custGeom>
            <a:avLst/>
            <a:gdLst>
              <a:gd name="connsiteX0" fmla="*/ 5831277 w 5832648"/>
              <a:gd name="connsiteY0" fmla="*/ 850515 h 1818625"/>
              <a:gd name="connsiteX1" fmla="*/ 5798458 w 5832648"/>
              <a:gd name="connsiteY1" fmla="*/ 646474 h 1818625"/>
              <a:gd name="connsiteX2" fmla="*/ 5222804 w 5832648"/>
              <a:gd name="connsiteY2" fmla="*/ 196376 h 1818625"/>
              <a:gd name="connsiteX3" fmla="*/ 3982299 w 5832648"/>
              <a:gd name="connsiteY3" fmla="*/ 5082 h 1818625"/>
              <a:gd name="connsiteX4" fmla="*/ 3094879 w 5832648"/>
              <a:gd name="connsiteY4" fmla="*/ 176611 h 1818625"/>
              <a:gd name="connsiteX5" fmla="*/ 2733529 w 5832648"/>
              <a:gd name="connsiteY5" fmla="*/ 506743 h 1818625"/>
              <a:gd name="connsiteX6" fmla="*/ 2950714 w 5832648"/>
              <a:gd name="connsiteY6" fmla="*/ 811385 h 1818625"/>
              <a:gd name="connsiteX7" fmla="*/ 3639713 w 5832648"/>
              <a:gd name="connsiteY7" fmla="*/ 941947 h 1818625"/>
              <a:gd name="connsiteX8" fmla="*/ 4180801 w 5832648"/>
              <a:gd name="connsiteY8" fmla="*/ 854284 h 1818625"/>
              <a:gd name="connsiteX9" fmla="*/ 4396114 w 5832648"/>
              <a:gd name="connsiteY9" fmla="*/ 650982 h 1818625"/>
              <a:gd name="connsiteX10" fmla="*/ 4276287 w 5832648"/>
              <a:gd name="connsiteY10" fmla="*/ 473171 h 1818625"/>
              <a:gd name="connsiteX11" fmla="*/ 3871875 w 5832648"/>
              <a:gd name="connsiteY11" fmla="*/ 387373 h 1818625"/>
              <a:gd name="connsiteX12" fmla="*/ 3609755 w 5832648"/>
              <a:gd name="connsiteY12" fmla="*/ 430894 h 1818625"/>
              <a:gd name="connsiteX13" fmla="*/ 3516142 w 5832648"/>
              <a:gd name="connsiteY13" fmla="*/ 490578 h 1818625"/>
              <a:gd name="connsiteX14" fmla="*/ 3504909 w 5832648"/>
              <a:gd name="connsiteY14" fmla="*/ 519178 h 1818625"/>
              <a:gd name="connsiteX15" fmla="*/ 3527375 w 5832648"/>
              <a:gd name="connsiteY15" fmla="*/ 529125 h 1818625"/>
              <a:gd name="connsiteX16" fmla="*/ 3572310 w 5832648"/>
              <a:gd name="connsiteY16" fmla="*/ 524152 h 1818625"/>
              <a:gd name="connsiteX17" fmla="*/ 3617245 w 5832648"/>
              <a:gd name="connsiteY17" fmla="*/ 519178 h 1818625"/>
              <a:gd name="connsiteX18" fmla="*/ 3782006 w 5832648"/>
              <a:gd name="connsiteY18" fmla="*/ 511717 h 1818625"/>
              <a:gd name="connsiteX19" fmla="*/ 3982340 w 5832648"/>
              <a:gd name="connsiteY19" fmla="*/ 550885 h 1818625"/>
              <a:gd name="connsiteX20" fmla="*/ 4066592 w 5832648"/>
              <a:gd name="connsiteY20" fmla="*/ 636061 h 1818625"/>
              <a:gd name="connsiteX21" fmla="*/ 3924299 w 5832648"/>
              <a:gd name="connsiteY21" fmla="*/ 764135 h 1818625"/>
              <a:gd name="connsiteX22" fmla="*/ 3572310 w 5832648"/>
              <a:gd name="connsiteY22" fmla="*/ 815116 h 1818625"/>
              <a:gd name="connsiteX23" fmla="*/ 3081773 w 5832648"/>
              <a:gd name="connsiteY23" fmla="*/ 711910 h 1818625"/>
              <a:gd name="connsiteX24" fmla="*/ 2928246 w 5832648"/>
              <a:gd name="connsiteY24" fmla="*/ 496796 h 1818625"/>
              <a:gd name="connsiteX25" fmla="*/ 3212832 w 5832648"/>
              <a:gd name="connsiteY25" fmla="*/ 219509 h 1818625"/>
              <a:gd name="connsiteX26" fmla="*/ 3961744 w 5832648"/>
              <a:gd name="connsiteY26" fmla="*/ 96409 h 1818625"/>
              <a:gd name="connsiteX27" fmla="*/ 4897885 w 5832648"/>
              <a:gd name="connsiteY27" fmla="*/ 281681 h 1818625"/>
              <a:gd name="connsiteX28" fmla="*/ 5212428 w 5832648"/>
              <a:gd name="connsiteY28" fmla="*/ 675851 h 1818625"/>
              <a:gd name="connsiteX29" fmla="*/ 4778058 w 5832648"/>
              <a:gd name="connsiteY29" fmla="*/ 1074994 h 1818625"/>
              <a:gd name="connsiteX30" fmla="*/ 3662179 w 5832648"/>
              <a:gd name="connsiteY30" fmla="*/ 1247832 h 1818625"/>
              <a:gd name="connsiteX31" fmla="*/ 3025604 w 5832648"/>
              <a:gd name="connsiteY31" fmla="*/ 1190634 h 1818625"/>
              <a:gd name="connsiteX32" fmla="*/ 2565024 w 5832648"/>
              <a:gd name="connsiteY32" fmla="*/ 1037691 h 1818625"/>
              <a:gd name="connsiteX33" fmla="*/ 2186822 w 5832648"/>
              <a:gd name="connsiteY33" fmla="*/ 822576 h 1818625"/>
              <a:gd name="connsiteX34" fmla="*/ 1658840 w 5832648"/>
              <a:gd name="connsiteY34" fmla="*/ 455763 h 1818625"/>
              <a:gd name="connsiteX35" fmla="*/ 891205 w 5832648"/>
              <a:gd name="connsiteY35" fmla="*/ 270490 h 1818625"/>
              <a:gd name="connsiteX36" fmla="*/ 209696 w 5832648"/>
              <a:gd name="connsiteY36" fmla="*/ 418459 h 1818625"/>
              <a:gd name="connsiteX37" fmla="*/ 0 w 5832648"/>
              <a:gd name="connsiteY37" fmla="*/ 730562 h 1818625"/>
              <a:gd name="connsiteX38" fmla="*/ 93614 w 5832648"/>
              <a:gd name="connsiteY38" fmla="*/ 953137 h 1818625"/>
              <a:gd name="connsiteX39" fmla="*/ 516750 w 5832648"/>
              <a:gd name="connsiteY39" fmla="*/ 1066290 h 1818625"/>
              <a:gd name="connsiteX40" fmla="*/ 732061 w 5832648"/>
              <a:gd name="connsiteY40" fmla="*/ 1034582 h 1818625"/>
              <a:gd name="connsiteX41" fmla="*/ 835038 w 5832648"/>
              <a:gd name="connsiteY41" fmla="*/ 978628 h 1818625"/>
              <a:gd name="connsiteX42" fmla="*/ 842526 w 5832648"/>
              <a:gd name="connsiteY42" fmla="*/ 943190 h 1818625"/>
              <a:gd name="connsiteX43" fmla="*/ 816314 w 5832648"/>
              <a:gd name="connsiteY43" fmla="*/ 897183 h 1818625"/>
              <a:gd name="connsiteX44" fmla="*/ 778868 w 5832648"/>
              <a:gd name="connsiteY44" fmla="*/ 883505 h 1818625"/>
              <a:gd name="connsiteX45" fmla="*/ 733933 w 5832648"/>
              <a:gd name="connsiteY45" fmla="*/ 892209 h 1818625"/>
              <a:gd name="connsiteX46" fmla="*/ 623470 w 5832648"/>
              <a:gd name="connsiteY46" fmla="*/ 917078 h 1818625"/>
              <a:gd name="connsiteX47" fmla="*/ 501771 w 5832648"/>
              <a:gd name="connsiteY47" fmla="*/ 924538 h 1818625"/>
              <a:gd name="connsiteX48" fmla="*/ 224673 w 5832648"/>
              <a:gd name="connsiteY48" fmla="*/ 857393 h 1818625"/>
              <a:gd name="connsiteX49" fmla="*/ 149783 w 5832648"/>
              <a:gd name="connsiteY49" fmla="*/ 723101 h 1818625"/>
              <a:gd name="connsiteX50" fmla="*/ 273352 w 5832648"/>
              <a:gd name="connsiteY50" fmla="*/ 505500 h 1818625"/>
              <a:gd name="connsiteX51" fmla="*/ 703977 w 5832648"/>
              <a:gd name="connsiteY51" fmla="*/ 399808 h 1818625"/>
              <a:gd name="connsiteX52" fmla="*/ 1082179 w 5832648"/>
              <a:gd name="connsiteY52" fmla="*/ 475657 h 1818625"/>
              <a:gd name="connsiteX53" fmla="*/ 1377999 w 5832648"/>
              <a:gd name="connsiteY53" fmla="*/ 662173 h 1818625"/>
              <a:gd name="connsiteX54" fmla="*/ 2255150 w 5832648"/>
              <a:gd name="connsiteY54" fmla="*/ 1486770 h 1818625"/>
              <a:gd name="connsiteX55" fmla="*/ 4225315 w 5832648"/>
              <a:gd name="connsiteY55" fmla="*/ 1804522 h 1818625"/>
              <a:gd name="connsiteX56" fmla="*/ 5652698 w 5832648"/>
              <a:gd name="connsiteY56" fmla="*/ 1225649 h 1818625"/>
              <a:gd name="connsiteX57" fmla="*/ 5831277 w 5832648"/>
              <a:gd name="connsiteY57" fmla="*/ 850515 h 1818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Lst>
            <a:rect l="l" t="t" r="r" b="b"/>
            <a:pathLst>
              <a:path w="5832648" h="1818625">
                <a:moveTo>
                  <a:pt x="5831277" y="850515"/>
                </a:moveTo>
                <a:cubicBezTo>
                  <a:pt x="5836853" y="779212"/>
                  <a:pt x="5825326" y="710803"/>
                  <a:pt x="5798458" y="646474"/>
                </a:cubicBezTo>
                <a:cubicBezTo>
                  <a:pt x="5726809" y="474929"/>
                  <a:pt x="5525497" y="303274"/>
                  <a:pt x="5222804" y="196376"/>
                </a:cubicBezTo>
                <a:cubicBezTo>
                  <a:pt x="4920110" y="89477"/>
                  <a:pt x="4583626" y="-25754"/>
                  <a:pt x="3982299" y="5082"/>
                </a:cubicBezTo>
                <a:cubicBezTo>
                  <a:pt x="3380973" y="35917"/>
                  <a:pt x="3303007" y="93000"/>
                  <a:pt x="3094879" y="176611"/>
                </a:cubicBezTo>
                <a:cubicBezTo>
                  <a:pt x="2886750" y="260221"/>
                  <a:pt x="2733529" y="378255"/>
                  <a:pt x="2733529" y="506743"/>
                </a:cubicBezTo>
                <a:cubicBezTo>
                  <a:pt x="2733529" y="631916"/>
                  <a:pt x="2805923" y="733463"/>
                  <a:pt x="2950714" y="811385"/>
                </a:cubicBezTo>
                <a:cubicBezTo>
                  <a:pt x="3112977" y="898426"/>
                  <a:pt x="3342644" y="941947"/>
                  <a:pt x="3639713" y="941947"/>
                </a:cubicBezTo>
                <a:cubicBezTo>
                  <a:pt x="3856896" y="941947"/>
                  <a:pt x="4037260" y="912726"/>
                  <a:pt x="4180801" y="854284"/>
                </a:cubicBezTo>
                <a:cubicBezTo>
                  <a:pt x="4324343" y="795842"/>
                  <a:pt x="4396114" y="728075"/>
                  <a:pt x="4396114" y="650982"/>
                </a:cubicBezTo>
                <a:cubicBezTo>
                  <a:pt x="4396114" y="580520"/>
                  <a:pt x="4356172" y="521250"/>
                  <a:pt x="4276287" y="473171"/>
                </a:cubicBezTo>
                <a:cubicBezTo>
                  <a:pt x="4181426" y="415972"/>
                  <a:pt x="4046622" y="387373"/>
                  <a:pt x="3871875" y="387373"/>
                </a:cubicBezTo>
                <a:cubicBezTo>
                  <a:pt x="3767027" y="387373"/>
                  <a:pt x="3679654" y="401880"/>
                  <a:pt x="3609755" y="430894"/>
                </a:cubicBezTo>
                <a:cubicBezTo>
                  <a:pt x="3554835" y="453275"/>
                  <a:pt x="3523631" y="473171"/>
                  <a:pt x="3516142" y="490578"/>
                </a:cubicBezTo>
                <a:cubicBezTo>
                  <a:pt x="3508652" y="507987"/>
                  <a:pt x="3504909" y="517520"/>
                  <a:pt x="3504909" y="519178"/>
                </a:cubicBezTo>
                <a:cubicBezTo>
                  <a:pt x="3504909" y="525809"/>
                  <a:pt x="3512397" y="529125"/>
                  <a:pt x="3527375" y="529125"/>
                </a:cubicBezTo>
                <a:lnTo>
                  <a:pt x="3572310" y="524152"/>
                </a:lnTo>
                <a:cubicBezTo>
                  <a:pt x="3577303" y="523322"/>
                  <a:pt x="3592282" y="521664"/>
                  <a:pt x="3617245" y="519178"/>
                </a:cubicBezTo>
                <a:cubicBezTo>
                  <a:pt x="3667172" y="514204"/>
                  <a:pt x="3722092" y="511717"/>
                  <a:pt x="3782006" y="511717"/>
                </a:cubicBezTo>
                <a:cubicBezTo>
                  <a:pt x="3859394" y="511717"/>
                  <a:pt x="3926171" y="524773"/>
                  <a:pt x="3982340" y="550885"/>
                </a:cubicBezTo>
                <a:cubicBezTo>
                  <a:pt x="4038508" y="576998"/>
                  <a:pt x="4066592" y="605389"/>
                  <a:pt x="4066592" y="636061"/>
                </a:cubicBezTo>
                <a:cubicBezTo>
                  <a:pt x="4066592" y="687456"/>
                  <a:pt x="4019161" y="730148"/>
                  <a:pt x="3924299" y="764135"/>
                </a:cubicBezTo>
                <a:cubicBezTo>
                  <a:pt x="3829437" y="798122"/>
                  <a:pt x="3712108" y="815116"/>
                  <a:pt x="3572310" y="815116"/>
                </a:cubicBezTo>
                <a:cubicBezTo>
                  <a:pt x="3362616" y="815116"/>
                  <a:pt x="3199103" y="780714"/>
                  <a:pt x="3081773" y="711910"/>
                </a:cubicBezTo>
                <a:cubicBezTo>
                  <a:pt x="2979422" y="652226"/>
                  <a:pt x="2928246" y="580520"/>
                  <a:pt x="2928246" y="496796"/>
                </a:cubicBezTo>
                <a:cubicBezTo>
                  <a:pt x="2928246" y="389860"/>
                  <a:pt x="3023108" y="297431"/>
                  <a:pt x="3212832" y="219509"/>
                </a:cubicBezTo>
                <a:cubicBezTo>
                  <a:pt x="3412542" y="137442"/>
                  <a:pt x="3662179" y="96409"/>
                  <a:pt x="3961744" y="96409"/>
                </a:cubicBezTo>
                <a:cubicBezTo>
                  <a:pt x="4351179" y="96409"/>
                  <a:pt x="4663226" y="158167"/>
                  <a:pt x="4897885" y="281681"/>
                </a:cubicBezTo>
                <a:cubicBezTo>
                  <a:pt x="5107580" y="391933"/>
                  <a:pt x="5212428" y="523322"/>
                  <a:pt x="5212428" y="675851"/>
                </a:cubicBezTo>
                <a:cubicBezTo>
                  <a:pt x="5212428" y="830866"/>
                  <a:pt x="5067639" y="963914"/>
                  <a:pt x="4778058" y="1074994"/>
                </a:cubicBezTo>
                <a:cubicBezTo>
                  <a:pt x="4478494" y="1190219"/>
                  <a:pt x="4106535" y="1247832"/>
                  <a:pt x="3662179" y="1247832"/>
                </a:cubicBezTo>
                <a:cubicBezTo>
                  <a:pt x="3420031" y="1247832"/>
                  <a:pt x="3207841" y="1228766"/>
                  <a:pt x="3025604" y="1190634"/>
                </a:cubicBezTo>
                <a:cubicBezTo>
                  <a:pt x="2865837" y="1157475"/>
                  <a:pt x="2712310" y="1106495"/>
                  <a:pt x="2565024" y="1037691"/>
                </a:cubicBezTo>
                <a:cubicBezTo>
                  <a:pt x="2462672" y="990440"/>
                  <a:pt x="2336606" y="918736"/>
                  <a:pt x="2186822" y="822576"/>
                </a:cubicBezTo>
                <a:lnTo>
                  <a:pt x="1658840" y="455763"/>
                </a:lnTo>
                <a:cubicBezTo>
                  <a:pt x="1441655" y="332248"/>
                  <a:pt x="1185777" y="270490"/>
                  <a:pt x="891205" y="270490"/>
                </a:cubicBezTo>
                <a:cubicBezTo>
                  <a:pt x="599130" y="270490"/>
                  <a:pt x="371959" y="319813"/>
                  <a:pt x="209696" y="418459"/>
                </a:cubicBezTo>
                <a:cubicBezTo>
                  <a:pt x="69898" y="503842"/>
                  <a:pt x="0" y="607876"/>
                  <a:pt x="0" y="730562"/>
                </a:cubicBezTo>
                <a:cubicBezTo>
                  <a:pt x="0" y="824234"/>
                  <a:pt x="31205" y="898426"/>
                  <a:pt x="93614" y="953137"/>
                </a:cubicBezTo>
                <a:cubicBezTo>
                  <a:pt x="178490" y="1028573"/>
                  <a:pt x="319535" y="1066290"/>
                  <a:pt x="516750" y="1066290"/>
                </a:cubicBezTo>
                <a:cubicBezTo>
                  <a:pt x="596633" y="1066290"/>
                  <a:pt x="668403" y="1055721"/>
                  <a:pt x="732061" y="1034582"/>
                </a:cubicBezTo>
                <a:cubicBezTo>
                  <a:pt x="795719" y="1013444"/>
                  <a:pt x="830045" y="994793"/>
                  <a:pt x="835038" y="978628"/>
                </a:cubicBezTo>
                <a:cubicBezTo>
                  <a:pt x="840029" y="962463"/>
                  <a:pt x="842526" y="950650"/>
                  <a:pt x="842526" y="943190"/>
                </a:cubicBezTo>
                <a:cubicBezTo>
                  <a:pt x="842526" y="924953"/>
                  <a:pt x="833788" y="909617"/>
                  <a:pt x="816314" y="897183"/>
                </a:cubicBezTo>
                <a:cubicBezTo>
                  <a:pt x="796343" y="888064"/>
                  <a:pt x="783861" y="883505"/>
                  <a:pt x="778868" y="883505"/>
                </a:cubicBezTo>
                <a:cubicBezTo>
                  <a:pt x="766387" y="883505"/>
                  <a:pt x="751408" y="886406"/>
                  <a:pt x="733933" y="892209"/>
                </a:cubicBezTo>
                <a:cubicBezTo>
                  <a:pt x="698984" y="903814"/>
                  <a:pt x="662163" y="912104"/>
                  <a:pt x="623470" y="917078"/>
                </a:cubicBezTo>
                <a:cubicBezTo>
                  <a:pt x="584775" y="922052"/>
                  <a:pt x="544209" y="924538"/>
                  <a:pt x="501771" y="924538"/>
                </a:cubicBezTo>
                <a:cubicBezTo>
                  <a:pt x="379448" y="924538"/>
                  <a:pt x="287083" y="902156"/>
                  <a:pt x="224673" y="857393"/>
                </a:cubicBezTo>
                <a:cubicBezTo>
                  <a:pt x="174746" y="821747"/>
                  <a:pt x="149783" y="776983"/>
                  <a:pt x="149783" y="723101"/>
                </a:cubicBezTo>
                <a:cubicBezTo>
                  <a:pt x="149783" y="636061"/>
                  <a:pt x="190972" y="563527"/>
                  <a:pt x="273352" y="505500"/>
                </a:cubicBezTo>
                <a:cubicBezTo>
                  <a:pt x="373207" y="435038"/>
                  <a:pt x="516750" y="399808"/>
                  <a:pt x="703977" y="399808"/>
                </a:cubicBezTo>
                <a:cubicBezTo>
                  <a:pt x="841277" y="399808"/>
                  <a:pt x="967345" y="425091"/>
                  <a:pt x="1082179" y="475657"/>
                </a:cubicBezTo>
                <a:cubicBezTo>
                  <a:pt x="1162062" y="511303"/>
                  <a:pt x="1182504" y="493654"/>
                  <a:pt x="1377999" y="662173"/>
                </a:cubicBezTo>
                <a:cubicBezTo>
                  <a:pt x="1573495" y="830692"/>
                  <a:pt x="1677817" y="1169769"/>
                  <a:pt x="2255150" y="1486770"/>
                </a:cubicBezTo>
                <a:cubicBezTo>
                  <a:pt x="2832484" y="1803770"/>
                  <a:pt x="3659058" y="1848042"/>
                  <a:pt x="4225315" y="1804522"/>
                </a:cubicBezTo>
                <a:cubicBezTo>
                  <a:pt x="4791573" y="1761001"/>
                  <a:pt x="5472731" y="1432725"/>
                  <a:pt x="5652698" y="1225649"/>
                </a:cubicBezTo>
                <a:cubicBezTo>
                  <a:pt x="5765177" y="1096226"/>
                  <a:pt x="5821982" y="969352"/>
                  <a:pt x="5831277" y="850515"/>
                </a:cubicBezTo>
                <a:close/>
              </a:path>
            </a:pathLst>
          </a:custGeom>
          <a:gradFill>
            <a:gsLst>
              <a:gs pos="0">
                <a:schemeClr val="accent6">
                  <a:lumMod val="20000"/>
                  <a:lumOff val="80000"/>
                  <a:alpha val="47000"/>
                </a:schemeClr>
              </a:gs>
              <a:gs pos="50000">
                <a:srgbClr val="33CCFF">
                  <a:alpha val="0"/>
                </a:srgbClr>
              </a:gs>
              <a:gs pos="75000">
                <a:srgbClr val="CC00FF">
                  <a:lumMod val="46000"/>
                  <a:lumOff val="54000"/>
                  <a:alpha val="69000"/>
                </a:srgbClr>
              </a:gs>
            </a:gsLst>
            <a:path path="rect">
              <a:fillToRect t="100000" r="100000"/>
            </a:path>
          </a:gradFill>
          <a:ln w="15875">
            <a:gradFill>
              <a:gsLst>
                <a:gs pos="0">
                  <a:srgbClr val="FBEAC7"/>
                </a:gs>
                <a:gs pos="17999">
                  <a:srgbClr val="FEE7F2"/>
                </a:gs>
                <a:gs pos="36000">
                  <a:srgbClr val="FAC77D">
                    <a:lumMod val="81000"/>
                    <a:lumOff val="19000"/>
                  </a:srgbClr>
                </a:gs>
                <a:gs pos="61000">
                  <a:srgbClr val="FBA97D">
                    <a:lumMod val="58000"/>
                    <a:lumOff val="42000"/>
                  </a:srgbClr>
                </a:gs>
                <a:gs pos="82001">
                  <a:srgbClr val="FBD49C"/>
                </a:gs>
                <a:gs pos="100000">
                  <a:srgbClr val="FEE7F2"/>
                </a:gs>
              </a:gsLst>
              <a:lin ang="5400000" scaled="0"/>
            </a:gradFill>
          </a:ln>
          <a:scene3d>
            <a:camera prst="orthographicFront"/>
            <a:lightRig rig="flood"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sp>
        <p:nvSpPr>
          <p:cNvPr id="23" name="Forma libre 6"/>
          <p:cNvSpPr/>
          <p:nvPr/>
        </p:nvSpPr>
        <p:spPr>
          <a:xfrm rot="12572263" flipH="1" flipV="1">
            <a:off x="7119388" y="3937278"/>
            <a:ext cx="1860965" cy="958824"/>
          </a:xfrm>
          <a:custGeom>
            <a:avLst/>
            <a:gdLst>
              <a:gd name="connsiteX0" fmla="*/ 5831277 w 5832648"/>
              <a:gd name="connsiteY0" fmla="*/ 850515 h 1818625"/>
              <a:gd name="connsiteX1" fmla="*/ 5798458 w 5832648"/>
              <a:gd name="connsiteY1" fmla="*/ 646474 h 1818625"/>
              <a:gd name="connsiteX2" fmla="*/ 5222804 w 5832648"/>
              <a:gd name="connsiteY2" fmla="*/ 196376 h 1818625"/>
              <a:gd name="connsiteX3" fmla="*/ 3982299 w 5832648"/>
              <a:gd name="connsiteY3" fmla="*/ 5082 h 1818625"/>
              <a:gd name="connsiteX4" fmla="*/ 3094879 w 5832648"/>
              <a:gd name="connsiteY4" fmla="*/ 176611 h 1818625"/>
              <a:gd name="connsiteX5" fmla="*/ 2733529 w 5832648"/>
              <a:gd name="connsiteY5" fmla="*/ 506743 h 1818625"/>
              <a:gd name="connsiteX6" fmla="*/ 2950714 w 5832648"/>
              <a:gd name="connsiteY6" fmla="*/ 811385 h 1818625"/>
              <a:gd name="connsiteX7" fmla="*/ 3639713 w 5832648"/>
              <a:gd name="connsiteY7" fmla="*/ 941947 h 1818625"/>
              <a:gd name="connsiteX8" fmla="*/ 4180801 w 5832648"/>
              <a:gd name="connsiteY8" fmla="*/ 854284 h 1818625"/>
              <a:gd name="connsiteX9" fmla="*/ 4396114 w 5832648"/>
              <a:gd name="connsiteY9" fmla="*/ 650982 h 1818625"/>
              <a:gd name="connsiteX10" fmla="*/ 4276287 w 5832648"/>
              <a:gd name="connsiteY10" fmla="*/ 473171 h 1818625"/>
              <a:gd name="connsiteX11" fmla="*/ 3871875 w 5832648"/>
              <a:gd name="connsiteY11" fmla="*/ 387373 h 1818625"/>
              <a:gd name="connsiteX12" fmla="*/ 3609755 w 5832648"/>
              <a:gd name="connsiteY12" fmla="*/ 430894 h 1818625"/>
              <a:gd name="connsiteX13" fmla="*/ 3516142 w 5832648"/>
              <a:gd name="connsiteY13" fmla="*/ 490578 h 1818625"/>
              <a:gd name="connsiteX14" fmla="*/ 3504909 w 5832648"/>
              <a:gd name="connsiteY14" fmla="*/ 519178 h 1818625"/>
              <a:gd name="connsiteX15" fmla="*/ 3527375 w 5832648"/>
              <a:gd name="connsiteY15" fmla="*/ 529125 h 1818625"/>
              <a:gd name="connsiteX16" fmla="*/ 3572310 w 5832648"/>
              <a:gd name="connsiteY16" fmla="*/ 524152 h 1818625"/>
              <a:gd name="connsiteX17" fmla="*/ 3617245 w 5832648"/>
              <a:gd name="connsiteY17" fmla="*/ 519178 h 1818625"/>
              <a:gd name="connsiteX18" fmla="*/ 3782006 w 5832648"/>
              <a:gd name="connsiteY18" fmla="*/ 511717 h 1818625"/>
              <a:gd name="connsiteX19" fmla="*/ 3982340 w 5832648"/>
              <a:gd name="connsiteY19" fmla="*/ 550885 h 1818625"/>
              <a:gd name="connsiteX20" fmla="*/ 4066592 w 5832648"/>
              <a:gd name="connsiteY20" fmla="*/ 636061 h 1818625"/>
              <a:gd name="connsiteX21" fmla="*/ 3924299 w 5832648"/>
              <a:gd name="connsiteY21" fmla="*/ 764135 h 1818625"/>
              <a:gd name="connsiteX22" fmla="*/ 3572310 w 5832648"/>
              <a:gd name="connsiteY22" fmla="*/ 815116 h 1818625"/>
              <a:gd name="connsiteX23" fmla="*/ 3081773 w 5832648"/>
              <a:gd name="connsiteY23" fmla="*/ 711910 h 1818625"/>
              <a:gd name="connsiteX24" fmla="*/ 2928246 w 5832648"/>
              <a:gd name="connsiteY24" fmla="*/ 496796 h 1818625"/>
              <a:gd name="connsiteX25" fmla="*/ 3212832 w 5832648"/>
              <a:gd name="connsiteY25" fmla="*/ 219509 h 1818625"/>
              <a:gd name="connsiteX26" fmla="*/ 3961744 w 5832648"/>
              <a:gd name="connsiteY26" fmla="*/ 96409 h 1818625"/>
              <a:gd name="connsiteX27" fmla="*/ 4897885 w 5832648"/>
              <a:gd name="connsiteY27" fmla="*/ 281681 h 1818625"/>
              <a:gd name="connsiteX28" fmla="*/ 5212428 w 5832648"/>
              <a:gd name="connsiteY28" fmla="*/ 675851 h 1818625"/>
              <a:gd name="connsiteX29" fmla="*/ 4778058 w 5832648"/>
              <a:gd name="connsiteY29" fmla="*/ 1074994 h 1818625"/>
              <a:gd name="connsiteX30" fmla="*/ 3662179 w 5832648"/>
              <a:gd name="connsiteY30" fmla="*/ 1247832 h 1818625"/>
              <a:gd name="connsiteX31" fmla="*/ 3025604 w 5832648"/>
              <a:gd name="connsiteY31" fmla="*/ 1190634 h 1818625"/>
              <a:gd name="connsiteX32" fmla="*/ 2565024 w 5832648"/>
              <a:gd name="connsiteY32" fmla="*/ 1037691 h 1818625"/>
              <a:gd name="connsiteX33" fmla="*/ 2186822 w 5832648"/>
              <a:gd name="connsiteY33" fmla="*/ 822576 h 1818625"/>
              <a:gd name="connsiteX34" fmla="*/ 1658840 w 5832648"/>
              <a:gd name="connsiteY34" fmla="*/ 455763 h 1818625"/>
              <a:gd name="connsiteX35" fmla="*/ 891205 w 5832648"/>
              <a:gd name="connsiteY35" fmla="*/ 270490 h 1818625"/>
              <a:gd name="connsiteX36" fmla="*/ 209696 w 5832648"/>
              <a:gd name="connsiteY36" fmla="*/ 418459 h 1818625"/>
              <a:gd name="connsiteX37" fmla="*/ 0 w 5832648"/>
              <a:gd name="connsiteY37" fmla="*/ 730562 h 1818625"/>
              <a:gd name="connsiteX38" fmla="*/ 93614 w 5832648"/>
              <a:gd name="connsiteY38" fmla="*/ 953137 h 1818625"/>
              <a:gd name="connsiteX39" fmla="*/ 516750 w 5832648"/>
              <a:gd name="connsiteY39" fmla="*/ 1066290 h 1818625"/>
              <a:gd name="connsiteX40" fmla="*/ 732061 w 5832648"/>
              <a:gd name="connsiteY40" fmla="*/ 1034582 h 1818625"/>
              <a:gd name="connsiteX41" fmla="*/ 835038 w 5832648"/>
              <a:gd name="connsiteY41" fmla="*/ 978628 h 1818625"/>
              <a:gd name="connsiteX42" fmla="*/ 842526 w 5832648"/>
              <a:gd name="connsiteY42" fmla="*/ 943190 h 1818625"/>
              <a:gd name="connsiteX43" fmla="*/ 816314 w 5832648"/>
              <a:gd name="connsiteY43" fmla="*/ 897183 h 1818625"/>
              <a:gd name="connsiteX44" fmla="*/ 778868 w 5832648"/>
              <a:gd name="connsiteY44" fmla="*/ 883505 h 1818625"/>
              <a:gd name="connsiteX45" fmla="*/ 733933 w 5832648"/>
              <a:gd name="connsiteY45" fmla="*/ 892209 h 1818625"/>
              <a:gd name="connsiteX46" fmla="*/ 623470 w 5832648"/>
              <a:gd name="connsiteY46" fmla="*/ 917078 h 1818625"/>
              <a:gd name="connsiteX47" fmla="*/ 501771 w 5832648"/>
              <a:gd name="connsiteY47" fmla="*/ 924538 h 1818625"/>
              <a:gd name="connsiteX48" fmla="*/ 224673 w 5832648"/>
              <a:gd name="connsiteY48" fmla="*/ 857393 h 1818625"/>
              <a:gd name="connsiteX49" fmla="*/ 149783 w 5832648"/>
              <a:gd name="connsiteY49" fmla="*/ 723101 h 1818625"/>
              <a:gd name="connsiteX50" fmla="*/ 273352 w 5832648"/>
              <a:gd name="connsiteY50" fmla="*/ 505500 h 1818625"/>
              <a:gd name="connsiteX51" fmla="*/ 703977 w 5832648"/>
              <a:gd name="connsiteY51" fmla="*/ 399808 h 1818625"/>
              <a:gd name="connsiteX52" fmla="*/ 1082179 w 5832648"/>
              <a:gd name="connsiteY52" fmla="*/ 475657 h 1818625"/>
              <a:gd name="connsiteX53" fmla="*/ 1377999 w 5832648"/>
              <a:gd name="connsiteY53" fmla="*/ 662173 h 1818625"/>
              <a:gd name="connsiteX54" fmla="*/ 2255150 w 5832648"/>
              <a:gd name="connsiteY54" fmla="*/ 1486770 h 1818625"/>
              <a:gd name="connsiteX55" fmla="*/ 4225315 w 5832648"/>
              <a:gd name="connsiteY55" fmla="*/ 1804522 h 1818625"/>
              <a:gd name="connsiteX56" fmla="*/ 5652698 w 5832648"/>
              <a:gd name="connsiteY56" fmla="*/ 1225649 h 1818625"/>
              <a:gd name="connsiteX57" fmla="*/ 5831277 w 5832648"/>
              <a:gd name="connsiteY57" fmla="*/ 850515 h 1818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Lst>
            <a:rect l="l" t="t" r="r" b="b"/>
            <a:pathLst>
              <a:path w="5832648" h="1818625">
                <a:moveTo>
                  <a:pt x="5831277" y="850515"/>
                </a:moveTo>
                <a:cubicBezTo>
                  <a:pt x="5836853" y="779212"/>
                  <a:pt x="5825326" y="710803"/>
                  <a:pt x="5798458" y="646474"/>
                </a:cubicBezTo>
                <a:cubicBezTo>
                  <a:pt x="5726809" y="474929"/>
                  <a:pt x="5525497" y="303274"/>
                  <a:pt x="5222804" y="196376"/>
                </a:cubicBezTo>
                <a:cubicBezTo>
                  <a:pt x="4920110" y="89477"/>
                  <a:pt x="4583626" y="-25754"/>
                  <a:pt x="3982299" y="5082"/>
                </a:cubicBezTo>
                <a:cubicBezTo>
                  <a:pt x="3380973" y="35917"/>
                  <a:pt x="3303007" y="93000"/>
                  <a:pt x="3094879" y="176611"/>
                </a:cubicBezTo>
                <a:cubicBezTo>
                  <a:pt x="2886750" y="260221"/>
                  <a:pt x="2733529" y="378255"/>
                  <a:pt x="2733529" y="506743"/>
                </a:cubicBezTo>
                <a:cubicBezTo>
                  <a:pt x="2733529" y="631916"/>
                  <a:pt x="2805923" y="733463"/>
                  <a:pt x="2950714" y="811385"/>
                </a:cubicBezTo>
                <a:cubicBezTo>
                  <a:pt x="3112977" y="898426"/>
                  <a:pt x="3342644" y="941947"/>
                  <a:pt x="3639713" y="941947"/>
                </a:cubicBezTo>
                <a:cubicBezTo>
                  <a:pt x="3856896" y="941947"/>
                  <a:pt x="4037260" y="912726"/>
                  <a:pt x="4180801" y="854284"/>
                </a:cubicBezTo>
                <a:cubicBezTo>
                  <a:pt x="4324343" y="795842"/>
                  <a:pt x="4396114" y="728075"/>
                  <a:pt x="4396114" y="650982"/>
                </a:cubicBezTo>
                <a:cubicBezTo>
                  <a:pt x="4396114" y="580520"/>
                  <a:pt x="4356172" y="521250"/>
                  <a:pt x="4276287" y="473171"/>
                </a:cubicBezTo>
                <a:cubicBezTo>
                  <a:pt x="4181426" y="415972"/>
                  <a:pt x="4046622" y="387373"/>
                  <a:pt x="3871875" y="387373"/>
                </a:cubicBezTo>
                <a:cubicBezTo>
                  <a:pt x="3767027" y="387373"/>
                  <a:pt x="3679654" y="401880"/>
                  <a:pt x="3609755" y="430894"/>
                </a:cubicBezTo>
                <a:cubicBezTo>
                  <a:pt x="3554835" y="453275"/>
                  <a:pt x="3523631" y="473171"/>
                  <a:pt x="3516142" y="490578"/>
                </a:cubicBezTo>
                <a:cubicBezTo>
                  <a:pt x="3508652" y="507987"/>
                  <a:pt x="3504909" y="517520"/>
                  <a:pt x="3504909" y="519178"/>
                </a:cubicBezTo>
                <a:cubicBezTo>
                  <a:pt x="3504909" y="525809"/>
                  <a:pt x="3512397" y="529125"/>
                  <a:pt x="3527375" y="529125"/>
                </a:cubicBezTo>
                <a:lnTo>
                  <a:pt x="3572310" y="524152"/>
                </a:lnTo>
                <a:cubicBezTo>
                  <a:pt x="3577303" y="523322"/>
                  <a:pt x="3592282" y="521664"/>
                  <a:pt x="3617245" y="519178"/>
                </a:cubicBezTo>
                <a:cubicBezTo>
                  <a:pt x="3667172" y="514204"/>
                  <a:pt x="3722092" y="511717"/>
                  <a:pt x="3782006" y="511717"/>
                </a:cubicBezTo>
                <a:cubicBezTo>
                  <a:pt x="3859394" y="511717"/>
                  <a:pt x="3926171" y="524773"/>
                  <a:pt x="3982340" y="550885"/>
                </a:cubicBezTo>
                <a:cubicBezTo>
                  <a:pt x="4038508" y="576998"/>
                  <a:pt x="4066592" y="605389"/>
                  <a:pt x="4066592" y="636061"/>
                </a:cubicBezTo>
                <a:cubicBezTo>
                  <a:pt x="4066592" y="687456"/>
                  <a:pt x="4019161" y="730148"/>
                  <a:pt x="3924299" y="764135"/>
                </a:cubicBezTo>
                <a:cubicBezTo>
                  <a:pt x="3829437" y="798122"/>
                  <a:pt x="3712108" y="815116"/>
                  <a:pt x="3572310" y="815116"/>
                </a:cubicBezTo>
                <a:cubicBezTo>
                  <a:pt x="3362616" y="815116"/>
                  <a:pt x="3199103" y="780714"/>
                  <a:pt x="3081773" y="711910"/>
                </a:cubicBezTo>
                <a:cubicBezTo>
                  <a:pt x="2979422" y="652226"/>
                  <a:pt x="2928246" y="580520"/>
                  <a:pt x="2928246" y="496796"/>
                </a:cubicBezTo>
                <a:cubicBezTo>
                  <a:pt x="2928246" y="389860"/>
                  <a:pt x="3023108" y="297431"/>
                  <a:pt x="3212832" y="219509"/>
                </a:cubicBezTo>
                <a:cubicBezTo>
                  <a:pt x="3412542" y="137442"/>
                  <a:pt x="3662179" y="96409"/>
                  <a:pt x="3961744" y="96409"/>
                </a:cubicBezTo>
                <a:cubicBezTo>
                  <a:pt x="4351179" y="96409"/>
                  <a:pt x="4663226" y="158167"/>
                  <a:pt x="4897885" y="281681"/>
                </a:cubicBezTo>
                <a:cubicBezTo>
                  <a:pt x="5107580" y="391933"/>
                  <a:pt x="5212428" y="523322"/>
                  <a:pt x="5212428" y="675851"/>
                </a:cubicBezTo>
                <a:cubicBezTo>
                  <a:pt x="5212428" y="830866"/>
                  <a:pt x="5067639" y="963914"/>
                  <a:pt x="4778058" y="1074994"/>
                </a:cubicBezTo>
                <a:cubicBezTo>
                  <a:pt x="4478494" y="1190219"/>
                  <a:pt x="4106535" y="1247832"/>
                  <a:pt x="3662179" y="1247832"/>
                </a:cubicBezTo>
                <a:cubicBezTo>
                  <a:pt x="3420031" y="1247832"/>
                  <a:pt x="3207841" y="1228766"/>
                  <a:pt x="3025604" y="1190634"/>
                </a:cubicBezTo>
                <a:cubicBezTo>
                  <a:pt x="2865837" y="1157475"/>
                  <a:pt x="2712310" y="1106495"/>
                  <a:pt x="2565024" y="1037691"/>
                </a:cubicBezTo>
                <a:cubicBezTo>
                  <a:pt x="2462672" y="990440"/>
                  <a:pt x="2336606" y="918736"/>
                  <a:pt x="2186822" y="822576"/>
                </a:cubicBezTo>
                <a:lnTo>
                  <a:pt x="1658840" y="455763"/>
                </a:lnTo>
                <a:cubicBezTo>
                  <a:pt x="1441655" y="332248"/>
                  <a:pt x="1185777" y="270490"/>
                  <a:pt x="891205" y="270490"/>
                </a:cubicBezTo>
                <a:cubicBezTo>
                  <a:pt x="599130" y="270490"/>
                  <a:pt x="371959" y="319813"/>
                  <a:pt x="209696" y="418459"/>
                </a:cubicBezTo>
                <a:cubicBezTo>
                  <a:pt x="69898" y="503842"/>
                  <a:pt x="0" y="607876"/>
                  <a:pt x="0" y="730562"/>
                </a:cubicBezTo>
                <a:cubicBezTo>
                  <a:pt x="0" y="824234"/>
                  <a:pt x="31205" y="898426"/>
                  <a:pt x="93614" y="953137"/>
                </a:cubicBezTo>
                <a:cubicBezTo>
                  <a:pt x="178490" y="1028573"/>
                  <a:pt x="319535" y="1066290"/>
                  <a:pt x="516750" y="1066290"/>
                </a:cubicBezTo>
                <a:cubicBezTo>
                  <a:pt x="596633" y="1066290"/>
                  <a:pt x="668403" y="1055721"/>
                  <a:pt x="732061" y="1034582"/>
                </a:cubicBezTo>
                <a:cubicBezTo>
                  <a:pt x="795719" y="1013444"/>
                  <a:pt x="830045" y="994793"/>
                  <a:pt x="835038" y="978628"/>
                </a:cubicBezTo>
                <a:cubicBezTo>
                  <a:pt x="840029" y="962463"/>
                  <a:pt x="842526" y="950650"/>
                  <a:pt x="842526" y="943190"/>
                </a:cubicBezTo>
                <a:cubicBezTo>
                  <a:pt x="842526" y="924953"/>
                  <a:pt x="833788" y="909617"/>
                  <a:pt x="816314" y="897183"/>
                </a:cubicBezTo>
                <a:cubicBezTo>
                  <a:pt x="796343" y="888064"/>
                  <a:pt x="783861" y="883505"/>
                  <a:pt x="778868" y="883505"/>
                </a:cubicBezTo>
                <a:cubicBezTo>
                  <a:pt x="766387" y="883505"/>
                  <a:pt x="751408" y="886406"/>
                  <a:pt x="733933" y="892209"/>
                </a:cubicBezTo>
                <a:cubicBezTo>
                  <a:pt x="698984" y="903814"/>
                  <a:pt x="662163" y="912104"/>
                  <a:pt x="623470" y="917078"/>
                </a:cubicBezTo>
                <a:cubicBezTo>
                  <a:pt x="584775" y="922052"/>
                  <a:pt x="544209" y="924538"/>
                  <a:pt x="501771" y="924538"/>
                </a:cubicBezTo>
                <a:cubicBezTo>
                  <a:pt x="379448" y="924538"/>
                  <a:pt x="287083" y="902156"/>
                  <a:pt x="224673" y="857393"/>
                </a:cubicBezTo>
                <a:cubicBezTo>
                  <a:pt x="174746" y="821747"/>
                  <a:pt x="149783" y="776983"/>
                  <a:pt x="149783" y="723101"/>
                </a:cubicBezTo>
                <a:cubicBezTo>
                  <a:pt x="149783" y="636061"/>
                  <a:pt x="190972" y="563527"/>
                  <a:pt x="273352" y="505500"/>
                </a:cubicBezTo>
                <a:cubicBezTo>
                  <a:pt x="373207" y="435038"/>
                  <a:pt x="516750" y="399808"/>
                  <a:pt x="703977" y="399808"/>
                </a:cubicBezTo>
                <a:cubicBezTo>
                  <a:pt x="841277" y="399808"/>
                  <a:pt x="967345" y="425091"/>
                  <a:pt x="1082179" y="475657"/>
                </a:cubicBezTo>
                <a:cubicBezTo>
                  <a:pt x="1162062" y="511303"/>
                  <a:pt x="1182504" y="493654"/>
                  <a:pt x="1377999" y="662173"/>
                </a:cubicBezTo>
                <a:cubicBezTo>
                  <a:pt x="1573495" y="830692"/>
                  <a:pt x="1677817" y="1169769"/>
                  <a:pt x="2255150" y="1486770"/>
                </a:cubicBezTo>
                <a:cubicBezTo>
                  <a:pt x="2832484" y="1803770"/>
                  <a:pt x="3659058" y="1848042"/>
                  <a:pt x="4225315" y="1804522"/>
                </a:cubicBezTo>
                <a:cubicBezTo>
                  <a:pt x="4791573" y="1761001"/>
                  <a:pt x="5472731" y="1432725"/>
                  <a:pt x="5652698" y="1225649"/>
                </a:cubicBezTo>
                <a:cubicBezTo>
                  <a:pt x="5765177" y="1096226"/>
                  <a:pt x="5821982" y="969352"/>
                  <a:pt x="5831277" y="850515"/>
                </a:cubicBezTo>
                <a:close/>
              </a:path>
            </a:pathLst>
          </a:custGeom>
          <a:gradFill>
            <a:gsLst>
              <a:gs pos="0">
                <a:schemeClr val="accent6">
                  <a:lumMod val="20000"/>
                  <a:lumOff val="80000"/>
                  <a:alpha val="47000"/>
                </a:schemeClr>
              </a:gs>
              <a:gs pos="50000">
                <a:srgbClr val="33CCFF">
                  <a:alpha val="0"/>
                </a:srgbClr>
              </a:gs>
              <a:gs pos="75000">
                <a:srgbClr val="CC00FF">
                  <a:lumMod val="46000"/>
                  <a:lumOff val="54000"/>
                  <a:alpha val="69000"/>
                </a:srgbClr>
              </a:gs>
            </a:gsLst>
            <a:path path="rect">
              <a:fillToRect t="100000" r="100000"/>
            </a:path>
          </a:gradFill>
          <a:ln w="15875">
            <a:gradFill>
              <a:gsLst>
                <a:gs pos="0">
                  <a:srgbClr val="FBEAC7"/>
                </a:gs>
                <a:gs pos="17999">
                  <a:srgbClr val="FEE7F2"/>
                </a:gs>
                <a:gs pos="36000">
                  <a:srgbClr val="FAC77D">
                    <a:lumMod val="81000"/>
                    <a:lumOff val="19000"/>
                  </a:srgbClr>
                </a:gs>
                <a:gs pos="61000">
                  <a:srgbClr val="FBA97D">
                    <a:lumMod val="58000"/>
                    <a:lumOff val="42000"/>
                  </a:srgbClr>
                </a:gs>
                <a:gs pos="82001">
                  <a:srgbClr val="FBD49C"/>
                </a:gs>
                <a:gs pos="100000">
                  <a:srgbClr val="FEE7F2"/>
                </a:gs>
              </a:gsLst>
              <a:lin ang="5400000" scaled="0"/>
            </a:gradFill>
          </a:ln>
          <a:scene3d>
            <a:camera prst="orthographicFront"/>
            <a:lightRig rig="flood"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sp>
        <p:nvSpPr>
          <p:cNvPr id="24" name="Forma libre 6"/>
          <p:cNvSpPr/>
          <p:nvPr/>
        </p:nvSpPr>
        <p:spPr>
          <a:xfrm rot="12572263" flipH="1" flipV="1">
            <a:off x="6380806" y="3363838"/>
            <a:ext cx="1860965" cy="958824"/>
          </a:xfrm>
          <a:custGeom>
            <a:avLst/>
            <a:gdLst>
              <a:gd name="connsiteX0" fmla="*/ 5831277 w 5832648"/>
              <a:gd name="connsiteY0" fmla="*/ 850515 h 1818625"/>
              <a:gd name="connsiteX1" fmla="*/ 5798458 w 5832648"/>
              <a:gd name="connsiteY1" fmla="*/ 646474 h 1818625"/>
              <a:gd name="connsiteX2" fmla="*/ 5222804 w 5832648"/>
              <a:gd name="connsiteY2" fmla="*/ 196376 h 1818625"/>
              <a:gd name="connsiteX3" fmla="*/ 3982299 w 5832648"/>
              <a:gd name="connsiteY3" fmla="*/ 5082 h 1818625"/>
              <a:gd name="connsiteX4" fmla="*/ 3094879 w 5832648"/>
              <a:gd name="connsiteY4" fmla="*/ 176611 h 1818625"/>
              <a:gd name="connsiteX5" fmla="*/ 2733529 w 5832648"/>
              <a:gd name="connsiteY5" fmla="*/ 506743 h 1818625"/>
              <a:gd name="connsiteX6" fmla="*/ 2950714 w 5832648"/>
              <a:gd name="connsiteY6" fmla="*/ 811385 h 1818625"/>
              <a:gd name="connsiteX7" fmla="*/ 3639713 w 5832648"/>
              <a:gd name="connsiteY7" fmla="*/ 941947 h 1818625"/>
              <a:gd name="connsiteX8" fmla="*/ 4180801 w 5832648"/>
              <a:gd name="connsiteY8" fmla="*/ 854284 h 1818625"/>
              <a:gd name="connsiteX9" fmla="*/ 4396114 w 5832648"/>
              <a:gd name="connsiteY9" fmla="*/ 650982 h 1818625"/>
              <a:gd name="connsiteX10" fmla="*/ 4276287 w 5832648"/>
              <a:gd name="connsiteY10" fmla="*/ 473171 h 1818625"/>
              <a:gd name="connsiteX11" fmla="*/ 3871875 w 5832648"/>
              <a:gd name="connsiteY11" fmla="*/ 387373 h 1818625"/>
              <a:gd name="connsiteX12" fmla="*/ 3609755 w 5832648"/>
              <a:gd name="connsiteY12" fmla="*/ 430894 h 1818625"/>
              <a:gd name="connsiteX13" fmla="*/ 3516142 w 5832648"/>
              <a:gd name="connsiteY13" fmla="*/ 490578 h 1818625"/>
              <a:gd name="connsiteX14" fmla="*/ 3504909 w 5832648"/>
              <a:gd name="connsiteY14" fmla="*/ 519178 h 1818625"/>
              <a:gd name="connsiteX15" fmla="*/ 3527375 w 5832648"/>
              <a:gd name="connsiteY15" fmla="*/ 529125 h 1818625"/>
              <a:gd name="connsiteX16" fmla="*/ 3572310 w 5832648"/>
              <a:gd name="connsiteY16" fmla="*/ 524152 h 1818625"/>
              <a:gd name="connsiteX17" fmla="*/ 3617245 w 5832648"/>
              <a:gd name="connsiteY17" fmla="*/ 519178 h 1818625"/>
              <a:gd name="connsiteX18" fmla="*/ 3782006 w 5832648"/>
              <a:gd name="connsiteY18" fmla="*/ 511717 h 1818625"/>
              <a:gd name="connsiteX19" fmla="*/ 3982340 w 5832648"/>
              <a:gd name="connsiteY19" fmla="*/ 550885 h 1818625"/>
              <a:gd name="connsiteX20" fmla="*/ 4066592 w 5832648"/>
              <a:gd name="connsiteY20" fmla="*/ 636061 h 1818625"/>
              <a:gd name="connsiteX21" fmla="*/ 3924299 w 5832648"/>
              <a:gd name="connsiteY21" fmla="*/ 764135 h 1818625"/>
              <a:gd name="connsiteX22" fmla="*/ 3572310 w 5832648"/>
              <a:gd name="connsiteY22" fmla="*/ 815116 h 1818625"/>
              <a:gd name="connsiteX23" fmla="*/ 3081773 w 5832648"/>
              <a:gd name="connsiteY23" fmla="*/ 711910 h 1818625"/>
              <a:gd name="connsiteX24" fmla="*/ 2928246 w 5832648"/>
              <a:gd name="connsiteY24" fmla="*/ 496796 h 1818625"/>
              <a:gd name="connsiteX25" fmla="*/ 3212832 w 5832648"/>
              <a:gd name="connsiteY25" fmla="*/ 219509 h 1818625"/>
              <a:gd name="connsiteX26" fmla="*/ 3961744 w 5832648"/>
              <a:gd name="connsiteY26" fmla="*/ 96409 h 1818625"/>
              <a:gd name="connsiteX27" fmla="*/ 4897885 w 5832648"/>
              <a:gd name="connsiteY27" fmla="*/ 281681 h 1818625"/>
              <a:gd name="connsiteX28" fmla="*/ 5212428 w 5832648"/>
              <a:gd name="connsiteY28" fmla="*/ 675851 h 1818625"/>
              <a:gd name="connsiteX29" fmla="*/ 4778058 w 5832648"/>
              <a:gd name="connsiteY29" fmla="*/ 1074994 h 1818625"/>
              <a:gd name="connsiteX30" fmla="*/ 3662179 w 5832648"/>
              <a:gd name="connsiteY30" fmla="*/ 1247832 h 1818625"/>
              <a:gd name="connsiteX31" fmla="*/ 3025604 w 5832648"/>
              <a:gd name="connsiteY31" fmla="*/ 1190634 h 1818625"/>
              <a:gd name="connsiteX32" fmla="*/ 2565024 w 5832648"/>
              <a:gd name="connsiteY32" fmla="*/ 1037691 h 1818625"/>
              <a:gd name="connsiteX33" fmla="*/ 2186822 w 5832648"/>
              <a:gd name="connsiteY33" fmla="*/ 822576 h 1818625"/>
              <a:gd name="connsiteX34" fmla="*/ 1658840 w 5832648"/>
              <a:gd name="connsiteY34" fmla="*/ 455763 h 1818625"/>
              <a:gd name="connsiteX35" fmla="*/ 891205 w 5832648"/>
              <a:gd name="connsiteY35" fmla="*/ 270490 h 1818625"/>
              <a:gd name="connsiteX36" fmla="*/ 209696 w 5832648"/>
              <a:gd name="connsiteY36" fmla="*/ 418459 h 1818625"/>
              <a:gd name="connsiteX37" fmla="*/ 0 w 5832648"/>
              <a:gd name="connsiteY37" fmla="*/ 730562 h 1818625"/>
              <a:gd name="connsiteX38" fmla="*/ 93614 w 5832648"/>
              <a:gd name="connsiteY38" fmla="*/ 953137 h 1818625"/>
              <a:gd name="connsiteX39" fmla="*/ 516750 w 5832648"/>
              <a:gd name="connsiteY39" fmla="*/ 1066290 h 1818625"/>
              <a:gd name="connsiteX40" fmla="*/ 732061 w 5832648"/>
              <a:gd name="connsiteY40" fmla="*/ 1034582 h 1818625"/>
              <a:gd name="connsiteX41" fmla="*/ 835038 w 5832648"/>
              <a:gd name="connsiteY41" fmla="*/ 978628 h 1818625"/>
              <a:gd name="connsiteX42" fmla="*/ 842526 w 5832648"/>
              <a:gd name="connsiteY42" fmla="*/ 943190 h 1818625"/>
              <a:gd name="connsiteX43" fmla="*/ 816314 w 5832648"/>
              <a:gd name="connsiteY43" fmla="*/ 897183 h 1818625"/>
              <a:gd name="connsiteX44" fmla="*/ 778868 w 5832648"/>
              <a:gd name="connsiteY44" fmla="*/ 883505 h 1818625"/>
              <a:gd name="connsiteX45" fmla="*/ 733933 w 5832648"/>
              <a:gd name="connsiteY45" fmla="*/ 892209 h 1818625"/>
              <a:gd name="connsiteX46" fmla="*/ 623470 w 5832648"/>
              <a:gd name="connsiteY46" fmla="*/ 917078 h 1818625"/>
              <a:gd name="connsiteX47" fmla="*/ 501771 w 5832648"/>
              <a:gd name="connsiteY47" fmla="*/ 924538 h 1818625"/>
              <a:gd name="connsiteX48" fmla="*/ 224673 w 5832648"/>
              <a:gd name="connsiteY48" fmla="*/ 857393 h 1818625"/>
              <a:gd name="connsiteX49" fmla="*/ 149783 w 5832648"/>
              <a:gd name="connsiteY49" fmla="*/ 723101 h 1818625"/>
              <a:gd name="connsiteX50" fmla="*/ 273352 w 5832648"/>
              <a:gd name="connsiteY50" fmla="*/ 505500 h 1818625"/>
              <a:gd name="connsiteX51" fmla="*/ 703977 w 5832648"/>
              <a:gd name="connsiteY51" fmla="*/ 399808 h 1818625"/>
              <a:gd name="connsiteX52" fmla="*/ 1082179 w 5832648"/>
              <a:gd name="connsiteY52" fmla="*/ 475657 h 1818625"/>
              <a:gd name="connsiteX53" fmla="*/ 1377999 w 5832648"/>
              <a:gd name="connsiteY53" fmla="*/ 662173 h 1818625"/>
              <a:gd name="connsiteX54" fmla="*/ 2255150 w 5832648"/>
              <a:gd name="connsiteY54" fmla="*/ 1486770 h 1818625"/>
              <a:gd name="connsiteX55" fmla="*/ 4225315 w 5832648"/>
              <a:gd name="connsiteY55" fmla="*/ 1804522 h 1818625"/>
              <a:gd name="connsiteX56" fmla="*/ 5652698 w 5832648"/>
              <a:gd name="connsiteY56" fmla="*/ 1225649 h 1818625"/>
              <a:gd name="connsiteX57" fmla="*/ 5831277 w 5832648"/>
              <a:gd name="connsiteY57" fmla="*/ 850515 h 1818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Lst>
            <a:rect l="l" t="t" r="r" b="b"/>
            <a:pathLst>
              <a:path w="5832648" h="1818625">
                <a:moveTo>
                  <a:pt x="5831277" y="850515"/>
                </a:moveTo>
                <a:cubicBezTo>
                  <a:pt x="5836853" y="779212"/>
                  <a:pt x="5825326" y="710803"/>
                  <a:pt x="5798458" y="646474"/>
                </a:cubicBezTo>
                <a:cubicBezTo>
                  <a:pt x="5726809" y="474929"/>
                  <a:pt x="5525497" y="303274"/>
                  <a:pt x="5222804" y="196376"/>
                </a:cubicBezTo>
                <a:cubicBezTo>
                  <a:pt x="4920110" y="89477"/>
                  <a:pt x="4583626" y="-25754"/>
                  <a:pt x="3982299" y="5082"/>
                </a:cubicBezTo>
                <a:cubicBezTo>
                  <a:pt x="3380973" y="35917"/>
                  <a:pt x="3303007" y="93000"/>
                  <a:pt x="3094879" y="176611"/>
                </a:cubicBezTo>
                <a:cubicBezTo>
                  <a:pt x="2886750" y="260221"/>
                  <a:pt x="2733529" y="378255"/>
                  <a:pt x="2733529" y="506743"/>
                </a:cubicBezTo>
                <a:cubicBezTo>
                  <a:pt x="2733529" y="631916"/>
                  <a:pt x="2805923" y="733463"/>
                  <a:pt x="2950714" y="811385"/>
                </a:cubicBezTo>
                <a:cubicBezTo>
                  <a:pt x="3112977" y="898426"/>
                  <a:pt x="3342644" y="941947"/>
                  <a:pt x="3639713" y="941947"/>
                </a:cubicBezTo>
                <a:cubicBezTo>
                  <a:pt x="3856896" y="941947"/>
                  <a:pt x="4037260" y="912726"/>
                  <a:pt x="4180801" y="854284"/>
                </a:cubicBezTo>
                <a:cubicBezTo>
                  <a:pt x="4324343" y="795842"/>
                  <a:pt x="4396114" y="728075"/>
                  <a:pt x="4396114" y="650982"/>
                </a:cubicBezTo>
                <a:cubicBezTo>
                  <a:pt x="4396114" y="580520"/>
                  <a:pt x="4356172" y="521250"/>
                  <a:pt x="4276287" y="473171"/>
                </a:cubicBezTo>
                <a:cubicBezTo>
                  <a:pt x="4181426" y="415972"/>
                  <a:pt x="4046622" y="387373"/>
                  <a:pt x="3871875" y="387373"/>
                </a:cubicBezTo>
                <a:cubicBezTo>
                  <a:pt x="3767027" y="387373"/>
                  <a:pt x="3679654" y="401880"/>
                  <a:pt x="3609755" y="430894"/>
                </a:cubicBezTo>
                <a:cubicBezTo>
                  <a:pt x="3554835" y="453275"/>
                  <a:pt x="3523631" y="473171"/>
                  <a:pt x="3516142" y="490578"/>
                </a:cubicBezTo>
                <a:cubicBezTo>
                  <a:pt x="3508652" y="507987"/>
                  <a:pt x="3504909" y="517520"/>
                  <a:pt x="3504909" y="519178"/>
                </a:cubicBezTo>
                <a:cubicBezTo>
                  <a:pt x="3504909" y="525809"/>
                  <a:pt x="3512397" y="529125"/>
                  <a:pt x="3527375" y="529125"/>
                </a:cubicBezTo>
                <a:lnTo>
                  <a:pt x="3572310" y="524152"/>
                </a:lnTo>
                <a:cubicBezTo>
                  <a:pt x="3577303" y="523322"/>
                  <a:pt x="3592282" y="521664"/>
                  <a:pt x="3617245" y="519178"/>
                </a:cubicBezTo>
                <a:cubicBezTo>
                  <a:pt x="3667172" y="514204"/>
                  <a:pt x="3722092" y="511717"/>
                  <a:pt x="3782006" y="511717"/>
                </a:cubicBezTo>
                <a:cubicBezTo>
                  <a:pt x="3859394" y="511717"/>
                  <a:pt x="3926171" y="524773"/>
                  <a:pt x="3982340" y="550885"/>
                </a:cubicBezTo>
                <a:cubicBezTo>
                  <a:pt x="4038508" y="576998"/>
                  <a:pt x="4066592" y="605389"/>
                  <a:pt x="4066592" y="636061"/>
                </a:cubicBezTo>
                <a:cubicBezTo>
                  <a:pt x="4066592" y="687456"/>
                  <a:pt x="4019161" y="730148"/>
                  <a:pt x="3924299" y="764135"/>
                </a:cubicBezTo>
                <a:cubicBezTo>
                  <a:pt x="3829437" y="798122"/>
                  <a:pt x="3712108" y="815116"/>
                  <a:pt x="3572310" y="815116"/>
                </a:cubicBezTo>
                <a:cubicBezTo>
                  <a:pt x="3362616" y="815116"/>
                  <a:pt x="3199103" y="780714"/>
                  <a:pt x="3081773" y="711910"/>
                </a:cubicBezTo>
                <a:cubicBezTo>
                  <a:pt x="2979422" y="652226"/>
                  <a:pt x="2928246" y="580520"/>
                  <a:pt x="2928246" y="496796"/>
                </a:cubicBezTo>
                <a:cubicBezTo>
                  <a:pt x="2928246" y="389860"/>
                  <a:pt x="3023108" y="297431"/>
                  <a:pt x="3212832" y="219509"/>
                </a:cubicBezTo>
                <a:cubicBezTo>
                  <a:pt x="3412542" y="137442"/>
                  <a:pt x="3662179" y="96409"/>
                  <a:pt x="3961744" y="96409"/>
                </a:cubicBezTo>
                <a:cubicBezTo>
                  <a:pt x="4351179" y="96409"/>
                  <a:pt x="4663226" y="158167"/>
                  <a:pt x="4897885" y="281681"/>
                </a:cubicBezTo>
                <a:cubicBezTo>
                  <a:pt x="5107580" y="391933"/>
                  <a:pt x="5212428" y="523322"/>
                  <a:pt x="5212428" y="675851"/>
                </a:cubicBezTo>
                <a:cubicBezTo>
                  <a:pt x="5212428" y="830866"/>
                  <a:pt x="5067639" y="963914"/>
                  <a:pt x="4778058" y="1074994"/>
                </a:cubicBezTo>
                <a:cubicBezTo>
                  <a:pt x="4478494" y="1190219"/>
                  <a:pt x="4106535" y="1247832"/>
                  <a:pt x="3662179" y="1247832"/>
                </a:cubicBezTo>
                <a:cubicBezTo>
                  <a:pt x="3420031" y="1247832"/>
                  <a:pt x="3207841" y="1228766"/>
                  <a:pt x="3025604" y="1190634"/>
                </a:cubicBezTo>
                <a:cubicBezTo>
                  <a:pt x="2865837" y="1157475"/>
                  <a:pt x="2712310" y="1106495"/>
                  <a:pt x="2565024" y="1037691"/>
                </a:cubicBezTo>
                <a:cubicBezTo>
                  <a:pt x="2462672" y="990440"/>
                  <a:pt x="2336606" y="918736"/>
                  <a:pt x="2186822" y="822576"/>
                </a:cubicBezTo>
                <a:lnTo>
                  <a:pt x="1658840" y="455763"/>
                </a:lnTo>
                <a:cubicBezTo>
                  <a:pt x="1441655" y="332248"/>
                  <a:pt x="1185777" y="270490"/>
                  <a:pt x="891205" y="270490"/>
                </a:cubicBezTo>
                <a:cubicBezTo>
                  <a:pt x="599130" y="270490"/>
                  <a:pt x="371959" y="319813"/>
                  <a:pt x="209696" y="418459"/>
                </a:cubicBezTo>
                <a:cubicBezTo>
                  <a:pt x="69898" y="503842"/>
                  <a:pt x="0" y="607876"/>
                  <a:pt x="0" y="730562"/>
                </a:cubicBezTo>
                <a:cubicBezTo>
                  <a:pt x="0" y="824234"/>
                  <a:pt x="31205" y="898426"/>
                  <a:pt x="93614" y="953137"/>
                </a:cubicBezTo>
                <a:cubicBezTo>
                  <a:pt x="178490" y="1028573"/>
                  <a:pt x="319535" y="1066290"/>
                  <a:pt x="516750" y="1066290"/>
                </a:cubicBezTo>
                <a:cubicBezTo>
                  <a:pt x="596633" y="1066290"/>
                  <a:pt x="668403" y="1055721"/>
                  <a:pt x="732061" y="1034582"/>
                </a:cubicBezTo>
                <a:cubicBezTo>
                  <a:pt x="795719" y="1013444"/>
                  <a:pt x="830045" y="994793"/>
                  <a:pt x="835038" y="978628"/>
                </a:cubicBezTo>
                <a:cubicBezTo>
                  <a:pt x="840029" y="962463"/>
                  <a:pt x="842526" y="950650"/>
                  <a:pt x="842526" y="943190"/>
                </a:cubicBezTo>
                <a:cubicBezTo>
                  <a:pt x="842526" y="924953"/>
                  <a:pt x="833788" y="909617"/>
                  <a:pt x="816314" y="897183"/>
                </a:cubicBezTo>
                <a:cubicBezTo>
                  <a:pt x="796343" y="888064"/>
                  <a:pt x="783861" y="883505"/>
                  <a:pt x="778868" y="883505"/>
                </a:cubicBezTo>
                <a:cubicBezTo>
                  <a:pt x="766387" y="883505"/>
                  <a:pt x="751408" y="886406"/>
                  <a:pt x="733933" y="892209"/>
                </a:cubicBezTo>
                <a:cubicBezTo>
                  <a:pt x="698984" y="903814"/>
                  <a:pt x="662163" y="912104"/>
                  <a:pt x="623470" y="917078"/>
                </a:cubicBezTo>
                <a:cubicBezTo>
                  <a:pt x="584775" y="922052"/>
                  <a:pt x="544209" y="924538"/>
                  <a:pt x="501771" y="924538"/>
                </a:cubicBezTo>
                <a:cubicBezTo>
                  <a:pt x="379448" y="924538"/>
                  <a:pt x="287083" y="902156"/>
                  <a:pt x="224673" y="857393"/>
                </a:cubicBezTo>
                <a:cubicBezTo>
                  <a:pt x="174746" y="821747"/>
                  <a:pt x="149783" y="776983"/>
                  <a:pt x="149783" y="723101"/>
                </a:cubicBezTo>
                <a:cubicBezTo>
                  <a:pt x="149783" y="636061"/>
                  <a:pt x="190972" y="563527"/>
                  <a:pt x="273352" y="505500"/>
                </a:cubicBezTo>
                <a:cubicBezTo>
                  <a:pt x="373207" y="435038"/>
                  <a:pt x="516750" y="399808"/>
                  <a:pt x="703977" y="399808"/>
                </a:cubicBezTo>
                <a:cubicBezTo>
                  <a:pt x="841277" y="399808"/>
                  <a:pt x="967345" y="425091"/>
                  <a:pt x="1082179" y="475657"/>
                </a:cubicBezTo>
                <a:cubicBezTo>
                  <a:pt x="1162062" y="511303"/>
                  <a:pt x="1182504" y="493654"/>
                  <a:pt x="1377999" y="662173"/>
                </a:cubicBezTo>
                <a:cubicBezTo>
                  <a:pt x="1573495" y="830692"/>
                  <a:pt x="1677817" y="1169769"/>
                  <a:pt x="2255150" y="1486770"/>
                </a:cubicBezTo>
                <a:cubicBezTo>
                  <a:pt x="2832484" y="1803770"/>
                  <a:pt x="3659058" y="1848042"/>
                  <a:pt x="4225315" y="1804522"/>
                </a:cubicBezTo>
                <a:cubicBezTo>
                  <a:pt x="4791573" y="1761001"/>
                  <a:pt x="5472731" y="1432725"/>
                  <a:pt x="5652698" y="1225649"/>
                </a:cubicBezTo>
                <a:cubicBezTo>
                  <a:pt x="5765177" y="1096226"/>
                  <a:pt x="5821982" y="969352"/>
                  <a:pt x="5831277" y="850515"/>
                </a:cubicBezTo>
                <a:close/>
              </a:path>
            </a:pathLst>
          </a:custGeom>
          <a:gradFill>
            <a:gsLst>
              <a:gs pos="0">
                <a:schemeClr val="accent6">
                  <a:lumMod val="20000"/>
                  <a:lumOff val="80000"/>
                  <a:alpha val="47000"/>
                </a:schemeClr>
              </a:gs>
              <a:gs pos="50000">
                <a:srgbClr val="33CCFF">
                  <a:alpha val="0"/>
                </a:srgbClr>
              </a:gs>
              <a:gs pos="75000">
                <a:srgbClr val="CC00FF">
                  <a:lumMod val="46000"/>
                  <a:lumOff val="54000"/>
                  <a:alpha val="69000"/>
                </a:srgbClr>
              </a:gs>
            </a:gsLst>
            <a:path path="rect">
              <a:fillToRect t="100000" r="100000"/>
            </a:path>
          </a:gradFill>
          <a:ln w="15875">
            <a:gradFill>
              <a:gsLst>
                <a:gs pos="0">
                  <a:srgbClr val="FBEAC7"/>
                </a:gs>
                <a:gs pos="17999">
                  <a:srgbClr val="FEE7F2"/>
                </a:gs>
                <a:gs pos="36000">
                  <a:srgbClr val="FAC77D">
                    <a:lumMod val="81000"/>
                    <a:lumOff val="19000"/>
                  </a:srgbClr>
                </a:gs>
                <a:gs pos="61000">
                  <a:srgbClr val="FBA97D">
                    <a:lumMod val="58000"/>
                    <a:lumOff val="42000"/>
                  </a:srgbClr>
                </a:gs>
                <a:gs pos="82001">
                  <a:srgbClr val="FBD49C"/>
                </a:gs>
                <a:gs pos="100000">
                  <a:srgbClr val="FEE7F2"/>
                </a:gs>
              </a:gsLst>
              <a:lin ang="5400000" scaled="0"/>
            </a:gradFill>
          </a:ln>
          <a:scene3d>
            <a:camera prst="orthographicFront"/>
            <a:lightRig rig="flood"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sp>
        <p:nvSpPr>
          <p:cNvPr id="25" name="Forma libre 6"/>
          <p:cNvSpPr/>
          <p:nvPr/>
        </p:nvSpPr>
        <p:spPr>
          <a:xfrm rot="12572263" flipH="1" flipV="1">
            <a:off x="5516711" y="2787774"/>
            <a:ext cx="1860965" cy="958824"/>
          </a:xfrm>
          <a:custGeom>
            <a:avLst/>
            <a:gdLst>
              <a:gd name="connsiteX0" fmla="*/ 5831277 w 5832648"/>
              <a:gd name="connsiteY0" fmla="*/ 850515 h 1818625"/>
              <a:gd name="connsiteX1" fmla="*/ 5798458 w 5832648"/>
              <a:gd name="connsiteY1" fmla="*/ 646474 h 1818625"/>
              <a:gd name="connsiteX2" fmla="*/ 5222804 w 5832648"/>
              <a:gd name="connsiteY2" fmla="*/ 196376 h 1818625"/>
              <a:gd name="connsiteX3" fmla="*/ 3982299 w 5832648"/>
              <a:gd name="connsiteY3" fmla="*/ 5082 h 1818625"/>
              <a:gd name="connsiteX4" fmla="*/ 3094879 w 5832648"/>
              <a:gd name="connsiteY4" fmla="*/ 176611 h 1818625"/>
              <a:gd name="connsiteX5" fmla="*/ 2733529 w 5832648"/>
              <a:gd name="connsiteY5" fmla="*/ 506743 h 1818625"/>
              <a:gd name="connsiteX6" fmla="*/ 2950714 w 5832648"/>
              <a:gd name="connsiteY6" fmla="*/ 811385 h 1818625"/>
              <a:gd name="connsiteX7" fmla="*/ 3639713 w 5832648"/>
              <a:gd name="connsiteY7" fmla="*/ 941947 h 1818625"/>
              <a:gd name="connsiteX8" fmla="*/ 4180801 w 5832648"/>
              <a:gd name="connsiteY8" fmla="*/ 854284 h 1818625"/>
              <a:gd name="connsiteX9" fmla="*/ 4396114 w 5832648"/>
              <a:gd name="connsiteY9" fmla="*/ 650982 h 1818625"/>
              <a:gd name="connsiteX10" fmla="*/ 4276287 w 5832648"/>
              <a:gd name="connsiteY10" fmla="*/ 473171 h 1818625"/>
              <a:gd name="connsiteX11" fmla="*/ 3871875 w 5832648"/>
              <a:gd name="connsiteY11" fmla="*/ 387373 h 1818625"/>
              <a:gd name="connsiteX12" fmla="*/ 3609755 w 5832648"/>
              <a:gd name="connsiteY12" fmla="*/ 430894 h 1818625"/>
              <a:gd name="connsiteX13" fmla="*/ 3516142 w 5832648"/>
              <a:gd name="connsiteY13" fmla="*/ 490578 h 1818625"/>
              <a:gd name="connsiteX14" fmla="*/ 3504909 w 5832648"/>
              <a:gd name="connsiteY14" fmla="*/ 519178 h 1818625"/>
              <a:gd name="connsiteX15" fmla="*/ 3527375 w 5832648"/>
              <a:gd name="connsiteY15" fmla="*/ 529125 h 1818625"/>
              <a:gd name="connsiteX16" fmla="*/ 3572310 w 5832648"/>
              <a:gd name="connsiteY16" fmla="*/ 524152 h 1818625"/>
              <a:gd name="connsiteX17" fmla="*/ 3617245 w 5832648"/>
              <a:gd name="connsiteY17" fmla="*/ 519178 h 1818625"/>
              <a:gd name="connsiteX18" fmla="*/ 3782006 w 5832648"/>
              <a:gd name="connsiteY18" fmla="*/ 511717 h 1818625"/>
              <a:gd name="connsiteX19" fmla="*/ 3982340 w 5832648"/>
              <a:gd name="connsiteY19" fmla="*/ 550885 h 1818625"/>
              <a:gd name="connsiteX20" fmla="*/ 4066592 w 5832648"/>
              <a:gd name="connsiteY20" fmla="*/ 636061 h 1818625"/>
              <a:gd name="connsiteX21" fmla="*/ 3924299 w 5832648"/>
              <a:gd name="connsiteY21" fmla="*/ 764135 h 1818625"/>
              <a:gd name="connsiteX22" fmla="*/ 3572310 w 5832648"/>
              <a:gd name="connsiteY22" fmla="*/ 815116 h 1818625"/>
              <a:gd name="connsiteX23" fmla="*/ 3081773 w 5832648"/>
              <a:gd name="connsiteY23" fmla="*/ 711910 h 1818625"/>
              <a:gd name="connsiteX24" fmla="*/ 2928246 w 5832648"/>
              <a:gd name="connsiteY24" fmla="*/ 496796 h 1818625"/>
              <a:gd name="connsiteX25" fmla="*/ 3212832 w 5832648"/>
              <a:gd name="connsiteY25" fmla="*/ 219509 h 1818625"/>
              <a:gd name="connsiteX26" fmla="*/ 3961744 w 5832648"/>
              <a:gd name="connsiteY26" fmla="*/ 96409 h 1818625"/>
              <a:gd name="connsiteX27" fmla="*/ 4897885 w 5832648"/>
              <a:gd name="connsiteY27" fmla="*/ 281681 h 1818625"/>
              <a:gd name="connsiteX28" fmla="*/ 5212428 w 5832648"/>
              <a:gd name="connsiteY28" fmla="*/ 675851 h 1818625"/>
              <a:gd name="connsiteX29" fmla="*/ 4778058 w 5832648"/>
              <a:gd name="connsiteY29" fmla="*/ 1074994 h 1818625"/>
              <a:gd name="connsiteX30" fmla="*/ 3662179 w 5832648"/>
              <a:gd name="connsiteY30" fmla="*/ 1247832 h 1818625"/>
              <a:gd name="connsiteX31" fmla="*/ 3025604 w 5832648"/>
              <a:gd name="connsiteY31" fmla="*/ 1190634 h 1818625"/>
              <a:gd name="connsiteX32" fmla="*/ 2565024 w 5832648"/>
              <a:gd name="connsiteY32" fmla="*/ 1037691 h 1818625"/>
              <a:gd name="connsiteX33" fmla="*/ 2186822 w 5832648"/>
              <a:gd name="connsiteY33" fmla="*/ 822576 h 1818625"/>
              <a:gd name="connsiteX34" fmla="*/ 1658840 w 5832648"/>
              <a:gd name="connsiteY34" fmla="*/ 455763 h 1818625"/>
              <a:gd name="connsiteX35" fmla="*/ 891205 w 5832648"/>
              <a:gd name="connsiteY35" fmla="*/ 270490 h 1818625"/>
              <a:gd name="connsiteX36" fmla="*/ 209696 w 5832648"/>
              <a:gd name="connsiteY36" fmla="*/ 418459 h 1818625"/>
              <a:gd name="connsiteX37" fmla="*/ 0 w 5832648"/>
              <a:gd name="connsiteY37" fmla="*/ 730562 h 1818625"/>
              <a:gd name="connsiteX38" fmla="*/ 93614 w 5832648"/>
              <a:gd name="connsiteY38" fmla="*/ 953137 h 1818625"/>
              <a:gd name="connsiteX39" fmla="*/ 516750 w 5832648"/>
              <a:gd name="connsiteY39" fmla="*/ 1066290 h 1818625"/>
              <a:gd name="connsiteX40" fmla="*/ 732061 w 5832648"/>
              <a:gd name="connsiteY40" fmla="*/ 1034582 h 1818625"/>
              <a:gd name="connsiteX41" fmla="*/ 835038 w 5832648"/>
              <a:gd name="connsiteY41" fmla="*/ 978628 h 1818625"/>
              <a:gd name="connsiteX42" fmla="*/ 842526 w 5832648"/>
              <a:gd name="connsiteY42" fmla="*/ 943190 h 1818625"/>
              <a:gd name="connsiteX43" fmla="*/ 816314 w 5832648"/>
              <a:gd name="connsiteY43" fmla="*/ 897183 h 1818625"/>
              <a:gd name="connsiteX44" fmla="*/ 778868 w 5832648"/>
              <a:gd name="connsiteY44" fmla="*/ 883505 h 1818625"/>
              <a:gd name="connsiteX45" fmla="*/ 733933 w 5832648"/>
              <a:gd name="connsiteY45" fmla="*/ 892209 h 1818625"/>
              <a:gd name="connsiteX46" fmla="*/ 623470 w 5832648"/>
              <a:gd name="connsiteY46" fmla="*/ 917078 h 1818625"/>
              <a:gd name="connsiteX47" fmla="*/ 501771 w 5832648"/>
              <a:gd name="connsiteY47" fmla="*/ 924538 h 1818625"/>
              <a:gd name="connsiteX48" fmla="*/ 224673 w 5832648"/>
              <a:gd name="connsiteY48" fmla="*/ 857393 h 1818625"/>
              <a:gd name="connsiteX49" fmla="*/ 149783 w 5832648"/>
              <a:gd name="connsiteY49" fmla="*/ 723101 h 1818625"/>
              <a:gd name="connsiteX50" fmla="*/ 273352 w 5832648"/>
              <a:gd name="connsiteY50" fmla="*/ 505500 h 1818625"/>
              <a:gd name="connsiteX51" fmla="*/ 703977 w 5832648"/>
              <a:gd name="connsiteY51" fmla="*/ 399808 h 1818625"/>
              <a:gd name="connsiteX52" fmla="*/ 1082179 w 5832648"/>
              <a:gd name="connsiteY52" fmla="*/ 475657 h 1818625"/>
              <a:gd name="connsiteX53" fmla="*/ 1377999 w 5832648"/>
              <a:gd name="connsiteY53" fmla="*/ 662173 h 1818625"/>
              <a:gd name="connsiteX54" fmla="*/ 2255150 w 5832648"/>
              <a:gd name="connsiteY54" fmla="*/ 1486770 h 1818625"/>
              <a:gd name="connsiteX55" fmla="*/ 4225315 w 5832648"/>
              <a:gd name="connsiteY55" fmla="*/ 1804522 h 1818625"/>
              <a:gd name="connsiteX56" fmla="*/ 5652698 w 5832648"/>
              <a:gd name="connsiteY56" fmla="*/ 1225649 h 1818625"/>
              <a:gd name="connsiteX57" fmla="*/ 5831277 w 5832648"/>
              <a:gd name="connsiteY57" fmla="*/ 850515 h 1818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Lst>
            <a:rect l="l" t="t" r="r" b="b"/>
            <a:pathLst>
              <a:path w="5832648" h="1818625">
                <a:moveTo>
                  <a:pt x="5831277" y="850515"/>
                </a:moveTo>
                <a:cubicBezTo>
                  <a:pt x="5836853" y="779212"/>
                  <a:pt x="5825326" y="710803"/>
                  <a:pt x="5798458" y="646474"/>
                </a:cubicBezTo>
                <a:cubicBezTo>
                  <a:pt x="5726809" y="474929"/>
                  <a:pt x="5525497" y="303274"/>
                  <a:pt x="5222804" y="196376"/>
                </a:cubicBezTo>
                <a:cubicBezTo>
                  <a:pt x="4920110" y="89477"/>
                  <a:pt x="4583626" y="-25754"/>
                  <a:pt x="3982299" y="5082"/>
                </a:cubicBezTo>
                <a:cubicBezTo>
                  <a:pt x="3380973" y="35917"/>
                  <a:pt x="3303007" y="93000"/>
                  <a:pt x="3094879" y="176611"/>
                </a:cubicBezTo>
                <a:cubicBezTo>
                  <a:pt x="2886750" y="260221"/>
                  <a:pt x="2733529" y="378255"/>
                  <a:pt x="2733529" y="506743"/>
                </a:cubicBezTo>
                <a:cubicBezTo>
                  <a:pt x="2733529" y="631916"/>
                  <a:pt x="2805923" y="733463"/>
                  <a:pt x="2950714" y="811385"/>
                </a:cubicBezTo>
                <a:cubicBezTo>
                  <a:pt x="3112977" y="898426"/>
                  <a:pt x="3342644" y="941947"/>
                  <a:pt x="3639713" y="941947"/>
                </a:cubicBezTo>
                <a:cubicBezTo>
                  <a:pt x="3856896" y="941947"/>
                  <a:pt x="4037260" y="912726"/>
                  <a:pt x="4180801" y="854284"/>
                </a:cubicBezTo>
                <a:cubicBezTo>
                  <a:pt x="4324343" y="795842"/>
                  <a:pt x="4396114" y="728075"/>
                  <a:pt x="4396114" y="650982"/>
                </a:cubicBezTo>
                <a:cubicBezTo>
                  <a:pt x="4396114" y="580520"/>
                  <a:pt x="4356172" y="521250"/>
                  <a:pt x="4276287" y="473171"/>
                </a:cubicBezTo>
                <a:cubicBezTo>
                  <a:pt x="4181426" y="415972"/>
                  <a:pt x="4046622" y="387373"/>
                  <a:pt x="3871875" y="387373"/>
                </a:cubicBezTo>
                <a:cubicBezTo>
                  <a:pt x="3767027" y="387373"/>
                  <a:pt x="3679654" y="401880"/>
                  <a:pt x="3609755" y="430894"/>
                </a:cubicBezTo>
                <a:cubicBezTo>
                  <a:pt x="3554835" y="453275"/>
                  <a:pt x="3523631" y="473171"/>
                  <a:pt x="3516142" y="490578"/>
                </a:cubicBezTo>
                <a:cubicBezTo>
                  <a:pt x="3508652" y="507987"/>
                  <a:pt x="3504909" y="517520"/>
                  <a:pt x="3504909" y="519178"/>
                </a:cubicBezTo>
                <a:cubicBezTo>
                  <a:pt x="3504909" y="525809"/>
                  <a:pt x="3512397" y="529125"/>
                  <a:pt x="3527375" y="529125"/>
                </a:cubicBezTo>
                <a:lnTo>
                  <a:pt x="3572310" y="524152"/>
                </a:lnTo>
                <a:cubicBezTo>
                  <a:pt x="3577303" y="523322"/>
                  <a:pt x="3592282" y="521664"/>
                  <a:pt x="3617245" y="519178"/>
                </a:cubicBezTo>
                <a:cubicBezTo>
                  <a:pt x="3667172" y="514204"/>
                  <a:pt x="3722092" y="511717"/>
                  <a:pt x="3782006" y="511717"/>
                </a:cubicBezTo>
                <a:cubicBezTo>
                  <a:pt x="3859394" y="511717"/>
                  <a:pt x="3926171" y="524773"/>
                  <a:pt x="3982340" y="550885"/>
                </a:cubicBezTo>
                <a:cubicBezTo>
                  <a:pt x="4038508" y="576998"/>
                  <a:pt x="4066592" y="605389"/>
                  <a:pt x="4066592" y="636061"/>
                </a:cubicBezTo>
                <a:cubicBezTo>
                  <a:pt x="4066592" y="687456"/>
                  <a:pt x="4019161" y="730148"/>
                  <a:pt x="3924299" y="764135"/>
                </a:cubicBezTo>
                <a:cubicBezTo>
                  <a:pt x="3829437" y="798122"/>
                  <a:pt x="3712108" y="815116"/>
                  <a:pt x="3572310" y="815116"/>
                </a:cubicBezTo>
                <a:cubicBezTo>
                  <a:pt x="3362616" y="815116"/>
                  <a:pt x="3199103" y="780714"/>
                  <a:pt x="3081773" y="711910"/>
                </a:cubicBezTo>
                <a:cubicBezTo>
                  <a:pt x="2979422" y="652226"/>
                  <a:pt x="2928246" y="580520"/>
                  <a:pt x="2928246" y="496796"/>
                </a:cubicBezTo>
                <a:cubicBezTo>
                  <a:pt x="2928246" y="389860"/>
                  <a:pt x="3023108" y="297431"/>
                  <a:pt x="3212832" y="219509"/>
                </a:cubicBezTo>
                <a:cubicBezTo>
                  <a:pt x="3412542" y="137442"/>
                  <a:pt x="3662179" y="96409"/>
                  <a:pt x="3961744" y="96409"/>
                </a:cubicBezTo>
                <a:cubicBezTo>
                  <a:pt x="4351179" y="96409"/>
                  <a:pt x="4663226" y="158167"/>
                  <a:pt x="4897885" y="281681"/>
                </a:cubicBezTo>
                <a:cubicBezTo>
                  <a:pt x="5107580" y="391933"/>
                  <a:pt x="5212428" y="523322"/>
                  <a:pt x="5212428" y="675851"/>
                </a:cubicBezTo>
                <a:cubicBezTo>
                  <a:pt x="5212428" y="830866"/>
                  <a:pt x="5067639" y="963914"/>
                  <a:pt x="4778058" y="1074994"/>
                </a:cubicBezTo>
                <a:cubicBezTo>
                  <a:pt x="4478494" y="1190219"/>
                  <a:pt x="4106535" y="1247832"/>
                  <a:pt x="3662179" y="1247832"/>
                </a:cubicBezTo>
                <a:cubicBezTo>
                  <a:pt x="3420031" y="1247832"/>
                  <a:pt x="3207841" y="1228766"/>
                  <a:pt x="3025604" y="1190634"/>
                </a:cubicBezTo>
                <a:cubicBezTo>
                  <a:pt x="2865837" y="1157475"/>
                  <a:pt x="2712310" y="1106495"/>
                  <a:pt x="2565024" y="1037691"/>
                </a:cubicBezTo>
                <a:cubicBezTo>
                  <a:pt x="2462672" y="990440"/>
                  <a:pt x="2336606" y="918736"/>
                  <a:pt x="2186822" y="822576"/>
                </a:cubicBezTo>
                <a:lnTo>
                  <a:pt x="1658840" y="455763"/>
                </a:lnTo>
                <a:cubicBezTo>
                  <a:pt x="1441655" y="332248"/>
                  <a:pt x="1185777" y="270490"/>
                  <a:pt x="891205" y="270490"/>
                </a:cubicBezTo>
                <a:cubicBezTo>
                  <a:pt x="599130" y="270490"/>
                  <a:pt x="371959" y="319813"/>
                  <a:pt x="209696" y="418459"/>
                </a:cubicBezTo>
                <a:cubicBezTo>
                  <a:pt x="69898" y="503842"/>
                  <a:pt x="0" y="607876"/>
                  <a:pt x="0" y="730562"/>
                </a:cubicBezTo>
                <a:cubicBezTo>
                  <a:pt x="0" y="824234"/>
                  <a:pt x="31205" y="898426"/>
                  <a:pt x="93614" y="953137"/>
                </a:cubicBezTo>
                <a:cubicBezTo>
                  <a:pt x="178490" y="1028573"/>
                  <a:pt x="319535" y="1066290"/>
                  <a:pt x="516750" y="1066290"/>
                </a:cubicBezTo>
                <a:cubicBezTo>
                  <a:pt x="596633" y="1066290"/>
                  <a:pt x="668403" y="1055721"/>
                  <a:pt x="732061" y="1034582"/>
                </a:cubicBezTo>
                <a:cubicBezTo>
                  <a:pt x="795719" y="1013444"/>
                  <a:pt x="830045" y="994793"/>
                  <a:pt x="835038" y="978628"/>
                </a:cubicBezTo>
                <a:cubicBezTo>
                  <a:pt x="840029" y="962463"/>
                  <a:pt x="842526" y="950650"/>
                  <a:pt x="842526" y="943190"/>
                </a:cubicBezTo>
                <a:cubicBezTo>
                  <a:pt x="842526" y="924953"/>
                  <a:pt x="833788" y="909617"/>
                  <a:pt x="816314" y="897183"/>
                </a:cubicBezTo>
                <a:cubicBezTo>
                  <a:pt x="796343" y="888064"/>
                  <a:pt x="783861" y="883505"/>
                  <a:pt x="778868" y="883505"/>
                </a:cubicBezTo>
                <a:cubicBezTo>
                  <a:pt x="766387" y="883505"/>
                  <a:pt x="751408" y="886406"/>
                  <a:pt x="733933" y="892209"/>
                </a:cubicBezTo>
                <a:cubicBezTo>
                  <a:pt x="698984" y="903814"/>
                  <a:pt x="662163" y="912104"/>
                  <a:pt x="623470" y="917078"/>
                </a:cubicBezTo>
                <a:cubicBezTo>
                  <a:pt x="584775" y="922052"/>
                  <a:pt x="544209" y="924538"/>
                  <a:pt x="501771" y="924538"/>
                </a:cubicBezTo>
                <a:cubicBezTo>
                  <a:pt x="379448" y="924538"/>
                  <a:pt x="287083" y="902156"/>
                  <a:pt x="224673" y="857393"/>
                </a:cubicBezTo>
                <a:cubicBezTo>
                  <a:pt x="174746" y="821747"/>
                  <a:pt x="149783" y="776983"/>
                  <a:pt x="149783" y="723101"/>
                </a:cubicBezTo>
                <a:cubicBezTo>
                  <a:pt x="149783" y="636061"/>
                  <a:pt x="190972" y="563527"/>
                  <a:pt x="273352" y="505500"/>
                </a:cubicBezTo>
                <a:cubicBezTo>
                  <a:pt x="373207" y="435038"/>
                  <a:pt x="516750" y="399808"/>
                  <a:pt x="703977" y="399808"/>
                </a:cubicBezTo>
                <a:cubicBezTo>
                  <a:pt x="841277" y="399808"/>
                  <a:pt x="967345" y="425091"/>
                  <a:pt x="1082179" y="475657"/>
                </a:cubicBezTo>
                <a:cubicBezTo>
                  <a:pt x="1162062" y="511303"/>
                  <a:pt x="1182504" y="493654"/>
                  <a:pt x="1377999" y="662173"/>
                </a:cubicBezTo>
                <a:cubicBezTo>
                  <a:pt x="1573495" y="830692"/>
                  <a:pt x="1677817" y="1169769"/>
                  <a:pt x="2255150" y="1486770"/>
                </a:cubicBezTo>
                <a:cubicBezTo>
                  <a:pt x="2832484" y="1803770"/>
                  <a:pt x="3659058" y="1848042"/>
                  <a:pt x="4225315" y="1804522"/>
                </a:cubicBezTo>
                <a:cubicBezTo>
                  <a:pt x="4791573" y="1761001"/>
                  <a:pt x="5472731" y="1432725"/>
                  <a:pt x="5652698" y="1225649"/>
                </a:cubicBezTo>
                <a:cubicBezTo>
                  <a:pt x="5765177" y="1096226"/>
                  <a:pt x="5821982" y="969352"/>
                  <a:pt x="5831277" y="850515"/>
                </a:cubicBezTo>
                <a:close/>
              </a:path>
            </a:pathLst>
          </a:custGeom>
          <a:gradFill>
            <a:gsLst>
              <a:gs pos="0">
                <a:schemeClr val="accent6">
                  <a:lumMod val="20000"/>
                  <a:lumOff val="80000"/>
                  <a:alpha val="47000"/>
                </a:schemeClr>
              </a:gs>
              <a:gs pos="50000">
                <a:srgbClr val="33CCFF">
                  <a:alpha val="0"/>
                </a:srgbClr>
              </a:gs>
              <a:gs pos="75000">
                <a:srgbClr val="CC00FF">
                  <a:lumMod val="46000"/>
                  <a:lumOff val="54000"/>
                  <a:alpha val="69000"/>
                </a:srgbClr>
              </a:gs>
            </a:gsLst>
            <a:path path="rect">
              <a:fillToRect t="100000" r="100000"/>
            </a:path>
          </a:gradFill>
          <a:ln w="15875">
            <a:gradFill>
              <a:gsLst>
                <a:gs pos="0">
                  <a:srgbClr val="FBEAC7"/>
                </a:gs>
                <a:gs pos="17999">
                  <a:srgbClr val="FEE7F2"/>
                </a:gs>
                <a:gs pos="36000">
                  <a:srgbClr val="FAC77D">
                    <a:lumMod val="81000"/>
                    <a:lumOff val="19000"/>
                  </a:srgbClr>
                </a:gs>
                <a:gs pos="61000">
                  <a:srgbClr val="FBA97D">
                    <a:lumMod val="58000"/>
                    <a:lumOff val="42000"/>
                  </a:srgbClr>
                </a:gs>
                <a:gs pos="82001">
                  <a:srgbClr val="FBD49C"/>
                </a:gs>
                <a:gs pos="100000">
                  <a:srgbClr val="FEE7F2"/>
                </a:gs>
              </a:gsLst>
              <a:lin ang="5400000" scaled="0"/>
            </a:gradFill>
          </a:ln>
          <a:scene3d>
            <a:camera prst="orthographicFront"/>
            <a:lightRig rig="flood"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sp>
        <p:nvSpPr>
          <p:cNvPr id="26" name="Forma libre 6"/>
          <p:cNvSpPr/>
          <p:nvPr/>
        </p:nvSpPr>
        <p:spPr>
          <a:xfrm rot="12572263" flipH="1" flipV="1">
            <a:off x="4580607" y="2211710"/>
            <a:ext cx="1860965" cy="958824"/>
          </a:xfrm>
          <a:custGeom>
            <a:avLst/>
            <a:gdLst>
              <a:gd name="connsiteX0" fmla="*/ 5831277 w 5832648"/>
              <a:gd name="connsiteY0" fmla="*/ 850515 h 1818625"/>
              <a:gd name="connsiteX1" fmla="*/ 5798458 w 5832648"/>
              <a:gd name="connsiteY1" fmla="*/ 646474 h 1818625"/>
              <a:gd name="connsiteX2" fmla="*/ 5222804 w 5832648"/>
              <a:gd name="connsiteY2" fmla="*/ 196376 h 1818625"/>
              <a:gd name="connsiteX3" fmla="*/ 3982299 w 5832648"/>
              <a:gd name="connsiteY3" fmla="*/ 5082 h 1818625"/>
              <a:gd name="connsiteX4" fmla="*/ 3094879 w 5832648"/>
              <a:gd name="connsiteY4" fmla="*/ 176611 h 1818625"/>
              <a:gd name="connsiteX5" fmla="*/ 2733529 w 5832648"/>
              <a:gd name="connsiteY5" fmla="*/ 506743 h 1818625"/>
              <a:gd name="connsiteX6" fmla="*/ 2950714 w 5832648"/>
              <a:gd name="connsiteY6" fmla="*/ 811385 h 1818625"/>
              <a:gd name="connsiteX7" fmla="*/ 3639713 w 5832648"/>
              <a:gd name="connsiteY7" fmla="*/ 941947 h 1818625"/>
              <a:gd name="connsiteX8" fmla="*/ 4180801 w 5832648"/>
              <a:gd name="connsiteY8" fmla="*/ 854284 h 1818625"/>
              <a:gd name="connsiteX9" fmla="*/ 4396114 w 5832648"/>
              <a:gd name="connsiteY9" fmla="*/ 650982 h 1818625"/>
              <a:gd name="connsiteX10" fmla="*/ 4276287 w 5832648"/>
              <a:gd name="connsiteY10" fmla="*/ 473171 h 1818625"/>
              <a:gd name="connsiteX11" fmla="*/ 3871875 w 5832648"/>
              <a:gd name="connsiteY11" fmla="*/ 387373 h 1818625"/>
              <a:gd name="connsiteX12" fmla="*/ 3609755 w 5832648"/>
              <a:gd name="connsiteY12" fmla="*/ 430894 h 1818625"/>
              <a:gd name="connsiteX13" fmla="*/ 3516142 w 5832648"/>
              <a:gd name="connsiteY13" fmla="*/ 490578 h 1818625"/>
              <a:gd name="connsiteX14" fmla="*/ 3504909 w 5832648"/>
              <a:gd name="connsiteY14" fmla="*/ 519178 h 1818625"/>
              <a:gd name="connsiteX15" fmla="*/ 3527375 w 5832648"/>
              <a:gd name="connsiteY15" fmla="*/ 529125 h 1818625"/>
              <a:gd name="connsiteX16" fmla="*/ 3572310 w 5832648"/>
              <a:gd name="connsiteY16" fmla="*/ 524152 h 1818625"/>
              <a:gd name="connsiteX17" fmla="*/ 3617245 w 5832648"/>
              <a:gd name="connsiteY17" fmla="*/ 519178 h 1818625"/>
              <a:gd name="connsiteX18" fmla="*/ 3782006 w 5832648"/>
              <a:gd name="connsiteY18" fmla="*/ 511717 h 1818625"/>
              <a:gd name="connsiteX19" fmla="*/ 3982340 w 5832648"/>
              <a:gd name="connsiteY19" fmla="*/ 550885 h 1818625"/>
              <a:gd name="connsiteX20" fmla="*/ 4066592 w 5832648"/>
              <a:gd name="connsiteY20" fmla="*/ 636061 h 1818625"/>
              <a:gd name="connsiteX21" fmla="*/ 3924299 w 5832648"/>
              <a:gd name="connsiteY21" fmla="*/ 764135 h 1818625"/>
              <a:gd name="connsiteX22" fmla="*/ 3572310 w 5832648"/>
              <a:gd name="connsiteY22" fmla="*/ 815116 h 1818625"/>
              <a:gd name="connsiteX23" fmla="*/ 3081773 w 5832648"/>
              <a:gd name="connsiteY23" fmla="*/ 711910 h 1818625"/>
              <a:gd name="connsiteX24" fmla="*/ 2928246 w 5832648"/>
              <a:gd name="connsiteY24" fmla="*/ 496796 h 1818625"/>
              <a:gd name="connsiteX25" fmla="*/ 3212832 w 5832648"/>
              <a:gd name="connsiteY25" fmla="*/ 219509 h 1818625"/>
              <a:gd name="connsiteX26" fmla="*/ 3961744 w 5832648"/>
              <a:gd name="connsiteY26" fmla="*/ 96409 h 1818625"/>
              <a:gd name="connsiteX27" fmla="*/ 4897885 w 5832648"/>
              <a:gd name="connsiteY27" fmla="*/ 281681 h 1818625"/>
              <a:gd name="connsiteX28" fmla="*/ 5212428 w 5832648"/>
              <a:gd name="connsiteY28" fmla="*/ 675851 h 1818625"/>
              <a:gd name="connsiteX29" fmla="*/ 4778058 w 5832648"/>
              <a:gd name="connsiteY29" fmla="*/ 1074994 h 1818625"/>
              <a:gd name="connsiteX30" fmla="*/ 3662179 w 5832648"/>
              <a:gd name="connsiteY30" fmla="*/ 1247832 h 1818625"/>
              <a:gd name="connsiteX31" fmla="*/ 3025604 w 5832648"/>
              <a:gd name="connsiteY31" fmla="*/ 1190634 h 1818625"/>
              <a:gd name="connsiteX32" fmla="*/ 2565024 w 5832648"/>
              <a:gd name="connsiteY32" fmla="*/ 1037691 h 1818625"/>
              <a:gd name="connsiteX33" fmla="*/ 2186822 w 5832648"/>
              <a:gd name="connsiteY33" fmla="*/ 822576 h 1818625"/>
              <a:gd name="connsiteX34" fmla="*/ 1658840 w 5832648"/>
              <a:gd name="connsiteY34" fmla="*/ 455763 h 1818625"/>
              <a:gd name="connsiteX35" fmla="*/ 891205 w 5832648"/>
              <a:gd name="connsiteY35" fmla="*/ 270490 h 1818625"/>
              <a:gd name="connsiteX36" fmla="*/ 209696 w 5832648"/>
              <a:gd name="connsiteY36" fmla="*/ 418459 h 1818625"/>
              <a:gd name="connsiteX37" fmla="*/ 0 w 5832648"/>
              <a:gd name="connsiteY37" fmla="*/ 730562 h 1818625"/>
              <a:gd name="connsiteX38" fmla="*/ 93614 w 5832648"/>
              <a:gd name="connsiteY38" fmla="*/ 953137 h 1818625"/>
              <a:gd name="connsiteX39" fmla="*/ 516750 w 5832648"/>
              <a:gd name="connsiteY39" fmla="*/ 1066290 h 1818625"/>
              <a:gd name="connsiteX40" fmla="*/ 732061 w 5832648"/>
              <a:gd name="connsiteY40" fmla="*/ 1034582 h 1818625"/>
              <a:gd name="connsiteX41" fmla="*/ 835038 w 5832648"/>
              <a:gd name="connsiteY41" fmla="*/ 978628 h 1818625"/>
              <a:gd name="connsiteX42" fmla="*/ 842526 w 5832648"/>
              <a:gd name="connsiteY42" fmla="*/ 943190 h 1818625"/>
              <a:gd name="connsiteX43" fmla="*/ 816314 w 5832648"/>
              <a:gd name="connsiteY43" fmla="*/ 897183 h 1818625"/>
              <a:gd name="connsiteX44" fmla="*/ 778868 w 5832648"/>
              <a:gd name="connsiteY44" fmla="*/ 883505 h 1818625"/>
              <a:gd name="connsiteX45" fmla="*/ 733933 w 5832648"/>
              <a:gd name="connsiteY45" fmla="*/ 892209 h 1818625"/>
              <a:gd name="connsiteX46" fmla="*/ 623470 w 5832648"/>
              <a:gd name="connsiteY46" fmla="*/ 917078 h 1818625"/>
              <a:gd name="connsiteX47" fmla="*/ 501771 w 5832648"/>
              <a:gd name="connsiteY47" fmla="*/ 924538 h 1818625"/>
              <a:gd name="connsiteX48" fmla="*/ 224673 w 5832648"/>
              <a:gd name="connsiteY48" fmla="*/ 857393 h 1818625"/>
              <a:gd name="connsiteX49" fmla="*/ 149783 w 5832648"/>
              <a:gd name="connsiteY49" fmla="*/ 723101 h 1818625"/>
              <a:gd name="connsiteX50" fmla="*/ 273352 w 5832648"/>
              <a:gd name="connsiteY50" fmla="*/ 505500 h 1818625"/>
              <a:gd name="connsiteX51" fmla="*/ 703977 w 5832648"/>
              <a:gd name="connsiteY51" fmla="*/ 399808 h 1818625"/>
              <a:gd name="connsiteX52" fmla="*/ 1082179 w 5832648"/>
              <a:gd name="connsiteY52" fmla="*/ 475657 h 1818625"/>
              <a:gd name="connsiteX53" fmla="*/ 1377999 w 5832648"/>
              <a:gd name="connsiteY53" fmla="*/ 662173 h 1818625"/>
              <a:gd name="connsiteX54" fmla="*/ 2255150 w 5832648"/>
              <a:gd name="connsiteY54" fmla="*/ 1486770 h 1818625"/>
              <a:gd name="connsiteX55" fmla="*/ 4225315 w 5832648"/>
              <a:gd name="connsiteY55" fmla="*/ 1804522 h 1818625"/>
              <a:gd name="connsiteX56" fmla="*/ 5652698 w 5832648"/>
              <a:gd name="connsiteY56" fmla="*/ 1225649 h 1818625"/>
              <a:gd name="connsiteX57" fmla="*/ 5831277 w 5832648"/>
              <a:gd name="connsiteY57" fmla="*/ 850515 h 1818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Lst>
            <a:rect l="l" t="t" r="r" b="b"/>
            <a:pathLst>
              <a:path w="5832648" h="1818625">
                <a:moveTo>
                  <a:pt x="5831277" y="850515"/>
                </a:moveTo>
                <a:cubicBezTo>
                  <a:pt x="5836853" y="779212"/>
                  <a:pt x="5825326" y="710803"/>
                  <a:pt x="5798458" y="646474"/>
                </a:cubicBezTo>
                <a:cubicBezTo>
                  <a:pt x="5726809" y="474929"/>
                  <a:pt x="5525497" y="303274"/>
                  <a:pt x="5222804" y="196376"/>
                </a:cubicBezTo>
                <a:cubicBezTo>
                  <a:pt x="4920110" y="89477"/>
                  <a:pt x="4583626" y="-25754"/>
                  <a:pt x="3982299" y="5082"/>
                </a:cubicBezTo>
                <a:cubicBezTo>
                  <a:pt x="3380973" y="35917"/>
                  <a:pt x="3303007" y="93000"/>
                  <a:pt x="3094879" y="176611"/>
                </a:cubicBezTo>
                <a:cubicBezTo>
                  <a:pt x="2886750" y="260221"/>
                  <a:pt x="2733529" y="378255"/>
                  <a:pt x="2733529" y="506743"/>
                </a:cubicBezTo>
                <a:cubicBezTo>
                  <a:pt x="2733529" y="631916"/>
                  <a:pt x="2805923" y="733463"/>
                  <a:pt x="2950714" y="811385"/>
                </a:cubicBezTo>
                <a:cubicBezTo>
                  <a:pt x="3112977" y="898426"/>
                  <a:pt x="3342644" y="941947"/>
                  <a:pt x="3639713" y="941947"/>
                </a:cubicBezTo>
                <a:cubicBezTo>
                  <a:pt x="3856896" y="941947"/>
                  <a:pt x="4037260" y="912726"/>
                  <a:pt x="4180801" y="854284"/>
                </a:cubicBezTo>
                <a:cubicBezTo>
                  <a:pt x="4324343" y="795842"/>
                  <a:pt x="4396114" y="728075"/>
                  <a:pt x="4396114" y="650982"/>
                </a:cubicBezTo>
                <a:cubicBezTo>
                  <a:pt x="4396114" y="580520"/>
                  <a:pt x="4356172" y="521250"/>
                  <a:pt x="4276287" y="473171"/>
                </a:cubicBezTo>
                <a:cubicBezTo>
                  <a:pt x="4181426" y="415972"/>
                  <a:pt x="4046622" y="387373"/>
                  <a:pt x="3871875" y="387373"/>
                </a:cubicBezTo>
                <a:cubicBezTo>
                  <a:pt x="3767027" y="387373"/>
                  <a:pt x="3679654" y="401880"/>
                  <a:pt x="3609755" y="430894"/>
                </a:cubicBezTo>
                <a:cubicBezTo>
                  <a:pt x="3554835" y="453275"/>
                  <a:pt x="3523631" y="473171"/>
                  <a:pt x="3516142" y="490578"/>
                </a:cubicBezTo>
                <a:cubicBezTo>
                  <a:pt x="3508652" y="507987"/>
                  <a:pt x="3504909" y="517520"/>
                  <a:pt x="3504909" y="519178"/>
                </a:cubicBezTo>
                <a:cubicBezTo>
                  <a:pt x="3504909" y="525809"/>
                  <a:pt x="3512397" y="529125"/>
                  <a:pt x="3527375" y="529125"/>
                </a:cubicBezTo>
                <a:lnTo>
                  <a:pt x="3572310" y="524152"/>
                </a:lnTo>
                <a:cubicBezTo>
                  <a:pt x="3577303" y="523322"/>
                  <a:pt x="3592282" y="521664"/>
                  <a:pt x="3617245" y="519178"/>
                </a:cubicBezTo>
                <a:cubicBezTo>
                  <a:pt x="3667172" y="514204"/>
                  <a:pt x="3722092" y="511717"/>
                  <a:pt x="3782006" y="511717"/>
                </a:cubicBezTo>
                <a:cubicBezTo>
                  <a:pt x="3859394" y="511717"/>
                  <a:pt x="3926171" y="524773"/>
                  <a:pt x="3982340" y="550885"/>
                </a:cubicBezTo>
                <a:cubicBezTo>
                  <a:pt x="4038508" y="576998"/>
                  <a:pt x="4066592" y="605389"/>
                  <a:pt x="4066592" y="636061"/>
                </a:cubicBezTo>
                <a:cubicBezTo>
                  <a:pt x="4066592" y="687456"/>
                  <a:pt x="4019161" y="730148"/>
                  <a:pt x="3924299" y="764135"/>
                </a:cubicBezTo>
                <a:cubicBezTo>
                  <a:pt x="3829437" y="798122"/>
                  <a:pt x="3712108" y="815116"/>
                  <a:pt x="3572310" y="815116"/>
                </a:cubicBezTo>
                <a:cubicBezTo>
                  <a:pt x="3362616" y="815116"/>
                  <a:pt x="3199103" y="780714"/>
                  <a:pt x="3081773" y="711910"/>
                </a:cubicBezTo>
                <a:cubicBezTo>
                  <a:pt x="2979422" y="652226"/>
                  <a:pt x="2928246" y="580520"/>
                  <a:pt x="2928246" y="496796"/>
                </a:cubicBezTo>
                <a:cubicBezTo>
                  <a:pt x="2928246" y="389860"/>
                  <a:pt x="3023108" y="297431"/>
                  <a:pt x="3212832" y="219509"/>
                </a:cubicBezTo>
                <a:cubicBezTo>
                  <a:pt x="3412542" y="137442"/>
                  <a:pt x="3662179" y="96409"/>
                  <a:pt x="3961744" y="96409"/>
                </a:cubicBezTo>
                <a:cubicBezTo>
                  <a:pt x="4351179" y="96409"/>
                  <a:pt x="4663226" y="158167"/>
                  <a:pt x="4897885" y="281681"/>
                </a:cubicBezTo>
                <a:cubicBezTo>
                  <a:pt x="5107580" y="391933"/>
                  <a:pt x="5212428" y="523322"/>
                  <a:pt x="5212428" y="675851"/>
                </a:cubicBezTo>
                <a:cubicBezTo>
                  <a:pt x="5212428" y="830866"/>
                  <a:pt x="5067639" y="963914"/>
                  <a:pt x="4778058" y="1074994"/>
                </a:cubicBezTo>
                <a:cubicBezTo>
                  <a:pt x="4478494" y="1190219"/>
                  <a:pt x="4106535" y="1247832"/>
                  <a:pt x="3662179" y="1247832"/>
                </a:cubicBezTo>
                <a:cubicBezTo>
                  <a:pt x="3420031" y="1247832"/>
                  <a:pt x="3207841" y="1228766"/>
                  <a:pt x="3025604" y="1190634"/>
                </a:cubicBezTo>
                <a:cubicBezTo>
                  <a:pt x="2865837" y="1157475"/>
                  <a:pt x="2712310" y="1106495"/>
                  <a:pt x="2565024" y="1037691"/>
                </a:cubicBezTo>
                <a:cubicBezTo>
                  <a:pt x="2462672" y="990440"/>
                  <a:pt x="2336606" y="918736"/>
                  <a:pt x="2186822" y="822576"/>
                </a:cubicBezTo>
                <a:lnTo>
                  <a:pt x="1658840" y="455763"/>
                </a:lnTo>
                <a:cubicBezTo>
                  <a:pt x="1441655" y="332248"/>
                  <a:pt x="1185777" y="270490"/>
                  <a:pt x="891205" y="270490"/>
                </a:cubicBezTo>
                <a:cubicBezTo>
                  <a:pt x="599130" y="270490"/>
                  <a:pt x="371959" y="319813"/>
                  <a:pt x="209696" y="418459"/>
                </a:cubicBezTo>
                <a:cubicBezTo>
                  <a:pt x="69898" y="503842"/>
                  <a:pt x="0" y="607876"/>
                  <a:pt x="0" y="730562"/>
                </a:cubicBezTo>
                <a:cubicBezTo>
                  <a:pt x="0" y="824234"/>
                  <a:pt x="31205" y="898426"/>
                  <a:pt x="93614" y="953137"/>
                </a:cubicBezTo>
                <a:cubicBezTo>
                  <a:pt x="178490" y="1028573"/>
                  <a:pt x="319535" y="1066290"/>
                  <a:pt x="516750" y="1066290"/>
                </a:cubicBezTo>
                <a:cubicBezTo>
                  <a:pt x="596633" y="1066290"/>
                  <a:pt x="668403" y="1055721"/>
                  <a:pt x="732061" y="1034582"/>
                </a:cubicBezTo>
                <a:cubicBezTo>
                  <a:pt x="795719" y="1013444"/>
                  <a:pt x="830045" y="994793"/>
                  <a:pt x="835038" y="978628"/>
                </a:cubicBezTo>
                <a:cubicBezTo>
                  <a:pt x="840029" y="962463"/>
                  <a:pt x="842526" y="950650"/>
                  <a:pt x="842526" y="943190"/>
                </a:cubicBezTo>
                <a:cubicBezTo>
                  <a:pt x="842526" y="924953"/>
                  <a:pt x="833788" y="909617"/>
                  <a:pt x="816314" y="897183"/>
                </a:cubicBezTo>
                <a:cubicBezTo>
                  <a:pt x="796343" y="888064"/>
                  <a:pt x="783861" y="883505"/>
                  <a:pt x="778868" y="883505"/>
                </a:cubicBezTo>
                <a:cubicBezTo>
                  <a:pt x="766387" y="883505"/>
                  <a:pt x="751408" y="886406"/>
                  <a:pt x="733933" y="892209"/>
                </a:cubicBezTo>
                <a:cubicBezTo>
                  <a:pt x="698984" y="903814"/>
                  <a:pt x="662163" y="912104"/>
                  <a:pt x="623470" y="917078"/>
                </a:cubicBezTo>
                <a:cubicBezTo>
                  <a:pt x="584775" y="922052"/>
                  <a:pt x="544209" y="924538"/>
                  <a:pt x="501771" y="924538"/>
                </a:cubicBezTo>
                <a:cubicBezTo>
                  <a:pt x="379448" y="924538"/>
                  <a:pt x="287083" y="902156"/>
                  <a:pt x="224673" y="857393"/>
                </a:cubicBezTo>
                <a:cubicBezTo>
                  <a:pt x="174746" y="821747"/>
                  <a:pt x="149783" y="776983"/>
                  <a:pt x="149783" y="723101"/>
                </a:cubicBezTo>
                <a:cubicBezTo>
                  <a:pt x="149783" y="636061"/>
                  <a:pt x="190972" y="563527"/>
                  <a:pt x="273352" y="505500"/>
                </a:cubicBezTo>
                <a:cubicBezTo>
                  <a:pt x="373207" y="435038"/>
                  <a:pt x="516750" y="399808"/>
                  <a:pt x="703977" y="399808"/>
                </a:cubicBezTo>
                <a:cubicBezTo>
                  <a:pt x="841277" y="399808"/>
                  <a:pt x="967345" y="425091"/>
                  <a:pt x="1082179" y="475657"/>
                </a:cubicBezTo>
                <a:cubicBezTo>
                  <a:pt x="1162062" y="511303"/>
                  <a:pt x="1182504" y="493654"/>
                  <a:pt x="1377999" y="662173"/>
                </a:cubicBezTo>
                <a:cubicBezTo>
                  <a:pt x="1573495" y="830692"/>
                  <a:pt x="1677817" y="1169769"/>
                  <a:pt x="2255150" y="1486770"/>
                </a:cubicBezTo>
                <a:cubicBezTo>
                  <a:pt x="2832484" y="1803770"/>
                  <a:pt x="3659058" y="1848042"/>
                  <a:pt x="4225315" y="1804522"/>
                </a:cubicBezTo>
                <a:cubicBezTo>
                  <a:pt x="4791573" y="1761001"/>
                  <a:pt x="5472731" y="1432725"/>
                  <a:pt x="5652698" y="1225649"/>
                </a:cubicBezTo>
                <a:cubicBezTo>
                  <a:pt x="5765177" y="1096226"/>
                  <a:pt x="5821982" y="969352"/>
                  <a:pt x="5831277" y="850515"/>
                </a:cubicBezTo>
                <a:close/>
              </a:path>
            </a:pathLst>
          </a:custGeom>
          <a:gradFill>
            <a:gsLst>
              <a:gs pos="0">
                <a:schemeClr val="accent6">
                  <a:lumMod val="20000"/>
                  <a:lumOff val="80000"/>
                  <a:alpha val="47000"/>
                </a:schemeClr>
              </a:gs>
              <a:gs pos="50000">
                <a:srgbClr val="33CCFF">
                  <a:alpha val="0"/>
                </a:srgbClr>
              </a:gs>
              <a:gs pos="75000">
                <a:srgbClr val="CC00FF">
                  <a:lumMod val="46000"/>
                  <a:lumOff val="54000"/>
                  <a:alpha val="69000"/>
                </a:srgbClr>
              </a:gs>
            </a:gsLst>
            <a:path path="rect">
              <a:fillToRect t="100000" r="100000"/>
            </a:path>
          </a:gradFill>
          <a:ln w="15875">
            <a:gradFill>
              <a:gsLst>
                <a:gs pos="0">
                  <a:srgbClr val="FBEAC7"/>
                </a:gs>
                <a:gs pos="17999">
                  <a:srgbClr val="FEE7F2"/>
                </a:gs>
                <a:gs pos="36000">
                  <a:srgbClr val="FAC77D">
                    <a:lumMod val="81000"/>
                    <a:lumOff val="19000"/>
                  </a:srgbClr>
                </a:gs>
                <a:gs pos="61000">
                  <a:srgbClr val="FBA97D">
                    <a:lumMod val="58000"/>
                    <a:lumOff val="42000"/>
                  </a:srgbClr>
                </a:gs>
                <a:gs pos="82001">
                  <a:srgbClr val="FBD49C"/>
                </a:gs>
                <a:gs pos="100000">
                  <a:srgbClr val="FEE7F2"/>
                </a:gs>
              </a:gsLst>
              <a:lin ang="5400000" scaled="0"/>
            </a:gradFill>
          </a:ln>
          <a:scene3d>
            <a:camera prst="orthographicFront"/>
            <a:lightRig rig="flood"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sp>
        <p:nvSpPr>
          <p:cNvPr id="22" name="21 Rectángulo"/>
          <p:cNvSpPr/>
          <p:nvPr/>
        </p:nvSpPr>
        <p:spPr>
          <a:xfrm>
            <a:off x="-108520" y="-12481"/>
            <a:ext cx="9252520" cy="5236046"/>
          </a:xfrm>
          <a:prstGeom prst="rect">
            <a:avLst/>
          </a:prstGeom>
          <a:gradFill flip="none" rotWithShape="1">
            <a:gsLst>
              <a:gs pos="0">
                <a:srgbClr val="CCCCFF">
                  <a:lumMod val="48000"/>
                  <a:lumOff val="52000"/>
                </a:srgbClr>
              </a:gs>
              <a:gs pos="77000">
                <a:srgbClr val="A278FF"/>
              </a:gs>
              <a:gs pos="28000">
                <a:srgbClr val="9966FF">
                  <a:lumMod val="99000"/>
                  <a:lumOff val="1000"/>
                </a:srgbClr>
              </a:gs>
              <a:gs pos="100000">
                <a:srgbClr val="CCB3FF"/>
              </a:gs>
              <a:gs pos="53000">
                <a:srgbClr val="CC99FF">
                  <a:lumMod val="73000"/>
                  <a:lumOff val="27000"/>
                </a:srgbClr>
              </a:gs>
              <a:gs pos="100000">
                <a:srgbClr val="CCCCFF">
                  <a:lumMod val="71000"/>
                  <a:lumOff val="29000"/>
                </a:srgb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16146041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5"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3000" fill="hold"/>
                                        <p:tgtEl>
                                          <p:spTgt spid="3"/>
                                        </p:tgtEl>
                                        <p:attrNameLst>
                                          <p:attrName>ppt_w</p:attrName>
                                        </p:attrNameLst>
                                      </p:cBhvr>
                                      <p:tavLst>
                                        <p:tav tm="0">
                                          <p:val>
                                            <p:fltVal val="0"/>
                                          </p:val>
                                        </p:tav>
                                        <p:tav tm="100000">
                                          <p:val>
                                            <p:strVal val="#ppt_w"/>
                                          </p:val>
                                        </p:tav>
                                      </p:tavLst>
                                    </p:anim>
                                    <p:anim calcmode="lin" valueType="num">
                                      <p:cBhvr>
                                        <p:cTn id="8" dur="3000" fill="hold"/>
                                        <p:tgtEl>
                                          <p:spTgt spid="3"/>
                                        </p:tgtEl>
                                        <p:attrNameLst>
                                          <p:attrName>ppt_h</p:attrName>
                                        </p:attrNameLst>
                                      </p:cBhvr>
                                      <p:tavLst>
                                        <p:tav tm="0">
                                          <p:val>
                                            <p:fltVal val="0"/>
                                          </p:val>
                                        </p:tav>
                                        <p:tav tm="100000">
                                          <p:val>
                                            <p:strVal val="#ppt_h"/>
                                          </p:val>
                                        </p:tav>
                                      </p:tavLst>
                                    </p:anim>
                                    <p:anim calcmode="lin" valueType="num">
                                      <p:cBhvr>
                                        <p:cTn id="9" dur="3000" fill="hold"/>
                                        <p:tgtEl>
                                          <p:spTgt spid="3"/>
                                        </p:tgtEl>
                                        <p:attrNameLst>
                                          <p:attrName>ppt_x</p:attrName>
                                        </p:attrNameLst>
                                      </p:cBhvr>
                                      <p:tavLst>
                                        <p:tav tm="0" fmla="#ppt_x+(cos(-2*pi*(1-$))*-#ppt_x-sin(-2*pi*(1-$))*(1-#ppt_y))*(1-$)">
                                          <p:val>
                                            <p:fltVal val="0"/>
                                          </p:val>
                                        </p:tav>
                                        <p:tav tm="100000">
                                          <p:val>
                                            <p:fltVal val="1"/>
                                          </p:val>
                                        </p:tav>
                                      </p:tavLst>
                                    </p:anim>
                                    <p:anim calcmode="lin" valueType="num">
                                      <p:cBhvr>
                                        <p:cTn id="10" dur="3000" fill="hold"/>
                                        <p:tgtEl>
                                          <p:spTgt spid="3"/>
                                        </p:tgtEl>
                                        <p:attrNameLst>
                                          <p:attrName>ppt_y</p:attrName>
                                        </p:attrNameLst>
                                      </p:cBhvr>
                                      <p:tavLst>
                                        <p:tav tm="0" fmla="#ppt_y+(sin(-2*pi*(1-$))*-#ppt_x+cos(-2*pi*(1-$))*(1-#ppt_y))*(1-$)">
                                          <p:val>
                                            <p:fltVal val="0"/>
                                          </p:val>
                                        </p:tav>
                                        <p:tav tm="100000">
                                          <p:val>
                                            <p:fltVal val="1"/>
                                          </p:val>
                                        </p:tav>
                                      </p:tavLst>
                                    </p:anim>
                                  </p:childTnLst>
                                </p:cTn>
                              </p:par>
                              <p:par>
                                <p:cTn id="11" presetID="8" presetClass="emph" presetSubtype="0" fill="hold" grpId="1" nodeType="withEffect">
                                  <p:stCondLst>
                                    <p:cond delay="0"/>
                                  </p:stCondLst>
                                  <p:childTnLst>
                                    <p:animRot by="21600000">
                                      <p:cBhvr>
                                        <p:cTn id="12" dur="5000" fill="hold"/>
                                        <p:tgtEl>
                                          <p:spTgt spid="3"/>
                                        </p:tgtEl>
                                        <p:attrNameLst>
                                          <p:attrName>r</p:attrName>
                                        </p:attrNameLst>
                                      </p:cBhvr>
                                    </p:animRot>
                                  </p:childTnLst>
                                </p:cTn>
                              </p:par>
                              <p:par>
                                <p:cTn id="13" presetID="2" presetClass="exit" presetSubtype="6" fill="hold" grpId="2" nodeType="withEffect">
                                  <p:stCondLst>
                                    <p:cond delay="0"/>
                                  </p:stCondLst>
                                  <p:childTnLst>
                                    <p:anim calcmode="lin" valueType="num">
                                      <p:cBhvr additive="base">
                                        <p:cTn id="14" dur="5000"/>
                                        <p:tgtEl>
                                          <p:spTgt spid="3"/>
                                        </p:tgtEl>
                                        <p:attrNameLst>
                                          <p:attrName>ppt_x</p:attrName>
                                        </p:attrNameLst>
                                      </p:cBhvr>
                                      <p:tavLst>
                                        <p:tav tm="0">
                                          <p:val>
                                            <p:strVal val="ppt_x"/>
                                          </p:val>
                                        </p:tav>
                                        <p:tav tm="100000">
                                          <p:val>
                                            <p:strVal val="1+ppt_w/2"/>
                                          </p:val>
                                        </p:tav>
                                      </p:tavLst>
                                    </p:anim>
                                    <p:anim calcmode="lin" valueType="num">
                                      <p:cBhvr additive="base">
                                        <p:cTn id="15" dur="5000"/>
                                        <p:tgtEl>
                                          <p:spTgt spid="3"/>
                                        </p:tgtEl>
                                        <p:attrNameLst>
                                          <p:attrName>ppt_y</p:attrName>
                                        </p:attrNameLst>
                                      </p:cBhvr>
                                      <p:tavLst>
                                        <p:tav tm="0">
                                          <p:val>
                                            <p:strVal val="ppt_y"/>
                                          </p:val>
                                        </p:tav>
                                        <p:tav tm="100000">
                                          <p:val>
                                            <p:strVal val="1+ppt_h/2"/>
                                          </p:val>
                                        </p:tav>
                                      </p:tavLst>
                                    </p:anim>
                                    <p:set>
                                      <p:cBhvr>
                                        <p:cTn id="16" dur="1" fill="hold">
                                          <p:stCondLst>
                                            <p:cond delay="4999"/>
                                          </p:stCondLst>
                                        </p:cTn>
                                        <p:tgtEl>
                                          <p:spTgt spid="3"/>
                                        </p:tgtEl>
                                        <p:attrNameLst>
                                          <p:attrName>style.visibility</p:attrName>
                                        </p:attrNameLst>
                                      </p:cBhvr>
                                      <p:to>
                                        <p:strVal val="hidden"/>
                                      </p:to>
                                    </p:set>
                                  </p:childTnLst>
                                </p:cTn>
                              </p:par>
                              <p:par>
                                <p:cTn id="17" presetID="15" presetClass="entr" presetSubtype="0" fill="hold" grpId="0" nodeType="withEffect">
                                  <p:stCondLst>
                                    <p:cond delay="0"/>
                                  </p:stCondLst>
                                  <p:childTnLst>
                                    <p:set>
                                      <p:cBhvr>
                                        <p:cTn id="18" dur="1" fill="hold">
                                          <p:stCondLst>
                                            <p:cond delay="0"/>
                                          </p:stCondLst>
                                        </p:cTn>
                                        <p:tgtEl>
                                          <p:spTgt spid="2"/>
                                        </p:tgtEl>
                                        <p:attrNameLst>
                                          <p:attrName>style.visibility</p:attrName>
                                        </p:attrNameLst>
                                      </p:cBhvr>
                                      <p:to>
                                        <p:strVal val="visible"/>
                                      </p:to>
                                    </p:set>
                                    <p:anim calcmode="lin" valueType="num">
                                      <p:cBhvr>
                                        <p:cTn id="19" dur="3000" fill="hold"/>
                                        <p:tgtEl>
                                          <p:spTgt spid="2"/>
                                        </p:tgtEl>
                                        <p:attrNameLst>
                                          <p:attrName>ppt_w</p:attrName>
                                        </p:attrNameLst>
                                      </p:cBhvr>
                                      <p:tavLst>
                                        <p:tav tm="0">
                                          <p:val>
                                            <p:fltVal val="0"/>
                                          </p:val>
                                        </p:tav>
                                        <p:tav tm="100000">
                                          <p:val>
                                            <p:strVal val="#ppt_w"/>
                                          </p:val>
                                        </p:tav>
                                      </p:tavLst>
                                    </p:anim>
                                    <p:anim calcmode="lin" valueType="num">
                                      <p:cBhvr>
                                        <p:cTn id="20" dur="3000" fill="hold"/>
                                        <p:tgtEl>
                                          <p:spTgt spid="2"/>
                                        </p:tgtEl>
                                        <p:attrNameLst>
                                          <p:attrName>ppt_h</p:attrName>
                                        </p:attrNameLst>
                                      </p:cBhvr>
                                      <p:tavLst>
                                        <p:tav tm="0">
                                          <p:val>
                                            <p:fltVal val="0"/>
                                          </p:val>
                                        </p:tav>
                                        <p:tav tm="100000">
                                          <p:val>
                                            <p:strVal val="#ppt_h"/>
                                          </p:val>
                                        </p:tav>
                                      </p:tavLst>
                                    </p:anim>
                                    <p:anim calcmode="lin" valueType="num">
                                      <p:cBhvr>
                                        <p:cTn id="21" dur="3000" fill="hold"/>
                                        <p:tgtEl>
                                          <p:spTgt spid="2"/>
                                        </p:tgtEl>
                                        <p:attrNameLst>
                                          <p:attrName>ppt_x</p:attrName>
                                        </p:attrNameLst>
                                      </p:cBhvr>
                                      <p:tavLst>
                                        <p:tav tm="0" fmla="#ppt_x+(cos(-2*pi*(1-$))*-#ppt_x-sin(-2*pi*(1-$))*(1-#ppt_y))*(1-$)">
                                          <p:val>
                                            <p:fltVal val="0"/>
                                          </p:val>
                                        </p:tav>
                                        <p:tav tm="100000">
                                          <p:val>
                                            <p:fltVal val="1"/>
                                          </p:val>
                                        </p:tav>
                                      </p:tavLst>
                                    </p:anim>
                                    <p:anim calcmode="lin" valueType="num">
                                      <p:cBhvr>
                                        <p:cTn id="22" dur="3000" fill="hold"/>
                                        <p:tgtEl>
                                          <p:spTgt spid="2"/>
                                        </p:tgtEl>
                                        <p:attrNameLst>
                                          <p:attrName>ppt_y</p:attrName>
                                        </p:attrNameLst>
                                      </p:cBhvr>
                                      <p:tavLst>
                                        <p:tav tm="0" fmla="#ppt_y+(sin(-2*pi*(1-$))*-#ppt_x+cos(-2*pi*(1-$))*(1-#ppt_y))*(1-$)">
                                          <p:val>
                                            <p:fltVal val="0"/>
                                          </p:val>
                                        </p:tav>
                                        <p:tav tm="100000">
                                          <p:val>
                                            <p:fltVal val="1"/>
                                          </p:val>
                                        </p:tav>
                                      </p:tavLst>
                                    </p:anim>
                                  </p:childTnLst>
                                </p:cTn>
                              </p:par>
                              <p:par>
                                <p:cTn id="23" presetID="8" presetClass="emph" presetSubtype="0" fill="hold" grpId="1" nodeType="withEffect">
                                  <p:stCondLst>
                                    <p:cond delay="0"/>
                                  </p:stCondLst>
                                  <p:childTnLst>
                                    <p:animRot by="21600000">
                                      <p:cBhvr>
                                        <p:cTn id="24" dur="5000" fill="hold"/>
                                        <p:tgtEl>
                                          <p:spTgt spid="2"/>
                                        </p:tgtEl>
                                        <p:attrNameLst>
                                          <p:attrName>r</p:attrName>
                                        </p:attrNameLst>
                                      </p:cBhvr>
                                    </p:animRot>
                                  </p:childTnLst>
                                </p:cTn>
                              </p:par>
                              <p:par>
                                <p:cTn id="25" presetID="2" presetClass="exit" presetSubtype="6" fill="hold" grpId="2" nodeType="withEffect">
                                  <p:stCondLst>
                                    <p:cond delay="0"/>
                                  </p:stCondLst>
                                  <p:childTnLst>
                                    <p:anim calcmode="lin" valueType="num">
                                      <p:cBhvr additive="base">
                                        <p:cTn id="26" dur="5000"/>
                                        <p:tgtEl>
                                          <p:spTgt spid="2"/>
                                        </p:tgtEl>
                                        <p:attrNameLst>
                                          <p:attrName>ppt_x</p:attrName>
                                        </p:attrNameLst>
                                      </p:cBhvr>
                                      <p:tavLst>
                                        <p:tav tm="0">
                                          <p:val>
                                            <p:strVal val="ppt_x"/>
                                          </p:val>
                                        </p:tav>
                                        <p:tav tm="100000">
                                          <p:val>
                                            <p:strVal val="1+ppt_w/2"/>
                                          </p:val>
                                        </p:tav>
                                      </p:tavLst>
                                    </p:anim>
                                    <p:anim calcmode="lin" valueType="num">
                                      <p:cBhvr additive="base">
                                        <p:cTn id="27" dur="5000"/>
                                        <p:tgtEl>
                                          <p:spTgt spid="2"/>
                                        </p:tgtEl>
                                        <p:attrNameLst>
                                          <p:attrName>ppt_y</p:attrName>
                                        </p:attrNameLst>
                                      </p:cBhvr>
                                      <p:tavLst>
                                        <p:tav tm="0">
                                          <p:val>
                                            <p:strVal val="ppt_y"/>
                                          </p:val>
                                        </p:tav>
                                        <p:tav tm="100000">
                                          <p:val>
                                            <p:strVal val="1+ppt_h/2"/>
                                          </p:val>
                                        </p:tav>
                                      </p:tavLst>
                                    </p:anim>
                                    <p:set>
                                      <p:cBhvr>
                                        <p:cTn id="28" dur="1" fill="hold">
                                          <p:stCondLst>
                                            <p:cond delay="4999"/>
                                          </p:stCondLst>
                                        </p:cTn>
                                        <p:tgtEl>
                                          <p:spTgt spid="2"/>
                                        </p:tgtEl>
                                        <p:attrNameLst>
                                          <p:attrName>style.visibility</p:attrName>
                                        </p:attrNameLst>
                                      </p:cBhvr>
                                      <p:to>
                                        <p:strVal val="hidden"/>
                                      </p:to>
                                    </p:set>
                                  </p:childTnLst>
                                </p:cTn>
                              </p:par>
                              <p:par>
                                <p:cTn id="29" presetID="15" presetClass="entr" presetSubtype="0" fill="hold" grpId="0" nodeType="withEffect">
                                  <p:stCondLst>
                                    <p:cond delay="0"/>
                                  </p:stCondLst>
                                  <p:childTnLst>
                                    <p:set>
                                      <p:cBhvr>
                                        <p:cTn id="30" dur="1" fill="hold">
                                          <p:stCondLst>
                                            <p:cond delay="0"/>
                                          </p:stCondLst>
                                        </p:cTn>
                                        <p:tgtEl>
                                          <p:spTgt spid="5"/>
                                        </p:tgtEl>
                                        <p:attrNameLst>
                                          <p:attrName>style.visibility</p:attrName>
                                        </p:attrNameLst>
                                      </p:cBhvr>
                                      <p:to>
                                        <p:strVal val="visible"/>
                                      </p:to>
                                    </p:set>
                                    <p:anim calcmode="lin" valueType="num">
                                      <p:cBhvr>
                                        <p:cTn id="31" dur="3000" fill="hold"/>
                                        <p:tgtEl>
                                          <p:spTgt spid="5"/>
                                        </p:tgtEl>
                                        <p:attrNameLst>
                                          <p:attrName>ppt_w</p:attrName>
                                        </p:attrNameLst>
                                      </p:cBhvr>
                                      <p:tavLst>
                                        <p:tav tm="0">
                                          <p:val>
                                            <p:fltVal val="0"/>
                                          </p:val>
                                        </p:tav>
                                        <p:tav tm="100000">
                                          <p:val>
                                            <p:strVal val="#ppt_w"/>
                                          </p:val>
                                        </p:tav>
                                      </p:tavLst>
                                    </p:anim>
                                    <p:anim calcmode="lin" valueType="num">
                                      <p:cBhvr>
                                        <p:cTn id="32" dur="3000" fill="hold"/>
                                        <p:tgtEl>
                                          <p:spTgt spid="5"/>
                                        </p:tgtEl>
                                        <p:attrNameLst>
                                          <p:attrName>ppt_h</p:attrName>
                                        </p:attrNameLst>
                                      </p:cBhvr>
                                      <p:tavLst>
                                        <p:tav tm="0">
                                          <p:val>
                                            <p:fltVal val="0"/>
                                          </p:val>
                                        </p:tav>
                                        <p:tav tm="100000">
                                          <p:val>
                                            <p:strVal val="#ppt_h"/>
                                          </p:val>
                                        </p:tav>
                                      </p:tavLst>
                                    </p:anim>
                                    <p:anim calcmode="lin" valueType="num">
                                      <p:cBhvr>
                                        <p:cTn id="33" dur="3000" fill="hold"/>
                                        <p:tgtEl>
                                          <p:spTgt spid="5"/>
                                        </p:tgtEl>
                                        <p:attrNameLst>
                                          <p:attrName>ppt_x</p:attrName>
                                        </p:attrNameLst>
                                      </p:cBhvr>
                                      <p:tavLst>
                                        <p:tav tm="0" fmla="#ppt_x+(cos(-2*pi*(1-$))*-#ppt_x-sin(-2*pi*(1-$))*(1-#ppt_y))*(1-$)">
                                          <p:val>
                                            <p:fltVal val="0"/>
                                          </p:val>
                                        </p:tav>
                                        <p:tav tm="100000">
                                          <p:val>
                                            <p:fltVal val="1"/>
                                          </p:val>
                                        </p:tav>
                                      </p:tavLst>
                                    </p:anim>
                                    <p:anim calcmode="lin" valueType="num">
                                      <p:cBhvr>
                                        <p:cTn id="34" dur="3000" fill="hold"/>
                                        <p:tgtEl>
                                          <p:spTgt spid="5"/>
                                        </p:tgtEl>
                                        <p:attrNameLst>
                                          <p:attrName>ppt_y</p:attrName>
                                        </p:attrNameLst>
                                      </p:cBhvr>
                                      <p:tavLst>
                                        <p:tav tm="0" fmla="#ppt_y+(sin(-2*pi*(1-$))*-#ppt_x+cos(-2*pi*(1-$))*(1-#ppt_y))*(1-$)">
                                          <p:val>
                                            <p:fltVal val="0"/>
                                          </p:val>
                                        </p:tav>
                                        <p:tav tm="100000">
                                          <p:val>
                                            <p:fltVal val="1"/>
                                          </p:val>
                                        </p:tav>
                                      </p:tavLst>
                                    </p:anim>
                                  </p:childTnLst>
                                </p:cTn>
                              </p:par>
                              <p:par>
                                <p:cTn id="35" presetID="8" presetClass="emph" presetSubtype="0" fill="hold" grpId="1" nodeType="withEffect">
                                  <p:stCondLst>
                                    <p:cond delay="0"/>
                                  </p:stCondLst>
                                  <p:childTnLst>
                                    <p:animRot by="21600000">
                                      <p:cBhvr>
                                        <p:cTn id="36" dur="5000" fill="hold"/>
                                        <p:tgtEl>
                                          <p:spTgt spid="5"/>
                                        </p:tgtEl>
                                        <p:attrNameLst>
                                          <p:attrName>r</p:attrName>
                                        </p:attrNameLst>
                                      </p:cBhvr>
                                    </p:animRot>
                                  </p:childTnLst>
                                </p:cTn>
                              </p:par>
                              <p:par>
                                <p:cTn id="37" presetID="2" presetClass="exit" presetSubtype="6" fill="hold" grpId="2" nodeType="withEffect">
                                  <p:stCondLst>
                                    <p:cond delay="0"/>
                                  </p:stCondLst>
                                  <p:childTnLst>
                                    <p:anim calcmode="lin" valueType="num">
                                      <p:cBhvr additive="base">
                                        <p:cTn id="38" dur="5000"/>
                                        <p:tgtEl>
                                          <p:spTgt spid="5"/>
                                        </p:tgtEl>
                                        <p:attrNameLst>
                                          <p:attrName>ppt_x</p:attrName>
                                        </p:attrNameLst>
                                      </p:cBhvr>
                                      <p:tavLst>
                                        <p:tav tm="0">
                                          <p:val>
                                            <p:strVal val="ppt_x"/>
                                          </p:val>
                                        </p:tav>
                                        <p:tav tm="100000">
                                          <p:val>
                                            <p:strVal val="1+ppt_w/2"/>
                                          </p:val>
                                        </p:tav>
                                      </p:tavLst>
                                    </p:anim>
                                    <p:anim calcmode="lin" valueType="num">
                                      <p:cBhvr additive="base">
                                        <p:cTn id="39" dur="5000"/>
                                        <p:tgtEl>
                                          <p:spTgt spid="5"/>
                                        </p:tgtEl>
                                        <p:attrNameLst>
                                          <p:attrName>ppt_y</p:attrName>
                                        </p:attrNameLst>
                                      </p:cBhvr>
                                      <p:tavLst>
                                        <p:tav tm="0">
                                          <p:val>
                                            <p:strVal val="ppt_y"/>
                                          </p:val>
                                        </p:tav>
                                        <p:tav tm="100000">
                                          <p:val>
                                            <p:strVal val="1+ppt_h/2"/>
                                          </p:val>
                                        </p:tav>
                                      </p:tavLst>
                                    </p:anim>
                                    <p:set>
                                      <p:cBhvr>
                                        <p:cTn id="40" dur="1" fill="hold">
                                          <p:stCondLst>
                                            <p:cond delay="4999"/>
                                          </p:stCondLst>
                                        </p:cTn>
                                        <p:tgtEl>
                                          <p:spTgt spid="5"/>
                                        </p:tgtEl>
                                        <p:attrNameLst>
                                          <p:attrName>style.visibility</p:attrName>
                                        </p:attrNameLst>
                                      </p:cBhvr>
                                      <p:to>
                                        <p:strVal val="hidden"/>
                                      </p:to>
                                    </p:set>
                                  </p:childTnLst>
                                </p:cTn>
                              </p:par>
                              <p:par>
                                <p:cTn id="41" presetID="15" presetClass="entr" presetSubtype="0" fill="hold" grpId="0" nodeType="withEffect">
                                  <p:stCondLst>
                                    <p:cond delay="0"/>
                                  </p:stCondLst>
                                  <p:childTnLst>
                                    <p:set>
                                      <p:cBhvr>
                                        <p:cTn id="42" dur="1" fill="hold">
                                          <p:stCondLst>
                                            <p:cond delay="0"/>
                                          </p:stCondLst>
                                        </p:cTn>
                                        <p:tgtEl>
                                          <p:spTgt spid="4"/>
                                        </p:tgtEl>
                                        <p:attrNameLst>
                                          <p:attrName>style.visibility</p:attrName>
                                        </p:attrNameLst>
                                      </p:cBhvr>
                                      <p:to>
                                        <p:strVal val="visible"/>
                                      </p:to>
                                    </p:set>
                                    <p:anim calcmode="lin" valueType="num">
                                      <p:cBhvr>
                                        <p:cTn id="43" dur="3000" fill="hold"/>
                                        <p:tgtEl>
                                          <p:spTgt spid="4"/>
                                        </p:tgtEl>
                                        <p:attrNameLst>
                                          <p:attrName>ppt_w</p:attrName>
                                        </p:attrNameLst>
                                      </p:cBhvr>
                                      <p:tavLst>
                                        <p:tav tm="0">
                                          <p:val>
                                            <p:fltVal val="0"/>
                                          </p:val>
                                        </p:tav>
                                        <p:tav tm="100000">
                                          <p:val>
                                            <p:strVal val="#ppt_w"/>
                                          </p:val>
                                        </p:tav>
                                      </p:tavLst>
                                    </p:anim>
                                    <p:anim calcmode="lin" valueType="num">
                                      <p:cBhvr>
                                        <p:cTn id="44" dur="3000" fill="hold"/>
                                        <p:tgtEl>
                                          <p:spTgt spid="4"/>
                                        </p:tgtEl>
                                        <p:attrNameLst>
                                          <p:attrName>ppt_h</p:attrName>
                                        </p:attrNameLst>
                                      </p:cBhvr>
                                      <p:tavLst>
                                        <p:tav tm="0">
                                          <p:val>
                                            <p:fltVal val="0"/>
                                          </p:val>
                                        </p:tav>
                                        <p:tav tm="100000">
                                          <p:val>
                                            <p:strVal val="#ppt_h"/>
                                          </p:val>
                                        </p:tav>
                                      </p:tavLst>
                                    </p:anim>
                                    <p:anim calcmode="lin" valueType="num">
                                      <p:cBhvr>
                                        <p:cTn id="45" dur="3000" fill="hold"/>
                                        <p:tgtEl>
                                          <p:spTgt spid="4"/>
                                        </p:tgtEl>
                                        <p:attrNameLst>
                                          <p:attrName>ppt_x</p:attrName>
                                        </p:attrNameLst>
                                      </p:cBhvr>
                                      <p:tavLst>
                                        <p:tav tm="0" fmla="#ppt_x+(cos(-2*pi*(1-$))*-#ppt_x-sin(-2*pi*(1-$))*(1-#ppt_y))*(1-$)">
                                          <p:val>
                                            <p:fltVal val="0"/>
                                          </p:val>
                                        </p:tav>
                                        <p:tav tm="100000">
                                          <p:val>
                                            <p:fltVal val="1"/>
                                          </p:val>
                                        </p:tav>
                                      </p:tavLst>
                                    </p:anim>
                                    <p:anim calcmode="lin" valueType="num">
                                      <p:cBhvr>
                                        <p:cTn id="46" dur="3000" fill="hold"/>
                                        <p:tgtEl>
                                          <p:spTgt spid="4"/>
                                        </p:tgtEl>
                                        <p:attrNameLst>
                                          <p:attrName>ppt_y</p:attrName>
                                        </p:attrNameLst>
                                      </p:cBhvr>
                                      <p:tavLst>
                                        <p:tav tm="0" fmla="#ppt_y+(sin(-2*pi*(1-$))*-#ppt_x+cos(-2*pi*(1-$))*(1-#ppt_y))*(1-$)">
                                          <p:val>
                                            <p:fltVal val="0"/>
                                          </p:val>
                                        </p:tav>
                                        <p:tav tm="100000">
                                          <p:val>
                                            <p:fltVal val="1"/>
                                          </p:val>
                                        </p:tav>
                                      </p:tavLst>
                                    </p:anim>
                                  </p:childTnLst>
                                </p:cTn>
                              </p:par>
                              <p:par>
                                <p:cTn id="47" presetID="8" presetClass="emph" presetSubtype="0" fill="hold" grpId="1" nodeType="withEffect">
                                  <p:stCondLst>
                                    <p:cond delay="0"/>
                                  </p:stCondLst>
                                  <p:childTnLst>
                                    <p:animRot by="21600000">
                                      <p:cBhvr>
                                        <p:cTn id="48" dur="5000" fill="hold"/>
                                        <p:tgtEl>
                                          <p:spTgt spid="4"/>
                                        </p:tgtEl>
                                        <p:attrNameLst>
                                          <p:attrName>r</p:attrName>
                                        </p:attrNameLst>
                                      </p:cBhvr>
                                    </p:animRot>
                                  </p:childTnLst>
                                </p:cTn>
                              </p:par>
                              <p:par>
                                <p:cTn id="49" presetID="2" presetClass="exit" presetSubtype="6" fill="hold" grpId="2" nodeType="withEffect">
                                  <p:stCondLst>
                                    <p:cond delay="0"/>
                                  </p:stCondLst>
                                  <p:childTnLst>
                                    <p:anim calcmode="lin" valueType="num">
                                      <p:cBhvr additive="base">
                                        <p:cTn id="50" dur="5000"/>
                                        <p:tgtEl>
                                          <p:spTgt spid="4"/>
                                        </p:tgtEl>
                                        <p:attrNameLst>
                                          <p:attrName>ppt_x</p:attrName>
                                        </p:attrNameLst>
                                      </p:cBhvr>
                                      <p:tavLst>
                                        <p:tav tm="0">
                                          <p:val>
                                            <p:strVal val="ppt_x"/>
                                          </p:val>
                                        </p:tav>
                                        <p:tav tm="100000">
                                          <p:val>
                                            <p:strVal val="1+ppt_w/2"/>
                                          </p:val>
                                        </p:tav>
                                      </p:tavLst>
                                    </p:anim>
                                    <p:anim calcmode="lin" valueType="num">
                                      <p:cBhvr additive="base">
                                        <p:cTn id="51" dur="5000"/>
                                        <p:tgtEl>
                                          <p:spTgt spid="4"/>
                                        </p:tgtEl>
                                        <p:attrNameLst>
                                          <p:attrName>ppt_y</p:attrName>
                                        </p:attrNameLst>
                                      </p:cBhvr>
                                      <p:tavLst>
                                        <p:tav tm="0">
                                          <p:val>
                                            <p:strVal val="ppt_y"/>
                                          </p:val>
                                        </p:tav>
                                        <p:tav tm="100000">
                                          <p:val>
                                            <p:strVal val="1+ppt_h/2"/>
                                          </p:val>
                                        </p:tav>
                                      </p:tavLst>
                                    </p:anim>
                                    <p:set>
                                      <p:cBhvr>
                                        <p:cTn id="52" dur="1" fill="hold">
                                          <p:stCondLst>
                                            <p:cond delay="4999"/>
                                          </p:stCondLst>
                                        </p:cTn>
                                        <p:tgtEl>
                                          <p:spTgt spid="4"/>
                                        </p:tgtEl>
                                        <p:attrNameLst>
                                          <p:attrName>style.visibility</p:attrName>
                                        </p:attrNameLst>
                                      </p:cBhvr>
                                      <p:to>
                                        <p:strVal val="hidden"/>
                                      </p:to>
                                    </p:set>
                                  </p:childTnLst>
                                </p:cTn>
                              </p:par>
                              <p:par>
                                <p:cTn id="53" presetID="15" presetClass="entr" presetSubtype="0" fill="hold" grpId="0" nodeType="withEffect">
                                  <p:stCondLst>
                                    <p:cond delay="0"/>
                                  </p:stCondLst>
                                  <p:childTnLst>
                                    <p:set>
                                      <p:cBhvr>
                                        <p:cTn id="54" dur="1" fill="hold">
                                          <p:stCondLst>
                                            <p:cond delay="0"/>
                                          </p:stCondLst>
                                        </p:cTn>
                                        <p:tgtEl>
                                          <p:spTgt spid="16"/>
                                        </p:tgtEl>
                                        <p:attrNameLst>
                                          <p:attrName>style.visibility</p:attrName>
                                        </p:attrNameLst>
                                      </p:cBhvr>
                                      <p:to>
                                        <p:strVal val="visible"/>
                                      </p:to>
                                    </p:set>
                                    <p:anim calcmode="lin" valueType="num">
                                      <p:cBhvr>
                                        <p:cTn id="55" dur="3000" fill="hold"/>
                                        <p:tgtEl>
                                          <p:spTgt spid="16"/>
                                        </p:tgtEl>
                                        <p:attrNameLst>
                                          <p:attrName>ppt_w</p:attrName>
                                        </p:attrNameLst>
                                      </p:cBhvr>
                                      <p:tavLst>
                                        <p:tav tm="0">
                                          <p:val>
                                            <p:fltVal val="0"/>
                                          </p:val>
                                        </p:tav>
                                        <p:tav tm="100000">
                                          <p:val>
                                            <p:strVal val="#ppt_w"/>
                                          </p:val>
                                        </p:tav>
                                      </p:tavLst>
                                    </p:anim>
                                    <p:anim calcmode="lin" valueType="num">
                                      <p:cBhvr>
                                        <p:cTn id="56" dur="3000" fill="hold"/>
                                        <p:tgtEl>
                                          <p:spTgt spid="16"/>
                                        </p:tgtEl>
                                        <p:attrNameLst>
                                          <p:attrName>ppt_h</p:attrName>
                                        </p:attrNameLst>
                                      </p:cBhvr>
                                      <p:tavLst>
                                        <p:tav tm="0">
                                          <p:val>
                                            <p:fltVal val="0"/>
                                          </p:val>
                                        </p:tav>
                                        <p:tav tm="100000">
                                          <p:val>
                                            <p:strVal val="#ppt_h"/>
                                          </p:val>
                                        </p:tav>
                                      </p:tavLst>
                                    </p:anim>
                                    <p:anim calcmode="lin" valueType="num">
                                      <p:cBhvr>
                                        <p:cTn id="57" dur="3000" fill="hold"/>
                                        <p:tgtEl>
                                          <p:spTgt spid="16"/>
                                        </p:tgtEl>
                                        <p:attrNameLst>
                                          <p:attrName>ppt_x</p:attrName>
                                        </p:attrNameLst>
                                      </p:cBhvr>
                                      <p:tavLst>
                                        <p:tav tm="0" fmla="#ppt_x+(cos(-2*pi*(1-$))*-#ppt_x-sin(-2*pi*(1-$))*(1-#ppt_y))*(1-$)">
                                          <p:val>
                                            <p:fltVal val="0"/>
                                          </p:val>
                                        </p:tav>
                                        <p:tav tm="100000">
                                          <p:val>
                                            <p:fltVal val="1"/>
                                          </p:val>
                                        </p:tav>
                                      </p:tavLst>
                                    </p:anim>
                                    <p:anim calcmode="lin" valueType="num">
                                      <p:cBhvr>
                                        <p:cTn id="58" dur="3000" fill="hold"/>
                                        <p:tgtEl>
                                          <p:spTgt spid="16"/>
                                        </p:tgtEl>
                                        <p:attrNameLst>
                                          <p:attrName>ppt_y</p:attrName>
                                        </p:attrNameLst>
                                      </p:cBhvr>
                                      <p:tavLst>
                                        <p:tav tm="0" fmla="#ppt_y+(sin(-2*pi*(1-$))*-#ppt_x+cos(-2*pi*(1-$))*(1-#ppt_y))*(1-$)">
                                          <p:val>
                                            <p:fltVal val="0"/>
                                          </p:val>
                                        </p:tav>
                                        <p:tav tm="100000">
                                          <p:val>
                                            <p:fltVal val="1"/>
                                          </p:val>
                                        </p:tav>
                                      </p:tavLst>
                                    </p:anim>
                                  </p:childTnLst>
                                </p:cTn>
                              </p:par>
                              <p:par>
                                <p:cTn id="59" presetID="8" presetClass="emph" presetSubtype="0" fill="hold" grpId="1" nodeType="withEffect">
                                  <p:stCondLst>
                                    <p:cond delay="0"/>
                                  </p:stCondLst>
                                  <p:childTnLst>
                                    <p:animRot by="-21600000">
                                      <p:cBhvr>
                                        <p:cTn id="60" dur="5000" fill="hold"/>
                                        <p:tgtEl>
                                          <p:spTgt spid="16"/>
                                        </p:tgtEl>
                                        <p:attrNameLst>
                                          <p:attrName>r</p:attrName>
                                        </p:attrNameLst>
                                      </p:cBhvr>
                                    </p:animRot>
                                  </p:childTnLst>
                                </p:cTn>
                              </p:par>
                              <p:par>
                                <p:cTn id="61" presetID="2" presetClass="exit" presetSubtype="12" fill="hold" grpId="2" nodeType="withEffect">
                                  <p:stCondLst>
                                    <p:cond delay="0"/>
                                  </p:stCondLst>
                                  <p:childTnLst>
                                    <p:anim calcmode="lin" valueType="num">
                                      <p:cBhvr additive="base">
                                        <p:cTn id="62" dur="5000"/>
                                        <p:tgtEl>
                                          <p:spTgt spid="16"/>
                                        </p:tgtEl>
                                        <p:attrNameLst>
                                          <p:attrName>ppt_x</p:attrName>
                                        </p:attrNameLst>
                                      </p:cBhvr>
                                      <p:tavLst>
                                        <p:tav tm="0">
                                          <p:val>
                                            <p:strVal val="ppt_x"/>
                                          </p:val>
                                        </p:tav>
                                        <p:tav tm="100000">
                                          <p:val>
                                            <p:strVal val="0-ppt_w/2"/>
                                          </p:val>
                                        </p:tav>
                                      </p:tavLst>
                                    </p:anim>
                                    <p:anim calcmode="lin" valueType="num">
                                      <p:cBhvr additive="base">
                                        <p:cTn id="63" dur="5000"/>
                                        <p:tgtEl>
                                          <p:spTgt spid="16"/>
                                        </p:tgtEl>
                                        <p:attrNameLst>
                                          <p:attrName>ppt_y</p:attrName>
                                        </p:attrNameLst>
                                      </p:cBhvr>
                                      <p:tavLst>
                                        <p:tav tm="0">
                                          <p:val>
                                            <p:strVal val="ppt_y"/>
                                          </p:val>
                                        </p:tav>
                                        <p:tav tm="100000">
                                          <p:val>
                                            <p:strVal val="1+ppt_h/2"/>
                                          </p:val>
                                        </p:tav>
                                      </p:tavLst>
                                    </p:anim>
                                    <p:set>
                                      <p:cBhvr>
                                        <p:cTn id="64" dur="1" fill="hold">
                                          <p:stCondLst>
                                            <p:cond delay="4999"/>
                                          </p:stCondLst>
                                        </p:cTn>
                                        <p:tgtEl>
                                          <p:spTgt spid="16"/>
                                        </p:tgtEl>
                                        <p:attrNameLst>
                                          <p:attrName>style.visibility</p:attrName>
                                        </p:attrNameLst>
                                      </p:cBhvr>
                                      <p:to>
                                        <p:strVal val="hidden"/>
                                      </p:to>
                                    </p:set>
                                  </p:childTnLst>
                                </p:cTn>
                              </p:par>
                              <p:par>
                                <p:cTn id="65" presetID="15" presetClass="entr" presetSubtype="0" fill="hold" grpId="0" nodeType="withEffect">
                                  <p:stCondLst>
                                    <p:cond delay="0"/>
                                  </p:stCondLst>
                                  <p:childTnLst>
                                    <p:set>
                                      <p:cBhvr>
                                        <p:cTn id="66" dur="1" fill="hold">
                                          <p:stCondLst>
                                            <p:cond delay="0"/>
                                          </p:stCondLst>
                                        </p:cTn>
                                        <p:tgtEl>
                                          <p:spTgt spid="13"/>
                                        </p:tgtEl>
                                        <p:attrNameLst>
                                          <p:attrName>style.visibility</p:attrName>
                                        </p:attrNameLst>
                                      </p:cBhvr>
                                      <p:to>
                                        <p:strVal val="visible"/>
                                      </p:to>
                                    </p:set>
                                    <p:anim calcmode="lin" valueType="num">
                                      <p:cBhvr>
                                        <p:cTn id="67" dur="3000" fill="hold"/>
                                        <p:tgtEl>
                                          <p:spTgt spid="13"/>
                                        </p:tgtEl>
                                        <p:attrNameLst>
                                          <p:attrName>ppt_w</p:attrName>
                                        </p:attrNameLst>
                                      </p:cBhvr>
                                      <p:tavLst>
                                        <p:tav tm="0">
                                          <p:val>
                                            <p:fltVal val="0"/>
                                          </p:val>
                                        </p:tav>
                                        <p:tav tm="100000">
                                          <p:val>
                                            <p:strVal val="#ppt_w"/>
                                          </p:val>
                                        </p:tav>
                                      </p:tavLst>
                                    </p:anim>
                                    <p:anim calcmode="lin" valueType="num">
                                      <p:cBhvr>
                                        <p:cTn id="68" dur="3000" fill="hold"/>
                                        <p:tgtEl>
                                          <p:spTgt spid="13"/>
                                        </p:tgtEl>
                                        <p:attrNameLst>
                                          <p:attrName>ppt_h</p:attrName>
                                        </p:attrNameLst>
                                      </p:cBhvr>
                                      <p:tavLst>
                                        <p:tav tm="0">
                                          <p:val>
                                            <p:fltVal val="0"/>
                                          </p:val>
                                        </p:tav>
                                        <p:tav tm="100000">
                                          <p:val>
                                            <p:strVal val="#ppt_h"/>
                                          </p:val>
                                        </p:tav>
                                      </p:tavLst>
                                    </p:anim>
                                    <p:anim calcmode="lin" valueType="num">
                                      <p:cBhvr>
                                        <p:cTn id="69" dur="3000" fill="hold"/>
                                        <p:tgtEl>
                                          <p:spTgt spid="13"/>
                                        </p:tgtEl>
                                        <p:attrNameLst>
                                          <p:attrName>ppt_x</p:attrName>
                                        </p:attrNameLst>
                                      </p:cBhvr>
                                      <p:tavLst>
                                        <p:tav tm="0" fmla="#ppt_x+(cos(-2*pi*(1-$))*-#ppt_x-sin(-2*pi*(1-$))*(1-#ppt_y))*(1-$)">
                                          <p:val>
                                            <p:fltVal val="0"/>
                                          </p:val>
                                        </p:tav>
                                        <p:tav tm="100000">
                                          <p:val>
                                            <p:fltVal val="1"/>
                                          </p:val>
                                        </p:tav>
                                      </p:tavLst>
                                    </p:anim>
                                    <p:anim calcmode="lin" valueType="num">
                                      <p:cBhvr>
                                        <p:cTn id="70" dur="3000" fill="hold"/>
                                        <p:tgtEl>
                                          <p:spTgt spid="13"/>
                                        </p:tgtEl>
                                        <p:attrNameLst>
                                          <p:attrName>ppt_y</p:attrName>
                                        </p:attrNameLst>
                                      </p:cBhvr>
                                      <p:tavLst>
                                        <p:tav tm="0" fmla="#ppt_y+(sin(-2*pi*(1-$))*-#ppt_x+cos(-2*pi*(1-$))*(1-#ppt_y))*(1-$)">
                                          <p:val>
                                            <p:fltVal val="0"/>
                                          </p:val>
                                        </p:tav>
                                        <p:tav tm="100000">
                                          <p:val>
                                            <p:fltVal val="1"/>
                                          </p:val>
                                        </p:tav>
                                      </p:tavLst>
                                    </p:anim>
                                  </p:childTnLst>
                                </p:cTn>
                              </p:par>
                              <p:par>
                                <p:cTn id="71" presetID="8" presetClass="emph" presetSubtype="0" fill="hold" grpId="1" nodeType="withEffect">
                                  <p:stCondLst>
                                    <p:cond delay="0"/>
                                  </p:stCondLst>
                                  <p:childTnLst>
                                    <p:animRot by="-21600000">
                                      <p:cBhvr>
                                        <p:cTn id="72" dur="5000" fill="hold"/>
                                        <p:tgtEl>
                                          <p:spTgt spid="13"/>
                                        </p:tgtEl>
                                        <p:attrNameLst>
                                          <p:attrName>r</p:attrName>
                                        </p:attrNameLst>
                                      </p:cBhvr>
                                    </p:animRot>
                                  </p:childTnLst>
                                </p:cTn>
                              </p:par>
                              <p:par>
                                <p:cTn id="73" presetID="2" presetClass="exit" presetSubtype="12" fill="hold" grpId="2" nodeType="withEffect">
                                  <p:stCondLst>
                                    <p:cond delay="0"/>
                                  </p:stCondLst>
                                  <p:childTnLst>
                                    <p:anim calcmode="lin" valueType="num">
                                      <p:cBhvr additive="base">
                                        <p:cTn id="74" dur="5000"/>
                                        <p:tgtEl>
                                          <p:spTgt spid="13"/>
                                        </p:tgtEl>
                                        <p:attrNameLst>
                                          <p:attrName>ppt_x</p:attrName>
                                        </p:attrNameLst>
                                      </p:cBhvr>
                                      <p:tavLst>
                                        <p:tav tm="0">
                                          <p:val>
                                            <p:strVal val="ppt_x"/>
                                          </p:val>
                                        </p:tav>
                                        <p:tav tm="100000">
                                          <p:val>
                                            <p:strVal val="0-ppt_w/2"/>
                                          </p:val>
                                        </p:tav>
                                      </p:tavLst>
                                    </p:anim>
                                    <p:anim calcmode="lin" valueType="num">
                                      <p:cBhvr additive="base">
                                        <p:cTn id="75" dur="5000"/>
                                        <p:tgtEl>
                                          <p:spTgt spid="13"/>
                                        </p:tgtEl>
                                        <p:attrNameLst>
                                          <p:attrName>ppt_y</p:attrName>
                                        </p:attrNameLst>
                                      </p:cBhvr>
                                      <p:tavLst>
                                        <p:tav tm="0">
                                          <p:val>
                                            <p:strVal val="ppt_y"/>
                                          </p:val>
                                        </p:tav>
                                        <p:tav tm="100000">
                                          <p:val>
                                            <p:strVal val="1+ppt_h/2"/>
                                          </p:val>
                                        </p:tav>
                                      </p:tavLst>
                                    </p:anim>
                                    <p:set>
                                      <p:cBhvr>
                                        <p:cTn id="76" dur="1" fill="hold">
                                          <p:stCondLst>
                                            <p:cond delay="4999"/>
                                          </p:stCondLst>
                                        </p:cTn>
                                        <p:tgtEl>
                                          <p:spTgt spid="13"/>
                                        </p:tgtEl>
                                        <p:attrNameLst>
                                          <p:attrName>style.visibility</p:attrName>
                                        </p:attrNameLst>
                                      </p:cBhvr>
                                      <p:to>
                                        <p:strVal val="hidden"/>
                                      </p:to>
                                    </p:set>
                                  </p:childTnLst>
                                </p:cTn>
                              </p:par>
                              <p:par>
                                <p:cTn id="77" presetID="15" presetClass="entr" presetSubtype="0" fill="hold" grpId="0" nodeType="withEffect">
                                  <p:stCondLst>
                                    <p:cond delay="0"/>
                                  </p:stCondLst>
                                  <p:childTnLst>
                                    <p:set>
                                      <p:cBhvr>
                                        <p:cTn id="78" dur="1" fill="hold">
                                          <p:stCondLst>
                                            <p:cond delay="0"/>
                                          </p:stCondLst>
                                        </p:cTn>
                                        <p:tgtEl>
                                          <p:spTgt spid="15"/>
                                        </p:tgtEl>
                                        <p:attrNameLst>
                                          <p:attrName>style.visibility</p:attrName>
                                        </p:attrNameLst>
                                      </p:cBhvr>
                                      <p:to>
                                        <p:strVal val="visible"/>
                                      </p:to>
                                    </p:set>
                                    <p:anim calcmode="lin" valueType="num">
                                      <p:cBhvr>
                                        <p:cTn id="79" dur="3000" fill="hold"/>
                                        <p:tgtEl>
                                          <p:spTgt spid="15"/>
                                        </p:tgtEl>
                                        <p:attrNameLst>
                                          <p:attrName>ppt_w</p:attrName>
                                        </p:attrNameLst>
                                      </p:cBhvr>
                                      <p:tavLst>
                                        <p:tav tm="0">
                                          <p:val>
                                            <p:fltVal val="0"/>
                                          </p:val>
                                        </p:tav>
                                        <p:tav tm="100000">
                                          <p:val>
                                            <p:strVal val="#ppt_w"/>
                                          </p:val>
                                        </p:tav>
                                      </p:tavLst>
                                    </p:anim>
                                    <p:anim calcmode="lin" valueType="num">
                                      <p:cBhvr>
                                        <p:cTn id="80" dur="3000" fill="hold"/>
                                        <p:tgtEl>
                                          <p:spTgt spid="15"/>
                                        </p:tgtEl>
                                        <p:attrNameLst>
                                          <p:attrName>ppt_h</p:attrName>
                                        </p:attrNameLst>
                                      </p:cBhvr>
                                      <p:tavLst>
                                        <p:tav tm="0">
                                          <p:val>
                                            <p:fltVal val="0"/>
                                          </p:val>
                                        </p:tav>
                                        <p:tav tm="100000">
                                          <p:val>
                                            <p:strVal val="#ppt_h"/>
                                          </p:val>
                                        </p:tav>
                                      </p:tavLst>
                                    </p:anim>
                                    <p:anim calcmode="lin" valueType="num">
                                      <p:cBhvr>
                                        <p:cTn id="81" dur="3000" fill="hold"/>
                                        <p:tgtEl>
                                          <p:spTgt spid="15"/>
                                        </p:tgtEl>
                                        <p:attrNameLst>
                                          <p:attrName>ppt_x</p:attrName>
                                        </p:attrNameLst>
                                      </p:cBhvr>
                                      <p:tavLst>
                                        <p:tav tm="0" fmla="#ppt_x+(cos(-2*pi*(1-$))*-#ppt_x-sin(-2*pi*(1-$))*(1-#ppt_y))*(1-$)">
                                          <p:val>
                                            <p:fltVal val="0"/>
                                          </p:val>
                                        </p:tav>
                                        <p:tav tm="100000">
                                          <p:val>
                                            <p:fltVal val="1"/>
                                          </p:val>
                                        </p:tav>
                                      </p:tavLst>
                                    </p:anim>
                                    <p:anim calcmode="lin" valueType="num">
                                      <p:cBhvr>
                                        <p:cTn id="82" dur="3000" fill="hold"/>
                                        <p:tgtEl>
                                          <p:spTgt spid="15"/>
                                        </p:tgtEl>
                                        <p:attrNameLst>
                                          <p:attrName>ppt_y</p:attrName>
                                        </p:attrNameLst>
                                      </p:cBhvr>
                                      <p:tavLst>
                                        <p:tav tm="0" fmla="#ppt_y+(sin(-2*pi*(1-$))*-#ppt_x+cos(-2*pi*(1-$))*(1-#ppt_y))*(1-$)">
                                          <p:val>
                                            <p:fltVal val="0"/>
                                          </p:val>
                                        </p:tav>
                                        <p:tav tm="100000">
                                          <p:val>
                                            <p:fltVal val="1"/>
                                          </p:val>
                                        </p:tav>
                                      </p:tavLst>
                                    </p:anim>
                                  </p:childTnLst>
                                </p:cTn>
                              </p:par>
                              <p:par>
                                <p:cTn id="83" presetID="8" presetClass="emph" presetSubtype="0" fill="hold" grpId="1" nodeType="withEffect">
                                  <p:stCondLst>
                                    <p:cond delay="0"/>
                                  </p:stCondLst>
                                  <p:childTnLst>
                                    <p:animRot by="-21600000">
                                      <p:cBhvr>
                                        <p:cTn id="84" dur="5000" fill="hold"/>
                                        <p:tgtEl>
                                          <p:spTgt spid="15"/>
                                        </p:tgtEl>
                                        <p:attrNameLst>
                                          <p:attrName>r</p:attrName>
                                        </p:attrNameLst>
                                      </p:cBhvr>
                                    </p:animRot>
                                  </p:childTnLst>
                                </p:cTn>
                              </p:par>
                              <p:par>
                                <p:cTn id="85" presetID="2" presetClass="exit" presetSubtype="12" fill="hold" grpId="2" nodeType="withEffect">
                                  <p:stCondLst>
                                    <p:cond delay="0"/>
                                  </p:stCondLst>
                                  <p:childTnLst>
                                    <p:anim calcmode="lin" valueType="num">
                                      <p:cBhvr additive="base">
                                        <p:cTn id="86" dur="5000"/>
                                        <p:tgtEl>
                                          <p:spTgt spid="15"/>
                                        </p:tgtEl>
                                        <p:attrNameLst>
                                          <p:attrName>ppt_x</p:attrName>
                                        </p:attrNameLst>
                                      </p:cBhvr>
                                      <p:tavLst>
                                        <p:tav tm="0">
                                          <p:val>
                                            <p:strVal val="ppt_x"/>
                                          </p:val>
                                        </p:tav>
                                        <p:tav tm="100000">
                                          <p:val>
                                            <p:strVal val="0-ppt_w/2"/>
                                          </p:val>
                                        </p:tav>
                                      </p:tavLst>
                                    </p:anim>
                                    <p:anim calcmode="lin" valueType="num">
                                      <p:cBhvr additive="base">
                                        <p:cTn id="87" dur="5000"/>
                                        <p:tgtEl>
                                          <p:spTgt spid="15"/>
                                        </p:tgtEl>
                                        <p:attrNameLst>
                                          <p:attrName>ppt_y</p:attrName>
                                        </p:attrNameLst>
                                      </p:cBhvr>
                                      <p:tavLst>
                                        <p:tav tm="0">
                                          <p:val>
                                            <p:strVal val="ppt_y"/>
                                          </p:val>
                                        </p:tav>
                                        <p:tav tm="100000">
                                          <p:val>
                                            <p:strVal val="1+ppt_h/2"/>
                                          </p:val>
                                        </p:tav>
                                      </p:tavLst>
                                    </p:anim>
                                    <p:set>
                                      <p:cBhvr>
                                        <p:cTn id="88" dur="1" fill="hold">
                                          <p:stCondLst>
                                            <p:cond delay="4999"/>
                                          </p:stCondLst>
                                        </p:cTn>
                                        <p:tgtEl>
                                          <p:spTgt spid="15"/>
                                        </p:tgtEl>
                                        <p:attrNameLst>
                                          <p:attrName>style.visibility</p:attrName>
                                        </p:attrNameLst>
                                      </p:cBhvr>
                                      <p:to>
                                        <p:strVal val="hidden"/>
                                      </p:to>
                                    </p:set>
                                  </p:childTnLst>
                                </p:cTn>
                              </p:par>
                              <p:par>
                                <p:cTn id="89" presetID="15" presetClass="entr" presetSubtype="0" fill="hold" grpId="0" nodeType="withEffect">
                                  <p:stCondLst>
                                    <p:cond delay="0"/>
                                  </p:stCondLst>
                                  <p:childTnLst>
                                    <p:set>
                                      <p:cBhvr>
                                        <p:cTn id="90" dur="1" fill="hold">
                                          <p:stCondLst>
                                            <p:cond delay="0"/>
                                          </p:stCondLst>
                                        </p:cTn>
                                        <p:tgtEl>
                                          <p:spTgt spid="14"/>
                                        </p:tgtEl>
                                        <p:attrNameLst>
                                          <p:attrName>style.visibility</p:attrName>
                                        </p:attrNameLst>
                                      </p:cBhvr>
                                      <p:to>
                                        <p:strVal val="visible"/>
                                      </p:to>
                                    </p:set>
                                    <p:anim calcmode="lin" valueType="num">
                                      <p:cBhvr>
                                        <p:cTn id="91" dur="3000" fill="hold"/>
                                        <p:tgtEl>
                                          <p:spTgt spid="14"/>
                                        </p:tgtEl>
                                        <p:attrNameLst>
                                          <p:attrName>ppt_w</p:attrName>
                                        </p:attrNameLst>
                                      </p:cBhvr>
                                      <p:tavLst>
                                        <p:tav tm="0">
                                          <p:val>
                                            <p:fltVal val="0"/>
                                          </p:val>
                                        </p:tav>
                                        <p:tav tm="100000">
                                          <p:val>
                                            <p:strVal val="#ppt_w"/>
                                          </p:val>
                                        </p:tav>
                                      </p:tavLst>
                                    </p:anim>
                                    <p:anim calcmode="lin" valueType="num">
                                      <p:cBhvr>
                                        <p:cTn id="92" dur="3000" fill="hold"/>
                                        <p:tgtEl>
                                          <p:spTgt spid="14"/>
                                        </p:tgtEl>
                                        <p:attrNameLst>
                                          <p:attrName>ppt_h</p:attrName>
                                        </p:attrNameLst>
                                      </p:cBhvr>
                                      <p:tavLst>
                                        <p:tav tm="0">
                                          <p:val>
                                            <p:fltVal val="0"/>
                                          </p:val>
                                        </p:tav>
                                        <p:tav tm="100000">
                                          <p:val>
                                            <p:strVal val="#ppt_h"/>
                                          </p:val>
                                        </p:tav>
                                      </p:tavLst>
                                    </p:anim>
                                    <p:anim calcmode="lin" valueType="num">
                                      <p:cBhvr>
                                        <p:cTn id="93" dur="3000" fill="hold"/>
                                        <p:tgtEl>
                                          <p:spTgt spid="14"/>
                                        </p:tgtEl>
                                        <p:attrNameLst>
                                          <p:attrName>ppt_x</p:attrName>
                                        </p:attrNameLst>
                                      </p:cBhvr>
                                      <p:tavLst>
                                        <p:tav tm="0" fmla="#ppt_x+(cos(-2*pi*(1-$))*-#ppt_x-sin(-2*pi*(1-$))*(1-#ppt_y))*(1-$)">
                                          <p:val>
                                            <p:fltVal val="0"/>
                                          </p:val>
                                        </p:tav>
                                        <p:tav tm="100000">
                                          <p:val>
                                            <p:fltVal val="1"/>
                                          </p:val>
                                        </p:tav>
                                      </p:tavLst>
                                    </p:anim>
                                    <p:anim calcmode="lin" valueType="num">
                                      <p:cBhvr>
                                        <p:cTn id="94" dur="3000" fill="hold"/>
                                        <p:tgtEl>
                                          <p:spTgt spid="14"/>
                                        </p:tgtEl>
                                        <p:attrNameLst>
                                          <p:attrName>ppt_y</p:attrName>
                                        </p:attrNameLst>
                                      </p:cBhvr>
                                      <p:tavLst>
                                        <p:tav tm="0" fmla="#ppt_y+(sin(-2*pi*(1-$))*-#ppt_x+cos(-2*pi*(1-$))*(1-#ppt_y))*(1-$)">
                                          <p:val>
                                            <p:fltVal val="0"/>
                                          </p:val>
                                        </p:tav>
                                        <p:tav tm="100000">
                                          <p:val>
                                            <p:fltVal val="1"/>
                                          </p:val>
                                        </p:tav>
                                      </p:tavLst>
                                    </p:anim>
                                  </p:childTnLst>
                                </p:cTn>
                              </p:par>
                              <p:par>
                                <p:cTn id="95" presetID="8" presetClass="emph" presetSubtype="0" fill="hold" grpId="1" nodeType="withEffect">
                                  <p:stCondLst>
                                    <p:cond delay="0"/>
                                  </p:stCondLst>
                                  <p:childTnLst>
                                    <p:animRot by="-21600000">
                                      <p:cBhvr>
                                        <p:cTn id="96" dur="5000" fill="hold"/>
                                        <p:tgtEl>
                                          <p:spTgt spid="14"/>
                                        </p:tgtEl>
                                        <p:attrNameLst>
                                          <p:attrName>r</p:attrName>
                                        </p:attrNameLst>
                                      </p:cBhvr>
                                    </p:animRot>
                                  </p:childTnLst>
                                </p:cTn>
                              </p:par>
                              <p:par>
                                <p:cTn id="97" presetID="2" presetClass="exit" presetSubtype="12" fill="hold" grpId="2" nodeType="withEffect">
                                  <p:stCondLst>
                                    <p:cond delay="0"/>
                                  </p:stCondLst>
                                  <p:childTnLst>
                                    <p:anim calcmode="lin" valueType="num">
                                      <p:cBhvr additive="base">
                                        <p:cTn id="98" dur="5000"/>
                                        <p:tgtEl>
                                          <p:spTgt spid="14"/>
                                        </p:tgtEl>
                                        <p:attrNameLst>
                                          <p:attrName>ppt_x</p:attrName>
                                        </p:attrNameLst>
                                      </p:cBhvr>
                                      <p:tavLst>
                                        <p:tav tm="0">
                                          <p:val>
                                            <p:strVal val="ppt_x"/>
                                          </p:val>
                                        </p:tav>
                                        <p:tav tm="100000">
                                          <p:val>
                                            <p:strVal val="0-ppt_w/2"/>
                                          </p:val>
                                        </p:tav>
                                      </p:tavLst>
                                    </p:anim>
                                    <p:anim calcmode="lin" valueType="num">
                                      <p:cBhvr additive="base">
                                        <p:cTn id="99" dur="5000"/>
                                        <p:tgtEl>
                                          <p:spTgt spid="14"/>
                                        </p:tgtEl>
                                        <p:attrNameLst>
                                          <p:attrName>ppt_y</p:attrName>
                                        </p:attrNameLst>
                                      </p:cBhvr>
                                      <p:tavLst>
                                        <p:tav tm="0">
                                          <p:val>
                                            <p:strVal val="ppt_y"/>
                                          </p:val>
                                        </p:tav>
                                        <p:tav tm="100000">
                                          <p:val>
                                            <p:strVal val="1+ppt_h/2"/>
                                          </p:val>
                                        </p:tav>
                                      </p:tavLst>
                                    </p:anim>
                                    <p:set>
                                      <p:cBhvr>
                                        <p:cTn id="100" dur="1" fill="hold">
                                          <p:stCondLst>
                                            <p:cond delay="4999"/>
                                          </p:stCondLst>
                                        </p:cTn>
                                        <p:tgtEl>
                                          <p:spTgt spid="14"/>
                                        </p:tgtEl>
                                        <p:attrNameLst>
                                          <p:attrName>style.visibility</p:attrName>
                                        </p:attrNameLst>
                                      </p:cBhvr>
                                      <p:to>
                                        <p:strVal val="hidden"/>
                                      </p:to>
                                    </p:set>
                                  </p:childTnLst>
                                </p:cTn>
                              </p:par>
                              <p:par>
                                <p:cTn id="101" presetID="15" presetClass="entr" presetSubtype="0" fill="hold" grpId="0" nodeType="withEffect">
                                  <p:stCondLst>
                                    <p:cond delay="0"/>
                                  </p:stCondLst>
                                  <p:childTnLst>
                                    <p:set>
                                      <p:cBhvr>
                                        <p:cTn id="102" dur="1" fill="hold">
                                          <p:stCondLst>
                                            <p:cond delay="0"/>
                                          </p:stCondLst>
                                        </p:cTn>
                                        <p:tgtEl>
                                          <p:spTgt spid="21"/>
                                        </p:tgtEl>
                                        <p:attrNameLst>
                                          <p:attrName>style.visibility</p:attrName>
                                        </p:attrNameLst>
                                      </p:cBhvr>
                                      <p:to>
                                        <p:strVal val="visible"/>
                                      </p:to>
                                    </p:set>
                                    <p:anim calcmode="lin" valueType="num">
                                      <p:cBhvr>
                                        <p:cTn id="103" dur="3000" fill="hold"/>
                                        <p:tgtEl>
                                          <p:spTgt spid="21"/>
                                        </p:tgtEl>
                                        <p:attrNameLst>
                                          <p:attrName>ppt_w</p:attrName>
                                        </p:attrNameLst>
                                      </p:cBhvr>
                                      <p:tavLst>
                                        <p:tav tm="0">
                                          <p:val>
                                            <p:fltVal val="0"/>
                                          </p:val>
                                        </p:tav>
                                        <p:tav tm="100000">
                                          <p:val>
                                            <p:strVal val="#ppt_w"/>
                                          </p:val>
                                        </p:tav>
                                      </p:tavLst>
                                    </p:anim>
                                    <p:anim calcmode="lin" valueType="num">
                                      <p:cBhvr>
                                        <p:cTn id="104" dur="3000" fill="hold"/>
                                        <p:tgtEl>
                                          <p:spTgt spid="21"/>
                                        </p:tgtEl>
                                        <p:attrNameLst>
                                          <p:attrName>ppt_h</p:attrName>
                                        </p:attrNameLst>
                                      </p:cBhvr>
                                      <p:tavLst>
                                        <p:tav tm="0">
                                          <p:val>
                                            <p:fltVal val="0"/>
                                          </p:val>
                                        </p:tav>
                                        <p:tav tm="100000">
                                          <p:val>
                                            <p:strVal val="#ppt_h"/>
                                          </p:val>
                                        </p:tav>
                                      </p:tavLst>
                                    </p:anim>
                                    <p:anim calcmode="lin" valueType="num">
                                      <p:cBhvr>
                                        <p:cTn id="105" dur="3000" fill="hold"/>
                                        <p:tgtEl>
                                          <p:spTgt spid="21"/>
                                        </p:tgtEl>
                                        <p:attrNameLst>
                                          <p:attrName>ppt_x</p:attrName>
                                        </p:attrNameLst>
                                      </p:cBhvr>
                                      <p:tavLst>
                                        <p:tav tm="0" fmla="#ppt_x+(cos(-2*pi*(1-$))*-#ppt_x-sin(-2*pi*(1-$))*(1-#ppt_y))*(1-$)">
                                          <p:val>
                                            <p:fltVal val="0"/>
                                          </p:val>
                                        </p:tav>
                                        <p:tav tm="100000">
                                          <p:val>
                                            <p:fltVal val="1"/>
                                          </p:val>
                                        </p:tav>
                                      </p:tavLst>
                                    </p:anim>
                                    <p:anim calcmode="lin" valueType="num">
                                      <p:cBhvr>
                                        <p:cTn id="106" dur="3000" fill="hold"/>
                                        <p:tgtEl>
                                          <p:spTgt spid="21"/>
                                        </p:tgtEl>
                                        <p:attrNameLst>
                                          <p:attrName>ppt_y</p:attrName>
                                        </p:attrNameLst>
                                      </p:cBhvr>
                                      <p:tavLst>
                                        <p:tav tm="0" fmla="#ppt_y+(sin(-2*pi*(1-$))*-#ppt_x+cos(-2*pi*(1-$))*(1-#ppt_y))*(1-$)">
                                          <p:val>
                                            <p:fltVal val="0"/>
                                          </p:val>
                                        </p:tav>
                                        <p:tav tm="100000">
                                          <p:val>
                                            <p:fltVal val="1"/>
                                          </p:val>
                                        </p:tav>
                                      </p:tavLst>
                                    </p:anim>
                                  </p:childTnLst>
                                </p:cTn>
                              </p:par>
                              <p:par>
                                <p:cTn id="107" presetID="8" presetClass="emph" presetSubtype="0" fill="hold" grpId="1" nodeType="withEffect">
                                  <p:stCondLst>
                                    <p:cond delay="0"/>
                                  </p:stCondLst>
                                  <p:childTnLst>
                                    <p:animRot by="-21600000">
                                      <p:cBhvr>
                                        <p:cTn id="108" dur="5000" fill="hold"/>
                                        <p:tgtEl>
                                          <p:spTgt spid="21"/>
                                        </p:tgtEl>
                                        <p:attrNameLst>
                                          <p:attrName>r</p:attrName>
                                        </p:attrNameLst>
                                      </p:cBhvr>
                                    </p:animRot>
                                  </p:childTnLst>
                                </p:cTn>
                              </p:par>
                              <p:par>
                                <p:cTn id="109" presetID="2" presetClass="exit" presetSubtype="3" fill="hold" grpId="2" nodeType="withEffect">
                                  <p:stCondLst>
                                    <p:cond delay="0"/>
                                  </p:stCondLst>
                                  <p:childTnLst>
                                    <p:anim calcmode="lin" valueType="num">
                                      <p:cBhvr additive="base">
                                        <p:cTn id="110" dur="5000"/>
                                        <p:tgtEl>
                                          <p:spTgt spid="21"/>
                                        </p:tgtEl>
                                        <p:attrNameLst>
                                          <p:attrName>ppt_x</p:attrName>
                                        </p:attrNameLst>
                                      </p:cBhvr>
                                      <p:tavLst>
                                        <p:tav tm="0">
                                          <p:val>
                                            <p:strVal val="ppt_x"/>
                                          </p:val>
                                        </p:tav>
                                        <p:tav tm="100000">
                                          <p:val>
                                            <p:strVal val="1+ppt_w/2"/>
                                          </p:val>
                                        </p:tav>
                                      </p:tavLst>
                                    </p:anim>
                                    <p:anim calcmode="lin" valueType="num">
                                      <p:cBhvr additive="base">
                                        <p:cTn id="111" dur="5000"/>
                                        <p:tgtEl>
                                          <p:spTgt spid="21"/>
                                        </p:tgtEl>
                                        <p:attrNameLst>
                                          <p:attrName>ppt_y</p:attrName>
                                        </p:attrNameLst>
                                      </p:cBhvr>
                                      <p:tavLst>
                                        <p:tav tm="0">
                                          <p:val>
                                            <p:strVal val="ppt_y"/>
                                          </p:val>
                                        </p:tav>
                                        <p:tav tm="100000">
                                          <p:val>
                                            <p:strVal val="0-ppt_h/2"/>
                                          </p:val>
                                        </p:tav>
                                      </p:tavLst>
                                    </p:anim>
                                    <p:set>
                                      <p:cBhvr>
                                        <p:cTn id="112" dur="1" fill="hold">
                                          <p:stCondLst>
                                            <p:cond delay="4999"/>
                                          </p:stCondLst>
                                        </p:cTn>
                                        <p:tgtEl>
                                          <p:spTgt spid="21"/>
                                        </p:tgtEl>
                                        <p:attrNameLst>
                                          <p:attrName>style.visibility</p:attrName>
                                        </p:attrNameLst>
                                      </p:cBhvr>
                                      <p:to>
                                        <p:strVal val="hidden"/>
                                      </p:to>
                                    </p:set>
                                  </p:childTnLst>
                                </p:cTn>
                              </p:par>
                              <p:par>
                                <p:cTn id="113" presetID="15" presetClass="entr" presetSubtype="0" fill="hold" grpId="0" nodeType="withEffect">
                                  <p:stCondLst>
                                    <p:cond delay="0"/>
                                  </p:stCondLst>
                                  <p:childTnLst>
                                    <p:set>
                                      <p:cBhvr>
                                        <p:cTn id="114" dur="1" fill="hold">
                                          <p:stCondLst>
                                            <p:cond delay="0"/>
                                          </p:stCondLst>
                                        </p:cTn>
                                        <p:tgtEl>
                                          <p:spTgt spid="20"/>
                                        </p:tgtEl>
                                        <p:attrNameLst>
                                          <p:attrName>style.visibility</p:attrName>
                                        </p:attrNameLst>
                                      </p:cBhvr>
                                      <p:to>
                                        <p:strVal val="visible"/>
                                      </p:to>
                                    </p:set>
                                    <p:anim calcmode="lin" valueType="num">
                                      <p:cBhvr>
                                        <p:cTn id="115" dur="3000" fill="hold"/>
                                        <p:tgtEl>
                                          <p:spTgt spid="20"/>
                                        </p:tgtEl>
                                        <p:attrNameLst>
                                          <p:attrName>ppt_w</p:attrName>
                                        </p:attrNameLst>
                                      </p:cBhvr>
                                      <p:tavLst>
                                        <p:tav tm="0">
                                          <p:val>
                                            <p:fltVal val="0"/>
                                          </p:val>
                                        </p:tav>
                                        <p:tav tm="100000">
                                          <p:val>
                                            <p:strVal val="#ppt_w"/>
                                          </p:val>
                                        </p:tav>
                                      </p:tavLst>
                                    </p:anim>
                                    <p:anim calcmode="lin" valueType="num">
                                      <p:cBhvr>
                                        <p:cTn id="116" dur="3000" fill="hold"/>
                                        <p:tgtEl>
                                          <p:spTgt spid="20"/>
                                        </p:tgtEl>
                                        <p:attrNameLst>
                                          <p:attrName>ppt_h</p:attrName>
                                        </p:attrNameLst>
                                      </p:cBhvr>
                                      <p:tavLst>
                                        <p:tav tm="0">
                                          <p:val>
                                            <p:fltVal val="0"/>
                                          </p:val>
                                        </p:tav>
                                        <p:tav tm="100000">
                                          <p:val>
                                            <p:strVal val="#ppt_h"/>
                                          </p:val>
                                        </p:tav>
                                      </p:tavLst>
                                    </p:anim>
                                    <p:anim calcmode="lin" valueType="num">
                                      <p:cBhvr>
                                        <p:cTn id="117" dur="3000" fill="hold"/>
                                        <p:tgtEl>
                                          <p:spTgt spid="20"/>
                                        </p:tgtEl>
                                        <p:attrNameLst>
                                          <p:attrName>ppt_x</p:attrName>
                                        </p:attrNameLst>
                                      </p:cBhvr>
                                      <p:tavLst>
                                        <p:tav tm="0" fmla="#ppt_x+(cos(-2*pi*(1-$))*-#ppt_x-sin(-2*pi*(1-$))*(1-#ppt_y))*(1-$)">
                                          <p:val>
                                            <p:fltVal val="0"/>
                                          </p:val>
                                        </p:tav>
                                        <p:tav tm="100000">
                                          <p:val>
                                            <p:fltVal val="1"/>
                                          </p:val>
                                        </p:tav>
                                      </p:tavLst>
                                    </p:anim>
                                    <p:anim calcmode="lin" valueType="num">
                                      <p:cBhvr>
                                        <p:cTn id="118" dur="3000" fill="hold"/>
                                        <p:tgtEl>
                                          <p:spTgt spid="20"/>
                                        </p:tgtEl>
                                        <p:attrNameLst>
                                          <p:attrName>ppt_y</p:attrName>
                                        </p:attrNameLst>
                                      </p:cBhvr>
                                      <p:tavLst>
                                        <p:tav tm="0" fmla="#ppt_y+(sin(-2*pi*(1-$))*-#ppt_x+cos(-2*pi*(1-$))*(1-#ppt_y))*(1-$)">
                                          <p:val>
                                            <p:fltVal val="0"/>
                                          </p:val>
                                        </p:tav>
                                        <p:tav tm="100000">
                                          <p:val>
                                            <p:fltVal val="1"/>
                                          </p:val>
                                        </p:tav>
                                      </p:tavLst>
                                    </p:anim>
                                  </p:childTnLst>
                                </p:cTn>
                              </p:par>
                              <p:par>
                                <p:cTn id="119" presetID="8" presetClass="emph" presetSubtype="0" fill="hold" grpId="1" nodeType="withEffect">
                                  <p:stCondLst>
                                    <p:cond delay="0"/>
                                  </p:stCondLst>
                                  <p:childTnLst>
                                    <p:animRot by="-21600000">
                                      <p:cBhvr>
                                        <p:cTn id="120" dur="5000" fill="hold"/>
                                        <p:tgtEl>
                                          <p:spTgt spid="20"/>
                                        </p:tgtEl>
                                        <p:attrNameLst>
                                          <p:attrName>r</p:attrName>
                                        </p:attrNameLst>
                                      </p:cBhvr>
                                    </p:animRot>
                                  </p:childTnLst>
                                </p:cTn>
                              </p:par>
                              <p:par>
                                <p:cTn id="121" presetID="2" presetClass="exit" presetSubtype="3" fill="hold" grpId="2" nodeType="withEffect">
                                  <p:stCondLst>
                                    <p:cond delay="0"/>
                                  </p:stCondLst>
                                  <p:childTnLst>
                                    <p:anim calcmode="lin" valueType="num">
                                      <p:cBhvr additive="base">
                                        <p:cTn id="122" dur="5000"/>
                                        <p:tgtEl>
                                          <p:spTgt spid="20"/>
                                        </p:tgtEl>
                                        <p:attrNameLst>
                                          <p:attrName>ppt_x</p:attrName>
                                        </p:attrNameLst>
                                      </p:cBhvr>
                                      <p:tavLst>
                                        <p:tav tm="0">
                                          <p:val>
                                            <p:strVal val="ppt_x"/>
                                          </p:val>
                                        </p:tav>
                                        <p:tav tm="100000">
                                          <p:val>
                                            <p:strVal val="1+ppt_w/2"/>
                                          </p:val>
                                        </p:tav>
                                      </p:tavLst>
                                    </p:anim>
                                    <p:anim calcmode="lin" valueType="num">
                                      <p:cBhvr additive="base">
                                        <p:cTn id="123" dur="5000"/>
                                        <p:tgtEl>
                                          <p:spTgt spid="20"/>
                                        </p:tgtEl>
                                        <p:attrNameLst>
                                          <p:attrName>ppt_y</p:attrName>
                                        </p:attrNameLst>
                                      </p:cBhvr>
                                      <p:tavLst>
                                        <p:tav tm="0">
                                          <p:val>
                                            <p:strVal val="ppt_y"/>
                                          </p:val>
                                        </p:tav>
                                        <p:tav tm="100000">
                                          <p:val>
                                            <p:strVal val="0-ppt_h/2"/>
                                          </p:val>
                                        </p:tav>
                                      </p:tavLst>
                                    </p:anim>
                                    <p:set>
                                      <p:cBhvr>
                                        <p:cTn id="124" dur="1" fill="hold">
                                          <p:stCondLst>
                                            <p:cond delay="4999"/>
                                          </p:stCondLst>
                                        </p:cTn>
                                        <p:tgtEl>
                                          <p:spTgt spid="20"/>
                                        </p:tgtEl>
                                        <p:attrNameLst>
                                          <p:attrName>style.visibility</p:attrName>
                                        </p:attrNameLst>
                                      </p:cBhvr>
                                      <p:to>
                                        <p:strVal val="hidden"/>
                                      </p:to>
                                    </p:set>
                                  </p:childTnLst>
                                </p:cTn>
                              </p:par>
                              <p:par>
                                <p:cTn id="125" presetID="15" presetClass="entr" presetSubtype="0" fill="hold" grpId="0" nodeType="withEffect">
                                  <p:stCondLst>
                                    <p:cond delay="0"/>
                                  </p:stCondLst>
                                  <p:childTnLst>
                                    <p:set>
                                      <p:cBhvr>
                                        <p:cTn id="126" dur="1" fill="hold">
                                          <p:stCondLst>
                                            <p:cond delay="0"/>
                                          </p:stCondLst>
                                        </p:cTn>
                                        <p:tgtEl>
                                          <p:spTgt spid="19"/>
                                        </p:tgtEl>
                                        <p:attrNameLst>
                                          <p:attrName>style.visibility</p:attrName>
                                        </p:attrNameLst>
                                      </p:cBhvr>
                                      <p:to>
                                        <p:strVal val="visible"/>
                                      </p:to>
                                    </p:set>
                                    <p:anim calcmode="lin" valueType="num">
                                      <p:cBhvr>
                                        <p:cTn id="127" dur="3000" fill="hold"/>
                                        <p:tgtEl>
                                          <p:spTgt spid="19"/>
                                        </p:tgtEl>
                                        <p:attrNameLst>
                                          <p:attrName>ppt_w</p:attrName>
                                        </p:attrNameLst>
                                      </p:cBhvr>
                                      <p:tavLst>
                                        <p:tav tm="0">
                                          <p:val>
                                            <p:fltVal val="0"/>
                                          </p:val>
                                        </p:tav>
                                        <p:tav tm="100000">
                                          <p:val>
                                            <p:strVal val="#ppt_w"/>
                                          </p:val>
                                        </p:tav>
                                      </p:tavLst>
                                    </p:anim>
                                    <p:anim calcmode="lin" valueType="num">
                                      <p:cBhvr>
                                        <p:cTn id="128" dur="3000" fill="hold"/>
                                        <p:tgtEl>
                                          <p:spTgt spid="19"/>
                                        </p:tgtEl>
                                        <p:attrNameLst>
                                          <p:attrName>ppt_h</p:attrName>
                                        </p:attrNameLst>
                                      </p:cBhvr>
                                      <p:tavLst>
                                        <p:tav tm="0">
                                          <p:val>
                                            <p:fltVal val="0"/>
                                          </p:val>
                                        </p:tav>
                                        <p:tav tm="100000">
                                          <p:val>
                                            <p:strVal val="#ppt_h"/>
                                          </p:val>
                                        </p:tav>
                                      </p:tavLst>
                                    </p:anim>
                                    <p:anim calcmode="lin" valueType="num">
                                      <p:cBhvr>
                                        <p:cTn id="129" dur="3000" fill="hold"/>
                                        <p:tgtEl>
                                          <p:spTgt spid="19"/>
                                        </p:tgtEl>
                                        <p:attrNameLst>
                                          <p:attrName>ppt_x</p:attrName>
                                        </p:attrNameLst>
                                      </p:cBhvr>
                                      <p:tavLst>
                                        <p:tav tm="0" fmla="#ppt_x+(cos(-2*pi*(1-$))*-#ppt_x-sin(-2*pi*(1-$))*(1-#ppt_y))*(1-$)">
                                          <p:val>
                                            <p:fltVal val="0"/>
                                          </p:val>
                                        </p:tav>
                                        <p:tav tm="100000">
                                          <p:val>
                                            <p:fltVal val="1"/>
                                          </p:val>
                                        </p:tav>
                                      </p:tavLst>
                                    </p:anim>
                                    <p:anim calcmode="lin" valueType="num">
                                      <p:cBhvr>
                                        <p:cTn id="130" dur="3000" fill="hold"/>
                                        <p:tgtEl>
                                          <p:spTgt spid="19"/>
                                        </p:tgtEl>
                                        <p:attrNameLst>
                                          <p:attrName>ppt_y</p:attrName>
                                        </p:attrNameLst>
                                      </p:cBhvr>
                                      <p:tavLst>
                                        <p:tav tm="0" fmla="#ppt_y+(sin(-2*pi*(1-$))*-#ppt_x+cos(-2*pi*(1-$))*(1-#ppt_y))*(1-$)">
                                          <p:val>
                                            <p:fltVal val="0"/>
                                          </p:val>
                                        </p:tav>
                                        <p:tav tm="100000">
                                          <p:val>
                                            <p:fltVal val="1"/>
                                          </p:val>
                                        </p:tav>
                                      </p:tavLst>
                                    </p:anim>
                                  </p:childTnLst>
                                </p:cTn>
                              </p:par>
                              <p:par>
                                <p:cTn id="131" presetID="8" presetClass="emph" presetSubtype="0" fill="hold" grpId="1" nodeType="withEffect">
                                  <p:stCondLst>
                                    <p:cond delay="0"/>
                                  </p:stCondLst>
                                  <p:childTnLst>
                                    <p:animRot by="-21600000">
                                      <p:cBhvr>
                                        <p:cTn id="132" dur="5000" fill="hold"/>
                                        <p:tgtEl>
                                          <p:spTgt spid="19"/>
                                        </p:tgtEl>
                                        <p:attrNameLst>
                                          <p:attrName>r</p:attrName>
                                        </p:attrNameLst>
                                      </p:cBhvr>
                                    </p:animRot>
                                  </p:childTnLst>
                                </p:cTn>
                              </p:par>
                              <p:par>
                                <p:cTn id="133" presetID="2" presetClass="exit" presetSubtype="3" fill="hold" grpId="2" nodeType="withEffect">
                                  <p:stCondLst>
                                    <p:cond delay="0"/>
                                  </p:stCondLst>
                                  <p:childTnLst>
                                    <p:anim calcmode="lin" valueType="num">
                                      <p:cBhvr additive="base">
                                        <p:cTn id="134" dur="5000"/>
                                        <p:tgtEl>
                                          <p:spTgt spid="19"/>
                                        </p:tgtEl>
                                        <p:attrNameLst>
                                          <p:attrName>ppt_x</p:attrName>
                                        </p:attrNameLst>
                                      </p:cBhvr>
                                      <p:tavLst>
                                        <p:tav tm="0">
                                          <p:val>
                                            <p:strVal val="ppt_x"/>
                                          </p:val>
                                        </p:tav>
                                        <p:tav tm="100000">
                                          <p:val>
                                            <p:strVal val="1+ppt_w/2"/>
                                          </p:val>
                                        </p:tav>
                                      </p:tavLst>
                                    </p:anim>
                                    <p:anim calcmode="lin" valueType="num">
                                      <p:cBhvr additive="base">
                                        <p:cTn id="135" dur="5000"/>
                                        <p:tgtEl>
                                          <p:spTgt spid="19"/>
                                        </p:tgtEl>
                                        <p:attrNameLst>
                                          <p:attrName>ppt_y</p:attrName>
                                        </p:attrNameLst>
                                      </p:cBhvr>
                                      <p:tavLst>
                                        <p:tav tm="0">
                                          <p:val>
                                            <p:strVal val="ppt_y"/>
                                          </p:val>
                                        </p:tav>
                                        <p:tav tm="100000">
                                          <p:val>
                                            <p:strVal val="0-ppt_h/2"/>
                                          </p:val>
                                        </p:tav>
                                      </p:tavLst>
                                    </p:anim>
                                    <p:set>
                                      <p:cBhvr>
                                        <p:cTn id="136" dur="1" fill="hold">
                                          <p:stCondLst>
                                            <p:cond delay="4999"/>
                                          </p:stCondLst>
                                        </p:cTn>
                                        <p:tgtEl>
                                          <p:spTgt spid="19"/>
                                        </p:tgtEl>
                                        <p:attrNameLst>
                                          <p:attrName>style.visibility</p:attrName>
                                        </p:attrNameLst>
                                      </p:cBhvr>
                                      <p:to>
                                        <p:strVal val="hidden"/>
                                      </p:to>
                                    </p:set>
                                  </p:childTnLst>
                                </p:cTn>
                              </p:par>
                              <p:par>
                                <p:cTn id="137" presetID="15" presetClass="entr" presetSubtype="0" fill="hold" grpId="0" nodeType="withEffect">
                                  <p:stCondLst>
                                    <p:cond delay="0"/>
                                  </p:stCondLst>
                                  <p:childTnLst>
                                    <p:set>
                                      <p:cBhvr>
                                        <p:cTn id="138" dur="1" fill="hold">
                                          <p:stCondLst>
                                            <p:cond delay="0"/>
                                          </p:stCondLst>
                                        </p:cTn>
                                        <p:tgtEl>
                                          <p:spTgt spid="18"/>
                                        </p:tgtEl>
                                        <p:attrNameLst>
                                          <p:attrName>style.visibility</p:attrName>
                                        </p:attrNameLst>
                                      </p:cBhvr>
                                      <p:to>
                                        <p:strVal val="visible"/>
                                      </p:to>
                                    </p:set>
                                    <p:anim calcmode="lin" valueType="num">
                                      <p:cBhvr>
                                        <p:cTn id="139" dur="3000" fill="hold"/>
                                        <p:tgtEl>
                                          <p:spTgt spid="18"/>
                                        </p:tgtEl>
                                        <p:attrNameLst>
                                          <p:attrName>ppt_w</p:attrName>
                                        </p:attrNameLst>
                                      </p:cBhvr>
                                      <p:tavLst>
                                        <p:tav tm="0">
                                          <p:val>
                                            <p:fltVal val="0"/>
                                          </p:val>
                                        </p:tav>
                                        <p:tav tm="100000">
                                          <p:val>
                                            <p:strVal val="#ppt_w"/>
                                          </p:val>
                                        </p:tav>
                                      </p:tavLst>
                                    </p:anim>
                                    <p:anim calcmode="lin" valueType="num">
                                      <p:cBhvr>
                                        <p:cTn id="140" dur="3000" fill="hold"/>
                                        <p:tgtEl>
                                          <p:spTgt spid="18"/>
                                        </p:tgtEl>
                                        <p:attrNameLst>
                                          <p:attrName>ppt_h</p:attrName>
                                        </p:attrNameLst>
                                      </p:cBhvr>
                                      <p:tavLst>
                                        <p:tav tm="0">
                                          <p:val>
                                            <p:fltVal val="0"/>
                                          </p:val>
                                        </p:tav>
                                        <p:tav tm="100000">
                                          <p:val>
                                            <p:strVal val="#ppt_h"/>
                                          </p:val>
                                        </p:tav>
                                      </p:tavLst>
                                    </p:anim>
                                    <p:anim calcmode="lin" valueType="num">
                                      <p:cBhvr>
                                        <p:cTn id="141" dur="3000" fill="hold"/>
                                        <p:tgtEl>
                                          <p:spTgt spid="18"/>
                                        </p:tgtEl>
                                        <p:attrNameLst>
                                          <p:attrName>ppt_x</p:attrName>
                                        </p:attrNameLst>
                                      </p:cBhvr>
                                      <p:tavLst>
                                        <p:tav tm="0" fmla="#ppt_x+(cos(-2*pi*(1-$))*-#ppt_x-sin(-2*pi*(1-$))*(1-#ppt_y))*(1-$)">
                                          <p:val>
                                            <p:fltVal val="0"/>
                                          </p:val>
                                        </p:tav>
                                        <p:tav tm="100000">
                                          <p:val>
                                            <p:fltVal val="1"/>
                                          </p:val>
                                        </p:tav>
                                      </p:tavLst>
                                    </p:anim>
                                    <p:anim calcmode="lin" valueType="num">
                                      <p:cBhvr>
                                        <p:cTn id="142" dur="3000" fill="hold"/>
                                        <p:tgtEl>
                                          <p:spTgt spid="18"/>
                                        </p:tgtEl>
                                        <p:attrNameLst>
                                          <p:attrName>ppt_y</p:attrName>
                                        </p:attrNameLst>
                                      </p:cBhvr>
                                      <p:tavLst>
                                        <p:tav tm="0" fmla="#ppt_y+(sin(-2*pi*(1-$))*-#ppt_x+cos(-2*pi*(1-$))*(1-#ppt_y))*(1-$)">
                                          <p:val>
                                            <p:fltVal val="0"/>
                                          </p:val>
                                        </p:tav>
                                        <p:tav tm="100000">
                                          <p:val>
                                            <p:fltVal val="1"/>
                                          </p:val>
                                        </p:tav>
                                      </p:tavLst>
                                    </p:anim>
                                  </p:childTnLst>
                                </p:cTn>
                              </p:par>
                              <p:par>
                                <p:cTn id="143" presetID="8" presetClass="emph" presetSubtype="0" fill="hold" grpId="1" nodeType="withEffect">
                                  <p:stCondLst>
                                    <p:cond delay="0"/>
                                  </p:stCondLst>
                                  <p:childTnLst>
                                    <p:animRot by="-21600000">
                                      <p:cBhvr>
                                        <p:cTn id="144" dur="5000" fill="hold"/>
                                        <p:tgtEl>
                                          <p:spTgt spid="18"/>
                                        </p:tgtEl>
                                        <p:attrNameLst>
                                          <p:attrName>r</p:attrName>
                                        </p:attrNameLst>
                                      </p:cBhvr>
                                    </p:animRot>
                                  </p:childTnLst>
                                </p:cTn>
                              </p:par>
                              <p:par>
                                <p:cTn id="145" presetID="2" presetClass="exit" presetSubtype="3" fill="hold" grpId="2" nodeType="withEffect">
                                  <p:stCondLst>
                                    <p:cond delay="0"/>
                                  </p:stCondLst>
                                  <p:childTnLst>
                                    <p:anim calcmode="lin" valueType="num">
                                      <p:cBhvr additive="base">
                                        <p:cTn id="146" dur="5000"/>
                                        <p:tgtEl>
                                          <p:spTgt spid="18"/>
                                        </p:tgtEl>
                                        <p:attrNameLst>
                                          <p:attrName>ppt_x</p:attrName>
                                        </p:attrNameLst>
                                      </p:cBhvr>
                                      <p:tavLst>
                                        <p:tav tm="0">
                                          <p:val>
                                            <p:strVal val="ppt_x"/>
                                          </p:val>
                                        </p:tav>
                                        <p:tav tm="100000">
                                          <p:val>
                                            <p:strVal val="1+ppt_w/2"/>
                                          </p:val>
                                        </p:tav>
                                      </p:tavLst>
                                    </p:anim>
                                    <p:anim calcmode="lin" valueType="num">
                                      <p:cBhvr additive="base">
                                        <p:cTn id="147" dur="5000"/>
                                        <p:tgtEl>
                                          <p:spTgt spid="18"/>
                                        </p:tgtEl>
                                        <p:attrNameLst>
                                          <p:attrName>ppt_y</p:attrName>
                                        </p:attrNameLst>
                                      </p:cBhvr>
                                      <p:tavLst>
                                        <p:tav tm="0">
                                          <p:val>
                                            <p:strVal val="ppt_y"/>
                                          </p:val>
                                        </p:tav>
                                        <p:tav tm="100000">
                                          <p:val>
                                            <p:strVal val="0-ppt_h/2"/>
                                          </p:val>
                                        </p:tav>
                                      </p:tavLst>
                                    </p:anim>
                                    <p:set>
                                      <p:cBhvr>
                                        <p:cTn id="148" dur="1" fill="hold">
                                          <p:stCondLst>
                                            <p:cond delay="4999"/>
                                          </p:stCondLst>
                                        </p:cTn>
                                        <p:tgtEl>
                                          <p:spTgt spid="18"/>
                                        </p:tgtEl>
                                        <p:attrNameLst>
                                          <p:attrName>style.visibility</p:attrName>
                                        </p:attrNameLst>
                                      </p:cBhvr>
                                      <p:to>
                                        <p:strVal val="hidden"/>
                                      </p:to>
                                    </p:set>
                                  </p:childTnLst>
                                </p:cTn>
                              </p:par>
                              <p:par>
                                <p:cTn id="149" presetID="15" presetClass="entr" presetSubtype="0" fill="hold" grpId="0" nodeType="withEffect">
                                  <p:stCondLst>
                                    <p:cond delay="0"/>
                                  </p:stCondLst>
                                  <p:childTnLst>
                                    <p:set>
                                      <p:cBhvr>
                                        <p:cTn id="150" dur="1" fill="hold">
                                          <p:stCondLst>
                                            <p:cond delay="0"/>
                                          </p:stCondLst>
                                        </p:cTn>
                                        <p:tgtEl>
                                          <p:spTgt spid="26"/>
                                        </p:tgtEl>
                                        <p:attrNameLst>
                                          <p:attrName>style.visibility</p:attrName>
                                        </p:attrNameLst>
                                      </p:cBhvr>
                                      <p:to>
                                        <p:strVal val="visible"/>
                                      </p:to>
                                    </p:set>
                                    <p:anim calcmode="lin" valueType="num">
                                      <p:cBhvr>
                                        <p:cTn id="151" dur="3000" fill="hold"/>
                                        <p:tgtEl>
                                          <p:spTgt spid="26"/>
                                        </p:tgtEl>
                                        <p:attrNameLst>
                                          <p:attrName>ppt_w</p:attrName>
                                        </p:attrNameLst>
                                      </p:cBhvr>
                                      <p:tavLst>
                                        <p:tav tm="0">
                                          <p:val>
                                            <p:fltVal val="0"/>
                                          </p:val>
                                        </p:tav>
                                        <p:tav tm="100000">
                                          <p:val>
                                            <p:strVal val="#ppt_w"/>
                                          </p:val>
                                        </p:tav>
                                      </p:tavLst>
                                    </p:anim>
                                    <p:anim calcmode="lin" valueType="num">
                                      <p:cBhvr>
                                        <p:cTn id="152" dur="3000" fill="hold"/>
                                        <p:tgtEl>
                                          <p:spTgt spid="26"/>
                                        </p:tgtEl>
                                        <p:attrNameLst>
                                          <p:attrName>ppt_h</p:attrName>
                                        </p:attrNameLst>
                                      </p:cBhvr>
                                      <p:tavLst>
                                        <p:tav tm="0">
                                          <p:val>
                                            <p:fltVal val="0"/>
                                          </p:val>
                                        </p:tav>
                                        <p:tav tm="100000">
                                          <p:val>
                                            <p:strVal val="#ppt_h"/>
                                          </p:val>
                                        </p:tav>
                                      </p:tavLst>
                                    </p:anim>
                                    <p:anim calcmode="lin" valueType="num">
                                      <p:cBhvr>
                                        <p:cTn id="153" dur="3000" fill="hold"/>
                                        <p:tgtEl>
                                          <p:spTgt spid="26"/>
                                        </p:tgtEl>
                                        <p:attrNameLst>
                                          <p:attrName>ppt_x</p:attrName>
                                        </p:attrNameLst>
                                      </p:cBhvr>
                                      <p:tavLst>
                                        <p:tav tm="0" fmla="#ppt_x+(cos(-2*pi*(1-$))*-#ppt_x-sin(-2*pi*(1-$))*(1-#ppt_y))*(1-$)">
                                          <p:val>
                                            <p:fltVal val="0"/>
                                          </p:val>
                                        </p:tav>
                                        <p:tav tm="100000">
                                          <p:val>
                                            <p:fltVal val="1"/>
                                          </p:val>
                                        </p:tav>
                                      </p:tavLst>
                                    </p:anim>
                                    <p:anim calcmode="lin" valueType="num">
                                      <p:cBhvr>
                                        <p:cTn id="154" dur="3000" fill="hold"/>
                                        <p:tgtEl>
                                          <p:spTgt spid="26"/>
                                        </p:tgtEl>
                                        <p:attrNameLst>
                                          <p:attrName>ppt_y</p:attrName>
                                        </p:attrNameLst>
                                      </p:cBhvr>
                                      <p:tavLst>
                                        <p:tav tm="0" fmla="#ppt_y+(sin(-2*pi*(1-$))*-#ppt_x+cos(-2*pi*(1-$))*(1-#ppt_y))*(1-$)">
                                          <p:val>
                                            <p:fltVal val="0"/>
                                          </p:val>
                                        </p:tav>
                                        <p:tav tm="100000">
                                          <p:val>
                                            <p:fltVal val="1"/>
                                          </p:val>
                                        </p:tav>
                                      </p:tavLst>
                                    </p:anim>
                                  </p:childTnLst>
                                </p:cTn>
                              </p:par>
                              <p:par>
                                <p:cTn id="155" presetID="8" presetClass="emph" presetSubtype="0" fill="hold" grpId="1" nodeType="withEffect">
                                  <p:stCondLst>
                                    <p:cond delay="0"/>
                                  </p:stCondLst>
                                  <p:childTnLst>
                                    <p:animRot by="21600000">
                                      <p:cBhvr>
                                        <p:cTn id="156" dur="5000" fill="hold"/>
                                        <p:tgtEl>
                                          <p:spTgt spid="26"/>
                                        </p:tgtEl>
                                        <p:attrNameLst>
                                          <p:attrName>r</p:attrName>
                                        </p:attrNameLst>
                                      </p:cBhvr>
                                    </p:animRot>
                                  </p:childTnLst>
                                </p:cTn>
                              </p:par>
                              <p:par>
                                <p:cTn id="157" presetID="2" presetClass="exit" presetSubtype="9" fill="hold" grpId="2" nodeType="withEffect">
                                  <p:stCondLst>
                                    <p:cond delay="0"/>
                                  </p:stCondLst>
                                  <p:childTnLst>
                                    <p:anim calcmode="lin" valueType="num">
                                      <p:cBhvr additive="base">
                                        <p:cTn id="158" dur="5000"/>
                                        <p:tgtEl>
                                          <p:spTgt spid="26"/>
                                        </p:tgtEl>
                                        <p:attrNameLst>
                                          <p:attrName>ppt_x</p:attrName>
                                        </p:attrNameLst>
                                      </p:cBhvr>
                                      <p:tavLst>
                                        <p:tav tm="0">
                                          <p:val>
                                            <p:strVal val="ppt_x"/>
                                          </p:val>
                                        </p:tav>
                                        <p:tav tm="100000">
                                          <p:val>
                                            <p:strVal val="0-ppt_w/2"/>
                                          </p:val>
                                        </p:tav>
                                      </p:tavLst>
                                    </p:anim>
                                    <p:anim calcmode="lin" valueType="num">
                                      <p:cBhvr additive="base">
                                        <p:cTn id="159" dur="5000"/>
                                        <p:tgtEl>
                                          <p:spTgt spid="26"/>
                                        </p:tgtEl>
                                        <p:attrNameLst>
                                          <p:attrName>ppt_y</p:attrName>
                                        </p:attrNameLst>
                                      </p:cBhvr>
                                      <p:tavLst>
                                        <p:tav tm="0">
                                          <p:val>
                                            <p:strVal val="ppt_y"/>
                                          </p:val>
                                        </p:tav>
                                        <p:tav tm="100000">
                                          <p:val>
                                            <p:strVal val="0-ppt_h/2"/>
                                          </p:val>
                                        </p:tav>
                                      </p:tavLst>
                                    </p:anim>
                                    <p:set>
                                      <p:cBhvr>
                                        <p:cTn id="160" dur="1" fill="hold">
                                          <p:stCondLst>
                                            <p:cond delay="4999"/>
                                          </p:stCondLst>
                                        </p:cTn>
                                        <p:tgtEl>
                                          <p:spTgt spid="26"/>
                                        </p:tgtEl>
                                        <p:attrNameLst>
                                          <p:attrName>style.visibility</p:attrName>
                                        </p:attrNameLst>
                                      </p:cBhvr>
                                      <p:to>
                                        <p:strVal val="hidden"/>
                                      </p:to>
                                    </p:set>
                                  </p:childTnLst>
                                </p:cTn>
                              </p:par>
                              <p:par>
                                <p:cTn id="161" presetID="15" presetClass="entr" presetSubtype="0" fill="hold" grpId="0" nodeType="withEffect">
                                  <p:stCondLst>
                                    <p:cond delay="0"/>
                                  </p:stCondLst>
                                  <p:childTnLst>
                                    <p:set>
                                      <p:cBhvr>
                                        <p:cTn id="162" dur="1" fill="hold">
                                          <p:stCondLst>
                                            <p:cond delay="0"/>
                                          </p:stCondLst>
                                        </p:cTn>
                                        <p:tgtEl>
                                          <p:spTgt spid="25"/>
                                        </p:tgtEl>
                                        <p:attrNameLst>
                                          <p:attrName>style.visibility</p:attrName>
                                        </p:attrNameLst>
                                      </p:cBhvr>
                                      <p:to>
                                        <p:strVal val="visible"/>
                                      </p:to>
                                    </p:set>
                                    <p:anim calcmode="lin" valueType="num">
                                      <p:cBhvr>
                                        <p:cTn id="163" dur="3000" fill="hold"/>
                                        <p:tgtEl>
                                          <p:spTgt spid="25"/>
                                        </p:tgtEl>
                                        <p:attrNameLst>
                                          <p:attrName>ppt_w</p:attrName>
                                        </p:attrNameLst>
                                      </p:cBhvr>
                                      <p:tavLst>
                                        <p:tav tm="0">
                                          <p:val>
                                            <p:fltVal val="0"/>
                                          </p:val>
                                        </p:tav>
                                        <p:tav tm="100000">
                                          <p:val>
                                            <p:strVal val="#ppt_w"/>
                                          </p:val>
                                        </p:tav>
                                      </p:tavLst>
                                    </p:anim>
                                    <p:anim calcmode="lin" valueType="num">
                                      <p:cBhvr>
                                        <p:cTn id="164" dur="3000" fill="hold"/>
                                        <p:tgtEl>
                                          <p:spTgt spid="25"/>
                                        </p:tgtEl>
                                        <p:attrNameLst>
                                          <p:attrName>ppt_h</p:attrName>
                                        </p:attrNameLst>
                                      </p:cBhvr>
                                      <p:tavLst>
                                        <p:tav tm="0">
                                          <p:val>
                                            <p:fltVal val="0"/>
                                          </p:val>
                                        </p:tav>
                                        <p:tav tm="100000">
                                          <p:val>
                                            <p:strVal val="#ppt_h"/>
                                          </p:val>
                                        </p:tav>
                                      </p:tavLst>
                                    </p:anim>
                                    <p:anim calcmode="lin" valueType="num">
                                      <p:cBhvr>
                                        <p:cTn id="165" dur="3000" fill="hold"/>
                                        <p:tgtEl>
                                          <p:spTgt spid="25"/>
                                        </p:tgtEl>
                                        <p:attrNameLst>
                                          <p:attrName>ppt_x</p:attrName>
                                        </p:attrNameLst>
                                      </p:cBhvr>
                                      <p:tavLst>
                                        <p:tav tm="0" fmla="#ppt_x+(cos(-2*pi*(1-$))*-#ppt_x-sin(-2*pi*(1-$))*(1-#ppt_y))*(1-$)">
                                          <p:val>
                                            <p:fltVal val="0"/>
                                          </p:val>
                                        </p:tav>
                                        <p:tav tm="100000">
                                          <p:val>
                                            <p:fltVal val="1"/>
                                          </p:val>
                                        </p:tav>
                                      </p:tavLst>
                                    </p:anim>
                                    <p:anim calcmode="lin" valueType="num">
                                      <p:cBhvr>
                                        <p:cTn id="166" dur="3000" fill="hold"/>
                                        <p:tgtEl>
                                          <p:spTgt spid="25"/>
                                        </p:tgtEl>
                                        <p:attrNameLst>
                                          <p:attrName>ppt_y</p:attrName>
                                        </p:attrNameLst>
                                      </p:cBhvr>
                                      <p:tavLst>
                                        <p:tav tm="0" fmla="#ppt_y+(sin(-2*pi*(1-$))*-#ppt_x+cos(-2*pi*(1-$))*(1-#ppt_y))*(1-$)">
                                          <p:val>
                                            <p:fltVal val="0"/>
                                          </p:val>
                                        </p:tav>
                                        <p:tav tm="100000">
                                          <p:val>
                                            <p:fltVal val="1"/>
                                          </p:val>
                                        </p:tav>
                                      </p:tavLst>
                                    </p:anim>
                                  </p:childTnLst>
                                </p:cTn>
                              </p:par>
                              <p:par>
                                <p:cTn id="167" presetID="8" presetClass="emph" presetSubtype="0" fill="hold" grpId="1" nodeType="withEffect">
                                  <p:stCondLst>
                                    <p:cond delay="0"/>
                                  </p:stCondLst>
                                  <p:childTnLst>
                                    <p:animRot by="21600000">
                                      <p:cBhvr>
                                        <p:cTn id="168" dur="5000" fill="hold"/>
                                        <p:tgtEl>
                                          <p:spTgt spid="25"/>
                                        </p:tgtEl>
                                        <p:attrNameLst>
                                          <p:attrName>r</p:attrName>
                                        </p:attrNameLst>
                                      </p:cBhvr>
                                    </p:animRot>
                                  </p:childTnLst>
                                </p:cTn>
                              </p:par>
                              <p:par>
                                <p:cTn id="169" presetID="2" presetClass="exit" presetSubtype="9" fill="hold" grpId="2" nodeType="withEffect">
                                  <p:stCondLst>
                                    <p:cond delay="0"/>
                                  </p:stCondLst>
                                  <p:childTnLst>
                                    <p:anim calcmode="lin" valueType="num">
                                      <p:cBhvr additive="base">
                                        <p:cTn id="170" dur="5000"/>
                                        <p:tgtEl>
                                          <p:spTgt spid="25"/>
                                        </p:tgtEl>
                                        <p:attrNameLst>
                                          <p:attrName>ppt_x</p:attrName>
                                        </p:attrNameLst>
                                      </p:cBhvr>
                                      <p:tavLst>
                                        <p:tav tm="0">
                                          <p:val>
                                            <p:strVal val="ppt_x"/>
                                          </p:val>
                                        </p:tav>
                                        <p:tav tm="100000">
                                          <p:val>
                                            <p:strVal val="0-ppt_w/2"/>
                                          </p:val>
                                        </p:tav>
                                      </p:tavLst>
                                    </p:anim>
                                    <p:anim calcmode="lin" valueType="num">
                                      <p:cBhvr additive="base">
                                        <p:cTn id="171" dur="5000"/>
                                        <p:tgtEl>
                                          <p:spTgt spid="25"/>
                                        </p:tgtEl>
                                        <p:attrNameLst>
                                          <p:attrName>ppt_y</p:attrName>
                                        </p:attrNameLst>
                                      </p:cBhvr>
                                      <p:tavLst>
                                        <p:tav tm="0">
                                          <p:val>
                                            <p:strVal val="ppt_y"/>
                                          </p:val>
                                        </p:tav>
                                        <p:tav tm="100000">
                                          <p:val>
                                            <p:strVal val="0-ppt_h/2"/>
                                          </p:val>
                                        </p:tav>
                                      </p:tavLst>
                                    </p:anim>
                                    <p:set>
                                      <p:cBhvr>
                                        <p:cTn id="172" dur="1" fill="hold">
                                          <p:stCondLst>
                                            <p:cond delay="4999"/>
                                          </p:stCondLst>
                                        </p:cTn>
                                        <p:tgtEl>
                                          <p:spTgt spid="25"/>
                                        </p:tgtEl>
                                        <p:attrNameLst>
                                          <p:attrName>style.visibility</p:attrName>
                                        </p:attrNameLst>
                                      </p:cBhvr>
                                      <p:to>
                                        <p:strVal val="hidden"/>
                                      </p:to>
                                    </p:set>
                                  </p:childTnLst>
                                </p:cTn>
                              </p:par>
                              <p:par>
                                <p:cTn id="173" presetID="15" presetClass="entr" presetSubtype="0" fill="hold" grpId="0" nodeType="withEffect">
                                  <p:stCondLst>
                                    <p:cond delay="0"/>
                                  </p:stCondLst>
                                  <p:childTnLst>
                                    <p:set>
                                      <p:cBhvr>
                                        <p:cTn id="174" dur="1" fill="hold">
                                          <p:stCondLst>
                                            <p:cond delay="0"/>
                                          </p:stCondLst>
                                        </p:cTn>
                                        <p:tgtEl>
                                          <p:spTgt spid="24"/>
                                        </p:tgtEl>
                                        <p:attrNameLst>
                                          <p:attrName>style.visibility</p:attrName>
                                        </p:attrNameLst>
                                      </p:cBhvr>
                                      <p:to>
                                        <p:strVal val="visible"/>
                                      </p:to>
                                    </p:set>
                                    <p:anim calcmode="lin" valueType="num">
                                      <p:cBhvr>
                                        <p:cTn id="175" dur="3000" fill="hold"/>
                                        <p:tgtEl>
                                          <p:spTgt spid="24"/>
                                        </p:tgtEl>
                                        <p:attrNameLst>
                                          <p:attrName>ppt_w</p:attrName>
                                        </p:attrNameLst>
                                      </p:cBhvr>
                                      <p:tavLst>
                                        <p:tav tm="0">
                                          <p:val>
                                            <p:fltVal val="0"/>
                                          </p:val>
                                        </p:tav>
                                        <p:tav tm="100000">
                                          <p:val>
                                            <p:strVal val="#ppt_w"/>
                                          </p:val>
                                        </p:tav>
                                      </p:tavLst>
                                    </p:anim>
                                    <p:anim calcmode="lin" valueType="num">
                                      <p:cBhvr>
                                        <p:cTn id="176" dur="3000" fill="hold"/>
                                        <p:tgtEl>
                                          <p:spTgt spid="24"/>
                                        </p:tgtEl>
                                        <p:attrNameLst>
                                          <p:attrName>ppt_h</p:attrName>
                                        </p:attrNameLst>
                                      </p:cBhvr>
                                      <p:tavLst>
                                        <p:tav tm="0">
                                          <p:val>
                                            <p:fltVal val="0"/>
                                          </p:val>
                                        </p:tav>
                                        <p:tav tm="100000">
                                          <p:val>
                                            <p:strVal val="#ppt_h"/>
                                          </p:val>
                                        </p:tav>
                                      </p:tavLst>
                                    </p:anim>
                                    <p:anim calcmode="lin" valueType="num">
                                      <p:cBhvr>
                                        <p:cTn id="177" dur="3000" fill="hold"/>
                                        <p:tgtEl>
                                          <p:spTgt spid="24"/>
                                        </p:tgtEl>
                                        <p:attrNameLst>
                                          <p:attrName>ppt_x</p:attrName>
                                        </p:attrNameLst>
                                      </p:cBhvr>
                                      <p:tavLst>
                                        <p:tav tm="0" fmla="#ppt_x+(cos(-2*pi*(1-$))*-#ppt_x-sin(-2*pi*(1-$))*(1-#ppt_y))*(1-$)">
                                          <p:val>
                                            <p:fltVal val="0"/>
                                          </p:val>
                                        </p:tav>
                                        <p:tav tm="100000">
                                          <p:val>
                                            <p:fltVal val="1"/>
                                          </p:val>
                                        </p:tav>
                                      </p:tavLst>
                                    </p:anim>
                                    <p:anim calcmode="lin" valueType="num">
                                      <p:cBhvr>
                                        <p:cTn id="178" dur="3000" fill="hold"/>
                                        <p:tgtEl>
                                          <p:spTgt spid="24"/>
                                        </p:tgtEl>
                                        <p:attrNameLst>
                                          <p:attrName>ppt_y</p:attrName>
                                        </p:attrNameLst>
                                      </p:cBhvr>
                                      <p:tavLst>
                                        <p:tav tm="0" fmla="#ppt_y+(sin(-2*pi*(1-$))*-#ppt_x+cos(-2*pi*(1-$))*(1-#ppt_y))*(1-$)">
                                          <p:val>
                                            <p:fltVal val="0"/>
                                          </p:val>
                                        </p:tav>
                                        <p:tav tm="100000">
                                          <p:val>
                                            <p:fltVal val="1"/>
                                          </p:val>
                                        </p:tav>
                                      </p:tavLst>
                                    </p:anim>
                                  </p:childTnLst>
                                </p:cTn>
                              </p:par>
                              <p:par>
                                <p:cTn id="179" presetID="8" presetClass="emph" presetSubtype="0" fill="hold" grpId="1" nodeType="withEffect">
                                  <p:stCondLst>
                                    <p:cond delay="0"/>
                                  </p:stCondLst>
                                  <p:childTnLst>
                                    <p:animRot by="21600000">
                                      <p:cBhvr>
                                        <p:cTn id="180" dur="5000" fill="hold"/>
                                        <p:tgtEl>
                                          <p:spTgt spid="24"/>
                                        </p:tgtEl>
                                        <p:attrNameLst>
                                          <p:attrName>r</p:attrName>
                                        </p:attrNameLst>
                                      </p:cBhvr>
                                    </p:animRot>
                                  </p:childTnLst>
                                </p:cTn>
                              </p:par>
                              <p:par>
                                <p:cTn id="181" presetID="2" presetClass="exit" presetSubtype="9" fill="hold" grpId="2" nodeType="withEffect">
                                  <p:stCondLst>
                                    <p:cond delay="0"/>
                                  </p:stCondLst>
                                  <p:childTnLst>
                                    <p:anim calcmode="lin" valueType="num">
                                      <p:cBhvr additive="base">
                                        <p:cTn id="182" dur="5000"/>
                                        <p:tgtEl>
                                          <p:spTgt spid="24"/>
                                        </p:tgtEl>
                                        <p:attrNameLst>
                                          <p:attrName>ppt_x</p:attrName>
                                        </p:attrNameLst>
                                      </p:cBhvr>
                                      <p:tavLst>
                                        <p:tav tm="0">
                                          <p:val>
                                            <p:strVal val="ppt_x"/>
                                          </p:val>
                                        </p:tav>
                                        <p:tav tm="100000">
                                          <p:val>
                                            <p:strVal val="0-ppt_w/2"/>
                                          </p:val>
                                        </p:tav>
                                      </p:tavLst>
                                    </p:anim>
                                    <p:anim calcmode="lin" valueType="num">
                                      <p:cBhvr additive="base">
                                        <p:cTn id="183" dur="5000"/>
                                        <p:tgtEl>
                                          <p:spTgt spid="24"/>
                                        </p:tgtEl>
                                        <p:attrNameLst>
                                          <p:attrName>ppt_y</p:attrName>
                                        </p:attrNameLst>
                                      </p:cBhvr>
                                      <p:tavLst>
                                        <p:tav tm="0">
                                          <p:val>
                                            <p:strVal val="ppt_y"/>
                                          </p:val>
                                        </p:tav>
                                        <p:tav tm="100000">
                                          <p:val>
                                            <p:strVal val="0-ppt_h/2"/>
                                          </p:val>
                                        </p:tav>
                                      </p:tavLst>
                                    </p:anim>
                                    <p:set>
                                      <p:cBhvr>
                                        <p:cTn id="184" dur="1" fill="hold">
                                          <p:stCondLst>
                                            <p:cond delay="4999"/>
                                          </p:stCondLst>
                                        </p:cTn>
                                        <p:tgtEl>
                                          <p:spTgt spid="24"/>
                                        </p:tgtEl>
                                        <p:attrNameLst>
                                          <p:attrName>style.visibility</p:attrName>
                                        </p:attrNameLst>
                                      </p:cBhvr>
                                      <p:to>
                                        <p:strVal val="hidden"/>
                                      </p:to>
                                    </p:set>
                                  </p:childTnLst>
                                </p:cTn>
                              </p:par>
                              <p:par>
                                <p:cTn id="185" presetID="15" presetClass="entr" presetSubtype="0" fill="hold" grpId="0" nodeType="withEffect">
                                  <p:stCondLst>
                                    <p:cond delay="0"/>
                                  </p:stCondLst>
                                  <p:childTnLst>
                                    <p:set>
                                      <p:cBhvr>
                                        <p:cTn id="186" dur="1" fill="hold">
                                          <p:stCondLst>
                                            <p:cond delay="0"/>
                                          </p:stCondLst>
                                        </p:cTn>
                                        <p:tgtEl>
                                          <p:spTgt spid="23"/>
                                        </p:tgtEl>
                                        <p:attrNameLst>
                                          <p:attrName>style.visibility</p:attrName>
                                        </p:attrNameLst>
                                      </p:cBhvr>
                                      <p:to>
                                        <p:strVal val="visible"/>
                                      </p:to>
                                    </p:set>
                                    <p:anim calcmode="lin" valueType="num">
                                      <p:cBhvr>
                                        <p:cTn id="187" dur="3000" fill="hold"/>
                                        <p:tgtEl>
                                          <p:spTgt spid="23"/>
                                        </p:tgtEl>
                                        <p:attrNameLst>
                                          <p:attrName>ppt_w</p:attrName>
                                        </p:attrNameLst>
                                      </p:cBhvr>
                                      <p:tavLst>
                                        <p:tav tm="0">
                                          <p:val>
                                            <p:fltVal val="0"/>
                                          </p:val>
                                        </p:tav>
                                        <p:tav tm="100000">
                                          <p:val>
                                            <p:strVal val="#ppt_w"/>
                                          </p:val>
                                        </p:tav>
                                      </p:tavLst>
                                    </p:anim>
                                    <p:anim calcmode="lin" valueType="num">
                                      <p:cBhvr>
                                        <p:cTn id="188" dur="3000" fill="hold"/>
                                        <p:tgtEl>
                                          <p:spTgt spid="23"/>
                                        </p:tgtEl>
                                        <p:attrNameLst>
                                          <p:attrName>ppt_h</p:attrName>
                                        </p:attrNameLst>
                                      </p:cBhvr>
                                      <p:tavLst>
                                        <p:tav tm="0">
                                          <p:val>
                                            <p:fltVal val="0"/>
                                          </p:val>
                                        </p:tav>
                                        <p:tav tm="100000">
                                          <p:val>
                                            <p:strVal val="#ppt_h"/>
                                          </p:val>
                                        </p:tav>
                                      </p:tavLst>
                                    </p:anim>
                                    <p:anim calcmode="lin" valueType="num">
                                      <p:cBhvr>
                                        <p:cTn id="189" dur="3000" fill="hold"/>
                                        <p:tgtEl>
                                          <p:spTgt spid="23"/>
                                        </p:tgtEl>
                                        <p:attrNameLst>
                                          <p:attrName>ppt_x</p:attrName>
                                        </p:attrNameLst>
                                      </p:cBhvr>
                                      <p:tavLst>
                                        <p:tav tm="0" fmla="#ppt_x+(cos(-2*pi*(1-$))*-#ppt_x-sin(-2*pi*(1-$))*(1-#ppt_y))*(1-$)">
                                          <p:val>
                                            <p:fltVal val="0"/>
                                          </p:val>
                                        </p:tav>
                                        <p:tav tm="100000">
                                          <p:val>
                                            <p:fltVal val="1"/>
                                          </p:val>
                                        </p:tav>
                                      </p:tavLst>
                                    </p:anim>
                                    <p:anim calcmode="lin" valueType="num">
                                      <p:cBhvr>
                                        <p:cTn id="190" dur="3000" fill="hold"/>
                                        <p:tgtEl>
                                          <p:spTgt spid="23"/>
                                        </p:tgtEl>
                                        <p:attrNameLst>
                                          <p:attrName>ppt_y</p:attrName>
                                        </p:attrNameLst>
                                      </p:cBhvr>
                                      <p:tavLst>
                                        <p:tav tm="0" fmla="#ppt_y+(sin(-2*pi*(1-$))*-#ppt_x+cos(-2*pi*(1-$))*(1-#ppt_y))*(1-$)">
                                          <p:val>
                                            <p:fltVal val="0"/>
                                          </p:val>
                                        </p:tav>
                                        <p:tav tm="100000">
                                          <p:val>
                                            <p:fltVal val="1"/>
                                          </p:val>
                                        </p:tav>
                                      </p:tavLst>
                                    </p:anim>
                                  </p:childTnLst>
                                </p:cTn>
                              </p:par>
                              <p:par>
                                <p:cTn id="191" presetID="8" presetClass="emph" presetSubtype="0" fill="hold" grpId="1" nodeType="withEffect">
                                  <p:stCondLst>
                                    <p:cond delay="0"/>
                                  </p:stCondLst>
                                  <p:childTnLst>
                                    <p:animRot by="21600000">
                                      <p:cBhvr>
                                        <p:cTn id="192" dur="5000" fill="hold"/>
                                        <p:tgtEl>
                                          <p:spTgt spid="23"/>
                                        </p:tgtEl>
                                        <p:attrNameLst>
                                          <p:attrName>r</p:attrName>
                                        </p:attrNameLst>
                                      </p:cBhvr>
                                    </p:animRot>
                                  </p:childTnLst>
                                </p:cTn>
                              </p:par>
                              <p:par>
                                <p:cTn id="193" presetID="2" presetClass="exit" presetSubtype="9" fill="hold" grpId="2" nodeType="withEffect">
                                  <p:stCondLst>
                                    <p:cond delay="0"/>
                                  </p:stCondLst>
                                  <p:childTnLst>
                                    <p:anim calcmode="lin" valueType="num">
                                      <p:cBhvr additive="base">
                                        <p:cTn id="194" dur="5000"/>
                                        <p:tgtEl>
                                          <p:spTgt spid="23"/>
                                        </p:tgtEl>
                                        <p:attrNameLst>
                                          <p:attrName>ppt_x</p:attrName>
                                        </p:attrNameLst>
                                      </p:cBhvr>
                                      <p:tavLst>
                                        <p:tav tm="0">
                                          <p:val>
                                            <p:strVal val="ppt_x"/>
                                          </p:val>
                                        </p:tav>
                                        <p:tav tm="100000">
                                          <p:val>
                                            <p:strVal val="0-ppt_w/2"/>
                                          </p:val>
                                        </p:tav>
                                      </p:tavLst>
                                    </p:anim>
                                    <p:anim calcmode="lin" valueType="num">
                                      <p:cBhvr additive="base">
                                        <p:cTn id="195" dur="5000"/>
                                        <p:tgtEl>
                                          <p:spTgt spid="23"/>
                                        </p:tgtEl>
                                        <p:attrNameLst>
                                          <p:attrName>ppt_y</p:attrName>
                                        </p:attrNameLst>
                                      </p:cBhvr>
                                      <p:tavLst>
                                        <p:tav tm="0">
                                          <p:val>
                                            <p:strVal val="ppt_y"/>
                                          </p:val>
                                        </p:tav>
                                        <p:tav tm="100000">
                                          <p:val>
                                            <p:strVal val="0-ppt_h/2"/>
                                          </p:val>
                                        </p:tav>
                                      </p:tavLst>
                                    </p:anim>
                                    <p:set>
                                      <p:cBhvr>
                                        <p:cTn id="196" dur="1" fill="hold">
                                          <p:stCondLst>
                                            <p:cond delay="4999"/>
                                          </p:stCondLst>
                                        </p:cTn>
                                        <p:tgtEl>
                                          <p:spTgt spid="23"/>
                                        </p:tgtEl>
                                        <p:attrNameLst>
                                          <p:attrName>style.visibility</p:attrName>
                                        </p:attrNameLst>
                                      </p:cBhvr>
                                      <p:to>
                                        <p:strVal val="hidden"/>
                                      </p:to>
                                    </p:set>
                                  </p:childTnLst>
                                </p:cTn>
                              </p:par>
                              <p:par>
                                <p:cTn id="197" presetID="23" presetClass="entr" presetSubtype="16" fill="hold" nodeType="withEffect">
                                  <p:stCondLst>
                                    <p:cond delay="1250"/>
                                  </p:stCondLst>
                                  <p:childTnLst>
                                    <p:set>
                                      <p:cBhvr>
                                        <p:cTn id="198" dur="1" fill="hold">
                                          <p:stCondLst>
                                            <p:cond delay="0"/>
                                          </p:stCondLst>
                                        </p:cTn>
                                        <p:tgtEl>
                                          <p:spTgt spid="28"/>
                                        </p:tgtEl>
                                        <p:attrNameLst>
                                          <p:attrName>style.visibility</p:attrName>
                                        </p:attrNameLst>
                                      </p:cBhvr>
                                      <p:to>
                                        <p:strVal val="visible"/>
                                      </p:to>
                                    </p:set>
                                    <p:anim calcmode="lin" valueType="num">
                                      <p:cBhvr>
                                        <p:cTn id="199" dur="3250" fill="hold"/>
                                        <p:tgtEl>
                                          <p:spTgt spid="28"/>
                                        </p:tgtEl>
                                        <p:attrNameLst>
                                          <p:attrName>ppt_w</p:attrName>
                                        </p:attrNameLst>
                                      </p:cBhvr>
                                      <p:tavLst>
                                        <p:tav tm="0">
                                          <p:val>
                                            <p:fltVal val="0"/>
                                          </p:val>
                                        </p:tav>
                                        <p:tav tm="100000">
                                          <p:val>
                                            <p:strVal val="#ppt_w"/>
                                          </p:val>
                                        </p:tav>
                                      </p:tavLst>
                                    </p:anim>
                                    <p:anim calcmode="lin" valueType="num">
                                      <p:cBhvr>
                                        <p:cTn id="200" dur="3250" fill="hold"/>
                                        <p:tgtEl>
                                          <p:spTgt spid="28"/>
                                        </p:tgtEl>
                                        <p:attrNameLst>
                                          <p:attrName>ppt_h</p:attrName>
                                        </p:attrNameLst>
                                      </p:cBhvr>
                                      <p:tavLst>
                                        <p:tav tm="0">
                                          <p:val>
                                            <p:fltVal val="0"/>
                                          </p:val>
                                        </p:tav>
                                        <p:tav tm="100000">
                                          <p:val>
                                            <p:strVal val="#ppt_h"/>
                                          </p:val>
                                        </p:tav>
                                      </p:tavLst>
                                    </p:anim>
                                  </p:childTnLst>
                                </p:cTn>
                              </p:par>
                              <p:par>
                                <p:cTn id="201" presetID="4" presetClass="entr" presetSubtype="32" fill="hold" nodeType="withEffect">
                                  <p:stCondLst>
                                    <p:cond delay="1250"/>
                                  </p:stCondLst>
                                  <p:childTnLst>
                                    <p:set>
                                      <p:cBhvr>
                                        <p:cTn id="202" dur="1" fill="hold">
                                          <p:stCondLst>
                                            <p:cond delay="0"/>
                                          </p:stCondLst>
                                        </p:cTn>
                                        <p:tgtEl>
                                          <p:spTgt spid="28"/>
                                        </p:tgtEl>
                                        <p:attrNameLst>
                                          <p:attrName>style.visibility</p:attrName>
                                        </p:attrNameLst>
                                      </p:cBhvr>
                                      <p:to>
                                        <p:strVal val="visible"/>
                                      </p:to>
                                    </p:set>
                                    <p:animEffect transition="in" filter="box(out)">
                                      <p:cBhvr>
                                        <p:cTn id="203" dur="2000"/>
                                        <p:tgtEl>
                                          <p:spTgt spid="28"/>
                                        </p:tgtEl>
                                      </p:cBhvr>
                                    </p:animEffect>
                                  </p:childTnLst>
                                </p:cTn>
                              </p:par>
                              <p:par>
                                <p:cTn id="204" presetID="9" presetClass="emph" presetSubtype="0" grpId="0" nodeType="withEffect">
                                  <p:stCondLst>
                                    <p:cond delay="0"/>
                                  </p:stCondLst>
                                  <p:childTnLst>
                                    <p:set>
                                      <p:cBhvr rctx="PPT">
                                        <p:cTn id="205" dur="indefinite"/>
                                        <p:tgtEl>
                                          <p:spTgt spid="22"/>
                                        </p:tgtEl>
                                        <p:attrNameLst>
                                          <p:attrName>style.opacity</p:attrName>
                                        </p:attrNameLst>
                                      </p:cBhvr>
                                      <p:to>
                                        <p:strVal val="0"/>
                                      </p:to>
                                    </p:set>
                                    <p:animEffect filter="image" prLst="opacity: 0">
                                      <p:cBhvr rctx="IE">
                                        <p:cTn id="206" dur="indefinite"/>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 grpId="1" animBg="1"/>
      <p:bldP spid="2" grpId="2" animBg="1"/>
      <p:bldP spid="3" grpId="0" animBg="1"/>
      <p:bldP spid="3" grpId="1" animBg="1"/>
      <p:bldP spid="3" grpId="2" animBg="1"/>
      <p:bldP spid="4" grpId="0" animBg="1"/>
      <p:bldP spid="4" grpId="1" animBg="1"/>
      <p:bldP spid="4" grpId="2" animBg="1"/>
      <p:bldP spid="5" grpId="0" animBg="1"/>
      <p:bldP spid="5" grpId="1" animBg="1"/>
      <p:bldP spid="5"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3" grpId="0" animBg="1"/>
      <p:bldP spid="23" grpId="1" animBg="1"/>
      <p:bldP spid="23" grpId="2" animBg="1"/>
      <p:bldP spid="24" grpId="0" animBg="1"/>
      <p:bldP spid="24" grpId="1" animBg="1"/>
      <p:bldP spid="24" grpId="2" animBg="1"/>
      <p:bldP spid="25" grpId="0" animBg="1"/>
      <p:bldP spid="25" grpId="1" animBg="1"/>
      <p:bldP spid="25" grpId="2" animBg="1"/>
      <p:bldP spid="26" grpId="0" animBg="1"/>
      <p:bldP spid="26" grpId="1" animBg="1"/>
      <p:bldP spid="26" grpId="2" animBg="1"/>
      <p:bldP spid="22" grpId="0" animBg="1"/>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2" name="181 Imagen" descr="MORASSSSSSSSSSSSSSS"/>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grpSp>
        <p:nvGrpSpPr>
          <p:cNvPr id="5" name="4 Grupo"/>
          <p:cNvGrpSpPr/>
          <p:nvPr/>
        </p:nvGrpSpPr>
        <p:grpSpPr>
          <a:xfrm>
            <a:off x="4017" y="-524594"/>
            <a:ext cx="864096" cy="1800200"/>
            <a:chOff x="107504" y="123478"/>
            <a:chExt cx="864096" cy="1509098"/>
          </a:xfrm>
          <a:effectLst>
            <a:outerShdw sx="110000" sy="110000" algn="ctr" rotWithShape="0">
              <a:schemeClr val="bg1"/>
            </a:outerShdw>
          </a:effectLst>
        </p:grpSpPr>
        <p:sp>
          <p:nvSpPr>
            <p:cNvPr id="3" name="2 Rectángulo"/>
            <p:cNvSpPr/>
            <p:nvPr/>
          </p:nvSpPr>
          <p:spPr>
            <a:xfrm rot="5400000">
              <a:off x="-214997" y="445979"/>
              <a:ext cx="1509098" cy="864096"/>
            </a:xfrm>
            <a:prstGeom prst="rect">
              <a:avLst/>
            </a:prstGeom>
            <a:noFill/>
            <a:ln>
              <a:noFill/>
            </a:ln>
            <a:effectLst/>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4" name="3 Elipse"/>
            <p:cNvSpPr/>
            <p:nvPr/>
          </p:nvSpPr>
          <p:spPr>
            <a:xfrm rot="5400000">
              <a:off x="391572" y="632720"/>
              <a:ext cx="366230" cy="468872"/>
            </a:xfrm>
            <a:prstGeom prst="ellipse">
              <a:avLst/>
            </a:prstGeom>
            <a:solidFill>
              <a:srgbClr val="C00000"/>
            </a:solidFill>
            <a:ln>
              <a:noFill/>
            </a:ln>
            <a:scene3d>
              <a:camera prst="orthographicFront"/>
              <a:lightRig rig="flat" dir="t"/>
            </a:scene3d>
            <a:sp3d prstMaterial="metal">
              <a:bevelT w="2857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grpSp>
      <p:grpSp>
        <p:nvGrpSpPr>
          <p:cNvPr id="6" name="5 Grupo"/>
          <p:cNvGrpSpPr/>
          <p:nvPr/>
        </p:nvGrpSpPr>
        <p:grpSpPr>
          <a:xfrm>
            <a:off x="940121" y="-524594"/>
            <a:ext cx="864096" cy="1800200"/>
            <a:chOff x="107504" y="123478"/>
            <a:chExt cx="864096" cy="1509098"/>
          </a:xfrm>
          <a:effectLst>
            <a:outerShdw sx="110000" sy="110000" algn="ctr" rotWithShape="0">
              <a:schemeClr val="bg1"/>
            </a:outerShdw>
          </a:effectLst>
        </p:grpSpPr>
        <p:sp>
          <p:nvSpPr>
            <p:cNvPr id="7" name="6 Rectángulo"/>
            <p:cNvSpPr/>
            <p:nvPr/>
          </p:nvSpPr>
          <p:spPr>
            <a:xfrm rot="5400000">
              <a:off x="-214997" y="445979"/>
              <a:ext cx="1509098" cy="864096"/>
            </a:xfrm>
            <a:prstGeom prst="rect">
              <a:avLst/>
            </a:prstGeom>
            <a:noFill/>
            <a:ln>
              <a:noFill/>
            </a:ln>
            <a:effectLst/>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8" name="7 Elipse"/>
            <p:cNvSpPr/>
            <p:nvPr/>
          </p:nvSpPr>
          <p:spPr>
            <a:xfrm rot="5400000">
              <a:off x="391572" y="632720"/>
              <a:ext cx="366230" cy="468872"/>
            </a:xfrm>
            <a:prstGeom prst="ellipse">
              <a:avLst/>
            </a:prstGeom>
            <a:solidFill>
              <a:srgbClr val="C00000"/>
            </a:solidFill>
            <a:ln>
              <a:noFill/>
            </a:ln>
            <a:scene3d>
              <a:camera prst="orthographicFront"/>
              <a:lightRig rig="flat" dir="t"/>
            </a:scene3d>
            <a:sp3d prstMaterial="metal">
              <a:bevelT w="2857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grpSp>
      <p:grpSp>
        <p:nvGrpSpPr>
          <p:cNvPr id="9" name="8 Grupo"/>
          <p:cNvGrpSpPr/>
          <p:nvPr/>
        </p:nvGrpSpPr>
        <p:grpSpPr>
          <a:xfrm>
            <a:off x="1804217" y="-524594"/>
            <a:ext cx="864096" cy="1800200"/>
            <a:chOff x="107504" y="123478"/>
            <a:chExt cx="864096" cy="1509098"/>
          </a:xfrm>
          <a:effectLst>
            <a:outerShdw sx="110000" sy="110000" algn="ctr" rotWithShape="0">
              <a:schemeClr val="bg1"/>
            </a:outerShdw>
          </a:effectLst>
        </p:grpSpPr>
        <p:sp>
          <p:nvSpPr>
            <p:cNvPr id="10" name="9 Rectángulo"/>
            <p:cNvSpPr/>
            <p:nvPr/>
          </p:nvSpPr>
          <p:spPr>
            <a:xfrm rot="5400000">
              <a:off x="-214997" y="445979"/>
              <a:ext cx="1509098" cy="864096"/>
            </a:xfrm>
            <a:prstGeom prst="rect">
              <a:avLst/>
            </a:prstGeom>
            <a:noFill/>
            <a:ln>
              <a:noFill/>
            </a:ln>
            <a:effectLst/>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1" name="10 Elipse"/>
            <p:cNvSpPr/>
            <p:nvPr/>
          </p:nvSpPr>
          <p:spPr>
            <a:xfrm rot="5400000">
              <a:off x="391572" y="632720"/>
              <a:ext cx="366230" cy="468872"/>
            </a:xfrm>
            <a:prstGeom prst="ellipse">
              <a:avLst/>
            </a:prstGeom>
            <a:solidFill>
              <a:srgbClr val="C00000"/>
            </a:solidFill>
            <a:ln>
              <a:noFill/>
            </a:ln>
            <a:scene3d>
              <a:camera prst="orthographicFront"/>
              <a:lightRig rig="flat" dir="t"/>
            </a:scene3d>
            <a:sp3d prstMaterial="metal">
              <a:bevelT w="2857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grpSp>
      <p:grpSp>
        <p:nvGrpSpPr>
          <p:cNvPr id="12" name="11 Grupo"/>
          <p:cNvGrpSpPr/>
          <p:nvPr/>
        </p:nvGrpSpPr>
        <p:grpSpPr>
          <a:xfrm>
            <a:off x="2740321" y="-524594"/>
            <a:ext cx="864096" cy="1800200"/>
            <a:chOff x="107504" y="123478"/>
            <a:chExt cx="864096" cy="1509098"/>
          </a:xfrm>
          <a:effectLst>
            <a:outerShdw sx="110000" sy="110000" algn="ctr" rotWithShape="0">
              <a:schemeClr val="bg1"/>
            </a:outerShdw>
          </a:effectLst>
        </p:grpSpPr>
        <p:sp>
          <p:nvSpPr>
            <p:cNvPr id="13" name="12 Rectángulo"/>
            <p:cNvSpPr/>
            <p:nvPr/>
          </p:nvSpPr>
          <p:spPr>
            <a:xfrm rot="5400000">
              <a:off x="-214997" y="445979"/>
              <a:ext cx="1509098" cy="864096"/>
            </a:xfrm>
            <a:prstGeom prst="rect">
              <a:avLst/>
            </a:prstGeom>
            <a:noFill/>
            <a:ln>
              <a:noFill/>
            </a:ln>
            <a:effectLst/>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4" name="13 Elipse"/>
            <p:cNvSpPr/>
            <p:nvPr/>
          </p:nvSpPr>
          <p:spPr>
            <a:xfrm rot="5400000">
              <a:off x="391572" y="632720"/>
              <a:ext cx="366230" cy="468872"/>
            </a:xfrm>
            <a:prstGeom prst="ellipse">
              <a:avLst/>
            </a:prstGeom>
            <a:solidFill>
              <a:srgbClr val="C00000"/>
            </a:solidFill>
            <a:ln>
              <a:noFill/>
            </a:ln>
            <a:scene3d>
              <a:camera prst="orthographicFront"/>
              <a:lightRig rig="flat" dir="t"/>
            </a:scene3d>
            <a:sp3d prstMaterial="metal">
              <a:bevelT w="2857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grpSp>
      <p:grpSp>
        <p:nvGrpSpPr>
          <p:cNvPr id="15" name="14 Grupo"/>
          <p:cNvGrpSpPr/>
          <p:nvPr/>
        </p:nvGrpSpPr>
        <p:grpSpPr>
          <a:xfrm>
            <a:off x="3676425" y="-524594"/>
            <a:ext cx="864096" cy="1800200"/>
            <a:chOff x="107504" y="123478"/>
            <a:chExt cx="864096" cy="1509098"/>
          </a:xfrm>
          <a:effectLst>
            <a:outerShdw sx="110000" sy="110000" algn="ctr" rotWithShape="0">
              <a:schemeClr val="bg1"/>
            </a:outerShdw>
          </a:effectLst>
        </p:grpSpPr>
        <p:sp>
          <p:nvSpPr>
            <p:cNvPr id="16" name="15 Rectángulo"/>
            <p:cNvSpPr/>
            <p:nvPr/>
          </p:nvSpPr>
          <p:spPr>
            <a:xfrm rot="5400000">
              <a:off x="-214997" y="445979"/>
              <a:ext cx="1509098" cy="864096"/>
            </a:xfrm>
            <a:prstGeom prst="rect">
              <a:avLst/>
            </a:prstGeom>
            <a:noFill/>
            <a:ln>
              <a:noFill/>
            </a:ln>
            <a:effectLst/>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7" name="16 Elipse"/>
            <p:cNvSpPr/>
            <p:nvPr/>
          </p:nvSpPr>
          <p:spPr>
            <a:xfrm rot="5400000">
              <a:off x="391572" y="632720"/>
              <a:ext cx="366230" cy="468872"/>
            </a:xfrm>
            <a:prstGeom prst="ellipse">
              <a:avLst/>
            </a:prstGeom>
            <a:solidFill>
              <a:srgbClr val="C00000"/>
            </a:solidFill>
            <a:ln>
              <a:noFill/>
            </a:ln>
            <a:scene3d>
              <a:camera prst="orthographicFront"/>
              <a:lightRig rig="flat" dir="t"/>
            </a:scene3d>
            <a:sp3d prstMaterial="metal">
              <a:bevelT w="2857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grpSp>
      <p:grpSp>
        <p:nvGrpSpPr>
          <p:cNvPr id="18" name="17 Grupo"/>
          <p:cNvGrpSpPr/>
          <p:nvPr/>
        </p:nvGrpSpPr>
        <p:grpSpPr>
          <a:xfrm>
            <a:off x="4612529" y="-524594"/>
            <a:ext cx="864096" cy="1800200"/>
            <a:chOff x="107504" y="123478"/>
            <a:chExt cx="864096" cy="1509098"/>
          </a:xfrm>
          <a:effectLst>
            <a:outerShdw sx="110000" sy="110000" algn="ctr" rotWithShape="0">
              <a:schemeClr val="bg1"/>
            </a:outerShdw>
          </a:effectLst>
        </p:grpSpPr>
        <p:sp>
          <p:nvSpPr>
            <p:cNvPr id="19" name="18 Rectángulo"/>
            <p:cNvSpPr/>
            <p:nvPr/>
          </p:nvSpPr>
          <p:spPr>
            <a:xfrm rot="5400000">
              <a:off x="-214997" y="445979"/>
              <a:ext cx="1509098" cy="864096"/>
            </a:xfrm>
            <a:prstGeom prst="rect">
              <a:avLst/>
            </a:prstGeom>
            <a:noFill/>
            <a:ln>
              <a:noFill/>
            </a:ln>
            <a:effectLst/>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0" name="19 Elipse"/>
            <p:cNvSpPr/>
            <p:nvPr/>
          </p:nvSpPr>
          <p:spPr>
            <a:xfrm rot="5400000">
              <a:off x="391572" y="632720"/>
              <a:ext cx="366230" cy="468872"/>
            </a:xfrm>
            <a:prstGeom prst="ellipse">
              <a:avLst/>
            </a:prstGeom>
            <a:solidFill>
              <a:srgbClr val="C00000"/>
            </a:solidFill>
            <a:ln>
              <a:noFill/>
            </a:ln>
            <a:scene3d>
              <a:camera prst="orthographicFront"/>
              <a:lightRig rig="flat" dir="t"/>
            </a:scene3d>
            <a:sp3d prstMaterial="metal">
              <a:bevelT w="2857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grpSp>
      <p:grpSp>
        <p:nvGrpSpPr>
          <p:cNvPr id="21" name="20 Grupo"/>
          <p:cNvGrpSpPr/>
          <p:nvPr/>
        </p:nvGrpSpPr>
        <p:grpSpPr>
          <a:xfrm>
            <a:off x="5476625" y="-524594"/>
            <a:ext cx="864096" cy="1800200"/>
            <a:chOff x="107504" y="123478"/>
            <a:chExt cx="864096" cy="1509098"/>
          </a:xfrm>
          <a:effectLst>
            <a:outerShdw sx="110000" sy="110000" algn="ctr" rotWithShape="0">
              <a:schemeClr val="bg1"/>
            </a:outerShdw>
          </a:effectLst>
        </p:grpSpPr>
        <p:sp>
          <p:nvSpPr>
            <p:cNvPr id="22" name="21 Rectángulo"/>
            <p:cNvSpPr/>
            <p:nvPr/>
          </p:nvSpPr>
          <p:spPr>
            <a:xfrm rot="5400000">
              <a:off x="-214997" y="445979"/>
              <a:ext cx="1509098" cy="864096"/>
            </a:xfrm>
            <a:prstGeom prst="rect">
              <a:avLst/>
            </a:prstGeom>
            <a:noFill/>
            <a:ln>
              <a:noFill/>
            </a:ln>
            <a:effectLst/>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3" name="22 Elipse"/>
            <p:cNvSpPr/>
            <p:nvPr/>
          </p:nvSpPr>
          <p:spPr>
            <a:xfrm rot="5400000">
              <a:off x="391572" y="632720"/>
              <a:ext cx="366230" cy="468872"/>
            </a:xfrm>
            <a:prstGeom prst="ellipse">
              <a:avLst/>
            </a:prstGeom>
            <a:solidFill>
              <a:srgbClr val="C00000"/>
            </a:solidFill>
            <a:ln>
              <a:noFill/>
            </a:ln>
            <a:scene3d>
              <a:camera prst="orthographicFront"/>
              <a:lightRig rig="flat" dir="t"/>
            </a:scene3d>
            <a:sp3d prstMaterial="metal">
              <a:bevelT w="2857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grpSp>
      <p:grpSp>
        <p:nvGrpSpPr>
          <p:cNvPr id="24" name="23 Grupo"/>
          <p:cNvGrpSpPr/>
          <p:nvPr/>
        </p:nvGrpSpPr>
        <p:grpSpPr>
          <a:xfrm>
            <a:off x="6412729" y="-524594"/>
            <a:ext cx="864096" cy="1800200"/>
            <a:chOff x="107504" y="123478"/>
            <a:chExt cx="864096" cy="1509098"/>
          </a:xfrm>
          <a:effectLst>
            <a:outerShdw sx="110000" sy="110000" algn="ctr" rotWithShape="0">
              <a:schemeClr val="bg1"/>
            </a:outerShdw>
          </a:effectLst>
        </p:grpSpPr>
        <p:sp>
          <p:nvSpPr>
            <p:cNvPr id="25" name="24 Rectángulo"/>
            <p:cNvSpPr/>
            <p:nvPr/>
          </p:nvSpPr>
          <p:spPr>
            <a:xfrm rot="5400000">
              <a:off x="-214997" y="445979"/>
              <a:ext cx="1509098" cy="864096"/>
            </a:xfrm>
            <a:prstGeom prst="rect">
              <a:avLst/>
            </a:prstGeom>
            <a:noFill/>
            <a:ln>
              <a:noFill/>
            </a:ln>
            <a:effectLst/>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6" name="25 Elipse"/>
            <p:cNvSpPr/>
            <p:nvPr/>
          </p:nvSpPr>
          <p:spPr>
            <a:xfrm rot="5400000">
              <a:off x="391572" y="632720"/>
              <a:ext cx="366230" cy="468872"/>
            </a:xfrm>
            <a:prstGeom prst="ellipse">
              <a:avLst/>
            </a:prstGeom>
            <a:solidFill>
              <a:srgbClr val="C00000"/>
            </a:solidFill>
            <a:ln>
              <a:noFill/>
            </a:ln>
            <a:scene3d>
              <a:camera prst="orthographicFront"/>
              <a:lightRig rig="flat" dir="t"/>
            </a:scene3d>
            <a:sp3d prstMaterial="metal">
              <a:bevelT w="2857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grpSp>
      <p:grpSp>
        <p:nvGrpSpPr>
          <p:cNvPr id="27" name="26 Grupo"/>
          <p:cNvGrpSpPr/>
          <p:nvPr/>
        </p:nvGrpSpPr>
        <p:grpSpPr>
          <a:xfrm>
            <a:off x="7216649" y="-524594"/>
            <a:ext cx="864096" cy="1800200"/>
            <a:chOff x="107504" y="123478"/>
            <a:chExt cx="864096" cy="1509098"/>
          </a:xfrm>
          <a:effectLst>
            <a:outerShdw sx="110000" sy="110000" algn="ctr" rotWithShape="0">
              <a:schemeClr val="bg1"/>
            </a:outerShdw>
          </a:effectLst>
        </p:grpSpPr>
        <p:sp>
          <p:nvSpPr>
            <p:cNvPr id="28" name="27 Rectángulo"/>
            <p:cNvSpPr/>
            <p:nvPr/>
          </p:nvSpPr>
          <p:spPr>
            <a:xfrm rot="5400000">
              <a:off x="-214997" y="445979"/>
              <a:ext cx="1509098" cy="864096"/>
            </a:xfrm>
            <a:prstGeom prst="rect">
              <a:avLst/>
            </a:prstGeom>
            <a:noFill/>
            <a:ln>
              <a:noFill/>
            </a:ln>
            <a:effectLst/>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9" name="28 Elipse"/>
            <p:cNvSpPr/>
            <p:nvPr/>
          </p:nvSpPr>
          <p:spPr>
            <a:xfrm rot="5400000">
              <a:off x="391572" y="632720"/>
              <a:ext cx="366230" cy="468872"/>
            </a:xfrm>
            <a:prstGeom prst="ellipse">
              <a:avLst/>
            </a:prstGeom>
            <a:solidFill>
              <a:srgbClr val="C00000"/>
            </a:solidFill>
            <a:ln>
              <a:noFill/>
            </a:ln>
            <a:scene3d>
              <a:camera prst="orthographicFront"/>
              <a:lightRig rig="flat" dir="t"/>
            </a:scene3d>
            <a:sp3d prstMaterial="metal">
              <a:bevelT w="2857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grpSp>
      <p:grpSp>
        <p:nvGrpSpPr>
          <p:cNvPr id="30" name="29 Grupo"/>
          <p:cNvGrpSpPr/>
          <p:nvPr/>
        </p:nvGrpSpPr>
        <p:grpSpPr>
          <a:xfrm>
            <a:off x="8152753" y="-524594"/>
            <a:ext cx="864096" cy="1800200"/>
            <a:chOff x="107504" y="123478"/>
            <a:chExt cx="864096" cy="1509098"/>
          </a:xfrm>
          <a:effectLst>
            <a:outerShdw sx="110000" sy="110000" algn="ctr" rotWithShape="0">
              <a:schemeClr val="bg1"/>
            </a:outerShdw>
          </a:effectLst>
        </p:grpSpPr>
        <p:sp>
          <p:nvSpPr>
            <p:cNvPr id="31" name="30 Rectángulo"/>
            <p:cNvSpPr/>
            <p:nvPr/>
          </p:nvSpPr>
          <p:spPr>
            <a:xfrm rot="5400000">
              <a:off x="-214997" y="445979"/>
              <a:ext cx="1509098" cy="864096"/>
            </a:xfrm>
            <a:prstGeom prst="rect">
              <a:avLst/>
            </a:prstGeom>
            <a:noFill/>
            <a:ln>
              <a:noFill/>
            </a:ln>
            <a:effectLst/>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32" name="31 Elipse"/>
            <p:cNvSpPr/>
            <p:nvPr/>
          </p:nvSpPr>
          <p:spPr>
            <a:xfrm rot="5400000">
              <a:off x="391572" y="632720"/>
              <a:ext cx="366230" cy="468872"/>
            </a:xfrm>
            <a:prstGeom prst="ellipse">
              <a:avLst/>
            </a:prstGeom>
            <a:solidFill>
              <a:srgbClr val="C00000"/>
            </a:solidFill>
            <a:ln>
              <a:noFill/>
            </a:ln>
            <a:scene3d>
              <a:camera prst="orthographicFront"/>
              <a:lightRig rig="flat" dir="t"/>
            </a:scene3d>
            <a:sp3d prstMaterial="metal">
              <a:bevelT w="2857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grpSp>
      <p:grpSp>
        <p:nvGrpSpPr>
          <p:cNvPr id="33" name="32 Grupo"/>
          <p:cNvGrpSpPr/>
          <p:nvPr/>
        </p:nvGrpSpPr>
        <p:grpSpPr>
          <a:xfrm>
            <a:off x="544585" y="267494"/>
            <a:ext cx="864096" cy="1800200"/>
            <a:chOff x="107504" y="123478"/>
            <a:chExt cx="864096" cy="1509098"/>
          </a:xfrm>
          <a:effectLst>
            <a:outerShdw sx="110000" sy="110000" algn="ctr" rotWithShape="0">
              <a:schemeClr val="bg1"/>
            </a:outerShdw>
          </a:effectLst>
        </p:grpSpPr>
        <p:sp>
          <p:nvSpPr>
            <p:cNvPr id="34" name="33 Rectángulo"/>
            <p:cNvSpPr/>
            <p:nvPr/>
          </p:nvSpPr>
          <p:spPr>
            <a:xfrm rot="5400000">
              <a:off x="-214997" y="445979"/>
              <a:ext cx="1509098" cy="864096"/>
            </a:xfrm>
            <a:prstGeom prst="rect">
              <a:avLst/>
            </a:prstGeom>
            <a:noFill/>
            <a:ln>
              <a:noFill/>
            </a:ln>
            <a:effectLst/>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35" name="34 Elipse"/>
            <p:cNvSpPr/>
            <p:nvPr/>
          </p:nvSpPr>
          <p:spPr>
            <a:xfrm rot="5400000">
              <a:off x="391572" y="632720"/>
              <a:ext cx="366230" cy="468872"/>
            </a:xfrm>
            <a:prstGeom prst="ellipse">
              <a:avLst/>
            </a:prstGeom>
            <a:solidFill>
              <a:srgbClr val="81D31D"/>
            </a:solidFill>
            <a:ln>
              <a:noFill/>
            </a:ln>
            <a:scene3d>
              <a:camera prst="orthographicFront"/>
              <a:lightRig rig="flat" dir="t"/>
            </a:scene3d>
            <a:sp3d prstMaterial="metal">
              <a:bevelT w="2857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grpSp>
      <p:grpSp>
        <p:nvGrpSpPr>
          <p:cNvPr id="36" name="35 Grupo"/>
          <p:cNvGrpSpPr/>
          <p:nvPr/>
        </p:nvGrpSpPr>
        <p:grpSpPr>
          <a:xfrm>
            <a:off x="1480689" y="267494"/>
            <a:ext cx="864096" cy="1800200"/>
            <a:chOff x="107504" y="123478"/>
            <a:chExt cx="864096" cy="1509098"/>
          </a:xfrm>
          <a:effectLst>
            <a:outerShdw sx="110000" sy="110000" algn="ctr" rotWithShape="0">
              <a:schemeClr val="bg1"/>
            </a:outerShdw>
          </a:effectLst>
        </p:grpSpPr>
        <p:sp>
          <p:nvSpPr>
            <p:cNvPr id="37" name="36 Rectángulo"/>
            <p:cNvSpPr/>
            <p:nvPr/>
          </p:nvSpPr>
          <p:spPr>
            <a:xfrm rot="5400000">
              <a:off x="-214997" y="445979"/>
              <a:ext cx="1509098" cy="864096"/>
            </a:xfrm>
            <a:prstGeom prst="rect">
              <a:avLst/>
            </a:prstGeom>
            <a:noFill/>
            <a:ln>
              <a:noFill/>
            </a:ln>
            <a:effectLst/>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38" name="37 Elipse"/>
            <p:cNvSpPr/>
            <p:nvPr/>
          </p:nvSpPr>
          <p:spPr>
            <a:xfrm rot="5400000">
              <a:off x="391572" y="632720"/>
              <a:ext cx="366230" cy="468872"/>
            </a:xfrm>
            <a:prstGeom prst="ellipse">
              <a:avLst/>
            </a:prstGeom>
            <a:solidFill>
              <a:srgbClr val="81D31D"/>
            </a:solidFill>
            <a:ln>
              <a:noFill/>
            </a:ln>
            <a:scene3d>
              <a:camera prst="orthographicFront"/>
              <a:lightRig rig="flat" dir="t"/>
            </a:scene3d>
            <a:sp3d prstMaterial="metal">
              <a:bevelT w="2857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grpSp>
      <p:grpSp>
        <p:nvGrpSpPr>
          <p:cNvPr id="39" name="38 Grupo"/>
          <p:cNvGrpSpPr/>
          <p:nvPr/>
        </p:nvGrpSpPr>
        <p:grpSpPr>
          <a:xfrm>
            <a:off x="2344785" y="267494"/>
            <a:ext cx="864096" cy="1800200"/>
            <a:chOff x="107504" y="123478"/>
            <a:chExt cx="864096" cy="1509098"/>
          </a:xfrm>
          <a:effectLst>
            <a:outerShdw sx="110000" sy="110000" algn="ctr" rotWithShape="0">
              <a:schemeClr val="bg1"/>
            </a:outerShdw>
          </a:effectLst>
        </p:grpSpPr>
        <p:sp>
          <p:nvSpPr>
            <p:cNvPr id="40" name="39 Rectángulo"/>
            <p:cNvSpPr/>
            <p:nvPr/>
          </p:nvSpPr>
          <p:spPr>
            <a:xfrm rot="5400000">
              <a:off x="-214997" y="445979"/>
              <a:ext cx="1509098" cy="864096"/>
            </a:xfrm>
            <a:prstGeom prst="rect">
              <a:avLst/>
            </a:prstGeom>
            <a:noFill/>
            <a:ln>
              <a:noFill/>
            </a:ln>
            <a:effectLst/>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41" name="40 Elipse"/>
            <p:cNvSpPr/>
            <p:nvPr/>
          </p:nvSpPr>
          <p:spPr>
            <a:xfrm rot="5400000">
              <a:off x="391572" y="632720"/>
              <a:ext cx="366230" cy="468872"/>
            </a:xfrm>
            <a:prstGeom prst="ellipse">
              <a:avLst/>
            </a:prstGeom>
            <a:solidFill>
              <a:srgbClr val="81D31D"/>
            </a:solidFill>
            <a:ln>
              <a:noFill/>
            </a:ln>
            <a:scene3d>
              <a:camera prst="orthographicFront"/>
              <a:lightRig rig="flat" dir="t"/>
            </a:scene3d>
            <a:sp3d prstMaterial="metal">
              <a:bevelT w="2857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grpSp>
      <p:grpSp>
        <p:nvGrpSpPr>
          <p:cNvPr id="42" name="41 Grupo"/>
          <p:cNvGrpSpPr/>
          <p:nvPr/>
        </p:nvGrpSpPr>
        <p:grpSpPr>
          <a:xfrm>
            <a:off x="3280889" y="267494"/>
            <a:ext cx="864096" cy="1800200"/>
            <a:chOff x="107504" y="123478"/>
            <a:chExt cx="864096" cy="1509098"/>
          </a:xfrm>
          <a:effectLst>
            <a:outerShdw sx="110000" sy="110000" algn="ctr" rotWithShape="0">
              <a:schemeClr val="bg1"/>
            </a:outerShdw>
          </a:effectLst>
        </p:grpSpPr>
        <p:sp>
          <p:nvSpPr>
            <p:cNvPr id="43" name="42 Rectángulo"/>
            <p:cNvSpPr/>
            <p:nvPr/>
          </p:nvSpPr>
          <p:spPr>
            <a:xfrm rot="5400000">
              <a:off x="-214997" y="445979"/>
              <a:ext cx="1509098" cy="864096"/>
            </a:xfrm>
            <a:prstGeom prst="rect">
              <a:avLst/>
            </a:prstGeom>
            <a:noFill/>
            <a:ln>
              <a:noFill/>
            </a:ln>
            <a:effectLst/>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44" name="43 Elipse"/>
            <p:cNvSpPr/>
            <p:nvPr/>
          </p:nvSpPr>
          <p:spPr>
            <a:xfrm rot="5400000">
              <a:off x="391572" y="632720"/>
              <a:ext cx="366230" cy="468872"/>
            </a:xfrm>
            <a:prstGeom prst="ellipse">
              <a:avLst/>
            </a:prstGeom>
            <a:solidFill>
              <a:srgbClr val="81D31D"/>
            </a:solidFill>
            <a:ln>
              <a:noFill/>
            </a:ln>
            <a:scene3d>
              <a:camera prst="orthographicFront"/>
              <a:lightRig rig="flat" dir="t"/>
            </a:scene3d>
            <a:sp3d prstMaterial="metal">
              <a:bevelT w="2857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grpSp>
      <p:grpSp>
        <p:nvGrpSpPr>
          <p:cNvPr id="45" name="44 Grupo"/>
          <p:cNvGrpSpPr/>
          <p:nvPr/>
        </p:nvGrpSpPr>
        <p:grpSpPr>
          <a:xfrm>
            <a:off x="4216993" y="267494"/>
            <a:ext cx="864096" cy="1800200"/>
            <a:chOff x="107504" y="123478"/>
            <a:chExt cx="864096" cy="1509098"/>
          </a:xfrm>
          <a:effectLst>
            <a:outerShdw sx="110000" sy="110000" algn="ctr" rotWithShape="0">
              <a:schemeClr val="bg1"/>
            </a:outerShdw>
          </a:effectLst>
        </p:grpSpPr>
        <p:sp>
          <p:nvSpPr>
            <p:cNvPr id="46" name="45 Rectángulo"/>
            <p:cNvSpPr/>
            <p:nvPr/>
          </p:nvSpPr>
          <p:spPr>
            <a:xfrm rot="5400000">
              <a:off x="-214997" y="445979"/>
              <a:ext cx="1509098" cy="864096"/>
            </a:xfrm>
            <a:prstGeom prst="rect">
              <a:avLst/>
            </a:prstGeom>
            <a:noFill/>
            <a:ln>
              <a:noFill/>
            </a:ln>
            <a:effectLst/>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47" name="46 Elipse"/>
            <p:cNvSpPr/>
            <p:nvPr/>
          </p:nvSpPr>
          <p:spPr>
            <a:xfrm rot="5400000">
              <a:off x="391572" y="632720"/>
              <a:ext cx="366230" cy="468872"/>
            </a:xfrm>
            <a:prstGeom prst="ellipse">
              <a:avLst/>
            </a:prstGeom>
            <a:solidFill>
              <a:srgbClr val="81D31D"/>
            </a:solidFill>
            <a:ln>
              <a:noFill/>
            </a:ln>
            <a:scene3d>
              <a:camera prst="orthographicFront"/>
              <a:lightRig rig="flat" dir="t"/>
            </a:scene3d>
            <a:sp3d prstMaterial="metal">
              <a:bevelT w="2857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grpSp>
      <p:grpSp>
        <p:nvGrpSpPr>
          <p:cNvPr id="48" name="47 Grupo"/>
          <p:cNvGrpSpPr/>
          <p:nvPr/>
        </p:nvGrpSpPr>
        <p:grpSpPr>
          <a:xfrm>
            <a:off x="5153097" y="267494"/>
            <a:ext cx="864096" cy="1800200"/>
            <a:chOff x="107504" y="123478"/>
            <a:chExt cx="864096" cy="1509098"/>
          </a:xfrm>
          <a:effectLst>
            <a:outerShdw sx="110000" sy="110000" algn="ctr" rotWithShape="0">
              <a:schemeClr val="bg1"/>
            </a:outerShdw>
          </a:effectLst>
        </p:grpSpPr>
        <p:sp>
          <p:nvSpPr>
            <p:cNvPr id="49" name="48 Rectángulo"/>
            <p:cNvSpPr/>
            <p:nvPr/>
          </p:nvSpPr>
          <p:spPr>
            <a:xfrm rot="5400000">
              <a:off x="-214997" y="445979"/>
              <a:ext cx="1509098" cy="864096"/>
            </a:xfrm>
            <a:prstGeom prst="rect">
              <a:avLst/>
            </a:prstGeom>
            <a:noFill/>
            <a:ln>
              <a:noFill/>
            </a:ln>
            <a:effectLst/>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50" name="49 Elipse"/>
            <p:cNvSpPr/>
            <p:nvPr/>
          </p:nvSpPr>
          <p:spPr>
            <a:xfrm rot="5400000">
              <a:off x="391572" y="632720"/>
              <a:ext cx="366230" cy="468872"/>
            </a:xfrm>
            <a:prstGeom prst="ellipse">
              <a:avLst/>
            </a:prstGeom>
            <a:solidFill>
              <a:srgbClr val="81D31D"/>
            </a:solidFill>
            <a:ln>
              <a:noFill/>
            </a:ln>
            <a:scene3d>
              <a:camera prst="orthographicFront"/>
              <a:lightRig rig="flat" dir="t"/>
            </a:scene3d>
            <a:sp3d prstMaterial="metal">
              <a:bevelT w="2857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grpSp>
      <p:grpSp>
        <p:nvGrpSpPr>
          <p:cNvPr id="51" name="50 Grupo"/>
          <p:cNvGrpSpPr/>
          <p:nvPr/>
        </p:nvGrpSpPr>
        <p:grpSpPr>
          <a:xfrm>
            <a:off x="6017193" y="267494"/>
            <a:ext cx="864096" cy="1800200"/>
            <a:chOff x="107504" y="123478"/>
            <a:chExt cx="864096" cy="1509098"/>
          </a:xfrm>
          <a:effectLst>
            <a:outerShdw sx="110000" sy="110000" algn="ctr" rotWithShape="0">
              <a:schemeClr val="bg1"/>
            </a:outerShdw>
          </a:effectLst>
        </p:grpSpPr>
        <p:sp>
          <p:nvSpPr>
            <p:cNvPr id="52" name="51 Rectángulo"/>
            <p:cNvSpPr/>
            <p:nvPr/>
          </p:nvSpPr>
          <p:spPr>
            <a:xfrm rot="5400000">
              <a:off x="-214997" y="445979"/>
              <a:ext cx="1509098" cy="864096"/>
            </a:xfrm>
            <a:prstGeom prst="rect">
              <a:avLst/>
            </a:prstGeom>
            <a:noFill/>
            <a:ln>
              <a:noFill/>
            </a:ln>
            <a:effectLst/>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53" name="52 Elipse"/>
            <p:cNvSpPr/>
            <p:nvPr/>
          </p:nvSpPr>
          <p:spPr>
            <a:xfrm rot="5400000">
              <a:off x="391572" y="632720"/>
              <a:ext cx="366230" cy="468872"/>
            </a:xfrm>
            <a:prstGeom prst="ellipse">
              <a:avLst/>
            </a:prstGeom>
            <a:solidFill>
              <a:srgbClr val="81D31D"/>
            </a:solidFill>
            <a:ln>
              <a:noFill/>
            </a:ln>
            <a:scene3d>
              <a:camera prst="orthographicFront"/>
              <a:lightRig rig="flat" dir="t"/>
            </a:scene3d>
            <a:sp3d prstMaterial="metal">
              <a:bevelT w="2857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grpSp>
      <p:grpSp>
        <p:nvGrpSpPr>
          <p:cNvPr id="54" name="53 Grupo"/>
          <p:cNvGrpSpPr/>
          <p:nvPr/>
        </p:nvGrpSpPr>
        <p:grpSpPr>
          <a:xfrm>
            <a:off x="6953297" y="267494"/>
            <a:ext cx="864096" cy="1800200"/>
            <a:chOff x="107504" y="123478"/>
            <a:chExt cx="864096" cy="1509098"/>
          </a:xfrm>
          <a:effectLst>
            <a:outerShdw sx="110000" sy="110000" algn="ctr" rotWithShape="0">
              <a:schemeClr val="bg1"/>
            </a:outerShdw>
          </a:effectLst>
        </p:grpSpPr>
        <p:sp>
          <p:nvSpPr>
            <p:cNvPr id="55" name="54 Rectángulo"/>
            <p:cNvSpPr/>
            <p:nvPr/>
          </p:nvSpPr>
          <p:spPr>
            <a:xfrm rot="5400000">
              <a:off x="-214997" y="445979"/>
              <a:ext cx="1509098" cy="864096"/>
            </a:xfrm>
            <a:prstGeom prst="rect">
              <a:avLst/>
            </a:prstGeom>
            <a:noFill/>
            <a:ln>
              <a:noFill/>
            </a:ln>
            <a:effectLst/>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56" name="55 Elipse"/>
            <p:cNvSpPr/>
            <p:nvPr/>
          </p:nvSpPr>
          <p:spPr>
            <a:xfrm rot="5400000">
              <a:off x="391572" y="632720"/>
              <a:ext cx="366230" cy="468872"/>
            </a:xfrm>
            <a:prstGeom prst="ellipse">
              <a:avLst/>
            </a:prstGeom>
            <a:solidFill>
              <a:srgbClr val="81D31D"/>
            </a:solidFill>
            <a:ln>
              <a:noFill/>
            </a:ln>
            <a:scene3d>
              <a:camera prst="orthographicFront"/>
              <a:lightRig rig="flat" dir="t"/>
            </a:scene3d>
            <a:sp3d prstMaterial="metal">
              <a:bevelT w="2857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grpSp>
      <p:grpSp>
        <p:nvGrpSpPr>
          <p:cNvPr id="57" name="56 Grupo"/>
          <p:cNvGrpSpPr/>
          <p:nvPr/>
        </p:nvGrpSpPr>
        <p:grpSpPr>
          <a:xfrm>
            <a:off x="7757217" y="267494"/>
            <a:ext cx="864096" cy="1800200"/>
            <a:chOff x="107504" y="123478"/>
            <a:chExt cx="864096" cy="1509098"/>
          </a:xfrm>
          <a:effectLst>
            <a:outerShdw sx="110000" sy="110000" algn="ctr" rotWithShape="0">
              <a:schemeClr val="bg1"/>
            </a:outerShdw>
          </a:effectLst>
        </p:grpSpPr>
        <p:sp>
          <p:nvSpPr>
            <p:cNvPr id="58" name="57 Rectángulo"/>
            <p:cNvSpPr/>
            <p:nvPr/>
          </p:nvSpPr>
          <p:spPr>
            <a:xfrm rot="5400000">
              <a:off x="-214997" y="445979"/>
              <a:ext cx="1509098" cy="864096"/>
            </a:xfrm>
            <a:prstGeom prst="rect">
              <a:avLst/>
            </a:prstGeom>
            <a:noFill/>
            <a:ln>
              <a:noFill/>
            </a:ln>
            <a:effectLst/>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59" name="58 Elipse"/>
            <p:cNvSpPr/>
            <p:nvPr/>
          </p:nvSpPr>
          <p:spPr>
            <a:xfrm rot="5400000">
              <a:off x="391572" y="632720"/>
              <a:ext cx="366230" cy="468872"/>
            </a:xfrm>
            <a:prstGeom prst="ellipse">
              <a:avLst/>
            </a:prstGeom>
            <a:solidFill>
              <a:srgbClr val="81D31D"/>
            </a:solidFill>
            <a:ln>
              <a:noFill/>
            </a:ln>
            <a:scene3d>
              <a:camera prst="orthographicFront"/>
              <a:lightRig rig="flat" dir="t"/>
            </a:scene3d>
            <a:sp3d prstMaterial="metal">
              <a:bevelT w="2857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grpSp>
      <p:grpSp>
        <p:nvGrpSpPr>
          <p:cNvPr id="63" name="62 Grupo"/>
          <p:cNvGrpSpPr/>
          <p:nvPr/>
        </p:nvGrpSpPr>
        <p:grpSpPr>
          <a:xfrm>
            <a:off x="4017" y="1203598"/>
            <a:ext cx="864096" cy="1800200"/>
            <a:chOff x="107504" y="123478"/>
            <a:chExt cx="864096" cy="1509098"/>
          </a:xfrm>
          <a:effectLst>
            <a:outerShdw sx="110000" sy="110000" algn="ctr" rotWithShape="0">
              <a:schemeClr val="bg1"/>
            </a:outerShdw>
          </a:effectLst>
        </p:grpSpPr>
        <p:sp>
          <p:nvSpPr>
            <p:cNvPr id="64" name="63 Rectángulo"/>
            <p:cNvSpPr/>
            <p:nvPr/>
          </p:nvSpPr>
          <p:spPr>
            <a:xfrm rot="5400000">
              <a:off x="-214997" y="445979"/>
              <a:ext cx="1509098" cy="864096"/>
            </a:xfrm>
            <a:prstGeom prst="rect">
              <a:avLst/>
            </a:prstGeom>
            <a:noFill/>
            <a:ln>
              <a:noFill/>
            </a:ln>
            <a:effectLst/>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65" name="64 Elipse"/>
            <p:cNvSpPr/>
            <p:nvPr/>
          </p:nvSpPr>
          <p:spPr>
            <a:xfrm rot="5400000">
              <a:off x="391572" y="632720"/>
              <a:ext cx="366230" cy="468872"/>
            </a:xfrm>
            <a:prstGeom prst="ellipse">
              <a:avLst/>
            </a:prstGeom>
            <a:solidFill>
              <a:srgbClr val="C00000"/>
            </a:solidFill>
            <a:ln>
              <a:noFill/>
            </a:ln>
            <a:scene3d>
              <a:camera prst="orthographicFront"/>
              <a:lightRig rig="flat" dir="t"/>
            </a:scene3d>
            <a:sp3d prstMaterial="metal">
              <a:bevelT w="2857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grpSp>
      <p:grpSp>
        <p:nvGrpSpPr>
          <p:cNvPr id="66" name="65 Grupo"/>
          <p:cNvGrpSpPr/>
          <p:nvPr/>
        </p:nvGrpSpPr>
        <p:grpSpPr>
          <a:xfrm>
            <a:off x="940121" y="1203598"/>
            <a:ext cx="864096" cy="1800200"/>
            <a:chOff x="107504" y="123478"/>
            <a:chExt cx="864096" cy="1509098"/>
          </a:xfrm>
          <a:effectLst>
            <a:outerShdw sx="110000" sy="110000" algn="ctr" rotWithShape="0">
              <a:schemeClr val="bg1"/>
            </a:outerShdw>
          </a:effectLst>
        </p:grpSpPr>
        <p:sp>
          <p:nvSpPr>
            <p:cNvPr id="67" name="66 Rectángulo"/>
            <p:cNvSpPr/>
            <p:nvPr/>
          </p:nvSpPr>
          <p:spPr>
            <a:xfrm rot="5400000">
              <a:off x="-214997" y="445979"/>
              <a:ext cx="1509098" cy="864096"/>
            </a:xfrm>
            <a:prstGeom prst="rect">
              <a:avLst/>
            </a:prstGeom>
            <a:noFill/>
            <a:ln>
              <a:noFill/>
            </a:ln>
            <a:effectLst/>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68" name="67 Elipse"/>
            <p:cNvSpPr/>
            <p:nvPr/>
          </p:nvSpPr>
          <p:spPr>
            <a:xfrm rot="5400000">
              <a:off x="391572" y="632720"/>
              <a:ext cx="366230" cy="468872"/>
            </a:xfrm>
            <a:prstGeom prst="ellipse">
              <a:avLst/>
            </a:prstGeom>
            <a:solidFill>
              <a:srgbClr val="C00000"/>
            </a:solidFill>
            <a:ln>
              <a:noFill/>
            </a:ln>
            <a:scene3d>
              <a:camera prst="orthographicFront"/>
              <a:lightRig rig="flat" dir="t"/>
            </a:scene3d>
            <a:sp3d prstMaterial="metal">
              <a:bevelT w="2857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grpSp>
      <p:grpSp>
        <p:nvGrpSpPr>
          <p:cNvPr id="69" name="68 Grupo"/>
          <p:cNvGrpSpPr/>
          <p:nvPr/>
        </p:nvGrpSpPr>
        <p:grpSpPr>
          <a:xfrm>
            <a:off x="1804217" y="1203598"/>
            <a:ext cx="864096" cy="1800200"/>
            <a:chOff x="107504" y="123478"/>
            <a:chExt cx="864096" cy="1509098"/>
          </a:xfrm>
          <a:effectLst>
            <a:outerShdw sx="110000" sy="110000" algn="ctr" rotWithShape="0">
              <a:schemeClr val="bg1"/>
            </a:outerShdw>
          </a:effectLst>
        </p:grpSpPr>
        <p:sp>
          <p:nvSpPr>
            <p:cNvPr id="70" name="69 Rectángulo"/>
            <p:cNvSpPr/>
            <p:nvPr/>
          </p:nvSpPr>
          <p:spPr>
            <a:xfrm rot="5400000">
              <a:off x="-214997" y="445979"/>
              <a:ext cx="1509098" cy="864096"/>
            </a:xfrm>
            <a:prstGeom prst="rect">
              <a:avLst/>
            </a:prstGeom>
            <a:noFill/>
            <a:ln>
              <a:noFill/>
            </a:ln>
            <a:effectLst/>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71" name="70 Elipse"/>
            <p:cNvSpPr/>
            <p:nvPr/>
          </p:nvSpPr>
          <p:spPr>
            <a:xfrm rot="5400000">
              <a:off x="391572" y="632720"/>
              <a:ext cx="366230" cy="468872"/>
            </a:xfrm>
            <a:prstGeom prst="ellipse">
              <a:avLst/>
            </a:prstGeom>
            <a:solidFill>
              <a:srgbClr val="C00000"/>
            </a:solidFill>
            <a:ln>
              <a:noFill/>
            </a:ln>
            <a:scene3d>
              <a:camera prst="orthographicFront"/>
              <a:lightRig rig="flat" dir="t"/>
            </a:scene3d>
            <a:sp3d prstMaterial="metal">
              <a:bevelT w="2857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grpSp>
      <p:grpSp>
        <p:nvGrpSpPr>
          <p:cNvPr id="72" name="71 Grupo"/>
          <p:cNvGrpSpPr/>
          <p:nvPr/>
        </p:nvGrpSpPr>
        <p:grpSpPr>
          <a:xfrm>
            <a:off x="2740321" y="1203598"/>
            <a:ext cx="864096" cy="1800200"/>
            <a:chOff x="107504" y="123478"/>
            <a:chExt cx="864096" cy="1509098"/>
          </a:xfrm>
          <a:effectLst>
            <a:outerShdw sx="110000" sy="110000" algn="ctr" rotWithShape="0">
              <a:schemeClr val="bg1"/>
            </a:outerShdw>
          </a:effectLst>
        </p:grpSpPr>
        <p:sp>
          <p:nvSpPr>
            <p:cNvPr id="73" name="72 Rectángulo"/>
            <p:cNvSpPr/>
            <p:nvPr/>
          </p:nvSpPr>
          <p:spPr>
            <a:xfrm rot="5400000">
              <a:off x="-214997" y="445979"/>
              <a:ext cx="1509098" cy="864096"/>
            </a:xfrm>
            <a:prstGeom prst="rect">
              <a:avLst/>
            </a:prstGeom>
            <a:noFill/>
            <a:ln>
              <a:noFill/>
            </a:ln>
            <a:effectLst/>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74" name="73 Elipse"/>
            <p:cNvSpPr/>
            <p:nvPr/>
          </p:nvSpPr>
          <p:spPr>
            <a:xfrm rot="5400000">
              <a:off x="391572" y="632720"/>
              <a:ext cx="366230" cy="468872"/>
            </a:xfrm>
            <a:prstGeom prst="ellipse">
              <a:avLst/>
            </a:prstGeom>
            <a:solidFill>
              <a:srgbClr val="C00000"/>
            </a:solidFill>
            <a:ln>
              <a:noFill/>
            </a:ln>
            <a:scene3d>
              <a:camera prst="orthographicFront"/>
              <a:lightRig rig="flat" dir="t"/>
            </a:scene3d>
            <a:sp3d prstMaterial="metal">
              <a:bevelT w="2857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grpSp>
      <p:grpSp>
        <p:nvGrpSpPr>
          <p:cNvPr id="75" name="74 Grupo"/>
          <p:cNvGrpSpPr/>
          <p:nvPr/>
        </p:nvGrpSpPr>
        <p:grpSpPr>
          <a:xfrm>
            <a:off x="3676425" y="1203598"/>
            <a:ext cx="864096" cy="1800200"/>
            <a:chOff x="107504" y="123478"/>
            <a:chExt cx="864096" cy="1509098"/>
          </a:xfrm>
          <a:effectLst>
            <a:outerShdw sx="110000" sy="110000" algn="ctr" rotWithShape="0">
              <a:schemeClr val="bg1"/>
            </a:outerShdw>
          </a:effectLst>
        </p:grpSpPr>
        <p:sp>
          <p:nvSpPr>
            <p:cNvPr id="76" name="75 Rectángulo"/>
            <p:cNvSpPr/>
            <p:nvPr/>
          </p:nvSpPr>
          <p:spPr>
            <a:xfrm rot="5400000">
              <a:off x="-214997" y="445979"/>
              <a:ext cx="1509098" cy="864096"/>
            </a:xfrm>
            <a:prstGeom prst="rect">
              <a:avLst/>
            </a:prstGeom>
            <a:noFill/>
            <a:ln>
              <a:noFill/>
            </a:ln>
            <a:effectLst/>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77" name="76 Elipse"/>
            <p:cNvSpPr/>
            <p:nvPr/>
          </p:nvSpPr>
          <p:spPr>
            <a:xfrm rot="5400000">
              <a:off x="391572" y="632720"/>
              <a:ext cx="366230" cy="468872"/>
            </a:xfrm>
            <a:prstGeom prst="ellipse">
              <a:avLst/>
            </a:prstGeom>
            <a:solidFill>
              <a:srgbClr val="C00000"/>
            </a:solidFill>
            <a:ln>
              <a:noFill/>
            </a:ln>
            <a:scene3d>
              <a:camera prst="orthographicFront"/>
              <a:lightRig rig="flat" dir="t"/>
            </a:scene3d>
            <a:sp3d prstMaterial="metal">
              <a:bevelT w="2857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grpSp>
      <p:grpSp>
        <p:nvGrpSpPr>
          <p:cNvPr id="78" name="77 Grupo"/>
          <p:cNvGrpSpPr/>
          <p:nvPr/>
        </p:nvGrpSpPr>
        <p:grpSpPr>
          <a:xfrm>
            <a:off x="4612529" y="1203598"/>
            <a:ext cx="864096" cy="1800200"/>
            <a:chOff x="107504" y="123478"/>
            <a:chExt cx="864096" cy="1509098"/>
          </a:xfrm>
          <a:effectLst>
            <a:outerShdw sx="110000" sy="110000" algn="ctr" rotWithShape="0">
              <a:schemeClr val="bg1"/>
            </a:outerShdw>
          </a:effectLst>
        </p:grpSpPr>
        <p:sp>
          <p:nvSpPr>
            <p:cNvPr id="79" name="78 Rectángulo"/>
            <p:cNvSpPr/>
            <p:nvPr/>
          </p:nvSpPr>
          <p:spPr>
            <a:xfrm rot="5400000">
              <a:off x="-214997" y="445979"/>
              <a:ext cx="1509098" cy="864096"/>
            </a:xfrm>
            <a:prstGeom prst="rect">
              <a:avLst/>
            </a:prstGeom>
            <a:noFill/>
            <a:ln>
              <a:noFill/>
            </a:ln>
            <a:effectLst/>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80" name="79 Elipse"/>
            <p:cNvSpPr/>
            <p:nvPr/>
          </p:nvSpPr>
          <p:spPr>
            <a:xfrm rot="5400000">
              <a:off x="391572" y="632720"/>
              <a:ext cx="366230" cy="468872"/>
            </a:xfrm>
            <a:prstGeom prst="ellipse">
              <a:avLst/>
            </a:prstGeom>
            <a:solidFill>
              <a:srgbClr val="C00000"/>
            </a:solidFill>
            <a:ln>
              <a:noFill/>
            </a:ln>
            <a:scene3d>
              <a:camera prst="orthographicFront"/>
              <a:lightRig rig="flat" dir="t"/>
            </a:scene3d>
            <a:sp3d prstMaterial="metal">
              <a:bevelT w="2857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grpSp>
      <p:grpSp>
        <p:nvGrpSpPr>
          <p:cNvPr id="81" name="80 Grupo"/>
          <p:cNvGrpSpPr/>
          <p:nvPr/>
        </p:nvGrpSpPr>
        <p:grpSpPr>
          <a:xfrm>
            <a:off x="5476625" y="1203598"/>
            <a:ext cx="864096" cy="1800200"/>
            <a:chOff x="107504" y="123478"/>
            <a:chExt cx="864096" cy="1509098"/>
          </a:xfrm>
          <a:effectLst>
            <a:outerShdw sx="110000" sy="110000" algn="ctr" rotWithShape="0">
              <a:schemeClr val="bg1"/>
            </a:outerShdw>
          </a:effectLst>
        </p:grpSpPr>
        <p:sp>
          <p:nvSpPr>
            <p:cNvPr id="82" name="81 Rectángulo"/>
            <p:cNvSpPr/>
            <p:nvPr/>
          </p:nvSpPr>
          <p:spPr>
            <a:xfrm rot="5400000">
              <a:off x="-214997" y="445979"/>
              <a:ext cx="1509098" cy="864096"/>
            </a:xfrm>
            <a:prstGeom prst="rect">
              <a:avLst/>
            </a:prstGeom>
            <a:noFill/>
            <a:ln>
              <a:noFill/>
            </a:ln>
            <a:effectLst/>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83" name="82 Elipse"/>
            <p:cNvSpPr/>
            <p:nvPr/>
          </p:nvSpPr>
          <p:spPr>
            <a:xfrm rot="5400000">
              <a:off x="391572" y="632720"/>
              <a:ext cx="366230" cy="468872"/>
            </a:xfrm>
            <a:prstGeom prst="ellipse">
              <a:avLst/>
            </a:prstGeom>
            <a:solidFill>
              <a:srgbClr val="C00000"/>
            </a:solidFill>
            <a:ln>
              <a:noFill/>
            </a:ln>
            <a:scene3d>
              <a:camera prst="orthographicFront"/>
              <a:lightRig rig="flat" dir="t"/>
            </a:scene3d>
            <a:sp3d prstMaterial="metal">
              <a:bevelT w="2857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grpSp>
      <p:grpSp>
        <p:nvGrpSpPr>
          <p:cNvPr id="84" name="83 Grupo"/>
          <p:cNvGrpSpPr/>
          <p:nvPr/>
        </p:nvGrpSpPr>
        <p:grpSpPr>
          <a:xfrm>
            <a:off x="6412729" y="1203598"/>
            <a:ext cx="864096" cy="1800200"/>
            <a:chOff x="107504" y="123478"/>
            <a:chExt cx="864096" cy="1509098"/>
          </a:xfrm>
          <a:effectLst>
            <a:outerShdw sx="110000" sy="110000" algn="ctr" rotWithShape="0">
              <a:schemeClr val="bg1"/>
            </a:outerShdw>
          </a:effectLst>
        </p:grpSpPr>
        <p:sp>
          <p:nvSpPr>
            <p:cNvPr id="85" name="84 Rectángulo"/>
            <p:cNvSpPr/>
            <p:nvPr/>
          </p:nvSpPr>
          <p:spPr>
            <a:xfrm rot="5400000">
              <a:off x="-214997" y="445979"/>
              <a:ext cx="1509098" cy="864096"/>
            </a:xfrm>
            <a:prstGeom prst="rect">
              <a:avLst/>
            </a:prstGeom>
            <a:noFill/>
            <a:ln>
              <a:noFill/>
            </a:ln>
            <a:effectLst/>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86" name="85 Elipse"/>
            <p:cNvSpPr/>
            <p:nvPr/>
          </p:nvSpPr>
          <p:spPr>
            <a:xfrm rot="5400000">
              <a:off x="391572" y="632720"/>
              <a:ext cx="366230" cy="468872"/>
            </a:xfrm>
            <a:prstGeom prst="ellipse">
              <a:avLst/>
            </a:prstGeom>
            <a:solidFill>
              <a:srgbClr val="C00000"/>
            </a:solidFill>
            <a:ln>
              <a:noFill/>
            </a:ln>
            <a:scene3d>
              <a:camera prst="orthographicFront"/>
              <a:lightRig rig="flat" dir="t"/>
            </a:scene3d>
            <a:sp3d prstMaterial="metal">
              <a:bevelT w="2857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grpSp>
      <p:grpSp>
        <p:nvGrpSpPr>
          <p:cNvPr id="87" name="86 Grupo"/>
          <p:cNvGrpSpPr/>
          <p:nvPr/>
        </p:nvGrpSpPr>
        <p:grpSpPr>
          <a:xfrm>
            <a:off x="7216649" y="1203598"/>
            <a:ext cx="864096" cy="1800200"/>
            <a:chOff x="107504" y="123478"/>
            <a:chExt cx="864096" cy="1509098"/>
          </a:xfrm>
          <a:effectLst>
            <a:outerShdw sx="110000" sy="110000" algn="ctr" rotWithShape="0">
              <a:schemeClr val="bg1"/>
            </a:outerShdw>
          </a:effectLst>
        </p:grpSpPr>
        <p:sp>
          <p:nvSpPr>
            <p:cNvPr id="88" name="87 Rectángulo"/>
            <p:cNvSpPr/>
            <p:nvPr/>
          </p:nvSpPr>
          <p:spPr>
            <a:xfrm rot="5400000">
              <a:off x="-214997" y="445979"/>
              <a:ext cx="1509098" cy="864096"/>
            </a:xfrm>
            <a:prstGeom prst="rect">
              <a:avLst/>
            </a:prstGeom>
            <a:noFill/>
            <a:ln>
              <a:noFill/>
            </a:ln>
            <a:effectLst/>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89" name="88 Elipse"/>
            <p:cNvSpPr/>
            <p:nvPr/>
          </p:nvSpPr>
          <p:spPr>
            <a:xfrm rot="5400000">
              <a:off x="391572" y="632720"/>
              <a:ext cx="366230" cy="468872"/>
            </a:xfrm>
            <a:prstGeom prst="ellipse">
              <a:avLst/>
            </a:prstGeom>
            <a:solidFill>
              <a:srgbClr val="C00000"/>
            </a:solidFill>
            <a:ln>
              <a:noFill/>
            </a:ln>
            <a:scene3d>
              <a:camera prst="orthographicFront"/>
              <a:lightRig rig="flat" dir="t"/>
            </a:scene3d>
            <a:sp3d prstMaterial="metal">
              <a:bevelT w="2857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grpSp>
      <p:grpSp>
        <p:nvGrpSpPr>
          <p:cNvPr id="90" name="89 Grupo"/>
          <p:cNvGrpSpPr/>
          <p:nvPr/>
        </p:nvGrpSpPr>
        <p:grpSpPr>
          <a:xfrm>
            <a:off x="8152753" y="1203598"/>
            <a:ext cx="864096" cy="1800200"/>
            <a:chOff x="107504" y="123478"/>
            <a:chExt cx="864096" cy="1509098"/>
          </a:xfrm>
          <a:effectLst>
            <a:outerShdw sx="110000" sy="110000" algn="ctr" rotWithShape="0">
              <a:schemeClr val="bg1"/>
            </a:outerShdw>
          </a:effectLst>
        </p:grpSpPr>
        <p:sp>
          <p:nvSpPr>
            <p:cNvPr id="91" name="90 Rectángulo"/>
            <p:cNvSpPr/>
            <p:nvPr/>
          </p:nvSpPr>
          <p:spPr>
            <a:xfrm rot="5400000">
              <a:off x="-214997" y="445979"/>
              <a:ext cx="1509098" cy="864096"/>
            </a:xfrm>
            <a:prstGeom prst="rect">
              <a:avLst/>
            </a:prstGeom>
            <a:noFill/>
            <a:ln>
              <a:noFill/>
            </a:ln>
            <a:effectLst/>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92" name="91 Elipse"/>
            <p:cNvSpPr/>
            <p:nvPr/>
          </p:nvSpPr>
          <p:spPr>
            <a:xfrm rot="5400000">
              <a:off x="391572" y="632720"/>
              <a:ext cx="366230" cy="468872"/>
            </a:xfrm>
            <a:prstGeom prst="ellipse">
              <a:avLst/>
            </a:prstGeom>
            <a:solidFill>
              <a:srgbClr val="C00000"/>
            </a:solidFill>
            <a:ln>
              <a:noFill/>
            </a:ln>
            <a:scene3d>
              <a:camera prst="orthographicFront"/>
              <a:lightRig rig="flat" dir="t"/>
            </a:scene3d>
            <a:sp3d prstMaterial="metal">
              <a:bevelT w="2857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grpSp>
      <p:grpSp>
        <p:nvGrpSpPr>
          <p:cNvPr id="93" name="92 Grupo"/>
          <p:cNvGrpSpPr/>
          <p:nvPr/>
        </p:nvGrpSpPr>
        <p:grpSpPr>
          <a:xfrm flipV="1">
            <a:off x="26126" y="1995686"/>
            <a:ext cx="864096" cy="1869138"/>
            <a:chOff x="107504" y="123478"/>
            <a:chExt cx="864096" cy="1509098"/>
          </a:xfrm>
          <a:effectLst>
            <a:outerShdw sx="110000" sy="110000" algn="ctr" rotWithShape="0">
              <a:schemeClr val="bg1"/>
            </a:outerShdw>
          </a:effectLst>
        </p:grpSpPr>
        <p:sp>
          <p:nvSpPr>
            <p:cNvPr id="94" name="93 Rectángulo"/>
            <p:cNvSpPr/>
            <p:nvPr/>
          </p:nvSpPr>
          <p:spPr>
            <a:xfrm rot="5400000">
              <a:off x="-214997" y="445979"/>
              <a:ext cx="1509098" cy="864096"/>
            </a:xfrm>
            <a:prstGeom prst="rect">
              <a:avLst/>
            </a:prstGeom>
            <a:noFill/>
            <a:ln>
              <a:noFill/>
            </a:ln>
            <a:effectLst/>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95" name="94 Elipse"/>
            <p:cNvSpPr/>
            <p:nvPr/>
          </p:nvSpPr>
          <p:spPr>
            <a:xfrm rot="5400000">
              <a:off x="391572" y="632720"/>
              <a:ext cx="366230" cy="468872"/>
            </a:xfrm>
            <a:prstGeom prst="ellipse">
              <a:avLst/>
            </a:prstGeom>
            <a:solidFill>
              <a:srgbClr val="C00000"/>
            </a:solidFill>
            <a:ln>
              <a:noFill/>
            </a:ln>
            <a:scene3d>
              <a:camera prst="orthographicFront"/>
              <a:lightRig rig="flat" dir="t"/>
            </a:scene3d>
            <a:sp3d prstMaterial="metal">
              <a:bevelT w="2857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grpSp>
      <p:grpSp>
        <p:nvGrpSpPr>
          <p:cNvPr id="96" name="95 Grupo"/>
          <p:cNvGrpSpPr/>
          <p:nvPr/>
        </p:nvGrpSpPr>
        <p:grpSpPr>
          <a:xfrm flipV="1">
            <a:off x="962230" y="1995686"/>
            <a:ext cx="864096" cy="1869138"/>
            <a:chOff x="107504" y="123478"/>
            <a:chExt cx="864096" cy="1509098"/>
          </a:xfrm>
          <a:effectLst>
            <a:outerShdw sx="110000" sy="110000" algn="ctr" rotWithShape="0">
              <a:schemeClr val="bg1"/>
            </a:outerShdw>
          </a:effectLst>
        </p:grpSpPr>
        <p:sp>
          <p:nvSpPr>
            <p:cNvPr id="97" name="96 Rectángulo"/>
            <p:cNvSpPr/>
            <p:nvPr/>
          </p:nvSpPr>
          <p:spPr>
            <a:xfrm rot="5400000">
              <a:off x="-214997" y="445979"/>
              <a:ext cx="1509098" cy="864096"/>
            </a:xfrm>
            <a:prstGeom prst="rect">
              <a:avLst/>
            </a:prstGeom>
            <a:noFill/>
            <a:ln>
              <a:noFill/>
            </a:ln>
            <a:effectLst/>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98" name="97 Elipse"/>
            <p:cNvSpPr/>
            <p:nvPr/>
          </p:nvSpPr>
          <p:spPr>
            <a:xfrm rot="5400000">
              <a:off x="391572" y="632720"/>
              <a:ext cx="366230" cy="468872"/>
            </a:xfrm>
            <a:prstGeom prst="ellipse">
              <a:avLst/>
            </a:prstGeom>
            <a:solidFill>
              <a:srgbClr val="C00000"/>
            </a:solidFill>
            <a:ln>
              <a:noFill/>
            </a:ln>
            <a:scene3d>
              <a:camera prst="orthographicFront"/>
              <a:lightRig rig="flat" dir="t"/>
            </a:scene3d>
            <a:sp3d prstMaterial="metal">
              <a:bevelT w="2857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grpSp>
      <p:grpSp>
        <p:nvGrpSpPr>
          <p:cNvPr id="99" name="98 Grupo"/>
          <p:cNvGrpSpPr/>
          <p:nvPr/>
        </p:nvGrpSpPr>
        <p:grpSpPr>
          <a:xfrm flipV="1">
            <a:off x="1826326" y="1995686"/>
            <a:ext cx="864096" cy="1869138"/>
            <a:chOff x="107504" y="123478"/>
            <a:chExt cx="864096" cy="1509098"/>
          </a:xfrm>
          <a:effectLst>
            <a:outerShdw sx="110000" sy="110000" algn="ctr" rotWithShape="0">
              <a:schemeClr val="bg1"/>
            </a:outerShdw>
          </a:effectLst>
        </p:grpSpPr>
        <p:sp>
          <p:nvSpPr>
            <p:cNvPr id="100" name="99 Rectángulo"/>
            <p:cNvSpPr/>
            <p:nvPr/>
          </p:nvSpPr>
          <p:spPr>
            <a:xfrm rot="5400000">
              <a:off x="-214997" y="445979"/>
              <a:ext cx="1509098" cy="864096"/>
            </a:xfrm>
            <a:prstGeom prst="rect">
              <a:avLst/>
            </a:prstGeom>
            <a:noFill/>
            <a:ln>
              <a:noFill/>
            </a:ln>
            <a:effectLst/>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01" name="100 Elipse"/>
            <p:cNvSpPr/>
            <p:nvPr/>
          </p:nvSpPr>
          <p:spPr>
            <a:xfrm rot="5400000">
              <a:off x="391572" y="632720"/>
              <a:ext cx="366230" cy="468872"/>
            </a:xfrm>
            <a:prstGeom prst="ellipse">
              <a:avLst/>
            </a:prstGeom>
            <a:solidFill>
              <a:srgbClr val="C00000"/>
            </a:solidFill>
            <a:ln>
              <a:noFill/>
            </a:ln>
            <a:scene3d>
              <a:camera prst="orthographicFront"/>
              <a:lightRig rig="flat" dir="t"/>
            </a:scene3d>
            <a:sp3d prstMaterial="metal">
              <a:bevelT w="2857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grpSp>
      <p:grpSp>
        <p:nvGrpSpPr>
          <p:cNvPr id="102" name="101 Grupo"/>
          <p:cNvGrpSpPr/>
          <p:nvPr/>
        </p:nvGrpSpPr>
        <p:grpSpPr>
          <a:xfrm flipV="1">
            <a:off x="2762430" y="1995686"/>
            <a:ext cx="864096" cy="1869138"/>
            <a:chOff x="107504" y="123478"/>
            <a:chExt cx="864096" cy="1509098"/>
          </a:xfrm>
          <a:effectLst>
            <a:outerShdw sx="110000" sy="110000" algn="ctr" rotWithShape="0">
              <a:schemeClr val="bg1"/>
            </a:outerShdw>
          </a:effectLst>
        </p:grpSpPr>
        <p:sp>
          <p:nvSpPr>
            <p:cNvPr id="103" name="102 Rectángulo"/>
            <p:cNvSpPr/>
            <p:nvPr/>
          </p:nvSpPr>
          <p:spPr>
            <a:xfrm rot="5400000">
              <a:off x="-214997" y="445979"/>
              <a:ext cx="1509098" cy="864096"/>
            </a:xfrm>
            <a:prstGeom prst="rect">
              <a:avLst/>
            </a:prstGeom>
            <a:noFill/>
            <a:ln>
              <a:noFill/>
            </a:ln>
            <a:effectLst/>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04" name="103 Elipse"/>
            <p:cNvSpPr/>
            <p:nvPr/>
          </p:nvSpPr>
          <p:spPr>
            <a:xfrm rot="5400000">
              <a:off x="391572" y="632720"/>
              <a:ext cx="366230" cy="468872"/>
            </a:xfrm>
            <a:prstGeom prst="ellipse">
              <a:avLst/>
            </a:prstGeom>
            <a:solidFill>
              <a:srgbClr val="C00000"/>
            </a:solidFill>
            <a:ln>
              <a:noFill/>
            </a:ln>
            <a:scene3d>
              <a:camera prst="orthographicFront"/>
              <a:lightRig rig="flat" dir="t"/>
            </a:scene3d>
            <a:sp3d prstMaterial="metal">
              <a:bevelT w="2857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grpSp>
      <p:grpSp>
        <p:nvGrpSpPr>
          <p:cNvPr id="105" name="104 Grupo"/>
          <p:cNvGrpSpPr/>
          <p:nvPr/>
        </p:nvGrpSpPr>
        <p:grpSpPr>
          <a:xfrm flipV="1">
            <a:off x="3698534" y="1995686"/>
            <a:ext cx="864096" cy="1869138"/>
            <a:chOff x="107504" y="123478"/>
            <a:chExt cx="864096" cy="1509098"/>
          </a:xfrm>
          <a:effectLst>
            <a:outerShdw sx="110000" sy="110000" algn="ctr" rotWithShape="0">
              <a:schemeClr val="bg1"/>
            </a:outerShdw>
          </a:effectLst>
        </p:grpSpPr>
        <p:sp>
          <p:nvSpPr>
            <p:cNvPr id="106" name="105 Rectángulo"/>
            <p:cNvSpPr/>
            <p:nvPr/>
          </p:nvSpPr>
          <p:spPr>
            <a:xfrm rot="5400000">
              <a:off x="-214997" y="445979"/>
              <a:ext cx="1509098" cy="864096"/>
            </a:xfrm>
            <a:prstGeom prst="rect">
              <a:avLst/>
            </a:prstGeom>
            <a:noFill/>
            <a:ln>
              <a:noFill/>
            </a:ln>
            <a:effectLst/>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07" name="106 Elipse"/>
            <p:cNvSpPr/>
            <p:nvPr/>
          </p:nvSpPr>
          <p:spPr>
            <a:xfrm rot="5400000">
              <a:off x="391572" y="632720"/>
              <a:ext cx="366230" cy="468872"/>
            </a:xfrm>
            <a:prstGeom prst="ellipse">
              <a:avLst/>
            </a:prstGeom>
            <a:solidFill>
              <a:srgbClr val="C00000"/>
            </a:solidFill>
            <a:ln>
              <a:noFill/>
            </a:ln>
            <a:scene3d>
              <a:camera prst="orthographicFront"/>
              <a:lightRig rig="flat" dir="t"/>
            </a:scene3d>
            <a:sp3d prstMaterial="metal">
              <a:bevelT w="2857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grpSp>
      <p:grpSp>
        <p:nvGrpSpPr>
          <p:cNvPr id="108" name="107 Grupo"/>
          <p:cNvGrpSpPr/>
          <p:nvPr/>
        </p:nvGrpSpPr>
        <p:grpSpPr>
          <a:xfrm flipV="1">
            <a:off x="4634638" y="1995686"/>
            <a:ext cx="864096" cy="1869138"/>
            <a:chOff x="107504" y="123478"/>
            <a:chExt cx="864096" cy="1509098"/>
          </a:xfrm>
          <a:effectLst>
            <a:outerShdw sx="110000" sy="110000" algn="ctr" rotWithShape="0">
              <a:schemeClr val="bg1"/>
            </a:outerShdw>
          </a:effectLst>
        </p:grpSpPr>
        <p:sp>
          <p:nvSpPr>
            <p:cNvPr id="109" name="108 Rectángulo"/>
            <p:cNvSpPr/>
            <p:nvPr/>
          </p:nvSpPr>
          <p:spPr>
            <a:xfrm rot="5400000">
              <a:off x="-214997" y="445979"/>
              <a:ext cx="1509098" cy="864096"/>
            </a:xfrm>
            <a:prstGeom prst="rect">
              <a:avLst/>
            </a:prstGeom>
            <a:noFill/>
            <a:ln>
              <a:noFill/>
            </a:ln>
            <a:effectLst/>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10" name="109 Elipse"/>
            <p:cNvSpPr/>
            <p:nvPr/>
          </p:nvSpPr>
          <p:spPr>
            <a:xfrm rot="5400000">
              <a:off x="391572" y="632720"/>
              <a:ext cx="366230" cy="468872"/>
            </a:xfrm>
            <a:prstGeom prst="ellipse">
              <a:avLst/>
            </a:prstGeom>
            <a:solidFill>
              <a:srgbClr val="C00000"/>
            </a:solidFill>
            <a:ln>
              <a:noFill/>
            </a:ln>
            <a:scene3d>
              <a:camera prst="orthographicFront"/>
              <a:lightRig rig="flat" dir="t"/>
            </a:scene3d>
            <a:sp3d prstMaterial="metal">
              <a:bevelT w="2857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grpSp>
      <p:grpSp>
        <p:nvGrpSpPr>
          <p:cNvPr id="111" name="110 Grupo"/>
          <p:cNvGrpSpPr/>
          <p:nvPr/>
        </p:nvGrpSpPr>
        <p:grpSpPr>
          <a:xfrm flipV="1">
            <a:off x="5498734" y="1995686"/>
            <a:ext cx="864096" cy="1869138"/>
            <a:chOff x="107504" y="123478"/>
            <a:chExt cx="864096" cy="1509098"/>
          </a:xfrm>
          <a:effectLst>
            <a:outerShdw sx="110000" sy="110000" algn="ctr" rotWithShape="0">
              <a:schemeClr val="bg1"/>
            </a:outerShdw>
          </a:effectLst>
        </p:grpSpPr>
        <p:sp>
          <p:nvSpPr>
            <p:cNvPr id="112" name="111 Rectángulo"/>
            <p:cNvSpPr/>
            <p:nvPr/>
          </p:nvSpPr>
          <p:spPr>
            <a:xfrm rot="5400000">
              <a:off x="-214997" y="445979"/>
              <a:ext cx="1509098" cy="864096"/>
            </a:xfrm>
            <a:prstGeom prst="rect">
              <a:avLst/>
            </a:prstGeom>
            <a:noFill/>
            <a:ln>
              <a:noFill/>
            </a:ln>
            <a:effectLst/>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13" name="112 Elipse"/>
            <p:cNvSpPr/>
            <p:nvPr/>
          </p:nvSpPr>
          <p:spPr>
            <a:xfrm rot="5400000">
              <a:off x="391572" y="632720"/>
              <a:ext cx="366230" cy="468872"/>
            </a:xfrm>
            <a:prstGeom prst="ellipse">
              <a:avLst/>
            </a:prstGeom>
            <a:solidFill>
              <a:srgbClr val="C00000"/>
            </a:solidFill>
            <a:ln>
              <a:noFill/>
            </a:ln>
            <a:scene3d>
              <a:camera prst="orthographicFront"/>
              <a:lightRig rig="flat" dir="t"/>
            </a:scene3d>
            <a:sp3d prstMaterial="metal">
              <a:bevelT w="2857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grpSp>
      <p:grpSp>
        <p:nvGrpSpPr>
          <p:cNvPr id="114" name="113 Grupo"/>
          <p:cNvGrpSpPr/>
          <p:nvPr/>
        </p:nvGrpSpPr>
        <p:grpSpPr>
          <a:xfrm flipV="1">
            <a:off x="6434838" y="1995686"/>
            <a:ext cx="864096" cy="1869138"/>
            <a:chOff x="107504" y="123478"/>
            <a:chExt cx="864096" cy="1509098"/>
          </a:xfrm>
          <a:effectLst>
            <a:outerShdw sx="110000" sy="110000" algn="ctr" rotWithShape="0">
              <a:schemeClr val="bg1"/>
            </a:outerShdw>
          </a:effectLst>
        </p:grpSpPr>
        <p:sp>
          <p:nvSpPr>
            <p:cNvPr id="115" name="114 Rectángulo"/>
            <p:cNvSpPr/>
            <p:nvPr/>
          </p:nvSpPr>
          <p:spPr>
            <a:xfrm rot="5400000">
              <a:off x="-214997" y="445979"/>
              <a:ext cx="1509098" cy="864096"/>
            </a:xfrm>
            <a:prstGeom prst="rect">
              <a:avLst/>
            </a:prstGeom>
            <a:noFill/>
            <a:ln>
              <a:noFill/>
            </a:ln>
            <a:effectLst/>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16" name="115 Elipse"/>
            <p:cNvSpPr/>
            <p:nvPr/>
          </p:nvSpPr>
          <p:spPr>
            <a:xfrm rot="5400000">
              <a:off x="391572" y="632720"/>
              <a:ext cx="366230" cy="468872"/>
            </a:xfrm>
            <a:prstGeom prst="ellipse">
              <a:avLst/>
            </a:prstGeom>
            <a:solidFill>
              <a:srgbClr val="C00000"/>
            </a:solidFill>
            <a:ln>
              <a:noFill/>
            </a:ln>
            <a:scene3d>
              <a:camera prst="orthographicFront"/>
              <a:lightRig rig="flat" dir="t"/>
            </a:scene3d>
            <a:sp3d prstMaterial="metal">
              <a:bevelT w="2857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grpSp>
      <p:grpSp>
        <p:nvGrpSpPr>
          <p:cNvPr id="117" name="116 Grupo"/>
          <p:cNvGrpSpPr/>
          <p:nvPr/>
        </p:nvGrpSpPr>
        <p:grpSpPr>
          <a:xfrm flipV="1">
            <a:off x="7238758" y="1995686"/>
            <a:ext cx="864096" cy="1869138"/>
            <a:chOff x="107504" y="123478"/>
            <a:chExt cx="864096" cy="1509098"/>
          </a:xfrm>
          <a:effectLst>
            <a:outerShdw sx="110000" sy="110000" algn="ctr" rotWithShape="0">
              <a:schemeClr val="bg1"/>
            </a:outerShdw>
          </a:effectLst>
        </p:grpSpPr>
        <p:sp>
          <p:nvSpPr>
            <p:cNvPr id="118" name="117 Rectángulo"/>
            <p:cNvSpPr/>
            <p:nvPr/>
          </p:nvSpPr>
          <p:spPr>
            <a:xfrm rot="5400000">
              <a:off x="-214997" y="445979"/>
              <a:ext cx="1509098" cy="864096"/>
            </a:xfrm>
            <a:prstGeom prst="rect">
              <a:avLst/>
            </a:prstGeom>
            <a:noFill/>
            <a:ln>
              <a:noFill/>
            </a:ln>
            <a:effectLst/>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19" name="118 Elipse"/>
            <p:cNvSpPr/>
            <p:nvPr/>
          </p:nvSpPr>
          <p:spPr>
            <a:xfrm rot="5400000">
              <a:off x="391572" y="632720"/>
              <a:ext cx="366230" cy="468872"/>
            </a:xfrm>
            <a:prstGeom prst="ellipse">
              <a:avLst/>
            </a:prstGeom>
            <a:solidFill>
              <a:srgbClr val="C00000"/>
            </a:solidFill>
            <a:ln>
              <a:noFill/>
            </a:ln>
            <a:scene3d>
              <a:camera prst="orthographicFront"/>
              <a:lightRig rig="flat" dir="t"/>
            </a:scene3d>
            <a:sp3d prstMaterial="metal">
              <a:bevelT w="2857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grpSp>
      <p:grpSp>
        <p:nvGrpSpPr>
          <p:cNvPr id="120" name="119 Grupo"/>
          <p:cNvGrpSpPr/>
          <p:nvPr/>
        </p:nvGrpSpPr>
        <p:grpSpPr>
          <a:xfrm flipV="1">
            <a:off x="8174862" y="1995686"/>
            <a:ext cx="864096" cy="1869138"/>
            <a:chOff x="107504" y="123478"/>
            <a:chExt cx="864096" cy="1509098"/>
          </a:xfrm>
          <a:effectLst>
            <a:outerShdw sx="110000" sy="110000" algn="ctr" rotWithShape="0">
              <a:schemeClr val="bg1"/>
            </a:outerShdw>
          </a:effectLst>
        </p:grpSpPr>
        <p:sp>
          <p:nvSpPr>
            <p:cNvPr id="121" name="120 Rectángulo"/>
            <p:cNvSpPr/>
            <p:nvPr/>
          </p:nvSpPr>
          <p:spPr>
            <a:xfrm rot="5400000">
              <a:off x="-214997" y="445979"/>
              <a:ext cx="1509098" cy="864096"/>
            </a:xfrm>
            <a:prstGeom prst="rect">
              <a:avLst/>
            </a:prstGeom>
            <a:noFill/>
            <a:ln>
              <a:noFill/>
            </a:ln>
            <a:effectLst/>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22" name="121 Elipse"/>
            <p:cNvSpPr/>
            <p:nvPr/>
          </p:nvSpPr>
          <p:spPr>
            <a:xfrm rot="5400000">
              <a:off x="391572" y="632720"/>
              <a:ext cx="366230" cy="468872"/>
            </a:xfrm>
            <a:prstGeom prst="ellipse">
              <a:avLst/>
            </a:prstGeom>
            <a:solidFill>
              <a:srgbClr val="C00000"/>
            </a:solidFill>
            <a:ln>
              <a:noFill/>
            </a:ln>
            <a:scene3d>
              <a:camera prst="orthographicFront"/>
              <a:lightRig rig="flat" dir="t"/>
            </a:scene3d>
            <a:sp3d prstMaterial="metal">
              <a:bevelT w="2857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grpSp>
      <p:grpSp>
        <p:nvGrpSpPr>
          <p:cNvPr id="123" name="122 Grupo"/>
          <p:cNvGrpSpPr/>
          <p:nvPr/>
        </p:nvGrpSpPr>
        <p:grpSpPr>
          <a:xfrm flipV="1">
            <a:off x="566694" y="2787774"/>
            <a:ext cx="864096" cy="1869138"/>
            <a:chOff x="107504" y="123478"/>
            <a:chExt cx="864096" cy="1509098"/>
          </a:xfrm>
          <a:effectLst>
            <a:outerShdw sx="110000" sy="110000" algn="ctr" rotWithShape="0">
              <a:schemeClr val="bg1"/>
            </a:outerShdw>
          </a:effectLst>
        </p:grpSpPr>
        <p:sp>
          <p:nvSpPr>
            <p:cNvPr id="124" name="123 Rectángulo"/>
            <p:cNvSpPr/>
            <p:nvPr/>
          </p:nvSpPr>
          <p:spPr>
            <a:xfrm rot="5400000">
              <a:off x="-214997" y="445979"/>
              <a:ext cx="1509098" cy="864096"/>
            </a:xfrm>
            <a:prstGeom prst="rect">
              <a:avLst/>
            </a:prstGeom>
            <a:noFill/>
            <a:ln>
              <a:noFill/>
            </a:ln>
            <a:effectLst/>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25" name="124 Elipse"/>
            <p:cNvSpPr/>
            <p:nvPr/>
          </p:nvSpPr>
          <p:spPr>
            <a:xfrm rot="5400000">
              <a:off x="391572" y="632720"/>
              <a:ext cx="366230" cy="468872"/>
            </a:xfrm>
            <a:prstGeom prst="ellipse">
              <a:avLst/>
            </a:prstGeom>
            <a:solidFill>
              <a:srgbClr val="81D31D"/>
            </a:solidFill>
            <a:ln>
              <a:noFill/>
            </a:ln>
            <a:scene3d>
              <a:camera prst="orthographicFront"/>
              <a:lightRig rig="flat" dir="t"/>
            </a:scene3d>
            <a:sp3d prstMaterial="metal">
              <a:bevelT w="2857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grpSp>
      <p:grpSp>
        <p:nvGrpSpPr>
          <p:cNvPr id="126" name="125 Grupo"/>
          <p:cNvGrpSpPr/>
          <p:nvPr/>
        </p:nvGrpSpPr>
        <p:grpSpPr>
          <a:xfrm flipV="1">
            <a:off x="1502798" y="2787774"/>
            <a:ext cx="864096" cy="1869138"/>
            <a:chOff x="107504" y="123478"/>
            <a:chExt cx="864096" cy="1509098"/>
          </a:xfrm>
          <a:effectLst>
            <a:outerShdw sx="110000" sy="110000" algn="ctr" rotWithShape="0">
              <a:schemeClr val="bg1"/>
            </a:outerShdw>
          </a:effectLst>
        </p:grpSpPr>
        <p:sp>
          <p:nvSpPr>
            <p:cNvPr id="127" name="126 Rectángulo"/>
            <p:cNvSpPr/>
            <p:nvPr/>
          </p:nvSpPr>
          <p:spPr>
            <a:xfrm rot="5400000">
              <a:off x="-214997" y="445979"/>
              <a:ext cx="1509098" cy="864096"/>
            </a:xfrm>
            <a:prstGeom prst="rect">
              <a:avLst/>
            </a:prstGeom>
            <a:noFill/>
            <a:ln>
              <a:noFill/>
            </a:ln>
            <a:effectLst/>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28" name="127 Elipse"/>
            <p:cNvSpPr/>
            <p:nvPr/>
          </p:nvSpPr>
          <p:spPr>
            <a:xfrm rot="5400000">
              <a:off x="391572" y="632720"/>
              <a:ext cx="366230" cy="468872"/>
            </a:xfrm>
            <a:prstGeom prst="ellipse">
              <a:avLst/>
            </a:prstGeom>
            <a:solidFill>
              <a:srgbClr val="81D31D"/>
            </a:solidFill>
            <a:ln>
              <a:noFill/>
            </a:ln>
            <a:scene3d>
              <a:camera prst="orthographicFront"/>
              <a:lightRig rig="flat" dir="t"/>
            </a:scene3d>
            <a:sp3d prstMaterial="metal">
              <a:bevelT w="2857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grpSp>
      <p:grpSp>
        <p:nvGrpSpPr>
          <p:cNvPr id="129" name="128 Grupo"/>
          <p:cNvGrpSpPr/>
          <p:nvPr/>
        </p:nvGrpSpPr>
        <p:grpSpPr>
          <a:xfrm flipV="1">
            <a:off x="2366894" y="2787774"/>
            <a:ext cx="864096" cy="1869138"/>
            <a:chOff x="107504" y="123478"/>
            <a:chExt cx="864096" cy="1509098"/>
          </a:xfrm>
          <a:effectLst>
            <a:outerShdw sx="110000" sy="110000" algn="ctr" rotWithShape="0">
              <a:schemeClr val="bg1"/>
            </a:outerShdw>
          </a:effectLst>
        </p:grpSpPr>
        <p:sp>
          <p:nvSpPr>
            <p:cNvPr id="130" name="129 Rectángulo"/>
            <p:cNvSpPr/>
            <p:nvPr/>
          </p:nvSpPr>
          <p:spPr>
            <a:xfrm rot="5400000">
              <a:off x="-214997" y="445979"/>
              <a:ext cx="1509098" cy="864096"/>
            </a:xfrm>
            <a:prstGeom prst="rect">
              <a:avLst/>
            </a:prstGeom>
            <a:noFill/>
            <a:ln>
              <a:noFill/>
            </a:ln>
            <a:effectLst/>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31" name="130 Elipse"/>
            <p:cNvSpPr/>
            <p:nvPr/>
          </p:nvSpPr>
          <p:spPr>
            <a:xfrm rot="5400000">
              <a:off x="391572" y="632720"/>
              <a:ext cx="366230" cy="468872"/>
            </a:xfrm>
            <a:prstGeom prst="ellipse">
              <a:avLst/>
            </a:prstGeom>
            <a:solidFill>
              <a:srgbClr val="81D31D"/>
            </a:solidFill>
            <a:ln>
              <a:noFill/>
            </a:ln>
            <a:scene3d>
              <a:camera prst="orthographicFront"/>
              <a:lightRig rig="flat" dir="t"/>
            </a:scene3d>
            <a:sp3d prstMaterial="metal">
              <a:bevelT w="2857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grpSp>
      <p:grpSp>
        <p:nvGrpSpPr>
          <p:cNvPr id="132" name="131 Grupo"/>
          <p:cNvGrpSpPr/>
          <p:nvPr/>
        </p:nvGrpSpPr>
        <p:grpSpPr>
          <a:xfrm flipV="1">
            <a:off x="3302998" y="2787774"/>
            <a:ext cx="864096" cy="1869138"/>
            <a:chOff x="107504" y="123478"/>
            <a:chExt cx="864096" cy="1509098"/>
          </a:xfrm>
          <a:effectLst>
            <a:outerShdw sx="110000" sy="110000" algn="ctr" rotWithShape="0">
              <a:schemeClr val="bg1"/>
            </a:outerShdw>
          </a:effectLst>
        </p:grpSpPr>
        <p:sp>
          <p:nvSpPr>
            <p:cNvPr id="133" name="132 Rectángulo"/>
            <p:cNvSpPr/>
            <p:nvPr/>
          </p:nvSpPr>
          <p:spPr>
            <a:xfrm rot="5400000">
              <a:off x="-214997" y="445979"/>
              <a:ext cx="1509098" cy="864096"/>
            </a:xfrm>
            <a:prstGeom prst="rect">
              <a:avLst/>
            </a:prstGeom>
            <a:noFill/>
            <a:ln>
              <a:noFill/>
            </a:ln>
            <a:effectLst/>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34" name="133 Elipse"/>
            <p:cNvSpPr/>
            <p:nvPr/>
          </p:nvSpPr>
          <p:spPr>
            <a:xfrm rot="5400000">
              <a:off x="391572" y="632720"/>
              <a:ext cx="366230" cy="468872"/>
            </a:xfrm>
            <a:prstGeom prst="ellipse">
              <a:avLst/>
            </a:prstGeom>
            <a:solidFill>
              <a:srgbClr val="81D31D"/>
            </a:solidFill>
            <a:ln>
              <a:noFill/>
            </a:ln>
            <a:scene3d>
              <a:camera prst="orthographicFront"/>
              <a:lightRig rig="flat" dir="t"/>
            </a:scene3d>
            <a:sp3d prstMaterial="metal">
              <a:bevelT w="2857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grpSp>
      <p:grpSp>
        <p:nvGrpSpPr>
          <p:cNvPr id="135" name="134 Grupo"/>
          <p:cNvGrpSpPr/>
          <p:nvPr/>
        </p:nvGrpSpPr>
        <p:grpSpPr>
          <a:xfrm flipV="1">
            <a:off x="4239102" y="2787774"/>
            <a:ext cx="864096" cy="1869138"/>
            <a:chOff x="107504" y="123478"/>
            <a:chExt cx="864096" cy="1509098"/>
          </a:xfrm>
          <a:effectLst>
            <a:outerShdw sx="110000" sy="110000" algn="ctr" rotWithShape="0">
              <a:schemeClr val="bg1"/>
            </a:outerShdw>
          </a:effectLst>
        </p:grpSpPr>
        <p:sp>
          <p:nvSpPr>
            <p:cNvPr id="136" name="135 Rectángulo"/>
            <p:cNvSpPr/>
            <p:nvPr/>
          </p:nvSpPr>
          <p:spPr>
            <a:xfrm rot="5400000">
              <a:off x="-214997" y="445979"/>
              <a:ext cx="1509098" cy="864096"/>
            </a:xfrm>
            <a:prstGeom prst="rect">
              <a:avLst/>
            </a:prstGeom>
            <a:noFill/>
            <a:ln>
              <a:noFill/>
            </a:ln>
            <a:effectLst/>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37" name="136 Elipse"/>
            <p:cNvSpPr/>
            <p:nvPr/>
          </p:nvSpPr>
          <p:spPr>
            <a:xfrm rot="5400000">
              <a:off x="391572" y="632720"/>
              <a:ext cx="366230" cy="468872"/>
            </a:xfrm>
            <a:prstGeom prst="ellipse">
              <a:avLst/>
            </a:prstGeom>
            <a:solidFill>
              <a:srgbClr val="81D31D"/>
            </a:solidFill>
            <a:ln>
              <a:noFill/>
            </a:ln>
            <a:scene3d>
              <a:camera prst="orthographicFront"/>
              <a:lightRig rig="flat" dir="t"/>
            </a:scene3d>
            <a:sp3d prstMaterial="metal">
              <a:bevelT w="2857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grpSp>
      <p:grpSp>
        <p:nvGrpSpPr>
          <p:cNvPr id="138" name="137 Grupo"/>
          <p:cNvGrpSpPr/>
          <p:nvPr/>
        </p:nvGrpSpPr>
        <p:grpSpPr>
          <a:xfrm flipV="1">
            <a:off x="5175206" y="2787774"/>
            <a:ext cx="864096" cy="1869138"/>
            <a:chOff x="107504" y="123478"/>
            <a:chExt cx="864096" cy="1509098"/>
          </a:xfrm>
          <a:effectLst>
            <a:outerShdw sx="110000" sy="110000" algn="ctr" rotWithShape="0">
              <a:schemeClr val="bg1"/>
            </a:outerShdw>
          </a:effectLst>
        </p:grpSpPr>
        <p:sp>
          <p:nvSpPr>
            <p:cNvPr id="139" name="138 Rectángulo"/>
            <p:cNvSpPr/>
            <p:nvPr/>
          </p:nvSpPr>
          <p:spPr>
            <a:xfrm rot="5400000">
              <a:off x="-214997" y="445979"/>
              <a:ext cx="1509098" cy="864096"/>
            </a:xfrm>
            <a:prstGeom prst="rect">
              <a:avLst/>
            </a:prstGeom>
            <a:noFill/>
            <a:ln>
              <a:noFill/>
            </a:ln>
            <a:effectLst/>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40" name="139 Elipse"/>
            <p:cNvSpPr/>
            <p:nvPr/>
          </p:nvSpPr>
          <p:spPr>
            <a:xfrm rot="5400000">
              <a:off x="391572" y="632720"/>
              <a:ext cx="366230" cy="468872"/>
            </a:xfrm>
            <a:prstGeom prst="ellipse">
              <a:avLst/>
            </a:prstGeom>
            <a:solidFill>
              <a:srgbClr val="81D31D"/>
            </a:solidFill>
            <a:ln>
              <a:noFill/>
            </a:ln>
            <a:scene3d>
              <a:camera prst="orthographicFront"/>
              <a:lightRig rig="flat" dir="t"/>
            </a:scene3d>
            <a:sp3d prstMaterial="metal">
              <a:bevelT w="2857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grpSp>
      <p:grpSp>
        <p:nvGrpSpPr>
          <p:cNvPr id="141" name="140 Grupo"/>
          <p:cNvGrpSpPr/>
          <p:nvPr/>
        </p:nvGrpSpPr>
        <p:grpSpPr>
          <a:xfrm flipV="1">
            <a:off x="6039302" y="2787774"/>
            <a:ext cx="864096" cy="1869138"/>
            <a:chOff x="107504" y="123478"/>
            <a:chExt cx="864096" cy="1509098"/>
          </a:xfrm>
          <a:effectLst>
            <a:outerShdw sx="110000" sy="110000" algn="ctr" rotWithShape="0">
              <a:schemeClr val="bg1"/>
            </a:outerShdw>
          </a:effectLst>
        </p:grpSpPr>
        <p:sp>
          <p:nvSpPr>
            <p:cNvPr id="142" name="141 Rectángulo"/>
            <p:cNvSpPr/>
            <p:nvPr/>
          </p:nvSpPr>
          <p:spPr>
            <a:xfrm rot="5400000">
              <a:off x="-214997" y="445979"/>
              <a:ext cx="1509098" cy="864096"/>
            </a:xfrm>
            <a:prstGeom prst="rect">
              <a:avLst/>
            </a:prstGeom>
            <a:noFill/>
            <a:ln>
              <a:noFill/>
            </a:ln>
            <a:effectLst/>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43" name="142 Elipse"/>
            <p:cNvSpPr/>
            <p:nvPr/>
          </p:nvSpPr>
          <p:spPr>
            <a:xfrm rot="5400000">
              <a:off x="391572" y="632720"/>
              <a:ext cx="366230" cy="468872"/>
            </a:xfrm>
            <a:prstGeom prst="ellipse">
              <a:avLst/>
            </a:prstGeom>
            <a:solidFill>
              <a:srgbClr val="81D31D"/>
            </a:solidFill>
            <a:ln>
              <a:noFill/>
            </a:ln>
            <a:scene3d>
              <a:camera prst="orthographicFront"/>
              <a:lightRig rig="flat" dir="t"/>
            </a:scene3d>
            <a:sp3d prstMaterial="metal">
              <a:bevelT w="2857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grpSp>
      <p:grpSp>
        <p:nvGrpSpPr>
          <p:cNvPr id="144" name="143 Grupo"/>
          <p:cNvGrpSpPr/>
          <p:nvPr/>
        </p:nvGrpSpPr>
        <p:grpSpPr>
          <a:xfrm flipV="1">
            <a:off x="6975406" y="2787774"/>
            <a:ext cx="864096" cy="1869138"/>
            <a:chOff x="107504" y="123478"/>
            <a:chExt cx="864096" cy="1509098"/>
          </a:xfrm>
          <a:effectLst>
            <a:outerShdw sx="110000" sy="110000" algn="ctr" rotWithShape="0">
              <a:schemeClr val="bg1"/>
            </a:outerShdw>
          </a:effectLst>
        </p:grpSpPr>
        <p:sp>
          <p:nvSpPr>
            <p:cNvPr id="145" name="144 Rectángulo"/>
            <p:cNvSpPr/>
            <p:nvPr/>
          </p:nvSpPr>
          <p:spPr>
            <a:xfrm rot="5400000">
              <a:off x="-214997" y="445979"/>
              <a:ext cx="1509098" cy="864096"/>
            </a:xfrm>
            <a:prstGeom prst="rect">
              <a:avLst/>
            </a:prstGeom>
            <a:noFill/>
            <a:ln>
              <a:noFill/>
            </a:ln>
            <a:effectLst/>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46" name="145 Elipse"/>
            <p:cNvSpPr/>
            <p:nvPr/>
          </p:nvSpPr>
          <p:spPr>
            <a:xfrm rot="5400000">
              <a:off x="391572" y="632720"/>
              <a:ext cx="366230" cy="468872"/>
            </a:xfrm>
            <a:prstGeom prst="ellipse">
              <a:avLst/>
            </a:prstGeom>
            <a:solidFill>
              <a:srgbClr val="81D31D"/>
            </a:solidFill>
            <a:ln>
              <a:noFill/>
            </a:ln>
            <a:scene3d>
              <a:camera prst="orthographicFront"/>
              <a:lightRig rig="flat" dir="t"/>
            </a:scene3d>
            <a:sp3d prstMaterial="metal">
              <a:bevelT w="2857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grpSp>
      <p:grpSp>
        <p:nvGrpSpPr>
          <p:cNvPr id="147" name="146 Grupo"/>
          <p:cNvGrpSpPr/>
          <p:nvPr/>
        </p:nvGrpSpPr>
        <p:grpSpPr>
          <a:xfrm flipV="1">
            <a:off x="7779326" y="2787774"/>
            <a:ext cx="864096" cy="1869138"/>
            <a:chOff x="107504" y="123478"/>
            <a:chExt cx="864096" cy="1509098"/>
          </a:xfrm>
          <a:effectLst>
            <a:outerShdw sx="110000" sy="110000" algn="ctr" rotWithShape="0">
              <a:schemeClr val="bg1"/>
            </a:outerShdw>
          </a:effectLst>
        </p:grpSpPr>
        <p:sp>
          <p:nvSpPr>
            <p:cNvPr id="148" name="147 Rectángulo"/>
            <p:cNvSpPr/>
            <p:nvPr/>
          </p:nvSpPr>
          <p:spPr>
            <a:xfrm rot="5400000">
              <a:off x="-214997" y="445979"/>
              <a:ext cx="1509098" cy="864096"/>
            </a:xfrm>
            <a:prstGeom prst="rect">
              <a:avLst/>
            </a:prstGeom>
            <a:noFill/>
            <a:ln>
              <a:noFill/>
            </a:ln>
            <a:effectLst/>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49" name="148 Elipse"/>
            <p:cNvSpPr/>
            <p:nvPr/>
          </p:nvSpPr>
          <p:spPr>
            <a:xfrm rot="5400000">
              <a:off x="391572" y="632720"/>
              <a:ext cx="366230" cy="468872"/>
            </a:xfrm>
            <a:prstGeom prst="ellipse">
              <a:avLst/>
            </a:prstGeom>
            <a:solidFill>
              <a:srgbClr val="81D31D"/>
            </a:solidFill>
            <a:ln>
              <a:noFill/>
            </a:ln>
            <a:scene3d>
              <a:camera prst="orthographicFront"/>
              <a:lightRig rig="flat" dir="t"/>
            </a:scene3d>
            <a:sp3d prstMaterial="metal">
              <a:bevelT w="2857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grpSp>
      <p:grpSp>
        <p:nvGrpSpPr>
          <p:cNvPr id="150" name="149 Grupo"/>
          <p:cNvGrpSpPr/>
          <p:nvPr/>
        </p:nvGrpSpPr>
        <p:grpSpPr>
          <a:xfrm flipV="1">
            <a:off x="26126" y="3723878"/>
            <a:ext cx="864096" cy="1869138"/>
            <a:chOff x="107504" y="123478"/>
            <a:chExt cx="864096" cy="1509098"/>
          </a:xfrm>
          <a:effectLst>
            <a:outerShdw sx="110000" sy="110000" algn="ctr" rotWithShape="0">
              <a:schemeClr val="bg1"/>
            </a:outerShdw>
          </a:effectLst>
        </p:grpSpPr>
        <p:sp>
          <p:nvSpPr>
            <p:cNvPr id="151" name="150 Rectángulo"/>
            <p:cNvSpPr/>
            <p:nvPr/>
          </p:nvSpPr>
          <p:spPr>
            <a:xfrm rot="5400000">
              <a:off x="-214997" y="445979"/>
              <a:ext cx="1509098" cy="864096"/>
            </a:xfrm>
            <a:prstGeom prst="rect">
              <a:avLst/>
            </a:prstGeom>
            <a:noFill/>
            <a:ln>
              <a:noFill/>
            </a:ln>
            <a:effectLst/>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52" name="151 Elipse"/>
            <p:cNvSpPr/>
            <p:nvPr/>
          </p:nvSpPr>
          <p:spPr>
            <a:xfrm rot="5400000">
              <a:off x="391572" y="632720"/>
              <a:ext cx="366230" cy="468872"/>
            </a:xfrm>
            <a:prstGeom prst="ellipse">
              <a:avLst/>
            </a:prstGeom>
            <a:solidFill>
              <a:srgbClr val="C00000"/>
            </a:solidFill>
            <a:ln>
              <a:noFill/>
            </a:ln>
            <a:scene3d>
              <a:camera prst="orthographicFront"/>
              <a:lightRig rig="flat" dir="t"/>
            </a:scene3d>
            <a:sp3d prstMaterial="metal">
              <a:bevelT w="2857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grpSp>
      <p:grpSp>
        <p:nvGrpSpPr>
          <p:cNvPr id="153" name="152 Grupo"/>
          <p:cNvGrpSpPr/>
          <p:nvPr/>
        </p:nvGrpSpPr>
        <p:grpSpPr>
          <a:xfrm flipV="1">
            <a:off x="962230" y="3723878"/>
            <a:ext cx="864096" cy="1869138"/>
            <a:chOff x="107504" y="123478"/>
            <a:chExt cx="864096" cy="1509098"/>
          </a:xfrm>
          <a:effectLst>
            <a:outerShdw sx="110000" sy="110000" algn="ctr" rotWithShape="0">
              <a:schemeClr val="bg1"/>
            </a:outerShdw>
          </a:effectLst>
        </p:grpSpPr>
        <p:sp>
          <p:nvSpPr>
            <p:cNvPr id="154" name="153 Rectángulo"/>
            <p:cNvSpPr/>
            <p:nvPr/>
          </p:nvSpPr>
          <p:spPr>
            <a:xfrm rot="5400000">
              <a:off x="-214997" y="445979"/>
              <a:ext cx="1509098" cy="864096"/>
            </a:xfrm>
            <a:prstGeom prst="rect">
              <a:avLst/>
            </a:prstGeom>
            <a:noFill/>
            <a:ln>
              <a:noFill/>
            </a:ln>
            <a:effectLst/>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55" name="154 Elipse"/>
            <p:cNvSpPr/>
            <p:nvPr/>
          </p:nvSpPr>
          <p:spPr>
            <a:xfrm rot="5400000">
              <a:off x="391572" y="632720"/>
              <a:ext cx="366230" cy="468872"/>
            </a:xfrm>
            <a:prstGeom prst="ellipse">
              <a:avLst/>
            </a:prstGeom>
            <a:solidFill>
              <a:srgbClr val="C00000"/>
            </a:solidFill>
            <a:ln>
              <a:noFill/>
            </a:ln>
            <a:scene3d>
              <a:camera prst="orthographicFront"/>
              <a:lightRig rig="flat" dir="t"/>
            </a:scene3d>
            <a:sp3d prstMaterial="metal">
              <a:bevelT w="2857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grpSp>
      <p:grpSp>
        <p:nvGrpSpPr>
          <p:cNvPr id="156" name="155 Grupo"/>
          <p:cNvGrpSpPr/>
          <p:nvPr/>
        </p:nvGrpSpPr>
        <p:grpSpPr>
          <a:xfrm flipV="1">
            <a:off x="1826326" y="3723878"/>
            <a:ext cx="864096" cy="1869138"/>
            <a:chOff x="107504" y="123478"/>
            <a:chExt cx="864096" cy="1509098"/>
          </a:xfrm>
          <a:effectLst>
            <a:outerShdw sx="110000" sy="110000" algn="ctr" rotWithShape="0">
              <a:schemeClr val="bg1"/>
            </a:outerShdw>
          </a:effectLst>
        </p:grpSpPr>
        <p:sp>
          <p:nvSpPr>
            <p:cNvPr id="157" name="156 Rectángulo"/>
            <p:cNvSpPr/>
            <p:nvPr/>
          </p:nvSpPr>
          <p:spPr>
            <a:xfrm rot="5400000">
              <a:off x="-214997" y="445979"/>
              <a:ext cx="1509098" cy="864096"/>
            </a:xfrm>
            <a:prstGeom prst="rect">
              <a:avLst/>
            </a:prstGeom>
            <a:noFill/>
            <a:ln>
              <a:noFill/>
            </a:ln>
            <a:effectLst/>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58" name="157 Elipse"/>
            <p:cNvSpPr/>
            <p:nvPr/>
          </p:nvSpPr>
          <p:spPr>
            <a:xfrm rot="5400000">
              <a:off x="391572" y="632720"/>
              <a:ext cx="366230" cy="468872"/>
            </a:xfrm>
            <a:prstGeom prst="ellipse">
              <a:avLst/>
            </a:prstGeom>
            <a:solidFill>
              <a:srgbClr val="C00000"/>
            </a:solidFill>
            <a:ln>
              <a:noFill/>
            </a:ln>
            <a:scene3d>
              <a:camera prst="orthographicFront"/>
              <a:lightRig rig="flat" dir="t"/>
            </a:scene3d>
            <a:sp3d prstMaterial="metal">
              <a:bevelT w="2857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grpSp>
      <p:grpSp>
        <p:nvGrpSpPr>
          <p:cNvPr id="159" name="158 Grupo"/>
          <p:cNvGrpSpPr/>
          <p:nvPr/>
        </p:nvGrpSpPr>
        <p:grpSpPr>
          <a:xfrm flipV="1">
            <a:off x="2762430" y="3723878"/>
            <a:ext cx="864096" cy="1869138"/>
            <a:chOff x="107504" y="123478"/>
            <a:chExt cx="864096" cy="1509098"/>
          </a:xfrm>
          <a:effectLst>
            <a:outerShdw sx="110000" sy="110000" algn="ctr" rotWithShape="0">
              <a:schemeClr val="bg1"/>
            </a:outerShdw>
          </a:effectLst>
        </p:grpSpPr>
        <p:sp>
          <p:nvSpPr>
            <p:cNvPr id="160" name="159 Rectángulo"/>
            <p:cNvSpPr/>
            <p:nvPr/>
          </p:nvSpPr>
          <p:spPr>
            <a:xfrm rot="5400000">
              <a:off x="-214997" y="445979"/>
              <a:ext cx="1509098" cy="864096"/>
            </a:xfrm>
            <a:prstGeom prst="rect">
              <a:avLst/>
            </a:prstGeom>
            <a:noFill/>
            <a:ln>
              <a:noFill/>
            </a:ln>
            <a:effectLst/>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61" name="160 Elipse"/>
            <p:cNvSpPr/>
            <p:nvPr/>
          </p:nvSpPr>
          <p:spPr>
            <a:xfrm rot="5400000">
              <a:off x="391572" y="632720"/>
              <a:ext cx="366230" cy="468872"/>
            </a:xfrm>
            <a:prstGeom prst="ellipse">
              <a:avLst/>
            </a:prstGeom>
            <a:solidFill>
              <a:srgbClr val="C00000"/>
            </a:solidFill>
            <a:ln>
              <a:noFill/>
            </a:ln>
            <a:scene3d>
              <a:camera prst="orthographicFront"/>
              <a:lightRig rig="flat" dir="t"/>
            </a:scene3d>
            <a:sp3d prstMaterial="metal">
              <a:bevelT w="2857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grpSp>
      <p:grpSp>
        <p:nvGrpSpPr>
          <p:cNvPr id="162" name="161 Grupo"/>
          <p:cNvGrpSpPr/>
          <p:nvPr/>
        </p:nvGrpSpPr>
        <p:grpSpPr>
          <a:xfrm flipV="1">
            <a:off x="3698534" y="3723878"/>
            <a:ext cx="864096" cy="1869138"/>
            <a:chOff x="107504" y="123478"/>
            <a:chExt cx="864096" cy="1509098"/>
          </a:xfrm>
          <a:effectLst>
            <a:outerShdw sx="110000" sy="110000" algn="ctr" rotWithShape="0">
              <a:schemeClr val="bg1"/>
            </a:outerShdw>
          </a:effectLst>
        </p:grpSpPr>
        <p:sp>
          <p:nvSpPr>
            <p:cNvPr id="163" name="162 Rectángulo"/>
            <p:cNvSpPr/>
            <p:nvPr/>
          </p:nvSpPr>
          <p:spPr>
            <a:xfrm rot="5400000">
              <a:off x="-214997" y="445979"/>
              <a:ext cx="1509098" cy="864096"/>
            </a:xfrm>
            <a:prstGeom prst="rect">
              <a:avLst/>
            </a:prstGeom>
            <a:noFill/>
            <a:ln>
              <a:noFill/>
            </a:ln>
            <a:effectLst/>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64" name="163 Elipse"/>
            <p:cNvSpPr/>
            <p:nvPr/>
          </p:nvSpPr>
          <p:spPr>
            <a:xfrm rot="5400000">
              <a:off x="391572" y="632720"/>
              <a:ext cx="366230" cy="468872"/>
            </a:xfrm>
            <a:prstGeom prst="ellipse">
              <a:avLst/>
            </a:prstGeom>
            <a:solidFill>
              <a:srgbClr val="C00000"/>
            </a:solidFill>
            <a:ln>
              <a:noFill/>
            </a:ln>
            <a:scene3d>
              <a:camera prst="orthographicFront"/>
              <a:lightRig rig="flat" dir="t"/>
            </a:scene3d>
            <a:sp3d prstMaterial="metal">
              <a:bevelT w="2857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grpSp>
      <p:grpSp>
        <p:nvGrpSpPr>
          <p:cNvPr id="165" name="164 Grupo"/>
          <p:cNvGrpSpPr/>
          <p:nvPr/>
        </p:nvGrpSpPr>
        <p:grpSpPr>
          <a:xfrm flipV="1">
            <a:off x="4634638" y="3723878"/>
            <a:ext cx="864096" cy="1869138"/>
            <a:chOff x="107504" y="123478"/>
            <a:chExt cx="864096" cy="1509098"/>
          </a:xfrm>
          <a:effectLst>
            <a:outerShdw sx="110000" sy="110000" algn="ctr" rotWithShape="0">
              <a:schemeClr val="bg1"/>
            </a:outerShdw>
          </a:effectLst>
        </p:grpSpPr>
        <p:sp>
          <p:nvSpPr>
            <p:cNvPr id="166" name="165 Rectángulo"/>
            <p:cNvSpPr/>
            <p:nvPr/>
          </p:nvSpPr>
          <p:spPr>
            <a:xfrm rot="5400000">
              <a:off x="-214997" y="445979"/>
              <a:ext cx="1509098" cy="864096"/>
            </a:xfrm>
            <a:prstGeom prst="rect">
              <a:avLst/>
            </a:prstGeom>
            <a:noFill/>
            <a:ln>
              <a:noFill/>
            </a:ln>
            <a:effectLst/>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67" name="166 Elipse"/>
            <p:cNvSpPr/>
            <p:nvPr/>
          </p:nvSpPr>
          <p:spPr>
            <a:xfrm rot="5400000">
              <a:off x="391572" y="632720"/>
              <a:ext cx="366230" cy="468872"/>
            </a:xfrm>
            <a:prstGeom prst="ellipse">
              <a:avLst/>
            </a:prstGeom>
            <a:solidFill>
              <a:srgbClr val="C00000"/>
            </a:solidFill>
            <a:ln>
              <a:noFill/>
            </a:ln>
            <a:scene3d>
              <a:camera prst="orthographicFront"/>
              <a:lightRig rig="flat" dir="t"/>
            </a:scene3d>
            <a:sp3d prstMaterial="metal">
              <a:bevelT w="2857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grpSp>
      <p:grpSp>
        <p:nvGrpSpPr>
          <p:cNvPr id="168" name="167 Grupo"/>
          <p:cNvGrpSpPr/>
          <p:nvPr/>
        </p:nvGrpSpPr>
        <p:grpSpPr>
          <a:xfrm flipV="1">
            <a:off x="5498734" y="3723878"/>
            <a:ext cx="864096" cy="1869138"/>
            <a:chOff x="107504" y="123478"/>
            <a:chExt cx="864096" cy="1509098"/>
          </a:xfrm>
          <a:effectLst>
            <a:outerShdw sx="110000" sy="110000" algn="ctr" rotWithShape="0">
              <a:schemeClr val="bg1"/>
            </a:outerShdw>
          </a:effectLst>
        </p:grpSpPr>
        <p:sp>
          <p:nvSpPr>
            <p:cNvPr id="169" name="168 Rectángulo"/>
            <p:cNvSpPr/>
            <p:nvPr/>
          </p:nvSpPr>
          <p:spPr>
            <a:xfrm rot="5400000">
              <a:off x="-214997" y="445979"/>
              <a:ext cx="1509098" cy="864096"/>
            </a:xfrm>
            <a:prstGeom prst="rect">
              <a:avLst/>
            </a:prstGeom>
            <a:noFill/>
            <a:ln>
              <a:noFill/>
            </a:ln>
            <a:effectLst/>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70" name="169 Elipse"/>
            <p:cNvSpPr/>
            <p:nvPr/>
          </p:nvSpPr>
          <p:spPr>
            <a:xfrm rot="5400000">
              <a:off x="391572" y="632720"/>
              <a:ext cx="366230" cy="468872"/>
            </a:xfrm>
            <a:prstGeom prst="ellipse">
              <a:avLst/>
            </a:prstGeom>
            <a:solidFill>
              <a:srgbClr val="C00000"/>
            </a:solidFill>
            <a:ln>
              <a:noFill/>
            </a:ln>
            <a:scene3d>
              <a:camera prst="orthographicFront"/>
              <a:lightRig rig="flat" dir="t"/>
            </a:scene3d>
            <a:sp3d prstMaterial="metal">
              <a:bevelT w="2857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grpSp>
      <p:grpSp>
        <p:nvGrpSpPr>
          <p:cNvPr id="171" name="170 Grupo"/>
          <p:cNvGrpSpPr/>
          <p:nvPr/>
        </p:nvGrpSpPr>
        <p:grpSpPr>
          <a:xfrm flipV="1">
            <a:off x="6434838" y="3723878"/>
            <a:ext cx="864096" cy="1869138"/>
            <a:chOff x="107504" y="123478"/>
            <a:chExt cx="864096" cy="1509098"/>
          </a:xfrm>
          <a:effectLst>
            <a:outerShdw sx="110000" sy="110000" algn="ctr" rotWithShape="0">
              <a:schemeClr val="bg1"/>
            </a:outerShdw>
          </a:effectLst>
        </p:grpSpPr>
        <p:sp>
          <p:nvSpPr>
            <p:cNvPr id="172" name="171 Rectángulo"/>
            <p:cNvSpPr/>
            <p:nvPr/>
          </p:nvSpPr>
          <p:spPr>
            <a:xfrm rot="5400000">
              <a:off x="-214997" y="445979"/>
              <a:ext cx="1509098" cy="864096"/>
            </a:xfrm>
            <a:prstGeom prst="rect">
              <a:avLst/>
            </a:prstGeom>
            <a:noFill/>
            <a:ln>
              <a:noFill/>
            </a:ln>
            <a:effectLst/>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73" name="172 Elipse"/>
            <p:cNvSpPr/>
            <p:nvPr/>
          </p:nvSpPr>
          <p:spPr>
            <a:xfrm rot="5400000">
              <a:off x="391572" y="632720"/>
              <a:ext cx="366230" cy="468872"/>
            </a:xfrm>
            <a:prstGeom prst="ellipse">
              <a:avLst/>
            </a:prstGeom>
            <a:solidFill>
              <a:srgbClr val="C00000"/>
            </a:solidFill>
            <a:ln>
              <a:noFill/>
            </a:ln>
            <a:scene3d>
              <a:camera prst="orthographicFront"/>
              <a:lightRig rig="flat" dir="t"/>
            </a:scene3d>
            <a:sp3d prstMaterial="metal">
              <a:bevelT w="2857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grpSp>
      <p:grpSp>
        <p:nvGrpSpPr>
          <p:cNvPr id="174" name="173 Grupo"/>
          <p:cNvGrpSpPr/>
          <p:nvPr/>
        </p:nvGrpSpPr>
        <p:grpSpPr>
          <a:xfrm flipV="1">
            <a:off x="7238758" y="3723878"/>
            <a:ext cx="864096" cy="1869138"/>
            <a:chOff x="107504" y="123478"/>
            <a:chExt cx="864096" cy="1509098"/>
          </a:xfrm>
          <a:effectLst>
            <a:outerShdw sx="110000" sy="110000" algn="ctr" rotWithShape="0">
              <a:schemeClr val="bg1"/>
            </a:outerShdw>
          </a:effectLst>
        </p:grpSpPr>
        <p:sp>
          <p:nvSpPr>
            <p:cNvPr id="175" name="174 Rectángulo"/>
            <p:cNvSpPr/>
            <p:nvPr/>
          </p:nvSpPr>
          <p:spPr>
            <a:xfrm rot="5400000">
              <a:off x="-214997" y="445979"/>
              <a:ext cx="1509098" cy="864096"/>
            </a:xfrm>
            <a:prstGeom prst="rect">
              <a:avLst/>
            </a:prstGeom>
            <a:noFill/>
            <a:ln>
              <a:noFill/>
            </a:ln>
            <a:effectLst/>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76" name="175 Elipse"/>
            <p:cNvSpPr/>
            <p:nvPr/>
          </p:nvSpPr>
          <p:spPr>
            <a:xfrm rot="5400000">
              <a:off x="391572" y="632720"/>
              <a:ext cx="366230" cy="468872"/>
            </a:xfrm>
            <a:prstGeom prst="ellipse">
              <a:avLst/>
            </a:prstGeom>
            <a:solidFill>
              <a:srgbClr val="C00000"/>
            </a:solidFill>
            <a:ln>
              <a:noFill/>
            </a:ln>
            <a:scene3d>
              <a:camera prst="orthographicFront"/>
              <a:lightRig rig="flat" dir="t"/>
            </a:scene3d>
            <a:sp3d prstMaterial="metal">
              <a:bevelT w="2857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grpSp>
      <p:grpSp>
        <p:nvGrpSpPr>
          <p:cNvPr id="177" name="176 Grupo"/>
          <p:cNvGrpSpPr/>
          <p:nvPr/>
        </p:nvGrpSpPr>
        <p:grpSpPr>
          <a:xfrm flipV="1">
            <a:off x="8174862" y="3723878"/>
            <a:ext cx="864096" cy="1869138"/>
            <a:chOff x="107504" y="123478"/>
            <a:chExt cx="864096" cy="1509098"/>
          </a:xfrm>
          <a:effectLst>
            <a:outerShdw sx="110000" sy="110000" algn="ctr" rotWithShape="0">
              <a:schemeClr val="bg1"/>
            </a:outerShdw>
          </a:effectLst>
        </p:grpSpPr>
        <p:sp>
          <p:nvSpPr>
            <p:cNvPr id="178" name="177 Rectángulo"/>
            <p:cNvSpPr/>
            <p:nvPr/>
          </p:nvSpPr>
          <p:spPr>
            <a:xfrm rot="5400000">
              <a:off x="-214997" y="445979"/>
              <a:ext cx="1509098" cy="864096"/>
            </a:xfrm>
            <a:prstGeom prst="rect">
              <a:avLst/>
            </a:prstGeom>
            <a:noFill/>
            <a:ln>
              <a:noFill/>
            </a:ln>
            <a:effectLst/>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79" name="178 Elipse"/>
            <p:cNvSpPr/>
            <p:nvPr/>
          </p:nvSpPr>
          <p:spPr>
            <a:xfrm rot="5400000">
              <a:off x="391572" y="632720"/>
              <a:ext cx="366230" cy="468872"/>
            </a:xfrm>
            <a:prstGeom prst="ellipse">
              <a:avLst/>
            </a:prstGeom>
            <a:solidFill>
              <a:srgbClr val="C00000"/>
            </a:solidFill>
            <a:ln>
              <a:noFill/>
            </a:ln>
            <a:scene3d>
              <a:camera prst="orthographicFront"/>
              <a:lightRig rig="flat" dir="t"/>
            </a:scene3d>
            <a:sp3d prstMaterial="metal">
              <a:bevelT w="2857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grpSp>
      <p:sp>
        <p:nvSpPr>
          <p:cNvPr id="181" name="180 Rectángulo"/>
          <p:cNvSpPr/>
          <p:nvPr/>
        </p:nvSpPr>
        <p:spPr>
          <a:xfrm>
            <a:off x="-108520" y="-308570"/>
            <a:ext cx="9361040" cy="5760640"/>
          </a:xfrm>
          <a:prstGeom prst="rect">
            <a:avLst/>
          </a:prstGeom>
          <a:gradFill flip="none" rotWithShape="1">
            <a:gsLst>
              <a:gs pos="0">
                <a:srgbClr val="CCCCFF">
                  <a:lumMod val="48000"/>
                  <a:lumOff val="52000"/>
                </a:srgbClr>
              </a:gs>
              <a:gs pos="77000">
                <a:srgbClr val="A278FF"/>
              </a:gs>
              <a:gs pos="28000">
                <a:srgbClr val="9966FF">
                  <a:lumMod val="99000"/>
                  <a:lumOff val="1000"/>
                </a:srgbClr>
              </a:gs>
              <a:gs pos="100000">
                <a:srgbClr val="CCB3FF"/>
              </a:gs>
              <a:gs pos="53000">
                <a:srgbClr val="CC99FF">
                  <a:lumMod val="73000"/>
                  <a:lumOff val="27000"/>
                </a:srgbClr>
              </a:gs>
              <a:gs pos="100000">
                <a:srgbClr val="CCCCFF">
                  <a:lumMod val="71000"/>
                  <a:lumOff val="29000"/>
                </a:srgbClr>
              </a:gs>
            </a:gsLst>
            <a:lin ang="189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5927798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4000" fill="hold"/>
                                        <p:tgtEl>
                                          <p:spTgt spid="5"/>
                                        </p:tgtEl>
                                        <p:attrNameLst>
                                          <p:attrName>ppt_x</p:attrName>
                                        </p:attrNameLst>
                                      </p:cBhvr>
                                      <p:tavLst>
                                        <p:tav tm="0">
                                          <p:val>
                                            <p:strVal val="#ppt_x"/>
                                          </p:val>
                                        </p:tav>
                                        <p:tav tm="100000">
                                          <p:val>
                                            <p:strVal val="#ppt_x"/>
                                          </p:val>
                                        </p:tav>
                                      </p:tavLst>
                                    </p:anim>
                                    <p:anim calcmode="lin" valueType="num">
                                      <p:cBhvr additive="base">
                                        <p:cTn id="8" dur="4000" fill="hold"/>
                                        <p:tgtEl>
                                          <p:spTgt spid="5"/>
                                        </p:tgtEl>
                                        <p:attrNameLst>
                                          <p:attrName>ppt_y</p:attrName>
                                        </p:attrNameLst>
                                      </p:cBhvr>
                                      <p:tavLst>
                                        <p:tav tm="0">
                                          <p:val>
                                            <p:strVal val="0-#ppt_h/2"/>
                                          </p:val>
                                        </p:tav>
                                        <p:tav tm="100000">
                                          <p:val>
                                            <p:strVal val="#ppt_y"/>
                                          </p:val>
                                        </p:tav>
                                      </p:tavLst>
                                    </p:anim>
                                  </p:childTnLst>
                                </p:cTn>
                              </p:par>
                              <p:par>
                                <p:cTn id="9" presetID="19" presetClass="entr" presetSubtype="5"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4000" fill="hold"/>
                                        <p:tgtEl>
                                          <p:spTgt spid="5"/>
                                        </p:tgtEl>
                                        <p:attrNameLst>
                                          <p:attrName>ppt_w</p:attrName>
                                        </p:attrNameLst>
                                      </p:cBhvr>
                                      <p:tavLst>
                                        <p:tav tm="0">
                                          <p:val>
                                            <p:strVal val="#ppt_w"/>
                                          </p:val>
                                        </p:tav>
                                        <p:tav tm="100000">
                                          <p:val>
                                            <p:strVal val="#ppt_w"/>
                                          </p:val>
                                        </p:tav>
                                      </p:tavLst>
                                    </p:anim>
                                    <p:anim calcmode="lin" valueType="num">
                                      <p:cBhvr>
                                        <p:cTn id="12" dur="4000" fill="hold"/>
                                        <p:tgtEl>
                                          <p:spTgt spid="5"/>
                                        </p:tgtEl>
                                        <p:attrNameLst>
                                          <p:attrName>ppt_h</p:attrName>
                                        </p:attrNameLst>
                                      </p:cBhvr>
                                      <p:tavLst>
                                        <p:tav tm="0" fmla="#ppt_h*sin(2.5*pi*$)">
                                          <p:val>
                                            <p:fltVal val="0"/>
                                          </p:val>
                                        </p:tav>
                                        <p:tav tm="100000">
                                          <p:val>
                                            <p:fltVal val="1"/>
                                          </p:val>
                                        </p:tav>
                                      </p:tavLst>
                                    </p:anim>
                                  </p:childTnLst>
                                </p:cTn>
                              </p:par>
                              <p:par>
                                <p:cTn id="13" presetID="2" presetClass="exit" presetSubtype="4" fill="hold" nodeType="withEffect">
                                  <p:stCondLst>
                                    <p:cond delay="0"/>
                                  </p:stCondLst>
                                  <p:childTnLst>
                                    <p:anim calcmode="lin" valueType="num">
                                      <p:cBhvr additive="base">
                                        <p:cTn id="14" dur="4500"/>
                                        <p:tgtEl>
                                          <p:spTgt spid="5"/>
                                        </p:tgtEl>
                                        <p:attrNameLst>
                                          <p:attrName>ppt_x</p:attrName>
                                        </p:attrNameLst>
                                      </p:cBhvr>
                                      <p:tavLst>
                                        <p:tav tm="0">
                                          <p:val>
                                            <p:strVal val="ppt_x"/>
                                          </p:val>
                                        </p:tav>
                                        <p:tav tm="100000">
                                          <p:val>
                                            <p:strVal val="ppt_x"/>
                                          </p:val>
                                        </p:tav>
                                      </p:tavLst>
                                    </p:anim>
                                    <p:anim calcmode="lin" valueType="num">
                                      <p:cBhvr additive="base">
                                        <p:cTn id="15" dur="4500"/>
                                        <p:tgtEl>
                                          <p:spTgt spid="5"/>
                                        </p:tgtEl>
                                        <p:attrNameLst>
                                          <p:attrName>ppt_y</p:attrName>
                                        </p:attrNameLst>
                                      </p:cBhvr>
                                      <p:tavLst>
                                        <p:tav tm="0">
                                          <p:val>
                                            <p:strVal val="ppt_y"/>
                                          </p:val>
                                        </p:tav>
                                        <p:tav tm="100000">
                                          <p:val>
                                            <p:strVal val="1+ppt_h/2"/>
                                          </p:val>
                                        </p:tav>
                                      </p:tavLst>
                                    </p:anim>
                                    <p:set>
                                      <p:cBhvr>
                                        <p:cTn id="16" dur="1" fill="hold">
                                          <p:stCondLst>
                                            <p:cond delay="4499"/>
                                          </p:stCondLst>
                                        </p:cTn>
                                        <p:tgtEl>
                                          <p:spTgt spid="5"/>
                                        </p:tgtEl>
                                        <p:attrNameLst>
                                          <p:attrName>style.visibility</p:attrName>
                                        </p:attrNameLst>
                                      </p:cBhvr>
                                      <p:to>
                                        <p:strVal val="hidden"/>
                                      </p:to>
                                    </p:set>
                                  </p:childTnLst>
                                </p:cTn>
                              </p:par>
                              <p:par>
                                <p:cTn id="17" presetID="3" presetClass="exit" presetSubtype="10" fill="hold" nodeType="withEffect">
                                  <p:stCondLst>
                                    <p:cond delay="0"/>
                                  </p:stCondLst>
                                  <p:childTnLst>
                                    <p:animEffect transition="out" filter="blinds(horizontal)">
                                      <p:cBhvr>
                                        <p:cTn id="18" dur="6000"/>
                                        <p:tgtEl>
                                          <p:spTgt spid="5"/>
                                        </p:tgtEl>
                                      </p:cBhvr>
                                    </p:animEffect>
                                    <p:set>
                                      <p:cBhvr>
                                        <p:cTn id="19" dur="1" fill="hold">
                                          <p:stCondLst>
                                            <p:cond delay="5999"/>
                                          </p:stCondLst>
                                        </p:cTn>
                                        <p:tgtEl>
                                          <p:spTgt spid="5"/>
                                        </p:tgtEl>
                                        <p:attrNameLst>
                                          <p:attrName>style.visibility</p:attrName>
                                        </p:attrNameLst>
                                      </p:cBhvr>
                                      <p:to>
                                        <p:strVal val="hidden"/>
                                      </p:to>
                                    </p:set>
                                  </p:childTnLst>
                                </p:cTn>
                              </p:par>
                              <p:par>
                                <p:cTn id="20" presetID="2" presetClass="entr" presetSubtype="1" fill="hold"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4000" fill="hold"/>
                                        <p:tgtEl>
                                          <p:spTgt spid="6"/>
                                        </p:tgtEl>
                                        <p:attrNameLst>
                                          <p:attrName>ppt_x</p:attrName>
                                        </p:attrNameLst>
                                      </p:cBhvr>
                                      <p:tavLst>
                                        <p:tav tm="0">
                                          <p:val>
                                            <p:strVal val="#ppt_x"/>
                                          </p:val>
                                        </p:tav>
                                        <p:tav tm="100000">
                                          <p:val>
                                            <p:strVal val="#ppt_x"/>
                                          </p:val>
                                        </p:tav>
                                      </p:tavLst>
                                    </p:anim>
                                    <p:anim calcmode="lin" valueType="num">
                                      <p:cBhvr additive="base">
                                        <p:cTn id="23" dur="4000" fill="hold"/>
                                        <p:tgtEl>
                                          <p:spTgt spid="6"/>
                                        </p:tgtEl>
                                        <p:attrNameLst>
                                          <p:attrName>ppt_y</p:attrName>
                                        </p:attrNameLst>
                                      </p:cBhvr>
                                      <p:tavLst>
                                        <p:tav tm="0">
                                          <p:val>
                                            <p:strVal val="0-#ppt_h/2"/>
                                          </p:val>
                                        </p:tav>
                                        <p:tav tm="100000">
                                          <p:val>
                                            <p:strVal val="#ppt_y"/>
                                          </p:val>
                                        </p:tav>
                                      </p:tavLst>
                                    </p:anim>
                                  </p:childTnLst>
                                </p:cTn>
                              </p:par>
                              <p:par>
                                <p:cTn id="24" presetID="19" presetClass="entr" presetSubtype="5" fill="hold" nodeType="withEffect">
                                  <p:stCondLst>
                                    <p:cond delay="0"/>
                                  </p:stCondLst>
                                  <p:childTnLst>
                                    <p:set>
                                      <p:cBhvr>
                                        <p:cTn id="25" dur="1" fill="hold">
                                          <p:stCondLst>
                                            <p:cond delay="0"/>
                                          </p:stCondLst>
                                        </p:cTn>
                                        <p:tgtEl>
                                          <p:spTgt spid="6"/>
                                        </p:tgtEl>
                                        <p:attrNameLst>
                                          <p:attrName>style.visibility</p:attrName>
                                        </p:attrNameLst>
                                      </p:cBhvr>
                                      <p:to>
                                        <p:strVal val="visible"/>
                                      </p:to>
                                    </p:set>
                                    <p:anim calcmode="lin" valueType="num">
                                      <p:cBhvr>
                                        <p:cTn id="26" dur="4000" fill="hold"/>
                                        <p:tgtEl>
                                          <p:spTgt spid="6"/>
                                        </p:tgtEl>
                                        <p:attrNameLst>
                                          <p:attrName>ppt_w</p:attrName>
                                        </p:attrNameLst>
                                      </p:cBhvr>
                                      <p:tavLst>
                                        <p:tav tm="0">
                                          <p:val>
                                            <p:strVal val="#ppt_w"/>
                                          </p:val>
                                        </p:tav>
                                        <p:tav tm="100000">
                                          <p:val>
                                            <p:strVal val="#ppt_w"/>
                                          </p:val>
                                        </p:tav>
                                      </p:tavLst>
                                    </p:anim>
                                    <p:anim calcmode="lin" valueType="num">
                                      <p:cBhvr>
                                        <p:cTn id="27" dur="4000" fill="hold"/>
                                        <p:tgtEl>
                                          <p:spTgt spid="6"/>
                                        </p:tgtEl>
                                        <p:attrNameLst>
                                          <p:attrName>ppt_h</p:attrName>
                                        </p:attrNameLst>
                                      </p:cBhvr>
                                      <p:tavLst>
                                        <p:tav tm="0" fmla="#ppt_h*sin(2.5*pi*$)">
                                          <p:val>
                                            <p:fltVal val="0"/>
                                          </p:val>
                                        </p:tav>
                                        <p:tav tm="100000">
                                          <p:val>
                                            <p:fltVal val="1"/>
                                          </p:val>
                                        </p:tav>
                                      </p:tavLst>
                                    </p:anim>
                                  </p:childTnLst>
                                </p:cTn>
                              </p:par>
                              <p:par>
                                <p:cTn id="28" presetID="2" presetClass="exit" presetSubtype="4" fill="hold" nodeType="withEffect">
                                  <p:stCondLst>
                                    <p:cond delay="0"/>
                                  </p:stCondLst>
                                  <p:childTnLst>
                                    <p:anim calcmode="lin" valueType="num">
                                      <p:cBhvr additive="base">
                                        <p:cTn id="29" dur="4500"/>
                                        <p:tgtEl>
                                          <p:spTgt spid="6"/>
                                        </p:tgtEl>
                                        <p:attrNameLst>
                                          <p:attrName>ppt_x</p:attrName>
                                        </p:attrNameLst>
                                      </p:cBhvr>
                                      <p:tavLst>
                                        <p:tav tm="0">
                                          <p:val>
                                            <p:strVal val="ppt_x"/>
                                          </p:val>
                                        </p:tav>
                                        <p:tav tm="100000">
                                          <p:val>
                                            <p:strVal val="ppt_x"/>
                                          </p:val>
                                        </p:tav>
                                      </p:tavLst>
                                    </p:anim>
                                    <p:anim calcmode="lin" valueType="num">
                                      <p:cBhvr additive="base">
                                        <p:cTn id="30" dur="4500"/>
                                        <p:tgtEl>
                                          <p:spTgt spid="6"/>
                                        </p:tgtEl>
                                        <p:attrNameLst>
                                          <p:attrName>ppt_y</p:attrName>
                                        </p:attrNameLst>
                                      </p:cBhvr>
                                      <p:tavLst>
                                        <p:tav tm="0">
                                          <p:val>
                                            <p:strVal val="ppt_y"/>
                                          </p:val>
                                        </p:tav>
                                        <p:tav tm="100000">
                                          <p:val>
                                            <p:strVal val="1+ppt_h/2"/>
                                          </p:val>
                                        </p:tav>
                                      </p:tavLst>
                                    </p:anim>
                                    <p:set>
                                      <p:cBhvr>
                                        <p:cTn id="31" dur="1" fill="hold">
                                          <p:stCondLst>
                                            <p:cond delay="4499"/>
                                          </p:stCondLst>
                                        </p:cTn>
                                        <p:tgtEl>
                                          <p:spTgt spid="6"/>
                                        </p:tgtEl>
                                        <p:attrNameLst>
                                          <p:attrName>style.visibility</p:attrName>
                                        </p:attrNameLst>
                                      </p:cBhvr>
                                      <p:to>
                                        <p:strVal val="hidden"/>
                                      </p:to>
                                    </p:set>
                                  </p:childTnLst>
                                </p:cTn>
                              </p:par>
                              <p:par>
                                <p:cTn id="32" presetID="3" presetClass="exit" presetSubtype="10" fill="hold" nodeType="withEffect">
                                  <p:stCondLst>
                                    <p:cond delay="0"/>
                                  </p:stCondLst>
                                  <p:childTnLst>
                                    <p:animEffect transition="out" filter="blinds(horizontal)">
                                      <p:cBhvr>
                                        <p:cTn id="33" dur="6000"/>
                                        <p:tgtEl>
                                          <p:spTgt spid="6"/>
                                        </p:tgtEl>
                                      </p:cBhvr>
                                    </p:animEffect>
                                    <p:set>
                                      <p:cBhvr>
                                        <p:cTn id="34" dur="1" fill="hold">
                                          <p:stCondLst>
                                            <p:cond delay="5999"/>
                                          </p:stCondLst>
                                        </p:cTn>
                                        <p:tgtEl>
                                          <p:spTgt spid="6"/>
                                        </p:tgtEl>
                                        <p:attrNameLst>
                                          <p:attrName>style.visibility</p:attrName>
                                        </p:attrNameLst>
                                      </p:cBhvr>
                                      <p:to>
                                        <p:strVal val="hidden"/>
                                      </p:to>
                                    </p:set>
                                  </p:childTnLst>
                                </p:cTn>
                              </p:par>
                              <p:par>
                                <p:cTn id="35" presetID="2" presetClass="entr" presetSubtype="1" fill="hold" nodeType="withEffect">
                                  <p:stCondLst>
                                    <p:cond delay="0"/>
                                  </p:stCondLst>
                                  <p:childTnLst>
                                    <p:set>
                                      <p:cBhvr>
                                        <p:cTn id="36" dur="1" fill="hold">
                                          <p:stCondLst>
                                            <p:cond delay="0"/>
                                          </p:stCondLst>
                                        </p:cTn>
                                        <p:tgtEl>
                                          <p:spTgt spid="9"/>
                                        </p:tgtEl>
                                        <p:attrNameLst>
                                          <p:attrName>style.visibility</p:attrName>
                                        </p:attrNameLst>
                                      </p:cBhvr>
                                      <p:to>
                                        <p:strVal val="visible"/>
                                      </p:to>
                                    </p:set>
                                    <p:anim calcmode="lin" valueType="num">
                                      <p:cBhvr additive="base">
                                        <p:cTn id="37" dur="4000" fill="hold"/>
                                        <p:tgtEl>
                                          <p:spTgt spid="9"/>
                                        </p:tgtEl>
                                        <p:attrNameLst>
                                          <p:attrName>ppt_x</p:attrName>
                                        </p:attrNameLst>
                                      </p:cBhvr>
                                      <p:tavLst>
                                        <p:tav tm="0">
                                          <p:val>
                                            <p:strVal val="#ppt_x"/>
                                          </p:val>
                                        </p:tav>
                                        <p:tav tm="100000">
                                          <p:val>
                                            <p:strVal val="#ppt_x"/>
                                          </p:val>
                                        </p:tav>
                                      </p:tavLst>
                                    </p:anim>
                                    <p:anim calcmode="lin" valueType="num">
                                      <p:cBhvr additive="base">
                                        <p:cTn id="38" dur="4000" fill="hold"/>
                                        <p:tgtEl>
                                          <p:spTgt spid="9"/>
                                        </p:tgtEl>
                                        <p:attrNameLst>
                                          <p:attrName>ppt_y</p:attrName>
                                        </p:attrNameLst>
                                      </p:cBhvr>
                                      <p:tavLst>
                                        <p:tav tm="0">
                                          <p:val>
                                            <p:strVal val="0-#ppt_h/2"/>
                                          </p:val>
                                        </p:tav>
                                        <p:tav tm="100000">
                                          <p:val>
                                            <p:strVal val="#ppt_y"/>
                                          </p:val>
                                        </p:tav>
                                      </p:tavLst>
                                    </p:anim>
                                  </p:childTnLst>
                                </p:cTn>
                              </p:par>
                              <p:par>
                                <p:cTn id="39" presetID="19" presetClass="entr" presetSubtype="5" fill="hold" nodeType="withEffect">
                                  <p:stCondLst>
                                    <p:cond delay="0"/>
                                  </p:stCondLst>
                                  <p:childTnLst>
                                    <p:set>
                                      <p:cBhvr>
                                        <p:cTn id="40" dur="1" fill="hold">
                                          <p:stCondLst>
                                            <p:cond delay="0"/>
                                          </p:stCondLst>
                                        </p:cTn>
                                        <p:tgtEl>
                                          <p:spTgt spid="9"/>
                                        </p:tgtEl>
                                        <p:attrNameLst>
                                          <p:attrName>style.visibility</p:attrName>
                                        </p:attrNameLst>
                                      </p:cBhvr>
                                      <p:to>
                                        <p:strVal val="visible"/>
                                      </p:to>
                                    </p:set>
                                    <p:anim calcmode="lin" valueType="num">
                                      <p:cBhvr>
                                        <p:cTn id="41" dur="4000" fill="hold"/>
                                        <p:tgtEl>
                                          <p:spTgt spid="9"/>
                                        </p:tgtEl>
                                        <p:attrNameLst>
                                          <p:attrName>ppt_w</p:attrName>
                                        </p:attrNameLst>
                                      </p:cBhvr>
                                      <p:tavLst>
                                        <p:tav tm="0">
                                          <p:val>
                                            <p:strVal val="#ppt_w"/>
                                          </p:val>
                                        </p:tav>
                                        <p:tav tm="100000">
                                          <p:val>
                                            <p:strVal val="#ppt_w"/>
                                          </p:val>
                                        </p:tav>
                                      </p:tavLst>
                                    </p:anim>
                                    <p:anim calcmode="lin" valueType="num">
                                      <p:cBhvr>
                                        <p:cTn id="42" dur="4000" fill="hold"/>
                                        <p:tgtEl>
                                          <p:spTgt spid="9"/>
                                        </p:tgtEl>
                                        <p:attrNameLst>
                                          <p:attrName>ppt_h</p:attrName>
                                        </p:attrNameLst>
                                      </p:cBhvr>
                                      <p:tavLst>
                                        <p:tav tm="0" fmla="#ppt_h*sin(2.5*pi*$)">
                                          <p:val>
                                            <p:fltVal val="0"/>
                                          </p:val>
                                        </p:tav>
                                        <p:tav tm="100000">
                                          <p:val>
                                            <p:fltVal val="1"/>
                                          </p:val>
                                        </p:tav>
                                      </p:tavLst>
                                    </p:anim>
                                  </p:childTnLst>
                                </p:cTn>
                              </p:par>
                              <p:par>
                                <p:cTn id="43" presetID="2" presetClass="exit" presetSubtype="4" fill="hold" nodeType="withEffect">
                                  <p:stCondLst>
                                    <p:cond delay="0"/>
                                  </p:stCondLst>
                                  <p:childTnLst>
                                    <p:anim calcmode="lin" valueType="num">
                                      <p:cBhvr additive="base">
                                        <p:cTn id="44" dur="4500"/>
                                        <p:tgtEl>
                                          <p:spTgt spid="9"/>
                                        </p:tgtEl>
                                        <p:attrNameLst>
                                          <p:attrName>ppt_x</p:attrName>
                                        </p:attrNameLst>
                                      </p:cBhvr>
                                      <p:tavLst>
                                        <p:tav tm="0">
                                          <p:val>
                                            <p:strVal val="ppt_x"/>
                                          </p:val>
                                        </p:tav>
                                        <p:tav tm="100000">
                                          <p:val>
                                            <p:strVal val="ppt_x"/>
                                          </p:val>
                                        </p:tav>
                                      </p:tavLst>
                                    </p:anim>
                                    <p:anim calcmode="lin" valueType="num">
                                      <p:cBhvr additive="base">
                                        <p:cTn id="45" dur="4500"/>
                                        <p:tgtEl>
                                          <p:spTgt spid="9"/>
                                        </p:tgtEl>
                                        <p:attrNameLst>
                                          <p:attrName>ppt_y</p:attrName>
                                        </p:attrNameLst>
                                      </p:cBhvr>
                                      <p:tavLst>
                                        <p:tav tm="0">
                                          <p:val>
                                            <p:strVal val="ppt_y"/>
                                          </p:val>
                                        </p:tav>
                                        <p:tav tm="100000">
                                          <p:val>
                                            <p:strVal val="1+ppt_h/2"/>
                                          </p:val>
                                        </p:tav>
                                      </p:tavLst>
                                    </p:anim>
                                    <p:set>
                                      <p:cBhvr>
                                        <p:cTn id="46" dur="1" fill="hold">
                                          <p:stCondLst>
                                            <p:cond delay="4499"/>
                                          </p:stCondLst>
                                        </p:cTn>
                                        <p:tgtEl>
                                          <p:spTgt spid="9"/>
                                        </p:tgtEl>
                                        <p:attrNameLst>
                                          <p:attrName>style.visibility</p:attrName>
                                        </p:attrNameLst>
                                      </p:cBhvr>
                                      <p:to>
                                        <p:strVal val="hidden"/>
                                      </p:to>
                                    </p:set>
                                  </p:childTnLst>
                                </p:cTn>
                              </p:par>
                              <p:par>
                                <p:cTn id="47" presetID="3" presetClass="exit" presetSubtype="10" fill="hold" nodeType="withEffect">
                                  <p:stCondLst>
                                    <p:cond delay="0"/>
                                  </p:stCondLst>
                                  <p:childTnLst>
                                    <p:animEffect transition="out" filter="blinds(horizontal)">
                                      <p:cBhvr>
                                        <p:cTn id="48" dur="6000"/>
                                        <p:tgtEl>
                                          <p:spTgt spid="9"/>
                                        </p:tgtEl>
                                      </p:cBhvr>
                                    </p:animEffect>
                                    <p:set>
                                      <p:cBhvr>
                                        <p:cTn id="49" dur="1" fill="hold">
                                          <p:stCondLst>
                                            <p:cond delay="5999"/>
                                          </p:stCondLst>
                                        </p:cTn>
                                        <p:tgtEl>
                                          <p:spTgt spid="9"/>
                                        </p:tgtEl>
                                        <p:attrNameLst>
                                          <p:attrName>style.visibility</p:attrName>
                                        </p:attrNameLst>
                                      </p:cBhvr>
                                      <p:to>
                                        <p:strVal val="hidden"/>
                                      </p:to>
                                    </p:set>
                                  </p:childTnLst>
                                </p:cTn>
                              </p:par>
                              <p:par>
                                <p:cTn id="50" presetID="2" presetClass="entr" presetSubtype="1" fill="hold" nodeType="withEffect">
                                  <p:stCondLst>
                                    <p:cond delay="0"/>
                                  </p:stCondLst>
                                  <p:childTnLst>
                                    <p:set>
                                      <p:cBhvr>
                                        <p:cTn id="51" dur="1" fill="hold">
                                          <p:stCondLst>
                                            <p:cond delay="0"/>
                                          </p:stCondLst>
                                        </p:cTn>
                                        <p:tgtEl>
                                          <p:spTgt spid="12"/>
                                        </p:tgtEl>
                                        <p:attrNameLst>
                                          <p:attrName>style.visibility</p:attrName>
                                        </p:attrNameLst>
                                      </p:cBhvr>
                                      <p:to>
                                        <p:strVal val="visible"/>
                                      </p:to>
                                    </p:set>
                                    <p:anim calcmode="lin" valueType="num">
                                      <p:cBhvr additive="base">
                                        <p:cTn id="52" dur="4000" fill="hold"/>
                                        <p:tgtEl>
                                          <p:spTgt spid="12"/>
                                        </p:tgtEl>
                                        <p:attrNameLst>
                                          <p:attrName>ppt_x</p:attrName>
                                        </p:attrNameLst>
                                      </p:cBhvr>
                                      <p:tavLst>
                                        <p:tav tm="0">
                                          <p:val>
                                            <p:strVal val="#ppt_x"/>
                                          </p:val>
                                        </p:tav>
                                        <p:tav tm="100000">
                                          <p:val>
                                            <p:strVal val="#ppt_x"/>
                                          </p:val>
                                        </p:tav>
                                      </p:tavLst>
                                    </p:anim>
                                    <p:anim calcmode="lin" valueType="num">
                                      <p:cBhvr additive="base">
                                        <p:cTn id="53" dur="4000" fill="hold"/>
                                        <p:tgtEl>
                                          <p:spTgt spid="12"/>
                                        </p:tgtEl>
                                        <p:attrNameLst>
                                          <p:attrName>ppt_y</p:attrName>
                                        </p:attrNameLst>
                                      </p:cBhvr>
                                      <p:tavLst>
                                        <p:tav tm="0">
                                          <p:val>
                                            <p:strVal val="0-#ppt_h/2"/>
                                          </p:val>
                                        </p:tav>
                                        <p:tav tm="100000">
                                          <p:val>
                                            <p:strVal val="#ppt_y"/>
                                          </p:val>
                                        </p:tav>
                                      </p:tavLst>
                                    </p:anim>
                                  </p:childTnLst>
                                </p:cTn>
                              </p:par>
                              <p:par>
                                <p:cTn id="54" presetID="19" presetClass="entr" presetSubtype="5" fill="hold" nodeType="withEffect">
                                  <p:stCondLst>
                                    <p:cond delay="0"/>
                                  </p:stCondLst>
                                  <p:childTnLst>
                                    <p:set>
                                      <p:cBhvr>
                                        <p:cTn id="55" dur="1" fill="hold">
                                          <p:stCondLst>
                                            <p:cond delay="0"/>
                                          </p:stCondLst>
                                        </p:cTn>
                                        <p:tgtEl>
                                          <p:spTgt spid="12"/>
                                        </p:tgtEl>
                                        <p:attrNameLst>
                                          <p:attrName>style.visibility</p:attrName>
                                        </p:attrNameLst>
                                      </p:cBhvr>
                                      <p:to>
                                        <p:strVal val="visible"/>
                                      </p:to>
                                    </p:set>
                                    <p:anim calcmode="lin" valueType="num">
                                      <p:cBhvr>
                                        <p:cTn id="56" dur="4000" fill="hold"/>
                                        <p:tgtEl>
                                          <p:spTgt spid="12"/>
                                        </p:tgtEl>
                                        <p:attrNameLst>
                                          <p:attrName>ppt_w</p:attrName>
                                        </p:attrNameLst>
                                      </p:cBhvr>
                                      <p:tavLst>
                                        <p:tav tm="0">
                                          <p:val>
                                            <p:strVal val="#ppt_w"/>
                                          </p:val>
                                        </p:tav>
                                        <p:tav tm="100000">
                                          <p:val>
                                            <p:strVal val="#ppt_w"/>
                                          </p:val>
                                        </p:tav>
                                      </p:tavLst>
                                    </p:anim>
                                    <p:anim calcmode="lin" valueType="num">
                                      <p:cBhvr>
                                        <p:cTn id="57" dur="4000" fill="hold"/>
                                        <p:tgtEl>
                                          <p:spTgt spid="12"/>
                                        </p:tgtEl>
                                        <p:attrNameLst>
                                          <p:attrName>ppt_h</p:attrName>
                                        </p:attrNameLst>
                                      </p:cBhvr>
                                      <p:tavLst>
                                        <p:tav tm="0" fmla="#ppt_h*sin(2.5*pi*$)">
                                          <p:val>
                                            <p:fltVal val="0"/>
                                          </p:val>
                                        </p:tav>
                                        <p:tav tm="100000">
                                          <p:val>
                                            <p:fltVal val="1"/>
                                          </p:val>
                                        </p:tav>
                                      </p:tavLst>
                                    </p:anim>
                                  </p:childTnLst>
                                </p:cTn>
                              </p:par>
                              <p:par>
                                <p:cTn id="58" presetID="2" presetClass="exit" presetSubtype="4" fill="hold" nodeType="withEffect">
                                  <p:stCondLst>
                                    <p:cond delay="0"/>
                                  </p:stCondLst>
                                  <p:childTnLst>
                                    <p:anim calcmode="lin" valueType="num">
                                      <p:cBhvr additive="base">
                                        <p:cTn id="59" dur="4500"/>
                                        <p:tgtEl>
                                          <p:spTgt spid="12"/>
                                        </p:tgtEl>
                                        <p:attrNameLst>
                                          <p:attrName>ppt_x</p:attrName>
                                        </p:attrNameLst>
                                      </p:cBhvr>
                                      <p:tavLst>
                                        <p:tav tm="0">
                                          <p:val>
                                            <p:strVal val="ppt_x"/>
                                          </p:val>
                                        </p:tav>
                                        <p:tav tm="100000">
                                          <p:val>
                                            <p:strVal val="ppt_x"/>
                                          </p:val>
                                        </p:tav>
                                      </p:tavLst>
                                    </p:anim>
                                    <p:anim calcmode="lin" valueType="num">
                                      <p:cBhvr additive="base">
                                        <p:cTn id="60" dur="4500"/>
                                        <p:tgtEl>
                                          <p:spTgt spid="12"/>
                                        </p:tgtEl>
                                        <p:attrNameLst>
                                          <p:attrName>ppt_y</p:attrName>
                                        </p:attrNameLst>
                                      </p:cBhvr>
                                      <p:tavLst>
                                        <p:tav tm="0">
                                          <p:val>
                                            <p:strVal val="ppt_y"/>
                                          </p:val>
                                        </p:tav>
                                        <p:tav tm="100000">
                                          <p:val>
                                            <p:strVal val="1+ppt_h/2"/>
                                          </p:val>
                                        </p:tav>
                                      </p:tavLst>
                                    </p:anim>
                                    <p:set>
                                      <p:cBhvr>
                                        <p:cTn id="61" dur="1" fill="hold">
                                          <p:stCondLst>
                                            <p:cond delay="4499"/>
                                          </p:stCondLst>
                                        </p:cTn>
                                        <p:tgtEl>
                                          <p:spTgt spid="12"/>
                                        </p:tgtEl>
                                        <p:attrNameLst>
                                          <p:attrName>style.visibility</p:attrName>
                                        </p:attrNameLst>
                                      </p:cBhvr>
                                      <p:to>
                                        <p:strVal val="hidden"/>
                                      </p:to>
                                    </p:set>
                                  </p:childTnLst>
                                </p:cTn>
                              </p:par>
                              <p:par>
                                <p:cTn id="62" presetID="3" presetClass="exit" presetSubtype="10" fill="hold" nodeType="withEffect">
                                  <p:stCondLst>
                                    <p:cond delay="0"/>
                                  </p:stCondLst>
                                  <p:childTnLst>
                                    <p:animEffect transition="out" filter="blinds(horizontal)">
                                      <p:cBhvr>
                                        <p:cTn id="63" dur="6000"/>
                                        <p:tgtEl>
                                          <p:spTgt spid="12"/>
                                        </p:tgtEl>
                                      </p:cBhvr>
                                    </p:animEffect>
                                    <p:set>
                                      <p:cBhvr>
                                        <p:cTn id="64" dur="1" fill="hold">
                                          <p:stCondLst>
                                            <p:cond delay="5999"/>
                                          </p:stCondLst>
                                        </p:cTn>
                                        <p:tgtEl>
                                          <p:spTgt spid="12"/>
                                        </p:tgtEl>
                                        <p:attrNameLst>
                                          <p:attrName>style.visibility</p:attrName>
                                        </p:attrNameLst>
                                      </p:cBhvr>
                                      <p:to>
                                        <p:strVal val="hidden"/>
                                      </p:to>
                                    </p:set>
                                  </p:childTnLst>
                                </p:cTn>
                              </p:par>
                              <p:par>
                                <p:cTn id="65" presetID="2" presetClass="entr" presetSubtype="1" fill="hold" nodeType="withEffect">
                                  <p:stCondLst>
                                    <p:cond delay="0"/>
                                  </p:stCondLst>
                                  <p:childTnLst>
                                    <p:set>
                                      <p:cBhvr>
                                        <p:cTn id="66" dur="1" fill="hold">
                                          <p:stCondLst>
                                            <p:cond delay="0"/>
                                          </p:stCondLst>
                                        </p:cTn>
                                        <p:tgtEl>
                                          <p:spTgt spid="15"/>
                                        </p:tgtEl>
                                        <p:attrNameLst>
                                          <p:attrName>style.visibility</p:attrName>
                                        </p:attrNameLst>
                                      </p:cBhvr>
                                      <p:to>
                                        <p:strVal val="visible"/>
                                      </p:to>
                                    </p:set>
                                    <p:anim calcmode="lin" valueType="num">
                                      <p:cBhvr additive="base">
                                        <p:cTn id="67" dur="4000" fill="hold"/>
                                        <p:tgtEl>
                                          <p:spTgt spid="15"/>
                                        </p:tgtEl>
                                        <p:attrNameLst>
                                          <p:attrName>ppt_x</p:attrName>
                                        </p:attrNameLst>
                                      </p:cBhvr>
                                      <p:tavLst>
                                        <p:tav tm="0">
                                          <p:val>
                                            <p:strVal val="#ppt_x"/>
                                          </p:val>
                                        </p:tav>
                                        <p:tav tm="100000">
                                          <p:val>
                                            <p:strVal val="#ppt_x"/>
                                          </p:val>
                                        </p:tav>
                                      </p:tavLst>
                                    </p:anim>
                                    <p:anim calcmode="lin" valueType="num">
                                      <p:cBhvr additive="base">
                                        <p:cTn id="68" dur="4000" fill="hold"/>
                                        <p:tgtEl>
                                          <p:spTgt spid="15"/>
                                        </p:tgtEl>
                                        <p:attrNameLst>
                                          <p:attrName>ppt_y</p:attrName>
                                        </p:attrNameLst>
                                      </p:cBhvr>
                                      <p:tavLst>
                                        <p:tav tm="0">
                                          <p:val>
                                            <p:strVal val="0-#ppt_h/2"/>
                                          </p:val>
                                        </p:tav>
                                        <p:tav tm="100000">
                                          <p:val>
                                            <p:strVal val="#ppt_y"/>
                                          </p:val>
                                        </p:tav>
                                      </p:tavLst>
                                    </p:anim>
                                  </p:childTnLst>
                                </p:cTn>
                              </p:par>
                              <p:par>
                                <p:cTn id="69" presetID="19" presetClass="entr" presetSubtype="5" fill="hold" nodeType="withEffect">
                                  <p:stCondLst>
                                    <p:cond delay="0"/>
                                  </p:stCondLst>
                                  <p:childTnLst>
                                    <p:set>
                                      <p:cBhvr>
                                        <p:cTn id="70" dur="1" fill="hold">
                                          <p:stCondLst>
                                            <p:cond delay="0"/>
                                          </p:stCondLst>
                                        </p:cTn>
                                        <p:tgtEl>
                                          <p:spTgt spid="15"/>
                                        </p:tgtEl>
                                        <p:attrNameLst>
                                          <p:attrName>style.visibility</p:attrName>
                                        </p:attrNameLst>
                                      </p:cBhvr>
                                      <p:to>
                                        <p:strVal val="visible"/>
                                      </p:to>
                                    </p:set>
                                    <p:anim calcmode="lin" valueType="num">
                                      <p:cBhvr>
                                        <p:cTn id="71" dur="4000" fill="hold"/>
                                        <p:tgtEl>
                                          <p:spTgt spid="15"/>
                                        </p:tgtEl>
                                        <p:attrNameLst>
                                          <p:attrName>ppt_w</p:attrName>
                                        </p:attrNameLst>
                                      </p:cBhvr>
                                      <p:tavLst>
                                        <p:tav tm="0">
                                          <p:val>
                                            <p:strVal val="#ppt_w"/>
                                          </p:val>
                                        </p:tav>
                                        <p:tav tm="100000">
                                          <p:val>
                                            <p:strVal val="#ppt_w"/>
                                          </p:val>
                                        </p:tav>
                                      </p:tavLst>
                                    </p:anim>
                                    <p:anim calcmode="lin" valueType="num">
                                      <p:cBhvr>
                                        <p:cTn id="72" dur="4000" fill="hold"/>
                                        <p:tgtEl>
                                          <p:spTgt spid="15"/>
                                        </p:tgtEl>
                                        <p:attrNameLst>
                                          <p:attrName>ppt_h</p:attrName>
                                        </p:attrNameLst>
                                      </p:cBhvr>
                                      <p:tavLst>
                                        <p:tav tm="0" fmla="#ppt_h*sin(2.5*pi*$)">
                                          <p:val>
                                            <p:fltVal val="0"/>
                                          </p:val>
                                        </p:tav>
                                        <p:tav tm="100000">
                                          <p:val>
                                            <p:fltVal val="1"/>
                                          </p:val>
                                        </p:tav>
                                      </p:tavLst>
                                    </p:anim>
                                  </p:childTnLst>
                                </p:cTn>
                              </p:par>
                              <p:par>
                                <p:cTn id="73" presetID="2" presetClass="exit" presetSubtype="4" fill="hold" nodeType="withEffect">
                                  <p:stCondLst>
                                    <p:cond delay="0"/>
                                  </p:stCondLst>
                                  <p:childTnLst>
                                    <p:anim calcmode="lin" valueType="num">
                                      <p:cBhvr additive="base">
                                        <p:cTn id="74" dur="4500"/>
                                        <p:tgtEl>
                                          <p:spTgt spid="15"/>
                                        </p:tgtEl>
                                        <p:attrNameLst>
                                          <p:attrName>ppt_x</p:attrName>
                                        </p:attrNameLst>
                                      </p:cBhvr>
                                      <p:tavLst>
                                        <p:tav tm="0">
                                          <p:val>
                                            <p:strVal val="ppt_x"/>
                                          </p:val>
                                        </p:tav>
                                        <p:tav tm="100000">
                                          <p:val>
                                            <p:strVal val="ppt_x"/>
                                          </p:val>
                                        </p:tav>
                                      </p:tavLst>
                                    </p:anim>
                                    <p:anim calcmode="lin" valueType="num">
                                      <p:cBhvr additive="base">
                                        <p:cTn id="75" dur="4500"/>
                                        <p:tgtEl>
                                          <p:spTgt spid="15"/>
                                        </p:tgtEl>
                                        <p:attrNameLst>
                                          <p:attrName>ppt_y</p:attrName>
                                        </p:attrNameLst>
                                      </p:cBhvr>
                                      <p:tavLst>
                                        <p:tav tm="0">
                                          <p:val>
                                            <p:strVal val="ppt_y"/>
                                          </p:val>
                                        </p:tav>
                                        <p:tav tm="100000">
                                          <p:val>
                                            <p:strVal val="1+ppt_h/2"/>
                                          </p:val>
                                        </p:tav>
                                      </p:tavLst>
                                    </p:anim>
                                    <p:set>
                                      <p:cBhvr>
                                        <p:cTn id="76" dur="1" fill="hold">
                                          <p:stCondLst>
                                            <p:cond delay="4499"/>
                                          </p:stCondLst>
                                        </p:cTn>
                                        <p:tgtEl>
                                          <p:spTgt spid="15"/>
                                        </p:tgtEl>
                                        <p:attrNameLst>
                                          <p:attrName>style.visibility</p:attrName>
                                        </p:attrNameLst>
                                      </p:cBhvr>
                                      <p:to>
                                        <p:strVal val="hidden"/>
                                      </p:to>
                                    </p:set>
                                  </p:childTnLst>
                                </p:cTn>
                              </p:par>
                              <p:par>
                                <p:cTn id="77" presetID="3" presetClass="exit" presetSubtype="10" fill="hold" nodeType="withEffect">
                                  <p:stCondLst>
                                    <p:cond delay="0"/>
                                  </p:stCondLst>
                                  <p:childTnLst>
                                    <p:animEffect transition="out" filter="blinds(horizontal)">
                                      <p:cBhvr>
                                        <p:cTn id="78" dur="6000"/>
                                        <p:tgtEl>
                                          <p:spTgt spid="15"/>
                                        </p:tgtEl>
                                      </p:cBhvr>
                                    </p:animEffect>
                                    <p:set>
                                      <p:cBhvr>
                                        <p:cTn id="79" dur="1" fill="hold">
                                          <p:stCondLst>
                                            <p:cond delay="5999"/>
                                          </p:stCondLst>
                                        </p:cTn>
                                        <p:tgtEl>
                                          <p:spTgt spid="15"/>
                                        </p:tgtEl>
                                        <p:attrNameLst>
                                          <p:attrName>style.visibility</p:attrName>
                                        </p:attrNameLst>
                                      </p:cBhvr>
                                      <p:to>
                                        <p:strVal val="hidden"/>
                                      </p:to>
                                    </p:set>
                                  </p:childTnLst>
                                </p:cTn>
                              </p:par>
                              <p:par>
                                <p:cTn id="80" presetID="2" presetClass="entr" presetSubtype="1" fill="hold" nodeType="withEffect">
                                  <p:stCondLst>
                                    <p:cond delay="0"/>
                                  </p:stCondLst>
                                  <p:childTnLst>
                                    <p:set>
                                      <p:cBhvr>
                                        <p:cTn id="81" dur="1" fill="hold">
                                          <p:stCondLst>
                                            <p:cond delay="0"/>
                                          </p:stCondLst>
                                        </p:cTn>
                                        <p:tgtEl>
                                          <p:spTgt spid="18"/>
                                        </p:tgtEl>
                                        <p:attrNameLst>
                                          <p:attrName>style.visibility</p:attrName>
                                        </p:attrNameLst>
                                      </p:cBhvr>
                                      <p:to>
                                        <p:strVal val="visible"/>
                                      </p:to>
                                    </p:set>
                                    <p:anim calcmode="lin" valueType="num">
                                      <p:cBhvr additive="base">
                                        <p:cTn id="82" dur="4000" fill="hold"/>
                                        <p:tgtEl>
                                          <p:spTgt spid="18"/>
                                        </p:tgtEl>
                                        <p:attrNameLst>
                                          <p:attrName>ppt_x</p:attrName>
                                        </p:attrNameLst>
                                      </p:cBhvr>
                                      <p:tavLst>
                                        <p:tav tm="0">
                                          <p:val>
                                            <p:strVal val="#ppt_x"/>
                                          </p:val>
                                        </p:tav>
                                        <p:tav tm="100000">
                                          <p:val>
                                            <p:strVal val="#ppt_x"/>
                                          </p:val>
                                        </p:tav>
                                      </p:tavLst>
                                    </p:anim>
                                    <p:anim calcmode="lin" valueType="num">
                                      <p:cBhvr additive="base">
                                        <p:cTn id="83" dur="4000" fill="hold"/>
                                        <p:tgtEl>
                                          <p:spTgt spid="18"/>
                                        </p:tgtEl>
                                        <p:attrNameLst>
                                          <p:attrName>ppt_y</p:attrName>
                                        </p:attrNameLst>
                                      </p:cBhvr>
                                      <p:tavLst>
                                        <p:tav tm="0">
                                          <p:val>
                                            <p:strVal val="0-#ppt_h/2"/>
                                          </p:val>
                                        </p:tav>
                                        <p:tav tm="100000">
                                          <p:val>
                                            <p:strVal val="#ppt_y"/>
                                          </p:val>
                                        </p:tav>
                                      </p:tavLst>
                                    </p:anim>
                                  </p:childTnLst>
                                </p:cTn>
                              </p:par>
                              <p:par>
                                <p:cTn id="84" presetID="19" presetClass="entr" presetSubtype="5" fill="hold" nodeType="withEffect">
                                  <p:stCondLst>
                                    <p:cond delay="0"/>
                                  </p:stCondLst>
                                  <p:childTnLst>
                                    <p:set>
                                      <p:cBhvr>
                                        <p:cTn id="85" dur="1" fill="hold">
                                          <p:stCondLst>
                                            <p:cond delay="0"/>
                                          </p:stCondLst>
                                        </p:cTn>
                                        <p:tgtEl>
                                          <p:spTgt spid="18"/>
                                        </p:tgtEl>
                                        <p:attrNameLst>
                                          <p:attrName>style.visibility</p:attrName>
                                        </p:attrNameLst>
                                      </p:cBhvr>
                                      <p:to>
                                        <p:strVal val="visible"/>
                                      </p:to>
                                    </p:set>
                                    <p:anim calcmode="lin" valueType="num">
                                      <p:cBhvr>
                                        <p:cTn id="86" dur="4000" fill="hold"/>
                                        <p:tgtEl>
                                          <p:spTgt spid="18"/>
                                        </p:tgtEl>
                                        <p:attrNameLst>
                                          <p:attrName>ppt_w</p:attrName>
                                        </p:attrNameLst>
                                      </p:cBhvr>
                                      <p:tavLst>
                                        <p:tav tm="0">
                                          <p:val>
                                            <p:strVal val="#ppt_w"/>
                                          </p:val>
                                        </p:tav>
                                        <p:tav tm="100000">
                                          <p:val>
                                            <p:strVal val="#ppt_w"/>
                                          </p:val>
                                        </p:tav>
                                      </p:tavLst>
                                    </p:anim>
                                    <p:anim calcmode="lin" valueType="num">
                                      <p:cBhvr>
                                        <p:cTn id="87" dur="4000" fill="hold"/>
                                        <p:tgtEl>
                                          <p:spTgt spid="18"/>
                                        </p:tgtEl>
                                        <p:attrNameLst>
                                          <p:attrName>ppt_h</p:attrName>
                                        </p:attrNameLst>
                                      </p:cBhvr>
                                      <p:tavLst>
                                        <p:tav tm="0" fmla="#ppt_h*sin(2.5*pi*$)">
                                          <p:val>
                                            <p:fltVal val="0"/>
                                          </p:val>
                                        </p:tav>
                                        <p:tav tm="100000">
                                          <p:val>
                                            <p:fltVal val="1"/>
                                          </p:val>
                                        </p:tav>
                                      </p:tavLst>
                                    </p:anim>
                                  </p:childTnLst>
                                </p:cTn>
                              </p:par>
                              <p:par>
                                <p:cTn id="88" presetID="2" presetClass="exit" presetSubtype="4" fill="hold" nodeType="withEffect">
                                  <p:stCondLst>
                                    <p:cond delay="0"/>
                                  </p:stCondLst>
                                  <p:childTnLst>
                                    <p:anim calcmode="lin" valueType="num">
                                      <p:cBhvr additive="base">
                                        <p:cTn id="89" dur="4500"/>
                                        <p:tgtEl>
                                          <p:spTgt spid="18"/>
                                        </p:tgtEl>
                                        <p:attrNameLst>
                                          <p:attrName>ppt_x</p:attrName>
                                        </p:attrNameLst>
                                      </p:cBhvr>
                                      <p:tavLst>
                                        <p:tav tm="0">
                                          <p:val>
                                            <p:strVal val="ppt_x"/>
                                          </p:val>
                                        </p:tav>
                                        <p:tav tm="100000">
                                          <p:val>
                                            <p:strVal val="ppt_x"/>
                                          </p:val>
                                        </p:tav>
                                      </p:tavLst>
                                    </p:anim>
                                    <p:anim calcmode="lin" valueType="num">
                                      <p:cBhvr additive="base">
                                        <p:cTn id="90" dur="4500"/>
                                        <p:tgtEl>
                                          <p:spTgt spid="18"/>
                                        </p:tgtEl>
                                        <p:attrNameLst>
                                          <p:attrName>ppt_y</p:attrName>
                                        </p:attrNameLst>
                                      </p:cBhvr>
                                      <p:tavLst>
                                        <p:tav tm="0">
                                          <p:val>
                                            <p:strVal val="ppt_y"/>
                                          </p:val>
                                        </p:tav>
                                        <p:tav tm="100000">
                                          <p:val>
                                            <p:strVal val="1+ppt_h/2"/>
                                          </p:val>
                                        </p:tav>
                                      </p:tavLst>
                                    </p:anim>
                                    <p:set>
                                      <p:cBhvr>
                                        <p:cTn id="91" dur="1" fill="hold">
                                          <p:stCondLst>
                                            <p:cond delay="4499"/>
                                          </p:stCondLst>
                                        </p:cTn>
                                        <p:tgtEl>
                                          <p:spTgt spid="18"/>
                                        </p:tgtEl>
                                        <p:attrNameLst>
                                          <p:attrName>style.visibility</p:attrName>
                                        </p:attrNameLst>
                                      </p:cBhvr>
                                      <p:to>
                                        <p:strVal val="hidden"/>
                                      </p:to>
                                    </p:set>
                                  </p:childTnLst>
                                </p:cTn>
                              </p:par>
                              <p:par>
                                <p:cTn id="92" presetID="3" presetClass="exit" presetSubtype="10" fill="hold" nodeType="withEffect">
                                  <p:stCondLst>
                                    <p:cond delay="0"/>
                                  </p:stCondLst>
                                  <p:childTnLst>
                                    <p:animEffect transition="out" filter="blinds(horizontal)">
                                      <p:cBhvr>
                                        <p:cTn id="93" dur="6000"/>
                                        <p:tgtEl>
                                          <p:spTgt spid="18"/>
                                        </p:tgtEl>
                                      </p:cBhvr>
                                    </p:animEffect>
                                    <p:set>
                                      <p:cBhvr>
                                        <p:cTn id="94" dur="1" fill="hold">
                                          <p:stCondLst>
                                            <p:cond delay="5999"/>
                                          </p:stCondLst>
                                        </p:cTn>
                                        <p:tgtEl>
                                          <p:spTgt spid="18"/>
                                        </p:tgtEl>
                                        <p:attrNameLst>
                                          <p:attrName>style.visibility</p:attrName>
                                        </p:attrNameLst>
                                      </p:cBhvr>
                                      <p:to>
                                        <p:strVal val="hidden"/>
                                      </p:to>
                                    </p:set>
                                  </p:childTnLst>
                                </p:cTn>
                              </p:par>
                              <p:par>
                                <p:cTn id="95" presetID="2" presetClass="entr" presetSubtype="1" fill="hold" nodeType="withEffect">
                                  <p:stCondLst>
                                    <p:cond delay="0"/>
                                  </p:stCondLst>
                                  <p:childTnLst>
                                    <p:set>
                                      <p:cBhvr>
                                        <p:cTn id="96" dur="1" fill="hold">
                                          <p:stCondLst>
                                            <p:cond delay="0"/>
                                          </p:stCondLst>
                                        </p:cTn>
                                        <p:tgtEl>
                                          <p:spTgt spid="21"/>
                                        </p:tgtEl>
                                        <p:attrNameLst>
                                          <p:attrName>style.visibility</p:attrName>
                                        </p:attrNameLst>
                                      </p:cBhvr>
                                      <p:to>
                                        <p:strVal val="visible"/>
                                      </p:to>
                                    </p:set>
                                    <p:anim calcmode="lin" valueType="num">
                                      <p:cBhvr additive="base">
                                        <p:cTn id="97" dur="4000" fill="hold"/>
                                        <p:tgtEl>
                                          <p:spTgt spid="21"/>
                                        </p:tgtEl>
                                        <p:attrNameLst>
                                          <p:attrName>ppt_x</p:attrName>
                                        </p:attrNameLst>
                                      </p:cBhvr>
                                      <p:tavLst>
                                        <p:tav tm="0">
                                          <p:val>
                                            <p:strVal val="#ppt_x"/>
                                          </p:val>
                                        </p:tav>
                                        <p:tav tm="100000">
                                          <p:val>
                                            <p:strVal val="#ppt_x"/>
                                          </p:val>
                                        </p:tav>
                                      </p:tavLst>
                                    </p:anim>
                                    <p:anim calcmode="lin" valueType="num">
                                      <p:cBhvr additive="base">
                                        <p:cTn id="98" dur="4000" fill="hold"/>
                                        <p:tgtEl>
                                          <p:spTgt spid="21"/>
                                        </p:tgtEl>
                                        <p:attrNameLst>
                                          <p:attrName>ppt_y</p:attrName>
                                        </p:attrNameLst>
                                      </p:cBhvr>
                                      <p:tavLst>
                                        <p:tav tm="0">
                                          <p:val>
                                            <p:strVal val="0-#ppt_h/2"/>
                                          </p:val>
                                        </p:tav>
                                        <p:tav tm="100000">
                                          <p:val>
                                            <p:strVal val="#ppt_y"/>
                                          </p:val>
                                        </p:tav>
                                      </p:tavLst>
                                    </p:anim>
                                  </p:childTnLst>
                                </p:cTn>
                              </p:par>
                              <p:par>
                                <p:cTn id="99" presetID="19" presetClass="entr" presetSubtype="5" fill="hold" nodeType="withEffect">
                                  <p:stCondLst>
                                    <p:cond delay="0"/>
                                  </p:stCondLst>
                                  <p:childTnLst>
                                    <p:set>
                                      <p:cBhvr>
                                        <p:cTn id="100" dur="1" fill="hold">
                                          <p:stCondLst>
                                            <p:cond delay="0"/>
                                          </p:stCondLst>
                                        </p:cTn>
                                        <p:tgtEl>
                                          <p:spTgt spid="21"/>
                                        </p:tgtEl>
                                        <p:attrNameLst>
                                          <p:attrName>style.visibility</p:attrName>
                                        </p:attrNameLst>
                                      </p:cBhvr>
                                      <p:to>
                                        <p:strVal val="visible"/>
                                      </p:to>
                                    </p:set>
                                    <p:anim calcmode="lin" valueType="num">
                                      <p:cBhvr>
                                        <p:cTn id="101" dur="4000" fill="hold"/>
                                        <p:tgtEl>
                                          <p:spTgt spid="21"/>
                                        </p:tgtEl>
                                        <p:attrNameLst>
                                          <p:attrName>ppt_w</p:attrName>
                                        </p:attrNameLst>
                                      </p:cBhvr>
                                      <p:tavLst>
                                        <p:tav tm="0">
                                          <p:val>
                                            <p:strVal val="#ppt_w"/>
                                          </p:val>
                                        </p:tav>
                                        <p:tav tm="100000">
                                          <p:val>
                                            <p:strVal val="#ppt_w"/>
                                          </p:val>
                                        </p:tav>
                                      </p:tavLst>
                                    </p:anim>
                                    <p:anim calcmode="lin" valueType="num">
                                      <p:cBhvr>
                                        <p:cTn id="102" dur="4000" fill="hold"/>
                                        <p:tgtEl>
                                          <p:spTgt spid="21"/>
                                        </p:tgtEl>
                                        <p:attrNameLst>
                                          <p:attrName>ppt_h</p:attrName>
                                        </p:attrNameLst>
                                      </p:cBhvr>
                                      <p:tavLst>
                                        <p:tav tm="0" fmla="#ppt_h*sin(2.5*pi*$)">
                                          <p:val>
                                            <p:fltVal val="0"/>
                                          </p:val>
                                        </p:tav>
                                        <p:tav tm="100000">
                                          <p:val>
                                            <p:fltVal val="1"/>
                                          </p:val>
                                        </p:tav>
                                      </p:tavLst>
                                    </p:anim>
                                  </p:childTnLst>
                                </p:cTn>
                              </p:par>
                              <p:par>
                                <p:cTn id="103" presetID="2" presetClass="exit" presetSubtype="4" fill="hold" nodeType="withEffect">
                                  <p:stCondLst>
                                    <p:cond delay="0"/>
                                  </p:stCondLst>
                                  <p:childTnLst>
                                    <p:anim calcmode="lin" valueType="num">
                                      <p:cBhvr additive="base">
                                        <p:cTn id="104" dur="4500"/>
                                        <p:tgtEl>
                                          <p:spTgt spid="21"/>
                                        </p:tgtEl>
                                        <p:attrNameLst>
                                          <p:attrName>ppt_x</p:attrName>
                                        </p:attrNameLst>
                                      </p:cBhvr>
                                      <p:tavLst>
                                        <p:tav tm="0">
                                          <p:val>
                                            <p:strVal val="ppt_x"/>
                                          </p:val>
                                        </p:tav>
                                        <p:tav tm="100000">
                                          <p:val>
                                            <p:strVal val="ppt_x"/>
                                          </p:val>
                                        </p:tav>
                                      </p:tavLst>
                                    </p:anim>
                                    <p:anim calcmode="lin" valueType="num">
                                      <p:cBhvr additive="base">
                                        <p:cTn id="105" dur="4500"/>
                                        <p:tgtEl>
                                          <p:spTgt spid="21"/>
                                        </p:tgtEl>
                                        <p:attrNameLst>
                                          <p:attrName>ppt_y</p:attrName>
                                        </p:attrNameLst>
                                      </p:cBhvr>
                                      <p:tavLst>
                                        <p:tav tm="0">
                                          <p:val>
                                            <p:strVal val="ppt_y"/>
                                          </p:val>
                                        </p:tav>
                                        <p:tav tm="100000">
                                          <p:val>
                                            <p:strVal val="1+ppt_h/2"/>
                                          </p:val>
                                        </p:tav>
                                      </p:tavLst>
                                    </p:anim>
                                    <p:set>
                                      <p:cBhvr>
                                        <p:cTn id="106" dur="1" fill="hold">
                                          <p:stCondLst>
                                            <p:cond delay="4499"/>
                                          </p:stCondLst>
                                        </p:cTn>
                                        <p:tgtEl>
                                          <p:spTgt spid="21"/>
                                        </p:tgtEl>
                                        <p:attrNameLst>
                                          <p:attrName>style.visibility</p:attrName>
                                        </p:attrNameLst>
                                      </p:cBhvr>
                                      <p:to>
                                        <p:strVal val="hidden"/>
                                      </p:to>
                                    </p:set>
                                  </p:childTnLst>
                                </p:cTn>
                              </p:par>
                              <p:par>
                                <p:cTn id="107" presetID="3" presetClass="exit" presetSubtype="10" fill="hold" nodeType="withEffect">
                                  <p:stCondLst>
                                    <p:cond delay="0"/>
                                  </p:stCondLst>
                                  <p:childTnLst>
                                    <p:animEffect transition="out" filter="blinds(horizontal)">
                                      <p:cBhvr>
                                        <p:cTn id="108" dur="6000"/>
                                        <p:tgtEl>
                                          <p:spTgt spid="21"/>
                                        </p:tgtEl>
                                      </p:cBhvr>
                                    </p:animEffect>
                                    <p:set>
                                      <p:cBhvr>
                                        <p:cTn id="109" dur="1" fill="hold">
                                          <p:stCondLst>
                                            <p:cond delay="5999"/>
                                          </p:stCondLst>
                                        </p:cTn>
                                        <p:tgtEl>
                                          <p:spTgt spid="21"/>
                                        </p:tgtEl>
                                        <p:attrNameLst>
                                          <p:attrName>style.visibility</p:attrName>
                                        </p:attrNameLst>
                                      </p:cBhvr>
                                      <p:to>
                                        <p:strVal val="hidden"/>
                                      </p:to>
                                    </p:set>
                                  </p:childTnLst>
                                </p:cTn>
                              </p:par>
                              <p:par>
                                <p:cTn id="110" presetID="2" presetClass="entr" presetSubtype="1" fill="hold" nodeType="withEffect">
                                  <p:stCondLst>
                                    <p:cond delay="0"/>
                                  </p:stCondLst>
                                  <p:childTnLst>
                                    <p:set>
                                      <p:cBhvr>
                                        <p:cTn id="111" dur="1" fill="hold">
                                          <p:stCondLst>
                                            <p:cond delay="0"/>
                                          </p:stCondLst>
                                        </p:cTn>
                                        <p:tgtEl>
                                          <p:spTgt spid="24"/>
                                        </p:tgtEl>
                                        <p:attrNameLst>
                                          <p:attrName>style.visibility</p:attrName>
                                        </p:attrNameLst>
                                      </p:cBhvr>
                                      <p:to>
                                        <p:strVal val="visible"/>
                                      </p:to>
                                    </p:set>
                                    <p:anim calcmode="lin" valueType="num">
                                      <p:cBhvr additive="base">
                                        <p:cTn id="112" dur="4000" fill="hold"/>
                                        <p:tgtEl>
                                          <p:spTgt spid="24"/>
                                        </p:tgtEl>
                                        <p:attrNameLst>
                                          <p:attrName>ppt_x</p:attrName>
                                        </p:attrNameLst>
                                      </p:cBhvr>
                                      <p:tavLst>
                                        <p:tav tm="0">
                                          <p:val>
                                            <p:strVal val="#ppt_x"/>
                                          </p:val>
                                        </p:tav>
                                        <p:tav tm="100000">
                                          <p:val>
                                            <p:strVal val="#ppt_x"/>
                                          </p:val>
                                        </p:tav>
                                      </p:tavLst>
                                    </p:anim>
                                    <p:anim calcmode="lin" valueType="num">
                                      <p:cBhvr additive="base">
                                        <p:cTn id="113" dur="4000" fill="hold"/>
                                        <p:tgtEl>
                                          <p:spTgt spid="24"/>
                                        </p:tgtEl>
                                        <p:attrNameLst>
                                          <p:attrName>ppt_y</p:attrName>
                                        </p:attrNameLst>
                                      </p:cBhvr>
                                      <p:tavLst>
                                        <p:tav tm="0">
                                          <p:val>
                                            <p:strVal val="0-#ppt_h/2"/>
                                          </p:val>
                                        </p:tav>
                                        <p:tav tm="100000">
                                          <p:val>
                                            <p:strVal val="#ppt_y"/>
                                          </p:val>
                                        </p:tav>
                                      </p:tavLst>
                                    </p:anim>
                                  </p:childTnLst>
                                </p:cTn>
                              </p:par>
                              <p:par>
                                <p:cTn id="114" presetID="19" presetClass="entr" presetSubtype="5" fill="hold" nodeType="withEffect">
                                  <p:stCondLst>
                                    <p:cond delay="0"/>
                                  </p:stCondLst>
                                  <p:childTnLst>
                                    <p:set>
                                      <p:cBhvr>
                                        <p:cTn id="115" dur="1" fill="hold">
                                          <p:stCondLst>
                                            <p:cond delay="0"/>
                                          </p:stCondLst>
                                        </p:cTn>
                                        <p:tgtEl>
                                          <p:spTgt spid="24"/>
                                        </p:tgtEl>
                                        <p:attrNameLst>
                                          <p:attrName>style.visibility</p:attrName>
                                        </p:attrNameLst>
                                      </p:cBhvr>
                                      <p:to>
                                        <p:strVal val="visible"/>
                                      </p:to>
                                    </p:set>
                                    <p:anim calcmode="lin" valueType="num">
                                      <p:cBhvr>
                                        <p:cTn id="116" dur="4000" fill="hold"/>
                                        <p:tgtEl>
                                          <p:spTgt spid="24"/>
                                        </p:tgtEl>
                                        <p:attrNameLst>
                                          <p:attrName>ppt_w</p:attrName>
                                        </p:attrNameLst>
                                      </p:cBhvr>
                                      <p:tavLst>
                                        <p:tav tm="0">
                                          <p:val>
                                            <p:strVal val="#ppt_w"/>
                                          </p:val>
                                        </p:tav>
                                        <p:tav tm="100000">
                                          <p:val>
                                            <p:strVal val="#ppt_w"/>
                                          </p:val>
                                        </p:tav>
                                      </p:tavLst>
                                    </p:anim>
                                    <p:anim calcmode="lin" valueType="num">
                                      <p:cBhvr>
                                        <p:cTn id="117" dur="4000" fill="hold"/>
                                        <p:tgtEl>
                                          <p:spTgt spid="24"/>
                                        </p:tgtEl>
                                        <p:attrNameLst>
                                          <p:attrName>ppt_h</p:attrName>
                                        </p:attrNameLst>
                                      </p:cBhvr>
                                      <p:tavLst>
                                        <p:tav tm="0" fmla="#ppt_h*sin(2.5*pi*$)">
                                          <p:val>
                                            <p:fltVal val="0"/>
                                          </p:val>
                                        </p:tav>
                                        <p:tav tm="100000">
                                          <p:val>
                                            <p:fltVal val="1"/>
                                          </p:val>
                                        </p:tav>
                                      </p:tavLst>
                                    </p:anim>
                                  </p:childTnLst>
                                </p:cTn>
                              </p:par>
                              <p:par>
                                <p:cTn id="118" presetID="2" presetClass="exit" presetSubtype="4" fill="hold" nodeType="withEffect">
                                  <p:stCondLst>
                                    <p:cond delay="0"/>
                                  </p:stCondLst>
                                  <p:childTnLst>
                                    <p:anim calcmode="lin" valueType="num">
                                      <p:cBhvr additive="base">
                                        <p:cTn id="119" dur="4500"/>
                                        <p:tgtEl>
                                          <p:spTgt spid="24"/>
                                        </p:tgtEl>
                                        <p:attrNameLst>
                                          <p:attrName>ppt_x</p:attrName>
                                        </p:attrNameLst>
                                      </p:cBhvr>
                                      <p:tavLst>
                                        <p:tav tm="0">
                                          <p:val>
                                            <p:strVal val="ppt_x"/>
                                          </p:val>
                                        </p:tav>
                                        <p:tav tm="100000">
                                          <p:val>
                                            <p:strVal val="ppt_x"/>
                                          </p:val>
                                        </p:tav>
                                      </p:tavLst>
                                    </p:anim>
                                    <p:anim calcmode="lin" valueType="num">
                                      <p:cBhvr additive="base">
                                        <p:cTn id="120" dur="4500"/>
                                        <p:tgtEl>
                                          <p:spTgt spid="24"/>
                                        </p:tgtEl>
                                        <p:attrNameLst>
                                          <p:attrName>ppt_y</p:attrName>
                                        </p:attrNameLst>
                                      </p:cBhvr>
                                      <p:tavLst>
                                        <p:tav tm="0">
                                          <p:val>
                                            <p:strVal val="ppt_y"/>
                                          </p:val>
                                        </p:tav>
                                        <p:tav tm="100000">
                                          <p:val>
                                            <p:strVal val="1+ppt_h/2"/>
                                          </p:val>
                                        </p:tav>
                                      </p:tavLst>
                                    </p:anim>
                                    <p:set>
                                      <p:cBhvr>
                                        <p:cTn id="121" dur="1" fill="hold">
                                          <p:stCondLst>
                                            <p:cond delay="4499"/>
                                          </p:stCondLst>
                                        </p:cTn>
                                        <p:tgtEl>
                                          <p:spTgt spid="24"/>
                                        </p:tgtEl>
                                        <p:attrNameLst>
                                          <p:attrName>style.visibility</p:attrName>
                                        </p:attrNameLst>
                                      </p:cBhvr>
                                      <p:to>
                                        <p:strVal val="hidden"/>
                                      </p:to>
                                    </p:set>
                                  </p:childTnLst>
                                </p:cTn>
                              </p:par>
                              <p:par>
                                <p:cTn id="122" presetID="3" presetClass="exit" presetSubtype="10" fill="hold" nodeType="withEffect">
                                  <p:stCondLst>
                                    <p:cond delay="0"/>
                                  </p:stCondLst>
                                  <p:childTnLst>
                                    <p:animEffect transition="out" filter="blinds(horizontal)">
                                      <p:cBhvr>
                                        <p:cTn id="123" dur="6000"/>
                                        <p:tgtEl>
                                          <p:spTgt spid="24"/>
                                        </p:tgtEl>
                                      </p:cBhvr>
                                    </p:animEffect>
                                    <p:set>
                                      <p:cBhvr>
                                        <p:cTn id="124" dur="1" fill="hold">
                                          <p:stCondLst>
                                            <p:cond delay="5999"/>
                                          </p:stCondLst>
                                        </p:cTn>
                                        <p:tgtEl>
                                          <p:spTgt spid="24"/>
                                        </p:tgtEl>
                                        <p:attrNameLst>
                                          <p:attrName>style.visibility</p:attrName>
                                        </p:attrNameLst>
                                      </p:cBhvr>
                                      <p:to>
                                        <p:strVal val="hidden"/>
                                      </p:to>
                                    </p:set>
                                  </p:childTnLst>
                                </p:cTn>
                              </p:par>
                              <p:par>
                                <p:cTn id="125" presetID="2" presetClass="entr" presetSubtype="1" fill="hold" nodeType="withEffect">
                                  <p:stCondLst>
                                    <p:cond delay="0"/>
                                  </p:stCondLst>
                                  <p:childTnLst>
                                    <p:set>
                                      <p:cBhvr>
                                        <p:cTn id="126" dur="1" fill="hold">
                                          <p:stCondLst>
                                            <p:cond delay="0"/>
                                          </p:stCondLst>
                                        </p:cTn>
                                        <p:tgtEl>
                                          <p:spTgt spid="27"/>
                                        </p:tgtEl>
                                        <p:attrNameLst>
                                          <p:attrName>style.visibility</p:attrName>
                                        </p:attrNameLst>
                                      </p:cBhvr>
                                      <p:to>
                                        <p:strVal val="visible"/>
                                      </p:to>
                                    </p:set>
                                    <p:anim calcmode="lin" valueType="num">
                                      <p:cBhvr additive="base">
                                        <p:cTn id="127" dur="4000" fill="hold"/>
                                        <p:tgtEl>
                                          <p:spTgt spid="27"/>
                                        </p:tgtEl>
                                        <p:attrNameLst>
                                          <p:attrName>ppt_x</p:attrName>
                                        </p:attrNameLst>
                                      </p:cBhvr>
                                      <p:tavLst>
                                        <p:tav tm="0">
                                          <p:val>
                                            <p:strVal val="#ppt_x"/>
                                          </p:val>
                                        </p:tav>
                                        <p:tav tm="100000">
                                          <p:val>
                                            <p:strVal val="#ppt_x"/>
                                          </p:val>
                                        </p:tav>
                                      </p:tavLst>
                                    </p:anim>
                                    <p:anim calcmode="lin" valueType="num">
                                      <p:cBhvr additive="base">
                                        <p:cTn id="128" dur="4000" fill="hold"/>
                                        <p:tgtEl>
                                          <p:spTgt spid="27"/>
                                        </p:tgtEl>
                                        <p:attrNameLst>
                                          <p:attrName>ppt_y</p:attrName>
                                        </p:attrNameLst>
                                      </p:cBhvr>
                                      <p:tavLst>
                                        <p:tav tm="0">
                                          <p:val>
                                            <p:strVal val="0-#ppt_h/2"/>
                                          </p:val>
                                        </p:tav>
                                        <p:tav tm="100000">
                                          <p:val>
                                            <p:strVal val="#ppt_y"/>
                                          </p:val>
                                        </p:tav>
                                      </p:tavLst>
                                    </p:anim>
                                  </p:childTnLst>
                                </p:cTn>
                              </p:par>
                              <p:par>
                                <p:cTn id="129" presetID="19" presetClass="entr" presetSubtype="5" fill="hold" nodeType="withEffect">
                                  <p:stCondLst>
                                    <p:cond delay="0"/>
                                  </p:stCondLst>
                                  <p:childTnLst>
                                    <p:set>
                                      <p:cBhvr>
                                        <p:cTn id="130" dur="1" fill="hold">
                                          <p:stCondLst>
                                            <p:cond delay="0"/>
                                          </p:stCondLst>
                                        </p:cTn>
                                        <p:tgtEl>
                                          <p:spTgt spid="27"/>
                                        </p:tgtEl>
                                        <p:attrNameLst>
                                          <p:attrName>style.visibility</p:attrName>
                                        </p:attrNameLst>
                                      </p:cBhvr>
                                      <p:to>
                                        <p:strVal val="visible"/>
                                      </p:to>
                                    </p:set>
                                    <p:anim calcmode="lin" valueType="num">
                                      <p:cBhvr>
                                        <p:cTn id="131" dur="4000" fill="hold"/>
                                        <p:tgtEl>
                                          <p:spTgt spid="27"/>
                                        </p:tgtEl>
                                        <p:attrNameLst>
                                          <p:attrName>ppt_w</p:attrName>
                                        </p:attrNameLst>
                                      </p:cBhvr>
                                      <p:tavLst>
                                        <p:tav tm="0">
                                          <p:val>
                                            <p:strVal val="#ppt_w"/>
                                          </p:val>
                                        </p:tav>
                                        <p:tav tm="100000">
                                          <p:val>
                                            <p:strVal val="#ppt_w"/>
                                          </p:val>
                                        </p:tav>
                                      </p:tavLst>
                                    </p:anim>
                                    <p:anim calcmode="lin" valueType="num">
                                      <p:cBhvr>
                                        <p:cTn id="132" dur="4000" fill="hold"/>
                                        <p:tgtEl>
                                          <p:spTgt spid="27"/>
                                        </p:tgtEl>
                                        <p:attrNameLst>
                                          <p:attrName>ppt_h</p:attrName>
                                        </p:attrNameLst>
                                      </p:cBhvr>
                                      <p:tavLst>
                                        <p:tav tm="0" fmla="#ppt_h*sin(2.5*pi*$)">
                                          <p:val>
                                            <p:fltVal val="0"/>
                                          </p:val>
                                        </p:tav>
                                        <p:tav tm="100000">
                                          <p:val>
                                            <p:fltVal val="1"/>
                                          </p:val>
                                        </p:tav>
                                      </p:tavLst>
                                    </p:anim>
                                  </p:childTnLst>
                                </p:cTn>
                              </p:par>
                              <p:par>
                                <p:cTn id="133" presetID="2" presetClass="exit" presetSubtype="4" fill="hold" nodeType="withEffect">
                                  <p:stCondLst>
                                    <p:cond delay="0"/>
                                  </p:stCondLst>
                                  <p:childTnLst>
                                    <p:anim calcmode="lin" valueType="num">
                                      <p:cBhvr additive="base">
                                        <p:cTn id="134" dur="4500"/>
                                        <p:tgtEl>
                                          <p:spTgt spid="27"/>
                                        </p:tgtEl>
                                        <p:attrNameLst>
                                          <p:attrName>ppt_x</p:attrName>
                                        </p:attrNameLst>
                                      </p:cBhvr>
                                      <p:tavLst>
                                        <p:tav tm="0">
                                          <p:val>
                                            <p:strVal val="ppt_x"/>
                                          </p:val>
                                        </p:tav>
                                        <p:tav tm="100000">
                                          <p:val>
                                            <p:strVal val="ppt_x"/>
                                          </p:val>
                                        </p:tav>
                                      </p:tavLst>
                                    </p:anim>
                                    <p:anim calcmode="lin" valueType="num">
                                      <p:cBhvr additive="base">
                                        <p:cTn id="135" dur="4500"/>
                                        <p:tgtEl>
                                          <p:spTgt spid="27"/>
                                        </p:tgtEl>
                                        <p:attrNameLst>
                                          <p:attrName>ppt_y</p:attrName>
                                        </p:attrNameLst>
                                      </p:cBhvr>
                                      <p:tavLst>
                                        <p:tav tm="0">
                                          <p:val>
                                            <p:strVal val="ppt_y"/>
                                          </p:val>
                                        </p:tav>
                                        <p:tav tm="100000">
                                          <p:val>
                                            <p:strVal val="1+ppt_h/2"/>
                                          </p:val>
                                        </p:tav>
                                      </p:tavLst>
                                    </p:anim>
                                    <p:set>
                                      <p:cBhvr>
                                        <p:cTn id="136" dur="1" fill="hold">
                                          <p:stCondLst>
                                            <p:cond delay="4499"/>
                                          </p:stCondLst>
                                        </p:cTn>
                                        <p:tgtEl>
                                          <p:spTgt spid="27"/>
                                        </p:tgtEl>
                                        <p:attrNameLst>
                                          <p:attrName>style.visibility</p:attrName>
                                        </p:attrNameLst>
                                      </p:cBhvr>
                                      <p:to>
                                        <p:strVal val="hidden"/>
                                      </p:to>
                                    </p:set>
                                  </p:childTnLst>
                                </p:cTn>
                              </p:par>
                              <p:par>
                                <p:cTn id="137" presetID="3" presetClass="exit" presetSubtype="10" fill="hold" nodeType="withEffect">
                                  <p:stCondLst>
                                    <p:cond delay="0"/>
                                  </p:stCondLst>
                                  <p:childTnLst>
                                    <p:animEffect transition="out" filter="blinds(horizontal)">
                                      <p:cBhvr>
                                        <p:cTn id="138" dur="6000"/>
                                        <p:tgtEl>
                                          <p:spTgt spid="27"/>
                                        </p:tgtEl>
                                      </p:cBhvr>
                                    </p:animEffect>
                                    <p:set>
                                      <p:cBhvr>
                                        <p:cTn id="139" dur="1" fill="hold">
                                          <p:stCondLst>
                                            <p:cond delay="5999"/>
                                          </p:stCondLst>
                                        </p:cTn>
                                        <p:tgtEl>
                                          <p:spTgt spid="27"/>
                                        </p:tgtEl>
                                        <p:attrNameLst>
                                          <p:attrName>style.visibility</p:attrName>
                                        </p:attrNameLst>
                                      </p:cBhvr>
                                      <p:to>
                                        <p:strVal val="hidden"/>
                                      </p:to>
                                    </p:set>
                                  </p:childTnLst>
                                </p:cTn>
                              </p:par>
                              <p:par>
                                <p:cTn id="140" presetID="2" presetClass="entr" presetSubtype="1" fill="hold" nodeType="withEffect">
                                  <p:stCondLst>
                                    <p:cond delay="0"/>
                                  </p:stCondLst>
                                  <p:childTnLst>
                                    <p:set>
                                      <p:cBhvr>
                                        <p:cTn id="141" dur="1" fill="hold">
                                          <p:stCondLst>
                                            <p:cond delay="0"/>
                                          </p:stCondLst>
                                        </p:cTn>
                                        <p:tgtEl>
                                          <p:spTgt spid="30"/>
                                        </p:tgtEl>
                                        <p:attrNameLst>
                                          <p:attrName>style.visibility</p:attrName>
                                        </p:attrNameLst>
                                      </p:cBhvr>
                                      <p:to>
                                        <p:strVal val="visible"/>
                                      </p:to>
                                    </p:set>
                                    <p:anim calcmode="lin" valueType="num">
                                      <p:cBhvr additive="base">
                                        <p:cTn id="142" dur="4000" fill="hold"/>
                                        <p:tgtEl>
                                          <p:spTgt spid="30"/>
                                        </p:tgtEl>
                                        <p:attrNameLst>
                                          <p:attrName>ppt_x</p:attrName>
                                        </p:attrNameLst>
                                      </p:cBhvr>
                                      <p:tavLst>
                                        <p:tav tm="0">
                                          <p:val>
                                            <p:strVal val="#ppt_x"/>
                                          </p:val>
                                        </p:tav>
                                        <p:tav tm="100000">
                                          <p:val>
                                            <p:strVal val="#ppt_x"/>
                                          </p:val>
                                        </p:tav>
                                      </p:tavLst>
                                    </p:anim>
                                    <p:anim calcmode="lin" valueType="num">
                                      <p:cBhvr additive="base">
                                        <p:cTn id="143" dur="4000" fill="hold"/>
                                        <p:tgtEl>
                                          <p:spTgt spid="30"/>
                                        </p:tgtEl>
                                        <p:attrNameLst>
                                          <p:attrName>ppt_y</p:attrName>
                                        </p:attrNameLst>
                                      </p:cBhvr>
                                      <p:tavLst>
                                        <p:tav tm="0">
                                          <p:val>
                                            <p:strVal val="0-#ppt_h/2"/>
                                          </p:val>
                                        </p:tav>
                                        <p:tav tm="100000">
                                          <p:val>
                                            <p:strVal val="#ppt_y"/>
                                          </p:val>
                                        </p:tav>
                                      </p:tavLst>
                                    </p:anim>
                                  </p:childTnLst>
                                </p:cTn>
                              </p:par>
                              <p:par>
                                <p:cTn id="144" presetID="19" presetClass="entr" presetSubtype="5" fill="hold" nodeType="withEffect">
                                  <p:stCondLst>
                                    <p:cond delay="0"/>
                                  </p:stCondLst>
                                  <p:childTnLst>
                                    <p:set>
                                      <p:cBhvr>
                                        <p:cTn id="145" dur="1" fill="hold">
                                          <p:stCondLst>
                                            <p:cond delay="0"/>
                                          </p:stCondLst>
                                        </p:cTn>
                                        <p:tgtEl>
                                          <p:spTgt spid="30"/>
                                        </p:tgtEl>
                                        <p:attrNameLst>
                                          <p:attrName>style.visibility</p:attrName>
                                        </p:attrNameLst>
                                      </p:cBhvr>
                                      <p:to>
                                        <p:strVal val="visible"/>
                                      </p:to>
                                    </p:set>
                                    <p:anim calcmode="lin" valueType="num">
                                      <p:cBhvr>
                                        <p:cTn id="146" dur="4000" fill="hold"/>
                                        <p:tgtEl>
                                          <p:spTgt spid="30"/>
                                        </p:tgtEl>
                                        <p:attrNameLst>
                                          <p:attrName>ppt_w</p:attrName>
                                        </p:attrNameLst>
                                      </p:cBhvr>
                                      <p:tavLst>
                                        <p:tav tm="0">
                                          <p:val>
                                            <p:strVal val="#ppt_w"/>
                                          </p:val>
                                        </p:tav>
                                        <p:tav tm="100000">
                                          <p:val>
                                            <p:strVal val="#ppt_w"/>
                                          </p:val>
                                        </p:tav>
                                      </p:tavLst>
                                    </p:anim>
                                    <p:anim calcmode="lin" valueType="num">
                                      <p:cBhvr>
                                        <p:cTn id="147" dur="4000" fill="hold"/>
                                        <p:tgtEl>
                                          <p:spTgt spid="30"/>
                                        </p:tgtEl>
                                        <p:attrNameLst>
                                          <p:attrName>ppt_h</p:attrName>
                                        </p:attrNameLst>
                                      </p:cBhvr>
                                      <p:tavLst>
                                        <p:tav tm="0" fmla="#ppt_h*sin(2.5*pi*$)">
                                          <p:val>
                                            <p:fltVal val="0"/>
                                          </p:val>
                                        </p:tav>
                                        <p:tav tm="100000">
                                          <p:val>
                                            <p:fltVal val="1"/>
                                          </p:val>
                                        </p:tav>
                                      </p:tavLst>
                                    </p:anim>
                                  </p:childTnLst>
                                </p:cTn>
                              </p:par>
                              <p:par>
                                <p:cTn id="148" presetID="2" presetClass="exit" presetSubtype="4" fill="hold" nodeType="withEffect">
                                  <p:stCondLst>
                                    <p:cond delay="0"/>
                                  </p:stCondLst>
                                  <p:childTnLst>
                                    <p:anim calcmode="lin" valueType="num">
                                      <p:cBhvr additive="base">
                                        <p:cTn id="149" dur="4500"/>
                                        <p:tgtEl>
                                          <p:spTgt spid="30"/>
                                        </p:tgtEl>
                                        <p:attrNameLst>
                                          <p:attrName>ppt_x</p:attrName>
                                        </p:attrNameLst>
                                      </p:cBhvr>
                                      <p:tavLst>
                                        <p:tav tm="0">
                                          <p:val>
                                            <p:strVal val="ppt_x"/>
                                          </p:val>
                                        </p:tav>
                                        <p:tav tm="100000">
                                          <p:val>
                                            <p:strVal val="ppt_x"/>
                                          </p:val>
                                        </p:tav>
                                      </p:tavLst>
                                    </p:anim>
                                    <p:anim calcmode="lin" valueType="num">
                                      <p:cBhvr additive="base">
                                        <p:cTn id="150" dur="4500"/>
                                        <p:tgtEl>
                                          <p:spTgt spid="30"/>
                                        </p:tgtEl>
                                        <p:attrNameLst>
                                          <p:attrName>ppt_y</p:attrName>
                                        </p:attrNameLst>
                                      </p:cBhvr>
                                      <p:tavLst>
                                        <p:tav tm="0">
                                          <p:val>
                                            <p:strVal val="ppt_y"/>
                                          </p:val>
                                        </p:tav>
                                        <p:tav tm="100000">
                                          <p:val>
                                            <p:strVal val="1+ppt_h/2"/>
                                          </p:val>
                                        </p:tav>
                                      </p:tavLst>
                                    </p:anim>
                                    <p:set>
                                      <p:cBhvr>
                                        <p:cTn id="151" dur="1" fill="hold">
                                          <p:stCondLst>
                                            <p:cond delay="4499"/>
                                          </p:stCondLst>
                                        </p:cTn>
                                        <p:tgtEl>
                                          <p:spTgt spid="30"/>
                                        </p:tgtEl>
                                        <p:attrNameLst>
                                          <p:attrName>style.visibility</p:attrName>
                                        </p:attrNameLst>
                                      </p:cBhvr>
                                      <p:to>
                                        <p:strVal val="hidden"/>
                                      </p:to>
                                    </p:set>
                                  </p:childTnLst>
                                </p:cTn>
                              </p:par>
                              <p:par>
                                <p:cTn id="152" presetID="3" presetClass="exit" presetSubtype="10" fill="hold" nodeType="withEffect">
                                  <p:stCondLst>
                                    <p:cond delay="0"/>
                                  </p:stCondLst>
                                  <p:childTnLst>
                                    <p:animEffect transition="out" filter="blinds(horizontal)">
                                      <p:cBhvr>
                                        <p:cTn id="153" dur="6000"/>
                                        <p:tgtEl>
                                          <p:spTgt spid="30"/>
                                        </p:tgtEl>
                                      </p:cBhvr>
                                    </p:animEffect>
                                    <p:set>
                                      <p:cBhvr>
                                        <p:cTn id="154" dur="1" fill="hold">
                                          <p:stCondLst>
                                            <p:cond delay="5999"/>
                                          </p:stCondLst>
                                        </p:cTn>
                                        <p:tgtEl>
                                          <p:spTgt spid="30"/>
                                        </p:tgtEl>
                                        <p:attrNameLst>
                                          <p:attrName>style.visibility</p:attrName>
                                        </p:attrNameLst>
                                      </p:cBhvr>
                                      <p:to>
                                        <p:strVal val="hidden"/>
                                      </p:to>
                                    </p:set>
                                  </p:childTnLst>
                                </p:cTn>
                              </p:par>
                              <p:par>
                                <p:cTn id="155" presetID="2" presetClass="entr" presetSubtype="1" fill="hold" nodeType="withEffect">
                                  <p:stCondLst>
                                    <p:cond delay="0"/>
                                  </p:stCondLst>
                                  <p:childTnLst>
                                    <p:set>
                                      <p:cBhvr>
                                        <p:cTn id="156" dur="1" fill="hold">
                                          <p:stCondLst>
                                            <p:cond delay="0"/>
                                          </p:stCondLst>
                                        </p:cTn>
                                        <p:tgtEl>
                                          <p:spTgt spid="33"/>
                                        </p:tgtEl>
                                        <p:attrNameLst>
                                          <p:attrName>style.visibility</p:attrName>
                                        </p:attrNameLst>
                                      </p:cBhvr>
                                      <p:to>
                                        <p:strVal val="visible"/>
                                      </p:to>
                                    </p:set>
                                    <p:anim calcmode="lin" valueType="num">
                                      <p:cBhvr additive="base">
                                        <p:cTn id="157" dur="4000" fill="hold"/>
                                        <p:tgtEl>
                                          <p:spTgt spid="33"/>
                                        </p:tgtEl>
                                        <p:attrNameLst>
                                          <p:attrName>ppt_x</p:attrName>
                                        </p:attrNameLst>
                                      </p:cBhvr>
                                      <p:tavLst>
                                        <p:tav tm="0">
                                          <p:val>
                                            <p:strVal val="#ppt_x"/>
                                          </p:val>
                                        </p:tav>
                                        <p:tav tm="100000">
                                          <p:val>
                                            <p:strVal val="#ppt_x"/>
                                          </p:val>
                                        </p:tav>
                                      </p:tavLst>
                                    </p:anim>
                                    <p:anim calcmode="lin" valueType="num">
                                      <p:cBhvr additive="base">
                                        <p:cTn id="158" dur="4000" fill="hold"/>
                                        <p:tgtEl>
                                          <p:spTgt spid="33"/>
                                        </p:tgtEl>
                                        <p:attrNameLst>
                                          <p:attrName>ppt_y</p:attrName>
                                        </p:attrNameLst>
                                      </p:cBhvr>
                                      <p:tavLst>
                                        <p:tav tm="0">
                                          <p:val>
                                            <p:strVal val="0-#ppt_h/2"/>
                                          </p:val>
                                        </p:tav>
                                        <p:tav tm="100000">
                                          <p:val>
                                            <p:strVal val="#ppt_y"/>
                                          </p:val>
                                        </p:tav>
                                      </p:tavLst>
                                    </p:anim>
                                  </p:childTnLst>
                                </p:cTn>
                              </p:par>
                              <p:par>
                                <p:cTn id="159" presetID="19" presetClass="entr" presetSubtype="5" fill="hold" nodeType="withEffect">
                                  <p:stCondLst>
                                    <p:cond delay="0"/>
                                  </p:stCondLst>
                                  <p:childTnLst>
                                    <p:set>
                                      <p:cBhvr>
                                        <p:cTn id="160" dur="1" fill="hold">
                                          <p:stCondLst>
                                            <p:cond delay="0"/>
                                          </p:stCondLst>
                                        </p:cTn>
                                        <p:tgtEl>
                                          <p:spTgt spid="33"/>
                                        </p:tgtEl>
                                        <p:attrNameLst>
                                          <p:attrName>style.visibility</p:attrName>
                                        </p:attrNameLst>
                                      </p:cBhvr>
                                      <p:to>
                                        <p:strVal val="visible"/>
                                      </p:to>
                                    </p:set>
                                    <p:anim calcmode="lin" valueType="num">
                                      <p:cBhvr>
                                        <p:cTn id="161" dur="4000" fill="hold"/>
                                        <p:tgtEl>
                                          <p:spTgt spid="33"/>
                                        </p:tgtEl>
                                        <p:attrNameLst>
                                          <p:attrName>ppt_w</p:attrName>
                                        </p:attrNameLst>
                                      </p:cBhvr>
                                      <p:tavLst>
                                        <p:tav tm="0">
                                          <p:val>
                                            <p:strVal val="#ppt_w"/>
                                          </p:val>
                                        </p:tav>
                                        <p:tav tm="100000">
                                          <p:val>
                                            <p:strVal val="#ppt_w"/>
                                          </p:val>
                                        </p:tav>
                                      </p:tavLst>
                                    </p:anim>
                                    <p:anim calcmode="lin" valueType="num">
                                      <p:cBhvr>
                                        <p:cTn id="162" dur="4000" fill="hold"/>
                                        <p:tgtEl>
                                          <p:spTgt spid="33"/>
                                        </p:tgtEl>
                                        <p:attrNameLst>
                                          <p:attrName>ppt_h</p:attrName>
                                        </p:attrNameLst>
                                      </p:cBhvr>
                                      <p:tavLst>
                                        <p:tav tm="0" fmla="#ppt_h*sin(2.5*pi*$)">
                                          <p:val>
                                            <p:fltVal val="0"/>
                                          </p:val>
                                        </p:tav>
                                        <p:tav tm="100000">
                                          <p:val>
                                            <p:fltVal val="1"/>
                                          </p:val>
                                        </p:tav>
                                      </p:tavLst>
                                    </p:anim>
                                  </p:childTnLst>
                                </p:cTn>
                              </p:par>
                              <p:par>
                                <p:cTn id="163" presetID="2" presetClass="exit" presetSubtype="4" fill="hold" nodeType="withEffect">
                                  <p:stCondLst>
                                    <p:cond delay="0"/>
                                  </p:stCondLst>
                                  <p:childTnLst>
                                    <p:anim calcmode="lin" valueType="num">
                                      <p:cBhvr additive="base">
                                        <p:cTn id="164" dur="4500"/>
                                        <p:tgtEl>
                                          <p:spTgt spid="33"/>
                                        </p:tgtEl>
                                        <p:attrNameLst>
                                          <p:attrName>ppt_x</p:attrName>
                                        </p:attrNameLst>
                                      </p:cBhvr>
                                      <p:tavLst>
                                        <p:tav tm="0">
                                          <p:val>
                                            <p:strVal val="ppt_x"/>
                                          </p:val>
                                        </p:tav>
                                        <p:tav tm="100000">
                                          <p:val>
                                            <p:strVal val="ppt_x"/>
                                          </p:val>
                                        </p:tav>
                                      </p:tavLst>
                                    </p:anim>
                                    <p:anim calcmode="lin" valueType="num">
                                      <p:cBhvr additive="base">
                                        <p:cTn id="165" dur="4500"/>
                                        <p:tgtEl>
                                          <p:spTgt spid="33"/>
                                        </p:tgtEl>
                                        <p:attrNameLst>
                                          <p:attrName>ppt_y</p:attrName>
                                        </p:attrNameLst>
                                      </p:cBhvr>
                                      <p:tavLst>
                                        <p:tav tm="0">
                                          <p:val>
                                            <p:strVal val="ppt_y"/>
                                          </p:val>
                                        </p:tav>
                                        <p:tav tm="100000">
                                          <p:val>
                                            <p:strVal val="1+ppt_h/2"/>
                                          </p:val>
                                        </p:tav>
                                      </p:tavLst>
                                    </p:anim>
                                    <p:set>
                                      <p:cBhvr>
                                        <p:cTn id="166" dur="1" fill="hold">
                                          <p:stCondLst>
                                            <p:cond delay="4499"/>
                                          </p:stCondLst>
                                        </p:cTn>
                                        <p:tgtEl>
                                          <p:spTgt spid="33"/>
                                        </p:tgtEl>
                                        <p:attrNameLst>
                                          <p:attrName>style.visibility</p:attrName>
                                        </p:attrNameLst>
                                      </p:cBhvr>
                                      <p:to>
                                        <p:strVal val="hidden"/>
                                      </p:to>
                                    </p:set>
                                  </p:childTnLst>
                                </p:cTn>
                              </p:par>
                              <p:par>
                                <p:cTn id="167" presetID="3" presetClass="exit" presetSubtype="10" fill="hold" nodeType="withEffect">
                                  <p:stCondLst>
                                    <p:cond delay="0"/>
                                  </p:stCondLst>
                                  <p:childTnLst>
                                    <p:animEffect transition="out" filter="blinds(horizontal)">
                                      <p:cBhvr>
                                        <p:cTn id="168" dur="6000"/>
                                        <p:tgtEl>
                                          <p:spTgt spid="33"/>
                                        </p:tgtEl>
                                      </p:cBhvr>
                                    </p:animEffect>
                                    <p:set>
                                      <p:cBhvr>
                                        <p:cTn id="169" dur="1" fill="hold">
                                          <p:stCondLst>
                                            <p:cond delay="5999"/>
                                          </p:stCondLst>
                                        </p:cTn>
                                        <p:tgtEl>
                                          <p:spTgt spid="33"/>
                                        </p:tgtEl>
                                        <p:attrNameLst>
                                          <p:attrName>style.visibility</p:attrName>
                                        </p:attrNameLst>
                                      </p:cBhvr>
                                      <p:to>
                                        <p:strVal val="hidden"/>
                                      </p:to>
                                    </p:set>
                                  </p:childTnLst>
                                </p:cTn>
                              </p:par>
                              <p:par>
                                <p:cTn id="170" presetID="2" presetClass="entr" presetSubtype="1" fill="hold" nodeType="withEffect">
                                  <p:stCondLst>
                                    <p:cond delay="0"/>
                                  </p:stCondLst>
                                  <p:childTnLst>
                                    <p:set>
                                      <p:cBhvr>
                                        <p:cTn id="171" dur="1" fill="hold">
                                          <p:stCondLst>
                                            <p:cond delay="0"/>
                                          </p:stCondLst>
                                        </p:cTn>
                                        <p:tgtEl>
                                          <p:spTgt spid="36"/>
                                        </p:tgtEl>
                                        <p:attrNameLst>
                                          <p:attrName>style.visibility</p:attrName>
                                        </p:attrNameLst>
                                      </p:cBhvr>
                                      <p:to>
                                        <p:strVal val="visible"/>
                                      </p:to>
                                    </p:set>
                                    <p:anim calcmode="lin" valueType="num">
                                      <p:cBhvr additive="base">
                                        <p:cTn id="172" dur="4000" fill="hold"/>
                                        <p:tgtEl>
                                          <p:spTgt spid="36"/>
                                        </p:tgtEl>
                                        <p:attrNameLst>
                                          <p:attrName>ppt_x</p:attrName>
                                        </p:attrNameLst>
                                      </p:cBhvr>
                                      <p:tavLst>
                                        <p:tav tm="0">
                                          <p:val>
                                            <p:strVal val="#ppt_x"/>
                                          </p:val>
                                        </p:tav>
                                        <p:tav tm="100000">
                                          <p:val>
                                            <p:strVal val="#ppt_x"/>
                                          </p:val>
                                        </p:tav>
                                      </p:tavLst>
                                    </p:anim>
                                    <p:anim calcmode="lin" valueType="num">
                                      <p:cBhvr additive="base">
                                        <p:cTn id="173" dur="4000" fill="hold"/>
                                        <p:tgtEl>
                                          <p:spTgt spid="36"/>
                                        </p:tgtEl>
                                        <p:attrNameLst>
                                          <p:attrName>ppt_y</p:attrName>
                                        </p:attrNameLst>
                                      </p:cBhvr>
                                      <p:tavLst>
                                        <p:tav tm="0">
                                          <p:val>
                                            <p:strVal val="0-#ppt_h/2"/>
                                          </p:val>
                                        </p:tav>
                                        <p:tav tm="100000">
                                          <p:val>
                                            <p:strVal val="#ppt_y"/>
                                          </p:val>
                                        </p:tav>
                                      </p:tavLst>
                                    </p:anim>
                                  </p:childTnLst>
                                </p:cTn>
                              </p:par>
                              <p:par>
                                <p:cTn id="174" presetID="19" presetClass="entr" presetSubtype="5" fill="hold" nodeType="withEffect">
                                  <p:stCondLst>
                                    <p:cond delay="0"/>
                                  </p:stCondLst>
                                  <p:childTnLst>
                                    <p:set>
                                      <p:cBhvr>
                                        <p:cTn id="175" dur="1" fill="hold">
                                          <p:stCondLst>
                                            <p:cond delay="0"/>
                                          </p:stCondLst>
                                        </p:cTn>
                                        <p:tgtEl>
                                          <p:spTgt spid="36"/>
                                        </p:tgtEl>
                                        <p:attrNameLst>
                                          <p:attrName>style.visibility</p:attrName>
                                        </p:attrNameLst>
                                      </p:cBhvr>
                                      <p:to>
                                        <p:strVal val="visible"/>
                                      </p:to>
                                    </p:set>
                                    <p:anim calcmode="lin" valueType="num">
                                      <p:cBhvr>
                                        <p:cTn id="176" dur="4000" fill="hold"/>
                                        <p:tgtEl>
                                          <p:spTgt spid="36"/>
                                        </p:tgtEl>
                                        <p:attrNameLst>
                                          <p:attrName>ppt_w</p:attrName>
                                        </p:attrNameLst>
                                      </p:cBhvr>
                                      <p:tavLst>
                                        <p:tav tm="0">
                                          <p:val>
                                            <p:strVal val="#ppt_w"/>
                                          </p:val>
                                        </p:tav>
                                        <p:tav tm="100000">
                                          <p:val>
                                            <p:strVal val="#ppt_w"/>
                                          </p:val>
                                        </p:tav>
                                      </p:tavLst>
                                    </p:anim>
                                    <p:anim calcmode="lin" valueType="num">
                                      <p:cBhvr>
                                        <p:cTn id="177" dur="4000" fill="hold"/>
                                        <p:tgtEl>
                                          <p:spTgt spid="36"/>
                                        </p:tgtEl>
                                        <p:attrNameLst>
                                          <p:attrName>ppt_h</p:attrName>
                                        </p:attrNameLst>
                                      </p:cBhvr>
                                      <p:tavLst>
                                        <p:tav tm="0" fmla="#ppt_h*sin(2.5*pi*$)">
                                          <p:val>
                                            <p:fltVal val="0"/>
                                          </p:val>
                                        </p:tav>
                                        <p:tav tm="100000">
                                          <p:val>
                                            <p:fltVal val="1"/>
                                          </p:val>
                                        </p:tav>
                                      </p:tavLst>
                                    </p:anim>
                                  </p:childTnLst>
                                </p:cTn>
                              </p:par>
                              <p:par>
                                <p:cTn id="178" presetID="2" presetClass="exit" presetSubtype="4" fill="hold" nodeType="withEffect">
                                  <p:stCondLst>
                                    <p:cond delay="0"/>
                                  </p:stCondLst>
                                  <p:childTnLst>
                                    <p:anim calcmode="lin" valueType="num">
                                      <p:cBhvr additive="base">
                                        <p:cTn id="179" dur="4500"/>
                                        <p:tgtEl>
                                          <p:spTgt spid="36"/>
                                        </p:tgtEl>
                                        <p:attrNameLst>
                                          <p:attrName>ppt_x</p:attrName>
                                        </p:attrNameLst>
                                      </p:cBhvr>
                                      <p:tavLst>
                                        <p:tav tm="0">
                                          <p:val>
                                            <p:strVal val="ppt_x"/>
                                          </p:val>
                                        </p:tav>
                                        <p:tav tm="100000">
                                          <p:val>
                                            <p:strVal val="ppt_x"/>
                                          </p:val>
                                        </p:tav>
                                      </p:tavLst>
                                    </p:anim>
                                    <p:anim calcmode="lin" valueType="num">
                                      <p:cBhvr additive="base">
                                        <p:cTn id="180" dur="4500"/>
                                        <p:tgtEl>
                                          <p:spTgt spid="36"/>
                                        </p:tgtEl>
                                        <p:attrNameLst>
                                          <p:attrName>ppt_y</p:attrName>
                                        </p:attrNameLst>
                                      </p:cBhvr>
                                      <p:tavLst>
                                        <p:tav tm="0">
                                          <p:val>
                                            <p:strVal val="ppt_y"/>
                                          </p:val>
                                        </p:tav>
                                        <p:tav tm="100000">
                                          <p:val>
                                            <p:strVal val="1+ppt_h/2"/>
                                          </p:val>
                                        </p:tav>
                                      </p:tavLst>
                                    </p:anim>
                                    <p:set>
                                      <p:cBhvr>
                                        <p:cTn id="181" dur="1" fill="hold">
                                          <p:stCondLst>
                                            <p:cond delay="4499"/>
                                          </p:stCondLst>
                                        </p:cTn>
                                        <p:tgtEl>
                                          <p:spTgt spid="36"/>
                                        </p:tgtEl>
                                        <p:attrNameLst>
                                          <p:attrName>style.visibility</p:attrName>
                                        </p:attrNameLst>
                                      </p:cBhvr>
                                      <p:to>
                                        <p:strVal val="hidden"/>
                                      </p:to>
                                    </p:set>
                                  </p:childTnLst>
                                </p:cTn>
                              </p:par>
                              <p:par>
                                <p:cTn id="182" presetID="3" presetClass="exit" presetSubtype="10" fill="hold" nodeType="withEffect">
                                  <p:stCondLst>
                                    <p:cond delay="0"/>
                                  </p:stCondLst>
                                  <p:childTnLst>
                                    <p:animEffect transition="out" filter="blinds(horizontal)">
                                      <p:cBhvr>
                                        <p:cTn id="183" dur="6000"/>
                                        <p:tgtEl>
                                          <p:spTgt spid="36"/>
                                        </p:tgtEl>
                                      </p:cBhvr>
                                    </p:animEffect>
                                    <p:set>
                                      <p:cBhvr>
                                        <p:cTn id="184" dur="1" fill="hold">
                                          <p:stCondLst>
                                            <p:cond delay="5999"/>
                                          </p:stCondLst>
                                        </p:cTn>
                                        <p:tgtEl>
                                          <p:spTgt spid="36"/>
                                        </p:tgtEl>
                                        <p:attrNameLst>
                                          <p:attrName>style.visibility</p:attrName>
                                        </p:attrNameLst>
                                      </p:cBhvr>
                                      <p:to>
                                        <p:strVal val="hidden"/>
                                      </p:to>
                                    </p:set>
                                  </p:childTnLst>
                                </p:cTn>
                              </p:par>
                              <p:par>
                                <p:cTn id="185" presetID="2" presetClass="entr" presetSubtype="1" fill="hold" nodeType="withEffect">
                                  <p:stCondLst>
                                    <p:cond delay="0"/>
                                  </p:stCondLst>
                                  <p:childTnLst>
                                    <p:set>
                                      <p:cBhvr>
                                        <p:cTn id="186" dur="1" fill="hold">
                                          <p:stCondLst>
                                            <p:cond delay="0"/>
                                          </p:stCondLst>
                                        </p:cTn>
                                        <p:tgtEl>
                                          <p:spTgt spid="39"/>
                                        </p:tgtEl>
                                        <p:attrNameLst>
                                          <p:attrName>style.visibility</p:attrName>
                                        </p:attrNameLst>
                                      </p:cBhvr>
                                      <p:to>
                                        <p:strVal val="visible"/>
                                      </p:to>
                                    </p:set>
                                    <p:anim calcmode="lin" valueType="num">
                                      <p:cBhvr additive="base">
                                        <p:cTn id="187" dur="4000" fill="hold"/>
                                        <p:tgtEl>
                                          <p:spTgt spid="39"/>
                                        </p:tgtEl>
                                        <p:attrNameLst>
                                          <p:attrName>ppt_x</p:attrName>
                                        </p:attrNameLst>
                                      </p:cBhvr>
                                      <p:tavLst>
                                        <p:tav tm="0">
                                          <p:val>
                                            <p:strVal val="#ppt_x"/>
                                          </p:val>
                                        </p:tav>
                                        <p:tav tm="100000">
                                          <p:val>
                                            <p:strVal val="#ppt_x"/>
                                          </p:val>
                                        </p:tav>
                                      </p:tavLst>
                                    </p:anim>
                                    <p:anim calcmode="lin" valueType="num">
                                      <p:cBhvr additive="base">
                                        <p:cTn id="188" dur="4000" fill="hold"/>
                                        <p:tgtEl>
                                          <p:spTgt spid="39"/>
                                        </p:tgtEl>
                                        <p:attrNameLst>
                                          <p:attrName>ppt_y</p:attrName>
                                        </p:attrNameLst>
                                      </p:cBhvr>
                                      <p:tavLst>
                                        <p:tav tm="0">
                                          <p:val>
                                            <p:strVal val="0-#ppt_h/2"/>
                                          </p:val>
                                        </p:tav>
                                        <p:tav tm="100000">
                                          <p:val>
                                            <p:strVal val="#ppt_y"/>
                                          </p:val>
                                        </p:tav>
                                      </p:tavLst>
                                    </p:anim>
                                  </p:childTnLst>
                                </p:cTn>
                              </p:par>
                              <p:par>
                                <p:cTn id="189" presetID="19" presetClass="entr" presetSubtype="5" fill="hold" nodeType="withEffect">
                                  <p:stCondLst>
                                    <p:cond delay="0"/>
                                  </p:stCondLst>
                                  <p:childTnLst>
                                    <p:set>
                                      <p:cBhvr>
                                        <p:cTn id="190" dur="1" fill="hold">
                                          <p:stCondLst>
                                            <p:cond delay="0"/>
                                          </p:stCondLst>
                                        </p:cTn>
                                        <p:tgtEl>
                                          <p:spTgt spid="39"/>
                                        </p:tgtEl>
                                        <p:attrNameLst>
                                          <p:attrName>style.visibility</p:attrName>
                                        </p:attrNameLst>
                                      </p:cBhvr>
                                      <p:to>
                                        <p:strVal val="visible"/>
                                      </p:to>
                                    </p:set>
                                    <p:anim calcmode="lin" valueType="num">
                                      <p:cBhvr>
                                        <p:cTn id="191" dur="4000" fill="hold"/>
                                        <p:tgtEl>
                                          <p:spTgt spid="39"/>
                                        </p:tgtEl>
                                        <p:attrNameLst>
                                          <p:attrName>ppt_w</p:attrName>
                                        </p:attrNameLst>
                                      </p:cBhvr>
                                      <p:tavLst>
                                        <p:tav tm="0">
                                          <p:val>
                                            <p:strVal val="#ppt_w"/>
                                          </p:val>
                                        </p:tav>
                                        <p:tav tm="100000">
                                          <p:val>
                                            <p:strVal val="#ppt_w"/>
                                          </p:val>
                                        </p:tav>
                                      </p:tavLst>
                                    </p:anim>
                                    <p:anim calcmode="lin" valueType="num">
                                      <p:cBhvr>
                                        <p:cTn id="192" dur="4000" fill="hold"/>
                                        <p:tgtEl>
                                          <p:spTgt spid="39"/>
                                        </p:tgtEl>
                                        <p:attrNameLst>
                                          <p:attrName>ppt_h</p:attrName>
                                        </p:attrNameLst>
                                      </p:cBhvr>
                                      <p:tavLst>
                                        <p:tav tm="0" fmla="#ppt_h*sin(2.5*pi*$)">
                                          <p:val>
                                            <p:fltVal val="0"/>
                                          </p:val>
                                        </p:tav>
                                        <p:tav tm="100000">
                                          <p:val>
                                            <p:fltVal val="1"/>
                                          </p:val>
                                        </p:tav>
                                      </p:tavLst>
                                    </p:anim>
                                  </p:childTnLst>
                                </p:cTn>
                              </p:par>
                              <p:par>
                                <p:cTn id="193" presetID="2" presetClass="exit" presetSubtype="4" fill="hold" nodeType="withEffect">
                                  <p:stCondLst>
                                    <p:cond delay="0"/>
                                  </p:stCondLst>
                                  <p:childTnLst>
                                    <p:anim calcmode="lin" valueType="num">
                                      <p:cBhvr additive="base">
                                        <p:cTn id="194" dur="4500"/>
                                        <p:tgtEl>
                                          <p:spTgt spid="39"/>
                                        </p:tgtEl>
                                        <p:attrNameLst>
                                          <p:attrName>ppt_x</p:attrName>
                                        </p:attrNameLst>
                                      </p:cBhvr>
                                      <p:tavLst>
                                        <p:tav tm="0">
                                          <p:val>
                                            <p:strVal val="ppt_x"/>
                                          </p:val>
                                        </p:tav>
                                        <p:tav tm="100000">
                                          <p:val>
                                            <p:strVal val="ppt_x"/>
                                          </p:val>
                                        </p:tav>
                                      </p:tavLst>
                                    </p:anim>
                                    <p:anim calcmode="lin" valueType="num">
                                      <p:cBhvr additive="base">
                                        <p:cTn id="195" dur="4500"/>
                                        <p:tgtEl>
                                          <p:spTgt spid="39"/>
                                        </p:tgtEl>
                                        <p:attrNameLst>
                                          <p:attrName>ppt_y</p:attrName>
                                        </p:attrNameLst>
                                      </p:cBhvr>
                                      <p:tavLst>
                                        <p:tav tm="0">
                                          <p:val>
                                            <p:strVal val="ppt_y"/>
                                          </p:val>
                                        </p:tav>
                                        <p:tav tm="100000">
                                          <p:val>
                                            <p:strVal val="1+ppt_h/2"/>
                                          </p:val>
                                        </p:tav>
                                      </p:tavLst>
                                    </p:anim>
                                    <p:set>
                                      <p:cBhvr>
                                        <p:cTn id="196" dur="1" fill="hold">
                                          <p:stCondLst>
                                            <p:cond delay="4499"/>
                                          </p:stCondLst>
                                        </p:cTn>
                                        <p:tgtEl>
                                          <p:spTgt spid="39"/>
                                        </p:tgtEl>
                                        <p:attrNameLst>
                                          <p:attrName>style.visibility</p:attrName>
                                        </p:attrNameLst>
                                      </p:cBhvr>
                                      <p:to>
                                        <p:strVal val="hidden"/>
                                      </p:to>
                                    </p:set>
                                  </p:childTnLst>
                                </p:cTn>
                              </p:par>
                              <p:par>
                                <p:cTn id="197" presetID="3" presetClass="exit" presetSubtype="10" fill="hold" nodeType="withEffect">
                                  <p:stCondLst>
                                    <p:cond delay="0"/>
                                  </p:stCondLst>
                                  <p:childTnLst>
                                    <p:animEffect transition="out" filter="blinds(horizontal)">
                                      <p:cBhvr>
                                        <p:cTn id="198" dur="6000"/>
                                        <p:tgtEl>
                                          <p:spTgt spid="39"/>
                                        </p:tgtEl>
                                      </p:cBhvr>
                                    </p:animEffect>
                                    <p:set>
                                      <p:cBhvr>
                                        <p:cTn id="199" dur="1" fill="hold">
                                          <p:stCondLst>
                                            <p:cond delay="5999"/>
                                          </p:stCondLst>
                                        </p:cTn>
                                        <p:tgtEl>
                                          <p:spTgt spid="39"/>
                                        </p:tgtEl>
                                        <p:attrNameLst>
                                          <p:attrName>style.visibility</p:attrName>
                                        </p:attrNameLst>
                                      </p:cBhvr>
                                      <p:to>
                                        <p:strVal val="hidden"/>
                                      </p:to>
                                    </p:set>
                                  </p:childTnLst>
                                </p:cTn>
                              </p:par>
                              <p:par>
                                <p:cTn id="200" presetID="2" presetClass="entr" presetSubtype="1" fill="hold" nodeType="withEffect">
                                  <p:stCondLst>
                                    <p:cond delay="0"/>
                                  </p:stCondLst>
                                  <p:childTnLst>
                                    <p:set>
                                      <p:cBhvr>
                                        <p:cTn id="201" dur="1" fill="hold">
                                          <p:stCondLst>
                                            <p:cond delay="0"/>
                                          </p:stCondLst>
                                        </p:cTn>
                                        <p:tgtEl>
                                          <p:spTgt spid="42"/>
                                        </p:tgtEl>
                                        <p:attrNameLst>
                                          <p:attrName>style.visibility</p:attrName>
                                        </p:attrNameLst>
                                      </p:cBhvr>
                                      <p:to>
                                        <p:strVal val="visible"/>
                                      </p:to>
                                    </p:set>
                                    <p:anim calcmode="lin" valueType="num">
                                      <p:cBhvr additive="base">
                                        <p:cTn id="202" dur="4000" fill="hold"/>
                                        <p:tgtEl>
                                          <p:spTgt spid="42"/>
                                        </p:tgtEl>
                                        <p:attrNameLst>
                                          <p:attrName>ppt_x</p:attrName>
                                        </p:attrNameLst>
                                      </p:cBhvr>
                                      <p:tavLst>
                                        <p:tav tm="0">
                                          <p:val>
                                            <p:strVal val="#ppt_x"/>
                                          </p:val>
                                        </p:tav>
                                        <p:tav tm="100000">
                                          <p:val>
                                            <p:strVal val="#ppt_x"/>
                                          </p:val>
                                        </p:tav>
                                      </p:tavLst>
                                    </p:anim>
                                    <p:anim calcmode="lin" valueType="num">
                                      <p:cBhvr additive="base">
                                        <p:cTn id="203" dur="4000" fill="hold"/>
                                        <p:tgtEl>
                                          <p:spTgt spid="42"/>
                                        </p:tgtEl>
                                        <p:attrNameLst>
                                          <p:attrName>ppt_y</p:attrName>
                                        </p:attrNameLst>
                                      </p:cBhvr>
                                      <p:tavLst>
                                        <p:tav tm="0">
                                          <p:val>
                                            <p:strVal val="0-#ppt_h/2"/>
                                          </p:val>
                                        </p:tav>
                                        <p:tav tm="100000">
                                          <p:val>
                                            <p:strVal val="#ppt_y"/>
                                          </p:val>
                                        </p:tav>
                                      </p:tavLst>
                                    </p:anim>
                                  </p:childTnLst>
                                </p:cTn>
                              </p:par>
                              <p:par>
                                <p:cTn id="204" presetID="19" presetClass="entr" presetSubtype="5" fill="hold" nodeType="withEffect">
                                  <p:stCondLst>
                                    <p:cond delay="0"/>
                                  </p:stCondLst>
                                  <p:childTnLst>
                                    <p:set>
                                      <p:cBhvr>
                                        <p:cTn id="205" dur="1" fill="hold">
                                          <p:stCondLst>
                                            <p:cond delay="0"/>
                                          </p:stCondLst>
                                        </p:cTn>
                                        <p:tgtEl>
                                          <p:spTgt spid="42"/>
                                        </p:tgtEl>
                                        <p:attrNameLst>
                                          <p:attrName>style.visibility</p:attrName>
                                        </p:attrNameLst>
                                      </p:cBhvr>
                                      <p:to>
                                        <p:strVal val="visible"/>
                                      </p:to>
                                    </p:set>
                                    <p:anim calcmode="lin" valueType="num">
                                      <p:cBhvr>
                                        <p:cTn id="206" dur="4000" fill="hold"/>
                                        <p:tgtEl>
                                          <p:spTgt spid="42"/>
                                        </p:tgtEl>
                                        <p:attrNameLst>
                                          <p:attrName>ppt_w</p:attrName>
                                        </p:attrNameLst>
                                      </p:cBhvr>
                                      <p:tavLst>
                                        <p:tav tm="0">
                                          <p:val>
                                            <p:strVal val="#ppt_w"/>
                                          </p:val>
                                        </p:tav>
                                        <p:tav tm="100000">
                                          <p:val>
                                            <p:strVal val="#ppt_w"/>
                                          </p:val>
                                        </p:tav>
                                      </p:tavLst>
                                    </p:anim>
                                    <p:anim calcmode="lin" valueType="num">
                                      <p:cBhvr>
                                        <p:cTn id="207" dur="4000" fill="hold"/>
                                        <p:tgtEl>
                                          <p:spTgt spid="42"/>
                                        </p:tgtEl>
                                        <p:attrNameLst>
                                          <p:attrName>ppt_h</p:attrName>
                                        </p:attrNameLst>
                                      </p:cBhvr>
                                      <p:tavLst>
                                        <p:tav tm="0" fmla="#ppt_h*sin(2.5*pi*$)">
                                          <p:val>
                                            <p:fltVal val="0"/>
                                          </p:val>
                                        </p:tav>
                                        <p:tav tm="100000">
                                          <p:val>
                                            <p:fltVal val="1"/>
                                          </p:val>
                                        </p:tav>
                                      </p:tavLst>
                                    </p:anim>
                                  </p:childTnLst>
                                </p:cTn>
                              </p:par>
                              <p:par>
                                <p:cTn id="208" presetID="2" presetClass="exit" presetSubtype="4" fill="hold" nodeType="withEffect">
                                  <p:stCondLst>
                                    <p:cond delay="0"/>
                                  </p:stCondLst>
                                  <p:childTnLst>
                                    <p:anim calcmode="lin" valueType="num">
                                      <p:cBhvr additive="base">
                                        <p:cTn id="209" dur="4500"/>
                                        <p:tgtEl>
                                          <p:spTgt spid="42"/>
                                        </p:tgtEl>
                                        <p:attrNameLst>
                                          <p:attrName>ppt_x</p:attrName>
                                        </p:attrNameLst>
                                      </p:cBhvr>
                                      <p:tavLst>
                                        <p:tav tm="0">
                                          <p:val>
                                            <p:strVal val="ppt_x"/>
                                          </p:val>
                                        </p:tav>
                                        <p:tav tm="100000">
                                          <p:val>
                                            <p:strVal val="ppt_x"/>
                                          </p:val>
                                        </p:tav>
                                      </p:tavLst>
                                    </p:anim>
                                    <p:anim calcmode="lin" valueType="num">
                                      <p:cBhvr additive="base">
                                        <p:cTn id="210" dur="4500"/>
                                        <p:tgtEl>
                                          <p:spTgt spid="42"/>
                                        </p:tgtEl>
                                        <p:attrNameLst>
                                          <p:attrName>ppt_y</p:attrName>
                                        </p:attrNameLst>
                                      </p:cBhvr>
                                      <p:tavLst>
                                        <p:tav tm="0">
                                          <p:val>
                                            <p:strVal val="ppt_y"/>
                                          </p:val>
                                        </p:tav>
                                        <p:tav tm="100000">
                                          <p:val>
                                            <p:strVal val="1+ppt_h/2"/>
                                          </p:val>
                                        </p:tav>
                                      </p:tavLst>
                                    </p:anim>
                                    <p:set>
                                      <p:cBhvr>
                                        <p:cTn id="211" dur="1" fill="hold">
                                          <p:stCondLst>
                                            <p:cond delay="4499"/>
                                          </p:stCondLst>
                                        </p:cTn>
                                        <p:tgtEl>
                                          <p:spTgt spid="42"/>
                                        </p:tgtEl>
                                        <p:attrNameLst>
                                          <p:attrName>style.visibility</p:attrName>
                                        </p:attrNameLst>
                                      </p:cBhvr>
                                      <p:to>
                                        <p:strVal val="hidden"/>
                                      </p:to>
                                    </p:set>
                                  </p:childTnLst>
                                </p:cTn>
                              </p:par>
                              <p:par>
                                <p:cTn id="212" presetID="3" presetClass="exit" presetSubtype="10" fill="hold" nodeType="withEffect">
                                  <p:stCondLst>
                                    <p:cond delay="0"/>
                                  </p:stCondLst>
                                  <p:childTnLst>
                                    <p:animEffect transition="out" filter="blinds(horizontal)">
                                      <p:cBhvr>
                                        <p:cTn id="213" dur="6000"/>
                                        <p:tgtEl>
                                          <p:spTgt spid="42"/>
                                        </p:tgtEl>
                                      </p:cBhvr>
                                    </p:animEffect>
                                    <p:set>
                                      <p:cBhvr>
                                        <p:cTn id="214" dur="1" fill="hold">
                                          <p:stCondLst>
                                            <p:cond delay="5999"/>
                                          </p:stCondLst>
                                        </p:cTn>
                                        <p:tgtEl>
                                          <p:spTgt spid="42"/>
                                        </p:tgtEl>
                                        <p:attrNameLst>
                                          <p:attrName>style.visibility</p:attrName>
                                        </p:attrNameLst>
                                      </p:cBhvr>
                                      <p:to>
                                        <p:strVal val="hidden"/>
                                      </p:to>
                                    </p:set>
                                  </p:childTnLst>
                                </p:cTn>
                              </p:par>
                              <p:par>
                                <p:cTn id="215" presetID="2" presetClass="entr" presetSubtype="1" fill="hold" nodeType="withEffect">
                                  <p:stCondLst>
                                    <p:cond delay="0"/>
                                  </p:stCondLst>
                                  <p:childTnLst>
                                    <p:set>
                                      <p:cBhvr>
                                        <p:cTn id="216" dur="1" fill="hold">
                                          <p:stCondLst>
                                            <p:cond delay="0"/>
                                          </p:stCondLst>
                                        </p:cTn>
                                        <p:tgtEl>
                                          <p:spTgt spid="45"/>
                                        </p:tgtEl>
                                        <p:attrNameLst>
                                          <p:attrName>style.visibility</p:attrName>
                                        </p:attrNameLst>
                                      </p:cBhvr>
                                      <p:to>
                                        <p:strVal val="visible"/>
                                      </p:to>
                                    </p:set>
                                    <p:anim calcmode="lin" valueType="num">
                                      <p:cBhvr additive="base">
                                        <p:cTn id="217" dur="4000" fill="hold"/>
                                        <p:tgtEl>
                                          <p:spTgt spid="45"/>
                                        </p:tgtEl>
                                        <p:attrNameLst>
                                          <p:attrName>ppt_x</p:attrName>
                                        </p:attrNameLst>
                                      </p:cBhvr>
                                      <p:tavLst>
                                        <p:tav tm="0">
                                          <p:val>
                                            <p:strVal val="#ppt_x"/>
                                          </p:val>
                                        </p:tav>
                                        <p:tav tm="100000">
                                          <p:val>
                                            <p:strVal val="#ppt_x"/>
                                          </p:val>
                                        </p:tav>
                                      </p:tavLst>
                                    </p:anim>
                                    <p:anim calcmode="lin" valueType="num">
                                      <p:cBhvr additive="base">
                                        <p:cTn id="218" dur="4000" fill="hold"/>
                                        <p:tgtEl>
                                          <p:spTgt spid="45"/>
                                        </p:tgtEl>
                                        <p:attrNameLst>
                                          <p:attrName>ppt_y</p:attrName>
                                        </p:attrNameLst>
                                      </p:cBhvr>
                                      <p:tavLst>
                                        <p:tav tm="0">
                                          <p:val>
                                            <p:strVal val="0-#ppt_h/2"/>
                                          </p:val>
                                        </p:tav>
                                        <p:tav tm="100000">
                                          <p:val>
                                            <p:strVal val="#ppt_y"/>
                                          </p:val>
                                        </p:tav>
                                      </p:tavLst>
                                    </p:anim>
                                  </p:childTnLst>
                                </p:cTn>
                              </p:par>
                              <p:par>
                                <p:cTn id="219" presetID="19" presetClass="entr" presetSubtype="5" fill="hold" nodeType="withEffect">
                                  <p:stCondLst>
                                    <p:cond delay="0"/>
                                  </p:stCondLst>
                                  <p:childTnLst>
                                    <p:set>
                                      <p:cBhvr>
                                        <p:cTn id="220" dur="1" fill="hold">
                                          <p:stCondLst>
                                            <p:cond delay="0"/>
                                          </p:stCondLst>
                                        </p:cTn>
                                        <p:tgtEl>
                                          <p:spTgt spid="45"/>
                                        </p:tgtEl>
                                        <p:attrNameLst>
                                          <p:attrName>style.visibility</p:attrName>
                                        </p:attrNameLst>
                                      </p:cBhvr>
                                      <p:to>
                                        <p:strVal val="visible"/>
                                      </p:to>
                                    </p:set>
                                    <p:anim calcmode="lin" valueType="num">
                                      <p:cBhvr>
                                        <p:cTn id="221" dur="4000" fill="hold"/>
                                        <p:tgtEl>
                                          <p:spTgt spid="45"/>
                                        </p:tgtEl>
                                        <p:attrNameLst>
                                          <p:attrName>ppt_w</p:attrName>
                                        </p:attrNameLst>
                                      </p:cBhvr>
                                      <p:tavLst>
                                        <p:tav tm="0">
                                          <p:val>
                                            <p:strVal val="#ppt_w"/>
                                          </p:val>
                                        </p:tav>
                                        <p:tav tm="100000">
                                          <p:val>
                                            <p:strVal val="#ppt_w"/>
                                          </p:val>
                                        </p:tav>
                                      </p:tavLst>
                                    </p:anim>
                                    <p:anim calcmode="lin" valueType="num">
                                      <p:cBhvr>
                                        <p:cTn id="222" dur="4000" fill="hold"/>
                                        <p:tgtEl>
                                          <p:spTgt spid="45"/>
                                        </p:tgtEl>
                                        <p:attrNameLst>
                                          <p:attrName>ppt_h</p:attrName>
                                        </p:attrNameLst>
                                      </p:cBhvr>
                                      <p:tavLst>
                                        <p:tav tm="0" fmla="#ppt_h*sin(2.5*pi*$)">
                                          <p:val>
                                            <p:fltVal val="0"/>
                                          </p:val>
                                        </p:tav>
                                        <p:tav tm="100000">
                                          <p:val>
                                            <p:fltVal val="1"/>
                                          </p:val>
                                        </p:tav>
                                      </p:tavLst>
                                    </p:anim>
                                  </p:childTnLst>
                                </p:cTn>
                              </p:par>
                              <p:par>
                                <p:cTn id="223" presetID="2" presetClass="exit" presetSubtype="4" fill="hold" nodeType="withEffect">
                                  <p:stCondLst>
                                    <p:cond delay="0"/>
                                  </p:stCondLst>
                                  <p:childTnLst>
                                    <p:anim calcmode="lin" valueType="num">
                                      <p:cBhvr additive="base">
                                        <p:cTn id="224" dur="4500"/>
                                        <p:tgtEl>
                                          <p:spTgt spid="45"/>
                                        </p:tgtEl>
                                        <p:attrNameLst>
                                          <p:attrName>ppt_x</p:attrName>
                                        </p:attrNameLst>
                                      </p:cBhvr>
                                      <p:tavLst>
                                        <p:tav tm="0">
                                          <p:val>
                                            <p:strVal val="ppt_x"/>
                                          </p:val>
                                        </p:tav>
                                        <p:tav tm="100000">
                                          <p:val>
                                            <p:strVal val="ppt_x"/>
                                          </p:val>
                                        </p:tav>
                                      </p:tavLst>
                                    </p:anim>
                                    <p:anim calcmode="lin" valueType="num">
                                      <p:cBhvr additive="base">
                                        <p:cTn id="225" dur="4500"/>
                                        <p:tgtEl>
                                          <p:spTgt spid="45"/>
                                        </p:tgtEl>
                                        <p:attrNameLst>
                                          <p:attrName>ppt_y</p:attrName>
                                        </p:attrNameLst>
                                      </p:cBhvr>
                                      <p:tavLst>
                                        <p:tav tm="0">
                                          <p:val>
                                            <p:strVal val="ppt_y"/>
                                          </p:val>
                                        </p:tav>
                                        <p:tav tm="100000">
                                          <p:val>
                                            <p:strVal val="1+ppt_h/2"/>
                                          </p:val>
                                        </p:tav>
                                      </p:tavLst>
                                    </p:anim>
                                    <p:set>
                                      <p:cBhvr>
                                        <p:cTn id="226" dur="1" fill="hold">
                                          <p:stCondLst>
                                            <p:cond delay="4499"/>
                                          </p:stCondLst>
                                        </p:cTn>
                                        <p:tgtEl>
                                          <p:spTgt spid="45"/>
                                        </p:tgtEl>
                                        <p:attrNameLst>
                                          <p:attrName>style.visibility</p:attrName>
                                        </p:attrNameLst>
                                      </p:cBhvr>
                                      <p:to>
                                        <p:strVal val="hidden"/>
                                      </p:to>
                                    </p:set>
                                  </p:childTnLst>
                                </p:cTn>
                              </p:par>
                              <p:par>
                                <p:cTn id="227" presetID="3" presetClass="exit" presetSubtype="10" fill="hold" nodeType="withEffect">
                                  <p:stCondLst>
                                    <p:cond delay="0"/>
                                  </p:stCondLst>
                                  <p:childTnLst>
                                    <p:animEffect transition="out" filter="blinds(horizontal)">
                                      <p:cBhvr>
                                        <p:cTn id="228" dur="6000"/>
                                        <p:tgtEl>
                                          <p:spTgt spid="45"/>
                                        </p:tgtEl>
                                      </p:cBhvr>
                                    </p:animEffect>
                                    <p:set>
                                      <p:cBhvr>
                                        <p:cTn id="229" dur="1" fill="hold">
                                          <p:stCondLst>
                                            <p:cond delay="5999"/>
                                          </p:stCondLst>
                                        </p:cTn>
                                        <p:tgtEl>
                                          <p:spTgt spid="45"/>
                                        </p:tgtEl>
                                        <p:attrNameLst>
                                          <p:attrName>style.visibility</p:attrName>
                                        </p:attrNameLst>
                                      </p:cBhvr>
                                      <p:to>
                                        <p:strVal val="hidden"/>
                                      </p:to>
                                    </p:set>
                                  </p:childTnLst>
                                </p:cTn>
                              </p:par>
                              <p:par>
                                <p:cTn id="230" presetID="2" presetClass="entr" presetSubtype="1" fill="hold" nodeType="withEffect">
                                  <p:stCondLst>
                                    <p:cond delay="0"/>
                                  </p:stCondLst>
                                  <p:childTnLst>
                                    <p:set>
                                      <p:cBhvr>
                                        <p:cTn id="231" dur="1" fill="hold">
                                          <p:stCondLst>
                                            <p:cond delay="0"/>
                                          </p:stCondLst>
                                        </p:cTn>
                                        <p:tgtEl>
                                          <p:spTgt spid="48"/>
                                        </p:tgtEl>
                                        <p:attrNameLst>
                                          <p:attrName>style.visibility</p:attrName>
                                        </p:attrNameLst>
                                      </p:cBhvr>
                                      <p:to>
                                        <p:strVal val="visible"/>
                                      </p:to>
                                    </p:set>
                                    <p:anim calcmode="lin" valueType="num">
                                      <p:cBhvr additive="base">
                                        <p:cTn id="232" dur="4000" fill="hold"/>
                                        <p:tgtEl>
                                          <p:spTgt spid="48"/>
                                        </p:tgtEl>
                                        <p:attrNameLst>
                                          <p:attrName>ppt_x</p:attrName>
                                        </p:attrNameLst>
                                      </p:cBhvr>
                                      <p:tavLst>
                                        <p:tav tm="0">
                                          <p:val>
                                            <p:strVal val="#ppt_x"/>
                                          </p:val>
                                        </p:tav>
                                        <p:tav tm="100000">
                                          <p:val>
                                            <p:strVal val="#ppt_x"/>
                                          </p:val>
                                        </p:tav>
                                      </p:tavLst>
                                    </p:anim>
                                    <p:anim calcmode="lin" valueType="num">
                                      <p:cBhvr additive="base">
                                        <p:cTn id="233" dur="4000" fill="hold"/>
                                        <p:tgtEl>
                                          <p:spTgt spid="48"/>
                                        </p:tgtEl>
                                        <p:attrNameLst>
                                          <p:attrName>ppt_y</p:attrName>
                                        </p:attrNameLst>
                                      </p:cBhvr>
                                      <p:tavLst>
                                        <p:tav tm="0">
                                          <p:val>
                                            <p:strVal val="0-#ppt_h/2"/>
                                          </p:val>
                                        </p:tav>
                                        <p:tav tm="100000">
                                          <p:val>
                                            <p:strVal val="#ppt_y"/>
                                          </p:val>
                                        </p:tav>
                                      </p:tavLst>
                                    </p:anim>
                                  </p:childTnLst>
                                </p:cTn>
                              </p:par>
                              <p:par>
                                <p:cTn id="234" presetID="19" presetClass="entr" presetSubtype="5" fill="hold" nodeType="withEffect">
                                  <p:stCondLst>
                                    <p:cond delay="0"/>
                                  </p:stCondLst>
                                  <p:childTnLst>
                                    <p:set>
                                      <p:cBhvr>
                                        <p:cTn id="235" dur="1" fill="hold">
                                          <p:stCondLst>
                                            <p:cond delay="0"/>
                                          </p:stCondLst>
                                        </p:cTn>
                                        <p:tgtEl>
                                          <p:spTgt spid="48"/>
                                        </p:tgtEl>
                                        <p:attrNameLst>
                                          <p:attrName>style.visibility</p:attrName>
                                        </p:attrNameLst>
                                      </p:cBhvr>
                                      <p:to>
                                        <p:strVal val="visible"/>
                                      </p:to>
                                    </p:set>
                                    <p:anim calcmode="lin" valueType="num">
                                      <p:cBhvr>
                                        <p:cTn id="236" dur="4000" fill="hold"/>
                                        <p:tgtEl>
                                          <p:spTgt spid="48"/>
                                        </p:tgtEl>
                                        <p:attrNameLst>
                                          <p:attrName>ppt_w</p:attrName>
                                        </p:attrNameLst>
                                      </p:cBhvr>
                                      <p:tavLst>
                                        <p:tav tm="0">
                                          <p:val>
                                            <p:strVal val="#ppt_w"/>
                                          </p:val>
                                        </p:tav>
                                        <p:tav tm="100000">
                                          <p:val>
                                            <p:strVal val="#ppt_w"/>
                                          </p:val>
                                        </p:tav>
                                      </p:tavLst>
                                    </p:anim>
                                    <p:anim calcmode="lin" valueType="num">
                                      <p:cBhvr>
                                        <p:cTn id="237" dur="4000" fill="hold"/>
                                        <p:tgtEl>
                                          <p:spTgt spid="48"/>
                                        </p:tgtEl>
                                        <p:attrNameLst>
                                          <p:attrName>ppt_h</p:attrName>
                                        </p:attrNameLst>
                                      </p:cBhvr>
                                      <p:tavLst>
                                        <p:tav tm="0" fmla="#ppt_h*sin(2.5*pi*$)">
                                          <p:val>
                                            <p:fltVal val="0"/>
                                          </p:val>
                                        </p:tav>
                                        <p:tav tm="100000">
                                          <p:val>
                                            <p:fltVal val="1"/>
                                          </p:val>
                                        </p:tav>
                                      </p:tavLst>
                                    </p:anim>
                                  </p:childTnLst>
                                </p:cTn>
                              </p:par>
                              <p:par>
                                <p:cTn id="238" presetID="2" presetClass="exit" presetSubtype="4" fill="hold" nodeType="withEffect">
                                  <p:stCondLst>
                                    <p:cond delay="0"/>
                                  </p:stCondLst>
                                  <p:childTnLst>
                                    <p:anim calcmode="lin" valueType="num">
                                      <p:cBhvr additive="base">
                                        <p:cTn id="239" dur="4500"/>
                                        <p:tgtEl>
                                          <p:spTgt spid="48"/>
                                        </p:tgtEl>
                                        <p:attrNameLst>
                                          <p:attrName>ppt_x</p:attrName>
                                        </p:attrNameLst>
                                      </p:cBhvr>
                                      <p:tavLst>
                                        <p:tav tm="0">
                                          <p:val>
                                            <p:strVal val="ppt_x"/>
                                          </p:val>
                                        </p:tav>
                                        <p:tav tm="100000">
                                          <p:val>
                                            <p:strVal val="ppt_x"/>
                                          </p:val>
                                        </p:tav>
                                      </p:tavLst>
                                    </p:anim>
                                    <p:anim calcmode="lin" valueType="num">
                                      <p:cBhvr additive="base">
                                        <p:cTn id="240" dur="4500"/>
                                        <p:tgtEl>
                                          <p:spTgt spid="48"/>
                                        </p:tgtEl>
                                        <p:attrNameLst>
                                          <p:attrName>ppt_y</p:attrName>
                                        </p:attrNameLst>
                                      </p:cBhvr>
                                      <p:tavLst>
                                        <p:tav tm="0">
                                          <p:val>
                                            <p:strVal val="ppt_y"/>
                                          </p:val>
                                        </p:tav>
                                        <p:tav tm="100000">
                                          <p:val>
                                            <p:strVal val="1+ppt_h/2"/>
                                          </p:val>
                                        </p:tav>
                                      </p:tavLst>
                                    </p:anim>
                                    <p:set>
                                      <p:cBhvr>
                                        <p:cTn id="241" dur="1" fill="hold">
                                          <p:stCondLst>
                                            <p:cond delay="4499"/>
                                          </p:stCondLst>
                                        </p:cTn>
                                        <p:tgtEl>
                                          <p:spTgt spid="48"/>
                                        </p:tgtEl>
                                        <p:attrNameLst>
                                          <p:attrName>style.visibility</p:attrName>
                                        </p:attrNameLst>
                                      </p:cBhvr>
                                      <p:to>
                                        <p:strVal val="hidden"/>
                                      </p:to>
                                    </p:set>
                                  </p:childTnLst>
                                </p:cTn>
                              </p:par>
                              <p:par>
                                <p:cTn id="242" presetID="3" presetClass="exit" presetSubtype="10" fill="hold" nodeType="withEffect">
                                  <p:stCondLst>
                                    <p:cond delay="0"/>
                                  </p:stCondLst>
                                  <p:childTnLst>
                                    <p:animEffect transition="out" filter="blinds(horizontal)">
                                      <p:cBhvr>
                                        <p:cTn id="243" dur="6000"/>
                                        <p:tgtEl>
                                          <p:spTgt spid="48"/>
                                        </p:tgtEl>
                                      </p:cBhvr>
                                    </p:animEffect>
                                    <p:set>
                                      <p:cBhvr>
                                        <p:cTn id="244" dur="1" fill="hold">
                                          <p:stCondLst>
                                            <p:cond delay="5999"/>
                                          </p:stCondLst>
                                        </p:cTn>
                                        <p:tgtEl>
                                          <p:spTgt spid="48"/>
                                        </p:tgtEl>
                                        <p:attrNameLst>
                                          <p:attrName>style.visibility</p:attrName>
                                        </p:attrNameLst>
                                      </p:cBhvr>
                                      <p:to>
                                        <p:strVal val="hidden"/>
                                      </p:to>
                                    </p:set>
                                  </p:childTnLst>
                                </p:cTn>
                              </p:par>
                              <p:par>
                                <p:cTn id="245" presetID="2" presetClass="entr" presetSubtype="1" fill="hold" nodeType="withEffect">
                                  <p:stCondLst>
                                    <p:cond delay="0"/>
                                  </p:stCondLst>
                                  <p:childTnLst>
                                    <p:set>
                                      <p:cBhvr>
                                        <p:cTn id="246" dur="1" fill="hold">
                                          <p:stCondLst>
                                            <p:cond delay="0"/>
                                          </p:stCondLst>
                                        </p:cTn>
                                        <p:tgtEl>
                                          <p:spTgt spid="51"/>
                                        </p:tgtEl>
                                        <p:attrNameLst>
                                          <p:attrName>style.visibility</p:attrName>
                                        </p:attrNameLst>
                                      </p:cBhvr>
                                      <p:to>
                                        <p:strVal val="visible"/>
                                      </p:to>
                                    </p:set>
                                    <p:anim calcmode="lin" valueType="num">
                                      <p:cBhvr additive="base">
                                        <p:cTn id="247" dur="4000" fill="hold"/>
                                        <p:tgtEl>
                                          <p:spTgt spid="51"/>
                                        </p:tgtEl>
                                        <p:attrNameLst>
                                          <p:attrName>ppt_x</p:attrName>
                                        </p:attrNameLst>
                                      </p:cBhvr>
                                      <p:tavLst>
                                        <p:tav tm="0">
                                          <p:val>
                                            <p:strVal val="#ppt_x"/>
                                          </p:val>
                                        </p:tav>
                                        <p:tav tm="100000">
                                          <p:val>
                                            <p:strVal val="#ppt_x"/>
                                          </p:val>
                                        </p:tav>
                                      </p:tavLst>
                                    </p:anim>
                                    <p:anim calcmode="lin" valueType="num">
                                      <p:cBhvr additive="base">
                                        <p:cTn id="248" dur="4000" fill="hold"/>
                                        <p:tgtEl>
                                          <p:spTgt spid="51"/>
                                        </p:tgtEl>
                                        <p:attrNameLst>
                                          <p:attrName>ppt_y</p:attrName>
                                        </p:attrNameLst>
                                      </p:cBhvr>
                                      <p:tavLst>
                                        <p:tav tm="0">
                                          <p:val>
                                            <p:strVal val="0-#ppt_h/2"/>
                                          </p:val>
                                        </p:tav>
                                        <p:tav tm="100000">
                                          <p:val>
                                            <p:strVal val="#ppt_y"/>
                                          </p:val>
                                        </p:tav>
                                      </p:tavLst>
                                    </p:anim>
                                  </p:childTnLst>
                                </p:cTn>
                              </p:par>
                              <p:par>
                                <p:cTn id="249" presetID="19" presetClass="entr" presetSubtype="5" fill="hold" nodeType="withEffect">
                                  <p:stCondLst>
                                    <p:cond delay="0"/>
                                  </p:stCondLst>
                                  <p:childTnLst>
                                    <p:set>
                                      <p:cBhvr>
                                        <p:cTn id="250" dur="1" fill="hold">
                                          <p:stCondLst>
                                            <p:cond delay="0"/>
                                          </p:stCondLst>
                                        </p:cTn>
                                        <p:tgtEl>
                                          <p:spTgt spid="51"/>
                                        </p:tgtEl>
                                        <p:attrNameLst>
                                          <p:attrName>style.visibility</p:attrName>
                                        </p:attrNameLst>
                                      </p:cBhvr>
                                      <p:to>
                                        <p:strVal val="visible"/>
                                      </p:to>
                                    </p:set>
                                    <p:anim calcmode="lin" valueType="num">
                                      <p:cBhvr>
                                        <p:cTn id="251" dur="4000" fill="hold"/>
                                        <p:tgtEl>
                                          <p:spTgt spid="51"/>
                                        </p:tgtEl>
                                        <p:attrNameLst>
                                          <p:attrName>ppt_w</p:attrName>
                                        </p:attrNameLst>
                                      </p:cBhvr>
                                      <p:tavLst>
                                        <p:tav tm="0">
                                          <p:val>
                                            <p:strVal val="#ppt_w"/>
                                          </p:val>
                                        </p:tav>
                                        <p:tav tm="100000">
                                          <p:val>
                                            <p:strVal val="#ppt_w"/>
                                          </p:val>
                                        </p:tav>
                                      </p:tavLst>
                                    </p:anim>
                                    <p:anim calcmode="lin" valueType="num">
                                      <p:cBhvr>
                                        <p:cTn id="252" dur="4000" fill="hold"/>
                                        <p:tgtEl>
                                          <p:spTgt spid="51"/>
                                        </p:tgtEl>
                                        <p:attrNameLst>
                                          <p:attrName>ppt_h</p:attrName>
                                        </p:attrNameLst>
                                      </p:cBhvr>
                                      <p:tavLst>
                                        <p:tav tm="0" fmla="#ppt_h*sin(2.5*pi*$)">
                                          <p:val>
                                            <p:fltVal val="0"/>
                                          </p:val>
                                        </p:tav>
                                        <p:tav tm="100000">
                                          <p:val>
                                            <p:fltVal val="1"/>
                                          </p:val>
                                        </p:tav>
                                      </p:tavLst>
                                    </p:anim>
                                  </p:childTnLst>
                                </p:cTn>
                              </p:par>
                              <p:par>
                                <p:cTn id="253" presetID="2" presetClass="exit" presetSubtype="4" fill="hold" nodeType="withEffect">
                                  <p:stCondLst>
                                    <p:cond delay="0"/>
                                  </p:stCondLst>
                                  <p:childTnLst>
                                    <p:anim calcmode="lin" valueType="num">
                                      <p:cBhvr additive="base">
                                        <p:cTn id="254" dur="4500"/>
                                        <p:tgtEl>
                                          <p:spTgt spid="51"/>
                                        </p:tgtEl>
                                        <p:attrNameLst>
                                          <p:attrName>ppt_x</p:attrName>
                                        </p:attrNameLst>
                                      </p:cBhvr>
                                      <p:tavLst>
                                        <p:tav tm="0">
                                          <p:val>
                                            <p:strVal val="ppt_x"/>
                                          </p:val>
                                        </p:tav>
                                        <p:tav tm="100000">
                                          <p:val>
                                            <p:strVal val="ppt_x"/>
                                          </p:val>
                                        </p:tav>
                                      </p:tavLst>
                                    </p:anim>
                                    <p:anim calcmode="lin" valueType="num">
                                      <p:cBhvr additive="base">
                                        <p:cTn id="255" dur="4500"/>
                                        <p:tgtEl>
                                          <p:spTgt spid="51"/>
                                        </p:tgtEl>
                                        <p:attrNameLst>
                                          <p:attrName>ppt_y</p:attrName>
                                        </p:attrNameLst>
                                      </p:cBhvr>
                                      <p:tavLst>
                                        <p:tav tm="0">
                                          <p:val>
                                            <p:strVal val="ppt_y"/>
                                          </p:val>
                                        </p:tav>
                                        <p:tav tm="100000">
                                          <p:val>
                                            <p:strVal val="1+ppt_h/2"/>
                                          </p:val>
                                        </p:tav>
                                      </p:tavLst>
                                    </p:anim>
                                    <p:set>
                                      <p:cBhvr>
                                        <p:cTn id="256" dur="1" fill="hold">
                                          <p:stCondLst>
                                            <p:cond delay="4499"/>
                                          </p:stCondLst>
                                        </p:cTn>
                                        <p:tgtEl>
                                          <p:spTgt spid="51"/>
                                        </p:tgtEl>
                                        <p:attrNameLst>
                                          <p:attrName>style.visibility</p:attrName>
                                        </p:attrNameLst>
                                      </p:cBhvr>
                                      <p:to>
                                        <p:strVal val="hidden"/>
                                      </p:to>
                                    </p:set>
                                  </p:childTnLst>
                                </p:cTn>
                              </p:par>
                              <p:par>
                                <p:cTn id="257" presetID="3" presetClass="exit" presetSubtype="10" fill="hold" nodeType="withEffect">
                                  <p:stCondLst>
                                    <p:cond delay="0"/>
                                  </p:stCondLst>
                                  <p:childTnLst>
                                    <p:animEffect transition="out" filter="blinds(horizontal)">
                                      <p:cBhvr>
                                        <p:cTn id="258" dur="6000"/>
                                        <p:tgtEl>
                                          <p:spTgt spid="51"/>
                                        </p:tgtEl>
                                      </p:cBhvr>
                                    </p:animEffect>
                                    <p:set>
                                      <p:cBhvr>
                                        <p:cTn id="259" dur="1" fill="hold">
                                          <p:stCondLst>
                                            <p:cond delay="5999"/>
                                          </p:stCondLst>
                                        </p:cTn>
                                        <p:tgtEl>
                                          <p:spTgt spid="51"/>
                                        </p:tgtEl>
                                        <p:attrNameLst>
                                          <p:attrName>style.visibility</p:attrName>
                                        </p:attrNameLst>
                                      </p:cBhvr>
                                      <p:to>
                                        <p:strVal val="hidden"/>
                                      </p:to>
                                    </p:set>
                                  </p:childTnLst>
                                </p:cTn>
                              </p:par>
                              <p:par>
                                <p:cTn id="260" presetID="2" presetClass="entr" presetSubtype="1" fill="hold" nodeType="withEffect">
                                  <p:stCondLst>
                                    <p:cond delay="0"/>
                                  </p:stCondLst>
                                  <p:childTnLst>
                                    <p:set>
                                      <p:cBhvr>
                                        <p:cTn id="261" dur="1" fill="hold">
                                          <p:stCondLst>
                                            <p:cond delay="0"/>
                                          </p:stCondLst>
                                        </p:cTn>
                                        <p:tgtEl>
                                          <p:spTgt spid="54"/>
                                        </p:tgtEl>
                                        <p:attrNameLst>
                                          <p:attrName>style.visibility</p:attrName>
                                        </p:attrNameLst>
                                      </p:cBhvr>
                                      <p:to>
                                        <p:strVal val="visible"/>
                                      </p:to>
                                    </p:set>
                                    <p:anim calcmode="lin" valueType="num">
                                      <p:cBhvr additive="base">
                                        <p:cTn id="262" dur="4000" fill="hold"/>
                                        <p:tgtEl>
                                          <p:spTgt spid="54"/>
                                        </p:tgtEl>
                                        <p:attrNameLst>
                                          <p:attrName>ppt_x</p:attrName>
                                        </p:attrNameLst>
                                      </p:cBhvr>
                                      <p:tavLst>
                                        <p:tav tm="0">
                                          <p:val>
                                            <p:strVal val="#ppt_x"/>
                                          </p:val>
                                        </p:tav>
                                        <p:tav tm="100000">
                                          <p:val>
                                            <p:strVal val="#ppt_x"/>
                                          </p:val>
                                        </p:tav>
                                      </p:tavLst>
                                    </p:anim>
                                    <p:anim calcmode="lin" valueType="num">
                                      <p:cBhvr additive="base">
                                        <p:cTn id="263" dur="4000" fill="hold"/>
                                        <p:tgtEl>
                                          <p:spTgt spid="54"/>
                                        </p:tgtEl>
                                        <p:attrNameLst>
                                          <p:attrName>ppt_y</p:attrName>
                                        </p:attrNameLst>
                                      </p:cBhvr>
                                      <p:tavLst>
                                        <p:tav tm="0">
                                          <p:val>
                                            <p:strVal val="0-#ppt_h/2"/>
                                          </p:val>
                                        </p:tav>
                                        <p:tav tm="100000">
                                          <p:val>
                                            <p:strVal val="#ppt_y"/>
                                          </p:val>
                                        </p:tav>
                                      </p:tavLst>
                                    </p:anim>
                                  </p:childTnLst>
                                </p:cTn>
                              </p:par>
                              <p:par>
                                <p:cTn id="264" presetID="19" presetClass="entr" presetSubtype="5" fill="hold" nodeType="withEffect">
                                  <p:stCondLst>
                                    <p:cond delay="0"/>
                                  </p:stCondLst>
                                  <p:childTnLst>
                                    <p:set>
                                      <p:cBhvr>
                                        <p:cTn id="265" dur="1" fill="hold">
                                          <p:stCondLst>
                                            <p:cond delay="0"/>
                                          </p:stCondLst>
                                        </p:cTn>
                                        <p:tgtEl>
                                          <p:spTgt spid="54"/>
                                        </p:tgtEl>
                                        <p:attrNameLst>
                                          <p:attrName>style.visibility</p:attrName>
                                        </p:attrNameLst>
                                      </p:cBhvr>
                                      <p:to>
                                        <p:strVal val="visible"/>
                                      </p:to>
                                    </p:set>
                                    <p:anim calcmode="lin" valueType="num">
                                      <p:cBhvr>
                                        <p:cTn id="266" dur="4000" fill="hold"/>
                                        <p:tgtEl>
                                          <p:spTgt spid="54"/>
                                        </p:tgtEl>
                                        <p:attrNameLst>
                                          <p:attrName>ppt_w</p:attrName>
                                        </p:attrNameLst>
                                      </p:cBhvr>
                                      <p:tavLst>
                                        <p:tav tm="0">
                                          <p:val>
                                            <p:strVal val="#ppt_w"/>
                                          </p:val>
                                        </p:tav>
                                        <p:tav tm="100000">
                                          <p:val>
                                            <p:strVal val="#ppt_w"/>
                                          </p:val>
                                        </p:tav>
                                      </p:tavLst>
                                    </p:anim>
                                    <p:anim calcmode="lin" valueType="num">
                                      <p:cBhvr>
                                        <p:cTn id="267" dur="4000" fill="hold"/>
                                        <p:tgtEl>
                                          <p:spTgt spid="54"/>
                                        </p:tgtEl>
                                        <p:attrNameLst>
                                          <p:attrName>ppt_h</p:attrName>
                                        </p:attrNameLst>
                                      </p:cBhvr>
                                      <p:tavLst>
                                        <p:tav tm="0" fmla="#ppt_h*sin(2.5*pi*$)">
                                          <p:val>
                                            <p:fltVal val="0"/>
                                          </p:val>
                                        </p:tav>
                                        <p:tav tm="100000">
                                          <p:val>
                                            <p:fltVal val="1"/>
                                          </p:val>
                                        </p:tav>
                                      </p:tavLst>
                                    </p:anim>
                                  </p:childTnLst>
                                </p:cTn>
                              </p:par>
                              <p:par>
                                <p:cTn id="268" presetID="2" presetClass="exit" presetSubtype="4" fill="hold" nodeType="withEffect">
                                  <p:stCondLst>
                                    <p:cond delay="0"/>
                                  </p:stCondLst>
                                  <p:childTnLst>
                                    <p:anim calcmode="lin" valueType="num">
                                      <p:cBhvr additive="base">
                                        <p:cTn id="269" dur="4500"/>
                                        <p:tgtEl>
                                          <p:spTgt spid="54"/>
                                        </p:tgtEl>
                                        <p:attrNameLst>
                                          <p:attrName>ppt_x</p:attrName>
                                        </p:attrNameLst>
                                      </p:cBhvr>
                                      <p:tavLst>
                                        <p:tav tm="0">
                                          <p:val>
                                            <p:strVal val="ppt_x"/>
                                          </p:val>
                                        </p:tav>
                                        <p:tav tm="100000">
                                          <p:val>
                                            <p:strVal val="ppt_x"/>
                                          </p:val>
                                        </p:tav>
                                      </p:tavLst>
                                    </p:anim>
                                    <p:anim calcmode="lin" valueType="num">
                                      <p:cBhvr additive="base">
                                        <p:cTn id="270" dur="4500"/>
                                        <p:tgtEl>
                                          <p:spTgt spid="54"/>
                                        </p:tgtEl>
                                        <p:attrNameLst>
                                          <p:attrName>ppt_y</p:attrName>
                                        </p:attrNameLst>
                                      </p:cBhvr>
                                      <p:tavLst>
                                        <p:tav tm="0">
                                          <p:val>
                                            <p:strVal val="ppt_y"/>
                                          </p:val>
                                        </p:tav>
                                        <p:tav tm="100000">
                                          <p:val>
                                            <p:strVal val="1+ppt_h/2"/>
                                          </p:val>
                                        </p:tav>
                                      </p:tavLst>
                                    </p:anim>
                                    <p:set>
                                      <p:cBhvr>
                                        <p:cTn id="271" dur="1" fill="hold">
                                          <p:stCondLst>
                                            <p:cond delay="4499"/>
                                          </p:stCondLst>
                                        </p:cTn>
                                        <p:tgtEl>
                                          <p:spTgt spid="54"/>
                                        </p:tgtEl>
                                        <p:attrNameLst>
                                          <p:attrName>style.visibility</p:attrName>
                                        </p:attrNameLst>
                                      </p:cBhvr>
                                      <p:to>
                                        <p:strVal val="hidden"/>
                                      </p:to>
                                    </p:set>
                                  </p:childTnLst>
                                </p:cTn>
                              </p:par>
                              <p:par>
                                <p:cTn id="272" presetID="3" presetClass="exit" presetSubtype="10" fill="hold" nodeType="withEffect">
                                  <p:stCondLst>
                                    <p:cond delay="0"/>
                                  </p:stCondLst>
                                  <p:childTnLst>
                                    <p:animEffect transition="out" filter="blinds(horizontal)">
                                      <p:cBhvr>
                                        <p:cTn id="273" dur="6000"/>
                                        <p:tgtEl>
                                          <p:spTgt spid="54"/>
                                        </p:tgtEl>
                                      </p:cBhvr>
                                    </p:animEffect>
                                    <p:set>
                                      <p:cBhvr>
                                        <p:cTn id="274" dur="1" fill="hold">
                                          <p:stCondLst>
                                            <p:cond delay="5999"/>
                                          </p:stCondLst>
                                        </p:cTn>
                                        <p:tgtEl>
                                          <p:spTgt spid="54"/>
                                        </p:tgtEl>
                                        <p:attrNameLst>
                                          <p:attrName>style.visibility</p:attrName>
                                        </p:attrNameLst>
                                      </p:cBhvr>
                                      <p:to>
                                        <p:strVal val="hidden"/>
                                      </p:to>
                                    </p:set>
                                  </p:childTnLst>
                                </p:cTn>
                              </p:par>
                              <p:par>
                                <p:cTn id="275" presetID="2" presetClass="entr" presetSubtype="1" fill="hold" nodeType="withEffect">
                                  <p:stCondLst>
                                    <p:cond delay="0"/>
                                  </p:stCondLst>
                                  <p:childTnLst>
                                    <p:set>
                                      <p:cBhvr>
                                        <p:cTn id="276" dur="1" fill="hold">
                                          <p:stCondLst>
                                            <p:cond delay="0"/>
                                          </p:stCondLst>
                                        </p:cTn>
                                        <p:tgtEl>
                                          <p:spTgt spid="57"/>
                                        </p:tgtEl>
                                        <p:attrNameLst>
                                          <p:attrName>style.visibility</p:attrName>
                                        </p:attrNameLst>
                                      </p:cBhvr>
                                      <p:to>
                                        <p:strVal val="visible"/>
                                      </p:to>
                                    </p:set>
                                    <p:anim calcmode="lin" valueType="num">
                                      <p:cBhvr additive="base">
                                        <p:cTn id="277" dur="4000" fill="hold"/>
                                        <p:tgtEl>
                                          <p:spTgt spid="57"/>
                                        </p:tgtEl>
                                        <p:attrNameLst>
                                          <p:attrName>ppt_x</p:attrName>
                                        </p:attrNameLst>
                                      </p:cBhvr>
                                      <p:tavLst>
                                        <p:tav tm="0">
                                          <p:val>
                                            <p:strVal val="#ppt_x"/>
                                          </p:val>
                                        </p:tav>
                                        <p:tav tm="100000">
                                          <p:val>
                                            <p:strVal val="#ppt_x"/>
                                          </p:val>
                                        </p:tav>
                                      </p:tavLst>
                                    </p:anim>
                                    <p:anim calcmode="lin" valueType="num">
                                      <p:cBhvr additive="base">
                                        <p:cTn id="278" dur="4000" fill="hold"/>
                                        <p:tgtEl>
                                          <p:spTgt spid="57"/>
                                        </p:tgtEl>
                                        <p:attrNameLst>
                                          <p:attrName>ppt_y</p:attrName>
                                        </p:attrNameLst>
                                      </p:cBhvr>
                                      <p:tavLst>
                                        <p:tav tm="0">
                                          <p:val>
                                            <p:strVal val="0-#ppt_h/2"/>
                                          </p:val>
                                        </p:tav>
                                        <p:tav tm="100000">
                                          <p:val>
                                            <p:strVal val="#ppt_y"/>
                                          </p:val>
                                        </p:tav>
                                      </p:tavLst>
                                    </p:anim>
                                  </p:childTnLst>
                                </p:cTn>
                              </p:par>
                              <p:par>
                                <p:cTn id="279" presetID="19" presetClass="entr" presetSubtype="5" fill="hold" nodeType="withEffect">
                                  <p:stCondLst>
                                    <p:cond delay="0"/>
                                  </p:stCondLst>
                                  <p:childTnLst>
                                    <p:set>
                                      <p:cBhvr>
                                        <p:cTn id="280" dur="1" fill="hold">
                                          <p:stCondLst>
                                            <p:cond delay="0"/>
                                          </p:stCondLst>
                                        </p:cTn>
                                        <p:tgtEl>
                                          <p:spTgt spid="57"/>
                                        </p:tgtEl>
                                        <p:attrNameLst>
                                          <p:attrName>style.visibility</p:attrName>
                                        </p:attrNameLst>
                                      </p:cBhvr>
                                      <p:to>
                                        <p:strVal val="visible"/>
                                      </p:to>
                                    </p:set>
                                    <p:anim calcmode="lin" valueType="num">
                                      <p:cBhvr>
                                        <p:cTn id="281" dur="4000" fill="hold"/>
                                        <p:tgtEl>
                                          <p:spTgt spid="57"/>
                                        </p:tgtEl>
                                        <p:attrNameLst>
                                          <p:attrName>ppt_w</p:attrName>
                                        </p:attrNameLst>
                                      </p:cBhvr>
                                      <p:tavLst>
                                        <p:tav tm="0">
                                          <p:val>
                                            <p:strVal val="#ppt_w"/>
                                          </p:val>
                                        </p:tav>
                                        <p:tav tm="100000">
                                          <p:val>
                                            <p:strVal val="#ppt_w"/>
                                          </p:val>
                                        </p:tav>
                                      </p:tavLst>
                                    </p:anim>
                                    <p:anim calcmode="lin" valueType="num">
                                      <p:cBhvr>
                                        <p:cTn id="282" dur="4000" fill="hold"/>
                                        <p:tgtEl>
                                          <p:spTgt spid="57"/>
                                        </p:tgtEl>
                                        <p:attrNameLst>
                                          <p:attrName>ppt_h</p:attrName>
                                        </p:attrNameLst>
                                      </p:cBhvr>
                                      <p:tavLst>
                                        <p:tav tm="0" fmla="#ppt_h*sin(2.5*pi*$)">
                                          <p:val>
                                            <p:fltVal val="0"/>
                                          </p:val>
                                        </p:tav>
                                        <p:tav tm="100000">
                                          <p:val>
                                            <p:fltVal val="1"/>
                                          </p:val>
                                        </p:tav>
                                      </p:tavLst>
                                    </p:anim>
                                  </p:childTnLst>
                                </p:cTn>
                              </p:par>
                              <p:par>
                                <p:cTn id="283" presetID="2" presetClass="exit" presetSubtype="4" fill="hold" nodeType="withEffect">
                                  <p:stCondLst>
                                    <p:cond delay="0"/>
                                  </p:stCondLst>
                                  <p:childTnLst>
                                    <p:anim calcmode="lin" valueType="num">
                                      <p:cBhvr additive="base">
                                        <p:cTn id="284" dur="4500"/>
                                        <p:tgtEl>
                                          <p:spTgt spid="57"/>
                                        </p:tgtEl>
                                        <p:attrNameLst>
                                          <p:attrName>ppt_x</p:attrName>
                                        </p:attrNameLst>
                                      </p:cBhvr>
                                      <p:tavLst>
                                        <p:tav tm="0">
                                          <p:val>
                                            <p:strVal val="ppt_x"/>
                                          </p:val>
                                        </p:tav>
                                        <p:tav tm="100000">
                                          <p:val>
                                            <p:strVal val="ppt_x"/>
                                          </p:val>
                                        </p:tav>
                                      </p:tavLst>
                                    </p:anim>
                                    <p:anim calcmode="lin" valueType="num">
                                      <p:cBhvr additive="base">
                                        <p:cTn id="285" dur="4500"/>
                                        <p:tgtEl>
                                          <p:spTgt spid="57"/>
                                        </p:tgtEl>
                                        <p:attrNameLst>
                                          <p:attrName>ppt_y</p:attrName>
                                        </p:attrNameLst>
                                      </p:cBhvr>
                                      <p:tavLst>
                                        <p:tav tm="0">
                                          <p:val>
                                            <p:strVal val="ppt_y"/>
                                          </p:val>
                                        </p:tav>
                                        <p:tav tm="100000">
                                          <p:val>
                                            <p:strVal val="1+ppt_h/2"/>
                                          </p:val>
                                        </p:tav>
                                      </p:tavLst>
                                    </p:anim>
                                    <p:set>
                                      <p:cBhvr>
                                        <p:cTn id="286" dur="1" fill="hold">
                                          <p:stCondLst>
                                            <p:cond delay="4499"/>
                                          </p:stCondLst>
                                        </p:cTn>
                                        <p:tgtEl>
                                          <p:spTgt spid="57"/>
                                        </p:tgtEl>
                                        <p:attrNameLst>
                                          <p:attrName>style.visibility</p:attrName>
                                        </p:attrNameLst>
                                      </p:cBhvr>
                                      <p:to>
                                        <p:strVal val="hidden"/>
                                      </p:to>
                                    </p:set>
                                  </p:childTnLst>
                                </p:cTn>
                              </p:par>
                              <p:par>
                                <p:cTn id="287" presetID="3" presetClass="exit" presetSubtype="10" fill="hold" nodeType="withEffect">
                                  <p:stCondLst>
                                    <p:cond delay="0"/>
                                  </p:stCondLst>
                                  <p:childTnLst>
                                    <p:animEffect transition="out" filter="blinds(horizontal)">
                                      <p:cBhvr>
                                        <p:cTn id="288" dur="6000"/>
                                        <p:tgtEl>
                                          <p:spTgt spid="57"/>
                                        </p:tgtEl>
                                      </p:cBhvr>
                                    </p:animEffect>
                                    <p:set>
                                      <p:cBhvr>
                                        <p:cTn id="289" dur="1" fill="hold">
                                          <p:stCondLst>
                                            <p:cond delay="5999"/>
                                          </p:stCondLst>
                                        </p:cTn>
                                        <p:tgtEl>
                                          <p:spTgt spid="57"/>
                                        </p:tgtEl>
                                        <p:attrNameLst>
                                          <p:attrName>style.visibility</p:attrName>
                                        </p:attrNameLst>
                                      </p:cBhvr>
                                      <p:to>
                                        <p:strVal val="hidden"/>
                                      </p:to>
                                    </p:set>
                                  </p:childTnLst>
                                </p:cTn>
                              </p:par>
                              <p:par>
                                <p:cTn id="290" presetID="2" presetClass="entr" presetSubtype="1" fill="hold" nodeType="withEffect">
                                  <p:stCondLst>
                                    <p:cond delay="0"/>
                                  </p:stCondLst>
                                  <p:childTnLst>
                                    <p:set>
                                      <p:cBhvr>
                                        <p:cTn id="291" dur="1" fill="hold">
                                          <p:stCondLst>
                                            <p:cond delay="0"/>
                                          </p:stCondLst>
                                        </p:cTn>
                                        <p:tgtEl>
                                          <p:spTgt spid="63"/>
                                        </p:tgtEl>
                                        <p:attrNameLst>
                                          <p:attrName>style.visibility</p:attrName>
                                        </p:attrNameLst>
                                      </p:cBhvr>
                                      <p:to>
                                        <p:strVal val="visible"/>
                                      </p:to>
                                    </p:set>
                                    <p:anim calcmode="lin" valueType="num">
                                      <p:cBhvr additive="base">
                                        <p:cTn id="292" dur="4000" fill="hold"/>
                                        <p:tgtEl>
                                          <p:spTgt spid="63"/>
                                        </p:tgtEl>
                                        <p:attrNameLst>
                                          <p:attrName>ppt_x</p:attrName>
                                        </p:attrNameLst>
                                      </p:cBhvr>
                                      <p:tavLst>
                                        <p:tav tm="0">
                                          <p:val>
                                            <p:strVal val="#ppt_x"/>
                                          </p:val>
                                        </p:tav>
                                        <p:tav tm="100000">
                                          <p:val>
                                            <p:strVal val="#ppt_x"/>
                                          </p:val>
                                        </p:tav>
                                      </p:tavLst>
                                    </p:anim>
                                    <p:anim calcmode="lin" valueType="num">
                                      <p:cBhvr additive="base">
                                        <p:cTn id="293" dur="4000" fill="hold"/>
                                        <p:tgtEl>
                                          <p:spTgt spid="63"/>
                                        </p:tgtEl>
                                        <p:attrNameLst>
                                          <p:attrName>ppt_y</p:attrName>
                                        </p:attrNameLst>
                                      </p:cBhvr>
                                      <p:tavLst>
                                        <p:tav tm="0">
                                          <p:val>
                                            <p:strVal val="0-#ppt_h/2"/>
                                          </p:val>
                                        </p:tav>
                                        <p:tav tm="100000">
                                          <p:val>
                                            <p:strVal val="#ppt_y"/>
                                          </p:val>
                                        </p:tav>
                                      </p:tavLst>
                                    </p:anim>
                                  </p:childTnLst>
                                </p:cTn>
                              </p:par>
                              <p:par>
                                <p:cTn id="294" presetID="19" presetClass="entr" presetSubtype="5" fill="hold" nodeType="withEffect">
                                  <p:stCondLst>
                                    <p:cond delay="0"/>
                                  </p:stCondLst>
                                  <p:childTnLst>
                                    <p:set>
                                      <p:cBhvr>
                                        <p:cTn id="295" dur="1" fill="hold">
                                          <p:stCondLst>
                                            <p:cond delay="0"/>
                                          </p:stCondLst>
                                        </p:cTn>
                                        <p:tgtEl>
                                          <p:spTgt spid="63"/>
                                        </p:tgtEl>
                                        <p:attrNameLst>
                                          <p:attrName>style.visibility</p:attrName>
                                        </p:attrNameLst>
                                      </p:cBhvr>
                                      <p:to>
                                        <p:strVal val="visible"/>
                                      </p:to>
                                    </p:set>
                                    <p:anim calcmode="lin" valueType="num">
                                      <p:cBhvr>
                                        <p:cTn id="296" dur="4000" fill="hold"/>
                                        <p:tgtEl>
                                          <p:spTgt spid="63"/>
                                        </p:tgtEl>
                                        <p:attrNameLst>
                                          <p:attrName>ppt_w</p:attrName>
                                        </p:attrNameLst>
                                      </p:cBhvr>
                                      <p:tavLst>
                                        <p:tav tm="0">
                                          <p:val>
                                            <p:strVal val="#ppt_w"/>
                                          </p:val>
                                        </p:tav>
                                        <p:tav tm="100000">
                                          <p:val>
                                            <p:strVal val="#ppt_w"/>
                                          </p:val>
                                        </p:tav>
                                      </p:tavLst>
                                    </p:anim>
                                    <p:anim calcmode="lin" valueType="num">
                                      <p:cBhvr>
                                        <p:cTn id="297" dur="4000" fill="hold"/>
                                        <p:tgtEl>
                                          <p:spTgt spid="63"/>
                                        </p:tgtEl>
                                        <p:attrNameLst>
                                          <p:attrName>ppt_h</p:attrName>
                                        </p:attrNameLst>
                                      </p:cBhvr>
                                      <p:tavLst>
                                        <p:tav tm="0" fmla="#ppt_h*sin(2.5*pi*$)">
                                          <p:val>
                                            <p:fltVal val="0"/>
                                          </p:val>
                                        </p:tav>
                                        <p:tav tm="100000">
                                          <p:val>
                                            <p:fltVal val="1"/>
                                          </p:val>
                                        </p:tav>
                                      </p:tavLst>
                                    </p:anim>
                                  </p:childTnLst>
                                </p:cTn>
                              </p:par>
                              <p:par>
                                <p:cTn id="298" presetID="2" presetClass="exit" presetSubtype="4" fill="hold" nodeType="withEffect">
                                  <p:stCondLst>
                                    <p:cond delay="0"/>
                                  </p:stCondLst>
                                  <p:childTnLst>
                                    <p:anim calcmode="lin" valueType="num">
                                      <p:cBhvr additive="base">
                                        <p:cTn id="299" dur="4500"/>
                                        <p:tgtEl>
                                          <p:spTgt spid="63"/>
                                        </p:tgtEl>
                                        <p:attrNameLst>
                                          <p:attrName>ppt_x</p:attrName>
                                        </p:attrNameLst>
                                      </p:cBhvr>
                                      <p:tavLst>
                                        <p:tav tm="0">
                                          <p:val>
                                            <p:strVal val="ppt_x"/>
                                          </p:val>
                                        </p:tav>
                                        <p:tav tm="100000">
                                          <p:val>
                                            <p:strVal val="ppt_x"/>
                                          </p:val>
                                        </p:tav>
                                      </p:tavLst>
                                    </p:anim>
                                    <p:anim calcmode="lin" valueType="num">
                                      <p:cBhvr additive="base">
                                        <p:cTn id="300" dur="4500"/>
                                        <p:tgtEl>
                                          <p:spTgt spid="63"/>
                                        </p:tgtEl>
                                        <p:attrNameLst>
                                          <p:attrName>ppt_y</p:attrName>
                                        </p:attrNameLst>
                                      </p:cBhvr>
                                      <p:tavLst>
                                        <p:tav tm="0">
                                          <p:val>
                                            <p:strVal val="ppt_y"/>
                                          </p:val>
                                        </p:tav>
                                        <p:tav tm="100000">
                                          <p:val>
                                            <p:strVal val="1+ppt_h/2"/>
                                          </p:val>
                                        </p:tav>
                                      </p:tavLst>
                                    </p:anim>
                                    <p:set>
                                      <p:cBhvr>
                                        <p:cTn id="301" dur="1" fill="hold">
                                          <p:stCondLst>
                                            <p:cond delay="4499"/>
                                          </p:stCondLst>
                                        </p:cTn>
                                        <p:tgtEl>
                                          <p:spTgt spid="63"/>
                                        </p:tgtEl>
                                        <p:attrNameLst>
                                          <p:attrName>style.visibility</p:attrName>
                                        </p:attrNameLst>
                                      </p:cBhvr>
                                      <p:to>
                                        <p:strVal val="hidden"/>
                                      </p:to>
                                    </p:set>
                                  </p:childTnLst>
                                </p:cTn>
                              </p:par>
                              <p:par>
                                <p:cTn id="302" presetID="3" presetClass="exit" presetSubtype="10" fill="hold" nodeType="withEffect">
                                  <p:stCondLst>
                                    <p:cond delay="0"/>
                                  </p:stCondLst>
                                  <p:childTnLst>
                                    <p:animEffect transition="out" filter="blinds(horizontal)">
                                      <p:cBhvr>
                                        <p:cTn id="303" dur="6000"/>
                                        <p:tgtEl>
                                          <p:spTgt spid="63"/>
                                        </p:tgtEl>
                                      </p:cBhvr>
                                    </p:animEffect>
                                    <p:set>
                                      <p:cBhvr>
                                        <p:cTn id="304" dur="1" fill="hold">
                                          <p:stCondLst>
                                            <p:cond delay="5999"/>
                                          </p:stCondLst>
                                        </p:cTn>
                                        <p:tgtEl>
                                          <p:spTgt spid="63"/>
                                        </p:tgtEl>
                                        <p:attrNameLst>
                                          <p:attrName>style.visibility</p:attrName>
                                        </p:attrNameLst>
                                      </p:cBhvr>
                                      <p:to>
                                        <p:strVal val="hidden"/>
                                      </p:to>
                                    </p:set>
                                  </p:childTnLst>
                                </p:cTn>
                              </p:par>
                              <p:par>
                                <p:cTn id="305" presetID="2" presetClass="entr" presetSubtype="1" fill="hold" nodeType="withEffect">
                                  <p:stCondLst>
                                    <p:cond delay="0"/>
                                  </p:stCondLst>
                                  <p:childTnLst>
                                    <p:set>
                                      <p:cBhvr>
                                        <p:cTn id="306" dur="1" fill="hold">
                                          <p:stCondLst>
                                            <p:cond delay="0"/>
                                          </p:stCondLst>
                                        </p:cTn>
                                        <p:tgtEl>
                                          <p:spTgt spid="66"/>
                                        </p:tgtEl>
                                        <p:attrNameLst>
                                          <p:attrName>style.visibility</p:attrName>
                                        </p:attrNameLst>
                                      </p:cBhvr>
                                      <p:to>
                                        <p:strVal val="visible"/>
                                      </p:to>
                                    </p:set>
                                    <p:anim calcmode="lin" valueType="num">
                                      <p:cBhvr additive="base">
                                        <p:cTn id="307" dur="4000" fill="hold"/>
                                        <p:tgtEl>
                                          <p:spTgt spid="66"/>
                                        </p:tgtEl>
                                        <p:attrNameLst>
                                          <p:attrName>ppt_x</p:attrName>
                                        </p:attrNameLst>
                                      </p:cBhvr>
                                      <p:tavLst>
                                        <p:tav tm="0">
                                          <p:val>
                                            <p:strVal val="#ppt_x"/>
                                          </p:val>
                                        </p:tav>
                                        <p:tav tm="100000">
                                          <p:val>
                                            <p:strVal val="#ppt_x"/>
                                          </p:val>
                                        </p:tav>
                                      </p:tavLst>
                                    </p:anim>
                                    <p:anim calcmode="lin" valueType="num">
                                      <p:cBhvr additive="base">
                                        <p:cTn id="308" dur="4000" fill="hold"/>
                                        <p:tgtEl>
                                          <p:spTgt spid="66"/>
                                        </p:tgtEl>
                                        <p:attrNameLst>
                                          <p:attrName>ppt_y</p:attrName>
                                        </p:attrNameLst>
                                      </p:cBhvr>
                                      <p:tavLst>
                                        <p:tav tm="0">
                                          <p:val>
                                            <p:strVal val="0-#ppt_h/2"/>
                                          </p:val>
                                        </p:tav>
                                        <p:tav tm="100000">
                                          <p:val>
                                            <p:strVal val="#ppt_y"/>
                                          </p:val>
                                        </p:tav>
                                      </p:tavLst>
                                    </p:anim>
                                  </p:childTnLst>
                                </p:cTn>
                              </p:par>
                              <p:par>
                                <p:cTn id="309" presetID="19" presetClass="entr" presetSubtype="5" fill="hold" nodeType="withEffect">
                                  <p:stCondLst>
                                    <p:cond delay="0"/>
                                  </p:stCondLst>
                                  <p:childTnLst>
                                    <p:set>
                                      <p:cBhvr>
                                        <p:cTn id="310" dur="1" fill="hold">
                                          <p:stCondLst>
                                            <p:cond delay="0"/>
                                          </p:stCondLst>
                                        </p:cTn>
                                        <p:tgtEl>
                                          <p:spTgt spid="66"/>
                                        </p:tgtEl>
                                        <p:attrNameLst>
                                          <p:attrName>style.visibility</p:attrName>
                                        </p:attrNameLst>
                                      </p:cBhvr>
                                      <p:to>
                                        <p:strVal val="visible"/>
                                      </p:to>
                                    </p:set>
                                    <p:anim calcmode="lin" valueType="num">
                                      <p:cBhvr>
                                        <p:cTn id="311" dur="4000" fill="hold"/>
                                        <p:tgtEl>
                                          <p:spTgt spid="66"/>
                                        </p:tgtEl>
                                        <p:attrNameLst>
                                          <p:attrName>ppt_w</p:attrName>
                                        </p:attrNameLst>
                                      </p:cBhvr>
                                      <p:tavLst>
                                        <p:tav tm="0">
                                          <p:val>
                                            <p:strVal val="#ppt_w"/>
                                          </p:val>
                                        </p:tav>
                                        <p:tav tm="100000">
                                          <p:val>
                                            <p:strVal val="#ppt_w"/>
                                          </p:val>
                                        </p:tav>
                                      </p:tavLst>
                                    </p:anim>
                                    <p:anim calcmode="lin" valueType="num">
                                      <p:cBhvr>
                                        <p:cTn id="312" dur="4000" fill="hold"/>
                                        <p:tgtEl>
                                          <p:spTgt spid="66"/>
                                        </p:tgtEl>
                                        <p:attrNameLst>
                                          <p:attrName>ppt_h</p:attrName>
                                        </p:attrNameLst>
                                      </p:cBhvr>
                                      <p:tavLst>
                                        <p:tav tm="0" fmla="#ppt_h*sin(2.5*pi*$)">
                                          <p:val>
                                            <p:fltVal val="0"/>
                                          </p:val>
                                        </p:tav>
                                        <p:tav tm="100000">
                                          <p:val>
                                            <p:fltVal val="1"/>
                                          </p:val>
                                        </p:tav>
                                      </p:tavLst>
                                    </p:anim>
                                  </p:childTnLst>
                                </p:cTn>
                              </p:par>
                              <p:par>
                                <p:cTn id="313" presetID="2" presetClass="exit" presetSubtype="4" fill="hold" nodeType="withEffect">
                                  <p:stCondLst>
                                    <p:cond delay="0"/>
                                  </p:stCondLst>
                                  <p:childTnLst>
                                    <p:anim calcmode="lin" valueType="num">
                                      <p:cBhvr additive="base">
                                        <p:cTn id="314" dur="4500"/>
                                        <p:tgtEl>
                                          <p:spTgt spid="66"/>
                                        </p:tgtEl>
                                        <p:attrNameLst>
                                          <p:attrName>ppt_x</p:attrName>
                                        </p:attrNameLst>
                                      </p:cBhvr>
                                      <p:tavLst>
                                        <p:tav tm="0">
                                          <p:val>
                                            <p:strVal val="ppt_x"/>
                                          </p:val>
                                        </p:tav>
                                        <p:tav tm="100000">
                                          <p:val>
                                            <p:strVal val="ppt_x"/>
                                          </p:val>
                                        </p:tav>
                                      </p:tavLst>
                                    </p:anim>
                                    <p:anim calcmode="lin" valueType="num">
                                      <p:cBhvr additive="base">
                                        <p:cTn id="315" dur="4500"/>
                                        <p:tgtEl>
                                          <p:spTgt spid="66"/>
                                        </p:tgtEl>
                                        <p:attrNameLst>
                                          <p:attrName>ppt_y</p:attrName>
                                        </p:attrNameLst>
                                      </p:cBhvr>
                                      <p:tavLst>
                                        <p:tav tm="0">
                                          <p:val>
                                            <p:strVal val="ppt_y"/>
                                          </p:val>
                                        </p:tav>
                                        <p:tav tm="100000">
                                          <p:val>
                                            <p:strVal val="1+ppt_h/2"/>
                                          </p:val>
                                        </p:tav>
                                      </p:tavLst>
                                    </p:anim>
                                    <p:set>
                                      <p:cBhvr>
                                        <p:cTn id="316" dur="1" fill="hold">
                                          <p:stCondLst>
                                            <p:cond delay="4499"/>
                                          </p:stCondLst>
                                        </p:cTn>
                                        <p:tgtEl>
                                          <p:spTgt spid="66"/>
                                        </p:tgtEl>
                                        <p:attrNameLst>
                                          <p:attrName>style.visibility</p:attrName>
                                        </p:attrNameLst>
                                      </p:cBhvr>
                                      <p:to>
                                        <p:strVal val="hidden"/>
                                      </p:to>
                                    </p:set>
                                  </p:childTnLst>
                                </p:cTn>
                              </p:par>
                              <p:par>
                                <p:cTn id="317" presetID="3" presetClass="exit" presetSubtype="10" fill="hold" nodeType="withEffect">
                                  <p:stCondLst>
                                    <p:cond delay="0"/>
                                  </p:stCondLst>
                                  <p:childTnLst>
                                    <p:animEffect transition="out" filter="blinds(horizontal)">
                                      <p:cBhvr>
                                        <p:cTn id="318" dur="6000"/>
                                        <p:tgtEl>
                                          <p:spTgt spid="66"/>
                                        </p:tgtEl>
                                      </p:cBhvr>
                                    </p:animEffect>
                                    <p:set>
                                      <p:cBhvr>
                                        <p:cTn id="319" dur="1" fill="hold">
                                          <p:stCondLst>
                                            <p:cond delay="5999"/>
                                          </p:stCondLst>
                                        </p:cTn>
                                        <p:tgtEl>
                                          <p:spTgt spid="66"/>
                                        </p:tgtEl>
                                        <p:attrNameLst>
                                          <p:attrName>style.visibility</p:attrName>
                                        </p:attrNameLst>
                                      </p:cBhvr>
                                      <p:to>
                                        <p:strVal val="hidden"/>
                                      </p:to>
                                    </p:set>
                                  </p:childTnLst>
                                </p:cTn>
                              </p:par>
                              <p:par>
                                <p:cTn id="320" presetID="2" presetClass="entr" presetSubtype="1" fill="hold" nodeType="withEffect">
                                  <p:stCondLst>
                                    <p:cond delay="0"/>
                                  </p:stCondLst>
                                  <p:childTnLst>
                                    <p:set>
                                      <p:cBhvr>
                                        <p:cTn id="321" dur="1" fill="hold">
                                          <p:stCondLst>
                                            <p:cond delay="0"/>
                                          </p:stCondLst>
                                        </p:cTn>
                                        <p:tgtEl>
                                          <p:spTgt spid="69"/>
                                        </p:tgtEl>
                                        <p:attrNameLst>
                                          <p:attrName>style.visibility</p:attrName>
                                        </p:attrNameLst>
                                      </p:cBhvr>
                                      <p:to>
                                        <p:strVal val="visible"/>
                                      </p:to>
                                    </p:set>
                                    <p:anim calcmode="lin" valueType="num">
                                      <p:cBhvr additive="base">
                                        <p:cTn id="322" dur="4000" fill="hold"/>
                                        <p:tgtEl>
                                          <p:spTgt spid="69"/>
                                        </p:tgtEl>
                                        <p:attrNameLst>
                                          <p:attrName>ppt_x</p:attrName>
                                        </p:attrNameLst>
                                      </p:cBhvr>
                                      <p:tavLst>
                                        <p:tav tm="0">
                                          <p:val>
                                            <p:strVal val="#ppt_x"/>
                                          </p:val>
                                        </p:tav>
                                        <p:tav tm="100000">
                                          <p:val>
                                            <p:strVal val="#ppt_x"/>
                                          </p:val>
                                        </p:tav>
                                      </p:tavLst>
                                    </p:anim>
                                    <p:anim calcmode="lin" valueType="num">
                                      <p:cBhvr additive="base">
                                        <p:cTn id="323" dur="4000" fill="hold"/>
                                        <p:tgtEl>
                                          <p:spTgt spid="69"/>
                                        </p:tgtEl>
                                        <p:attrNameLst>
                                          <p:attrName>ppt_y</p:attrName>
                                        </p:attrNameLst>
                                      </p:cBhvr>
                                      <p:tavLst>
                                        <p:tav tm="0">
                                          <p:val>
                                            <p:strVal val="0-#ppt_h/2"/>
                                          </p:val>
                                        </p:tav>
                                        <p:tav tm="100000">
                                          <p:val>
                                            <p:strVal val="#ppt_y"/>
                                          </p:val>
                                        </p:tav>
                                      </p:tavLst>
                                    </p:anim>
                                  </p:childTnLst>
                                </p:cTn>
                              </p:par>
                              <p:par>
                                <p:cTn id="324" presetID="19" presetClass="entr" presetSubtype="5" fill="hold" nodeType="withEffect">
                                  <p:stCondLst>
                                    <p:cond delay="0"/>
                                  </p:stCondLst>
                                  <p:childTnLst>
                                    <p:set>
                                      <p:cBhvr>
                                        <p:cTn id="325" dur="1" fill="hold">
                                          <p:stCondLst>
                                            <p:cond delay="0"/>
                                          </p:stCondLst>
                                        </p:cTn>
                                        <p:tgtEl>
                                          <p:spTgt spid="69"/>
                                        </p:tgtEl>
                                        <p:attrNameLst>
                                          <p:attrName>style.visibility</p:attrName>
                                        </p:attrNameLst>
                                      </p:cBhvr>
                                      <p:to>
                                        <p:strVal val="visible"/>
                                      </p:to>
                                    </p:set>
                                    <p:anim calcmode="lin" valueType="num">
                                      <p:cBhvr>
                                        <p:cTn id="326" dur="4000" fill="hold"/>
                                        <p:tgtEl>
                                          <p:spTgt spid="69"/>
                                        </p:tgtEl>
                                        <p:attrNameLst>
                                          <p:attrName>ppt_w</p:attrName>
                                        </p:attrNameLst>
                                      </p:cBhvr>
                                      <p:tavLst>
                                        <p:tav tm="0">
                                          <p:val>
                                            <p:strVal val="#ppt_w"/>
                                          </p:val>
                                        </p:tav>
                                        <p:tav tm="100000">
                                          <p:val>
                                            <p:strVal val="#ppt_w"/>
                                          </p:val>
                                        </p:tav>
                                      </p:tavLst>
                                    </p:anim>
                                    <p:anim calcmode="lin" valueType="num">
                                      <p:cBhvr>
                                        <p:cTn id="327" dur="4000" fill="hold"/>
                                        <p:tgtEl>
                                          <p:spTgt spid="69"/>
                                        </p:tgtEl>
                                        <p:attrNameLst>
                                          <p:attrName>ppt_h</p:attrName>
                                        </p:attrNameLst>
                                      </p:cBhvr>
                                      <p:tavLst>
                                        <p:tav tm="0" fmla="#ppt_h*sin(2.5*pi*$)">
                                          <p:val>
                                            <p:fltVal val="0"/>
                                          </p:val>
                                        </p:tav>
                                        <p:tav tm="100000">
                                          <p:val>
                                            <p:fltVal val="1"/>
                                          </p:val>
                                        </p:tav>
                                      </p:tavLst>
                                    </p:anim>
                                  </p:childTnLst>
                                </p:cTn>
                              </p:par>
                              <p:par>
                                <p:cTn id="328" presetID="2" presetClass="exit" presetSubtype="4" fill="hold" nodeType="withEffect">
                                  <p:stCondLst>
                                    <p:cond delay="0"/>
                                  </p:stCondLst>
                                  <p:childTnLst>
                                    <p:anim calcmode="lin" valueType="num">
                                      <p:cBhvr additive="base">
                                        <p:cTn id="329" dur="4500"/>
                                        <p:tgtEl>
                                          <p:spTgt spid="69"/>
                                        </p:tgtEl>
                                        <p:attrNameLst>
                                          <p:attrName>ppt_x</p:attrName>
                                        </p:attrNameLst>
                                      </p:cBhvr>
                                      <p:tavLst>
                                        <p:tav tm="0">
                                          <p:val>
                                            <p:strVal val="ppt_x"/>
                                          </p:val>
                                        </p:tav>
                                        <p:tav tm="100000">
                                          <p:val>
                                            <p:strVal val="ppt_x"/>
                                          </p:val>
                                        </p:tav>
                                      </p:tavLst>
                                    </p:anim>
                                    <p:anim calcmode="lin" valueType="num">
                                      <p:cBhvr additive="base">
                                        <p:cTn id="330" dur="4500"/>
                                        <p:tgtEl>
                                          <p:spTgt spid="69"/>
                                        </p:tgtEl>
                                        <p:attrNameLst>
                                          <p:attrName>ppt_y</p:attrName>
                                        </p:attrNameLst>
                                      </p:cBhvr>
                                      <p:tavLst>
                                        <p:tav tm="0">
                                          <p:val>
                                            <p:strVal val="ppt_y"/>
                                          </p:val>
                                        </p:tav>
                                        <p:tav tm="100000">
                                          <p:val>
                                            <p:strVal val="1+ppt_h/2"/>
                                          </p:val>
                                        </p:tav>
                                      </p:tavLst>
                                    </p:anim>
                                    <p:set>
                                      <p:cBhvr>
                                        <p:cTn id="331" dur="1" fill="hold">
                                          <p:stCondLst>
                                            <p:cond delay="4499"/>
                                          </p:stCondLst>
                                        </p:cTn>
                                        <p:tgtEl>
                                          <p:spTgt spid="69"/>
                                        </p:tgtEl>
                                        <p:attrNameLst>
                                          <p:attrName>style.visibility</p:attrName>
                                        </p:attrNameLst>
                                      </p:cBhvr>
                                      <p:to>
                                        <p:strVal val="hidden"/>
                                      </p:to>
                                    </p:set>
                                  </p:childTnLst>
                                </p:cTn>
                              </p:par>
                              <p:par>
                                <p:cTn id="332" presetID="3" presetClass="exit" presetSubtype="10" fill="hold" nodeType="withEffect">
                                  <p:stCondLst>
                                    <p:cond delay="0"/>
                                  </p:stCondLst>
                                  <p:childTnLst>
                                    <p:animEffect transition="out" filter="blinds(horizontal)">
                                      <p:cBhvr>
                                        <p:cTn id="333" dur="6000"/>
                                        <p:tgtEl>
                                          <p:spTgt spid="69"/>
                                        </p:tgtEl>
                                      </p:cBhvr>
                                    </p:animEffect>
                                    <p:set>
                                      <p:cBhvr>
                                        <p:cTn id="334" dur="1" fill="hold">
                                          <p:stCondLst>
                                            <p:cond delay="5999"/>
                                          </p:stCondLst>
                                        </p:cTn>
                                        <p:tgtEl>
                                          <p:spTgt spid="69"/>
                                        </p:tgtEl>
                                        <p:attrNameLst>
                                          <p:attrName>style.visibility</p:attrName>
                                        </p:attrNameLst>
                                      </p:cBhvr>
                                      <p:to>
                                        <p:strVal val="hidden"/>
                                      </p:to>
                                    </p:set>
                                  </p:childTnLst>
                                </p:cTn>
                              </p:par>
                              <p:par>
                                <p:cTn id="335" presetID="2" presetClass="entr" presetSubtype="1" fill="hold" nodeType="withEffect">
                                  <p:stCondLst>
                                    <p:cond delay="0"/>
                                  </p:stCondLst>
                                  <p:childTnLst>
                                    <p:set>
                                      <p:cBhvr>
                                        <p:cTn id="336" dur="1" fill="hold">
                                          <p:stCondLst>
                                            <p:cond delay="0"/>
                                          </p:stCondLst>
                                        </p:cTn>
                                        <p:tgtEl>
                                          <p:spTgt spid="72"/>
                                        </p:tgtEl>
                                        <p:attrNameLst>
                                          <p:attrName>style.visibility</p:attrName>
                                        </p:attrNameLst>
                                      </p:cBhvr>
                                      <p:to>
                                        <p:strVal val="visible"/>
                                      </p:to>
                                    </p:set>
                                    <p:anim calcmode="lin" valueType="num">
                                      <p:cBhvr additive="base">
                                        <p:cTn id="337" dur="4000" fill="hold"/>
                                        <p:tgtEl>
                                          <p:spTgt spid="72"/>
                                        </p:tgtEl>
                                        <p:attrNameLst>
                                          <p:attrName>ppt_x</p:attrName>
                                        </p:attrNameLst>
                                      </p:cBhvr>
                                      <p:tavLst>
                                        <p:tav tm="0">
                                          <p:val>
                                            <p:strVal val="#ppt_x"/>
                                          </p:val>
                                        </p:tav>
                                        <p:tav tm="100000">
                                          <p:val>
                                            <p:strVal val="#ppt_x"/>
                                          </p:val>
                                        </p:tav>
                                      </p:tavLst>
                                    </p:anim>
                                    <p:anim calcmode="lin" valueType="num">
                                      <p:cBhvr additive="base">
                                        <p:cTn id="338" dur="4000" fill="hold"/>
                                        <p:tgtEl>
                                          <p:spTgt spid="72"/>
                                        </p:tgtEl>
                                        <p:attrNameLst>
                                          <p:attrName>ppt_y</p:attrName>
                                        </p:attrNameLst>
                                      </p:cBhvr>
                                      <p:tavLst>
                                        <p:tav tm="0">
                                          <p:val>
                                            <p:strVal val="0-#ppt_h/2"/>
                                          </p:val>
                                        </p:tav>
                                        <p:tav tm="100000">
                                          <p:val>
                                            <p:strVal val="#ppt_y"/>
                                          </p:val>
                                        </p:tav>
                                      </p:tavLst>
                                    </p:anim>
                                  </p:childTnLst>
                                </p:cTn>
                              </p:par>
                              <p:par>
                                <p:cTn id="339" presetID="19" presetClass="entr" presetSubtype="5" fill="hold" nodeType="withEffect">
                                  <p:stCondLst>
                                    <p:cond delay="0"/>
                                  </p:stCondLst>
                                  <p:childTnLst>
                                    <p:set>
                                      <p:cBhvr>
                                        <p:cTn id="340" dur="1" fill="hold">
                                          <p:stCondLst>
                                            <p:cond delay="0"/>
                                          </p:stCondLst>
                                        </p:cTn>
                                        <p:tgtEl>
                                          <p:spTgt spid="72"/>
                                        </p:tgtEl>
                                        <p:attrNameLst>
                                          <p:attrName>style.visibility</p:attrName>
                                        </p:attrNameLst>
                                      </p:cBhvr>
                                      <p:to>
                                        <p:strVal val="visible"/>
                                      </p:to>
                                    </p:set>
                                    <p:anim calcmode="lin" valueType="num">
                                      <p:cBhvr>
                                        <p:cTn id="341" dur="4000" fill="hold"/>
                                        <p:tgtEl>
                                          <p:spTgt spid="72"/>
                                        </p:tgtEl>
                                        <p:attrNameLst>
                                          <p:attrName>ppt_w</p:attrName>
                                        </p:attrNameLst>
                                      </p:cBhvr>
                                      <p:tavLst>
                                        <p:tav tm="0">
                                          <p:val>
                                            <p:strVal val="#ppt_w"/>
                                          </p:val>
                                        </p:tav>
                                        <p:tav tm="100000">
                                          <p:val>
                                            <p:strVal val="#ppt_w"/>
                                          </p:val>
                                        </p:tav>
                                      </p:tavLst>
                                    </p:anim>
                                    <p:anim calcmode="lin" valueType="num">
                                      <p:cBhvr>
                                        <p:cTn id="342" dur="4000" fill="hold"/>
                                        <p:tgtEl>
                                          <p:spTgt spid="72"/>
                                        </p:tgtEl>
                                        <p:attrNameLst>
                                          <p:attrName>ppt_h</p:attrName>
                                        </p:attrNameLst>
                                      </p:cBhvr>
                                      <p:tavLst>
                                        <p:tav tm="0" fmla="#ppt_h*sin(2.5*pi*$)">
                                          <p:val>
                                            <p:fltVal val="0"/>
                                          </p:val>
                                        </p:tav>
                                        <p:tav tm="100000">
                                          <p:val>
                                            <p:fltVal val="1"/>
                                          </p:val>
                                        </p:tav>
                                      </p:tavLst>
                                    </p:anim>
                                  </p:childTnLst>
                                </p:cTn>
                              </p:par>
                              <p:par>
                                <p:cTn id="343" presetID="2" presetClass="exit" presetSubtype="4" fill="hold" nodeType="withEffect">
                                  <p:stCondLst>
                                    <p:cond delay="0"/>
                                  </p:stCondLst>
                                  <p:childTnLst>
                                    <p:anim calcmode="lin" valueType="num">
                                      <p:cBhvr additive="base">
                                        <p:cTn id="344" dur="4500"/>
                                        <p:tgtEl>
                                          <p:spTgt spid="72"/>
                                        </p:tgtEl>
                                        <p:attrNameLst>
                                          <p:attrName>ppt_x</p:attrName>
                                        </p:attrNameLst>
                                      </p:cBhvr>
                                      <p:tavLst>
                                        <p:tav tm="0">
                                          <p:val>
                                            <p:strVal val="ppt_x"/>
                                          </p:val>
                                        </p:tav>
                                        <p:tav tm="100000">
                                          <p:val>
                                            <p:strVal val="ppt_x"/>
                                          </p:val>
                                        </p:tav>
                                      </p:tavLst>
                                    </p:anim>
                                    <p:anim calcmode="lin" valueType="num">
                                      <p:cBhvr additive="base">
                                        <p:cTn id="345" dur="4500"/>
                                        <p:tgtEl>
                                          <p:spTgt spid="72"/>
                                        </p:tgtEl>
                                        <p:attrNameLst>
                                          <p:attrName>ppt_y</p:attrName>
                                        </p:attrNameLst>
                                      </p:cBhvr>
                                      <p:tavLst>
                                        <p:tav tm="0">
                                          <p:val>
                                            <p:strVal val="ppt_y"/>
                                          </p:val>
                                        </p:tav>
                                        <p:tav tm="100000">
                                          <p:val>
                                            <p:strVal val="1+ppt_h/2"/>
                                          </p:val>
                                        </p:tav>
                                      </p:tavLst>
                                    </p:anim>
                                    <p:set>
                                      <p:cBhvr>
                                        <p:cTn id="346" dur="1" fill="hold">
                                          <p:stCondLst>
                                            <p:cond delay="4499"/>
                                          </p:stCondLst>
                                        </p:cTn>
                                        <p:tgtEl>
                                          <p:spTgt spid="72"/>
                                        </p:tgtEl>
                                        <p:attrNameLst>
                                          <p:attrName>style.visibility</p:attrName>
                                        </p:attrNameLst>
                                      </p:cBhvr>
                                      <p:to>
                                        <p:strVal val="hidden"/>
                                      </p:to>
                                    </p:set>
                                  </p:childTnLst>
                                </p:cTn>
                              </p:par>
                              <p:par>
                                <p:cTn id="347" presetID="3" presetClass="exit" presetSubtype="10" fill="hold" nodeType="withEffect">
                                  <p:stCondLst>
                                    <p:cond delay="0"/>
                                  </p:stCondLst>
                                  <p:childTnLst>
                                    <p:animEffect transition="out" filter="blinds(horizontal)">
                                      <p:cBhvr>
                                        <p:cTn id="348" dur="6000"/>
                                        <p:tgtEl>
                                          <p:spTgt spid="72"/>
                                        </p:tgtEl>
                                      </p:cBhvr>
                                    </p:animEffect>
                                    <p:set>
                                      <p:cBhvr>
                                        <p:cTn id="349" dur="1" fill="hold">
                                          <p:stCondLst>
                                            <p:cond delay="5999"/>
                                          </p:stCondLst>
                                        </p:cTn>
                                        <p:tgtEl>
                                          <p:spTgt spid="72"/>
                                        </p:tgtEl>
                                        <p:attrNameLst>
                                          <p:attrName>style.visibility</p:attrName>
                                        </p:attrNameLst>
                                      </p:cBhvr>
                                      <p:to>
                                        <p:strVal val="hidden"/>
                                      </p:to>
                                    </p:set>
                                  </p:childTnLst>
                                </p:cTn>
                              </p:par>
                              <p:par>
                                <p:cTn id="350" presetID="2" presetClass="entr" presetSubtype="1" fill="hold" nodeType="withEffect">
                                  <p:stCondLst>
                                    <p:cond delay="0"/>
                                  </p:stCondLst>
                                  <p:childTnLst>
                                    <p:set>
                                      <p:cBhvr>
                                        <p:cTn id="351" dur="1" fill="hold">
                                          <p:stCondLst>
                                            <p:cond delay="0"/>
                                          </p:stCondLst>
                                        </p:cTn>
                                        <p:tgtEl>
                                          <p:spTgt spid="75"/>
                                        </p:tgtEl>
                                        <p:attrNameLst>
                                          <p:attrName>style.visibility</p:attrName>
                                        </p:attrNameLst>
                                      </p:cBhvr>
                                      <p:to>
                                        <p:strVal val="visible"/>
                                      </p:to>
                                    </p:set>
                                    <p:anim calcmode="lin" valueType="num">
                                      <p:cBhvr additive="base">
                                        <p:cTn id="352" dur="4000" fill="hold"/>
                                        <p:tgtEl>
                                          <p:spTgt spid="75"/>
                                        </p:tgtEl>
                                        <p:attrNameLst>
                                          <p:attrName>ppt_x</p:attrName>
                                        </p:attrNameLst>
                                      </p:cBhvr>
                                      <p:tavLst>
                                        <p:tav tm="0">
                                          <p:val>
                                            <p:strVal val="#ppt_x"/>
                                          </p:val>
                                        </p:tav>
                                        <p:tav tm="100000">
                                          <p:val>
                                            <p:strVal val="#ppt_x"/>
                                          </p:val>
                                        </p:tav>
                                      </p:tavLst>
                                    </p:anim>
                                    <p:anim calcmode="lin" valueType="num">
                                      <p:cBhvr additive="base">
                                        <p:cTn id="353" dur="4000" fill="hold"/>
                                        <p:tgtEl>
                                          <p:spTgt spid="75"/>
                                        </p:tgtEl>
                                        <p:attrNameLst>
                                          <p:attrName>ppt_y</p:attrName>
                                        </p:attrNameLst>
                                      </p:cBhvr>
                                      <p:tavLst>
                                        <p:tav tm="0">
                                          <p:val>
                                            <p:strVal val="0-#ppt_h/2"/>
                                          </p:val>
                                        </p:tav>
                                        <p:tav tm="100000">
                                          <p:val>
                                            <p:strVal val="#ppt_y"/>
                                          </p:val>
                                        </p:tav>
                                      </p:tavLst>
                                    </p:anim>
                                  </p:childTnLst>
                                </p:cTn>
                              </p:par>
                              <p:par>
                                <p:cTn id="354" presetID="19" presetClass="entr" presetSubtype="5" fill="hold" nodeType="withEffect">
                                  <p:stCondLst>
                                    <p:cond delay="0"/>
                                  </p:stCondLst>
                                  <p:childTnLst>
                                    <p:set>
                                      <p:cBhvr>
                                        <p:cTn id="355" dur="1" fill="hold">
                                          <p:stCondLst>
                                            <p:cond delay="0"/>
                                          </p:stCondLst>
                                        </p:cTn>
                                        <p:tgtEl>
                                          <p:spTgt spid="75"/>
                                        </p:tgtEl>
                                        <p:attrNameLst>
                                          <p:attrName>style.visibility</p:attrName>
                                        </p:attrNameLst>
                                      </p:cBhvr>
                                      <p:to>
                                        <p:strVal val="visible"/>
                                      </p:to>
                                    </p:set>
                                    <p:anim calcmode="lin" valueType="num">
                                      <p:cBhvr>
                                        <p:cTn id="356" dur="4000" fill="hold"/>
                                        <p:tgtEl>
                                          <p:spTgt spid="75"/>
                                        </p:tgtEl>
                                        <p:attrNameLst>
                                          <p:attrName>ppt_w</p:attrName>
                                        </p:attrNameLst>
                                      </p:cBhvr>
                                      <p:tavLst>
                                        <p:tav tm="0">
                                          <p:val>
                                            <p:strVal val="#ppt_w"/>
                                          </p:val>
                                        </p:tav>
                                        <p:tav tm="100000">
                                          <p:val>
                                            <p:strVal val="#ppt_w"/>
                                          </p:val>
                                        </p:tav>
                                      </p:tavLst>
                                    </p:anim>
                                    <p:anim calcmode="lin" valueType="num">
                                      <p:cBhvr>
                                        <p:cTn id="357" dur="4000" fill="hold"/>
                                        <p:tgtEl>
                                          <p:spTgt spid="75"/>
                                        </p:tgtEl>
                                        <p:attrNameLst>
                                          <p:attrName>ppt_h</p:attrName>
                                        </p:attrNameLst>
                                      </p:cBhvr>
                                      <p:tavLst>
                                        <p:tav tm="0" fmla="#ppt_h*sin(2.5*pi*$)">
                                          <p:val>
                                            <p:fltVal val="0"/>
                                          </p:val>
                                        </p:tav>
                                        <p:tav tm="100000">
                                          <p:val>
                                            <p:fltVal val="1"/>
                                          </p:val>
                                        </p:tav>
                                      </p:tavLst>
                                    </p:anim>
                                  </p:childTnLst>
                                </p:cTn>
                              </p:par>
                              <p:par>
                                <p:cTn id="358" presetID="2" presetClass="exit" presetSubtype="4" fill="hold" nodeType="withEffect">
                                  <p:stCondLst>
                                    <p:cond delay="0"/>
                                  </p:stCondLst>
                                  <p:childTnLst>
                                    <p:anim calcmode="lin" valueType="num">
                                      <p:cBhvr additive="base">
                                        <p:cTn id="359" dur="4500"/>
                                        <p:tgtEl>
                                          <p:spTgt spid="75"/>
                                        </p:tgtEl>
                                        <p:attrNameLst>
                                          <p:attrName>ppt_x</p:attrName>
                                        </p:attrNameLst>
                                      </p:cBhvr>
                                      <p:tavLst>
                                        <p:tav tm="0">
                                          <p:val>
                                            <p:strVal val="ppt_x"/>
                                          </p:val>
                                        </p:tav>
                                        <p:tav tm="100000">
                                          <p:val>
                                            <p:strVal val="ppt_x"/>
                                          </p:val>
                                        </p:tav>
                                      </p:tavLst>
                                    </p:anim>
                                    <p:anim calcmode="lin" valueType="num">
                                      <p:cBhvr additive="base">
                                        <p:cTn id="360" dur="4500"/>
                                        <p:tgtEl>
                                          <p:spTgt spid="75"/>
                                        </p:tgtEl>
                                        <p:attrNameLst>
                                          <p:attrName>ppt_y</p:attrName>
                                        </p:attrNameLst>
                                      </p:cBhvr>
                                      <p:tavLst>
                                        <p:tav tm="0">
                                          <p:val>
                                            <p:strVal val="ppt_y"/>
                                          </p:val>
                                        </p:tav>
                                        <p:tav tm="100000">
                                          <p:val>
                                            <p:strVal val="1+ppt_h/2"/>
                                          </p:val>
                                        </p:tav>
                                      </p:tavLst>
                                    </p:anim>
                                    <p:set>
                                      <p:cBhvr>
                                        <p:cTn id="361" dur="1" fill="hold">
                                          <p:stCondLst>
                                            <p:cond delay="4499"/>
                                          </p:stCondLst>
                                        </p:cTn>
                                        <p:tgtEl>
                                          <p:spTgt spid="75"/>
                                        </p:tgtEl>
                                        <p:attrNameLst>
                                          <p:attrName>style.visibility</p:attrName>
                                        </p:attrNameLst>
                                      </p:cBhvr>
                                      <p:to>
                                        <p:strVal val="hidden"/>
                                      </p:to>
                                    </p:set>
                                  </p:childTnLst>
                                </p:cTn>
                              </p:par>
                              <p:par>
                                <p:cTn id="362" presetID="3" presetClass="exit" presetSubtype="10" fill="hold" nodeType="withEffect">
                                  <p:stCondLst>
                                    <p:cond delay="0"/>
                                  </p:stCondLst>
                                  <p:childTnLst>
                                    <p:animEffect transition="out" filter="blinds(horizontal)">
                                      <p:cBhvr>
                                        <p:cTn id="363" dur="6000"/>
                                        <p:tgtEl>
                                          <p:spTgt spid="75"/>
                                        </p:tgtEl>
                                      </p:cBhvr>
                                    </p:animEffect>
                                    <p:set>
                                      <p:cBhvr>
                                        <p:cTn id="364" dur="1" fill="hold">
                                          <p:stCondLst>
                                            <p:cond delay="5999"/>
                                          </p:stCondLst>
                                        </p:cTn>
                                        <p:tgtEl>
                                          <p:spTgt spid="75"/>
                                        </p:tgtEl>
                                        <p:attrNameLst>
                                          <p:attrName>style.visibility</p:attrName>
                                        </p:attrNameLst>
                                      </p:cBhvr>
                                      <p:to>
                                        <p:strVal val="hidden"/>
                                      </p:to>
                                    </p:set>
                                  </p:childTnLst>
                                </p:cTn>
                              </p:par>
                              <p:par>
                                <p:cTn id="365" presetID="2" presetClass="entr" presetSubtype="1" fill="hold" nodeType="withEffect">
                                  <p:stCondLst>
                                    <p:cond delay="0"/>
                                  </p:stCondLst>
                                  <p:childTnLst>
                                    <p:set>
                                      <p:cBhvr>
                                        <p:cTn id="366" dur="1" fill="hold">
                                          <p:stCondLst>
                                            <p:cond delay="0"/>
                                          </p:stCondLst>
                                        </p:cTn>
                                        <p:tgtEl>
                                          <p:spTgt spid="78"/>
                                        </p:tgtEl>
                                        <p:attrNameLst>
                                          <p:attrName>style.visibility</p:attrName>
                                        </p:attrNameLst>
                                      </p:cBhvr>
                                      <p:to>
                                        <p:strVal val="visible"/>
                                      </p:to>
                                    </p:set>
                                    <p:anim calcmode="lin" valueType="num">
                                      <p:cBhvr additive="base">
                                        <p:cTn id="367" dur="4000" fill="hold"/>
                                        <p:tgtEl>
                                          <p:spTgt spid="78"/>
                                        </p:tgtEl>
                                        <p:attrNameLst>
                                          <p:attrName>ppt_x</p:attrName>
                                        </p:attrNameLst>
                                      </p:cBhvr>
                                      <p:tavLst>
                                        <p:tav tm="0">
                                          <p:val>
                                            <p:strVal val="#ppt_x"/>
                                          </p:val>
                                        </p:tav>
                                        <p:tav tm="100000">
                                          <p:val>
                                            <p:strVal val="#ppt_x"/>
                                          </p:val>
                                        </p:tav>
                                      </p:tavLst>
                                    </p:anim>
                                    <p:anim calcmode="lin" valueType="num">
                                      <p:cBhvr additive="base">
                                        <p:cTn id="368" dur="4000" fill="hold"/>
                                        <p:tgtEl>
                                          <p:spTgt spid="78"/>
                                        </p:tgtEl>
                                        <p:attrNameLst>
                                          <p:attrName>ppt_y</p:attrName>
                                        </p:attrNameLst>
                                      </p:cBhvr>
                                      <p:tavLst>
                                        <p:tav tm="0">
                                          <p:val>
                                            <p:strVal val="0-#ppt_h/2"/>
                                          </p:val>
                                        </p:tav>
                                        <p:tav tm="100000">
                                          <p:val>
                                            <p:strVal val="#ppt_y"/>
                                          </p:val>
                                        </p:tav>
                                      </p:tavLst>
                                    </p:anim>
                                  </p:childTnLst>
                                </p:cTn>
                              </p:par>
                              <p:par>
                                <p:cTn id="369" presetID="19" presetClass="entr" presetSubtype="5" fill="hold" nodeType="withEffect">
                                  <p:stCondLst>
                                    <p:cond delay="0"/>
                                  </p:stCondLst>
                                  <p:childTnLst>
                                    <p:set>
                                      <p:cBhvr>
                                        <p:cTn id="370" dur="1" fill="hold">
                                          <p:stCondLst>
                                            <p:cond delay="0"/>
                                          </p:stCondLst>
                                        </p:cTn>
                                        <p:tgtEl>
                                          <p:spTgt spid="78"/>
                                        </p:tgtEl>
                                        <p:attrNameLst>
                                          <p:attrName>style.visibility</p:attrName>
                                        </p:attrNameLst>
                                      </p:cBhvr>
                                      <p:to>
                                        <p:strVal val="visible"/>
                                      </p:to>
                                    </p:set>
                                    <p:anim calcmode="lin" valueType="num">
                                      <p:cBhvr>
                                        <p:cTn id="371" dur="4000" fill="hold"/>
                                        <p:tgtEl>
                                          <p:spTgt spid="78"/>
                                        </p:tgtEl>
                                        <p:attrNameLst>
                                          <p:attrName>ppt_w</p:attrName>
                                        </p:attrNameLst>
                                      </p:cBhvr>
                                      <p:tavLst>
                                        <p:tav tm="0">
                                          <p:val>
                                            <p:strVal val="#ppt_w"/>
                                          </p:val>
                                        </p:tav>
                                        <p:tav tm="100000">
                                          <p:val>
                                            <p:strVal val="#ppt_w"/>
                                          </p:val>
                                        </p:tav>
                                      </p:tavLst>
                                    </p:anim>
                                    <p:anim calcmode="lin" valueType="num">
                                      <p:cBhvr>
                                        <p:cTn id="372" dur="4000" fill="hold"/>
                                        <p:tgtEl>
                                          <p:spTgt spid="78"/>
                                        </p:tgtEl>
                                        <p:attrNameLst>
                                          <p:attrName>ppt_h</p:attrName>
                                        </p:attrNameLst>
                                      </p:cBhvr>
                                      <p:tavLst>
                                        <p:tav tm="0" fmla="#ppt_h*sin(2.5*pi*$)">
                                          <p:val>
                                            <p:fltVal val="0"/>
                                          </p:val>
                                        </p:tav>
                                        <p:tav tm="100000">
                                          <p:val>
                                            <p:fltVal val="1"/>
                                          </p:val>
                                        </p:tav>
                                      </p:tavLst>
                                    </p:anim>
                                  </p:childTnLst>
                                </p:cTn>
                              </p:par>
                              <p:par>
                                <p:cTn id="373" presetID="2" presetClass="exit" presetSubtype="4" fill="hold" nodeType="withEffect">
                                  <p:stCondLst>
                                    <p:cond delay="0"/>
                                  </p:stCondLst>
                                  <p:childTnLst>
                                    <p:anim calcmode="lin" valueType="num">
                                      <p:cBhvr additive="base">
                                        <p:cTn id="374" dur="4500"/>
                                        <p:tgtEl>
                                          <p:spTgt spid="78"/>
                                        </p:tgtEl>
                                        <p:attrNameLst>
                                          <p:attrName>ppt_x</p:attrName>
                                        </p:attrNameLst>
                                      </p:cBhvr>
                                      <p:tavLst>
                                        <p:tav tm="0">
                                          <p:val>
                                            <p:strVal val="ppt_x"/>
                                          </p:val>
                                        </p:tav>
                                        <p:tav tm="100000">
                                          <p:val>
                                            <p:strVal val="ppt_x"/>
                                          </p:val>
                                        </p:tav>
                                      </p:tavLst>
                                    </p:anim>
                                    <p:anim calcmode="lin" valueType="num">
                                      <p:cBhvr additive="base">
                                        <p:cTn id="375" dur="4500"/>
                                        <p:tgtEl>
                                          <p:spTgt spid="78"/>
                                        </p:tgtEl>
                                        <p:attrNameLst>
                                          <p:attrName>ppt_y</p:attrName>
                                        </p:attrNameLst>
                                      </p:cBhvr>
                                      <p:tavLst>
                                        <p:tav tm="0">
                                          <p:val>
                                            <p:strVal val="ppt_y"/>
                                          </p:val>
                                        </p:tav>
                                        <p:tav tm="100000">
                                          <p:val>
                                            <p:strVal val="1+ppt_h/2"/>
                                          </p:val>
                                        </p:tav>
                                      </p:tavLst>
                                    </p:anim>
                                    <p:set>
                                      <p:cBhvr>
                                        <p:cTn id="376" dur="1" fill="hold">
                                          <p:stCondLst>
                                            <p:cond delay="4499"/>
                                          </p:stCondLst>
                                        </p:cTn>
                                        <p:tgtEl>
                                          <p:spTgt spid="78"/>
                                        </p:tgtEl>
                                        <p:attrNameLst>
                                          <p:attrName>style.visibility</p:attrName>
                                        </p:attrNameLst>
                                      </p:cBhvr>
                                      <p:to>
                                        <p:strVal val="hidden"/>
                                      </p:to>
                                    </p:set>
                                  </p:childTnLst>
                                </p:cTn>
                              </p:par>
                              <p:par>
                                <p:cTn id="377" presetID="3" presetClass="exit" presetSubtype="10" fill="hold" nodeType="withEffect">
                                  <p:stCondLst>
                                    <p:cond delay="0"/>
                                  </p:stCondLst>
                                  <p:childTnLst>
                                    <p:animEffect transition="out" filter="blinds(horizontal)">
                                      <p:cBhvr>
                                        <p:cTn id="378" dur="6000"/>
                                        <p:tgtEl>
                                          <p:spTgt spid="78"/>
                                        </p:tgtEl>
                                      </p:cBhvr>
                                    </p:animEffect>
                                    <p:set>
                                      <p:cBhvr>
                                        <p:cTn id="379" dur="1" fill="hold">
                                          <p:stCondLst>
                                            <p:cond delay="5999"/>
                                          </p:stCondLst>
                                        </p:cTn>
                                        <p:tgtEl>
                                          <p:spTgt spid="78"/>
                                        </p:tgtEl>
                                        <p:attrNameLst>
                                          <p:attrName>style.visibility</p:attrName>
                                        </p:attrNameLst>
                                      </p:cBhvr>
                                      <p:to>
                                        <p:strVal val="hidden"/>
                                      </p:to>
                                    </p:set>
                                  </p:childTnLst>
                                </p:cTn>
                              </p:par>
                              <p:par>
                                <p:cTn id="380" presetID="2" presetClass="entr" presetSubtype="1" fill="hold" nodeType="withEffect">
                                  <p:stCondLst>
                                    <p:cond delay="0"/>
                                  </p:stCondLst>
                                  <p:childTnLst>
                                    <p:set>
                                      <p:cBhvr>
                                        <p:cTn id="381" dur="1" fill="hold">
                                          <p:stCondLst>
                                            <p:cond delay="0"/>
                                          </p:stCondLst>
                                        </p:cTn>
                                        <p:tgtEl>
                                          <p:spTgt spid="81"/>
                                        </p:tgtEl>
                                        <p:attrNameLst>
                                          <p:attrName>style.visibility</p:attrName>
                                        </p:attrNameLst>
                                      </p:cBhvr>
                                      <p:to>
                                        <p:strVal val="visible"/>
                                      </p:to>
                                    </p:set>
                                    <p:anim calcmode="lin" valueType="num">
                                      <p:cBhvr additive="base">
                                        <p:cTn id="382" dur="4000" fill="hold"/>
                                        <p:tgtEl>
                                          <p:spTgt spid="81"/>
                                        </p:tgtEl>
                                        <p:attrNameLst>
                                          <p:attrName>ppt_x</p:attrName>
                                        </p:attrNameLst>
                                      </p:cBhvr>
                                      <p:tavLst>
                                        <p:tav tm="0">
                                          <p:val>
                                            <p:strVal val="#ppt_x"/>
                                          </p:val>
                                        </p:tav>
                                        <p:tav tm="100000">
                                          <p:val>
                                            <p:strVal val="#ppt_x"/>
                                          </p:val>
                                        </p:tav>
                                      </p:tavLst>
                                    </p:anim>
                                    <p:anim calcmode="lin" valueType="num">
                                      <p:cBhvr additive="base">
                                        <p:cTn id="383" dur="4000" fill="hold"/>
                                        <p:tgtEl>
                                          <p:spTgt spid="81"/>
                                        </p:tgtEl>
                                        <p:attrNameLst>
                                          <p:attrName>ppt_y</p:attrName>
                                        </p:attrNameLst>
                                      </p:cBhvr>
                                      <p:tavLst>
                                        <p:tav tm="0">
                                          <p:val>
                                            <p:strVal val="0-#ppt_h/2"/>
                                          </p:val>
                                        </p:tav>
                                        <p:tav tm="100000">
                                          <p:val>
                                            <p:strVal val="#ppt_y"/>
                                          </p:val>
                                        </p:tav>
                                      </p:tavLst>
                                    </p:anim>
                                  </p:childTnLst>
                                </p:cTn>
                              </p:par>
                              <p:par>
                                <p:cTn id="384" presetID="19" presetClass="entr" presetSubtype="5" fill="hold" nodeType="withEffect">
                                  <p:stCondLst>
                                    <p:cond delay="0"/>
                                  </p:stCondLst>
                                  <p:childTnLst>
                                    <p:set>
                                      <p:cBhvr>
                                        <p:cTn id="385" dur="1" fill="hold">
                                          <p:stCondLst>
                                            <p:cond delay="0"/>
                                          </p:stCondLst>
                                        </p:cTn>
                                        <p:tgtEl>
                                          <p:spTgt spid="81"/>
                                        </p:tgtEl>
                                        <p:attrNameLst>
                                          <p:attrName>style.visibility</p:attrName>
                                        </p:attrNameLst>
                                      </p:cBhvr>
                                      <p:to>
                                        <p:strVal val="visible"/>
                                      </p:to>
                                    </p:set>
                                    <p:anim calcmode="lin" valueType="num">
                                      <p:cBhvr>
                                        <p:cTn id="386" dur="4000" fill="hold"/>
                                        <p:tgtEl>
                                          <p:spTgt spid="81"/>
                                        </p:tgtEl>
                                        <p:attrNameLst>
                                          <p:attrName>ppt_w</p:attrName>
                                        </p:attrNameLst>
                                      </p:cBhvr>
                                      <p:tavLst>
                                        <p:tav tm="0">
                                          <p:val>
                                            <p:strVal val="#ppt_w"/>
                                          </p:val>
                                        </p:tav>
                                        <p:tav tm="100000">
                                          <p:val>
                                            <p:strVal val="#ppt_w"/>
                                          </p:val>
                                        </p:tav>
                                      </p:tavLst>
                                    </p:anim>
                                    <p:anim calcmode="lin" valueType="num">
                                      <p:cBhvr>
                                        <p:cTn id="387" dur="4000" fill="hold"/>
                                        <p:tgtEl>
                                          <p:spTgt spid="81"/>
                                        </p:tgtEl>
                                        <p:attrNameLst>
                                          <p:attrName>ppt_h</p:attrName>
                                        </p:attrNameLst>
                                      </p:cBhvr>
                                      <p:tavLst>
                                        <p:tav tm="0" fmla="#ppt_h*sin(2.5*pi*$)">
                                          <p:val>
                                            <p:fltVal val="0"/>
                                          </p:val>
                                        </p:tav>
                                        <p:tav tm="100000">
                                          <p:val>
                                            <p:fltVal val="1"/>
                                          </p:val>
                                        </p:tav>
                                      </p:tavLst>
                                    </p:anim>
                                  </p:childTnLst>
                                </p:cTn>
                              </p:par>
                              <p:par>
                                <p:cTn id="388" presetID="2" presetClass="exit" presetSubtype="4" fill="hold" nodeType="withEffect">
                                  <p:stCondLst>
                                    <p:cond delay="0"/>
                                  </p:stCondLst>
                                  <p:childTnLst>
                                    <p:anim calcmode="lin" valueType="num">
                                      <p:cBhvr additive="base">
                                        <p:cTn id="389" dur="4500"/>
                                        <p:tgtEl>
                                          <p:spTgt spid="81"/>
                                        </p:tgtEl>
                                        <p:attrNameLst>
                                          <p:attrName>ppt_x</p:attrName>
                                        </p:attrNameLst>
                                      </p:cBhvr>
                                      <p:tavLst>
                                        <p:tav tm="0">
                                          <p:val>
                                            <p:strVal val="ppt_x"/>
                                          </p:val>
                                        </p:tav>
                                        <p:tav tm="100000">
                                          <p:val>
                                            <p:strVal val="ppt_x"/>
                                          </p:val>
                                        </p:tav>
                                      </p:tavLst>
                                    </p:anim>
                                    <p:anim calcmode="lin" valueType="num">
                                      <p:cBhvr additive="base">
                                        <p:cTn id="390" dur="4500"/>
                                        <p:tgtEl>
                                          <p:spTgt spid="81"/>
                                        </p:tgtEl>
                                        <p:attrNameLst>
                                          <p:attrName>ppt_y</p:attrName>
                                        </p:attrNameLst>
                                      </p:cBhvr>
                                      <p:tavLst>
                                        <p:tav tm="0">
                                          <p:val>
                                            <p:strVal val="ppt_y"/>
                                          </p:val>
                                        </p:tav>
                                        <p:tav tm="100000">
                                          <p:val>
                                            <p:strVal val="1+ppt_h/2"/>
                                          </p:val>
                                        </p:tav>
                                      </p:tavLst>
                                    </p:anim>
                                    <p:set>
                                      <p:cBhvr>
                                        <p:cTn id="391" dur="1" fill="hold">
                                          <p:stCondLst>
                                            <p:cond delay="4499"/>
                                          </p:stCondLst>
                                        </p:cTn>
                                        <p:tgtEl>
                                          <p:spTgt spid="81"/>
                                        </p:tgtEl>
                                        <p:attrNameLst>
                                          <p:attrName>style.visibility</p:attrName>
                                        </p:attrNameLst>
                                      </p:cBhvr>
                                      <p:to>
                                        <p:strVal val="hidden"/>
                                      </p:to>
                                    </p:set>
                                  </p:childTnLst>
                                </p:cTn>
                              </p:par>
                              <p:par>
                                <p:cTn id="392" presetID="3" presetClass="exit" presetSubtype="10" fill="hold" nodeType="withEffect">
                                  <p:stCondLst>
                                    <p:cond delay="0"/>
                                  </p:stCondLst>
                                  <p:childTnLst>
                                    <p:animEffect transition="out" filter="blinds(horizontal)">
                                      <p:cBhvr>
                                        <p:cTn id="393" dur="6000"/>
                                        <p:tgtEl>
                                          <p:spTgt spid="81"/>
                                        </p:tgtEl>
                                      </p:cBhvr>
                                    </p:animEffect>
                                    <p:set>
                                      <p:cBhvr>
                                        <p:cTn id="394" dur="1" fill="hold">
                                          <p:stCondLst>
                                            <p:cond delay="5999"/>
                                          </p:stCondLst>
                                        </p:cTn>
                                        <p:tgtEl>
                                          <p:spTgt spid="81"/>
                                        </p:tgtEl>
                                        <p:attrNameLst>
                                          <p:attrName>style.visibility</p:attrName>
                                        </p:attrNameLst>
                                      </p:cBhvr>
                                      <p:to>
                                        <p:strVal val="hidden"/>
                                      </p:to>
                                    </p:set>
                                  </p:childTnLst>
                                </p:cTn>
                              </p:par>
                              <p:par>
                                <p:cTn id="395" presetID="2" presetClass="entr" presetSubtype="1" fill="hold" nodeType="withEffect">
                                  <p:stCondLst>
                                    <p:cond delay="0"/>
                                  </p:stCondLst>
                                  <p:childTnLst>
                                    <p:set>
                                      <p:cBhvr>
                                        <p:cTn id="396" dur="1" fill="hold">
                                          <p:stCondLst>
                                            <p:cond delay="0"/>
                                          </p:stCondLst>
                                        </p:cTn>
                                        <p:tgtEl>
                                          <p:spTgt spid="84"/>
                                        </p:tgtEl>
                                        <p:attrNameLst>
                                          <p:attrName>style.visibility</p:attrName>
                                        </p:attrNameLst>
                                      </p:cBhvr>
                                      <p:to>
                                        <p:strVal val="visible"/>
                                      </p:to>
                                    </p:set>
                                    <p:anim calcmode="lin" valueType="num">
                                      <p:cBhvr additive="base">
                                        <p:cTn id="397" dur="4000" fill="hold"/>
                                        <p:tgtEl>
                                          <p:spTgt spid="84"/>
                                        </p:tgtEl>
                                        <p:attrNameLst>
                                          <p:attrName>ppt_x</p:attrName>
                                        </p:attrNameLst>
                                      </p:cBhvr>
                                      <p:tavLst>
                                        <p:tav tm="0">
                                          <p:val>
                                            <p:strVal val="#ppt_x"/>
                                          </p:val>
                                        </p:tav>
                                        <p:tav tm="100000">
                                          <p:val>
                                            <p:strVal val="#ppt_x"/>
                                          </p:val>
                                        </p:tav>
                                      </p:tavLst>
                                    </p:anim>
                                    <p:anim calcmode="lin" valueType="num">
                                      <p:cBhvr additive="base">
                                        <p:cTn id="398" dur="4000" fill="hold"/>
                                        <p:tgtEl>
                                          <p:spTgt spid="84"/>
                                        </p:tgtEl>
                                        <p:attrNameLst>
                                          <p:attrName>ppt_y</p:attrName>
                                        </p:attrNameLst>
                                      </p:cBhvr>
                                      <p:tavLst>
                                        <p:tav tm="0">
                                          <p:val>
                                            <p:strVal val="0-#ppt_h/2"/>
                                          </p:val>
                                        </p:tav>
                                        <p:tav tm="100000">
                                          <p:val>
                                            <p:strVal val="#ppt_y"/>
                                          </p:val>
                                        </p:tav>
                                      </p:tavLst>
                                    </p:anim>
                                  </p:childTnLst>
                                </p:cTn>
                              </p:par>
                              <p:par>
                                <p:cTn id="399" presetID="19" presetClass="entr" presetSubtype="5" fill="hold" nodeType="withEffect">
                                  <p:stCondLst>
                                    <p:cond delay="0"/>
                                  </p:stCondLst>
                                  <p:childTnLst>
                                    <p:set>
                                      <p:cBhvr>
                                        <p:cTn id="400" dur="1" fill="hold">
                                          <p:stCondLst>
                                            <p:cond delay="0"/>
                                          </p:stCondLst>
                                        </p:cTn>
                                        <p:tgtEl>
                                          <p:spTgt spid="84"/>
                                        </p:tgtEl>
                                        <p:attrNameLst>
                                          <p:attrName>style.visibility</p:attrName>
                                        </p:attrNameLst>
                                      </p:cBhvr>
                                      <p:to>
                                        <p:strVal val="visible"/>
                                      </p:to>
                                    </p:set>
                                    <p:anim calcmode="lin" valueType="num">
                                      <p:cBhvr>
                                        <p:cTn id="401" dur="4000" fill="hold"/>
                                        <p:tgtEl>
                                          <p:spTgt spid="84"/>
                                        </p:tgtEl>
                                        <p:attrNameLst>
                                          <p:attrName>ppt_w</p:attrName>
                                        </p:attrNameLst>
                                      </p:cBhvr>
                                      <p:tavLst>
                                        <p:tav tm="0">
                                          <p:val>
                                            <p:strVal val="#ppt_w"/>
                                          </p:val>
                                        </p:tav>
                                        <p:tav tm="100000">
                                          <p:val>
                                            <p:strVal val="#ppt_w"/>
                                          </p:val>
                                        </p:tav>
                                      </p:tavLst>
                                    </p:anim>
                                    <p:anim calcmode="lin" valueType="num">
                                      <p:cBhvr>
                                        <p:cTn id="402" dur="4000" fill="hold"/>
                                        <p:tgtEl>
                                          <p:spTgt spid="84"/>
                                        </p:tgtEl>
                                        <p:attrNameLst>
                                          <p:attrName>ppt_h</p:attrName>
                                        </p:attrNameLst>
                                      </p:cBhvr>
                                      <p:tavLst>
                                        <p:tav tm="0" fmla="#ppt_h*sin(2.5*pi*$)">
                                          <p:val>
                                            <p:fltVal val="0"/>
                                          </p:val>
                                        </p:tav>
                                        <p:tav tm="100000">
                                          <p:val>
                                            <p:fltVal val="1"/>
                                          </p:val>
                                        </p:tav>
                                      </p:tavLst>
                                    </p:anim>
                                  </p:childTnLst>
                                </p:cTn>
                              </p:par>
                              <p:par>
                                <p:cTn id="403" presetID="2" presetClass="exit" presetSubtype="4" fill="hold" nodeType="withEffect">
                                  <p:stCondLst>
                                    <p:cond delay="0"/>
                                  </p:stCondLst>
                                  <p:childTnLst>
                                    <p:anim calcmode="lin" valueType="num">
                                      <p:cBhvr additive="base">
                                        <p:cTn id="404" dur="4500"/>
                                        <p:tgtEl>
                                          <p:spTgt spid="84"/>
                                        </p:tgtEl>
                                        <p:attrNameLst>
                                          <p:attrName>ppt_x</p:attrName>
                                        </p:attrNameLst>
                                      </p:cBhvr>
                                      <p:tavLst>
                                        <p:tav tm="0">
                                          <p:val>
                                            <p:strVal val="ppt_x"/>
                                          </p:val>
                                        </p:tav>
                                        <p:tav tm="100000">
                                          <p:val>
                                            <p:strVal val="ppt_x"/>
                                          </p:val>
                                        </p:tav>
                                      </p:tavLst>
                                    </p:anim>
                                    <p:anim calcmode="lin" valueType="num">
                                      <p:cBhvr additive="base">
                                        <p:cTn id="405" dur="4500"/>
                                        <p:tgtEl>
                                          <p:spTgt spid="84"/>
                                        </p:tgtEl>
                                        <p:attrNameLst>
                                          <p:attrName>ppt_y</p:attrName>
                                        </p:attrNameLst>
                                      </p:cBhvr>
                                      <p:tavLst>
                                        <p:tav tm="0">
                                          <p:val>
                                            <p:strVal val="ppt_y"/>
                                          </p:val>
                                        </p:tav>
                                        <p:tav tm="100000">
                                          <p:val>
                                            <p:strVal val="1+ppt_h/2"/>
                                          </p:val>
                                        </p:tav>
                                      </p:tavLst>
                                    </p:anim>
                                    <p:set>
                                      <p:cBhvr>
                                        <p:cTn id="406" dur="1" fill="hold">
                                          <p:stCondLst>
                                            <p:cond delay="4499"/>
                                          </p:stCondLst>
                                        </p:cTn>
                                        <p:tgtEl>
                                          <p:spTgt spid="84"/>
                                        </p:tgtEl>
                                        <p:attrNameLst>
                                          <p:attrName>style.visibility</p:attrName>
                                        </p:attrNameLst>
                                      </p:cBhvr>
                                      <p:to>
                                        <p:strVal val="hidden"/>
                                      </p:to>
                                    </p:set>
                                  </p:childTnLst>
                                </p:cTn>
                              </p:par>
                              <p:par>
                                <p:cTn id="407" presetID="3" presetClass="exit" presetSubtype="10" fill="hold" nodeType="withEffect">
                                  <p:stCondLst>
                                    <p:cond delay="0"/>
                                  </p:stCondLst>
                                  <p:childTnLst>
                                    <p:animEffect transition="out" filter="blinds(horizontal)">
                                      <p:cBhvr>
                                        <p:cTn id="408" dur="6000"/>
                                        <p:tgtEl>
                                          <p:spTgt spid="84"/>
                                        </p:tgtEl>
                                      </p:cBhvr>
                                    </p:animEffect>
                                    <p:set>
                                      <p:cBhvr>
                                        <p:cTn id="409" dur="1" fill="hold">
                                          <p:stCondLst>
                                            <p:cond delay="5999"/>
                                          </p:stCondLst>
                                        </p:cTn>
                                        <p:tgtEl>
                                          <p:spTgt spid="84"/>
                                        </p:tgtEl>
                                        <p:attrNameLst>
                                          <p:attrName>style.visibility</p:attrName>
                                        </p:attrNameLst>
                                      </p:cBhvr>
                                      <p:to>
                                        <p:strVal val="hidden"/>
                                      </p:to>
                                    </p:set>
                                  </p:childTnLst>
                                </p:cTn>
                              </p:par>
                              <p:par>
                                <p:cTn id="410" presetID="2" presetClass="entr" presetSubtype="1" fill="hold" nodeType="withEffect">
                                  <p:stCondLst>
                                    <p:cond delay="0"/>
                                  </p:stCondLst>
                                  <p:childTnLst>
                                    <p:set>
                                      <p:cBhvr>
                                        <p:cTn id="411" dur="1" fill="hold">
                                          <p:stCondLst>
                                            <p:cond delay="0"/>
                                          </p:stCondLst>
                                        </p:cTn>
                                        <p:tgtEl>
                                          <p:spTgt spid="87"/>
                                        </p:tgtEl>
                                        <p:attrNameLst>
                                          <p:attrName>style.visibility</p:attrName>
                                        </p:attrNameLst>
                                      </p:cBhvr>
                                      <p:to>
                                        <p:strVal val="visible"/>
                                      </p:to>
                                    </p:set>
                                    <p:anim calcmode="lin" valueType="num">
                                      <p:cBhvr additive="base">
                                        <p:cTn id="412" dur="4000" fill="hold"/>
                                        <p:tgtEl>
                                          <p:spTgt spid="87"/>
                                        </p:tgtEl>
                                        <p:attrNameLst>
                                          <p:attrName>ppt_x</p:attrName>
                                        </p:attrNameLst>
                                      </p:cBhvr>
                                      <p:tavLst>
                                        <p:tav tm="0">
                                          <p:val>
                                            <p:strVal val="#ppt_x"/>
                                          </p:val>
                                        </p:tav>
                                        <p:tav tm="100000">
                                          <p:val>
                                            <p:strVal val="#ppt_x"/>
                                          </p:val>
                                        </p:tav>
                                      </p:tavLst>
                                    </p:anim>
                                    <p:anim calcmode="lin" valueType="num">
                                      <p:cBhvr additive="base">
                                        <p:cTn id="413" dur="4000" fill="hold"/>
                                        <p:tgtEl>
                                          <p:spTgt spid="87"/>
                                        </p:tgtEl>
                                        <p:attrNameLst>
                                          <p:attrName>ppt_y</p:attrName>
                                        </p:attrNameLst>
                                      </p:cBhvr>
                                      <p:tavLst>
                                        <p:tav tm="0">
                                          <p:val>
                                            <p:strVal val="0-#ppt_h/2"/>
                                          </p:val>
                                        </p:tav>
                                        <p:tav tm="100000">
                                          <p:val>
                                            <p:strVal val="#ppt_y"/>
                                          </p:val>
                                        </p:tav>
                                      </p:tavLst>
                                    </p:anim>
                                  </p:childTnLst>
                                </p:cTn>
                              </p:par>
                              <p:par>
                                <p:cTn id="414" presetID="19" presetClass="entr" presetSubtype="5" fill="hold" nodeType="withEffect">
                                  <p:stCondLst>
                                    <p:cond delay="0"/>
                                  </p:stCondLst>
                                  <p:childTnLst>
                                    <p:set>
                                      <p:cBhvr>
                                        <p:cTn id="415" dur="1" fill="hold">
                                          <p:stCondLst>
                                            <p:cond delay="0"/>
                                          </p:stCondLst>
                                        </p:cTn>
                                        <p:tgtEl>
                                          <p:spTgt spid="87"/>
                                        </p:tgtEl>
                                        <p:attrNameLst>
                                          <p:attrName>style.visibility</p:attrName>
                                        </p:attrNameLst>
                                      </p:cBhvr>
                                      <p:to>
                                        <p:strVal val="visible"/>
                                      </p:to>
                                    </p:set>
                                    <p:anim calcmode="lin" valueType="num">
                                      <p:cBhvr>
                                        <p:cTn id="416" dur="4000" fill="hold"/>
                                        <p:tgtEl>
                                          <p:spTgt spid="87"/>
                                        </p:tgtEl>
                                        <p:attrNameLst>
                                          <p:attrName>ppt_w</p:attrName>
                                        </p:attrNameLst>
                                      </p:cBhvr>
                                      <p:tavLst>
                                        <p:tav tm="0">
                                          <p:val>
                                            <p:strVal val="#ppt_w"/>
                                          </p:val>
                                        </p:tav>
                                        <p:tav tm="100000">
                                          <p:val>
                                            <p:strVal val="#ppt_w"/>
                                          </p:val>
                                        </p:tav>
                                      </p:tavLst>
                                    </p:anim>
                                    <p:anim calcmode="lin" valueType="num">
                                      <p:cBhvr>
                                        <p:cTn id="417" dur="4000" fill="hold"/>
                                        <p:tgtEl>
                                          <p:spTgt spid="87"/>
                                        </p:tgtEl>
                                        <p:attrNameLst>
                                          <p:attrName>ppt_h</p:attrName>
                                        </p:attrNameLst>
                                      </p:cBhvr>
                                      <p:tavLst>
                                        <p:tav tm="0" fmla="#ppt_h*sin(2.5*pi*$)">
                                          <p:val>
                                            <p:fltVal val="0"/>
                                          </p:val>
                                        </p:tav>
                                        <p:tav tm="100000">
                                          <p:val>
                                            <p:fltVal val="1"/>
                                          </p:val>
                                        </p:tav>
                                      </p:tavLst>
                                    </p:anim>
                                  </p:childTnLst>
                                </p:cTn>
                              </p:par>
                              <p:par>
                                <p:cTn id="418" presetID="2" presetClass="exit" presetSubtype="4" fill="hold" nodeType="withEffect">
                                  <p:stCondLst>
                                    <p:cond delay="0"/>
                                  </p:stCondLst>
                                  <p:childTnLst>
                                    <p:anim calcmode="lin" valueType="num">
                                      <p:cBhvr additive="base">
                                        <p:cTn id="419" dur="4500"/>
                                        <p:tgtEl>
                                          <p:spTgt spid="87"/>
                                        </p:tgtEl>
                                        <p:attrNameLst>
                                          <p:attrName>ppt_x</p:attrName>
                                        </p:attrNameLst>
                                      </p:cBhvr>
                                      <p:tavLst>
                                        <p:tav tm="0">
                                          <p:val>
                                            <p:strVal val="ppt_x"/>
                                          </p:val>
                                        </p:tav>
                                        <p:tav tm="100000">
                                          <p:val>
                                            <p:strVal val="ppt_x"/>
                                          </p:val>
                                        </p:tav>
                                      </p:tavLst>
                                    </p:anim>
                                    <p:anim calcmode="lin" valueType="num">
                                      <p:cBhvr additive="base">
                                        <p:cTn id="420" dur="4500"/>
                                        <p:tgtEl>
                                          <p:spTgt spid="87"/>
                                        </p:tgtEl>
                                        <p:attrNameLst>
                                          <p:attrName>ppt_y</p:attrName>
                                        </p:attrNameLst>
                                      </p:cBhvr>
                                      <p:tavLst>
                                        <p:tav tm="0">
                                          <p:val>
                                            <p:strVal val="ppt_y"/>
                                          </p:val>
                                        </p:tav>
                                        <p:tav tm="100000">
                                          <p:val>
                                            <p:strVal val="1+ppt_h/2"/>
                                          </p:val>
                                        </p:tav>
                                      </p:tavLst>
                                    </p:anim>
                                    <p:set>
                                      <p:cBhvr>
                                        <p:cTn id="421" dur="1" fill="hold">
                                          <p:stCondLst>
                                            <p:cond delay="4499"/>
                                          </p:stCondLst>
                                        </p:cTn>
                                        <p:tgtEl>
                                          <p:spTgt spid="87"/>
                                        </p:tgtEl>
                                        <p:attrNameLst>
                                          <p:attrName>style.visibility</p:attrName>
                                        </p:attrNameLst>
                                      </p:cBhvr>
                                      <p:to>
                                        <p:strVal val="hidden"/>
                                      </p:to>
                                    </p:set>
                                  </p:childTnLst>
                                </p:cTn>
                              </p:par>
                              <p:par>
                                <p:cTn id="422" presetID="3" presetClass="exit" presetSubtype="10" fill="hold" nodeType="withEffect">
                                  <p:stCondLst>
                                    <p:cond delay="0"/>
                                  </p:stCondLst>
                                  <p:childTnLst>
                                    <p:animEffect transition="out" filter="blinds(horizontal)">
                                      <p:cBhvr>
                                        <p:cTn id="423" dur="6000"/>
                                        <p:tgtEl>
                                          <p:spTgt spid="87"/>
                                        </p:tgtEl>
                                      </p:cBhvr>
                                    </p:animEffect>
                                    <p:set>
                                      <p:cBhvr>
                                        <p:cTn id="424" dur="1" fill="hold">
                                          <p:stCondLst>
                                            <p:cond delay="5999"/>
                                          </p:stCondLst>
                                        </p:cTn>
                                        <p:tgtEl>
                                          <p:spTgt spid="87"/>
                                        </p:tgtEl>
                                        <p:attrNameLst>
                                          <p:attrName>style.visibility</p:attrName>
                                        </p:attrNameLst>
                                      </p:cBhvr>
                                      <p:to>
                                        <p:strVal val="hidden"/>
                                      </p:to>
                                    </p:set>
                                  </p:childTnLst>
                                </p:cTn>
                              </p:par>
                              <p:par>
                                <p:cTn id="425" presetID="2" presetClass="entr" presetSubtype="1" fill="hold" nodeType="withEffect">
                                  <p:stCondLst>
                                    <p:cond delay="0"/>
                                  </p:stCondLst>
                                  <p:childTnLst>
                                    <p:set>
                                      <p:cBhvr>
                                        <p:cTn id="426" dur="1" fill="hold">
                                          <p:stCondLst>
                                            <p:cond delay="0"/>
                                          </p:stCondLst>
                                        </p:cTn>
                                        <p:tgtEl>
                                          <p:spTgt spid="90"/>
                                        </p:tgtEl>
                                        <p:attrNameLst>
                                          <p:attrName>style.visibility</p:attrName>
                                        </p:attrNameLst>
                                      </p:cBhvr>
                                      <p:to>
                                        <p:strVal val="visible"/>
                                      </p:to>
                                    </p:set>
                                    <p:anim calcmode="lin" valueType="num">
                                      <p:cBhvr additive="base">
                                        <p:cTn id="427" dur="4000" fill="hold"/>
                                        <p:tgtEl>
                                          <p:spTgt spid="90"/>
                                        </p:tgtEl>
                                        <p:attrNameLst>
                                          <p:attrName>ppt_x</p:attrName>
                                        </p:attrNameLst>
                                      </p:cBhvr>
                                      <p:tavLst>
                                        <p:tav tm="0">
                                          <p:val>
                                            <p:strVal val="#ppt_x"/>
                                          </p:val>
                                        </p:tav>
                                        <p:tav tm="100000">
                                          <p:val>
                                            <p:strVal val="#ppt_x"/>
                                          </p:val>
                                        </p:tav>
                                      </p:tavLst>
                                    </p:anim>
                                    <p:anim calcmode="lin" valueType="num">
                                      <p:cBhvr additive="base">
                                        <p:cTn id="428" dur="4000" fill="hold"/>
                                        <p:tgtEl>
                                          <p:spTgt spid="90"/>
                                        </p:tgtEl>
                                        <p:attrNameLst>
                                          <p:attrName>ppt_y</p:attrName>
                                        </p:attrNameLst>
                                      </p:cBhvr>
                                      <p:tavLst>
                                        <p:tav tm="0">
                                          <p:val>
                                            <p:strVal val="0-#ppt_h/2"/>
                                          </p:val>
                                        </p:tav>
                                        <p:tav tm="100000">
                                          <p:val>
                                            <p:strVal val="#ppt_y"/>
                                          </p:val>
                                        </p:tav>
                                      </p:tavLst>
                                    </p:anim>
                                  </p:childTnLst>
                                </p:cTn>
                              </p:par>
                              <p:par>
                                <p:cTn id="429" presetID="19" presetClass="entr" presetSubtype="5" fill="hold" nodeType="withEffect">
                                  <p:stCondLst>
                                    <p:cond delay="0"/>
                                  </p:stCondLst>
                                  <p:childTnLst>
                                    <p:set>
                                      <p:cBhvr>
                                        <p:cTn id="430" dur="1" fill="hold">
                                          <p:stCondLst>
                                            <p:cond delay="0"/>
                                          </p:stCondLst>
                                        </p:cTn>
                                        <p:tgtEl>
                                          <p:spTgt spid="90"/>
                                        </p:tgtEl>
                                        <p:attrNameLst>
                                          <p:attrName>style.visibility</p:attrName>
                                        </p:attrNameLst>
                                      </p:cBhvr>
                                      <p:to>
                                        <p:strVal val="visible"/>
                                      </p:to>
                                    </p:set>
                                    <p:anim calcmode="lin" valueType="num">
                                      <p:cBhvr>
                                        <p:cTn id="431" dur="4000" fill="hold"/>
                                        <p:tgtEl>
                                          <p:spTgt spid="90"/>
                                        </p:tgtEl>
                                        <p:attrNameLst>
                                          <p:attrName>ppt_w</p:attrName>
                                        </p:attrNameLst>
                                      </p:cBhvr>
                                      <p:tavLst>
                                        <p:tav tm="0">
                                          <p:val>
                                            <p:strVal val="#ppt_w"/>
                                          </p:val>
                                        </p:tav>
                                        <p:tav tm="100000">
                                          <p:val>
                                            <p:strVal val="#ppt_w"/>
                                          </p:val>
                                        </p:tav>
                                      </p:tavLst>
                                    </p:anim>
                                    <p:anim calcmode="lin" valueType="num">
                                      <p:cBhvr>
                                        <p:cTn id="432" dur="4000" fill="hold"/>
                                        <p:tgtEl>
                                          <p:spTgt spid="90"/>
                                        </p:tgtEl>
                                        <p:attrNameLst>
                                          <p:attrName>ppt_h</p:attrName>
                                        </p:attrNameLst>
                                      </p:cBhvr>
                                      <p:tavLst>
                                        <p:tav tm="0" fmla="#ppt_h*sin(2.5*pi*$)">
                                          <p:val>
                                            <p:fltVal val="0"/>
                                          </p:val>
                                        </p:tav>
                                        <p:tav tm="100000">
                                          <p:val>
                                            <p:fltVal val="1"/>
                                          </p:val>
                                        </p:tav>
                                      </p:tavLst>
                                    </p:anim>
                                  </p:childTnLst>
                                </p:cTn>
                              </p:par>
                              <p:par>
                                <p:cTn id="433" presetID="2" presetClass="exit" presetSubtype="4" fill="hold" nodeType="withEffect">
                                  <p:stCondLst>
                                    <p:cond delay="0"/>
                                  </p:stCondLst>
                                  <p:childTnLst>
                                    <p:anim calcmode="lin" valueType="num">
                                      <p:cBhvr additive="base">
                                        <p:cTn id="434" dur="4500"/>
                                        <p:tgtEl>
                                          <p:spTgt spid="90"/>
                                        </p:tgtEl>
                                        <p:attrNameLst>
                                          <p:attrName>ppt_x</p:attrName>
                                        </p:attrNameLst>
                                      </p:cBhvr>
                                      <p:tavLst>
                                        <p:tav tm="0">
                                          <p:val>
                                            <p:strVal val="ppt_x"/>
                                          </p:val>
                                        </p:tav>
                                        <p:tav tm="100000">
                                          <p:val>
                                            <p:strVal val="ppt_x"/>
                                          </p:val>
                                        </p:tav>
                                      </p:tavLst>
                                    </p:anim>
                                    <p:anim calcmode="lin" valueType="num">
                                      <p:cBhvr additive="base">
                                        <p:cTn id="435" dur="4500"/>
                                        <p:tgtEl>
                                          <p:spTgt spid="90"/>
                                        </p:tgtEl>
                                        <p:attrNameLst>
                                          <p:attrName>ppt_y</p:attrName>
                                        </p:attrNameLst>
                                      </p:cBhvr>
                                      <p:tavLst>
                                        <p:tav tm="0">
                                          <p:val>
                                            <p:strVal val="ppt_y"/>
                                          </p:val>
                                        </p:tav>
                                        <p:tav tm="100000">
                                          <p:val>
                                            <p:strVal val="1+ppt_h/2"/>
                                          </p:val>
                                        </p:tav>
                                      </p:tavLst>
                                    </p:anim>
                                    <p:set>
                                      <p:cBhvr>
                                        <p:cTn id="436" dur="1" fill="hold">
                                          <p:stCondLst>
                                            <p:cond delay="4499"/>
                                          </p:stCondLst>
                                        </p:cTn>
                                        <p:tgtEl>
                                          <p:spTgt spid="90"/>
                                        </p:tgtEl>
                                        <p:attrNameLst>
                                          <p:attrName>style.visibility</p:attrName>
                                        </p:attrNameLst>
                                      </p:cBhvr>
                                      <p:to>
                                        <p:strVal val="hidden"/>
                                      </p:to>
                                    </p:set>
                                  </p:childTnLst>
                                </p:cTn>
                              </p:par>
                              <p:par>
                                <p:cTn id="437" presetID="3" presetClass="exit" presetSubtype="10" fill="hold" nodeType="withEffect">
                                  <p:stCondLst>
                                    <p:cond delay="0"/>
                                  </p:stCondLst>
                                  <p:childTnLst>
                                    <p:animEffect transition="out" filter="blinds(horizontal)">
                                      <p:cBhvr>
                                        <p:cTn id="438" dur="6000"/>
                                        <p:tgtEl>
                                          <p:spTgt spid="90"/>
                                        </p:tgtEl>
                                      </p:cBhvr>
                                    </p:animEffect>
                                    <p:set>
                                      <p:cBhvr>
                                        <p:cTn id="439" dur="1" fill="hold">
                                          <p:stCondLst>
                                            <p:cond delay="5999"/>
                                          </p:stCondLst>
                                        </p:cTn>
                                        <p:tgtEl>
                                          <p:spTgt spid="90"/>
                                        </p:tgtEl>
                                        <p:attrNameLst>
                                          <p:attrName>style.visibility</p:attrName>
                                        </p:attrNameLst>
                                      </p:cBhvr>
                                      <p:to>
                                        <p:strVal val="hidden"/>
                                      </p:to>
                                    </p:set>
                                  </p:childTnLst>
                                </p:cTn>
                              </p:par>
                              <p:par>
                                <p:cTn id="440" presetID="2" presetClass="entr" presetSubtype="1" fill="hold" nodeType="withEffect">
                                  <p:stCondLst>
                                    <p:cond delay="0"/>
                                  </p:stCondLst>
                                  <p:childTnLst>
                                    <p:set>
                                      <p:cBhvr>
                                        <p:cTn id="441" dur="1" fill="hold">
                                          <p:stCondLst>
                                            <p:cond delay="0"/>
                                          </p:stCondLst>
                                        </p:cTn>
                                        <p:tgtEl>
                                          <p:spTgt spid="93"/>
                                        </p:tgtEl>
                                        <p:attrNameLst>
                                          <p:attrName>style.visibility</p:attrName>
                                        </p:attrNameLst>
                                      </p:cBhvr>
                                      <p:to>
                                        <p:strVal val="visible"/>
                                      </p:to>
                                    </p:set>
                                    <p:anim calcmode="lin" valueType="num">
                                      <p:cBhvr additive="base">
                                        <p:cTn id="442" dur="4000" fill="hold"/>
                                        <p:tgtEl>
                                          <p:spTgt spid="93"/>
                                        </p:tgtEl>
                                        <p:attrNameLst>
                                          <p:attrName>ppt_x</p:attrName>
                                        </p:attrNameLst>
                                      </p:cBhvr>
                                      <p:tavLst>
                                        <p:tav tm="0">
                                          <p:val>
                                            <p:strVal val="#ppt_x"/>
                                          </p:val>
                                        </p:tav>
                                        <p:tav tm="100000">
                                          <p:val>
                                            <p:strVal val="#ppt_x"/>
                                          </p:val>
                                        </p:tav>
                                      </p:tavLst>
                                    </p:anim>
                                    <p:anim calcmode="lin" valueType="num">
                                      <p:cBhvr additive="base">
                                        <p:cTn id="443" dur="4000" fill="hold"/>
                                        <p:tgtEl>
                                          <p:spTgt spid="93"/>
                                        </p:tgtEl>
                                        <p:attrNameLst>
                                          <p:attrName>ppt_y</p:attrName>
                                        </p:attrNameLst>
                                      </p:cBhvr>
                                      <p:tavLst>
                                        <p:tav tm="0">
                                          <p:val>
                                            <p:strVal val="0-#ppt_h/2"/>
                                          </p:val>
                                        </p:tav>
                                        <p:tav tm="100000">
                                          <p:val>
                                            <p:strVal val="#ppt_y"/>
                                          </p:val>
                                        </p:tav>
                                      </p:tavLst>
                                    </p:anim>
                                  </p:childTnLst>
                                </p:cTn>
                              </p:par>
                              <p:par>
                                <p:cTn id="444" presetID="19" presetClass="entr" presetSubtype="5" fill="hold" nodeType="withEffect">
                                  <p:stCondLst>
                                    <p:cond delay="0"/>
                                  </p:stCondLst>
                                  <p:childTnLst>
                                    <p:set>
                                      <p:cBhvr>
                                        <p:cTn id="445" dur="1" fill="hold">
                                          <p:stCondLst>
                                            <p:cond delay="0"/>
                                          </p:stCondLst>
                                        </p:cTn>
                                        <p:tgtEl>
                                          <p:spTgt spid="93"/>
                                        </p:tgtEl>
                                        <p:attrNameLst>
                                          <p:attrName>style.visibility</p:attrName>
                                        </p:attrNameLst>
                                      </p:cBhvr>
                                      <p:to>
                                        <p:strVal val="visible"/>
                                      </p:to>
                                    </p:set>
                                    <p:anim calcmode="lin" valueType="num">
                                      <p:cBhvr>
                                        <p:cTn id="446" dur="4000" fill="hold"/>
                                        <p:tgtEl>
                                          <p:spTgt spid="93"/>
                                        </p:tgtEl>
                                        <p:attrNameLst>
                                          <p:attrName>ppt_w</p:attrName>
                                        </p:attrNameLst>
                                      </p:cBhvr>
                                      <p:tavLst>
                                        <p:tav tm="0">
                                          <p:val>
                                            <p:strVal val="#ppt_w"/>
                                          </p:val>
                                        </p:tav>
                                        <p:tav tm="100000">
                                          <p:val>
                                            <p:strVal val="#ppt_w"/>
                                          </p:val>
                                        </p:tav>
                                      </p:tavLst>
                                    </p:anim>
                                    <p:anim calcmode="lin" valueType="num">
                                      <p:cBhvr>
                                        <p:cTn id="447" dur="4000" fill="hold"/>
                                        <p:tgtEl>
                                          <p:spTgt spid="93"/>
                                        </p:tgtEl>
                                        <p:attrNameLst>
                                          <p:attrName>ppt_h</p:attrName>
                                        </p:attrNameLst>
                                      </p:cBhvr>
                                      <p:tavLst>
                                        <p:tav tm="0" fmla="#ppt_h*sin(2.5*pi*$)">
                                          <p:val>
                                            <p:fltVal val="0"/>
                                          </p:val>
                                        </p:tav>
                                        <p:tav tm="100000">
                                          <p:val>
                                            <p:fltVal val="1"/>
                                          </p:val>
                                        </p:tav>
                                      </p:tavLst>
                                    </p:anim>
                                  </p:childTnLst>
                                </p:cTn>
                              </p:par>
                              <p:par>
                                <p:cTn id="448" presetID="2" presetClass="exit" presetSubtype="1" fill="hold" nodeType="withEffect">
                                  <p:stCondLst>
                                    <p:cond delay="0"/>
                                  </p:stCondLst>
                                  <p:childTnLst>
                                    <p:anim calcmode="lin" valueType="num">
                                      <p:cBhvr additive="base">
                                        <p:cTn id="449" dur="4500"/>
                                        <p:tgtEl>
                                          <p:spTgt spid="93"/>
                                        </p:tgtEl>
                                        <p:attrNameLst>
                                          <p:attrName>ppt_x</p:attrName>
                                        </p:attrNameLst>
                                      </p:cBhvr>
                                      <p:tavLst>
                                        <p:tav tm="0">
                                          <p:val>
                                            <p:strVal val="ppt_x"/>
                                          </p:val>
                                        </p:tav>
                                        <p:tav tm="100000">
                                          <p:val>
                                            <p:strVal val="ppt_x"/>
                                          </p:val>
                                        </p:tav>
                                      </p:tavLst>
                                    </p:anim>
                                    <p:anim calcmode="lin" valueType="num">
                                      <p:cBhvr additive="base">
                                        <p:cTn id="450" dur="4500"/>
                                        <p:tgtEl>
                                          <p:spTgt spid="93"/>
                                        </p:tgtEl>
                                        <p:attrNameLst>
                                          <p:attrName>ppt_y</p:attrName>
                                        </p:attrNameLst>
                                      </p:cBhvr>
                                      <p:tavLst>
                                        <p:tav tm="0">
                                          <p:val>
                                            <p:strVal val="ppt_y"/>
                                          </p:val>
                                        </p:tav>
                                        <p:tav tm="100000">
                                          <p:val>
                                            <p:strVal val="0-ppt_h/2"/>
                                          </p:val>
                                        </p:tav>
                                      </p:tavLst>
                                    </p:anim>
                                    <p:set>
                                      <p:cBhvr>
                                        <p:cTn id="451" dur="1" fill="hold">
                                          <p:stCondLst>
                                            <p:cond delay="4499"/>
                                          </p:stCondLst>
                                        </p:cTn>
                                        <p:tgtEl>
                                          <p:spTgt spid="93"/>
                                        </p:tgtEl>
                                        <p:attrNameLst>
                                          <p:attrName>style.visibility</p:attrName>
                                        </p:attrNameLst>
                                      </p:cBhvr>
                                      <p:to>
                                        <p:strVal val="hidden"/>
                                      </p:to>
                                    </p:set>
                                  </p:childTnLst>
                                </p:cTn>
                              </p:par>
                              <p:par>
                                <p:cTn id="452" presetID="3" presetClass="exit" presetSubtype="10" fill="hold" nodeType="withEffect">
                                  <p:stCondLst>
                                    <p:cond delay="0"/>
                                  </p:stCondLst>
                                  <p:childTnLst>
                                    <p:animEffect transition="out" filter="blinds(horizontal)">
                                      <p:cBhvr>
                                        <p:cTn id="453" dur="6000"/>
                                        <p:tgtEl>
                                          <p:spTgt spid="93"/>
                                        </p:tgtEl>
                                      </p:cBhvr>
                                    </p:animEffect>
                                    <p:set>
                                      <p:cBhvr>
                                        <p:cTn id="454" dur="1" fill="hold">
                                          <p:stCondLst>
                                            <p:cond delay="5999"/>
                                          </p:stCondLst>
                                        </p:cTn>
                                        <p:tgtEl>
                                          <p:spTgt spid="93"/>
                                        </p:tgtEl>
                                        <p:attrNameLst>
                                          <p:attrName>style.visibility</p:attrName>
                                        </p:attrNameLst>
                                      </p:cBhvr>
                                      <p:to>
                                        <p:strVal val="hidden"/>
                                      </p:to>
                                    </p:set>
                                  </p:childTnLst>
                                </p:cTn>
                              </p:par>
                              <p:par>
                                <p:cTn id="455" presetID="2" presetClass="entr" presetSubtype="1" fill="hold" nodeType="withEffect">
                                  <p:stCondLst>
                                    <p:cond delay="0"/>
                                  </p:stCondLst>
                                  <p:childTnLst>
                                    <p:set>
                                      <p:cBhvr>
                                        <p:cTn id="456" dur="1" fill="hold">
                                          <p:stCondLst>
                                            <p:cond delay="0"/>
                                          </p:stCondLst>
                                        </p:cTn>
                                        <p:tgtEl>
                                          <p:spTgt spid="96"/>
                                        </p:tgtEl>
                                        <p:attrNameLst>
                                          <p:attrName>style.visibility</p:attrName>
                                        </p:attrNameLst>
                                      </p:cBhvr>
                                      <p:to>
                                        <p:strVal val="visible"/>
                                      </p:to>
                                    </p:set>
                                    <p:anim calcmode="lin" valueType="num">
                                      <p:cBhvr additive="base">
                                        <p:cTn id="457" dur="4000" fill="hold"/>
                                        <p:tgtEl>
                                          <p:spTgt spid="96"/>
                                        </p:tgtEl>
                                        <p:attrNameLst>
                                          <p:attrName>ppt_x</p:attrName>
                                        </p:attrNameLst>
                                      </p:cBhvr>
                                      <p:tavLst>
                                        <p:tav tm="0">
                                          <p:val>
                                            <p:strVal val="#ppt_x"/>
                                          </p:val>
                                        </p:tav>
                                        <p:tav tm="100000">
                                          <p:val>
                                            <p:strVal val="#ppt_x"/>
                                          </p:val>
                                        </p:tav>
                                      </p:tavLst>
                                    </p:anim>
                                    <p:anim calcmode="lin" valueType="num">
                                      <p:cBhvr additive="base">
                                        <p:cTn id="458" dur="4000" fill="hold"/>
                                        <p:tgtEl>
                                          <p:spTgt spid="96"/>
                                        </p:tgtEl>
                                        <p:attrNameLst>
                                          <p:attrName>ppt_y</p:attrName>
                                        </p:attrNameLst>
                                      </p:cBhvr>
                                      <p:tavLst>
                                        <p:tav tm="0">
                                          <p:val>
                                            <p:strVal val="0-#ppt_h/2"/>
                                          </p:val>
                                        </p:tav>
                                        <p:tav tm="100000">
                                          <p:val>
                                            <p:strVal val="#ppt_y"/>
                                          </p:val>
                                        </p:tav>
                                      </p:tavLst>
                                    </p:anim>
                                  </p:childTnLst>
                                </p:cTn>
                              </p:par>
                              <p:par>
                                <p:cTn id="459" presetID="19" presetClass="entr" presetSubtype="5" fill="hold" nodeType="withEffect">
                                  <p:stCondLst>
                                    <p:cond delay="0"/>
                                  </p:stCondLst>
                                  <p:childTnLst>
                                    <p:set>
                                      <p:cBhvr>
                                        <p:cTn id="460" dur="1" fill="hold">
                                          <p:stCondLst>
                                            <p:cond delay="0"/>
                                          </p:stCondLst>
                                        </p:cTn>
                                        <p:tgtEl>
                                          <p:spTgt spid="96"/>
                                        </p:tgtEl>
                                        <p:attrNameLst>
                                          <p:attrName>style.visibility</p:attrName>
                                        </p:attrNameLst>
                                      </p:cBhvr>
                                      <p:to>
                                        <p:strVal val="visible"/>
                                      </p:to>
                                    </p:set>
                                    <p:anim calcmode="lin" valueType="num">
                                      <p:cBhvr>
                                        <p:cTn id="461" dur="4000" fill="hold"/>
                                        <p:tgtEl>
                                          <p:spTgt spid="96"/>
                                        </p:tgtEl>
                                        <p:attrNameLst>
                                          <p:attrName>ppt_w</p:attrName>
                                        </p:attrNameLst>
                                      </p:cBhvr>
                                      <p:tavLst>
                                        <p:tav tm="0">
                                          <p:val>
                                            <p:strVal val="#ppt_w"/>
                                          </p:val>
                                        </p:tav>
                                        <p:tav tm="100000">
                                          <p:val>
                                            <p:strVal val="#ppt_w"/>
                                          </p:val>
                                        </p:tav>
                                      </p:tavLst>
                                    </p:anim>
                                    <p:anim calcmode="lin" valueType="num">
                                      <p:cBhvr>
                                        <p:cTn id="462" dur="4000" fill="hold"/>
                                        <p:tgtEl>
                                          <p:spTgt spid="96"/>
                                        </p:tgtEl>
                                        <p:attrNameLst>
                                          <p:attrName>ppt_h</p:attrName>
                                        </p:attrNameLst>
                                      </p:cBhvr>
                                      <p:tavLst>
                                        <p:tav tm="0" fmla="#ppt_h*sin(2.5*pi*$)">
                                          <p:val>
                                            <p:fltVal val="0"/>
                                          </p:val>
                                        </p:tav>
                                        <p:tav tm="100000">
                                          <p:val>
                                            <p:fltVal val="1"/>
                                          </p:val>
                                        </p:tav>
                                      </p:tavLst>
                                    </p:anim>
                                  </p:childTnLst>
                                </p:cTn>
                              </p:par>
                              <p:par>
                                <p:cTn id="463" presetID="2" presetClass="exit" presetSubtype="1" fill="hold" nodeType="withEffect">
                                  <p:stCondLst>
                                    <p:cond delay="0"/>
                                  </p:stCondLst>
                                  <p:childTnLst>
                                    <p:anim calcmode="lin" valueType="num">
                                      <p:cBhvr additive="base">
                                        <p:cTn id="464" dur="4500"/>
                                        <p:tgtEl>
                                          <p:spTgt spid="96"/>
                                        </p:tgtEl>
                                        <p:attrNameLst>
                                          <p:attrName>ppt_x</p:attrName>
                                        </p:attrNameLst>
                                      </p:cBhvr>
                                      <p:tavLst>
                                        <p:tav tm="0">
                                          <p:val>
                                            <p:strVal val="ppt_x"/>
                                          </p:val>
                                        </p:tav>
                                        <p:tav tm="100000">
                                          <p:val>
                                            <p:strVal val="ppt_x"/>
                                          </p:val>
                                        </p:tav>
                                      </p:tavLst>
                                    </p:anim>
                                    <p:anim calcmode="lin" valueType="num">
                                      <p:cBhvr additive="base">
                                        <p:cTn id="465" dur="4500"/>
                                        <p:tgtEl>
                                          <p:spTgt spid="96"/>
                                        </p:tgtEl>
                                        <p:attrNameLst>
                                          <p:attrName>ppt_y</p:attrName>
                                        </p:attrNameLst>
                                      </p:cBhvr>
                                      <p:tavLst>
                                        <p:tav tm="0">
                                          <p:val>
                                            <p:strVal val="ppt_y"/>
                                          </p:val>
                                        </p:tav>
                                        <p:tav tm="100000">
                                          <p:val>
                                            <p:strVal val="0-ppt_h/2"/>
                                          </p:val>
                                        </p:tav>
                                      </p:tavLst>
                                    </p:anim>
                                    <p:set>
                                      <p:cBhvr>
                                        <p:cTn id="466" dur="1" fill="hold">
                                          <p:stCondLst>
                                            <p:cond delay="4499"/>
                                          </p:stCondLst>
                                        </p:cTn>
                                        <p:tgtEl>
                                          <p:spTgt spid="96"/>
                                        </p:tgtEl>
                                        <p:attrNameLst>
                                          <p:attrName>style.visibility</p:attrName>
                                        </p:attrNameLst>
                                      </p:cBhvr>
                                      <p:to>
                                        <p:strVal val="hidden"/>
                                      </p:to>
                                    </p:set>
                                  </p:childTnLst>
                                </p:cTn>
                              </p:par>
                              <p:par>
                                <p:cTn id="467" presetID="3" presetClass="exit" presetSubtype="10" fill="hold" nodeType="withEffect">
                                  <p:stCondLst>
                                    <p:cond delay="0"/>
                                  </p:stCondLst>
                                  <p:childTnLst>
                                    <p:animEffect transition="out" filter="blinds(horizontal)">
                                      <p:cBhvr>
                                        <p:cTn id="468" dur="6000"/>
                                        <p:tgtEl>
                                          <p:spTgt spid="96"/>
                                        </p:tgtEl>
                                      </p:cBhvr>
                                    </p:animEffect>
                                    <p:set>
                                      <p:cBhvr>
                                        <p:cTn id="469" dur="1" fill="hold">
                                          <p:stCondLst>
                                            <p:cond delay="5999"/>
                                          </p:stCondLst>
                                        </p:cTn>
                                        <p:tgtEl>
                                          <p:spTgt spid="96"/>
                                        </p:tgtEl>
                                        <p:attrNameLst>
                                          <p:attrName>style.visibility</p:attrName>
                                        </p:attrNameLst>
                                      </p:cBhvr>
                                      <p:to>
                                        <p:strVal val="hidden"/>
                                      </p:to>
                                    </p:set>
                                  </p:childTnLst>
                                </p:cTn>
                              </p:par>
                              <p:par>
                                <p:cTn id="470" presetID="2" presetClass="entr" presetSubtype="1" fill="hold" nodeType="withEffect">
                                  <p:stCondLst>
                                    <p:cond delay="0"/>
                                  </p:stCondLst>
                                  <p:childTnLst>
                                    <p:set>
                                      <p:cBhvr>
                                        <p:cTn id="471" dur="1" fill="hold">
                                          <p:stCondLst>
                                            <p:cond delay="0"/>
                                          </p:stCondLst>
                                        </p:cTn>
                                        <p:tgtEl>
                                          <p:spTgt spid="99"/>
                                        </p:tgtEl>
                                        <p:attrNameLst>
                                          <p:attrName>style.visibility</p:attrName>
                                        </p:attrNameLst>
                                      </p:cBhvr>
                                      <p:to>
                                        <p:strVal val="visible"/>
                                      </p:to>
                                    </p:set>
                                    <p:anim calcmode="lin" valueType="num">
                                      <p:cBhvr additive="base">
                                        <p:cTn id="472" dur="4000" fill="hold"/>
                                        <p:tgtEl>
                                          <p:spTgt spid="99"/>
                                        </p:tgtEl>
                                        <p:attrNameLst>
                                          <p:attrName>ppt_x</p:attrName>
                                        </p:attrNameLst>
                                      </p:cBhvr>
                                      <p:tavLst>
                                        <p:tav tm="0">
                                          <p:val>
                                            <p:strVal val="#ppt_x"/>
                                          </p:val>
                                        </p:tav>
                                        <p:tav tm="100000">
                                          <p:val>
                                            <p:strVal val="#ppt_x"/>
                                          </p:val>
                                        </p:tav>
                                      </p:tavLst>
                                    </p:anim>
                                    <p:anim calcmode="lin" valueType="num">
                                      <p:cBhvr additive="base">
                                        <p:cTn id="473" dur="4000" fill="hold"/>
                                        <p:tgtEl>
                                          <p:spTgt spid="99"/>
                                        </p:tgtEl>
                                        <p:attrNameLst>
                                          <p:attrName>ppt_y</p:attrName>
                                        </p:attrNameLst>
                                      </p:cBhvr>
                                      <p:tavLst>
                                        <p:tav tm="0">
                                          <p:val>
                                            <p:strVal val="0-#ppt_h/2"/>
                                          </p:val>
                                        </p:tav>
                                        <p:tav tm="100000">
                                          <p:val>
                                            <p:strVal val="#ppt_y"/>
                                          </p:val>
                                        </p:tav>
                                      </p:tavLst>
                                    </p:anim>
                                  </p:childTnLst>
                                </p:cTn>
                              </p:par>
                              <p:par>
                                <p:cTn id="474" presetID="19" presetClass="entr" presetSubtype="5" fill="hold" nodeType="withEffect">
                                  <p:stCondLst>
                                    <p:cond delay="0"/>
                                  </p:stCondLst>
                                  <p:childTnLst>
                                    <p:set>
                                      <p:cBhvr>
                                        <p:cTn id="475" dur="1" fill="hold">
                                          <p:stCondLst>
                                            <p:cond delay="0"/>
                                          </p:stCondLst>
                                        </p:cTn>
                                        <p:tgtEl>
                                          <p:spTgt spid="99"/>
                                        </p:tgtEl>
                                        <p:attrNameLst>
                                          <p:attrName>style.visibility</p:attrName>
                                        </p:attrNameLst>
                                      </p:cBhvr>
                                      <p:to>
                                        <p:strVal val="visible"/>
                                      </p:to>
                                    </p:set>
                                    <p:anim calcmode="lin" valueType="num">
                                      <p:cBhvr>
                                        <p:cTn id="476" dur="4000" fill="hold"/>
                                        <p:tgtEl>
                                          <p:spTgt spid="99"/>
                                        </p:tgtEl>
                                        <p:attrNameLst>
                                          <p:attrName>ppt_w</p:attrName>
                                        </p:attrNameLst>
                                      </p:cBhvr>
                                      <p:tavLst>
                                        <p:tav tm="0">
                                          <p:val>
                                            <p:strVal val="#ppt_w"/>
                                          </p:val>
                                        </p:tav>
                                        <p:tav tm="100000">
                                          <p:val>
                                            <p:strVal val="#ppt_w"/>
                                          </p:val>
                                        </p:tav>
                                      </p:tavLst>
                                    </p:anim>
                                    <p:anim calcmode="lin" valueType="num">
                                      <p:cBhvr>
                                        <p:cTn id="477" dur="4000" fill="hold"/>
                                        <p:tgtEl>
                                          <p:spTgt spid="99"/>
                                        </p:tgtEl>
                                        <p:attrNameLst>
                                          <p:attrName>ppt_h</p:attrName>
                                        </p:attrNameLst>
                                      </p:cBhvr>
                                      <p:tavLst>
                                        <p:tav tm="0" fmla="#ppt_h*sin(2.5*pi*$)">
                                          <p:val>
                                            <p:fltVal val="0"/>
                                          </p:val>
                                        </p:tav>
                                        <p:tav tm="100000">
                                          <p:val>
                                            <p:fltVal val="1"/>
                                          </p:val>
                                        </p:tav>
                                      </p:tavLst>
                                    </p:anim>
                                  </p:childTnLst>
                                </p:cTn>
                              </p:par>
                              <p:par>
                                <p:cTn id="478" presetID="2" presetClass="exit" presetSubtype="1" fill="hold" nodeType="withEffect">
                                  <p:stCondLst>
                                    <p:cond delay="0"/>
                                  </p:stCondLst>
                                  <p:childTnLst>
                                    <p:anim calcmode="lin" valueType="num">
                                      <p:cBhvr additive="base">
                                        <p:cTn id="479" dur="4500"/>
                                        <p:tgtEl>
                                          <p:spTgt spid="99"/>
                                        </p:tgtEl>
                                        <p:attrNameLst>
                                          <p:attrName>ppt_x</p:attrName>
                                        </p:attrNameLst>
                                      </p:cBhvr>
                                      <p:tavLst>
                                        <p:tav tm="0">
                                          <p:val>
                                            <p:strVal val="ppt_x"/>
                                          </p:val>
                                        </p:tav>
                                        <p:tav tm="100000">
                                          <p:val>
                                            <p:strVal val="ppt_x"/>
                                          </p:val>
                                        </p:tav>
                                      </p:tavLst>
                                    </p:anim>
                                    <p:anim calcmode="lin" valueType="num">
                                      <p:cBhvr additive="base">
                                        <p:cTn id="480" dur="4500"/>
                                        <p:tgtEl>
                                          <p:spTgt spid="99"/>
                                        </p:tgtEl>
                                        <p:attrNameLst>
                                          <p:attrName>ppt_y</p:attrName>
                                        </p:attrNameLst>
                                      </p:cBhvr>
                                      <p:tavLst>
                                        <p:tav tm="0">
                                          <p:val>
                                            <p:strVal val="ppt_y"/>
                                          </p:val>
                                        </p:tav>
                                        <p:tav tm="100000">
                                          <p:val>
                                            <p:strVal val="0-ppt_h/2"/>
                                          </p:val>
                                        </p:tav>
                                      </p:tavLst>
                                    </p:anim>
                                    <p:set>
                                      <p:cBhvr>
                                        <p:cTn id="481" dur="1" fill="hold">
                                          <p:stCondLst>
                                            <p:cond delay="4499"/>
                                          </p:stCondLst>
                                        </p:cTn>
                                        <p:tgtEl>
                                          <p:spTgt spid="99"/>
                                        </p:tgtEl>
                                        <p:attrNameLst>
                                          <p:attrName>style.visibility</p:attrName>
                                        </p:attrNameLst>
                                      </p:cBhvr>
                                      <p:to>
                                        <p:strVal val="hidden"/>
                                      </p:to>
                                    </p:set>
                                  </p:childTnLst>
                                </p:cTn>
                              </p:par>
                              <p:par>
                                <p:cTn id="482" presetID="3" presetClass="exit" presetSubtype="10" fill="hold" nodeType="withEffect">
                                  <p:stCondLst>
                                    <p:cond delay="0"/>
                                  </p:stCondLst>
                                  <p:childTnLst>
                                    <p:animEffect transition="out" filter="blinds(horizontal)">
                                      <p:cBhvr>
                                        <p:cTn id="483" dur="6000"/>
                                        <p:tgtEl>
                                          <p:spTgt spid="99"/>
                                        </p:tgtEl>
                                      </p:cBhvr>
                                    </p:animEffect>
                                    <p:set>
                                      <p:cBhvr>
                                        <p:cTn id="484" dur="1" fill="hold">
                                          <p:stCondLst>
                                            <p:cond delay="5999"/>
                                          </p:stCondLst>
                                        </p:cTn>
                                        <p:tgtEl>
                                          <p:spTgt spid="99"/>
                                        </p:tgtEl>
                                        <p:attrNameLst>
                                          <p:attrName>style.visibility</p:attrName>
                                        </p:attrNameLst>
                                      </p:cBhvr>
                                      <p:to>
                                        <p:strVal val="hidden"/>
                                      </p:to>
                                    </p:set>
                                  </p:childTnLst>
                                </p:cTn>
                              </p:par>
                              <p:par>
                                <p:cTn id="485" presetID="2" presetClass="entr" presetSubtype="1" fill="hold" nodeType="withEffect">
                                  <p:stCondLst>
                                    <p:cond delay="0"/>
                                  </p:stCondLst>
                                  <p:childTnLst>
                                    <p:set>
                                      <p:cBhvr>
                                        <p:cTn id="486" dur="1" fill="hold">
                                          <p:stCondLst>
                                            <p:cond delay="0"/>
                                          </p:stCondLst>
                                        </p:cTn>
                                        <p:tgtEl>
                                          <p:spTgt spid="102"/>
                                        </p:tgtEl>
                                        <p:attrNameLst>
                                          <p:attrName>style.visibility</p:attrName>
                                        </p:attrNameLst>
                                      </p:cBhvr>
                                      <p:to>
                                        <p:strVal val="visible"/>
                                      </p:to>
                                    </p:set>
                                    <p:anim calcmode="lin" valueType="num">
                                      <p:cBhvr additive="base">
                                        <p:cTn id="487" dur="4000" fill="hold"/>
                                        <p:tgtEl>
                                          <p:spTgt spid="102"/>
                                        </p:tgtEl>
                                        <p:attrNameLst>
                                          <p:attrName>ppt_x</p:attrName>
                                        </p:attrNameLst>
                                      </p:cBhvr>
                                      <p:tavLst>
                                        <p:tav tm="0">
                                          <p:val>
                                            <p:strVal val="#ppt_x"/>
                                          </p:val>
                                        </p:tav>
                                        <p:tav tm="100000">
                                          <p:val>
                                            <p:strVal val="#ppt_x"/>
                                          </p:val>
                                        </p:tav>
                                      </p:tavLst>
                                    </p:anim>
                                    <p:anim calcmode="lin" valueType="num">
                                      <p:cBhvr additive="base">
                                        <p:cTn id="488" dur="4000" fill="hold"/>
                                        <p:tgtEl>
                                          <p:spTgt spid="102"/>
                                        </p:tgtEl>
                                        <p:attrNameLst>
                                          <p:attrName>ppt_y</p:attrName>
                                        </p:attrNameLst>
                                      </p:cBhvr>
                                      <p:tavLst>
                                        <p:tav tm="0">
                                          <p:val>
                                            <p:strVal val="0-#ppt_h/2"/>
                                          </p:val>
                                        </p:tav>
                                        <p:tav tm="100000">
                                          <p:val>
                                            <p:strVal val="#ppt_y"/>
                                          </p:val>
                                        </p:tav>
                                      </p:tavLst>
                                    </p:anim>
                                  </p:childTnLst>
                                </p:cTn>
                              </p:par>
                              <p:par>
                                <p:cTn id="489" presetID="19" presetClass="entr" presetSubtype="5" fill="hold" nodeType="withEffect">
                                  <p:stCondLst>
                                    <p:cond delay="0"/>
                                  </p:stCondLst>
                                  <p:childTnLst>
                                    <p:set>
                                      <p:cBhvr>
                                        <p:cTn id="490" dur="1" fill="hold">
                                          <p:stCondLst>
                                            <p:cond delay="0"/>
                                          </p:stCondLst>
                                        </p:cTn>
                                        <p:tgtEl>
                                          <p:spTgt spid="102"/>
                                        </p:tgtEl>
                                        <p:attrNameLst>
                                          <p:attrName>style.visibility</p:attrName>
                                        </p:attrNameLst>
                                      </p:cBhvr>
                                      <p:to>
                                        <p:strVal val="visible"/>
                                      </p:to>
                                    </p:set>
                                    <p:anim calcmode="lin" valueType="num">
                                      <p:cBhvr>
                                        <p:cTn id="491" dur="4000" fill="hold"/>
                                        <p:tgtEl>
                                          <p:spTgt spid="102"/>
                                        </p:tgtEl>
                                        <p:attrNameLst>
                                          <p:attrName>ppt_w</p:attrName>
                                        </p:attrNameLst>
                                      </p:cBhvr>
                                      <p:tavLst>
                                        <p:tav tm="0">
                                          <p:val>
                                            <p:strVal val="#ppt_w"/>
                                          </p:val>
                                        </p:tav>
                                        <p:tav tm="100000">
                                          <p:val>
                                            <p:strVal val="#ppt_w"/>
                                          </p:val>
                                        </p:tav>
                                      </p:tavLst>
                                    </p:anim>
                                    <p:anim calcmode="lin" valueType="num">
                                      <p:cBhvr>
                                        <p:cTn id="492" dur="4000" fill="hold"/>
                                        <p:tgtEl>
                                          <p:spTgt spid="102"/>
                                        </p:tgtEl>
                                        <p:attrNameLst>
                                          <p:attrName>ppt_h</p:attrName>
                                        </p:attrNameLst>
                                      </p:cBhvr>
                                      <p:tavLst>
                                        <p:tav tm="0" fmla="#ppt_h*sin(2.5*pi*$)">
                                          <p:val>
                                            <p:fltVal val="0"/>
                                          </p:val>
                                        </p:tav>
                                        <p:tav tm="100000">
                                          <p:val>
                                            <p:fltVal val="1"/>
                                          </p:val>
                                        </p:tav>
                                      </p:tavLst>
                                    </p:anim>
                                  </p:childTnLst>
                                </p:cTn>
                              </p:par>
                              <p:par>
                                <p:cTn id="493" presetID="2" presetClass="exit" presetSubtype="1" fill="hold" nodeType="withEffect">
                                  <p:stCondLst>
                                    <p:cond delay="0"/>
                                  </p:stCondLst>
                                  <p:childTnLst>
                                    <p:anim calcmode="lin" valueType="num">
                                      <p:cBhvr additive="base">
                                        <p:cTn id="494" dur="4500"/>
                                        <p:tgtEl>
                                          <p:spTgt spid="102"/>
                                        </p:tgtEl>
                                        <p:attrNameLst>
                                          <p:attrName>ppt_x</p:attrName>
                                        </p:attrNameLst>
                                      </p:cBhvr>
                                      <p:tavLst>
                                        <p:tav tm="0">
                                          <p:val>
                                            <p:strVal val="ppt_x"/>
                                          </p:val>
                                        </p:tav>
                                        <p:tav tm="100000">
                                          <p:val>
                                            <p:strVal val="ppt_x"/>
                                          </p:val>
                                        </p:tav>
                                      </p:tavLst>
                                    </p:anim>
                                    <p:anim calcmode="lin" valueType="num">
                                      <p:cBhvr additive="base">
                                        <p:cTn id="495" dur="4500"/>
                                        <p:tgtEl>
                                          <p:spTgt spid="102"/>
                                        </p:tgtEl>
                                        <p:attrNameLst>
                                          <p:attrName>ppt_y</p:attrName>
                                        </p:attrNameLst>
                                      </p:cBhvr>
                                      <p:tavLst>
                                        <p:tav tm="0">
                                          <p:val>
                                            <p:strVal val="ppt_y"/>
                                          </p:val>
                                        </p:tav>
                                        <p:tav tm="100000">
                                          <p:val>
                                            <p:strVal val="0-ppt_h/2"/>
                                          </p:val>
                                        </p:tav>
                                      </p:tavLst>
                                    </p:anim>
                                    <p:set>
                                      <p:cBhvr>
                                        <p:cTn id="496" dur="1" fill="hold">
                                          <p:stCondLst>
                                            <p:cond delay="4499"/>
                                          </p:stCondLst>
                                        </p:cTn>
                                        <p:tgtEl>
                                          <p:spTgt spid="102"/>
                                        </p:tgtEl>
                                        <p:attrNameLst>
                                          <p:attrName>style.visibility</p:attrName>
                                        </p:attrNameLst>
                                      </p:cBhvr>
                                      <p:to>
                                        <p:strVal val="hidden"/>
                                      </p:to>
                                    </p:set>
                                  </p:childTnLst>
                                </p:cTn>
                              </p:par>
                              <p:par>
                                <p:cTn id="497" presetID="3" presetClass="exit" presetSubtype="10" fill="hold" nodeType="withEffect">
                                  <p:stCondLst>
                                    <p:cond delay="0"/>
                                  </p:stCondLst>
                                  <p:childTnLst>
                                    <p:animEffect transition="out" filter="blinds(horizontal)">
                                      <p:cBhvr>
                                        <p:cTn id="498" dur="6000"/>
                                        <p:tgtEl>
                                          <p:spTgt spid="102"/>
                                        </p:tgtEl>
                                      </p:cBhvr>
                                    </p:animEffect>
                                    <p:set>
                                      <p:cBhvr>
                                        <p:cTn id="499" dur="1" fill="hold">
                                          <p:stCondLst>
                                            <p:cond delay="5999"/>
                                          </p:stCondLst>
                                        </p:cTn>
                                        <p:tgtEl>
                                          <p:spTgt spid="102"/>
                                        </p:tgtEl>
                                        <p:attrNameLst>
                                          <p:attrName>style.visibility</p:attrName>
                                        </p:attrNameLst>
                                      </p:cBhvr>
                                      <p:to>
                                        <p:strVal val="hidden"/>
                                      </p:to>
                                    </p:set>
                                  </p:childTnLst>
                                </p:cTn>
                              </p:par>
                              <p:par>
                                <p:cTn id="500" presetID="2" presetClass="entr" presetSubtype="1" fill="hold" nodeType="withEffect">
                                  <p:stCondLst>
                                    <p:cond delay="0"/>
                                  </p:stCondLst>
                                  <p:childTnLst>
                                    <p:set>
                                      <p:cBhvr>
                                        <p:cTn id="501" dur="1" fill="hold">
                                          <p:stCondLst>
                                            <p:cond delay="0"/>
                                          </p:stCondLst>
                                        </p:cTn>
                                        <p:tgtEl>
                                          <p:spTgt spid="105"/>
                                        </p:tgtEl>
                                        <p:attrNameLst>
                                          <p:attrName>style.visibility</p:attrName>
                                        </p:attrNameLst>
                                      </p:cBhvr>
                                      <p:to>
                                        <p:strVal val="visible"/>
                                      </p:to>
                                    </p:set>
                                    <p:anim calcmode="lin" valueType="num">
                                      <p:cBhvr additive="base">
                                        <p:cTn id="502" dur="4000" fill="hold"/>
                                        <p:tgtEl>
                                          <p:spTgt spid="105"/>
                                        </p:tgtEl>
                                        <p:attrNameLst>
                                          <p:attrName>ppt_x</p:attrName>
                                        </p:attrNameLst>
                                      </p:cBhvr>
                                      <p:tavLst>
                                        <p:tav tm="0">
                                          <p:val>
                                            <p:strVal val="#ppt_x"/>
                                          </p:val>
                                        </p:tav>
                                        <p:tav tm="100000">
                                          <p:val>
                                            <p:strVal val="#ppt_x"/>
                                          </p:val>
                                        </p:tav>
                                      </p:tavLst>
                                    </p:anim>
                                    <p:anim calcmode="lin" valueType="num">
                                      <p:cBhvr additive="base">
                                        <p:cTn id="503" dur="4000" fill="hold"/>
                                        <p:tgtEl>
                                          <p:spTgt spid="105"/>
                                        </p:tgtEl>
                                        <p:attrNameLst>
                                          <p:attrName>ppt_y</p:attrName>
                                        </p:attrNameLst>
                                      </p:cBhvr>
                                      <p:tavLst>
                                        <p:tav tm="0">
                                          <p:val>
                                            <p:strVal val="0-#ppt_h/2"/>
                                          </p:val>
                                        </p:tav>
                                        <p:tav tm="100000">
                                          <p:val>
                                            <p:strVal val="#ppt_y"/>
                                          </p:val>
                                        </p:tav>
                                      </p:tavLst>
                                    </p:anim>
                                  </p:childTnLst>
                                </p:cTn>
                              </p:par>
                              <p:par>
                                <p:cTn id="504" presetID="19" presetClass="entr" presetSubtype="5" fill="hold" nodeType="withEffect">
                                  <p:stCondLst>
                                    <p:cond delay="0"/>
                                  </p:stCondLst>
                                  <p:childTnLst>
                                    <p:set>
                                      <p:cBhvr>
                                        <p:cTn id="505" dur="1" fill="hold">
                                          <p:stCondLst>
                                            <p:cond delay="0"/>
                                          </p:stCondLst>
                                        </p:cTn>
                                        <p:tgtEl>
                                          <p:spTgt spid="105"/>
                                        </p:tgtEl>
                                        <p:attrNameLst>
                                          <p:attrName>style.visibility</p:attrName>
                                        </p:attrNameLst>
                                      </p:cBhvr>
                                      <p:to>
                                        <p:strVal val="visible"/>
                                      </p:to>
                                    </p:set>
                                    <p:anim calcmode="lin" valueType="num">
                                      <p:cBhvr>
                                        <p:cTn id="506" dur="4000" fill="hold"/>
                                        <p:tgtEl>
                                          <p:spTgt spid="105"/>
                                        </p:tgtEl>
                                        <p:attrNameLst>
                                          <p:attrName>ppt_w</p:attrName>
                                        </p:attrNameLst>
                                      </p:cBhvr>
                                      <p:tavLst>
                                        <p:tav tm="0">
                                          <p:val>
                                            <p:strVal val="#ppt_w"/>
                                          </p:val>
                                        </p:tav>
                                        <p:tav tm="100000">
                                          <p:val>
                                            <p:strVal val="#ppt_w"/>
                                          </p:val>
                                        </p:tav>
                                      </p:tavLst>
                                    </p:anim>
                                    <p:anim calcmode="lin" valueType="num">
                                      <p:cBhvr>
                                        <p:cTn id="507" dur="4000" fill="hold"/>
                                        <p:tgtEl>
                                          <p:spTgt spid="105"/>
                                        </p:tgtEl>
                                        <p:attrNameLst>
                                          <p:attrName>ppt_h</p:attrName>
                                        </p:attrNameLst>
                                      </p:cBhvr>
                                      <p:tavLst>
                                        <p:tav tm="0" fmla="#ppt_h*sin(2.5*pi*$)">
                                          <p:val>
                                            <p:fltVal val="0"/>
                                          </p:val>
                                        </p:tav>
                                        <p:tav tm="100000">
                                          <p:val>
                                            <p:fltVal val="1"/>
                                          </p:val>
                                        </p:tav>
                                      </p:tavLst>
                                    </p:anim>
                                  </p:childTnLst>
                                </p:cTn>
                              </p:par>
                              <p:par>
                                <p:cTn id="508" presetID="2" presetClass="exit" presetSubtype="1" fill="hold" nodeType="withEffect">
                                  <p:stCondLst>
                                    <p:cond delay="0"/>
                                  </p:stCondLst>
                                  <p:childTnLst>
                                    <p:anim calcmode="lin" valueType="num">
                                      <p:cBhvr additive="base">
                                        <p:cTn id="509" dur="4500"/>
                                        <p:tgtEl>
                                          <p:spTgt spid="105"/>
                                        </p:tgtEl>
                                        <p:attrNameLst>
                                          <p:attrName>ppt_x</p:attrName>
                                        </p:attrNameLst>
                                      </p:cBhvr>
                                      <p:tavLst>
                                        <p:tav tm="0">
                                          <p:val>
                                            <p:strVal val="ppt_x"/>
                                          </p:val>
                                        </p:tav>
                                        <p:tav tm="100000">
                                          <p:val>
                                            <p:strVal val="ppt_x"/>
                                          </p:val>
                                        </p:tav>
                                      </p:tavLst>
                                    </p:anim>
                                    <p:anim calcmode="lin" valueType="num">
                                      <p:cBhvr additive="base">
                                        <p:cTn id="510" dur="4500"/>
                                        <p:tgtEl>
                                          <p:spTgt spid="105"/>
                                        </p:tgtEl>
                                        <p:attrNameLst>
                                          <p:attrName>ppt_y</p:attrName>
                                        </p:attrNameLst>
                                      </p:cBhvr>
                                      <p:tavLst>
                                        <p:tav tm="0">
                                          <p:val>
                                            <p:strVal val="ppt_y"/>
                                          </p:val>
                                        </p:tav>
                                        <p:tav tm="100000">
                                          <p:val>
                                            <p:strVal val="0-ppt_h/2"/>
                                          </p:val>
                                        </p:tav>
                                      </p:tavLst>
                                    </p:anim>
                                    <p:set>
                                      <p:cBhvr>
                                        <p:cTn id="511" dur="1" fill="hold">
                                          <p:stCondLst>
                                            <p:cond delay="4499"/>
                                          </p:stCondLst>
                                        </p:cTn>
                                        <p:tgtEl>
                                          <p:spTgt spid="105"/>
                                        </p:tgtEl>
                                        <p:attrNameLst>
                                          <p:attrName>style.visibility</p:attrName>
                                        </p:attrNameLst>
                                      </p:cBhvr>
                                      <p:to>
                                        <p:strVal val="hidden"/>
                                      </p:to>
                                    </p:set>
                                  </p:childTnLst>
                                </p:cTn>
                              </p:par>
                              <p:par>
                                <p:cTn id="512" presetID="3" presetClass="exit" presetSubtype="10" fill="hold" nodeType="withEffect">
                                  <p:stCondLst>
                                    <p:cond delay="0"/>
                                  </p:stCondLst>
                                  <p:childTnLst>
                                    <p:animEffect transition="out" filter="blinds(horizontal)">
                                      <p:cBhvr>
                                        <p:cTn id="513" dur="6000"/>
                                        <p:tgtEl>
                                          <p:spTgt spid="105"/>
                                        </p:tgtEl>
                                      </p:cBhvr>
                                    </p:animEffect>
                                    <p:set>
                                      <p:cBhvr>
                                        <p:cTn id="514" dur="1" fill="hold">
                                          <p:stCondLst>
                                            <p:cond delay="5999"/>
                                          </p:stCondLst>
                                        </p:cTn>
                                        <p:tgtEl>
                                          <p:spTgt spid="105"/>
                                        </p:tgtEl>
                                        <p:attrNameLst>
                                          <p:attrName>style.visibility</p:attrName>
                                        </p:attrNameLst>
                                      </p:cBhvr>
                                      <p:to>
                                        <p:strVal val="hidden"/>
                                      </p:to>
                                    </p:set>
                                  </p:childTnLst>
                                </p:cTn>
                              </p:par>
                              <p:par>
                                <p:cTn id="515" presetID="2" presetClass="entr" presetSubtype="1" fill="hold" nodeType="withEffect">
                                  <p:stCondLst>
                                    <p:cond delay="0"/>
                                  </p:stCondLst>
                                  <p:childTnLst>
                                    <p:set>
                                      <p:cBhvr>
                                        <p:cTn id="516" dur="1" fill="hold">
                                          <p:stCondLst>
                                            <p:cond delay="0"/>
                                          </p:stCondLst>
                                        </p:cTn>
                                        <p:tgtEl>
                                          <p:spTgt spid="108"/>
                                        </p:tgtEl>
                                        <p:attrNameLst>
                                          <p:attrName>style.visibility</p:attrName>
                                        </p:attrNameLst>
                                      </p:cBhvr>
                                      <p:to>
                                        <p:strVal val="visible"/>
                                      </p:to>
                                    </p:set>
                                    <p:anim calcmode="lin" valueType="num">
                                      <p:cBhvr additive="base">
                                        <p:cTn id="517" dur="4000" fill="hold"/>
                                        <p:tgtEl>
                                          <p:spTgt spid="108"/>
                                        </p:tgtEl>
                                        <p:attrNameLst>
                                          <p:attrName>ppt_x</p:attrName>
                                        </p:attrNameLst>
                                      </p:cBhvr>
                                      <p:tavLst>
                                        <p:tav tm="0">
                                          <p:val>
                                            <p:strVal val="#ppt_x"/>
                                          </p:val>
                                        </p:tav>
                                        <p:tav tm="100000">
                                          <p:val>
                                            <p:strVal val="#ppt_x"/>
                                          </p:val>
                                        </p:tav>
                                      </p:tavLst>
                                    </p:anim>
                                    <p:anim calcmode="lin" valueType="num">
                                      <p:cBhvr additive="base">
                                        <p:cTn id="518" dur="4000" fill="hold"/>
                                        <p:tgtEl>
                                          <p:spTgt spid="108"/>
                                        </p:tgtEl>
                                        <p:attrNameLst>
                                          <p:attrName>ppt_y</p:attrName>
                                        </p:attrNameLst>
                                      </p:cBhvr>
                                      <p:tavLst>
                                        <p:tav tm="0">
                                          <p:val>
                                            <p:strVal val="0-#ppt_h/2"/>
                                          </p:val>
                                        </p:tav>
                                        <p:tav tm="100000">
                                          <p:val>
                                            <p:strVal val="#ppt_y"/>
                                          </p:val>
                                        </p:tav>
                                      </p:tavLst>
                                    </p:anim>
                                  </p:childTnLst>
                                </p:cTn>
                              </p:par>
                              <p:par>
                                <p:cTn id="519" presetID="19" presetClass="entr" presetSubtype="5" fill="hold" nodeType="withEffect">
                                  <p:stCondLst>
                                    <p:cond delay="0"/>
                                  </p:stCondLst>
                                  <p:childTnLst>
                                    <p:set>
                                      <p:cBhvr>
                                        <p:cTn id="520" dur="1" fill="hold">
                                          <p:stCondLst>
                                            <p:cond delay="0"/>
                                          </p:stCondLst>
                                        </p:cTn>
                                        <p:tgtEl>
                                          <p:spTgt spid="108"/>
                                        </p:tgtEl>
                                        <p:attrNameLst>
                                          <p:attrName>style.visibility</p:attrName>
                                        </p:attrNameLst>
                                      </p:cBhvr>
                                      <p:to>
                                        <p:strVal val="visible"/>
                                      </p:to>
                                    </p:set>
                                    <p:anim calcmode="lin" valueType="num">
                                      <p:cBhvr>
                                        <p:cTn id="521" dur="4000" fill="hold"/>
                                        <p:tgtEl>
                                          <p:spTgt spid="108"/>
                                        </p:tgtEl>
                                        <p:attrNameLst>
                                          <p:attrName>ppt_w</p:attrName>
                                        </p:attrNameLst>
                                      </p:cBhvr>
                                      <p:tavLst>
                                        <p:tav tm="0">
                                          <p:val>
                                            <p:strVal val="#ppt_w"/>
                                          </p:val>
                                        </p:tav>
                                        <p:tav tm="100000">
                                          <p:val>
                                            <p:strVal val="#ppt_w"/>
                                          </p:val>
                                        </p:tav>
                                      </p:tavLst>
                                    </p:anim>
                                    <p:anim calcmode="lin" valueType="num">
                                      <p:cBhvr>
                                        <p:cTn id="522" dur="4000" fill="hold"/>
                                        <p:tgtEl>
                                          <p:spTgt spid="108"/>
                                        </p:tgtEl>
                                        <p:attrNameLst>
                                          <p:attrName>ppt_h</p:attrName>
                                        </p:attrNameLst>
                                      </p:cBhvr>
                                      <p:tavLst>
                                        <p:tav tm="0" fmla="#ppt_h*sin(2.5*pi*$)">
                                          <p:val>
                                            <p:fltVal val="0"/>
                                          </p:val>
                                        </p:tav>
                                        <p:tav tm="100000">
                                          <p:val>
                                            <p:fltVal val="1"/>
                                          </p:val>
                                        </p:tav>
                                      </p:tavLst>
                                    </p:anim>
                                  </p:childTnLst>
                                </p:cTn>
                              </p:par>
                              <p:par>
                                <p:cTn id="523" presetID="2" presetClass="exit" presetSubtype="1" fill="hold" nodeType="withEffect">
                                  <p:stCondLst>
                                    <p:cond delay="0"/>
                                  </p:stCondLst>
                                  <p:childTnLst>
                                    <p:anim calcmode="lin" valueType="num">
                                      <p:cBhvr additive="base">
                                        <p:cTn id="524" dur="4500"/>
                                        <p:tgtEl>
                                          <p:spTgt spid="108"/>
                                        </p:tgtEl>
                                        <p:attrNameLst>
                                          <p:attrName>ppt_x</p:attrName>
                                        </p:attrNameLst>
                                      </p:cBhvr>
                                      <p:tavLst>
                                        <p:tav tm="0">
                                          <p:val>
                                            <p:strVal val="ppt_x"/>
                                          </p:val>
                                        </p:tav>
                                        <p:tav tm="100000">
                                          <p:val>
                                            <p:strVal val="ppt_x"/>
                                          </p:val>
                                        </p:tav>
                                      </p:tavLst>
                                    </p:anim>
                                    <p:anim calcmode="lin" valueType="num">
                                      <p:cBhvr additive="base">
                                        <p:cTn id="525" dur="4500"/>
                                        <p:tgtEl>
                                          <p:spTgt spid="108"/>
                                        </p:tgtEl>
                                        <p:attrNameLst>
                                          <p:attrName>ppt_y</p:attrName>
                                        </p:attrNameLst>
                                      </p:cBhvr>
                                      <p:tavLst>
                                        <p:tav tm="0">
                                          <p:val>
                                            <p:strVal val="ppt_y"/>
                                          </p:val>
                                        </p:tav>
                                        <p:tav tm="100000">
                                          <p:val>
                                            <p:strVal val="0-ppt_h/2"/>
                                          </p:val>
                                        </p:tav>
                                      </p:tavLst>
                                    </p:anim>
                                    <p:set>
                                      <p:cBhvr>
                                        <p:cTn id="526" dur="1" fill="hold">
                                          <p:stCondLst>
                                            <p:cond delay="4499"/>
                                          </p:stCondLst>
                                        </p:cTn>
                                        <p:tgtEl>
                                          <p:spTgt spid="108"/>
                                        </p:tgtEl>
                                        <p:attrNameLst>
                                          <p:attrName>style.visibility</p:attrName>
                                        </p:attrNameLst>
                                      </p:cBhvr>
                                      <p:to>
                                        <p:strVal val="hidden"/>
                                      </p:to>
                                    </p:set>
                                  </p:childTnLst>
                                </p:cTn>
                              </p:par>
                              <p:par>
                                <p:cTn id="527" presetID="3" presetClass="exit" presetSubtype="10" fill="hold" nodeType="withEffect">
                                  <p:stCondLst>
                                    <p:cond delay="0"/>
                                  </p:stCondLst>
                                  <p:childTnLst>
                                    <p:animEffect transition="out" filter="blinds(horizontal)">
                                      <p:cBhvr>
                                        <p:cTn id="528" dur="6000"/>
                                        <p:tgtEl>
                                          <p:spTgt spid="108"/>
                                        </p:tgtEl>
                                      </p:cBhvr>
                                    </p:animEffect>
                                    <p:set>
                                      <p:cBhvr>
                                        <p:cTn id="529" dur="1" fill="hold">
                                          <p:stCondLst>
                                            <p:cond delay="5999"/>
                                          </p:stCondLst>
                                        </p:cTn>
                                        <p:tgtEl>
                                          <p:spTgt spid="108"/>
                                        </p:tgtEl>
                                        <p:attrNameLst>
                                          <p:attrName>style.visibility</p:attrName>
                                        </p:attrNameLst>
                                      </p:cBhvr>
                                      <p:to>
                                        <p:strVal val="hidden"/>
                                      </p:to>
                                    </p:set>
                                  </p:childTnLst>
                                </p:cTn>
                              </p:par>
                              <p:par>
                                <p:cTn id="530" presetID="2" presetClass="entr" presetSubtype="1" fill="hold" nodeType="withEffect">
                                  <p:stCondLst>
                                    <p:cond delay="0"/>
                                  </p:stCondLst>
                                  <p:childTnLst>
                                    <p:set>
                                      <p:cBhvr>
                                        <p:cTn id="531" dur="1" fill="hold">
                                          <p:stCondLst>
                                            <p:cond delay="0"/>
                                          </p:stCondLst>
                                        </p:cTn>
                                        <p:tgtEl>
                                          <p:spTgt spid="111"/>
                                        </p:tgtEl>
                                        <p:attrNameLst>
                                          <p:attrName>style.visibility</p:attrName>
                                        </p:attrNameLst>
                                      </p:cBhvr>
                                      <p:to>
                                        <p:strVal val="visible"/>
                                      </p:to>
                                    </p:set>
                                    <p:anim calcmode="lin" valueType="num">
                                      <p:cBhvr additive="base">
                                        <p:cTn id="532" dur="4000" fill="hold"/>
                                        <p:tgtEl>
                                          <p:spTgt spid="111"/>
                                        </p:tgtEl>
                                        <p:attrNameLst>
                                          <p:attrName>ppt_x</p:attrName>
                                        </p:attrNameLst>
                                      </p:cBhvr>
                                      <p:tavLst>
                                        <p:tav tm="0">
                                          <p:val>
                                            <p:strVal val="#ppt_x"/>
                                          </p:val>
                                        </p:tav>
                                        <p:tav tm="100000">
                                          <p:val>
                                            <p:strVal val="#ppt_x"/>
                                          </p:val>
                                        </p:tav>
                                      </p:tavLst>
                                    </p:anim>
                                    <p:anim calcmode="lin" valueType="num">
                                      <p:cBhvr additive="base">
                                        <p:cTn id="533" dur="4000" fill="hold"/>
                                        <p:tgtEl>
                                          <p:spTgt spid="111"/>
                                        </p:tgtEl>
                                        <p:attrNameLst>
                                          <p:attrName>ppt_y</p:attrName>
                                        </p:attrNameLst>
                                      </p:cBhvr>
                                      <p:tavLst>
                                        <p:tav tm="0">
                                          <p:val>
                                            <p:strVal val="0-#ppt_h/2"/>
                                          </p:val>
                                        </p:tav>
                                        <p:tav tm="100000">
                                          <p:val>
                                            <p:strVal val="#ppt_y"/>
                                          </p:val>
                                        </p:tav>
                                      </p:tavLst>
                                    </p:anim>
                                  </p:childTnLst>
                                </p:cTn>
                              </p:par>
                              <p:par>
                                <p:cTn id="534" presetID="19" presetClass="entr" presetSubtype="5" fill="hold" nodeType="withEffect">
                                  <p:stCondLst>
                                    <p:cond delay="0"/>
                                  </p:stCondLst>
                                  <p:childTnLst>
                                    <p:set>
                                      <p:cBhvr>
                                        <p:cTn id="535" dur="1" fill="hold">
                                          <p:stCondLst>
                                            <p:cond delay="0"/>
                                          </p:stCondLst>
                                        </p:cTn>
                                        <p:tgtEl>
                                          <p:spTgt spid="111"/>
                                        </p:tgtEl>
                                        <p:attrNameLst>
                                          <p:attrName>style.visibility</p:attrName>
                                        </p:attrNameLst>
                                      </p:cBhvr>
                                      <p:to>
                                        <p:strVal val="visible"/>
                                      </p:to>
                                    </p:set>
                                    <p:anim calcmode="lin" valueType="num">
                                      <p:cBhvr>
                                        <p:cTn id="536" dur="4000" fill="hold"/>
                                        <p:tgtEl>
                                          <p:spTgt spid="111"/>
                                        </p:tgtEl>
                                        <p:attrNameLst>
                                          <p:attrName>ppt_w</p:attrName>
                                        </p:attrNameLst>
                                      </p:cBhvr>
                                      <p:tavLst>
                                        <p:tav tm="0">
                                          <p:val>
                                            <p:strVal val="#ppt_w"/>
                                          </p:val>
                                        </p:tav>
                                        <p:tav tm="100000">
                                          <p:val>
                                            <p:strVal val="#ppt_w"/>
                                          </p:val>
                                        </p:tav>
                                      </p:tavLst>
                                    </p:anim>
                                    <p:anim calcmode="lin" valueType="num">
                                      <p:cBhvr>
                                        <p:cTn id="537" dur="4000" fill="hold"/>
                                        <p:tgtEl>
                                          <p:spTgt spid="111"/>
                                        </p:tgtEl>
                                        <p:attrNameLst>
                                          <p:attrName>ppt_h</p:attrName>
                                        </p:attrNameLst>
                                      </p:cBhvr>
                                      <p:tavLst>
                                        <p:tav tm="0" fmla="#ppt_h*sin(2.5*pi*$)">
                                          <p:val>
                                            <p:fltVal val="0"/>
                                          </p:val>
                                        </p:tav>
                                        <p:tav tm="100000">
                                          <p:val>
                                            <p:fltVal val="1"/>
                                          </p:val>
                                        </p:tav>
                                      </p:tavLst>
                                    </p:anim>
                                  </p:childTnLst>
                                </p:cTn>
                              </p:par>
                              <p:par>
                                <p:cTn id="538" presetID="2" presetClass="exit" presetSubtype="1" fill="hold" nodeType="withEffect">
                                  <p:stCondLst>
                                    <p:cond delay="0"/>
                                  </p:stCondLst>
                                  <p:childTnLst>
                                    <p:anim calcmode="lin" valueType="num">
                                      <p:cBhvr additive="base">
                                        <p:cTn id="539" dur="4500"/>
                                        <p:tgtEl>
                                          <p:spTgt spid="111"/>
                                        </p:tgtEl>
                                        <p:attrNameLst>
                                          <p:attrName>ppt_x</p:attrName>
                                        </p:attrNameLst>
                                      </p:cBhvr>
                                      <p:tavLst>
                                        <p:tav tm="0">
                                          <p:val>
                                            <p:strVal val="ppt_x"/>
                                          </p:val>
                                        </p:tav>
                                        <p:tav tm="100000">
                                          <p:val>
                                            <p:strVal val="ppt_x"/>
                                          </p:val>
                                        </p:tav>
                                      </p:tavLst>
                                    </p:anim>
                                    <p:anim calcmode="lin" valueType="num">
                                      <p:cBhvr additive="base">
                                        <p:cTn id="540" dur="4500"/>
                                        <p:tgtEl>
                                          <p:spTgt spid="111"/>
                                        </p:tgtEl>
                                        <p:attrNameLst>
                                          <p:attrName>ppt_y</p:attrName>
                                        </p:attrNameLst>
                                      </p:cBhvr>
                                      <p:tavLst>
                                        <p:tav tm="0">
                                          <p:val>
                                            <p:strVal val="ppt_y"/>
                                          </p:val>
                                        </p:tav>
                                        <p:tav tm="100000">
                                          <p:val>
                                            <p:strVal val="0-ppt_h/2"/>
                                          </p:val>
                                        </p:tav>
                                      </p:tavLst>
                                    </p:anim>
                                    <p:set>
                                      <p:cBhvr>
                                        <p:cTn id="541" dur="1" fill="hold">
                                          <p:stCondLst>
                                            <p:cond delay="4499"/>
                                          </p:stCondLst>
                                        </p:cTn>
                                        <p:tgtEl>
                                          <p:spTgt spid="111"/>
                                        </p:tgtEl>
                                        <p:attrNameLst>
                                          <p:attrName>style.visibility</p:attrName>
                                        </p:attrNameLst>
                                      </p:cBhvr>
                                      <p:to>
                                        <p:strVal val="hidden"/>
                                      </p:to>
                                    </p:set>
                                  </p:childTnLst>
                                </p:cTn>
                              </p:par>
                              <p:par>
                                <p:cTn id="542" presetID="3" presetClass="exit" presetSubtype="10" fill="hold" nodeType="withEffect">
                                  <p:stCondLst>
                                    <p:cond delay="0"/>
                                  </p:stCondLst>
                                  <p:childTnLst>
                                    <p:animEffect transition="out" filter="blinds(horizontal)">
                                      <p:cBhvr>
                                        <p:cTn id="543" dur="6000"/>
                                        <p:tgtEl>
                                          <p:spTgt spid="111"/>
                                        </p:tgtEl>
                                      </p:cBhvr>
                                    </p:animEffect>
                                    <p:set>
                                      <p:cBhvr>
                                        <p:cTn id="544" dur="1" fill="hold">
                                          <p:stCondLst>
                                            <p:cond delay="5999"/>
                                          </p:stCondLst>
                                        </p:cTn>
                                        <p:tgtEl>
                                          <p:spTgt spid="111"/>
                                        </p:tgtEl>
                                        <p:attrNameLst>
                                          <p:attrName>style.visibility</p:attrName>
                                        </p:attrNameLst>
                                      </p:cBhvr>
                                      <p:to>
                                        <p:strVal val="hidden"/>
                                      </p:to>
                                    </p:set>
                                  </p:childTnLst>
                                </p:cTn>
                              </p:par>
                              <p:par>
                                <p:cTn id="545" presetID="2" presetClass="entr" presetSubtype="1" fill="hold" nodeType="withEffect">
                                  <p:stCondLst>
                                    <p:cond delay="0"/>
                                  </p:stCondLst>
                                  <p:childTnLst>
                                    <p:set>
                                      <p:cBhvr>
                                        <p:cTn id="546" dur="1" fill="hold">
                                          <p:stCondLst>
                                            <p:cond delay="0"/>
                                          </p:stCondLst>
                                        </p:cTn>
                                        <p:tgtEl>
                                          <p:spTgt spid="114"/>
                                        </p:tgtEl>
                                        <p:attrNameLst>
                                          <p:attrName>style.visibility</p:attrName>
                                        </p:attrNameLst>
                                      </p:cBhvr>
                                      <p:to>
                                        <p:strVal val="visible"/>
                                      </p:to>
                                    </p:set>
                                    <p:anim calcmode="lin" valueType="num">
                                      <p:cBhvr additive="base">
                                        <p:cTn id="547" dur="4000" fill="hold"/>
                                        <p:tgtEl>
                                          <p:spTgt spid="114"/>
                                        </p:tgtEl>
                                        <p:attrNameLst>
                                          <p:attrName>ppt_x</p:attrName>
                                        </p:attrNameLst>
                                      </p:cBhvr>
                                      <p:tavLst>
                                        <p:tav tm="0">
                                          <p:val>
                                            <p:strVal val="#ppt_x"/>
                                          </p:val>
                                        </p:tav>
                                        <p:tav tm="100000">
                                          <p:val>
                                            <p:strVal val="#ppt_x"/>
                                          </p:val>
                                        </p:tav>
                                      </p:tavLst>
                                    </p:anim>
                                    <p:anim calcmode="lin" valueType="num">
                                      <p:cBhvr additive="base">
                                        <p:cTn id="548" dur="4000" fill="hold"/>
                                        <p:tgtEl>
                                          <p:spTgt spid="114"/>
                                        </p:tgtEl>
                                        <p:attrNameLst>
                                          <p:attrName>ppt_y</p:attrName>
                                        </p:attrNameLst>
                                      </p:cBhvr>
                                      <p:tavLst>
                                        <p:tav tm="0">
                                          <p:val>
                                            <p:strVal val="0-#ppt_h/2"/>
                                          </p:val>
                                        </p:tav>
                                        <p:tav tm="100000">
                                          <p:val>
                                            <p:strVal val="#ppt_y"/>
                                          </p:val>
                                        </p:tav>
                                      </p:tavLst>
                                    </p:anim>
                                  </p:childTnLst>
                                </p:cTn>
                              </p:par>
                              <p:par>
                                <p:cTn id="549" presetID="19" presetClass="entr" presetSubtype="5" fill="hold" nodeType="withEffect">
                                  <p:stCondLst>
                                    <p:cond delay="0"/>
                                  </p:stCondLst>
                                  <p:childTnLst>
                                    <p:set>
                                      <p:cBhvr>
                                        <p:cTn id="550" dur="1" fill="hold">
                                          <p:stCondLst>
                                            <p:cond delay="0"/>
                                          </p:stCondLst>
                                        </p:cTn>
                                        <p:tgtEl>
                                          <p:spTgt spid="114"/>
                                        </p:tgtEl>
                                        <p:attrNameLst>
                                          <p:attrName>style.visibility</p:attrName>
                                        </p:attrNameLst>
                                      </p:cBhvr>
                                      <p:to>
                                        <p:strVal val="visible"/>
                                      </p:to>
                                    </p:set>
                                    <p:anim calcmode="lin" valueType="num">
                                      <p:cBhvr>
                                        <p:cTn id="551" dur="4000" fill="hold"/>
                                        <p:tgtEl>
                                          <p:spTgt spid="114"/>
                                        </p:tgtEl>
                                        <p:attrNameLst>
                                          <p:attrName>ppt_w</p:attrName>
                                        </p:attrNameLst>
                                      </p:cBhvr>
                                      <p:tavLst>
                                        <p:tav tm="0">
                                          <p:val>
                                            <p:strVal val="#ppt_w"/>
                                          </p:val>
                                        </p:tav>
                                        <p:tav tm="100000">
                                          <p:val>
                                            <p:strVal val="#ppt_w"/>
                                          </p:val>
                                        </p:tav>
                                      </p:tavLst>
                                    </p:anim>
                                    <p:anim calcmode="lin" valueType="num">
                                      <p:cBhvr>
                                        <p:cTn id="552" dur="4000" fill="hold"/>
                                        <p:tgtEl>
                                          <p:spTgt spid="114"/>
                                        </p:tgtEl>
                                        <p:attrNameLst>
                                          <p:attrName>ppt_h</p:attrName>
                                        </p:attrNameLst>
                                      </p:cBhvr>
                                      <p:tavLst>
                                        <p:tav tm="0" fmla="#ppt_h*sin(2.5*pi*$)">
                                          <p:val>
                                            <p:fltVal val="0"/>
                                          </p:val>
                                        </p:tav>
                                        <p:tav tm="100000">
                                          <p:val>
                                            <p:fltVal val="1"/>
                                          </p:val>
                                        </p:tav>
                                      </p:tavLst>
                                    </p:anim>
                                  </p:childTnLst>
                                </p:cTn>
                              </p:par>
                              <p:par>
                                <p:cTn id="553" presetID="2" presetClass="exit" presetSubtype="1" fill="hold" nodeType="withEffect">
                                  <p:stCondLst>
                                    <p:cond delay="0"/>
                                  </p:stCondLst>
                                  <p:childTnLst>
                                    <p:anim calcmode="lin" valueType="num">
                                      <p:cBhvr additive="base">
                                        <p:cTn id="554" dur="4500"/>
                                        <p:tgtEl>
                                          <p:spTgt spid="114"/>
                                        </p:tgtEl>
                                        <p:attrNameLst>
                                          <p:attrName>ppt_x</p:attrName>
                                        </p:attrNameLst>
                                      </p:cBhvr>
                                      <p:tavLst>
                                        <p:tav tm="0">
                                          <p:val>
                                            <p:strVal val="ppt_x"/>
                                          </p:val>
                                        </p:tav>
                                        <p:tav tm="100000">
                                          <p:val>
                                            <p:strVal val="ppt_x"/>
                                          </p:val>
                                        </p:tav>
                                      </p:tavLst>
                                    </p:anim>
                                    <p:anim calcmode="lin" valueType="num">
                                      <p:cBhvr additive="base">
                                        <p:cTn id="555" dur="4500"/>
                                        <p:tgtEl>
                                          <p:spTgt spid="114"/>
                                        </p:tgtEl>
                                        <p:attrNameLst>
                                          <p:attrName>ppt_y</p:attrName>
                                        </p:attrNameLst>
                                      </p:cBhvr>
                                      <p:tavLst>
                                        <p:tav tm="0">
                                          <p:val>
                                            <p:strVal val="ppt_y"/>
                                          </p:val>
                                        </p:tav>
                                        <p:tav tm="100000">
                                          <p:val>
                                            <p:strVal val="0-ppt_h/2"/>
                                          </p:val>
                                        </p:tav>
                                      </p:tavLst>
                                    </p:anim>
                                    <p:set>
                                      <p:cBhvr>
                                        <p:cTn id="556" dur="1" fill="hold">
                                          <p:stCondLst>
                                            <p:cond delay="4499"/>
                                          </p:stCondLst>
                                        </p:cTn>
                                        <p:tgtEl>
                                          <p:spTgt spid="114"/>
                                        </p:tgtEl>
                                        <p:attrNameLst>
                                          <p:attrName>style.visibility</p:attrName>
                                        </p:attrNameLst>
                                      </p:cBhvr>
                                      <p:to>
                                        <p:strVal val="hidden"/>
                                      </p:to>
                                    </p:set>
                                  </p:childTnLst>
                                </p:cTn>
                              </p:par>
                              <p:par>
                                <p:cTn id="557" presetID="3" presetClass="exit" presetSubtype="10" fill="hold" nodeType="withEffect">
                                  <p:stCondLst>
                                    <p:cond delay="0"/>
                                  </p:stCondLst>
                                  <p:childTnLst>
                                    <p:animEffect transition="out" filter="blinds(horizontal)">
                                      <p:cBhvr>
                                        <p:cTn id="558" dur="6000"/>
                                        <p:tgtEl>
                                          <p:spTgt spid="114"/>
                                        </p:tgtEl>
                                      </p:cBhvr>
                                    </p:animEffect>
                                    <p:set>
                                      <p:cBhvr>
                                        <p:cTn id="559" dur="1" fill="hold">
                                          <p:stCondLst>
                                            <p:cond delay="5999"/>
                                          </p:stCondLst>
                                        </p:cTn>
                                        <p:tgtEl>
                                          <p:spTgt spid="114"/>
                                        </p:tgtEl>
                                        <p:attrNameLst>
                                          <p:attrName>style.visibility</p:attrName>
                                        </p:attrNameLst>
                                      </p:cBhvr>
                                      <p:to>
                                        <p:strVal val="hidden"/>
                                      </p:to>
                                    </p:set>
                                  </p:childTnLst>
                                </p:cTn>
                              </p:par>
                              <p:par>
                                <p:cTn id="560" presetID="2" presetClass="entr" presetSubtype="1" fill="hold" nodeType="withEffect">
                                  <p:stCondLst>
                                    <p:cond delay="0"/>
                                  </p:stCondLst>
                                  <p:childTnLst>
                                    <p:set>
                                      <p:cBhvr>
                                        <p:cTn id="561" dur="1" fill="hold">
                                          <p:stCondLst>
                                            <p:cond delay="0"/>
                                          </p:stCondLst>
                                        </p:cTn>
                                        <p:tgtEl>
                                          <p:spTgt spid="117"/>
                                        </p:tgtEl>
                                        <p:attrNameLst>
                                          <p:attrName>style.visibility</p:attrName>
                                        </p:attrNameLst>
                                      </p:cBhvr>
                                      <p:to>
                                        <p:strVal val="visible"/>
                                      </p:to>
                                    </p:set>
                                    <p:anim calcmode="lin" valueType="num">
                                      <p:cBhvr additive="base">
                                        <p:cTn id="562" dur="4000" fill="hold"/>
                                        <p:tgtEl>
                                          <p:spTgt spid="117"/>
                                        </p:tgtEl>
                                        <p:attrNameLst>
                                          <p:attrName>ppt_x</p:attrName>
                                        </p:attrNameLst>
                                      </p:cBhvr>
                                      <p:tavLst>
                                        <p:tav tm="0">
                                          <p:val>
                                            <p:strVal val="#ppt_x"/>
                                          </p:val>
                                        </p:tav>
                                        <p:tav tm="100000">
                                          <p:val>
                                            <p:strVal val="#ppt_x"/>
                                          </p:val>
                                        </p:tav>
                                      </p:tavLst>
                                    </p:anim>
                                    <p:anim calcmode="lin" valueType="num">
                                      <p:cBhvr additive="base">
                                        <p:cTn id="563" dur="4000" fill="hold"/>
                                        <p:tgtEl>
                                          <p:spTgt spid="117"/>
                                        </p:tgtEl>
                                        <p:attrNameLst>
                                          <p:attrName>ppt_y</p:attrName>
                                        </p:attrNameLst>
                                      </p:cBhvr>
                                      <p:tavLst>
                                        <p:tav tm="0">
                                          <p:val>
                                            <p:strVal val="0-#ppt_h/2"/>
                                          </p:val>
                                        </p:tav>
                                        <p:tav tm="100000">
                                          <p:val>
                                            <p:strVal val="#ppt_y"/>
                                          </p:val>
                                        </p:tav>
                                      </p:tavLst>
                                    </p:anim>
                                  </p:childTnLst>
                                </p:cTn>
                              </p:par>
                              <p:par>
                                <p:cTn id="564" presetID="19" presetClass="entr" presetSubtype="5" fill="hold" nodeType="withEffect">
                                  <p:stCondLst>
                                    <p:cond delay="0"/>
                                  </p:stCondLst>
                                  <p:childTnLst>
                                    <p:set>
                                      <p:cBhvr>
                                        <p:cTn id="565" dur="1" fill="hold">
                                          <p:stCondLst>
                                            <p:cond delay="0"/>
                                          </p:stCondLst>
                                        </p:cTn>
                                        <p:tgtEl>
                                          <p:spTgt spid="117"/>
                                        </p:tgtEl>
                                        <p:attrNameLst>
                                          <p:attrName>style.visibility</p:attrName>
                                        </p:attrNameLst>
                                      </p:cBhvr>
                                      <p:to>
                                        <p:strVal val="visible"/>
                                      </p:to>
                                    </p:set>
                                    <p:anim calcmode="lin" valueType="num">
                                      <p:cBhvr>
                                        <p:cTn id="566" dur="4000" fill="hold"/>
                                        <p:tgtEl>
                                          <p:spTgt spid="117"/>
                                        </p:tgtEl>
                                        <p:attrNameLst>
                                          <p:attrName>ppt_w</p:attrName>
                                        </p:attrNameLst>
                                      </p:cBhvr>
                                      <p:tavLst>
                                        <p:tav tm="0">
                                          <p:val>
                                            <p:strVal val="#ppt_w"/>
                                          </p:val>
                                        </p:tav>
                                        <p:tav tm="100000">
                                          <p:val>
                                            <p:strVal val="#ppt_w"/>
                                          </p:val>
                                        </p:tav>
                                      </p:tavLst>
                                    </p:anim>
                                    <p:anim calcmode="lin" valueType="num">
                                      <p:cBhvr>
                                        <p:cTn id="567" dur="4000" fill="hold"/>
                                        <p:tgtEl>
                                          <p:spTgt spid="117"/>
                                        </p:tgtEl>
                                        <p:attrNameLst>
                                          <p:attrName>ppt_h</p:attrName>
                                        </p:attrNameLst>
                                      </p:cBhvr>
                                      <p:tavLst>
                                        <p:tav tm="0" fmla="#ppt_h*sin(2.5*pi*$)">
                                          <p:val>
                                            <p:fltVal val="0"/>
                                          </p:val>
                                        </p:tav>
                                        <p:tav tm="100000">
                                          <p:val>
                                            <p:fltVal val="1"/>
                                          </p:val>
                                        </p:tav>
                                      </p:tavLst>
                                    </p:anim>
                                  </p:childTnLst>
                                </p:cTn>
                              </p:par>
                              <p:par>
                                <p:cTn id="568" presetID="2" presetClass="exit" presetSubtype="1" fill="hold" nodeType="withEffect">
                                  <p:stCondLst>
                                    <p:cond delay="0"/>
                                  </p:stCondLst>
                                  <p:childTnLst>
                                    <p:anim calcmode="lin" valueType="num">
                                      <p:cBhvr additive="base">
                                        <p:cTn id="569" dur="4500"/>
                                        <p:tgtEl>
                                          <p:spTgt spid="117"/>
                                        </p:tgtEl>
                                        <p:attrNameLst>
                                          <p:attrName>ppt_x</p:attrName>
                                        </p:attrNameLst>
                                      </p:cBhvr>
                                      <p:tavLst>
                                        <p:tav tm="0">
                                          <p:val>
                                            <p:strVal val="ppt_x"/>
                                          </p:val>
                                        </p:tav>
                                        <p:tav tm="100000">
                                          <p:val>
                                            <p:strVal val="ppt_x"/>
                                          </p:val>
                                        </p:tav>
                                      </p:tavLst>
                                    </p:anim>
                                    <p:anim calcmode="lin" valueType="num">
                                      <p:cBhvr additive="base">
                                        <p:cTn id="570" dur="4500"/>
                                        <p:tgtEl>
                                          <p:spTgt spid="117"/>
                                        </p:tgtEl>
                                        <p:attrNameLst>
                                          <p:attrName>ppt_y</p:attrName>
                                        </p:attrNameLst>
                                      </p:cBhvr>
                                      <p:tavLst>
                                        <p:tav tm="0">
                                          <p:val>
                                            <p:strVal val="ppt_y"/>
                                          </p:val>
                                        </p:tav>
                                        <p:tav tm="100000">
                                          <p:val>
                                            <p:strVal val="0-ppt_h/2"/>
                                          </p:val>
                                        </p:tav>
                                      </p:tavLst>
                                    </p:anim>
                                    <p:set>
                                      <p:cBhvr>
                                        <p:cTn id="571" dur="1" fill="hold">
                                          <p:stCondLst>
                                            <p:cond delay="4499"/>
                                          </p:stCondLst>
                                        </p:cTn>
                                        <p:tgtEl>
                                          <p:spTgt spid="117"/>
                                        </p:tgtEl>
                                        <p:attrNameLst>
                                          <p:attrName>style.visibility</p:attrName>
                                        </p:attrNameLst>
                                      </p:cBhvr>
                                      <p:to>
                                        <p:strVal val="hidden"/>
                                      </p:to>
                                    </p:set>
                                  </p:childTnLst>
                                </p:cTn>
                              </p:par>
                              <p:par>
                                <p:cTn id="572" presetID="3" presetClass="exit" presetSubtype="10" fill="hold" nodeType="withEffect">
                                  <p:stCondLst>
                                    <p:cond delay="0"/>
                                  </p:stCondLst>
                                  <p:childTnLst>
                                    <p:animEffect transition="out" filter="blinds(horizontal)">
                                      <p:cBhvr>
                                        <p:cTn id="573" dur="6000"/>
                                        <p:tgtEl>
                                          <p:spTgt spid="117"/>
                                        </p:tgtEl>
                                      </p:cBhvr>
                                    </p:animEffect>
                                    <p:set>
                                      <p:cBhvr>
                                        <p:cTn id="574" dur="1" fill="hold">
                                          <p:stCondLst>
                                            <p:cond delay="5999"/>
                                          </p:stCondLst>
                                        </p:cTn>
                                        <p:tgtEl>
                                          <p:spTgt spid="117"/>
                                        </p:tgtEl>
                                        <p:attrNameLst>
                                          <p:attrName>style.visibility</p:attrName>
                                        </p:attrNameLst>
                                      </p:cBhvr>
                                      <p:to>
                                        <p:strVal val="hidden"/>
                                      </p:to>
                                    </p:set>
                                  </p:childTnLst>
                                </p:cTn>
                              </p:par>
                              <p:par>
                                <p:cTn id="575" presetID="2" presetClass="entr" presetSubtype="1" fill="hold" nodeType="withEffect">
                                  <p:stCondLst>
                                    <p:cond delay="0"/>
                                  </p:stCondLst>
                                  <p:childTnLst>
                                    <p:set>
                                      <p:cBhvr>
                                        <p:cTn id="576" dur="1" fill="hold">
                                          <p:stCondLst>
                                            <p:cond delay="0"/>
                                          </p:stCondLst>
                                        </p:cTn>
                                        <p:tgtEl>
                                          <p:spTgt spid="120"/>
                                        </p:tgtEl>
                                        <p:attrNameLst>
                                          <p:attrName>style.visibility</p:attrName>
                                        </p:attrNameLst>
                                      </p:cBhvr>
                                      <p:to>
                                        <p:strVal val="visible"/>
                                      </p:to>
                                    </p:set>
                                    <p:anim calcmode="lin" valueType="num">
                                      <p:cBhvr additive="base">
                                        <p:cTn id="577" dur="4000" fill="hold"/>
                                        <p:tgtEl>
                                          <p:spTgt spid="120"/>
                                        </p:tgtEl>
                                        <p:attrNameLst>
                                          <p:attrName>ppt_x</p:attrName>
                                        </p:attrNameLst>
                                      </p:cBhvr>
                                      <p:tavLst>
                                        <p:tav tm="0">
                                          <p:val>
                                            <p:strVal val="#ppt_x"/>
                                          </p:val>
                                        </p:tav>
                                        <p:tav tm="100000">
                                          <p:val>
                                            <p:strVal val="#ppt_x"/>
                                          </p:val>
                                        </p:tav>
                                      </p:tavLst>
                                    </p:anim>
                                    <p:anim calcmode="lin" valueType="num">
                                      <p:cBhvr additive="base">
                                        <p:cTn id="578" dur="4000" fill="hold"/>
                                        <p:tgtEl>
                                          <p:spTgt spid="120"/>
                                        </p:tgtEl>
                                        <p:attrNameLst>
                                          <p:attrName>ppt_y</p:attrName>
                                        </p:attrNameLst>
                                      </p:cBhvr>
                                      <p:tavLst>
                                        <p:tav tm="0">
                                          <p:val>
                                            <p:strVal val="0-#ppt_h/2"/>
                                          </p:val>
                                        </p:tav>
                                        <p:tav tm="100000">
                                          <p:val>
                                            <p:strVal val="#ppt_y"/>
                                          </p:val>
                                        </p:tav>
                                      </p:tavLst>
                                    </p:anim>
                                  </p:childTnLst>
                                </p:cTn>
                              </p:par>
                              <p:par>
                                <p:cTn id="579" presetID="19" presetClass="entr" presetSubtype="5" fill="hold" nodeType="withEffect">
                                  <p:stCondLst>
                                    <p:cond delay="0"/>
                                  </p:stCondLst>
                                  <p:childTnLst>
                                    <p:set>
                                      <p:cBhvr>
                                        <p:cTn id="580" dur="1" fill="hold">
                                          <p:stCondLst>
                                            <p:cond delay="0"/>
                                          </p:stCondLst>
                                        </p:cTn>
                                        <p:tgtEl>
                                          <p:spTgt spid="120"/>
                                        </p:tgtEl>
                                        <p:attrNameLst>
                                          <p:attrName>style.visibility</p:attrName>
                                        </p:attrNameLst>
                                      </p:cBhvr>
                                      <p:to>
                                        <p:strVal val="visible"/>
                                      </p:to>
                                    </p:set>
                                    <p:anim calcmode="lin" valueType="num">
                                      <p:cBhvr>
                                        <p:cTn id="581" dur="4000" fill="hold"/>
                                        <p:tgtEl>
                                          <p:spTgt spid="120"/>
                                        </p:tgtEl>
                                        <p:attrNameLst>
                                          <p:attrName>ppt_w</p:attrName>
                                        </p:attrNameLst>
                                      </p:cBhvr>
                                      <p:tavLst>
                                        <p:tav tm="0">
                                          <p:val>
                                            <p:strVal val="#ppt_w"/>
                                          </p:val>
                                        </p:tav>
                                        <p:tav tm="100000">
                                          <p:val>
                                            <p:strVal val="#ppt_w"/>
                                          </p:val>
                                        </p:tav>
                                      </p:tavLst>
                                    </p:anim>
                                    <p:anim calcmode="lin" valueType="num">
                                      <p:cBhvr>
                                        <p:cTn id="582" dur="4000" fill="hold"/>
                                        <p:tgtEl>
                                          <p:spTgt spid="120"/>
                                        </p:tgtEl>
                                        <p:attrNameLst>
                                          <p:attrName>ppt_h</p:attrName>
                                        </p:attrNameLst>
                                      </p:cBhvr>
                                      <p:tavLst>
                                        <p:tav tm="0" fmla="#ppt_h*sin(2.5*pi*$)">
                                          <p:val>
                                            <p:fltVal val="0"/>
                                          </p:val>
                                        </p:tav>
                                        <p:tav tm="100000">
                                          <p:val>
                                            <p:fltVal val="1"/>
                                          </p:val>
                                        </p:tav>
                                      </p:tavLst>
                                    </p:anim>
                                  </p:childTnLst>
                                </p:cTn>
                              </p:par>
                              <p:par>
                                <p:cTn id="583" presetID="2" presetClass="exit" presetSubtype="1" fill="hold" nodeType="withEffect">
                                  <p:stCondLst>
                                    <p:cond delay="0"/>
                                  </p:stCondLst>
                                  <p:childTnLst>
                                    <p:anim calcmode="lin" valueType="num">
                                      <p:cBhvr additive="base">
                                        <p:cTn id="584" dur="4500"/>
                                        <p:tgtEl>
                                          <p:spTgt spid="120"/>
                                        </p:tgtEl>
                                        <p:attrNameLst>
                                          <p:attrName>ppt_x</p:attrName>
                                        </p:attrNameLst>
                                      </p:cBhvr>
                                      <p:tavLst>
                                        <p:tav tm="0">
                                          <p:val>
                                            <p:strVal val="ppt_x"/>
                                          </p:val>
                                        </p:tav>
                                        <p:tav tm="100000">
                                          <p:val>
                                            <p:strVal val="ppt_x"/>
                                          </p:val>
                                        </p:tav>
                                      </p:tavLst>
                                    </p:anim>
                                    <p:anim calcmode="lin" valueType="num">
                                      <p:cBhvr additive="base">
                                        <p:cTn id="585" dur="4500"/>
                                        <p:tgtEl>
                                          <p:spTgt spid="120"/>
                                        </p:tgtEl>
                                        <p:attrNameLst>
                                          <p:attrName>ppt_y</p:attrName>
                                        </p:attrNameLst>
                                      </p:cBhvr>
                                      <p:tavLst>
                                        <p:tav tm="0">
                                          <p:val>
                                            <p:strVal val="ppt_y"/>
                                          </p:val>
                                        </p:tav>
                                        <p:tav tm="100000">
                                          <p:val>
                                            <p:strVal val="0-ppt_h/2"/>
                                          </p:val>
                                        </p:tav>
                                      </p:tavLst>
                                    </p:anim>
                                    <p:set>
                                      <p:cBhvr>
                                        <p:cTn id="586" dur="1" fill="hold">
                                          <p:stCondLst>
                                            <p:cond delay="4499"/>
                                          </p:stCondLst>
                                        </p:cTn>
                                        <p:tgtEl>
                                          <p:spTgt spid="120"/>
                                        </p:tgtEl>
                                        <p:attrNameLst>
                                          <p:attrName>style.visibility</p:attrName>
                                        </p:attrNameLst>
                                      </p:cBhvr>
                                      <p:to>
                                        <p:strVal val="hidden"/>
                                      </p:to>
                                    </p:set>
                                  </p:childTnLst>
                                </p:cTn>
                              </p:par>
                              <p:par>
                                <p:cTn id="587" presetID="3" presetClass="exit" presetSubtype="10" fill="hold" nodeType="withEffect">
                                  <p:stCondLst>
                                    <p:cond delay="0"/>
                                  </p:stCondLst>
                                  <p:childTnLst>
                                    <p:animEffect transition="out" filter="blinds(horizontal)">
                                      <p:cBhvr>
                                        <p:cTn id="588" dur="6000"/>
                                        <p:tgtEl>
                                          <p:spTgt spid="120"/>
                                        </p:tgtEl>
                                      </p:cBhvr>
                                    </p:animEffect>
                                    <p:set>
                                      <p:cBhvr>
                                        <p:cTn id="589" dur="1" fill="hold">
                                          <p:stCondLst>
                                            <p:cond delay="5999"/>
                                          </p:stCondLst>
                                        </p:cTn>
                                        <p:tgtEl>
                                          <p:spTgt spid="120"/>
                                        </p:tgtEl>
                                        <p:attrNameLst>
                                          <p:attrName>style.visibility</p:attrName>
                                        </p:attrNameLst>
                                      </p:cBhvr>
                                      <p:to>
                                        <p:strVal val="hidden"/>
                                      </p:to>
                                    </p:set>
                                  </p:childTnLst>
                                </p:cTn>
                              </p:par>
                              <p:par>
                                <p:cTn id="590" presetID="2" presetClass="entr" presetSubtype="1" fill="hold" nodeType="withEffect">
                                  <p:stCondLst>
                                    <p:cond delay="0"/>
                                  </p:stCondLst>
                                  <p:childTnLst>
                                    <p:set>
                                      <p:cBhvr>
                                        <p:cTn id="591" dur="1" fill="hold">
                                          <p:stCondLst>
                                            <p:cond delay="0"/>
                                          </p:stCondLst>
                                        </p:cTn>
                                        <p:tgtEl>
                                          <p:spTgt spid="123"/>
                                        </p:tgtEl>
                                        <p:attrNameLst>
                                          <p:attrName>style.visibility</p:attrName>
                                        </p:attrNameLst>
                                      </p:cBhvr>
                                      <p:to>
                                        <p:strVal val="visible"/>
                                      </p:to>
                                    </p:set>
                                    <p:anim calcmode="lin" valueType="num">
                                      <p:cBhvr additive="base">
                                        <p:cTn id="592" dur="4000" fill="hold"/>
                                        <p:tgtEl>
                                          <p:spTgt spid="123"/>
                                        </p:tgtEl>
                                        <p:attrNameLst>
                                          <p:attrName>ppt_x</p:attrName>
                                        </p:attrNameLst>
                                      </p:cBhvr>
                                      <p:tavLst>
                                        <p:tav tm="0">
                                          <p:val>
                                            <p:strVal val="#ppt_x"/>
                                          </p:val>
                                        </p:tav>
                                        <p:tav tm="100000">
                                          <p:val>
                                            <p:strVal val="#ppt_x"/>
                                          </p:val>
                                        </p:tav>
                                      </p:tavLst>
                                    </p:anim>
                                    <p:anim calcmode="lin" valueType="num">
                                      <p:cBhvr additive="base">
                                        <p:cTn id="593" dur="4000" fill="hold"/>
                                        <p:tgtEl>
                                          <p:spTgt spid="123"/>
                                        </p:tgtEl>
                                        <p:attrNameLst>
                                          <p:attrName>ppt_y</p:attrName>
                                        </p:attrNameLst>
                                      </p:cBhvr>
                                      <p:tavLst>
                                        <p:tav tm="0">
                                          <p:val>
                                            <p:strVal val="0-#ppt_h/2"/>
                                          </p:val>
                                        </p:tav>
                                        <p:tav tm="100000">
                                          <p:val>
                                            <p:strVal val="#ppt_y"/>
                                          </p:val>
                                        </p:tav>
                                      </p:tavLst>
                                    </p:anim>
                                  </p:childTnLst>
                                </p:cTn>
                              </p:par>
                              <p:par>
                                <p:cTn id="594" presetID="19" presetClass="entr" presetSubtype="5" fill="hold" nodeType="withEffect">
                                  <p:stCondLst>
                                    <p:cond delay="0"/>
                                  </p:stCondLst>
                                  <p:childTnLst>
                                    <p:set>
                                      <p:cBhvr>
                                        <p:cTn id="595" dur="1" fill="hold">
                                          <p:stCondLst>
                                            <p:cond delay="0"/>
                                          </p:stCondLst>
                                        </p:cTn>
                                        <p:tgtEl>
                                          <p:spTgt spid="123"/>
                                        </p:tgtEl>
                                        <p:attrNameLst>
                                          <p:attrName>style.visibility</p:attrName>
                                        </p:attrNameLst>
                                      </p:cBhvr>
                                      <p:to>
                                        <p:strVal val="visible"/>
                                      </p:to>
                                    </p:set>
                                    <p:anim calcmode="lin" valueType="num">
                                      <p:cBhvr>
                                        <p:cTn id="596" dur="4000" fill="hold"/>
                                        <p:tgtEl>
                                          <p:spTgt spid="123"/>
                                        </p:tgtEl>
                                        <p:attrNameLst>
                                          <p:attrName>ppt_w</p:attrName>
                                        </p:attrNameLst>
                                      </p:cBhvr>
                                      <p:tavLst>
                                        <p:tav tm="0">
                                          <p:val>
                                            <p:strVal val="#ppt_w"/>
                                          </p:val>
                                        </p:tav>
                                        <p:tav tm="100000">
                                          <p:val>
                                            <p:strVal val="#ppt_w"/>
                                          </p:val>
                                        </p:tav>
                                      </p:tavLst>
                                    </p:anim>
                                    <p:anim calcmode="lin" valueType="num">
                                      <p:cBhvr>
                                        <p:cTn id="597" dur="4000" fill="hold"/>
                                        <p:tgtEl>
                                          <p:spTgt spid="123"/>
                                        </p:tgtEl>
                                        <p:attrNameLst>
                                          <p:attrName>ppt_h</p:attrName>
                                        </p:attrNameLst>
                                      </p:cBhvr>
                                      <p:tavLst>
                                        <p:tav tm="0" fmla="#ppt_h*sin(2.5*pi*$)">
                                          <p:val>
                                            <p:fltVal val="0"/>
                                          </p:val>
                                        </p:tav>
                                        <p:tav tm="100000">
                                          <p:val>
                                            <p:fltVal val="1"/>
                                          </p:val>
                                        </p:tav>
                                      </p:tavLst>
                                    </p:anim>
                                  </p:childTnLst>
                                </p:cTn>
                              </p:par>
                              <p:par>
                                <p:cTn id="598" presetID="2" presetClass="exit" presetSubtype="1" fill="hold" nodeType="withEffect">
                                  <p:stCondLst>
                                    <p:cond delay="0"/>
                                  </p:stCondLst>
                                  <p:childTnLst>
                                    <p:anim calcmode="lin" valueType="num">
                                      <p:cBhvr additive="base">
                                        <p:cTn id="599" dur="4500"/>
                                        <p:tgtEl>
                                          <p:spTgt spid="123"/>
                                        </p:tgtEl>
                                        <p:attrNameLst>
                                          <p:attrName>ppt_x</p:attrName>
                                        </p:attrNameLst>
                                      </p:cBhvr>
                                      <p:tavLst>
                                        <p:tav tm="0">
                                          <p:val>
                                            <p:strVal val="ppt_x"/>
                                          </p:val>
                                        </p:tav>
                                        <p:tav tm="100000">
                                          <p:val>
                                            <p:strVal val="ppt_x"/>
                                          </p:val>
                                        </p:tav>
                                      </p:tavLst>
                                    </p:anim>
                                    <p:anim calcmode="lin" valueType="num">
                                      <p:cBhvr additive="base">
                                        <p:cTn id="600" dur="4500"/>
                                        <p:tgtEl>
                                          <p:spTgt spid="123"/>
                                        </p:tgtEl>
                                        <p:attrNameLst>
                                          <p:attrName>ppt_y</p:attrName>
                                        </p:attrNameLst>
                                      </p:cBhvr>
                                      <p:tavLst>
                                        <p:tav tm="0">
                                          <p:val>
                                            <p:strVal val="ppt_y"/>
                                          </p:val>
                                        </p:tav>
                                        <p:tav tm="100000">
                                          <p:val>
                                            <p:strVal val="0-ppt_h/2"/>
                                          </p:val>
                                        </p:tav>
                                      </p:tavLst>
                                    </p:anim>
                                    <p:set>
                                      <p:cBhvr>
                                        <p:cTn id="601" dur="1" fill="hold">
                                          <p:stCondLst>
                                            <p:cond delay="4499"/>
                                          </p:stCondLst>
                                        </p:cTn>
                                        <p:tgtEl>
                                          <p:spTgt spid="123"/>
                                        </p:tgtEl>
                                        <p:attrNameLst>
                                          <p:attrName>style.visibility</p:attrName>
                                        </p:attrNameLst>
                                      </p:cBhvr>
                                      <p:to>
                                        <p:strVal val="hidden"/>
                                      </p:to>
                                    </p:set>
                                  </p:childTnLst>
                                </p:cTn>
                              </p:par>
                              <p:par>
                                <p:cTn id="602" presetID="3" presetClass="exit" presetSubtype="10" fill="hold" nodeType="withEffect">
                                  <p:stCondLst>
                                    <p:cond delay="0"/>
                                  </p:stCondLst>
                                  <p:childTnLst>
                                    <p:animEffect transition="out" filter="blinds(horizontal)">
                                      <p:cBhvr>
                                        <p:cTn id="603" dur="6000"/>
                                        <p:tgtEl>
                                          <p:spTgt spid="123"/>
                                        </p:tgtEl>
                                      </p:cBhvr>
                                    </p:animEffect>
                                    <p:set>
                                      <p:cBhvr>
                                        <p:cTn id="604" dur="1" fill="hold">
                                          <p:stCondLst>
                                            <p:cond delay="5999"/>
                                          </p:stCondLst>
                                        </p:cTn>
                                        <p:tgtEl>
                                          <p:spTgt spid="123"/>
                                        </p:tgtEl>
                                        <p:attrNameLst>
                                          <p:attrName>style.visibility</p:attrName>
                                        </p:attrNameLst>
                                      </p:cBhvr>
                                      <p:to>
                                        <p:strVal val="hidden"/>
                                      </p:to>
                                    </p:set>
                                  </p:childTnLst>
                                </p:cTn>
                              </p:par>
                              <p:par>
                                <p:cTn id="605" presetID="2" presetClass="entr" presetSubtype="1" fill="hold" nodeType="withEffect">
                                  <p:stCondLst>
                                    <p:cond delay="0"/>
                                  </p:stCondLst>
                                  <p:childTnLst>
                                    <p:set>
                                      <p:cBhvr>
                                        <p:cTn id="606" dur="1" fill="hold">
                                          <p:stCondLst>
                                            <p:cond delay="0"/>
                                          </p:stCondLst>
                                        </p:cTn>
                                        <p:tgtEl>
                                          <p:spTgt spid="126"/>
                                        </p:tgtEl>
                                        <p:attrNameLst>
                                          <p:attrName>style.visibility</p:attrName>
                                        </p:attrNameLst>
                                      </p:cBhvr>
                                      <p:to>
                                        <p:strVal val="visible"/>
                                      </p:to>
                                    </p:set>
                                    <p:anim calcmode="lin" valueType="num">
                                      <p:cBhvr additive="base">
                                        <p:cTn id="607" dur="4000" fill="hold"/>
                                        <p:tgtEl>
                                          <p:spTgt spid="126"/>
                                        </p:tgtEl>
                                        <p:attrNameLst>
                                          <p:attrName>ppt_x</p:attrName>
                                        </p:attrNameLst>
                                      </p:cBhvr>
                                      <p:tavLst>
                                        <p:tav tm="0">
                                          <p:val>
                                            <p:strVal val="#ppt_x"/>
                                          </p:val>
                                        </p:tav>
                                        <p:tav tm="100000">
                                          <p:val>
                                            <p:strVal val="#ppt_x"/>
                                          </p:val>
                                        </p:tav>
                                      </p:tavLst>
                                    </p:anim>
                                    <p:anim calcmode="lin" valueType="num">
                                      <p:cBhvr additive="base">
                                        <p:cTn id="608" dur="4000" fill="hold"/>
                                        <p:tgtEl>
                                          <p:spTgt spid="126"/>
                                        </p:tgtEl>
                                        <p:attrNameLst>
                                          <p:attrName>ppt_y</p:attrName>
                                        </p:attrNameLst>
                                      </p:cBhvr>
                                      <p:tavLst>
                                        <p:tav tm="0">
                                          <p:val>
                                            <p:strVal val="0-#ppt_h/2"/>
                                          </p:val>
                                        </p:tav>
                                        <p:tav tm="100000">
                                          <p:val>
                                            <p:strVal val="#ppt_y"/>
                                          </p:val>
                                        </p:tav>
                                      </p:tavLst>
                                    </p:anim>
                                  </p:childTnLst>
                                </p:cTn>
                              </p:par>
                              <p:par>
                                <p:cTn id="609" presetID="19" presetClass="entr" presetSubtype="5" fill="hold" nodeType="withEffect">
                                  <p:stCondLst>
                                    <p:cond delay="0"/>
                                  </p:stCondLst>
                                  <p:childTnLst>
                                    <p:set>
                                      <p:cBhvr>
                                        <p:cTn id="610" dur="1" fill="hold">
                                          <p:stCondLst>
                                            <p:cond delay="0"/>
                                          </p:stCondLst>
                                        </p:cTn>
                                        <p:tgtEl>
                                          <p:spTgt spid="126"/>
                                        </p:tgtEl>
                                        <p:attrNameLst>
                                          <p:attrName>style.visibility</p:attrName>
                                        </p:attrNameLst>
                                      </p:cBhvr>
                                      <p:to>
                                        <p:strVal val="visible"/>
                                      </p:to>
                                    </p:set>
                                    <p:anim calcmode="lin" valueType="num">
                                      <p:cBhvr>
                                        <p:cTn id="611" dur="4000" fill="hold"/>
                                        <p:tgtEl>
                                          <p:spTgt spid="126"/>
                                        </p:tgtEl>
                                        <p:attrNameLst>
                                          <p:attrName>ppt_w</p:attrName>
                                        </p:attrNameLst>
                                      </p:cBhvr>
                                      <p:tavLst>
                                        <p:tav tm="0">
                                          <p:val>
                                            <p:strVal val="#ppt_w"/>
                                          </p:val>
                                        </p:tav>
                                        <p:tav tm="100000">
                                          <p:val>
                                            <p:strVal val="#ppt_w"/>
                                          </p:val>
                                        </p:tav>
                                      </p:tavLst>
                                    </p:anim>
                                    <p:anim calcmode="lin" valueType="num">
                                      <p:cBhvr>
                                        <p:cTn id="612" dur="4000" fill="hold"/>
                                        <p:tgtEl>
                                          <p:spTgt spid="126"/>
                                        </p:tgtEl>
                                        <p:attrNameLst>
                                          <p:attrName>ppt_h</p:attrName>
                                        </p:attrNameLst>
                                      </p:cBhvr>
                                      <p:tavLst>
                                        <p:tav tm="0" fmla="#ppt_h*sin(2.5*pi*$)">
                                          <p:val>
                                            <p:fltVal val="0"/>
                                          </p:val>
                                        </p:tav>
                                        <p:tav tm="100000">
                                          <p:val>
                                            <p:fltVal val="1"/>
                                          </p:val>
                                        </p:tav>
                                      </p:tavLst>
                                    </p:anim>
                                  </p:childTnLst>
                                </p:cTn>
                              </p:par>
                              <p:par>
                                <p:cTn id="613" presetID="2" presetClass="exit" presetSubtype="1" fill="hold" nodeType="withEffect">
                                  <p:stCondLst>
                                    <p:cond delay="0"/>
                                  </p:stCondLst>
                                  <p:childTnLst>
                                    <p:anim calcmode="lin" valueType="num">
                                      <p:cBhvr additive="base">
                                        <p:cTn id="614" dur="4500"/>
                                        <p:tgtEl>
                                          <p:spTgt spid="126"/>
                                        </p:tgtEl>
                                        <p:attrNameLst>
                                          <p:attrName>ppt_x</p:attrName>
                                        </p:attrNameLst>
                                      </p:cBhvr>
                                      <p:tavLst>
                                        <p:tav tm="0">
                                          <p:val>
                                            <p:strVal val="ppt_x"/>
                                          </p:val>
                                        </p:tav>
                                        <p:tav tm="100000">
                                          <p:val>
                                            <p:strVal val="ppt_x"/>
                                          </p:val>
                                        </p:tav>
                                      </p:tavLst>
                                    </p:anim>
                                    <p:anim calcmode="lin" valueType="num">
                                      <p:cBhvr additive="base">
                                        <p:cTn id="615" dur="4500"/>
                                        <p:tgtEl>
                                          <p:spTgt spid="126"/>
                                        </p:tgtEl>
                                        <p:attrNameLst>
                                          <p:attrName>ppt_y</p:attrName>
                                        </p:attrNameLst>
                                      </p:cBhvr>
                                      <p:tavLst>
                                        <p:tav tm="0">
                                          <p:val>
                                            <p:strVal val="ppt_y"/>
                                          </p:val>
                                        </p:tav>
                                        <p:tav tm="100000">
                                          <p:val>
                                            <p:strVal val="0-ppt_h/2"/>
                                          </p:val>
                                        </p:tav>
                                      </p:tavLst>
                                    </p:anim>
                                    <p:set>
                                      <p:cBhvr>
                                        <p:cTn id="616" dur="1" fill="hold">
                                          <p:stCondLst>
                                            <p:cond delay="4499"/>
                                          </p:stCondLst>
                                        </p:cTn>
                                        <p:tgtEl>
                                          <p:spTgt spid="126"/>
                                        </p:tgtEl>
                                        <p:attrNameLst>
                                          <p:attrName>style.visibility</p:attrName>
                                        </p:attrNameLst>
                                      </p:cBhvr>
                                      <p:to>
                                        <p:strVal val="hidden"/>
                                      </p:to>
                                    </p:set>
                                  </p:childTnLst>
                                </p:cTn>
                              </p:par>
                              <p:par>
                                <p:cTn id="617" presetID="3" presetClass="exit" presetSubtype="10" fill="hold" nodeType="withEffect">
                                  <p:stCondLst>
                                    <p:cond delay="0"/>
                                  </p:stCondLst>
                                  <p:childTnLst>
                                    <p:animEffect transition="out" filter="blinds(horizontal)">
                                      <p:cBhvr>
                                        <p:cTn id="618" dur="6000"/>
                                        <p:tgtEl>
                                          <p:spTgt spid="126"/>
                                        </p:tgtEl>
                                      </p:cBhvr>
                                    </p:animEffect>
                                    <p:set>
                                      <p:cBhvr>
                                        <p:cTn id="619" dur="1" fill="hold">
                                          <p:stCondLst>
                                            <p:cond delay="5999"/>
                                          </p:stCondLst>
                                        </p:cTn>
                                        <p:tgtEl>
                                          <p:spTgt spid="126"/>
                                        </p:tgtEl>
                                        <p:attrNameLst>
                                          <p:attrName>style.visibility</p:attrName>
                                        </p:attrNameLst>
                                      </p:cBhvr>
                                      <p:to>
                                        <p:strVal val="hidden"/>
                                      </p:to>
                                    </p:set>
                                  </p:childTnLst>
                                </p:cTn>
                              </p:par>
                              <p:par>
                                <p:cTn id="620" presetID="2" presetClass="entr" presetSubtype="1" fill="hold" nodeType="withEffect">
                                  <p:stCondLst>
                                    <p:cond delay="0"/>
                                  </p:stCondLst>
                                  <p:childTnLst>
                                    <p:set>
                                      <p:cBhvr>
                                        <p:cTn id="621" dur="1" fill="hold">
                                          <p:stCondLst>
                                            <p:cond delay="0"/>
                                          </p:stCondLst>
                                        </p:cTn>
                                        <p:tgtEl>
                                          <p:spTgt spid="129"/>
                                        </p:tgtEl>
                                        <p:attrNameLst>
                                          <p:attrName>style.visibility</p:attrName>
                                        </p:attrNameLst>
                                      </p:cBhvr>
                                      <p:to>
                                        <p:strVal val="visible"/>
                                      </p:to>
                                    </p:set>
                                    <p:anim calcmode="lin" valueType="num">
                                      <p:cBhvr additive="base">
                                        <p:cTn id="622" dur="4000" fill="hold"/>
                                        <p:tgtEl>
                                          <p:spTgt spid="129"/>
                                        </p:tgtEl>
                                        <p:attrNameLst>
                                          <p:attrName>ppt_x</p:attrName>
                                        </p:attrNameLst>
                                      </p:cBhvr>
                                      <p:tavLst>
                                        <p:tav tm="0">
                                          <p:val>
                                            <p:strVal val="#ppt_x"/>
                                          </p:val>
                                        </p:tav>
                                        <p:tav tm="100000">
                                          <p:val>
                                            <p:strVal val="#ppt_x"/>
                                          </p:val>
                                        </p:tav>
                                      </p:tavLst>
                                    </p:anim>
                                    <p:anim calcmode="lin" valueType="num">
                                      <p:cBhvr additive="base">
                                        <p:cTn id="623" dur="4000" fill="hold"/>
                                        <p:tgtEl>
                                          <p:spTgt spid="129"/>
                                        </p:tgtEl>
                                        <p:attrNameLst>
                                          <p:attrName>ppt_y</p:attrName>
                                        </p:attrNameLst>
                                      </p:cBhvr>
                                      <p:tavLst>
                                        <p:tav tm="0">
                                          <p:val>
                                            <p:strVal val="0-#ppt_h/2"/>
                                          </p:val>
                                        </p:tav>
                                        <p:tav tm="100000">
                                          <p:val>
                                            <p:strVal val="#ppt_y"/>
                                          </p:val>
                                        </p:tav>
                                      </p:tavLst>
                                    </p:anim>
                                  </p:childTnLst>
                                </p:cTn>
                              </p:par>
                              <p:par>
                                <p:cTn id="624" presetID="19" presetClass="entr" presetSubtype="5" fill="hold" nodeType="withEffect">
                                  <p:stCondLst>
                                    <p:cond delay="0"/>
                                  </p:stCondLst>
                                  <p:childTnLst>
                                    <p:set>
                                      <p:cBhvr>
                                        <p:cTn id="625" dur="1" fill="hold">
                                          <p:stCondLst>
                                            <p:cond delay="0"/>
                                          </p:stCondLst>
                                        </p:cTn>
                                        <p:tgtEl>
                                          <p:spTgt spid="129"/>
                                        </p:tgtEl>
                                        <p:attrNameLst>
                                          <p:attrName>style.visibility</p:attrName>
                                        </p:attrNameLst>
                                      </p:cBhvr>
                                      <p:to>
                                        <p:strVal val="visible"/>
                                      </p:to>
                                    </p:set>
                                    <p:anim calcmode="lin" valueType="num">
                                      <p:cBhvr>
                                        <p:cTn id="626" dur="4000" fill="hold"/>
                                        <p:tgtEl>
                                          <p:spTgt spid="129"/>
                                        </p:tgtEl>
                                        <p:attrNameLst>
                                          <p:attrName>ppt_w</p:attrName>
                                        </p:attrNameLst>
                                      </p:cBhvr>
                                      <p:tavLst>
                                        <p:tav tm="0">
                                          <p:val>
                                            <p:strVal val="#ppt_w"/>
                                          </p:val>
                                        </p:tav>
                                        <p:tav tm="100000">
                                          <p:val>
                                            <p:strVal val="#ppt_w"/>
                                          </p:val>
                                        </p:tav>
                                      </p:tavLst>
                                    </p:anim>
                                    <p:anim calcmode="lin" valueType="num">
                                      <p:cBhvr>
                                        <p:cTn id="627" dur="4000" fill="hold"/>
                                        <p:tgtEl>
                                          <p:spTgt spid="129"/>
                                        </p:tgtEl>
                                        <p:attrNameLst>
                                          <p:attrName>ppt_h</p:attrName>
                                        </p:attrNameLst>
                                      </p:cBhvr>
                                      <p:tavLst>
                                        <p:tav tm="0" fmla="#ppt_h*sin(2.5*pi*$)">
                                          <p:val>
                                            <p:fltVal val="0"/>
                                          </p:val>
                                        </p:tav>
                                        <p:tav tm="100000">
                                          <p:val>
                                            <p:fltVal val="1"/>
                                          </p:val>
                                        </p:tav>
                                      </p:tavLst>
                                    </p:anim>
                                  </p:childTnLst>
                                </p:cTn>
                              </p:par>
                              <p:par>
                                <p:cTn id="628" presetID="2" presetClass="exit" presetSubtype="1" fill="hold" nodeType="withEffect">
                                  <p:stCondLst>
                                    <p:cond delay="0"/>
                                  </p:stCondLst>
                                  <p:childTnLst>
                                    <p:anim calcmode="lin" valueType="num">
                                      <p:cBhvr additive="base">
                                        <p:cTn id="629" dur="4500"/>
                                        <p:tgtEl>
                                          <p:spTgt spid="129"/>
                                        </p:tgtEl>
                                        <p:attrNameLst>
                                          <p:attrName>ppt_x</p:attrName>
                                        </p:attrNameLst>
                                      </p:cBhvr>
                                      <p:tavLst>
                                        <p:tav tm="0">
                                          <p:val>
                                            <p:strVal val="ppt_x"/>
                                          </p:val>
                                        </p:tav>
                                        <p:tav tm="100000">
                                          <p:val>
                                            <p:strVal val="ppt_x"/>
                                          </p:val>
                                        </p:tav>
                                      </p:tavLst>
                                    </p:anim>
                                    <p:anim calcmode="lin" valueType="num">
                                      <p:cBhvr additive="base">
                                        <p:cTn id="630" dur="4500"/>
                                        <p:tgtEl>
                                          <p:spTgt spid="129"/>
                                        </p:tgtEl>
                                        <p:attrNameLst>
                                          <p:attrName>ppt_y</p:attrName>
                                        </p:attrNameLst>
                                      </p:cBhvr>
                                      <p:tavLst>
                                        <p:tav tm="0">
                                          <p:val>
                                            <p:strVal val="ppt_y"/>
                                          </p:val>
                                        </p:tav>
                                        <p:tav tm="100000">
                                          <p:val>
                                            <p:strVal val="0-ppt_h/2"/>
                                          </p:val>
                                        </p:tav>
                                      </p:tavLst>
                                    </p:anim>
                                    <p:set>
                                      <p:cBhvr>
                                        <p:cTn id="631" dur="1" fill="hold">
                                          <p:stCondLst>
                                            <p:cond delay="4499"/>
                                          </p:stCondLst>
                                        </p:cTn>
                                        <p:tgtEl>
                                          <p:spTgt spid="129"/>
                                        </p:tgtEl>
                                        <p:attrNameLst>
                                          <p:attrName>style.visibility</p:attrName>
                                        </p:attrNameLst>
                                      </p:cBhvr>
                                      <p:to>
                                        <p:strVal val="hidden"/>
                                      </p:to>
                                    </p:set>
                                  </p:childTnLst>
                                </p:cTn>
                              </p:par>
                              <p:par>
                                <p:cTn id="632" presetID="3" presetClass="exit" presetSubtype="10" fill="hold" nodeType="withEffect">
                                  <p:stCondLst>
                                    <p:cond delay="0"/>
                                  </p:stCondLst>
                                  <p:childTnLst>
                                    <p:animEffect transition="out" filter="blinds(horizontal)">
                                      <p:cBhvr>
                                        <p:cTn id="633" dur="6000"/>
                                        <p:tgtEl>
                                          <p:spTgt spid="129"/>
                                        </p:tgtEl>
                                      </p:cBhvr>
                                    </p:animEffect>
                                    <p:set>
                                      <p:cBhvr>
                                        <p:cTn id="634" dur="1" fill="hold">
                                          <p:stCondLst>
                                            <p:cond delay="5999"/>
                                          </p:stCondLst>
                                        </p:cTn>
                                        <p:tgtEl>
                                          <p:spTgt spid="129"/>
                                        </p:tgtEl>
                                        <p:attrNameLst>
                                          <p:attrName>style.visibility</p:attrName>
                                        </p:attrNameLst>
                                      </p:cBhvr>
                                      <p:to>
                                        <p:strVal val="hidden"/>
                                      </p:to>
                                    </p:set>
                                  </p:childTnLst>
                                </p:cTn>
                              </p:par>
                              <p:par>
                                <p:cTn id="635" presetID="2" presetClass="entr" presetSubtype="1" fill="hold" nodeType="withEffect">
                                  <p:stCondLst>
                                    <p:cond delay="0"/>
                                  </p:stCondLst>
                                  <p:childTnLst>
                                    <p:set>
                                      <p:cBhvr>
                                        <p:cTn id="636" dur="1" fill="hold">
                                          <p:stCondLst>
                                            <p:cond delay="0"/>
                                          </p:stCondLst>
                                        </p:cTn>
                                        <p:tgtEl>
                                          <p:spTgt spid="132"/>
                                        </p:tgtEl>
                                        <p:attrNameLst>
                                          <p:attrName>style.visibility</p:attrName>
                                        </p:attrNameLst>
                                      </p:cBhvr>
                                      <p:to>
                                        <p:strVal val="visible"/>
                                      </p:to>
                                    </p:set>
                                    <p:anim calcmode="lin" valueType="num">
                                      <p:cBhvr additive="base">
                                        <p:cTn id="637" dur="4000" fill="hold"/>
                                        <p:tgtEl>
                                          <p:spTgt spid="132"/>
                                        </p:tgtEl>
                                        <p:attrNameLst>
                                          <p:attrName>ppt_x</p:attrName>
                                        </p:attrNameLst>
                                      </p:cBhvr>
                                      <p:tavLst>
                                        <p:tav tm="0">
                                          <p:val>
                                            <p:strVal val="#ppt_x"/>
                                          </p:val>
                                        </p:tav>
                                        <p:tav tm="100000">
                                          <p:val>
                                            <p:strVal val="#ppt_x"/>
                                          </p:val>
                                        </p:tav>
                                      </p:tavLst>
                                    </p:anim>
                                    <p:anim calcmode="lin" valueType="num">
                                      <p:cBhvr additive="base">
                                        <p:cTn id="638" dur="4000" fill="hold"/>
                                        <p:tgtEl>
                                          <p:spTgt spid="132"/>
                                        </p:tgtEl>
                                        <p:attrNameLst>
                                          <p:attrName>ppt_y</p:attrName>
                                        </p:attrNameLst>
                                      </p:cBhvr>
                                      <p:tavLst>
                                        <p:tav tm="0">
                                          <p:val>
                                            <p:strVal val="0-#ppt_h/2"/>
                                          </p:val>
                                        </p:tav>
                                        <p:tav tm="100000">
                                          <p:val>
                                            <p:strVal val="#ppt_y"/>
                                          </p:val>
                                        </p:tav>
                                      </p:tavLst>
                                    </p:anim>
                                  </p:childTnLst>
                                </p:cTn>
                              </p:par>
                              <p:par>
                                <p:cTn id="639" presetID="19" presetClass="entr" presetSubtype="5" fill="hold" nodeType="withEffect">
                                  <p:stCondLst>
                                    <p:cond delay="0"/>
                                  </p:stCondLst>
                                  <p:childTnLst>
                                    <p:set>
                                      <p:cBhvr>
                                        <p:cTn id="640" dur="1" fill="hold">
                                          <p:stCondLst>
                                            <p:cond delay="0"/>
                                          </p:stCondLst>
                                        </p:cTn>
                                        <p:tgtEl>
                                          <p:spTgt spid="132"/>
                                        </p:tgtEl>
                                        <p:attrNameLst>
                                          <p:attrName>style.visibility</p:attrName>
                                        </p:attrNameLst>
                                      </p:cBhvr>
                                      <p:to>
                                        <p:strVal val="visible"/>
                                      </p:to>
                                    </p:set>
                                    <p:anim calcmode="lin" valueType="num">
                                      <p:cBhvr>
                                        <p:cTn id="641" dur="4000" fill="hold"/>
                                        <p:tgtEl>
                                          <p:spTgt spid="132"/>
                                        </p:tgtEl>
                                        <p:attrNameLst>
                                          <p:attrName>ppt_w</p:attrName>
                                        </p:attrNameLst>
                                      </p:cBhvr>
                                      <p:tavLst>
                                        <p:tav tm="0">
                                          <p:val>
                                            <p:strVal val="#ppt_w"/>
                                          </p:val>
                                        </p:tav>
                                        <p:tav tm="100000">
                                          <p:val>
                                            <p:strVal val="#ppt_w"/>
                                          </p:val>
                                        </p:tav>
                                      </p:tavLst>
                                    </p:anim>
                                    <p:anim calcmode="lin" valueType="num">
                                      <p:cBhvr>
                                        <p:cTn id="642" dur="4000" fill="hold"/>
                                        <p:tgtEl>
                                          <p:spTgt spid="132"/>
                                        </p:tgtEl>
                                        <p:attrNameLst>
                                          <p:attrName>ppt_h</p:attrName>
                                        </p:attrNameLst>
                                      </p:cBhvr>
                                      <p:tavLst>
                                        <p:tav tm="0" fmla="#ppt_h*sin(2.5*pi*$)">
                                          <p:val>
                                            <p:fltVal val="0"/>
                                          </p:val>
                                        </p:tav>
                                        <p:tav tm="100000">
                                          <p:val>
                                            <p:fltVal val="1"/>
                                          </p:val>
                                        </p:tav>
                                      </p:tavLst>
                                    </p:anim>
                                  </p:childTnLst>
                                </p:cTn>
                              </p:par>
                              <p:par>
                                <p:cTn id="643" presetID="2" presetClass="exit" presetSubtype="1" fill="hold" nodeType="withEffect">
                                  <p:stCondLst>
                                    <p:cond delay="0"/>
                                  </p:stCondLst>
                                  <p:childTnLst>
                                    <p:anim calcmode="lin" valueType="num">
                                      <p:cBhvr additive="base">
                                        <p:cTn id="644" dur="4500"/>
                                        <p:tgtEl>
                                          <p:spTgt spid="132"/>
                                        </p:tgtEl>
                                        <p:attrNameLst>
                                          <p:attrName>ppt_x</p:attrName>
                                        </p:attrNameLst>
                                      </p:cBhvr>
                                      <p:tavLst>
                                        <p:tav tm="0">
                                          <p:val>
                                            <p:strVal val="ppt_x"/>
                                          </p:val>
                                        </p:tav>
                                        <p:tav tm="100000">
                                          <p:val>
                                            <p:strVal val="ppt_x"/>
                                          </p:val>
                                        </p:tav>
                                      </p:tavLst>
                                    </p:anim>
                                    <p:anim calcmode="lin" valueType="num">
                                      <p:cBhvr additive="base">
                                        <p:cTn id="645" dur="4500"/>
                                        <p:tgtEl>
                                          <p:spTgt spid="132"/>
                                        </p:tgtEl>
                                        <p:attrNameLst>
                                          <p:attrName>ppt_y</p:attrName>
                                        </p:attrNameLst>
                                      </p:cBhvr>
                                      <p:tavLst>
                                        <p:tav tm="0">
                                          <p:val>
                                            <p:strVal val="ppt_y"/>
                                          </p:val>
                                        </p:tav>
                                        <p:tav tm="100000">
                                          <p:val>
                                            <p:strVal val="0-ppt_h/2"/>
                                          </p:val>
                                        </p:tav>
                                      </p:tavLst>
                                    </p:anim>
                                    <p:set>
                                      <p:cBhvr>
                                        <p:cTn id="646" dur="1" fill="hold">
                                          <p:stCondLst>
                                            <p:cond delay="4499"/>
                                          </p:stCondLst>
                                        </p:cTn>
                                        <p:tgtEl>
                                          <p:spTgt spid="132"/>
                                        </p:tgtEl>
                                        <p:attrNameLst>
                                          <p:attrName>style.visibility</p:attrName>
                                        </p:attrNameLst>
                                      </p:cBhvr>
                                      <p:to>
                                        <p:strVal val="hidden"/>
                                      </p:to>
                                    </p:set>
                                  </p:childTnLst>
                                </p:cTn>
                              </p:par>
                              <p:par>
                                <p:cTn id="647" presetID="3" presetClass="exit" presetSubtype="10" fill="hold" nodeType="withEffect">
                                  <p:stCondLst>
                                    <p:cond delay="0"/>
                                  </p:stCondLst>
                                  <p:childTnLst>
                                    <p:animEffect transition="out" filter="blinds(horizontal)">
                                      <p:cBhvr>
                                        <p:cTn id="648" dur="6000"/>
                                        <p:tgtEl>
                                          <p:spTgt spid="132"/>
                                        </p:tgtEl>
                                      </p:cBhvr>
                                    </p:animEffect>
                                    <p:set>
                                      <p:cBhvr>
                                        <p:cTn id="649" dur="1" fill="hold">
                                          <p:stCondLst>
                                            <p:cond delay="5999"/>
                                          </p:stCondLst>
                                        </p:cTn>
                                        <p:tgtEl>
                                          <p:spTgt spid="132"/>
                                        </p:tgtEl>
                                        <p:attrNameLst>
                                          <p:attrName>style.visibility</p:attrName>
                                        </p:attrNameLst>
                                      </p:cBhvr>
                                      <p:to>
                                        <p:strVal val="hidden"/>
                                      </p:to>
                                    </p:set>
                                  </p:childTnLst>
                                </p:cTn>
                              </p:par>
                              <p:par>
                                <p:cTn id="650" presetID="2" presetClass="entr" presetSubtype="1" fill="hold" nodeType="withEffect">
                                  <p:stCondLst>
                                    <p:cond delay="0"/>
                                  </p:stCondLst>
                                  <p:childTnLst>
                                    <p:set>
                                      <p:cBhvr>
                                        <p:cTn id="651" dur="1" fill="hold">
                                          <p:stCondLst>
                                            <p:cond delay="0"/>
                                          </p:stCondLst>
                                        </p:cTn>
                                        <p:tgtEl>
                                          <p:spTgt spid="135"/>
                                        </p:tgtEl>
                                        <p:attrNameLst>
                                          <p:attrName>style.visibility</p:attrName>
                                        </p:attrNameLst>
                                      </p:cBhvr>
                                      <p:to>
                                        <p:strVal val="visible"/>
                                      </p:to>
                                    </p:set>
                                    <p:anim calcmode="lin" valueType="num">
                                      <p:cBhvr additive="base">
                                        <p:cTn id="652" dur="4000" fill="hold"/>
                                        <p:tgtEl>
                                          <p:spTgt spid="135"/>
                                        </p:tgtEl>
                                        <p:attrNameLst>
                                          <p:attrName>ppt_x</p:attrName>
                                        </p:attrNameLst>
                                      </p:cBhvr>
                                      <p:tavLst>
                                        <p:tav tm="0">
                                          <p:val>
                                            <p:strVal val="#ppt_x"/>
                                          </p:val>
                                        </p:tav>
                                        <p:tav tm="100000">
                                          <p:val>
                                            <p:strVal val="#ppt_x"/>
                                          </p:val>
                                        </p:tav>
                                      </p:tavLst>
                                    </p:anim>
                                    <p:anim calcmode="lin" valueType="num">
                                      <p:cBhvr additive="base">
                                        <p:cTn id="653" dur="4000" fill="hold"/>
                                        <p:tgtEl>
                                          <p:spTgt spid="135"/>
                                        </p:tgtEl>
                                        <p:attrNameLst>
                                          <p:attrName>ppt_y</p:attrName>
                                        </p:attrNameLst>
                                      </p:cBhvr>
                                      <p:tavLst>
                                        <p:tav tm="0">
                                          <p:val>
                                            <p:strVal val="0-#ppt_h/2"/>
                                          </p:val>
                                        </p:tav>
                                        <p:tav tm="100000">
                                          <p:val>
                                            <p:strVal val="#ppt_y"/>
                                          </p:val>
                                        </p:tav>
                                      </p:tavLst>
                                    </p:anim>
                                  </p:childTnLst>
                                </p:cTn>
                              </p:par>
                              <p:par>
                                <p:cTn id="654" presetID="19" presetClass="entr" presetSubtype="5" fill="hold" nodeType="withEffect">
                                  <p:stCondLst>
                                    <p:cond delay="0"/>
                                  </p:stCondLst>
                                  <p:childTnLst>
                                    <p:set>
                                      <p:cBhvr>
                                        <p:cTn id="655" dur="1" fill="hold">
                                          <p:stCondLst>
                                            <p:cond delay="0"/>
                                          </p:stCondLst>
                                        </p:cTn>
                                        <p:tgtEl>
                                          <p:spTgt spid="135"/>
                                        </p:tgtEl>
                                        <p:attrNameLst>
                                          <p:attrName>style.visibility</p:attrName>
                                        </p:attrNameLst>
                                      </p:cBhvr>
                                      <p:to>
                                        <p:strVal val="visible"/>
                                      </p:to>
                                    </p:set>
                                    <p:anim calcmode="lin" valueType="num">
                                      <p:cBhvr>
                                        <p:cTn id="656" dur="4000" fill="hold"/>
                                        <p:tgtEl>
                                          <p:spTgt spid="135"/>
                                        </p:tgtEl>
                                        <p:attrNameLst>
                                          <p:attrName>ppt_w</p:attrName>
                                        </p:attrNameLst>
                                      </p:cBhvr>
                                      <p:tavLst>
                                        <p:tav tm="0">
                                          <p:val>
                                            <p:strVal val="#ppt_w"/>
                                          </p:val>
                                        </p:tav>
                                        <p:tav tm="100000">
                                          <p:val>
                                            <p:strVal val="#ppt_w"/>
                                          </p:val>
                                        </p:tav>
                                      </p:tavLst>
                                    </p:anim>
                                    <p:anim calcmode="lin" valueType="num">
                                      <p:cBhvr>
                                        <p:cTn id="657" dur="4000" fill="hold"/>
                                        <p:tgtEl>
                                          <p:spTgt spid="135"/>
                                        </p:tgtEl>
                                        <p:attrNameLst>
                                          <p:attrName>ppt_h</p:attrName>
                                        </p:attrNameLst>
                                      </p:cBhvr>
                                      <p:tavLst>
                                        <p:tav tm="0" fmla="#ppt_h*sin(2.5*pi*$)">
                                          <p:val>
                                            <p:fltVal val="0"/>
                                          </p:val>
                                        </p:tav>
                                        <p:tav tm="100000">
                                          <p:val>
                                            <p:fltVal val="1"/>
                                          </p:val>
                                        </p:tav>
                                      </p:tavLst>
                                    </p:anim>
                                  </p:childTnLst>
                                </p:cTn>
                              </p:par>
                              <p:par>
                                <p:cTn id="658" presetID="2" presetClass="exit" presetSubtype="1" fill="hold" nodeType="withEffect">
                                  <p:stCondLst>
                                    <p:cond delay="0"/>
                                  </p:stCondLst>
                                  <p:childTnLst>
                                    <p:anim calcmode="lin" valueType="num">
                                      <p:cBhvr additive="base">
                                        <p:cTn id="659" dur="4500"/>
                                        <p:tgtEl>
                                          <p:spTgt spid="135"/>
                                        </p:tgtEl>
                                        <p:attrNameLst>
                                          <p:attrName>ppt_x</p:attrName>
                                        </p:attrNameLst>
                                      </p:cBhvr>
                                      <p:tavLst>
                                        <p:tav tm="0">
                                          <p:val>
                                            <p:strVal val="ppt_x"/>
                                          </p:val>
                                        </p:tav>
                                        <p:tav tm="100000">
                                          <p:val>
                                            <p:strVal val="ppt_x"/>
                                          </p:val>
                                        </p:tav>
                                      </p:tavLst>
                                    </p:anim>
                                    <p:anim calcmode="lin" valueType="num">
                                      <p:cBhvr additive="base">
                                        <p:cTn id="660" dur="4500"/>
                                        <p:tgtEl>
                                          <p:spTgt spid="135"/>
                                        </p:tgtEl>
                                        <p:attrNameLst>
                                          <p:attrName>ppt_y</p:attrName>
                                        </p:attrNameLst>
                                      </p:cBhvr>
                                      <p:tavLst>
                                        <p:tav tm="0">
                                          <p:val>
                                            <p:strVal val="ppt_y"/>
                                          </p:val>
                                        </p:tav>
                                        <p:tav tm="100000">
                                          <p:val>
                                            <p:strVal val="0-ppt_h/2"/>
                                          </p:val>
                                        </p:tav>
                                      </p:tavLst>
                                    </p:anim>
                                    <p:set>
                                      <p:cBhvr>
                                        <p:cTn id="661" dur="1" fill="hold">
                                          <p:stCondLst>
                                            <p:cond delay="4499"/>
                                          </p:stCondLst>
                                        </p:cTn>
                                        <p:tgtEl>
                                          <p:spTgt spid="135"/>
                                        </p:tgtEl>
                                        <p:attrNameLst>
                                          <p:attrName>style.visibility</p:attrName>
                                        </p:attrNameLst>
                                      </p:cBhvr>
                                      <p:to>
                                        <p:strVal val="hidden"/>
                                      </p:to>
                                    </p:set>
                                  </p:childTnLst>
                                </p:cTn>
                              </p:par>
                              <p:par>
                                <p:cTn id="662" presetID="3" presetClass="exit" presetSubtype="10" fill="hold" nodeType="withEffect">
                                  <p:stCondLst>
                                    <p:cond delay="0"/>
                                  </p:stCondLst>
                                  <p:childTnLst>
                                    <p:animEffect transition="out" filter="blinds(horizontal)">
                                      <p:cBhvr>
                                        <p:cTn id="663" dur="6000"/>
                                        <p:tgtEl>
                                          <p:spTgt spid="135"/>
                                        </p:tgtEl>
                                      </p:cBhvr>
                                    </p:animEffect>
                                    <p:set>
                                      <p:cBhvr>
                                        <p:cTn id="664" dur="1" fill="hold">
                                          <p:stCondLst>
                                            <p:cond delay="5999"/>
                                          </p:stCondLst>
                                        </p:cTn>
                                        <p:tgtEl>
                                          <p:spTgt spid="135"/>
                                        </p:tgtEl>
                                        <p:attrNameLst>
                                          <p:attrName>style.visibility</p:attrName>
                                        </p:attrNameLst>
                                      </p:cBhvr>
                                      <p:to>
                                        <p:strVal val="hidden"/>
                                      </p:to>
                                    </p:set>
                                  </p:childTnLst>
                                </p:cTn>
                              </p:par>
                              <p:par>
                                <p:cTn id="665" presetID="2" presetClass="entr" presetSubtype="1" fill="hold" nodeType="withEffect">
                                  <p:stCondLst>
                                    <p:cond delay="0"/>
                                  </p:stCondLst>
                                  <p:childTnLst>
                                    <p:set>
                                      <p:cBhvr>
                                        <p:cTn id="666" dur="1" fill="hold">
                                          <p:stCondLst>
                                            <p:cond delay="0"/>
                                          </p:stCondLst>
                                        </p:cTn>
                                        <p:tgtEl>
                                          <p:spTgt spid="138"/>
                                        </p:tgtEl>
                                        <p:attrNameLst>
                                          <p:attrName>style.visibility</p:attrName>
                                        </p:attrNameLst>
                                      </p:cBhvr>
                                      <p:to>
                                        <p:strVal val="visible"/>
                                      </p:to>
                                    </p:set>
                                    <p:anim calcmode="lin" valueType="num">
                                      <p:cBhvr additive="base">
                                        <p:cTn id="667" dur="4000" fill="hold"/>
                                        <p:tgtEl>
                                          <p:spTgt spid="138"/>
                                        </p:tgtEl>
                                        <p:attrNameLst>
                                          <p:attrName>ppt_x</p:attrName>
                                        </p:attrNameLst>
                                      </p:cBhvr>
                                      <p:tavLst>
                                        <p:tav tm="0">
                                          <p:val>
                                            <p:strVal val="#ppt_x"/>
                                          </p:val>
                                        </p:tav>
                                        <p:tav tm="100000">
                                          <p:val>
                                            <p:strVal val="#ppt_x"/>
                                          </p:val>
                                        </p:tav>
                                      </p:tavLst>
                                    </p:anim>
                                    <p:anim calcmode="lin" valueType="num">
                                      <p:cBhvr additive="base">
                                        <p:cTn id="668" dur="4000" fill="hold"/>
                                        <p:tgtEl>
                                          <p:spTgt spid="138"/>
                                        </p:tgtEl>
                                        <p:attrNameLst>
                                          <p:attrName>ppt_y</p:attrName>
                                        </p:attrNameLst>
                                      </p:cBhvr>
                                      <p:tavLst>
                                        <p:tav tm="0">
                                          <p:val>
                                            <p:strVal val="0-#ppt_h/2"/>
                                          </p:val>
                                        </p:tav>
                                        <p:tav tm="100000">
                                          <p:val>
                                            <p:strVal val="#ppt_y"/>
                                          </p:val>
                                        </p:tav>
                                      </p:tavLst>
                                    </p:anim>
                                  </p:childTnLst>
                                </p:cTn>
                              </p:par>
                              <p:par>
                                <p:cTn id="669" presetID="19" presetClass="entr" presetSubtype="5" fill="hold" nodeType="withEffect">
                                  <p:stCondLst>
                                    <p:cond delay="0"/>
                                  </p:stCondLst>
                                  <p:childTnLst>
                                    <p:set>
                                      <p:cBhvr>
                                        <p:cTn id="670" dur="1" fill="hold">
                                          <p:stCondLst>
                                            <p:cond delay="0"/>
                                          </p:stCondLst>
                                        </p:cTn>
                                        <p:tgtEl>
                                          <p:spTgt spid="138"/>
                                        </p:tgtEl>
                                        <p:attrNameLst>
                                          <p:attrName>style.visibility</p:attrName>
                                        </p:attrNameLst>
                                      </p:cBhvr>
                                      <p:to>
                                        <p:strVal val="visible"/>
                                      </p:to>
                                    </p:set>
                                    <p:anim calcmode="lin" valueType="num">
                                      <p:cBhvr>
                                        <p:cTn id="671" dur="4000" fill="hold"/>
                                        <p:tgtEl>
                                          <p:spTgt spid="138"/>
                                        </p:tgtEl>
                                        <p:attrNameLst>
                                          <p:attrName>ppt_w</p:attrName>
                                        </p:attrNameLst>
                                      </p:cBhvr>
                                      <p:tavLst>
                                        <p:tav tm="0">
                                          <p:val>
                                            <p:strVal val="#ppt_w"/>
                                          </p:val>
                                        </p:tav>
                                        <p:tav tm="100000">
                                          <p:val>
                                            <p:strVal val="#ppt_w"/>
                                          </p:val>
                                        </p:tav>
                                      </p:tavLst>
                                    </p:anim>
                                    <p:anim calcmode="lin" valueType="num">
                                      <p:cBhvr>
                                        <p:cTn id="672" dur="4000" fill="hold"/>
                                        <p:tgtEl>
                                          <p:spTgt spid="138"/>
                                        </p:tgtEl>
                                        <p:attrNameLst>
                                          <p:attrName>ppt_h</p:attrName>
                                        </p:attrNameLst>
                                      </p:cBhvr>
                                      <p:tavLst>
                                        <p:tav tm="0" fmla="#ppt_h*sin(2.5*pi*$)">
                                          <p:val>
                                            <p:fltVal val="0"/>
                                          </p:val>
                                        </p:tav>
                                        <p:tav tm="100000">
                                          <p:val>
                                            <p:fltVal val="1"/>
                                          </p:val>
                                        </p:tav>
                                      </p:tavLst>
                                    </p:anim>
                                  </p:childTnLst>
                                </p:cTn>
                              </p:par>
                              <p:par>
                                <p:cTn id="673" presetID="2" presetClass="exit" presetSubtype="1" fill="hold" nodeType="withEffect">
                                  <p:stCondLst>
                                    <p:cond delay="0"/>
                                  </p:stCondLst>
                                  <p:childTnLst>
                                    <p:anim calcmode="lin" valueType="num">
                                      <p:cBhvr additive="base">
                                        <p:cTn id="674" dur="4500"/>
                                        <p:tgtEl>
                                          <p:spTgt spid="138"/>
                                        </p:tgtEl>
                                        <p:attrNameLst>
                                          <p:attrName>ppt_x</p:attrName>
                                        </p:attrNameLst>
                                      </p:cBhvr>
                                      <p:tavLst>
                                        <p:tav tm="0">
                                          <p:val>
                                            <p:strVal val="ppt_x"/>
                                          </p:val>
                                        </p:tav>
                                        <p:tav tm="100000">
                                          <p:val>
                                            <p:strVal val="ppt_x"/>
                                          </p:val>
                                        </p:tav>
                                      </p:tavLst>
                                    </p:anim>
                                    <p:anim calcmode="lin" valueType="num">
                                      <p:cBhvr additive="base">
                                        <p:cTn id="675" dur="4500"/>
                                        <p:tgtEl>
                                          <p:spTgt spid="138"/>
                                        </p:tgtEl>
                                        <p:attrNameLst>
                                          <p:attrName>ppt_y</p:attrName>
                                        </p:attrNameLst>
                                      </p:cBhvr>
                                      <p:tavLst>
                                        <p:tav tm="0">
                                          <p:val>
                                            <p:strVal val="ppt_y"/>
                                          </p:val>
                                        </p:tav>
                                        <p:tav tm="100000">
                                          <p:val>
                                            <p:strVal val="0-ppt_h/2"/>
                                          </p:val>
                                        </p:tav>
                                      </p:tavLst>
                                    </p:anim>
                                    <p:set>
                                      <p:cBhvr>
                                        <p:cTn id="676" dur="1" fill="hold">
                                          <p:stCondLst>
                                            <p:cond delay="4499"/>
                                          </p:stCondLst>
                                        </p:cTn>
                                        <p:tgtEl>
                                          <p:spTgt spid="138"/>
                                        </p:tgtEl>
                                        <p:attrNameLst>
                                          <p:attrName>style.visibility</p:attrName>
                                        </p:attrNameLst>
                                      </p:cBhvr>
                                      <p:to>
                                        <p:strVal val="hidden"/>
                                      </p:to>
                                    </p:set>
                                  </p:childTnLst>
                                </p:cTn>
                              </p:par>
                              <p:par>
                                <p:cTn id="677" presetID="3" presetClass="exit" presetSubtype="10" fill="hold" nodeType="withEffect">
                                  <p:stCondLst>
                                    <p:cond delay="0"/>
                                  </p:stCondLst>
                                  <p:childTnLst>
                                    <p:animEffect transition="out" filter="blinds(horizontal)">
                                      <p:cBhvr>
                                        <p:cTn id="678" dur="6000"/>
                                        <p:tgtEl>
                                          <p:spTgt spid="138"/>
                                        </p:tgtEl>
                                      </p:cBhvr>
                                    </p:animEffect>
                                    <p:set>
                                      <p:cBhvr>
                                        <p:cTn id="679" dur="1" fill="hold">
                                          <p:stCondLst>
                                            <p:cond delay="5999"/>
                                          </p:stCondLst>
                                        </p:cTn>
                                        <p:tgtEl>
                                          <p:spTgt spid="138"/>
                                        </p:tgtEl>
                                        <p:attrNameLst>
                                          <p:attrName>style.visibility</p:attrName>
                                        </p:attrNameLst>
                                      </p:cBhvr>
                                      <p:to>
                                        <p:strVal val="hidden"/>
                                      </p:to>
                                    </p:set>
                                  </p:childTnLst>
                                </p:cTn>
                              </p:par>
                              <p:par>
                                <p:cTn id="680" presetID="2" presetClass="entr" presetSubtype="1" fill="hold" nodeType="withEffect">
                                  <p:stCondLst>
                                    <p:cond delay="0"/>
                                  </p:stCondLst>
                                  <p:childTnLst>
                                    <p:set>
                                      <p:cBhvr>
                                        <p:cTn id="681" dur="1" fill="hold">
                                          <p:stCondLst>
                                            <p:cond delay="0"/>
                                          </p:stCondLst>
                                        </p:cTn>
                                        <p:tgtEl>
                                          <p:spTgt spid="141"/>
                                        </p:tgtEl>
                                        <p:attrNameLst>
                                          <p:attrName>style.visibility</p:attrName>
                                        </p:attrNameLst>
                                      </p:cBhvr>
                                      <p:to>
                                        <p:strVal val="visible"/>
                                      </p:to>
                                    </p:set>
                                    <p:anim calcmode="lin" valueType="num">
                                      <p:cBhvr additive="base">
                                        <p:cTn id="682" dur="4000" fill="hold"/>
                                        <p:tgtEl>
                                          <p:spTgt spid="141"/>
                                        </p:tgtEl>
                                        <p:attrNameLst>
                                          <p:attrName>ppt_x</p:attrName>
                                        </p:attrNameLst>
                                      </p:cBhvr>
                                      <p:tavLst>
                                        <p:tav tm="0">
                                          <p:val>
                                            <p:strVal val="#ppt_x"/>
                                          </p:val>
                                        </p:tav>
                                        <p:tav tm="100000">
                                          <p:val>
                                            <p:strVal val="#ppt_x"/>
                                          </p:val>
                                        </p:tav>
                                      </p:tavLst>
                                    </p:anim>
                                    <p:anim calcmode="lin" valueType="num">
                                      <p:cBhvr additive="base">
                                        <p:cTn id="683" dur="4000" fill="hold"/>
                                        <p:tgtEl>
                                          <p:spTgt spid="141"/>
                                        </p:tgtEl>
                                        <p:attrNameLst>
                                          <p:attrName>ppt_y</p:attrName>
                                        </p:attrNameLst>
                                      </p:cBhvr>
                                      <p:tavLst>
                                        <p:tav tm="0">
                                          <p:val>
                                            <p:strVal val="0-#ppt_h/2"/>
                                          </p:val>
                                        </p:tav>
                                        <p:tav tm="100000">
                                          <p:val>
                                            <p:strVal val="#ppt_y"/>
                                          </p:val>
                                        </p:tav>
                                      </p:tavLst>
                                    </p:anim>
                                  </p:childTnLst>
                                </p:cTn>
                              </p:par>
                              <p:par>
                                <p:cTn id="684" presetID="19" presetClass="entr" presetSubtype="5" fill="hold" nodeType="withEffect">
                                  <p:stCondLst>
                                    <p:cond delay="0"/>
                                  </p:stCondLst>
                                  <p:childTnLst>
                                    <p:set>
                                      <p:cBhvr>
                                        <p:cTn id="685" dur="1" fill="hold">
                                          <p:stCondLst>
                                            <p:cond delay="0"/>
                                          </p:stCondLst>
                                        </p:cTn>
                                        <p:tgtEl>
                                          <p:spTgt spid="141"/>
                                        </p:tgtEl>
                                        <p:attrNameLst>
                                          <p:attrName>style.visibility</p:attrName>
                                        </p:attrNameLst>
                                      </p:cBhvr>
                                      <p:to>
                                        <p:strVal val="visible"/>
                                      </p:to>
                                    </p:set>
                                    <p:anim calcmode="lin" valueType="num">
                                      <p:cBhvr>
                                        <p:cTn id="686" dur="4000" fill="hold"/>
                                        <p:tgtEl>
                                          <p:spTgt spid="141"/>
                                        </p:tgtEl>
                                        <p:attrNameLst>
                                          <p:attrName>ppt_w</p:attrName>
                                        </p:attrNameLst>
                                      </p:cBhvr>
                                      <p:tavLst>
                                        <p:tav tm="0">
                                          <p:val>
                                            <p:strVal val="#ppt_w"/>
                                          </p:val>
                                        </p:tav>
                                        <p:tav tm="100000">
                                          <p:val>
                                            <p:strVal val="#ppt_w"/>
                                          </p:val>
                                        </p:tav>
                                      </p:tavLst>
                                    </p:anim>
                                    <p:anim calcmode="lin" valueType="num">
                                      <p:cBhvr>
                                        <p:cTn id="687" dur="4000" fill="hold"/>
                                        <p:tgtEl>
                                          <p:spTgt spid="141"/>
                                        </p:tgtEl>
                                        <p:attrNameLst>
                                          <p:attrName>ppt_h</p:attrName>
                                        </p:attrNameLst>
                                      </p:cBhvr>
                                      <p:tavLst>
                                        <p:tav tm="0" fmla="#ppt_h*sin(2.5*pi*$)">
                                          <p:val>
                                            <p:fltVal val="0"/>
                                          </p:val>
                                        </p:tav>
                                        <p:tav tm="100000">
                                          <p:val>
                                            <p:fltVal val="1"/>
                                          </p:val>
                                        </p:tav>
                                      </p:tavLst>
                                    </p:anim>
                                  </p:childTnLst>
                                </p:cTn>
                              </p:par>
                              <p:par>
                                <p:cTn id="688" presetID="2" presetClass="exit" presetSubtype="1" fill="hold" nodeType="withEffect">
                                  <p:stCondLst>
                                    <p:cond delay="0"/>
                                  </p:stCondLst>
                                  <p:childTnLst>
                                    <p:anim calcmode="lin" valueType="num">
                                      <p:cBhvr additive="base">
                                        <p:cTn id="689" dur="4500"/>
                                        <p:tgtEl>
                                          <p:spTgt spid="141"/>
                                        </p:tgtEl>
                                        <p:attrNameLst>
                                          <p:attrName>ppt_x</p:attrName>
                                        </p:attrNameLst>
                                      </p:cBhvr>
                                      <p:tavLst>
                                        <p:tav tm="0">
                                          <p:val>
                                            <p:strVal val="ppt_x"/>
                                          </p:val>
                                        </p:tav>
                                        <p:tav tm="100000">
                                          <p:val>
                                            <p:strVal val="ppt_x"/>
                                          </p:val>
                                        </p:tav>
                                      </p:tavLst>
                                    </p:anim>
                                    <p:anim calcmode="lin" valueType="num">
                                      <p:cBhvr additive="base">
                                        <p:cTn id="690" dur="4500"/>
                                        <p:tgtEl>
                                          <p:spTgt spid="141"/>
                                        </p:tgtEl>
                                        <p:attrNameLst>
                                          <p:attrName>ppt_y</p:attrName>
                                        </p:attrNameLst>
                                      </p:cBhvr>
                                      <p:tavLst>
                                        <p:tav tm="0">
                                          <p:val>
                                            <p:strVal val="ppt_y"/>
                                          </p:val>
                                        </p:tav>
                                        <p:tav tm="100000">
                                          <p:val>
                                            <p:strVal val="0-ppt_h/2"/>
                                          </p:val>
                                        </p:tav>
                                      </p:tavLst>
                                    </p:anim>
                                    <p:set>
                                      <p:cBhvr>
                                        <p:cTn id="691" dur="1" fill="hold">
                                          <p:stCondLst>
                                            <p:cond delay="4499"/>
                                          </p:stCondLst>
                                        </p:cTn>
                                        <p:tgtEl>
                                          <p:spTgt spid="141"/>
                                        </p:tgtEl>
                                        <p:attrNameLst>
                                          <p:attrName>style.visibility</p:attrName>
                                        </p:attrNameLst>
                                      </p:cBhvr>
                                      <p:to>
                                        <p:strVal val="hidden"/>
                                      </p:to>
                                    </p:set>
                                  </p:childTnLst>
                                </p:cTn>
                              </p:par>
                              <p:par>
                                <p:cTn id="692" presetID="3" presetClass="exit" presetSubtype="10" fill="hold" nodeType="withEffect">
                                  <p:stCondLst>
                                    <p:cond delay="0"/>
                                  </p:stCondLst>
                                  <p:childTnLst>
                                    <p:animEffect transition="out" filter="blinds(horizontal)">
                                      <p:cBhvr>
                                        <p:cTn id="693" dur="6000"/>
                                        <p:tgtEl>
                                          <p:spTgt spid="141"/>
                                        </p:tgtEl>
                                      </p:cBhvr>
                                    </p:animEffect>
                                    <p:set>
                                      <p:cBhvr>
                                        <p:cTn id="694" dur="1" fill="hold">
                                          <p:stCondLst>
                                            <p:cond delay="5999"/>
                                          </p:stCondLst>
                                        </p:cTn>
                                        <p:tgtEl>
                                          <p:spTgt spid="141"/>
                                        </p:tgtEl>
                                        <p:attrNameLst>
                                          <p:attrName>style.visibility</p:attrName>
                                        </p:attrNameLst>
                                      </p:cBhvr>
                                      <p:to>
                                        <p:strVal val="hidden"/>
                                      </p:to>
                                    </p:set>
                                  </p:childTnLst>
                                </p:cTn>
                              </p:par>
                              <p:par>
                                <p:cTn id="695" presetID="2" presetClass="entr" presetSubtype="1" fill="hold" nodeType="withEffect">
                                  <p:stCondLst>
                                    <p:cond delay="0"/>
                                  </p:stCondLst>
                                  <p:childTnLst>
                                    <p:set>
                                      <p:cBhvr>
                                        <p:cTn id="696" dur="1" fill="hold">
                                          <p:stCondLst>
                                            <p:cond delay="0"/>
                                          </p:stCondLst>
                                        </p:cTn>
                                        <p:tgtEl>
                                          <p:spTgt spid="144"/>
                                        </p:tgtEl>
                                        <p:attrNameLst>
                                          <p:attrName>style.visibility</p:attrName>
                                        </p:attrNameLst>
                                      </p:cBhvr>
                                      <p:to>
                                        <p:strVal val="visible"/>
                                      </p:to>
                                    </p:set>
                                    <p:anim calcmode="lin" valueType="num">
                                      <p:cBhvr additive="base">
                                        <p:cTn id="697" dur="4000" fill="hold"/>
                                        <p:tgtEl>
                                          <p:spTgt spid="144"/>
                                        </p:tgtEl>
                                        <p:attrNameLst>
                                          <p:attrName>ppt_x</p:attrName>
                                        </p:attrNameLst>
                                      </p:cBhvr>
                                      <p:tavLst>
                                        <p:tav tm="0">
                                          <p:val>
                                            <p:strVal val="#ppt_x"/>
                                          </p:val>
                                        </p:tav>
                                        <p:tav tm="100000">
                                          <p:val>
                                            <p:strVal val="#ppt_x"/>
                                          </p:val>
                                        </p:tav>
                                      </p:tavLst>
                                    </p:anim>
                                    <p:anim calcmode="lin" valueType="num">
                                      <p:cBhvr additive="base">
                                        <p:cTn id="698" dur="4000" fill="hold"/>
                                        <p:tgtEl>
                                          <p:spTgt spid="144"/>
                                        </p:tgtEl>
                                        <p:attrNameLst>
                                          <p:attrName>ppt_y</p:attrName>
                                        </p:attrNameLst>
                                      </p:cBhvr>
                                      <p:tavLst>
                                        <p:tav tm="0">
                                          <p:val>
                                            <p:strVal val="0-#ppt_h/2"/>
                                          </p:val>
                                        </p:tav>
                                        <p:tav tm="100000">
                                          <p:val>
                                            <p:strVal val="#ppt_y"/>
                                          </p:val>
                                        </p:tav>
                                      </p:tavLst>
                                    </p:anim>
                                  </p:childTnLst>
                                </p:cTn>
                              </p:par>
                              <p:par>
                                <p:cTn id="699" presetID="19" presetClass="entr" presetSubtype="5" fill="hold" nodeType="withEffect">
                                  <p:stCondLst>
                                    <p:cond delay="0"/>
                                  </p:stCondLst>
                                  <p:childTnLst>
                                    <p:set>
                                      <p:cBhvr>
                                        <p:cTn id="700" dur="1" fill="hold">
                                          <p:stCondLst>
                                            <p:cond delay="0"/>
                                          </p:stCondLst>
                                        </p:cTn>
                                        <p:tgtEl>
                                          <p:spTgt spid="144"/>
                                        </p:tgtEl>
                                        <p:attrNameLst>
                                          <p:attrName>style.visibility</p:attrName>
                                        </p:attrNameLst>
                                      </p:cBhvr>
                                      <p:to>
                                        <p:strVal val="visible"/>
                                      </p:to>
                                    </p:set>
                                    <p:anim calcmode="lin" valueType="num">
                                      <p:cBhvr>
                                        <p:cTn id="701" dur="4000" fill="hold"/>
                                        <p:tgtEl>
                                          <p:spTgt spid="144"/>
                                        </p:tgtEl>
                                        <p:attrNameLst>
                                          <p:attrName>ppt_w</p:attrName>
                                        </p:attrNameLst>
                                      </p:cBhvr>
                                      <p:tavLst>
                                        <p:tav tm="0">
                                          <p:val>
                                            <p:strVal val="#ppt_w"/>
                                          </p:val>
                                        </p:tav>
                                        <p:tav tm="100000">
                                          <p:val>
                                            <p:strVal val="#ppt_w"/>
                                          </p:val>
                                        </p:tav>
                                      </p:tavLst>
                                    </p:anim>
                                    <p:anim calcmode="lin" valueType="num">
                                      <p:cBhvr>
                                        <p:cTn id="702" dur="4000" fill="hold"/>
                                        <p:tgtEl>
                                          <p:spTgt spid="144"/>
                                        </p:tgtEl>
                                        <p:attrNameLst>
                                          <p:attrName>ppt_h</p:attrName>
                                        </p:attrNameLst>
                                      </p:cBhvr>
                                      <p:tavLst>
                                        <p:tav tm="0" fmla="#ppt_h*sin(2.5*pi*$)">
                                          <p:val>
                                            <p:fltVal val="0"/>
                                          </p:val>
                                        </p:tav>
                                        <p:tav tm="100000">
                                          <p:val>
                                            <p:fltVal val="1"/>
                                          </p:val>
                                        </p:tav>
                                      </p:tavLst>
                                    </p:anim>
                                  </p:childTnLst>
                                </p:cTn>
                              </p:par>
                              <p:par>
                                <p:cTn id="703" presetID="2" presetClass="exit" presetSubtype="1" fill="hold" nodeType="withEffect">
                                  <p:stCondLst>
                                    <p:cond delay="0"/>
                                  </p:stCondLst>
                                  <p:childTnLst>
                                    <p:anim calcmode="lin" valueType="num">
                                      <p:cBhvr additive="base">
                                        <p:cTn id="704" dur="4500"/>
                                        <p:tgtEl>
                                          <p:spTgt spid="144"/>
                                        </p:tgtEl>
                                        <p:attrNameLst>
                                          <p:attrName>ppt_x</p:attrName>
                                        </p:attrNameLst>
                                      </p:cBhvr>
                                      <p:tavLst>
                                        <p:tav tm="0">
                                          <p:val>
                                            <p:strVal val="ppt_x"/>
                                          </p:val>
                                        </p:tav>
                                        <p:tav tm="100000">
                                          <p:val>
                                            <p:strVal val="ppt_x"/>
                                          </p:val>
                                        </p:tav>
                                      </p:tavLst>
                                    </p:anim>
                                    <p:anim calcmode="lin" valueType="num">
                                      <p:cBhvr additive="base">
                                        <p:cTn id="705" dur="4500"/>
                                        <p:tgtEl>
                                          <p:spTgt spid="144"/>
                                        </p:tgtEl>
                                        <p:attrNameLst>
                                          <p:attrName>ppt_y</p:attrName>
                                        </p:attrNameLst>
                                      </p:cBhvr>
                                      <p:tavLst>
                                        <p:tav tm="0">
                                          <p:val>
                                            <p:strVal val="ppt_y"/>
                                          </p:val>
                                        </p:tav>
                                        <p:tav tm="100000">
                                          <p:val>
                                            <p:strVal val="0-ppt_h/2"/>
                                          </p:val>
                                        </p:tav>
                                      </p:tavLst>
                                    </p:anim>
                                    <p:set>
                                      <p:cBhvr>
                                        <p:cTn id="706" dur="1" fill="hold">
                                          <p:stCondLst>
                                            <p:cond delay="4499"/>
                                          </p:stCondLst>
                                        </p:cTn>
                                        <p:tgtEl>
                                          <p:spTgt spid="144"/>
                                        </p:tgtEl>
                                        <p:attrNameLst>
                                          <p:attrName>style.visibility</p:attrName>
                                        </p:attrNameLst>
                                      </p:cBhvr>
                                      <p:to>
                                        <p:strVal val="hidden"/>
                                      </p:to>
                                    </p:set>
                                  </p:childTnLst>
                                </p:cTn>
                              </p:par>
                              <p:par>
                                <p:cTn id="707" presetID="3" presetClass="exit" presetSubtype="10" fill="hold" nodeType="withEffect">
                                  <p:stCondLst>
                                    <p:cond delay="0"/>
                                  </p:stCondLst>
                                  <p:childTnLst>
                                    <p:animEffect transition="out" filter="blinds(horizontal)">
                                      <p:cBhvr>
                                        <p:cTn id="708" dur="6000"/>
                                        <p:tgtEl>
                                          <p:spTgt spid="144"/>
                                        </p:tgtEl>
                                      </p:cBhvr>
                                    </p:animEffect>
                                    <p:set>
                                      <p:cBhvr>
                                        <p:cTn id="709" dur="1" fill="hold">
                                          <p:stCondLst>
                                            <p:cond delay="5999"/>
                                          </p:stCondLst>
                                        </p:cTn>
                                        <p:tgtEl>
                                          <p:spTgt spid="144"/>
                                        </p:tgtEl>
                                        <p:attrNameLst>
                                          <p:attrName>style.visibility</p:attrName>
                                        </p:attrNameLst>
                                      </p:cBhvr>
                                      <p:to>
                                        <p:strVal val="hidden"/>
                                      </p:to>
                                    </p:set>
                                  </p:childTnLst>
                                </p:cTn>
                              </p:par>
                              <p:par>
                                <p:cTn id="710" presetID="2" presetClass="entr" presetSubtype="1" fill="hold" nodeType="withEffect">
                                  <p:stCondLst>
                                    <p:cond delay="0"/>
                                  </p:stCondLst>
                                  <p:childTnLst>
                                    <p:set>
                                      <p:cBhvr>
                                        <p:cTn id="711" dur="1" fill="hold">
                                          <p:stCondLst>
                                            <p:cond delay="0"/>
                                          </p:stCondLst>
                                        </p:cTn>
                                        <p:tgtEl>
                                          <p:spTgt spid="147"/>
                                        </p:tgtEl>
                                        <p:attrNameLst>
                                          <p:attrName>style.visibility</p:attrName>
                                        </p:attrNameLst>
                                      </p:cBhvr>
                                      <p:to>
                                        <p:strVal val="visible"/>
                                      </p:to>
                                    </p:set>
                                    <p:anim calcmode="lin" valueType="num">
                                      <p:cBhvr additive="base">
                                        <p:cTn id="712" dur="4000" fill="hold"/>
                                        <p:tgtEl>
                                          <p:spTgt spid="147"/>
                                        </p:tgtEl>
                                        <p:attrNameLst>
                                          <p:attrName>ppt_x</p:attrName>
                                        </p:attrNameLst>
                                      </p:cBhvr>
                                      <p:tavLst>
                                        <p:tav tm="0">
                                          <p:val>
                                            <p:strVal val="#ppt_x"/>
                                          </p:val>
                                        </p:tav>
                                        <p:tav tm="100000">
                                          <p:val>
                                            <p:strVal val="#ppt_x"/>
                                          </p:val>
                                        </p:tav>
                                      </p:tavLst>
                                    </p:anim>
                                    <p:anim calcmode="lin" valueType="num">
                                      <p:cBhvr additive="base">
                                        <p:cTn id="713" dur="4000" fill="hold"/>
                                        <p:tgtEl>
                                          <p:spTgt spid="147"/>
                                        </p:tgtEl>
                                        <p:attrNameLst>
                                          <p:attrName>ppt_y</p:attrName>
                                        </p:attrNameLst>
                                      </p:cBhvr>
                                      <p:tavLst>
                                        <p:tav tm="0">
                                          <p:val>
                                            <p:strVal val="0-#ppt_h/2"/>
                                          </p:val>
                                        </p:tav>
                                        <p:tav tm="100000">
                                          <p:val>
                                            <p:strVal val="#ppt_y"/>
                                          </p:val>
                                        </p:tav>
                                      </p:tavLst>
                                    </p:anim>
                                  </p:childTnLst>
                                </p:cTn>
                              </p:par>
                              <p:par>
                                <p:cTn id="714" presetID="19" presetClass="entr" presetSubtype="5" fill="hold" nodeType="withEffect">
                                  <p:stCondLst>
                                    <p:cond delay="0"/>
                                  </p:stCondLst>
                                  <p:childTnLst>
                                    <p:set>
                                      <p:cBhvr>
                                        <p:cTn id="715" dur="1" fill="hold">
                                          <p:stCondLst>
                                            <p:cond delay="0"/>
                                          </p:stCondLst>
                                        </p:cTn>
                                        <p:tgtEl>
                                          <p:spTgt spid="147"/>
                                        </p:tgtEl>
                                        <p:attrNameLst>
                                          <p:attrName>style.visibility</p:attrName>
                                        </p:attrNameLst>
                                      </p:cBhvr>
                                      <p:to>
                                        <p:strVal val="visible"/>
                                      </p:to>
                                    </p:set>
                                    <p:anim calcmode="lin" valueType="num">
                                      <p:cBhvr>
                                        <p:cTn id="716" dur="4000" fill="hold"/>
                                        <p:tgtEl>
                                          <p:spTgt spid="147"/>
                                        </p:tgtEl>
                                        <p:attrNameLst>
                                          <p:attrName>ppt_w</p:attrName>
                                        </p:attrNameLst>
                                      </p:cBhvr>
                                      <p:tavLst>
                                        <p:tav tm="0">
                                          <p:val>
                                            <p:strVal val="#ppt_w"/>
                                          </p:val>
                                        </p:tav>
                                        <p:tav tm="100000">
                                          <p:val>
                                            <p:strVal val="#ppt_w"/>
                                          </p:val>
                                        </p:tav>
                                      </p:tavLst>
                                    </p:anim>
                                    <p:anim calcmode="lin" valueType="num">
                                      <p:cBhvr>
                                        <p:cTn id="717" dur="4000" fill="hold"/>
                                        <p:tgtEl>
                                          <p:spTgt spid="147"/>
                                        </p:tgtEl>
                                        <p:attrNameLst>
                                          <p:attrName>ppt_h</p:attrName>
                                        </p:attrNameLst>
                                      </p:cBhvr>
                                      <p:tavLst>
                                        <p:tav tm="0" fmla="#ppt_h*sin(2.5*pi*$)">
                                          <p:val>
                                            <p:fltVal val="0"/>
                                          </p:val>
                                        </p:tav>
                                        <p:tav tm="100000">
                                          <p:val>
                                            <p:fltVal val="1"/>
                                          </p:val>
                                        </p:tav>
                                      </p:tavLst>
                                    </p:anim>
                                  </p:childTnLst>
                                </p:cTn>
                              </p:par>
                              <p:par>
                                <p:cTn id="718" presetID="2" presetClass="exit" presetSubtype="1" fill="hold" nodeType="withEffect">
                                  <p:stCondLst>
                                    <p:cond delay="0"/>
                                  </p:stCondLst>
                                  <p:childTnLst>
                                    <p:anim calcmode="lin" valueType="num">
                                      <p:cBhvr additive="base">
                                        <p:cTn id="719" dur="4500"/>
                                        <p:tgtEl>
                                          <p:spTgt spid="147"/>
                                        </p:tgtEl>
                                        <p:attrNameLst>
                                          <p:attrName>ppt_x</p:attrName>
                                        </p:attrNameLst>
                                      </p:cBhvr>
                                      <p:tavLst>
                                        <p:tav tm="0">
                                          <p:val>
                                            <p:strVal val="ppt_x"/>
                                          </p:val>
                                        </p:tav>
                                        <p:tav tm="100000">
                                          <p:val>
                                            <p:strVal val="ppt_x"/>
                                          </p:val>
                                        </p:tav>
                                      </p:tavLst>
                                    </p:anim>
                                    <p:anim calcmode="lin" valueType="num">
                                      <p:cBhvr additive="base">
                                        <p:cTn id="720" dur="4500"/>
                                        <p:tgtEl>
                                          <p:spTgt spid="147"/>
                                        </p:tgtEl>
                                        <p:attrNameLst>
                                          <p:attrName>ppt_y</p:attrName>
                                        </p:attrNameLst>
                                      </p:cBhvr>
                                      <p:tavLst>
                                        <p:tav tm="0">
                                          <p:val>
                                            <p:strVal val="ppt_y"/>
                                          </p:val>
                                        </p:tav>
                                        <p:tav tm="100000">
                                          <p:val>
                                            <p:strVal val="0-ppt_h/2"/>
                                          </p:val>
                                        </p:tav>
                                      </p:tavLst>
                                    </p:anim>
                                    <p:set>
                                      <p:cBhvr>
                                        <p:cTn id="721" dur="1" fill="hold">
                                          <p:stCondLst>
                                            <p:cond delay="4499"/>
                                          </p:stCondLst>
                                        </p:cTn>
                                        <p:tgtEl>
                                          <p:spTgt spid="147"/>
                                        </p:tgtEl>
                                        <p:attrNameLst>
                                          <p:attrName>style.visibility</p:attrName>
                                        </p:attrNameLst>
                                      </p:cBhvr>
                                      <p:to>
                                        <p:strVal val="hidden"/>
                                      </p:to>
                                    </p:set>
                                  </p:childTnLst>
                                </p:cTn>
                              </p:par>
                              <p:par>
                                <p:cTn id="722" presetID="3" presetClass="exit" presetSubtype="10" fill="hold" nodeType="withEffect">
                                  <p:stCondLst>
                                    <p:cond delay="0"/>
                                  </p:stCondLst>
                                  <p:childTnLst>
                                    <p:animEffect transition="out" filter="blinds(horizontal)">
                                      <p:cBhvr>
                                        <p:cTn id="723" dur="6000"/>
                                        <p:tgtEl>
                                          <p:spTgt spid="147"/>
                                        </p:tgtEl>
                                      </p:cBhvr>
                                    </p:animEffect>
                                    <p:set>
                                      <p:cBhvr>
                                        <p:cTn id="724" dur="1" fill="hold">
                                          <p:stCondLst>
                                            <p:cond delay="5999"/>
                                          </p:stCondLst>
                                        </p:cTn>
                                        <p:tgtEl>
                                          <p:spTgt spid="147"/>
                                        </p:tgtEl>
                                        <p:attrNameLst>
                                          <p:attrName>style.visibility</p:attrName>
                                        </p:attrNameLst>
                                      </p:cBhvr>
                                      <p:to>
                                        <p:strVal val="hidden"/>
                                      </p:to>
                                    </p:set>
                                  </p:childTnLst>
                                </p:cTn>
                              </p:par>
                              <p:par>
                                <p:cTn id="725" presetID="2" presetClass="entr" presetSubtype="1" fill="hold" nodeType="withEffect">
                                  <p:stCondLst>
                                    <p:cond delay="0"/>
                                  </p:stCondLst>
                                  <p:childTnLst>
                                    <p:set>
                                      <p:cBhvr>
                                        <p:cTn id="726" dur="1" fill="hold">
                                          <p:stCondLst>
                                            <p:cond delay="0"/>
                                          </p:stCondLst>
                                        </p:cTn>
                                        <p:tgtEl>
                                          <p:spTgt spid="150"/>
                                        </p:tgtEl>
                                        <p:attrNameLst>
                                          <p:attrName>style.visibility</p:attrName>
                                        </p:attrNameLst>
                                      </p:cBhvr>
                                      <p:to>
                                        <p:strVal val="visible"/>
                                      </p:to>
                                    </p:set>
                                    <p:anim calcmode="lin" valueType="num">
                                      <p:cBhvr additive="base">
                                        <p:cTn id="727" dur="4000" fill="hold"/>
                                        <p:tgtEl>
                                          <p:spTgt spid="150"/>
                                        </p:tgtEl>
                                        <p:attrNameLst>
                                          <p:attrName>ppt_x</p:attrName>
                                        </p:attrNameLst>
                                      </p:cBhvr>
                                      <p:tavLst>
                                        <p:tav tm="0">
                                          <p:val>
                                            <p:strVal val="#ppt_x"/>
                                          </p:val>
                                        </p:tav>
                                        <p:tav tm="100000">
                                          <p:val>
                                            <p:strVal val="#ppt_x"/>
                                          </p:val>
                                        </p:tav>
                                      </p:tavLst>
                                    </p:anim>
                                    <p:anim calcmode="lin" valueType="num">
                                      <p:cBhvr additive="base">
                                        <p:cTn id="728" dur="4000" fill="hold"/>
                                        <p:tgtEl>
                                          <p:spTgt spid="150"/>
                                        </p:tgtEl>
                                        <p:attrNameLst>
                                          <p:attrName>ppt_y</p:attrName>
                                        </p:attrNameLst>
                                      </p:cBhvr>
                                      <p:tavLst>
                                        <p:tav tm="0">
                                          <p:val>
                                            <p:strVal val="0-#ppt_h/2"/>
                                          </p:val>
                                        </p:tav>
                                        <p:tav tm="100000">
                                          <p:val>
                                            <p:strVal val="#ppt_y"/>
                                          </p:val>
                                        </p:tav>
                                      </p:tavLst>
                                    </p:anim>
                                  </p:childTnLst>
                                </p:cTn>
                              </p:par>
                              <p:par>
                                <p:cTn id="729" presetID="19" presetClass="entr" presetSubtype="5" fill="hold" nodeType="withEffect">
                                  <p:stCondLst>
                                    <p:cond delay="0"/>
                                  </p:stCondLst>
                                  <p:childTnLst>
                                    <p:set>
                                      <p:cBhvr>
                                        <p:cTn id="730" dur="1" fill="hold">
                                          <p:stCondLst>
                                            <p:cond delay="0"/>
                                          </p:stCondLst>
                                        </p:cTn>
                                        <p:tgtEl>
                                          <p:spTgt spid="150"/>
                                        </p:tgtEl>
                                        <p:attrNameLst>
                                          <p:attrName>style.visibility</p:attrName>
                                        </p:attrNameLst>
                                      </p:cBhvr>
                                      <p:to>
                                        <p:strVal val="visible"/>
                                      </p:to>
                                    </p:set>
                                    <p:anim calcmode="lin" valueType="num">
                                      <p:cBhvr>
                                        <p:cTn id="731" dur="4000" fill="hold"/>
                                        <p:tgtEl>
                                          <p:spTgt spid="150"/>
                                        </p:tgtEl>
                                        <p:attrNameLst>
                                          <p:attrName>ppt_w</p:attrName>
                                        </p:attrNameLst>
                                      </p:cBhvr>
                                      <p:tavLst>
                                        <p:tav tm="0">
                                          <p:val>
                                            <p:strVal val="#ppt_w"/>
                                          </p:val>
                                        </p:tav>
                                        <p:tav tm="100000">
                                          <p:val>
                                            <p:strVal val="#ppt_w"/>
                                          </p:val>
                                        </p:tav>
                                      </p:tavLst>
                                    </p:anim>
                                    <p:anim calcmode="lin" valueType="num">
                                      <p:cBhvr>
                                        <p:cTn id="732" dur="4000" fill="hold"/>
                                        <p:tgtEl>
                                          <p:spTgt spid="150"/>
                                        </p:tgtEl>
                                        <p:attrNameLst>
                                          <p:attrName>ppt_h</p:attrName>
                                        </p:attrNameLst>
                                      </p:cBhvr>
                                      <p:tavLst>
                                        <p:tav tm="0" fmla="#ppt_h*sin(2.5*pi*$)">
                                          <p:val>
                                            <p:fltVal val="0"/>
                                          </p:val>
                                        </p:tav>
                                        <p:tav tm="100000">
                                          <p:val>
                                            <p:fltVal val="1"/>
                                          </p:val>
                                        </p:tav>
                                      </p:tavLst>
                                    </p:anim>
                                  </p:childTnLst>
                                </p:cTn>
                              </p:par>
                              <p:par>
                                <p:cTn id="733" presetID="2" presetClass="exit" presetSubtype="1" fill="hold" nodeType="withEffect">
                                  <p:stCondLst>
                                    <p:cond delay="0"/>
                                  </p:stCondLst>
                                  <p:childTnLst>
                                    <p:anim calcmode="lin" valueType="num">
                                      <p:cBhvr additive="base">
                                        <p:cTn id="734" dur="4500"/>
                                        <p:tgtEl>
                                          <p:spTgt spid="150"/>
                                        </p:tgtEl>
                                        <p:attrNameLst>
                                          <p:attrName>ppt_x</p:attrName>
                                        </p:attrNameLst>
                                      </p:cBhvr>
                                      <p:tavLst>
                                        <p:tav tm="0">
                                          <p:val>
                                            <p:strVal val="ppt_x"/>
                                          </p:val>
                                        </p:tav>
                                        <p:tav tm="100000">
                                          <p:val>
                                            <p:strVal val="ppt_x"/>
                                          </p:val>
                                        </p:tav>
                                      </p:tavLst>
                                    </p:anim>
                                    <p:anim calcmode="lin" valueType="num">
                                      <p:cBhvr additive="base">
                                        <p:cTn id="735" dur="4500"/>
                                        <p:tgtEl>
                                          <p:spTgt spid="150"/>
                                        </p:tgtEl>
                                        <p:attrNameLst>
                                          <p:attrName>ppt_y</p:attrName>
                                        </p:attrNameLst>
                                      </p:cBhvr>
                                      <p:tavLst>
                                        <p:tav tm="0">
                                          <p:val>
                                            <p:strVal val="ppt_y"/>
                                          </p:val>
                                        </p:tav>
                                        <p:tav tm="100000">
                                          <p:val>
                                            <p:strVal val="0-ppt_h/2"/>
                                          </p:val>
                                        </p:tav>
                                      </p:tavLst>
                                    </p:anim>
                                    <p:set>
                                      <p:cBhvr>
                                        <p:cTn id="736" dur="1" fill="hold">
                                          <p:stCondLst>
                                            <p:cond delay="4499"/>
                                          </p:stCondLst>
                                        </p:cTn>
                                        <p:tgtEl>
                                          <p:spTgt spid="150"/>
                                        </p:tgtEl>
                                        <p:attrNameLst>
                                          <p:attrName>style.visibility</p:attrName>
                                        </p:attrNameLst>
                                      </p:cBhvr>
                                      <p:to>
                                        <p:strVal val="hidden"/>
                                      </p:to>
                                    </p:set>
                                  </p:childTnLst>
                                </p:cTn>
                              </p:par>
                              <p:par>
                                <p:cTn id="737" presetID="3" presetClass="exit" presetSubtype="10" fill="hold" nodeType="withEffect">
                                  <p:stCondLst>
                                    <p:cond delay="0"/>
                                  </p:stCondLst>
                                  <p:childTnLst>
                                    <p:animEffect transition="out" filter="blinds(horizontal)">
                                      <p:cBhvr>
                                        <p:cTn id="738" dur="6000"/>
                                        <p:tgtEl>
                                          <p:spTgt spid="150"/>
                                        </p:tgtEl>
                                      </p:cBhvr>
                                    </p:animEffect>
                                    <p:set>
                                      <p:cBhvr>
                                        <p:cTn id="739" dur="1" fill="hold">
                                          <p:stCondLst>
                                            <p:cond delay="5999"/>
                                          </p:stCondLst>
                                        </p:cTn>
                                        <p:tgtEl>
                                          <p:spTgt spid="150"/>
                                        </p:tgtEl>
                                        <p:attrNameLst>
                                          <p:attrName>style.visibility</p:attrName>
                                        </p:attrNameLst>
                                      </p:cBhvr>
                                      <p:to>
                                        <p:strVal val="hidden"/>
                                      </p:to>
                                    </p:set>
                                  </p:childTnLst>
                                </p:cTn>
                              </p:par>
                              <p:par>
                                <p:cTn id="740" presetID="2" presetClass="entr" presetSubtype="1" fill="hold" nodeType="withEffect">
                                  <p:stCondLst>
                                    <p:cond delay="0"/>
                                  </p:stCondLst>
                                  <p:childTnLst>
                                    <p:set>
                                      <p:cBhvr>
                                        <p:cTn id="741" dur="1" fill="hold">
                                          <p:stCondLst>
                                            <p:cond delay="0"/>
                                          </p:stCondLst>
                                        </p:cTn>
                                        <p:tgtEl>
                                          <p:spTgt spid="153"/>
                                        </p:tgtEl>
                                        <p:attrNameLst>
                                          <p:attrName>style.visibility</p:attrName>
                                        </p:attrNameLst>
                                      </p:cBhvr>
                                      <p:to>
                                        <p:strVal val="visible"/>
                                      </p:to>
                                    </p:set>
                                    <p:anim calcmode="lin" valueType="num">
                                      <p:cBhvr additive="base">
                                        <p:cTn id="742" dur="4000" fill="hold"/>
                                        <p:tgtEl>
                                          <p:spTgt spid="153"/>
                                        </p:tgtEl>
                                        <p:attrNameLst>
                                          <p:attrName>ppt_x</p:attrName>
                                        </p:attrNameLst>
                                      </p:cBhvr>
                                      <p:tavLst>
                                        <p:tav tm="0">
                                          <p:val>
                                            <p:strVal val="#ppt_x"/>
                                          </p:val>
                                        </p:tav>
                                        <p:tav tm="100000">
                                          <p:val>
                                            <p:strVal val="#ppt_x"/>
                                          </p:val>
                                        </p:tav>
                                      </p:tavLst>
                                    </p:anim>
                                    <p:anim calcmode="lin" valueType="num">
                                      <p:cBhvr additive="base">
                                        <p:cTn id="743" dur="4000" fill="hold"/>
                                        <p:tgtEl>
                                          <p:spTgt spid="153"/>
                                        </p:tgtEl>
                                        <p:attrNameLst>
                                          <p:attrName>ppt_y</p:attrName>
                                        </p:attrNameLst>
                                      </p:cBhvr>
                                      <p:tavLst>
                                        <p:tav tm="0">
                                          <p:val>
                                            <p:strVal val="0-#ppt_h/2"/>
                                          </p:val>
                                        </p:tav>
                                        <p:tav tm="100000">
                                          <p:val>
                                            <p:strVal val="#ppt_y"/>
                                          </p:val>
                                        </p:tav>
                                      </p:tavLst>
                                    </p:anim>
                                  </p:childTnLst>
                                </p:cTn>
                              </p:par>
                              <p:par>
                                <p:cTn id="744" presetID="19" presetClass="entr" presetSubtype="5" fill="hold" nodeType="withEffect">
                                  <p:stCondLst>
                                    <p:cond delay="0"/>
                                  </p:stCondLst>
                                  <p:childTnLst>
                                    <p:set>
                                      <p:cBhvr>
                                        <p:cTn id="745" dur="1" fill="hold">
                                          <p:stCondLst>
                                            <p:cond delay="0"/>
                                          </p:stCondLst>
                                        </p:cTn>
                                        <p:tgtEl>
                                          <p:spTgt spid="153"/>
                                        </p:tgtEl>
                                        <p:attrNameLst>
                                          <p:attrName>style.visibility</p:attrName>
                                        </p:attrNameLst>
                                      </p:cBhvr>
                                      <p:to>
                                        <p:strVal val="visible"/>
                                      </p:to>
                                    </p:set>
                                    <p:anim calcmode="lin" valueType="num">
                                      <p:cBhvr>
                                        <p:cTn id="746" dur="4000" fill="hold"/>
                                        <p:tgtEl>
                                          <p:spTgt spid="153"/>
                                        </p:tgtEl>
                                        <p:attrNameLst>
                                          <p:attrName>ppt_w</p:attrName>
                                        </p:attrNameLst>
                                      </p:cBhvr>
                                      <p:tavLst>
                                        <p:tav tm="0">
                                          <p:val>
                                            <p:strVal val="#ppt_w"/>
                                          </p:val>
                                        </p:tav>
                                        <p:tav tm="100000">
                                          <p:val>
                                            <p:strVal val="#ppt_w"/>
                                          </p:val>
                                        </p:tav>
                                      </p:tavLst>
                                    </p:anim>
                                    <p:anim calcmode="lin" valueType="num">
                                      <p:cBhvr>
                                        <p:cTn id="747" dur="4000" fill="hold"/>
                                        <p:tgtEl>
                                          <p:spTgt spid="153"/>
                                        </p:tgtEl>
                                        <p:attrNameLst>
                                          <p:attrName>ppt_h</p:attrName>
                                        </p:attrNameLst>
                                      </p:cBhvr>
                                      <p:tavLst>
                                        <p:tav tm="0" fmla="#ppt_h*sin(2.5*pi*$)">
                                          <p:val>
                                            <p:fltVal val="0"/>
                                          </p:val>
                                        </p:tav>
                                        <p:tav tm="100000">
                                          <p:val>
                                            <p:fltVal val="1"/>
                                          </p:val>
                                        </p:tav>
                                      </p:tavLst>
                                    </p:anim>
                                  </p:childTnLst>
                                </p:cTn>
                              </p:par>
                              <p:par>
                                <p:cTn id="748" presetID="2" presetClass="exit" presetSubtype="1" fill="hold" nodeType="withEffect">
                                  <p:stCondLst>
                                    <p:cond delay="0"/>
                                  </p:stCondLst>
                                  <p:childTnLst>
                                    <p:anim calcmode="lin" valueType="num">
                                      <p:cBhvr additive="base">
                                        <p:cTn id="749" dur="4500"/>
                                        <p:tgtEl>
                                          <p:spTgt spid="153"/>
                                        </p:tgtEl>
                                        <p:attrNameLst>
                                          <p:attrName>ppt_x</p:attrName>
                                        </p:attrNameLst>
                                      </p:cBhvr>
                                      <p:tavLst>
                                        <p:tav tm="0">
                                          <p:val>
                                            <p:strVal val="ppt_x"/>
                                          </p:val>
                                        </p:tav>
                                        <p:tav tm="100000">
                                          <p:val>
                                            <p:strVal val="ppt_x"/>
                                          </p:val>
                                        </p:tav>
                                      </p:tavLst>
                                    </p:anim>
                                    <p:anim calcmode="lin" valueType="num">
                                      <p:cBhvr additive="base">
                                        <p:cTn id="750" dur="4500"/>
                                        <p:tgtEl>
                                          <p:spTgt spid="153"/>
                                        </p:tgtEl>
                                        <p:attrNameLst>
                                          <p:attrName>ppt_y</p:attrName>
                                        </p:attrNameLst>
                                      </p:cBhvr>
                                      <p:tavLst>
                                        <p:tav tm="0">
                                          <p:val>
                                            <p:strVal val="ppt_y"/>
                                          </p:val>
                                        </p:tav>
                                        <p:tav tm="100000">
                                          <p:val>
                                            <p:strVal val="0-ppt_h/2"/>
                                          </p:val>
                                        </p:tav>
                                      </p:tavLst>
                                    </p:anim>
                                    <p:set>
                                      <p:cBhvr>
                                        <p:cTn id="751" dur="1" fill="hold">
                                          <p:stCondLst>
                                            <p:cond delay="4499"/>
                                          </p:stCondLst>
                                        </p:cTn>
                                        <p:tgtEl>
                                          <p:spTgt spid="153"/>
                                        </p:tgtEl>
                                        <p:attrNameLst>
                                          <p:attrName>style.visibility</p:attrName>
                                        </p:attrNameLst>
                                      </p:cBhvr>
                                      <p:to>
                                        <p:strVal val="hidden"/>
                                      </p:to>
                                    </p:set>
                                  </p:childTnLst>
                                </p:cTn>
                              </p:par>
                              <p:par>
                                <p:cTn id="752" presetID="3" presetClass="exit" presetSubtype="10" fill="hold" nodeType="withEffect">
                                  <p:stCondLst>
                                    <p:cond delay="0"/>
                                  </p:stCondLst>
                                  <p:childTnLst>
                                    <p:animEffect transition="out" filter="blinds(horizontal)">
                                      <p:cBhvr>
                                        <p:cTn id="753" dur="6000"/>
                                        <p:tgtEl>
                                          <p:spTgt spid="153"/>
                                        </p:tgtEl>
                                      </p:cBhvr>
                                    </p:animEffect>
                                    <p:set>
                                      <p:cBhvr>
                                        <p:cTn id="754" dur="1" fill="hold">
                                          <p:stCondLst>
                                            <p:cond delay="5999"/>
                                          </p:stCondLst>
                                        </p:cTn>
                                        <p:tgtEl>
                                          <p:spTgt spid="153"/>
                                        </p:tgtEl>
                                        <p:attrNameLst>
                                          <p:attrName>style.visibility</p:attrName>
                                        </p:attrNameLst>
                                      </p:cBhvr>
                                      <p:to>
                                        <p:strVal val="hidden"/>
                                      </p:to>
                                    </p:set>
                                  </p:childTnLst>
                                </p:cTn>
                              </p:par>
                              <p:par>
                                <p:cTn id="755" presetID="2" presetClass="entr" presetSubtype="1" fill="hold" nodeType="withEffect">
                                  <p:stCondLst>
                                    <p:cond delay="0"/>
                                  </p:stCondLst>
                                  <p:childTnLst>
                                    <p:set>
                                      <p:cBhvr>
                                        <p:cTn id="756" dur="1" fill="hold">
                                          <p:stCondLst>
                                            <p:cond delay="0"/>
                                          </p:stCondLst>
                                        </p:cTn>
                                        <p:tgtEl>
                                          <p:spTgt spid="156"/>
                                        </p:tgtEl>
                                        <p:attrNameLst>
                                          <p:attrName>style.visibility</p:attrName>
                                        </p:attrNameLst>
                                      </p:cBhvr>
                                      <p:to>
                                        <p:strVal val="visible"/>
                                      </p:to>
                                    </p:set>
                                    <p:anim calcmode="lin" valueType="num">
                                      <p:cBhvr additive="base">
                                        <p:cTn id="757" dur="4000" fill="hold"/>
                                        <p:tgtEl>
                                          <p:spTgt spid="156"/>
                                        </p:tgtEl>
                                        <p:attrNameLst>
                                          <p:attrName>ppt_x</p:attrName>
                                        </p:attrNameLst>
                                      </p:cBhvr>
                                      <p:tavLst>
                                        <p:tav tm="0">
                                          <p:val>
                                            <p:strVal val="#ppt_x"/>
                                          </p:val>
                                        </p:tav>
                                        <p:tav tm="100000">
                                          <p:val>
                                            <p:strVal val="#ppt_x"/>
                                          </p:val>
                                        </p:tav>
                                      </p:tavLst>
                                    </p:anim>
                                    <p:anim calcmode="lin" valueType="num">
                                      <p:cBhvr additive="base">
                                        <p:cTn id="758" dur="4000" fill="hold"/>
                                        <p:tgtEl>
                                          <p:spTgt spid="156"/>
                                        </p:tgtEl>
                                        <p:attrNameLst>
                                          <p:attrName>ppt_y</p:attrName>
                                        </p:attrNameLst>
                                      </p:cBhvr>
                                      <p:tavLst>
                                        <p:tav tm="0">
                                          <p:val>
                                            <p:strVal val="0-#ppt_h/2"/>
                                          </p:val>
                                        </p:tav>
                                        <p:tav tm="100000">
                                          <p:val>
                                            <p:strVal val="#ppt_y"/>
                                          </p:val>
                                        </p:tav>
                                      </p:tavLst>
                                    </p:anim>
                                  </p:childTnLst>
                                </p:cTn>
                              </p:par>
                              <p:par>
                                <p:cTn id="759" presetID="19" presetClass="entr" presetSubtype="5" fill="hold" nodeType="withEffect">
                                  <p:stCondLst>
                                    <p:cond delay="0"/>
                                  </p:stCondLst>
                                  <p:childTnLst>
                                    <p:set>
                                      <p:cBhvr>
                                        <p:cTn id="760" dur="1" fill="hold">
                                          <p:stCondLst>
                                            <p:cond delay="0"/>
                                          </p:stCondLst>
                                        </p:cTn>
                                        <p:tgtEl>
                                          <p:spTgt spid="156"/>
                                        </p:tgtEl>
                                        <p:attrNameLst>
                                          <p:attrName>style.visibility</p:attrName>
                                        </p:attrNameLst>
                                      </p:cBhvr>
                                      <p:to>
                                        <p:strVal val="visible"/>
                                      </p:to>
                                    </p:set>
                                    <p:anim calcmode="lin" valueType="num">
                                      <p:cBhvr>
                                        <p:cTn id="761" dur="4000" fill="hold"/>
                                        <p:tgtEl>
                                          <p:spTgt spid="156"/>
                                        </p:tgtEl>
                                        <p:attrNameLst>
                                          <p:attrName>ppt_w</p:attrName>
                                        </p:attrNameLst>
                                      </p:cBhvr>
                                      <p:tavLst>
                                        <p:tav tm="0">
                                          <p:val>
                                            <p:strVal val="#ppt_w"/>
                                          </p:val>
                                        </p:tav>
                                        <p:tav tm="100000">
                                          <p:val>
                                            <p:strVal val="#ppt_w"/>
                                          </p:val>
                                        </p:tav>
                                      </p:tavLst>
                                    </p:anim>
                                    <p:anim calcmode="lin" valueType="num">
                                      <p:cBhvr>
                                        <p:cTn id="762" dur="4000" fill="hold"/>
                                        <p:tgtEl>
                                          <p:spTgt spid="156"/>
                                        </p:tgtEl>
                                        <p:attrNameLst>
                                          <p:attrName>ppt_h</p:attrName>
                                        </p:attrNameLst>
                                      </p:cBhvr>
                                      <p:tavLst>
                                        <p:tav tm="0" fmla="#ppt_h*sin(2.5*pi*$)">
                                          <p:val>
                                            <p:fltVal val="0"/>
                                          </p:val>
                                        </p:tav>
                                        <p:tav tm="100000">
                                          <p:val>
                                            <p:fltVal val="1"/>
                                          </p:val>
                                        </p:tav>
                                      </p:tavLst>
                                    </p:anim>
                                  </p:childTnLst>
                                </p:cTn>
                              </p:par>
                              <p:par>
                                <p:cTn id="763" presetID="2" presetClass="exit" presetSubtype="1" fill="hold" nodeType="withEffect">
                                  <p:stCondLst>
                                    <p:cond delay="0"/>
                                  </p:stCondLst>
                                  <p:childTnLst>
                                    <p:anim calcmode="lin" valueType="num">
                                      <p:cBhvr additive="base">
                                        <p:cTn id="764" dur="4500"/>
                                        <p:tgtEl>
                                          <p:spTgt spid="156"/>
                                        </p:tgtEl>
                                        <p:attrNameLst>
                                          <p:attrName>ppt_x</p:attrName>
                                        </p:attrNameLst>
                                      </p:cBhvr>
                                      <p:tavLst>
                                        <p:tav tm="0">
                                          <p:val>
                                            <p:strVal val="ppt_x"/>
                                          </p:val>
                                        </p:tav>
                                        <p:tav tm="100000">
                                          <p:val>
                                            <p:strVal val="ppt_x"/>
                                          </p:val>
                                        </p:tav>
                                      </p:tavLst>
                                    </p:anim>
                                    <p:anim calcmode="lin" valueType="num">
                                      <p:cBhvr additive="base">
                                        <p:cTn id="765" dur="4500"/>
                                        <p:tgtEl>
                                          <p:spTgt spid="156"/>
                                        </p:tgtEl>
                                        <p:attrNameLst>
                                          <p:attrName>ppt_y</p:attrName>
                                        </p:attrNameLst>
                                      </p:cBhvr>
                                      <p:tavLst>
                                        <p:tav tm="0">
                                          <p:val>
                                            <p:strVal val="ppt_y"/>
                                          </p:val>
                                        </p:tav>
                                        <p:tav tm="100000">
                                          <p:val>
                                            <p:strVal val="0-ppt_h/2"/>
                                          </p:val>
                                        </p:tav>
                                      </p:tavLst>
                                    </p:anim>
                                    <p:set>
                                      <p:cBhvr>
                                        <p:cTn id="766" dur="1" fill="hold">
                                          <p:stCondLst>
                                            <p:cond delay="4499"/>
                                          </p:stCondLst>
                                        </p:cTn>
                                        <p:tgtEl>
                                          <p:spTgt spid="156"/>
                                        </p:tgtEl>
                                        <p:attrNameLst>
                                          <p:attrName>style.visibility</p:attrName>
                                        </p:attrNameLst>
                                      </p:cBhvr>
                                      <p:to>
                                        <p:strVal val="hidden"/>
                                      </p:to>
                                    </p:set>
                                  </p:childTnLst>
                                </p:cTn>
                              </p:par>
                              <p:par>
                                <p:cTn id="767" presetID="3" presetClass="exit" presetSubtype="10" fill="hold" nodeType="withEffect">
                                  <p:stCondLst>
                                    <p:cond delay="0"/>
                                  </p:stCondLst>
                                  <p:childTnLst>
                                    <p:animEffect transition="out" filter="blinds(horizontal)">
                                      <p:cBhvr>
                                        <p:cTn id="768" dur="6000"/>
                                        <p:tgtEl>
                                          <p:spTgt spid="156"/>
                                        </p:tgtEl>
                                      </p:cBhvr>
                                    </p:animEffect>
                                    <p:set>
                                      <p:cBhvr>
                                        <p:cTn id="769" dur="1" fill="hold">
                                          <p:stCondLst>
                                            <p:cond delay="5999"/>
                                          </p:stCondLst>
                                        </p:cTn>
                                        <p:tgtEl>
                                          <p:spTgt spid="156"/>
                                        </p:tgtEl>
                                        <p:attrNameLst>
                                          <p:attrName>style.visibility</p:attrName>
                                        </p:attrNameLst>
                                      </p:cBhvr>
                                      <p:to>
                                        <p:strVal val="hidden"/>
                                      </p:to>
                                    </p:set>
                                  </p:childTnLst>
                                </p:cTn>
                              </p:par>
                              <p:par>
                                <p:cTn id="770" presetID="2" presetClass="entr" presetSubtype="1" fill="hold" nodeType="withEffect">
                                  <p:stCondLst>
                                    <p:cond delay="0"/>
                                  </p:stCondLst>
                                  <p:childTnLst>
                                    <p:set>
                                      <p:cBhvr>
                                        <p:cTn id="771" dur="1" fill="hold">
                                          <p:stCondLst>
                                            <p:cond delay="0"/>
                                          </p:stCondLst>
                                        </p:cTn>
                                        <p:tgtEl>
                                          <p:spTgt spid="159"/>
                                        </p:tgtEl>
                                        <p:attrNameLst>
                                          <p:attrName>style.visibility</p:attrName>
                                        </p:attrNameLst>
                                      </p:cBhvr>
                                      <p:to>
                                        <p:strVal val="visible"/>
                                      </p:to>
                                    </p:set>
                                    <p:anim calcmode="lin" valueType="num">
                                      <p:cBhvr additive="base">
                                        <p:cTn id="772" dur="4000" fill="hold"/>
                                        <p:tgtEl>
                                          <p:spTgt spid="159"/>
                                        </p:tgtEl>
                                        <p:attrNameLst>
                                          <p:attrName>ppt_x</p:attrName>
                                        </p:attrNameLst>
                                      </p:cBhvr>
                                      <p:tavLst>
                                        <p:tav tm="0">
                                          <p:val>
                                            <p:strVal val="#ppt_x"/>
                                          </p:val>
                                        </p:tav>
                                        <p:tav tm="100000">
                                          <p:val>
                                            <p:strVal val="#ppt_x"/>
                                          </p:val>
                                        </p:tav>
                                      </p:tavLst>
                                    </p:anim>
                                    <p:anim calcmode="lin" valueType="num">
                                      <p:cBhvr additive="base">
                                        <p:cTn id="773" dur="4000" fill="hold"/>
                                        <p:tgtEl>
                                          <p:spTgt spid="159"/>
                                        </p:tgtEl>
                                        <p:attrNameLst>
                                          <p:attrName>ppt_y</p:attrName>
                                        </p:attrNameLst>
                                      </p:cBhvr>
                                      <p:tavLst>
                                        <p:tav tm="0">
                                          <p:val>
                                            <p:strVal val="0-#ppt_h/2"/>
                                          </p:val>
                                        </p:tav>
                                        <p:tav tm="100000">
                                          <p:val>
                                            <p:strVal val="#ppt_y"/>
                                          </p:val>
                                        </p:tav>
                                      </p:tavLst>
                                    </p:anim>
                                  </p:childTnLst>
                                </p:cTn>
                              </p:par>
                              <p:par>
                                <p:cTn id="774" presetID="19" presetClass="entr" presetSubtype="5" fill="hold" nodeType="withEffect">
                                  <p:stCondLst>
                                    <p:cond delay="0"/>
                                  </p:stCondLst>
                                  <p:childTnLst>
                                    <p:set>
                                      <p:cBhvr>
                                        <p:cTn id="775" dur="1" fill="hold">
                                          <p:stCondLst>
                                            <p:cond delay="0"/>
                                          </p:stCondLst>
                                        </p:cTn>
                                        <p:tgtEl>
                                          <p:spTgt spid="159"/>
                                        </p:tgtEl>
                                        <p:attrNameLst>
                                          <p:attrName>style.visibility</p:attrName>
                                        </p:attrNameLst>
                                      </p:cBhvr>
                                      <p:to>
                                        <p:strVal val="visible"/>
                                      </p:to>
                                    </p:set>
                                    <p:anim calcmode="lin" valueType="num">
                                      <p:cBhvr>
                                        <p:cTn id="776" dur="4000" fill="hold"/>
                                        <p:tgtEl>
                                          <p:spTgt spid="159"/>
                                        </p:tgtEl>
                                        <p:attrNameLst>
                                          <p:attrName>ppt_w</p:attrName>
                                        </p:attrNameLst>
                                      </p:cBhvr>
                                      <p:tavLst>
                                        <p:tav tm="0">
                                          <p:val>
                                            <p:strVal val="#ppt_w"/>
                                          </p:val>
                                        </p:tav>
                                        <p:tav tm="100000">
                                          <p:val>
                                            <p:strVal val="#ppt_w"/>
                                          </p:val>
                                        </p:tav>
                                      </p:tavLst>
                                    </p:anim>
                                    <p:anim calcmode="lin" valueType="num">
                                      <p:cBhvr>
                                        <p:cTn id="777" dur="4000" fill="hold"/>
                                        <p:tgtEl>
                                          <p:spTgt spid="159"/>
                                        </p:tgtEl>
                                        <p:attrNameLst>
                                          <p:attrName>ppt_h</p:attrName>
                                        </p:attrNameLst>
                                      </p:cBhvr>
                                      <p:tavLst>
                                        <p:tav tm="0" fmla="#ppt_h*sin(2.5*pi*$)">
                                          <p:val>
                                            <p:fltVal val="0"/>
                                          </p:val>
                                        </p:tav>
                                        <p:tav tm="100000">
                                          <p:val>
                                            <p:fltVal val="1"/>
                                          </p:val>
                                        </p:tav>
                                      </p:tavLst>
                                    </p:anim>
                                  </p:childTnLst>
                                </p:cTn>
                              </p:par>
                              <p:par>
                                <p:cTn id="778" presetID="2" presetClass="exit" presetSubtype="1" fill="hold" nodeType="withEffect">
                                  <p:stCondLst>
                                    <p:cond delay="0"/>
                                  </p:stCondLst>
                                  <p:childTnLst>
                                    <p:anim calcmode="lin" valueType="num">
                                      <p:cBhvr additive="base">
                                        <p:cTn id="779" dur="4500"/>
                                        <p:tgtEl>
                                          <p:spTgt spid="159"/>
                                        </p:tgtEl>
                                        <p:attrNameLst>
                                          <p:attrName>ppt_x</p:attrName>
                                        </p:attrNameLst>
                                      </p:cBhvr>
                                      <p:tavLst>
                                        <p:tav tm="0">
                                          <p:val>
                                            <p:strVal val="ppt_x"/>
                                          </p:val>
                                        </p:tav>
                                        <p:tav tm="100000">
                                          <p:val>
                                            <p:strVal val="ppt_x"/>
                                          </p:val>
                                        </p:tav>
                                      </p:tavLst>
                                    </p:anim>
                                    <p:anim calcmode="lin" valueType="num">
                                      <p:cBhvr additive="base">
                                        <p:cTn id="780" dur="4500"/>
                                        <p:tgtEl>
                                          <p:spTgt spid="159"/>
                                        </p:tgtEl>
                                        <p:attrNameLst>
                                          <p:attrName>ppt_y</p:attrName>
                                        </p:attrNameLst>
                                      </p:cBhvr>
                                      <p:tavLst>
                                        <p:tav tm="0">
                                          <p:val>
                                            <p:strVal val="ppt_y"/>
                                          </p:val>
                                        </p:tav>
                                        <p:tav tm="100000">
                                          <p:val>
                                            <p:strVal val="0-ppt_h/2"/>
                                          </p:val>
                                        </p:tav>
                                      </p:tavLst>
                                    </p:anim>
                                    <p:set>
                                      <p:cBhvr>
                                        <p:cTn id="781" dur="1" fill="hold">
                                          <p:stCondLst>
                                            <p:cond delay="4499"/>
                                          </p:stCondLst>
                                        </p:cTn>
                                        <p:tgtEl>
                                          <p:spTgt spid="159"/>
                                        </p:tgtEl>
                                        <p:attrNameLst>
                                          <p:attrName>style.visibility</p:attrName>
                                        </p:attrNameLst>
                                      </p:cBhvr>
                                      <p:to>
                                        <p:strVal val="hidden"/>
                                      </p:to>
                                    </p:set>
                                  </p:childTnLst>
                                </p:cTn>
                              </p:par>
                              <p:par>
                                <p:cTn id="782" presetID="3" presetClass="exit" presetSubtype="10" fill="hold" nodeType="withEffect">
                                  <p:stCondLst>
                                    <p:cond delay="0"/>
                                  </p:stCondLst>
                                  <p:childTnLst>
                                    <p:animEffect transition="out" filter="blinds(horizontal)">
                                      <p:cBhvr>
                                        <p:cTn id="783" dur="6000"/>
                                        <p:tgtEl>
                                          <p:spTgt spid="159"/>
                                        </p:tgtEl>
                                      </p:cBhvr>
                                    </p:animEffect>
                                    <p:set>
                                      <p:cBhvr>
                                        <p:cTn id="784" dur="1" fill="hold">
                                          <p:stCondLst>
                                            <p:cond delay="5999"/>
                                          </p:stCondLst>
                                        </p:cTn>
                                        <p:tgtEl>
                                          <p:spTgt spid="159"/>
                                        </p:tgtEl>
                                        <p:attrNameLst>
                                          <p:attrName>style.visibility</p:attrName>
                                        </p:attrNameLst>
                                      </p:cBhvr>
                                      <p:to>
                                        <p:strVal val="hidden"/>
                                      </p:to>
                                    </p:set>
                                  </p:childTnLst>
                                </p:cTn>
                              </p:par>
                              <p:par>
                                <p:cTn id="785" presetID="2" presetClass="entr" presetSubtype="1" fill="hold" nodeType="withEffect">
                                  <p:stCondLst>
                                    <p:cond delay="0"/>
                                  </p:stCondLst>
                                  <p:childTnLst>
                                    <p:set>
                                      <p:cBhvr>
                                        <p:cTn id="786" dur="1" fill="hold">
                                          <p:stCondLst>
                                            <p:cond delay="0"/>
                                          </p:stCondLst>
                                        </p:cTn>
                                        <p:tgtEl>
                                          <p:spTgt spid="162"/>
                                        </p:tgtEl>
                                        <p:attrNameLst>
                                          <p:attrName>style.visibility</p:attrName>
                                        </p:attrNameLst>
                                      </p:cBhvr>
                                      <p:to>
                                        <p:strVal val="visible"/>
                                      </p:to>
                                    </p:set>
                                    <p:anim calcmode="lin" valueType="num">
                                      <p:cBhvr additive="base">
                                        <p:cTn id="787" dur="4000" fill="hold"/>
                                        <p:tgtEl>
                                          <p:spTgt spid="162"/>
                                        </p:tgtEl>
                                        <p:attrNameLst>
                                          <p:attrName>ppt_x</p:attrName>
                                        </p:attrNameLst>
                                      </p:cBhvr>
                                      <p:tavLst>
                                        <p:tav tm="0">
                                          <p:val>
                                            <p:strVal val="#ppt_x"/>
                                          </p:val>
                                        </p:tav>
                                        <p:tav tm="100000">
                                          <p:val>
                                            <p:strVal val="#ppt_x"/>
                                          </p:val>
                                        </p:tav>
                                      </p:tavLst>
                                    </p:anim>
                                    <p:anim calcmode="lin" valueType="num">
                                      <p:cBhvr additive="base">
                                        <p:cTn id="788" dur="4000" fill="hold"/>
                                        <p:tgtEl>
                                          <p:spTgt spid="162"/>
                                        </p:tgtEl>
                                        <p:attrNameLst>
                                          <p:attrName>ppt_y</p:attrName>
                                        </p:attrNameLst>
                                      </p:cBhvr>
                                      <p:tavLst>
                                        <p:tav tm="0">
                                          <p:val>
                                            <p:strVal val="0-#ppt_h/2"/>
                                          </p:val>
                                        </p:tav>
                                        <p:tav tm="100000">
                                          <p:val>
                                            <p:strVal val="#ppt_y"/>
                                          </p:val>
                                        </p:tav>
                                      </p:tavLst>
                                    </p:anim>
                                  </p:childTnLst>
                                </p:cTn>
                              </p:par>
                              <p:par>
                                <p:cTn id="789" presetID="19" presetClass="entr" presetSubtype="5" fill="hold" nodeType="withEffect">
                                  <p:stCondLst>
                                    <p:cond delay="0"/>
                                  </p:stCondLst>
                                  <p:childTnLst>
                                    <p:set>
                                      <p:cBhvr>
                                        <p:cTn id="790" dur="1" fill="hold">
                                          <p:stCondLst>
                                            <p:cond delay="0"/>
                                          </p:stCondLst>
                                        </p:cTn>
                                        <p:tgtEl>
                                          <p:spTgt spid="162"/>
                                        </p:tgtEl>
                                        <p:attrNameLst>
                                          <p:attrName>style.visibility</p:attrName>
                                        </p:attrNameLst>
                                      </p:cBhvr>
                                      <p:to>
                                        <p:strVal val="visible"/>
                                      </p:to>
                                    </p:set>
                                    <p:anim calcmode="lin" valueType="num">
                                      <p:cBhvr>
                                        <p:cTn id="791" dur="4000" fill="hold"/>
                                        <p:tgtEl>
                                          <p:spTgt spid="162"/>
                                        </p:tgtEl>
                                        <p:attrNameLst>
                                          <p:attrName>ppt_w</p:attrName>
                                        </p:attrNameLst>
                                      </p:cBhvr>
                                      <p:tavLst>
                                        <p:tav tm="0">
                                          <p:val>
                                            <p:strVal val="#ppt_w"/>
                                          </p:val>
                                        </p:tav>
                                        <p:tav tm="100000">
                                          <p:val>
                                            <p:strVal val="#ppt_w"/>
                                          </p:val>
                                        </p:tav>
                                      </p:tavLst>
                                    </p:anim>
                                    <p:anim calcmode="lin" valueType="num">
                                      <p:cBhvr>
                                        <p:cTn id="792" dur="4000" fill="hold"/>
                                        <p:tgtEl>
                                          <p:spTgt spid="162"/>
                                        </p:tgtEl>
                                        <p:attrNameLst>
                                          <p:attrName>ppt_h</p:attrName>
                                        </p:attrNameLst>
                                      </p:cBhvr>
                                      <p:tavLst>
                                        <p:tav tm="0" fmla="#ppt_h*sin(2.5*pi*$)">
                                          <p:val>
                                            <p:fltVal val="0"/>
                                          </p:val>
                                        </p:tav>
                                        <p:tav tm="100000">
                                          <p:val>
                                            <p:fltVal val="1"/>
                                          </p:val>
                                        </p:tav>
                                      </p:tavLst>
                                    </p:anim>
                                  </p:childTnLst>
                                </p:cTn>
                              </p:par>
                              <p:par>
                                <p:cTn id="793" presetID="2" presetClass="exit" presetSubtype="1" fill="hold" nodeType="withEffect">
                                  <p:stCondLst>
                                    <p:cond delay="0"/>
                                  </p:stCondLst>
                                  <p:childTnLst>
                                    <p:anim calcmode="lin" valueType="num">
                                      <p:cBhvr additive="base">
                                        <p:cTn id="794" dur="4500"/>
                                        <p:tgtEl>
                                          <p:spTgt spid="162"/>
                                        </p:tgtEl>
                                        <p:attrNameLst>
                                          <p:attrName>ppt_x</p:attrName>
                                        </p:attrNameLst>
                                      </p:cBhvr>
                                      <p:tavLst>
                                        <p:tav tm="0">
                                          <p:val>
                                            <p:strVal val="ppt_x"/>
                                          </p:val>
                                        </p:tav>
                                        <p:tav tm="100000">
                                          <p:val>
                                            <p:strVal val="ppt_x"/>
                                          </p:val>
                                        </p:tav>
                                      </p:tavLst>
                                    </p:anim>
                                    <p:anim calcmode="lin" valueType="num">
                                      <p:cBhvr additive="base">
                                        <p:cTn id="795" dur="4500"/>
                                        <p:tgtEl>
                                          <p:spTgt spid="162"/>
                                        </p:tgtEl>
                                        <p:attrNameLst>
                                          <p:attrName>ppt_y</p:attrName>
                                        </p:attrNameLst>
                                      </p:cBhvr>
                                      <p:tavLst>
                                        <p:tav tm="0">
                                          <p:val>
                                            <p:strVal val="ppt_y"/>
                                          </p:val>
                                        </p:tav>
                                        <p:tav tm="100000">
                                          <p:val>
                                            <p:strVal val="0-ppt_h/2"/>
                                          </p:val>
                                        </p:tav>
                                      </p:tavLst>
                                    </p:anim>
                                    <p:set>
                                      <p:cBhvr>
                                        <p:cTn id="796" dur="1" fill="hold">
                                          <p:stCondLst>
                                            <p:cond delay="4499"/>
                                          </p:stCondLst>
                                        </p:cTn>
                                        <p:tgtEl>
                                          <p:spTgt spid="162"/>
                                        </p:tgtEl>
                                        <p:attrNameLst>
                                          <p:attrName>style.visibility</p:attrName>
                                        </p:attrNameLst>
                                      </p:cBhvr>
                                      <p:to>
                                        <p:strVal val="hidden"/>
                                      </p:to>
                                    </p:set>
                                  </p:childTnLst>
                                </p:cTn>
                              </p:par>
                              <p:par>
                                <p:cTn id="797" presetID="3" presetClass="exit" presetSubtype="10" fill="hold" nodeType="withEffect">
                                  <p:stCondLst>
                                    <p:cond delay="0"/>
                                  </p:stCondLst>
                                  <p:childTnLst>
                                    <p:animEffect transition="out" filter="blinds(horizontal)">
                                      <p:cBhvr>
                                        <p:cTn id="798" dur="6000"/>
                                        <p:tgtEl>
                                          <p:spTgt spid="162"/>
                                        </p:tgtEl>
                                      </p:cBhvr>
                                    </p:animEffect>
                                    <p:set>
                                      <p:cBhvr>
                                        <p:cTn id="799" dur="1" fill="hold">
                                          <p:stCondLst>
                                            <p:cond delay="5999"/>
                                          </p:stCondLst>
                                        </p:cTn>
                                        <p:tgtEl>
                                          <p:spTgt spid="162"/>
                                        </p:tgtEl>
                                        <p:attrNameLst>
                                          <p:attrName>style.visibility</p:attrName>
                                        </p:attrNameLst>
                                      </p:cBhvr>
                                      <p:to>
                                        <p:strVal val="hidden"/>
                                      </p:to>
                                    </p:set>
                                  </p:childTnLst>
                                </p:cTn>
                              </p:par>
                              <p:par>
                                <p:cTn id="800" presetID="2" presetClass="entr" presetSubtype="1" fill="hold" nodeType="withEffect">
                                  <p:stCondLst>
                                    <p:cond delay="0"/>
                                  </p:stCondLst>
                                  <p:childTnLst>
                                    <p:set>
                                      <p:cBhvr>
                                        <p:cTn id="801" dur="1" fill="hold">
                                          <p:stCondLst>
                                            <p:cond delay="0"/>
                                          </p:stCondLst>
                                        </p:cTn>
                                        <p:tgtEl>
                                          <p:spTgt spid="165"/>
                                        </p:tgtEl>
                                        <p:attrNameLst>
                                          <p:attrName>style.visibility</p:attrName>
                                        </p:attrNameLst>
                                      </p:cBhvr>
                                      <p:to>
                                        <p:strVal val="visible"/>
                                      </p:to>
                                    </p:set>
                                    <p:anim calcmode="lin" valueType="num">
                                      <p:cBhvr additive="base">
                                        <p:cTn id="802" dur="4000" fill="hold"/>
                                        <p:tgtEl>
                                          <p:spTgt spid="165"/>
                                        </p:tgtEl>
                                        <p:attrNameLst>
                                          <p:attrName>ppt_x</p:attrName>
                                        </p:attrNameLst>
                                      </p:cBhvr>
                                      <p:tavLst>
                                        <p:tav tm="0">
                                          <p:val>
                                            <p:strVal val="#ppt_x"/>
                                          </p:val>
                                        </p:tav>
                                        <p:tav tm="100000">
                                          <p:val>
                                            <p:strVal val="#ppt_x"/>
                                          </p:val>
                                        </p:tav>
                                      </p:tavLst>
                                    </p:anim>
                                    <p:anim calcmode="lin" valueType="num">
                                      <p:cBhvr additive="base">
                                        <p:cTn id="803" dur="4000" fill="hold"/>
                                        <p:tgtEl>
                                          <p:spTgt spid="165"/>
                                        </p:tgtEl>
                                        <p:attrNameLst>
                                          <p:attrName>ppt_y</p:attrName>
                                        </p:attrNameLst>
                                      </p:cBhvr>
                                      <p:tavLst>
                                        <p:tav tm="0">
                                          <p:val>
                                            <p:strVal val="0-#ppt_h/2"/>
                                          </p:val>
                                        </p:tav>
                                        <p:tav tm="100000">
                                          <p:val>
                                            <p:strVal val="#ppt_y"/>
                                          </p:val>
                                        </p:tav>
                                      </p:tavLst>
                                    </p:anim>
                                  </p:childTnLst>
                                </p:cTn>
                              </p:par>
                              <p:par>
                                <p:cTn id="804" presetID="19" presetClass="entr" presetSubtype="5" fill="hold" nodeType="withEffect">
                                  <p:stCondLst>
                                    <p:cond delay="0"/>
                                  </p:stCondLst>
                                  <p:childTnLst>
                                    <p:set>
                                      <p:cBhvr>
                                        <p:cTn id="805" dur="1" fill="hold">
                                          <p:stCondLst>
                                            <p:cond delay="0"/>
                                          </p:stCondLst>
                                        </p:cTn>
                                        <p:tgtEl>
                                          <p:spTgt spid="165"/>
                                        </p:tgtEl>
                                        <p:attrNameLst>
                                          <p:attrName>style.visibility</p:attrName>
                                        </p:attrNameLst>
                                      </p:cBhvr>
                                      <p:to>
                                        <p:strVal val="visible"/>
                                      </p:to>
                                    </p:set>
                                    <p:anim calcmode="lin" valueType="num">
                                      <p:cBhvr>
                                        <p:cTn id="806" dur="4000" fill="hold"/>
                                        <p:tgtEl>
                                          <p:spTgt spid="165"/>
                                        </p:tgtEl>
                                        <p:attrNameLst>
                                          <p:attrName>ppt_w</p:attrName>
                                        </p:attrNameLst>
                                      </p:cBhvr>
                                      <p:tavLst>
                                        <p:tav tm="0">
                                          <p:val>
                                            <p:strVal val="#ppt_w"/>
                                          </p:val>
                                        </p:tav>
                                        <p:tav tm="100000">
                                          <p:val>
                                            <p:strVal val="#ppt_w"/>
                                          </p:val>
                                        </p:tav>
                                      </p:tavLst>
                                    </p:anim>
                                    <p:anim calcmode="lin" valueType="num">
                                      <p:cBhvr>
                                        <p:cTn id="807" dur="4000" fill="hold"/>
                                        <p:tgtEl>
                                          <p:spTgt spid="165"/>
                                        </p:tgtEl>
                                        <p:attrNameLst>
                                          <p:attrName>ppt_h</p:attrName>
                                        </p:attrNameLst>
                                      </p:cBhvr>
                                      <p:tavLst>
                                        <p:tav tm="0" fmla="#ppt_h*sin(2.5*pi*$)">
                                          <p:val>
                                            <p:fltVal val="0"/>
                                          </p:val>
                                        </p:tav>
                                        <p:tav tm="100000">
                                          <p:val>
                                            <p:fltVal val="1"/>
                                          </p:val>
                                        </p:tav>
                                      </p:tavLst>
                                    </p:anim>
                                  </p:childTnLst>
                                </p:cTn>
                              </p:par>
                              <p:par>
                                <p:cTn id="808" presetID="2" presetClass="exit" presetSubtype="1" fill="hold" nodeType="withEffect">
                                  <p:stCondLst>
                                    <p:cond delay="0"/>
                                  </p:stCondLst>
                                  <p:childTnLst>
                                    <p:anim calcmode="lin" valueType="num">
                                      <p:cBhvr additive="base">
                                        <p:cTn id="809" dur="4500"/>
                                        <p:tgtEl>
                                          <p:spTgt spid="165"/>
                                        </p:tgtEl>
                                        <p:attrNameLst>
                                          <p:attrName>ppt_x</p:attrName>
                                        </p:attrNameLst>
                                      </p:cBhvr>
                                      <p:tavLst>
                                        <p:tav tm="0">
                                          <p:val>
                                            <p:strVal val="ppt_x"/>
                                          </p:val>
                                        </p:tav>
                                        <p:tav tm="100000">
                                          <p:val>
                                            <p:strVal val="ppt_x"/>
                                          </p:val>
                                        </p:tav>
                                      </p:tavLst>
                                    </p:anim>
                                    <p:anim calcmode="lin" valueType="num">
                                      <p:cBhvr additive="base">
                                        <p:cTn id="810" dur="4500"/>
                                        <p:tgtEl>
                                          <p:spTgt spid="165"/>
                                        </p:tgtEl>
                                        <p:attrNameLst>
                                          <p:attrName>ppt_y</p:attrName>
                                        </p:attrNameLst>
                                      </p:cBhvr>
                                      <p:tavLst>
                                        <p:tav tm="0">
                                          <p:val>
                                            <p:strVal val="ppt_y"/>
                                          </p:val>
                                        </p:tav>
                                        <p:tav tm="100000">
                                          <p:val>
                                            <p:strVal val="0-ppt_h/2"/>
                                          </p:val>
                                        </p:tav>
                                      </p:tavLst>
                                    </p:anim>
                                    <p:set>
                                      <p:cBhvr>
                                        <p:cTn id="811" dur="1" fill="hold">
                                          <p:stCondLst>
                                            <p:cond delay="4499"/>
                                          </p:stCondLst>
                                        </p:cTn>
                                        <p:tgtEl>
                                          <p:spTgt spid="165"/>
                                        </p:tgtEl>
                                        <p:attrNameLst>
                                          <p:attrName>style.visibility</p:attrName>
                                        </p:attrNameLst>
                                      </p:cBhvr>
                                      <p:to>
                                        <p:strVal val="hidden"/>
                                      </p:to>
                                    </p:set>
                                  </p:childTnLst>
                                </p:cTn>
                              </p:par>
                              <p:par>
                                <p:cTn id="812" presetID="3" presetClass="exit" presetSubtype="10" fill="hold" nodeType="withEffect">
                                  <p:stCondLst>
                                    <p:cond delay="0"/>
                                  </p:stCondLst>
                                  <p:childTnLst>
                                    <p:animEffect transition="out" filter="blinds(horizontal)">
                                      <p:cBhvr>
                                        <p:cTn id="813" dur="6000"/>
                                        <p:tgtEl>
                                          <p:spTgt spid="165"/>
                                        </p:tgtEl>
                                      </p:cBhvr>
                                    </p:animEffect>
                                    <p:set>
                                      <p:cBhvr>
                                        <p:cTn id="814" dur="1" fill="hold">
                                          <p:stCondLst>
                                            <p:cond delay="5999"/>
                                          </p:stCondLst>
                                        </p:cTn>
                                        <p:tgtEl>
                                          <p:spTgt spid="165"/>
                                        </p:tgtEl>
                                        <p:attrNameLst>
                                          <p:attrName>style.visibility</p:attrName>
                                        </p:attrNameLst>
                                      </p:cBhvr>
                                      <p:to>
                                        <p:strVal val="hidden"/>
                                      </p:to>
                                    </p:set>
                                  </p:childTnLst>
                                </p:cTn>
                              </p:par>
                              <p:par>
                                <p:cTn id="815" presetID="2" presetClass="entr" presetSubtype="1" fill="hold" nodeType="withEffect">
                                  <p:stCondLst>
                                    <p:cond delay="0"/>
                                  </p:stCondLst>
                                  <p:childTnLst>
                                    <p:set>
                                      <p:cBhvr>
                                        <p:cTn id="816" dur="1" fill="hold">
                                          <p:stCondLst>
                                            <p:cond delay="0"/>
                                          </p:stCondLst>
                                        </p:cTn>
                                        <p:tgtEl>
                                          <p:spTgt spid="168"/>
                                        </p:tgtEl>
                                        <p:attrNameLst>
                                          <p:attrName>style.visibility</p:attrName>
                                        </p:attrNameLst>
                                      </p:cBhvr>
                                      <p:to>
                                        <p:strVal val="visible"/>
                                      </p:to>
                                    </p:set>
                                    <p:anim calcmode="lin" valueType="num">
                                      <p:cBhvr additive="base">
                                        <p:cTn id="817" dur="4000" fill="hold"/>
                                        <p:tgtEl>
                                          <p:spTgt spid="168"/>
                                        </p:tgtEl>
                                        <p:attrNameLst>
                                          <p:attrName>ppt_x</p:attrName>
                                        </p:attrNameLst>
                                      </p:cBhvr>
                                      <p:tavLst>
                                        <p:tav tm="0">
                                          <p:val>
                                            <p:strVal val="#ppt_x"/>
                                          </p:val>
                                        </p:tav>
                                        <p:tav tm="100000">
                                          <p:val>
                                            <p:strVal val="#ppt_x"/>
                                          </p:val>
                                        </p:tav>
                                      </p:tavLst>
                                    </p:anim>
                                    <p:anim calcmode="lin" valueType="num">
                                      <p:cBhvr additive="base">
                                        <p:cTn id="818" dur="4000" fill="hold"/>
                                        <p:tgtEl>
                                          <p:spTgt spid="168"/>
                                        </p:tgtEl>
                                        <p:attrNameLst>
                                          <p:attrName>ppt_y</p:attrName>
                                        </p:attrNameLst>
                                      </p:cBhvr>
                                      <p:tavLst>
                                        <p:tav tm="0">
                                          <p:val>
                                            <p:strVal val="0-#ppt_h/2"/>
                                          </p:val>
                                        </p:tav>
                                        <p:tav tm="100000">
                                          <p:val>
                                            <p:strVal val="#ppt_y"/>
                                          </p:val>
                                        </p:tav>
                                      </p:tavLst>
                                    </p:anim>
                                  </p:childTnLst>
                                </p:cTn>
                              </p:par>
                              <p:par>
                                <p:cTn id="819" presetID="19" presetClass="entr" presetSubtype="5" fill="hold" nodeType="withEffect">
                                  <p:stCondLst>
                                    <p:cond delay="0"/>
                                  </p:stCondLst>
                                  <p:childTnLst>
                                    <p:set>
                                      <p:cBhvr>
                                        <p:cTn id="820" dur="1" fill="hold">
                                          <p:stCondLst>
                                            <p:cond delay="0"/>
                                          </p:stCondLst>
                                        </p:cTn>
                                        <p:tgtEl>
                                          <p:spTgt spid="168"/>
                                        </p:tgtEl>
                                        <p:attrNameLst>
                                          <p:attrName>style.visibility</p:attrName>
                                        </p:attrNameLst>
                                      </p:cBhvr>
                                      <p:to>
                                        <p:strVal val="visible"/>
                                      </p:to>
                                    </p:set>
                                    <p:anim calcmode="lin" valueType="num">
                                      <p:cBhvr>
                                        <p:cTn id="821" dur="4000" fill="hold"/>
                                        <p:tgtEl>
                                          <p:spTgt spid="168"/>
                                        </p:tgtEl>
                                        <p:attrNameLst>
                                          <p:attrName>ppt_w</p:attrName>
                                        </p:attrNameLst>
                                      </p:cBhvr>
                                      <p:tavLst>
                                        <p:tav tm="0">
                                          <p:val>
                                            <p:strVal val="#ppt_w"/>
                                          </p:val>
                                        </p:tav>
                                        <p:tav tm="100000">
                                          <p:val>
                                            <p:strVal val="#ppt_w"/>
                                          </p:val>
                                        </p:tav>
                                      </p:tavLst>
                                    </p:anim>
                                    <p:anim calcmode="lin" valueType="num">
                                      <p:cBhvr>
                                        <p:cTn id="822" dur="4000" fill="hold"/>
                                        <p:tgtEl>
                                          <p:spTgt spid="168"/>
                                        </p:tgtEl>
                                        <p:attrNameLst>
                                          <p:attrName>ppt_h</p:attrName>
                                        </p:attrNameLst>
                                      </p:cBhvr>
                                      <p:tavLst>
                                        <p:tav tm="0" fmla="#ppt_h*sin(2.5*pi*$)">
                                          <p:val>
                                            <p:fltVal val="0"/>
                                          </p:val>
                                        </p:tav>
                                        <p:tav tm="100000">
                                          <p:val>
                                            <p:fltVal val="1"/>
                                          </p:val>
                                        </p:tav>
                                      </p:tavLst>
                                    </p:anim>
                                  </p:childTnLst>
                                </p:cTn>
                              </p:par>
                              <p:par>
                                <p:cTn id="823" presetID="2" presetClass="exit" presetSubtype="1" fill="hold" nodeType="withEffect">
                                  <p:stCondLst>
                                    <p:cond delay="0"/>
                                  </p:stCondLst>
                                  <p:childTnLst>
                                    <p:anim calcmode="lin" valueType="num">
                                      <p:cBhvr additive="base">
                                        <p:cTn id="824" dur="4500"/>
                                        <p:tgtEl>
                                          <p:spTgt spid="168"/>
                                        </p:tgtEl>
                                        <p:attrNameLst>
                                          <p:attrName>ppt_x</p:attrName>
                                        </p:attrNameLst>
                                      </p:cBhvr>
                                      <p:tavLst>
                                        <p:tav tm="0">
                                          <p:val>
                                            <p:strVal val="ppt_x"/>
                                          </p:val>
                                        </p:tav>
                                        <p:tav tm="100000">
                                          <p:val>
                                            <p:strVal val="ppt_x"/>
                                          </p:val>
                                        </p:tav>
                                      </p:tavLst>
                                    </p:anim>
                                    <p:anim calcmode="lin" valueType="num">
                                      <p:cBhvr additive="base">
                                        <p:cTn id="825" dur="4500"/>
                                        <p:tgtEl>
                                          <p:spTgt spid="168"/>
                                        </p:tgtEl>
                                        <p:attrNameLst>
                                          <p:attrName>ppt_y</p:attrName>
                                        </p:attrNameLst>
                                      </p:cBhvr>
                                      <p:tavLst>
                                        <p:tav tm="0">
                                          <p:val>
                                            <p:strVal val="ppt_y"/>
                                          </p:val>
                                        </p:tav>
                                        <p:tav tm="100000">
                                          <p:val>
                                            <p:strVal val="0-ppt_h/2"/>
                                          </p:val>
                                        </p:tav>
                                      </p:tavLst>
                                    </p:anim>
                                    <p:set>
                                      <p:cBhvr>
                                        <p:cTn id="826" dur="1" fill="hold">
                                          <p:stCondLst>
                                            <p:cond delay="4499"/>
                                          </p:stCondLst>
                                        </p:cTn>
                                        <p:tgtEl>
                                          <p:spTgt spid="168"/>
                                        </p:tgtEl>
                                        <p:attrNameLst>
                                          <p:attrName>style.visibility</p:attrName>
                                        </p:attrNameLst>
                                      </p:cBhvr>
                                      <p:to>
                                        <p:strVal val="hidden"/>
                                      </p:to>
                                    </p:set>
                                  </p:childTnLst>
                                </p:cTn>
                              </p:par>
                              <p:par>
                                <p:cTn id="827" presetID="3" presetClass="exit" presetSubtype="10" fill="hold" nodeType="withEffect">
                                  <p:stCondLst>
                                    <p:cond delay="0"/>
                                  </p:stCondLst>
                                  <p:childTnLst>
                                    <p:animEffect transition="out" filter="blinds(horizontal)">
                                      <p:cBhvr>
                                        <p:cTn id="828" dur="6000"/>
                                        <p:tgtEl>
                                          <p:spTgt spid="168"/>
                                        </p:tgtEl>
                                      </p:cBhvr>
                                    </p:animEffect>
                                    <p:set>
                                      <p:cBhvr>
                                        <p:cTn id="829" dur="1" fill="hold">
                                          <p:stCondLst>
                                            <p:cond delay="5999"/>
                                          </p:stCondLst>
                                        </p:cTn>
                                        <p:tgtEl>
                                          <p:spTgt spid="168"/>
                                        </p:tgtEl>
                                        <p:attrNameLst>
                                          <p:attrName>style.visibility</p:attrName>
                                        </p:attrNameLst>
                                      </p:cBhvr>
                                      <p:to>
                                        <p:strVal val="hidden"/>
                                      </p:to>
                                    </p:set>
                                  </p:childTnLst>
                                </p:cTn>
                              </p:par>
                              <p:par>
                                <p:cTn id="830" presetID="2" presetClass="entr" presetSubtype="1" fill="hold" nodeType="withEffect">
                                  <p:stCondLst>
                                    <p:cond delay="0"/>
                                  </p:stCondLst>
                                  <p:childTnLst>
                                    <p:set>
                                      <p:cBhvr>
                                        <p:cTn id="831" dur="1" fill="hold">
                                          <p:stCondLst>
                                            <p:cond delay="0"/>
                                          </p:stCondLst>
                                        </p:cTn>
                                        <p:tgtEl>
                                          <p:spTgt spid="171"/>
                                        </p:tgtEl>
                                        <p:attrNameLst>
                                          <p:attrName>style.visibility</p:attrName>
                                        </p:attrNameLst>
                                      </p:cBhvr>
                                      <p:to>
                                        <p:strVal val="visible"/>
                                      </p:to>
                                    </p:set>
                                    <p:anim calcmode="lin" valueType="num">
                                      <p:cBhvr additive="base">
                                        <p:cTn id="832" dur="4000" fill="hold"/>
                                        <p:tgtEl>
                                          <p:spTgt spid="171"/>
                                        </p:tgtEl>
                                        <p:attrNameLst>
                                          <p:attrName>ppt_x</p:attrName>
                                        </p:attrNameLst>
                                      </p:cBhvr>
                                      <p:tavLst>
                                        <p:tav tm="0">
                                          <p:val>
                                            <p:strVal val="#ppt_x"/>
                                          </p:val>
                                        </p:tav>
                                        <p:tav tm="100000">
                                          <p:val>
                                            <p:strVal val="#ppt_x"/>
                                          </p:val>
                                        </p:tav>
                                      </p:tavLst>
                                    </p:anim>
                                    <p:anim calcmode="lin" valueType="num">
                                      <p:cBhvr additive="base">
                                        <p:cTn id="833" dur="4000" fill="hold"/>
                                        <p:tgtEl>
                                          <p:spTgt spid="171"/>
                                        </p:tgtEl>
                                        <p:attrNameLst>
                                          <p:attrName>ppt_y</p:attrName>
                                        </p:attrNameLst>
                                      </p:cBhvr>
                                      <p:tavLst>
                                        <p:tav tm="0">
                                          <p:val>
                                            <p:strVal val="0-#ppt_h/2"/>
                                          </p:val>
                                        </p:tav>
                                        <p:tav tm="100000">
                                          <p:val>
                                            <p:strVal val="#ppt_y"/>
                                          </p:val>
                                        </p:tav>
                                      </p:tavLst>
                                    </p:anim>
                                  </p:childTnLst>
                                </p:cTn>
                              </p:par>
                              <p:par>
                                <p:cTn id="834" presetID="19" presetClass="entr" presetSubtype="5" fill="hold" nodeType="withEffect">
                                  <p:stCondLst>
                                    <p:cond delay="0"/>
                                  </p:stCondLst>
                                  <p:childTnLst>
                                    <p:set>
                                      <p:cBhvr>
                                        <p:cTn id="835" dur="1" fill="hold">
                                          <p:stCondLst>
                                            <p:cond delay="0"/>
                                          </p:stCondLst>
                                        </p:cTn>
                                        <p:tgtEl>
                                          <p:spTgt spid="171"/>
                                        </p:tgtEl>
                                        <p:attrNameLst>
                                          <p:attrName>style.visibility</p:attrName>
                                        </p:attrNameLst>
                                      </p:cBhvr>
                                      <p:to>
                                        <p:strVal val="visible"/>
                                      </p:to>
                                    </p:set>
                                    <p:anim calcmode="lin" valueType="num">
                                      <p:cBhvr>
                                        <p:cTn id="836" dur="4000" fill="hold"/>
                                        <p:tgtEl>
                                          <p:spTgt spid="171"/>
                                        </p:tgtEl>
                                        <p:attrNameLst>
                                          <p:attrName>ppt_w</p:attrName>
                                        </p:attrNameLst>
                                      </p:cBhvr>
                                      <p:tavLst>
                                        <p:tav tm="0">
                                          <p:val>
                                            <p:strVal val="#ppt_w"/>
                                          </p:val>
                                        </p:tav>
                                        <p:tav tm="100000">
                                          <p:val>
                                            <p:strVal val="#ppt_w"/>
                                          </p:val>
                                        </p:tav>
                                      </p:tavLst>
                                    </p:anim>
                                    <p:anim calcmode="lin" valueType="num">
                                      <p:cBhvr>
                                        <p:cTn id="837" dur="4000" fill="hold"/>
                                        <p:tgtEl>
                                          <p:spTgt spid="171"/>
                                        </p:tgtEl>
                                        <p:attrNameLst>
                                          <p:attrName>ppt_h</p:attrName>
                                        </p:attrNameLst>
                                      </p:cBhvr>
                                      <p:tavLst>
                                        <p:tav tm="0" fmla="#ppt_h*sin(2.5*pi*$)">
                                          <p:val>
                                            <p:fltVal val="0"/>
                                          </p:val>
                                        </p:tav>
                                        <p:tav tm="100000">
                                          <p:val>
                                            <p:fltVal val="1"/>
                                          </p:val>
                                        </p:tav>
                                      </p:tavLst>
                                    </p:anim>
                                  </p:childTnLst>
                                </p:cTn>
                              </p:par>
                              <p:par>
                                <p:cTn id="838" presetID="2" presetClass="exit" presetSubtype="1" fill="hold" nodeType="withEffect">
                                  <p:stCondLst>
                                    <p:cond delay="0"/>
                                  </p:stCondLst>
                                  <p:childTnLst>
                                    <p:anim calcmode="lin" valueType="num">
                                      <p:cBhvr additive="base">
                                        <p:cTn id="839" dur="4500"/>
                                        <p:tgtEl>
                                          <p:spTgt spid="171"/>
                                        </p:tgtEl>
                                        <p:attrNameLst>
                                          <p:attrName>ppt_x</p:attrName>
                                        </p:attrNameLst>
                                      </p:cBhvr>
                                      <p:tavLst>
                                        <p:tav tm="0">
                                          <p:val>
                                            <p:strVal val="ppt_x"/>
                                          </p:val>
                                        </p:tav>
                                        <p:tav tm="100000">
                                          <p:val>
                                            <p:strVal val="ppt_x"/>
                                          </p:val>
                                        </p:tav>
                                      </p:tavLst>
                                    </p:anim>
                                    <p:anim calcmode="lin" valueType="num">
                                      <p:cBhvr additive="base">
                                        <p:cTn id="840" dur="4500"/>
                                        <p:tgtEl>
                                          <p:spTgt spid="171"/>
                                        </p:tgtEl>
                                        <p:attrNameLst>
                                          <p:attrName>ppt_y</p:attrName>
                                        </p:attrNameLst>
                                      </p:cBhvr>
                                      <p:tavLst>
                                        <p:tav tm="0">
                                          <p:val>
                                            <p:strVal val="ppt_y"/>
                                          </p:val>
                                        </p:tav>
                                        <p:tav tm="100000">
                                          <p:val>
                                            <p:strVal val="0-ppt_h/2"/>
                                          </p:val>
                                        </p:tav>
                                      </p:tavLst>
                                    </p:anim>
                                    <p:set>
                                      <p:cBhvr>
                                        <p:cTn id="841" dur="1" fill="hold">
                                          <p:stCondLst>
                                            <p:cond delay="4499"/>
                                          </p:stCondLst>
                                        </p:cTn>
                                        <p:tgtEl>
                                          <p:spTgt spid="171"/>
                                        </p:tgtEl>
                                        <p:attrNameLst>
                                          <p:attrName>style.visibility</p:attrName>
                                        </p:attrNameLst>
                                      </p:cBhvr>
                                      <p:to>
                                        <p:strVal val="hidden"/>
                                      </p:to>
                                    </p:set>
                                  </p:childTnLst>
                                </p:cTn>
                              </p:par>
                              <p:par>
                                <p:cTn id="842" presetID="3" presetClass="exit" presetSubtype="10" fill="hold" nodeType="withEffect">
                                  <p:stCondLst>
                                    <p:cond delay="0"/>
                                  </p:stCondLst>
                                  <p:childTnLst>
                                    <p:animEffect transition="out" filter="blinds(horizontal)">
                                      <p:cBhvr>
                                        <p:cTn id="843" dur="6000"/>
                                        <p:tgtEl>
                                          <p:spTgt spid="171"/>
                                        </p:tgtEl>
                                      </p:cBhvr>
                                    </p:animEffect>
                                    <p:set>
                                      <p:cBhvr>
                                        <p:cTn id="844" dur="1" fill="hold">
                                          <p:stCondLst>
                                            <p:cond delay="5999"/>
                                          </p:stCondLst>
                                        </p:cTn>
                                        <p:tgtEl>
                                          <p:spTgt spid="171"/>
                                        </p:tgtEl>
                                        <p:attrNameLst>
                                          <p:attrName>style.visibility</p:attrName>
                                        </p:attrNameLst>
                                      </p:cBhvr>
                                      <p:to>
                                        <p:strVal val="hidden"/>
                                      </p:to>
                                    </p:set>
                                  </p:childTnLst>
                                </p:cTn>
                              </p:par>
                              <p:par>
                                <p:cTn id="845" presetID="2" presetClass="entr" presetSubtype="1" fill="hold" nodeType="withEffect">
                                  <p:stCondLst>
                                    <p:cond delay="0"/>
                                  </p:stCondLst>
                                  <p:childTnLst>
                                    <p:set>
                                      <p:cBhvr>
                                        <p:cTn id="846" dur="1" fill="hold">
                                          <p:stCondLst>
                                            <p:cond delay="0"/>
                                          </p:stCondLst>
                                        </p:cTn>
                                        <p:tgtEl>
                                          <p:spTgt spid="174"/>
                                        </p:tgtEl>
                                        <p:attrNameLst>
                                          <p:attrName>style.visibility</p:attrName>
                                        </p:attrNameLst>
                                      </p:cBhvr>
                                      <p:to>
                                        <p:strVal val="visible"/>
                                      </p:to>
                                    </p:set>
                                    <p:anim calcmode="lin" valueType="num">
                                      <p:cBhvr additive="base">
                                        <p:cTn id="847" dur="4000" fill="hold"/>
                                        <p:tgtEl>
                                          <p:spTgt spid="174"/>
                                        </p:tgtEl>
                                        <p:attrNameLst>
                                          <p:attrName>ppt_x</p:attrName>
                                        </p:attrNameLst>
                                      </p:cBhvr>
                                      <p:tavLst>
                                        <p:tav tm="0">
                                          <p:val>
                                            <p:strVal val="#ppt_x"/>
                                          </p:val>
                                        </p:tav>
                                        <p:tav tm="100000">
                                          <p:val>
                                            <p:strVal val="#ppt_x"/>
                                          </p:val>
                                        </p:tav>
                                      </p:tavLst>
                                    </p:anim>
                                    <p:anim calcmode="lin" valueType="num">
                                      <p:cBhvr additive="base">
                                        <p:cTn id="848" dur="4000" fill="hold"/>
                                        <p:tgtEl>
                                          <p:spTgt spid="174"/>
                                        </p:tgtEl>
                                        <p:attrNameLst>
                                          <p:attrName>ppt_y</p:attrName>
                                        </p:attrNameLst>
                                      </p:cBhvr>
                                      <p:tavLst>
                                        <p:tav tm="0">
                                          <p:val>
                                            <p:strVal val="0-#ppt_h/2"/>
                                          </p:val>
                                        </p:tav>
                                        <p:tav tm="100000">
                                          <p:val>
                                            <p:strVal val="#ppt_y"/>
                                          </p:val>
                                        </p:tav>
                                      </p:tavLst>
                                    </p:anim>
                                  </p:childTnLst>
                                </p:cTn>
                              </p:par>
                              <p:par>
                                <p:cTn id="849" presetID="19" presetClass="entr" presetSubtype="5" fill="hold" nodeType="withEffect">
                                  <p:stCondLst>
                                    <p:cond delay="0"/>
                                  </p:stCondLst>
                                  <p:childTnLst>
                                    <p:set>
                                      <p:cBhvr>
                                        <p:cTn id="850" dur="1" fill="hold">
                                          <p:stCondLst>
                                            <p:cond delay="0"/>
                                          </p:stCondLst>
                                        </p:cTn>
                                        <p:tgtEl>
                                          <p:spTgt spid="174"/>
                                        </p:tgtEl>
                                        <p:attrNameLst>
                                          <p:attrName>style.visibility</p:attrName>
                                        </p:attrNameLst>
                                      </p:cBhvr>
                                      <p:to>
                                        <p:strVal val="visible"/>
                                      </p:to>
                                    </p:set>
                                    <p:anim calcmode="lin" valueType="num">
                                      <p:cBhvr>
                                        <p:cTn id="851" dur="4000" fill="hold"/>
                                        <p:tgtEl>
                                          <p:spTgt spid="174"/>
                                        </p:tgtEl>
                                        <p:attrNameLst>
                                          <p:attrName>ppt_w</p:attrName>
                                        </p:attrNameLst>
                                      </p:cBhvr>
                                      <p:tavLst>
                                        <p:tav tm="0">
                                          <p:val>
                                            <p:strVal val="#ppt_w"/>
                                          </p:val>
                                        </p:tav>
                                        <p:tav tm="100000">
                                          <p:val>
                                            <p:strVal val="#ppt_w"/>
                                          </p:val>
                                        </p:tav>
                                      </p:tavLst>
                                    </p:anim>
                                    <p:anim calcmode="lin" valueType="num">
                                      <p:cBhvr>
                                        <p:cTn id="852" dur="4000" fill="hold"/>
                                        <p:tgtEl>
                                          <p:spTgt spid="174"/>
                                        </p:tgtEl>
                                        <p:attrNameLst>
                                          <p:attrName>ppt_h</p:attrName>
                                        </p:attrNameLst>
                                      </p:cBhvr>
                                      <p:tavLst>
                                        <p:tav tm="0" fmla="#ppt_h*sin(2.5*pi*$)">
                                          <p:val>
                                            <p:fltVal val="0"/>
                                          </p:val>
                                        </p:tav>
                                        <p:tav tm="100000">
                                          <p:val>
                                            <p:fltVal val="1"/>
                                          </p:val>
                                        </p:tav>
                                      </p:tavLst>
                                    </p:anim>
                                  </p:childTnLst>
                                </p:cTn>
                              </p:par>
                              <p:par>
                                <p:cTn id="853" presetID="2" presetClass="exit" presetSubtype="1" fill="hold" nodeType="withEffect">
                                  <p:stCondLst>
                                    <p:cond delay="0"/>
                                  </p:stCondLst>
                                  <p:childTnLst>
                                    <p:anim calcmode="lin" valueType="num">
                                      <p:cBhvr additive="base">
                                        <p:cTn id="854" dur="4500"/>
                                        <p:tgtEl>
                                          <p:spTgt spid="174"/>
                                        </p:tgtEl>
                                        <p:attrNameLst>
                                          <p:attrName>ppt_x</p:attrName>
                                        </p:attrNameLst>
                                      </p:cBhvr>
                                      <p:tavLst>
                                        <p:tav tm="0">
                                          <p:val>
                                            <p:strVal val="ppt_x"/>
                                          </p:val>
                                        </p:tav>
                                        <p:tav tm="100000">
                                          <p:val>
                                            <p:strVal val="ppt_x"/>
                                          </p:val>
                                        </p:tav>
                                      </p:tavLst>
                                    </p:anim>
                                    <p:anim calcmode="lin" valueType="num">
                                      <p:cBhvr additive="base">
                                        <p:cTn id="855" dur="4500"/>
                                        <p:tgtEl>
                                          <p:spTgt spid="174"/>
                                        </p:tgtEl>
                                        <p:attrNameLst>
                                          <p:attrName>ppt_y</p:attrName>
                                        </p:attrNameLst>
                                      </p:cBhvr>
                                      <p:tavLst>
                                        <p:tav tm="0">
                                          <p:val>
                                            <p:strVal val="ppt_y"/>
                                          </p:val>
                                        </p:tav>
                                        <p:tav tm="100000">
                                          <p:val>
                                            <p:strVal val="0-ppt_h/2"/>
                                          </p:val>
                                        </p:tav>
                                      </p:tavLst>
                                    </p:anim>
                                    <p:set>
                                      <p:cBhvr>
                                        <p:cTn id="856" dur="1" fill="hold">
                                          <p:stCondLst>
                                            <p:cond delay="4499"/>
                                          </p:stCondLst>
                                        </p:cTn>
                                        <p:tgtEl>
                                          <p:spTgt spid="174"/>
                                        </p:tgtEl>
                                        <p:attrNameLst>
                                          <p:attrName>style.visibility</p:attrName>
                                        </p:attrNameLst>
                                      </p:cBhvr>
                                      <p:to>
                                        <p:strVal val="hidden"/>
                                      </p:to>
                                    </p:set>
                                  </p:childTnLst>
                                </p:cTn>
                              </p:par>
                              <p:par>
                                <p:cTn id="857" presetID="3" presetClass="exit" presetSubtype="10" fill="hold" nodeType="withEffect">
                                  <p:stCondLst>
                                    <p:cond delay="0"/>
                                  </p:stCondLst>
                                  <p:childTnLst>
                                    <p:animEffect transition="out" filter="blinds(horizontal)">
                                      <p:cBhvr>
                                        <p:cTn id="858" dur="6000"/>
                                        <p:tgtEl>
                                          <p:spTgt spid="174"/>
                                        </p:tgtEl>
                                      </p:cBhvr>
                                    </p:animEffect>
                                    <p:set>
                                      <p:cBhvr>
                                        <p:cTn id="859" dur="1" fill="hold">
                                          <p:stCondLst>
                                            <p:cond delay="5999"/>
                                          </p:stCondLst>
                                        </p:cTn>
                                        <p:tgtEl>
                                          <p:spTgt spid="174"/>
                                        </p:tgtEl>
                                        <p:attrNameLst>
                                          <p:attrName>style.visibility</p:attrName>
                                        </p:attrNameLst>
                                      </p:cBhvr>
                                      <p:to>
                                        <p:strVal val="hidden"/>
                                      </p:to>
                                    </p:set>
                                  </p:childTnLst>
                                </p:cTn>
                              </p:par>
                              <p:par>
                                <p:cTn id="860" presetID="2" presetClass="entr" presetSubtype="1" fill="hold" nodeType="withEffect">
                                  <p:stCondLst>
                                    <p:cond delay="0"/>
                                  </p:stCondLst>
                                  <p:childTnLst>
                                    <p:set>
                                      <p:cBhvr>
                                        <p:cTn id="861" dur="1" fill="hold">
                                          <p:stCondLst>
                                            <p:cond delay="0"/>
                                          </p:stCondLst>
                                        </p:cTn>
                                        <p:tgtEl>
                                          <p:spTgt spid="177"/>
                                        </p:tgtEl>
                                        <p:attrNameLst>
                                          <p:attrName>style.visibility</p:attrName>
                                        </p:attrNameLst>
                                      </p:cBhvr>
                                      <p:to>
                                        <p:strVal val="visible"/>
                                      </p:to>
                                    </p:set>
                                    <p:anim calcmode="lin" valueType="num">
                                      <p:cBhvr additive="base">
                                        <p:cTn id="862" dur="4000" fill="hold"/>
                                        <p:tgtEl>
                                          <p:spTgt spid="177"/>
                                        </p:tgtEl>
                                        <p:attrNameLst>
                                          <p:attrName>ppt_x</p:attrName>
                                        </p:attrNameLst>
                                      </p:cBhvr>
                                      <p:tavLst>
                                        <p:tav tm="0">
                                          <p:val>
                                            <p:strVal val="#ppt_x"/>
                                          </p:val>
                                        </p:tav>
                                        <p:tav tm="100000">
                                          <p:val>
                                            <p:strVal val="#ppt_x"/>
                                          </p:val>
                                        </p:tav>
                                      </p:tavLst>
                                    </p:anim>
                                    <p:anim calcmode="lin" valueType="num">
                                      <p:cBhvr additive="base">
                                        <p:cTn id="863" dur="4000" fill="hold"/>
                                        <p:tgtEl>
                                          <p:spTgt spid="177"/>
                                        </p:tgtEl>
                                        <p:attrNameLst>
                                          <p:attrName>ppt_y</p:attrName>
                                        </p:attrNameLst>
                                      </p:cBhvr>
                                      <p:tavLst>
                                        <p:tav tm="0">
                                          <p:val>
                                            <p:strVal val="0-#ppt_h/2"/>
                                          </p:val>
                                        </p:tav>
                                        <p:tav tm="100000">
                                          <p:val>
                                            <p:strVal val="#ppt_y"/>
                                          </p:val>
                                        </p:tav>
                                      </p:tavLst>
                                    </p:anim>
                                  </p:childTnLst>
                                </p:cTn>
                              </p:par>
                              <p:par>
                                <p:cTn id="864" presetID="19" presetClass="entr" presetSubtype="5" fill="hold" nodeType="withEffect">
                                  <p:stCondLst>
                                    <p:cond delay="0"/>
                                  </p:stCondLst>
                                  <p:childTnLst>
                                    <p:set>
                                      <p:cBhvr>
                                        <p:cTn id="865" dur="1" fill="hold">
                                          <p:stCondLst>
                                            <p:cond delay="0"/>
                                          </p:stCondLst>
                                        </p:cTn>
                                        <p:tgtEl>
                                          <p:spTgt spid="177"/>
                                        </p:tgtEl>
                                        <p:attrNameLst>
                                          <p:attrName>style.visibility</p:attrName>
                                        </p:attrNameLst>
                                      </p:cBhvr>
                                      <p:to>
                                        <p:strVal val="visible"/>
                                      </p:to>
                                    </p:set>
                                    <p:anim calcmode="lin" valueType="num">
                                      <p:cBhvr>
                                        <p:cTn id="866" dur="4000" fill="hold"/>
                                        <p:tgtEl>
                                          <p:spTgt spid="177"/>
                                        </p:tgtEl>
                                        <p:attrNameLst>
                                          <p:attrName>ppt_w</p:attrName>
                                        </p:attrNameLst>
                                      </p:cBhvr>
                                      <p:tavLst>
                                        <p:tav tm="0">
                                          <p:val>
                                            <p:strVal val="#ppt_w"/>
                                          </p:val>
                                        </p:tav>
                                        <p:tav tm="100000">
                                          <p:val>
                                            <p:strVal val="#ppt_w"/>
                                          </p:val>
                                        </p:tav>
                                      </p:tavLst>
                                    </p:anim>
                                    <p:anim calcmode="lin" valueType="num">
                                      <p:cBhvr>
                                        <p:cTn id="867" dur="4000" fill="hold"/>
                                        <p:tgtEl>
                                          <p:spTgt spid="177"/>
                                        </p:tgtEl>
                                        <p:attrNameLst>
                                          <p:attrName>ppt_h</p:attrName>
                                        </p:attrNameLst>
                                      </p:cBhvr>
                                      <p:tavLst>
                                        <p:tav tm="0" fmla="#ppt_h*sin(2.5*pi*$)">
                                          <p:val>
                                            <p:fltVal val="0"/>
                                          </p:val>
                                        </p:tav>
                                        <p:tav tm="100000">
                                          <p:val>
                                            <p:fltVal val="1"/>
                                          </p:val>
                                        </p:tav>
                                      </p:tavLst>
                                    </p:anim>
                                  </p:childTnLst>
                                </p:cTn>
                              </p:par>
                              <p:par>
                                <p:cTn id="868" presetID="2" presetClass="exit" presetSubtype="1" fill="hold" nodeType="withEffect">
                                  <p:stCondLst>
                                    <p:cond delay="0"/>
                                  </p:stCondLst>
                                  <p:childTnLst>
                                    <p:anim calcmode="lin" valueType="num">
                                      <p:cBhvr additive="base">
                                        <p:cTn id="869" dur="4500"/>
                                        <p:tgtEl>
                                          <p:spTgt spid="177"/>
                                        </p:tgtEl>
                                        <p:attrNameLst>
                                          <p:attrName>ppt_x</p:attrName>
                                        </p:attrNameLst>
                                      </p:cBhvr>
                                      <p:tavLst>
                                        <p:tav tm="0">
                                          <p:val>
                                            <p:strVal val="ppt_x"/>
                                          </p:val>
                                        </p:tav>
                                        <p:tav tm="100000">
                                          <p:val>
                                            <p:strVal val="ppt_x"/>
                                          </p:val>
                                        </p:tav>
                                      </p:tavLst>
                                    </p:anim>
                                    <p:anim calcmode="lin" valueType="num">
                                      <p:cBhvr additive="base">
                                        <p:cTn id="870" dur="4500"/>
                                        <p:tgtEl>
                                          <p:spTgt spid="177"/>
                                        </p:tgtEl>
                                        <p:attrNameLst>
                                          <p:attrName>ppt_y</p:attrName>
                                        </p:attrNameLst>
                                      </p:cBhvr>
                                      <p:tavLst>
                                        <p:tav tm="0">
                                          <p:val>
                                            <p:strVal val="ppt_y"/>
                                          </p:val>
                                        </p:tav>
                                        <p:tav tm="100000">
                                          <p:val>
                                            <p:strVal val="0-ppt_h/2"/>
                                          </p:val>
                                        </p:tav>
                                      </p:tavLst>
                                    </p:anim>
                                    <p:set>
                                      <p:cBhvr>
                                        <p:cTn id="871" dur="1" fill="hold">
                                          <p:stCondLst>
                                            <p:cond delay="4499"/>
                                          </p:stCondLst>
                                        </p:cTn>
                                        <p:tgtEl>
                                          <p:spTgt spid="177"/>
                                        </p:tgtEl>
                                        <p:attrNameLst>
                                          <p:attrName>style.visibility</p:attrName>
                                        </p:attrNameLst>
                                      </p:cBhvr>
                                      <p:to>
                                        <p:strVal val="hidden"/>
                                      </p:to>
                                    </p:set>
                                  </p:childTnLst>
                                </p:cTn>
                              </p:par>
                              <p:par>
                                <p:cTn id="872" presetID="3" presetClass="exit" presetSubtype="10" fill="hold" nodeType="withEffect">
                                  <p:stCondLst>
                                    <p:cond delay="0"/>
                                  </p:stCondLst>
                                  <p:childTnLst>
                                    <p:animEffect transition="out" filter="blinds(horizontal)">
                                      <p:cBhvr>
                                        <p:cTn id="873" dur="6000"/>
                                        <p:tgtEl>
                                          <p:spTgt spid="177"/>
                                        </p:tgtEl>
                                      </p:cBhvr>
                                    </p:animEffect>
                                    <p:set>
                                      <p:cBhvr>
                                        <p:cTn id="874" dur="1" fill="hold">
                                          <p:stCondLst>
                                            <p:cond delay="5999"/>
                                          </p:stCondLst>
                                        </p:cTn>
                                        <p:tgtEl>
                                          <p:spTgt spid="177"/>
                                        </p:tgtEl>
                                        <p:attrNameLst>
                                          <p:attrName>style.visibility</p:attrName>
                                        </p:attrNameLst>
                                      </p:cBhvr>
                                      <p:to>
                                        <p:strVal val="hidden"/>
                                      </p:to>
                                    </p:set>
                                  </p:childTnLst>
                                </p:cTn>
                              </p:par>
                              <p:par>
                                <p:cTn id="875" presetID="9" presetClass="emph" presetSubtype="0" grpId="0" nodeType="withEffect">
                                  <p:stCondLst>
                                    <p:cond delay="0"/>
                                  </p:stCondLst>
                                  <p:childTnLst>
                                    <p:set>
                                      <p:cBhvr rctx="PPT">
                                        <p:cTn id="876" dur="indefinite"/>
                                        <p:tgtEl>
                                          <p:spTgt spid="181"/>
                                        </p:tgtEl>
                                        <p:attrNameLst>
                                          <p:attrName>style.opacity</p:attrName>
                                        </p:attrNameLst>
                                      </p:cBhvr>
                                      <p:to>
                                        <p:strVal val="0"/>
                                      </p:to>
                                    </p:set>
                                    <p:animEffect filter="image" prLst="opacity: 0">
                                      <p:cBhvr rctx="IE">
                                        <p:cTn id="877" dur="indefinite"/>
                                        <p:tgtEl>
                                          <p:spTgt spid="181"/>
                                        </p:tgtEl>
                                      </p:cBhvr>
                                    </p:animEffect>
                                  </p:childTnLst>
                                </p:cTn>
                              </p:par>
                              <p:par>
                                <p:cTn id="878" presetID="23" presetClass="entr" presetSubtype="272" fill="hold" nodeType="withEffect">
                                  <p:stCondLst>
                                    <p:cond delay="250"/>
                                  </p:stCondLst>
                                  <p:childTnLst>
                                    <p:set>
                                      <p:cBhvr>
                                        <p:cTn id="879" dur="1" fill="hold">
                                          <p:stCondLst>
                                            <p:cond delay="0"/>
                                          </p:stCondLst>
                                        </p:cTn>
                                        <p:tgtEl>
                                          <p:spTgt spid="182"/>
                                        </p:tgtEl>
                                        <p:attrNameLst>
                                          <p:attrName>style.visibility</p:attrName>
                                        </p:attrNameLst>
                                      </p:cBhvr>
                                      <p:to>
                                        <p:strVal val="visible"/>
                                      </p:to>
                                    </p:set>
                                    <p:anim calcmode="lin" valueType="num">
                                      <p:cBhvr>
                                        <p:cTn id="880" dur="4250" fill="hold"/>
                                        <p:tgtEl>
                                          <p:spTgt spid="182"/>
                                        </p:tgtEl>
                                        <p:attrNameLst>
                                          <p:attrName>ppt_w</p:attrName>
                                        </p:attrNameLst>
                                      </p:cBhvr>
                                      <p:tavLst>
                                        <p:tav tm="0">
                                          <p:val>
                                            <p:strVal val="2/3*#ppt_w"/>
                                          </p:val>
                                        </p:tav>
                                        <p:tav tm="100000">
                                          <p:val>
                                            <p:strVal val="#ppt_w"/>
                                          </p:val>
                                        </p:tav>
                                      </p:tavLst>
                                    </p:anim>
                                    <p:anim calcmode="lin" valueType="num">
                                      <p:cBhvr>
                                        <p:cTn id="881" dur="4250" fill="hold"/>
                                        <p:tgtEl>
                                          <p:spTgt spid="182"/>
                                        </p:tgtEl>
                                        <p:attrNameLst>
                                          <p:attrName>ppt_h</p:attrName>
                                        </p:attrNameLst>
                                      </p:cBhvr>
                                      <p:tavLst>
                                        <p:tav tm="0">
                                          <p:val>
                                            <p:strVal val="2/3*#ppt_h"/>
                                          </p:val>
                                        </p:tav>
                                        <p:tav tm="100000">
                                          <p:val>
                                            <p:strVal val="#ppt_h"/>
                                          </p:val>
                                        </p:tav>
                                      </p:tavLst>
                                    </p:anim>
                                  </p:childTnLst>
                                </p:cTn>
                              </p:par>
                              <p:par>
                                <p:cTn id="882" presetID="16" presetClass="entr" presetSubtype="42" fill="hold" nodeType="withEffect">
                                  <p:stCondLst>
                                    <p:cond delay="250"/>
                                  </p:stCondLst>
                                  <p:childTnLst>
                                    <p:set>
                                      <p:cBhvr>
                                        <p:cTn id="883" dur="1" fill="hold">
                                          <p:stCondLst>
                                            <p:cond delay="0"/>
                                          </p:stCondLst>
                                        </p:cTn>
                                        <p:tgtEl>
                                          <p:spTgt spid="182"/>
                                        </p:tgtEl>
                                        <p:attrNameLst>
                                          <p:attrName>style.visibility</p:attrName>
                                        </p:attrNameLst>
                                      </p:cBhvr>
                                      <p:to>
                                        <p:strVal val="visible"/>
                                      </p:to>
                                    </p:set>
                                    <p:animEffect transition="in" filter="barn(outHorizontal)">
                                      <p:cBhvr>
                                        <p:cTn id="884" dur="4250"/>
                                        <p:tgtEl>
                                          <p:spTgt spid="18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1" grpId="0" animBg="1"/>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4" name="53 Imagen" descr="Diapositiva49"/>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grpSp>
        <p:nvGrpSpPr>
          <p:cNvPr id="2" name="1 Grupo"/>
          <p:cNvGrpSpPr/>
          <p:nvPr/>
        </p:nvGrpSpPr>
        <p:grpSpPr>
          <a:xfrm rot="1112292">
            <a:off x="-1332656" y="123478"/>
            <a:ext cx="2160240" cy="530179"/>
            <a:chOff x="6372200" y="1851670"/>
            <a:chExt cx="2160240" cy="576064"/>
          </a:xfrm>
        </p:grpSpPr>
        <p:sp>
          <p:nvSpPr>
            <p:cNvPr id="3" name="2 Rectángulo"/>
            <p:cNvSpPr/>
            <p:nvPr/>
          </p:nvSpPr>
          <p:spPr>
            <a:xfrm>
              <a:off x="6372200" y="1851670"/>
              <a:ext cx="2160240" cy="576064"/>
            </a:xfrm>
            <a:custGeom>
              <a:avLst/>
              <a:gdLst>
                <a:gd name="connsiteX0" fmla="*/ 0 w 4895896"/>
                <a:gd name="connsiteY0" fmla="*/ 0 h 2254464"/>
                <a:gd name="connsiteX1" fmla="*/ 4895896 w 4895896"/>
                <a:gd name="connsiteY1" fmla="*/ 0 h 2254464"/>
                <a:gd name="connsiteX2" fmla="*/ 4895896 w 4895896"/>
                <a:gd name="connsiteY2" fmla="*/ 2254464 h 2254464"/>
                <a:gd name="connsiteX3" fmla="*/ 0 w 4895896"/>
                <a:gd name="connsiteY3" fmla="*/ 2254464 h 2254464"/>
                <a:gd name="connsiteX4" fmla="*/ 0 w 4895896"/>
                <a:gd name="connsiteY4" fmla="*/ 0 h 2254464"/>
                <a:gd name="connsiteX0" fmla="*/ 0 w 5103080"/>
                <a:gd name="connsiteY0" fmla="*/ 0 h 2254464"/>
                <a:gd name="connsiteX1" fmla="*/ 4895896 w 5103080"/>
                <a:gd name="connsiteY1" fmla="*/ 0 h 2254464"/>
                <a:gd name="connsiteX2" fmla="*/ 4895896 w 5103080"/>
                <a:gd name="connsiteY2" fmla="*/ 2254464 h 2254464"/>
                <a:gd name="connsiteX3" fmla="*/ 0 w 5103080"/>
                <a:gd name="connsiteY3" fmla="*/ 2254464 h 2254464"/>
                <a:gd name="connsiteX4" fmla="*/ 0 w 5103080"/>
                <a:gd name="connsiteY4" fmla="*/ 0 h 2254464"/>
                <a:gd name="connsiteX0" fmla="*/ 0 w 5212790"/>
                <a:gd name="connsiteY0" fmla="*/ 0 h 2254464"/>
                <a:gd name="connsiteX1" fmla="*/ 4895896 w 5212790"/>
                <a:gd name="connsiteY1" fmla="*/ 0 h 2254464"/>
                <a:gd name="connsiteX2" fmla="*/ 4895896 w 5212790"/>
                <a:gd name="connsiteY2" fmla="*/ 2254464 h 2254464"/>
                <a:gd name="connsiteX3" fmla="*/ 0 w 5212790"/>
                <a:gd name="connsiteY3" fmla="*/ 2254464 h 2254464"/>
                <a:gd name="connsiteX4" fmla="*/ 0 w 5212790"/>
                <a:gd name="connsiteY4" fmla="*/ 0 h 2254464"/>
                <a:gd name="connsiteX0" fmla="*/ 223121 w 5435911"/>
                <a:gd name="connsiteY0" fmla="*/ 0 h 2254464"/>
                <a:gd name="connsiteX1" fmla="*/ 5119017 w 5435911"/>
                <a:gd name="connsiteY1" fmla="*/ 0 h 2254464"/>
                <a:gd name="connsiteX2" fmla="*/ 5119017 w 5435911"/>
                <a:gd name="connsiteY2" fmla="*/ 2254464 h 2254464"/>
                <a:gd name="connsiteX3" fmla="*/ 223121 w 5435911"/>
                <a:gd name="connsiteY3" fmla="*/ 2254464 h 2254464"/>
                <a:gd name="connsiteX4" fmla="*/ 223121 w 5435911"/>
                <a:gd name="connsiteY4" fmla="*/ 0 h 2254464"/>
                <a:gd name="connsiteX0" fmla="*/ 301147 w 5513937"/>
                <a:gd name="connsiteY0" fmla="*/ 0 h 2254464"/>
                <a:gd name="connsiteX1" fmla="*/ 5197043 w 5513937"/>
                <a:gd name="connsiteY1" fmla="*/ 0 h 2254464"/>
                <a:gd name="connsiteX2" fmla="*/ 5197043 w 5513937"/>
                <a:gd name="connsiteY2" fmla="*/ 2254464 h 2254464"/>
                <a:gd name="connsiteX3" fmla="*/ 301147 w 5513937"/>
                <a:gd name="connsiteY3" fmla="*/ 2254464 h 2254464"/>
                <a:gd name="connsiteX4" fmla="*/ 301147 w 5513937"/>
                <a:gd name="connsiteY4" fmla="*/ 0 h 2254464"/>
                <a:gd name="connsiteX0" fmla="*/ 329788 w 5542578"/>
                <a:gd name="connsiteY0" fmla="*/ 0 h 2254464"/>
                <a:gd name="connsiteX1" fmla="*/ 5225684 w 5542578"/>
                <a:gd name="connsiteY1" fmla="*/ 0 h 2254464"/>
                <a:gd name="connsiteX2" fmla="*/ 5225684 w 5542578"/>
                <a:gd name="connsiteY2" fmla="*/ 2254464 h 2254464"/>
                <a:gd name="connsiteX3" fmla="*/ 329788 w 5542578"/>
                <a:gd name="connsiteY3" fmla="*/ 2254464 h 2254464"/>
                <a:gd name="connsiteX4" fmla="*/ 329788 w 5542578"/>
                <a:gd name="connsiteY4" fmla="*/ 0 h 2254464"/>
                <a:gd name="connsiteX0" fmla="*/ 357143 w 5569933"/>
                <a:gd name="connsiteY0" fmla="*/ 0 h 2254464"/>
                <a:gd name="connsiteX1" fmla="*/ 5253039 w 5569933"/>
                <a:gd name="connsiteY1" fmla="*/ 0 h 2254464"/>
                <a:gd name="connsiteX2" fmla="*/ 5253039 w 5569933"/>
                <a:gd name="connsiteY2" fmla="*/ 2254464 h 2254464"/>
                <a:gd name="connsiteX3" fmla="*/ 357143 w 5569933"/>
                <a:gd name="connsiteY3" fmla="*/ 2254464 h 2254464"/>
                <a:gd name="connsiteX4" fmla="*/ 357143 w 5569933"/>
                <a:gd name="connsiteY4" fmla="*/ 0 h 225446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569933" h="2254464">
                  <a:moveTo>
                    <a:pt x="357143" y="0"/>
                  </a:moveTo>
                  <a:lnTo>
                    <a:pt x="5253039" y="0"/>
                  </a:lnTo>
                  <a:cubicBezTo>
                    <a:pt x="5719203" y="823206"/>
                    <a:pt x="5629557" y="1520906"/>
                    <a:pt x="5253039" y="2254464"/>
                  </a:cubicBezTo>
                  <a:lnTo>
                    <a:pt x="357143" y="2254464"/>
                  </a:lnTo>
                  <a:cubicBezTo>
                    <a:pt x="-92497" y="1443559"/>
                    <a:pt x="-144880" y="823206"/>
                    <a:pt x="357143" y="0"/>
                  </a:cubicBezTo>
                  <a:close/>
                </a:path>
              </a:pathLst>
            </a:custGeom>
            <a:gradFill flip="none" rotWithShape="1">
              <a:gsLst>
                <a:gs pos="66000">
                  <a:schemeClr val="accent2">
                    <a:lumMod val="0"/>
                    <a:alpha val="0"/>
                  </a:schemeClr>
                </a:gs>
                <a:gs pos="47000">
                  <a:schemeClr val="accent2">
                    <a:lumMod val="0"/>
                    <a:alpha val="0"/>
                  </a:schemeClr>
                </a:gs>
                <a:gs pos="57000">
                  <a:schemeClr val="tx1">
                    <a:alpha val="0"/>
                  </a:schemeClr>
                </a:gs>
                <a:gs pos="88000">
                  <a:schemeClr val="tx1">
                    <a:alpha val="51000"/>
                  </a:schemeClr>
                </a:gs>
              </a:gsLst>
              <a:path path="shape">
                <a:fillToRect l="50000" t="50000" r="50000" b="50000"/>
              </a:path>
              <a:tileRect/>
            </a:gradFill>
            <a:ln>
              <a:gradFill>
                <a:gsLst>
                  <a:gs pos="0">
                    <a:schemeClr val="tx1"/>
                  </a:gs>
                  <a:gs pos="50000">
                    <a:schemeClr val="tx1">
                      <a:lumMod val="95000"/>
                    </a:schemeClr>
                  </a:gs>
                  <a:gs pos="99000">
                    <a:schemeClr val="tx1">
                      <a:lumMod val="95000"/>
                    </a:schemeClr>
                  </a:gs>
                </a:gsLst>
                <a:lin ang="5400000" scaled="0"/>
              </a:gradFill>
            </a:ln>
            <a:effectLst/>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4" name="3 Elipse"/>
            <p:cNvSpPr/>
            <p:nvPr/>
          </p:nvSpPr>
          <p:spPr>
            <a:xfrm>
              <a:off x="7236296" y="1923678"/>
              <a:ext cx="432048" cy="432048"/>
            </a:xfrm>
            <a:prstGeom prst="ellipse">
              <a:avLst/>
            </a:prstGeom>
            <a:solidFill>
              <a:srgbClr val="5F0108"/>
            </a:solidFill>
            <a:ln>
              <a:solidFill>
                <a:schemeClr val="bg1"/>
              </a:solidFill>
            </a:ln>
            <a:scene3d>
              <a:camera prst="orthographicFront"/>
              <a:lightRig rig="flat" dir="t"/>
            </a:scene3d>
            <a:sp3d prstMaterial="metal">
              <a:bevelT w="2857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grpSp>
      <p:grpSp>
        <p:nvGrpSpPr>
          <p:cNvPr id="5" name="4 Grupo"/>
          <p:cNvGrpSpPr/>
          <p:nvPr/>
        </p:nvGrpSpPr>
        <p:grpSpPr>
          <a:xfrm rot="1112292">
            <a:off x="-252536" y="745563"/>
            <a:ext cx="2160240" cy="530179"/>
            <a:chOff x="6372200" y="1851670"/>
            <a:chExt cx="2160240" cy="576064"/>
          </a:xfrm>
        </p:grpSpPr>
        <p:sp>
          <p:nvSpPr>
            <p:cNvPr id="6" name="2 Rectángulo"/>
            <p:cNvSpPr/>
            <p:nvPr/>
          </p:nvSpPr>
          <p:spPr>
            <a:xfrm>
              <a:off x="6372200" y="1851670"/>
              <a:ext cx="2160240" cy="576064"/>
            </a:xfrm>
            <a:custGeom>
              <a:avLst/>
              <a:gdLst>
                <a:gd name="connsiteX0" fmla="*/ 0 w 4895896"/>
                <a:gd name="connsiteY0" fmla="*/ 0 h 2254464"/>
                <a:gd name="connsiteX1" fmla="*/ 4895896 w 4895896"/>
                <a:gd name="connsiteY1" fmla="*/ 0 h 2254464"/>
                <a:gd name="connsiteX2" fmla="*/ 4895896 w 4895896"/>
                <a:gd name="connsiteY2" fmla="*/ 2254464 h 2254464"/>
                <a:gd name="connsiteX3" fmla="*/ 0 w 4895896"/>
                <a:gd name="connsiteY3" fmla="*/ 2254464 h 2254464"/>
                <a:gd name="connsiteX4" fmla="*/ 0 w 4895896"/>
                <a:gd name="connsiteY4" fmla="*/ 0 h 2254464"/>
                <a:gd name="connsiteX0" fmla="*/ 0 w 5103080"/>
                <a:gd name="connsiteY0" fmla="*/ 0 h 2254464"/>
                <a:gd name="connsiteX1" fmla="*/ 4895896 w 5103080"/>
                <a:gd name="connsiteY1" fmla="*/ 0 h 2254464"/>
                <a:gd name="connsiteX2" fmla="*/ 4895896 w 5103080"/>
                <a:gd name="connsiteY2" fmla="*/ 2254464 h 2254464"/>
                <a:gd name="connsiteX3" fmla="*/ 0 w 5103080"/>
                <a:gd name="connsiteY3" fmla="*/ 2254464 h 2254464"/>
                <a:gd name="connsiteX4" fmla="*/ 0 w 5103080"/>
                <a:gd name="connsiteY4" fmla="*/ 0 h 2254464"/>
                <a:gd name="connsiteX0" fmla="*/ 0 w 5212790"/>
                <a:gd name="connsiteY0" fmla="*/ 0 h 2254464"/>
                <a:gd name="connsiteX1" fmla="*/ 4895896 w 5212790"/>
                <a:gd name="connsiteY1" fmla="*/ 0 h 2254464"/>
                <a:gd name="connsiteX2" fmla="*/ 4895896 w 5212790"/>
                <a:gd name="connsiteY2" fmla="*/ 2254464 h 2254464"/>
                <a:gd name="connsiteX3" fmla="*/ 0 w 5212790"/>
                <a:gd name="connsiteY3" fmla="*/ 2254464 h 2254464"/>
                <a:gd name="connsiteX4" fmla="*/ 0 w 5212790"/>
                <a:gd name="connsiteY4" fmla="*/ 0 h 2254464"/>
                <a:gd name="connsiteX0" fmla="*/ 223121 w 5435911"/>
                <a:gd name="connsiteY0" fmla="*/ 0 h 2254464"/>
                <a:gd name="connsiteX1" fmla="*/ 5119017 w 5435911"/>
                <a:gd name="connsiteY1" fmla="*/ 0 h 2254464"/>
                <a:gd name="connsiteX2" fmla="*/ 5119017 w 5435911"/>
                <a:gd name="connsiteY2" fmla="*/ 2254464 h 2254464"/>
                <a:gd name="connsiteX3" fmla="*/ 223121 w 5435911"/>
                <a:gd name="connsiteY3" fmla="*/ 2254464 h 2254464"/>
                <a:gd name="connsiteX4" fmla="*/ 223121 w 5435911"/>
                <a:gd name="connsiteY4" fmla="*/ 0 h 2254464"/>
                <a:gd name="connsiteX0" fmla="*/ 301147 w 5513937"/>
                <a:gd name="connsiteY0" fmla="*/ 0 h 2254464"/>
                <a:gd name="connsiteX1" fmla="*/ 5197043 w 5513937"/>
                <a:gd name="connsiteY1" fmla="*/ 0 h 2254464"/>
                <a:gd name="connsiteX2" fmla="*/ 5197043 w 5513937"/>
                <a:gd name="connsiteY2" fmla="*/ 2254464 h 2254464"/>
                <a:gd name="connsiteX3" fmla="*/ 301147 w 5513937"/>
                <a:gd name="connsiteY3" fmla="*/ 2254464 h 2254464"/>
                <a:gd name="connsiteX4" fmla="*/ 301147 w 5513937"/>
                <a:gd name="connsiteY4" fmla="*/ 0 h 2254464"/>
                <a:gd name="connsiteX0" fmla="*/ 329788 w 5542578"/>
                <a:gd name="connsiteY0" fmla="*/ 0 h 2254464"/>
                <a:gd name="connsiteX1" fmla="*/ 5225684 w 5542578"/>
                <a:gd name="connsiteY1" fmla="*/ 0 h 2254464"/>
                <a:gd name="connsiteX2" fmla="*/ 5225684 w 5542578"/>
                <a:gd name="connsiteY2" fmla="*/ 2254464 h 2254464"/>
                <a:gd name="connsiteX3" fmla="*/ 329788 w 5542578"/>
                <a:gd name="connsiteY3" fmla="*/ 2254464 h 2254464"/>
                <a:gd name="connsiteX4" fmla="*/ 329788 w 5542578"/>
                <a:gd name="connsiteY4" fmla="*/ 0 h 2254464"/>
                <a:gd name="connsiteX0" fmla="*/ 357143 w 5569933"/>
                <a:gd name="connsiteY0" fmla="*/ 0 h 2254464"/>
                <a:gd name="connsiteX1" fmla="*/ 5253039 w 5569933"/>
                <a:gd name="connsiteY1" fmla="*/ 0 h 2254464"/>
                <a:gd name="connsiteX2" fmla="*/ 5253039 w 5569933"/>
                <a:gd name="connsiteY2" fmla="*/ 2254464 h 2254464"/>
                <a:gd name="connsiteX3" fmla="*/ 357143 w 5569933"/>
                <a:gd name="connsiteY3" fmla="*/ 2254464 h 2254464"/>
                <a:gd name="connsiteX4" fmla="*/ 357143 w 5569933"/>
                <a:gd name="connsiteY4" fmla="*/ 0 h 225446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569933" h="2254464">
                  <a:moveTo>
                    <a:pt x="357143" y="0"/>
                  </a:moveTo>
                  <a:lnTo>
                    <a:pt x="5253039" y="0"/>
                  </a:lnTo>
                  <a:cubicBezTo>
                    <a:pt x="5719203" y="823206"/>
                    <a:pt x="5629557" y="1520906"/>
                    <a:pt x="5253039" y="2254464"/>
                  </a:cubicBezTo>
                  <a:lnTo>
                    <a:pt x="357143" y="2254464"/>
                  </a:lnTo>
                  <a:cubicBezTo>
                    <a:pt x="-92497" y="1443559"/>
                    <a:pt x="-144880" y="823206"/>
                    <a:pt x="357143" y="0"/>
                  </a:cubicBezTo>
                  <a:close/>
                </a:path>
              </a:pathLst>
            </a:custGeom>
            <a:gradFill flip="none" rotWithShape="1">
              <a:gsLst>
                <a:gs pos="66000">
                  <a:schemeClr val="accent2">
                    <a:lumMod val="0"/>
                    <a:alpha val="0"/>
                  </a:schemeClr>
                </a:gs>
                <a:gs pos="47000">
                  <a:schemeClr val="accent2">
                    <a:lumMod val="0"/>
                    <a:alpha val="0"/>
                  </a:schemeClr>
                </a:gs>
                <a:gs pos="57000">
                  <a:schemeClr val="tx1">
                    <a:alpha val="0"/>
                  </a:schemeClr>
                </a:gs>
                <a:gs pos="88000">
                  <a:schemeClr val="tx1">
                    <a:alpha val="51000"/>
                  </a:schemeClr>
                </a:gs>
              </a:gsLst>
              <a:path path="shape">
                <a:fillToRect l="50000" t="50000" r="50000" b="50000"/>
              </a:path>
              <a:tileRect/>
            </a:gradFill>
            <a:ln>
              <a:gradFill>
                <a:gsLst>
                  <a:gs pos="0">
                    <a:schemeClr val="tx1"/>
                  </a:gs>
                  <a:gs pos="50000">
                    <a:schemeClr val="tx1">
                      <a:lumMod val="95000"/>
                    </a:schemeClr>
                  </a:gs>
                  <a:gs pos="99000">
                    <a:schemeClr val="tx1">
                      <a:lumMod val="95000"/>
                    </a:schemeClr>
                  </a:gs>
                </a:gsLst>
                <a:lin ang="5400000" scaled="0"/>
              </a:gradFill>
            </a:ln>
            <a:effectLst/>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7" name="6 Elipse"/>
            <p:cNvSpPr/>
            <p:nvPr/>
          </p:nvSpPr>
          <p:spPr>
            <a:xfrm>
              <a:off x="7236296" y="1923678"/>
              <a:ext cx="432048" cy="432048"/>
            </a:xfrm>
            <a:prstGeom prst="ellipse">
              <a:avLst/>
            </a:prstGeom>
            <a:solidFill>
              <a:srgbClr val="81D31D"/>
            </a:solidFill>
            <a:ln>
              <a:solidFill>
                <a:schemeClr val="bg1"/>
              </a:solidFill>
            </a:ln>
            <a:scene3d>
              <a:camera prst="orthographicFront"/>
              <a:lightRig rig="flood" dir="t"/>
            </a:scene3d>
            <a:sp3d prstMaterial="metal">
              <a:bevelT w="2857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grpSp>
      <p:grpSp>
        <p:nvGrpSpPr>
          <p:cNvPr id="8" name="7 Grupo"/>
          <p:cNvGrpSpPr/>
          <p:nvPr/>
        </p:nvGrpSpPr>
        <p:grpSpPr>
          <a:xfrm rot="1112292">
            <a:off x="611560" y="1357563"/>
            <a:ext cx="2160240" cy="530179"/>
            <a:chOff x="6372200" y="1851670"/>
            <a:chExt cx="2160240" cy="576064"/>
          </a:xfrm>
        </p:grpSpPr>
        <p:sp>
          <p:nvSpPr>
            <p:cNvPr id="9" name="2 Rectángulo"/>
            <p:cNvSpPr/>
            <p:nvPr/>
          </p:nvSpPr>
          <p:spPr>
            <a:xfrm>
              <a:off x="6372200" y="1851670"/>
              <a:ext cx="2160240" cy="576064"/>
            </a:xfrm>
            <a:custGeom>
              <a:avLst/>
              <a:gdLst>
                <a:gd name="connsiteX0" fmla="*/ 0 w 4895896"/>
                <a:gd name="connsiteY0" fmla="*/ 0 h 2254464"/>
                <a:gd name="connsiteX1" fmla="*/ 4895896 w 4895896"/>
                <a:gd name="connsiteY1" fmla="*/ 0 h 2254464"/>
                <a:gd name="connsiteX2" fmla="*/ 4895896 w 4895896"/>
                <a:gd name="connsiteY2" fmla="*/ 2254464 h 2254464"/>
                <a:gd name="connsiteX3" fmla="*/ 0 w 4895896"/>
                <a:gd name="connsiteY3" fmla="*/ 2254464 h 2254464"/>
                <a:gd name="connsiteX4" fmla="*/ 0 w 4895896"/>
                <a:gd name="connsiteY4" fmla="*/ 0 h 2254464"/>
                <a:gd name="connsiteX0" fmla="*/ 0 w 5103080"/>
                <a:gd name="connsiteY0" fmla="*/ 0 h 2254464"/>
                <a:gd name="connsiteX1" fmla="*/ 4895896 w 5103080"/>
                <a:gd name="connsiteY1" fmla="*/ 0 h 2254464"/>
                <a:gd name="connsiteX2" fmla="*/ 4895896 w 5103080"/>
                <a:gd name="connsiteY2" fmla="*/ 2254464 h 2254464"/>
                <a:gd name="connsiteX3" fmla="*/ 0 w 5103080"/>
                <a:gd name="connsiteY3" fmla="*/ 2254464 h 2254464"/>
                <a:gd name="connsiteX4" fmla="*/ 0 w 5103080"/>
                <a:gd name="connsiteY4" fmla="*/ 0 h 2254464"/>
                <a:gd name="connsiteX0" fmla="*/ 0 w 5212790"/>
                <a:gd name="connsiteY0" fmla="*/ 0 h 2254464"/>
                <a:gd name="connsiteX1" fmla="*/ 4895896 w 5212790"/>
                <a:gd name="connsiteY1" fmla="*/ 0 h 2254464"/>
                <a:gd name="connsiteX2" fmla="*/ 4895896 w 5212790"/>
                <a:gd name="connsiteY2" fmla="*/ 2254464 h 2254464"/>
                <a:gd name="connsiteX3" fmla="*/ 0 w 5212790"/>
                <a:gd name="connsiteY3" fmla="*/ 2254464 h 2254464"/>
                <a:gd name="connsiteX4" fmla="*/ 0 w 5212790"/>
                <a:gd name="connsiteY4" fmla="*/ 0 h 2254464"/>
                <a:gd name="connsiteX0" fmla="*/ 223121 w 5435911"/>
                <a:gd name="connsiteY0" fmla="*/ 0 h 2254464"/>
                <a:gd name="connsiteX1" fmla="*/ 5119017 w 5435911"/>
                <a:gd name="connsiteY1" fmla="*/ 0 h 2254464"/>
                <a:gd name="connsiteX2" fmla="*/ 5119017 w 5435911"/>
                <a:gd name="connsiteY2" fmla="*/ 2254464 h 2254464"/>
                <a:gd name="connsiteX3" fmla="*/ 223121 w 5435911"/>
                <a:gd name="connsiteY3" fmla="*/ 2254464 h 2254464"/>
                <a:gd name="connsiteX4" fmla="*/ 223121 w 5435911"/>
                <a:gd name="connsiteY4" fmla="*/ 0 h 2254464"/>
                <a:gd name="connsiteX0" fmla="*/ 301147 w 5513937"/>
                <a:gd name="connsiteY0" fmla="*/ 0 h 2254464"/>
                <a:gd name="connsiteX1" fmla="*/ 5197043 w 5513937"/>
                <a:gd name="connsiteY1" fmla="*/ 0 h 2254464"/>
                <a:gd name="connsiteX2" fmla="*/ 5197043 w 5513937"/>
                <a:gd name="connsiteY2" fmla="*/ 2254464 h 2254464"/>
                <a:gd name="connsiteX3" fmla="*/ 301147 w 5513937"/>
                <a:gd name="connsiteY3" fmla="*/ 2254464 h 2254464"/>
                <a:gd name="connsiteX4" fmla="*/ 301147 w 5513937"/>
                <a:gd name="connsiteY4" fmla="*/ 0 h 2254464"/>
                <a:gd name="connsiteX0" fmla="*/ 329788 w 5542578"/>
                <a:gd name="connsiteY0" fmla="*/ 0 h 2254464"/>
                <a:gd name="connsiteX1" fmla="*/ 5225684 w 5542578"/>
                <a:gd name="connsiteY1" fmla="*/ 0 h 2254464"/>
                <a:gd name="connsiteX2" fmla="*/ 5225684 w 5542578"/>
                <a:gd name="connsiteY2" fmla="*/ 2254464 h 2254464"/>
                <a:gd name="connsiteX3" fmla="*/ 329788 w 5542578"/>
                <a:gd name="connsiteY3" fmla="*/ 2254464 h 2254464"/>
                <a:gd name="connsiteX4" fmla="*/ 329788 w 5542578"/>
                <a:gd name="connsiteY4" fmla="*/ 0 h 2254464"/>
                <a:gd name="connsiteX0" fmla="*/ 357143 w 5569933"/>
                <a:gd name="connsiteY0" fmla="*/ 0 h 2254464"/>
                <a:gd name="connsiteX1" fmla="*/ 5253039 w 5569933"/>
                <a:gd name="connsiteY1" fmla="*/ 0 h 2254464"/>
                <a:gd name="connsiteX2" fmla="*/ 5253039 w 5569933"/>
                <a:gd name="connsiteY2" fmla="*/ 2254464 h 2254464"/>
                <a:gd name="connsiteX3" fmla="*/ 357143 w 5569933"/>
                <a:gd name="connsiteY3" fmla="*/ 2254464 h 2254464"/>
                <a:gd name="connsiteX4" fmla="*/ 357143 w 5569933"/>
                <a:gd name="connsiteY4" fmla="*/ 0 h 225446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569933" h="2254464">
                  <a:moveTo>
                    <a:pt x="357143" y="0"/>
                  </a:moveTo>
                  <a:lnTo>
                    <a:pt x="5253039" y="0"/>
                  </a:lnTo>
                  <a:cubicBezTo>
                    <a:pt x="5719203" y="823206"/>
                    <a:pt x="5629557" y="1520906"/>
                    <a:pt x="5253039" y="2254464"/>
                  </a:cubicBezTo>
                  <a:lnTo>
                    <a:pt x="357143" y="2254464"/>
                  </a:lnTo>
                  <a:cubicBezTo>
                    <a:pt x="-92497" y="1443559"/>
                    <a:pt x="-144880" y="823206"/>
                    <a:pt x="357143" y="0"/>
                  </a:cubicBezTo>
                  <a:close/>
                </a:path>
              </a:pathLst>
            </a:custGeom>
            <a:gradFill flip="none" rotWithShape="1">
              <a:gsLst>
                <a:gs pos="66000">
                  <a:schemeClr val="accent2">
                    <a:lumMod val="0"/>
                    <a:alpha val="0"/>
                  </a:schemeClr>
                </a:gs>
                <a:gs pos="47000">
                  <a:schemeClr val="accent2">
                    <a:lumMod val="0"/>
                    <a:alpha val="0"/>
                  </a:schemeClr>
                </a:gs>
                <a:gs pos="57000">
                  <a:schemeClr val="tx1">
                    <a:alpha val="0"/>
                  </a:schemeClr>
                </a:gs>
                <a:gs pos="88000">
                  <a:schemeClr val="tx1">
                    <a:alpha val="51000"/>
                  </a:schemeClr>
                </a:gs>
              </a:gsLst>
              <a:path path="shape">
                <a:fillToRect l="50000" t="50000" r="50000" b="50000"/>
              </a:path>
              <a:tileRect/>
            </a:gradFill>
            <a:ln>
              <a:gradFill>
                <a:gsLst>
                  <a:gs pos="0">
                    <a:schemeClr val="tx1"/>
                  </a:gs>
                  <a:gs pos="50000">
                    <a:schemeClr val="tx1">
                      <a:lumMod val="95000"/>
                    </a:schemeClr>
                  </a:gs>
                  <a:gs pos="99000">
                    <a:schemeClr val="tx1">
                      <a:lumMod val="95000"/>
                    </a:schemeClr>
                  </a:gs>
                </a:gsLst>
                <a:lin ang="5400000" scaled="0"/>
              </a:gradFill>
            </a:ln>
            <a:effectLst/>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0" name="9 Elipse"/>
            <p:cNvSpPr/>
            <p:nvPr/>
          </p:nvSpPr>
          <p:spPr>
            <a:xfrm>
              <a:off x="7236296" y="1923678"/>
              <a:ext cx="432048" cy="432048"/>
            </a:xfrm>
            <a:prstGeom prst="ellipse">
              <a:avLst/>
            </a:prstGeom>
            <a:solidFill>
              <a:srgbClr val="5F0108"/>
            </a:solidFill>
            <a:ln>
              <a:solidFill>
                <a:schemeClr val="bg1"/>
              </a:solidFill>
            </a:ln>
            <a:scene3d>
              <a:camera prst="orthographicFront"/>
              <a:lightRig rig="flat" dir="t"/>
            </a:scene3d>
            <a:sp3d prstMaterial="metal">
              <a:bevelT w="2857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grpSp>
      <p:grpSp>
        <p:nvGrpSpPr>
          <p:cNvPr id="11" name="10 Grupo"/>
          <p:cNvGrpSpPr/>
          <p:nvPr/>
        </p:nvGrpSpPr>
        <p:grpSpPr>
          <a:xfrm rot="1112292">
            <a:off x="1691680" y="1969563"/>
            <a:ext cx="2160240" cy="530179"/>
            <a:chOff x="6372200" y="1851670"/>
            <a:chExt cx="2160240" cy="576064"/>
          </a:xfrm>
        </p:grpSpPr>
        <p:sp>
          <p:nvSpPr>
            <p:cNvPr id="12" name="2 Rectángulo"/>
            <p:cNvSpPr/>
            <p:nvPr/>
          </p:nvSpPr>
          <p:spPr>
            <a:xfrm>
              <a:off x="6372200" y="1851670"/>
              <a:ext cx="2160240" cy="576064"/>
            </a:xfrm>
            <a:custGeom>
              <a:avLst/>
              <a:gdLst>
                <a:gd name="connsiteX0" fmla="*/ 0 w 4895896"/>
                <a:gd name="connsiteY0" fmla="*/ 0 h 2254464"/>
                <a:gd name="connsiteX1" fmla="*/ 4895896 w 4895896"/>
                <a:gd name="connsiteY1" fmla="*/ 0 h 2254464"/>
                <a:gd name="connsiteX2" fmla="*/ 4895896 w 4895896"/>
                <a:gd name="connsiteY2" fmla="*/ 2254464 h 2254464"/>
                <a:gd name="connsiteX3" fmla="*/ 0 w 4895896"/>
                <a:gd name="connsiteY3" fmla="*/ 2254464 h 2254464"/>
                <a:gd name="connsiteX4" fmla="*/ 0 w 4895896"/>
                <a:gd name="connsiteY4" fmla="*/ 0 h 2254464"/>
                <a:gd name="connsiteX0" fmla="*/ 0 w 5103080"/>
                <a:gd name="connsiteY0" fmla="*/ 0 h 2254464"/>
                <a:gd name="connsiteX1" fmla="*/ 4895896 w 5103080"/>
                <a:gd name="connsiteY1" fmla="*/ 0 h 2254464"/>
                <a:gd name="connsiteX2" fmla="*/ 4895896 w 5103080"/>
                <a:gd name="connsiteY2" fmla="*/ 2254464 h 2254464"/>
                <a:gd name="connsiteX3" fmla="*/ 0 w 5103080"/>
                <a:gd name="connsiteY3" fmla="*/ 2254464 h 2254464"/>
                <a:gd name="connsiteX4" fmla="*/ 0 w 5103080"/>
                <a:gd name="connsiteY4" fmla="*/ 0 h 2254464"/>
                <a:gd name="connsiteX0" fmla="*/ 0 w 5212790"/>
                <a:gd name="connsiteY0" fmla="*/ 0 h 2254464"/>
                <a:gd name="connsiteX1" fmla="*/ 4895896 w 5212790"/>
                <a:gd name="connsiteY1" fmla="*/ 0 h 2254464"/>
                <a:gd name="connsiteX2" fmla="*/ 4895896 w 5212790"/>
                <a:gd name="connsiteY2" fmla="*/ 2254464 h 2254464"/>
                <a:gd name="connsiteX3" fmla="*/ 0 w 5212790"/>
                <a:gd name="connsiteY3" fmla="*/ 2254464 h 2254464"/>
                <a:gd name="connsiteX4" fmla="*/ 0 w 5212790"/>
                <a:gd name="connsiteY4" fmla="*/ 0 h 2254464"/>
                <a:gd name="connsiteX0" fmla="*/ 223121 w 5435911"/>
                <a:gd name="connsiteY0" fmla="*/ 0 h 2254464"/>
                <a:gd name="connsiteX1" fmla="*/ 5119017 w 5435911"/>
                <a:gd name="connsiteY1" fmla="*/ 0 h 2254464"/>
                <a:gd name="connsiteX2" fmla="*/ 5119017 w 5435911"/>
                <a:gd name="connsiteY2" fmla="*/ 2254464 h 2254464"/>
                <a:gd name="connsiteX3" fmla="*/ 223121 w 5435911"/>
                <a:gd name="connsiteY3" fmla="*/ 2254464 h 2254464"/>
                <a:gd name="connsiteX4" fmla="*/ 223121 w 5435911"/>
                <a:gd name="connsiteY4" fmla="*/ 0 h 2254464"/>
                <a:gd name="connsiteX0" fmla="*/ 301147 w 5513937"/>
                <a:gd name="connsiteY0" fmla="*/ 0 h 2254464"/>
                <a:gd name="connsiteX1" fmla="*/ 5197043 w 5513937"/>
                <a:gd name="connsiteY1" fmla="*/ 0 h 2254464"/>
                <a:gd name="connsiteX2" fmla="*/ 5197043 w 5513937"/>
                <a:gd name="connsiteY2" fmla="*/ 2254464 h 2254464"/>
                <a:gd name="connsiteX3" fmla="*/ 301147 w 5513937"/>
                <a:gd name="connsiteY3" fmla="*/ 2254464 h 2254464"/>
                <a:gd name="connsiteX4" fmla="*/ 301147 w 5513937"/>
                <a:gd name="connsiteY4" fmla="*/ 0 h 2254464"/>
                <a:gd name="connsiteX0" fmla="*/ 329788 w 5542578"/>
                <a:gd name="connsiteY0" fmla="*/ 0 h 2254464"/>
                <a:gd name="connsiteX1" fmla="*/ 5225684 w 5542578"/>
                <a:gd name="connsiteY1" fmla="*/ 0 h 2254464"/>
                <a:gd name="connsiteX2" fmla="*/ 5225684 w 5542578"/>
                <a:gd name="connsiteY2" fmla="*/ 2254464 h 2254464"/>
                <a:gd name="connsiteX3" fmla="*/ 329788 w 5542578"/>
                <a:gd name="connsiteY3" fmla="*/ 2254464 h 2254464"/>
                <a:gd name="connsiteX4" fmla="*/ 329788 w 5542578"/>
                <a:gd name="connsiteY4" fmla="*/ 0 h 2254464"/>
                <a:gd name="connsiteX0" fmla="*/ 357143 w 5569933"/>
                <a:gd name="connsiteY0" fmla="*/ 0 h 2254464"/>
                <a:gd name="connsiteX1" fmla="*/ 5253039 w 5569933"/>
                <a:gd name="connsiteY1" fmla="*/ 0 h 2254464"/>
                <a:gd name="connsiteX2" fmla="*/ 5253039 w 5569933"/>
                <a:gd name="connsiteY2" fmla="*/ 2254464 h 2254464"/>
                <a:gd name="connsiteX3" fmla="*/ 357143 w 5569933"/>
                <a:gd name="connsiteY3" fmla="*/ 2254464 h 2254464"/>
                <a:gd name="connsiteX4" fmla="*/ 357143 w 5569933"/>
                <a:gd name="connsiteY4" fmla="*/ 0 h 225446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569933" h="2254464">
                  <a:moveTo>
                    <a:pt x="357143" y="0"/>
                  </a:moveTo>
                  <a:lnTo>
                    <a:pt x="5253039" y="0"/>
                  </a:lnTo>
                  <a:cubicBezTo>
                    <a:pt x="5719203" y="823206"/>
                    <a:pt x="5629557" y="1520906"/>
                    <a:pt x="5253039" y="2254464"/>
                  </a:cubicBezTo>
                  <a:lnTo>
                    <a:pt x="357143" y="2254464"/>
                  </a:lnTo>
                  <a:cubicBezTo>
                    <a:pt x="-92497" y="1443559"/>
                    <a:pt x="-144880" y="823206"/>
                    <a:pt x="357143" y="0"/>
                  </a:cubicBezTo>
                  <a:close/>
                </a:path>
              </a:pathLst>
            </a:custGeom>
            <a:gradFill flip="none" rotWithShape="1">
              <a:gsLst>
                <a:gs pos="66000">
                  <a:schemeClr val="accent2">
                    <a:lumMod val="0"/>
                    <a:alpha val="0"/>
                  </a:schemeClr>
                </a:gs>
                <a:gs pos="47000">
                  <a:schemeClr val="accent2">
                    <a:lumMod val="0"/>
                    <a:alpha val="0"/>
                  </a:schemeClr>
                </a:gs>
                <a:gs pos="57000">
                  <a:schemeClr val="tx1">
                    <a:alpha val="0"/>
                  </a:schemeClr>
                </a:gs>
                <a:gs pos="88000">
                  <a:schemeClr val="tx1">
                    <a:alpha val="51000"/>
                  </a:schemeClr>
                </a:gs>
              </a:gsLst>
              <a:path path="shape">
                <a:fillToRect l="50000" t="50000" r="50000" b="50000"/>
              </a:path>
              <a:tileRect/>
            </a:gradFill>
            <a:ln>
              <a:gradFill>
                <a:gsLst>
                  <a:gs pos="0">
                    <a:schemeClr val="tx1"/>
                  </a:gs>
                  <a:gs pos="50000">
                    <a:schemeClr val="tx1">
                      <a:lumMod val="95000"/>
                    </a:schemeClr>
                  </a:gs>
                  <a:gs pos="99000">
                    <a:schemeClr val="tx1">
                      <a:lumMod val="95000"/>
                    </a:schemeClr>
                  </a:gs>
                </a:gsLst>
                <a:lin ang="5400000" scaled="0"/>
              </a:gradFill>
            </a:ln>
            <a:effectLst/>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3" name="12 Elipse"/>
            <p:cNvSpPr/>
            <p:nvPr/>
          </p:nvSpPr>
          <p:spPr>
            <a:xfrm>
              <a:off x="7236296" y="1923678"/>
              <a:ext cx="432048" cy="432048"/>
            </a:xfrm>
            <a:prstGeom prst="ellipse">
              <a:avLst/>
            </a:prstGeom>
            <a:solidFill>
              <a:srgbClr val="81D31D"/>
            </a:solidFill>
            <a:ln>
              <a:solidFill>
                <a:schemeClr val="bg1"/>
              </a:solidFill>
            </a:ln>
            <a:scene3d>
              <a:camera prst="orthographicFront"/>
              <a:lightRig rig="flood" dir="t"/>
            </a:scene3d>
            <a:sp3d prstMaterial="metal">
              <a:bevelT w="2857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grpSp>
      <p:grpSp>
        <p:nvGrpSpPr>
          <p:cNvPr id="16" name="15 Grupo"/>
          <p:cNvGrpSpPr/>
          <p:nvPr/>
        </p:nvGrpSpPr>
        <p:grpSpPr>
          <a:xfrm rot="20487708" flipV="1">
            <a:off x="-1332656" y="4417835"/>
            <a:ext cx="2160240" cy="530179"/>
            <a:chOff x="6372200" y="1851670"/>
            <a:chExt cx="2160240" cy="576064"/>
          </a:xfrm>
        </p:grpSpPr>
        <p:sp>
          <p:nvSpPr>
            <p:cNvPr id="26" name="2 Rectángulo"/>
            <p:cNvSpPr/>
            <p:nvPr/>
          </p:nvSpPr>
          <p:spPr>
            <a:xfrm>
              <a:off x="6372200" y="1851670"/>
              <a:ext cx="2160240" cy="576064"/>
            </a:xfrm>
            <a:custGeom>
              <a:avLst/>
              <a:gdLst>
                <a:gd name="connsiteX0" fmla="*/ 0 w 4895896"/>
                <a:gd name="connsiteY0" fmla="*/ 0 h 2254464"/>
                <a:gd name="connsiteX1" fmla="*/ 4895896 w 4895896"/>
                <a:gd name="connsiteY1" fmla="*/ 0 h 2254464"/>
                <a:gd name="connsiteX2" fmla="*/ 4895896 w 4895896"/>
                <a:gd name="connsiteY2" fmla="*/ 2254464 h 2254464"/>
                <a:gd name="connsiteX3" fmla="*/ 0 w 4895896"/>
                <a:gd name="connsiteY3" fmla="*/ 2254464 h 2254464"/>
                <a:gd name="connsiteX4" fmla="*/ 0 w 4895896"/>
                <a:gd name="connsiteY4" fmla="*/ 0 h 2254464"/>
                <a:gd name="connsiteX0" fmla="*/ 0 w 5103080"/>
                <a:gd name="connsiteY0" fmla="*/ 0 h 2254464"/>
                <a:gd name="connsiteX1" fmla="*/ 4895896 w 5103080"/>
                <a:gd name="connsiteY1" fmla="*/ 0 h 2254464"/>
                <a:gd name="connsiteX2" fmla="*/ 4895896 w 5103080"/>
                <a:gd name="connsiteY2" fmla="*/ 2254464 h 2254464"/>
                <a:gd name="connsiteX3" fmla="*/ 0 w 5103080"/>
                <a:gd name="connsiteY3" fmla="*/ 2254464 h 2254464"/>
                <a:gd name="connsiteX4" fmla="*/ 0 w 5103080"/>
                <a:gd name="connsiteY4" fmla="*/ 0 h 2254464"/>
                <a:gd name="connsiteX0" fmla="*/ 0 w 5212790"/>
                <a:gd name="connsiteY0" fmla="*/ 0 h 2254464"/>
                <a:gd name="connsiteX1" fmla="*/ 4895896 w 5212790"/>
                <a:gd name="connsiteY1" fmla="*/ 0 h 2254464"/>
                <a:gd name="connsiteX2" fmla="*/ 4895896 w 5212790"/>
                <a:gd name="connsiteY2" fmla="*/ 2254464 h 2254464"/>
                <a:gd name="connsiteX3" fmla="*/ 0 w 5212790"/>
                <a:gd name="connsiteY3" fmla="*/ 2254464 h 2254464"/>
                <a:gd name="connsiteX4" fmla="*/ 0 w 5212790"/>
                <a:gd name="connsiteY4" fmla="*/ 0 h 2254464"/>
                <a:gd name="connsiteX0" fmla="*/ 223121 w 5435911"/>
                <a:gd name="connsiteY0" fmla="*/ 0 h 2254464"/>
                <a:gd name="connsiteX1" fmla="*/ 5119017 w 5435911"/>
                <a:gd name="connsiteY1" fmla="*/ 0 h 2254464"/>
                <a:gd name="connsiteX2" fmla="*/ 5119017 w 5435911"/>
                <a:gd name="connsiteY2" fmla="*/ 2254464 h 2254464"/>
                <a:gd name="connsiteX3" fmla="*/ 223121 w 5435911"/>
                <a:gd name="connsiteY3" fmla="*/ 2254464 h 2254464"/>
                <a:gd name="connsiteX4" fmla="*/ 223121 w 5435911"/>
                <a:gd name="connsiteY4" fmla="*/ 0 h 2254464"/>
                <a:gd name="connsiteX0" fmla="*/ 301147 w 5513937"/>
                <a:gd name="connsiteY0" fmla="*/ 0 h 2254464"/>
                <a:gd name="connsiteX1" fmla="*/ 5197043 w 5513937"/>
                <a:gd name="connsiteY1" fmla="*/ 0 h 2254464"/>
                <a:gd name="connsiteX2" fmla="*/ 5197043 w 5513937"/>
                <a:gd name="connsiteY2" fmla="*/ 2254464 h 2254464"/>
                <a:gd name="connsiteX3" fmla="*/ 301147 w 5513937"/>
                <a:gd name="connsiteY3" fmla="*/ 2254464 h 2254464"/>
                <a:gd name="connsiteX4" fmla="*/ 301147 w 5513937"/>
                <a:gd name="connsiteY4" fmla="*/ 0 h 2254464"/>
                <a:gd name="connsiteX0" fmla="*/ 329788 w 5542578"/>
                <a:gd name="connsiteY0" fmla="*/ 0 h 2254464"/>
                <a:gd name="connsiteX1" fmla="*/ 5225684 w 5542578"/>
                <a:gd name="connsiteY1" fmla="*/ 0 h 2254464"/>
                <a:gd name="connsiteX2" fmla="*/ 5225684 w 5542578"/>
                <a:gd name="connsiteY2" fmla="*/ 2254464 h 2254464"/>
                <a:gd name="connsiteX3" fmla="*/ 329788 w 5542578"/>
                <a:gd name="connsiteY3" fmla="*/ 2254464 h 2254464"/>
                <a:gd name="connsiteX4" fmla="*/ 329788 w 5542578"/>
                <a:gd name="connsiteY4" fmla="*/ 0 h 2254464"/>
                <a:gd name="connsiteX0" fmla="*/ 357143 w 5569933"/>
                <a:gd name="connsiteY0" fmla="*/ 0 h 2254464"/>
                <a:gd name="connsiteX1" fmla="*/ 5253039 w 5569933"/>
                <a:gd name="connsiteY1" fmla="*/ 0 h 2254464"/>
                <a:gd name="connsiteX2" fmla="*/ 5253039 w 5569933"/>
                <a:gd name="connsiteY2" fmla="*/ 2254464 h 2254464"/>
                <a:gd name="connsiteX3" fmla="*/ 357143 w 5569933"/>
                <a:gd name="connsiteY3" fmla="*/ 2254464 h 2254464"/>
                <a:gd name="connsiteX4" fmla="*/ 357143 w 5569933"/>
                <a:gd name="connsiteY4" fmla="*/ 0 h 225446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569933" h="2254464">
                  <a:moveTo>
                    <a:pt x="357143" y="0"/>
                  </a:moveTo>
                  <a:lnTo>
                    <a:pt x="5253039" y="0"/>
                  </a:lnTo>
                  <a:cubicBezTo>
                    <a:pt x="5719203" y="823206"/>
                    <a:pt x="5629557" y="1520906"/>
                    <a:pt x="5253039" y="2254464"/>
                  </a:cubicBezTo>
                  <a:lnTo>
                    <a:pt x="357143" y="2254464"/>
                  </a:lnTo>
                  <a:cubicBezTo>
                    <a:pt x="-92497" y="1443559"/>
                    <a:pt x="-144880" y="823206"/>
                    <a:pt x="357143" y="0"/>
                  </a:cubicBezTo>
                  <a:close/>
                </a:path>
              </a:pathLst>
            </a:custGeom>
            <a:gradFill flip="none" rotWithShape="1">
              <a:gsLst>
                <a:gs pos="66000">
                  <a:schemeClr val="accent2">
                    <a:lumMod val="0"/>
                    <a:alpha val="0"/>
                  </a:schemeClr>
                </a:gs>
                <a:gs pos="47000">
                  <a:schemeClr val="accent2">
                    <a:lumMod val="0"/>
                    <a:alpha val="0"/>
                  </a:schemeClr>
                </a:gs>
                <a:gs pos="57000">
                  <a:schemeClr val="tx1">
                    <a:alpha val="0"/>
                  </a:schemeClr>
                </a:gs>
                <a:gs pos="88000">
                  <a:schemeClr val="tx1">
                    <a:alpha val="51000"/>
                  </a:schemeClr>
                </a:gs>
              </a:gsLst>
              <a:path path="shape">
                <a:fillToRect l="50000" t="50000" r="50000" b="50000"/>
              </a:path>
              <a:tileRect/>
            </a:gradFill>
            <a:ln>
              <a:gradFill>
                <a:gsLst>
                  <a:gs pos="0">
                    <a:schemeClr val="tx1"/>
                  </a:gs>
                  <a:gs pos="50000">
                    <a:schemeClr val="tx1">
                      <a:lumMod val="95000"/>
                    </a:schemeClr>
                  </a:gs>
                  <a:gs pos="99000">
                    <a:schemeClr val="tx1">
                      <a:lumMod val="95000"/>
                    </a:schemeClr>
                  </a:gs>
                </a:gsLst>
                <a:lin ang="5400000" scaled="0"/>
              </a:gradFill>
            </a:ln>
            <a:effectLst/>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7" name="26 Elipse"/>
            <p:cNvSpPr/>
            <p:nvPr/>
          </p:nvSpPr>
          <p:spPr>
            <a:xfrm>
              <a:off x="7236296" y="1923678"/>
              <a:ext cx="432048" cy="432048"/>
            </a:xfrm>
            <a:prstGeom prst="ellipse">
              <a:avLst/>
            </a:prstGeom>
            <a:solidFill>
              <a:srgbClr val="5F0108"/>
            </a:solidFill>
            <a:ln>
              <a:solidFill>
                <a:schemeClr val="bg1"/>
              </a:solidFill>
            </a:ln>
            <a:scene3d>
              <a:camera prst="orthographicFront"/>
              <a:lightRig rig="flat" dir="t"/>
            </a:scene3d>
            <a:sp3d prstMaterial="metal">
              <a:bevelT w="2857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grpSp>
      <p:grpSp>
        <p:nvGrpSpPr>
          <p:cNvPr id="17" name="16 Grupo"/>
          <p:cNvGrpSpPr/>
          <p:nvPr/>
        </p:nvGrpSpPr>
        <p:grpSpPr>
          <a:xfrm rot="20487708" flipV="1">
            <a:off x="-252536" y="3795750"/>
            <a:ext cx="2160240" cy="530179"/>
            <a:chOff x="6372200" y="1851670"/>
            <a:chExt cx="2160240" cy="576064"/>
          </a:xfrm>
        </p:grpSpPr>
        <p:sp>
          <p:nvSpPr>
            <p:cNvPr id="24" name="2 Rectángulo"/>
            <p:cNvSpPr/>
            <p:nvPr/>
          </p:nvSpPr>
          <p:spPr>
            <a:xfrm>
              <a:off x="6372200" y="1851670"/>
              <a:ext cx="2160240" cy="576064"/>
            </a:xfrm>
            <a:custGeom>
              <a:avLst/>
              <a:gdLst>
                <a:gd name="connsiteX0" fmla="*/ 0 w 4895896"/>
                <a:gd name="connsiteY0" fmla="*/ 0 h 2254464"/>
                <a:gd name="connsiteX1" fmla="*/ 4895896 w 4895896"/>
                <a:gd name="connsiteY1" fmla="*/ 0 h 2254464"/>
                <a:gd name="connsiteX2" fmla="*/ 4895896 w 4895896"/>
                <a:gd name="connsiteY2" fmla="*/ 2254464 h 2254464"/>
                <a:gd name="connsiteX3" fmla="*/ 0 w 4895896"/>
                <a:gd name="connsiteY3" fmla="*/ 2254464 h 2254464"/>
                <a:gd name="connsiteX4" fmla="*/ 0 w 4895896"/>
                <a:gd name="connsiteY4" fmla="*/ 0 h 2254464"/>
                <a:gd name="connsiteX0" fmla="*/ 0 w 5103080"/>
                <a:gd name="connsiteY0" fmla="*/ 0 h 2254464"/>
                <a:gd name="connsiteX1" fmla="*/ 4895896 w 5103080"/>
                <a:gd name="connsiteY1" fmla="*/ 0 h 2254464"/>
                <a:gd name="connsiteX2" fmla="*/ 4895896 w 5103080"/>
                <a:gd name="connsiteY2" fmla="*/ 2254464 h 2254464"/>
                <a:gd name="connsiteX3" fmla="*/ 0 w 5103080"/>
                <a:gd name="connsiteY3" fmla="*/ 2254464 h 2254464"/>
                <a:gd name="connsiteX4" fmla="*/ 0 w 5103080"/>
                <a:gd name="connsiteY4" fmla="*/ 0 h 2254464"/>
                <a:gd name="connsiteX0" fmla="*/ 0 w 5212790"/>
                <a:gd name="connsiteY0" fmla="*/ 0 h 2254464"/>
                <a:gd name="connsiteX1" fmla="*/ 4895896 w 5212790"/>
                <a:gd name="connsiteY1" fmla="*/ 0 h 2254464"/>
                <a:gd name="connsiteX2" fmla="*/ 4895896 w 5212790"/>
                <a:gd name="connsiteY2" fmla="*/ 2254464 h 2254464"/>
                <a:gd name="connsiteX3" fmla="*/ 0 w 5212790"/>
                <a:gd name="connsiteY3" fmla="*/ 2254464 h 2254464"/>
                <a:gd name="connsiteX4" fmla="*/ 0 w 5212790"/>
                <a:gd name="connsiteY4" fmla="*/ 0 h 2254464"/>
                <a:gd name="connsiteX0" fmla="*/ 223121 w 5435911"/>
                <a:gd name="connsiteY0" fmla="*/ 0 h 2254464"/>
                <a:gd name="connsiteX1" fmla="*/ 5119017 w 5435911"/>
                <a:gd name="connsiteY1" fmla="*/ 0 h 2254464"/>
                <a:gd name="connsiteX2" fmla="*/ 5119017 w 5435911"/>
                <a:gd name="connsiteY2" fmla="*/ 2254464 h 2254464"/>
                <a:gd name="connsiteX3" fmla="*/ 223121 w 5435911"/>
                <a:gd name="connsiteY3" fmla="*/ 2254464 h 2254464"/>
                <a:gd name="connsiteX4" fmla="*/ 223121 w 5435911"/>
                <a:gd name="connsiteY4" fmla="*/ 0 h 2254464"/>
                <a:gd name="connsiteX0" fmla="*/ 301147 w 5513937"/>
                <a:gd name="connsiteY0" fmla="*/ 0 h 2254464"/>
                <a:gd name="connsiteX1" fmla="*/ 5197043 w 5513937"/>
                <a:gd name="connsiteY1" fmla="*/ 0 h 2254464"/>
                <a:gd name="connsiteX2" fmla="*/ 5197043 w 5513937"/>
                <a:gd name="connsiteY2" fmla="*/ 2254464 h 2254464"/>
                <a:gd name="connsiteX3" fmla="*/ 301147 w 5513937"/>
                <a:gd name="connsiteY3" fmla="*/ 2254464 h 2254464"/>
                <a:gd name="connsiteX4" fmla="*/ 301147 w 5513937"/>
                <a:gd name="connsiteY4" fmla="*/ 0 h 2254464"/>
                <a:gd name="connsiteX0" fmla="*/ 329788 w 5542578"/>
                <a:gd name="connsiteY0" fmla="*/ 0 h 2254464"/>
                <a:gd name="connsiteX1" fmla="*/ 5225684 w 5542578"/>
                <a:gd name="connsiteY1" fmla="*/ 0 h 2254464"/>
                <a:gd name="connsiteX2" fmla="*/ 5225684 w 5542578"/>
                <a:gd name="connsiteY2" fmla="*/ 2254464 h 2254464"/>
                <a:gd name="connsiteX3" fmla="*/ 329788 w 5542578"/>
                <a:gd name="connsiteY3" fmla="*/ 2254464 h 2254464"/>
                <a:gd name="connsiteX4" fmla="*/ 329788 w 5542578"/>
                <a:gd name="connsiteY4" fmla="*/ 0 h 2254464"/>
                <a:gd name="connsiteX0" fmla="*/ 357143 w 5569933"/>
                <a:gd name="connsiteY0" fmla="*/ 0 h 2254464"/>
                <a:gd name="connsiteX1" fmla="*/ 5253039 w 5569933"/>
                <a:gd name="connsiteY1" fmla="*/ 0 h 2254464"/>
                <a:gd name="connsiteX2" fmla="*/ 5253039 w 5569933"/>
                <a:gd name="connsiteY2" fmla="*/ 2254464 h 2254464"/>
                <a:gd name="connsiteX3" fmla="*/ 357143 w 5569933"/>
                <a:gd name="connsiteY3" fmla="*/ 2254464 h 2254464"/>
                <a:gd name="connsiteX4" fmla="*/ 357143 w 5569933"/>
                <a:gd name="connsiteY4" fmla="*/ 0 h 225446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569933" h="2254464">
                  <a:moveTo>
                    <a:pt x="357143" y="0"/>
                  </a:moveTo>
                  <a:lnTo>
                    <a:pt x="5253039" y="0"/>
                  </a:lnTo>
                  <a:cubicBezTo>
                    <a:pt x="5719203" y="823206"/>
                    <a:pt x="5629557" y="1520906"/>
                    <a:pt x="5253039" y="2254464"/>
                  </a:cubicBezTo>
                  <a:lnTo>
                    <a:pt x="357143" y="2254464"/>
                  </a:lnTo>
                  <a:cubicBezTo>
                    <a:pt x="-92497" y="1443559"/>
                    <a:pt x="-144880" y="823206"/>
                    <a:pt x="357143" y="0"/>
                  </a:cubicBezTo>
                  <a:close/>
                </a:path>
              </a:pathLst>
            </a:custGeom>
            <a:gradFill flip="none" rotWithShape="1">
              <a:gsLst>
                <a:gs pos="66000">
                  <a:schemeClr val="accent2">
                    <a:lumMod val="0"/>
                    <a:alpha val="0"/>
                  </a:schemeClr>
                </a:gs>
                <a:gs pos="47000">
                  <a:schemeClr val="accent2">
                    <a:lumMod val="0"/>
                    <a:alpha val="0"/>
                  </a:schemeClr>
                </a:gs>
                <a:gs pos="57000">
                  <a:schemeClr val="tx1">
                    <a:alpha val="0"/>
                  </a:schemeClr>
                </a:gs>
                <a:gs pos="88000">
                  <a:schemeClr val="tx1">
                    <a:alpha val="51000"/>
                  </a:schemeClr>
                </a:gs>
              </a:gsLst>
              <a:path path="shape">
                <a:fillToRect l="50000" t="50000" r="50000" b="50000"/>
              </a:path>
              <a:tileRect/>
            </a:gradFill>
            <a:ln>
              <a:gradFill>
                <a:gsLst>
                  <a:gs pos="0">
                    <a:schemeClr val="tx1"/>
                  </a:gs>
                  <a:gs pos="50000">
                    <a:schemeClr val="tx1">
                      <a:lumMod val="95000"/>
                    </a:schemeClr>
                  </a:gs>
                  <a:gs pos="99000">
                    <a:schemeClr val="tx1">
                      <a:lumMod val="95000"/>
                    </a:schemeClr>
                  </a:gs>
                </a:gsLst>
                <a:lin ang="5400000" scaled="0"/>
              </a:gradFill>
            </a:ln>
            <a:effectLst/>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5" name="24 Elipse"/>
            <p:cNvSpPr/>
            <p:nvPr/>
          </p:nvSpPr>
          <p:spPr>
            <a:xfrm>
              <a:off x="7236296" y="1923678"/>
              <a:ext cx="432048" cy="432048"/>
            </a:xfrm>
            <a:prstGeom prst="ellipse">
              <a:avLst/>
            </a:prstGeom>
            <a:solidFill>
              <a:srgbClr val="81D31D"/>
            </a:solidFill>
            <a:ln>
              <a:solidFill>
                <a:schemeClr val="bg1"/>
              </a:solidFill>
            </a:ln>
            <a:scene3d>
              <a:camera prst="orthographicFront"/>
              <a:lightRig rig="flood" dir="t"/>
            </a:scene3d>
            <a:sp3d prstMaterial="metal">
              <a:bevelT w="2857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grpSp>
      <p:grpSp>
        <p:nvGrpSpPr>
          <p:cNvPr id="18" name="17 Grupo"/>
          <p:cNvGrpSpPr/>
          <p:nvPr/>
        </p:nvGrpSpPr>
        <p:grpSpPr>
          <a:xfrm rot="20487708" flipV="1">
            <a:off x="611560" y="3183750"/>
            <a:ext cx="2160240" cy="530179"/>
            <a:chOff x="6372200" y="1851670"/>
            <a:chExt cx="2160240" cy="576064"/>
          </a:xfrm>
        </p:grpSpPr>
        <p:sp>
          <p:nvSpPr>
            <p:cNvPr id="22" name="2 Rectángulo"/>
            <p:cNvSpPr/>
            <p:nvPr/>
          </p:nvSpPr>
          <p:spPr>
            <a:xfrm>
              <a:off x="6372200" y="1851670"/>
              <a:ext cx="2160240" cy="576064"/>
            </a:xfrm>
            <a:custGeom>
              <a:avLst/>
              <a:gdLst>
                <a:gd name="connsiteX0" fmla="*/ 0 w 4895896"/>
                <a:gd name="connsiteY0" fmla="*/ 0 h 2254464"/>
                <a:gd name="connsiteX1" fmla="*/ 4895896 w 4895896"/>
                <a:gd name="connsiteY1" fmla="*/ 0 h 2254464"/>
                <a:gd name="connsiteX2" fmla="*/ 4895896 w 4895896"/>
                <a:gd name="connsiteY2" fmla="*/ 2254464 h 2254464"/>
                <a:gd name="connsiteX3" fmla="*/ 0 w 4895896"/>
                <a:gd name="connsiteY3" fmla="*/ 2254464 h 2254464"/>
                <a:gd name="connsiteX4" fmla="*/ 0 w 4895896"/>
                <a:gd name="connsiteY4" fmla="*/ 0 h 2254464"/>
                <a:gd name="connsiteX0" fmla="*/ 0 w 5103080"/>
                <a:gd name="connsiteY0" fmla="*/ 0 h 2254464"/>
                <a:gd name="connsiteX1" fmla="*/ 4895896 w 5103080"/>
                <a:gd name="connsiteY1" fmla="*/ 0 h 2254464"/>
                <a:gd name="connsiteX2" fmla="*/ 4895896 w 5103080"/>
                <a:gd name="connsiteY2" fmla="*/ 2254464 h 2254464"/>
                <a:gd name="connsiteX3" fmla="*/ 0 w 5103080"/>
                <a:gd name="connsiteY3" fmla="*/ 2254464 h 2254464"/>
                <a:gd name="connsiteX4" fmla="*/ 0 w 5103080"/>
                <a:gd name="connsiteY4" fmla="*/ 0 h 2254464"/>
                <a:gd name="connsiteX0" fmla="*/ 0 w 5212790"/>
                <a:gd name="connsiteY0" fmla="*/ 0 h 2254464"/>
                <a:gd name="connsiteX1" fmla="*/ 4895896 w 5212790"/>
                <a:gd name="connsiteY1" fmla="*/ 0 h 2254464"/>
                <a:gd name="connsiteX2" fmla="*/ 4895896 w 5212790"/>
                <a:gd name="connsiteY2" fmla="*/ 2254464 h 2254464"/>
                <a:gd name="connsiteX3" fmla="*/ 0 w 5212790"/>
                <a:gd name="connsiteY3" fmla="*/ 2254464 h 2254464"/>
                <a:gd name="connsiteX4" fmla="*/ 0 w 5212790"/>
                <a:gd name="connsiteY4" fmla="*/ 0 h 2254464"/>
                <a:gd name="connsiteX0" fmla="*/ 223121 w 5435911"/>
                <a:gd name="connsiteY0" fmla="*/ 0 h 2254464"/>
                <a:gd name="connsiteX1" fmla="*/ 5119017 w 5435911"/>
                <a:gd name="connsiteY1" fmla="*/ 0 h 2254464"/>
                <a:gd name="connsiteX2" fmla="*/ 5119017 w 5435911"/>
                <a:gd name="connsiteY2" fmla="*/ 2254464 h 2254464"/>
                <a:gd name="connsiteX3" fmla="*/ 223121 w 5435911"/>
                <a:gd name="connsiteY3" fmla="*/ 2254464 h 2254464"/>
                <a:gd name="connsiteX4" fmla="*/ 223121 w 5435911"/>
                <a:gd name="connsiteY4" fmla="*/ 0 h 2254464"/>
                <a:gd name="connsiteX0" fmla="*/ 301147 w 5513937"/>
                <a:gd name="connsiteY0" fmla="*/ 0 h 2254464"/>
                <a:gd name="connsiteX1" fmla="*/ 5197043 w 5513937"/>
                <a:gd name="connsiteY1" fmla="*/ 0 h 2254464"/>
                <a:gd name="connsiteX2" fmla="*/ 5197043 w 5513937"/>
                <a:gd name="connsiteY2" fmla="*/ 2254464 h 2254464"/>
                <a:gd name="connsiteX3" fmla="*/ 301147 w 5513937"/>
                <a:gd name="connsiteY3" fmla="*/ 2254464 h 2254464"/>
                <a:gd name="connsiteX4" fmla="*/ 301147 w 5513937"/>
                <a:gd name="connsiteY4" fmla="*/ 0 h 2254464"/>
                <a:gd name="connsiteX0" fmla="*/ 329788 w 5542578"/>
                <a:gd name="connsiteY0" fmla="*/ 0 h 2254464"/>
                <a:gd name="connsiteX1" fmla="*/ 5225684 w 5542578"/>
                <a:gd name="connsiteY1" fmla="*/ 0 h 2254464"/>
                <a:gd name="connsiteX2" fmla="*/ 5225684 w 5542578"/>
                <a:gd name="connsiteY2" fmla="*/ 2254464 h 2254464"/>
                <a:gd name="connsiteX3" fmla="*/ 329788 w 5542578"/>
                <a:gd name="connsiteY3" fmla="*/ 2254464 h 2254464"/>
                <a:gd name="connsiteX4" fmla="*/ 329788 w 5542578"/>
                <a:gd name="connsiteY4" fmla="*/ 0 h 2254464"/>
                <a:gd name="connsiteX0" fmla="*/ 357143 w 5569933"/>
                <a:gd name="connsiteY0" fmla="*/ 0 h 2254464"/>
                <a:gd name="connsiteX1" fmla="*/ 5253039 w 5569933"/>
                <a:gd name="connsiteY1" fmla="*/ 0 h 2254464"/>
                <a:gd name="connsiteX2" fmla="*/ 5253039 w 5569933"/>
                <a:gd name="connsiteY2" fmla="*/ 2254464 h 2254464"/>
                <a:gd name="connsiteX3" fmla="*/ 357143 w 5569933"/>
                <a:gd name="connsiteY3" fmla="*/ 2254464 h 2254464"/>
                <a:gd name="connsiteX4" fmla="*/ 357143 w 5569933"/>
                <a:gd name="connsiteY4" fmla="*/ 0 h 225446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569933" h="2254464">
                  <a:moveTo>
                    <a:pt x="357143" y="0"/>
                  </a:moveTo>
                  <a:lnTo>
                    <a:pt x="5253039" y="0"/>
                  </a:lnTo>
                  <a:cubicBezTo>
                    <a:pt x="5719203" y="823206"/>
                    <a:pt x="5629557" y="1520906"/>
                    <a:pt x="5253039" y="2254464"/>
                  </a:cubicBezTo>
                  <a:lnTo>
                    <a:pt x="357143" y="2254464"/>
                  </a:lnTo>
                  <a:cubicBezTo>
                    <a:pt x="-92497" y="1443559"/>
                    <a:pt x="-144880" y="823206"/>
                    <a:pt x="357143" y="0"/>
                  </a:cubicBezTo>
                  <a:close/>
                </a:path>
              </a:pathLst>
            </a:custGeom>
            <a:gradFill flip="none" rotWithShape="1">
              <a:gsLst>
                <a:gs pos="66000">
                  <a:schemeClr val="accent2">
                    <a:lumMod val="0"/>
                    <a:alpha val="0"/>
                  </a:schemeClr>
                </a:gs>
                <a:gs pos="47000">
                  <a:schemeClr val="accent2">
                    <a:lumMod val="0"/>
                    <a:alpha val="0"/>
                  </a:schemeClr>
                </a:gs>
                <a:gs pos="57000">
                  <a:schemeClr val="tx1">
                    <a:alpha val="0"/>
                  </a:schemeClr>
                </a:gs>
                <a:gs pos="88000">
                  <a:schemeClr val="tx1">
                    <a:alpha val="51000"/>
                  </a:schemeClr>
                </a:gs>
              </a:gsLst>
              <a:path path="shape">
                <a:fillToRect l="50000" t="50000" r="50000" b="50000"/>
              </a:path>
              <a:tileRect/>
            </a:gradFill>
            <a:ln>
              <a:gradFill>
                <a:gsLst>
                  <a:gs pos="0">
                    <a:schemeClr val="tx1"/>
                  </a:gs>
                  <a:gs pos="50000">
                    <a:schemeClr val="tx1">
                      <a:lumMod val="95000"/>
                    </a:schemeClr>
                  </a:gs>
                  <a:gs pos="99000">
                    <a:schemeClr val="tx1">
                      <a:lumMod val="95000"/>
                    </a:schemeClr>
                  </a:gs>
                </a:gsLst>
                <a:lin ang="5400000" scaled="0"/>
              </a:gradFill>
            </a:ln>
            <a:effectLst/>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3" name="22 Elipse"/>
            <p:cNvSpPr/>
            <p:nvPr/>
          </p:nvSpPr>
          <p:spPr>
            <a:xfrm>
              <a:off x="7236296" y="1923678"/>
              <a:ext cx="432048" cy="432048"/>
            </a:xfrm>
            <a:prstGeom prst="ellipse">
              <a:avLst/>
            </a:prstGeom>
            <a:solidFill>
              <a:srgbClr val="5F0108"/>
            </a:solidFill>
            <a:ln>
              <a:solidFill>
                <a:schemeClr val="bg1"/>
              </a:solidFill>
            </a:ln>
            <a:scene3d>
              <a:camera prst="orthographicFront"/>
              <a:lightRig rig="flat" dir="t"/>
            </a:scene3d>
            <a:sp3d prstMaterial="metal">
              <a:bevelT w="2857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grpSp>
      <p:grpSp>
        <p:nvGrpSpPr>
          <p:cNvPr id="19" name="18 Grupo"/>
          <p:cNvGrpSpPr/>
          <p:nvPr/>
        </p:nvGrpSpPr>
        <p:grpSpPr>
          <a:xfrm rot="20487708" flipV="1">
            <a:off x="1691680" y="2571750"/>
            <a:ext cx="2160240" cy="530179"/>
            <a:chOff x="6372200" y="1851670"/>
            <a:chExt cx="2160240" cy="576064"/>
          </a:xfrm>
        </p:grpSpPr>
        <p:sp>
          <p:nvSpPr>
            <p:cNvPr id="20" name="2 Rectángulo"/>
            <p:cNvSpPr/>
            <p:nvPr/>
          </p:nvSpPr>
          <p:spPr>
            <a:xfrm>
              <a:off x="6372200" y="1851670"/>
              <a:ext cx="2160240" cy="576064"/>
            </a:xfrm>
            <a:custGeom>
              <a:avLst/>
              <a:gdLst>
                <a:gd name="connsiteX0" fmla="*/ 0 w 4895896"/>
                <a:gd name="connsiteY0" fmla="*/ 0 h 2254464"/>
                <a:gd name="connsiteX1" fmla="*/ 4895896 w 4895896"/>
                <a:gd name="connsiteY1" fmla="*/ 0 h 2254464"/>
                <a:gd name="connsiteX2" fmla="*/ 4895896 w 4895896"/>
                <a:gd name="connsiteY2" fmla="*/ 2254464 h 2254464"/>
                <a:gd name="connsiteX3" fmla="*/ 0 w 4895896"/>
                <a:gd name="connsiteY3" fmla="*/ 2254464 h 2254464"/>
                <a:gd name="connsiteX4" fmla="*/ 0 w 4895896"/>
                <a:gd name="connsiteY4" fmla="*/ 0 h 2254464"/>
                <a:gd name="connsiteX0" fmla="*/ 0 w 5103080"/>
                <a:gd name="connsiteY0" fmla="*/ 0 h 2254464"/>
                <a:gd name="connsiteX1" fmla="*/ 4895896 w 5103080"/>
                <a:gd name="connsiteY1" fmla="*/ 0 h 2254464"/>
                <a:gd name="connsiteX2" fmla="*/ 4895896 w 5103080"/>
                <a:gd name="connsiteY2" fmla="*/ 2254464 h 2254464"/>
                <a:gd name="connsiteX3" fmla="*/ 0 w 5103080"/>
                <a:gd name="connsiteY3" fmla="*/ 2254464 h 2254464"/>
                <a:gd name="connsiteX4" fmla="*/ 0 w 5103080"/>
                <a:gd name="connsiteY4" fmla="*/ 0 h 2254464"/>
                <a:gd name="connsiteX0" fmla="*/ 0 w 5212790"/>
                <a:gd name="connsiteY0" fmla="*/ 0 h 2254464"/>
                <a:gd name="connsiteX1" fmla="*/ 4895896 w 5212790"/>
                <a:gd name="connsiteY1" fmla="*/ 0 h 2254464"/>
                <a:gd name="connsiteX2" fmla="*/ 4895896 w 5212790"/>
                <a:gd name="connsiteY2" fmla="*/ 2254464 h 2254464"/>
                <a:gd name="connsiteX3" fmla="*/ 0 w 5212790"/>
                <a:gd name="connsiteY3" fmla="*/ 2254464 h 2254464"/>
                <a:gd name="connsiteX4" fmla="*/ 0 w 5212790"/>
                <a:gd name="connsiteY4" fmla="*/ 0 h 2254464"/>
                <a:gd name="connsiteX0" fmla="*/ 223121 w 5435911"/>
                <a:gd name="connsiteY0" fmla="*/ 0 h 2254464"/>
                <a:gd name="connsiteX1" fmla="*/ 5119017 w 5435911"/>
                <a:gd name="connsiteY1" fmla="*/ 0 h 2254464"/>
                <a:gd name="connsiteX2" fmla="*/ 5119017 w 5435911"/>
                <a:gd name="connsiteY2" fmla="*/ 2254464 h 2254464"/>
                <a:gd name="connsiteX3" fmla="*/ 223121 w 5435911"/>
                <a:gd name="connsiteY3" fmla="*/ 2254464 h 2254464"/>
                <a:gd name="connsiteX4" fmla="*/ 223121 w 5435911"/>
                <a:gd name="connsiteY4" fmla="*/ 0 h 2254464"/>
                <a:gd name="connsiteX0" fmla="*/ 301147 w 5513937"/>
                <a:gd name="connsiteY0" fmla="*/ 0 h 2254464"/>
                <a:gd name="connsiteX1" fmla="*/ 5197043 w 5513937"/>
                <a:gd name="connsiteY1" fmla="*/ 0 h 2254464"/>
                <a:gd name="connsiteX2" fmla="*/ 5197043 w 5513937"/>
                <a:gd name="connsiteY2" fmla="*/ 2254464 h 2254464"/>
                <a:gd name="connsiteX3" fmla="*/ 301147 w 5513937"/>
                <a:gd name="connsiteY3" fmla="*/ 2254464 h 2254464"/>
                <a:gd name="connsiteX4" fmla="*/ 301147 w 5513937"/>
                <a:gd name="connsiteY4" fmla="*/ 0 h 2254464"/>
                <a:gd name="connsiteX0" fmla="*/ 329788 w 5542578"/>
                <a:gd name="connsiteY0" fmla="*/ 0 h 2254464"/>
                <a:gd name="connsiteX1" fmla="*/ 5225684 w 5542578"/>
                <a:gd name="connsiteY1" fmla="*/ 0 h 2254464"/>
                <a:gd name="connsiteX2" fmla="*/ 5225684 w 5542578"/>
                <a:gd name="connsiteY2" fmla="*/ 2254464 h 2254464"/>
                <a:gd name="connsiteX3" fmla="*/ 329788 w 5542578"/>
                <a:gd name="connsiteY3" fmla="*/ 2254464 h 2254464"/>
                <a:gd name="connsiteX4" fmla="*/ 329788 w 5542578"/>
                <a:gd name="connsiteY4" fmla="*/ 0 h 2254464"/>
                <a:gd name="connsiteX0" fmla="*/ 357143 w 5569933"/>
                <a:gd name="connsiteY0" fmla="*/ 0 h 2254464"/>
                <a:gd name="connsiteX1" fmla="*/ 5253039 w 5569933"/>
                <a:gd name="connsiteY1" fmla="*/ 0 h 2254464"/>
                <a:gd name="connsiteX2" fmla="*/ 5253039 w 5569933"/>
                <a:gd name="connsiteY2" fmla="*/ 2254464 h 2254464"/>
                <a:gd name="connsiteX3" fmla="*/ 357143 w 5569933"/>
                <a:gd name="connsiteY3" fmla="*/ 2254464 h 2254464"/>
                <a:gd name="connsiteX4" fmla="*/ 357143 w 5569933"/>
                <a:gd name="connsiteY4" fmla="*/ 0 h 225446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569933" h="2254464">
                  <a:moveTo>
                    <a:pt x="357143" y="0"/>
                  </a:moveTo>
                  <a:lnTo>
                    <a:pt x="5253039" y="0"/>
                  </a:lnTo>
                  <a:cubicBezTo>
                    <a:pt x="5719203" y="823206"/>
                    <a:pt x="5629557" y="1520906"/>
                    <a:pt x="5253039" y="2254464"/>
                  </a:cubicBezTo>
                  <a:lnTo>
                    <a:pt x="357143" y="2254464"/>
                  </a:lnTo>
                  <a:cubicBezTo>
                    <a:pt x="-92497" y="1443559"/>
                    <a:pt x="-144880" y="823206"/>
                    <a:pt x="357143" y="0"/>
                  </a:cubicBezTo>
                  <a:close/>
                </a:path>
              </a:pathLst>
            </a:custGeom>
            <a:gradFill flip="none" rotWithShape="1">
              <a:gsLst>
                <a:gs pos="66000">
                  <a:schemeClr val="accent2">
                    <a:lumMod val="0"/>
                    <a:alpha val="0"/>
                  </a:schemeClr>
                </a:gs>
                <a:gs pos="47000">
                  <a:schemeClr val="accent2">
                    <a:lumMod val="0"/>
                    <a:alpha val="0"/>
                  </a:schemeClr>
                </a:gs>
                <a:gs pos="57000">
                  <a:schemeClr val="tx1">
                    <a:alpha val="0"/>
                  </a:schemeClr>
                </a:gs>
                <a:gs pos="88000">
                  <a:schemeClr val="tx1">
                    <a:alpha val="51000"/>
                  </a:schemeClr>
                </a:gs>
              </a:gsLst>
              <a:path path="shape">
                <a:fillToRect l="50000" t="50000" r="50000" b="50000"/>
              </a:path>
              <a:tileRect/>
            </a:gradFill>
            <a:ln>
              <a:gradFill>
                <a:gsLst>
                  <a:gs pos="0">
                    <a:schemeClr val="tx1"/>
                  </a:gs>
                  <a:gs pos="50000">
                    <a:schemeClr val="tx1">
                      <a:lumMod val="95000"/>
                    </a:schemeClr>
                  </a:gs>
                  <a:gs pos="99000">
                    <a:schemeClr val="tx1">
                      <a:lumMod val="95000"/>
                    </a:schemeClr>
                  </a:gs>
                </a:gsLst>
                <a:lin ang="5400000" scaled="0"/>
              </a:gradFill>
            </a:ln>
            <a:effectLst/>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1" name="20 Elipse"/>
            <p:cNvSpPr/>
            <p:nvPr/>
          </p:nvSpPr>
          <p:spPr>
            <a:xfrm>
              <a:off x="7236296" y="1923678"/>
              <a:ext cx="432048" cy="432048"/>
            </a:xfrm>
            <a:prstGeom prst="ellipse">
              <a:avLst/>
            </a:prstGeom>
            <a:solidFill>
              <a:srgbClr val="81D31D"/>
            </a:solidFill>
            <a:ln>
              <a:solidFill>
                <a:schemeClr val="bg1"/>
              </a:solidFill>
            </a:ln>
            <a:scene3d>
              <a:camera prst="orthographicFront"/>
              <a:lightRig rig="flood" dir="t"/>
            </a:scene3d>
            <a:sp3d prstMaterial="metal">
              <a:bevelT w="2857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grpSp>
      <p:grpSp>
        <p:nvGrpSpPr>
          <p:cNvPr id="29" name="28 Grupo"/>
          <p:cNvGrpSpPr/>
          <p:nvPr/>
        </p:nvGrpSpPr>
        <p:grpSpPr>
          <a:xfrm rot="20487708" flipH="1">
            <a:off x="8280336" y="123478"/>
            <a:ext cx="2160240" cy="530179"/>
            <a:chOff x="6372200" y="1851670"/>
            <a:chExt cx="2160240" cy="576064"/>
          </a:xfrm>
        </p:grpSpPr>
        <p:sp>
          <p:nvSpPr>
            <p:cNvPr id="39" name="2 Rectángulo"/>
            <p:cNvSpPr/>
            <p:nvPr/>
          </p:nvSpPr>
          <p:spPr>
            <a:xfrm>
              <a:off x="6372200" y="1851670"/>
              <a:ext cx="2160240" cy="576064"/>
            </a:xfrm>
            <a:custGeom>
              <a:avLst/>
              <a:gdLst>
                <a:gd name="connsiteX0" fmla="*/ 0 w 4895896"/>
                <a:gd name="connsiteY0" fmla="*/ 0 h 2254464"/>
                <a:gd name="connsiteX1" fmla="*/ 4895896 w 4895896"/>
                <a:gd name="connsiteY1" fmla="*/ 0 h 2254464"/>
                <a:gd name="connsiteX2" fmla="*/ 4895896 w 4895896"/>
                <a:gd name="connsiteY2" fmla="*/ 2254464 h 2254464"/>
                <a:gd name="connsiteX3" fmla="*/ 0 w 4895896"/>
                <a:gd name="connsiteY3" fmla="*/ 2254464 h 2254464"/>
                <a:gd name="connsiteX4" fmla="*/ 0 w 4895896"/>
                <a:gd name="connsiteY4" fmla="*/ 0 h 2254464"/>
                <a:gd name="connsiteX0" fmla="*/ 0 w 5103080"/>
                <a:gd name="connsiteY0" fmla="*/ 0 h 2254464"/>
                <a:gd name="connsiteX1" fmla="*/ 4895896 w 5103080"/>
                <a:gd name="connsiteY1" fmla="*/ 0 h 2254464"/>
                <a:gd name="connsiteX2" fmla="*/ 4895896 w 5103080"/>
                <a:gd name="connsiteY2" fmla="*/ 2254464 h 2254464"/>
                <a:gd name="connsiteX3" fmla="*/ 0 w 5103080"/>
                <a:gd name="connsiteY3" fmla="*/ 2254464 h 2254464"/>
                <a:gd name="connsiteX4" fmla="*/ 0 w 5103080"/>
                <a:gd name="connsiteY4" fmla="*/ 0 h 2254464"/>
                <a:gd name="connsiteX0" fmla="*/ 0 w 5212790"/>
                <a:gd name="connsiteY0" fmla="*/ 0 h 2254464"/>
                <a:gd name="connsiteX1" fmla="*/ 4895896 w 5212790"/>
                <a:gd name="connsiteY1" fmla="*/ 0 h 2254464"/>
                <a:gd name="connsiteX2" fmla="*/ 4895896 w 5212790"/>
                <a:gd name="connsiteY2" fmla="*/ 2254464 h 2254464"/>
                <a:gd name="connsiteX3" fmla="*/ 0 w 5212790"/>
                <a:gd name="connsiteY3" fmla="*/ 2254464 h 2254464"/>
                <a:gd name="connsiteX4" fmla="*/ 0 w 5212790"/>
                <a:gd name="connsiteY4" fmla="*/ 0 h 2254464"/>
                <a:gd name="connsiteX0" fmla="*/ 223121 w 5435911"/>
                <a:gd name="connsiteY0" fmla="*/ 0 h 2254464"/>
                <a:gd name="connsiteX1" fmla="*/ 5119017 w 5435911"/>
                <a:gd name="connsiteY1" fmla="*/ 0 h 2254464"/>
                <a:gd name="connsiteX2" fmla="*/ 5119017 w 5435911"/>
                <a:gd name="connsiteY2" fmla="*/ 2254464 h 2254464"/>
                <a:gd name="connsiteX3" fmla="*/ 223121 w 5435911"/>
                <a:gd name="connsiteY3" fmla="*/ 2254464 h 2254464"/>
                <a:gd name="connsiteX4" fmla="*/ 223121 w 5435911"/>
                <a:gd name="connsiteY4" fmla="*/ 0 h 2254464"/>
                <a:gd name="connsiteX0" fmla="*/ 301147 w 5513937"/>
                <a:gd name="connsiteY0" fmla="*/ 0 h 2254464"/>
                <a:gd name="connsiteX1" fmla="*/ 5197043 w 5513937"/>
                <a:gd name="connsiteY1" fmla="*/ 0 h 2254464"/>
                <a:gd name="connsiteX2" fmla="*/ 5197043 w 5513937"/>
                <a:gd name="connsiteY2" fmla="*/ 2254464 h 2254464"/>
                <a:gd name="connsiteX3" fmla="*/ 301147 w 5513937"/>
                <a:gd name="connsiteY3" fmla="*/ 2254464 h 2254464"/>
                <a:gd name="connsiteX4" fmla="*/ 301147 w 5513937"/>
                <a:gd name="connsiteY4" fmla="*/ 0 h 2254464"/>
                <a:gd name="connsiteX0" fmla="*/ 329788 w 5542578"/>
                <a:gd name="connsiteY0" fmla="*/ 0 h 2254464"/>
                <a:gd name="connsiteX1" fmla="*/ 5225684 w 5542578"/>
                <a:gd name="connsiteY1" fmla="*/ 0 h 2254464"/>
                <a:gd name="connsiteX2" fmla="*/ 5225684 w 5542578"/>
                <a:gd name="connsiteY2" fmla="*/ 2254464 h 2254464"/>
                <a:gd name="connsiteX3" fmla="*/ 329788 w 5542578"/>
                <a:gd name="connsiteY3" fmla="*/ 2254464 h 2254464"/>
                <a:gd name="connsiteX4" fmla="*/ 329788 w 5542578"/>
                <a:gd name="connsiteY4" fmla="*/ 0 h 2254464"/>
                <a:gd name="connsiteX0" fmla="*/ 357143 w 5569933"/>
                <a:gd name="connsiteY0" fmla="*/ 0 h 2254464"/>
                <a:gd name="connsiteX1" fmla="*/ 5253039 w 5569933"/>
                <a:gd name="connsiteY1" fmla="*/ 0 h 2254464"/>
                <a:gd name="connsiteX2" fmla="*/ 5253039 w 5569933"/>
                <a:gd name="connsiteY2" fmla="*/ 2254464 h 2254464"/>
                <a:gd name="connsiteX3" fmla="*/ 357143 w 5569933"/>
                <a:gd name="connsiteY3" fmla="*/ 2254464 h 2254464"/>
                <a:gd name="connsiteX4" fmla="*/ 357143 w 5569933"/>
                <a:gd name="connsiteY4" fmla="*/ 0 h 225446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569933" h="2254464">
                  <a:moveTo>
                    <a:pt x="357143" y="0"/>
                  </a:moveTo>
                  <a:lnTo>
                    <a:pt x="5253039" y="0"/>
                  </a:lnTo>
                  <a:cubicBezTo>
                    <a:pt x="5719203" y="823206"/>
                    <a:pt x="5629557" y="1520906"/>
                    <a:pt x="5253039" y="2254464"/>
                  </a:cubicBezTo>
                  <a:lnTo>
                    <a:pt x="357143" y="2254464"/>
                  </a:lnTo>
                  <a:cubicBezTo>
                    <a:pt x="-92497" y="1443559"/>
                    <a:pt x="-144880" y="823206"/>
                    <a:pt x="357143" y="0"/>
                  </a:cubicBezTo>
                  <a:close/>
                </a:path>
              </a:pathLst>
            </a:custGeom>
            <a:gradFill flip="none" rotWithShape="1">
              <a:gsLst>
                <a:gs pos="66000">
                  <a:schemeClr val="accent2">
                    <a:lumMod val="0"/>
                    <a:alpha val="0"/>
                  </a:schemeClr>
                </a:gs>
                <a:gs pos="47000">
                  <a:schemeClr val="accent2">
                    <a:lumMod val="0"/>
                    <a:alpha val="0"/>
                  </a:schemeClr>
                </a:gs>
                <a:gs pos="57000">
                  <a:schemeClr val="tx1">
                    <a:alpha val="0"/>
                  </a:schemeClr>
                </a:gs>
                <a:gs pos="88000">
                  <a:schemeClr val="tx1">
                    <a:alpha val="51000"/>
                  </a:schemeClr>
                </a:gs>
              </a:gsLst>
              <a:path path="shape">
                <a:fillToRect l="50000" t="50000" r="50000" b="50000"/>
              </a:path>
              <a:tileRect/>
            </a:gradFill>
            <a:ln>
              <a:gradFill>
                <a:gsLst>
                  <a:gs pos="0">
                    <a:schemeClr val="tx1"/>
                  </a:gs>
                  <a:gs pos="50000">
                    <a:schemeClr val="tx1">
                      <a:lumMod val="95000"/>
                    </a:schemeClr>
                  </a:gs>
                  <a:gs pos="99000">
                    <a:schemeClr val="tx1">
                      <a:lumMod val="95000"/>
                    </a:schemeClr>
                  </a:gs>
                </a:gsLst>
                <a:lin ang="5400000" scaled="0"/>
              </a:gradFill>
            </a:ln>
            <a:effectLst/>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40" name="39 Elipse"/>
            <p:cNvSpPr/>
            <p:nvPr/>
          </p:nvSpPr>
          <p:spPr>
            <a:xfrm>
              <a:off x="7236296" y="1923678"/>
              <a:ext cx="432048" cy="432048"/>
            </a:xfrm>
            <a:prstGeom prst="ellipse">
              <a:avLst/>
            </a:prstGeom>
            <a:solidFill>
              <a:srgbClr val="5F0108"/>
            </a:solidFill>
            <a:ln>
              <a:solidFill>
                <a:schemeClr val="bg1"/>
              </a:solidFill>
            </a:ln>
            <a:scene3d>
              <a:camera prst="orthographicFront"/>
              <a:lightRig rig="flat" dir="t"/>
            </a:scene3d>
            <a:sp3d prstMaterial="metal">
              <a:bevelT w="2857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grpSp>
      <p:grpSp>
        <p:nvGrpSpPr>
          <p:cNvPr id="30" name="29 Grupo"/>
          <p:cNvGrpSpPr/>
          <p:nvPr/>
        </p:nvGrpSpPr>
        <p:grpSpPr>
          <a:xfrm rot="20487708" flipH="1">
            <a:off x="7200216" y="745563"/>
            <a:ext cx="2160240" cy="530179"/>
            <a:chOff x="6372200" y="1851670"/>
            <a:chExt cx="2160240" cy="576064"/>
          </a:xfrm>
        </p:grpSpPr>
        <p:sp>
          <p:nvSpPr>
            <p:cNvPr id="37" name="2 Rectángulo"/>
            <p:cNvSpPr/>
            <p:nvPr/>
          </p:nvSpPr>
          <p:spPr>
            <a:xfrm>
              <a:off x="6372200" y="1851670"/>
              <a:ext cx="2160240" cy="576064"/>
            </a:xfrm>
            <a:custGeom>
              <a:avLst/>
              <a:gdLst>
                <a:gd name="connsiteX0" fmla="*/ 0 w 4895896"/>
                <a:gd name="connsiteY0" fmla="*/ 0 h 2254464"/>
                <a:gd name="connsiteX1" fmla="*/ 4895896 w 4895896"/>
                <a:gd name="connsiteY1" fmla="*/ 0 h 2254464"/>
                <a:gd name="connsiteX2" fmla="*/ 4895896 w 4895896"/>
                <a:gd name="connsiteY2" fmla="*/ 2254464 h 2254464"/>
                <a:gd name="connsiteX3" fmla="*/ 0 w 4895896"/>
                <a:gd name="connsiteY3" fmla="*/ 2254464 h 2254464"/>
                <a:gd name="connsiteX4" fmla="*/ 0 w 4895896"/>
                <a:gd name="connsiteY4" fmla="*/ 0 h 2254464"/>
                <a:gd name="connsiteX0" fmla="*/ 0 w 5103080"/>
                <a:gd name="connsiteY0" fmla="*/ 0 h 2254464"/>
                <a:gd name="connsiteX1" fmla="*/ 4895896 w 5103080"/>
                <a:gd name="connsiteY1" fmla="*/ 0 h 2254464"/>
                <a:gd name="connsiteX2" fmla="*/ 4895896 w 5103080"/>
                <a:gd name="connsiteY2" fmla="*/ 2254464 h 2254464"/>
                <a:gd name="connsiteX3" fmla="*/ 0 w 5103080"/>
                <a:gd name="connsiteY3" fmla="*/ 2254464 h 2254464"/>
                <a:gd name="connsiteX4" fmla="*/ 0 w 5103080"/>
                <a:gd name="connsiteY4" fmla="*/ 0 h 2254464"/>
                <a:gd name="connsiteX0" fmla="*/ 0 w 5212790"/>
                <a:gd name="connsiteY0" fmla="*/ 0 h 2254464"/>
                <a:gd name="connsiteX1" fmla="*/ 4895896 w 5212790"/>
                <a:gd name="connsiteY1" fmla="*/ 0 h 2254464"/>
                <a:gd name="connsiteX2" fmla="*/ 4895896 w 5212790"/>
                <a:gd name="connsiteY2" fmla="*/ 2254464 h 2254464"/>
                <a:gd name="connsiteX3" fmla="*/ 0 w 5212790"/>
                <a:gd name="connsiteY3" fmla="*/ 2254464 h 2254464"/>
                <a:gd name="connsiteX4" fmla="*/ 0 w 5212790"/>
                <a:gd name="connsiteY4" fmla="*/ 0 h 2254464"/>
                <a:gd name="connsiteX0" fmla="*/ 223121 w 5435911"/>
                <a:gd name="connsiteY0" fmla="*/ 0 h 2254464"/>
                <a:gd name="connsiteX1" fmla="*/ 5119017 w 5435911"/>
                <a:gd name="connsiteY1" fmla="*/ 0 h 2254464"/>
                <a:gd name="connsiteX2" fmla="*/ 5119017 w 5435911"/>
                <a:gd name="connsiteY2" fmla="*/ 2254464 h 2254464"/>
                <a:gd name="connsiteX3" fmla="*/ 223121 w 5435911"/>
                <a:gd name="connsiteY3" fmla="*/ 2254464 h 2254464"/>
                <a:gd name="connsiteX4" fmla="*/ 223121 w 5435911"/>
                <a:gd name="connsiteY4" fmla="*/ 0 h 2254464"/>
                <a:gd name="connsiteX0" fmla="*/ 301147 w 5513937"/>
                <a:gd name="connsiteY0" fmla="*/ 0 h 2254464"/>
                <a:gd name="connsiteX1" fmla="*/ 5197043 w 5513937"/>
                <a:gd name="connsiteY1" fmla="*/ 0 h 2254464"/>
                <a:gd name="connsiteX2" fmla="*/ 5197043 w 5513937"/>
                <a:gd name="connsiteY2" fmla="*/ 2254464 h 2254464"/>
                <a:gd name="connsiteX3" fmla="*/ 301147 w 5513937"/>
                <a:gd name="connsiteY3" fmla="*/ 2254464 h 2254464"/>
                <a:gd name="connsiteX4" fmla="*/ 301147 w 5513937"/>
                <a:gd name="connsiteY4" fmla="*/ 0 h 2254464"/>
                <a:gd name="connsiteX0" fmla="*/ 329788 w 5542578"/>
                <a:gd name="connsiteY0" fmla="*/ 0 h 2254464"/>
                <a:gd name="connsiteX1" fmla="*/ 5225684 w 5542578"/>
                <a:gd name="connsiteY1" fmla="*/ 0 h 2254464"/>
                <a:gd name="connsiteX2" fmla="*/ 5225684 w 5542578"/>
                <a:gd name="connsiteY2" fmla="*/ 2254464 h 2254464"/>
                <a:gd name="connsiteX3" fmla="*/ 329788 w 5542578"/>
                <a:gd name="connsiteY3" fmla="*/ 2254464 h 2254464"/>
                <a:gd name="connsiteX4" fmla="*/ 329788 w 5542578"/>
                <a:gd name="connsiteY4" fmla="*/ 0 h 2254464"/>
                <a:gd name="connsiteX0" fmla="*/ 357143 w 5569933"/>
                <a:gd name="connsiteY0" fmla="*/ 0 h 2254464"/>
                <a:gd name="connsiteX1" fmla="*/ 5253039 w 5569933"/>
                <a:gd name="connsiteY1" fmla="*/ 0 h 2254464"/>
                <a:gd name="connsiteX2" fmla="*/ 5253039 w 5569933"/>
                <a:gd name="connsiteY2" fmla="*/ 2254464 h 2254464"/>
                <a:gd name="connsiteX3" fmla="*/ 357143 w 5569933"/>
                <a:gd name="connsiteY3" fmla="*/ 2254464 h 2254464"/>
                <a:gd name="connsiteX4" fmla="*/ 357143 w 5569933"/>
                <a:gd name="connsiteY4" fmla="*/ 0 h 225446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569933" h="2254464">
                  <a:moveTo>
                    <a:pt x="357143" y="0"/>
                  </a:moveTo>
                  <a:lnTo>
                    <a:pt x="5253039" y="0"/>
                  </a:lnTo>
                  <a:cubicBezTo>
                    <a:pt x="5719203" y="823206"/>
                    <a:pt x="5629557" y="1520906"/>
                    <a:pt x="5253039" y="2254464"/>
                  </a:cubicBezTo>
                  <a:lnTo>
                    <a:pt x="357143" y="2254464"/>
                  </a:lnTo>
                  <a:cubicBezTo>
                    <a:pt x="-92497" y="1443559"/>
                    <a:pt x="-144880" y="823206"/>
                    <a:pt x="357143" y="0"/>
                  </a:cubicBezTo>
                  <a:close/>
                </a:path>
              </a:pathLst>
            </a:custGeom>
            <a:gradFill flip="none" rotWithShape="1">
              <a:gsLst>
                <a:gs pos="66000">
                  <a:schemeClr val="accent2">
                    <a:lumMod val="0"/>
                    <a:alpha val="0"/>
                  </a:schemeClr>
                </a:gs>
                <a:gs pos="47000">
                  <a:schemeClr val="accent2">
                    <a:lumMod val="0"/>
                    <a:alpha val="0"/>
                  </a:schemeClr>
                </a:gs>
                <a:gs pos="57000">
                  <a:schemeClr val="tx1">
                    <a:alpha val="0"/>
                  </a:schemeClr>
                </a:gs>
                <a:gs pos="88000">
                  <a:schemeClr val="tx1">
                    <a:alpha val="51000"/>
                  </a:schemeClr>
                </a:gs>
              </a:gsLst>
              <a:path path="shape">
                <a:fillToRect l="50000" t="50000" r="50000" b="50000"/>
              </a:path>
              <a:tileRect/>
            </a:gradFill>
            <a:ln>
              <a:gradFill>
                <a:gsLst>
                  <a:gs pos="0">
                    <a:schemeClr val="tx1"/>
                  </a:gs>
                  <a:gs pos="50000">
                    <a:schemeClr val="tx1">
                      <a:lumMod val="95000"/>
                    </a:schemeClr>
                  </a:gs>
                  <a:gs pos="99000">
                    <a:schemeClr val="tx1">
                      <a:lumMod val="95000"/>
                    </a:schemeClr>
                  </a:gs>
                </a:gsLst>
                <a:lin ang="5400000" scaled="0"/>
              </a:gradFill>
            </a:ln>
            <a:effectLst/>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38" name="37 Elipse"/>
            <p:cNvSpPr/>
            <p:nvPr/>
          </p:nvSpPr>
          <p:spPr>
            <a:xfrm>
              <a:off x="7236296" y="1923678"/>
              <a:ext cx="432048" cy="432048"/>
            </a:xfrm>
            <a:prstGeom prst="ellipse">
              <a:avLst/>
            </a:prstGeom>
            <a:solidFill>
              <a:srgbClr val="81D31D"/>
            </a:solidFill>
            <a:ln>
              <a:solidFill>
                <a:schemeClr val="bg1"/>
              </a:solidFill>
            </a:ln>
            <a:scene3d>
              <a:camera prst="orthographicFront"/>
              <a:lightRig rig="flood" dir="t"/>
            </a:scene3d>
            <a:sp3d prstMaterial="metal">
              <a:bevelT w="2857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grpSp>
      <p:grpSp>
        <p:nvGrpSpPr>
          <p:cNvPr id="31" name="30 Grupo"/>
          <p:cNvGrpSpPr/>
          <p:nvPr/>
        </p:nvGrpSpPr>
        <p:grpSpPr>
          <a:xfrm rot="20487708" flipH="1">
            <a:off x="6336120" y="1357563"/>
            <a:ext cx="2160240" cy="530179"/>
            <a:chOff x="6372200" y="1851670"/>
            <a:chExt cx="2160240" cy="576064"/>
          </a:xfrm>
        </p:grpSpPr>
        <p:sp>
          <p:nvSpPr>
            <p:cNvPr id="35" name="2 Rectángulo"/>
            <p:cNvSpPr/>
            <p:nvPr/>
          </p:nvSpPr>
          <p:spPr>
            <a:xfrm>
              <a:off x="6372200" y="1851670"/>
              <a:ext cx="2160240" cy="576064"/>
            </a:xfrm>
            <a:custGeom>
              <a:avLst/>
              <a:gdLst>
                <a:gd name="connsiteX0" fmla="*/ 0 w 4895896"/>
                <a:gd name="connsiteY0" fmla="*/ 0 h 2254464"/>
                <a:gd name="connsiteX1" fmla="*/ 4895896 w 4895896"/>
                <a:gd name="connsiteY1" fmla="*/ 0 h 2254464"/>
                <a:gd name="connsiteX2" fmla="*/ 4895896 w 4895896"/>
                <a:gd name="connsiteY2" fmla="*/ 2254464 h 2254464"/>
                <a:gd name="connsiteX3" fmla="*/ 0 w 4895896"/>
                <a:gd name="connsiteY3" fmla="*/ 2254464 h 2254464"/>
                <a:gd name="connsiteX4" fmla="*/ 0 w 4895896"/>
                <a:gd name="connsiteY4" fmla="*/ 0 h 2254464"/>
                <a:gd name="connsiteX0" fmla="*/ 0 w 5103080"/>
                <a:gd name="connsiteY0" fmla="*/ 0 h 2254464"/>
                <a:gd name="connsiteX1" fmla="*/ 4895896 w 5103080"/>
                <a:gd name="connsiteY1" fmla="*/ 0 h 2254464"/>
                <a:gd name="connsiteX2" fmla="*/ 4895896 w 5103080"/>
                <a:gd name="connsiteY2" fmla="*/ 2254464 h 2254464"/>
                <a:gd name="connsiteX3" fmla="*/ 0 w 5103080"/>
                <a:gd name="connsiteY3" fmla="*/ 2254464 h 2254464"/>
                <a:gd name="connsiteX4" fmla="*/ 0 w 5103080"/>
                <a:gd name="connsiteY4" fmla="*/ 0 h 2254464"/>
                <a:gd name="connsiteX0" fmla="*/ 0 w 5212790"/>
                <a:gd name="connsiteY0" fmla="*/ 0 h 2254464"/>
                <a:gd name="connsiteX1" fmla="*/ 4895896 w 5212790"/>
                <a:gd name="connsiteY1" fmla="*/ 0 h 2254464"/>
                <a:gd name="connsiteX2" fmla="*/ 4895896 w 5212790"/>
                <a:gd name="connsiteY2" fmla="*/ 2254464 h 2254464"/>
                <a:gd name="connsiteX3" fmla="*/ 0 w 5212790"/>
                <a:gd name="connsiteY3" fmla="*/ 2254464 h 2254464"/>
                <a:gd name="connsiteX4" fmla="*/ 0 w 5212790"/>
                <a:gd name="connsiteY4" fmla="*/ 0 h 2254464"/>
                <a:gd name="connsiteX0" fmla="*/ 223121 w 5435911"/>
                <a:gd name="connsiteY0" fmla="*/ 0 h 2254464"/>
                <a:gd name="connsiteX1" fmla="*/ 5119017 w 5435911"/>
                <a:gd name="connsiteY1" fmla="*/ 0 h 2254464"/>
                <a:gd name="connsiteX2" fmla="*/ 5119017 w 5435911"/>
                <a:gd name="connsiteY2" fmla="*/ 2254464 h 2254464"/>
                <a:gd name="connsiteX3" fmla="*/ 223121 w 5435911"/>
                <a:gd name="connsiteY3" fmla="*/ 2254464 h 2254464"/>
                <a:gd name="connsiteX4" fmla="*/ 223121 w 5435911"/>
                <a:gd name="connsiteY4" fmla="*/ 0 h 2254464"/>
                <a:gd name="connsiteX0" fmla="*/ 301147 w 5513937"/>
                <a:gd name="connsiteY0" fmla="*/ 0 h 2254464"/>
                <a:gd name="connsiteX1" fmla="*/ 5197043 w 5513937"/>
                <a:gd name="connsiteY1" fmla="*/ 0 h 2254464"/>
                <a:gd name="connsiteX2" fmla="*/ 5197043 w 5513937"/>
                <a:gd name="connsiteY2" fmla="*/ 2254464 h 2254464"/>
                <a:gd name="connsiteX3" fmla="*/ 301147 w 5513937"/>
                <a:gd name="connsiteY3" fmla="*/ 2254464 h 2254464"/>
                <a:gd name="connsiteX4" fmla="*/ 301147 w 5513937"/>
                <a:gd name="connsiteY4" fmla="*/ 0 h 2254464"/>
                <a:gd name="connsiteX0" fmla="*/ 329788 w 5542578"/>
                <a:gd name="connsiteY0" fmla="*/ 0 h 2254464"/>
                <a:gd name="connsiteX1" fmla="*/ 5225684 w 5542578"/>
                <a:gd name="connsiteY1" fmla="*/ 0 h 2254464"/>
                <a:gd name="connsiteX2" fmla="*/ 5225684 w 5542578"/>
                <a:gd name="connsiteY2" fmla="*/ 2254464 h 2254464"/>
                <a:gd name="connsiteX3" fmla="*/ 329788 w 5542578"/>
                <a:gd name="connsiteY3" fmla="*/ 2254464 h 2254464"/>
                <a:gd name="connsiteX4" fmla="*/ 329788 w 5542578"/>
                <a:gd name="connsiteY4" fmla="*/ 0 h 2254464"/>
                <a:gd name="connsiteX0" fmla="*/ 357143 w 5569933"/>
                <a:gd name="connsiteY0" fmla="*/ 0 h 2254464"/>
                <a:gd name="connsiteX1" fmla="*/ 5253039 w 5569933"/>
                <a:gd name="connsiteY1" fmla="*/ 0 h 2254464"/>
                <a:gd name="connsiteX2" fmla="*/ 5253039 w 5569933"/>
                <a:gd name="connsiteY2" fmla="*/ 2254464 h 2254464"/>
                <a:gd name="connsiteX3" fmla="*/ 357143 w 5569933"/>
                <a:gd name="connsiteY3" fmla="*/ 2254464 h 2254464"/>
                <a:gd name="connsiteX4" fmla="*/ 357143 w 5569933"/>
                <a:gd name="connsiteY4" fmla="*/ 0 h 225446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569933" h="2254464">
                  <a:moveTo>
                    <a:pt x="357143" y="0"/>
                  </a:moveTo>
                  <a:lnTo>
                    <a:pt x="5253039" y="0"/>
                  </a:lnTo>
                  <a:cubicBezTo>
                    <a:pt x="5719203" y="823206"/>
                    <a:pt x="5629557" y="1520906"/>
                    <a:pt x="5253039" y="2254464"/>
                  </a:cubicBezTo>
                  <a:lnTo>
                    <a:pt x="357143" y="2254464"/>
                  </a:lnTo>
                  <a:cubicBezTo>
                    <a:pt x="-92497" y="1443559"/>
                    <a:pt x="-144880" y="823206"/>
                    <a:pt x="357143" y="0"/>
                  </a:cubicBezTo>
                  <a:close/>
                </a:path>
              </a:pathLst>
            </a:custGeom>
            <a:gradFill flip="none" rotWithShape="1">
              <a:gsLst>
                <a:gs pos="66000">
                  <a:schemeClr val="accent2">
                    <a:lumMod val="0"/>
                    <a:alpha val="0"/>
                  </a:schemeClr>
                </a:gs>
                <a:gs pos="47000">
                  <a:schemeClr val="accent2">
                    <a:lumMod val="0"/>
                    <a:alpha val="0"/>
                  </a:schemeClr>
                </a:gs>
                <a:gs pos="57000">
                  <a:schemeClr val="tx1">
                    <a:alpha val="0"/>
                  </a:schemeClr>
                </a:gs>
                <a:gs pos="88000">
                  <a:schemeClr val="tx1">
                    <a:alpha val="51000"/>
                  </a:schemeClr>
                </a:gs>
              </a:gsLst>
              <a:path path="shape">
                <a:fillToRect l="50000" t="50000" r="50000" b="50000"/>
              </a:path>
              <a:tileRect/>
            </a:gradFill>
            <a:ln>
              <a:gradFill>
                <a:gsLst>
                  <a:gs pos="0">
                    <a:schemeClr val="tx1"/>
                  </a:gs>
                  <a:gs pos="50000">
                    <a:schemeClr val="tx1">
                      <a:lumMod val="95000"/>
                    </a:schemeClr>
                  </a:gs>
                  <a:gs pos="99000">
                    <a:schemeClr val="tx1">
                      <a:lumMod val="95000"/>
                    </a:schemeClr>
                  </a:gs>
                </a:gsLst>
                <a:lin ang="5400000" scaled="0"/>
              </a:gradFill>
            </a:ln>
            <a:effectLst/>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36" name="35 Elipse"/>
            <p:cNvSpPr/>
            <p:nvPr/>
          </p:nvSpPr>
          <p:spPr>
            <a:xfrm>
              <a:off x="7236296" y="1923678"/>
              <a:ext cx="432048" cy="432048"/>
            </a:xfrm>
            <a:prstGeom prst="ellipse">
              <a:avLst/>
            </a:prstGeom>
            <a:solidFill>
              <a:srgbClr val="5F0108"/>
            </a:solidFill>
            <a:ln>
              <a:solidFill>
                <a:schemeClr val="bg1"/>
              </a:solidFill>
            </a:ln>
            <a:scene3d>
              <a:camera prst="orthographicFront"/>
              <a:lightRig rig="flat" dir="t"/>
            </a:scene3d>
            <a:sp3d prstMaterial="metal">
              <a:bevelT w="2857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grpSp>
      <p:grpSp>
        <p:nvGrpSpPr>
          <p:cNvPr id="32" name="31 Grupo"/>
          <p:cNvGrpSpPr/>
          <p:nvPr/>
        </p:nvGrpSpPr>
        <p:grpSpPr>
          <a:xfrm rot="20487708" flipH="1">
            <a:off x="5256000" y="1969563"/>
            <a:ext cx="2160240" cy="530179"/>
            <a:chOff x="6372200" y="1851670"/>
            <a:chExt cx="2160240" cy="576064"/>
          </a:xfrm>
        </p:grpSpPr>
        <p:sp>
          <p:nvSpPr>
            <p:cNvPr id="33" name="2 Rectángulo"/>
            <p:cNvSpPr/>
            <p:nvPr/>
          </p:nvSpPr>
          <p:spPr>
            <a:xfrm>
              <a:off x="6372200" y="1851670"/>
              <a:ext cx="2160240" cy="576064"/>
            </a:xfrm>
            <a:custGeom>
              <a:avLst/>
              <a:gdLst>
                <a:gd name="connsiteX0" fmla="*/ 0 w 4895896"/>
                <a:gd name="connsiteY0" fmla="*/ 0 h 2254464"/>
                <a:gd name="connsiteX1" fmla="*/ 4895896 w 4895896"/>
                <a:gd name="connsiteY1" fmla="*/ 0 h 2254464"/>
                <a:gd name="connsiteX2" fmla="*/ 4895896 w 4895896"/>
                <a:gd name="connsiteY2" fmla="*/ 2254464 h 2254464"/>
                <a:gd name="connsiteX3" fmla="*/ 0 w 4895896"/>
                <a:gd name="connsiteY3" fmla="*/ 2254464 h 2254464"/>
                <a:gd name="connsiteX4" fmla="*/ 0 w 4895896"/>
                <a:gd name="connsiteY4" fmla="*/ 0 h 2254464"/>
                <a:gd name="connsiteX0" fmla="*/ 0 w 5103080"/>
                <a:gd name="connsiteY0" fmla="*/ 0 h 2254464"/>
                <a:gd name="connsiteX1" fmla="*/ 4895896 w 5103080"/>
                <a:gd name="connsiteY1" fmla="*/ 0 h 2254464"/>
                <a:gd name="connsiteX2" fmla="*/ 4895896 w 5103080"/>
                <a:gd name="connsiteY2" fmla="*/ 2254464 h 2254464"/>
                <a:gd name="connsiteX3" fmla="*/ 0 w 5103080"/>
                <a:gd name="connsiteY3" fmla="*/ 2254464 h 2254464"/>
                <a:gd name="connsiteX4" fmla="*/ 0 w 5103080"/>
                <a:gd name="connsiteY4" fmla="*/ 0 h 2254464"/>
                <a:gd name="connsiteX0" fmla="*/ 0 w 5212790"/>
                <a:gd name="connsiteY0" fmla="*/ 0 h 2254464"/>
                <a:gd name="connsiteX1" fmla="*/ 4895896 w 5212790"/>
                <a:gd name="connsiteY1" fmla="*/ 0 h 2254464"/>
                <a:gd name="connsiteX2" fmla="*/ 4895896 w 5212790"/>
                <a:gd name="connsiteY2" fmla="*/ 2254464 h 2254464"/>
                <a:gd name="connsiteX3" fmla="*/ 0 w 5212790"/>
                <a:gd name="connsiteY3" fmla="*/ 2254464 h 2254464"/>
                <a:gd name="connsiteX4" fmla="*/ 0 w 5212790"/>
                <a:gd name="connsiteY4" fmla="*/ 0 h 2254464"/>
                <a:gd name="connsiteX0" fmla="*/ 223121 w 5435911"/>
                <a:gd name="connsiteY0" fmla="*/ 0 h 2254464"/>
                <a:gd name="connsiteX1" fmla="*/ 5119017 w 5435911"/>
                <a:gd name="connsiteY1" fmla="*/ 0 h 2254464"/>
                <a:gd name="connsiteX2" fmla="*/ 5119017 w 5435911"/>
                <a:gd name="connsiteY2" fmla="*/ 2254464 h 2254464"/>
                <a:gd name="connsiteX3" fmla="*/ 223121 w 5435911"/>
                <a:gd name="connsiteY3" fmla="*/ 2254464 h 2254464"/>
                <a:gd name="connsiteX4" fmla="*/ 223121 w 5435911"/>
                <a:gd name="connsiteY4" fmla="*/ 0 h 2254464"/>
                <a:gd name="connsiteX0" fmla="*/ 301147 w 5513937"/>
                <a:gd name="connsiteY0" fmla="*/ 0 h 2254464"/>
                <a:gd name="connsiteX1" fmla="*/ 5197043 w 5513937"/>
                <a:gd name="connsiteY1" fmla="*/ 0 h 2254464"/>
                <a:gd name="connsiteX2" fmla="*/ 5197043 w 5513937"/>
                <a:gd name="connsiteY2" fmla="*/ 2254464 h 2254464"/>
                <a:gd name="connsiteX3" fmla="*/ 301147 w 5513937"/>
                <a:gd name="connsiteY3" fmla="*/ 2254464 h 2254464"/>
                <a:gd name="connsiteX4" fmla="*/ 301147 w 5513937"/>
                <a:gd name="connsiteY4" fmla="*/ 0 h 2254464"/>
                <a:gd name="connsiteX0" fmla="*/ 329788 w 5542578"/>
                <a:gd name="connsiteY0" fmla="*/ 0 h 2254464"/>
                <a:gd name="connsiteX1" fmla="*/ 5225684 w 5542578"/>
                <a:gd name="connsiteY1" fmla="*/ 0 h 2254464"/>
                <a:gd name="connsiteX2" fmla="*/ 5225684 w 5542578"/>
                <a:gd name="connsiteY2" fmla="*/ 2254464 h 2254464"/>
                <a:gd name="connsiteX3" fmla="*/ 329788 w 5542578"/>
                <a:gd name="connsiteY3" fmla="*/ 2254464 h 2254464"/>
                <a:gd name="connsiteX4" fmla="*/ 329788 w 5542578"/>
                <a:gd name="connsiteY4" fmla="*/ 0 h 2254464"/>
                <a:gd name="connsiteX0" fmla="*/ 357143 w 5569933"/>
                <a:gd name="connsiteY0" fmla="*/ 0 h 2254464"/>
                <a:gd name="connsiteX1" fmla="*/ 5253039 w 5569933"/>
                <a:gd name="connsiteY1" fmla="*/ 0 h 2254464"/>
                <a:gd name="connsiteX2" fmla="*/ 5253039 w 5569933"/>
                <a:gd name="connsiteY2" fmla="*/ 2254464 h 2254464"/>
                <a:gd name="connsiteX3" fmla="*/ 357143 w 5569933"/>
                <a:gd name="connsiteY3" fmla="*/ 2254464 h 2254464"/>
                <a:gd name="connsiteX4" fmla="*/ 357143 w 5569933"/>
                <a:gd name="connsiteY4" fmla="*/ 0 h 225446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569933" h="2254464">
                  <a:moveTo>
                    <a:pt x="357143" y="0"/>
                  </a:moveTo>
                  <a:lnTo>
                    <a:pt x="5253039" y="0"/>
                  </a:lnTo>
                  <a:cubicBezTo>
                    <a:pt x="5719203" y="823206"/>
                    <a:pt x="5629557" y="1520906"/>
                    <a:pt x="5253039" y="2254464"/>
                  </a:cubicBezTo>
                  <a:lnTo>
                    <a:pt x="357143" y="2254464"/>
                  </a:lnTo>
                  <a:cubicBezTo>
                    <a:pt x="-92497" y="1443559"/>
                    <a:pt x="-144880" y="823206"/>
                    <a:pt x="357143" y="0"/>
                  </a:cubicBezTo>
                  <a:close/>
                </a:path>
              </a:pathLst>
            </a:custGeom>
            <a:gradFill flip="none" rotWithShape="1">
              <a:gsLst>
                <a:gs pos="66000">
                  <a:schemeClr val="accent2">
                    <a:lumMod val="0"/>
                    <a:alpha val="0"/>
                  </a:schemeClr>
                </a:gs>
                <a:gs pos="47000">
                  <a:schemeClr val="accent2">
                    <a:lumMod val="0"/>
                    <a:alpha val="0"/>
                  </a:schemeClr>
                </a:gs>
                <a:gs pos="57000">
                  <a:schemeClr val="tx1">
                    <a:alpha val="0"/>
                  </a:schemeClr>
                </a:gs>
                <a:gs pos="88000">
                  <a:schemeClr val="tx1">
                    <a:alpha val="51000"/>
                  </a:schemeClr>
                </a:gs>
              </a:gsLst>
              <a:path path="shape">
                <a:fillToRect l="50000" t="50000" r="50000" b="50000"/>
              </a:path>
              <a:tileRect/>
            </a:gradFill>
            <a:ln>
              <a:gradFill>
                <a:gsLst>
                  <a:gs pos="0">
                    <a:schemeClr val="tx1"/>
                  </a:gs>
                  <a:gs pos="50000">
                    <a:schemeClr val="tx1">
                      <a:lumMod val="95000"/>
                    </a:schemeClr>
                  </a:gs>
                  <a:gs pos="99000">
                    <a:schemeClr val="tx1">
                      <a:lumMod val="95000"/>
                    </a:schemeClr>
                  </a:gs>
                </a:gsLst>
                <a:lin ang="5400000" scaled="0"/>
              </a:gradFill>
            </a:ln>
            <a:effectLst/>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34" name="33 Elipse"/>
            <p:cNvSpPr/>
            <p:nvPr/>
          </p:nvSpPr>
          <p:spPr>
            <a:xfrm>
              <a:off x="7236296" y="1923678"/>
              <a:ext cx="432048" cy="432048"/>
            </a:xfrm>
            <a:prstGeom prst="ellipse">
              <a:avLst/>
            </a:prstGeom>
            <a:solidFill>
              <a:srgbClr val="81D31D"/>
            </a:solidFill>
            <a:ln>
              <a:solidFill>
                <a:schemeClr val="bg1"/>
              </a:solidFill>
            </a:ln>
            <a:scene3d>
              <a:camera prst="orthographicFront"/>
              <a:lightRig rig="flood" dir="t"/>
            </a:scene3d>
            <a:sp3d prstMaterial="metal">
              <a:bevelT w="2857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grpSp>
      <p:grpSp>
        <p:nvGrpSpPr>
          <p:cNvPr id="42" name="41 Grupo"/>
          <p:cNvGrpSpPr/>
          <p:nvPr/>
        </p:nvGrpSpPr>
        <p:grpSpPr>
          <a:xfrm rot="1112292" flipH="1" flipV="1">
            <a:off x="8280336" y="4417835"/>
            <a:ext cx="2160240" cy="530179"/>
            <a:chOff x="6372200" y="1851670"/>
            <a:chExt cx="2160240" cy="576064"/>
          </a:xfrm>
        </p:grpSpPr>
        <p:sp>
          <p:nvSpPr>
            <p:cNvPr id="52" name="2 Rectángulo"/>
            <p:cNvSpPr/>
            <p:nvPr/>
          </p:nvSpPr>
          <p:spPr>
            <a:xfrm>
              <a:off x="6372200" y="1851670"/>
              <a:ext cx="2160240" cy="576064"/>
            </a:xfrm>
            <a:custGeom>
              <a:avLst/>
              <a:gdLst>
                <a:gd name="connsiteX0" fmla="*/ 0 w 4895896"/>
                <a:gd name="connsiteY0" fmla="*/ 0 h 2254464"/>
                <a:gd name="connsiteX1" fmla="*/ 4895896 w 4895896"/>
                <a:gd name="connsiteY1" fmla="*/ 0 h 2254464"/>
                <a:gd name="connsiteX2" fmla="*/ 4895896 w 4895896"/>
                <a:gd name="connsiteY2" fmla="*/ 2254464 h 2254464"/>
                <a:gd name="connsiteX3" fmla="*/ 0 w 4895896"/>
                <a:gd name="connsiteY3" fmla="*/ 2254464 h 2254464"/>
                <a:gd name="connsiteX4" fmla="*/ 0 w 4895896"/>
                <a:gd name="connsiteY4" fmla="*/ 0 h 2254464"/>
                <a:gd name="connsiteX0" fmla="*/ 0 w 5103080"/>
                <a:gd name="connsiteY0" fmla="*/ 0 h 2254464"/>
                <a:gd name="connsiteX1" fmla="*/ 4895896 w 5103080"/>
                <a:gd name="connsiteY1" fmla="*/ 0 h 2254464"/>
                <a:gd name="connsiteX2" fmla="*/ 4895896 w 5103080"/>
                <a:gd name="connsiteY2" fmla="*/ 2254464 h 2254464"/>
                <a:gd name="connsiteX3" fmla="*/ 0 w 5103080"/>
                <a:gd name="connsiteY3" fmla="*/ 2254464 h 2254464"/>
                <a:gd name="connsiteX4" fmla="*/ 0 w 5103080"/>
                <a:gd name="connsiteY4" fmla="*/ 0 h 2254464"/>
                <a:gd name="connsiteX0" fmla="*/ 0 w 5212790"/>
                <a:gd name="connsiteY0" fmla="*/ 0 h 2254464"/>
                <a:gd name="connsiteX1" fmla="*/ 4895896 w 5212790"/>
                <a:gd name="connsiteY1" fmla="*/ 0 h 2254464"/>
                <a:gd name="connsiteX2" fmla="*/ 4895896 w 5212790"/>
                <a:gd name="connsiteY2" fmla="*/ 2254464 h 2254464"/>
                <a:gd name="connsiteX3" fmla="*/ 0 w 5212790"/>
                <a:gd name="connsiteY3" fmla="*/ 2254464 h 2254464"/>
                <a:gd name="connsiteX4" fmla="*/ 0 w 5212790"/>
                <a:gd name="connsiteY4" fmla="*/ 0 h 2254464"/>
                <a:gd name="connsiteX0" fmla="*/ 223121 w 5435911"/>
                <a:gd name="connsiteY0" fmla="*/ 0 h 2254464"/>
                <a:gd name="connsiteX1" fmla="*/ 5119017 w 5435911"/>
                <a:gd name="connsiteY1" fmla="*/ 0 h 2254464"/>
                <a:gd name="connsiteX2" fmla="*/ 5119017 w 5435911"/>
                <a:gd name="connsiteY2" fmla="*/ 2254464 h 2254464"/>
                <a:gd name="connsiteX3" fmla="*/ 223121 w 5435911"/>
                <a:gd name="connsiteY3" fmla="*/ 2254464 h 2254464"/>
                <a:gd name="connsiteX4" fmla="*/ 223121 w 5435911"/>
                <a:gd name="connsiteY4" fmla="*/ 0 h 2254464"/>
                <a:gd name="connsiteX0" fmla="*/ 301147 w 5513937"/>
                <a:gd name="connsiteY0" fmla="*/ 0 h 2254464"/>
                <a:gd name="connsiteX1" fmla="*/ 5197043 w 5513937"/>
                <a:gd name="connsiteY1" fmla="*/ 0 h 2254464"/>
                <a:gd name="connsiteX2" fmla="*/ 5197043 w 5513937"/>
                <a:gd name="connsiteY2" fmla="*/ 2254464 h 2254464"/>
                <a:gd name="connsiteX3" fmla="*/ 301147 w 5513937"/>
                <a:gd name="connsiteY3" fmla="*/ 2254464 h 2254464"/>
                <a:gd name="connsiteX4" fmla="*/ 301147 w 5513937"/>
                <a:gd name="connsiteY4" fmla="*/ 0 h 2254464"/>
                <a:gd name="connsiteX0" fmla="*/ 329788 w 5542578"/>
                <a:gd name="connsiteY0" fmla="*/ 0 h 2254464"/>
                <a:gd name="connsiteX1" fmla="*/ 5225684 w 5542578"/>
                <a:gd name="connsiteY1" fmla="*/ 0 h 2254464"/>
                <a:gd name="connsiteX2" fmla="*/ 5225684 w 5542578"/>
                <a:gd name="connsiteY2" fmla="*/ 2254464 h 2254464"/>
                <a:gd name="connsiteX3" fmla="*/ 329788 w 5542578"/>
                <a:gd name="connsiteY3" fmla="*/ 2254464 h 2254464"/>
                <a:gd name="connsiteX4" fmla="*/ 329788 w 5542578"/>
                <a:gd name="connsiteY4" fmla="*/ 0 h 2254464"/>
                <a:gd name="connsiteX0" fmla="*/ 357143 w 5569933"/>
                <a:gd name="connsiteY0" fmla="*/ 0 h 2254464"/>
                <a:gd name="connsiteX1" fmla="*/ 5253039 w 5569933"/>
                <a:gd name="connsiteY1" fmla="*/ 0 h 2254464"/>
                <a:gd name="connsiteX2" fmla="*/ 5253039 w 5569933"/>
                <a:gd name="connsiteY2" fmla="*/ 2254464 h 2254464"/>
                <a:gd name="connsiteX3" fmla="*/ 357143 w 5569933"/>
                <a:gd name="connsiteY3" fmla="*/ 2254464 h 2254464"/>
                <a:gd name="connsiteX4" fmla="*/ 357143 w 5569933"/>
                <a:gd name="connsiteY4" fmla="*/ 0 h 225446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569933" h="2254464">
                  <a:moveTo>
                    <a:pt x="357143" y="0"/>
                  </a:moveTo>
                  <a:lnTo>
                    <a:pt x="5253039" y="0"/>
                  </a:lnTo>
                  <a:cubicBezTo>
                    <a:pt x="5719203" y="823206"/>
                    <a:pt x="5629557" y="1520906"/>
                    <a:pt x="5253039" y="2254464"/>
                  </a:cubicBezTo>
                  <a:lnTo>
                    <a:pt x="357143" y="2254464"/>
                  </a:lnTo>
                  <a:cubicBezTo>
                    <a:pt x="-92497" y="1443559"/>
                    <a:pt x="-144880" y="823206"/>
                    <a:pt x="357143" y="0"/>
                  </a:cubicBezTo>
                  <a:close/>
                </a:path>
              </a:pathLst>
            </a:custGeom>
            <a:gradFill flip="none" rotWithShape="1">
              <a:gsLst>
                <a:gs pos="66000">
                  <a:schemeClr val="accent2">
                    <a:lumMod val="0"/>
                    <a:alpha val="0"/>
                  </a:schemeClr>
                </a:gs>
                <a:gs pos="47000">
                  <a:schemeClr val="accent2">
                    <a:lumMod val="0"/>
                    <a:alpha val="0"/>
                  </a:schemeClr>
                </a:gs>
                <a:gs pos="57000">
                  <a:schemeClr val="tx1">
                    <a:alpha val="0"/>
                  </a:schemeClr>
                </a:gs>
                <a:gs pos="88000">
                  <a:schemeClr val="tx1">
                    <a:alpha val="51000"/>
                  </a:schemeClr>
                </a:gs>
              </a:gsLst>
              <a:path path="shape">
                <a:fillToRect l="50000" t="50000" r="50000" b="50000"/>
              </a:path>
              <a:tileRect/>
            </a:gradFill>
            <a:ln>
              <a:gradFill>
                <a:gsLst>
                  <a:gs pos="0">
                    <a:schemeClr val="tx1"/>
                  </a:gs>
                  <a:gs pos="50000">
                    <a:schemeClr val="tx1">
                      <a:lumMod val="95000"/>
                    </a:schemeClr>
                  </a:gs>
                  <a:gs pos="99000">
                    <a:schemeClr val="tx1">
                      <a:lumMod val="95000"/>
                    </a:schemeClr>
                  </a:gs>
                </a:gsLst>
                <a:lin ang="5400000" scaled="0"/>
              </a:gradFill>
            </a:ln>
            <a:effectLst/>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53" name="52 Elipse"/>
            <p:cNvSpPr/>
            <p:nvPr/>
          </p:nvSpPr>
          <p:spPr>
            <a:xfrm>
              <a:off x="7236296" y="1923678"/>
              <a:ext cx="432048" cy="432048"/>
            </a:xfrm>
            <a:prstGeom prst="ellipse">
              <a:avLst/>
            </a:prstGeom>
            <a:solidFill>
              <a:srgbClr val="5F0108"/>
            </a:solidFill>
            <a:ln>
              <a:solidFill>
                <a:schemeClr val="bg1"/>
              </a:solidFill>
            </a:ln>
            <a:scene3d>
              <a:camera prst="orthographicFront"/>
              <a:lightRig rig="flat" dir="t"/>
            </a:scene3d>
            <a:sp3d prstMaterial="metal">
              <a:bevelT w="2857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grpSp>
      <p:grpSp>
        <p:nvGrpSpPr>
          <p:cNvPr id="43" name="42 Grupo"/>
          <p:cNvGrpSpPr/>
          <p:nvPr/>
        </p:nvGrpSpPr>
        <p:grpSpPr>
          <a:xfrm rot="1112292" flipH="1" flipV="1">
            <a:off x="7200216" y="3795750"/>
            <a:ext cx="2160240" cy="530179"/>
            <a:chOff x="6372200" y="1851670"/>
            <a:chExt cx="2160240" cy="576064"/>
          </a:xfrm>
        </p:grpSpPr>
        <p:sp>
          <p:nvSpPr>
            <p:cNvPr id="50" name="2 Rectángulo"/>
            <p:cNvSpPr/>
            <p:nvPr/>
          </p:nvSpPr>
          <p:spPr>
            <a:xfrm>
              <a:off x="6372200" y="1851670"/>
              <a:ext cx="2160240" cy="576064"/>
            </a:xfrm>
            <a:custGeom>
              <a:avLst/>
              <a:gdLst>
                <a:gd name="connsiteX0" fmla="*/ 0 w 4895896"/>
                <a:gd name="connsiteY0" fmla="*/ 0 h 2254464"/>
                <a:gd name="connsiteX1" fmla="*/ 4895896 w 4895896"/>
                <a:gd name="connsiteY1" fmla="*/ 0 h 2254464"/>
                <a:gd name="connsiteX2" fmla="*/ 4895896 w 4895896"/>
                <a:gd name="connsiteY2" fmla="*/ 2254464 h 2254464"/>
                <a:gd name="connsiteX3" fmla="*/ 0 w 4895896"/>
                <a:gd name="connsiteY3" fmla="*/ 2254464 h 2254464"/>
                <a:gd name="connsiteX4" fmla="*/ 0 w 4895896"/>
                <a:gd name="connsiteY4" fmla="*/ 0 h 2254464"/>
                <a:gd name="connsiteX0" fmla="*/ 0 w 5103080"/>
                <a:gd name="connsiteY0" fmla="*/ 0 h 2254464"/>
                <a:gd name="connsiteX1" fmla="*/ 4895896 w 5103080"/>
                <a:gd name="connsiteY1" fmla="*/ 0 h 2254464"/>
                <a:gd name="connsiteX2" fmla="*/ 4895896 w 5103080"/>
                <a:gd name="connsiteY2" fmla="*/ 2254464 h 2254464"/>
                <a:gd name="connsiteX3" fmla="*/ 0 w 5103080"/>
                <a:gd name="connsiteY3" fmla="*/ 2254464 h 2254464"/>
                <a:gd name="connsiteX4" fmla="*/ 0 w 5103080"/>
                <a:gd name="connsiteY4" fmla="*/ 0 h 2254464"/>
                <a:gd name="connsiteX0" fmla="*/ 0 w 5212790"/>
                <a:gd name="connsiteY0" fmla="*/ 0 h 2254464"/>
                <a:gd name="connsiteX1" fmla="*/ 4895896 w 5212790"/>
                <a:gd name="connsiteY1" fmla="*/ 0 h 2254464"/>
                <a:gd name="connsiteX2" fmla="*/ 4895896 w 5212790"/>
                <a:gd name="connsiteY2" fmla="*/ 2254464 h 2254464"/>
                <a:gd name="connsiteX3" fmla="*/ 0 w 5212790"/>
                <a:gd name="connsiteY3" fmla="*/ 2254464 h 2254464"/>
                <a:gd name="connsiteX4" fmla="*/ 0 w 5212790"/>
                <a:gd name="connsiteY4" fmla="*/ 0 h 2254464"/>
                <a:gd name="connsiteX0" fmla="*/ 223121 w 5435911"/>
                <a:gd name="connsiteY0" fmla="*/ 0 h 2254464"/>
                <a:gd name="connsiteX1" fmla="*/ 5119017 w 5435911"/>
                <a:gd name="connsiteY1" fmla="*/ 0 h 2254464"/>
                <a:gd name="connsiteX2" fmla="*/ 5119017 w 5435911"/>
                <a:gd name="connsiteY2" fmla="*/ 2254464 h 2254464"/>
                <a:gd name="connsiteX3" fmla="*/ 223121 w 5435911"/>
                <a:gd name="connsiteY3" fmla="*/ 2254464 h 2254464"/>
                <a:gd name="connsiteX4" fmla="*/ 223121 w 5435911"/>
                <a:gd name="connsiteY4" fmla="*/ 0 h 2254464"/>
                <a:gd name="connsiteX0" fmla="*/ 301147 w 5513937"/>
                <a:gd name="connsiteY0" fmla="*/ 0 h 2254464"/>
                <a:gd name="connsiteX1" fmla="*/ 5197043 w 5513937"/>
                <a:gd name="connsiteY1" fmla="*/ 0 h 2254464"/>
                <a:gd name="connsiteX2" fmla="*/ 5197043 w 5513937"/>
                <a:gd name="connsiteY2" fmla="*/ 2254464 h 2254464"/>
                <a:gd name="connsiteX3" fmla="*/ 301147 w 5513937"/>
                <a:gd name="connsiteY3" fmla="*/ 2254464 h 2254464"/>
                <a:gd name="connsiteX4" fmla="*/ 301147 w 5513937"/>
                <a:gd name="connsiteY4" fmla="*/ 0 h 2254464"/>
                <a:gd name="connsiteX0" fmla="*/ 329788 w 5542578"/>
                <a:gd name="connsiteY0" fmla="*/ 0 h 2254464"/>
                <a:gd name="connsiteX1" fmla="*/ 5225684 w 5542578"/>
                <a:gd name="connsiteY1" fmla="*/ 0 h 2254464"/>
                <a:gd name="connsiteX2" fmla="*/ 5225684 w 5542578"/>
                <a:gd name="connsiteY2" fmla="*/ 2254464 h 2254464"/>
                <a:gd name="connsiteX3" fmla="*/ 329788 w 5542578"/>
                <a:gd name="connsiteY3" fmla="*/ 2254464 h 2254464"/>
                <a:gd name="connsiteX4" fmla="*/ 329788 w 5542578"/>
                <a:gd name="connsiteY4" fmla="*/ 0 h 2254464"/>
                <a:gd name="connsiteX0" fmla="*/ 357143 w 5569933"/>
                <a:gd name="connsiteY0" fmla="*/ 0 h 2254464"/>
                <a:gd name="connsiteX1" fmla="*/ 5253039 w 5569933"/>
                <a:gd name="connsiteY1" fmla="*/ 0 h 2254464"/>
                <a:gd name="connsiteX2" fmla="*/ 5253039 w 5569933"/>
                <a:gd name="connsiteY2" fmla="*/ 2254464 h 2254464"/>
                <a:gd name="connsiteX3" fmla="*/ 357143 w 5569933"/>
                <a:gd name="connsiteY3" fmla="*/ 2254464 h 2254464"/>
                <a:gd name="connsiteX4" fmla="*/ 357143 w 5569933"/>
                <a:gd name="connsiteY4" fmla="*/ 0 h 225446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569933" h="2254464">
                  <a:moveTo>
                    <a:pt x="357143" y="0"/>
                  </a:moveTo>
                  <a:lnTo>
                    <a:pt x="5253039" y="0"/>
                  </a:lnTo>
                  <a:cubicBezTo>
                    <a:pt x="5719203" y="823206"/>
                    <a:pt x="5629557" y="1520906"/>
                    <a:pt x="5253039" y="2254464"/>
                  </a:cubicBezTo>
                  <a:lnTo>
                    <a:pt x="357143" y="2254464"/>
                  </a:lnTo>
                  <a:cubicBezTo>
                    <a:pt x="-92497" y="1443559"/>
                    <a:pt x="-144880" y="823206"/>
                    <a:pt x="357143" y="0"/>
                  </a:cubicBezTo>
                  <a:close/>
                </a:path>
              </a:pathLst>
            </a:custGeom>
            <a:gradFill flip="none" rotWithShape="1">
              <a:gsLst>
                <a:gs pos="66000">
                  <a:schemeClr val="accent2">
                    <a:lumMod val="0"/>
                    <a:alpha val="0"/>
                  </a:schemeClr>
                </a:gs>
                <a:gs pos="47000">
                  <a:schemeClr val="accent2">
                    <a:lumMod val="0"/>
                    <a:alpha val="0"/>
                  </a:schemeClr>
                </a:gs>
                <a:gs pos="57000">
                  <a:schemeClr val="tx1">
                    <a:alpha val="0"/>
                  </a:schemeClr>
                </a:gs>
                <a:gs pos="88000">
                  <a:schemeClr val="tx1">
                    <a:alpha val="51000"/>
                  </a:schemeClr>
                </a:gs>
              </a:gsLst>
              <a:path path="shape">
                <a:fillToRect l="50000" t="50000" r="50000" b="50000"/>
              </a:path>
              <a:tileRect/>
            </a:gradFill>
            <a:ln>
              <a:gradFill>
                <a:gsLst>
                  <a:gs pos="0">
                    <a:schemeClr val="tx1"/>
                  </a:gs>
                  <a:gs pos="50000">
                    <a:schemeClr val="tx1">
                      <a:lumMod val="95000"/>
                    </a:schemeClr>
                  </a:gs>
                  <a:gs pos="99000">
                    <a:schemeClr val="tx1">
                      <a:lumMod val="95000"/>
                    </a:schemeClr>
                  </a:gs>
                </a:gsLst>
                <a:lin ang="5400000" scaled="0"/>
              </a:gradFill>
            </a:ln>
            <a:effectLst/>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51" name="50 Elipse"/>
            <p:cNvSpPr/>
            <p:nvPr/>
          </p:nvSpPr>
          <p:spPr>
            <a:xfrm>
              <a:off x="7236296" y="1923678"/>
              <a:ext cx="432048" cy="432048"/>
            </a:xfrm>
            <a:prstGeom prst="ellipse">
              <a:avLst/>
            </a:prstGeom>
            <a:solidFill>
              <a:srgbClr val="81D31D"/>
            </a:solidFill>
            <a:ln>
              <a:solidFill>
                <a:schemeClr val="bg1"/>
              </a:solidFill>
            </a:ln>
            <a:scene3d>
              <a:camera prst="orthographicFront"/>
              <a:lightRig rig="flood" dir="t"/>
            </a:scene3d>
            <a:sp3d prstMaterial="metal">
              <a:bevelT w="2857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grpSp>
      <p:grpSp>
        <p:nvGrpSpPr>
          <p:cNvPr id="44" name="43 Grupo"/>
          <p:cNvGrpSpPr/>
          <p:nvPr/>
        </p:nvGrpSpPr>
        <p:grpSpPr>
          <a:xfrm rot="1112292" flipH="1" flipV="1">
            <a:off x="6336120" y="3183750"/>
            <a:ext cx="2160240" cy="530179"/>
            <a:chOff x="6372200" y="1851670"/>
            <a:chExt cx="2160240" cy="576064"/>
          </a:xfrm>
        </p:grpSpPr>
        <p:sp>
          <p:nvSpPr>
            <p:cNvPr id="48" name="2 Rectángulo"/>
            <p:cNvSpPr/>
            <p:nvPr/>
          </p:nvSpPr>
          <p:spPr>
            <a:xfrm>
              <a:off x="6372200" y="1851670"/>
              <a:ext cx="2160240" cy="576064"/>
            </a:xfrm>
            <a:custGeom>
              <a:avLst/>
              <a:gdLst>
                <a:gd name="connsiteX0" fmla="*/ 0 w 4895896"/>
                <a:gd name="connsiteY0" fmla="*/ 0 h 2254464"/>
                <a:gd name="connsiteX1" fmla="*/ 4895896 w 4895896"/>
                <a:gd name="connsiteY1" fmla="*/ 0 h 2254464"/>
                <a:gd name="connsiteX2" fmla="*/ 4895896 w 4895896"/>
                <a:gd name="connsiteY2" fmla="*/ 2254464 h 2254464"/>
                <a:gd name="connsiteX3" fmla="*/ 0 w 4895896"/>
                <a:gd name="connsiteY3" fmla="*/ 2254464 h 2254464"/>
                <a:gd name="connsiteX4" fmla="*/ 0 w 4895896"/>
                <a:gd name="connsiteY4" fmla="*/ 0 h 2254464"/>
                <a:gd name="connsiteX0" fmla="*/ 0 w 5103080"/>
                <a:gd name="connsiteY0" fmla="*/ 0 h 2254464"/>
                <a:gd name="connsiteX1" fmla="*/ 4895896 w 5103080"/>
                <a:gd name="connsiteY1" fmla="*/ 0 h 2254464"/>
                <a:gd name="connsiteX2" fmla="*/ 4895896 w 5103080"/>
                <a:gd name="connsiteY2" fmla="*/ 2254464 h 2254464"/>
                <a:gd name="connsiteX3" fmla="*/ 0 w 5103080"/>
                <a:gd name="connsiteY3" fmla="*/ 2254464 h 2254464"/>
                <a:gd name="connsiteX4" fmla="*/ 0 w 5103080"/>
                <a:gd name="connsiteY4" fmla="*/ 0 h 2254464"/>
                <a:gd name="connsiteX0" fmla="*/ 0 w 5212790"/>
                <a:gd name="connsiteY0" fmla="*/ 0 h 2254464"/>
                <a:gd name="connsiteX1" fmla="*/ 4895896 w 5212790"/>
                <a:gd name="connsiteY1" fmla="*/ 0 h 2254464"/>
                <a:gd name="connsiteX2" fmla="*/ 4895896 w 5212790"/>
                <a:gd name="connsiteY2" fmla="*/ 2254464 h 2254464"/>
                <a:gd name="connsiteX3" fmla="*/ 0 w 5212790"/>
                <a:gd name="connsiteY3" fmla="*/ 2254464 h 2254464"/>
                <a:gd name="connsiteX4" fmla="*/ 0 w 5212790"/>
                <a:gd name="connsiteY4" fmla="*/ 0 h 2254464"/>
                <a:gd name="connsiteX0" fmla="*/ 223121 w 5435911"/>
                <a:gd name="connsiteY0" fmla="*/ 0 h 2254464"/>
                <a:gd name="connsiteX1" fmla="*/ 5119017 w 5435911"/>
                <a:gd name="connsiteY1" fmla="*/ 0 h 2254464"/>
                <a:gd name="connsiteX2" fmla="*/ 5119017 w 5435911"/>
                <a:gd name="connsiteY2" fmla="*/ 2254464 h 2254464"/>
                <a:gd name="connsiteX3" fmla="*/ 223121 w 5435911"/>
                <a:gd name="connsiteY3" fmla="*/ 2254464 h 2254464"/>
                <a:gd name="connsiteX4" fmla="*/ 223121 w 5435911"/>
                <a:gd name="connsiteY4" fmla="*/ 0 h 2254464"/>
                <a:gd name="connsiteX0" fmla="*/ 301147 w 5513937"/>
                <a:gd name="connsiteY0" fmla="*/ 0 h 2254464"/>
                <a:gd name="connsiteX1" fmla="*/ 5197043 w 5513937"/>
                <a:gd name="connsiteY1" fmla="*/ 0 h 2254464"/>
                <a:gd name="connsiteX2" fmla="*/ 5197043 w 5513937"/>
                <a:gd name="connsiteY2" fmla="*/ 2254464 h 2254464"/>
                <a:gd name="connsiteX3" fmla="*/ 301147 w 5513937"/>
                <a:gd name="connsiteY3" fmla="*/ 2254464 h 2254464"/>
                <a:gd name="connsiteX4" fmla="*/ 301147 w 5513937"/>
                <a:gd name="connsiteY4" fmla="*/ 0 h 2254464"/>
                <a:gd name="connsiteX0" fmla="*/ 329788 w 5542578"/>
                <a:gd name="connsiteY0" fmla="*/ 0 h 2254464"/>
                <a:gd name="connsiteX1" fmla="*/ 5225684 w 5542578"/>
                <a:gd name="connsiteY1" fmla="*/ 0 h 2254464"/>
                <a:gd name="connsiteX2" fmla="*/ 5225684 w 5542578"/>
                <a:gd name="connsiteY2" fmla="*/ 2254464 h 2254464"/>
                <a:gd name="connsiteX3" fmla="*/ 329788 w 5542578"/>
                <a:gd name="connsiteY3" fmla="*/ 2254464 h 2254464"/>
                <a:gd name="connsiteX4" fmla="*/ 329788 w 5542578"/>
                <a:gd name="connsiteY4" fmla="*/ 0 h 2254464"/>
                <a:gd name="connsiteX0" fmla="*/ 357143 w 5569933"/>
                <a:gd name="connsiteY0" fmla="*/ 0 h 2254464"/>
                <a:gd name="connsiteX1" fmla="*/ 5253039 w 5569933"/>
                <a:gd name="connsiteY1" fmla="*/ 0 h 2254464"/>
                <a:gd name="connsiteX2" fmla="*/ 5253039 w 5569933"/>
                <a:gd name="connsiteY2" fmla="*/ 2254464 h 2254464"/>
                <a:gd name="connsiteX3" fmla="*/ 357143 w 5569933"/>
                <a:gd name="connsiteY3" fmla="*/ 2254464 h 2254464"/>
                <a:gd name="connsiteX4" fmla="*/ 357143 w 5569933"/>
                <a:gd name="connsiteY4" fmla="*/ 0 h 225446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569933" h="2254464">
                  <a:moveTo>
                    <a:pt x="357143" y="0"/>
                  </a:moveTo>
                  <a:lnTo>
                    <a:pt x="5253039" y="0"/>
                  </a:lnTo>
                  <a:cubicBezTo>
                    <a:pt x="5719203" y="823206"/>
                    <a:pt x="5629557" y="1520906"/>
                    <a:pt x="5253039" y="2254464"/>
                  </a:cubicBezTo>
                  <a:lnTo>
                    <a:pt x="357143" y="2254464"/>
                  </a:lnTo>
                  <a:cubicBezTo>
                    <a:pt x="-92497" y="1443559"/>
                    <a:pt x="-144880" y="823206"/>
                    <a:pt x="357143" y="0"/>
                  </a:cubicBezTo>
                  <a:close/>
                </a:path>
              </a:pathLst>
            </a:custGeom>
            <a:gradFill flip="none" rotWithShape="1">
              <a:gsLst>
                <a:gs pos="66000">
                  <a:schemeClr val="accent2">
                    <a:lumMod val="0"/>
                    <a:alpha val="0"/>
                  </a:schemeClr>
                </a:gs>
                <a:gs pos="47000">
                  <a:schemeClr val="accent2">
                    <a:lumMod val="0"/>
                    <a:alpha val="0"/>
                  </a:schemeClr>
                </a:gs>
                <a:gs pos="57000">
                  <a:schemeClr val="tx1">
                    <a:alpha val="0"/>
                  </a:schemeClr>
                </a:gs>
                <a:gs pos="88000">
                  <a:schemeClr val="tx1">
                    <a:alpha val="51000"/>
                  </a:schemeClr>
                </a:gs>
              </a:gsLst>
              <a:path path="shape">
                <a:fillToRect l="50000" t="50000" r="50000" b="50000"/>
              </a:path>
              <a:tileRect/>
            </a:gradFill>
            <a:ln>
              <a:gradFill>
                <a:gsLst>
                  <a:gs pos="0">
                    <a:schemeClr val="tx1"/>
                  </a:gs>
                  <a:gs pos="50000">
                    <a:schemeClr val="tx1">
                      <a:lumMod val="95000"/>
                    </a:schemeClr>
                  </a:gs>
                  <a:gs pos="99000">
                    <a:schemeClr val="tx1">
                      <a:lumMod val="95000"/>
                    </a:schemeClr>
                  </a:gs>
                </a:gsLst>
                <a:lin ang="5400000" scaled="0"/>
              </a:gradFill>
            </a:ln>
            <a:effectLst/>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49" name="48 Elipse"/>
            <p:cNvSpPr/>
            <p:nvPr/>
          </p:nvSpPr>
          <p:spPr>
            <a:xfrm>
              <a:off x="7236296" y="1923678"/>
              <a:ext cx="432048" cy="432048"/>
            </a:xfrm>
            <a:prstGeom prst="ellipse">
              <a:avLst/>
            </a:prstGeom>
            <a:solidFill>
              <a:srgbClr val="5F0108"/>
            </a:solidFill>
            <a:ln>
              <a:solidFill>
                <a:schemeClr val="bg1"/>
              </a:solidFill>
            </a:ln>
            <a:scene3d>
              <a:camera prst="orthographicFront"/>
              <a:lightRig rig="flat" dir="t"/>
            </a:scene3d>
            <a:sp3d prstMaterial="metal">
              <a:bevelT w="2857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grpSp>
      <p:grpSp>
        <p:nvGrpSpPr>
          <p:cNvPr id="45" name="44 Grupo"/>
          <p:cNvGrpSpPr/>
          <p:nvPr/>
        </p:nvGrpSpPr>
        <p:grpSpPr>
          <a:xfrm rot="1112292" flipH="1" flipV="1">
            <a:off x="5256000" y="2571750"/>
            <a:ext cx="2160240" cy="530179"/>
            <a:chOff x="6372200" y="1851670"/>
            <a:chExt cx="2160240" cy="576064"/>
          </a:xfrm>
        </p:grpSpPr>
        <p:sp>
          <p:nvSpPr>
            <p:cNvPr id="46" name="2 Rectángulo"/>
            <p:cNvSpPr/>
            <p:nvPr/>
          </p:nvSpPr>
          <p:spPr>
            <a:xfrm>
              <a:off x="6372200" y="1851670"/>
              <a:ext cx="2160240" cy="576064"/>
            </a:xfrm>
            <a:custGeom>
              <a:avLst/>
              <a:gdLst>
                <a:gd name="connsiteX0" fmla="*/ 0 w 4895896"/>
                <a:gd name="connsiteY0" fmla="*/ 0 h 2254464"/>
                <a:gd name="connsiteX1" fmla="*/ 4895896 w 4895896"/>
                <a:gd name="connsiteY1" fmla="*/ 0 h 2254464"/>
                <a:gd name="connsiteX2" fmla="*/ 4895896 w 4895896"/>
                <a:gd name="connsiteY2" fmla="*/ 2254464 h 2254464"/>
                <a:gd name="connsiteX3" fmla="*/ 0 w 4895896"/>
                <a:gd name="connsiteY3" fmla="*/ 2254464 h 2254464"/>
                <a:gd name="connsiteX4" fmla="*/ 0 w 4895896"/>
                <a:gd name="connsiteY4" fmla="*/ 0 h 2254464"/>
                <a:gd name="connsiteX0" fmla="*/ 0 w 5103080"/>
                <a:gd name="connsiteY0" fmla="*/ 0 h 2254464"/>
                <a:gd name="connsiteX1" fmla="*/ 4895896 w 5103080"/>
                <a:gd name="connsiteY1" fmla="*/ 0 h 2254464"/>
                <a:gd name="connsiteX2" fmla="*/ 4895896 w 5103080"/>
                <a:gd name="connsiteY2" fmla="*/ 2254464 h 2254464"/>
                <a:gd name="connsiteX3" fmla="*/ 0 w 5103080"/>
                <a:gd name="connsiteY3" fmla="*/ 2254464 h 2254464"/>
                <a:gd name="connsiteX4" fmla="*/ 0 w 5103080"/>
                <a:gd name="connsiteY4" fmla="*/ 0 h 2254464"/>
                <a:gd name="connsiteX0" fmla="*/ 0 w 5212790"/>
                <a:gd name="connsiteY0" fmla="*/ 0 h 2254464"/>
                <a:gd name="connsiteX1" fmla="*/ 4895896 w 5212790"/>
                <a:gd name="connsiteY1" fmla="*/ 0 h 2254464"/>
                <a:gd name="connsiteX2" fmla="*/ 4895896 w 5212790"/>
                <a:gd name="connsiteY2" fmla="*/ 2254464 h 2254464"/>
                <a:gd name="connsiteX3" fmla="*/ 0 w 5212790"/>
                <a:gd name="connsiteY3" fmla="*/ 2254464 h 2254464"/>
                <a:gd name="connsiteX4" fmla="*/ 0 w 5212790"/>
                <a:gd name="connsiteY4" fmla="*/ 0 h 2254464"/>
                <a:gd name="connsiteX0" fmla="*/ 223121 w 5435911"/>
                <a:gd name="connsiteY0" fmla="*/ 0 h 2254464"/>
                <a:gd name="connsiteX1" fmla="*/ 5119017 w 5435911"/>
                <a:gd name="connsiteY1" fmla="*/ 0 h 2254464"/>
                <a:gd name="connsiteX2" fmla="*/ 5119017 w 5435911"/>
                <a:gd name="connsiteY2" fmla="*/ 2254464 h 2254464"/>
                <a:gd name="connsiteX3" fmla="*/ 223121 w 5435911"/>
                <a:gd name="connsiteY3" fmla="*/ 2254464 h 2254464"/>
                <a:gd name="connsiteX4" fmla="*/ 223121 w 5435911"/>
                <a:gd name="connsiteY4" fmla="*/ 0 h 2254464"/>
                <a:gd name="connsiteX0" fmla="*/ 301147 w 5513937"/>
                <a:gd name="connsiteY0" fmla="*/ 0 h 2254464"/>
                <a:gd name="connsiteX1" fmla="*/ 5197043 w 5513937"/>
                <a:gd name="connsiteY1" fmla="*/ 0 h 2254464"/>
                <a:gd name="connsiteX2" fmla="*/ 5197043 w 5513937"/>
                <a:gd name="connsiteY2" fmla="*/ 2254464 h 2254464"/>
                <a:gd name="connsiteX3" fmla="*/ 301147 w 5513937"/>
                <a:gd name="connsiteY3" fmla="*/ 2254464 h 2254464"/>
                <a:gd name="connsiteX4" fmla="*/ 301147 w 5513937"/>
                <a:gd name="connsiteY4" fmla="*/ 0 h 2254464"/>
                <a:gd name="connsiteX0" fmla="*/ 329788 w 5542578"/>
                <a:gd name="connsiteY0" fmla="*/ 0 h 2254464"/>
                <a:gd name="connsiteX1" fmla="*/ 5225684 w 5542578"/>
                <a:gd name="connsiteY1" fmla="*/ 0 h 2254464"/>
                <a:gd name="connsiteX2" fmla="*/ 5225684 w 5542578"/>
                <a:gd name="connsiteY2" fmla="*/ 2254464 h 2254464"/>
                <a:gd name="connsiteX3" fmla="*/ 329788 w 5542578"/>
                <a:gd name="connsiteY3" fmla="*/ 2254464 h 2254464"/>
                <a:gd name="connsiteX4" fmla="*/ 329788 w 5542578"/>
                <a:gd name="connsiteY4" fmla="*/ 0 h 2254464"/>
                <a:gd name="connsiteX0" fmla="*/ 357143 w 5569933"/>
                <a:gd name="connsiteY0" fmla="*/ 0 h 2254464"/>
                <a:gd name="connsiteX1" fmla="*/ 5253039 w 5569933"/>
                <a:gd name="connsiteY1" fmla="*/ 0 h 2254464"/>
                <a:gd name="connsiteX2" fmla="*/ 5253039 w 5569933"/>
                <a:gd name="connsiteY2" fmla="*/ 2254464 h 2254464"/>
                <a:gd name="connsiteX3" fmla="*/ 357143 w 5569933"/>
                <a:gd name="connsiteY3" fmla="*/ 2254464 h 2254464"/>
                <a:gd name="connsiteX4" fmla="*/ 357143 w 5569933"/>
                <a:gd name="connsiteY4" fmla="*/ 0 h 225446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569933" h="2254464">
                  <a:moveTo>
                    <a:pt x="357143" y="0"/>
                  </a:moveTo>
                  <a:lnTo>
                    <a:pt x="5253039" y="0"/>
                  </a:lnTo>
                  <a:cubicBezTo>
                    <a:pt x="5719203" y="823206"/>
                    <a:pt x="5629557" y="1520906"/>
                    <a:pt x="5253039" y="2254464"/>
                  </a:cubicBezTo>
                  <a:lnTo>
                    <a:pt x="357143" y="2254464"/>
                  </a:lnTo>
                  <a:cubicBezTo>
                    <a:pt x="-92497" y="1443559"/>
                    <a:pt x="-144880" y="823206"/>
                    <a:pt x="357143" y="0"/>
                  </a:cubicBezTo>
                  <a:close/>
                </a:path>
              </a:pathLst>
            </a:custGeom>
            <a:gradFill flip="none" rotWithShape="1">
              <a:gsLst>
                <a:gs pos="66000">
                  <a:schemeClr val="accent2">
                    <a:lumMod val="0"/>
                    <a:alpha val="0"/>
                  </a:schemeClr>
                </a:gs>
                <a:gs pos="47000">
                  <a:schemeClr val="accent2">
                    <a:lumMod val="0"/>
                    <a:alpha val="0"/>
                  </a:schemeClr>
                </a:gs>
                <a:gs pos="57000">
                  <a:schemeClr val="tx1">
                    <a:alpha val="0"/>
                  </a:schemeClr>
                </a:gs>
                <a:gs pos="88000">
                  <a:schemeClr val="tx1">
                    <a:alpha val="51000"/>
                  </a:schemeClr>
                </a:gs>
              </a:gsLst>
              <a:path path="shape">
                <a:fillToRect l="50000" t="50000" r="50000" b="50000"/>
              </a:path>
              <a:tileRect/>
            </a:gradFill>
            <a:ln>
              <a:gradFill>
                <a:gsLst>
                  <a:gs pos="0">
                    <a:schemeClr val="tx1"/>
                  </a:gs>
                  <a:gs pos="50000">
                    <a:schemeClr val="tx1">
                      <a:lumMod val="95000"/>
                    </a:schemeClr>
                  </a:gs>
                  <a:gs pos="99000">
                    <a:schemeClr val="tx1">
                      <a:lumMod val="95000"/>
                    </a:schemeClr>
                  </a:gs>
                </a:gsLst>
                <a:lin ang="5400000" scaled="0"/>
              </a:gradFill>
            </a:ln>
            <a:effectLst/>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47" name="46 Elipse"/>
            <p:cNvSpPr/>
            <p:nvPr/>
          </p:nvSpPr>
          <p:spPr>
            <a:xfrm>
              <a:off x="7236296" y="1923678"/>
              <a:ext cx="432048" cy="432048"/>
            </a:xfrm>
            <a:prstGeom prst="ellipse">
              <a:avLst/>
            </a:prstGeom>
            <a:solidFill>
              <a:srgbClr val="81D31D"/>
            </a:solidFill>
            <a:ln>
              <a:solidFill>
                <a:schemeClr val="bg1"/>
              </a:solidFill>
            </a:ln>
            <a:scene3d>
              <a:camera prst="orthographicFront"/>
              <a:lightRig rig="flood" dir="t"/>
            </a:scene3d>
            <a:sp3d prstMaterial="metal">
              <a:bevelT w="2857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grpSp>
      <p:sp>
        <p:nvSpPr>
          <p:cNvPr id="56" name="55 Rectángulo"/>
          <p:cNvSpPr/>
          <p:nvPr/>
        </p:nvSpPr>
        <p:spPr>
          <a:xfrm>
            <a:off x="-1332656" y="-236562"/>
            <a:ext cx="11881320" cy="5553254"/>
          </a:xfrm>
          <a:prstGeom prst="rect">
            <a:avLst/>
          </a:prstGeom>
          <a:gradFill flip="none" rotWithShape="1">
            <a:gsLst>
              <a:gs pos="0">
                <a:srgbClr val="CCCCFF">
                  <a:lumMod val="48000"/>
                  <a:lumOff val="52000"/>
                </a:srgbClr>
              </a:gs>
              <a:gs pos="77000">
                <a:srgbClr val="A278FF"/>
              </a:gs>
              <a:gs pos="28000">
                <a:srgbClr val="9966FF">
                  <a:lumMod val="99000"/>
                  <a:lumOff val="1000"/>
                </a:srgbClr>
              </a:gs>
              <a:gs pos="100000">
                <a:srgbClr val="CCB3FF"/>
              </a:gs>
              <a:gs pos="53000">
                <a:srgbClr val="CC99FF">
                  <a:lumMod val="73000"/>
                  <a:lumOff val="27000"/>
                </a:srgbClr>
              </a:gs>
              <a:gs pos="100000">
                <a:srgbClr val="CCCCFF">
                  <a:lumMod val="71000"/>
                  <a:lumOff val="29000"/>
                </a:srgb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351204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4000" fill="hold"/>
                                        <p:tgtEl>
                                          <p:spTgt spid="2"/>
                                        </p:tgtEl>
                                        <p:attrNameLst>
                                          <p:attrName>ppt_x</p:attrName>
                                        </p:attrNameLst>
                                      </p:cBhvr>
                                      <p:tavLst>
                                        <p:tav tm="0">
                                          <p:val>
                                            <p:strVal val="1+#ppt_w/2"/>
                                          </p:val>
                                        </p:tav>
                                        <p:tav tm="100000">
                                          <p:val>
                                            <p:strVal val="#ppt_x"/>
                                          </p:val>
                                        </p:tav>
                                      </p:tavLst>
                                    </p:anim>
                                    <p:anim calcmode="lin" valueType="num">
                                      <p:cBhvr additive="base">
                                        <p:cTn id="8" dur="4000" fill="hold"/>
                                        <p:tgtEl>
                                          <p:spTgt spid="2"/>
                                        </p:tgtEl>
                                        <p:attrNameLst>
                                          <p:attrName>ppt_y</p:attrName>
                                        </p:attrNameLst>
                                      </p:cBhvr>
                                      <p:tavLst>
                                        <p:tav tm="0">
                                          <p:val>
                                            <p:strVal val="#ppt_y"/>
                                          </p:val>
                                        </p:tav>
                                        <p:tav tm="100000">
                                          <p:val>
                                            <p:strVal val="#ppt_y"/>
                                          </p:val>
                                        </p:tav>
                                      </p:tavLst>
                                    </p:anim>
                                  </p:childTnLst>
                                </p:cTn>
                              </p:par>
                              <p:par>
                                <p:cTn id="9" presetID="19" presetClass="entr" presetSubtype="10"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5000" fill="hold"/>
                                        <p:tgtEl>
                                          <p:spTgt spid="2"/>
                                        </p:tgtEl>
                                        <p:attrNameLst>
                                          <p:attrName>ppt_w</p:attrName>
                                        </p:attrNameLst>
                                      </p:cBhvr>
                                      <p:tavLst>
                                        <p:tav tm="0" fmla="#ppt_w*sin(2.5*pi*$)">
                                          <p:val>
                                            <p:fltVal val="0"/>
                                          </p:val>
                                        </p:tav>
                                        <p:tav tm="100000">
                                          <p:val>
                                            <p:fltVal val="1"/>
                                          </p:val>
                                        </p:tav>
                                      </p:tavLst>
                                    </p:anim>
                                    <p:anim calcmode="lin" valueType="num">
                                      <p:cBhvr>
                                        <p:cTn id="12" dur="5000" fill="hold"/>
                                        <p:tgtEl>
                                          <p:spTgt spid="2"/>
                                        </p:tgtEl>
                                        <p:attrNameLst>
                                          <p:attrName>ppt_h</p:attrName>
                                        </p:attrNameLst>
                                      </p:cBhvr>
                                      <p:tavLst>
                                        <p:tav tm="0">
                                          <p:val>
                                            <p:strVal val="#ppt_h"/>
                                          </p:val>
                                        </p:tav>
                                        <p:tav tm="100000">
                                          <p:val>
                                            <p:strVal val="#ppt_h"/>
                                          </p:val>
                                        </p:tav>
                                      </p:tavLst>
                                    </p:anim>
                                  </p:childTnLst>
                                </p:cTn>
                              </p:par>
                              <p:par>
                                <p:cTn id="13" presetID="2" presetClass="exit" presetSubtype="2" fill="hold" nodeType="withEffect">
                                  <p:stCondLst>
                                    <p:cond delay="0"/>
                                  </p:stCondLst>
                                  <p:childTnLst>
                                    <p:anim calcmode="lin" valueType="num">
                                      <p:cBhvr additive="base">
                                        <p:cTn id="14" dur="4000"/>
                                        <p:tgtEl>
                                          <p:spTgt spid="2"/>
                                        </p:tgtEl>
                                        <p:attrNameLst>
                                          <p:attrName>ppt_x</p:attrName>
                                        </p:attrNameLst>
                                      </p:cBhvr>
                                      <p:tavLst>
                                        <p:tav tm="0">
                                          <p:val>
                                            <p:strVal val="ppt_x"/>
                                          </p:val>
                                        </p:tav>
                                        <p:tav tm="100000">
                                          <p:val>
                                            <p:strVal val="1+ppt_w/2"/>
                                          </p:val>
                                        </p:tav>
                                      </p:tavLst>
                                    </p:anim>
                                    <p:anim calcmode="lin" valueType="num">
                                      <p:cBhvr additive="base">
                                        <p:cTn id="15" dur="4000"/>
                                        <p:tgtEl>
                                          <p:spTgt spid="2"/>
                                        </p:tgtEl>
                                        <p:attrNameLst>
                                          <p:attrName>ppt_y</p:attrName>
                                        </p:attrNameLst>
                                      </p:cBhvr>
                                      <p:tavLst>
                                        <p:tav tm="0">
                                          <p:val>
                                            <p:strVal val="ppt_y"/>
                                          </p:val>
                                        </p:tav>
                                        <p:tav tm="100000">
                                          <p:val>
                                            <p:strVal val="ppt_y"/>
                                          </p:val>
                                        </p:tav>
                                      </p:tavLst>
                                    </p:anim>
                                    <p:set>
                                      <p:cBhvr>
                                        <p:cTn id="16" dur="1" fill="hold">
                                          <p:stCondLst>
                                            <p:cond delay="3999"/>
                                          </p:stCondLst>
                                        </p:cTn>
                                        <p:tgtEl>
                                          <p:spTgt spid="2"/>
                                        </p:tgtEl>
                                        <p:attrNameLst>
                                          <p:attrName>style.visibility</p:attrName>
                                        </p:attrNameLst>
                                      </p:cBhvr>
                                      <p:to>
                                        <p:strVal val="hidden"/>
                                      </p:to>
                                    </p:set>
                                  </p:childTnLst>
                                </p:cTn>
                              </p:par>
                              <p:par>
                                <p:cTn id="17" presetID="2" presetClass="entr" presetSubtype="2" fill="hold" nodeType="withEffect">
                                  <p:stCondLst>
                                    <p:cond delay="0"/>
                                  </p:stCondLst>
                                  <p:childTnLst>
                                    <p:set>
                                      <p:cBhvr>
                                        <p:cTn id="18" dur="1" fill="hold">
                                          <p:stCondLst>
                                            <p:cond delay="0"/>
                                          </p:stCondLst>
                                        </p:cTn>
                                        <p:tgtEl>
                                          <p:spTgt spid="11"/>
                                        </p:tgtEl>
                                        <p:attrNameLst>
                                          <p:attrName>style.visibility</p:attrName>
                                        </p:attrNameLst>
                                      </p:cBhvr>
                                      <p:to>
                                        <p:strVal val="visible"/>
                                      </p:to>
                                    </p:set>
                                    <p:anim calcmode="lin" valueType="num">
                                      <p:cBhvr additive="base">
                                        <p:cTn id="19" dur="4000" fill="hold"/>
                                        <p:tgtEl>
                                          <p:spTgt spid="11"/>
                                        </p:tgtEl>
                                        <p:attrNameLst>
                                          <p:attrName>ppt_x</p:attrName>
                                        </p:attrNameLst>
                                      </p:cBhvr>
                                      <p:tavLst>
                                        <p:tav tm="0">
                                          <p:val>
                                            <p:strVal val="1+#ppt_w/2"/>
                                          </p:val>
                                        </p:tav>
                                        <p:tav tm="100000">
                                          <p:val>
                                            <p:strVal val="#ppt_x"/>
                                          </p:val>
                                        </p:tav>
                                      </p:tavLst>
                                    </p:anim>
                                    <p:anim calcmode="lin" valueType="num">
                                      <p:cBhvr additive="base">
                                        <p:cTn id="20" dur="4000" fill="hold"/>
                                        <p:tgtEl>
                                          <p:spTgt spid="11"/>
                                        </p:tgtEl>
                                        <p:attrNameLst>
                                          <p:attrName>ppt_y</p:attrName>
                                        </p:attrNameLst>
                                      </p:cBhvr>
                                      <p:tavLst>
                                        <p:tav tm="0">
                                          <p:val>
                                            <p:strVal val="#ppt_y"/>
                                          </p:val>
                                        </p:tav>
                                        <p:tav tm="100000">
                                          <p:val>
                                            <p:strVal val="#ppt_y"/>
                                          </p:val>
                                        </p:tav>
                                      </p:tavLst>
                                    </p:anim>
                                  </p:childTnLst>
                                </p:cTn>
                              </p:par>
                              <p:par>
                                <p:cTn id="21" presetID="19" presetClass="entr" presetSubtype="10" fill="hold" nodeType="withEffect">
                                  <p:stCondLst>
                                    <p:cond delay="0"/>
                                  </p:stCondLst>
                                  <p:childTnLst>
                                    <p:set>
                                      <p:cBhvr>
                                        <p:cTn id="22" dur="1" fill="hold">
                                          <p:stCondLst>
                                            <p:cond delay="0"/>
                                          </p:stCondLst>
                                        </p:cTn>
                                        <p:tgtEl>
                                          <p:spTgt spid="11"/>
                                        </p:tgtEl>
                                        <p:attrNameLst>
                                          <p:attrName>style.visibility</p:attrName>
                                        </p:attrNameLst>
                                      </p:cBhvr>
                                      <p:to>
                                        <p:strVal val="visible"/>
                                      </p:to>
                                    </p:set>
                                    <p:anim calcmode="lin" valueType="num">
                                      <p:cBhvr>
                                        <p:cTn id="23" dur="5000" fill="hold"/>
                                        <p:tgtEl>
                                          <p:spTgt spid="11"/>
                                        </p:tgtEl>
                                        <p:attrNameLst>
                                          <p:attrName>ppt_w</p:attrName>
                                        </p:attrNameLst>
                                      </p:cBhvr>
                                      <p:tavLst>
                                        <p:tav tm="0" fmla="#ppt_w*sin(2.5*pi*$)">
                                          <p:val>
                                            <p:fltVal val="0"/>
                                          </p:val>
                                        </p:tav>
                                        <p:tav tm="100000">
                                          <p:val>
                                            <p:fltVal val="1"/>
                                          </p:val>
                                        </p:tav>
                                      </p:tavLst>
                                    </p:anim>
                                    <p:anim calcmode="lin" valueType="num">
                                      <p:cBhvr>
                                        <p:cTn id="24" dur="5000" fill="hold"/>
                                        <p:tgtEl>
                                          <p:spTgt spid="11"/>
                                        </p:tgtEl>
                                        <p:attrNameLst>
                                          <p:attrName>ppt_h</p:attrName>
                                        </p:attrNameLst>
                                      </p:cBhvr>
                                      <p:tavLst>
                                        <p:tav tm="0">
                                          <p:val>
                                            <p:strVal val="#ppt_h"/>
                                          </p:val>
                                        </p:tav>
                                        <p:tav tm="100000">
                                          <p:val>
                                            <p:strVal val="#ppt_h"/>
                                          </p:val>
                                        </p:tav>
                                      </p:tavLst>
                                    </p:anim>
                                  </p:childTnLst>
                                </p:cTn>
                              </p:par>
                              <p:par>
                                <p:cTn id="25" presetID="2" presetClass="exit" presetSubtype="2" fill="hold" nodeType="withEffect">
                                  <p:stCondLst>
                                    <p:cond delay="0"/>
                                  </p:stCondLst>
                                  <p:childTnLst>
                                    <p:anim calcmode="lin" valueType="num">
                                      <p:cBhvr additive="base">
                                        <p:cTn id="26" dur="4000"/>
                                        <p:tgtEl>
                                          <p:spTgt spid="11"/>
                                        </p:tgtEl>
                                        <p:attrNameLst>
                                          <p:attrName>ppt_x</p:attrName>
                                        </p:attrNameLst>
                                      </p:cBhvr>
                                      <p:tavLst>
                                        <p:tav tm="0">
                                          <p:val>
                                            <p:strVal val="ppt_x"/>
                                          </p:val>
                                        </p:tav>
                                        <p:tav tm="100000">
                                          <p:val>
                                            <p:strVal val="1+ppt_w/2"/>
                                          </p:val>
                                        </p:tav>
                                      </p:tavLst>
                                    </p:anim>
                                    <p:anim calcmode="lin" valueType="num">
                                      <p:cBhvr additive="base">
                                        <p:cTn id="27" dur="4000"/>
                                        <p:tgtEl>
                                          <p:spTgt spid="11"/>
                                        </p:tgtEl>
                                        <p:attrNameLst>
                                          <p:attrName>ppt_y</p:attrName>
                                        </p:attrNameLst>
                                      </p:cBhvr>
                                      <p:tavLst>
                                        <p:tav tm="0">
                                          <p:val>
                                            <p:strVal val="ppt_y"/>
                                          </p:val>
                                        </p:tav>
                                        <p:tav tm="100000">
                                          <p:val>
                                            <p:strVal val="ppt_y"/>
                                          </p:val>
                                        </p:tav>
                                      </p:tavLst>
                                    </p:anim>
                                    <p:set>
                                      <p:cBhvr>
                                        <p:cTn id="28" dur="1" fill="hold">
                                          <p:stCondLst>
                                            <p:cond delay="3999"/>
                                          </p:stCondLst>
                                        </p:cTn>
                                        <p:tgtEl>
                                          <p:spTgt spid="11"/>
                                        </p:tgtEl>
                                        <p:attrNameLst>
                                          <p:attrName>style.visibility</p:attrName>
                                        </p:attrNameLst>
                                      </p:cBhvr>
                                      <p:to>
                                        <p:strVal val="hidden"/>
                                      </p:to>
                                    </p:set>
                                  </p:childTnLst>
                                </p:cTn>
                              </p:par>
                              <p:par>
                                <p:cTn id="29" presetID="2" presetClass="entr" presetSubtype="2" fill="hold" nodeType="withEffect">
                                  <p:stCondLst>
                                    <p:cond delay="0"/>
                                  </p:stCondLst>
                                  <p:childTnLst>
                                    <p:set>
                                      <p:cBhvr>
                                        <p:cTn id="30" dur="1" fill="hold">
                                          <p:stCondLst>
                                            <p:cond delay="0"/>
                                          </p:stCondLst>
                                        </p:cTn>
                                        <p:tgtEl>
                                          <p:spTgt spid="8"/>
                                        </p:tgtEl>
                                        <p:attrNameLst>
                                          <p:attrName>style.visibility</p:attrName>
                                        </p:attrNameLst>
                                      </p:cBhvr>
                                      <p:to>
                                        <p:strVal val="visible"/>
                                      </p:to>
                                    </p:set>
                                    <p:anim calcmode="lin" valueType="num">
                                      <p:cBhvr additive="base">
                                        <p:cTn id="31" dur="4000" fill="hold"/>
                                        <p:tgtEl>
                                          <p:spTgt spid="8"/>
                                        </p:tgtEl>
                                        <p:attrNameLst>
                                          <p:attrName>ppt_x</p:attrName>
                                        </p:attrNameLst>
                                      </p:cBhvr>
                                      <p:tavLst>
                                        <p:tav tm="0">
                                          <p:val>
                                            <p:strVal val="1+#ppt_w/2"/>
                                          </p:val>
                                        </p:tav>
                                        <p:tav tm="100000">
                                          <p:val>
                                            <p:strVal val="#ppt_x"/>
                                          </p:val>
                                        </p:tav>
                                      </p:tavLst>
                                    </p:anim>
                                    <p:anim calcmode="lin" valueType="num">
                                      <p:cBhvr additive="base">
                                        <p:cTn id="32" dur="4000" fill="hold"/>
                                        <p:tgtEl>
                                          <p:spTgt spid="8"/>
                                        </p:tgtEl>
                                        <p:attrNameLst>
                                          <p:attrName>ppt_y</p:attrName>
                                        </p:attrNameLst>
                                      </p:cBhvr>
                                      <p:tavLst>
                                        <p:tav tm="0">
                                          <p:val>
                                            <p:strVal val="#ppt_y"/>
                                          </p:val>
                                        </p:tav>
                                        <p:tav tm="100000">
                                          <p:val>
                                            <p:strVal val="#ppt_y"/>
                                          </p:val>
                                        </p:tav>
                                      </p:tavLst>
                                    </p:anim>
                                  </p:childTnLst>
                                </p:cTn>
                              </p:par>
                              <p:par>
                                <p:cTn id="33" presetID="19" presetClass="entr" presetSubtype="10" fill="hold" nodeType="withEffect">
                                  <p:stCondLst>
                                    <p:cond delay="0"/>
                                  </p:stCondLst>
                                  <p:childTnLst>
                                    <p:set>
                                      <p:cBhvr>
                                        <p:cTn id="34" dur="1" fill="hold">
                                          <p:stCondLst>
                                            <p:cond delay="0"/>
                                          </p:stCondLst>
                                        </p:cTn>
                                        <p:tgtEl>
                                          <p:spTgt spid="8"/>
                                        </p:tgtEl>
                                        <p:attrNameLst>
                                          <p:attrName>style.visibility</p:attrName>
                                        </p:attrNameLst>
                                      </p:cBhvr>
                                      <p:to>
                                        <p:strVal val="visible"/>
                                      </p:to>
                                    </p:set>
                                    <p:anim calcmode="lin" valueType="num">
                                      <p:cBhvr>
                                        <p:cTn id="35" dur="5000" fill="hold"/>
                                        <p:tgtEl>
                                          <p:spTgt spid="8"/>
                                        </p:tgtEl>
                                        <p:attrNameLst>
                                          <p:attrName>ppt_w</p:attrName>
                                        </p:attrNameLst>
                                      </p:cBhvr>
                                      <p:tavLst>
                                        <p:tav tm="0" fmla="#ppt_w*sin(2.5*pi*$)">
                                          <p:val>
                                            <p:fltVal val="0"/>
                                          </p:val>
                                        </p:tav>
                                        <p:tav tm="100000">
                                          <p:val>
                                            <p:fltVal val="1"/>
                                          </p:val>
                                        </p:tav>
                                      </p:tavLst>
                                    </p:anim>
                                    <p:anim calcmode="lin" valueType="num">
                                      <p:cBhvr>
                                        <p:cTn id="36" dur="5000" fill="hold"/>
                                        <p:tgtEl>
                                          <p:spTgt spid="8"/>
                                        </p:tgtEl>
                                        <p:attrNameLst>
                                          <p:attrName>ppt_h</p:attrName>
                                        </p:attrNameLst>
                                      </p:cBhvr>
                                      <p:tavLst>
                                        <p:tav tm="0">
                                          <p:val>
                                            <p:strVal val="#ppt_h"/>
                                          </p:val>
                                        </p:tav>
                                        <p:tav tm="100000">
                                          <p:val>
                                            <p:strVal val="#ppt_h"/>
                                          </p:val>
                                        </p:tav>
                                      </p:tavLst>
                                    </p:anim>
                                  </p:childTnLst>
                                </p:cTn>
                              </p:par>
                              <p:par>
                                <p:cTn id="37" presetID="2" presetClass="exit" presetSubtype="2" fill="hold" nodeType="withEffect">
                                  <p:stCondLst>
                                    <p:cond delay="0"/>
                                  </p:stCondLst>
                                  <p:childTnLst>
                                    <p:anim calcmode="lin" valueType="num">
                                      <p:cBhvr additive="base">
                                        <p:cTn id="38" dur="4000"/>
                                        <p:tgtEl>
                                          <p:spTgt spid="8"/>
                                        </p:tgtEl>
                                        <p:attrNameLst>
                                          <p:attrName>ppt_x</p:attrName>
                                        </p:attrNameLst>
                                      </p:cBhvr>
                                      <p:tavLst>
                                        <p:tav tm="0">
                                          <p:val>
                                            <p:strVal val="ppt_x"/>
                                          </p:val>
                                        </p:tav>
                                        <p:tav tm="100000">
                                          <p:val>
                                            <p:strVal val="1+ppt_w/2"/>
                                          </p:val>
                                        </p:tav>
                                      </p:tavLst>
                                    </p:anim>
                                    <p:anim calcmode="lin" valueType="num">
                                      <p:cBhvr additive="base">
                                        <p:cTn id="39" dur="4000"/>
                                        <p:tgtEl>
                                          <p:spTgt spid="8"/>
                                        </p:tgtEl>
                                        <p:attrNameLst>
                                          <p:attrName>ppt_y</p:attrName>
                                        </p:attrNameLst>
                                      </p:cBhvr>
                                      <p:tavLst>
                                        <p:tav tm="0">
                                          <p:val>
                                            <p:strVal val="ppt_y"/>
                                          </p:val>
                                        </p:tav>
                                        <p:tav tm="100000">
                                          <p:val>
                                            <p:strVal val="ppt_y"/>
                                          </p:val>
                                        </p:tav>
                                      </p:tavLst>
                                    </p:anim>
                                    <p:set>
                                      <p:cBhvr>
                                        <p:cTn id="40" dur="1" fill="hold">
                                          <p:stCondLst>
                                            <p:cond delay="3999"/>
                                          </p:stCondLst>
                                        </p:cTn>
                                        <p:tgtEl>
                                          <p:spTgt spid="8"/>
                                        </p:tgtEl>
                                        <p:attrNameLst>
                                          <p:attrName>style.visibility</p:attrName>
                                        </p:attrNameLst>
                                      </p:cBhvr>
                                      <p:to>
                                        <p:strVal val="hidden"/>
                                      </p:to>
                                    </p:set>
                                  </p:childTnLst>
                                </p:cTn>
                              </p:par>
                              <p:par>
                                <p:cTn id="41" presetID="2" presetClass="entr" presetSubtype="2" fill="hold" nodeType="withEffect">
                                  <p:stCondLst>
                                    <p:cond delay="0"/>
                                  </p:stCondLst>
                                  <p:childTnLst>
                                    <p:set>
                                      <p:cBhvr>
                                        <p:cTn id="42" dur="1" fill="hold">
                                          <p:stCondLst>
                                            <p:cond delay="0"/>
                                          </p:stCondLst>
                                        </p:cTn>
                                        <p:tgtEl>
                                          <p:spTgt spid="5"/>
                                        </p:tgtEl>
                                        <p:attrNameLst>
                                          <p:attrName>style.visibility</p:attrName>
                                        </p:attrNameLst>
                                      </p:cBhvr>
                                      <p:to>
                                        <p:strVal val="visible"/>
                                      </p:to>
                                    </p:set>
                                    <p:anim calcmode="lin" valueType="num">
                                      <p:cBhvr additive="base">
                                        <p:cTn id="43" dur="4000" fill="hold"/>
                                        <p:tgtEl>
                                          <p:spTgt spid="5"/>
                                        </p:tgtEl>
                                        <p:attrNameLst>
                                          <p:attrName>ppt_x</p:attrName>
                                        </p:attrNameLst>
                                      </p:cBhvr>
                                      <p:tavLst>
                                        <p:tav tm="0">
                                          <p:val>
                                            <p:strVal val="1+#ppt_w/2"/>
                                          </p:val>
                                        </p:tav>
                                        <p:tav tm="100000">
                                          <p:val>
                                            <p:strVal val="#ppt_x"/>
                                          </p:val>
                                        </p:tav>
                                      </p:tavLst>
                                    </p:anim>
                                    <p:anim calcmode="lin" valueType="num">
                                      <p:cBhvr additive="base">
                                        <p:cTn id="44" dur="4000" fill="hold"/>
                                        <p:tgtEl>
                                          <p:spTgt spid="5"/>
                                        </p:tgtEl>
                                        <p:attrNameLst>
                                          <p:attrName>ppt_y</p:attrName>
                                        </p:attrNameLst>
                                      </p:cBhvr>
                                      <p:tavLst>
                                        <p:tav tm="0">
                                          <p:val>
                                            <p:strVal val="#ppt_y"/>
                                          </p:val>
                                        </p:tav>
                                        <p:tav tm="100000">
                                          <p:val>
                                            <p:strVal val="#ppt_y"/>
                                          </p:val>
                                        </p:tav>
                                      </p:tavLst>
                                    </p:anim>
                                  </p:childTnLst>
                                </p:cTn>
                              </p:par>
                              <p:par>
                                <p:cTn id="45" presetID="19" presetClass="entr" presetSubtype="10" fill="hold" nodeType="withEffect">
                                  <p:stCondLst>
                                    <p:cond delay="0"/>
                                  </p:stCondLst>
                                  <p:childTnLst>
                                    <p:set>
                                      <p:cBhvr>
                                        <p:cTn id="46" dur="1" fill="hold">
                                          <p:stCondLst>
                                            <p:cond delay="0"/>
                                          </p:stCondLst>
                                        </p:cTn>
                                        <p:tgtEl>
                                          <p:spTgt spid="5"/>
                                        </p:tgtEl>
                                        <p:attrNameLst>
                                          <p:attrName>style.visibility</p:attrName>
                                        </p:attrNameLst>
                                      </p:cBhvr>
                                      <p:to>
                                        <p:strVal val="visible"/>
                                      </p:to>
                                    </p:set>
                                    <p:anim calcmode="lin" valueType="num">
                                      <p:cBhvr>
                                        <p:cTn id="47" dur="5000" fill="hold"/>
                                        <p:tgtEl>
                                          <p:spTgt spid="5"/>
                                        </p:tgtEl>
                                        <p:attrNameLst>
                                          <p:attrName>ppt_w</p:attrName>
                                        </p:attrNameLst>
                                      </p:cBhvr>
                                      <p:tavLst>
                                        <p:tav tm="0" fmla="#ppt_w*sin(2.5*pi*$)">
                                          <p:val>
                                            <p:fltVal val="0"/>
                                          </p:val>
                                        </p:tav>
                                        <p:tav tm="100000">
                                          <p:val>
                                            <p:fltVal val="1"/>
                                          </p:val>
                                        </p:tav>
                                      </p:tavLst>
                                    </p:anim>
                                    <p:anim calcmode="lin" valueType="num">
                                      <p:cBhvr>
                                        <p:cTn id="48" dur="5000" fill="hold"/>
                                        <p:tgtEl>
                                          <p:spTgt spid="5"/>
                                        </p:tgtEl>
                                        <p:attrNameLst>
                                          <p:attrName>ppt_h</p:attrName>
                                        </p:attrNameLst>
                                      </p:cBhvr>
                                      <p:tavLst>
                                        <p:tav tm="0">
                                          <p:val>
                                            <p:strVal val="#ppt_h"/>
                                          </p:val>
                                        </p:tav>
                                        <p:tav tm="100000">
                                          <p:val>
                                            <p:strVal val="#ppt_h"/>
                                          </p:val>
                                        </p:tav>
                                      </p:tavLst>
                                    </p:anim>
                                  </p:childTnLst>
                                </p:cTn>
                              </p:par>
                              <p:par>
                                <p:cTn id="49" presetID="2" presetClass="exit" presetSubtype="2" fill="hold" nodeType="withEffect">
                                  <p:stCondLst>
                                    <p:cond delay="0"/>
                                  </p:stCondLst>
                                  <p:childTnLst>
                                    <p:anim calcmode="lin" valueType="num">
                                      <p:cBhvr additive="base">
                                        <p:cTn id="50" dur="4000"/>
                                        <p:tgtEl>
                                          <p:spTgt spid="5"/>
                                        </p:tgtEl>
                                        <p:attrNameLst>
                                          <p:attrName>ppt_x</p:attrName>
                                        </p:attrNameLst>
                                      </p:cBhvr>
                                      <p:tavLst>
                                        <p:tav tm="0">
                                          <p:val>
                                            <p:strVal val="ppt_x"/>
                                          </p:val>
                                        </p:tav>
                                        <p:tav tm="100000">
                                          <p:val>
                                            <p:strVal val="1+ppt_w/2"/>
                                          </p:val>
                                        </p:tav>
                                      </p:tavLst>
                                    </p:anim>
                                    <p:anim calcmode="lin" valueType="num">
                                      <p:cBhvr additive="base">
                                        <p:cTn id="51" dur="4000"/>
                                        <p:tgtEl>
                                          <p:spTgt spid="5"/>
                                        </p:tgtEl>
                                        <p:attrNameLst>
                                          <p:attrName>ppt_y</p:attrName>
                                        </p:attrNameLst>
                                      </p:cBhvr>
                                      <p:tavLst>
                                        <p:tav tm="0">
                                          <p:val>
                                            <p:strVal val="ppt_y"/>
                                          </p:val>
                                        </p:tav>
                                        <p:tav tm="100000">
                                          <p:val>
                                            <p:strVal val="ppt_y"/>
                                          </p:val>
                                        </p:tav>
                                      </p:tavLst>
                                    </p:anim>
                                    <p:set>
                                      <p:cBhvr>
                                        <p:cTn id="52" dur="1" fill="hold">
                                          <p:stCondLst>
                                            <p:cond delay="3999"/>
                                          </p:stCondLst>
                                        </p:cTn>
                                        <p:tgtEl>
                                          <p:spTgt spid="5"/>
                                        </p:tgtEl>
                                        <p:attrNameLst>
                                          <p:attrName>style.visibility</p:attrName>
                                        </p:attrNameLst>
                                      </p:cBhvr>
                                      <p:to>
                                        <p:strVal val="hidden"/>
                                      </p:to>
                                    </p:set>
                                  </p:childTnLst>
                                </p:cTn>
                              </p:par>
                              <p:par>
                                <p:cTn id="53" presetID="2" presetClass="entr" presetSubtype="2" fill="hold" nodeType="withEffect">
                                  <p:stCondLst>
                                    <p:cond delay="0"/>
                                  </p:stCondLst>
                                  <p:childTnLst>
                                    <p:set>
                                      <p:cBhvr>
                                        <p:cTn id="54" dur="1" fill="hold">
                                          <p:stCondLst>
                                            <p:cond delay="0"/>
                                          </p:stCondLst>
                                        </p:cTn>
                                        <p:tgtEl>
                                          <p:spTgt spid="19"/>
                                        </p:tgtEl>
                                        <p:attrNameLst>
                                          <p:attrName>style.visibility</p:attrName>
                                        </p:attrNameLst>
                                      </p:cBhvr>
                                      <p:to>
                                        <p:strVal val="visible"/>
                                      </p:to>
                                    </p:set>
                                    <p:anim calcmode="lin" valueType="num">
                                      <p:cBhvr additive="base">
                                        <p:cTn id="55" dur="4000" fill="hold"/>
                                        <p:tgtEl>
                                          <p:spTgt spid="19"/>
                                        </p:tgtEl>
                                        <p:attrNameLst>
                                          <p:attrName>ppt_x</p:attrName>
                                        </p:attrNameLst>
                                      </p:cBhvr>
                                      <p:tavLst>
                                        <p:tav tm="0">
                                          <p:val>
                                            <p:strVal val="1+#ppt_w/2"/>
                                          </p:val>
                                        </p:tav>
                                        <p:tav tm="100000">
                                          <p:val>
                                            <p:strVal val="#ppt_x"/>
                                          </p:val>
                                        </p:tav>
                                      </p:tavLst>
                                    </p:anim>
                                    <p:anim calcmode="lin" valueType="num">
                                      <p:cBhvr additive="base">
                                        <p:cTn id="56" dur="4000" fill="hold"/>
                                        <p:tgtEl>
                                          <p:spTgt spid="19"/>
                                        </p:tgtEl>
                                        <p:attrNameLst>
                                          <p:attrName>ppt_y</p:attrName>
                                        </p:attrNameLst>
                                      </p:cBhvr>
                                      <p:tavLst>
                                        <p:tav tm="0">
                                          <p:val>
                                            <p:strVal val="#ppt_y"/>
                                          </p:val>
                                        </p:tav>
                                        <p:tav tm="100000">
                                          <p:val>
                                            <p:strVal val="#ppt_y"/>
                                          </p:val>
                                        </p:tav>
                                      </p:tavLst>
                                    </p:anim>
                                  </p:childTnLst>
                                </p:cTn>
                              </p:par>
                              <p:par>
                                <p:cTn id="57" presetID="19" presetClass="entr" presetSubtype="10" fill="hold" nodeType="withEffect">
                                  <p:stCondLst>
                                    <p:cond delay="0"/>
                                  </p:stCondLst>
                                  <p:childTnLst>
                                    <p:set>
                                      <p:cBhvr>
                                        <p:cTn id="58" dur="1" fill="hold">
                                          <p:stCondLst>
                                            <p:cond delay="0"/>
                                          </p:stCondLst>
                                        </p:cTn>
                                        <p:tgtEl>
                                          <p:spTgt spid="19"/>
                                        </p:tgtEl>
                                        <p:attrNameLst>
                                          <p:attrName>style.visibility</p:attrName>
                                        </p:attrNameLst>
                                      </p:cBhvr>
                                      <p:to>
                                        <p:strVal val="visible"/>
                                      </p:to>
                                    </p:set>
                                    <p:anim calcmode="lin" valueType="num">
                                      <p:cBhvr>
                                        <p:cTn id="59" dur="5000" fill="hold"/>
                                        <p:tgtEl>
                                          <p:spTgt spid="19"/>
                                        </p:tgtEl>
                                        <p:attrNameLst>
                                          <p:attrName>ppt_w</p:attrName>
                                        </p:attrNameLst>
                                      </p:cBhvr>
                                      <p:tavLst>
                                        <p:tav tm="0" fmla="#ppt_w*sin(2.5*pi*$)">
                                          <p:val>
                                            <p:fltVal val="0"/>
                                          </p:val>
                                        </p:tav>
                                        <p:tav tm="100000">
                                          <p:val>
                                            <p:fltVal val="1"/>
                                          </p:val>
                                        </p:tav>
                                      </p:tavLst>
                                    </p:anim>
                                    <p:anim calcmode="lin" valueType="num">
                                      <p:cBhvr>
                                        <p:cTn id="60" dur="5000" fill="hold"/>
                                        <p:tgtEl>
                                          <p:spTgt spid="19"/>
                                        </p:tgtEl>
                                        <p:attrNameLst>
                                          <p:attrName>ppt_h</p:attrName>
                                        </p:attrNameLst>
                                      </p:cBhvr>
                                      <p:tavLst>
                                        <p:tav tm="0">
                                          <p:val>
                                            <p:strVal val="#ppt_h"/>
                                          </p:val>
                                        </p:tav>
                                        <p:tav tm="100000">
                                          <p:val>
                                            <p:strVal val="#ppt_h"/>
                                          </p:val>
                                        </p:tav>
                                      </p:tavLst>
                                    </p:anim>
                                  </p:childTnLst>
                                </p:cTn>
                              </p:par>
                              <p:par>
                                <p:cTn id="61" presetID="2" presetClass="exit" presetSubtype="2" fill="hold" nodeType="withEffect">
                                  <p:stCondLst>
                                    <p:cond delay="0"/>
                                  </p:stCondLst>
                                  <p:childTnLst>
                                    <p:anim calcmode="lin" valueType="num">
                                      <p:cBhvr additive="base">
                                        <p:cTn id="62" dur="4000"/>
                                        <p:tgtEl>
                                          <p:spTgt spid="19"/>
                                        </p:tgtEl>
                                        <p:attrNameLst>
                                          <p:attrName>ppt_x</p:attrName>
                                        </p:attrNameLst>
                                      </p:cBhvr>
                                      <p:tavLst>
                                        <p:tav tm="0">
                                          <p:val>
                                            <p:strVal val="ppt_x"/>
                                          </p:val>
                                        </p:tav>
                                        <p:tav tm="100000">
                                          <p:val>
                                            <p:strVal val="1+ppt_w/2"/>
                                          </p:val>
                                        </p:tav>
                                      </p:tavLst>
                                    </p:anim>
                                    <p:anim calcmode="lin" valueType="num">
                                      <p:cBhvr additive="base">
                                        <p:cTn id="63" dur="4000"/>
                                        <p:tgtEl>
                                          <p:spTgt spid="19"/>
                                        </p:tgtEl>
                                        <p:attrNameLst>
                                          <p:attrName>ppt_y</p:attrName>
                                        </p:attrNameLst>
                                      </p:cBhvr>
                                      <p:tavLst>
                                        <p:tav tm="0">
                                          <p:val>
                                            <p:strVal val="ppt_y"/>
                                          </p:val>
                                        </p:tav>
                                        <p:tav tm="100000">
                                          <p:val>
                                            <p:strVal val="ppt_y"/>
                                          </p:val>
                                        </p:tav>
                                      </p:tavLst>
                                    </p:anim>
                                    <p:set>
                                      <p:cBhvr>
                                        <p:cTn id="64" dur="1" fill="hold">
                                          <p:stCondLst>
                                            <p:cond delay="3999"/>
                                          </p:stCondLst>
                                        </p:cTn>
                                        <p:tgtEl>
                                          <p:spTgt spid="19"/>
                                        </p:tgtEl>
                                        <p:attrNameLst>
                                          <p:attrName>style.visibility</p:attrName>
                                        </p:attrNameLst>
                                      </p:cBhvr>
                                      <p:to>
                                        <p:strVal val="hidden"/>
                                      </p:to>
                                    </p:set>
                                  </p:childTnLst>
                                </p:cTn>
                              </p:par>
                              <p:par>
                                <p:cTn id="65" presetID="2" presetClass="entr" presetSubtype="2" fill="hold" nodeType="withEffect">
                                  <p:stCondLst>
                                    <p:cond delay="0"/>
                                  </p:stCondLst>
                                  <p:childTnLst>
                                    <p:set>
                                      <p:cBhvr>
                                        <p:cTn id="66" dur="1" fill="hold">
                                          <p:stCondLst>
                                            <p:cond delay="0"/>
                                          </p:stCondLst>
                                        </p:cTn>
                                        <p:tgtEl>
                                          <p:spTgt spid="18"/>
                                        </p:tgtEl>
                                        <p:attrNameLst>
                                          <p:attrName>style.visibility</p:attrName>
                                        </p:attrNameLst>
                                      </p:cBhvr>
                                      <p:to>
                                        <p:strVal val="visible"/>
                                      </p:to>
                                    </p:set>
                                    <p:anim calcmode="lin" valueType="num">
                                      <p:cBhvr additive="base">
                                        <p:cTn id="67" dur="4000" fill="hold"/>
                                        <p:tgtEl>
                                          <p:spTgt spid="18"/>
                                        </p:tgtEl>
                                        <p:attrNameLst>
                                          <p:attrName>ppt_x</p:attrName>
                                        </p:attrNameLst>
                                      </p:cBhvr>
                                      <p:tavLst>
                                        <p:tav tm="0">
                                          <p:val>
                                            <p:strVal val="1+#ppt_w/2"/>
                                          </p:val>
                                        </p:tav>
                                        <p:tav tm="100000">
                                          <p:val>
                                            <p:strVal val="#ppt_x"/>
                                          </p:val>
                                        </p:tav>
                                      </p:tavLst>
                                    </p:anim>
                                    <p:anim calcmode="lin" valueType="num">
                                      <p:cBhvr additive="base">
                                        <p:cTn id="68" dur="4000" fill="hold"/>
                                        <p:tgtEl>
                                          <p:spTgt spid="18"/>
                                        </p:tgtEl>
                                        <p:attrNameLst>
                                          <p:attrName>ppt_y</p:attrName>
                                        </p:attrNameLst>
                                      </p:cBhvr>
                                      <p:tavLst>
                                        <p:tav tm="0">
                                          <p:val>
                                            <p:strVal val="#ppt_y"/>
                                          </p:val>
                                        </p:tav>
                                        <p:tav tm="100000">
                                          <p:val>
                                            <p:strVal val="#ppt_y"/>
                                          </p:val>
                                        </p:tav>
                                      </p:tavLst>
                                    </p:anim>
                                  </p:childTnLst>
                                </p:cTn>
                              </p:par>
                              <p:par>
                                <p:cTn id="69" presetID="19" presetClass="entr" presetSubtype="10" fill="hold" nodeType="withEffect">
                                  <p:stCondLst>
                                    <p:cond delay="0"/>
                                  </p:stCondLst>
                                  <p:childTnLst>
                                    <p:set>
                                      <p:cBhvr>
                                        <p:cTn id="70" dur="1" fill="hold">
                                          <p:stCondLst>
                                            <p:cond delay="0"/>
                                          </p:stCondLst>
                                        </p:cTn>
                                        <p:tgtEl>
                                          <p:spTgt spid="18"/>
                                        </p:tgtEl>
                                        <p:attrNameLst>
                                          <p:attrName>style.visibility</p:attrName>
                                        </p:attrNameLst>
                                      </p:cBhvr>
                                      <p:to>
                                        <p:strVal val="visible"/>
                                      </p:to>
                                    </p:set>
                                    <p:anim calcmode="lin" valueType="num">
                                      <p:cBhvr>
                                        <p:cTn id="71" dur="5000" fill="hold"/>
                                        <p:tgtEl>
                                          <p:spTgt spid="18"/>
                                        </p:tgtEl>
                                        <p:attrNameLst>
                                          <p:attrName>ppt_w</p:attrName>
                                        </p:attrNameLst>
                                      </p:cBhvr>
                                      <p:tavLst>
                                        <p:tav tm="0" fmla="#ppt_w*sin(2.5*pi*$)">
                                          <p:val>
                                            <p:fltVal val="0"/>
                                          </p:val>
                                        </p:tav>
                                        <p:tav tm="100000">
                                          <p:val>
                                            <p:fltVal val="1"/>
                                          </p:val>
                                        </p:tav>
                                      </p:tavLst>
                                    </p:anim>
                                    <p:anim calcmode="lin" valueType="num">
                                      <p:cBhvr>
                                        <p:cTn id="72" dur="5000" fill="hold"/>
                                        <p:tgtEl>
                                          <p:spTgt spid="18"/>
                                        </p:tgtEl>
                                        <p:attrNameLst>
                                          <p:attrName>ppt_h</p:attrName>
                                        </p:attrNameLst>
                                      </p:cBhvr>
                                      <p:tavLst>
                                        <p:tav tm="0">
                                          <p:val>
                                            <p:strVal val="#ppt_h"/>
                                          </p:val>
                                        </p:tav>
                                        <p:tav tm="100000">
                                          <p:val>
                                            <p:strVal val="#ppt_h"/>
                                          </p:val>
                                        </p:tav>
                                      </p:tavLst>
                                    </p:anim>
                                  </p:childTnLst>
                                </p:cTn>
                              </p:par>
                              <p:par>
                                <p:cTn id="73" presetID="2" presetClass="exit" presetSubtype="2" fill="hold" nodeType="withEffect">
                                  <p:stCondLst>
                                    <p:cond delay="0"/>
                                  </p:stCondLst>
                                  <p:childTnLst>
                                    <p:anim calcmode="lin" valueType="num">
                                      <p:cBhvr additive="base">
                                        <p:cTn id="74" dur="4000"/>
                                        <p:tgtEl>
                                          <p:spTgt spid="18"/>
                                        </p:tgtEl>
                                        <p:attrNameLst>
                                          <p:attrName>ppt_x</p:attrName>
                                        </p:attrNameLst>
                                      </p:cBhvr>
                                      <p:tavLst>
                                        <p:tav tm="0">
                                          <p:val>
                                            <p:strVal val="ppt_x"/>
                                          </p:val>
                                        </p:tav>
                                        <p:tav tm="100000">
                                          <p:val>
                                            <p:strVal val="1+ppt_w/2"/>
                                          </p:val>
                                        </p:tav>
                                      </p:tavLst>
                                    </p:anim>
                                    <p:anim calcmode="lin" valueType="num">
                                      <p:cBhvr additive="base">
                                        <p:cTn id="75" dur="4000"/>
                                        <p:tgtEl>
                                          <p:spTgt spid="18"/>
                                        </p:tgtEl>
                                        <p:attrNameLst>
                                          <p:attrName>ppt_y</p:attrName>
                                        </p:attrNameLst>
                                      </p:cBhvr>
                                      <p:tavLst>
                                        <p:tav tm="0">
                                          <p:val>
                                            <p:strVal val="ppt_y"/>
                                          </p:val>
                                        </p:tav>
                                        <p:tav tm="100000">
                                          <p:val>
                                            <p:strVal val="ppt_y"/>
                                          </p:val>
                                        </p:tav>
                                      </p:tavLst>
                                    </p:anim>
                                    <p:set>
                                      <p:cBhvr>
                                        <p:cTn id="76" dur="1" fill="hold">
                                          <p:stCondLst>
                                            <p:cond delay="3999"/>
                                          </p:stCondLst>
                                        </p:cTn>
                                        <p:tgtEl>
                                          <p:spTgt spid="18"/>
                                        </p:tgtEl>
                                        <p:attrNameLst>
                                          <p:attrName>style.visibility</p:attrName>
                                        </p:attrNameLst>
                                      </p:cBhvr>
                                      <p:to>
                                        <p:strVal val="hidden"/>
                                      </p:to>
                                    </p:set>
                                  </p:childTnLst>
                                </p:cTn>
                              </p:par>
                              <p:par>
                                <p:cTn id="77" presetID="2" presetClass="entr" presetSubtype="2" fill="hold" nodeType="withEffect">
                                  <p:stCondLst>
                                    <p:cond delay="0"/>
                                  </p:stCondLst>
                                  <p:childTnLst>
                                    <p:set>
                                      <p:cBhvr>
                                        <p:cTn id="78" dur="1" fill="hold">
                                          <p:stCondLst>
                                            <p:cond delay="0"/>
                                          </p:stCondLst>
                                        </p:cTn>
                                        <p:tgtEl>
                                          <p:spTgt spid="17"/>
                                        </p:tgtEl>
                                        <p:attrNameLst>
                                          <p:attrName>style.visibility</p:attrName>
                                        </p:attrNameLst>
                                      </p:cBhvr>
                                      <p:to>
                                        <p:strVal val="visible"/>
                                      </p:to>
                                    </p:set>
                                    <p:anim calcmode="lin" valueType="num">
                                      <p:cBhvr additive="base">
                                        <p:cTn id="79" dur="4000" fill="hold"/>
                                        <p:tgtEl>
                                          <p:spTgt spid="17"/>
                                        </p:tgtEl>
                                        <p:attrNameLst>
                                          <p:attrName>ppt_x</p:attrName>
                                        </p:attrNameLst>
                                      </p:cBhvr>
                                      <p:tavLst>
                                        <p:tav tm="0">
                                          <p:val>
                                            <p:strVal val="1+#ppt_w/2"/>
                                          </p:val>
                                        </p:tav>
                                        <p:tav tm="100000">
                                          <p:val>
                                            <p:strVal val="#ppt_x"/>
                                          </p:val>
                                        </p:tav>
                                      </p:tavLst>
                                    </p:anim>
                                    <p:anim calcmode="lin" valueType="num">
                                      <p:cBhvr additive="base">
                                        <p:cTn id="80" dur="4000" fill="hold"/>
                                        <p:tgtEl>
                                          <p:spTgt spid="17"/>
                                        </p:tgtEl>
                                        <p:attrNameLst>
                                          <p:attrName>ppt_y</p:attrName>
                                        </p:attrNameLst>
                                      </p:cBhvr>
                                      <p:tavLst>
                                        <p:tav tm="0">
                                          <p:val>
                                            <p:strVal val="#ppt_y"/>
                                          </p:val>
                                        </p:tav>
                                        <p:tav tm="100000">
                                          <p:val>
                                            <p:strVal val="#ppt_y"/>
                                          </p:val>
                                        </p:tav>
                                      </p:tavLst>
                                    </p:anim>
                                  </p:childTnLst>
                                </p:cTn>
                              </p:par>
                              <p:par>
                                <p:cTn id="81" presetID="19" presetClass="entr" presetSubtype="10" fill="hold" nodeType="withEffect">
                                  <p:stCondLst>
                                    <p:cond delay="0"/>
                                  </p:stCondLst>
                                  <p:childTnLst>
                                    <p:set>
                                      <p:cBhvr>
                                        <p:cTn id="82" dur="1" fill="hold">
                                          <p:stCondLst>
                                            <p:cond delay="0"/>
                                          </p:stCondLst>
                                        </p:cTn>
                                        <p:tgtEl>
                                          <p:spTgt spid="17"/>
                                        </p:tgtEl>
                                        <p:attrNameLst>
                                          <p:attrName>style.visibility</p:attrName>
                                        </p:attrNameLst>
                                      </p:cBhvr>
                                      <p:to>
                                        <p:strVal val="visible"/>
                                      </p:to>
                                    </p:set>
                                    <p:anim calcmode="lin" valueType="num">
                                      <p:cBhvr>
                                        <p:cTn id="83" dur="5000" fill="hold"/>
                                        <p:tgtEl>
                                          <p:spTgt spid="17"/>
                                        </p:tgtEl>
                                        <p:attrNameLst>
                                          <p:attrName>ppt_w</p:attrName>
                                        </p:attrNameLst>
                                      </p:cBhvr>
                                      <p:tavLst>
                                        <p:tav tm="0" fmla="#ppt_w*sin(2.5*pi*$)">
                                          <p:val>
                                            <p:fltVal val="0"/>
                                          </p:val>
                                        </p:tav>
                                        <p:tav tm="100000">
                                          <p:val>
                                            <p:fltVal val="1"/>
                                          </p:val>
                                        </p:tav>
                                      </p:tavLst>
                                    </p:anim>
                                    <p:anim calcmode="lin" valueType="num">
                                      <p:cBhvr>
                                        <p:cTn id="84" dur="5000" fill="hold"/>
                                        <p:tgtEl>
                                          <p:spTgt spid="17"/>
                                        </p:tgtEl>
                                        <p:attrNameLst>
                                          <p:attrName>ppt_h</p:attrName>
                                        </p:attrNameLst>
                                      </p:cBhvr>
                                      <p:tavLst>
                                        <p:tav tm="0">
                                          <p:val>
                                            <p:strVal val="#ppt_h"/>
                                          </p:val>
                                        </p:tav>
                                        <p:tav tm="100000">
                                          <p:val>
                                            <p:strVal val="#ppt_h"/>
                                          </p:val>
                                        </p:tav>
                                      </p:tavLst>
                                    </p:anim>
                                  </p:childTnLst>
                                </p:cTn>
                              </p:par>
                              <p:par>
                                <p:cTn id="85" presetID="2" presetClass="exit" presetSubtype="2" fill="hold" nodeType="withEffect">
                                  <p:stCondLst>
                                    <p:cond delay="0"/>
                                  </p:stCondLst>
                                  <p:childTnLst>
                                    <p:anim calcmode="lin" valueType="num">
                                      <p:cBhvr additive="base">
                                        <p:cTn id="86" dur="4000"/>
                                        <p:tgtEl>
                                          <p:spTgt spid="17"/>
                                        </p:tgtEl>
                                        <p:attrNameLst>
                                          <p:attrName>ppt_x</p:attrName>
                                        </p:attrNameLst>
                                      </p:cBhvr>
                                      <p:tavLst>
                                        <p:tav tm="0">
                                          <p:val>
                                            <p:strVal val="ppt_x"/>
                                          </p:val>
                                        </p:tav>
                                        <p:tav tm="100000">
                                          <p:val>
                                            <p:strVal val="1+ppt_w/2"/>
                                          </p:val>
                                        </p:tav>
                                      </p:tavLst>
                                    </p:anim>
                                    <p:anim calcmode="lin" valueType="num">
                                      <p:cBhvr additive="base">
                                        <p:cTn id="87" dur="4000"/>
                                        <p:tgtEl>
                                          <p:spTgt spid="17"/>
                                        </p:tgtEl>
                                        <p:attrNameLst>
                                          <p:attrName>ppt_y</p:attrName>
                                        </p:attrNameLst>
                                      </p:cBhvr>
                                      <p:tavLst>
                                        <p:tav tm="0">
                                          <p:val>
                                            <p:strVal val="ppt_y"/>
                                          </p:val>
                                        </p:tav>
                                        <p:tav tm="100000">
                                          <p:val>
                                            <p:strVal val="ppt_y"/>
                                          </p:val>
                                        </p:tav>
                                      </p:tavLst>
                                    </p:anim>
                                    <p:set>
                                      <p:cBhvr>
                                        <p:cTn id="88" dur="1" fill="hold">
                                          <p:stCondLst>
                                            <p:cond delay="3999"/>
                                          </p:stCondLst>
                                        </p:cTn>
                                        <p:tgtEl>
                                          <p:spTgt spid="17"/>
                                        </p:tgtEl>
                                        <p:attrNameLst>
                                          <p:attrName>style.visibility</p:attrName>
                                        </p:attrNameLst>
                                      </p:cBhvr>
                                      <p:to>
                                        <p:strVal val="hidden"/>
                                      </p:to>
                                    </p:set>
                                  </p:childTnLst>
                                </p:cTn>
                              </p:par>
                              <p:par>
                                <p:cTn id="89" presetID="2" presetClass="entr" presetSubtype="2" fill="hold" nodeType="withEffect">
                                  <p:stCondLst>
                                    <p:cond delay="0"/>
                                  </p:stCondLst>
                                  <p:childTnLst>
                                    <p:set>
                                      <p:cBhvr>
                                        <p:cTn id="90" dur="1" fill="hold">
                                          <p:stCondLst>
                                            <p:cond delay="0"/>
                                          </p:stCondLst>
                                        </p:cTn>
                                        <p:tgtEl>
                                          <p:spTgt spid="16"/>
                                        </p:tgtEl>
                                        <p:attrNameLst>
                                          <p:attrName>style.visibility</p:attrName>
                                        </p:attrNameLst>
                                      </p:cBhvr>
                                      <p:to>
                                        <p:strVal val="visible"/>
                                      </p:to>
                                    </p:set>
                                    <p:anim calcmode="lin" valueType="num">
                                      <p:cBhvr additive="base">
                                        <p:cTn id="91" dur="4000" fill="hold"/>
                                        <p:tgtEl>
                                          <p:spTgt spid="16"/>
                                        </p:tgtEl>
                                        <p:attrNameLst>
                                          <p:attrName>ppt_x</p:attrName>
                                        </p:attrNameLst>
                                      </p:cBhvr>
                                      <p:tavLst>
                                        <p:tav tm="0">
                                          <p:val>
                                            <p:strVal val="1+#ppt_w/2"/>
                                          </p:val>
                                        </p:tav>
                                        <p:tav tm="100000">
                                          <p:val>
                                            <p:strVal val="#ppt_x"/>
                                          </p:val>
                                        </p:tav>
                                      </p:tavLst>
                                    </p:anim>
                                    <p:anim calcmode="lin" valueType="num">
                                      <p:cBhvr additive="base">
                                        <p:cTn id="92" dur="4000" fill="hold"/>
                                        <p:tgtEl>
                                          <p:spTgt spid="16"/>
                                        </p:tgtEl>
                                        <p:attrNameLst>
                                          <p:attrName>ppt_y</p:attrName>
                                        </p:attrNameLst>
                                      </p:cBhvr>
                                      <p:tavLst>
                                        <p:tav tm="0">
                                          <p:val>
                                            <p:strVal val="#ppt_y"/>
                                          </p:val>
                                        </p:tav>
                                        <p:tav tm="100000">
                                          <p:val>
                                            <p:strVal val="#ppt_y"/>
                                          </p:val>
                                        </p:tav>
                                      </p:tavLst>
                                    </p:anim>
                                  </p:childTnLst>
                                </p:cTn>
                              </p:par>
                              <p:par>
                                <p:cTn id="93" presetID="19" presetClass="entr" presetSubtype="10" fill="hold" nodeType="withEffect">
                                  <p:stCondLst>
                                    <p:cond delay="0"/>
                                  </p:stCondLst>
                                  <p:childTnLst>
                                    <p:set>
                                      <p:cBhvr>
                                        <p:cTn id="94" dur="1" fill="hold">
                                          <p:stCondLst>
                                            <p:cond delay="0"/>
                                          </p:stCondLst>
                                        </p:cTn>
                                        <p:tgtEl>
                                          <p:spTgt spid="16"/>
                                        </p:tgtEl>
                                        <p:attrNameLst>
                                          <p:attrName>style.visibility</p:attrName>
                                        </p:attrNameLst>
                                      </p:cBhvr>
                                      <p:to>
                                        <p:strVal val="visible"/>
                                      </p:to>
                                    </p:set>
                                    <p:anim calcmode="lin" valueType="num">
                                      <p:cBhvr>
                                        <p:cTn id="95" dur="5000" fill="hold"/>
                                        <p:tgtEl>
                                          <p:spTgt spid="16"/>
                                        </p:tgtEl>
                                        <p:attrNameLst>
                                          <p:attrName>ppt_w</p:attrName>
                                        </p:attrNameLst>
                                      </p:cBhvr>
                                      <p:tavLst>
                                        <p:tav tm="0" fmla="#ppt_w*sin(2.5*pi*$)">
                                          <p:val>
                                            <p:fltVal val="0"/>
                                          </p:val>
                                        </p:tav>
                                        <p:tav tm="100000">
                                          <p:val>
                                            <p:fltVal val="1"/>
                                          </p:val>
                                        </p:tav>
                                      </p:tavLst>
                                    </p:anim>
                                    <p:anim calcmode="lin" valueType="num">
                                      <p:cBhvr>
                                        <p:cTn id="96" dur="5000" fill="hold"/>
                                        <p:tgtEl>
                                          <p:spTgt spid="16"/>
                                        </p:tgtEl>
                                        <p:attrNameLst>
                                          <p:attrName>ppt_h</p:attrName>
                                        </p:attrNameLst>
                                      </p:cBhvr>
                                      <p:tavLst>
                                        <p:tav tm="0">
                                          <p:val>
                                            <p:strVal val="#ppt_h"/>
                                          </p:val>
                                        </p:tav>
                                        <p:tav tm="100000">
                                          <p:val>
                                            <p:strVal val="#ppt_h"/>
                                          </p:val>
                                        </p:tav>
                                      </p:tavLst>
                                    </p:anim>
                                  </p:childTnLst>
                                </p:cTn>
                              </p:par>
                              <p:par>
                                <p:cTn id="97" presetID="2" presetClass="exit" presetSubtype="2" fill="hold" nodeType="withEffect">
                                  <p:stCondLst>
                                    <p:cond delay="0"/>
                                  </p:stCondLst>
                                  <p:childTnLst>
                                    <p:anim calcmode="lin" valueType="num">
                                      <p:cBhvr additive="base">
                                        <p:cTn id="98" dur="4000"/>
                                        <p:tgtEl>
                                          <p:spTgt spid="16"/>
                                        </p:tgtEl>
                                        <p:attrNameLst>
                                          <p:attrName>ppt_x</p:attrName>
                                        </p:attrNameLst>
                                      </p:cBhvr>
                                      <p:tavLst>
                                        <p:tav tm="0">
                                          <p:val>
                                            <p:strVal val="ppt_x"/>
                                          </p:val>
                                        </p:tav>
                                        <p:tav tm="100000">
                                          <p:val>
                                            <p:strVal val="1+ppt_w/2"/>
                                          </p:val>
                                        </p:tav>
                                      </p:tavLst>
                                    </p:anim>
                                    <p:anim calcmode="lin" valueType="num">
                                      <p:cBhvr additive="base">
                                        <p:cTn id="99" dur="4000"/>
                                        <p:tgtEl>
                                          <p:spTgt spid="16"/>
                                        </p:tgtEl>
                                        <p:attrNameLst>
                                          <p:attrName>ppt_y</p:attrName>
                                        </p:attrNameLst>
                                      </p:cBhvr>
                                      <p:tavLst>
                                        <p:tav tm="0">
                                          <p:val>
                                            <p:strVal val="ppt_y"/>
                                          </p:val>
                                        </p:tav>
                                        <p:tav tm="100000">
                                          <p:val>
                                            <p:strVal val="ppt_y"/>
                                          </p:val>
                                        </p:tav>
                                      </p:tavLst>
                                    </p:anim>
                                    <p:set>
                                      <p:cBhvr>
                                        <p:cTn id="100" dur="1" fill="hold">
                                          <p:stCondLst>
                                            <p:cond delay="3999"/>
                                          </p:stCondLst>
                                        </p:cTn>
                                        <p:tgtEl>
                                          <p:spTgt spid="16"/>
                                        </p:tgtEl>
                                        <p:attrNameLst>
                                          <p:attrName>style.visibility</p:attrName>
                                        </p:attrNameLst>
                                      </p:cBhvr>
                                      <p:to>
                                        <p:strVal val="hidden"/>
                                      </p:to>
                                    </p:set>
                                  </p:childTnLst>
                                </p:cTn>
                              </p:par>
                              <p:par>
                                <p:cTn id="101" presetID="2" presetClass="entr" presetSubtype="8" fill="hold" nodeType="withEffect">
                                  <p:stCondLst>
                                    <p:cond delay="0"/>
                                  </p:stCondLst>
                                  <p:childTnLst>
                                    <p:set>
                                      <p:cBhvr>
                                        <p:cTn id="102" dur="1" fill="hold">
                                          <p:stCondLst>
                                            <p:cond delay="0"/>
                                          </p:stCondLst>
                                        </p:cTn>
                                        <p:tgtEl>
                                          <p:spTgt spid="29"/>
                                        </p:tgtEl>
                                        <p:attrNameLst>
                                          <p:attrName>style.visibility</p:attrName>
                                        </p:attrNameLst>
                                      </p:cBhvr>
                                      <p:to>
                                        <p:strVal val="visible"/>
                                      </p:to>
                                    </p:set>
                                    <p:anim calcmode="lin" valueType="num">
                                      <p:cBhvr additive="base">
                                        <p:cTn id="103" dur="4000" fill="hold"/>
                                        <p:tgtEl>
                                          <p:spTgt spid="29"/>
                                        </p:tgtEl>
                                        <p:attrNameLst>
                                          <p:attrName>ppt_x</p:attrName>
                                        </p:attrNameLst>
                                      </p:cBhvr>
                                      <p:tavLst>
                                        <p:tav tm="0">
                                          <p:val>
                                            <p:strVal val="0-#ppt_w/2"/>
                                          </p:val>
                                        </p:tav>
                                        <p:tav tm="100000">
                                          <p:val>
                                            <p:strVal val="#ppt_x"/>
                                          </p:val>
                                        </p:tav>
                                      </p:tavLst>
                                    </p:anim>
                                    <p:anim calcmode="lin" valueType="num">
                                      <p:cBhvr additive="base">
                                        <p:cTn id="104" dur="4000" fill="hold"/>
                                        <p:tgtEl>
                                          <p:spTgt spid="29"/>
                                        </p:tgtEl>
                                        <p:attrNameLst>
                                          <p:attrName>ppt_y</p:attrName>
                                        </p:attrNameLst>
                                      </p:cBhvr>
                                      <p:tavLst>
                                        <p:tav tm="0">
                                          <p:val>
                                            <p:strVal val="#ppt_y"/>
                                          </p:val>
                                        </p:tav>
                                        <p:tav tm="100000">
                                          <p:val>
                                            <p:strVal val="#ppt_y"/>
                                          </p:val>
                                        </p:tav>
                                      </p:tavLst>
                                    </p:anim>
                                  </p:childTnLst>
                                </p:cTn>
                              </p:par>
                              <p:par>
                                <p:cTn id="105" presetID="19" presetClass="entr" presetSubtype="10" fill="hold" nodeType="withEffect">
                                  <p:stCondLst>
                                    <p:cond delay="0"/>
                                  </p:stCondLst>
                                  <p:childTnLst>
                                    <p:set>
                                      <p:cBhvr>
                                        <p:cTn id="106" dur="1" fill="hold">
                                          <p:stCondLst>
                                            <p:cond delay="0"/>
                                          </p:stCondLst>
                                        </p:cTn>
                                        <p:tgtEl>
                                          <p:spTgt spid="29"/>
                                        </p:tgtEl>
                                        <p:attrNameLst>
                                          <p:attrName>style.visibility</p:attrName>
                                        </p:attrNameLst>
                                      </p:cBhvr>
                                      <p:to>
                                        <p:strVal val="visible"/>
                                      </p:to>
                                    </p:set>
                                    <p:anim calcmode="lin" valueType="num">
                                      <p:cBhvr>
                                        <p:cTn id="107" dur="5000" fill="hold"/>
                                        <p:tgtEl>
                                          <p:spTgt spid="29"/>
                                        </p:tgtEl>
                                        <p:attrNameLst>
                                          <p:attrName>ppt_w</p:attrName>
                                        </p:attrNameLst>
                                      </p:cBhvr>
                                      <p:tavLst>
                                        <p:tav tm="0" fmla="#ppt_w*sin(2.5*pi*$)">
                                          <p:val>
                                            <p:fltVal val="0"/>
                                          </p:val>
                                        </p:tav>
                                        <p:tav tm="100000">
                                          <p:val>
                                            <p:fltVal val="1"/>
                                          </p:val>
                                        </p:tav>
                                      </p:tavLst>
                                    </p:anim>
                                    <p:anim calcmode="lin" valueType="num">
                                      <p:cBhvr>
                                        <p:cTn id="108" dur="5000" fill="hold"/>
                                        <p:tgtEl>
                                          <p:spTgt spid="29"/>
                                        </p:tgtEl>
                                        <p:attrNameLst>
                                          <p:attrName>ppt_h</p:attrName>
                                        </p:attrNameLst>
                                      </p:cBhvr>
                                      <p:tavLst>
                                        <p:tav tm="0">
                                          <p:val>
                                            <p:strVal val="#ppt_h"/>
                                          </p:val>
                                        </p:tav>
                                        <p:tav tm="100000">
                                          <p:val>
                                            <p:strVal val="#ppt_h"/>
                                          </p:val>
                                        </p:tav>
                                      </p:tavLst>
                                    </p:anim>
                                  </p:childTnLst>
                                </p:cTn>
                              </p:par>
                              <p:par>
                                <p:cTn id="109" presetID="2" presetClass="exit" presetSubtype="8" fill="hold" nodeType="withEffect">
                                  <p:stCondLst>
                                    <p:cond delay="0"/>
                                  </p:stCondLst>
                                  <p:childTnLst>
                                    <p:anim calcmode="lin" valueType="num">
                                      <p:cBhvr additive="base">
                                        <p:cTn id="110" dur="4000"/>
                                        <p:tgtEl>
                                          <p:spTgt spid="29"/>
                                        </p:tgtEl>
                                        <p:attrNameLst>
                                          <p:attrName>ppt_x</p:attrName>
                                        </p:attrNameLst>
                                      </p:cBhvr>
                                      <p:tavLst>
                                        <p:tav tm="0">
                                          <p:val>
                                            <p:strVal val="ppt_x"/>
                                          </p:val>
                                        </p:tav>
                                        <p:tav tm="100000">
                                          <p:val>
                                            <p:strVal val="0-ppt_w/2"/>
                                          </p:val>
                                        </p:tav>
                                      </p:tavLst>
                                    </p:anim>
                                    <p:anim calcmode="lin" valueType="num">
                                      <p:cBhvr additive="base">
                                        <p:cTn id="111" dur="4000"/>
                                        <p:tgtEl>
                                          <p:spTgt spid="29"/>
                                        </p:tgtEl>
                                        <p:attrNameLst>
                                          <p:attrName>ppt_y</p:attrName>
                                        </p:attrNameLst>
                                      </p:cBhvr>
                                      <p:tavLst>
                                        <p:tav tm="0">
                                          <p:val>
                                            <p:strVal val="ppt_y"/>
                                          </p:val>
                                        </p:tav>
                                        <p:tav tm="100000">
                                          <p:val>
                                            <p:strVal val="ppt_y"/>
                                          </p:val>
                                        </p:tav>
                                      </p:tavLst>
                                    </p:anim>
                                    <p:set>
                                      <p:cBhvr>
                                        <p:cTn id="112" dur="1" fill="hold">
                                          <p:stCondLst>
                                            <p:cond delay="3999"/>
                                          </p:stCondLst>
                                        </p:cTn>
                                        <p:tgtEl>
                                          <p:spTgt spid="29"/>
                                        </p:tgtEl>
                                        <p:attrNameLst>
                                          <p:attrName>style.visibility</p:attrName>
                                        </p:attrNameLst>
                                      </p:cBhvr>
                                      <p:to>
                                        <p:strVal val="hidden"/>
                                      </p:to>
                                    </p:set>
                                  </p:childTnLst>
                                </p:cTn>
                              </p:par>
                              <p:par>
                                <p:cTn id="113" presetID="2" presetClass="entr" presetSubtype="8" fill="hold" nodeType="withEffect">
                                  <p:stCondLst>
                                    <p:cond delay="0"/>
                                  </p:stCondLst>
                                  <p:childTnLst>
                                    <p:set>
                                      <p:cBhvr>
                                        <p:cTn id="114" dur="1" fill="hold">
                                          <p:stCondLst>
                                            <p:cond delay="0"/>
                                          </p:stCondLst>
                                        </p:cTn>
                                        <p:tgtEl>
                                          <p:spTgt spid="30"/>
                                        </p:tgtEl>
                                        <p:attrNameLst>
                                          <p:attrName>style.visibility</p:attrName>
                                        </p:attrNameLst>
                                      </p:cBhvr>
                                      <p:to>
                                        <p:strVal val="visible"/>
                                      </p:to>
                                    </p:set>
                                    <p:anim calcmode="lin" valueType="num">
                                      <p:cBhvr additive="base">
                                        <p:cTn id="115" dur="4000" fill="hold"/>
                                        <p:tgtEl>
                                          <p:spTgt spid="30"/>
                                        </p:tgtEl>
                                        <p:attrNameLst>
                                          <p:attrName>ppt_x</p:attrName>
                                        </p:attrNameLst>
                                      </p:cBhvr>
                                      <p:tavLst>
                                        <p:tav tm="0">
                                          <p:val>
                                            <p:strVal val="0-#ppt_w/2"/>
                                          </p:val>
                                        </p:tav>
                                        <p:tav tm="100000">
                                          <p:val>
                                            <p:strVal val="#ppt_x"/>
                                          </p:val>
                                        </p:tav>
                                      </p:tavLst>
                                    </p:anim>
                                    <p:anim calcmode="lin" valueType="num">
                                      <p:cBhvr additive="base">
                                        <p:cTn id="116" dur="4000" fill="hold"/>
                                        <p:tgtEl>
                                          <p:spTgt spid="30"/>
                                        </p:tgtEl>
                                        <p:attrNameLst>
                                          <p:attrName>ppt_y</p:attrName>
                                        </p:attrNameLst>
                                      </p:cBhvr>
                                      <p:tavLst>
                                        <p:tav tm="0">
                                          <p:val>
                                            <p:strVal val="#ppt_y"/>
                                          </p:val>
                                        </p:tav>
                                        <p:tav tm="100000">
                                          <p:val>
                                            <p:strVal val="#ppt_y"/>
                                          </p:val>
                                        </p:tav>
                                      </p:tavLst>
                                    </p:anim>
                                  </p:childTnLst>
                                </p:cTn>
                              </p:par>
                              <p:par>
                                <p:cTn id="117" presetID="19" presetClass="entr" presetSubtype="10" fill="hold" nodeType="withEffect">
                                  <p:stCondLst>
                                    <p:cond delay="0"/>
                                  </p:stCondLst>
                                  <p:childTnLst>
                                    <p:set>
                                      <p:cBhvr>
                                        <p:cTn id="118" dur="1" fill="hold">
                                          <p:stCondLst>
                                            <p:cond delay="0"/>
                                          </p:stCondLst>
                                        </p:cTn>
                                        <p:tgtEl>
                                          <p:spTgt spid="30"/>
                                        </p:tgtEl>
                                        <p:attrNameLst>
                                          <p:attrName>style.visibility</p:attrName>
                                        </p:attrNameLst>
                                      </p:cBhvr>
                                      <p:to>
                                        <p:strVal val="visible"/>
                                      </p:to>
                                    </p:set>
                                    <p:anim calcmode="lin" valueType="num">
                                      <p:cBhvr>
                                        <p:cTn id="119" dur="5000" fill="hold"/>
                                        <p:tgtEl>
                                          <p:spTgt spid="30"/>
                                        </p:tgtEl>
                                        <p:attrNameLst>
                                          <p:attrName>ppt_w</p:attrName>
                                        </p:attrNameLst>
                                      </p:cBhvr>
                                      <p:tavLst>
                                        <p:tav tm="0" fmla="#ppt_w*sin(2.5*pi*$)">
                                          <p:val>
                                            <p:fltVal val="0"/>
                                          </p:val>
                                        </p:tav>
                                        <p:tav tm="100000">
                                          <p:val>
                                            <p:fltVal val="1"/>
                                          </p:val>
                                        </p:tav>
                                      </p:tavLst>
                                    </p:anim>
                                    <p:anim calcmode="lin" valueType="num">
                                      <p:cBhvr>
                                        <p:cTn id="120" dur="5000" fill="hold"/>
                                        <p:tgtEl>
                                          <p:spTgt spid="30"/>
                                        </p:tgtEl>
                                        <p:attrNameLst>
                                          <p:attrName>ppt_h</p:attrName>
                                        </p:attrNameLst>
                                      </p:cBhvr>
                                      <p:tavLst>
                                        <p:tav tm="0">
                                          <p:val>
                                            <p:strVal val="#ppt_h"/>
                                          </p:val>
                                        </p:tav>
                                        <p:tav tm="100000">
                                          <p:val>
                                            <p:strVal val="#ppt_h"/>
                                          </p:val>
                                        </p:tav>
                                      </p:tavLst>
                                    </p:anim>
                                  </p:childTnLst>
                                </p:cTn>
                              </p:par>
                              <p:par>
                                <p:cTn id="121" presetID="2" presetClass="exit" presetSubtype="8" fill="hold" nodeType="withEffect">
                                  <p:stCondLst>
                                    <p:cond delay="0"/>
                                  </p:stCondLst>
                                  <p:childTnLst>
                                    <p:anim calcmode="lin" valueType="num">
                                      <p:cBhvr additive="base">
                                        <p:cTn id="122" dur="4000"/>
                                        <p:tgtEl>
                                          <p:spTgt spid="30"/>
                                        </p:tgtEl>
                                        <p:attrNameLst>
                                          <p:attrName>ppt_x</p:attrName>
                                        </p:attrNameLst>
                                      </p:cBhvr>
                                      <p:tavLst>
                                        <p:tav tm="0">
                                          <p:val>
                                            <p:strVal val="ppt_x"/>
                                          </p:val>
                                        </p:tav>
                                        <p:tav tm="100000">
                                          <p:val>
                                            <p:strVal val="0-ppt_w/2"/>
                                          </p:val>
                                        </p:tav>
                                      </p:tavLst>
                                    </p:anim>
                                    <p:anim calcmode="lin" valueType="num">
                                      <p:cBhvr additive="base">
                                        <p:cTn id="123" dur="4000"/>
                                        <p:tgtEl>
                                          <p:spTgt spid="30"/>
                                        </p:tgtEl>
                                        <p:attrNameLst>
                                          <p:attrName>ppt_y</p:attrName>
                                        </p:attrNameLst>
                                      </p:cBhvr>
                                      <p:tavLst>
                                        <p:tav tm="0">
                                          <p:val>
                                            <p:strVal val="ppt_y"/>
                                          </p:val>
                                        </p:tav>
                                        <p:tav tm="100000">
                                          <p:val>
                                            <p:strVal val="ppt_y"/>
                                          </p:val>
                                        </p:tav>
                                      </p:tavLst>
                                    </p:anim>
                                    <p:set>
                                      <p:cBhvr>
                                        <p:cTn id="124" dur="1" fill="hold">
                                          <p:stCondLst>
                                            <p:cond delay="3999"/>
                                          </p:stCondLst>
                                        </p:cTn>
                                        <p:tgtEl>
                                          <p:spTgt spid="30"/>
                                        </p:tgtEl>
                                        <p:attrNameLst>
                                          <p:attrName>style.visibility</p:attrName>
                                        </p:attrNameLst>
                                      </p:cBhvr>
                                      <p:to>
                                        <p:strVal val="hidden"/>
                                      </p:to>
                                    </p:set>
                                  </p:childTnLst>
                                </p:cTn>
                              </p:par>
                              <p:par>
                                <p:cTn id="125" presetID="2" presetClass="entr" presetSubtype="8" fill="hold" nodeType="withEffect">
                                  <p:stCondLst>
                                    <p:cond delay="0"/>
                                  </p:stCondLst>
                                  <p:childTnLst>
                                    <p:set>
                                      <p:cBhvr>
                                        <p:cTn id="126" dur="1" fill="hold">
                                          <p:stCondLst>
                                            <p:cond delay="0"/>
                                          </p:stCondLst>
                                        </p:cTn>
                                        <p:tgtEl>
                                          <p:spTgt spid="31"/>
                                        </p:tgtEl>
                                        <p:attrNameLst>
                                          <p:attrName>style.visibility</p:attrName>
                                        </p:attrNameLst>
                                      </p:cBhvr>
                                      <p:to>
                                        <p:strVal val="visible"/>
                                      </p:to>
                                    </p:set>
                                    <p:anim calcmode="lin" valueType="num">
                                      <p:cBhvr additive="base">
                                        <p:cTn id="127" dur="4000" fill="hold"/>
                                        <p:tgtEl>
                                          <p:spTgt spid="31"/>
                                        </p:tgtEl>
                                        <p:attrNameLst>
                                          <p:attrName>ppt_x</p:attrName>
                                        </p:attrNameLst>
                                      </p:cBhvr>
                                      <p:tavLst>
                                        <p:tav tm="0">
                                          <p:val>
                                            <p:strVal val="0-#ppt_w/2"/>
                                          </p:val>
                                        </p:tav>
                                        <p:tav tm="100000">
                                          <p:val>
                                            <p:strVal val="#ppt_x"/>
                                          </p:val>
                                        </p:tav>
                                      </p:tavLst>
                                    </p:anim>
                                    <p:anim calcmode="lin" valueType="num">
                                      <p:cBhvr additive="base">
                                        <p:cTn id="128" dur="4000" fill="hold"/>
                                        <p:tgtEl>
                                          <p:spTgt spid="31"/>
                                        </p:tgtEl>
                                        <p:attrNameLst>
                                          <p:attrName>ppt_y</p:attrName>
                                        </p:attrNameLst>
                                      </p:cBhvr>
                                      <p:tavLst>
                                        <p:tav tm="0">
                                          <p:val>
                                            <p:strVal val="#ppt_y"/>
                                          </p:val>
                                        </p:tav>
                                        <p:tav tm="100000">
                                          <p:val>
                                            <p:strVal val="#ppt_y"/>
                                          </p:val>
                                        </p:tav>
                                      </p:tavLst>
                                    </p:anim>
                                  </p:childTnLst>
                                </p:cTn>
                              </p:par>
                              <p:par>
                                <p:cTn id="129" presetID="19" presetClass="entr" presetSubtype="10" fill="hold" nodeType="withEffect">
                                  <p:stCondLst>
                                    <p:cond delay="0"/>
                                  </p:stCondLst>
                                  <p:childTnLst>
                                    <p:set>
                                      <p:cBhvr>
                                        <p:cTn id="130" dur="1" fill="hold">
                                          <p:stCondLst>
                                            <p:cond delay="0"/>
                                          </p:stCondLst>
                                        </p:cTn>
                                        <p:tgtEl>
                                          <p:spTgt spid="31"/>
                                        </p:tgtEl>
                                        <p:attrNameLst>
                                          <p:attrName>style.visibility</p:attrName>
                                        </p:attrNameLst>
                                      </p:cBhvr>
                                      <p:to>
                                        <p:strVal val="visible"/>
                                      </p:to>
                                    </p:set>
                                    <p:anim calcmode="lin" valueType="num">
                                      <p:cBhvr>
                                        <p:cTn id="131" dur="5000" fill="hold"/>
                                        <p:tgtEl>
                                          <p:spTgt spid="31"/>
                                        </p:tgtEl>
                                        <p:attrNameLst>
                                          <p:attrName>ppt_w</p:attrName>
                                        </p:attrNameLst>
                                      </p:cBhvr>
                                      <p:tavLst>
                                        <p:tav tm="0" fmla="#ppt_w*sin(2.5*pi*$)">
                                          <p:val>
                                            <p:fltVal val="0"/>
                                          </p:val>
                                        </p:tav>
                                        <p:tav tm="100000">
                                          <p:val>
                                            <p:fltVal val="1"/>
                                          </p:val>
                                        </p:tav>
                                      </p:tavLst>
                                    </p:anim>
                                    <p:anim calcmode="lin" valueType="num">
                                      <p:cBhvr>
                                        <p:cTn id="132" dur="5000" fill="hold"/>
                                        <p:tgtEl>
                                          <p:spTgt spid="31"/>
                                        </p:tgtEl>
                                        <p:attrNameLst>
                                          <p:attrName>ppt_h</p:attrName>
                                        </p:attrNameLst>
                                      </p:cBhvr>
                                      <p:tavLst>
                                        <p:tav tm="0">
                                          <p:val>
                                            <p:strVal val="#ppt_h"/>
                                          </p:val>
                                        </p:tav>
                                        <p:tav tm="100000">
                                          <p:val>
                                            <p:strVal val="#ppt_h"/>
                                          </p:val>
                                        </p:tav>
                                      </p:tavLst>
                                    </p:anim>
                                  </p:childTnLst>
                                </p:cTn>
                              </p:par>
                              <p:par>
                                <p:cTn id="133" presetID="2" presetClass="exit" presetSubtype="8" fill="hold" nodeType="withEffect">
                                  <p:stCondLst>
                                    <p:cond delay="0"/>
                                  </p:stCondLst>
                                  <p:childTnLst>
                                    <p:anim calcmode="lin" valueType="num">
                                      <p:cBhvr additive="base">
                                        <p:cTn id="134" dur="4000"/>
                                        <p:tgtEl>
                                          <p:spTgt spid="31"/>
                                        </p:tgtEl>
                                        <p:attrNameLst>
                                          <p:attrName>ppt_x</p:attrName>
                                        </p:attrNameLst>
                                      </p:cBhvr>
                                      <p:tavLst>
                                        <p:tav tm="0">
                                          <p:val>
                                            <p:strVal val="ppt_x"/>
                                          </p:val>
                                        </p:tav>
                                        <p:tav tm="100000">
                                          <p:val>
                                            <p:strVal val="0-ppt_w/2"/>
                                          </p:val>
                                        </p:tav>
                                      </p:tavLst>
                                    </p:anim>
                                    <p:anim calcmode="lin" valueType="num">
                                      <p:cBhvr additive="base">
                                        <p:cTn id="135" dur="4000"/>
                                        <p:tgtEl>
                                          <p:spTgt spid="31"/>
                                        </p:tgtEl>
                                        <p:attrNameLst>
                                          <p:attrName>ppt_y</p:attrName>
                                        </p:attrNameLst>
                                      </p:cBhvr>
                                      <p:tavLst>
                                        <p:tav tm="0">
                                          <p:val>
                                            <p:strVal val="ppt_y"/>
                                          </p:val>
                                        </p:tav>
                                        <p:tav tm="100000">
                                          <p:val>
                                            <p:strVal val="ppt_y"/>
                                          </p:val>
                                        </p:tav>
                                      </p:tavLst>
                                    </p:anim>
                                    <p:set>
                                      <p:cBhvr>
                                        <p:cTn id="136" dur="1" fill="hold">
                                          <p:stCondLst>
                                            <p:cond delay="3999"/>
                                          </p:stCondLst>
                                        </p:cTn>
                                        <p:tgtEl>
                                          <p:spTgt spid="31"/>
                                        </p:tgtEl>
                                        <p:attrNameLst>
                                          <p:attrName>style.visibility</p:attrName>
                                        </p:attrNameLst>
                                      </p:cBhvr>
                                      <p:to>
                                        <p:strVal val="hidden"/>
                                      </p:to>
                                    </p:set>
                                  </p:childTnLst>
                                </p:cTn>
                              </p:par>
                              <p:par>
                                <p:cTn id="137" presetID="2" presetClass="entr" presetSubtype="8" fill="hold" nodeType="withEffect">
                                  <p:stCondLst>
                                    <p:cond delay="0"/>
                                  </p:stCondLst>
                                  <p:childTnLst>
                                    <p:set>
                                      <p:cBhvr>
                                        <p:cTn id="138" dur="1" fill="hold">
                                          <p:stCondLst>
                                            <p:cond delay="0"/>
                                          </p:stCondLst>
                                        </p:cTn>
                                        <p:tgtEl>
                                          <p:spTgt spid="32"/>
                                        </p:tgtEl>
                                        <p:attrNameLst>
                                          <p:attrName>style.visibility</p:attrName>
                                        </p:attrNameLst>
                                      </p:cBhvr>
                                      <p:to>
                                        <p:strVal val="visible"/>
                                      </p:to>
                                    </p:set>
                                    <p:anim calcmode="lin" valueType="num">
                                      <p:cBhvr additive="base">
                                        <p:cTn id="139" dur="4000" fill="hold"/>
                                        <p:tgtEl>
                                          <p:spTgt spid="32"/>
                                        </p:tgtEl>
                                        <p:attrNameLst>
                                          <p:attrName>ppt_x</p:attrName>
                                        </p:attrNameLst>
                                      </p:cBhvr>
                                      <p:tavLst>
                                        <p:tav tm="0">
                                          <p:val>
                                            <p:strVal val="0-#ppt_w/2"/>
                                          </p:val>
                                        </p:tav>
                                        <p:tav tm="100000">
                                          <p:val>
                                            <p:strVal val="#ppt_x"/>
                                          </p:val>
                                        </p:tav>
                                      </p:tavLst>
                                    </p:anim>
                                    <p:anim calcmode="lin" valueType="num">
                                      <p:cBhvr additive="base">
                                        <p:cTn id="140" dur="4000" fill="hold"/>
                                        <p:tgtEl>
                                          <p:spTgt spid="32"/>
                                        </p:tgtEl>
                                        <p:attrNameLst>
                                          <p:attrName>ppt_y</p:attrName>
                                        </p:attrNameLst>
                                      </p:cBhvr>
                                      <p:tavLst>
                                        <p:tav tm="0">
                                          <p:val>
                                            <p:strVal val="#ppt_y"/>
                                          </p:val>
                                        </p:tav>
                                        <p:tav tm="100000">
                                          <p:val>
                                            <p:strVal val="#ppt_y"/>
                                          </p:val>
                                        </p:tav>
                                      </p:tavLst>
                                    </p:anim>
                                  </p:childTnLst>
                                </p:cTn>
                              </p:par>
                              <p:par>
                                <p:cTn id="141" presetID="19" presetClass="entr" presetSubtype="10" fill="hold" nodeType="withEffect">
                                  <p:stCondLst>
                                    <p:cond delay="0"/>
                                  </p:stCondLst>
                                  <p:childTnLst>
                                    <p:set>
                                      <p:cBhvr>
                                        <p:cTn id="142" dur="1" fill="hold">
                                          <p:stCondLst>
                                            <p:cond delay="0"/>
                                          </p:stCondLst>
                                        </p:cTn>
                                        <p:tgtEl>
                                          <p:spTgt spid="32"/>
                                        </p:tgtEl>
                                        <p:attrNameLst>
                                          <p:attrName>style.visibility</p:attrName>
                                        </p:attrNameLst>
                                      </p:cBhvr>
                                      <p:to>
                                        <p:strVal val="visible"/>
                                      </p:to>
                                    </p:set>
                                    <p:anim calcmode="lin" valueType="num">
                                      <p:cBhvr>
                                        <p:cTn id="143" dur="5000" fill="hold"/>
                                        <p:tgtEl>
                                          <p:spTgt spid="32"/>
                                        </p:tgtEl>
                                        <p:attrNameLst>
                                          <p:attrName>ppt_w</p:attrName>
                                        </p:attrNameLst>
                                      </p:cBhvr>
                                      <p:tavLst>
                                        <p:tav tm="0" fmla="#ppt_w*sin(2.5*pi*$)">
                                          <p:val>
                                            <p:fltVal val="0"/>
                                          </p:val>
                                        </p:tav>
                                        <p:tav tm="100000">
                                          <p:val>
                                            <p:fltVal val="1"/>
                                          </p:val>
                                        </p:tav>
                                      </p:tavLst>
                                    </p:anim>
                                    <p:anim calcmode="lin" valueType="num">
                                      <p:cBhvr>
                                        <p:cTn id="144" dur="5000" fill="hold"/>
                                        <p:tgtEl>
                                          <p:spTgt spid="32"/>
                                        </p:tgtEl>
                                        <p:attrNameLst>
                                          <p:attrName>ppt_h</p:attrName>
                                        </p:attrNameLst>
                                      </p:cBhvr>
                                      <p:tavLst>
                                        <p:tav tm="0">
                                          <p:val>
                                            <p:strVal val="#ppt_h"/>
                                          </p:val>
                                        </p:tav>
                                        <p:tav tm="100000">
                                          <p:val>
                                            <p:strVal val="#ppt_h"/>
                                          </p:val>
                                        </p:tav>
                                      </p:tavLst>
                                    </p:anim>
                                  </p:childTnLst>
                                </p:cTn>
                              </p:par>
                              <p:par>
                                <p:cTn id="145" presetID="2" presetClass="exit" presetSubtype="8" fill="hold" nodeType="withEffect">
                                  <p:stCondLst>
                                    <p:cond delay="0"/>
                                  </p:stCondLst>
                                  <p:childTnLst>
                                    <p:anim calcmode="lin" valueType="num">
                                      <p:cBhvr additive="base">
                                        <p:cTn id="146" dur="4000"/>
                                        <p:tgtEl>
                                          <p:spTgt spid="32"/>
                                        </p:tgtEl>
                                        <p:attrNameLst>
                                          <p:attrName>ppt_x</p:attrName>
                                        </p:attrNameLst>
                                      </p:cBhvr>
                                      <p:tavLst>
                                        <p:tav tm="0">
                                          <p:val>
                                            <p:strVal val="ppt_x"/>
                                          </p:val>
                                        </p:tav>
                                        <p:tav tm="100000">
                                          <p:val>
                                            <p:strVal val="0-ppt_w/2"/>
                                          </p:val>
                                        </p:tav>
                                      </p:tavLst>
                                    </p:anim>
                                    <p:anim calcmode="lin" valueType="num">
                                      <p:cBhvr additive="base">
                                        <p:cTn id="147" dur="4000"/>
                                        <p:tgtEl>
                                          <p:spTgt spid="32"/>
                                        </p:tgtEl>
                                        <p:attrNameLst>
                                          <p:attrName>ppt_y</p:attrName>
                                        </p:attrNameLst>
                                      </p:cBhvr>
                                      <p:tavLst>
                                        <p:tav tm="0">
                                          <p:val>
                                            <p:strVal val="ppt_y"/>
                                          </p:val>
                                        </p:tav>
                                        <p:tav tm="100000">
                                          <p:val>
                                            <p:strVal val="ppt_y"/>
                                          </p:val>
                                        </p:tav>
                                      </p:tavLst>
                                    </p:anim>
                                    <p:set>
                                      <p:cBhvr>
                                        <p:cTn id="148" dur="1" fill="hold">
                                          <p:stCondLst>
                                            <p:cond delay="3999"/>
                                          </p:stCondLst>
                                        </p:cTn>
                                        <p:tgtEl>
                                          <p:spTgt spid="32"/>
                                        </p:tgtEl>
                                        <p:attrNameLst>
                                          <p:attrName>style.visibility</p:attrName>
                                        </p:attrNameLst>
                                      </p:cBhvr>
                                      <p:to>
                                        <p:strVal val="hidden"/>
                                      </p:to>
                                    </p:set>
                                  </p:childTnLst>
                                </p:cTn>
                              </p:par>
                              <p:par>
                                <p:cTn id="149" presetID="2" presetClass="entr" presetSubtype="8" fill="hold" nodeType="withEffect">
                                  <p:stCondLst>
                                    <p:cond delay="0"/>
                                  </p:stCondLst>
                                  <p:childTnLst>
                                    <p:set>
                                      <p:cBhvr>
                                        <p:cTn id="150" dur="1" fill="hold">
                                          <p:stCondLst>
                                            <p:cond delay="0"/>
                                          </p:stCondLst>
                                        </p:cTn>
                                        <p:tgtEl>
                                          <p:spTgt spid="45"/>
                                        </p:tgtEl>
                                        <p:attrNameLst>
                                          <p:attrName>style.visibility</p:attrName>
                                        </p:attrNameLst>
                                      </p:cBhvr>
                                      <p:to>
                                        <p:strVal val="visible"/>
                                      </p:to>
                                    </p:set>
                                    <p:anim calcmode="lin" valueType="num">
                                      <p:cBhvr additive="base">
                                        <p:cTn id="151" dur="4000" fill="hold"/>
                                        <p:tgtEl>
                                          <p:spTgt spid="45"/>
                                        </p:tgtEl>
                                        <p:attrNameLst>
                                          <p:attrName>ppt_x</p:attrName>
                                        </p:attrNameLst>
                                      </p:cBhvr>
                                      <p:tavLst>
                                        <p:tav tm="0">
                                          <p:val>
                                            <p:strVal val="0-#ppt_w/2"/>
                                          </p:val>
                                        </p:tav>
                                        <p:tav tm="100000">
                                          <p:val>
                                            <p:strVal val="#ppt_x"/>
                                          </p:val>
                                        </p:tav>
                                      </p:tavLst>
                                    </p:anim>
                                    <p:anim calcmode="lin" valueType="num">
                                      <p:cBhvr additive="base">
                                        <p:cTn id="152" dur="4000" fill="hold"/>
                                        <p:tgtEl>
                                          <p:spTgt spid="45"/>
                                        </p:tgtEl>
                                        <p:attrNameLst>
                                          <p:attrName>ppt_y</p:attrName>
                                        </p:attrNameLst>
                                      </p:cBhvr>
                                      <p:tavLst>
                                        <p:tav tm="0">
                                          <p:val>
                                            <p:strVal val="#ppt_y"/>
                                          </p:val>
                                        </p:tav>
                                        <p:tav tm="100000">
                                          <p:val>
                                            <p:strVal val="#ppt_y"/>
                                          </p:val>
                                        </p:tav>
                                      </p:tavLst>
                                    </p:anim>
                                  </p:childTnLst>
                                </p:cTn>
                              </p:par>
                              <p:par>
                                <p:cTn id="153" presetID="19" presetClass="entr" presetSubtype="10" fill="hold" nodeType="withEffect">
                                  <p:stCondLst>
                                    <p:cond delay="0"/>
                                  </p:stCondLst>
                                  <p:childTnLst>
                                    <p:set>
                                      <p:cBhvr>
                                        <p:cTn id="154" dur="1" fill="hold">
                                          <p:stCondLst>
                                            <p:cond delay="0"/>
                                          </p:stCondLst>
                                        </p:cTn>
                                        <p:tgtEl>
                                          <p:spTgt spid="45"/>
                                        </p:tgtEl>
                                        <p:attrNameLst>
                                          <p:attrName>style.visibility</p:attrName>
                                        </p:attrNameLst>
                                      </p:cBhvr>
                                      <p:to>
                                        <p:strVal val="visible"/>
                                      </p:to>
                                    </p:set>
                                    <p:anim calcmode="lin" valueType="num">
                                      <p:cBhvr>
                                        <p:cTn id="155" dur="5000" fill="hold"/>
                                        <p:tgtEl>
                                          <p:spTgt spid="45"/>
                                        </p:tgtEl>
                                        <p:attrNameLst>
                                          <p:attrName>ppt_w</p:attrName>
                                        </p:attrNameLst>
                                      </p:cBhvr>
                                      <p:tavLst>
                                        <p:tav tm="0" fmla="#ppt_w*sin(2.5*pi*$)">
                                          <p:val>
                                            <p:fltVal val="0"/>
                                          </p:val>
                                        </p:tav>
                                        <p:tav tm="100000">
                                          <p:val>
                                            <p:fltVal val="1"/>
                                          </p:val>
                                        </p:tav>
                                      </p:tavLst>
                                    </p:anim>
                                    <p:anim calcmode="lin" valueType="num">
                                      <p:cBhvr>
                                        <p:cTn id="156" dur="5000" fill="hold"/>
                                        <p:tgtEl>
                                          <p:spTgt spid="45"/>
                                        </p:tgtEl>
                                        <p:attrNameLst>
                                          <p:attrName>ppt_h</p:attrName>
                                        </p:attrNameLst>
                                      </p:cBhvr>
                                      <p:tavLst>
                                        <p:tav tm="0">
                                          <p:val>
                                            <p:strVal val="#ppt_h"/>
                                          </p:val>
                                        </p:tav>
                                        <p:tav tm="100000">
                                          <p:val>
                                            <p:strVal val="#ppt_h"/>
                                          </p:val>
                                        </p:tav>
                                      </p:tavLst>
                                    </p:anim>
                                  </p:childTnLst>
                                </p:cTn>
                              </p:par>
                              <p:par>
                                <p:cTn id="157" presetID="2" presetClass="exit" presetSubtype="8" fill="hold" nodeType="withEffect">
                                  <p:stCondLst>
                                    <p:cond delay="0"/>
                                  </p:stCondLst>
                                  <p:childTnLst>
                                    <p:anim calcmode="lin" valueType="num">
                                      <p:cBhvr additive="base">
                                        <p:cTn id="158" dur="4000"/>
                                        <p:tgtEl>
                                          <p:spTgt spid="45"/>
                                        </p:tgtEl>
                                        <p:attrNameLst>
                                          <p:attrName>ppt_x</p:attrName>
                                        </p:attrNameLst>
                                      </p:cBhvr>
                                      <p:tavLst>
                                        <p:tav tm="0">
                                          <p:val>
                                            <p:strVal val="ppt_x"/>
                                          </p:val>
                                        </p:tav>
                                        <p:tav tm="100000">
                                          <p:val>
                                            <p:strVal val="0-ppt_w/2"/>
                                          </p:val>
                                        </p:tav>
                                      </p:tavLst>
                                    </p:anim>
                                    <p:anim calcmode="lin" valueType="num">
                                      <p:cBhvr additive="base">
                                        <p:cTn id="159" dur="4000"/>
                                        <p:tgtEl>
                                          <p:spTgt spid="45"/>
                                        </p:tgtEl>
                                        <p:attrNameLst>
                                          <p:attrName>ppt_y</p:attrName>
                                        </p:attrNameLst>
                                      </p:cBhvr>
                                      <p:tavLst>
                                        <p:tav tm="0">
                                          <p:val>
                                            <p:strVal val="ppt_y"/>
                                          </p:val>
                                        </p:tav>
                                        <p:tav tm="100000">
                                          <p:val>
                                            <p:strVal val="ppt_y"/>
                                          </p:val>
                                        </p:tav>
                                      </p:tavLst>
                                    </p:anim>
                                    <p:set>
                                      <p:cBhvr>
                                        <p:cTn id="160" dur="1" fill="hold">
                                          <p:stCondLst>
                                            <p:cond delay="3999"/>
                                          </p:stCondLst>
                                        </p:cTn>
                                        <p:tgtEl>
                                          <p:spTgt spid="45"/>
                                        </p:tgtEl>
                                        <p:attrNameLst>
                                          <p:attrName>style.visibility</p:attrName>
                                        </p:attrNameLst>
                                      </p:cBhvr>
                                      <p:to>
                                        <p:strVal val="hidden"/>
                                      </p:to>
                                    </p:set>
                                  </p:childTnLst>
                                </p:cTn>
                              </p:par>
                              <p:par>
                                <p:cTn id="161" presetID="2" presetClass="entr" presetSubtype="8" fill="hold" nodeType="withEffect">
                                  <p:stCondLst>
                                    <p:cond delay="0"/>
                                  </p:stCondLst>
                                  <p:childTnLst>
                                    <p:set>
                                      <p:cBhvr>
                                        <p:cTn id="162" dur="1" fill="hold">
                                          <p:stCondLst>
                                            <p:cond delay="0"/>
                                          </p:stCondLst>
                                        </p:cTn>
                                        <p:tgtEl>
                                          <p:spTgt spid="44"/>
                                        </p:tgtEl>
                                        <p:attrNameLst>
                                          <p:attrName>style.visibility</p:attrName>
                                        </p:attrNameLst>
                                      </p:cBhvr>
                                      <p:to>
                                        <p:strVal val="visible"/>
                                      </p:to>
                                    </p:set>
                                    <p:anim calcmode="lin" valueType="num">
                                      <p:cBhvr additive="base">
                                        <p:cTn id="163" dur="4000" fill="hold"/>
                                        <p:tgtEl>
                                          <p:spTgt spid="44"/>
                                        </p:tgtEl>
                                        <p:attrNameLst>
                                          <p:attrName>ppt_x</p:attrName>
                                        </p:attrNameLst>
                                      </p:cBhvr>
                                      <p:tavLst>
                                        <p:tav tm="0">
                                          <p:val>
                                            <p:strVal val="0-#ppt_w/2"/>
                                          </p:val>
                                        </p:tav>
                                        <p:tav tm="100000">
                                          <p:val>
                                            <p:strVal val="#ppt_x"/>
                                          </p:val>
                                        </p:tav>
                                      </p:tavLst>
                                    </p:anim>
                                    <p:anim calcmode="lin" valueType="num">
                                      <p:cBhvr additive="base">
                                        <p:cTn id="164" dur="4000" fill="hold"/>
                                        <p:tgtEl>
                                          <p:spTgt spid="44"/>
                                        </p:tgtEl>
                                        <p:attrNameLst>
                                          <p:attrName>ppt_y</p:attrName>
                                        </p:attrNameLst>
                                      </p:cBhvr>
                                      <p:tavLst>
                                        <p:tav tm="0">
                                          <p:val>
                                            <p:strVal val="#ppt_y"/>
                                          </p:val>
                                        </p:tav>
                                        <p:tav tm="100000">
                                          <p:val>
                                            <p:strVal val="#ppt_y"/>
                                          </p:val>
                                        </p:tav>
                                      </p:tavLst>
                                    </p:anim>
                                  </p:childTnLst>
                                </p:cTn>
                              </p:par>
                              <p:par>
                                <p:cTn id="165" presetID="19" presetClass="entr" presetSubtype="10" fill="hold" nodeType="withEffect">
                                  <p:stCondLst>
                                    <p:cond delay="0"/>
                                  </p:stCondLst>
                                  <p:childTnLst>
                                    <p:set>
                                      <p:cBhvr>
                                        <p:cTn id="166" dur="1" fill="hold">
                                          <p:stCondLst>
                                            <p:cond delay="0"/>
                                          </p:stCondLst>
                                        </p:cTn>
                                        <p:tgtEl>
                                          <p:spTgt spid="44"/>
                                        </p:tgtEl>
                                        <p:attrNameLst>
                                          <p:attrName>style.visibility</p:attrName>
                                        </p:attrNameLst>
                                      </p:cBhvr>
                                      <p:to>
                                        <p:strVal val="visible"/>
                                      </p:to>
                                    </p:set>
                                    <p:anim calcmode="lin" valueType="num">
                                      <p:cBhvr>
                                        <p:cTn id="167" dur="5000" fill="hold"/>
                                        <p:tgtEl>
                                          <p:spTgt spid="44"/>
                                        </p:tgtEl>
                                        <p:attrNameLst>
                                          <p:attrName>ppt_w</p:attrName>
                                        </p:attrNameLst>
                                      </p:cBhvr>
                                      <p:tavLst>
                                        <p:tav tm="0" fmla="#ppt_w*sin(2.5*pi*$)">
                                          <p:val>
                                            <p:fltVal val="0"/>
                                          </p:val>
                                        </p:tav>
                                        <p:tav tm="100000">
                                          <p:val>
                                            <p:fltVal val="1"/>
                                          </p:val>
                                        </p:tav>
                                      </p:tavLst>
                                    </p:anim>
                                    <p:anim calcmode="lin" valueType="num">
                                      <p:cBhvr>
                                        <p:cTn id="168" dur="5000" fill="hold"/>
                                        <p:tgtEl>
                                          <p:spTgt spid="44"/>
                                        </p:tgtEl>
                                        <p:attrNameLst>
                                          <p:attrName>ppt_h</p:attrName>
                                        </p:attrNameLst>
                                      </p:cBhvr>
                                      <p:tavLst>
                                        <p:tav tm="0">
                                          <p:val>
                                            <p:strVal val="#ppt_h"/>
                                          </p:val>
                                        </p:tav>
                                        <p:tav tm="100000">
                                          <p:val>
                                            <p:strVal val="#ppt_h"/>
                                          </p:val>
                                        </p:tav>
                                      </p:tavLst>
                                    </p:anim>
                                  </p:childTnLst>
                                </p:cTn>
                              </p:par>
                              <p:par>
                                <p:cTn id="169" presetID="2" presetClass="exit" presetSubtype="8" fill="hold" nodeType="withEffect">
                                  <p:stCondLst>
                                    <p:cond delay="0"/>
                                  </p:stCondLst>
                                  <p:childTnLst>
                                    <p:anim calcmode="lin" valueType="num">
                                      <p:cBhvr additive="base">
                                        <p:cTn id="170" dur="4000"/>
                                        <p:tgtEl>
                                          <p:spTgt spid="44"/>
                                        </p:tgtEl>
                                        <p:attrNameLst>
                                          <p:attrName>ppt_x</p:attrName>
                                        </p:attrNameLst>
                                      </p:cBhvr>
                                      <p:tavLst>
                                        <p:tav tm="0">
                                          <p:val>
                                            <p:strVal val="ppt_x"/>
                                          </p:val>
                                        </p:tav>
                                        <p:tav tm="100000">
                                          <p:val>
                                            <p:strVal val="0-ppt_w/2"/>
                                          </p:val>
                                        </p:tav>
                                      </p:tavLst>
                                    </p:anim>
                                    <p:anim calcmode="lin" valueType="num">
                                      <p:cBhvr additive="base">
                                        <p:cTn id="171" dur="4000"/>
                                        <p:tgtEl>
                                          <p:spTgt spid="44"/>
                                        </p:tgtEl>
                                        <p:attrNameLst>
                                          <p:attrName>ppt_y</p:attrName>
                                        </p:attrNameLst>
                                      </p:cBhvr>
                                      <p:tavLst>
                                        <p:tav tm="0">
                                          <p:val>
                                            <p:strVal val="ppt_y"/>
                                          </p:val>
                                        </p:tav>
                                        <p:tav tm="100000">
                                          <p:val>
                                            <p:strVal val="ppt_y"/>
                                          </p:val>
                                        </p:tav>
                                      </p:tavLst>
                                    </p:anim>
                                    <p:set>
                                      <p:cBhvr>
                                        <p:cTn id="172" dur="1" fill="hold">
                                          <p:stCondLst>
                                            <p:cond delay="3999"/>
                                          </p:stCondLst>
                                        </p:cTn>
                                        <p:tgtEl>
                                          <p:spTgt spid="44"/>
                                        </p:tgtEl>
                                        <p:attrNameLst>
                                          <p:attrName>style.visibility</p:attrName>
                                        </p:attrNameLst>
                                      </p:cBhvr>
                                      <p:to>
                                        <p:strVal val="hidden"/>
                                      </p:to>
                                    </p:set>
                                  </p:childTnLst>
                                </p:cTn>
                              </p:par>
                              <p:par>
                                <p:cTn id="173" presetID="2" presetClass="entr" presetSubtype="8" fill="hold" nodeType="withEffect">
                                  <p:stCondLst>
                                    <p:cond delay="0"/>
                                  </p:stCondLst>
                                  <p:childTnLst>
                                    <p:set>
                                      <p:cBhvr>
                                        <p:cTn id="174" dur="1" fill="hold">
                                          <p:stCondLst>
                                            <p:cond delay="0"/>
                                          </p:stCondLst>
                                        </p:cTn>
                                        <p:tgtEl>
                                          <p:spTgt spid="43"/>
                                        </p:tgtEl>
                                        <p:attrNameLst>
                                          <p:attrName>style.visibility</p:attrName>
                                        </p:attrNameLst>
                                      </p:cBhvr>
                                      <p:to>
                                        <p:strVal val="visible"/>
                                      </p:to>
                                    </p:set>
                                    <p:anim calcmode="lin" valueType="num">
                                      <p:cBhvr additive="base">
                                        <p:cTn id="175" dur="4000" fill="hold"/>
                                        <p:tgtEl>
                                          <p:spTgt spid="43"/>
                                        </p:tgtEl>
                                        <p:attrNameLst>
                                          <p:attrName>ppt_x</p:attrName>
                                        </p:attrNameLst>
                                      </p:cBhvr>
                                      <p:tavLst>
                                        <p:tav tm="0">
                                          <p:val>
                                            <p:strVal val="0-#ppt_w/2"/>
                                          </p:val>
                                        </p:tav>
                                        <p:tav tm="100000">
                                          <p:val>
                                            <p:strVal val="#ppt_x"/>
                                          </p:val>
                                        </p:tav>
                                      </p:tavLst>
                                    </p:anim>
                                    <p:anim calcmode="lin" valueType="num">
                                      <p:cBhvr additive="base">
                                        <p:cTn id="176" dur="4000" fill="hold"/>
                                        <p:tgtEl>
                                          <p:spTgt spid="43"/>
                                        </p:tgtEl>
                                        <p:attrNameLst>
                                          <p:attrName>ppt_y</p:attrName>
                                        </p:attrNameLst>
                                      </p:cBhvr>
                                      <p:tavLst>
                                        <p:tav tm="0">
                                          <p:val>
                                            <p:strVal val="#ppt_y"/>
                                          </p:val>
                                        </p:tav>
                                        <p:tav tm="100000">
                                          <p:val>
                                            <p:strVal val="#ppt_y"/>
                                          </p:val>
                                        </p:tav>
                                      </p:tavLst>
                                    </p:anim>
                                  </p:childTnLst>
                                </p:cTn>
                              </p:par>
                              <p:par>
                                <p:cTn id="177" presetID="19" presetClass="entr" presetSubtype="10" fill="hold" nodeType="withEffect">
                                  <p:stCondLst>
                                    <p:cond delay="0"/>
                                  </p:stCondLst>
                                  <p:childTnLst>
                                    <p:set>
                                      <p:cBhvr>
                                        <p:cTn id="178" dur="1" fill="hold">
                                          <p:stCondLst>
                                            <p:cond delay="0"/>
                                          </p:stCondLst>
                                        </p:cTn>
                                        <p:tgtEl>
                                          <p:spTgt spid="43"/>
                                        </p:tgtEl>
                                        <p:attrNameLst>
                                          <p:attrName>style.visibility</p:attrName>
                                        </p:attrNameLst>
                                      </p:cBhvr>
                                      <p:to>
                                        <p:strVal val="visible"/>
                                      </p:to>
                                    </p:set>
                                    <p:anim calcmode="lin" valueType="num">
                                      <p:cBhvr>
                                        <p:cTn id="179" dur="5000" fill="hold"/>
                                        <p:tgtEl>
                                          <p:spTgt spid="43"/>
                                        </p:tgtEl>
                                        <p:attrNameLst>
                                          <p:attrName>ppt_w</p:attrName>
                                        </p:attrNameLst>
                                      </p:cBhvr>
                                      <p:tavLst>
                                        <p:tav tm="0" fmla="#ppt_w*sin(2.5*pi*$)">
                                          <p:val>
                                            <p:fltVal val="0"/>
                                          </p:val>
                                        </p:tav>
                                        <p:tav tm="100000">
                                          <p:val>
                                            <p:fltVal val="1"/>
                                          </p:val>
                                        </p:tav>
                                      </p:tavLst>
                                    </p:anim>
                                    <p:anim calcmode="lin" valueType="num">
                                      <p:cBhvr>
                                        <p:cTn id="180" dur="5000" fill="hold"/>
                                        <p:tgtEl>
                                          <p:spTgt spid="43"/>
                                        </p:tgtEl>
                                        <p:attrNameLst>
                                          <p:attrName>ppt_h</p:attrName>
                                        </p:attrNameLst>
                                      </p:cBhvr>
                                      <p:tavLst>
                                        <p:tav tm="0">
                                          <p:val>
                                            <p:strVal val="#ppt_h"/>
                                          </p:val>
                                        </p:tav>
                                        <p:tav tm="100000">
                                          <p:val>
                                            <p:strVal val="#ppt_h"/>
                                          </p:val>
                                        </p:tav>
                                      </p:tavLst>
                                    </p:anim>
                                  </p:childTnLst>
                                </p:cTn>
                              </p:par>
                              <p:par>
                                <p:cTn id="181" presetID="2" presetClass="exit" presetSubtype="8" fill="hold" nodeType="withEffect">
                                  <p:stCondLst>
                                    <p:cond delay="0"/>
                                  </p:stCondLst>
                                  <p:childTnLst>
                                    <p:anim calcmode="lin" valueType="num">
                                      <p:cBhvr additive="base">
                                        <p:cTn id="182" dur="4000"/>
                                        <p:tgtEl>
                                          <p:spTgt spid="43"/>
                                        </p:tgtEl>
                                        <p:attrNameLst>
                                          <p:attrName>ppt_x</p:attrName>
                                        </p:attrNameLst>
                                      </p:cBhvr>
                                      <p:tavLst>
                                        <p:tav tm="0">
                                          <p:val>
                                            <p:strVal val="ppt_x"/>
                                          </p:val>
                                        </p:tav>
                                        <p:tav tm="100000">
                                          <p:val>
                                            <p:strVal val="0-ppt_w/2"/>
                                          </p:val>
                                        </p:tav>
                                      </p:tavLst>
                                    </p:anim>
                                    <p:anim calcmode="lin" valueType="num">
                                      <p:cBhvr additive="base">
                                        <p:cTn id="183" dur="4000"/>
                                        <p:tgtEl>
                                          <p:spTgt spid="43"/>
                                        </p:tgtEl>
                                        <p:attrNameLst>
                                          <p:attrName>ppt_y</p:attrName>
                                        </p:attrNameLst>
                                      </p:cBhvr>
                                      <p:tavLst>
                                        <p:tav tm="0">
                                          <p:val>
                                            <p:strVal val="ppt_y"/>
                                          </p:val>
                                        </p:tav>
                                        <p:tav tm="100000">
                                          <p:val>
                                            <p:strVal val="ppt_y"/>
                                          </p:val>
                                        </p:tav>
                                      </p:tavLst>
                                    </p:anim>
                                    <p:set>
                                      <p:cBhvr>
                                        <p:cTn id="184" dur="1" fill="hold">
                                          <p:stCondLst>
                                            <p:cond delay="3999"/>
                                          </p:stCondLst>
                                        </p:cTn>
                                        <p:tgtEl>
                                          <p:spTgt spid="43"/>
                                        </p:tgtEl>
                                        <p:attrNameLst>
                                          <p:attrName>style.visibility</p:attrName>
                                        </p:attrNameLst>
                                      </p:cBhvr>
                                      <p:to>
                                        <p:strVal val="hidden"/>
                                      </p:to>
                                    </p:set>
                                  </p:childTnLst>
                                </p:cTn>
                              </p:par>
                              <p:par>
                                <p:cTn id="185" presetID="2" presetClass="entr" presetSubtype="8" fill="hold" nodeType="withEffect">
                                  <p:stCondLst>
                                    <p:cond delay="0"/>
                                  </p:stCondLst>
                                  <p:childTnLst>
                                    <p:set>
                                      <p:cBhvr>
                                        <p:cTn id="186" dur="1" fill="hold">
                                          <p:stCondLst>
                                            <p:cond delay="0"/>
                                          </p:stCondLst>
                                        </p:cTn>
                                        <p:tgtEl>
                                          <p:spTgt spid="42"/>
                                        </p:tgtEl>
                                        <p:attrNameLst>
                                          <p:attrName>style.visibility</p:attrName>
                                        </p:attrNameLst>
                                      </p:cBhvr>
                                      <p:to>
                                        <p:strVal val="visible"/>
                                      </p:to>
                                    </p:set>
                                    <p:anim calcmode="lin" valueType="num">
                                      <p:cBhvr additive="base">
                                        <p:cTn id="187" dur="4000" fill="hold"/>
                                        <p:tgtEl>
                                          <p:spTgt spid="42"/>
                                        </p:tgtEl>
                                        <p:attrNameLst>
                                          <p:attrName>ppt_x</p:attrName>
                                        </p:attrNameLst>
                                      </p:cBhvr>
                                      <p:tavLst>
                                        <p:tav tm="0">
                                          <p:val>
                                            <p:strVal val="0-#ppt_w/2"/>
                                          </p:val>
                                        </p:tav>
                                        <p:tav tm="100000">
                                          <p:val>
                                            <p:strVal val="#ppt_x"/>
                                          </p:val>
                                        </p:tav>
                                      </p:tavLst>
                                    </p:anim>
                                    <p:anim calcmode="lin" valueType="num">
                                      <p:cBhvr additive="base">
                                        <p:cTn id="188" dur="4000" fill="hold"/>
                                        <p:tgtEl>
                                          <p:spTgt spid="42"/>
                                        </p:tgtEl>
                                        <p:attrNameLst>
                                          <p:attrName>ppt_y</p:attrName>
                                        </p:attrNameLst>
                                      </p:cBhvr>
                                      <p:tavLst>
                                        <p:tav tm="0">
                                          <p:val>
                                            <p:strVal val="#ppt_y"/>
                                          </p:val>
                                        </p:tav>
                                        <p:tav tm="100000">
                                          <p:val>
                                            <p:strVal val="#ppt_y"/>
                                          </p:val>
                                        </p:tav>
                                      </p:tavLst>
                                    </p:anim>
                                  </p:childTnLst>
                                </p:cTn>
                              </p:par>
                              <p:par>
                                <p:cTn id="189" presetID="19" presetClass="entr" presetSubtype="10" fill="hold" nodeType="withEffect">
                                  <p:stCondLst>
                                    <p:cond delay="0"/>
                                  </p:stCondLst>
                                  <p:childTnLst>
                                    <p:set>
                                      <p:cBhvr>
                                        <p:cTn id="190" dur="1" fill="hold">
                                          <p:stCondLst>
                                            <p:cond delay="0"/>
                                          </p:stCondLst>
                                        </p:cTn>
                                        <p:tgtEl>
                                          <p:spTgt spid="42"/>
                                        </p:tgtEl>
                                        <p:attrNameLst>
                                          <p:attrName>style.visibility</p:attrName>
                                        </p:attrNameLst>
                                      </p:cBhvr>
                                      <p:to>
                                        <p:strVal val="visible"/>
                                      </p:to>
                                    </p:set>
                                    <p:anim calcmode="lin" valueType="num">
                                      <p:cBhvr>
                                        <p:cTn id="191" dur="5000" fill="hold"/>
                                        <p:tgtEl>
                                          <p:spTgt spid="42"/>
                                        </p:tgtEl>
                                        <p:attrNameLst>
                                          <p:attrName>ppt_w</p:attrName>
                                        </p:attrNameLst>
                                      </p:cBhvr>
                                      <p:tavLst>
                                        <p:tav tm="0" fmla="#ppt_w*sin(2.5*pi*$)">
                                          <p:val>
                                            <p:fltVal val="0"/>
                                          </p:val>
                                        </p:tav>
                                        <p:tav tm="100000">
                                          <p:val>
                                            <p:fltVal val="1"/>
                                          </p:val>
                                        </p:tav>
                                      </p:tavLst>
                                    </p:anim>
                                    <p:anim calcmode="lin" valueType="num">
                                      <p:cBhvr>
                                        <p:cTn id="192" dur="5000" fill="hold"/>
                                        <p:tgtEl>
                                          <p:spTgt spid="42"/>
                                        </p:tgtEl>
                                        <p:attrNameLst>
                                          <p:attrName>ppt_h</p:attrName>
                                        </p:attrNameLst>
                                      </p:cBhvr>
                                      <p:tavLst>
                                        <p:tav tm="0">
                                          <p:val>
                                            <p:strVal val="#ppt_h"/>
                                          </p:val>
                                        </p:tav>
                                        <p:tav tm="100000">
                                          <p:val>
                                            <p:strVal val="#ppt_h"/>
                                          </p:val>
                                        </p:tav>
                                      </p:tavLst>
                                    </p:anim>
                                  </p:childTnLst>
                                </p:cTn>
                              </p:par>
                              <p:par>
                                <p:cTn id="193" presetID="2" presetClass="exit" presetSubtype="8" fill="hold" nodeType="withEffect">
                                  <p:stCondLst>
                                    <p:cond delay="0"/>
                                  </p:stCondLst>
                                  <p:childTnLst>
                                    <p:anim calcmode="lin" valueType="num">
                                      <p:cBhvr additive="base">
                                        <p:cTn id="194" dur="4000"/>
                                        <p:tgtEl>
                                          <p:spTgt spid="42"/>
                                        </p:tgtEl>
                                        <p:attrNameLst>
                                          <p:attrName>ppt_x</p:attrName>
                                        </p:attrNameLst>
                                      </p:cBhvr>
                                      <p:tavLst>
                                        <p:tav tm="0">
                                          <p:val>
                                            <p:strVal val="ppt_x"/>
                                          </p:val>
                                        </p:tav>
                                        <p:tav tm="100000">
                                          <p:val>
                                            <p:strVal val="0-ppt_w/2"/>
                                          </p:val>
                                        </p:tav>
                                      </p:tavLst>
                                    </p:anim>
                                    <p:anim calcmode="lin" valueType="num">
                                      <p:cBhvr additive="base">
                                        <p:cTn id="195" dur="4000"/>
                                        <p:tgtEl>
                                          <p:spTgt spid="42"/>
                                        </p:tgtEl>
                                        <p:attrNameLst>
                                          <p:attrName>ppt_y</p:attrName>
                                        </p:attrNameLst>
                                      </p:cBhvr>
                                      <p:tavLst>
                                        <p:tav tm="0">
                                          <p:val>
                                            <p:strVal val="ppt_y"/>
                                          </p:val>
                                        </p:tav>
                                        <p:tav tm="100000">
                                          <p:val>
                                            <p:strVal val="ppt_y"/>
                                          </p:val>
                                        </p:tav>
                                      </p:tavLst>
                                    </p:anim>
                                    <p:set>
                                      <p:cBhvr>
                                        <p:cTn id="196" dur="1" fill="hold">
                                          <p:stCondLst>
                                            <p:cond delay="3999"/>
                                          </p:stCondLst>
                                        </p:cTn>
                                        <p:tgtEl>
                                          <p:spTgt spid="42"/>
                                        </p:tgtEl>
                                        <p:attrNameLst>
                                          <p:attrName>style.visibility</p:attrName>
                                        </p:attrNameLst>
                                      </p:cBhvr>
                                      <p:to>
                                        <p:strVal val="hidden"/>
                                      </p:to>
                                    </p:set>
                                  </p:childTnLst>
                                </p:cTn>
                              </p:par>
                              <p:par>
                                <p:cTn id="197" presetID="23" presetClass="entr" presetSubtype="272" fill="hold" nodeType="withEffect">
                                  <p:stCondLst>
                                    <p:cond delay="500"/>
                                  </p:stCondLst>
                                  <p:childTnLst>
                                    <p:set>
                                      <p:cBhvr>
                                        <p:cTn id="198" dur="1" fill="hold">
                                          <p:stCondLst>
                                            <p:cond delay="0"/>
                                          </p:stCondLst>
                                        </p:cTn>
                                        <p:tgtEl>
                                          <p:spTgt spid="54"/>
                                        </p:tgtEl>
                                        <p:attrNameLst>
                                          <p:attrName>style.visibility</p:attrName>
                                        </p:attrNameLst>
                                      </p:cBhvr>
                                      <p:to>
                                        <p:strVal val="visible"/>
                                      </p:to>
                                    </p:set>
                                    <p:anim calcmode="lin" valueType="num">
                                      <p:cBhvr>
                                        <p:cTn id="199" dur="3250" fill="hold"/>
                                        <p:tgtEl>
                                          <p:spTgt spid="54"/>
                                        </p:tgtEl>
                                        <p:attrNameLst>
                                          <p:attrName>ppt_w</p:attrName>
                                        </p:attrNameLst>
                                      </p:cBhvr>
                                      <p:tavLst>
                                        <p:tav tm="0">
                                          <p:val>
                                            <p:strVal val="2/3*#ppt_w"/>
                                          </p:val>
                                        </p:tav>
                                        <p:tav tm="100000">
                                          <p:val>
                                            <p:strVal val="#ppt_w"/>
                                          </p:val>
                                        </p:tav>
                                      </p:tavLst>
                                    </p:anim>
                                    <p:anim calcmode="lin" valueType="num">
                                      <p:cBhvr>
                                        <p:cTn id="200" dur="3250" fill="hold"/>
                                        <p:tgtEl>
                                          <p:spTgt spid="54"/>
                                        </p:tgtEl>
                                        <p:attrNameLst>
                                          <p:attrName>ppt_h</p:attrName>
                                        </p:attrNameLst>
                                      </p:cBhvr>
                                      <p:tavLst>
                                        <p:tav tm="0">
                                          <p:val>
                                            <p:strVal val="2/3*#ppt_h"/>
                                          </p:val>
                                        </p:tav>
                                        <p:tav tm="100000">
                                          <p:val>
                                            <p:strVal val="#ppt_h"/>
                                          </p:val>
                                        </p:tav>
                                      </p:tavLst>
                                    </p:anim>
                                  </p:childTnLst>
                                </p:cTn>
                              </p:par>
                              <p:par>
                                <p:cTn id="201" presetID="16" presetClass="entr" presetSubtype="37" fill="hold" nodeType="withEffect">
                                  <p:stCondLst>
                                    <p:cond delay="500"/>
                                  </p:stCondLst>
                                  <p:childTnLst>
                                    <p:set>
                                      <p:cBhvr>
                                        <p:cTn id="202" dur="1" fill="hold">
                                          <p:stCondLst>
                                            <p:cond delay="0"/>
                                          </p:stCondLst>
                                        </p:cTn>
                                        <p:tgtEl>
                                          <p:spTgt spid="54"/>
                                        </p:tgtEl>
                                        <p:attrNameLst>
                                          <p:attrName>style.visibility</p:attrName>
                                        </p:attrNameLst>
                                      </p:cBhvr>
                                      <p:to>
                                        <p:strVal val="visible"/>
                                      </p:to>
                                    </p:set>
                                    <p:animEffect transition="in" filter="barn(outVertical)">
                                      <p:cBhvr>
                                        <p:cTn id="203" dur="3250"/>
                                        <p:tgtEl>
                                          <p:spTgt spid="54"/>
                                        </p:tgtEl>
                                      </p:cBhvr>
                                    </p:animEffect>
                                  </p:childTnLst>
                                </p:cTn>
                              </p:par>
                              <p:par>
                                <p:cTn id="204" presetID="9" presetClass="emph" presetSubtype="0" grpId="0" nodeType="withEffect">
                                  <p:stCondLst>
                                    <p:cond delay="0"/>
                                  </p:stCondLst>
                                  <p:childTnLst>
                                    <p:set>
                                      <p:cBhvr rctx="PPT">
                                        <p:cTn id="205" dur="indefinite"/>
                                        <p:tgtEl>
                                          <p:spTgt spid="56"/>
                                        </p:tgtEl>
                                        <p:attrNameLst>
                                          <p:attrName>style.opacity</p:attrName>
                                        </p:attrNameLst>
                                      </p:cBhvr>
                                      <p:to>
                                        <p:strVal val="0"/>
                                      </p:to>
                                    </p:set>
                                    <p:animEffect filter="image" prLst="opacity: 0">
                                      <p:cBhvr rctx="IE">
                                        <p:cTn id="206" dur="indefinite"/>
                                        <p:tgtEl>
                                          <p:spTgt spid="5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6" grpId="0" animBg="1"/>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6 Rectángulo"/>
          <p:cNvSpPr/>
          <p:nvPr/>
        </p:nvSpPr>
        <p:spPr>
          <a:xfrm>
            <a:off x="48011" y="0"/>
            <a:ext cx="9123385" cy="5115984"/>
          </a:xfrm>
          <a:prstGeom prst="rect">
            <a:avLst/>
          </a:prstGeom>
          <a:solidFill>
            <a:srgbClr val="0F0F2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6" name="5 Imagen" descr="MORASSSSSSSSSSSSSSS"/>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13604" y="0"/>
            <a:ext cx="9144000" cy="5143500"/>
          </a:xfrm>
          <a:prstGeom prst="rect">
            <a:avLst/>
          </a:prstGeom>
          <a:noFill/>
          <a:ln>
            <a:noFill/>
          </a:ln>
        </p:spPr>
      </p:pic>
      <p:pic>
        <p:nvPicPr>
          <p:cNvPr id="409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940152" y="195486"/>
            <a:ext cx="2573337" cy="4749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flipH="1">
            <a:off x="611560" y="195486"/>
            <a:ext cx="2573337" cy="4749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5400000">
            <a:off x="3283967" y="2203599"/>
            <a:ext cx="2573337" cy="4749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16200000">
            <a:off x="3283967" y="-1828849"/>
            <a:ext cx="2573337" cy="4749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 name="7 Rectángulo"/>
          <p:cNvSpPr/>
          <p:nvPr/>
        </p:nvSpPr>
        <p:spPr>
          <a:xfrm>
            <a:off x="-29736" y="-740618"/>
            <a:ext cx="9252520" cy="6624736"/>
          </a:xfrm>
          <a:prstGeom prst="rect">
            <a:avLst/>
          </a:prstGeom>
          <a:gradFill flip="none" rotWithShape="1">
            <a:gsLst>
              <a:gs pos="0">
                <a:srgbClr val="CCCCFF">
                  <a:lumMod val="48000"/>
                  <a:lumOff val="52000"/>
                </a:srgbClr>
              </a:gs>
              <a:gs pos="77000">
                <a:srgbClr val="A278FF"/>
              </a:gs>
              <a:gs pos="28000">
                <a:srgbClr val="9966FF">
                  <a:lumMod val="99000"/>
                  <a:lumOff val="1000"/>
                </a:srgbClr>
              </a:gs>
              <a:gs pos="100000">
                <a:srgbClr val="CCB3FF"/>
              </a:gs>
              <a:gs pos="53000">
                <a:srgbClr val="CC99FF">
                  <a:lumMod val="73000"/>
                  <a:lumOff val="27000"/>
                </a:srgbClr>
              </a:gs>
              <a:gs pos="100000">
                <a:srgbClr val="CCCCFF">
                  <a:lumMod val="71000"/>
                  <a:lumOff val="29000"/>
                </a:srgbClr>
              </a:gs>
            </a:gsLst>
            <a:lin ang="189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16050641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4000" fill="hold"/>
                                        <p:tgtEl>
                                          <p:spTgt spid="4"/>
                                        </p:tgtEl>
                                        <p:attrNameLst>
                                          <p:attrName>ppt_x</p:attrName>
                                        </p:attrNameLst>
                                      </p:cBhvr>
                                      <p:tavLst>
                                        <p:tav tm="0">
                                          <p:val>
                                            <p:strVal val="#ppt_x"/>
                                          </p:val>
                                        </p:tav>
                                        <p:tav tm="100000">
                                          <p:val>
                                            <p:strVal val="#ppt_x"/>
                                          </p:val>
                                        </p:tav>
                                      </p:tavLst>
                                    </p:anim>
                                    <p:anim calcmode="lin" valueType="num">
                                      <p:cBhvr additive="base">
                                        <p:cTn id="8" dur="4000" fill="hold"/>
                                        <p:tgtEl>
                                          <p:spTgt spid="4"/>
                                        </p:tgtEl>
                                        <p:attrNameLst>
                                          <p:attrName>ppt_y</p:attrName>
                                        </p:attrNameLst>
                                      </p:cBhvr>
                                      <p:tavLst>
                                        <p:tav tm="0">
                                          <p:val>
                                            <p:strVal val="0-#ppt_h/2"/>
                                          </p:val>
                                        </p:tav>
                                        <p:tav tm="100000">
                                          <p:val>
                                            <p:strVal val="#ppt_y"/>
                                          </p:val>
                                        </p:tav>
                                      </p:tavLst>
                                    </p:anim>
                                  </p:childTnLst>
                                </p:cTn>
                              </p:par>
                              <p:par>
                                <p:cTn id="9" presetID="19" presetClass="entr" presetSubtype="5"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p:cTn id="11" dur="6000" fill="hold"/>
                                        <p:tgtEl>
                                          <p:spTgt spid="4"/>
                                        </p:tgtEl>
                                        <p:attrNameLst>
                                          <p:attrName>ppt_w</p:attrName>
                                        </p:attrNameLst>
                                      </p:cBhvr>
                                      <p:tavLst>
                                        <p:tav tm="0">
                                          <p:val>
                                            <p:strVal val="#ppt_w"/>
                                          </p:val>
                                        </p:tav>
                                        <p:tav tm="100000">
                                          <p:val>
                                            <p:strVal val="#ppt_w"/>
                                          </p:val>
                                        </p:tav>
                                      </p:tavLst>
                                    </p:anim>
                                    <p:anim calcmode="lin" valueType="num">
                                      <p:cBhvr>
                                        <p:cTn id="12" dur="6000" fill="hold"/>
                                        <p:tgtEl>
                                          <p:spTgt spid="4"/>
                                        </p:tgtEl>
                                        <p:attrNameLst>
                                          <p:attrName>ppt_h</p:attrName>
                                        </p:attrNameLst>
                                      </p:cBhvr>
                                      <p:tavLst>
                                        <p:tav tm="0" fmla="#ppt_h*sin(2.5*pi*$)">
                                          <p:val>
                                            <p:fltVal val="0"/>
                                          </p:val>
                                        </p:tav>
                                        <p:tav tm="100000">
                                          <p:val>
                                            <p:fltVal val="1"/>
                                          </p:val>
                                        </p:tav>
                                      </p:tavLst>
                                    </p:anim>
                                  </p:childTnLst>
                                </p:cTn>
                              </p:par>
                              <p:par>
                                <p:cTn id="13" presetID="2" presetClass="exit" presetSubtype="4" fill="hold" nodeType="withEffect">
                                  <p:stCondLst>
                                    <p:cond delay="0"/>
                                  </p:stCondLst>
                                  <p:childTnLst>
                                    <p:anim calcmode="lin" valueType="num">
                                      <p:cBhvr additive="base">
                                        <p:cTn id="14" dur="4650"/>
                                        <p:tgtEl>
                                          <p:spTgt spid="4"/>
                                        </p:tgtEl>
                                        <p:attrNameLst>
                                          <p:attrName>ppt_x</p:attrName>
                                        </p:attrNameLst>
                                      </p:cBhvr>
                                      <p:tavLst>
                                        <p:tav tm="0">
                                          <p:val>
                                            <p:strVal val="ppt_x"/>
                                          </p:val>
                                        </p:tav>
                                        <p:tav tm="100000">
                                          <p:val>
                                            <p:strVal val="ppt_x"/>
                                          </p:val>
                                        </p:tav>
                                      </p:tavLst>
                                    </p:anim>
                                    <p:anim calcmode="lin" valueType="num">
                                      <p:cBhvr additive="base">
                                        <p:cTn id="15" dur="4650"/>
                                        <p:tgtEl>
                                          <p:spTgt spid="4"/>
                                        </p:tgtEl>
                                        <p:attrNameLst>
                                          <p:attrName>ppt_y</p:attrName>
                                        </p:attrNameLst>
                                      </p:cBhvr>
                                      <p:tavLst>
                                        <p:tav tm="0">
                                          <p:val>
                                            <p:strVal val="ppt_y"/>
                                          </p:val>
                                        </p:tav>
                                        <p:tav tm="100000">
                                          <p:val>
                                            <p:strVal val="1+ppt_h/2"/>
                                          </p:val>
                                        </p:tav>
                                      </p:tavLst>
                                    </p:anim>
                                    <p:set>
                                      <p:cBhvr>
                                        <p:cTn id="16" dur="1" fill="hold">
                                          <p:stCondLst>
                                            <p:cond delay="4649"/>
                                          </p:stCondLst>
                                        </p:cTn>
                                        <p:tgtEl>
                                          <p:spTgt spid="4"/>
                                        </p:tgtEl>
                                        <p:attrNameLst>
                                          <p:attrName>style.visibility</p:attrName>
                                        </p:attrNameLst>
                                      </p:cBhvr>
                                      <p:to>
                                        <p:strVal val="hidden"/>
                                      </p:to>
                                    </p:set>
                                  </p:childTnLst>
                                </p:cTn>
                              </p:par>
                              <p:par>
                                <p:cTn id="17" presetID="2" presetClass="entr" presetSubtype="4" fill="hold" nodeType="with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4000" fill="hold"/>
                                        <p:tgtEl>
                                          <p:spTgt spid="5"/>
                                        </p:tgtEl>
                                        <p:attrNameLst>
                                          <p:attrName>ppt_x</p:attrName>
                                        </p:attrNameLst>
                                      </p:cBhvr>
                                      <p:tavLst>
                                        <p:tav tm="0">
                                          <p:val>
                                            <p:strVal val="#ppt_x"/>
                                          </p:val>
                                        </p:tav>
                                        <p:tav tm="100000">
                                          <p:val>
                                            <p:strVal val="#ppt_x"/>
                                          </p:val>
                                        </p:tav>
                                      </p:tavLst>
                                    </p:anim>
                                    <p:anim calcmode="lin" valueType="num">
                                      <p:cBhvr additive="base">
                                        <p:cTn id="20" dur="4000" fill="hold"/>
                                        <p:tgtEl>
                                          <p:spTgt spid="5"/>
                                        </p:tgtEl>
                                        <p:attrNameLst>
                                          <p:attrName>ppt_y</p:attrName>
                                        </p:attrNameLst>
                                      </p:cBhvr>
                                      <p:tavLst>
                                        <p:tav tm="0">
                                          <p:val>
                                            <p:strVal val="1+#ppt_h/2"/>
                                          </p:val>
                                        </p:tav>
                                        <p:tav tm="100000">
                                          <p:val>
                                            <p:strVal val="#ppt_y"/>
                                          </p:val>
                                        </p:tav>
                                      </p:tavLst>
                                    </p:anim>
                                  </p:childTnLst>
                                </p:cTn>
                              </p:par>
                              <p:par>
                                <p:cTn id="21" presetID="19" presetClass="entr" presetSubtype="5" fill="hold" nodeType="withEffect">
                                  <p:stCondLst>
                                    <p:cond delay="0"/>
                                  </p:stCondLst>
                                  <p:childTnLst>
                                    <p:set>
                                      <p:cBhvr>
                                        <p:cTn id="22" dur="1" fill="hold">
                                          <p:stCondLst>
                                            <p:cond delay="0"/>
                                          </p:stCondLst>
                                        </p:cTn>
                                        <p:tgtEl>
                                          <p:spTgt spid="5"/>
                                        </p:tgtEl>
                                        <p:attrNameLst>
                                          <p:attrName>style.visibility</p:attrName>
                                        </p:attrNameLst>
                                      </p:cBhvr>
                                      <p:to>
                                        <p:strVal val="visible"/>
                                      </p:to>
                                    </p:set>
                                    <p:anim calcmode="lin" valueType="num">
                                      <p:cBhvr>
                                        <p:cTn id="23" dur="6000" fill="hold"/>
                                        <p:tgtEl>
                                          <p:spTgt spid="5"/>
                                        </p:tgtEl>
                                        <p:attrNameLst>
                                          <p:attrName>ppt_w</p:attrName>
                                        </p:attrNameLst>
                                      </p:cBhvr>
                                      <p:tavLst>
                                        <p:tav tm="0">
                                          <p:val>
                                            <p:strVal val="#ppt_w"/>
                                          </p:val>
                                        </p:tav>
                                        <p:tav tm="100000">
                                          <p:val>
                                            <p:strVal val="#ppt_w"/>
                                          </p:val>
                                        </p:tav>
                                      </p:tavLst>
                                    </p:anim>
                                    <p:anim calcmode="lin" valueType="num">
                                      <p:cBhvr>
                                        <p:cTn id="24" dur="6000" fill="hold"/>
                                        <p:tgtEl>
                                          <p:spTgt spid="5"/>
                                        </p:tgtEl>
                                        <p:attrNameLst>
                                          <p:attrName>ppt_h</p:attrName>
                                        </p:attrNameLst>
                                      </p:cBhvr>
                                      <p:tavLst>
                                        <p:tav tm="0" fmla="#ppt_h*sin(2.5*pi*$)">
                                          <p:val>
                                            <p:fltVal val="0"/>
                                          </p:val>
                                        </p:tav>
                                        <p:tav tm="100000">
                                          <p:val>
                                            <p:fltVal val="1"/>
                                          </p:val>
                                        </p:tav>
                                      </p:tavLst>
                                    </p:anim>
                                  </p:childTnLst>
                                </p:cTn>
                              </p:par>
                              <p:par>
                                <p:cTn id="25" presetID="2" presetClass="exit" presetSubtype="1" fill="hold" nodeType="withEffect">
                                  <p:stCondLst>
                                    <p:cond delay="0"/>
                                  </p:stCondLst>
                                  <p:childTnLst>
                                    <p:anim calcmode="lin" valueType="num">
                                      <p:cBhvr additive="base">
                                        <p:cTn id="26" dur="4650"/>
                                        <p:tgtEl>
                                          <p:spTgt spid="5"/>
                                        </p:tgtEl>
                                        <p:attrNameLst>
                                          <p:attrName>ppt_x</p:attrName>
                                        </p:attrNameLst>
                                      </p:cBhvr>
                                      <p:tavLst>
                                        <p:tav tm="0">
                                          <p:val>
                                            <p:strVal val="ppt_x"/>
                                          </p:val>
                                        </p:tav>
                                        <p:tav tm="100000">
                                          <p:val>
                                            <p:strVal val="ppt_x"/>
                                          </p:val>
                                        </p:tav>
                                      </p:tavLst>
                                    </p:anim>
                                    <p:anim calcmode="lin" valueType="num">
                                      <p:cBhvr additive="base">
                                        <p:cTn id="27" dur="4650"/>
                                        <p:tgtEl>
                                          <p:spTgt spid="5"/>
                                        </p:tgtEl>
                                        <p:attrNameLst>
                                          <p:attrName>ppt_y</p:attrName>
                                        </p:attrNameLst>
                                      </p:cBhvr>
                                      <p:tavLst>
                                        <p:tav tm="0">
                                          <p:val>
                                            <p:strVal val="ppt_y"/>
                                          </p:val>
                                        </p:tav>
                                        <p:tav tm="100000">
                                          <p:val>
                                            <p:strVal val="0-ppt_h/2"/>
                                          </p:val>
                                        </p:tav>
                                      </p:tavLst>
                                    </p:anim>
                                    <p:set>
                                      <p:cBhvr>
                                        <p:cTn id="28" dur="1" fill="hold">
                                          <p:stCondLst>
                                            <p:cond delay="4649"/>
                                          </p:stCondLst>
                                        </p:cTn>
                                        <p:tgtEl>
                                          <p:spTgt spid="5"/>
                                        </p:tgtEl>
                                        <p:attrNameLst>
                                          <p:attrName>style.visibility</p:attrName>
                                        </p:attrNameLst>
                                      </p:cBhvr>
                                      <p:to>
                                        <p:strVal val="hidden"/>
                                      </p:to>
                                    </p:set>
                                  </p:childTnLst>
                                </p:cTn>
                              </p:par>
                              <p:par>
                                <p:cTn id="29" presetID="2" presetClass="entr" presetSubtype="8" fill="hold" nodeType="withEffect">
                                  <p:stCondLst>
                                    <p:cond delay="0"/>
                                  </p:stCondLst>
                                  <p:childTnLst>
                                    <p:set>
                                      <p:cBhvr>
                                        <p:cTn id="30" dur="1" fill="hold">
                                          <p:stCondLst>
                                            <p:cond delay="0"/>
                                          </p:stCondLst>
                                        </p:cTn>
                                        <p:tgtEl>
                                          <p:spTgt spid="3"/>
                                        </p:tgtEl>
                                        <p:attrNameLst>
                                          <p:attrName>style.visibility</p:attrName>
                                        </p:attrNameLst>
                                      </p:cBhvr>
                                      <p:to>
                                        <p:strVal val="visible"/>
                                      </p:to>
                                    </p:set>
                                    <p:anim calcmode="lin" valueType="num">
                                      <p:cBhvr additive="base">
                                        <p:cTn id="31" dur="4000" fill="hold"/>
                                        <p:tgtEl>
                                          <p:spTgt spid="3"/>
                                        </p:tgtEl>
                                        <p:attrNameLst>
                                          <p:attrName>ppt_x</p:attrName>
                                        </p:attrNameLst>
                                      </p:cBhvr>
                                      <p:tavLst>
                                        <p:tav tm="0">
                                          <p:val>
                                            <p:strVal val="0-#ppt_w/2"/>
                                          </p:val>
                                        </p:tav>
                                        <p:tav tm="100000">
                                          <p:val>
                                            <p:strVal val="#ppt_x"/>
                                          </p:val>
                                        </p:tav>
                                      </p:tavLst>
                                    </p:anim>
                                    <p:anim calcmode="lin" valueType="num">
                                      <p:cBhvr additive="base">
                                        <p:cTn id="32" dur="4000" fill="hold"/>
                                        <p:tgtEl>
                                          <p:spTgt spid="3"/>
                                        </p:tgtEl>
                                        <p:attrNameLst>
                                          <p:attrName>ppt_y</p:attrName>
                                        </p:attrNameLst>
                                      </p:cBhvr>
                                      <p:tavLst>
                                        <p:tav tm="0">
                                          <p:val>
                                            <p:strVal val="#ppt_y"/>
                                          </p:val>
                                        </p:tav>
                                        <p:tav tm="100000">
                                          <p:val>
                                            <p:strVal val="#ppt_y"/>
                                          </p:val>
                                        </p:tav>
                                      </p:tavLst>
                                    </p:anim>
                                  </p:childTnLst>
                                </p:cTn>
                              </p:par>
                              <p:par>
                                <p:cTn id="33" presetID="19" presetClass="entr" presetSubtype="10" fill="hold" nodeType="withEffect">
                                  <p:stCondLst>
                                    <p:cond delay="0"/>
                                  </p:stCondLst>
                                  <p:childTnLst>
                                    <p:set>
                                      <p:cBhvr>
                                        <p:cTn id="34" dur="1" fill="hold">
                                          <p:stCondLst>
                                            <p:cond delay="0"/>
                                          </p:stCondLst>
                                        </p:cTn>
                                        <p:tgtEl>
                                          <p:spTgt spid="3"/>
                                        </p:tgtEl>
                                        <p:attrNameLst>
                                          <p:attrName>style.visibility</p:attrName>
                                        </p:attrNameLst>
                                      </p:cBhvr>
                                      <p:to>
                                        <p:strVal val="visible"/>
                                      </p:to>
                                    </p:set>
                                    <p:anim calcmode="lin" valueType="num">
                                      <p:cBhvr>
                                        <p:cTn id="35" dur="6000" fill="hold"/>
                                        <p:tgtEl>
                                          <p:spTgt spid="3"/>
                                        </p:tgtEl>
                                        <p:attrNameLst>
                                          <p:attrName>ppt_w</p:attrName>
                                        </p:attrNameLst>
                                      </p:cBhvr>
                                      <p:tavLst>
                                        <p:tav tm="0" fmla="#ppt_w*sin(2.5*pi*$)">
                                          <p:val>
                                            <p:fltVal val="0"/>
                                          </p:val>
                                        </p:tav>
                                        <p:tav tm="100000">
                                          <p:val>
                                            <p:fltVal val="1"/>
                                          </p:val>
                                        </p:tav>
                                      </p:tavLst>
                                    </p:anim>
                                    <p:anim calcmode="lin" valueType="num">
                                      <p:cBhvr>
                                        <p:cTn id="36" dur="6000" fill="hold"/>
                                        <p:tgtEl>
                                          <p:spTgt spid="3"/>
                                        </p:tgtEl>
                                        <p:attrNameLst>
                                          <p:attrName>ppt_h</p:attrName>
                                        </p:attrNameLst>
                                      </p:cBhvr>
                                      <p:tavLst>
                                        <p:tav tm="0">
                                          <p:val>
                                            <p:strVal val="#ppt_h"/>
                                          </p:val>
                                        </p:tav>
                                        <p:tav tm="100000">
                                          <p:val>
                                            <p:strVal val="#ppt_h"/>
                                          </p:val>
                                        </p:tav>
                                      </p:tavLst>
                                    </p:anim>
                                  </p:childTnLst>
                                </p:cTn>
                              </p:par>
                              <p:par>
                                <p:cTn id="37" presetID="2" presetClass="exit" presetSubtype="2" fill="hold" nodeType="withEffect">
                                  <p:stCondLst>
                                    <p:cond delay="0"/>
                                  </p:stCondLst>
                                  <p:childTnLst>
                                    <p:anim calcmode="lin" valueType="num">
                                      <p:cBhvr additive="base">
                                        <p:cTn id="38" dur="4650"/>
                                        <p:tgtEl>
                                          <p:spTgt spid="3"/>
                                        </p:tgtEl>
                                        <p:attrNameLst>
                                          <p:attrName>ppt_x</p:attrName>
                                        </p:attrNameLst>
                                      </p:cBhvr>
                                      <p:tavLst>
                                        <p:tav tm="0">
                                          <p:val>
                                            <p:strVal val="ppt_x"/>
                                          </p:val>
                                        </p:tav>
                                        <p:tav tm="100000">
                                          <p:val>
                                            <p:strVal val="1+ppt_w/2"/>
                                          </p:val>
                                        </p:tav>
                                      </p:tavLst>
                                    </p:anim>
                                    <p:anim calcmode="lin" valueType="num">
                                      <p:cBhvr additive="base">
                                        <p:cTn id="39" dur="4650"/>
                                        <p:tgtEl>
                                          <p:spTgt spid="3"/>
                                        </p:tgtEl>
                                        <p:attrNameLst>
                                          <p:attrName>ppt_y</p:attrName>
                                        </p:attrNameLst>
                                      </p:cBhvr>
                                      <p:tavLst>
                                        <p:tav tm="0">
                                          <p:val>
                                            <p:strVal val="ppt_y"/>
                                          </p:val>
                                        </p:tav>
                                        <p:tav tm="100000">
                                          <p:val>
                                            <p:strVal val="ppt_y"/>
                                          </p:val>
                                        </p:tav>
                                      </p:tavLst>
                                    </p:anim>
                                    <p:set>
                                      <p:cBhvr>
                                        <p:cTn id="40" dur="1" fill="hold">
                                          <p:stCondLst>
                                            <p:cond delay="4649"/>
                                          </p:stCondLst>
                                        </p:cTn>
                                        <p:tgtEl>
                                          <p:spTgt spid="3"/>
                                        </p:tgtEl>
                                        <p:attrNameLst>
                                          <p:attrName>style.visibility</p:attrName>
                                        </p:attrNameLst>
                                      </p:cBhvr>
                                      <p:to>
                                        <p:strVal val="hidden"/>
                                      </p:to>
                                    </p:set>
                                  </p:childTnLst>
                                </p:cTn>
                              </p:par>
                              <p:par>
                                <p:cTn id="41" presetID="2" presetClass="entr" presetSubtype="2" fill="hold" nodeType="withEffect">
                                  <p:stCondLst>
                                    <p:cond delay="0"/>
                                  </p:stCondLst>
                                  <p:childTnLst>
                                    <p:set>
                                      <p:cBhvr>
                                        <p:cTn id="42" dur="1" fill="hold">
                                          <p:stCondLst>
                                            <p:cond delay="0"/>
                                          </p:stCondLst>
                                        </p:cTn>
                                        <p:tgtEl>
                                          <p:spTgt spid="4098"/>
                                        </p:tgtEl>
                                        <p:attrNameLst>
                                          <p:attrName>style.visibility</p:attrName>
                                        </p:attrNameLst>
                                      </p:cBhvr>
                                      <p:to>
                                        <p:strVal val="visible"/>
                                      </p:to>
                                    </p:set>
                                    <p:anim calcmode="lin" valueType="num">
                                      <p:cBhvr additive="base">
                                        <p:cTn id="43" dur="4000" fill="hold"/>
                                        <p:tgtEl>
                                          <p:spTgt spid="4098"/>
                                        </p:tgtEl>
                                        <p:attrNameLst>
                                          <p:attrName>ppt_x</p:attrName>
                                        </p:attrNameLst>
                                      </p:cBhvr>
                                      <p:tavLst>
                                        <p:tav tm="0">
                                          <p:val>
                                            <p:strVal val="1+#ppt_w/2"/>
                                          </p:val>
                                        </p:tav>
                                        <p:tav tm="100000">
                                          <p:val>
                                            <p:strVal val="#ppt_x"/>
                                          </p:val>
                                        </p:tav>
                                      </p:tavLst>
                                    </p:anim>
                                    <p:anim calcmode="lin" valueType="num">
                                      <p:cBhvr additive="base">
                                        <p:cTn id="44" dur="4000" fill="hold"/>
                                        <p:tgtEl>
                                          <p:spTgt spid="4098"/>
                                        </p:tgtEl>
                                        <p:attrNameLst>
                                          <p:attrName>ppt_y</p:attrName>
                                        </p:attrNameLst>
                                      </p:cBhvr>
                                      <p:tavLst>
                                        <p:tav tm="0">
                                          <p:val>
                                            <p:strVal val="#ppt_y"/>
                                          </p:val>
                                        </p:tav>
                                        <p:tav tm="100000">
                                          <p:val>
                                            <p:strVal val="#ppt_y"/>
                                          </p:val>
                                        </p:tav>
                                      </p:tavLst>
                                    </p:anim>
                                  </p:childTnLst>
                                </p:cTn>
                              </p:par>
                              <p:par>
                                <p:cTn id="45" presetID="19" presetClass="entr" presetSubtype="10" fill="hold" nodeType="withEffect">
                                  <p:stCondLst>
                                    <p:cond delay="0"/>
                                  </p:stCondLst>
                                  <p:childTnLst>
                                    <p:set>
                                      <p:cBhvr>
                                        <p:cTn id="46" dur="1" fill="hold">
                                          <p:stCondLst>
                                            <p:cond delay="0"/>
                                          </p:stCondLst>
                                        </p:cTn>
                                        <p:tgtEl>
                                          <p:spTgt spid="4098"/>
                                        </p:tgtEl>
                                        <p:attrNameLst>
                                          <p:attrName>style.visibility</p:attrName>
                                        </p:attrNameLst>
                                      </p:cBhvr>
                                      <p:to>
                                        <p:strVal val="visible"/>
                                      </p:to>
                                    </p:set>
                                    <p:anim calcmode="lin" valueType="num">
                                      <p:cBhvr>
                                        <p:cTn id="47" dur="6000" fill="hold"/>
                                        <p:tgtEl>
                                          <p:spTgt spid="4098"/>
                                        </p:tgtEl>
                                        <p:attrNameLst>
                                          <p:attrName>ppt_w</p:attrName>
                                        </p:attrNameLst>
                                      </p:cBhvr>
                                      <p:tavLst>
                                        <p:tav tm="0" fmla="#ppt_w*sin(2.5*pi*$)">
                                          <p:val>
                                            <p:fltVal val="0"/>
                                          </p:val>
                                        </p:tav>
                                        <p:tav tm="100000">
                                          <p:val>
                                            <p:fltVal val="1"/>
                                          </p:val>
                                        </p:tav>
                                      </p:tavLst>
                                    </p:anim>
                                    <p:anim calcmode="lin" valueType="num">
                                      <p:cBhvr>
                                        <p:cTn id="48" dur="6000" fill="hold"/>
                                        <p:tgtEl>
                                          <p:spTgt spid="4098"/>
                                        </p:tgtEl>
                                        <p:attrNameLst>
                                          <p:attrName>ppt_h</p:attrName>
                                        </p:attrNameLst>
                                      </p:cBhvr>
                                      <p:tavLst>
                                        <p:tav tm="0">
                                          <p:val>
                                            <p:strVal val="#ppt_h"/>
                                          </p:val>
                                        </p:tav>
                                        <p:tav tm="100000">
                                          <p:val>
                                            <p:strVal val="#ppt_h"/>
                                          </p:val>
                                        </p:tav>
                                      </p:tavLst>
                                    </p:anim>
                                  </p:childTnLst>
                                </p:cTn>
                              </p:par>
                              <p:par>
                                <p:cTn id="49" presetID="2" presetClass="exit" presetSubtype="8" fill="hold" nodeType="withEffect">
                                  <p:stCondLst>
                                    <p:cond delay="0"/>
                                  </p:stCondLst>
                                  <p:childTnLst>
                                    <p:anim calcmode="lin" valueType="num">
                                      <p:cBhvr additive="base">
                                        <p:cTn id="50" dur="4650"/>
                                        <p:tgtEl>
                                          <p:spTgt spid="4098"/>
                                        </p:tgtEl>
                                        <p:attrNameLst>
                                          <p:attrName>ppt_x</p:attrName>
                                        </p:attrNameLst>
                                      </p:cBhvr>
                                      <p:tavLst>
                                        <p:tav tm="0">
                                          <p:val>
                                            <p:strVal val="ppt_x"/>
                                          </p:val>
                                        </p:tav>
                                        <p:tav tm="100000">
                                          <p:val>
                                            <p:strVal val="0-ppt_w/2"/>
                                          </p:val>
                                        </p:tav>
                                      </p:tavLst>
                                    </p:anim>
                                    <p:anim calcmode="lin" valueType="num">
                                      <p:cBhvr additive="base">
                                        <p:cTn id="51" dur="4650"/>
                                        <p:tgtEl>
                                          <p:spTgt spid="4098"/>
                                        </p:tgtEl>
                                        <p:attrNameLst>
                                          <p:attrName>ppt_y</p:attrName>
                                        </p:attrNameLst>
                                      </p:cBhvr>
                                      <p:tavLst>
                                        <p:tav tm="0">
                                          <p:val>
                                            <p:strVal val="ppt_y"/>
                                          </p:val>
                                        </p:tav>
                                        <p:tav tm="100000">
                                          <p:val>
                                            <p:strVal val="ppt_y"/>
                                          </p:val>
                                        </p:tav>
                                      </p:tavLst>
                                    </p:anim>
                                    <p:set>
                                      <p:cBhvr>
                                        <p:cTn id="52" dur="1" fill="hold">
                                          <p:stCondLst>
                                            <p:cond delay="4649"/>
                                          </p:stCondLst>
                                        </p:cTn>
                                        <p:tgtEl>
                                          <p:spTgt spid="4098"/>
                                        </p:tgtEl>
                                        <p:attrNameLst>
                                          <p:attrName>style.visibility</p:attrName>
                                        </p:attrNameLst>
                                      </p:cBhvr>
                                      <p:to>
                                        <p:strVal val="hidden"/>
                                      </p:to>
                                    </p:set>
                                  </p:childTnLst>
                                </p:cTn>
                              </p:par>
                              <p:par>
                                <p:cTn id="53" presetID="23" presetClass="entr" presetSubtype="272" fill="hold" nodeType="withEffect">
                                  <p:stCondLst>
                                    <p:cond delay="1000"/>
                                  </p:stCondLst>
                                  <p:childTnLst>
                                    <p:set>
                                      <p:cBhvr>
                                        <p:cTn id="54" dur="1" fill="hold">
                                          <p:stCondLst>
                                            <p:cond delay="0"/>
                                          </p:stCondLst>
                                        </p:cTn>
                                        <p:tgtEl>
                                          <p:spTgt spid="6"/>
                                        </p:tgtEl>
                                        <p:attrNameLst>
                                          <p:attrName>style.visibility</p:attrName>
                                        </p:attrNameLst>
                                      </p:cBhvr>
                                      <p:to>
                                        <p:strVal val="visible"/>
                                      </p:to>
                                    </p:set>
                                    <p:anim calcmode="lin" valueType="num">
                                      <p:cBhvr>
                                        <p:cTn id="55" dur="3500" fill="hold"/>
                                        <p:tgtEl>
                                          <p:spTgt spid="6"/>
                                        </p:tgtEl>
                                        <p:attrNameLst>
                                          <p:attrName>ppt_w</p:attrName>
                                        </p:attrNameLst>
                                      </p:cBhvr>
                                      <p:tavLst>
                                        <p:tav tm="0">
                                          <p:val>
                                            <p:strVal val="2/3*#ppt_w"/>
                                          </p:val>
                                        </p:tav>
                                        <p:tav tm="100000">
                                          <p:val>
                                            <p:strVal val="#ppt_w"/>
                                          </p:val>
                                        </p:tav>
                                      </p:tavLst>
                                    </p:anim>
                                    <p:anim calcmode="lin" valueType="num">
                                      <p:cBhvr>
                                        <p:cTn id="56" dur="3500" fill="hold"/>
                                        <p:tgtEl>
                                          <p:spTgt spid="6"/>
                                        </p:tgtEl>
                                        <p:attrNameLst>
                                          <p:attrName>ppt_h</p:attrName>
                                        </p:attrNameLst>
                                      </p:cBhvr>
                                      <p:tavLst>
                                        <p:tav tm="0">
                                          <p:val>
                                            <p:strVal val="2/3*#ppt_h"/>
                                          </p:val>
                                        </p:tav>
                                        <p:tav tm="100000">
                                          <p:val>
                                            <p:strVal val="#ppt_h"/>
                                          </p:val>
                                        </p:tav>
                                      </p:tavLst>
                                    </p:anim>
                                  </p:childTnLst>
                                </p:cTn>
                              </p:par>
                              <p:par>
                                <p:cTn id="57" presetID="6" presetClass="entr" presetSubtype="32" fill="hold" nodeType="withEffect">
                                  <p:stCondLst>
                                    <p:cond delay="1000"/>
                                  </p:stCondLst>
                                  <p:childTnLst>
                                    <p:set>
                                      <p:cBhvr>
                                        <p:cTn id="58" dur="1" fill="hold">
                                          <p:stCondLst>
                                            <p:cond delay="0"/>
                                          </p:stCondLst>
                                        </p:cTn>
                                        <p:tgtEl>
                                          <p:spTgt spid="6"/>
                                        </p:tgtEl>
                                        <p:attrNameLst>
                                          <p:attrName>style.visibility</p:attrName>
                                        </p:attrNameLst>
                                      </p:cBhvr>
                                      <p:to>
                                        <p:strVal val="visible"/>
                                      </p:to>
                                    </p:set>
                                    <p:animEffect transition="in" filter="circle(out)">
                                      <p:cBhvr>
                                        <p:cTn id="59" dur="3500"/>
                                        <p:tgtEl>
                                          <p:spTgt spid="6"/>
                                        </p:tgtEl>
                                      </p:cBhvr>
                                    </p:animEffect>
                                  </p:childTnLst>
                                </p:cTn>
                              </p:par>
                              <p:par>
                                <p:cTn id="60" presetID="9" presetClass="emph" presetSubtype="0" grpId="0" nodeType="withEffect">
                                  <p:stCondLst>
                                    <p:cond delay="0"/>
                                  </p:stCondLst>
                                  <p:childTnLst>
                                    <p:set>
                                      <p:cBhvr rctx="PPT">
                                        <p:cTn id="61" dur="indefinite"/>
                                        <p:tgtEl>
                                          <p:spTgt spid="8"/>
                                        </p:tgtEl>
                                        <p:attrNameLst>
                                          <p:attrName>style.opacity</p:attrName>
                                        </p:attrNameLst>
                                      </p:cBhvr>
                                      <p:to>
                                        <p:strVal val="0"/>
                                      </p:to>
                                    </p:set>
                                    <p:animEffect filter="image" prLst="opacity: 0">
                                      <p:cBhvr rctx="IE">
                                        <p:cTn id="62" dur="indefinite"/>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Rectángulo"/>
          <p:cNvSpPr/>
          <p:nvPr/>
        </p:nvSpPr>
        <p:spPr>
          <a:xfrm>
            <a:off x="0" y="0"/>
            <a:ext cx="9144000" cy="5143500"/>
          </a:xfrm>
          <a:prstGeom prst="rect">
            <a:avLst/>
          </a:prstGeom>
          <a:gradFill>
            <a:gsLst>
              <a:gs pos="12000">
                <a:schemeClr val="accent5">
                  <a:lumMod val="60000"/>
                  <a:lumOff val="40000"/>
                </a:schemeClr>
              </a:gs>
              <a:gs pos="30000">
                <a:srgbClr val="3E003E">
                  <a:alpha val="41961"/>
                </a:srgbClr>
              </a:gs>
              <a:gs pos="68000">
                <a:schemeClr val="accent5">
                  <a:lumMod val="60000"/>
                  <a:lumOff val="40000"/>
                  <a:alpha val="84000"/>
                </a:schemeClr>
              </a:gs>
              <a:gs pos="46000">
                <a:srgbClr val="3E003E">
                  <a:alpha val="60784"/>
                </a:srgb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2" name="1 Imagen" descr="MORASSSSSSSSSSSSSSS"/>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56485" cy="5143500"/>
          </a:xfrm>
          <a:prstGeom prst="rect">
            <a:avLst/>
          </a:prstGeom>
          <a:noFill/>
          <a:ln>
            <a:noFill/>
          </a:ln>
        </p:spPr>
      </p:pic>
      <p:sp>
        <p:nvSpPr>
          <p:cNvPr id="4" name="Forma libre 15"/>
          <p:cNvSpPr/>
          <p:nvPr/>
        </p:nvSpPr>
        <p:spPr>
          <a:xfrm rot="5400000">
            <a:off x="2447765" y="375506"/>
            <a:ext cx="4176464" cy="4392489"/>
          </a:xfrm>
          <a:custGeom>
            <a:avLst/>
            <a:gdLst/>
            <a:ahLst/>
            <a:cxnLst/>
            <a:rect l="l" t="t" r="r" b="b"/>
            <a:pathLst>
              <a:path w="5209287" h="5297229">
                <a:moveTo>
                  <a:pt x="4336249" y="2059154"/>
                </a:moveTo>
                <a:cubicBezTo>
                  <a:pt x="4646307" y="1819783"/>
                  <a:pt x="4687769" y="1825912"/>
                  <a:pt x="4978424" y="1335188"/>
                </a:cubicBezTo>
                <a:cubicBezTo>
                  <a:pt x="5097603" y="1587019"/>
                  <a:pt x="5195709" y="1797106"/>
                  <a:pt x="5209287" y="2076056"/>
                </a:cubicBezTo>
                <a:cubicBezTo>
                  <a:pt x="4888051" y="2461881"/>
                  <a:pt x="4693522" y="2541765"/>
                  <a:pt x="4377529" y="2660695"/>
                </a:cubicBezTo>
                <a:cubicBezTo>
                  <a:pt x="4441154" y="2431013"/>
                  <a:pt x="4395674" y="2233267"/>
                  <a:pt x="4336249" y="2059154"/>
                </a:cubicBezTo>
                <a:close/>
                <a:moveTo>
                  <a:pt x="3573999" y="3062655"/>
                </a:moveTo>
                <a:cubicBezTo>
                  <a:pt x="3678140" y="2942250"/>
                  <a:pt x="3720115" y="2800367"/>
                  <a:pt x="3747854" y="2668052"/>
                </a:cubicBezTo>
                <a:cubicBezTo>
                  <a:pt x="3972329" y="2635492"/>
                  <a:pt x="3990080" y="2655157"/>
                  <a:pt x="4286176" y="2456889"/>
                </a:cubicBezTo>
                <a:cubicBezTo>
                  <a:pt x="4261861" y="2660933"/>
                  <a:pt x="4240949" y="2830651"/>
                  <a:pt x="4157681" y="3011516"/>
                </a:cubicBezTo>
                <a:cubicBezTo>
                  <a:pt x="3880781" y="3132058"/>
                  <a:pt x="3762557" y="3108211"/>
                  <a:pt x="3573999" y="3062655"/>
                </a:cubicBezTo>
                <a:close/>
                <a:moveTo>
                  <a:pt x="3618669" y="4066265"/>
                </a:moveTo>
                <a:cubicBezTo>
                  <a:pt x="3842461" y="3984296"/>
                  <a:pt x="3976775" y="3832204"/>
                  <a:pt x="4083755" y="3682531"/>
                </a:cubicBezTo>
                <a:cubicBezTo>
                  <a:pt x="4458878" y="3795297"/>
                  <a:pt x="4478030" y="3832578"/>
                  <a:pt x="5046236" y="3783250"/>
                </a:cubicBezTo>
                <a:cubicBezTo>
                  <a:pt x="4910847" y="4026750"/>
                  <a:pt x="4797135" y="4228817"/>
                  <a:pt x="4578224" y="4402239"/>
                </a:cubicBezTo>
                <a:cubicBezTo>
                  <a:pt x="4077511" y="4365639"/>
                  <a:pt x="3899318" y="4253968"/>
                  <a:pt x="3618669" y="4066265"/>
                </a:cubicBezTo>
                <a:close/>
                <a:moveTo>
                  <a:pt x="3305519" y="1757957"/>
                </a:moveTo>
                <a:cubicBezTo>
                  <a:pt x="3400462" y="1551959"/>
                  <a:pt x="3426623" y="1547781"/>
                  <a:pt x="3421594" y="1191470"/>
                </a:cubicBezTo>
                <a:cubicBezTo>
                  <a:pt x="3579481" y="1322988"/>
                  <a:pt x="3710433" y="1432956"/>
                  <a:pt x="3816775" y="1601293"/>
                </a:cubicBezTo>
                <a:cubicBezTo>
                  <a:pt x="3767069" y="1899174"/>
                  <a:pt x="3682684" y="1985341"/>
                  <a:pt x="3541785" y="2118672"/>
                </a:cubicBezTo>
                <a:cubicBezTo>
                  <a:pt x="3497520" y="1965756"/>
                  <a:pt x="3401383" y="1853281"/>
                  <a:pt x="3305519" y="1757957"/>
                </a:cubicBezTo>
                <a:close/>
                <a:moveTo>
                  <a:pt x="3246212" y="2356031"/>
                </a:moveTo>
                <a:cubicBezTo>
                  <a:pt x="3341564" y="2246439"/>
                  <a:pt x="3358270" y="2248243"/>
                  <a:pt x="3420049" y="2030566"/>
                </a:cubicBezTo>
                <a:cubicBezTo>
                  <a:pt x="3492342" y="2136835"/>
                  <a:pt x="3552143" y="2225516"/>
                  <a:pt x="3586323" y="2345630"/>
                </a:cubicBezTo>
                <a:cubicBezTo>
                  <a:pt x="3501818" y="2518656"/>
                  <a:pt x="3434705" y="2557074"/>
                  <a:pt x="3324567" y="2614808"/>
                </a:cubicBezTo>
                <a:cubicBezTo>
                  <a:pt x="3325416" y="2514392"/>
                  <a:pt x="3287291" y="2429969"/>
                  <a:pt x="3246212" y="2356031"/>
                </a:cubicBezTo>
                <a:close/>
                <a:moveTo>
                  <a:pt x="3019026" y="2692877"/>
                </a:moveTo>
                <a:cubicBezTo>
                  <a:pt x="3018352" y="2690578"/>
                  <a:pt x="3018324" y="2688499"/>
                  <a:pt x="3018942" y="2686640"/>
                </a:cubicBezTo>
                <a:cubicBezTo>
                  <a:pt x="3019561" y="2684782"/>
                  <a:pt x="3020628" y="2683133"/>
                  <a:pt x="3022145" y="2681693"/>
                </a:cubicBezTo>
                <a:cubicBezTo>
                  <a:pt x="3023661" y="2680254"/>
                  <a:pt x="3025516" y="2679008"/>
                  <a:pt x="3027708" y="2677956"/>
                </a:cubicBezTo>
                <a:cubicBezTo>
                  <a:pt x="3029901" y="2676904"/>
                  <a:pt x="3032229" y="2676016"/>
                  <a:pt x="3034692" y="2675294"/>
                </a:cubicBezTo>
                <a:cubicBezTo>
                  <a:pt x="3036942" y="2674635"/>
                  <a:pt x="3039242" y="2674214"/>
                  <a:pt x="3041592" y="2674032"/>
                </a:cubicBezTo>
                <a:cubicBezTo>
                  <a:pt x="3043943" y="2673850"/>
                  <a:pt x="3046156" y="2673991"/>
                  <a:pt x="3048230" y="2674456"/>
                </a:cubicBezTo>
                <a:cubicBezTo>
                  <a:pt x="3050305" y="2674920"/>
                  <a:pt x="3052113" y="2675795"/>
                  <a:pt x="3053652" y="2677080"/>
                </a:cubicBezTo>
                <a:cubicBezTo>
                  <a:pt x="3055192" y="2678364"/>
                  <a:pt x="3056289" y="2680120"/>
                  <a:pt x="3056942" y="2682347"/>
                </a:cubicBezTo>
                <a:cubicBezTo>
                  <a:pt x="3057647" y="2684754"/>
                  <a:pt x="3057536" y="2687283"/>
                  <a:pt x="3056607" y="2689935"/>
                </a:cubicBezTo>
                <a:cubicBezTo>
                  <a:pt x="3055678" y="2692587"/>
                  <a:pt x="3054090" y="2695569"/>
                  <a:pt x="3051843" y="2698881"/>
                </a:cubicBezTo>
                <a:lnTo>
                  <a:pt x="3032670" y="2704502"/>
                </a:lnTo>
                <a:cubicBezTo>
                  <a:pt x="3030509" y="2703614"/>
                  <a:pt x="3028647" y="2702716"/>
                  <a:pt x="3027083" y="2701809"/>
                </a:cubicBezTo>
                <a:cubicBezTo>
                  <a:pt x="3025518" y="2700902"/>
                  <a:pt x="3024201" y="2699982"/>
                  <a:pt x="3023132" y="2699047"/>
                </a:cubicBezTo>
                <a:cubicBezTo>
                  <a:pt x="3022063" y="2698112"/>
                  <a:pt x="3021196" y="2697137"/>
                  <a:pt x="3020530" y="2696123"/>
                </a:cubicBezTo>
                <a:cubicBezTo>
                  <a:pt x="3019864" y="2695109"/>
                  <a:pt x="3019363" y="2694027"/>
                  <a:pt x="3019026" y="2692877"/>
                </a:cubicBezTo>
                <a:close/>
                <a:moveTo>
                  <a:pt x="3039596" y="3150676"/>
                </a:moveTo>
                <a:cubicBezTo>
                  <a:pt x="3124276" y="3096701"/>
                  <a:pt x="3174317" y="3018749"/>
                  <a:pt x="3213956" y="2944028"/>
                </a:cubicBezTo>
                <a:cubicBezTo>
                  <a:pt x="3357800" y="2964315"/>
                  <a:pt x="3365384" y="2979308"/>
                  <a:pt x="3581593" y="2912572"/>
                </a:cubicBezTo>
                <a:cubicBezTo>
                  <a:pt x="3531838" y="3031080"/>
                  <a:pt x="3490031" y="3129530"/>
                  <a:pt x="3407907" y="3223611"/>
                </a:cubicBezTo>
                <a:cubicBezTo>
                  <a:pt x="3216770" y="3246970"/>
                  <a:pt x="3147999" y="3211606"/>
                  <a:pt x="3039596" y="3150676"/>
                </a:cubicBezTo>
                <a:close/>
                <a:moveTo>
                  <a:pt x="3010342" y="2683887"/>
                </a:moveTo>
                <a:cubicBezTo>
                  <a:pt x="3009707" y="2686748"/>
                  <a:pt x="3009903" y="2689928"/>
                  <a:pt x="3010929" y="2693427"/>
                </a:cubicBezTo>
                <a:cubicBezTo>
                  <a:pt x="3011400" y="2695034"/>
                  <a:pt x="3012034" y="2696505"/>
                  <a:pt x="3012833" y="2697842"/>
                </a:cubicBezTo>
                <a:cubicBezTo>
                  <a:pt x="3013632" y="2699178"/>
                  <a:pt x="3014599" y="2700426"/>
                  <a:pt x="3015734" y="2701586"/>
                </a:cubicBezTo>
                <a:cubicBezTo>
                  <a:pt x="3016869" y="2702746"/>
                  <a:pt x="3018189" y="2703842"/>
                  <a:pt x="3019693" y="2704874"/>
                </a:cubicBezTo>
                <a:cubicBezTo>
                  <a:pt x="3021198" y="2705906"/>
                  <a:pt x="3022915" y="2706935"/>
                  <a:pt x="3024843" y="2707959"/>
                </a:cubicBezTo>
                <a:lnTo>
                  <a:pt x="3018363" y="2709859"/>
                </a:lnTo>
                <a:cubicBezTo>
                  <a:pt x="3018041" y="2709953"/>
                  <a:pt x="3017801" y="2710091"/>
                  <a:pt x="3017641" y="2710274"/>
                </a:cubicBezTo>
                <a:cubicBezTo>
                  <a:pt x="3017481" y="2710456"/>
                  <a:pt x="3017377" y="2710729"/>
                  <a:pt x="3017329" y="2711093"/>
                </a:cubicBezTo>
                <a:cubicBezTo>
                  <a:pt x="3017280" y="2711456"/>
                  <a:pt x="3017300" y="2711886"/>
                  <a:pt x="3017387" y="2712384"/>
                </a:cubicBezTo>
                <a:cubicBezTo>
                  <a:pt x="3017475" y="2712882"/>
                  <a:pt x="3017629" y="2713505"/>
                  <a:pt x="3017849" y="2714255"/>
                </a:cubicBezTo>
                <a:cubicBezTo>
                  <a:pt x="3018058" y="2714969"/>
                  <a:pt x="3018263" y="2715568"/>
                  <a:pt x="3018463" y="2716053"/>
                </a:cubicBezTo>
                <a:cubicBezTo>
                  <a:pt x="3018663" y="2716537"/>
                  <a:pt x="3018882" y="2716919"/>
                  <a:pt x="3019119" y="2717198"/>
                </a:cubicBezTo>
                <a:cubicBezTo>
                  <a:pt x="3019355" y="2717478"/>
                  <a:pt x="3019588" y="2717642"/>
                  <a:pt x="3019816" y="2717692"/>
                </a:cubicBezTo>
                <a:cubicBezTo>
                  <a:pt x="3020043" y="2717741"/>
                  <a:pt x="3020318" y="2717719"/>
                  <a:pt x="3020639" y="2717625"/>
                </a:cubicBezTo>
                <a:lnTo>
                  <a:pt x="3087960" y="2697889"/>
                </a:lnTo>
                <a:cubicBezTo>
                  <a:pt x="3088246" y="2697805"/>
                  <a:pt x="3088477" y="2697669"/>
                  <a:pt x="3088655" y="2697482"/>
                </a:cubicBezTo>
                <a:cubicBezTo>
                  <a:pt x="3088832" y="2697294"/>
                  <a:pt x="3088943" y="2697009"/>
                  <a:pt x="3088986" y="2696628"/>
                </a:cubicBezTo>
                <a:cubicBezTo>
                  <a:pt x="3089030" y="2696247"/>
                  <a:pt x="3089004" y="2695761"/>
                  <a:pt x="3088907" y="2695168"/>
                </a:cubicBezTo>
                <a:cubicBezTo>
                  <a:pt x="3088811" y="2694576"/>
                  <a:pt x="3088638" y="2693852"/>
                  <a:pt x="3088386" y="2692995"/>
                </a:cubicBezTo>
                <a:cubicBezTo>
                  <a:pt x="3088125" y="2692102"/>
                  <a:pt x="3087875" y="2691381"/>
                  <a:pt x="3087635" y="2690830"/>
                </a:cubicBezTo>
                <a:cubicBezTo>
                  <a:pt x="3087397" y="2690280"/>
                  <a:pt x="3087159" y="2689865"/>
                  <a:pt x="3086922" y="2689586"/>
                </a:cubicBezTo>
                <a:cubicBezTo>
                  <a:pt x="3086684" y="2689306"/>
                  <a:pt x="3086438" y="2689126"/>
                  <a:pt x="3086182" y="2689046"/>
                </a:cubicBezTo>
                <a:cubicBezTo>
                  <a:pt x="3085926" y="2688966"/>
                  <a:pt x="3085655" y="2688968"/>
                  <a:pt x="3085369" y="2689052"/>
                </a:cubicBezTo>
                <a:lnTo>
                  <a:pt x="3061269" y="2696117"/>
                </a:lnTo>
                <a:cubicBezTo>
                  <a:pt x="3062142" y="2694465"/>
                  <a:pt x="3062875" y="2692932"/>
                  <a:pt x="3063468" y="2691518"/>
                </a:cubicBezTo>
                <a:cubicBezTo>
                  <a:pt x="3064062" y="2690103"/>
                  <a:pt x="3064492" y="2688726"/>
                  <a:pt x="3064759" y="2687388"/>
                </a:cubicBezTo>
                <a:cubicBezTo>
                  <a:pt x="3065025" y="2686050"/>
                  <a:pt x="3065124" y="2684732"/>
                  <a:pt x="3065054" y="2683434"/>
                </a:cubicBezTo>
                <a:cubicBezTo>
                  <a:pt x="3064983" y="2682136"/>
                  <a:pt x="3064739" y="2680774"/>
                  <a:pt x="3064320" y="2679345"/>
                </a:cubicBezTo>
                <a:cubicBezTo>
                  <a:pt x="3063336" y="2675989"/>
                  <a:pt x="3061828" y="2673194"/>
                  <a:pt x="3059797" y="2670959"/>
                </a:cubicBezTo>
                <a:cubicBezTo>
                  <a:pt x="3057765" y="2668724"/>
                  <a:pt x="3055321" y="2667066"/>
                  <a:pt x="3052464" y="2665984"/>
                </a:cubicBezTo>
                <a:cubicBezTo>
                  <a:pt x="3049607" y="2664902"/>
                  <a:pt x="3046367" y="2664398"/>
                  <a:pt x="3042744" y="2664471"/>
                </a:cubicBezTo>
                <a:cubicBezTo>
                  <a:pt x="3039121" y="2664545"/>
                  <a:pt x="3035203" y="2665199"/>
                  <a:pt x="3030990" y="2666434"/>
                </a:cubicBezTo>
                <a:cubicBezTo>
                  <a:pt x="3027491" y="2667460"/>
                  <a:pt x="3024284" y="2668788"/>
                  <a:pt x="3021369" y="2670418"/>
                </a:cubicBezTo>
                <a:cubicBezTo>
                  <a:pt x="3018454" y="2672048"/>
                  <a:pt x="3016047" y="2673985"/>
                  <a:pt x="3014145" y="2676229"/>
                </a:cubicBezTo>
                <a:cubicBezTo>
                  <a:pt x="3012244" y="2678473"/>
                  <a:pt x="3010976" y="2681025"/>
                  <a:pt x="3010342" y="2683887"/>
                </a:cubicBezTo>
                <a:close/>
                <a:moveTo>
                  <a:pt x="2857840" y="0"/>
                </a:moveTo>
                <a:cubicBezTo>
                  <a:pt x="3133954" y="37196"/>
                  <a:pt x="3363581" y="69330"/>
                  <a:pt x="3604929" y="209862"/>
                </a:cubicBezTo>
                <a:cubicBezTo>
                  <a:pt x="3753568" y="689402"/>
                  <a:pt x="3714623" y="896058"/>
                  <a:pt x="3642276" y="1225848"/>
                </a:cubicBezTo>
                <a:cubicBezTo>
                  <a:pt x="3484295" y="1047400"/>
                  <a:pt x="3293678" y="977848"/>
                  <a:pt x="3115288" y="932864"/>
                </a:cubicBezTo>
                <a:cubicBezTo>
                  <a:pt x="3083391" y="542458"/>
                  <a:pt x="3111112" y="511022"/>
                  <a:pt x="2857840" y="0"/>
                </a:cubicBezTo>
                <a:close/>
                <a:moveTo>
                  <a:pt x="2915768" y="2807520"/>
                </a:moveTo>
                <a:cubicBezTo>
                  <a:pt x="2954249" y="2745297"/>
                  <a:pt x="2957259" y="2683895"/>
                  <a:pt x="2954086" y="2628319"/>
                </a:cubicBezTo>
                <a:cubicBezTo>
                  <a:pt x="3067420" y="2582509"/>
                  <a:pt x="3079360" y="2587539"/>
                  <a:pt x="3208057" y="2466682"/>
                </a:cubicBezTo>
                <a:cubicBezTo>
                  <a:pt x="3222627" y="2549662"/>
                  <a:pt x="3234387" y="2618785"/>
                  <a:pt x="3214946" y="2701449"/>
                </a:cubicBezTo>
                <a:cubicBezTo>
                  <a:pt x="3085906" y="2789231"/>
                  <a:pt x="3020730" y="2797407"/>
                  <a:pt x="2915768" y="2807520"/>
                </a:cubicBezTo>
                <a:close/>
                <a:moveTo>
                  <a:pt x="2831553" y="2368235"/>
                </a:moveTo>
                <a:cubicBezTo>
                  <a:pt x="2878415" y="2255333"/>
                  <a:pt x="2890376" y="2250353"/>
                  <a:pt x="2894536" y="2073854"/>
                </a:cubicBezTo>
                <a:cubicBezTo>
                  <a:pt x="2963892" y="2121685"/>
                  <a:pt x="3021400" y="2161796"/>
                  <a:pt x="3066671" y="2233643"/>
                </a:cubicBezTo>
                <a:cubicBezTo>
                  <a:pt x="3038700" y="2387183"/>
                  <a:pt x="2998803" y="2439366"/>
                  <a:pt x="2932375" y="2521259"/>
                </a:cubicBezTo>
                <a:cubicBezTo>
                  <a:pt x="2915029" y="2450184"/>
                  <a:pt x="2873384" y="2404964"/>
                  <a:pt x="2831553" y="2368235"/>
                </a:cubicBezTo>
                <a:close/>
                <a:moveTo>
                  <a:pt x="2732468" y="1616830"/>
                </a:moveTo>
                <a:cubicBezTo>
                  <a:pt x="2858915" y="1639863"/>
                  <a:pt x="2964064" y="1659460"/>
                  <a:pt x="3073639" y="1719368"/>
                </a:cubicBezTo>
                <a:cubicBezTo>
                  <a:pt x="3137659" y="1900973"/>
                  <a:pt x="3117955" y="1975751"/>
                  <a:pt x="3081831" y="2094741"/>
                </a:cubicBezTo>
                <a:cubicBezTo>
                  <a:pt x="3010868" y="2023690"/>
                  <a:pt x="2923959" y="1991634"/>
                  <a:pt x="2842450" y="1969038"/>
                </a:cubicBezTo>
                <a:cubicBezTo>
                  <a:pt x="2831245" y="1824203"/>
                  <a:pt x="2844250" y="1813564"/>
                  <a:pt x="2732468" y="1616830"/>
                </a:cubicBezTo>
                <a:close/>
                <a:moveTo>
                  <a:pt x="2824084" y="3646901"/>
                </a:moveTo>
                <a:cubicBezTo>
                  <a:pt x="2982608" y="3661489"/>
                  <a:pt x="3122408" y="3613025"/>
                  <a:pt x="3246141" y="3558557"/>
                </a:cubicBezTo>
                <a:cubicBezTo>
                  <a:pt x="3403287" y="3722124"/>
                  <a:pt x="3397631" y="3748005"/>
                  <a:pt x="3731206" y="3873346"/>
                </a:cubicBezTo>
                <a:cubicBezTo>
                  <a:pt x="3551143" y="3972353"/>
                  <a:pt x="3400972" y="4054146"/>
                  <a:pt x="3205438" y="4091726"/>
                </a:cubicBezTo>
                <a:cubicBezTo>
                  <a:pt x="2946236" y="3936747"/>
                  <a:pt x="2896805" y="3826737"/>
                  <a:pt x="2824084" y="3646901"/>
                </a:cubicBezTo>
                <a:close/>
                <a:moveTo>
                  <a:pt x="2655334" y="2912774"/>
                </a:moveTo>
                <a:cubicBezTo>
                  <a:pt x="2728477" y="2911160"/>
                  <a:pt x="2781613" y="2880245"/>
                  <a:pt x="2826497" y="2847316"/>
                </a:cubicBezTo>
                <a:cubicBezTo>
                  <a:pt x="2926640" y="2917420"/>
                  <a:pt x="2928923" y="2930173"/>
                  <a:pt x="3100375" y="2972290"/>
                </a:cubicBezTo>
                <a:cubicBezTo>
                  <a:pt x="3038715" y="3029701"/>
                  <a:pt x="2987148" y="3077209"/>
                  <a:pt x="2907230" y="3105924"/>
                </a:cubicBezTo>
                <a:cubicBezTo>
                  <a:pt x="2763332" y="3045506"/>
                  <a:pt x="2720979" y="2995296"/>
                  <a:pt x="2655334" y="2912774"/>
                </a:cubicBezTo>
                <a:close/>
                <a:moveTo>
                  <a:pt x="2414299" y="2096642"/>
                </a:moveTo>
                <a:cubicBezTo>
                  <a:pt x="2495215" y="2073178"/>
                  <a:pt x="2562659" y="2054007"/>
                  <a:pt x="2646942" y="2064389"/>
                </a:cubicBezTo>
                <a:cubicBezTo>
                  <a:pt x="2748172" y="2183172"/>
                  <a:pt x="2763353" y="2247081"/>
                  <a:pt x="2784765" y="2350332"/>
                </a:cubicBezTo>
                <a:cubicBezTo>
                  <a:pt x="2718743" y="2318810"/>
                  <a:pt x="2657376" y="2322462"/>
                  <a:pt x="2602469" y="2331630"/>
                </a:cubicBezTo>
                <a:cubicBezTo>
                  <a:pt x="2544664" y="2223919"/>
                  <a:pt x="2548373" y="2211505"/>
                  <a:pt x="2414299" y="2096642"/>
                </a:cubicBezTo>
                <a:close/>
                <a:moveTo>
                  <a:pt x="2441426" y="3263615"/>
                </a:moveTo>
                <a:cubicBezTo>
                  <a:pt x="2534608" y="3301049"/>
                  <a:pt x="2627121" y="3296359"/>
                  <a:pt x="2710951" y="3285094"/>
                </a:cubicBezTo>
                <a:cubicBezTo>
                  <a:pt x="2778190" y="3413863"/>
                  <a:pt x="2770415" y="3428758"/>
                  <a:pt x="2950537" y="3565710"/>
                </a:cubicBezTo>
                <a:cubicBezTo>
                  <a:pt x="2825215" y="3594240"/>
                  <a:pt x="2720827" y="3617556"/>
                  <a:pt x="2596524" y="3605547"/>
                </a:cubicBezTo>
                <a:cubicBezTo>
                  <a:pt x="2466267" y="3463730"/>
                  <a:pt x="2454988" y="3387227"/>
                  <a:pt x="2441426" y="3263615"/>
                </a:cubicBezTo>
                <a:close/>
                <a:moveTo>
                  <a:pt x="2383714" y="3030429"/>
                </a:moveTo>
                <a:cubicBezTo>
                  <a:pt x="2375002" y="2943571"/>
                  <a:pt x="2389514" y="2888744"/>
                  <a:pt x="2411179" y="2812683"/>
                </a:cubicBezTo>
                <a:cubicBezTo>
                  <a:pt x="2455069" y="2871217"/>
                  <a:pt x="2511138" y="2896425"/>
                  <a:pt x="2564040" y="2913752"/>
                </a:cubicBezTo>
                <a:cubicBezTo>
                  <a:pt x="2565334" y="3035987"/>
                  <a:pt x="2556293" y="3045268"/>
                  <a:pt x="2621853" y="3209193"/>
                </a:cubicBezTo>
                <a:cubicBezTo>
                  <a:pt x="2539279" y="3192477"/>
                  <a:pt x="2470631" y="3178203"/>
                  <a:pt x="2400762" y="3129937"/>
                </a:cubicBezTo>
                <a:cubicBezTo>
                  <a:pt x="2392102" y="3091893"/>
                  <a:pt x="2386617" y="3059382"/>
                  <a:pt x="2383714" y="3030429"/>
                </a:cubicBezTo>
                <a:close/>
                <a:moveTo>
                  <a:pt x="2135587" y="1027068"/>
                </a:moveTo>
                <a:cubicBezTo>
                  <a:pt x="2340074" y="1006818"/>
                  <a:pt x="2510309" y="990645"/>
                  <a:pt x="2704874" y="1032958"/>
                </a:cubicBezTo>
                <a:cubicBezTo>
                  <a:pt x="2882283" y="1277355"/>
                  <a:pt x="2884488" y="1397940"/>
                  <a:pt x="2880658" y="1591886"/>
                </a:cubicBezTo>
                <a:cubicBezTo>
                  <a:pt x="2740631" y="1516154"/>
                  <a:pt x="2593035" y="1505758"/>
                  <a:pt x="2457851" y="1507200"/>
                </a:cubicBezTo>
                <a:cubicBezTo>
                  <a:pt x="2377658" y="1295025"/>
                  <a:pt x="2393033" y="1273451"/>
                  <a:pt x="2135587" y="1027068"/>
                </a:cubicBezTo>
                <a:close/>
                <a:moveTo>
                  <a:pt x="2084471" y="2739910"/>
                </a:moveTo>
                <a:cubicBezTo>
                  <a:pt x="2187139" y="2622368"/>
                  <a:pt x="2248134" y="2597987"/>
                  <a:pt x="2347133" y="2561676"/>
                </a:cubicBezTo>
                <a:cubicBezTo>
                  <a:pt x="2325625" y="2631605"/>
                  <a:pt x="2338230" y="2691774"/>
                  <a:pt x="2355344" y="2744745"/>
                </a:cubicBezTo>
                <a:cubicBezTo>
                  <a:pt x="2257265" y="2817709"/>
                  <a:pt x="2244442" y="2815859"/>
                  <a:pt x="2150464" y="2965316"/>
                </a:cubicBezTo>
                <a:cubicBezTo>
                  <a:pt x="2115397" y="2888712"/>
                  <a:pt x="2086551" y="2824804"/>
                  <a:pt x="2084471" y="2739910"/>
                </a:cubicBezTo>
                <a:close/>
                <a:moveTo>
                  <a:pt x="2066484" y="2470971"/>
                </a:moveTo>
                <a:cubicBezTo>
                  <a:pt x="2103789" y="2395431"/>
                  <a:pt x="2135169" y="2332729"/>
                  <a:pt x="2199719" y="2277550"/>
                </a:cubicBezTo>
                <a:cubicBezTo>
                  <a:pt x="2355690" y="2283038"/>
                  <a:pt x="2413090" y="2314974"/>
                  <a:pt x="2503724" y="2368870"/>
                </a:cubicBezTo>
                <a:cubicBezTo>
                  <a:pt x="2435903" y="2396306"/>
                  <a:pt x="2397175" y="2444049"/>
                  <a:pt x="2366878" y="2490749"/>
                </a:cubicBezTo>
                <a:cubicBezTo>
                  <a:pt x="2248388" y="2460695"/>
                  <a:pt x="2241732" y="2449579"/>
                  <a:pt x="2066484" y="2470971"/>
                </a:cubicBezTo>
                <a:close/>
                <a:moveTo>
                  <a:pt x="1957804" y="1933088"/>
                </a:moveTo>
                <a:cubicBezTo>
                  <a:pt x="2055626" y="1849719"/>
                  <a:pt x="2137315" y="1780673"/>
                  <a:pt x="2253025" y="1733697"/>
                </a:cubicBezTo>
                <a:cubicBezTo>
                  <a:pt x="2434179" y="1798982"/>
                  <a:pt x="2479634" y="1861543"/>
                  <a:pt x="2548947" y="1964787"/>
                </a:cubicBezTo>
                <a:cubicBezTo>
                  <a:pt x="2449029" y="1974809"/>
                  <a:pt x="2369228" y="2021846"/>
                  <a:pt x="2300169" y="2070685"/>
                </a:cubicBezTo>
                <a:cubicBezTo>
                  <a:pt x="2180902" y="1987751"/>
                  <a:pt x="2180888" y="1970949"/>
                  <a:pt x="1957804" y="1933088"/>
                </a:cubicBezTo>
                <a:close/>
                <a:moveTo>
                  <a:pt x="2049454" y="4396812"/>
                </a:moveTo>
                <a:cubicBezTo>
                  <a:pt x="2047262" y="4357955"/>
                  <a:pt x="2045575" y="4317777"/>
                  <a:pt x="2043908" y="4275607"/>
                </a:cubicBezTo>
                <a:cubicBezTo>
                  <a:pt x="2241857" y="4408339"/>
                  <a:pt x="2443863" y="4427463"/>
                  <a:pt x="2627831" y="4425907"/>
                </a:cubicBezTo>
                <a:cubicBezTo>
                  <a:pt x="2757351" y="4795580"/>
                  <a:pt x="2738474" y="4833001"/>
                  <a:pt x="3112665" y="5263433"/>
                </a:cubicBezTo>
                <a:cubicBezTo>
                  <a:pt x="2836113" y="5297220"/>
                  <a:pt x="2605819" y="5324158"/>
                  <a:pt x="2336792" y="5249178"/>
                </a:cubicBezTo>
                <a:cubicBezTo>
                  <a:pt x="2104917" y="4876067"/>
                  <a:pt x="2064799" y="4668808"/>
                  <a:pt x="2049454" y="4396812"/>
                </a:cubicBezTo>
                <a:close/>
                <a:moveTo>
                  <a:pt x="1815067" y="3178030"/>
                </a:moveTo>
                <a:cubicBezTo>
                  <a:pt x="1853104" y="2989266"/>
                  <a:pt x="1908329" y="2935134"/>
                  <a:pt x="2000303" y="2851441"/>
                </a:cubicBezTo>
                <a:cubicBezTo>
                  <a:pt x="2024857" y="2948813"/>
                  <a:pt x="2083079" y="3020860"/>
                  <a:pt x="2141510" y="3082018"/>
                </a:cubicBezTo>
                <a:cubicBezTo>
                  <a:pt x="2076947" y="3212149"/>
                  <a:pt x="2060328" y="3214625"/>
                  <a:pt x="2055563" y="3440849"/>
                </a:cubicBezTo>
                <a:cubicBezTo>
                  <a:pt x="1958761" y="3356298"/>
                  <a:pt x="1878490" y="3285608"/>
                  <a:pt x="1815067" y="3178030"/>
                </a:cubicBezTo>
                <a:close/>
                <a:moveTo>
                  <a:pt x="1773995" y="3852346"/>
                </a:moveTo>
                <a:cubicBezTo>
                  <a:pt x="1768646" y="3628561"/>
                  <a:pt x="1825711" y="3530400"/>
                  <a:pt x="1915513" y="3386367"/>
                </a:cubicBezTo>
                <a:cubicBezTo>
                  <a:pt x="1996985" y="3523133"/>
                  <a:pt x="2118424" y="3607663"/>
                  <a:pt x="2235266" y="3675667"/>
                </a:cubicBezTo>
                <a:cubicBezTo>
                  <a:pt x="2195462" y="3898972"/>
                  <a:pt x="2171206" y="3909625"/>
                  <a:pt x="2266114" y="4253101"/>
                </a:cubicBezTo>
                <a:cubicBezTo>
                  <a:pt x="2080117" y="4165751"/>
                  <a:pt x="1925625" y="4092445"/>
                  <a:pt x="1780195" y="3956445"/>
                </a:cubicBezTo>
                <a:cubicBezTo>
                  <a:pt x="1776797" y="3918848"/>
                  <a:pt x="1774759" y="3884315"/>
                  <a:pt x="1773995" y="3852346"/>
                </a:cubicBezTo>
                <a:close/>
                <a:moveTo>
                  <a:pt x="1637680" y="2697387"/>
                </a:moveTo>
                <a:cubicBezTo>
                  <a:pt x="1642197" y="2568938"/>
                  <a:pt x="1646392" y="2462060"/>
                  <a:pt x="1689835" y="2344978"/>
                </a:cubicBezTo>
                <a:cubicBezTo>
                  <a:pt x="1860282" y="2255385"/>
                  <a:pt x="1937123" y="2264075"/>
                  <a:pt x="2060084" y="2282623"/>
                </a:cubicBezTo>
                <a:cubicBezTo>
                  <a:pt x="2000035" y="2363110"/>
                  <a:pt x="1980875" y="2453738"/>
                  <a:pt x="1970295" y="2537658"/>
                </a:cubicBezTo>
                <a:cubicBezTo>
                  <a:pt x="1828600" y="2569677"/>
                  <a:pt x="1816194" y="2558346"/>
                  <a:pt x="1637680" y="2697387"/>
                </a:cubicBezTo>
                <a:close/>
                <a:moveTo>
                  <a:pt x="1123468" y="2022351"/>
                </a:moveTo>
                <a:cubicBezTo>
                  <a:pt x="1237128" y="1851160"/>
                  <a:pt x="1332280" y="1709077"/>
                  <a:pt x="1488121" y="1585144"/>
                </a:cubicBezTo>
                <a:cubicBezTo>
                  <a:pt x="1789632" y="1602323"/>
                  <a:pt x="1884424" y="1676889"/>
                  <a:pt x="2032219" y="1802532"/>
                </a:cubicBezTo>
                <a:cubicBezTo>
                  <a:pt x="1884991" y="1863085"/>
                  <a:pt x="1783580" y="1970828"/>
                  <a:pt x="1699189" y="2076444"/>
                </a:cubicBezTo>
                <a:cubicBezTo>
                  <a:pt x="1484127" y="2004350"/>
                  <a:pt x="1477143" y="1978795"/>
                  <a:pt x="1123468" y="2022351"/>
                </a:cubicBezTo>
                <a:close/>
                <a:moveTo>
                  <a:pt x="1063096" y="2952980"/>
                </a:moveTo>
                <a:cubicBezTo>
                  <a:pt x="1060448" y="2906358"/>
                  <a:pt x="1060488" y="2858731"/>
                  <a:pt x="1063926" y="2809072"/>
                </a:cubicBezTo>
                <a:cubicBezTo>
                  <a:pt x="1280118" y="2598205"/>
                  <a:pt x="1399118" y="2578597"/>
                  <a:pt x="1591581" y="2554357"/>
                </a:cubicBezTo>
                <a:cubicBezTo>
                  <a:pt x="1536881" y="2703859"/>
                  <a:pt x="1547925" y="2851408"/>
                  <a:pt x="1568888" y="2984964"/>
                </a:cubicBezTo>
                <a:cubicBezTo>
                  <a:pt x="1370531" y="3094979"/>
                  <a:pt x="1346961" y="3082883"/>
                  <a:pt x="1140371" y="3373233"/>
                </a:cubicBezTo>
                <a:cubicBezTo>
                  <a:pt x="1103178" y="3223673"/>
                  <a:pt x="1071040" y="3092846"/>
                  <a:pt x="1063096" y="2952980"/>
                </a:cubicBezTo>
                <a:close/>
                <a:moveTo>
                  <a:pt x="891014" y="592952"/>
                </a:moveTo>
                <a:cubicBezTo>
                  <a:pt x="1111226" y="422279"/>
                  <a:pt x="1295219" y="281183"/>
                  <a:pt x="1564680" y="207781"/>
                </a:cubicBezTo>
                <a:cubicBezTo>
                  <a:pt x="2010692" y="438273"/>
                  <a:pt x="2130639" y="611003"/>
                  <a:pt x="2314904" y="893921"/>
                </a:cubicBezTo>
                <a:cubicBezTo>
                  <a:pt x="2076905" y="881315"/>
                  <a:pt x="1893615" y="968361"/>
                  <a:pt x="1736410" y="1063928"/>
                </a:cubicBezTo>
                <a:cubicBezTo>
                  <a:pt x="1435819" y="812774"/>
                  <a:pt x="1432864" y="770966"/>
                  <a:pt x="891014" y="592952"/>
                </a:cubicBezTo>
                <a:close/>
                <a:moveTo>
                  <a:pt x="412192" y="4056550"/>
                </a:moveTo>
                <a:cubicBezTo>
                  <a:pt x="575807" y="3581910"/>
                  <a:pt x="729389" y="3438259"/>
                  <a:pt x="982707" y="3215042"/>
                </a:cubicBezTo>
                <a:cubicBezTo>
                  <a:pt x="1004628" y="3452363"/>
                  <a:pt x="1117250" y="3621149"/>
                  <a:pt x="1234533" y="3762893"/>
                </a:cubicBezTo>
                <a:cubicBezTo>
                  <a:pt x="1029457" y="4096625"/>
                  <a:pt x="988515" y="4105591"/>
                  <a:pt x="890678" y="4667480"/>
                </a:cubicBezTo>
                <a:cubicBezTo>
                  <a:pt x="689972" y="4474245"/>
                  <a:pt x="523767" y="4312575"/>
                  <a:pt x="412192" y="4056550"/>
                </a:cubicBezTo>
                <a:close/>
                <a:moveTo>
                  <a:pt x="0" y="2711726"/>
                </a:moveTo>
                <a:cubicBezTo>
                  <a:pt x="7099" y="2433208"/>
                  <a:pt x="14195" y="2201452"/>
                  <a:pt x="127786" y="1946315"/>
                </a:cubicBezTo>
                <a:cubicBezTo>
                  <a:pt x="588425" y="1746656"/>
                  <a:pt x="798082" y="1763010"/>
                  <a:pt x="1133764" y="1799245"/>
                </a:cubicBezTo>
                <a:cubicBezTo>
                  <a:pt x="973459" y="1975609"/>
                  <a:pt x="924943" y="2172633"/>
                  <a:pt x="899526" y="2354843"/>
                </a:cubicBezTo>
                <a:cubicBezTo>
                  <a:pt x="514866" y="2428799"/>
                  <a:pt x="480615" y="2404643"/>
                  <a:pt x="0" y="2711726"/>
                </a:cubicBezTo>
                <a:close/>
              </a:path>
            </a:pathLst>
          </a:custGeom>
          <a:gradFill>
            <a:gsLst>
              <a:gs pos="19000">
                <a:schemeClr val="accent5">
                  <a:lumMod val="60000"/>
                  <a:lumOff val="40000"/>
                  <a:alpha val="51000"/>
                </a:schemeClr>
              </a:gs>
              <a:gs pos="68000">
                <a:schemeClr val="accent5">
                  <a:lumMod val="60000"/>
                  <a:lumOff val="40000"/>
                  <a:alpha val="55000"/>
                </a:schemeClr>
              </a:gs>
              <a:gs pos="33000">
                <a:srgbClr val="38002C">
                  <a:alpha val="59000"/>
                </a:srgbClr>
              </a:gs>
              <a:gs pos="41000">
                <a:srgbClr val="480048">
                  <a:alpha val="60784"/>
                </a:srgbClr>
              </a:gs>
            </a:gsLst>
            <a:path path="circle">
              <a:fillToRect l="50000" t="50000" r="50000" b="50000"/>
            </a:path>
          </a:gradFill>
          <a:ln w="12700">
            <a:gradFill>
              <a:gsLst>
                <a:gs pos="0">
                  <a:schemeClr val="accent1">
                    <a:tint val="66000"/>
                    <a:satMod val="160000"/>
                    <a:lumMod val="15000"/>
                    <a:lumOff val="85000"/>
                  </a:schemeClr>
                </a:gs>
                <a:gs pos="50000">
                  <a:schemeClr val="accent1">
                    <a:tint val="44500"/>
                    <a:satMod val="160000"/>
                    <a:lumMod val="33000"/>
                    <a:lumOff val="67000"/>
                  </a:schemeClr>
                </a:gs>
                <a:gs pos="100000">
                  <a:schemeClr val="accent1">
                    <a:tint val="23500"/>
                    <a:satMod val="160000"/>
                  </a:schemeClr>
                </a:gs>
              </a:gsLst>
              <a:lin ang="5400000" scaled="0"/>
            </a:gradFill>
          </a:ln>
          <a:scene3d>
            <a:camera prst="orthographicFront"/>
            <a:lightRig rig="twoPt" dir="t"/>
          </a:scene3d>
          <a:sp3d prstMaterial="softEdge">
            <a:bevelT w="381000" prst="coolSlant"/>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5" name="Forma libre 15"/>
          <p:cNvSpPr/>
          <p:nvPr/>
        </p:nvSpPr>
        <p:spPr>
          <a:xfrm rot="5400000">
            <a:off x="2447764" y="375506"/>
            <a:ext cx="4176464" cy="4392489"/>
          </a:xfrm>
          <a:custGeom>
            <a:avLst/>
            <a:gdLst/>
            <a:ahLst/>
            <a:cxnLst/>
            <a:rect l="l" t="t" r="r" b="b"/>
            <a:pathLst>
              <a:path w="5209287" h="5297229">
                <a:moveTo>
                  <a:pt x="4336249" y="2059154"/>
                </a:moveTo>
                <a:cubicBezTo>
                  <a:pt x="4646307" y="1819783"/>
                  <a:pt x="4687769" y="1825912"/>
                  <a:pt x="4978424" y="1335188"/>
                </a:cubicBezTo>
                <a:cubicBezTo>
                  <a:pt x="5097603" y="1587019"/>
                  <a:pt x="5195709" y="1797106"/>
                  <a:pt x="5209287" y="2076056"/>
                </a:cubicBezTo>
                <a:cubicBezTo>
                  <a:pt x="4888051" y="2461881"/>
                  <a:pt x="4693522" y="2541765"/>
                  <a:pt x="4377529" y="2660695"/>
                </a:cubicBezTo>
                <a:cubicBezTo>
                  <a:pt x="4441154" y="2431013"/>
                  <a:pt x="4395674" y="2233267"/>
                  <a:pt x="4336249" y="2059154"/>
                </a:cubicBezTo>
                <a:close/>
                <a:moveTo>
                  <a:pt x="3573999" y="3062655"/>
                </a:moveTo>
                <a:cubicBezTo>
                  <a:pt x="3678140" y="2942250"/>
                  <a:pt x="3720115" y="2800367"/>
                  <a:pt x="3747854" y="2668052"/>
                </a:cubicBezTo>
                <a:cubicBezTo>
                  <a:pt x="3972329" y="2635492"/>
                  <a:pt x="3990080" y="2655157"/>
                  <a:pt x="4286176" y="2456889"/>
                </a:cubicBezTo>
                <a:cubicBezTo>
                  <a:pt x="4261861" y="2660933"/>
                  <a:pt x="4240949" y="2830651"/>
                  <a:pt x="4157681" y="3011516"/>
                </a:cubicBezTo>
                <a:cubicBezTo>
                  <a:pt x="3880781" y="3132058"/>
                  <a:pt x="3762557" y="3108211"/>
                  <a:pt x="3573999" y="3062655"/>
                </a:cubicBezTo>
                <a:close/>
                <a:moveTo>
                  <a:pt x="3618669" y="4066265"/>
                </a:moveTo>
                <a:cubicBezTo>
                  <a:pt x="3842461" y="3984296"/>
                  <a:pt x="3976775" y="3832204"/>
                  <a:pt x="4083755" y="3682531"/>
                </a:cubicBezTo>
                <a:cubicBezTo>
                  <a:pt x="4458878" y="3795297"/>
                  <a:pt x="4478030" y="3832578"/>
                  <a:pt x="5046236" y="3783250"/>
                </a:cubicBezTo>
                <a:cubicBezTo>
                  <a:pt x="4910847" y="4026750"/>
                  <a:pt x="4797135" y="4228817"/>
                  <a:pt x="4578224" y="4402239"/>
                </a:cubicBezTo>
                <a:cubicBezTo>
                  <a:pt x="4077511" y="4365639"/>
                  <a:pt x="3899318" y="4253968"/>
                  <a:pt x="3618669" y="4066265"/>
                </a:cubicBezTo>
                <a:close/>
                <a:moveTo>
                  <a:pt x="3305519" y="1757957"/>
                </a:moveTo>
                <a:cubicBezTo>
                  <a:pt x="3400462" y="1551959"/>
                  <a:pt x="3426623" y="1547781"/>
                  <a:pt x="3421594" y="1191470"/>
                </a:cubicBezTo>
                <a:cubicBezTo>
                  <a:pt x="3579481" y="1322988"/>
                  <a:pt x="3710433" y="1432956"/>
                  <a:pt x="3816775" y="1601293"/>
                </a:cubicBezTo>
                <a:cubicBezTo>
                  <a:pt x="3767069" y="1899174"/>
                  <a:pt x="3682684" y="1985341"/>
                  <a:pt x="3541785" y="2118672"/>
                </a:cubicBezTo>
                <a:cubicBezTo>
                  <a:pt x="3497520" y="1965756"/>
                  <a:pt x="3401383" y="1853281"/>
                  <a:pt x="3305519" y="1757957"/>
                </a:cubicBezTo>
                <a:close/>
                <a:moveTo>
                  <a:pt x="3246212" y="2356031"/>
                </a:moveTo>
                <a:cubicBezTo>
                  <a:pt x="3341564" y="2246439"/>
                  <a:pt x="3358270" y="2248243"/>
                  <a:pt x="3420049" y="2030566"/>
                </a:cubicBezTo>
                <a:cubicBezTo>
                  <a:pt x="3492342" y="2136835"/>
                  <a:pt x="3552143" y="2225516"/>
                  <a:pt x="3586323" y="2345630"/>
                </a:cubicBezTo>
                <a:cubicBezTo>
                  <a:pt x="3501818" y="2518656"/>
                  <a:pt x="3434705" y="2557074"/>
                  <a:pt x="3324567" y="2614808"/>
                </a:cubicBezTo>
                <a:cubicBezTo>
                  <a:pt x="3325416" y="2514392"/>
                  <a:pt x="3287291" y="2429969"/>
                  <a:pt x="3246212" y="2356031"/>
                </a:cubicBezTo>
                <a:close/>
                <a:moveTo>
                  <a:pt x="3019026" y="2692877"/>
                </a:moveTo>
                <a:cubicBezTo>
                  <a:pt x="3018352" y="2690578"/>
                  <a:pt x="3018324" y="2688499"/>
                  <a:pt x="3018942" y="2686640"/>
                </a:cubicBezTo>
                <a:cubicBezTo>
                  <a:pt x="3019561" y="2684782"/>
                  <a:pt x="3020628" y="2683133"/>
                  <a:pt x="3022145" y="2681693"/>
                </a:cubicBezTo>
                <a:cubicBezTo>
                  <a:pt x="3023661" y="2680254"/>
                  <a:pt x="3025516" y="2679008"/>
                  <a:pt x="3027708" y="2677956"/>
                </a:cubicBezTo>
                <a:cubicBezTo>
                  <a:pt x="3029901" y="2676904"/>
                  <a:pt x="3032229" y="2676016"/>
                  <a:pt x="3034692" y="2675294"/>
                </a:cubicBezTo>
                <a:cubicBezTo>
                  <a:pt x="3036942" y="2674635"/>
                  <a:pt x="3039242" y="2674214"/>
                  <a:pt x="3041592" y="2674032"/>
                </a:cubicBezTo>
                <a:cubicBezTo>
                  <a:pt x="3043943" y="2673850"/>
                  <a:pt x="3046156" y="2673991"/>
                  <a:pt x="3048230" y="2674456"/>
                </a:cubicBezTo>
                <a:cubicBezTo>
                  <a:pt x="3050305" y="2674920"/>
                  <a:pt x="3052113" y="2675795"/>
                  <a:pt x="3053652" y="2677080"/>
                </a:cubicBezTo>
                <a:cubicBezTo>
                  <a:pt x="3055192" y="2678364"/>
                  <a:pt x="3056289" y="2680120"/>
                  <a:pt x="3056942" y="2682347"/>
                </a:cubicBezTo>
                <a:cubicBezTo>
                  <a:pt x="3057647" y="2684754"/>
                  <a:pt x="3057536" y="2687283"/>
                  <a:pt x="3056607" y="2689935"/>
                </a:cubicBezTo>
                <a:cubicBezTo>
                  <a:pt x="3055678" y="2692587"/>
                  <a:pt x="3054090" y="2695569"/>
                  <a:pt x="3051843" y="2698881"/>
                </a:cubicBezTo>
                <a:lnTo>
                  <a:pt x="3032670" y="2704502"/>
                </a:lnTo>
                <a:cubicBezTo>
                  <a:pt x="3030509" y="2703614"/>
                  <a:pt x="3028647" y="2702716"/>
                  <a:pt x="3027083" y="2701809"/>
                </a:cubicBezTo>
                <a:cubicBezTo>
                  <a:pt x="3025518" y="2700902"/>
                  <a:pt x="3024201" y="2699982"/>
                  <a:pt x="3023132" y="2699047"/>
                </a:cubicBezTo>
                <a:cubicBezTo>
                  <a:pt x="3022063" y="2698112"/>
                  <a:pt x="3021196" y="2697137"/>
                  <a:pt x="3020530" y="2696123"/>
                </a:cubicBezTo>
                <a:cubicBezTo>
                  <a:pt x="3019864" y="2695109"/>
                  <a:pt x="3019363" y="2694027"/>
                  <a:pt x="3019026" y="2692877"/>
                </a:cubicBezTo>
                <a:close/>
                <a:moveTo>
                  <a:pt x="3039596" y="3150676"/>
                </a:moveTo>
                <a:cubicBezTo>
                  <a:pt x="3124276" y="3096701"/>
                  <a:pt x="3174317" y="3018749"/>
                  <a:pt x="3213956" y="2944028"/>
                </a:cubicBezTo>
                <a:cubicBezTo>
                  <a:pt x="3357800" y="2964315"/>
                  <a:pt x="3365384" y="2979308"/>
                  <a:pt x="3581593" y="2912572"/>
                </a:cubicBezTo>
                <a:cubicBezTo>
                  <a:pt x="3531838" y="3031080"/>
                  <a:pt x="3490031" y="3129530"/>
                  <a:pt x="3407907" y="3223611"/>
                </a:cubicBezTo>
                <a:cubicBezTo>
                  <a:pt x="3216770" y="3246970"/>
                  <a:pt x="3147999" y="3211606"/>
                  <a:pt x="3039596" y="3150676"/>
                </a:cubicBezTo>
                <a:close/>
                <a:moveTo>
                  <a:pt x="3010342" y="2683887"/>
                </a:moveTo>
                <a:cubicBezTo>
                  <a:pt x="3009707" y="2686748"/>
                  <a:pt x="3009903" y="2689928"/>
                  <a:pt x="3010929" y="2693427"/>
                </a:cubicBezTo>
                <a:cubicBezTo>
                  <a:pt x="3011400" y="2695034"/>
                  <a:pt x="3012034" y="2696505"/>
                  <a:pt x="3012833" y="2697842"/>
                </a:cubicBezTo>
                <a:cubicBezTo>
                  <a:pt x="3013632" y="2699178"/>
                  <a:pt x="3014599" y="2700426"/>
                  <a:pt x="3015734" y="2701586"/>
                </a:cubicBezTo>
                <a:cubicBezTo>
                  <a:pt x="3016869" y="2702746"/>
                  <a:pt x="3018189" y="2703842"/>
                  <a:pt x="3019693" y="2704874"/>
                </a:cubicBezTo>
                <a:cubicBezTo>
                  <a:pt x="3021198" y="2705906"/>
                  <a:pt x="3022915" y="2706935"/>
                  <a:pt x="3024843" y="2707959"/>
                </a:cubicBezTo>
                <a:lnTo>
                  <a:pt x="3018363" y="2709859"/>
                </a:lnTo>
                <a:cubicBezTo>
                  <a:pt x="3018041" y="2709953"/>
                  <a:pt x="3017801" y="2710091"/>
                  <a:pt x="3017641" y="2710274"/>
                </a:cubicBezTo>
                <a:cubicBezTo>
                  <a:pt x="3017481" y="2710456"/>
                  <a:pt x="3017377" y="2710729"/>
                  <a:pt x="3017329" y="2711093"/>
                </a:cubicBezTo>
                <a:cubicBezTo>
                  <a:pt x="3017280" y="2711456"/>
                  <a:pt x="3017300" y="2711886"/>
                  <a:pt x="3017387" y="2712384"/>
                </a:cubicBezTo>
                <a:cubicBezTo>
                  <a:pt x="3017475" y="2712882"/>
                  <a:pt x="3017629" y="2713505"/>
                  <a:pt x="3017849" y="2714255"/>
                </a:cubicBezTo>
                <a:cubicBezTo>
                  <a:pt x="3018058" y="2714969"/>
                  <a:pt x="3018263" y="2715568"/>
                  <a:pt x="3018463" y="2716053"/>
                </a:cubicBezTo>
                <a:cubicBezTo>
                  <a:pt x="3018663" y="2716537"/>
                  <a:pt x="3018882" y="2716919"/>
                  <a:pt x="3019119" y="2717198"/>
                </a:cubicBezTo>
                <a:cubicBezTo>
                  <a:pt x="3019355" y="2717478"/>
                  <a:pt x="3019588" y="2717642"/>
                  <a:pt x="3019816" y="2717692"/>
                </a:cubicBezTo>
                <a:cubicBezTo>
                  <a:pt x="3020043" y="2717741"/>
                  <a:pt x="3020318" y="2717719"/>
                  <a:pt x="3020639" y="2717625"/>
                </a:cubicBezTo>
                <a:lnTo>
                  <a:pt x="3087960" y="2697889"/>
                </a:lnTo>
                <a:cubicBezTo>
                  <a:pt x="3088246" y="2697805"/>
                  <a:pt x="3088477" y="2697669"/>
                  <a:pt x="3088655" y="2697482"/>
                </a:cubicBezTo>
                <a:cubicBezTo>
                  <a:pt x="3088832" y="2697294"/>
                  <a:pt x="3088943" y="2697009"/>
                  <a:pt x="3088986" y="2696628"/>
                </a:cubicBezTo>
                <a:cubicBezTo>
                  <a:pt x="3089030" y="2696247"/>
                  <a:pt x="3089004" y="2695761"/>
                  <a:pt x="3088907" y="2695168"/>
                </a:cubicBezTo>
                <a:cubicBezTo>
                  <a:pt x="3088811" y="2694576"/>
                  <a:pt x="3088638" y="2693852"/>
                  <a:pt x="3088386" y="2692995"/>
                </a:cubicBezTo>
                <a:cubicBezTo>
                  <a:pt x="3088125" y="2692102"/>
                  <a:pt x="3087875" y="2691381"/>
                  <a:pt x="3087635" y="2690830"/>
                </a:cubicBezTo>
                <a:cubicBezTo>
                  <a:pt x="3087397" y="2690280"/>
                  <a:pt x="3087159" y="2689865"/>
                  <a:pt x="3086922" y="2689586"/>
                </a:cubicBezTo>
                <a:cubicBezTo>
                  <a:pt x="3086684" y="2689306"/>
                  <a:pt x="3086438" y="2689126"/>
                  <a:pt x="3086182" y="2689046"/>
                </a:cubicBezTo>
                <a:cubicBezTo>
                  <a:pt x="3085926" y="2688966"/>
                  <a:pt x="3085655" y="2688968"/>
                  <a:pt x="3085369" y="2689052"/>
                </a:cubicBezTo>
                <a:lnTo>
                  <a:pt x="3061269" y="2696117"/>
                </a:lnTo>
                <a:cubicBezTo>
                  <a:pt x="3062142" y="2694465"/>
                  <a:pt x="3062875" y="2692932"/>
                  <a:pt x="3063468" y="2691518"/>
                </a:cubicBezTo>
                <a:cubicBezTo>
                  <a:pt x="3064062" y="2690103"/>
                  <a:pt x="3064492" y="2688726"/>
                  <a:pt x="3064759" y="2687388"/>
                </a:cubicBezTo>
                <a:cubicBezTo>
                  <a:pt x="3065025" y="2686050"/>
                  <a:pt x="3065124" y="2684732"/>
                  <a:pt x="3065054" y="2683434"/>
                </a:cubicBezTo>
                <a:cubicBezTo>
                  <a:pt x="3064983" y="2682136"/>
                  <a:pt x="3064739" y="2680774"/>
                  <a:pt x="3064320" y="2679345"/>
                </a:cubicBezTo>
                <a:cubicBezTo>
                  <a:pt x="3063336" y="2675989"/>
                  <a:pt x="3061828" y="2673194"/>
                  <a:pt x="3059797" y="2670959"/>
                </a:cubicBezTo>
                <a:cubicBezTo>
                  <a:pt x="3057765" y="2668724"/>
                  <a:pt x="3055321" y="2667066"/>
                  <a:pt x="3052464" y="2665984"/>
                </a:cubicBezTo>
                <a:cubicBezTo>
                  <a:pt x="3049607" y="2664902"/>
                  <a:pt x="3046367" y="2664398"/>
                  <a:pt x="3042744" y="2664471"/>
                </a:cubicBezTo>
                <a:cubicBezTo>
                  <a:pt x="3039121" y="2664545"/>
                  <a:pt x="3035203" y="2665199"/>
                  <a:pt x="3030990" y="2666434"/>
                </a:cubicBezTo>
                <a:cubicBezTo>
                  <a:pt x="3027491" y="2667460"/>
                  <a:pt x="3024284" y="2668788"/>
                  <a:pt x="3021369" y="2670418"/>
                </a:cubicBezTo>
                <a:cubicBezTo>
                  <a:pt x="3018454" y="2672048"/>
                  <a:pt x="3016047" y="2673985"/>
                  <a:pt x="3014145" y="2676229"/>
                </a:cubicBezTo>
                <a:cubicBezTo>
                  <a:pt x="3012244" y="2678473"/>
                  <a:pt x="3010976" y="2681025"/>
                  <a:pt x="3010342" y="2683887"/>
                </a:cubicBezTo>
                <a:close/>
                <a:moveTo>
                  <a:pt x="2857840" y="0"/>
                </a:moveTo>
                <a:cubicBezTo>
                  <a:pt x="3133954" y="37196"/>
                  <a:pt x="3363581" y="69330"/>
                  <a:pt x="3604929" y="209862"/>
                </a:cubicBezTo>
                <a:cubicBezTo>
                  <a:pt x="3753568" y="689402"/>
                  <a:pt x="3714623" y="896058"/>
                  <a:pt x="3642276" y="1225848"/>
                </a:cubicBezTo>
                <a:cubicBezTo>
                  <a:pt x="3484295" y="1047400"/>
                  <a:pt x="3293678" y="977848"/>
                  <a:pt x="3115288" y="932864"/>
                </a:cubicBezTo>
                <a:cubicBezTo>
                  <a:pt x="3083391" y="542458"/>
                  <a:pt x="3111112" y="511022"/>
                  <a:pt x="2857840" y="0"/>
                </a:cubicBezTo>
                <a:close/>
                <a:moveTo>
                  <a:pt x="2915768" y="2807520"/>
                </a:moveTo>
                <a:cubicBezTo>
                  <a:pt x="2954249" y="2745297"/>
                  <a:pt x="2957259" y="2683895"/>
                  <a:pt x="2954086" y="2628319"/>
                </a:cubicBezTo>
                <a:cubicBezTo>
                  <a:pt x="3067420" y="2582509"/>
                  <a:pt x="3079360" y="2587539"/>
                  <a:pt x="3208057" y="2466682"/>
                </a:cubicBezTo>
                <a:cubicBezTo>
                  <a:pt x="3222627" y="2549662"/>
                  <a:pt x="3234387" y="2618785"/>
                  <a:pt x="3214946" y="2701449"/>
                </a:cubicBezTo>
                <a:cubicBezTo>
                  <a:pt x="3085906" y="2789231"/>
                  <a:pt x="3020730" y="2797407"/>
                  <a:pt x="2915768" y="2807520"/>
                </a:cubicBezTo>
                <a:close/>
                <a:moveTo>
                  <a:pt x="2831553" y="2368235"/>
                </a:moveTo>
                <a:cubicBezTo>
                  <a:pt x="2878415" y="2255333"/>
                  <a:pt x="2890376" y="2250353"/>
                  <a:pt x="2894536" y="2073854"/>
                </a:cubicBezTo>
                <a:cubicBezTo>
                  <a:pt x="2963892" y="2121685"/>
                  <a:pt x="3021400" y="2161796"/>
                  <a:pt x="3066671" y="2233643"/>
                </a:cubicBezTo>
                <a:cubicBezTo>
                  <a:pt x="3038700" y="2387183"/>
                  <a:pt x="2998803" y="2439366"/>
                  <a:pt x="2932375" y="2521259"/>
                </a:cubicBezTo>
                <a:cubicBezTo>
                  <a:pt x="2915029" y="2450184"/>
                  <a:pt x="2873384" y="2404964"/>
                  <a:pt x="2831553" y="2368235"/>
                </a:cubicBezTo>
                <a:close/>
                <a:moveTo>
                  <a:pt x="2732468" y="1616830"/>
                </a:moveTo>
                <a:cubicBezTo>
                  <a:pt x="2858915" y="1639863"/>
                  <a:pt x="2964064" y="1659460"/>
                  <a:pt x="3073639" y="1719368"/>
                </a:cubicBezTo>
                <a:cubicBezTo>
                  <a:pt x="3137659" y="1900973"/>
                  <a:pt x="3117955" y="1975751"/>
                  <a:pt x="3081831" y="2094741"/>
                </a:cubicBezTo>
                <a:cubicBezTo>
                  <a:pt x="3010868" y="2023690"/>
                  <a:pt x="2923959" y="1991634"/>
                  <a:pt x="2842450" y="1969038"/>
                </a:cubicBezTo>
                <a:cubicBezTo>
                  <a:pt x="2831245" y="1824203"/>
                  <a:pt x="2844250" y="1813564"/>
                  <a:pt x="2732468" y="1616830"/>
                </a:cubicBezTo>
                <a:close/>
                <a:moveTo>
                  <a:pt x="2824084" y="3646901"/>
                </a:moveTo>
                <a:cubicBezTo>
                  <a:pt x="2982608" y="3661489"/>
                  <a:pt x="3122408" y="3613025"/>
                  <a:pt x="3246141" y="3558557"/>
                </a:cubicBezTo>
                <a:cubicBezTo>
                  <a:pt x="3403287" y="3722124"/>
                  <a:pt x="3397631" y="3748005"/>
                  <a:pt x="3731206" y="3873346"/>
                </a:cubicBezTo>
                <a:cubicBezTo>
                  <a:pt x="3551143" y="3972353"/>
                  <a:pt x="3400972" y="4054146"/>
                  <a:pt x="3205438" y="4091726"/>
                </a:cubicBezTo>
                <a:cubicBezTo>
                  <a:pt x="2946236" y="3936747"/>
                  <a:pt x="2896805" y="3826737"/>
                  <a:pt x="2824084" y="3646901"/>
                </a:cubicBezTo>
                <a:close/>
                <a:moveTo>
                  <a:pt x="2655334" y="2912774"/>
                </a:moveTo>
                <a:cubicBezTo>
                  <a:pt x="2728477" y="2911160"/>
                  <a:pt x="2781613" y="2880245"/>
                  <a:pt x="2826497" y="2847316"/>
                </a:cubicBezTo>
                <a:cubicBezTo>
                  <a:pt x="2926640" y="2917420"/>
                  <a:pt x="2928923" y="2930173"/>
                  <a:pt x="3100375" y="2972290"/>
                </a:cubicBezTo>
                <a:cubicBezTo>
                  <a:pt x="3038715" y="3029701"/>
                  <a:pt x="2987148" y="3077209"/>
                  <a:pt x="2907230" y="3105924"/>
                </a:cubicBezTo>
                <a:cubicBezTo>
                  <a:pt x="2763332" y="3045506"/>
                  <a:pt x="2720979" y="2995296"/>
                  <a:pt x="2655334" y="2912774"/>
                </a:cubicBezTo>
                <a:close/>
                <a:moveTo>
                  <a:pt x="2414299" y="2096642"/>
                </a:moveTo>
                <a:cubicBezTo>
                  <a:pt x="2495215" y="2073178"/>
                  <a:pt x="2562659" y="2054007"/>
                  <a:pt x="2646942" y="2064389"/>
                </a:cubicBezTo>
                <a:cubicBezTo>
                  <a:pt x="2748172" y="2183172"/>
                  <a:pt x="2763353" y="2247081"/>
                  <a:pt x="2784765" y="2350332"/>
                </a:cubicBezTo>
                <a:cubicBezTo>
                  <a:pt x="2718743" y="2318810"/>
                  <a:pt x="2657376" y="2322462"/>
                  <a:pt x="2602469" y="2331630"/>
                </a:cubicBezTo>
                <a:cubicBezTo>
                  <a:pt x="2544664" y="2223919"/>
                  <a:pt x="2548373" y="2211505"/>
                  <a:pt x="2414299" y="2096642"/>
                </a:cubicBezTo>
                <a:close/>
                <a:moveTo>
                  <a:pt x="2441426" y="3263615"/>
                </a:moveTo>
                <a:cubicBezTo>
                  <a:pt x="2534608" y="3301049"/>
                  <a:pt x="2627121" y="3296359"/>
                  <a:pt x="2710951" y="3285094"/>
                </a:cubicBezTo>
                <a:cubicBezTo>
                  <a:pt x="2778190" y="3413863"/>
                  <a:pt x="2770415" y="3428758"/>
                  <a:pt x="2950537" y="3565710"/>
                </a:cubicBezTo>
                <a:cubicBezTo>
                  <a:pt x="2825215" y="3594240"/>
                  <a:pt x="2720827" y="3617556"/>
                  <a:pt x="2596524" y="3605547"/>
                </a:cubicBezTo>
                <a:cubicBezTo>
                  <a:pt x="2466267" y="3463730"/>
                  <a:pt x="2454988" y="3387227"/>
                  <a:pt x="2441426" y="3263615"/>
                </a:cubicBezTo>
                <a:close/>
                <a:moveTo>
                  <a:pt x="2383714" y="3030429"/>
                </a:moveTo>
                <a:cubicBezTo>
                  <a:pt x="2375002" y="2943571"/>
                  <a:pt x="2389514" y="2888744"/>
                  <a:pt x="2411179" y="2812683"/>
                </a:cubicBezTo>
                <a:cubicBezTo>
                  <a:pt x="2455069" y="2871217"/>
                  <a:pt x="2511138" y="2896425"/>
                  <a:pt x="2564040" y="2913752"/>
                </a:cubicBezTo>
                <a:cubicBezTo>
                  <a:pt x="2565334" y="3035987"/>
                  <a:pt x="2556293" y="3045268"/>
                  <a:pt x="2621853" y="3209193"/>
                </a:cubicBezTo>
                <a:cubicBezTo>
                  <a:pt x="2539279" y="3192477"/>
                  <a:pt x="2470631" y="3178203"/>
                  <a:pt x="2400762" y="3129937"/>
                </a:cubicBezTo>
                <a:cubicBezTo>
                  <a:pt x="2392102" y="3091893"/>
                  <a:pt x="2386617" y="3059382"/>
                  <a:pt x="2383714" y="3030429"/>
                </a:cubicBezTo>
                <a:close/>
                <a:moveTo>
                  <a:pt x="2135587" y="1027068"/>
                </a:moveTo>
                <a:cubicBezTo>
                  <a:pt x="2340074" y="1006818"/>
                  <a:pt x="2510309" y="990645"/>
                  <a:pt x="2704874" y="1032958"/>
                </a:cubicBezTo>
                <a:cubicBezTo>
                  <a:pt x="2882283" y="1277355"/>
                  <a:pt x="2884488" y="1397940"/>
                  <a:pt x="2880658" y="1591886"/>
                </a:cubicBezTo>
                <a:cubicBezTo>
                  <a:pt x="2740631" y="1516154"/>
                  <a:pt x="2593035" y="1505758"/>
                  <a:pt x="2457851" y="1507200"/>
                </a:cubicBezTo>
                <a:cubicBezTo>
                  <a:pt x="2377658" y="1295025"/>
                  <a:pt x="2393033" y="1273451"/>
                  <a:pt x="2135587" y="1027068"/>
                </a:cubicBezTo>
                <a:close/>
                <a:moveTo>
                  <a:pt x="2084471" y="2739910"/>
                </a:moveTo>
                <a:cubicBezTo>
                  <a:pt x="2187139" y="2622368"/>
                  <a:pt x="2248134" y="2597987"/>
                  <a:pt x="2347133" y="2561676"/>
                </a:cubicBezTo>
                <a:cubicBezTo>
                  <a:pt x="2325625" y="2631605"/>
                  <a:pt x="2338230" y="2691774"/>
                  <a:pt x="2355344" y="2744745"/>
                </a:cubicBezTo>
                <a:cubicBezTo>
                  <a:pt x="2257265" y="2817709"/>
                  <a:pt x="2244442" y="2815859"/>
                  <a:pt x="2150464" y="2965316"/>
                </a:cubicBezTo>
                <a:cubicBezTo>
                  <a:pt x="2115397" y="2888712"/>
                  <a:pt x="2086551" y="2824804"/>
                  <a:pt x="2084471" y="2739910"/>
                </a:cubicBezTo>
                <a:close/>
                <a:moveTo>
                  <a:pt x="2066484" y="2470971"/>
                </a:moveTo>
                <a:cubicBezTo>
                  <a:pt x="2103789" y="2395431"/>
                  <a:pt x="2135169" y="2332729"/>
                  <a:pt x="2199719" y="2277550"/>
                </a:cubicBezTo>
                <a:cubicBezTo>
                  <a:pt x="2355690" y="2283038"/>
                  <a:pt x="2413090" y="2314974"/>
                  <a:pt x="2503724" y="2368870"/>
                </a:cubicBezTo>
                <a:cubicBezTo>
                  <a:pt x="2435903" y="2396306"/>
                  <a:pt x="2397175" y="2444049"/>
                  <a:pt x="2366878" y="2490749"/>
                </a:cubicBezTo>
                <a:cubicBezTo>
                  <a:pt x="2248388" y="2460695"/>
                  <a:pt x="2241732" y="2449579"/>
                  <a:pt x="2066484" y="2470971"/>
                </a:cubicBezTo>
                <a:close/>
                <a:moveTo>
                  <a:pt x="1957804" y="1933088"/>
                </a:moveTo>
                <a:cubicBezTo>
                  <a:pt x="2055626" y="1849719"/>
                  <a:pt x="2137315" y="1780673"/>
                  <a:pt x="2253025" y="1733697"/>
                </a:cubicBezTo>
                <a:cubicBezTo>
                  <a:pt x="2434179" y="1798982"/>
                  <a:pt x="2479634" y="1861543"/>
                  <a:pt x="2548947" y="1964787"/>
                </a:cubicBezTo>
                <a:cubicBezTo>
                  <a:pt x="2449029" y="1974809"/>
                  <a:pt x="2369228" y="2021846"/>
                  <a:pt x="2300169" y="2070685"/>
                </a:cubicBezTo>
                <a:cubicBezTo>
                  <a:pt x="2180902" y="1987751"/>
                  <a:pt x="2180888" y="1970949"/>
                  <a:pt x="1957804" y="1933088"/>
                </a:cubicBezTo>
                <a:close/>
                <a:moveTo>
                  <a:pt x="2049454" y="4396812"/>
                </a:moveTo>
                <a:cubicBezTo>
                  <a:pt x="2047262" y="4357955"/>
                  <a:pt x="2045575" y="4317777"/>
                  <a:pt x="2043908" y="4275607"/>
                </a:cubicBezTo>
                <a:cubicBezTo>
                  <a:pt x="2241857" y="4408339"/>
                  <a:pt x="2443863" y="4427463"/>
                  <a:pt x="2627831" y="4425907"/>
                </a:cubicBezTo>
                <a:cubicBezTo>
                  <a:pt x="2757351" y="4795580"/>
                  <a:pt x="2738474" y="4833001"/>
                  <a:pt x="3112665" y="5263433"/>
                </a:cubicBezTo>
                <a:cubicBezTo>
                  <a:pt x="2836113" y="5297220"/>
                  <a:pt x="2605819" y="5324158"/>
                  <a:pt x="2336792" y="5249178"/>
                </a:cubicBezTo>
                <a:cubicBezTo>
                  <a:pt x="2104917" y="4876067"/>
                  <a:pt x="2064799" y="4668808"/>
                  <a:pt x="2049454" y="4396812"/>
                </a:cubicBezTo>
                <a:close/>
                <a:moveTo>
                  <a:pt x="1815067" y="3178030"/>
                </a:moveTo>
                <a:cubicBezTo>
                  <a:pt x="1853104" y="2989266"/>
                  <a:pt x="1908329" y="2935134"/>
                  <a:pt x="2000303" y="2851441"/>
                </a:cubicBezTo>
                <a:cubicBezTo>
                  <a:pt x="2024857" y="2948813"/>
                  <a:pt x="2083079" y="3020860"/>
                  <a:pt x="2141510" y="3082018"/>
                </a:cubicBezTo>
                <a:cubicBezTo>
                  <a:pt x="2076947" y="3212149"/>
                  <a:pt x="2060328" y="3214625"/>
                  <a:pt x="2055563" y="3440849"/>
                </a:cubicBezTo>
                <a:cubicBezTo>
                  <a:pt x="1958761" y="3356298"/>
                  <a:pt x="1878490" y="3285608"/>
                  <a:pt x="1815067" y="3178030"/>
                </a:cubicBezTo>
                <a:close/>
                <a:moveTo>
                  <a:pt x="1773995" y="3852346"/>
                </a:moveTo>
                <a:cubicBezTo>
                  <a:pt x="1768646" y="3628561"/>
                  <a:pt x="1825711" y="3530400"/>
                  <a:pt x="1915513" y="3386367"/>
                </a:cubicBezTo>
                <a:cubicBezTo>
                  <a:pt x="1996985" y="3523133"/>
                  <a:pt x="2118424" y="3607663"/>
                  <a:pt x="2235266" y="3675667"/>
                </a:cubicBezTo>
                <a:cubicBezTo>
                  <a:pt x="2195462" y="3898972"/>
                  <a:pt x="2171206" y="3909625"/>
                  <a:pt x="2266114" y="4253101"/>
                </a:cubicBezTo>
                <a:cubicBezTo>
                  <a:pt x="2080117" y="4165751"/>
                  <a:pt x="1925625" y="4092445"/>
                  <a:pt x="1780195" y="3956445"/>
                </a:cubicBezTo>
                <a:cubicBezTo>
                  <a:pt x="1776797" y="3918848"/>
                  <a:pt x="1774759" y="3884315"/>
                  <a:pt x="1773995" y="3852346"/>
                </a:cubicBezTo>
                <a:close/>
                <a:moveTo>
                  <a:pt x="1637680" y="2697387"/>
                </a:moveTo>
                <a:cubicBezTo>
                  <a:pt x="1642197" y="2568938"/>
                  <a:pt x="1646392" y="2462060"/>
                  <a:pt x="1689835" y="2344978"/>
                </a:cubicBezTo>
                <a:cubicBezTo>
                  <a:pt x="1860282" y="2255385"/>
                  <a:pt x="1937123" y="2264075"/>
                  <a:pt x="2060084" y="2282623"/>
                </a:cubicBezTo>
                <a:cubicBezTo>
                  <a:pt x="2000035" y="2363110"/>
                  <a:pt x="1980875" y="2453738"/>
                  <a:pt x="1970295" y="2537658"/>
                </a:cubicBezTo>
                <a:cubicBezTo>
                  <a:pt x="1828600" y="2569677"/>
                  <a:pt x="1816194" y="2558346"/>
                  <a:pt x="1637680" y="2697387"/>
                </a:cubicBezTo>
                <a:close/>
                <a:moveTo>
                  <a:pt x="1123468" y="2022351"/>
                </a:moveTo>
                <a:cubicBezTo>
                  <a:pt x="1237128" y="1851160"/>
                  <a:pt x="1332280" y="1709077"/>
                  <a:pt x="1488121" y="1585144"/>
                </a:cubicBezTo>
                <a:cubicBezTo>
                  <a:pt x="1789632" y="1602323"/>
                  <a:pt x="1884424" y="1676889"/>
                  <a:pt x="2032219" y="1802532"/>
                </a:cubicBezTo>
                <a:cubicBezTo>
                  <a:pt x="1884991" y="1863085"/>
                  <a:pt x="1783580" y="1970828"/>
                  <a:pt x="1699189" y="2076444"/>
                </a:cubicBezTo>
                <a:cubicBezTo>
                  <a:pt x="1484127" y="2004350"/>
                  <a:pt x="1477143" y="1978795"/>
                  <a:pt x="1123468" y="2022351"/>
                </a:cubicBezTo>
                <a:close/>
                <a:moveTo>
                  <a:pt x="1063096" y="2952980"/>
                </a:moveTo>
                <a:cubicBezTo>
                  <a:pt x="1060448" y="2906358"/>
                  <a:pt x="1060488" y="2858731"/>
                  <a:pt x="1063926" y="2809072"/>
                </a:cubicBezTo>
                <a:cubicBezTo>
                  <a:pt x="1280118" y="2598205"/>
                  <a:pt x="1399118" y="2578597"/>
                  <a:pt x="1591581" y="2554357"/>
                </a:cubicBezTo>
                <a:cubicBezTo>
                  <a:pt x="1536881" y="2703859"/>
                  <a:pt x="1547925" y="2851408"/>
                  <a:pt x="1568888" y="2984964"/>
                </a:cubicBezTo>
                <a:cubicBezTo>
                  <a:pt x="1370531" y="3094979"/>
                  <a:pt x="1346961" y="3082883"/>
                  <a:pt x="1140371" y="3373233"/>
                </a:cubicBezTo>
                <a:cubicBezTo>
                  <a:pt x="1103178" y="3223673"/>
                  <a:pt x="1071040" y="3092846"/>
                  <a:pt x="1063096" y="2952980"/>
                </a:cubicBezTo>
                <a:close/>
                <a:moveTo>
                  <a:pt x="891014" y="592952"/>
                </a:moveTo>
                <a:cubicBezTo>
                  <a:pt x="1111226" y="422279"/>
                  <a:pt x="1295219" y="281183"/>
                  <a:pt x="1564680" y="207781"/>
                </a:cubicBezTo>
                <a:cubicBezTo>
                  <a:pt x="2010692" y="438273"/>
                  <a:pt x="2130639" y="611003"/>
                  <a:pt x="2314904" y="893921"/>
                </a:cubicBezTo>
                <a:cubicBezTo>
                  <a:pt x="2076905" y="881315"/>
                  <a:pt x="1893615" y="968361"/>
                  <a:pt x="1736410" y="1063928"/>
                </a:cubicBezTo>
                <a:cubicBezTo>
                  <a:pt x="1435819" y="812774"/>
                  <a:pt x="1432864" y="770966"/>
                  <a:pt x="891014" y="592952"/>
                </a:cubicBezTo>
                <a:close/>
                <a:moveTo>
                  <a:pt x="412192" y="4056550"/>
                </a:moveTo>
                <a:cubicBezTo>
                  <a:pt x="575807" y="3581910"/>
                  <a:pt x="729389" y="3438259"/>
                  <a:pt x="982707" y="3215042"/>
                </a:cubicBezTo>
                <a:cubicBezTo>
                  <a:pt x="1004628" y="3452363"/>
                  <a:pt x="1117250" y="3621149"/>
                  <a:pt x="1234533" y="3762893"/>
                </a:cubicBezTo>
                <a:cubicBezTo>
                  <a:pt x="1029457" y="4096625"/>
                  <a:pt x="988515" y="4105591"/>
                  <a:pt x="890678" y="4667480"/>
                </a:cubicBezTo>
                <a:cubicBezTo>
                  <a:pt x="689972" y="4474245"/>
                  <a:pt x="523767" y="4312575"/>
                  <a:pt x="412192" y="4056550"/>
                </a:cubicBezTo>
                <a:close/>
                <a:moveTo>
                  <a:pt x="0" y="2711726"/>
                </a:moveTo>
                <a:cubicBezTo>
                  <a:pt x="7099" y="2433208"/>
                  <a:pt x="14195" y="2201452"/>
                  <a:pt x="127786" y="1946315"/>
                </a:cubicBezTo>
                <a:cubicBezTo>
                  <a:pt x="588425" y="1746656"/>
                  <a:pt x="798082" y="1763010"/>
                  <a:pt x="1133764" y="1799245"/>
                </a:cubicBezTo>
                <a:cubicBezTo>
                  <a:pt x="973459" y="1975609"/>
                  <a:pt x="924943" y="2172633"/>
                  <a:pt x="899526" y="2354843"/>
                </a:cubicBezTo>
                <a:cubicBezTo>
                  <a:pt x="514866" y="2428799"/>
                  <a:pt x="480615" y="2404643"/>
                  <a:pt x="0" y="2711726"/>
                </a:cubicBezTo>
                <a:close/>
              </a:path>
            </a:pathLst>
          </a:custGeom>
          <a:gradFill>
            <a:gsLst>
              <a:gs pos="19000">
                <a:schemeClr val="accent5">
                  <a:lumMod val="60000"/>
                  <a:lumOff val="40000"/>
                  <a:alpha val="51000"/>
                </a:schemeClr>
              </a:gs>
              <a:gs pos="68000">
                <a:schemeClr val="accent5">
                  <a:lumMod val="60000"/>
                  <a:lumOff val="40000"/>
                  <a:alpha val="55000"/>
                </a:schemeClr>
              </a:gs>
              <a:gs pos="33000">
                <a:srgbClr val="38002C">
                  <a:alpha val="59000"/>
                </a:srgbClr>
              </a:gs>
              <a:gs pos="41000">
                <a:srgbClr val="480048">
                  <a:alpha val="60784"/>
                </a:srgbClr>
              </a:gs>
            </a:gsLst>
            <a:path path="circle">
              <a:fillToRect l="50000" t="50000" r="50000" b="50000"/>
            </a:path>
          </a:gradFill>
          <a:ln w="12700">
            <a:gradFill>
              <a:gsLst>
                <a:gs pos="0">
                  <a:schemeClr val="accent1">
                    <a:tint val="66000"/>
                    <a:satMod val="160000"/>
                    <a:lumMod val="15000"/>
                    <a:lumOff val="85000"/>
                  </a:schemeClr>
                </a:gs>
                <a:gs pos="50000">
                  <a:schemeClr val="accent1">
                    <a:tint val="44500"/>
                    <a:satMod val="160000"/>
                    <a:lumMod val="33000"/>
                    <a:lumOff val="67000"/>
                  </a:schemeClr>
                </a:gs>
                <a:gs pos="100000">
                  <a:schemeClr val="accent1">
                    <a:tint val="23500"/>
                    <a:satMod val="160000"/>
                  </a:schemeClr>
                </a:gs>
              </a:gsLst>
              <a:lin ang="5400000" scaled="0"/>
            </a:gradFill>
          </a:ln>
          <a:scene3d>
            <a:camera prst="orthographicFront"/>
            <a:lightRig rig="twoPt" dir="t">
              <a:rot lat="0" lon="0" rev="3000000"/>
            </a:lightRig>
          </a:scene3d>
          <a:sp3d prstMaterial="softEdge">
            <a:bevelT w="381000" prst="coolSlant"/>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6" name="5 Rectángulo"/>
          <p:cNvSpPr/>
          <p:nvPr/>
        </p:nvSpPr>
        <p:spPr>
          <a:xfrm>
            <a:off x="6968" y="-164554"/>
            <a:ext cx="9252520" cy="5308054"/>
          </a:xfrm>
          <a:prstGeom prst="rect">
            <a:avLst/>
          </a:prstGeom>
          <a:gradFill flip="none" rotWithShape="1">
            <a:gsLst>
              <a:gs pos="0">
                <a:srgbClr val="CCCCFF">
                  <a:lumMod val="48000"/>
                  <a:lumOff val="52000"/>
                </a:srgbClr>
              </a:gs>
              <a:gs pos="77000">
                <a:srgbClr val="A278FF"/>
              </a:gs>
              <a:gs pos="28000">
                <a:srgbClr val="9966FF">
                  <a:lumMod val="99000"/>
                  <a:lumOff val="1000"/>
                </a:srgbClr>
              </a:gs>
              <a:gs pos="100000">
                <a:srgbClr val="CCB3FF"/>
              </a:gs>
              <a:gs pos="53000">
                <a:srgbClr val="CC99FF">
                  <a:lumMod val="73000"/>
                  <a:lumOff val="27000"/>
                </a:srgbClr>
              </a:gs>
              <a:gs pos="100000">
                <a:srgbClr val="CCCCFF">
                  <a:lumMod val="71000"/>
                  <a:lumOff val="29000"/>
                </a:srgb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5648764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3" presetClass="entr" presetSubtype="288" fill="hold" nodeType="withEffect">
                                  <p:stCondLst>
                                    <p:cond delay="0"/>
                                  </p:stCondLst>
                                  <p:childTnLst>
                                    <p:set>
                                      <p:cBhvr>
                                        <p:cTn id="9" dur="1" fill="hold">
                                          <p:stCondLst>
                                            <p:cond delay="0"/>
                                          </p:stCondLst>
                                        </p:cTn>
                                        <p:tgtEl>
                                          <p:spTgt spid="2"/>
                                        </p:tgtEl>
                                        <p:attrNameLst>
                                          <p:attrName>style.visibility</p:attrName>
                                        </p:attrNameLst>
                                      </p:cBhvr>
                                      <p:to>
                                        <p:strVal val="visible"/>
                                      </p:to>
                                    </p:set>
                                    <p:anim calcmode="lin" valueType="num">
                                      <p:cBhvr>
                                        <p:cTn id="10" dur="3000" fill="hold"/>
                                        <p:tgtEl>
                                          <p:spTgt spid="2"/>
                                        </p:tgtEl>
                                        <p:attrNameLst>
                                          <p:attrName>ppt_w</p:attrName>
                                        </p:attrNameLst>
                                      </p:cBhvr>
                                      <p:tavLst>
                                        <p:tav tm="0">
                                          <p:val>
                                            <p:strVal val="4/3*#ppt_w"/>
                                          </p:val>
                                        </p:tav>
                                        <p:tav tm="100000">
                                          <p:val>
                                            <p:strVal val="#ppt_w"/>
                                          </p:val>
                                        </p:tav>
                                      </p:tavLst>
                                    </p:anim>
                                    <p:anim calcmode="lin" valueType="num">
                                      <p:cBhvr>
                                        <p:cTn id="11" dur="3000" fill="hold"/>
                                        <p:tgtEl>
                                          <p:spTgt spid="2"/>
                                        </p:tgtEl>
                                        <p:attrNameLst>
                                          <p:attrName>ppt_h</p:attrName>
                                        </p:attrNameLst>
                                      </p:cBhvr>
                                      <p:tavLst>
                                        <p:tav tm="0">
                                          <p:val>
                                            <p:strVal val="4/3*#ppt_h"/>
                                          </p:val>
                                        </p:tav>
                                        <p:tav tm="100000">
                                          <p:val>
                                            <p:strVal val="#ppt_h"/>
                                          </p:val>
                                        </p:tav>
                                      </p:tavLst>
                                    </p:anim>
                                  </p:childTnLst>
                                </p:cTn>
                              </p:par>
                              <p:par>
                                <p:cTn id="12" presetID="21" presetClass="entr" presetSubtype="8" fill="hold" nodeType="with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wheel(8)">
                                      <p:cBhvr>
                                        <p:cTn id="14" dur="3000"/>
                                        <p:tgtEl>
                                          <p:spTgt spid="2"/>
                                        </p:tgtEl>
                                      </p:cBhvr>
                                    </p:animEffect>
                                  </p:childTnLst>
                                </p:cTn>
                              </p:par>
                              <p:par>
                                <p:cTn id="15" presetID="23" presetClass="entr" presetSubtype="288" fill="hold" grpId="0"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strVal val="4/3*#ppt_w"/>
                                          </p:val>
                                        </p:tav>
                                        <p:tav tm="100000">
                                          <p:val>
                                            <p:strVal val="#ppt_w"/>
                                          </p:val>
                                        </p:tav>
                                      </p:tavLst>
                                    </p:anim>
                                    <p:anim calcmode="lin" valueType="num">
                                      <p:cBhvr>
                                        <p:cTn id="18" dur="3000" fill="hold"/>
                                        <p:tgtEl>
                                          <p:spTgt spid="4"/>
                                        </p:tgtEl>
                                        <p:attrNameLst>
                                          <p:attrName>ppt_h</p:attrName>
                                        </p:attrNameLst>
                                      </p:cBhvr>
                                      <p:tavLst>
                                        <p:tav tm="0">
                                          <p:val>
                                            <p:strVal val="4/3*#ppt_h"/>
                                          </p:val>
                                        </p:tav>
                                        <p:tav tm="100000">
                                          <p:val>
                                            <p:strVal val="#ppt_h"/>
                                          </p:val>
                                        </p:tav>
                                      </p:tavLst>
                                    </p:anim>
                                  </p:childTnLst>
                                </p:cTn>
                              </p:par>
                              <p:par>
                                <p:cTn id="19" presetID="23" presetClass="entr" presetSubtype="16" fill="hold" grpId="0" nodeType="withEffect">
                                  <p:stCondLst>
                                    <p:cond delay="0"/>
                                  </p:stCondLst>
                                  <p:childTnLst>
                                    <p:set>
                                      <p:cBhvr>
                                        <p:cTn id="20" dur="1" fill="hold">
                                          <p:stCondLst>
                                            <p:cond delay="0"/>
                                          </p:stCondLst>
                                        </p:cTn>
                                        <p:tgtEl>
                                          <p:spTgt spid="5"/>
                                        </p:tgtEl>
                                        <p:attrNameLst>
                                          <p:attrName>style.visibility</p:attrName>
                                        </p:attrNameLst>
                                      </p:cBhvr>
                                      <p:to>
                                        <p:strVal val="visible"/>
                                      </p:to>
                                    </p:set>
                                    <p:anim calcmode="lin" valueType="num">
                                      <p:cBhvr>
                                        <p:cTn id="21" dur="3000" fill="hold"/>
                                        <p:tgtEl>
                                          <p:spTgt spid="5"/>
                                        </p:tgtEl>
                                        <p:attrNameLst>
                                          <p:attrName>ppt_w</p:attrName>
                                        </p:attrNameLst>
                                      </p:cBhvr>
                                      <p:tavLst>
                                        <p:tav tm="0">
                                          <p:val>
                                            <p:fltVal val="0"/>
                                          </p:val>
                                        </p:tav>
                                        <p:tav tm="100000">
                                          <p:val>
                                            <p:strVal val="#ppt_w"/>
                                          </p:val>
                                        </p:tav>
                                      </p:tavLst>
                                    </p:anim>
                                    <p:anim calcmode="lin" valueType="num">
                                      <p:cBhvr>
                                        <p:cTn id="22" dur="3000" fill="hold"/>
                                        <p:tgtEl>
                                          <p:spTgt spid="5"/>
                                        </p:tgtEl>
                                        <p:attrNameLst>
                                          <p:attrName>ppt_h</p:attrName>
                                        </p:attrNameLst>
                                      </p:cBhvr>
                                      <p:tavLst>
                                        <p:tav tm="0">
                                          <p:val>
                                            <p:fltVal val="0"/>
                                          </p:val>
                                        </p:tav>
                                        <p:tav tm="100000">
                                          <p:val>
                                            <p:strVal val="#ppt_h"/>
                                          </p:val>
                                        </p:tav>
                                      </p:tavLst>
                                    </p:anim>
                                  </p:childTnLst>
                                </p:cTn>
                              </p:par>
                              <p:par>
                                <p:cTn id="23" presetID="8" presetClass="emph" presetSubtype="0" repeatCount="indefinite" fill="hold" grpId="1" nodeType="withEffect">
                                  <p:stCondLst>
                                    <p:cond delay="0"/>
                                  </p:stCondLst>
                                  <p:childTnLst>
                                    <p:animRot by="21600000">
                                      <p:cBhvr>
                                        <p:cTn id="24" dur="3000" fill="hold"/>
                                        <p:tgtEl>
                                          <p:spTgt spid="4"/>
                                        </p:tgtEl>
                                        <p:attrNameLst>
                                          <p:attrName>r</p:attrName>
                                        </p:attrNameLst>
                                      </p:cBhvr>
                                    </p:animRot>
                                  </p:childTnLst>
                                </p:cTn>
                              </p:par>
                              <p:par>
                                <p:cTn id="25" presetID="8" presetClass="emph" presetSubtype="0" repeatCount="indefinite" fill="hold" grpId="2" nodeType="withEffect">
                                  <p:stCondLst>
                                    <p:cond delay="0"/>
                                  </p:stCondLst>
                                  <p:childTnLst>
                                    <p:animRot by="-21600000">
                                      <p:cBhvr>
                                        <p:cTn id="26" dur="3000" fill="hold"/>
                                        <p:tgtEl>
                                          <p:spTgt spid="5"/>
                                        </p:tgtEl>
                                        <p:attrNameLst>
                                          <p:attrName>r</p:attrName>
                                        </p:attrNameLst>
                                      </p:cBhvr>
                                    </p:animRot>
                                  </p:childTnLst>
                                </p:cTn>
                              </p:par>
                            </p:childTnLst>
                          </p:cTn>
                        </p:par>
                        <p:par>
                          <p:cTn id="27" fill="hold">
                            <p:stCondLst>
                              <p:cond delay="3000"/>
                            </p:stCondLst>
                            <p:childTnLst>
                              <p:par>
                                <p:cTn id="28" presetID="23" presetClass="exit" presetSubtype="32" fill="hold" grpId="2" nodeType="afterEffect">
                                  <p:stCondLst>
                                    <p:cond delay="0"/>
                                  </p:stCondLst>
                                  <p:childTnLst>
                                    <p:anim calcmode="lin" valueType="num">
                                      <p:cBhvr>
                                        <p:cTn id="29" dur="2250"/>
                                        <p:tgtEl>
                                          <p:spTgt spid="4"/>
                                        </p:tgtEl>
                                        <p:attrNameLst>
                                          <p:attrName>ppt_w</p:attrName>
                                        </p:attrNameLst>
                                      </p:cBhvr>
                                      <p:tavLst>
                                        <p:tav tm="0">
                                          <p:val>
                                            <p:strVal val="ppt_w"/>
                                          </p:val>
                                        </p:tav>
                                        <p:tav tm="100000">
                                          <p:val>
                                            <p:fltVal val="0"/>
                                          </p:val>
                                        </p:tav>
                                      </p:tavLst>
                                    </p:anim>
                                    <p:anim calcmode="lin" valueType="num">
                                      <p:cBhvr>
                                        <p:cTn id="30" dur="2250"/>
                                        <p:tgtEl>
                                          <p:spTgt spid="4"/>
                                        </p:tgtEl>
                                        <p:attrNameLst>
                                          <p:attrName>ppt_h</p:attrName>
                                        </p:attrNameLst>
                                      </p:cBhvr>
                                      <p:tavLst>
                                        <p:tav tm="0">
                                          <p:val>
                                            <p:strVal val="ppt_h"/>
                                          </p:val>
                                        </p:tav>
                                        <p:tav tm="100000">
                                          <p:val>
                                            <p:fltVal val="0"/>
                                          </p:val>
                                        </p:tav>
                                      </p:tavLst>
                                    </p:anim>
                                    <p:set>
                                      <p:cBhvr>
                                        <p:cTn id="31" dur="1" fill="hold">
                                          <p:stCondLst>
                                            <p:cond delay="2249"/>
                                          </p:stCondLst>
                                        </p:cTn>
                                        <p:tgtEl>
                                          <p:spTgt spid="4"/>
                                        </p:tgtEl>
                                        <p:attrNameLst>
                                          <p:attrName>style.visibility</p:attrName>
                                        </p:attrNameLst>
                                      </p:cBhvr>
                                      <p:to>
                                        <p:strVal val="hidden"/>
                                      </p:to>
                                    </p:set>
                                  </p:childTnLst>
                                </p:cTn>
                              </p:par>
                              <p:par>
                                <p:cTn id="32" presetID="23" presetClass="exit" presetSubtype="32" fill="hold" grpId="1" nodeType="withEffect">
                                  <p:stCondLst>
                                    <p:cond delay="0"/>
                                  </p:stCondLst>
                                  <p:childTnLst>
                                    <p:anim calcmode="lin" valueType="num">
                                      <p:cBhvr>
                                        <p:cTn id="33" dur="2250"/>
                                        <p:tgtEl>
                                          <p:spTgt spid="5"/>
                                        </p:tgtEl>
                                        <p:attrNameLst>
                                          <p:attrName>ppt_w</p:attrName>
                                        </p:attrNameLst>
                                      </p:cBhvr>
                                      <p:tavLst>
                                        <p:tav tm="0">
                                          <p:val>
                                            <p:strVal val="ppt_w"/>
                                          </p:val>
                                        </p:tav>
                                        <p:tav tm="100000">
                                          <p:val>
                                            <p:fltVal val="0"/>
                                          </p:val>
                                        </p:tav>
                                      </p:tavLst>
                                    </p:anim>
                                    <p:anim calcmode="lin" valueType="num">
                                      <p:cBhvr>
                                        <p:cTn id="34" dur="2250"/>
                                        <p:tgtEl>
                                          <p:spTgt spid="5"/>
                                        </p:tgtEl>
                                        <p:attrNameLst>
                                          <p:attrName>ppt_h</p:attrName>
                                        </p:attrNameLst>
                                      </p:cBhvr>
                                      <p:tavLst>
                                        <p:tav tm="0">
                                          <p:val>
                                            <p:strVal val="ppt_h"/>
                                          </p:val>
                                        </p:tav>
                                        <p:tav tm="100000">
                                          <p:val>
                                            <p:fltVal val="0"/>
                                          </p:val>
                                        </p:tav>
                                      </p:tavLst>
                                    </p:anim>
                                    <p:set>
                                      <p:cBhvr>
                                        <p:cTn id="35" dur="1" fill="hold">
                                          <p:stCondLst>
                                            <p:cond delay="224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5" grpId="0" animBg="1"/>
      <p:bldP spid="5" grpId="1" animBg="1"/>
      <p:bldP spid="5" grpId="2" animBg="1"/>
      <p:bldP spid="6" grpId="0" animBg="1"/>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MORASSSSSSSSSSSSSSS"/>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28536" y="0"/>
            <a:ext cx="9144000" cy="5143500"/>
          </a:xfrm>
          <a:prstGeom prst="rect">
            <a:avLst/>
          </a:prstGeom>
          <a:noFill/>
          <a:ln>
            <a:noFill/>
          </a:ln>
        </p:spPr>
      </p:pic>
      <p:sp>
        <p:nvSpPr>
          <p:cNvPr id="4" name="3 Rectángulo"/>
          <p:cNvSpPr/>
          <p:nvPr/>
        </p:nvSpPr>
        <p:spPr>
          <a:xfrm>
            <a:off x="1296000" y="648000"/>
            <a:ext cx="4680520" cy="4216539"/>
          </a:xfrm>
          <a:prstGeom prst="rect">
            <a:avLst/>
          </a:prstGeom>
        </p:spPr>
        <p:txBody>
          <a:bodyPr wrap="square">
            <a:spAutoFit/>
            <a:scene3d>
              <a:camera prst="obliqueBottomLeft"/>
              <a:lightRig rig="threePt" dir="t"/>
            </a:scene3d>
            <a:sp3d extrusionH="25400">
              <a:extrusionClr>
                <a:schemeClr val="accent4">
                  <a:lumMod val="20000"/>
                  <a:lumOff val="80000"/>
                </a:schemeClr>
              </a:extrusionClr>
            </a:sp3d>
          </a:bodyPr>
          <a:lstStyle/>
          <a:p>
            <a:pPr algn="ctr"/>
            <a:r>
              <a:rPr lang="es-ES" sz="1600" dirty="0" smtClean="0">
                <a:solidFill>
                  <a:srgbClr val="21164A"/>
                </a:solidFill>
                <a:latin typeface="Hobo Std" pitchFamily="34" charset="0"/>
              </a:rPr>
              <a:t>ELIMINA LA GRASA</a:t>
            </a:r>
          </a:p>
          <a:p>
            <a:pPr algn="ctr"/>
            <a:r>
              <a:rPr lang="es-ES" sz="1400" dirty="0" smtClean="0">
                <a:solidFill>
                  <a:srgbClr val="21164A"/>
                </a:solidFill>
                <a:latin typeface="Hobo Std" pitchFamily="34" charset="0"/>
              </a:rPr>
              <a:t>Aquellas personas con pieles grasosas pueden aprovechar las bondades de las moras. Sin ninguna duda, son agentes limpiadores más que eficaces.</a:t>
            </a:r>
          </a:p>
          <a:p>
            <a:pPr algn="ctr"/>
            <a:r>
              <a:rPr lang="es-ES" sz="1400" u="sng" dirty="0" smtClean="0">
                <a:solidFill>
                  <a:srgbClr val="21164A"/>
                </a:solidFill>
                <a:latin typeface="Hobo Std" pitchFamily="34" charset="0"/>
              </a:rPr>
              <a:t>Ingredientes</a:t>
            </a:r>
          </a:p>
          <a:p>
            <a:pPr algn="ctr"/>
            <a:r>
              <a:rPr lang="es-ES" sz="1400" dirty="0" smtClean="0">
                <a:solidFill>
                  <a:srgbClr val="21164A"/>
                </a:solidFill>
                <a:latin typeface="Hobo Std" pitchFamily="34" charset="0"/>
              </a:rPr>
              <a:t> 2 cucharadas de moras (20 g)</a:t>
            </a:r>
          </a:p>
          <a:p>
            <a:pPr algn="ctr"/>
            <a:r>
              <a:rPr lang="es-ES" sz="1400" dirty="0" smtClean="0">
                <a:solidFill>
                  <a:srgbClr val="21164A"/>
                </a:solidFill>
                <a:latin typeface="Hobo Std" pitchFamily="34" charset="0"/>
              </a:rPr>
              <a:t>    2 cucharadas de jabón rallado (20 g)</a:t>
            </a:r>
          </a:p>
          <a:p>
            <a:pPr algn="ctr"/>
            <a:r>
              <a:rPr lang="es-ES" sz="1400" dirty="0" smtClean="0">
                <a:solidFill>
                  <a:srgbClr val="21164A"/>
                </a:solidFill>
                <a:latin typeface="Hobo Std" pitchFamily="34" charset="0"/>
              </a:rPr>
              <a:t>    3 gotas de aceite de árbol de té</a:t>
            </a:r>
          </a:p>
          <a:p>
            <a:pPr algn="ctr"/>
            <a:r>
              <a:rPr lang="es-ES" sz="1400" u="sng" dirty="0" smtClean="0">
                <a:solidFill>
                  <a:srgbClr val="21164A"/>
                </a:solidFill>
                <a:latin typeface="Hobo Std" pitchFamily="34" charset="0"/>
              </a:rPr>
              <a:t>Preparación</a:t>
            </a:r>
          </a:p>
          <a:p>
            <a:pPr algn="ctr"/>
            <a:r>
              <a:rPr lang="es-ES" sz="1400" dirty="0" smtClean="0">
                <a:solidFill>
                  <a:srgbClr val="21164A"/>
                </a:solidFill>
                <a:latin typeface="Hobo Std" pitchFamily="34" charset="0"/>
              </a:rPr>
              <a:t> En primer lugar, lava las moras y ralla el jabón.</a:t>
            </a:r>
          </a:p>
          <a:p>
            <a:pPr algn="ctr"/>
            <a:r>
              <a:rPr lang="es-ES" sz="1400" dirty="0" smtClean="0">
                <a:solidFill>
                  <a:srgbClr val="21164A"/>
                </a:solidFill>
                <a:latin typeface="Hobo Std" pitchFamily="34" charset="0"/>
              </a:rPr>
              <a:t>    Coloca ambos ingredientes en un recipiente y añade el aceite esencial.</a:t>
            </a:r>
          </a:p>
          <a:p>
            <a:pPr algn="ctr"/>
            <a:r>
              <a:rPr lang="es-ES" sz="1400" dirty="0" smtClean="0">
                <a:solidFill>
                  <a:srgbClr val="21164A"/>
                </a:solidFill>
                <a:latin typeface="Hobo Std" pitchFamily="34" charset="0"/>
              </a:rPr>
              <a:t>    Mezcla bien y forma una pasta espesa.</a:t>
            </a:r>
          </a:p>
          <a:p>
            <a:pPr algn="ctr"/>
            <a:r>
              <a:rPr lang="es-ES" sz="1400" dirty="0" smtClean="0">
                <a:solidFill>
                  <a:srgbClr val="21164A"/>
                </a:solidFill>
                <a:latin typeface="Hobo Std" pitchFamily="34" charset="0"/>
              </a:rPr>
              <a:t>    Humedece la cara y aplica con movimientos circulares.</a:t>
            </a:r>
          </a:p>
          <a:p>
            <a:pPr algn="ctr"/>
            <a:r>
              <a:rPr lang="es-ES" sz="1400" dirty="0" smtClean="0">
                <a:solidFill>
                  <a:srgbClr val="21164A"/>
                </a:solidFill>
                <a:latin typeface="Hobo Std" pitchFamily="34" charset="0"/>
              </a:rPr>
              <a:t>    Después de 2 minutos enjuaga con</a:t>
            </a:r>
          </a:p>
          <a:p>
            <a:pPr algn="ctr"/>
            <a:r>
              <a:rPr lang="es-ES" sz="1400" dirty="0" smtClean="0">
                <a:solidFill>
                  <a:srgbClr val="21164A"/>
                </a:solidFill>
                <a:latin typeface="Hobo Std" pitchFamily="34" charset="0"/>
              </a:rPr>
              <a:t>agua tibia.</a:t>
            </a:r>
          </a:p>
          <a:p>
            <a:pPr algn="ctr"/>
            <a:endParaRPr lang="es-ES" sz="1400" dirty="0" smtClean="0">
              <a:solidFill>
                <a:srgbClr val="21164A"/>
              </a:solidFill>
              <a:latin typeface="Hobo Std" pitchFamily="34" charset="0"/>
            </a:endParaRPr>
          </a:p>
          <a:p>
            <a:pPr algn="ctr"/>
            <a:endParaRPr lang="es-ES" sz="1400" dirty="0">
              <a:solidFill>
                <a:srgbClr val="21164A"/>
              </a:solidFill>
              <a:latin typeface="Hobo Std" pitchFamily="34" charset="0"/>
            </a:endParaRPr>
          </a:p>
        </p:txBody>
      </p:sp>
    </p:spTree>
    <p:extLst>
      <p:ext uri="{BB962C8B-B14F-4D97-AF65-F5344CB8AC3E}">
        <p14:creationId xmlns:p14="http://schemas.microsoft.com/office/powerpoint/2010/main" val="5318862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500"/>
                                        <p:tgtEl>
                                          <p:spTgt spid="4"/>
                                        </p:tgtEl>
                                      </p:cBhvr>
                                    </p:animEffect>
                                    <p:anim calcmode="lin" valueType="num">
                                      <p:cBhvr>
                                        <p:cTn id="8" dur="1500" fill="hold"/>
                                        <p:tgtEl>
                                          <p:spTgt spid="4"/>
                                        </p:tgtEl>
                                        <p:attrNameLst>
                                          <p:attrName>ppt_x</p:attrName>
                                        </p:attrNameLst>
                                      </p:cBhvr>
                                      <p:tavLst>
                                        <p:tav tm="0">
                                          <p:val>
                                            <p:strVal val="#ppt_x"/>
                                          </p:val>
                                        </p:tav>
                                        <p:tav tm="100000">
                                          <p:val>
                                            <p:strVal val="#ppt_x"/>
                                          </p:val>
                                        </p:tav>
                                      </p:tavLst>
                                    </p:anim>
                                    <p:anim calcmode="lin" valueType="num">
                                      <p:cBhvr>
                                        <p:cTn id="9" dur="15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 name="31 Imagen" descr="Diapositiva61"/>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73416"/>
          </a:xfrm>
          <a:prstGeom prst="rect">
            <a:avLst/>
          </a:prstGeom>
          <a:noFill/>
          <a:ln>
            <a:noFill/>
          </a:ln>
        </p:spPr>
      </p:pic>
      <p:grpSp>
        <p:nvGrpSpPr>
          <p:cNvPr id="4" name="3 Grupo"/>
          <p:cNvGrpSpPr/>
          <p:nvPr/>
        </p:nvGrpSpPr>
        <p:grpSpPr>
          <a:xfrm>
            <a:off x="467545" y="1059582"/>
            <a:ext cx="842805" cy="3080853"/>
            <a:chOff x="1011452" y="1196752"/>
            <a:chExt cx="842805" cy="4179812"/>
          </a:xfrm>
          <a:gradFill>
            <a:gsLst>
              <a:gs pos="0">
                <a:srgbClr val="C00000"/>
              </a:gs>
              <a:gs pos="36000">
                <a:srgbClr val="FAC77D">
                  <a:lumMod val="81000"/>
                  <a:lumOff val="19000"/>
                  <a:alpha val="63000"/>
                </a:srgbClr>
              </a:gs>
              <a:gs pos="61000">
                <a:srgbClr val="FBA97D">
                  <a:lumMod val="58000"/>
                  <a:lumOff val="42000"/>
                  <a:alpha val="60000"/>
                </a:srgbClr>
              </a:gs>
              <a:gs pos="82001">
                <a:srgbClr val="C00000"/>
              </a:gs>
              <a:gs pos="100000">
                <a:srgbClr val="FEE7F2">
                  <a:alpha val="62000"/>
                </a:srgbClr>
              </a:gs>
            </a:gsLst>
            <a:lin ang="5400000" scaled="0"/>
          </a:gradFill>
        </p:grpSpPr>
        <p:sp>
          <p:nvSpPr>
            <p:cNvPr id="2" name="Forma libre 6"/>
            <p:cNvSpPr/>
            <p:nvPr/>
          </p:nvSpPr>
          <p:spPr>
            <a:xfrm rot="5400000" flipH="1">
              <a:off x="279052" y="1929152"/>
              <a:ext cx="2307604" cy="842804"/>
            </a:xfrm>
            <a:custGeom>
              <a:avLst/>
              <a:gdLst>
                <a:gd name="connsiteX0" fmla="*/ 5831277 w 5832648"/>
                <a:gd name="connsiteY0" fmla="*/ 850515 h 1818625"/>
                <a:gd name="connsiteX1" fmla="*/ 5798458 w 5832648"/>
                <a:gd name="connsiteY1" fmla="*/ 646474 h 1818625"/>
                <a:gd name="connsiteX2" fmla="*/ 5222804 w 5832648"/>
                <a:gd name="connsiteY2" fmla="*/ 196376 h 1818625"/>
                <a:gd name="connsiteX3" fmla="*/ 3982299 w 5832648"/>
                <a:gd name="connsiteY3" fmla="*/ 5082 h 1818625"/>
                <a:gd name="connsiteX4" fmla="*/ 3094879 w 5832648"/>
                <a:gd name="connsiteY4" fmla="*/ 176611 h 1818625"/>
                <a:gd name="connsiteX5" fmla="*/ 2733529 w 5832648"/>
                <a:gd name="connsiteY5" fmla="*/ 506743 h 1818625"/>
                <a:gd name="connsiteX6" fmla="*/ 2950714 w 5832648"/>
                <a:gd name="connsiteY6" fmla="*/ 811385 h 1818625"/>
                <a:gd name="connsiteX7" fmla="*/ 3639713 w 5832648"/>
                <a:gd name="connsiteY7" fmla="*/ 941947 h 1818625"/>
                <a:gd name="connsiteX8" fmla="*/ 4180801 w 5832648"/>
                <a:gd name="connsiteY8" fmla="*/ 854284 h 1818625"/>
                <a:gd name="connsiteX9" fmla="*/ 4396114 w 5832648"/>
                <a:gd name="connsiteY9" fmla="*/ 650982 h 1818625"/>
                <a:gd name="connsiteX10" fmla="*/ 4276287 w 5832648"/>
                <a:gd name="connsiteY10" fmla="*/ 473171 h 1818625"/>
                <a:gd name="connsiteX11" fmla="*/ 3871875 w 5832648"/>
                <a:gd name="connsiteY11" fmla="*/ 387373 h 1818625"/>
                <a:gd name="connsiteX12" fmla="*/ 3609755 w 5832648"/>
                <a:gd name="connsiteY12" fmla="*/ 430894 h 1818625"/>
                <a:gd name="connsiteX13" fmla="*/ 3516142 w 5832648"/>
                <a:gd name="connsiteY13" fmla="*/ 490578 h 1818625"/>
                <a:gd name="connsiteX14" fmla="*/ 3504909 w 5832648"/>
                <a:gd name="connsiteY14" fmla="*/ 519178 h 1818625"/>
                <a:gd name="connsiteX15" fmla="*/ 3527375 w 5832648"/>
                <a:gd name="connsiteY15" fmla="*/ 529125 h 1818625"/>
                <a:gd name="connsiteX16" fmla="*/ 3572310 w 5832648"/>
                <a:gd name="connsiteY16" fmla="*/ 524152 h 1818625"/>
                <a:gd name="connsiteX17" fmla="*/ 3617245 w 5832648"/>
                <a:gd name="connsiteY17" fmla="*/ 519178 h 1818625"/>
                <a:gd name="connsiteX18" fmla="*/ 3782006 w 5832648"/>
                <a:gd name="connsiteY18" fmla="*/ 511717 h 1818625"/>
                <a:gd name="connsiteX19" fmla="*/ 3982340 w 5832648"/>
                <a:gd name="connsiteY19" fmla="*/ 550885 h 1818625"/>
                <a:gd name="connsiteX20" fmla="*/ 4066592 w 5832648"/>
                <a:gd name="connsiteY20" fmla="*/ 636061 h 1818625"/>
                <a:gd name="connsiteX21" fmla="*/ 3924299 w 5832648"/>
                <a:gd name="connsiteY21" fmla="*/ 764135 h 1818625"/>
                <a:gd name="connsiteX22" fmla="*/ 3572310 w 5832648"/>
                <a:gd name="connsiteY22" fmla="*/ 815116 h 1818625"/>
                <a:gd name="connsiteX23" fmla="*/ 3081773 w 5832648"/>
                <a:gd name="connsiteY23" fmla="*/ 711910 h 1818625"/>
                <a:gd name="connsiteX24" fmla="*/ 2928246 w 5832648"/>
                <a:gd name="connsiteY24" fmla="*/ 496796 h 1818625"/>
                <a:gd name="connsiteX25" fmla="*/ 3212832 w 5832648"/>
                <a:gd name="connsiteY25" fmla="*/ 219509 h 1818625"/>
                <a:gd name="connsiteX26" fmla="*/ 3961744 w 5832648"/>
                <a:gd name="connsiteY26" fmla="*/ 96409 h 1818625"/>
                <a:gd name="connsiteX27" fmla="*/ 4897885 w 5832648"/>
                <a:gd name="connsiteY27" fmla="*/ 281681 h 1818625"/>
                <a:gd name="connsiteX28" fmla="*/ 5212428 w 5832648"/>
                <a:gd name="connsiteY28" fmla="*/ 675851 h 1818625"/>
                <a:gd name="connsiteX29" fmla="*/ 4778058 w 5832648"/>
                <a:gd name="connsiteY29" fmla="*/ 1074994 h 1818625"/>
                <a:gd name="connsiteX30" fmla="*/ 3662179 w 5832648"/>
                <a:gd name="connsiteY30" fmla="*/ 1247832 h 1818625"/>
                <a:gd name="connsiteX31" fmla="*/ 3025604 w 5832648"/>
                <a:gd name="connsiteY31" fmla="*/ 1190634 h 1818625"/>
                <a:gd name="connsiteX32" fmla="*/ 2565024 w 5832648"/>
                <a:gd name="connsiteY32" fmla="*/ 1037691 h 1818625"/>
                <a:gd name="connsiteX33" fmla="*/ 2186822 w 5832648"/>
                <a:gd name="connsiteY33" fmla="*/ 822576 h 1818625"/>
                <a:gd name="connsiteX34" fmla="*/ 1658840 w 5832648"/>
                <a:gd name="connsiteY34" fmla="*/ 455763 h 1818625"/>
                <a:gd name="connsiteX35" fmla="*/ 891205 w 5832648"/>
                <a:gd name="connsiteY35" fmla="*/ 270490 h 1818625"/>
                <a:gd name="connsiteX36" fmla="*/ 209696 w 5832648"/>
                <a:gd name="connsiteY36" fmla="*/ 418459 h 1818625"/>
                <a:gd name="connsiteX37" fmla="*/ 0 w 5832648"/>
                <a:gd name="connsiteY37" fmla="*/ 730562 h 1818625"/>
                <a:gd name="connsiteX38" fmla="*/ 93614 w 5832648"/>
                <a:gd name="connsiteY38" fmla="*/ 953137 h 1818625"/>
                <a:gd name="connsiteX39" fmla="*/ 516750 w 5832648"/>
                <a:gd name="connsiteY39" fmla="*/ 1066290 h 1818625"/>
                <a:gd name="connsiteX40" fmla="*/ 732061 w 5832648"/>
                <a:gd name="connsiteY40" fmla="*/ 1034582 h 1818625"/>
                <a:gd name="connsiteX41" fmla="*/ 835038 w 5832648"/>
                <a:gd name="connsiteY41" fmla="*/ 978628 h 1818625"/>
                <a:gd name="connsiteX42" fmla="*/ 842526 w 5832648"/>
                <a:gd name="connsiteY42" fmla="*/ 943190 h 1818625"/>
                <a:gd name="connsiteX43" fmla="*/ 816314 w 5832648"/>
                <a:gd name="connsiteY43" fmla="*/ 897183 h 1818625"/>
                <a:gd name="connsiteX44" fmla="*/ 778868 w 5832648"/>
                <a:gd name="connsiteY44" fmla="*/ 883505 h 1818625"/>
                <a:gd name="connsiteX45" fmla="*/ 733933 w 5832648"/>
                <a:gd name="connsiteY45" fmla="*/ 892209 h 1818625"/>
                <a:gd name="connsiteX46" fmla="*/ 623470 w 5832648"/>
                <a:gd name="connsiteY46" fmla="*/ 917078 h 1818625"/>
                <a:gd name="connsiteX47" fmla="*/ 501771 w 5832648"/>
                <a:gd name="connsiteY47" fmla="*/ 924538 h 1818625"/>
                <a:gd name="connsiteX48" fmla="*/ 224673 w 5832648"/>
                <a:gd name="connsiteY48" fmla="*/ 857393 h 1818625"/>
                <a:gd name="connsiteX49" fmla="*/ 149783 w 5832648"/>
                <a:gd name="connsiteY49" fmla="*/ 723101 h 1818625"/>
                <a:gd name="connsiteX50" fmla="*/ 273352 w 5832648"/>
                <a:gd name="connsiteY50" fmla="*/ 505500 h 1818625"/>
                <a:gd name="connsiteX51" fmla="*/ 703977 w 5832648"/>
                <a:gd name="connsiteY51" fmla="*/ 399808 h 1818625"/>
                <a:gd name="connsiteX52" fmla="*/ 1082179 w 5832648"/>
                <a:gd name="connsiteY52" fmla="*/ 475657 h 1818625"/>
                <a:gd name="connsiteX53" fmla="*/ 1377999 w 5832648"/>
                <a:gd name="connsiteY53" fmla="*/ 662173 h 1818625"/>
                <a:gd name="connsiteX54" fmla="*/ 2255150 w 5832648"/>
                <a:gd name="connsiteY54" fmla="*/ 1486770 h 1818625"/>
                <a:gd name="connsiteX55" fmla="*/ 4225315 w 5832648"/>
                <a:gd name="connsiteY55" fmla="*/ 1804522 h 1818625"/>
                <a:gd name="connsiteX56" fmla="*/ 5652698 w 5832648"/>
                <a:gd name="connsiteY56" fmla="*/ 1225649 h 1818625"/>
                <a:gd name="connsiteX57" fmla="*/ 5831277 w 5832648"/>
                <a:gd name="connsiteY57" fmla="*/ 850515 h 1818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Lst>
              <a:rect l="l" t="t" r="r" b="b"/>
              <a:pathLst>
                <a:path w="5832648" h="1818625">
                  <a:moveTo>
                    <a:pt x="5831277" y="850515"/>
                  </a:moveTo>
                  <a:cubicBezTo>
                    <a:pt x="5836853" y="779212"/>
                    <a:pt x="5825326" y="710803"/>
                    <a:pt x="5798458" y="646474"/>
                  </a:cubicBezTo>
                  <a:cubicBezTo>
                    <a:pt x="5726809" y="474929"/>
                    <a:pt x="5525497" y="303274"/>
                    <a:pt x="5222804" y="196376"/>
                  </a:cubicBezTo>
                  <a:cubicBezTo>
                    <a:pt x="4920110" y="89477"/>
                    <a:pt x="4583626" y="-25754"/>
                    <a:pt x="3982299" y="5082"/>
                  </a:cubicBezTo>
                  <a:cubicBezTo>
                    <a:pt x="3380973" y="35917"/>
                    <a:pt x="3303007" y="93000"/>
                    <a:pt x="3094879" y="176611"/>
                  </a:cubicBezTo>
                  <a:cubicBezTo>
                    <a:pt x="2886750" y="260221"/>
                    <a:pt x="2733529" y="378255"/>
                    <a:pt x="2733529" y="506743"/>
                  </a:cubicBezTo>
                  <a:cubicBezTo>
                    <a:pt x="2733529" y="631916"/>
                    <a:pt x="2805923" y="733463"/>
                    <a:pt x="2950714" y="811385"/>
                  </a:cubicBezTo>
                  <a:cubicBezTo>
                    <a:pt x="3112977" y="898426"/>
                    <a:pt x="3342644" y="941947"/>
                    <a:pt x="3639713" y="941947"/>
                  </a:cubicBezTo>
                  <a:cubicBezTo>
                    <a:pt x="3856896" y="941947"/>
                    <a:pt x="4037260" y="912726"/>
                    <a:pt x="4180801" y="854284"/>
                  </a:cubicBezTo>
                  <a:cubicBezTo>
                    <a:pt x="4324343" y="795842"/>
                    <a:pt x="4396114" y="728075"/>
                    <a:pt x="4396114" y="650982"/>
                  </a:cubicBezTo>
                  <a:cubicBezTo>
                    <a:pt x="4396114" y="580520"/>
                    <a:pt x="4356172" y="521250"/>
                    <a:pt x="4276287" y="473171"/>
                  </a:cubicBezTo>
                  <a:cubicBezTo>
                    <a:pt x="4181426" y="415972"/>
                    <a:pt x="4046622" y="387373"/>
                    <a:pt x="3871875" y="387373"/>
                  </a:cubicBezTo>
                  <a:cubicBezTo>
                    <a:pt x="3767027" y="387373"/>
                    <a:pt x="3679654" y="401880"/>
                    <a:pt x="3609755" y="430894"/>
                  </a:cubicBezTo>
                  <a:cubicBezTo>
                    <a:pt x="3554835" y="453275"/>
                    <a:pt x="3523631" y="473171"/>
                    <a:pt x="3516142" y="490578"/>
                  </a:cubicBezTo>
                  <a:cubicBezTo>
                    <a:pt x="3508652" y="507987"/>
                    <a:pt x="3504909" y="517520"/>
                    <a:pt x="3504909" y="519178"/>
                  </a:cubicBezTo>
                  <a:cubicBezTo>
                    <a:pt x="3504909" y="525809"/>
                    <a:pt x="3512397" y="529125"/>
                    <a:pt x="3527375" y="529125"/>
                  </a:cubicBezTo>
                  <a:lnTo>
                    <a:pt x="3572310" y="524152"/>
                  </a:lnTo>
                  <a:cubicBezTo>
                    <a:pt x="3577303" y="523322"/>
                    <a:pt x="3592282" y="521664"/>
                    <a:pt x="3617245" y="519178"/>
                  </a:cubicBezTo>
                  <a:cubicBezTo>
                    <a:pt x="3667172" y="514204"/>
                    <a:pt x="3722092" y="511717"/>
                    <a:pt x="3782006" y="511717"/>
                  </a:cubicBezTo>
                  <a:cubicBezTo>
                    <a:pt x="3859394" y="511717"/>
                    <a:pt x="3926171" y="524773"/>
                    <a:pt x="3982340" y="550885"/>
                  </a:cubicBezTo>
                  <a:cubicBezTo>
                    <a:pt x="4038508" y="576998"/>
                    <a:pt x="4066592" y="605389"/>
                    <a:pt x="4066592" y="636061"/>
                  </a:cubicBezTo>
                  <a:cubicBezTo>
                    <a:pt x="4066592" y="687456"/>
                    <a:pt x="4019161" y="730148"/>
                    <a:pt x="3924299" y="764135"/>
                  </a:cubicBezTo>
                  <a:cubicBezTo>
                    <a:pt x="3829437" y="798122"/>
                    <a:pt x="3712108" y="815116"/>
                    <a:pt x="3572310" y="815116"/>
                  </a:cubicBezTo>
                  <a:cubicBezTo>
                    <a:pt x="3362616" y="815116"/>
                    <a:pt x="3199103" y="780714"/>
                    <a:pt x="3081773" y="711910"/>
                  </a:cubicBezTo>
                  <a:cubicBezTo>
                    <a:pt x="2979422" y="652226"/>
                    <a:pt x="2928246" y="580520"/>
                    <a:pt x="2928246" y="496796"/>
                  </a:cubicBezTo>
                  <a:cubicBezTo>
                    <a:pt x="2928246" y="389860"/>
                    <a:pt x="3023108" y="297431"/>
                    <a:pt x="3212832" y="219509"/>
                  </a:cubicBezTo>
                  <a:cubicBezTo>
                    <a:pt x="3412542" y="137442"/>
                    <a:pt x="3662179" y="96409"/>
                    <a:pt x="3961744" y="96409"/>
                  </a:cubicBezTo>
                  <a:cubicBezTo>
                    <a:pt x="4351179" y="96409"/>
                    <a:pt x="4663226" y="158167"/>
                    <a:pt x="4897885" y="281681"/>
                  </a:cubicBezTo>
                  <a:cubicBezTo>
                    <a:pt x="5107580" y="391933"/>
                    <a:pt x="5212428" y="523322"/>
                    <a:pt x="5212428" y="675851"/>
                  </a:cubicBezTo>
                  <a:cubicBezTo>
                    <a:pt x="5212428" y="830866"/>
                    <a:pt x="5067639" y="963914"/>
                    <a:pt x="4778058" y="1074994"/>
                  </a:cubicBezTo>
                  <a:cubicBezTo>
                    <a:pt x="4478494" y="1190219"/>
                    <a:pt x="4106535" y="1247832"/>
                    <a:pt x="3662179" y="1247832"/>
                  </a:cubicBezTo>
                  <a:cubicBezTo>
                    <a:pt x="3420031" y="1247832"/>
                    <a:pt x="3207841" y="1228766"/>
                    <a:pt x="3025604" y="1190634"/>
                  </a:cubicBezTo>
                  <a:cubicBezTo>
                    <a:pt x="2865837" y="1157475"/>
                    <a:pt x="2712310" y="1106495"/>
                    <a:pt x="2565024" y="1037691"/>
                  </a:cubicBezTo>
                  <a:cubicBezTo>
                    <a:pt x="2462672" y="990440"/>
                    <a:pt x="2336606" y="918736"/>
                    <a:pt x="2186822" y="822576"/>
                  </a:cubicBezTo>
                  <a:lnTo>
                    <a:pt x="1658840" y="455763"/>
                  </a:lnTo>
                  <a:cubicBezTo>
                    <a:pt x="1441655" y="332248"/>
                    <a:pt x="1185777" y="270490"/>
                    <a:pt x="891205" y="270490"/>
                  </a:cubicBezTo>
                  <a:cubicBezTo>
                    <a:pt x="599130" y="270490"/>
                    <a:pt x="371959" y="319813"/>
                    <a:pt x="209696" y="418459"/>
                  </a:cubicBezTo>
                  <a:cubicBezTo>
                    <a:pt x="69898" y="503842"/>
                    <a:pt x="0" y="607876"/>
                    <a:pt x="0" y="730562"/>
                  </a:cubicBezTo>
                  <a:cubicBezTo>
                    <a:pt x="0" y="824234"/>
                    <a:pt x="31205" y="898426"/>
                    <a:pt x="93614" y="953137"/>
                  </a:cubicBezTo>
                  <a:cubicBezTo>
                    <a:pt x="178490" y="1028573"/>
                    <a:pt x="319535" y="1066290"/>
                    <a:pt x="516750" y="1066290"/>
                  </a:cubicBezTo>
                  <a:cubicBezTo>
                    <a:pt x="596633" y="1066290"/>
                    <a:pt x="668403" y="1055721"/>
                    <a:pt x="732061" y="1034582"/>
                  </a:cubicBezTo>
                  <a:cubicBezTo>
                    <a:pt x="795719" y="1013444"/>
                    <a:pt x="830045" y="994793"/>
                    <a:pt x="835038" y="978628"/>
                  </a:cubicBezTo>
                  <a:cubicBezTo>
                    <a:pt x="840029" y="962463"/>
                    <a:pt x="842526" y="950650"/>
                    <a:pt x="842526" y="943190"/>
                  </a:cubicBezTo>
                  <a:cubicBezTo>
                    <a:pt x="842526" y="924953"/>
                    <a:pt x="833788" y="909617"/>
                    <a:pt x="816314" y="897183"/>
                  </a:cubicBezTo>
                  <a:cubicBezTo>
                    <a:pt x="796343" y="888064"/>
                    <a:pt x="783861" y="883505"/>
                    <a:pt x="778868" y="883505"/>
                  </a:cubicBezTo>
                  <a:cubicBezTo>
                    <a:pt x="766387" y="883505"/>
                    <a:pt x="751408" y="886406"/>
                    <a:pt x="733933" y="892209"/>
                  </a:cubicBezTo>
                  <a:cubicBezTo>
                    <a:pt x="698984" y="903814"/>
                    <a:pt x="662163" y="912104"/>
                    <a:pt x="623470" y="917078"/>
                  </a:cubicBezTo>
                  <a:cubicBezTo>
                    <a:pt x="584775" y="922052"/>
                    <a:pt x="544209" y="924538"/>
                    <a:pt x="501771" y="924538"/>
                  </a:cubicBezTo>
                  <a:cubicBezTo>
                    <a:pt x="379448" y="924538"/>
                    <a:pt x="287083" y="902156"/>
                    <a:pt x="224673" y="857393"/>
                  </a:cubicBezTo>
                  <a:cubicBezTo>
                    <a:pt x="174746" y="821747"/>
                    <a:pt x="149783" y="776983"/>
                    <a:pt x="149783" y="723101"/>
                  </a:cubicBezTo>
                  <a:cubicBezTo>
                    <a:pt x="149783" y="636061"/>
                    <a:pt x="190972" y="563527"/>
                    <a:pt x="273352" y="505500"/>
                  </a:cubicBezTo>
                  <a:cubicBezTo>
                    <a:pt x="373207" y="435038"/>
                    <a:pt x="516750" y="399808"/>
                    <a:pt x="703977" y="399808"/>
                  </a:cubicBezTo>
                  <a:cubicBezTo>
                    <a:pt x="841277" y="399808"/>
                    <a:pt x="967345" y="425091"/>
                    <a:pt x="1082179" y="475657"/>
                  </a:cubicBezTo>
                  <a:cubicBezTo>
                    <a:pt x="1162062" y="511303"/>
                    <a:pt x="1182504" y="493654"/>
                    <a:pt x="1377999" y="662173"/>
                  </a:cubicBezTo>
                  <a:cubicBezTo>
                    <a:pt x="1573495" y="830692"/>
                    <a:pt x="1677817" y="1169769"/>
                    <a:pt x="2255150" y="1486770"/>
                  </a:cubicBezTo>
                  <a:cubicBezTo>
                    <a:pt x="2832484" y="1803770"/>
                    <a:pt x="3659058" y="1848042"/>
                    <a:pt x="4225315" y="1804522"/>
                  </a:cubicBezTo>
                  <a:cubicBezTo>
                    <a:pt x="4791573" y="1761001"/>
                    <a:pt x="5472731" y="1432725"/>
                    <a:pt x="5652698" y="1225649"/>
                  </a:cubicBezTo>
                  <a:cubicBezTo>
                    <a:pt x="5765177" y="1096226"/>
                    <a:pt x="5821982" y="969352"/>
                    <a:pt x="5831277" y="850515"/>
                  </a:cubicBezTo>
                  <a:close/>
                </a:path>
              </a:pathLst>
            </a:custGeom>
            <a:grpFill/>
            <a:ln w="19050">
              <a:solidFill>
                <a:schemeClr val="tx1">
                  <a:lumMod val="85000"/>
                </a:schemeClr>
              </a:solidFill>
            </a:ln>
            <a:effectLst/>
            <a:scene3d>
              <a:camera prst="orthographicFront"/>
              <a:lightRig rig="flood"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sp>
          <p:nvSpPr>
            <p:cNvPr id="3" name="Forma libre 6"/>
            <p:cNvSpPr/>
            <p:nvPr/>
          </p:nvSpPr>
          <p:spPr>
            <a:xfrm rot="16200000" flipH="1">
              <a:off x="279053" y="3801360"/>
              <a:ext cx="2307604" cy="842804"/>
            </a:xfrm>
            <a:custGeom>
              <a:avLst/>
              <a:gdLst>
                <a:gd name="connsiteX0" fmla="*/ 5831277 w 5832648"/>
                <a:gd name="connsiteY0" fmla="*/ 850515 h 1818625"/>
                <a:gd name="connsiteX1" fmla="*/ 5798458 w 5832648"/>
                <a:gd name="connsiteY1" fmla="*/ 646474 h 1818625"/>
                <a:gd name="connsiteX2" fmla="*/ 5222804 w 5832648"/>
                <a:gd name="connsiteY2" fmla="*/ 196376 h 1818625"/>
                <a:gd name="connsiteX3" fmla="*/ 3982299 w 5832648"/>
                <a:gd name="connsiteY3" fmla="*/ 5082 h 1818625"/>
                <a:gd name="connsiteX4" fmla="*/ 3094879 w 5832648"/>
                <a:gd name="connsiteY4" fmla="*/ 176611 h 1818625"/>
                <a:gd name="connsiteX5" fmla="*/ 2733529 w 5832648"/>
                <a:gd name="connsiteY5" fmla="*/ 506743 h 1818625"/>
                <a:gd name="connsiteX6" fmla="*/ 2950714 w 5832648"/>
                <a:gd name="connsiteY6" fmla="*/ 811385 h 1818625"/>
                <a:gd name="connsiteX7" fmla="*/ 3639713 w 5832648"/>
                <a:gd name="connsiteY7" fmla="*/ 941947 h 1818625"/>
                <a:gd name="connsiteX8" fmla="*/ 4180801 w 5832648"/>
                <a:gd name="connsiteY8" fmla="*/ 854284 h 1818625"/>
                <a:gd name="connsiteX9" fmla="*/ 4396114 w 5832648"/>
                <a:gd name="connsiteY9" fmla="*/ 650982 h 1818625"/>
                <a:gd name="connsiteX10" fmla="*/ 4276287 w 5832648"/>
                <a:gd name="connsiteY10" fmla="*/ 473171 h 1818625"/>
                <a:gd name="connsiteX11" fmla="*/ 3871875 w 5832648"/>
                <a:gd name="connsiteY11" fmla="*/ 387373 h 1818625"/>
                <a:gd name="connsiteX12" fmla="*/ 3609755 w 5832648"/>
                <a:gd name="connsiteY12" fmla="*/ 430894 h 1818625"/>
                <a:gd name="connsiteX13" fmla="*/ 3516142 w 5832648"/>
                <a:gd name="connsiteY13" fmla="*/ 490578 h 1818625"/>
                <a:gd name="connsiteX14" fmla="*/ 3504909 w 5832648"/>
                <a:gd name="connsiteY14" fmla="*/ 519178 h 1818625"/>
                <a:gd name="connsiteX15" fmla="*/ 3527375 w 5832648"/>
                <a:gd name="connsiteY15" fmla="*/ 529125 h 1818625"/>
                <a:gd name="connsiteX16" fmla="*/ 3572310 w 5832648"/>
                <a:gd name="connsiteY16" fmla="*/ 524152 h 1818625"/>
                <a:gd name="connsiteX17" fmla="*/ 3617245 w 5832648"/>
                <a:gd name="connsiteY17" fmla="*/ 519178 h 1818625"/>
                <a:gd name="connsiteX18" fmla="*/ 3782006 w 5832648"/>
                <a:gd name="connsiteY18" fmla="*/ 511717 h 1818625"/>
                <a:gd name="connsiteX19" fmla="*/ 3982340 w 5832648"/>
                <a:gd name="connsiteY19" fmla="*/ 550885 h 1818625"/>
                <a:gd name="connsiteX20" fmla="*/ 4066592 w 5832648"/>
                <a:gd name="connsiteY20" fmla="*/ 636061 h 1818625"/>
                <a:gd name="connsiteX21" fmla="*/ 3924299 w 5832648"/>
                <a:gd name="connsiteY21" fmla="*/ 764135 h 1818625"/>
                <a:gd name="connsiteX22" fmla="*/ 3572310 w 5832648"/>
                <a:gd name="connsiteY22" fmla="*/ 815116 h 1818625"/>
                <a:gd name="connsiteX23" fmla="*/ 3081773 w 5832648"/>
                <a:gd name="connsiteY23" fmla="*/ 711910 h 1818625"/>
                <a:gd name="connsiteX24" fmla="*/ 2928246 w 5832648"/>
                <a:gd name="connsiteY24" fmla="*/ 496796 h 1818625"/>
                <a:gd name="connsiteX25" fmla="*/ 3212832 w 5832648"/>
                <a:gd name="connsiteY25" fmla="*/ 219509 h 1818625"/>
                <a:gd name="connsiteX26" fmla="*/ 3961744 w 5832648"/>
                <a:gd name="connsiteY26" fmla="*/ 96409 h 1818625"/>
                <a:gd name="connsiteX27" fmla="*/ 4897885 w 5832648"/>
                <a:gd name="connsiteY27" fmla="*/ 281681 h 1818625"/>
                <a:gd name="connsiteX28" fmla="*/ 5212428 w 5832648"/>
                <a:gd name="connsiteY28" fmla="*/ 675851 h 1818625"/>
                <a:gd name="connsiteX29" fmla="*/ 4778058 w 5832648"/>
                <a:gd name="connsiteY29" fmla="*/ 1074994 h 1818625"/>
                <a:gd name="connsiteX30" fmla="*/ 3662179 w 5832648"/>
                <a:gd name="connsiteY30" fmla="*/ 1247832 h 1818625"/>
                <a:gd name="connsiteX31" fmla="*/ 3025604 w 5832648"/>
                <a:gd name="connsiteY31" fmla="*/ 1190634 h 1818625"/>
                <a:gd name="connsiteX32" fmla="*/ 2565024 w 5832648"/>
                <a:gd name="connsiteY32" fmla="*/ 1037691 h 1818625"/>
                <a:gd name="connsiteX33" fmla="*/ 2186822 w 5832648"/>
                <a:gd name="connsiteY33" fmla="*/ 822576 h 1818625"/>
                <a:gd name="connsiteX34" fmla="*/ 1658840 w 5832648"/>
                <a:gd name="connsiteY34" fmla="*/ 455763 h 1818625"/>
                <a:gd name="connsiteX35" fmla="*/ 891205 w 5832648"/>
                <a:gd name="connsiteY35" fmla="*/ 270490 h 1818625"/>
                <a:gd name="connsiteX36" fmla="*/ 209696 w 5832648"/>
                <a:gd name="connsiteY36" fmla="*/ 418459 h 1818625"/>
                <a:gd name="connsiteX37" fmla="*/ 0 w 5832648"/>
                <a:gd name="connsiteY37" fmla="*/ 730562 h 1818625"/>
                <a:gd name="connsiteX38" fmla="*/ 93614 w 5832648"/>
                <a:gd name="connsiteY38" fmla="*/ 953137 h 1818625"/>
                <a:gd name="connsiteX39" fmla="*/ 516750 w 5832648"/>
                <a:gd name="connsiteY39" fmla="*/ 1066290 h 1818625"/>
                <a:gd name="connsiteX40" fmla="*/ 732061 w 5832648"/>
                <a:gd name="connsiteY40" fmla="*/ 1034582 h 1818625"/>
                <a:gd name="connsiteX41" fmla="*/ 835038 w 5832648"/>
                <a:gd name="connsiteY41" fmla="*/ 978628 h 1818625"/>
                <a:gd name="connsiteX42" fmla="*/ 842526 w 5832648"/>
                <a:gd name="connsiteY42" fmla="*/ 943190 h 1818625"/>
                <a:gd name="connsiteX43" fmla="*/ 816314 w 5832648"/>
                <a:gd name="connsiteY43" fmla="*/ 897183 h 1818625"/>
                <a:gd name="connsiteX44" fmla="*/ 778868 w 5832648"/>
                <a:gd name="connsiteY44" fmla="*/ 883505 h 1818625"/>
                <a:gd name="connsiteX45" fmla="*/ 733933 w 5832648"/>
                <a:gd name="connsiteY45" fmla="*/ 892209 h 1818625"/>
                <a:gd name="connsiteX46" fmla="*/ 623470 w 5832648"/>
                <a:gd name="connsiteY46" fmla="*/ 917078 h 1818625"/>
                <a:gd name="connsiteX47" fmla="*/ 501771 w 5832648"/>
                <a:gd name="connsiteY47" fmla="*/ 924538 h 1818625"/>
                <a:gd name="connsiteX48" fmla="*/ 224673 w 5832648"/>
                <a:gd name="connsiteY48" fmla="*/ 857393 h 1818625"/>
                <a:gd name="connsiteX49" fmla="*/ 149783 w 5832648"/>
                <a:gd name="connsiteY49" fmla="*/ 723101 h 1818625"/>
                <a:gd name="connsiteX50" fmla="*/ 273352 w 5832648"/>
                <a:gd name="connsiteY50" fmla="*/ 505500 h 1818625"/>
                <a:gd name="connsiteX51" fmla="*/ 703977 w 5832648"/>
                <a:gd name="connsiteY51" fmla="*/ 399808 h 1818625"/>
                <a:gd name="connsiteX52" fmla="*/ 1082179 w 5832648"/>
                <a:gd name="connsiteY52" fmla="*/ 475657 h 1818625"/>
                <a:gd name="connsiteX53" fmla="*/ 1377999 w 5832648"/>
                <a:gd name="connsiteY53" fmla="*/ 662173 h 1818625"/>
                <a:gd name="connsiteX54" fmla="*/ 2255150 w 5832648"/>
                <a:gd name="connsiteY54" fmla="*/ 1486770 h 1818625"/>
                <a:gd name="connsiteX55" fmla="*/ 4225315 w 5832648"/>
                <a:gd name="connsiteY55" fmla="*/ 1804522 h 1818625"/>
                <a:gd name="connsiteX56" fmla="*/ 5652698 w 5832648"/>
                <a:gd name="connsiteY56" fmla="*/ 1225649 h 1818625"/>
                <a:gd name="connsiteX57" fmla="*/ 5831277 w 5832648"/>
                <a:gd name="connsiteY57" fmla="*/ 850515 h 1818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Lst>
              <a:rect l="l" t="t" r="r" b="b"/>
              <a:pathLst>
                <a:path w="5832648" h="1818625">
                  <a:moveTo>
                    <a:pt x="5831277" y="850515"/>
                  </a:moveTo>
                  <a:cubicBezTo>
                    <a:pt x="5836853" y="779212"/>
                    <a:pt x="5825326" y="710803"/>
                    <a:pt x="5798458" y="646474"/>
                  </a:cubicBezTo>
                  <a:cubicBezTo>
                    <a:pt x="5726809" y="474929"/>
                    <a:pt x="5525497" y="303274"/>
                    <a:pt x="5222804" y="196376"/>
                  </a:cubicBezTo>
                  <a:cubicBezTo>
                    <a:pt x="4920110" y="89477"/>
                    <a:pt x="4583626" y="-25754"/>
                    <a:pt x="3982299" y="5082"/>
                  </a:cubicBezTo>
                  <a:cubicBezTo>
                    <a:pt x="3380973" y="35917"/>
                    <a:pt x="3303007" y="93000"/>
                    <a:pt x="3094879" y="176611"/>
                  </a:cubicBezTo>
                  <a:cubicBezTo>
                    <a:pt x="2886750" y="260221"/>
                    <a:pt x="2733529" y="378255"/>
                    <a:pt x="2733529" y="506743"/>
                  </a:cubicBezTo>
                  <a:cubicBezTo>
                    <a:pt x="2733529" y="631916"/>
                    <a:pt x="2805923" y="733463"/>
                    <a:pt x="2950714" y="811385"/>
                  </a:cubicBezTo>
                  <a:cubicBezTo>
                    <a:pt x="3112977" y="898426"/>
                    <a:pt x="3342644" y="941947"/>
                    <a:pt x="3639713" y="941947"/>
                  </a:cubicBezTo>
                  <a:cubicBezTo>
                    <a:pt x="3856896" y="941947"/>
                    <a:pt x="4037260" y="912726"/>
                    <a:pt x="4180801" y="854284"/>
                  </a:cubicBezTo>
                  <a:cubicBezTo>
                    <a:pt x="4324343" y="795842"/>
                    <a:pt x="4396114" y="728075"/>
                    <a:pt x="4396114" y="650982"/>
                  </a:cubicBezTo>
                  <a:cubicBezTo>
                    <a:pt x="4396114" y="580520"/>
                    <a:pt x="4356172" y="521250"/>
                    <a:pt x="4276287" y="473171"/>
                  </a:cubicBezTo>
                  <a:cubicBezTo>
                    <a:pt x="4181426" y="415972"/>
                    <a:pt x="4046622" y="387373"/>
                    <a:pt x="3871875" y="387373"/>
                  </a:cubicBezTo>
                  <a:cubicBezTo>
                    <a:pt x="3767027" y="387373"/>
                    <a:pt x="3679654" y="401880"/>
                    <a:pt x="3609755" y="430894"/>
                  </a:cubicBezTo>
                  <a:cubicBezTo>
                    <a:pt x="3554835" y="453275"/>
                    <a:pt x="3523631" y="473171"/>
                    <a:pt x="3516142" y="490578"/>
                  </a:cubicBezTo>
                  <a:cubicBezTo>
                    <a:pt x="3508652" y="507987"/>
                    <a:pt x="3504909" y="517520"/>
                    <a:pt x="3504909" y="519178"/>
                  </a:cubicBezTo>
                  <a:cubicBezTo>
                    <a:pt x="3504909" y="525809"/>
                    <a:pt x="3512397" y="529125"/>
                    <a:pt x="3527375" y="529125"/>
                  </a:cubicBezTo>
                  <a:lnTo>
                    <a:pt x="3572310" y="524152"/>
                  </a:lnTo>
                  <a:cubicBezTo>
                    <a:pt x="3577303" y="523322"/>
                    <a:pt x="3592282" y="521664"/>
                    <a:pt x="3617245" y="519178"/>
                  </a:cubicBezTo>
                  <a:cubicBezTo>
                    <a:pt x="3667172" y="514204"/>
                    <a:pt x="3722092" y="511717"/>
                    <a:pt x="3782006" y="511717"/>
                  </a:cubicBezTo>
                  <a:cubicBezTo>
                    <a:pt x="3859394" y="511717"/>
                    <a:pt x="3926171" y="524773"/>
                    <a:pt x="3982340" y="550885"/>
                  </a:cubicBezTo>
                  <a:cubicBezTo>
                    <a:pt x="4038508" y="576998"/>
                    <a:pt x="4066592" y="605389"/>
                    <a:pt x="4066592" y="636061"/>
                  </a:cubicBezTo>
                  <a:cubicBezTo>
                    <a:pt x="4066592" y="687456"/>
                    <a:pt x="4019161" y="730148"/>
                    <a:pt x="3924299" y="764135"/>
                  </a:cubicBezTo>
                  <a:cubicBezTo>
                    <a:pt x="3829437" y="798122"/>
                    <a:pt x="3712108" y="815116"/>
                    <a:pt x="3572310" y="815116"/>
                  </a:cubicBezTo>
                  <a:cubicBezTo>
                    <a:pt x="3362616" y="815116"/>
                    <a:pt x="3199103" y="780714"/>
                    <a:pt x="3081773" y="711910"/>
                  </a:cubicBezTo>
                  <a:cubicBezTo>
                    <a:pt x="2979422" y="652226"/>
                    <a:pt x="2928246" y="580520"/>
                    <a:pt x="2928246" y="496796"/>
                  </a:cubicBezTo>
                  <a:cubicBezTo>
                    <a:pt x="2928246" y="389860"/>
                    <a:pt x="3023108" y="297431"/>
                    <a:pt x="3212832" y="219509"/>
                  </a:cubicBezTo>
                  <a:cubicBezTo>
                    <a:pt x="3412542" y="137442"/>
                    <a:pt x="3662179" y="96409"/>
                    <a:pt x="3961744" y="96409"/>
                  </a:cubicBezTo>
                  <a:cubicBezTo>
                    <a:pt x="4351179" y="96409"/>
                    <a:pt x="4663226" y="158167"/>
                    <a:pt x="4897885" y="281681"/>
                  </a:cubicBezTo>
                  <a:cubicBezTo>
                    <a:pt x="5107580" y="391933"/>
                    <a:pt x="5212428" y="523322"/>
                    <a:pt x="5212428" y="675851"/>
                  </a:cubicBezTo>
                  <a:cubicBezTo>
                    <a:pt x="5212428" y="830866"/>
                    <a:pt x="5067639" y="963914"/>
                    <a:pt x="4778058" y="1074994"/>
                  </a:cubicBezTo>
                  <a:cubicBezTo>
                    <a:pt x="4478494" y="1190219"/>
                    <a:pt x="4106535" y="1247832"/>
                    <a:pt x="3662179" y="1247832"/>
                  </a:cubicBezTo>
                  <a:cubicBezTo>
                    <a:pt x="3420031" y="1247832"/>
                    <a:pt x="3207841" y="1228766"/>
                    <a:pt x="3025604" y="1190634"/>
                  </a:cubicBezTo>
                  <a:cubicBezTo>
                    <a:pt x="2865837" y="1157475"/>
                    <a:pt x="2712310" y="1106495"/>
                    <a:pt x="2565024" y="1037691"/>
                  </a:cubicBezTo>
                  <a:cubicBezTo>
                    <a:pt x="2462672" y="990440"/>
                    <a:pt x="2336606" y="918736"/>
                    <a:pt x="2186822" y="822576"/>
                  </a:cubicBezTo>
                  <a:lnTo>
                    <a:pt x="1658840" y="455763"/>
                  </a:lnTo>
                  <a:cubicBezTo>
                    <a:pt x="1441655" y="332248"/>
                    <a:pt x="1185777" y="270490"/>
                    <a:pt x="891205" y="270490"/>
                  </a:cubicBezTo>
                  <a:cubicBezTo>
                    <a:pt x="599130" y="270490"/>
                    <a:pt x="371959" y="319813"/>
                    <a:pt x="209696" y="418459"/>
                  </a:cubicBezTo>
                  <a:cubicBezTo>
                    <a:pt x="69898" y="503842"/>
                    <a:pt x="0" y="607876"/>
                    <a:pt x="0" y="730562"/>
                  </a:cubicBezTo>
                  <a:cubicBezTo>
                    <a:pt x="0" y="824234"/>
                    <a:pt x="31205" y="898426"/>
                    <a:pt x="93614" y="953137"/>
                  </a:cubicBezTo>
                  <a:cubicBezTo>
                    <a:pt x="178490" y="1028573"/>
                    <a:pt x="319535" y="1066290"/>
                    <a:pt x="516750" y="1066290"/>
                  </a:cubicBezTo>
                  <a:cubicBezTo>
                    <a:pt x="596633" y="1066290"/>
                    <a:pt x="668403" y="1055721"/>
                    <a:pt x="732061" y="1034582"/>
                  </a:cubicBezTo>
                  <a:cubicBezTo>
                    <a:pt x="795719" y="1013444"/>
                    <a:pt x="830045" y="994793"/>
                    <a:pt x="835038" y="978628"/>
                  </a:cubicBezTo>
                  <a:cubicBezTo>
                    <a:pt x="840029" y="962463"/>
                    <a:pt x="842526" y="950650"/>
                    <a:pt x="842526" y="943190"/>
                  </a:cubicBezTo>
                  <a:cubicBezTo>
                    <a:pt x="842526" y="924953"/>
                    <a:pt x="833788" y="909617"/>
                    <a:pt x="816314" y="897183"/>
                  </a:cubicBezTo>
                  <a:cubicBezTo>
                    <a:pt x="796343" y="888064"/>
                    <a:pt x="783861" y="883505"/>
                    <a:pt x="778868" y="883505"/>
                  </a:cubicBezTo>
                  <a:cubicBezTo>
                    <a:pt x="766387" y="883505"/>
                    <a:pt x="751408" y="886406"/>
                    <a:pt x="733933" y="892209"/>
                  </a:cubicBezTo>
                  <a:cubicBezTo>
                    <a:pt x="698984" y="903814"/>
                    <a:pt x="662163" y="912104"/>
                    <a:pt x="623470" y="917078"/>
                  </a:cubicBezTo>
                  <a:cubicBezTo>
                    <a:pt x="584775" y="922052"/>
                    <a:pt x="544209" y="924538"/>
                    <a:pt x="501771" y="924538"/>
                  </a:cubicBezTo>
                  <a:cubicBezTo>
                    <a:pt x="379448" y="924538"/>
                    <a:pt x="287083" y="902156"/>
                    <a:pt x="224673" y="857393"/>
                  </a:cubicBezTo>
                  <a:cubicBezTo>
                    <a:pt x="174746" y="821747"/>
                    <a:pt x="149783" y="776983"/>
                    <a:pt x="149783" y="723101"/>
                  </a:cubicBezTo>
                  <a:cubicBezTo>
                    <a:pt x="149783" y="636061"/>
                    <a:pt x="190972" y="563527"/>
                    <a:pt x="273352" y="505500"/>
                  </a:cubicBezTo>
                  <a:cubicBezTo>
                    <a:pt x="373207" y="435038"/>
                    <a:pt x="516750" y="399808"/>
                    <a:pt x="703977" y="399808"/>
                  </a:cubicBezTo>
                  <a:cubicBezTo>
                    <a:pt x="841277" y="399808"/>
                    <a:pt x="967345" y="425091"/>
                    <a:pt x="1082179" y="475657"/>
                  </a:cubicBezTo>
                  <a:cubicBezTo>
                    <a:pt x="1162062" y="511303"/>
                    <a:pt x="1182504" y="493654"/>
                    <a:pt x="1377999" y="662173"/>
                  </a:cubicBezTo>
                  <a:cubicBezTo>
                    <a:pt x="1573495" y="830692"/>
                    <a:pt x="1677817" y="1169769"/>
                    <a:pt x="2255150" y="1486770"/>
                  </a:cubicBezTo>
                  <a:cubicBezTo>
                    <a:pt x="2832484" y="1803770"/>
                    <a:pt x="3659058" y="1848042"/>
                    <a:pt x="4225315" y="1804522"/>
                  </a:cubicBezTo>
                  <a:cubicBezTo>
                    <a:pt x="4791573" y="1761001"/>
                    <a:pt x="5472731" y="1432725"/>
                    <a:pt x="5652698" y="1225649"/>
                  </a:cubicBezTo>
                  <a:cubicBezTo>
                    <a:pt x="5765177" y="1096226"/>
                    <a:pt x="5821982" y="969352"/>
                    <a:pt x="5831277" y="850515"/>
                  </a:cubicBezTo>
                  <a:close/>
                </a:path>
              </a:pathLst>
            </a:custGeom>
            <a:grpFill/>
            <a:ln w="19050">
              <a:solidFill>
                <a:schemeClr val="tx1">
                  <a:lumMod val="85000"/>
                </a:schemeClr>
              </a:solidFill>
            </a:ln>
            <a:effectLst>
              <a:reflection blurRad="6350" stA="50000" endA="300" endPos="90000" dist="50800" dir="5400000" sy="-100000" algn="bl" rotWithShape="0"/>
            </a:effectLst>
            <a:scene3d>
              <a:camera prst="orthographicFront"/>
              <a:lightRig rig="flood"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grpSp>
      <p:grpSp>
        <p:nvGrpSpPr>
          <p:cNvPr id="5" name="4 Grupo"/>
          <p:cNvGrpSpPr/>
          <p:nvPr/>
        </p:nvGrpSpPr>
        <p:grpSpPr>
          <a:xfrm>
            <a:off x="1475656" y="1059582"/>
            <a:ext cx="842805" cy="3080853"/>
            <a:chOff x="1011452" y="1196752"/>
            <a:chExt cx="842805" cy="4179812"/>
          </a:xfrm>
          <a:gradFill>
            <a:gsLst>
              <a:gs pos="0">
                <a:srgbClr val="C00000"/>
              </a:gs>
              <a:gs pos="36000">
                <a:srgbClr val="FAC77D">
                  <a:lumMod val="81000"/>
                  <a:lumOff val="19000"/>
                  <a:alpha val="63000"/>
                </a:srgbClr>
              </a:gs>
              <a:gs pos="61000">
                <a:srgbClr val="FBA97D">
                  <a:lumMod val="58000"/>
                  <a:lumOff val="42000"/>
                  <a:alpha val="60000"/>
                </a:srgbClr>
              </a:gs>
              <a:gs pos="82001">
                <a:srgbClr val="C00000"/>
              </a:gs>
              <a:gs pos="100000">
                <a:srgbClr val="FEE7F2">
                  <a:alpha val="62000"/>
                </a:srgbClr>
              </a:gs>
            </a:gsLst>
            <a:lin ang="5400000" scaled="0"/>
          </a:gradFill>
        </p:grpSpPr>
        <p:sp>
          <p:nvSpPr>
            <p:cNvPr id="6" name="Forma libre 6"/>
            <p:cNvSpPr/>
            <p:nvPr/>
          </p:nvSpPr>
          <p:spPr>
            <a:xfrm rot="5400000" flipH="1">
              <a:off x="279052" y="1929152"/>
              <a:ext cx="2307604" cy="842804"/>
            </a:xfrm>
            <a:custGeom>
              <a:avLst/>
              <a:gdLst>
                <a:gd name="connsiteX0" fmla="*/ 5831277 w 5832648"/>
                <a:gd name="connsiteY0" fmla="*/ 850515 h 1818625"/>
                <a:gd name="connsiteX1" fmla="*/ 5798458 w 5832648"/>
                <a:gd name="connsiteY1" fmla="*/ 646474 h 1818625"/>
                <a:gd name="connsiteX2" fmla="*/ 5222804 w 5832648"/>
                <a:gd name="connsiteY2" fmla="*/ 196376 h 1818625"/>
                <a:gd name="connsiteX3" fmla="*/ 3982299 w 5832648"/>
                <a:gd name="connsiteY3" fmla="*/ 5082 h 1818625"/>
                <a:gd name="connsiteX4" fmla="*/ 3094879 w 5832648"/>
                <a:gd name="connsiteY4" fmla="*/ 176611 h 1818625"/>
                <a:gd name="connsiteX5" fmla="*/ 2733529 w 5832648"/>
                <a:gd name="connsiteY5" fmla="*/ 506743 h 1818625"/>
                <a:gd name="connsiteX6" fmla="*/ 2950714 w 5832648"/>
                <a:gd name="connsiteY6" fmla="*/ 811385 h 1818625"/>
                <a:gd name="connsiteX7" fmla="*/ 3639713 w 5832648"/>
                <a:gd name="connsiteY7" fmla="*/ 941947 h 1818625"/>
                <a:gd name="connsiteX8" fmla="*/ 4180801 w 5832648"/>
                <a:gd name="connsiteY8" fmla="*/ 854284 h 1818625"/>
                <a:gd name="connsiteX9" fmla="*/ 4396114 w 5832648"/>
                <a:gd name="connsiteY9" fmla="*/ 650982 h 1818625"/>
                <a:gd name="connsiteX10" fmla="*/ 4276287 w 5832648"/>
                <a:gd name="connsiteY10" fmla="*/ 473171 h 1818625"/>
                <a:gd name="connsiteX11" fmla="*/ 3871875 w 5832648"/>
                <a:gd name="connsiteY11" fmla="*/ 387373 h 1818625"/>
                <a:gd name="connsiteX12" fmla="*/ 3609755 w 5832648"/>
                <a:gd name="connsiteY12" fmla="*/ 430894 h 1818625"/>
                <a:gd name="connsiteX13" fmla="*/ 3516142 w 5832648"/>
                <a:gd name="connsiteY13" fmla="*/ 490578 h 1818625"/>
                <a:gd name="connsiteX14" fmla="*/ 3504909 w 5832648"/>
                <a:gd name="connsiteY14" fmla="*/ 519178 h 1818625"/>
                <a:gd name="connsiteX15" fmla="*/ 3527375 w 5832648"/>
                <a:gd name="connsiteY15" fmla="*/ 529125 h 1818625"/>
                <a:gd name="connsiteX16" fmla="*/ 3572310 w 5832648"/>
                <a:gd name="connsiteY16" fmla="*/ 524152 h 1818625"/>
                <a:gd name="connsiteX17" fmla="*/ 3617245 w 5832648"/>
                <a:gd name="connsiteY17" fmla="*/ 519178 h 1818625"/>
                <a:gd name="connsiteX18" fmla="*/ 3782006 w 5832648"/>
                <a:gd name="connsiteY18" fmla="*/ 511717 h 1818625"/>
                <a:gd name="connsiteX19" fmla="*/ 3982340 w 5832648"/>
                <a:gd name="connsiteY19" fmla="*/ 550885 h 1818625"/>
                <a:gd name="connsiteX20" fmla="*/ 4066592 w 5832648"/>
                <a:gd name="connsiteY20" fmla="*/ 636061 h 1818625"/>
                <a:gd name="connsiteX21" fmla="*/ 3924299 w 5832648"/>
                <a:gd name="connsiteY21" fmla="*/ 764135 h 1818625"/>
                <a:gd name="connsiteX22" fmla="*/ 3572310 w 5832648"/>
                <a:gd name="connsiteY22" fmla="*/ 815116 h 1818625"/>
                <a:gd name="connsiteX23" fmla="*/ 3081773 w 5832648"/>
                <a:gd name="connsiteY23" fmla="*/ 711910 h 1818625"/>
                <a:gd name="connsiteX24" fmla="*/ 2928246 w 5832648"/>
                <a:gd name="connsiteY24" fmla="*/ 496796 h 1818625"/>
                <a:gd name="connsiteX25" fmla="*/ 3212832 w 5832648"/>
                <a:gd name="connsiteY25" fmla="*/ 219509 h 1818625"/>
                <a:gd name="connsiteX26" fmla="*/ 3961744 w 5832648"/>
                <a:gd name="connsiteY26" fmla="*/ 96409 h 1818625"/>
                <a:gd name="connsiteX27" fmla="*/ 4897885 w 5832648"/>
                <a:gd name="connsiteY27" fmla="*/ 281681 h 1818625"/>
                <a:gd name="connsiteX28" fmla="*/ 5212428 w 5832648"/>
                <a:gd name="connsiteY28" fmla="*/ 675851 h 1818625"/>
                <a:gd name="connsiteX29" fmla="*/ 4778058 w 5832648"/>
                <a:gd name="connsiteY29" fmla="*/ 1074994 h 1818625"/>
                <a:gd name="connsiteX30" fmla="*/ 3662179 w 5832648"/>
                <a:gd name="connsiteY30" fmla="*/ 1247832 h 1818625"/>
                <a:gd name="connsiteX31" fmla="*/ 3025604 w 5832648"/>
                <a:gd name="connsiteY31" fmla="*/ 1190634 h 1818625"/>
                <a:gd name="connsiteX32" fmla="*/ 2565024 w 5832648"/>
                <a:gd name="connsiteY32" fmla="*/ 1037691 h 1818625"/>
                <a:gd name="connsiteX33" fmla="*/ 2186822 w 5832648"/>
                <a:gd name="connsiteY33" fmla="*/ 822576 h 1818625"/>
                <a:gd name="connsiteX34" fmla="*/ 1658840 w 5832648"/>
                <a:gd name="connsiteY34" fmla="*/ 455763 h 1818625"/>
                <a:gd name="connsiteX35" fmla="*/ 891205 w 5832648"/>
                <a:gd name="connsiteY35" fmla="*/ 270490 h 1818625"/>
                <a:gd name="connsiteX36" fmla="*/ 209696 w 5832648"/>
                <a:gd name="connsiteY36" fmla="*/ 418459 h 1818625"/>
                <a:gd name="connsiteX37" fmla="*/ 0 w 5832648"/>
                <a:gd name="connsiteY37" fmla="*/ 730562 h 1818625"/>
                <a:gd name="connsiteX38" fmla="*/ 93614 w 5832648"/>
                <a:gd name="connsiteY38" fmla="*/ 953137 h 1818625"/>
                <a:gd name="connsiteX39" fmla="*/ 516750 w 5832648"/>
                <a:gd name="connsiteY39" fmla="*/ 1066290 h 1818625"/>
                <a:gd name="connsiteX40" fmla="*/ 732061 w 5832648"/>
                <a:gd name="connsiteY40" fmla="*/ 1034582 h 1818625"/>
                <a:gd name="connsiteX41" fmla="*/ 835038 w 5832648"/>
                <a:gd name="connsiteY41" fmla="*/ 978628 h 1818625"/>
                <a:gd name="connsiteX42" fmla="*/ 842526 w 5832648"/>
                <a:gd name="connsiteY42" fmla="*/ 943190 h 1818625"/>
                <a:gd name="connsiteX43" fmla="*/ 816314 w 5832648"/>
                <a:gd name="connsiteY43" fmla="*/ 897183 h 1818625"/>
                <a:gd name="connsiteX44" fmla="*/ 778868 w 5832648"/>
                <a:gd name="connsiteY44" fmla="*/ 883505 h 1818625"/>
                <a:gd name="connsiteX45" fmla="*/ 733933 w 5832648"/>
                <a:gd name="connsiteY45" fmla="*/ 892209 h 1818625"/>
                <a:gd name="connsiteX46" fmla="*/ 623470 w 5832648"/>
                <a:gd name="connsiteY46" fmla="*/ 917078 h 1818625"/>
                <a:gd name="connsiteX47" fmla="*/ 501771 w 5832648"/>
                <a:gd name="connsiteY47" fmla="*/ 924538 h 1818625"/>
                <a:gd name="connsiteX48" fmla="*/ 224673 w 5832648"/>
                <a:gd name="connsiteY48" fmla="*/ 857393 h 1818625"/>
                <a:gd name="connsiteX49" fmla="*/ 149783 w 5832648"/>
                <a:gd name="connsiteY49" fmla="*/ 723101 h 1818625"/>
                <a:gd name="connsiteX50" fmla="*/ 273352 w 5832648"/>
                <a:gd name="connsiteY50" fmla="*/ 505500 h 1818625"/>
                <a:gd name="connsiteX51" fmla="*/ 703977 w 5832648"/>
                <a:gd name="connsiteY51" fmla="*/ 399808 h 1818625"/>
                <a:gd name="connsiteX52" fmla="*/ 1082179 w 5832648"/>
                <a:gd name="connsiteY52" fmla="*/ 475657 h 1818625"/>
                <a:gd name="connsiteX53" fmla="*/ 1377999 w 5832648"/>
                <a:gd name="connsiteY53" fmla="*/ 662173 h 1818625"/>
                <a:gd name="connsiteX54" fmla="*/ 2255150 w 5832648"/>
                <a:gd name="connsiteY54" fmla="*/ 1486770 h 1818625"/>
                <a:gd name="connsiteX55" fmla="*/ 4225315 w 5832648"/>
                <a:gd name="connsiteY55" fmla="*/ 1804522 h 1818625"/>
                <a:gd name="connsiteX56" fmla="*/ 5652698 w 5832648"/>
                <a:gd name="connsiteY56" fmla="*/ 1225649 h 1818625"/>
                <a:gd name="connsiteX57" fmla="*/ 5831277 w 5832648"/>
                <a:gd name="connsiteY57" fmla="*/ 850515 h 1818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Lst>
              <a:rect l="l" t="t" r="r" b="b"/>
              <a:pathLst>
                <a:path w="5832648" h="1818625">
                  <a:moveTo>
                    <a:pt x="5831277" y="850515"/>
                  </a:moveTo>
                  <a:cubicBezTo>
                    <a:pt x="5836853" y="779212"/>
                    <a:pt x="5825326" y="710803"/>
                    <a:pt x="5798458" y="646474"/>
                  </a:cubicBezTo>
                  <a:cubicBezTo>
                    <a:pt x="5726809" y="474929"/>
                    <a:pt x="5525497" y="303274"/>
                    <a:pt x="5222804" y="196376"/>
                  </a:cubicBezTo>
                  <a:cubicBezTo>
                    <a:pt x="4920110" y="89477"/>
                    <a:pt x="4583626" y="-25754"/>
                    <a:pt x="3982299" y="5082"/>
                  </a:cubicBezTo>
                  <a:cubicBezTo>
                    <a:pt x="3380973" y="35917"/>
                    <a:pt x="3303007" y="93000"/>
                    <a:pt x="3094879" y="176611"/>
                  </a:cubicBezTo>
                  <a:cubicBezTo>
                    <a:pt x="2886750" y="260221"/>
                    <a:pt x="2733529" y="378255"/>
                    <a:pt x="2733529" y="506743"/>
                  </a:cubicBezTo>
                  <a:cubicBezTo>
                    <a:pt x="2733529" y="631916"/>
                    <a:pt x="2805923" y="733463"/>
                    <a:pt x="2950714" y="811385"/>
                  </a:cubicBezTo>
                  <a:cubicBezTo>
                    <a:pt x="3112977" y="898426"/>
                    <a:pt x="3342644" y="941947"/>
                    <a:pt x="3639713" y="941947"/>
                  </a:cubicBezTo>
                  <a:cubicBezTo>
                    <a:pt x="3856896" y="941947"/>
                    <a:pt x="4037260" y="912726"/>
                    <a:pt x="4180801" y="854284"/>
                  </a:cubicBezTo>
                  <a:cubicBezTo>
                    <a:pt x="4324343" y="795842"/>
                    <a:pt x="4396114" y="728075"/>
                    <a:pt x="4396114" y="650982"/>
                  </a:cubicBezTo>
                  <a:cubicBezTo>
                    <a:pt x="4396114" y="580520"/>
                    <a:pt x="4356172" y="521250"/>
                    <a:pt x="4276287" y="473171"/>
                  </a:cubicBezTo>
                  <a:cubicBezTo>
                    <a:pt x="4181426" y="415972"/>
                    <a:pt x="4046622" y="387373"/>
                    <a:pt x="3871875" y="387373"/>
                  </a:cubicBezTo>
                  <a:cubicBezTo>
                    <a:pt x="3767027" y="387373"/>
                    <a:pt x="3679654" y="401880"/>
                    <a:pt x="3609755" y="430894"/>
                  </a:cubicBezTo>
                  <a:cubicBezTo>
                    <a:pt x="3554835" y="453275"/>
                    <a:pt x="3523631" y="473171"/>
                    <a:pt x="3516142" y="490578"/>
                  </a:cubicBezTo>
                  <a:cubicBezTo>
                    <a:pt x="3508652" y="507987"/>
                    <a:pt x="3504909" y="517520"/>
                    <a:pt x="3504909" y="519178"/>
                  </a:cubicBezTo>
                  <a:cubicBezTo>
                    <a:pt x="3504909" y="525809"/>
                    <a:pt x="3512397" y="529125"/>
                    <a:pt x="3527375" y="529125"/>
                  </a:cubicBezTo>
                  <a:lnTo>
                    <a:pt x="3572310" y="524152"/>
                  </a:lnTo>
                  <a:cubicBezTo>
                    <a:pt x="3577303" y="523322"/>
                    <a:pt x="3592282" y="521664"/>
                    <a:pt x="3617245" y="519178"/>
                  </a:cubicBezTo>
                  <a:cubicBezTo>
                    <a:pt x="3667172" y="514204"/>
                    <a:pt x="3722092" y="511717"/>
                    <a:pt x="3782006" y="511717"/>
                  </a:cubicBezTo>
                  <a:cubicBezTo>
                    <a:pt x="3859394" y="511717"/>
                    <a:pt x="3926171" y="524773"/>
                    <a:pt x="3982340" y="550885"/>
                  </a:cubicBezTo>
                  <a:cubicBezTo>
                    <a:pt x="4038508" y="576998"/>
                    <a:pt x="4066592" y="605389"/>
                    <a:pt x="4066592" y="636061"/>
                  </a:cubicBezTo>
                  <a:cubicBezTo>
                    <a:pt x="4066592" y="687456"/>
                    <a:pt x="4019161" y="730148"/>
                    <a:pt x="3924299" y="764135"/>
                  </a:cubicBezTo>
                  <a:cubicBezTo>
                    <a:pt x="3829437" y="798122"/>
                    <a:pt x="3712108" y="815116"/>
                    <a:pt x="3572310" y="815116"/>
                  </a:cubicBezTo>
                  <a:cubicBezTo>
                    <a:pt x="3362616" y="815116"/>
                    <a:pt x="3199103" y="780714"/>
                    <a:pt x="3081773" y="711910"/>
                  </a:cubicBezTo>
                  <a:cubicBezTo>
                    <a:pt x="2979422" y="652226"/>
                    <a:pt x="2928246" y="580520"/>
                    <a:pt x="2928246" y="496796"/>
                  </a:cubicBezTo>
                  <a:cubicBezTo>
                    <a:pt x="2928246" y="389860"/>
                    <a:pt x="3023108" y="297431"/>
                    <a:pt x="3212832" y="219509"/>
                  </a:cubicBezTo>
                  <a:cubicBezTo>
                    <a:pt x="3412542" y="137442"/>
                    <a:pt x="3662179" y="96409"/>
                    <a:pt x="3961744" y="96409"/>
                  </a:cubicBezTo>
                  <a:cubicBezTo>
                    <a:pt x="4351179" y="96409"/>
                    <a:pt x="4663226" y="158167"/>
                    <a:pt x="4897885" y="281681"/>
                  </a:cubicBezTo>
                  <a:cubicBezTo>
                    <a:pt x="5107580" y="391933"/>
                    <a:pt x="5212428" y="523322"/>
                    <a:pt x="5212428" y="675851"/>
                  </a:cubicBezTo>
                  <a:cubicBezTo>
                    <a:pt x="5212428" y="830866"/>
                    <a:pt x="5067639" y="963914"/>
                    <a:pt x="4778058" y="1074994"/>
                  </a:cubicBezTo>
                  <a:cubicBezTo>
                    <a:pt x="4478494" y="1190219"/>
                    <a:pt x="4106535" y="1247832"/>
                    <a:pt x="3662179" y="1247832"/>
                  </a:cubicBezTo>
                  <a:cubicBezTo>
                    <a:pt x="3420031" y="1247832"/>
                    <a:pt x="3207841" y="1228766"/>
                    <a:pt x="3025604" y="1190634"/>
                  </a:cubicBezTo>
                  <a:cubicBezTo>
                    <a:pt x="2865837" y="1157475"/>
                    <a:pt x="2712310" y="1106495"/>
                    <a:pt x="2565024" y="1037691"/>
                  </a:cubicBezTo>
                  <a:cubicBezTo>
                    <a:pt x="2462672" y="990440"/>
                    <a:pt x="2336606" y="918736"/>
                    <a:pt x="2186822" y="822576"/>
                  </a:cubicBezTo>
                  <a:lnTo>
                    <a:pt x="1658840" y="455763"/>
                  </a:lnTo>
                  <a:cubicBezTo>
                    <a:pt x="1441655" y="332248"/>
                    <a:pt x="1185777" y="270490"/>
                    <a:pt x="891205" y="270490"/>
                  </a:cubicBezTo>
                  <a:cubicBezTo>
                    <a:pt x="599130" y="270490"/>
                    <a:pt x="371959" y="319813"/>
                    <a:pt x="209696" y="418459"/>
                  </a:cubicBezTo>
                  <a:cubicBezTo>
                    <a:pt x="69898" y="503842"/>
                    <a:pt x="0" y="607876"/>
                    <a:pt x="0" y="730562"/>
                  </a:cubicBezTo>
                  <a:cubicBezTo>
                    <a:pt x="0" y="824234"/>
                    <a:pt x="31205" y="898426"/>
                    <a:pt x="93614" y="953137"/>
                  </a:cubicBezTo>
                  <a:cubicBezTo>
                    <a:pt x="178490" y="1028573"/>
                    <a:pt x="319535" y="1066290"/>
                    <a:pt x="516750" y="1066290"/>
                  </a:cubicBezTo>
                  <a:cubicBezTo>
                    <a:pt x="596633" y="1066290"/>
                    <a:pt x="668403" y="1055721"/>
                    <a:pt x="732061" y="1034582"/>
                  </a:cubicBezTo>
                  <a:cubicBezTo>
                    <a:pt x="795719" y="1013444"/>
                    <a:pt x="830045" y="994793"/>
                    <a:pt x="835038" y="978628"/>
                  </a:cubicBezTo>
                  <a:cubicBezTo>
                    <a:pt x="840029" y="962463"/>
                    <a:pt x="842526" y="950650"/>
                    <a:pt x="842526" y="943190"/>
                  </a:cubicBezTo>
                  <a:cubicBezTo>
                    <a:pt x="842526" y="924953"/>
                    <a:pt x="833788" y="909617"/>
                    <a:pt x="816314" y="897183"/>
                  </a:cubicBezTo>
                  <a:cubicBezTo>
                    <a:pt x="796343" y="888064"/>
                    <a:pt x="783861" y="883505"/>
                    <a:pt x="778868" y="883505"/>
                  </a:cubicBezTo>
                  <a:cubicBezTo>
                    <a:pt x="766387" y="883505"/>
                    <a:pt x="751408" y="886406"/>
                    <a:pt x="733933" y="892209"/>
                  </a:cubicBezTo>
                  <a:cubicBezTo>
                    <a:pt x="698984" y="903814"/>
                    <a:pt x="662163" y="912104"/>
                    <a:pt x="623470" y="917078"/>
                  </a:cubicBezTo>
                  <a:cubicBezTo>
                    <a:pt x="584775" y="922052"/>
                    <a:pt x="544209" y="924538"/>
                    <a:pt x="501771" y="924538"/>
                  </a:cubicBezTo>
                  <a:cubicBezTo>
                    <a:pt x="379448" y="924538"/>
                    <a:pt x="287083" y="902156"/>
                    <a:pt x="224673" y="857393"/>
                  </a:cubicBezTo>
                  <a:cubicBezTo>
                    <a:pt x="174746" y="821747"/>
                    <a:pt x="149783" y="776983"/>
                    <a:pt x="149783" y="723101"/>
                  </a:cubicBezTo>
                  <a:cubicBezTo>
                    <a:pt x="149783" y="636061"/>
                    <a:pt x="190972" y="563527"/>
                    <a:pt x="273352" y="505500"/>
                  </a:cubicBezTo>
                  <a:cubicBezTo>
                    <a:pt x="373207" y="435038"/>
                    <a:pt x="516750" y="399808"/>
                    <a:pt x="703977" y="399808"/>
                  </a:cubicBezTo>
                  <a:cubicBezTo>
                    <a:pt x="841277" y="399808"/>
                    <a:pt x="967345" y="425091"/>
                    <a:pt x="1082179" y="475657"/>
                  </a:cubicBezTo>
                  <a:cubicBezTo>
                    <a:pt x="1162062" y="511303"/>
                    <a:pt x="1182504" y="493654"/>
                    <a:pt x="1377999" y="662173"/>
                  </a:cubicBezTo>
                  <a:cubicBezTo>
                    <a:pt x="1573495" y="830692"/>
                    <a:pt x="1677817" y="1169769"/>
                    <a:pt x="2255150" y="1486770"/>
                  </a:cubicBezTo>
                  <a:cubicBezTo>
                    <a:pt x="2832484" y="1803770"/>
                    <a:pt x="3659058" y="1848042"/>
                    <a:pt x="4225315" y="1804522"/>
                  </a:cubicBezTo>
                  <a:cubicBezTo>
                    <a:pt x="4791573" y="1761001"/>
                    <a:pt x="5472731" y="1432725"/>
                    <a:pt x="5652698" y="1225649"/>
                  </a:cubicBezTo>
                  <a:cubicBezTo>
                    <a:pt x="5765177" y="1096226"/>
                    <a:pt x="5821982" y="969352"/>
                    <a:pt x="5831277" y="850515"/>
                  </a:cubicBezTo>
                  <a:close/>
                </a:path>
              </a:pathLst>
            </a:custGeom>
            <a:grpFill/>
            <a:ln w="19050">
              <a:solidFill>
                <a:schemeClr val="tx1">
                  <a:lumMod val="85000"/>
                </a:schemeClr>
              </a:solidFill>
            </a:ln>
            <a:effectLst/>
            <a:scene3d>
              <a:camera prst="orthographicFront"/>
              <a:lightRig rig="flood"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sp>
          <p:nvSpPr>
            <p:cNvPr id="7" name="Forma libre 6"/>
            <p:cNvSpPr/>
            <p:nvPr/>
          </p:nvSpPr>
          <p:spPr>
            <a:xfrm rot="16200000" flipH="1">
              <a:off x="279053" y="3801360"/>
              <a:ext cx="2307604" cy="842804"/>
            </a:xfrm>
            <a:custGeom>
              <a:avLst/>
              <a:gdLst>
                <a:gd name="connsiteX0" fmla="*/ 5831277 w 5832648"/>
                <a:gd name="connsiteY0" fmla="*/ 850515 h 1818625"/>
                <a:gd name="connsiteX1" fmla="*/ 5798458 w 5832648"/>
                <a:gd name="connsiteY1" fmla="*/ 646474 h 1818625"/>
                <a:gd name="connsiteX2" fmla="*/ 5222804 w 5832648"/>
                <a:gd name="connsiteY2" fmla="*/ 196376 h 1818625"/>
                <a:gd name="connsiteX3" fmla="*/ 3982299 w 5832648"/>
                <a:gd name="connsiteY3" fmla="*/ 5082 h 1818625"/>
                <a:gd name="connsiteX4" fmla="*/ 3094879 w 5832648"/>
                <a:gd name="connsiteY4" fmla="*/ 176611 h 1818625"/>
                <a:gd name="connsiteX5" fmla="*/ 2733529 w 5832648"/>
                <a:gd name="connsiteY5" fmla="*/ 506743 h 1818625"/>
                <a:gd name="connsiteX6" fmla="*/ 2950714 w 5832648"/>
                <a:gd name="connsiteY6" fmla="*/ 811385 h 1818625"/>
                <a:gd name="connsiteX7" fmla="*/ 3639713 w 5832648"/>
                <a:gd name="connsiteY7" fmla="*/ 941947 h 1818625"/>
                <a:gd name="connsiteX8" fmla="*/ 4180801 w 5832648"/>
                <a:gd name="connsiteY8" fmla="*/ 854284 h 1818625"/>
                <a:gd name="connsiteX9" fmla="*/ 4396114 w 5832648"/>
                <a:gd name="connsiteY9" fmla="*/ 650982 h 1818625"/>
                <a:gd name="connsiteX10" fmla="*/ 4276287 w 5832648"/>
                <a:gd name="connsiteY10" fmla="*/ 473171 h 1818625"/>
                <a:gd name="connsiteX11" fmla="*/ 3871875 w 5832648"/>
                <a:gd name="connsiteY11" fmla="*/ 387373 h 1818625"/>
                <a:gd name="connsiteX12" fmla="*/ 3609755 w 5832648"/>
                <a:gd name="connsiteY12" fmla="*/ 430894 h 1818625"/>
                <a:gd name="connsiteX13" fmla="*/ 3516142 w 5832648"/>
                <a:gd name="connsiteY13" fmla="*/ 490578 h 1818625"/>
                <a:gd name="connsiteX14" fmla="*/ 3504909 w 5832648"/>
                <a:gd name="connsiteY14" fmla="*/ 519178 h 1818625"/>
                <a:gd name="connsiteX15" fmla="*/ 3527375 w 5832648"/>
                <a:gd name="connsiteY15" fmla="*/ 529125 h 1818625"/>
                <a:gd name="connsiteX16" fmla="*/ 3572310 w 5832648"/>
                <a:gd name="connsiteY16" fmla="*/ 524152 h 1818625"/>
                <a:gd name="connsiteX17" fmla="*/ 3617245 w 5832648"/>
                <a:gd name="connsiteY17" fmla="*/ 519178 h 1818625"/>
                <a:gd name="connsiteX18" fmla="*/ 3782006 w 5832648"/>
                <a:gd name="connsiteY18" fmla="*/ 511717 h 1818625"/>
                <a:gd name="connsiteX19" fmla="*/ 3982340 w 5832648"/>
                <a:gd name="connsiteY19" fmla="*/ 550885 h 1818625"/>
                <a:gd name="connsiteX20" fmla="*/ 4066592 w 5832648"/>
                <a:gd name="connsiteY20" fmla="*/ 636061 h 1818625"/>
                <a:gd name="connsiteX21" fmla="*/ 3924299 w 5832648"/>
                <a:gd name="connsiteY21" fmla="*/ 764135 h 1818625"/>
                <a:gd name="connsiteX22" fmla="*/ 3572310 w 5832648"/>
                <a:gd name="connsiteY22" fmla="*/ 815116 h 1818625"/>
                <a:gd name="connsiteX23" fmla="*/ 3081773 w 5832648"/>
                <a:gd name="connsiteY23" fmla="*/ 711910 h 1818625"/>
                <a:gd name="connsiteX24" fmla="*/ 2928246 w 5832648"/>
                <a:gd name="connsiteY24" fmla="*/ 496796 h 1818625"/>
                <a:gd name="connsiteX25" fmla="*/ 3212832 w 5832648"/>
                <a:gd name="connsiteY25" fmla="*/ 219509 h 1818625"/>
                <a:gd name="connsiteX26" fmla="*/ 3961744 w 5832648"/>
                <a:gd name="connsiteY26" fmla="*/ 96409 h 1818625"/>
                <a:gd name="connsiteX27" fmla="*/ 4897885 w 5832648"/>
                <a:gd name="connsiteY27" fmla="*/ 281681 h 1818625"/>
                <a:gd name="connsiteX28" fmla="*/ 5212428 w 5832648"/>
                <a:gd name="connsiteY28" fmla="*/ 675851 h 1818625"/>
                <a:gd name="connsiteX29" fmla="*/ 4778058 w 5832648"/>
                <a:gd name="connsiteY29" fmla="*/ 1074994 h 1818625"/>
                <a:gd name="connsiteX30" fmla="*/ 3662179 w 5832648"/>
                <a:gd name="connsiteY30" fmla="*/ 1247832 h 1818625"/>
                <a:gd name="connsiteX31" fmla="*/ 3025604 w 5832648"/>
                <a:gd name="connsiteY31" fmla="*/ 1190634 h 1818625"/>
                <a:gd name="connsiteX32" fmla="*/ 2565024 w 5832648"/>
                <a:gd name="connsiteY32" fmla="*/ 1037691 h 1818625"/>
                <a:gd name="connsiteX33" fmla="*/ 2186822 w 5832648"/>
                <a:gd name="connsiteY33" fmla="*/ 822576 h 1818625"/>
                <a:gd name="connsiteX34" fmla="*/ 1658840 w 5832648"/>
                <a:gd name="connsiteY34" fmla="*/ 455763 h 1818625"/>
                <a:gd name="connsiteX35" fmla="*/ 891205 w 5832648"/>
                <a:gd name="connsiteY35" fmla="*/ 270490 h 1818625"/>
                <a:gd name="connsiteX36" fmla="*/ 209696 w 5832648"/>
                <a:gd name="connsiteY36" fmla="*/ 418459 h 1818625"/>
                <a:gd name="connsiteX37" fmla="*/ 0 w 5832648"/>
                <a:gd name="connsiteY37" fmla="*/ 730562 h 1818625"/>
                <a:gd name="connsiteX38" fmla="*/ 93614 w 5832648"/>
                <a:gd name="connsiteY38" fmla="*/ 953137 h 1818625"/>
                <a:gd name="connsiteX39" fmla="*/ 516750 w 5832648"/>
                <a:gd name="connsiteY39" fmla="*/ 1066290 h 1818625"/>
                <a:gd name="connsiteX40" fmla="*/ 732061 w 5832648"/>
                <a:gd name="connsiteY40" fmla="*/ 1034582 h 1818625"/>
                <a:gd name="connsiteX41" fmla="*/ 835038 w 5832648"/>
                <a:gd name="connsiteY41" fmla="*/ 978628 h 1818625"/>
                <a:gd name="connsiteX42" fmla="*/ 842526 w 5832648"/>
                <a:gd name="connsiteY42" fmla="*/ 943190 h 1818625"/>
                <a:gd name="connsiteX43" fmla="*/ 816314 w 5832648"/>
                <a:gd name="connsiteY43" fmla="*/ 897183 h 1818625"/>
                <a:gd name="connsiteX44" fmla="*/ 778868 w 5832648"/>
                <a:gd name="connsiteY44" fmla="*/ 883505 h 1818625"/>
                <a:gd name="connsiteX45" fmla="*/ 733933 w 5832648"/>
                <a:gd name="connsiteY45" fmla="*/ 892209 h 1818625"/>
                <a:gd name="connsiteX46" fmla="*/ 623470 w 5832648"/>
                <a:gd name="connsiteY46" fmla="*/ 917078 h 1818625"/>
                <a:gd name="connsiteX47" fmla="*/ 501771 w 5832648"/>
                <a:gd name="connsiteY47" fmla="*/ 924538 h 1818625"/>
                <a:gd name="connsiteX48" fmla="*/ 224673 w 5832648"/>
                <a:gd name="connsiteY48" fmla="*/ 857393 h 1818625"/>
                <a:gd name="connsiteX49" fmla="*/ 149783 w 5832648"/>
                <a:gd name="connsiteY49" fmla="*/ 723101 h 1818625"/>
                <a:gd name="connsiteX50" fmla="*/ 273352 w 5832648"/>
                <a:gd name="connsiteY50" fmla="*/ 505500 h 1818625"/>
                <a:gd name="connsiteX51" fmla="*/ 703977 w 5832648"/>
                <a:gd name="connsiteY51" fmla="*/ 399808 h 1818625"/>
                <a:gd name="connsiteX52" fmla="*/ 1082179 w 5832648"/>
                <a:gd name="connsiteY52" fmla="*/ 475657 h 1818625"/>
                <a:gd name="connsiteX53" fmla="*/ 1377999 w 5832648"/>
                <a:gd name="connsiteY53" fmla="*/ 662173 h 1818625"/>
                <a:gd name="connsiteX54" fmla="*/ 2255150 w 5832648"/>
                <a:gd name="connsiteY54" fmla="*/ 1486770 h 1818625"/>
                <a:gd name="connsiteX55" fmla="*/ 4225315 w 5832648"/>
                <a:gd name="connsiteY55" fmla="*/ 1804522 h 1818625"/>
                <a:gd name="connsiteX56" fmla="*/ 5652698 w 5832648"/>
                <a:gd name="connsiteY56" fmla="*/ 1225649 h 1818625"/>
                <a:gd name="connsiteX57" fmla="*/ 5831277 w 5832648"/>
                <a:gd name="connsiteY57" fmla="*/ 850515 h 1818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Lst>
              <a:rect l="l" t="t" r="r" b="b"/>
              <a:pathLst>
                <a:path w="5832648" h="1818625">
                  <a:moveTo>
                    <a:pt x="5831277" y="850515"/>
                  </a:moveTo>
                  <a:cubicBezTo>
                    <a:pt x="5836853" y="779212"/>
                    <a:pt x="5825326" y="710803"/>
                    <a:pt x="5798458" y="646474"/>
                  </a:cubicBezTo>
                  <a:cubicBezTo>
                    <a:pt x="5726809" y="474929"/>
                    <a:pt x="5525497" y="303274"/>
                    <a:pt x="5222804" y="196376"/>
                  </a:cubicBezTo>
                  <a:cubicBezTo>
                    <a:pt x="4920110" y="89477"/>
                    <a:pt x="4583626" y="-25754"/>
                    <a:pt x="3982299" y="5082"/>
                  </a:cubicBezTo>
                  <a:cubicBezTo>
                    <a:pt x="3380973" y="35917"/>
                    <a:pt x="3303007" y="93000"/>
                    <a:pt x="3094879" y="176611"/>
                  </a:cubicBezTo>
                  <a:cubicBezTo>
                    <a:pt x="2886750" y="260221"/>
                    <a:pt x="2733529" y="378255"/>
                    <a:pt x="2733529" y="506743"/>
                  </a:cubicBezTo>
                  <a:cubicBezTo>
                    <a:pt x="2733529" y="631916"/>
                    <a:pt x="2805923" y="733463"/>
                    <a:pt x="2950714" y="811385"/>
                  </a:cubicBezTo>
                  <a:cubicBezTo>
                    <a:pt x="3112977" y="898426"/>
                    <a:pt x="3342644" y="941947"/>
                    <a:pt x="3639713" y="941947"/>
                  </a:cubicBezTo>
                  <a:cubicBezTo>
                    <a:pt x="3856896" y="941947"/>
                    <a:pt x="4037260" y="912726"/>
                    <a:pt x="4180801" y="854284"/>
                  </a:cubicBezTo>
                  <a:cubicBezTo>
                    <a:pt x="4324343" y="795842"/>
                    <a:pt x="4396114" y="728075"/>
                    <a:pt x="4396114" y="650982"/>
                  </a:cubicBezTo>
                  <a:cubicBezTo>
                    <a:pt x="4396114" y="580520"/>
                    <a:pt x="4356172" y="521250"/>
                    <a:pt x="4276287" y="473171"/>
                  </a:cubicBezTo>
                  <a:cubicBezTo>
                    <a:pt x="4181426" y="415972"/>
                    <a:pt x="4046622" y="387373"/>
                    <a:pt x="3871875" y="387373"/>
                  </a:cubicBezTo>
                  <a:cubicBezTo>
                    <a:pt x="3767027" y="387373"/>
                    <a:pt x="3679654" y="401880"/>
                    <a:pt x="3609755" y="430894"/>
                  </a:cubicBezTo>
                  <a:cubicBezTo>
                    <a:pt x="3554835" y="453275"/>
                    <a:pt x="3523631" y="473171"/>
                    <a:pt x="3516142" y="490578"/>
                  </a:cubicBezTo>
                  <a:cubicBezTo>
                    <a:pt x="3508652" y="507987"/>
                    <a:pt x="3504909" y="517520"/>
                    <a:pt x="3504909" y="519178"/>
                  </a:cubicBezTo>
                  <a:cubicBezTo>
                    <a:pt x="3504909" y="525809"/>
                    <a:pt x="3512397" y="529125"/>
                    <a:pt x="3527375" y="529125"/>
                  </a:cubicBezTo>
                  <a:lnTo>
                    <a:pt x="3572310" y="524152"/>
                  </a:lnTo>
                  <a:cubicBezTo>
                    <a:pt x="3577303" y="523322"/>
                    <a:pt x="3592282" y="521664"/>
                    <a:pt x="3617245" y="519178"/>
                  </a:cubicBezTo>
                  <a:cubicBezTo>
                    <a:pt x="3667172" y="514204"/>
                    <a:pt x="3722092" y="511717"/>
                    <a:pt x="3782006" y="511717"/>
                  </a:cubicBezTo>
                  <a:cubicBezTo>
                    <a:pt x="3859394" y="511717"/>
                    <a:pt x="3926171" y="524773"/>
                    <a:pt x="3982340" y="550885"/>
                  </a:cubicBezTo>
                  <a:cubicBezTo>
                    <a:pt x="4038508" y="576998"/>
                    <a:pt x="4066592" y="605389"/>
                    <a:pt x="4066592" y="636061"/>
                  </a:cubicBezTo>
                  <a:cubicBezTo>
                    <a:pt x="4066592" y="687456"/>
                    <a:pt x="4019161" y="730148"/>
                    <a:pt x="3924299" y="764135"/>
                  </a:cubicBezTo>
                  <a:cubicBezTo>
                    <a:pt x="3829437" y="798122"/>
                    <a:pt x="3712108" y="815116"/>
                    <a:pt x="3572310" y="815116"/>
                  </a:cubicBezTo>
                  <a:cubicBezTo>
                    <a:pt x="3362616" y="815116"/>
                    <a:pt x="3199103" y="780714"/>
                    <a:pt x="3081773" y="711910"/>
                  </a:cubicBezTo>
                  <a:cubicBezTo>
                    <a:pt x="2979422" y="652226"/>
                    <a:pt x="2928246" y="580520"/>
                    <a:pt x="2928246" y="496796"/>
                  </a:cubicBezTo>
                  <a:cubicBezTo>
                    <a:pt x="2928246" y="389860"/>
                    <a:pt x="3023108" y="297431"/>
                    <a:pt x="3212832" y="219509"/>
                  </a:cubicBezTo>
                  <a:cubicBezTo>
                    <a:pt x="3412542" y="137442"/>
                    <a:pt x="3662179" y="96409"/>
                    <a:pt x="3961744" y="96409"/>
                  </a:cubicBezTo>
                  <a:cubicBezTo>
                    <a:pt x="4351179" y="96409"/>
                    <a:pt x="4663226" y="158167"/>
                    <a:pt x="4897885" y="281681"/>
                  </a:cubicBezTo>
                  <a:cubicBezTo>
                    <a:pt x="5107580" y="391933"/>
                    <a:pt x="5212428" y="523322"/>
                    <a:pt x="5212428" y="675851"/>
                  </a:cubicBezTo>
                  <a:cubicBezTo>
                    <a:pt x="5212428" y="830866"/>
                    <a:pt x="5067639" y="963914"/>
                    <a:pt x="4778058" y="1074994"/>
                  </a:cubicBezTo>
                  <a:cubicBezTo>
                    <a:pt x="4478494" y="1190219"/>
                    <a:pt x="4106535" y="1247832"/>
                    <a:pt x="3662179" y="1247832"/>
                  </a:cubicBezTo>
                  <a:cubicBezTo>
                    <a:pt x="3420031" y="1247832"/>
                    <a:pt x="3207841" y="1228766"/>
                    <a:pt x="3025604" y="1190634"/>
                  </a:cubicBezTo>
                  <a:cubicBezTo>
                    <a:pt x="2865837" y="1157475"/>
                    <a:pt x="2712310" y="1106495"/>
                    <a:pt x="2565024" y="1037691"/>
                  </a:cubicBezTo>
                  <a:cubicBezTo>
                    <a:pt x="2462672" y="990440"/>
                    <a:pt x="2336606" y="918736"/>
                    <a:pt x="2186822" y="822576"/>
                  </a:cubicBezTo>
                  <a:lnTo>
                    <a:pt x="1658840" y="455763"/>
                  </a:lnTo>
                  <a:cubicBezTo>
                    <a:pt x="1441655" y="332248"/>
                    <a:pt x="1185777" y="270490"/>
                    <a:pt x="891205" y="270490"/>
                  </a:cubicBezTo>
                  <a:cubicBezTo>
                    <a:pt x="599130" y="270490"/>
                    <a:pt x="371959" y="319813"/>
                    <a:pt x="209696" y="418459"/>
                  </a:cubicBezTo>
                  <a:cubicBezTo>
                    <a:pt x="69898" y="503842"/>
                    <a:pt x="0" y="607876"/>
                    <a:pt x="0" y="730562"/>
                  </a:cubicBezTo>
                  <a:cubicBezTo>
                    <a:pt x="0" y="824234"/>
                    <a:pt x="31205" y="898426"/>
                    <a:pt x="93614" y="953137"/>
                  </a:cubicBezTo>
                  <a:cubicBezTo>
                    <a:pt x="178490" y="1028573"/>
                    <a:pt x="319535" y="1066290"/>
                    <a:pt x="516750" y="1066290"/>
                  </a:cubicBezTo>
                  <a:cubicBezTo>
                    <a:pt x="596633" y="1066290"/>
                    <a:pt x="668403" y="1055721"/>
                    <a:pt x="732061" y="1034582"/>
                  </a:cubicBezTo>
                  <a:cubicBezTo>
                    <a:pt x="795719" y="1013444"/>
                    <a:pt x="830045" y="994793"/>
                    <a:pt x="835038" y="978628"/>
                  </a:cubicBezTo>
                  <a:cubicBezTo>
                    <a:pt x="840029" y="962463"/>
                    <a:pt x="842526" y="950650"/>
                    <a:pt x="842526" y="943190"/>
                  </a:cubicBezTo>
                  <a:cubicBezTo>
                    <a:pt x="842526" y="924953"/>
                    <a:pt x="833788" y="909617"/>
                    <a:pt x="816314" y="897183"/>
                  </a:cubicBezTo>
                  <a:cubicBezTo>
                    <a:pt x="796343" y="888064"/>
                    <a:pt x="783861" y="883505"/>
                    <a:pt x="778868" y="883505"/>
                  </a:cubicBezTo>
                  <a:cubicBezTo>
                    <a:pt x="766387" y="883505"/>
                    <a:pt x="751408" y="886406"/>
                    <a:pt x="733933" y="892209"/>
                  </a:cubicBezTo>
                  <a:cubicBezTo>
                    <a:pt x="698984" y="903814"/>
                    <a:pt x="662163" y="912104"/>
                    <a:pt x="623470" y="917078"/>
                  </a:cubicBezTo>
                  <a:cubicBezTo>
                    <a:pt x="584775" y="922052"/>
                    <a:pt x="544209" y="924538"/>
                    <a:pt x="501771" y="924538"/>
                  </a:cubicBezTo>
                  <a:cubicBezTo>
                    <a:pt x="379448" y="924538"/>
                    <a:pt x="287083" y="902156"/>
                    <a:pt x="224673" y="857393"/>
                  </a:cubicBezTo>
                  <a:cubicBezTo>
                    <a:pt x="174746" y="821747"/>
                    <a:pt x="149783" y="776983"/>
                    <a:pt x="149783" y="723101"/>
                  </a:cubicBezTo>
                  <a:cubicBezTo>
                    <a:pt x="149783" y="636061"/>
                    <a:pt x="190972" y="563527"/>
                    <a:pt x="273352" y="505500"/>
                  </a:cubicBezTo>
                  <a:cubicBezTo>
                    <a:pt x="373207" y="435038"/>
                    <a:pt x="516750" y="399808"/>
                    <a:pt x="703977" y="399808"/>
                  </a:cubicBezTo>
                  <a:cubicBezTo>
                    <a:pt x="841277" y="399808"/>
                    <a:pt x="967345" y="425091"/>
                    <a:pt x="1082179" y="475657"/>
                  </a:cubicBezTo>
                  <a:cubicBezTo>
                    <a:pt x="1162062" y="511303"/>
                    <a:pt x="1182504" y="493654"/>
                    <a:pt x="1377999" y="662173"/>
                  </a:cubicBezTo>
                  <a:cubicBezTo>
                    <a:pt x="1573495" y="830692"/>
                    <a:pt x="1677817" y="1169769"/>
                    <a:pt x="2255150" y="1486770"/>
                  </a:cubicBezTo>
                  <a:cubicBezTo>
                    <a:pt x="2832484" y="1803770"/>
                    <a:pt x="3659058" y="1848042"/>
                    <a:pt x="4225315" y="1804522"/>
                  </a:cubicBezTo>
                  <a:cubicBezTo>
                    <a:pt x="4791573" y="1761001"/>
                    <a:pt x="5472731" y="1432725"/>
                    <a:pt x="5652698" y="1225649"/>
                  </a:cubicBezTo>
                  <a:cubicBezTo>
                    <a:pt x="5765177" y="1096226"/>
                    <a:pt x="5821982" y="969352"/>
                    <a:pt x="5831277" y="850515"/>
                  </a:cubicBezTo>
                  <a:close/>
                </a:path>
              </a:pathLst>
            </a:custGeom>
            <a:grpFill/>
            <a:ln w="19050">
              <a:solidFill>
                <a:schemeClr val="tx1">
                  <a:lumMod val="85000"/>
                </a:schemeClr>
              </a:solidFill>
            </a:ln>
            <a:effectLst>
              <a:reflection blurRad="6350" stA="50000" endA="300" endPos="90000" dist="50800" dir="5400000" sy="-100000" algn="bl" rotWithShape="0"/>
            </a:effectLst>
            <a:scene3d>
              <a:camera prst="orthographicFront"/>
              <a:lightRig rig="flood"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grpSp>
      <p:grpSp>
        <p:nvGrpSpPr>
          <p:cNvPr id="8" name="7 Grupo"/>
          <p:cNvGrpSpPr/>
          <p:nvPr/>
        </p:nvGrpSpPr>
        <p:grpSpPr>
          <a:xfrm>
            <a:off x="2542293" y="1059582"/>
            <a:ext cx="842805" cy="3080853"/>
            <a:chOff x="1011452" y="1196752"/>
            <a:chExt cx="842805" cy="4179812"/>
          </a:xfrm>
          <a:gradFill>
            <a:gsLst>
              <a:gs pos="0">
                <a:srgbClr val="C00000"/>
              </a:gs>
              <a:gs pos="36000">
                <a:srgbClr val="FAC77D">
                  <a:lumMod val="81000"/>
                  <a:lumOff val="19000"/>
                  <a:alpha val="63000"/>
                </a:srgbClr>
              </a:gs>
              <a:gs pos="61000">
                <a:srgbClr val="FBA97D">
                  <a:lumMod val="58000"/>
                  <a:lumOff val="42000"/>
                  <a:alpha val="60000"/>
                </a:srgbClr>
              </a:gs>
              <a:gs pos="82001">
                <a:srgbClr val="C00000"/>
              </a:gs>
              <a:gs pos="100000">
                <a:srgbClr val="FEE7F2">
                  <a:alpha val="62000"/>
                </a:srgbClr>
              </a:gs>
            </a:gsLst>
            <a:lin ang="5400000" scaled="0"/>
          </a:gradFill>
        </p:grpSpPr>
        <p:sp>
          <p:nvSpPr>
            <p:cNvPr id="9" name="Forma libre 6"/>
            <p:cNvSpPr/>
            <p:nvPr/>
          </p:nvSpPr>
          <p:spPr>
            <a:xfrm rot="5400000" flipH="1">
              <a:off x="279052" y="1929152"/>
              <a:ext cx="2307604" cy="842804"/>
            </a:xfrm>
            <a:custGeom>
              <a:avLst/>
              <a:gdLst>
                <a:gd name="connsiteX0" fmla="*/ 5831277 w 5832648"/>
                <a:gd name="connsiteY0" fmla="*/ 850515 h 1818625"/>
                <a:gd name="connsiteX1" fmla="*/ 5798458 w 5832648"/>
                <a:gd name="connsiteY1" fmla="*/ 646474 h 1818625"/>
                <a:gd name="connsiteX2" fmla="*/ 5222804 w 5832648"/>
                <a:gd name="connsiteY2" fmla="*/ 196376 h 1818625"/>
                <a:gd name="connsiteX3" fmla="*/ 3982299 w 5832648"/>
                <a:gd name="connsiteY3" fmla="*/ 5082 h 1818625"/>
                <a:gd name="connsiteX4" fmla="*/ 3094879 w 5832648"/>
                <a:gd name="connsiteY4" fmla="*/ 176611 h 1818625"/>
                <a:gd name="connsiteX5" fmla="*/ 2733529 w 5832648"/>
                <a:gd name="connsiteY5" fmla="*/ 506743 h 1818625"/>
                <a:gd name="connsiteX6" fmla="*/ 2950714 w 5832648"/>
                <a:gd name="connsiteY6" fmla="*/ 811385 h 1818625"/>
                <a:gd name="connsiteX7" fmla="*/ 3639713 w 5832648"/>
                <a:gd name="connsiteY7" fmla="*/ 941947 h 1818625"/>
                <a:gd name="connsiteX8" fmla="*/ 4180801 w 5832648"/>
                <a:gd name="connsiteY8" fmla="*/ 854284 h 1818625"/>
                <a:gd name="connsiteX9" fmla="*/ 4396114 w 5832648"/>
                <a:gd name="connsiteY9" fmla="*/ 650982 h 1818625"/>
                <a:gd name="connsiteX10" fmla="*/ 4276287 w 5832648"/>
                <a:gd name="connsiteY10" fmla="*/ 473171 h 1818625"/>
                <a:gd name="connsiteX11" fmla="*/ 3871875 w 5832648"/>
                <a:gd name="connsiteY11" fmla="*/ 387373 h 1818625"/>
                <a:gd name="connsiteX12" fmla="*/ 3609755 w 5832648"/>
                <a:gd name="connsiteY12" fmla="*/ 430894 h 1818625"/>
                <a:gd name="connsiteX13" fmla="*/ 3516142 w 5832648"/>
                <a:gd name="connsiteY13" fmla="*/ 490578 h 1818625"/>
                <a:gd name="connsiteX14" fmla="*/ 3504909 w 5832648"/>
                <a:gd name="connsiteY14" fmla="*/ 519178 h 1818625"/>
                <a:gd name="connsiteX15" fmla="*/ 3527375 w 5832648"/>
                <a:gd name="connsiteY15" fmla="*/ 529125 h 1818625"/>
                <a:gd name="connsiteX16" fmla="*/ 3572310 w 5832648"/>
                <a:gd name="connsiteY16" fmla="*/ 524152 h 1818625"/>
                <a:gd name="connsiteX17" fmla="*/ 3617245 w 5832648"/>
                <a:gd name="connsiteY17" fmla="*/ 519178 h 1818625"/>
                <a:gd name="connsiteX18" fmla="*/ 3782006 w 5832648"/>
                <a:gd name="connsiteY18" fmla="*/ 511717 h 1818625"/>
                <a:gd name="connsiteX19" fmla="*/ 3982340 w 5832648"/>
                <a:gd name="connsiteY19" fmla="*/ 550885 h 1818625"/>
                <a:gd name="connsiteX20" fmla="*/ 4066592 w 5832648"/>
                <a:gd name="connsiteY20" fmla="*/ 636061 h 1818625"/>
                <a:gd name="connsiteX21" fmla="*/ 3924299 w 5832648"/>
                <a:gd name="connsiteY21" fmla="*/ 764135 h 1818625"/>
                <a:gd name="connsiteX22" fmla="*/ 3572310 w 5832648"/>
                <a:gd name="connsiteY22" fmla="*/ 815116 h 1818625"/>
                <a:gd name="connsiteX23" fmla="*/ 3081773 w 5832648"/>
                <a:gd name="connsiteY23" fmla="*/ 711910 h 1818625"/>
                <a:gd name="connsiteX24" fmla="*/ 2928246 w 5832648"/>
                <a:gd name="connsiteY24" fmla="*/ 496796 h 1818625"/>
                <a:gd name="connsiteX25" fmla="*/ 3212832 w 5832648"/>
                <a:gd name="connsiteY25" fmla="*/ 219509 h 1818625"/>
                <a:gd name="connsiteX26" fmla="*/ 3961744 w 5832648"/>
                <a:gd name="connsiteY26" fmla="*/ 96409 h 1818625"/>
                <a:gd name="connsiteX27" fmla="*/ 4897885 w 5832648"/>
                <a:gd name="connsiteY27" fmla="*/ 281681 h 1818625"/>
                <a:gd name="connsiteX28" fmla="*/ 5212428 w 5832648"/>
                <a:gd name="connsiteY28" fmla="*/ 675851 h 1818625"/>
                <a:gd name="connsiteX29" fmla="*/ 4778058 w 5832648"/>
                <a:gd name="connsiteY29" fmla="*/ 1074994 h 1818625"/>
                <a:gd name="connsiteX30" fmla="*/ 3662179 w 5832648"/>
                <a:gd name="connsiteY30" fmla="*/ 1247832 h 1818625"/>
                <a:gd name="connsiteX31" fmla="*/ 3025604 w 5832648"/>
                <a:gd name="connsiteY31" fmla="*/ 1190634 h 1818625"/>
                <a:gd name="connsiteX32" fmla="*/ 2565024 w 5832648"/>
                <a:gd name="connsiteY32" fmla="*/ 1037691 h 1818625"/>
                <a:gd name="connsiteX33" fmla="*/ 2186822 w 5832648"/>
                <a:gd name="connsiteY33" fmla="*/ 822576 h 1818625"/>
                <a:gd name="connsiteX34" fmla="*/ 1658840 w 5832648"/>
                <a:gd name="connsiteY34" fmla="*/ 455763 h 1818625"/>
                <a:gd name="connsiteX35" fmla="*/ 891205 w 5832648"/>
                <a:gd name="connsiteY35" fmla="*/ 270490 h 1818625"/>
                <a:gd name="connsiteX36" fmla="*/ 209696 w 5832648"/>
                <a:gd name="connsiteY36" fmla="*/ 418459 h 1818625"/>
                <a:gd name="connsiteX37" fmla="*/ 0 w 5832648"/>
                <a:gd name="connsiteY37" fmla="*/ 730562 h 1818625"/>
                <a:gd name="connsiteX38" fmla="*/ 93614 w 5832648"/>
                <a:gd name="connsiteY38" fmla="*/ 953137 h 1818625"/>
                <a:gd name="connsiteX39" fmla="*/ 516750 w 5832648"/>
                <a:gd name="connsiteY39" fmla="*/ 1066290 h 1818625"/>
                <a:gd name="connsiteX40" fmla="*/ 732061 w 5832648"/>
                <a:gd name="connsiteY40" fmla="*/ 1034582 h 1818625"/>
                <a:gd name="connsiteX41" fmla="*/ 835038 w 5832648"/>
                <a:gd name="connsiteY41" fmla="*/ 978628 h 1818625"/>
                <a:gd name="connsiteX42" fmla="*/ 842526 w 5832648"/>
                <a:gd name="connsiteY42" fmla="*/ 943190 h 1818625"/>
                <a:gd name="connsiteX43" fmla="*/ 816314 w 5832648"/>
                <a:gd name="connsiteY43" fmla="*/ 897183 h 1818625"/>
                <a:gd name="connsiteX44" fmla="*/ 778868 w 5832648"/>
                <a:gd name="connsiteY44" fmla="*/ 883505 h 1818625"/>
                <a:gd name="connsiteX45" fmla="*/ 733933 w 5832648"/>
                <a:gd name="connsiteY45" fmla="*/ 892209 h 1818625"/>
                <a:gd name="connsiteX46" fmla="*/ 623470 w 5832648"/>
                <a:gd name="connsiteY46" fmla="*/ 917078 h 1818625"/>
                <a:gd name="connsiteX47" fmla="*/ 501771 w 5832648"/>
                <a:gd name="connsiteY47" fmla="*/ 924538 h 1818625"/>
                <a:gd name="connsiteX48" fmla="*/ 224673 w 5832648"/>
                <a:gd name="connsiteY48" fmla="*/ 857393 h 1818625"/>
                <a:gd name="connsiteX49" fmla="*/ 149783 w 5832648"/>
                <a:gd name="connsiteY49" fmla="*/ 723101 h 1818625"/>
                <a:gd name="connsiteX50" fmla="*/ 273352 w 5832648"/>
                <a:gd name="connsiteY50" fmla="*/ 505500 h 1818625"/>
                <a:gd name="connsiteX51" fmla="*/ 703977 w 5832648"/>
                <a:gd name="connsiteY51" fmla="*/ 399808 h 1818625"/>
                <a:gd name="connsiteX52" fmla="*/ 1082179 w 5832648"/>
                <a:gd name="connsiteY52" fmla="*/ 475657 h 1818625"/>
                <a:gd name="connsiteX53" fmla="*/ 1377999 w 5832648"/>
                <a:gd name="connsiteY53" fmla="*/ 662173 h 1818625"/>
                <a:gd name="connsiteX54" fmla="*/ 2255150 w 5832648"/>
                <a:gd name="connsiteY54" fmla="*/ 1486770 h 1818625"/>
                <a:gd name="connsiteX55" fmla="*/ 4225315 w 5832648"/>
                <a:gd name="connsiteY55" fmla="*/ 1804522 h 1818625"/>
                <a:gd name="connsiteX56" fmla="*/ 5652698 w 5832648"/>
                <a:gd name="connsiteY56" fmla="*/ 1225649 h 1818625"/>
                <a:gd name="connsiteX57" fmla="*/ 5831277 w 5832648"/>
                <a:gd name="connsiteY57" fmla="*/ 850515 h 1818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Lst>
              <a:rect l="l" t="t" r="r" b="b"/>
              <a:pathLst>
                <a:path w="5832648" h="1818625">
                  <a:moveTo>
                    <a:pt x="5831277" y="850515"/>
                  </a:moveTo>
                  <a:cubicBezTo>
                    <a:pt x="5836853" y="779212"/>
                    <a:pt x="5825326" y="710803"/>
                    <a:pt x="5798458" y="646474"/>
                  </a:cubicBezTo>
                  <a:cubicBezTo>
                    <a:pt x="5726809" y="474929"/>
                    <a:pt x="5525497" y="303274"/>
                    <a:pt x="5222804" y="196376"/>
                  </a:cubicBezTo>
                  <a:cubicBezTo>
                    <a:pt x="4920110" y="89477"/>
                    <a:pt x="4583626" y="-25754"/>
                    <a:pt x="3982299" y="5082"/>
                  </a:cubicBezTo>
                  <a:cubicBezTo>
                    <a:pt x="3380973" y="35917"/>
                    <a:pt x="3303007" y="93000"/>
                    <a:pt x="3094879" y="176611"/>
                  </a:cubicBezTo>
                  <a:cubicBezTo>
                    <a:pt x="2886750" y="260221"/>
                    <a:pt x="2733529" y="378255"/>
                    <a:pt x="2733529" y="506743"/>
                  </a:cubicBezTo>
                  <a:cubicBezTo>
                    <a:pt x="2733529" y="631916"/>
                    <a:pt x="2805923" y="733463"/>
                    <a:pt x="2950714" y="811385"/>
                  </a:cubicBezTo>
                  <a:cubicBezTo>
                    <a:pt x="3112977" y="898426"/>
                    <a:pt x="3342644" y="941947"/>
                    <a:pt x="3639713" y="941947"/>
                  </a:cubicBezTo>
                  <a:cubicBezTo>
                    <a:pt x="3856896" y="941947"/>
                    <a:pt x="4037260" y="912726"/>
                    <a:pt x="4180801" y="854284"/>
                  </a:cubicBezTo>
                  <a:cubicBezTo>
                    <a:pt x="4324343" y="795842"/>
                    <a:pt x="4396114" y="728075"/>
                    <a:pt x="4396114" y="650982"/>
                  </a:cubicBezTo>
                  <a:cubicBezTo>
                    <a:pt x="4396114" y="580520"/>
                    <a:pt x="4356172" y="521250"/>
                    <a:pt x="4276287" y="473171"/>
                  </a:cubicBezTo>
                  <a:cubicBezTo>
                    <a:pt x="4181426" y="415972"/>
                    <a:pt x="4046622" y="387373"/>
                    <a:pt x="3871875" y="387373"/>
                  </a:cubicBezTo>
                  <a:cubicBezTo>
                    <a:pt x="3767027" y="387373"/>
                    <a:pt x="3679654" y="401880"/>
                    <a:pt x="3609755" y="430894"/>
                  </a:cubicBezTo>
                  <a:cubicBezTo>
                    <a:pt x="3554835" y="453275"/>
                    <a:pt x="3523631" y="473171"/>
                    <a:pt x="3516142" y="490578"/>
                  </a:cubicBezTo>
                  <a:cubicBezTo>
                    <a:pt x="3508652" y="507987"/>
                    <a:pt x="3504909" y="517520"/>
                    <a:pt x="3504909" y="519178"/>
                  </a:cubicBezTo>
                  <a:cubicBezTo>
                    <a:pt x="3504909" y="525809"/>
                    <a:pt x="3512397" y="529125"/>
                    <a:pt x="3527375" y="529125"/>
                  </a:cubicBezTo>
                  <a:lnTo>
                    <a:pt x="3572310" y="524152"/>
                  </a:lnTo>
                  <a:cubicBezTo>
                    <a:pt x="3577303" y="523322"/>
                    <a:pt x="3592282" y="521664"/>
                    <a:pt x="3617245" y="519178"/>
                  </a:cubicBezTo>
                  <a:cubicBezTo>
                    <a:pt x="3667172" y="514204"/>
                    <a:pt x="3722092" y="511717"/>
                    <a:pt x="3782006" y="511717"/>
                  </a:cubicBezTo>
                  <a:cubicBezTo>
                    <a:pt x="3859394" y="511717"/>
                    <a:pt x="3926171" y="524773"/>
                    <a:pt x="3982340" y="550885"/>
                  </a:cubicBezTo>
                  <a:cubicBezTo>
                    <a:pt x="4038508" y="576998"/>
                    <a:pt x="4066592" y="605389"/>
                    <a:pt x="4066592" y="636061"/>
                  </a:cubicBezTo>
                  <a:cubicBezTo>
                    <a:pt x="4066592" y="687456"/>
                    <a:pt x="4019161" y="730148"/>
                    <a:pt x="3924299" y="764135"/>
                  </a:cubicBezTo>
                  <a:cubicBezTo>
                    <a:pt x="3829437" y="798122"/>
                    <a:pt x="3712108" y="815116"/>
                    <a:pt x="3572310" y="815116"/>
                  </a:cubicBezTo>
                  <a:cubicBezTo>
                    <a:pt x="3362616" y="815116"/>
                    <a:pt x="3199103" y="780714"/>
                    <a:pt x="3081773" y="711910"/>
                  </a:cubicBezTo>
                  <a:cubicBezTo>
                    <a:pt x="2979422" y="652226"/>
                    <a:pt x="2928246" y="580520"/>
                    <a:pt x="2928246" y="496796"/>
                  </a:cubicBezTo>
                  <a:cubicBezTo>
                    <a:pt x="2928246" y="389860"/>
                    <a:pt x="3023108" y="297431"/>
                    <a:pt x="3212832" y="219509"/>
                  </a:cubicBezTo>
                  <a:cubicBezTo>
                    <a:pt x="3412542" y="137442"/>
                    <a:pt x="3662179" y="96409"/>
                    <a:pt x="3961744" y="96409"/>
                  </a:cubicBezTo>
                  <a:cubicBezTo>
                    <a:pt x="4351179" y="96409"/>
                    <a:pt x="4663226" y="158167"/>
                    <a:pt x="4897885" y="281681"/>
                  </a:cubicBezTo>
                  <a:cubicBezTo>
                    <a:pt x="5107580" y="391933"/>
                    <a:pt x="5212428" y="523322"/>
                    <a:pt x="5212428" y="675851"/>
                  </a:cubicBezTo>
                  <a:cubicBezTo>
                    <a:pt x="5212428" y="830866"/>
                    <a:pt x="5067639" y="963914"/>
                    <a:pt x="4778058" y="1074994"/>
                  </a:cubicBezTo>
                  <a:cubicBezTo>
                    <a:pt x="4478494" y="1190219"/>
                    <a:pt x="4106535" y="1247832"/>
                    <a:pt x="3662179" y="1247832"/>
                  </a:cubicBezTo>
                  <a:cubicBezTo>
                    <a:pt x="3420031" y="1247832"/>
                    <a:pt x="3207841" y="1228766"/>
                    <a:pt x="3025604" y="1190634"/>
                  </a:cubicBezTo>
                  <a:cubicBezTo>
                    <a:pt x="2865837" y="1157475"/>
                    <a:pt x="2712310" y="1106495"/>
                    <a:pt x="2565024" y="1037691"/>
                  </a:cubicBezTo>
                  <a:cubicBezTo>
                    <a:pt x="2462672" y="990440"/>
                    <a:pt x="2336606" y="918736"/>
                    <a:pt x="2186822" y="822576"/>
                  </a:cubicBezTo>
                  <a:lnTo>
                    <a:pt x="1658840" y="455763"/>
                  </a:lnTo>
                  <a:cubicBezTo>
                    <a:pt x="1441655" y="332248"/>
                    <a:pt x="1185777" y="270490"/>
                    <a:pt x="891205" y="270490"/>
                  </a:cubicBezTo>
                  <a:cubicBezTo>
                    <a:pt x="599130" y="270490"/>
                    <a:pt x="371959" y="319813"/>
                    <a:pt x="209696" y="418459"/>
                  </a:cubicBezTo>
                  <a:cubicBezTo>
                    <a:pt x="69898" y="503842"/>
                    <a:pt x="0" y="607876"/>
                    <a:pt x="0" y="730562"/>
                  </a:cubicBezTo>
                  <a:cubicBezTo>
                    <a:pt x="0" y="824234"/>
                    <a:pt x="31205" y="898426"/>
                    <a:pt x="93614" y="953137"/>
                  </a:cubicBezTo>
                  <a:cubicBezTo>
                    <a:pt x="178490" y="1028573"/>
                    <a:pt x="319535" y="1066290"/>
                    <a:pt x="516750" y="1066290"/>
                  </a:cubicBezTo>
                  <a:cubicBezTo>
                    <a:pt x="596633" y="1066290"/>
                    <a:pt x="668403" y="1055721"/>
                    <a:pt x="732061" y="1034582"/>
                  </a:cubicBezTo>
                  <a:cubicBezTo>
                    <a:pt x="795719" y="1013444"/>
                    <a:pt x="830045" y="994793"/>
                    <a:pt x="835038" y="978628"/>
                  </a:cubicBezTo>
                  <a:cubicBezTo>
                    <a:pt x="840029" y="962463"/>
                    <a:pt x="842526" y="950650"/>
                    <a:pt x="842526" y="943190"/>
                  </a:cubicBezTo>
                  <a:cubicBezTo>
                    <a:pt x="842526" y="924953"/>
                    <a:pt x="833788" y="909617"/>
                    <a:pt x="816314" y="897183"/>
                  </a:cubicBezTo>
                  <a:cubicBezTo>
                    <a:pt x="796343" y="888064"/>
                    <a:pt x="783861" y="883505"/>
                    <a:pt x="778868" y="883505"/>
                  </a:cubicBezTo>
                  <a:cubicBezTo>
                    <a:pt x="766387" y="883505"/>
                    <a:pt x="751408" y="886406"/>
                    <a:pt x="733933" y="892209"/>
                  </a:cubicBezTo>
                  <a:cubicBezTo>
                    <a:pt x="698984" y="903814"/>
                    <a:pt x="662163" y="912104"/>
                    <a:pt x="623470" y="917078"/>
                  </a:cubicBezTo>
                  <a:cubicBezTo>
                    <a:pt x="584775" y="922052"/>
                    <a:pt x="544209" y="924538"/>
                    <a:pt x="501771" y="924538"/>
                  </a:cubicBezTo>
                  <a:cubicBezTo>
                    <a:pt x="379448" y="924538"/>
                    <a:pt x="287083" y="902156"/>
                    <a:pt x="224673" y="857393"/>
                  </a:cubicBezTo>
                  <a:cubicBezTo>
                    <a:pt x="174746" y="821747"/>
                    <a:pt x="149783" y="776983"/>
                    <a:pt x="149783" y="723101"/>
                  </a:cubicBezTo>
                  <a:cubicBezTo>
                    <a:pt x="149783" y="636061"/>
                    <a:pt x="190972" y="563527"/>
                    <a:pt x="273352" y="505500"/>
                  </a:cubicBezTo>
                  <a:cubicBezTo>
                    <a:pt x="373207" y="435038"/>
                    <a:pt x="516750" y="399808"/>
                    <a:pt x="703977" y="399808"/>
                  </a:cubicBezTo>
                  <a:cubicBezTo>
                    <a:pt x="841277" y="399808"/>
                    <a:pt x="967345" y="425091"/>
                    <a:pt x="1082179" y="475657"/>
                  </a:cubicBezTo>
                  <a:cubicBezTo>
                    <a:pt x="1162062" y="511303"/>
                    <a:pt x="1182504" y="493654"/>
                    <a:pt x="1377999" y="662173"/>
                  </a:cubicBezTo>
                  <a:cubicBezTo>
                    <a:pt x="1573495" y="830692"/>
                    <a:pt x="1677817" y="1169769"/>
                    <a:pt x="2255150" y="1486770"/>
                  </a:cubicBezTo>
                  <a:cubicBezTo>
                    <a:pt x="2832484" y="1803770"/>
                    <a:pt x="3659058" y="1848042"/>
                    <a:pt x="4225315" y="1804522"/>
                  </a:cubicBezTo>
                  <a:cubicBezTo>
                    <a:pt x="4791573" y="1761001"/>
                    <a:pt x="5472731" y="1432725"/>
                    <a:pt x="5652698" y="1225649"/>
                  </a:cubicBezTo>
                  <a:cubicBezTo>
                    <a:pt x="5765177" y="1096226"/>
                    <a:pt x="5821982" y="969352"/>
                    <a:pt x="5831277" y="850515"/>
                  </a:cubicBezTo>
                  <a:close/>
                </a:path>
              </a:pathLst>
            </a:custGeom>
            <a:grpFill/>
            <a:ln w="19050">
              <a:solidFill>
                <a:schemeClr val="tx1">
                  <a:lumMod val="85000"/>
                </a:schemeClr>
              </a:solidFill>
            </a:ln>
            <a:effectLst/>
            <a:scene3d>
              <a:camera prst="orthographicFront"/>
              <a:lightRig rig="flood"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sp>
          <p:nvSpPr>
            <p:cNvPr id="10" name="Forma libre 6"/>
            <p:cNvSpPr/>
            <p:nvPr/>
          </p:nvSpPr>
          <p:spPr>
            <a:xfrm rot="16200000" flipH="1">
              <a:off x="279053" y="3801360"/>
              <a:ext cx="2307604" cy="842804"/>
            </a:xfrm>
            <a:custGeom>
              <a:avLst/>
              <a:gdLst>
                <a:gd name="connsiteX0" fmla="*/ 5831277 w 5832648"/>
                <a:gd name="connsiteY0" fmla="*/ 850515 h 1818625"/>
                <a:gd name="connsiteX1" fmla="*/ 5798458 w 5832648"/>
                <a:gd name="connsiteY1" fmla="*/ 646474 h 1818625"/>
                <a:gd name="connsiteX2" fmla="*/ 5222804 w 5832648"/>
                <a:gd name="connsiteY2" fmla="*/ 196376 h 1818625"/>
                <a:gd name="connsiteX3" fmla="*/ 3982299 w 5832648"/>
                <a:gd name="connsiteY3" fmla="*/ 5082 h 1818625"/>
                <a:gd name="connsiteX4" fmla="*/ 3094879 w 5832648"/>
                <a:gd name="connsiteY4" fmla="*/ 176611 h 1818625"/>
                <a:gd name="connsiteX5" fmla="*/ 2733529 w 5832648"/>
                <a:gd name="connsiteY5" fmla="*/ 506743 h 1818625"/>
                <a:gd name="connsiteX6" fmla="*/ 2950714 w 5832648"/>
                <a:gd name="connsiteY6" fmla="*/ 811385 h 1818625"/>
                <a:gd name="connsiteX7" fmla="*/ 3639713 w 5832648"/>
                <a:gd name="connsiteY7" fmla="*/ 941947 h 1818625"/>
                <a:gd name="connsiteX8" fmla="*/ 4180801 w 5832648"/>
                <a:gd name="connsiteY8" fmla="*/ 854284 h 1818625"/>
                <a:gd name="connsiteX9" fmla="*/ 4396114 w 5832648"/>
                <a:gd name="connsiteY9" fmla="*/ 650982 h 1818625"/>
                <a:gd name="connsiteX10" fmla="*/ 4276287 w 5832648"/>
                <a:gd name="connsiteY10" fmla="*/ 473171 h 1818625"/>
                <a:gd name="connsiteX11" fmla="*/ 3871875 w 5832648"/>
                <a:gd name="connsiteY11" fmla="*/ 387373 h 1818625"/>
                <a:gd name="connsiteX12" fmla="*/ 3609755 w 5832648"/>
                <a:gd name="connsiteY12" fmla="*/ 430894 h 1818625"/>
                <a:gd name="connsiteX13" fmla="*/ 3516142 w 5832648"/>
                <a:gd name="connsiteY13" fmla="*/ 490578 h 1818625"/>
                <a:gd name="connsiteX14" fmla="*/ 3504909 w 5832648"/>
                <a:gd name="connsiteY14" fmla="*/ 519178 h 1818625"/>
                <a:gd name="connsiteX15" fmla="*/ 3527375 w 5832648"/>
                <a:gd name="connsiteY15" fmla="*/ 529125 h 1818625"/>
                <a:gd name="connsiteX16" fmla="*/ 3572310 w 5832648"/>
                <a:gd name="connsiteY16" fmla="*/ 524152 h 1818625"/>
                <a:gd name="connsiteX17" fmla="*/ 3617245 w 5832648"/>
                <a:gd name="connsiteY17" fmla="*/ 519178 h 1818625"/>
                <a:gd name="connsiteX18" fmla="*/ 3782006 w 5832648"/>
                <a:gd name="connsiteY18" fmla="*/ 511717 h 1818625"/>
                <a:gd name="connsiteX19" fmla="*/ 3982340 w 5832648"/>
                <a:gd name="connsiteY19" fmla="*/ 550885 h 1818625"/>
                <a:gd name="connsiteX20" fmla="*/ 4066592 w 5832648"/>
                <a:gd name="connsiteY20" fmla="*/ 636061 h 1818625"/>
                <a:gd name="connsiteX21" fmla="*/ 3924299 w 5832648"/>
                <a:gd name="connsiteY21" fmla="*/ 764135 h 1818625"/>
                <a:gd name="connsiteX22" fmla="*/ 3572310 w 5832648"/>
                <a:gd name="connsiteY22" fmla="*/ 815116 h 1818625"/>
                <a:gd name="connsiteX23" fmla="*/ 3081773 w 5832648"/>
                <a:gd name="connsiteY23" fmla="*/ 711910 h 1818625"/>
                <a:gd name="connsiteX24" fmla="*/ 2928246 w 5832648"/>
                <a:gd name="connsiteY24" fmla="*/ 496796 h 1818625"/>
                <a:gd name="connsiteX25" fmla="*/ 3212832 w 5832648"/>
                <a:gd name="connsiteY25" fmla="*/ 219509 h 1818625"/>
                <a:gd name="connsiteX26" fmla="*/ 3961744 w 5832648"/>
                <a:gd name="connsiteY26" fmla="*/ 96409 h 1818625"/>
                <a:gd name="connsiteX27" fmla="*/ 4897885 w 5832648"/>
                <a:gd name="connsiteY27" fmla="*/ 281681 h 1818625"/>
                <a:gd name="connsiteX28" fmla="*/ 5212428 w 5832648"/>
                <a:gd name="connsiteY28" fmla="*/ 675851 h 1818625"/>
                <a:gd name="connsiteX29" fmla="*/ 4778058 w 5832648"/>
                <a:gd name="connsiteY29" fmla="*/ 1074994 h 1818625"/>
                <a:gd name="connsiteX30" fmla="*/ 3662179 w 5832648"/>
                <a:gd name="connsiteY30" fmla="*/ 1247832 h 1818625"/>
                <a:gd name="connsiteX31" fmla="*/ 3025604 w 5832648"/>
                <a:gd name="connsiteY31" fmla="*/ 1190634 h 1818625"/>
                <a:gd name="connsiteX32" fmla="*/ 2565024 w 5832648"/>
                <a:gd name="connsiteY32" fmla="*/ 1037691 h 1818625"/>
                <a:gd name="connsiteX33" fmla="*/ 2186822 w 5832648"/>
                <a:gd name="connsiteY33" fmla="*/ 822576 h 1818625"/>
                <a:gd name="connsiteX34" fmla="*/ 1658840 w 5832648"/>
                <a:gd name="connsiteY34" fmla="*/ 455763 h 1818625"/>
                <a:gd name="connsiteX35" fmla="*/ 891205 w 5832648"/>
                <a:gd name="connsiteY35" fmla="*/ 270490 h 1818625"/>
                <a:gd name="connsiteX36" fmla="*/ 209696 w 5832648"/>
                <a:gd name="connsiteY36" fmla="*/ 418459 h 1818625"/>
                <a:gd name="connsiteX37" fmla="*/ 0 w 5832648"/>
                <a:gd name="connsiteY37" fmla="*/ 730562 h 1818625"/>
                <a:gd name="connsiteX38" fmla="*/ 93614 w 5832648"/>
                <a:gd name="connsiteY38" fmla="*/ 953137 h 1818625"/>
                <a:gd name="connsiteX39" fmla="*/ 516750 w 5832648"/>
                <a:gd name="connsiteY39" fmla="*/ 1066290 h 1818625"/>
                <a:gd name="connsiteX40" fmla="*/ 732061 w 5832648"/>
                <a:gd name="connsiteY40" fmla="*/ 1034582 h 1818625"/>
                <a:gd name="connsiteX41" fmla="*/ 835038 w 5832648"/>
                <a:gd name="connsiteY41" fmla="*/ 978628 h 1818625"/>
                <a:gd name="connsiteX42" fmla="*/ 842526 w 5832648"/>
                <a:gd name="connsiteY42" fmla="*/ 943190 h 1818625"/>
                <a:gd name="connsiteX43" fmla="*/ 816314 w 5832648"/>
                <a:gd name="connsiteY43" fmla="*/ 897183 h 1818625"/>
                <a:gd name="connsiteX44" fmla="*/ 778868 w 5832648"/>
                <a:gd name="connsiteY44" fmla="*/ 883505 h 1818625"/>
                <a:gd name="connsiteX45" fmla="*/ 733933 w 5832648"/>
                <a:gd name="connsiteY45" fmla="*/ 892209 h 1818625"/>
                <a:gd name="connsiteX46" fmla="*/ 623470 w 5832648"/>
                <a:gd name="connsiteY46" fmla="*/ 917078 h 1818625"/>
                <a:gd name="connsiteX47" fmla="*/ 501771 w 5832648"/>
                <a:gd name="connsiteY47" fmla="*/ 924538 h 1818625"/>
                <a:gd name="connsiteX48" fmla="*/ 224673 w 5832648"/>
                <a:gd name="connsiteY48" fmla="*/ 857393 h 1818625"/>
                <a:gd name="connsiteX49" fmla="*/ 149783 w 5832648"/>
                <a:gd name="connsiteY49" fmla="*/ 723101 h 1818625"/>
                <a:gd name="connsiteX50" fmla="*/ 273352 w 5832648"/>
                <a:gd name="connsiteY50" fmla="*/ 505500 h 1818625"/>
                <a:gd name="connsiteX51" fmla="*/ 703977 w 5832648"/>
                <a:gd name="connsiteY51" fmla="*/ 399808 h 1818625"/>
                <a:gd name="connsiteX52" fmla="*/ 1082179 w 5832648"/>
                <a:gd name="connsiteY52" fmla="*/ 475657 h 1818625"/>
                <a:gd name="connsiteX53" fmla="*/ 1377999 w 5832648"/>
                <a:gd name="connsiteY53" fmla="*/ 662173 h 1818625"/>
                <a:gd name="connsiteX54" fmla="*/ 2255150 w 5832648"/>
                <a:gd name="connsiteY54" fmla="*/ 1486770 h 1818625"/>
                <a:gd name="connsiteX55" fmla="*/ 4225315 w 5832648"/>
                <a:gd name="connsiteY55" fmla="*/ 1804522 h 1818625"/>
                <a:gd name="connsiteX56" fmla="*/ 5652698 w 5832648"/>
                <a:gd name="connsiteY56" fmla="*/ 1225649 h 1818625"/>
                <a:gd name="connsiteX57" fmla="*/ 5831277 w 5832648"/>
                <a:gd name="connsiteY57" fmla="*/ 850515 h 1818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Lst>
              <a:rect l="l" t="t" r="r" b="b"/>
              <a:pathLst>
                <a:path w="5832648" h="1818625">
                  <a:moveTo>
                    <a:pt x="5831277" y="850515"/>
                  </a:moveTo>
                  <a:cubicBezTo>
                    <a:pt x="5836853" y="779212"/>
                    <a:pt x="5825326" y="710803"/>
                    <a:pt x="5798458" y="646474"/>
                  </a:cubicBezTo>
                  <a:cubicBezTo>
                    <a:pt x="5726809" y="474929"/>
                    <a:pt x="5525497" y="303274"/>
                    <a:pt x="5222804" y="196376"/>
                  </a:cubicBezTo>
                  <a:cubicBezTo>
                    <a:pt x="4920110" y="89477"/>
                    <a:pt x="4583626" y="-25754"/>
                    <a:pt x="3982299" y="5082"/>
                  </a:cubicBezTo>
                  <a:cubicBezTo>
                    <a:pt x="3380973" y="35917"/>
                    <a:pt x="3303007" y="93000"/>
                    <a:pt x="3094879" y="176611"/>
                  </a:cubicBezTo>
                  <a:cubicBezTo>
                    <a:pt x="2886750" y="260221"/>
                    <a:pt x="2733529" y="378255"/>
                    <a:pt x="2733529" y="506743"/>
                  </a:cubicBezTo>
                  <a:cubicBezTo>
                    <a:pt x="2733529" y="631916"/>
                    <a:pt x="2805923" y="733463"/>
                    <a:pt x="2950714" y="811385"/>
                  </a:cubicBezTo>
                  <a:cubicBezTo>
                    <a:pt x="3112977" y="898426"/>
                    <a:pt x="3342644" y="941947"/>
                    <a:pt x="3639713" y="941947"/>
                  </a:cubicBezTo>
                  <a:cubicBezTo>
                    <a:pt x="3856896" y="941947"/>
                    <a:pt x="4037260" y="912726"/>
                    <a:pt x="4180801" y="854284"/>
                  </a:cubicBezTo>
                  <a:cubicBezTo>
                    <a:pt x="4324343" y="795842"/>
                    <a:pt x="4396114" y="728075"/>
                    <a:pt x="4396114" y="650982"/>
                  </a:cubicBezTo>
                  <a:cubicBezTo>
                    <a:pt x="4396114" y="580520"/>
                    <a:pt x="4356172" y="521250"/>
                    <a:pt x="4276287" y="473171"/>
                  </a:cubicBezTo>
                  <a:cubicBezTo>
                    <a:pt x="4181426" y="415972"/>
                    <a:pt x="4046622" y="387373"/>
                    <a:pt x="3871875" y="387373"/>
                  </a:cubicBezTo>
                  <a:cubicBezTo>
                    <a:pt x="3767027" y="387373"/>
                    <a:pt x="3679654" y="401880"/>
                    <a:pt x="3609755" y="430894"/>
                  </a:cubicBezTo>
                  <a:cubicBezTo>
                    <a:pt x="3554835" y="453275"/>
                    <a:pt x="3523631" y="473171"/>
                    <a:pt x="3516142" y="490578"/>
                  </a:cubicBezTo>
                  <a:cubicBezTo>
                    <a:pt x="3508652" y="507987"/>
                    <a:pt x="3504909" y="517520"/>
                    <a:pt x="3504909" y="519178"/>
                  </a:cubicBezTo>
                  <a:cubicBezTo>
                    <a:pt x="3504909" y="525809"/>
                    <a:pt x="3512397" y="529125"/>
                    <a:pt x="3527375" y="529125"/>
                  </a:cubicBezTo>
                  <a:lnTo>
                    <a:pt x="3572310" y="524152"/>
                  </a:lnTo>
                  <a:cubicBezTo>
                    <a:pt x="3577303" y="523322"/>
                    <a:pt x="3592282" y="521664"/>
                    <a:pt x="3617245" y="519178"/>
                  </a:cubicBezTo>
                  <a:cubicBezTo>
                    <a:pt x="3667172" y="514204"/>
                    <a:pt x="3722092" y="511717"/>
                    <a:pt x="3782006" y="511717"/>
                  </a:cubicBezTo>
                  <a:cubicBezTo>
                    <a:pt x="3859394" y="511717"/>
                    <a:pt x="3926171" y="524773"/>
                    <a:pt x="3982340" y="550885"/>
                  </a:cubicBezTo>
                  <a:cubicBezTo>
                    <a:pt x="4038508" y="576998"/>
                    <a:pt x="4066592" y="605389"/>
                    <a:pt x="4066592" y="636061"/>
                  </a:cubicBezTo>
                  <a:cubicBezTo>
                    <a:pt x="4066592" y="687456"/>
                    <a:pt x="4019161" y="730148"/>
                    <a:pt x="3924299" y="764135"/>
                  </a:cubicBezTo>
                  <a:cubicBezTo>
                    <a:pt x="3829437" y="798122"/>
                    <a:pt x="3712108" y="815116"/>
                    <a:pt x="3572310" y="815116"/>
                  </a:cubicBezTo>
                  <a:cubicBezTo>
                    <a:pt x="3362616" y="815116"/>
                    <a:pt x="3199103" y="780714"/>
                    <a:pt x="3081773" y="711910"/>
                  </a:cubicBezTo>
                  <a:cubicBezTo>
                    <a:pt x="2979422" y="652226"/>
                    <a:pt x="2928246" y="580520"/>
                    <a:pt x="2928246" y="496796"/>
                  </a:cubicBezTo>
                  <a:cubicBezTo>
                    <a:pt x="2928246" y="389860"/>
                    <a:pt x="3023108" y="297431"/>
                    <a:pt x="3212832" y="219509"/>
                  </a:cubicBezTo>
                  <a:cubicBezTo>
                    <a:pt x="3412542" y="137442"/>
                    <a:pt x="3662179" y="96409"/>
                    <a:pt x="3961744" y="96409"/>
                  </a:cubicBezTo>
                  <a:cubicBezTo>
                    <a:pt x="4351179" y="96409"/>
                    <a:pt x="4663226" y="158167"/>
                    <a:pt x="4897885" y="281681"/>
                  </a:cubicBezTo>
                  <a:cubicBezTo>
                    <a:pt x="5107580" y="391933"/>
                    <a:pt x="5212428" y="523322"/>
                    <a:pt x="5212428" y="675851"/>
                  </a:cubicBezTo>
                  <a:cubicBezTo>
                    <a:pt x="5212428" y="830866"/>
                    <a:pt x="5067639" y="963914"/>
                    <a:pt x="4778058" y="1074994"/>
                  </a:cubicBezTo>
                  <a:cubicBezTo>
                    <a:pt x="4478494" y="1190219"/>
                    <a:pt x="4106535" y="1247832"/>
                    <a:pt x="3662179" y="1247832"/>
                  </a:cubicBezTo>
                  <a:cubicBezTo>
                    <a:pt x="3420031" y="1247832"/>
                    <a:pt x="3207841" y="1228766"/>
                    <a:pt x="3025604" y="1190634"/>
                  </a:cubicBezTo>
                  <a:cubicBezTo>
                    <a:pt x="2865837" y="1157475"/>
                    <a:pt x="2712310" y="1106495"/>
                    <a:pt x="2565024" y="1037691"/>
                  </a:cubicBezTo>
                  <a:cubicBezTo>
                    <a:pt x="2462672" y="990440"/>
                    <a:pt x="2336606" y="918736"/>
                    <a:pt x="2186822" y="822576"/>
                  </a:cubicBezTo>
                  <a:lnTo>
                    <a:pt x="1658840" y="455763"/>
                  </a:lnTo>
                  <a:cubicBezTo>
                    <a:pt x="1441655" y="332248"/>
                    <a:pt x="1185777" y="270490"/>
                    <a:pt x="891205" y="270490"/>
                  </a:cubicBezTo>
                  <a:cubicBezTo>
                    <a:pt x="599130" y="270490"/>
                    <a:pt x="371959" y="319813"/>
                    <a:pt x="209696" y="418459"/>
                  </a:cubicBezTo>
                  <a:cubicBezTo>
                    <a:pt x="69898" y="503842"/>
                    <a:pt x="0" y="607876"/>
                    <a:pt x="0" y="730562"/>
                  </a:cubicBezTo>
                  <a:cubicBezTo>
                    <a:pt x="0" y="824234"/>
                    <a:pt x="31205" y="898426"/>
                    <a:pt x="93614" y="953137"/>
                  </a:cubicBezTo>
                  <a:cubicBezTo>
                    <a:pt x="178490" y="1028573"/>
                    <a:pt x="319535" y="1066290"/>
                    <a:pt x="516750" y="1066290"/>
                  </a:cubicBezTo>
                  <a:cubicBezTo>
                    <a:pt x="596633" y="1066290"/>
                    <a:pt x="668403" y="1055721"/>
                    <a:pt x="732061" y="1034582"/>
                  </a:cubicBezTo>
                  <a:cubicBezTo>
                    <a:pt x="795719" y="1013444"/>
                    <a:pt x="830045" y="994793"/>
                    <a:pt x="835038" y="978628"/>
                  </a:cubicBezTo>
                  <a:cubicBezTo>
                    <a:pt x="840029" y="962463"/>
                    <a:pt x="842526" y="950650"/>
                    <a:pt x="842526" y="943190"/>
                  </a:cubicBezTo>
                  <a:cubicBezTo>
                    <a:pt x="842526" y="924953"/>
                    <a:pt x="833788" y="909617"/>
                    <a:pt x="816314" y="897183"/>
                  </a:cubicBezTo>
                  <a:cubicBezTo>
                    <a:pt x="796343" y="888064"/>
                    <a:pt x="783861" y="883505"/>
                    <a:pt x="778868" y="883505"/>
                  </a:cubicBezTo>
                  <a:cubicBezTo>
                    <a:pt x="766387" y="883505"/>
                    <a:pt x="751408" y="886406"/>
                    <a:pt x="733933" y="892209"/>
                  </a:cubicBezTo>
                  <a:cubicBezTo>
                    <a:pt x="698984" y="903814"/>
                    <a:pt x="662163" y="912104"/>
                    <a:pt x="623470" y="917078"/>
                  </a:cubicBezTo>
                  <a:cubicBezTo>
                    <a:pt x="584775" y="922052"/>
                    <a:pt x="544209" y="924538"/>
                    <a:pt x="501771" y="924538"/>
                  </a:cubicBezTo>
                  <a:cubicBezTo>
                    <a:pt x="379448" y="924538"/>
                    <a:pt x="287083" y="902156"/>
                    <a:pt x="224673" y="857393"/>
                  </a:cubicBezTo>
                  <a:cubicBezTo>
                    <a:pt x="174746" y="821747"/>
                    <a:pt x="149783" y="776983"/>
                    <a:pt x="149783" y="723101"/>
                  </a:cubicBezTo>
                  <a:cubicBezTo>
                    <a:pt x="149783" y="636061"/>
                    <a:pt x="190972" y="563527"/>
                    <a:pt x="273352" y="505500"/>
                  </a:cubicBezTo>
                  <a:cubicBezTo>
                    <a:pt x="373207" y="435038"/>
                    <a:pt x="516750" y="399808"/>
                    <a:pt x="703977" y="399808"/>
                  </a:cubicBezTo>
                  <a:cubicBezTo>
                    <a:pt x="841277" y="399808"/>
                    <a:pt x="967345" y="425091"/>
                    <a:pt x="1082179" y="475657"/>
                  </a:cubicBezTo>
                  <a:cubicBezTo>
                    <a:pt x="1162062" y="511303"/>
                    <a:pt x="1182504" y="493654"/>
                    <a:pt x="1377999" y="662173"/>
                  </a:cubicBezTo>
                  <a:cubicBezTo>
                    <a:pt x="1573495" y="830692"/>
                    <a:pt x="1677817" y="1169769"/>
                    <a:pt x="2255150" y="1486770"/>
                  </a:cubicBezTo>
                  <a:cubicBezTo>
                    <a:pt x="2832484" y="1803770"/>
                    <a:pt x="3659058" y="1848042"/>
                    <a:pt x="4225315" y="1804522"/>
                  </a:cubicBezTo>
                  <a:cubicBezTo>
                    <a:pt x="4791573" y="1761001"/>
                    <a:pt x="5472731" y="1432725"/>
                    <a:pt x="5652698" y="1225649"/>
                  </a:cubicBezTo>
                  <a:cubicBezTo>
                    <a:pt x="5765177" y="1096226"/>
                    <a:pt x="5821982" y="969352"/>
                    <a:pt x="5831277" y="850515"/>
                  </a:cubicBezTo>
                  <a:close/>
                </a:path>
              </a:pathLst>
            </a:custGeom>
            <a:grpFill/>
            <a:ln w="19050">
              <a:solidFill>
                <a:schemeClr val="tx1">
                  <a:lumMod val="85000"/>
                </a:schemeClr>
              </a:solidFill>
            </a:ln>
            <a:effectLst>
              <a:reflection blurRad="6350" stA="50000" endA="300" endPos="90000" dist="50800" dir="5400000" sy="-100000" algn="bl" rotWithShape="0"/>
            </a:effectLst>
            <a:scene3d>
              <a:camera prst="orthographicFront"/>
              <a:lightRig rig="flood"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grpSp>
      <p:grpSp>
        <p:nvGrpSpPr>
          <p:cNvPr id="11" name="10 Grupo"/>
          <p:cNvGrpSpPr/>
          <p:nvPr/>
        </p:nvGrpSpPr>
        <p:grpSpPr>
          <a:xfrm>
            <a:off x="3563889" y="1059582"/>
            <a:ext cx="842805" cy="3080853"/>
            <a:chOff x="1011452" y="1196752"/>
            <a:chExt cx="842805" cy="4179812"/>
          </a:xfrm>
          <a:gradFill>
            <a:gsLst>
              <a:gs pos="0">
                <a:srgbClr val="C00000"/>
              </a:gs>
              <a:gs pos="36000">
                <a:srgbClr val="FAC77D">
                  <a:lumMod val="81000"/>
                  <a:lumOff val="19000"/>
                  <a:alpha val="63000"/>
                </a:srgbClr>
              </a:gs>
              <a:gs pos="61000">
                <a:srgbClr val="FBA97D">
                  <a:lumMod val="58000"/>
                  <a:lumOff val="42000"/>
                  <a:alpha val="60000"/>
                </a:srgbClr>
              </a:gs>
              <a:gs pos="82001">
                <a:srgbClr val="C00000"/>
              </a:gs>
              <a:gs pos="100000">
                <a:srgbClr val="FEE7F2">
                  <a:alpha val="62000"/>
                </a:srgbClr>
              </a:gs>
            </a:gsLst>
            <a:lin ang="5400000" scaled="0"/>
          </a:gradFill>
        </p:grpSpPr>
        <p:sp>
          <p:nvSpPr>
            <p:cNvPr id="12" name="Forma libre 6"/>
            <p:cNvSpPr/>
            <p:nvPr/>
          </p:nvSpPr>
          <p:spPr>
            <a:xfrm rot="5400000" flipH="1">
              <a:off x="279052" y="1929152"/>
              <a:ext cx="2307604" cy="842804"/>
            </a:xfrm>
            <a:custGeom>
              <a:avLst/>
              <a:gdLst>
                <a:gd name="connsiteX0" fmla="*/ 5831277 w 5832648"/>
                <a:gd name="connsiteY0" fmla="*/ 850515 h 1818625"/>
                <a:gd name="connsiteX1" fmla="*/ 5798458 w 5832648"/>
                <a:gd name="connsiteY1" fmla="*/ 646474 h 1818625"/>
                <a:gd name="connsiteX2" fmla="*/ 5222804 w 5832648"/>
                <a:gd name="connsiteY2" fmla="*/ 196376 h 1818625"/>
                <a:gd name="connsiteX3" fmla="*/ 3982299 w 5832648"/>
                <a:gd name="connsiteY3" fmla="*/ 5082 h 1818625"/>
                <a:gd name="connsiteX4" fmla="*/ 3094879 w 5832648"/>
                <a:gd name="connsiteY4" fmla="*/ 176611 h 1818625"/>
                <a:gd name="connsiteX5" fmla="*/ 2733529 w 5832648"/>
                <a:gd name="connsiteY5" fmla="*/ 506743 h 1818625"/>
                <a:gd name="connsiteX6" fmla="*/ 2950714 w 5832648"/>
                <a:gd name="connsiteY6" fmla="*/ 811385 h 1818625"/>
                <a:gd name="connsiteX7" fmla="*/ 3639713 w 5832648"/>
                <a:gd name="connsiteY7" fmla="*/ 941947 h 1818625"/>
                <a:gd name="connsiteX8" fmla="*/ 4180801 w 5832648"/>
                <a:gd name="connsiteY8" fmla="*/ 854284 h 1818625"/>
                <a:gd name="connsiteX9" fmla="*/ 4396114 w 5832648"/>
                <a:gd name="connsiteY9" fmla="*/ 650982 h 1818625"/>
                <a:gd name="connsiteX10" fmla="*/ 4276287 w 5832648"/>
                <a:gd name="connsiteY10" fmla="*/ 473171 h 1818625"/>
                <a:gd name="connsiteX11" fmla="*/ 3871875 w 5832648"/>
                <a:gd name="connsiteY11" fmla="*/ 387373 h 1818625"/>
                <a:gd name="connsiteX12" fmla="*/ 3609755 w 5832648"/>
                <a:gd name="connsiteY12" fmla="*/ 430894 h 1818625"/>
                <a:gd name="connsiteX13" fmla="*/ 3516142 w 5832648"/>
                <a:gd name="connsiteY13" fmla="*/ 490578 h 1818625"/>
                <a:gd name="connsiteX14" fmla="*/ 3504909 w 5832648"/>
                <a:gd name="connsiteY14" fmla="*/ 519178 h 1818625"/>
                <a:gd name="connsiteX15" fmla="*/ 3527375 w 5832648"/>
                <a:gd name="connsiteY15" fmla="*/ 529125 h 1818625"/>
                <a:gd name="connsiteX16" fmla="*/ 3572310 w 5832648"/>
                <a:gd name="connsiteY16" fmla="*/ 524152 h 1818625"/>
                <a:gd name="connsiteX17" fmla="*/ 3617245 w 5832648"/>
                <a:gd name="connsiteY17" fmla="*/ 519178 h 1818625"/>
                <a:gd name="connsiteX18" fmla="*/ 3782006 w 5832648"/>
                <a:gd name="connsiteY18" fmla="*/ 511717 h 1818625"/>
                <a:gd name="connsiteX19" fmla="*/ 3982340 w 5832648"/>
                <a:gd name="connsiteY19" fmla="*/ 550885 h 1818625"/>
                <a:gd name="connsiteX20" fmla="*/ 4066592 w 5832648"/>
                <a:gd name="connsiteY20" fmla="*/ 636061 h 1818625"/>
                <a:gd name="connsiteX21" fmla="*/ 3924299 w 5832648"/>
                <a:gd name="connsiteY21" fmla="*/ 764135 h 1818625"/>
                <a:gd name="connsiteX22" fmla="*/ 3572310 w 5832648"/>
                <a:gd name="connsiteY22" fmla="*/ 815116 h 1818625"/>
                <a:gd name="connsiteX23" fmla="*/ 3081773 w 5832648"/>
                <a:gd name="connsiteY23" fmla="*/ 711910 h 1818625"/>
                <a:gd name="connsiteX24" fmla="*/ 2928246 w 5832648"/>
                <a:gd name="connsiteY24" fmla="*/ 496796 h 1818625"/>
                <a:gd name="connsiteX25" fmla="*/ 3212832 w 5832648"/>
                <a:gd name="connsiteY25" fmla="*/ 219509 h 1818625"/>
                <a:gd name="connsiteX26" fmla="*/ 3961744 w 5832648"/>
                <a:gd name="connsiteY26" fmla="*/ 96409 h 1818625"/>
                <a:gd name="connsiteX27" fmla="*/ 4897885 w 5832648"/>
                <a:gd name="connsiteY27" fmla="*/ 281681 h 1818625"/>
                <a:gd name="connsiteX28" fmla="*/ 5212428 w 5832648"/>
                <a:gd name="connsiteY28" fmla="*/ 675851 h 1818625"/>
                <a:gd name="connsiteX29" fmla="*/ 4778058 w 5832648"/>
                <a:gd name="connsiteY29" fmla="*/ 1074994 h 1818625"/>
                <a:gd name="connsiteX30" fmla="*/ 3662179 w 5832648"/>
                <a:gd name="connsiteY30" fmla="*/ 1247832 h 1818625"/>
                <a:gd name="connsiteX31" fmla="*/ 3025604 w 5832648"/>
                <a:gd name="connsiteY31" fmla="*/ 1190634 h 1818625"/>
                <a:gd name="connsiteX32" fmla="*/ 2565024 w 5832648"/>
                <a:gd name="connsiteY32" fmla="*/ 1037691 h 1818625"/>
                <a:gd name="connsiteX33" fmla="*/ 2186822 w 5832648"/>
                <a:gd name="connsiteY33" fmla="*/ 822576 h 1818625"/>
                <a:gd name="connsiteX34" fmla="*/ 1658840 w 5832648"/>
                <a:gd name="connsiteY34" fmla="*/ 455763 h 1818625"/>
                <a:gd name="connsiteX35" fmla="*/ 891205 w 5832648"/>
                <a:gd name="connsiteY35" fmla="*/ 270490 h 1818625"/>
                <a:gd name="connsiteX36" fmla="*/ 209696 w 5832648"/>
                <a:gd name="connsiteY36" fmla="*/ 418459 h 1818625"/>
                <a:gd name="connsiteX37" fmla="*/ 0 w 5832648"/>
                <a:gd name="connsiteY37" fmla="*/ 730562 h 1818625"/>
                <a:gd name="connsiteX38" fmla="*/ 93614 w 5832648"/>
                <a:gd name="connsiteY38" fmla="*/ 953137 h 1818625"/>
                <a:gd name="connsiteX39" fmla="*/ 516750 w 5832648"/>
                <a:gd name="connsiteY39" fmla="*/ 1066290 h 1818625"/>
                <a:gd name="connsiteX40" fmla="*/ 732061 w 5832648"/>
                <a:gd name="connsiteY40" fmla="*/ 1034582 h 1818625"/>
                <a:gd name="connsiteX41" fmla="*/ 835038 w 5832648"/>
                <a:gd name="connsiteY41" fmla="*/ 978628 h 1818625"/>
                <a:gd name="connsiteX42" fmla="*/ 842526 w 5832648"/>
                <a:gd name="connsiteY42" fmla="*/ 943190 h 1818625"/>
                <a:gd name="connsiteX43" fmla="*/ 816314 w 5832648"/>
                <a:gd name="connsiteY43" fmla="*/ 897183 h 1818625"/>
                <a:gd name="connsiteX44" fmla="*/ 778868 w 5832648"/>
                <a:gd name="connsiteY44" fmla="*/ 883505 h 1818625"/>
                <a:gd name="connsiteX45" fmla="*/ 733933 w 5832648"/>
                <a:gd name="connsiteY45" fmla="*/ 892209 h 1818625"/>
                <a:gd name="connsiteX46" fmla="*/ 623470 w 5832648"/>
                <a:gd name="connsiteY46" fmla="*/ 917078 h 1818625"/>
                <a:gd name="connsiteX47" fmla="*/ 501771 w 5832648"/>
                <a:gd name="connsiteY47" fmla="*/ 924538 h 1818625"/>
                <a:gd name="connsiteX48" fmla="*/ 224673 w 5832648"/>
                <a:gd name="connsiteY48" fmla="*/ 857393 h 1818625"/>
                <a:gd name="connsiteX49" fmla="*/ 149783 w 5832648"/>
                <a:gd name="connsiteY49" fmla="*/ 723101 h 1818625"/>
                <a:gd name="connsiteX50" fmla="*/ 273352 w 5832648"/>
                <a:gd name="connsiteY50" fmla="*/ 505500 h 1818625"/>
                <a:gd name="connsiteX51" fmla="*/ 703977 w 5832648"/>
                <a:gd name="connsiteY51" fmla="*/ 399808 h 1818625"/>
                <a:gd name="connsiteX52" fmla="*/ 1082179 w 5832648"/>
                <a:gd name="connsiteY52" fmla="*/ 475657 h 1818625"/>
                <a:gd name="connsiteX53" fmla="*/ 1377999 w 5832648"/>
                <a:gd name="connsiteY53" fmla="*/ 662173 h 1818625"/>
                <a:gd name="connsiteX54" fmla="*/ 2255150 w 5832648"/>
                <a:gd name="connsiteY54" fmla="*/ 1486770 h 1818625"/>
                <a:gd name="connsiteX55" fmla="*/ 4225315 w 5832648"/>
                <a:gd name="connsiteY55" fmla="*/ 1804522 h 1818625"/>
                <a:gd name="connsiteX56" fmla="*/ 5652698 w 5832648"/>
                <a:gd name="connsiteY56" fmla="*/ 1225649 h 1818625"/>
                <a:gd name="connsiteX57" fmla="*/ 5831277 w 5832648"/>
                <a:gd name="connsiteY57" fmla="*/ 850515 h 1818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Lst>
              <a:rect l="l" t="t" r="r" b="b"/>
              <a:pathLst>
                <a:path w="5832648" h="1818625">
                  <a:moveTo>
                    <a:pt x="5831277" y="850515"/>
                  </a:moveTo>
                  <a:cubicBezTo>
                    <a:pt x="5836853" y="779212"/>
                    <a:pt x="5825326" y="710803"/>
                    <a:pt x="5798458" y="646474"/>
                  </a:cubicBezTo>
                  <a:cubicBezTo>
                    <a:pt x="5726809" y="474929"/>
                    <a:pt x="5525497" y="303274"/>
                    <a:pt x="5222804" y="196376"/>
                  </a:cubicBezTo>
                  <a:cubicBezTo>
                    <a:pt x="4920110" y="89477"/>
                    <a:pt x="4583626" y="-25754"/>
                    <a:pt x="3982299" y="5082"/>
                  </a:cubicBezTo>
                  <a:cubicBezTo>
                    <a:pt x="3380973" y="35917"/>
                    <a:pt x="3303007" y="93000"/>
                    <a:pt x="3094879" y="176611"/>
                  </a:cubicBezTo>
                  <a:cubicBezTo>
                    <a:pt x="2886750" y="260221"/>
                    <a:pt x="2733529" y="378255"/>
                    <a:pt x="2733529" y="506743"/>
                  </a:cubicBezTo>
                  <a:cubicBezTo>
                    <a:pt x="2733529" y="631916"/>
                    <a:pt x="2805923" y="733463"/>
                    <a:pt x="2950714" y="811385"/>
                  </a:cubicBezTo>
                  <a:cubicBezTo>
                    <a:pt x="3112977" y="898426"/>
                    <a:pt x="3342644" y="941947"/>
                    <a:pt x="3639713" y="941947"/>
                  </a:cubicBezTo>
                  <a:cubicBezTo>
                    <a:pt x="3856896" y="941947"/>
                    <a:pt x="4037260" y="912726"/>
                    <a:pt x="4180801" y="854284"/>
                  </a:cubicBezTo>
                  <a:cubicBezTo>
                    <a:pt x="4324343" y="795842"/>
                    <a:pt x="4396114" y="728075"/>
                    <a:pt x="4396114" y="650982"/>
                  </a:cubicBezTo>
                  <a:cubicBezTo>
                    <a:pt x="4396114" y="580520"/>
                    <a:pt x="4356172" y="521250"/>
                    <a:pt x="4276287" y="473171"/>
                  </a:cubicBezTo>
                  <a:cubicBezTo>
                    <a:pt x="4181426" y="415972"/>
                    <a:pt x="4046622" y="387373"/>
                    <a:pt x="3871875" y="387373"/>
                  </a:cubicBezTo>
                  <a:cubicBezTo>
                    <a:pt x="3767027" y="387373"/>
                    <a:pt x="3679654" y="401880"/>
                    <a:pt x="3609755" y="430894"/>
                  </a:cubicBezTo>
                  <a:cubicBezTo>
                    <a:pt x="3554835" y="453275"/>
                    <a:pt x="3523631" y="473171"/>
                    <a:pt x="3516142" y="490578"/>
                  </a:cubicBezTo>
                  <a:cubicBezTo>
                    <a:pt x="3508652" y="507987"/>
                    <a:pt x="3504909" y="517520"/>
                    <a:pt x="3504909" y="519178"/>
                  </a:cubicBezTo>
                  <a:cubicBezTo>
                    <a:pt x="3504909" y="525809"/>
                    <a:pt x="3512397" y="529125"/>
                    <a:pt x="3527375" y="529125"/>
                  </a:cubicBezTo>
                  <a:lnTo>
                    <a:pt x="3572310" y="524152"/>
                  </a:lnTo>
                  <a:cubicBezTo>
                    <a:pt x="3577303" y="523322"/>
                    <a:pt x="3592282" y="521664"/>
                    <a:pt x="3617245" y="519178"/>
                  </a:cubicBezTo>
                  <a:cubicBezTo>
                    <a:pt x="3667172" y="514204"/>
                    <a:pt x="3722092" y="511717"/>
                    <a:pt x="3782006" y="511717"/>
                  </a:cubicBezTo>
                  <a:cubicBezTo>
                    <a:pt x="3859394" y="511717"/>
                    <a:pt x="3926171" y="524773"/>
                    <a:pt x="3982340" y="550885"/>
                  </a:cubicBezTo>
                  <a:cubicBezTo>
                    <a:pt x="4038508" y="576998"/>
                    <a:pt x="4066592" y="605389"/>
                    <a:pt x="4066592" y="636061"/>
                  </a:cubicBezTo>
                  <a:cubicBezTo>
                    <a:pt x="4066592" y="687456"/>
                    <a:pt x="4019161" y="730148"/>
                    <a:pt x="3924299" y="764135"/>
                  </a:cubicBezTo>
                  <a:cubicBezTo>
                    <a:pt x="3829437" y="798122"/>
                    <a:pt x="3712108" y="815116"/>
                    <a:pt x="3572310" y="815116"/>
                  </a:cubicBezTo>
                  <a:cubicBezTo>
                    <a:pt x="3362616" y="815116"/>
                    <a:pt x="3199103" y="780714"/>
                    <a:pt x="3081773" y="711910"/>
                  </a:cubicBezTo>
                  <a:cubicBezTo>
                    <a:pt x="2979422" y="652226"/>
                    <a:pt x="2928246" y="580520"/>
                    <a:pt x="2928246" y="496796"/>
                  </a:cubicBezTo>
                  <a:cubicBezTo>
                    <a:pt x="2928246" y="389860"/>
                    <a:pt x="3023108" y="297431"/>
                    <a:pt x="3212832" y="219509"/>
                  </a:cubicBezTo>
                  <a:cubicBezTo>
                    <a:pt x="3412542" y="137442"/>
                    <a:pt x="3662179" y="96409"/>
                    <a:pt x="3961744" y="96409"/>
                  </a:cubicBezTo>
                  <a:cubicBezTo>
                    <a:pt x="4351179" y="96409"/>
                    <a:pt x="4663226" y="158167"/>
                    <a:pt x="4897885" y="281681"/>
                  </a:cubicBezTo>
                  <a:cubicBezTo>
                    <a:pt x="5107580" y="391933"/>
                    <a:pt x="5212428" y="523322"/>
                    <a:pt x="5212428" y="675851"/>
                  </a:cubicBezTo>
                  <a:cubicBezTo>
                    <a:pt x="5212428" y="830866"/>
                    <a:pt x="5067639" y="963914"/>
                    <a:pt x="4778058" y="1074994"/>
                  </a:cubicBezTo>
                  <a:cubicBezTo>
                    <a:pt x="4478494" y="1190219"/>
                    <a:pt x="4106535" y="1247832"/>
                    <a:pt x="3662179" y="1247832"/>
                  </a:cubicBezTo>
                  <a:cubicBezTo>
                    <a:pt x="3420031" y="1247832"/>
                    <a:pt x="3207841" y="1228766"/>
                    <a:pt x="3025604" y="1190634"/>
                  </a:cubicBezTo>
                  <a:cubicBezTo>
                    <a:pt x="2865837" y="1157475"/>
                    <a:pt x="2712310" y="1106495"/>
                    <a:pt x="2565024" y="1037691"/>
                  </a:cubicBezTo>
                  <a:cubicBezTo>
                    <a:pt x="2462672" y="990440"/>
                    <a:pt x="2336606" y="918736"/>
                    <a:pt x="2186822" y="822576"/>
                  </a:cubicBezTo>
                  <a:lnTo>
                    <a:pt x="1658840" y="455763"/>
                  </a:lnTo>
                  <a:cubicBezTo>
                    <a:pt x="1441655" y="332248"/>
                    <a:pt x="1185777" y="270490"/>
                    <a:pt x="891205" y="270490"/>
                  </a:cubicBezTo>
                  <a:cubicBezTo>
                    <a:pt x="599130" y="270490"/>
                    <a:pt x="371959" y="319813"/>
                    <a:pt x="209696" y="418459"/>
                  </a:cubicBezTo>
                  <a:cubicBezTo>
                    <a:pt x="69898" y="503842"/>
                    <a:pt x="0" y="607876"/>
                    <a:pt x="0" y="730562"/>
                  </a:cubicBezTo>
                  <a:cubicBezTo>
                    <a:pt x="0" y="824234"/>
                    <a:pt x="31205" y="898426"/>
                    <a:pt x="93614" y="953137"/>
                  </a:cubicBezTo>
                  <a:cubicBezTo>
                    <a:pt x="178490" y="1028573"/>
                    <a:pt x="319535" y="1066290"/>
                    <a:pt x="516750" y="1066290"/>
                  </a:cubicBezTo>
                  <a:cubicBezTo>
                    <a:pt x="596633" y="1066290"/>
                    <a:pt x="668403" y="1055721"/>
                    <a:pt x="732061" y="1034582"/>
                  </a:cubicBezTo>
                  <a:cubicBezTo>
                    <a:pt x="795719" y="1013444"/>
                    <a:pt x="830045" y="994793"/>
                    <a:pt x="835038" y="978628"/>
                  </a:cubicBezTo>
                  <a:cubicBezTo>
                    <a:pt x="840029" y="962463"/>
                    <a:pt x="842526" y="950650"/>
                    <a:pt x="842526" y="943190"/>
                  </a:cubicBezTo>
                  <a:cubicBezTo>
                    <a:pt x="842526" y="924953"/>
                    <a:pt x="833788" y="909617"/>
                    <a:pt x="816314" y="897183"/>
                  </a:cubicBezTo>
                  <a:cubicBezTo>
                    <a:pt x="796343" y="888064"/>
                    <a:pt x="783861" y="883505"/>
                    <a:pt x="778868" y="883505"/>
                  </a:cubicBezTo>
                  <a:cubicBezTo>
                    <a:pt x="766387" y="883505"/>
                    <a:pt x="751408" y="886406"/>
                    <a:pt x="733933" y="892209"/>
                  </a:cubicBezTo>
                  <a:cubicBezTo>
                    <a:pt x="698984" y="903814"/>
                    <a:pt x="662163" y="912104"/>
                    <a:pt x="623470" y="917078"/>
                  </a:cubicBezTo>
                  <a:cubicBezTo>
                    <a:pt x="584775" y="922052"/>
                    <a:pt x="544209" y="924538"/>
                    <a:pt x="501771" y="924538"/>
                  </a:cubicBezTo>
                  <a:cubicBezTo>
                    <a:pt x="379448" y="924538"/>
                    <a:pt x="287083" y="902156"/>
                    <a:pt x="224673" y="857393"/>
                  </a:cubicBezTo>
                  <a:cubicBezTo>
                    <a:pt x="174746" y="821747"/>
                    <a:pt x="149783" y="776983"/>
                    <a:pt x="149783" y="723101"/>
                  </a:cubicBezTo>
                  <a:cubicBezTo>
                    <a:pt x="149783" y="636061"/>
                    <a:pt x="190972" y="563527"/>
                    <a:pt x="273352" y="505500"/>
                  </a:cubicBezTo>
                  <a:cubicBezTo>
                    <a:pt x="373207" y="435038"/>
                    <a:pt x="516750" y="399808"/>
                    <a:pt x="703977" y="399808"/>
                  </a:cubicBezTo>
                  <a:cubicBezTo>
                    <a:pt x="841277" y="399808"/>
                    <a:pt x="967345" y="425091"/>
                    <a:pt x="1082179" y="475657"/>
                  </a:cubicBezTo>
                  <a:cubicBezTo>
                    <a:pt x="1162062" y="511303"/>
                    <a:pt x="1182504" y="493654"/>
                    <a:pt x="1377999" y="662173"/>
                  </a:cubicBezTo>
                  <a:cubicBezTo>
                    <a:pt x="1573495" y="830692"/>
                    <a:pt x="1677817" y="1169769"/>
                    <a:pt x="2255150" y="1486770"/>
                  </a:cubicBezTo>
                  <a:cubicBezTo>
                    <a:pt x="2832484" y="1803770"/>
                    <a:pt x="3659058" y="1848042"/>
                    <a:pt x="4225315" y="1804522"/>
                  </a:cubicBezTo>
                  <a:cubicBezTo>
                    <a:pt x="4791573" y="1761001"/>
                    <a:pt x="5472731" y="1432725"/>
                    <a:pt x="5652698" y="1225649"/>
                  </a:cubicBezTo>
                  <a:cubicBezTo>
                    <a:pt x="5765177" y="1096226"/>
                    <a:pt x="5821982" y="969352"/>
                    <a:pt x="5831277" y="850515"/>
                  </a:cubicBezTo>
                  <a:close/>
                </a:path>
              </a:pathLst>
            </a:custGeom>
            <a:grpFill/>
            <a:ln w="19050">
              <a:solidFill>
                <a:schemeClr val="tx1">
                  <a:lumMod val="85000"/>
                </a:schemeClr>
              </a:solidFill>
            </a:ln>
            <a:effectLst/>
            <a:scene3d>
              <a:camera prst="orthographicFront"/>
              <a:lightRig rig="flood"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sp>
          <p:nvSpPr>
            <p:cNvPr id="13" name="Forma libre 6"/>
            <p:cNvSpPr/>
            <p:nvPr/>
          </p:nvSpPr>
          <p:spPr>
            <a:xfrm rot="16200000" flipH="1">
              <a:off x="279053" y="3801360"/>
              <a:ext cx="2307604" cy="842804"/>
            </a:xfrm>
            <a:custGeom>
              <a:avLst/>
              <a:gdLst>
                <a:gd name="connsiteX0" fmla="*/ 5831277 w 5832648"/>
                <a:gd name="connsiteY0" fmla="*/ 850515 h 1818625"/>
                <a:gd name="connsiteX1" fmla="*/ 5798458 w 5832648"/>
                <a:gd name="connsiteY1" fmla="*/ 646474 h 1818625"/>
                <a:gd name="connsiteX2" fmla="*/ 5222804 w 5832648"/>
                <a:gd name="connsiteY2" fmla="*/ 196376 h 1818625"/>
                <a:gd name="connsiteX3" fmla="*/ 3982299 w 5832648"/>
                <a:gd name="connsiteY3" fmla="*/ 5082 h 1818625"/>
                <a:gd name="connsiteX4" fmla="*/ 3094879 w 5832648"/>
                <a:gd name="connsiteY4" fmla="*/ 176611 h 1818625"/>
                <a:gd name="connsiteX5" fmla="*/ 2733529 w 5832648"/>
                <a:gd name="connsiteY5" fmla="*/ 506743 h 1818625"/>
                <a:gd name="connsiteX6" fmla="*/ 2950714 w 5832648"/>
                <a:gd name="connsiteY6" fmla="*/ 811385 h 1818625"/>
                <a:gd name="connsiteX7" fmla="*/ 3639713 w 5832648"/>
                <a:gd name="connsiteY7" fmla="*/ 941947 h 1818625"/>
                <a:gd name="connsiteX8" fmla="*/ 4180801 w 5832648"/>
                <a:gd name="connsiteY8" fmla="*/ 854284 h 1818625"/>
                <a:gd name="connsiteX9" fmla="*/ 4396114 w 5832648"/>
                <a:gd name="connsiteY9" fmla="*/ 650982 h 1818625"/>
                <a:gd name="connsiteX10" fmla="*/ 4276287 w 5832648"/>
                <a:gd name="connsiteY10" fmla="*/ 473171 h 1818625"/>
                <a:gd name="connsiteX11" fmla="*/ 3871875 w 5832648"/>
                <a:gd name="connsiteY11" fmla="*/ 387373 h 1818625"/>
                <a:gd name="connsiteX12" fmla="*/ 3609755 w 5832648"/>
                <a:gd name="connsiteY12" fmla="*/ 430894 h 1818625"/>
                <a:gd name="connsiteX13" fmla="*/ 3516142 w 5832648"/>
                <a:gd name="connsiteY13" fmla="*/ 490578 h 1818625"/>
                <a:gd name="connsiteX14" fmla="*/ 3504909 w 5832648"/>
                <a:gd name="connsiteY14" fmla="*/ 519178 h 1818625"/>
                <a:gd name="connsiteX15" fmla="*/ 3527375 w 5832648"/>
                <a:gd name="connsiteY15" fmla="*/ 529125 h 1818625"/>
                <a:gd name="connsiteX16" fmla="*/ 3572310 w 5832648"/>
                <a:gd name="connsiteY16" fmla="*/ 524152 h 1818625"/>
                <a:gd name="connsiteX17" fmla="*/ 3617245 w 5832648"/>
                <a:gd name="connsiteY17" fmla="*/ 519178 h 1818625"/>
                <a:gd name="connsiteX18" fmla="*/ 3782006 w 5832648"/>
                <a:gd name="connsiteY18" fmla="*/ 511717 h 1818625"/>
                <a:gd name="connsiteX19" fmla="*/ 3982340 w 5832648"/>
                <a:gd name="connsiteY19" fmla="*/ 550885 h 1818625"/>
                <a:gd name="connsiteX20" fmla="*/ 4066592 w 5832648"/>
                <a:gd name="connsiteY20" fmla="*/ 636061 h 1818625"/>
                <a:gd name="connsiteX21" fmla="*/ 3924299 w 5832648"/>
                <a:gd name="connsiteY21" fmla="*/ 764135 h 1818625"/>
                <a:gd name="connsiteX22" fmla="*/ 3572310 w 5832648"/>
                <a:gd name="connsiteY22" fmla="*/ 815116 h 1818625"/>
                <a:gd name="connsiteX23" fmla="*/ 3081773 w 5832648"/>
                <a:gd name="connsiteY23" fmla="*/ 711910 h 1818625"/>
                <a:gd name="connsiteX24" fmla="*/ 2928246 w 5832648"/>
                <a:gd name="connsiteY24" fmla="*/ 496796 h 1818625"/>
                <a:gd name="connsiteX25" fmla="*/ 3212832 w 5832648"/>
                <a:gd name="connsiteY25" fmla="*/ 219509 h 1818625"/>
                <a:gd name="connsiteX26" fmla="*/ 3961744 w 5832648"/>
                <a:gd name="connsiteY26" fmla="*/ 96409 h 1818625"/>
                <a:gd name="connsiteX27" fmla="*/ 4897885 w 5832648"/>
                <a:gd name="connsiteY27" fmla="*/ 281681 h 1818625"/>
                <a:gd name="connsiteX28" fmla="*/ 5212428 w 5832648"/>
                <a:gd name="connsiteY28" fmla="*/ 675851 h 1818625"/>
                <a:gd name="connsiteX29" fmla="*/ 4778058 w 5832648"/>
                <a:gd name="connsiteY29" fmla="*/ 1074994 h 1818625"/>
                <a:gd name="connsiteX30" fmla="*/ 3662179 w 5832648"/>
                <a:gd name="connsiteY30" fmla="*/ 1247832 h 1818625"/>
                <a:gd name="connsiteX31" fmla="*/ 3025604 w 5832648"/>
                <a:gd name="connsiteY31" fmla="*/ 1190634 h 1818625"/>
                <a:gd name="connsiteX32" fmla="*/ 2565024 w 5832648"/>
                <a:gd name="connsiteY32" fmla="*/ 1037691 h 1818625"/>
                <a:gd name="connsiteX33" fmla="*/ 2186822 w 5832648"/>
                <a:gd name="connsiteY33" fmla="*/ 822576 h 1818625"/>
                <a:gd name="connsiteX34" fmla="*/ 1658840 w 5832648"/>
                <a:gd name="connsiteY34" fmla="*/ 455763 h 1818625"/>
                <a:gd name="connsiteX35" fmla="*/ 891205 w 5832648"/>
                <a:gd name="connsiteY35" fmla="*/ 270490 h 1818625"/>
                <a:gd name="connsiteX36" fmla="*/ 209696 w 5832648"/>
                <a:gd name="connsiteY36" fmla="*/ 418459 h 1818625"/>
                <a:gd name="connsiteX37" fmla="*/ 0 w 5832648"/>
                <a:gd name="connsiteY37" fmla="*/ 730562 h 1818625"/>
                <a:gd name="connsiteX38" fmla="*/ 93614 w 5832648"/>
                <a:gd name="connsiteY38" fmla="*/ 953137 h 1818625"/>
                <a:gd name="connsiteX39" fmla="*/ 516750 w 5832648"/>
                <a:gd name="connsiteY39" fmla="*/ 1066290 h 1818625"/>
                <a:gd name="connsiteX40" fmla="*/ 732061 w 5832648"/>
                <a:gd name="connsiteY40" fmla="*/ 1034582 h 1818625"/>
                <a:gd name="connsiteX41" fmla="*/ 835038 w 5832648"/>
                <a:gd name="connsiteY41" fmla="*/ 978628 h 1818625"/>
                <a:gd name="connsiteX42" fmla="*/ 842526 w 5832648"/>
                <a:gd name="connsiteY42" fmla="*/ 943190 h 1818625"/>
                <a:gd name="connsiteX43" fmla="*/ 816314 w 5832648"/>
                <a:gd name="connsiteY43" fmla="*/ 897183 h 1818625"/>
                <a:gd name="connsiteX44" fmla="*/ 778868 w 5832648"/>
                <a:gd name="connsiteY44" fmla="*/ 883505 h 1818625"/>
                <a:gd name="connsiteX45" fmla="*/ 733933 w 5832648"/>
                <a:gd name="connsiteY45" fmla="*/ 892209 h 1818625"/>
                <a:gd name="connsiteX46" fmla="*/ 623470 w 5832648"/>
                <a:gd name="connsiteY46" fmla="*/ 917078 h 1818625"/>
                <a:gd name="connsiteX47" fmla="*/ 501771 w 5832648"/>
                <a:gd name="connsiteY47" fmla="*/ 924538 h 1818625"/>
                <a:gd name="connsiteX48" fmla="*/ 224673 w 5832648"/>
                <a:gd name="connsiteY48" fmla="*/ 857393 h 1818625"/>
                <a:gd name="connsiteX49" fmla="*/ 149783 w 5832648"/>
                <a:gd name="connsiteY49" fmla="*/ 723101 h 1818625"/>
                <a:gd name="connsiteX50" fmla="*/ 273352 w 5832648"/>
                <a:gd name="connsiteY50" fmla="*/ 505500 h 1818625"/>
                <a:gd name="connsiteX51" fmla="*/ 703977 w 5832648"/>
                <a:gd name="connsiteY51" fmla="*/ 399808 h 1818625"/>
                <a:gd name="connsiteX52" fmla="*/ 1082179 w 5832648"/>
                <a:gd name="connsiteY52" fmla="*/ 475657 h 1818625"/>
                <a:gd name="connsiteX53" fmla="*/ 1377999 w 5832648"/>
                <a:gd name="connsiteY53" fmla="*/ 662173 h 1818625"/>
                <a:gd name="connsiteX54" fmla="*/ 2255150 w 5832648"/>
                <a:gd name="connsiteY54" fmla="*/ 1486770 h 1818625"/>
                <a:gd name="connsiteX55" fmla="*/ 4225315 w 5832648"/>
                <a:gd name="connsiteY55" fmla="*/ 1804522 h 1818625"/>
                <a:gd name="connsiteX56" fmla="*/ 5652698 w 5832648"/>
                <a:gd name="connsiteY56" fmla="*/ 1225649 h 1818625"/>
                <a:gd name="connsiteX57" fmla="*/ 5831277 w 5832648"/>
                <a:gd name="connsiteY57" fmla="*/ 850515 h 1818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Lst>
              <a:rect l="l" t="t" r="r" b="b"/>
              <a:pathLst>
                <a:path w="5832648" h="1818625">
                  <a:moveTo>
                    <a:pt x="5831277" y="850515"/>
                  </a:moveTo>
                  <a:cubicBezTo>
                    <a:pt x="5836853" y="779212"/>
                    <a:pt x="5825326" y="710803"/>
                    <a:pt x="5798458" y="646474"/>
                  </a:cubicBezTo>
                  <a:cubicBezTo>
                    <a:pt x="5726809" y="474929"/>
                    <a:pt x="5525497" y="303274"/>
                    <a:pt x="5222804" y="196376"/>
                  </a:cubicBezTo>
                  <a:cubicBezTo>
                    <a:pt x="4920110" y="89477"/>
                    <a:pt x="4583626" y="-25754"/>
                    <a:pt x="3982299" y="5082"/>
                  </a:cubicBezTo>
                  <a:cubicBezTo>
                    <a:pt x="3380973" y="35917"/>
                    <a:pt x="3303007" y="93000"/>
                    <a:pt x="3094879" y="176611"/>
                  </a:cubicBezTo>
                  <a:cubicBezTo>
                    <a:pt x="2886750" y="260221"/>
                    <a:pt x="2733529" y="378255"/>
                    <a:pt x="2733529" y="506743"/>
                  </a:cubicBezTo>
                  <a:cubicBezTo>
                    <a:pt x="2733529" y="631916"/>
                    <a:pt x="2805923" y="733463"/>
                    <a:pt x="2950714" y="811385"/>
                  </a:cubicBezTo>
                  <a:cubicBezTo>
                    <a:pt x="3112977" y="898426"/>
                    <a:pt x="3342644" y="941947"/>
                    <a:pt x="3639713" y="941947"/>
                  </a:cubicBezTo>
                  <a:cubicBezTo>
                    <a:pt x="3856896" y="941947"/>
                    <a:pt x="4037260" y="912726"/>
                    <a:pt x="4180801" y="854284"/>
                  </a:cubicBezTo>
                  <a:cubicBezTo>
                    <a:pt x="4324343" y="795842"/>
                    <a:pt x="4396114" y="728075"/>
                    <a:pt x="4396114" y="650982"/>
                  </a:cubicBezTo>
                  <a:cubicBezTo>
                    <a:pt x="4396114" y="580520"/>
                    <a:pt x="4356172" y="521250"/>
                    <a:pt x="4276287" y="473171"/>
                  </a:cubicBezTo>
                  <a:cubicBezTo>
                    <a:pt x="4181426" y="415972"/>
                    <a:pt x="4046622" y="387373"/>
                    <a:pt x="3871875" y="387373"/>
                  </a:cubicBezTo>
                  <a:cubicBezTo>
                    <a:pt x="3767027" y="387373"/>
                    <a:pt x="3679654" y="401880"/>
                    <a:pt x="3609755" y="430894"/>
                  </a:cubicBezTo>
                  <a:cubicBezTo>
                    <a:pt x="3554835" y="453275"/>
                    <a:pt x="3523631" y="473171"/>
                    <a:pt x="3516142" y="490578"/>
                  </a:cubicBezTo>
                  <a:cubicBezTo>
                    <a:pt x="3508652" y="507987"/>
                    <a:pt x="3504909" y="517520"/>
                    <a:pt x="3504909" y="519178"/>
                  </a:cubicBezTo>
                  <a:cubicBezTo>
                    <a:pt x="3504909" y="525809"/>
                    <a:pt x="3512397" y="529125"/>
                    <a:pt x="3527375" y="529125"/>
                  </a:cubicBezTo>
                  <a:lnTo>
                    <a:pt x="3572310" y="524152"/>
                  </a:lnTo>
                  <a:cubicBezTo>
                    <a:pt x="3577303" y="523322"/>
                    <a:pt x="3592282" y="521664"/>
                    <a:pt x="3617245" y="519178"/>
                  </a:cubicBezTo>
                  <a:cubicBezTo>
                    <a:pt x="3667172" y="514204"/>
                    <a:pt x="3722092" y="511717"/>
                    <a:pt x="3782006" y="511717"/>
                  </a:cubicBezTo>
                  <a:cubicBezTo>
                    <a:pt x="3859394" y="511717"/>
                    <a:pt x="3926171" y="524773"/>
                    <a:pt x="3982340" y="550885"/>
                  </a:cubicBezTo>
                  <a:cubicBezTo>
                    <a:pt x="4038508" y="576998"/>
                    <a:pt x="4066592" y="605389"/>
                    <a:pt x="4066592" y="636061"/>
                  </a:cubicBezTo>
                  <a:cubicBezTo>
                    <a:pt x="4066592" y="687456"/>
                    <a:pt x="4019161" y="730148"/>
                    <a:pt x="3924299" y="764135"/>
                  </a:cubicBezTo>
                  <a:cubicBezTo>
                    <a:pt x="3829437" y="798122"/>
                    <a:pt x="3712108" y="815116"/>
                    <a:pt x="3572310" y="815116"/>
                  </a:cubicBezTo>
                  <a:cubicBezTo>
                    <a:pt x="3362616" y="815116"/>
                    <a:pt x="3199103" y="780714"/>
                    <a:pt x="3081773" y="711910"/>
                  </a:cubicBezTo>
                  <a:cubicBezTo>
                    <a:pt x="2979422" y="652226"/>
                    <a:pt x="2928246" y="580520"/>
                    <a:pt x="2928246" y="496796"/>
                  </a:cubicBezTo>
                  <a:cubicBezTo>
                    <a:pt x="2928246" y="389860"/>
                    <a:pt x="3023108" y="297431"/>
                    <a:pt x="3212832" y="219509"/>
                  </a:cubicBezTo>
                  <a:cubicBezTo>
                    <a:pt x="3412542" y="137442"/>
                    <a:pt x="3662179" y="96409"/>
                    <a:pt x="3961744" y="96409"/>
                  </a:cubicBezTo>
                  <a:cubicBezTo>
                    <a:pt x="4351179" y="96409"/>
                    <a:pt x="4663226" y="158167"/>
                    <a:pt x="4897885" y="281681"/>
                  </a:cubicBezTo>
                  <a:cubicBezTo>
                    <a:pt x="5107580" y="391933"/>
                    <a:pt x="5212428" y="523322"/>
                    <a:pt x="5212428" y="675851"/>
                  </a:cubicBezTo>
                  <a:cubicBezTo>
                    <a:pt x="5212428" y="830866"/>
                    <a:pt x="5067639" y="963914"/>
                    <a:pt x="4778058" y="1074994"/>
                  </a:cubicBezTo>
                  <a:cubicBezTo>
                    <a:pt x="4478494" y="1190219"/>
                    <a:pt x="4106535" y="1247832"/>
                    <a:pt x="3662179" y="1247832"/>
                  </a:cubicBezTo>
                  <a:cubicBezTo>
                    <a:pt x="3420031" y="1247832"/>
                    <a:pt x="3207841" y="1228766"/>
                    <a:pt x="3025604" y="1190634"/>
                  </a:cubicBezTo>
                  <a:cubicBezTo>
                    <a:pt x="2865837" y="1157475"/>
                    <a:pt x="2712310" y="1106495"/>
                    <a:pt x="2565024" y="1037691"/>
                  </a:cubicBezTo>
                  <a:cubicBezTo>
                    <a:pt x="2462672" y="990440"/>
                    <a:pt x="2336606" y="918736"/>
                    <a:pt x="2186822" y="822576"/>
                  </a:cubicBezTo>
                  <a:lnTo>
                    <a:pt x="1658840" y="455763"/>
                  </a:lnTo>
                  <a:cubicBezTo>
                    <a:pt x="1441655" y="332248"/>
                    <a:pt x="1185777" y="270490"/>
                    <a:pt x="891205" y="270490"/>
                  </a:cubicBezTo>
                  <a:cubicBezTo>
                    <a:pt x="599130" y="270490"/>
                    <a:pt x="371959" y="319813"/>
                    <a:pt x="209696" y="418459"/>
                  </a:cubicBezTo>
                  <a:cubicBezTo>
                    <a:pt x="69898" y="503842"/>
                    <a:pt x="0" y="607876"/>
                    <a:pt x="0" y="730562"/>
                  </a:cubicBezTo>
                  <a:cubicBezTo>
                    <a:pt x="0" y="824234"/>
                    <a:pt x="31205" y="898426"/>
                    <a:pt x="93614" y="953137"/>
                  </a:cubicBezTo>
                  <a:cubicBezTo>
                    <a:pt x="178490" y="1028573"/>
                    <a:pt x="319535" y="1066290"/>
                    <a:pt x="516750" y="1066290"/>
                  </a:cubicBezTo>
                  <a:cubicBezTo>
                    <a:pt x="596633" y="1066290"/>
                    <a:pt x="668403" y="1055721"/>
                    <a:pt x="732061" y="1034582"/>
                  </a:cubicBezTo>
                  <a:cubicBezTo>
                    <a:pt x="795719" y="1013444"/>
                    <a:pt x="830045" y="994793"/>
                    <a:pt x="835038" y="978628"/>
                  </a:cubicBezTo>
                  <a:cubicBezTo>
                    <a:pt x="840029" y="962463"/>
                    <a:pt x="842526" y="950650"/>
                    <a:pt x="842526" y="943190"/>
                  </a:cubicBezTo>
                  <a:cubicBezTo>
                    <a:pt x="842526" y="924953"/>
                    <a:pt x="833788" y="909617"/>
                    <a:pt x="816314" y="897183"/>
                  </a:cubicBezTo>
                  <a:cubicBezTo>
                    <a:pt x="796343" y="888064"/>
                    <a:pt x="783861" y="883505"/>
                    <a:pt x="778868" y="883505"/>
                  </a:cubicBezTo>
                  <a:cubicBezTo>
                    <a:pt x="766387" y="883505"/>
                    <a:pt x="751408" y="886406"/>
                    <a:pt x="733933" y="892209"/>
                  </a:cubicBezTo>
                  <a:cubicBezTo>
                    <a:pt x="698984" y="903814"/>
                    <a:pt x="662163" y="912104"/>
                    <a:pt x="623470" y="917078"/>
                  </a:cubicBezTo>
                  <a:cubicBezTo>
                    <a:pt x="584775" y="922052"/>
                    <a:pt x="544209" y="924538"/>
                    <a:pt x="501771" y="924538"/>
                  </a:cubicBezTo>
                  <a:cubicBezTo>
                    <a:pt x="379448" y="924538"/>
                    <a:pt x="287083" y="902156"/>
                    <a:pt x="224673" y="857393"/>
                  </a:cubicBezTo>
                  <a:cubicBezTo>
                    <a:pt x="174746" y="821747"/>
                    <a:pt x="149783" y="776983"/>
                    <a:pt x="149783" y="723101"/>
                  </a:cubicBezTo>
                  <a:cubicBezTo>
                    <a:pt x="149783" y="636061"/>
                    <a:pt x="190972" y="563527"/>
                    <a:pt x="273352" y="505500"/>
                  </a:cubicBezTo>
                  <a:cubicBezTo>
                    <a:pt x="373207" y="435038"/>
                    <a:pt x="516750" y="399808"/>
                    <a:pt x="703977" y="399808"/>
                  </a:cubicBezTo>
                  <a:cubicBezTo>
                    <a:pt x="841277" y="399808"/>
                    <a:pt x="967345" y="425091"/>
                    <a:pt x="1082179" y="475657"/>
                  </a:cubicBezTo>
                  <a:cubicBezTo>
                    <a:pt x="1162062" y="511303"/>
                    <a:pt x="1182504" y="493654"/>
                    <a:pt x="1377999" y="662173"/>
                  </a:cubicBezTo>
                  <a:cubicBezTo>
                    <a:pt x="1573495" y="830692"/>
                    <a:pt x="1677817" y="1169769"/>
                    <a:pt x="2255150" y="1486770"/>
                  </a:cubicBezTo>
                  <a:cubicBezTo>
                    <a:pt x="2832484" y="1803770"/>
                    <a:pt x="3659058" y="1848042"/>
                    <a:pt x="4225315" y="1804522"/>
                  </a:cubicBezTo>
                  <a:cubicBezTo>
                    <a:pt x="4791573" y="1761001"/>
                    <a:pt x="5472731" y="1432725"/>
                    <a:pt x="5652698" y="1225649"/>
                  </a:cubicBezTo>
                  <a:cubicBezTo>
                    <a:pt x="5765177" y="1096226"/>
                    <a:pt x="5821982" y="969352"/>
                    <a:pt x="5831277" y="850515"/>
                  </a:cubicBezTo>
                  <a:close/>
                </a:path>
              </a:pathLst>
            </a:custGeom>
            <a:grpFill/>
            <a:ln w="19050">
              <a:solidFill>
                <a:schemeClr val="tx1">
                  <a:lumMod val="85000"/>
                </a:schemeClr>
              </a:solidFill>
            </a:ln>
            <a:effectLst>
              <a:reflection blurRad="6350" stA="50000" endA="300" endPos="90000" dist="50800" dir="5400000" sy="-100000" algn="bl" rotWithShape="0"/>
            </a:effectLst>
            <a:scene3d>
              <a:camera prst="orthographicFront"/>
              <a:lightRig rig="flood"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grpSp>
      <p:grpSp>
        <p:nvGrpSpPr>
          <p:cNvPr id="14" name="13 Grupo"/>
          <p:cNvGrpSpPr/>
          <p:nvPr/>
        </p:nvGrpSpPr>
        <p:grpSpPr>
          <a:xfrm flipH="1">
            <a:off x="4644009" y="1005576"/>
            <a:ext cx="842805" cy="3134859"/>
            <a:chOff x="1011452" y="1196752"/>
            <a:chExt cx="842805" cy="4179812"/>
          </a:xfrm>
          <a:gradFill>
            <a:gsLst>
              <a:gs pos="0">
                <a:srgbClr val="C00000"/>
              </a:gs>
              <a:gs pos="36000">
                <a:srgbClr val="FAC77D">
                  <a:lumMod val="81000"/>
                  <a:lumOff val="19000"/>
                  <a:alpha val="63000"/>
                </a:srgbClr>
              </a:gs>
              <a:gs pos="61000">
                <a:srgbClr val="FBA97D">
                  <a:lumMod val="58000"/>
                  <a:lumOff val="42000"/>
                  <a:alpha val="60000"/>
                </a:srgbClr>
              </a:gs>
              <a:gs pos="82001">
                <a:srgbClr val="C00000"/>
              </a:gs>
              <a:gs pos="100000">
                <a:srgbClr val="FEE7F2">
                  <a:alpha val="62000"/>
                </a:srgbClr>
              </a:gs>
            </a:gsLst>
            <a:lin ang="5400000" scaled="0"/>
          </a:gradFill>
        </p:grpSpPr>
        <p:sp>
          <p:nvSpPr>
            <p:cNvPr id="15" name="Forma libre 6"/>
            <p:cNvSpPr/>
            <p:nvPr/>
          </p:nvSpPr>
          <p:spPr>
            <a:xfrm rot="5400000" flipH="1">
              <a:off x="279052" y="1929152"/>
              <a:ext cx="2307604" cy="842804"/>
            </a:xfrm>
            <a:custGeom>
              <a:avLst/>
              <a:gdLst>
                <a:gd name="connsiteX0" fmla="*/ 5831277 w 5832648"/>
                <a:gd name="connsiteY0" fmla="*/ 850515 h 1818625"/>
                <a:gd name="connsiteX1" fmla="*/ 5798458 w 5832648"/>
                <a:gd name="connsiteY1" fmla="*/ 646474 h 1818625"/>
                <a:gd name="connsiteX2" fmla="*/ 5222804 w 5832648"/>
                <a:gd name="connsiteY2" fmla="*/ 196376 h 1818625"/>
                <a:gd name="connsiteX3" fmla="*/ 3982299 w 5832648"/>
                <a:gd name="connsiteY3" fmla="*/ 5082 h 1818625"/>
                <a:gd name="connsiteX4" fmla="*/ 3094879 w 5832648"/>
                <a:gd name="connsiteY4" fmla="*/ 176611 h 1818625"/>
                <a:gd name="connsiteX5" fmla="*/ 2733529 w 5832648"/>
                <a:gd name="connsiteY5" fmla="*/ 506743 h 1818625"/>
                <a:gd name="connsiteX6" fmla="*/ 2950714 w 5832648"/>
                <a:gd name="connsiteY6" fmla="*/ 811385 h 1818625"/>
                <a:gd name="connsiteX7" fmla="*/ 3639713 w 5832648"/>
                <a:gd name="connsiteY7" fmla="*/ 941947 h 1818625"/>
                <a:gd name="connsiteX8" fmla="*/ 4180801 w 5832648"/>
                <a:gd name="connsiteY8" fmla="*/ 854284 h 1818625"/>
                <a:gd name="connsiteX9" fmla="*/ 4396114 w 5832648"/>
                <a:gd name="connsiteY9" fmla="*/ 650982 h 1818625"/>
                <a:gd name="connsiteX10" fmla="*/ 4276287 w 5832648"/>
                <a:gd name="connsiteY10" fmla="*/ 473171 h 1818625"/>
                <a:gd name="connsiteX11" fmla="*/ 3871875 w 5832648"/>
                <a:gd name="connsiteY11" fmla="*/ 387373 h 1818625"/>
                <a:gd name="connsiteX12" fmla="*/ 3609755 w 5832648"/>
                <a:gd name="connsiteY12" fmla="*/ 430894 h 1818625"/>
                <a:gd name="connsiteX13" fmla="*/ 3516142 w 5832648"/>
                <a:gd name="connsiteY13" fmla="*/ 490578 h 1818625"/>
                <a:gd name="connsiteX14" fmla="*/ 3504909 w 5832648"/>
                <a:gd name="connsiteY14" fmla="*/ 519178 h 1818625"/>
                <a:gd name="connsiteX15" fmla="*/ 3527375 w 5832648"/>
                <a:gd name="connsiteY15" fmla="*/ 529125 h 1818625"/>
                <a:gd name="connsiteX16" fmla="*/ 3572310 w 5832648"/>
                <a:gd name="connsiteY16" fmla="*/ 524152 h 1818625"/>
                <a:gd name="connsiteX17" fmla="*/ 3617245 w 5832648"/>
                <a:gd name="connsiteY17" fmla="*/ 519178 h 1818625"/>
                <a:gd name="connsiteX18" fmla="*/ 3782006 w 5832648"/>
                <a:gd name="connsiteY18" fmla="*/ 511717 h 1818625"/>
                <a:gd name="connsiteX19" fmla="*/ 3982340 w 5832648"/>
                <a:gd name="connsiteY19" fmla="*/ 550885 h 1818625"/>
                <a:gd name="connsiteX20" fmla="*/ 4066592 w 5832648"/>
                <a:gd name="connsiteY20" fmla="*/ 636061 h 1818625"/>
                <a:gd name="connsiteX21" fmla="*/ 3924299 w 5832648"/>
                <a:gd name="connsiteY21" fmla="*/ 764135 h 1818625"/>
                <a:gd name="connsiteX22" fmla="*/ 3572310 w 5832648"/>
                <a:gd name="connsiteY22" fmla="*/ 815116 h 1818625"/>
                <a:gd name="connsiteX23" fmla="*/ 3081773 w 5832648"/>
                <a:gd name="connsiteY23" fmla="*/ 711910 h 1818625"/>
                <a:gd name="connsiteX24" fmla="*/ 2928246 w 5832648"/>
                <a:gd name="connsiteY24" fmla="*/ 496796 h 1818625"/>
                <a:gd name="connsiteX25" fmla="*/ 3212832 w 5832648"/>
                <a:gd name="connsiteY25" fmla="*/ 219509 h 1818625"/>
                <a:gd name="connsiteX26" fmla="*/ 3961744 w 5832648"/>
                <a:gd name="connsiteY26" fmla="*/ 96409 h 1818625"/>
                <a:gd name="connsiteX27" fmla="*/ 4897885 w 5832648"/>
                <a:gd name="connsiteY27" fmla="*/ 281681 h 1818625"/>
                <a:gd name="connsiteX28" fmla="*/ 5212428 w 5832648"/>
                <a:gd name="connsiteY28" fmla="*/ 675851 h 1818625"/>
                <a:gd name="connsiteX29" fmla="*/ 4778058 w 5832648"/>
                <a:gd name="connsiteY29" fmla="*/ 1074994 h 1818625"/>
                <a:gd name="connsiteX30" fmla="*/ 3662179 w 5832648"/>
                <a:gd name="connsiteY30" fmla="*/ 1247832 h 1818625"/>
                <a:gd name="connsiteX31" fmla="*/ 3025604 w 5832648"/>
                <a:gd name="connsiteY31" fmla="*/ 1190634 h 1818625"/>
                <a:gd name="connsiteX32" fmla="*/ 2565024 w 5832648"/>
                <a:gd name="connsiteY32" fmla="*/ 1037691 h 1818625"/>
                <a:gd name="connsiteX33" fmla="*/ 2186822 w 5832648"/>
                <a:gd name="connsiteY33" fmla="*/ 822576 h 1818625"/>
                <a:gd name="connsiteX34" fmla="*/ 1658840 w 5832648"/>
                <a:gd name="connsiteY34" fmla="*/ 455763 h 1818625"/>
                <a:gd name="connsiteX35" fmla="*/ 891205 w 5832648"/>
                <a:gd name="connsiteY35" fmla="*/ 270490 h 1818625"/>
                <a:gd name="connsiteX36" fmla="*/ 209696 w 5832648"/>
                <a:gd name="connsiteY36" fmla="*/ 418459 h 1818625"/>
                <a:gd name="connsiteX37" fmla="*/ 0 w 5832648"/>
                <a:gd name="connsiteY37" fmla="*/ 730562 h 1818625"/>
                <a:gd name="connsiteX38" fmla="*/ 93614 w 5832648"/>
                <a:gd name="connsiteY38" fmla="*/ 953137 h 1818625"/>
                <a:gd name="connsiteX39" fmla="*/ 516750 w 5832648"/>
                <a:gd name="connsiteY39" fmla="*/ 1066290 h 1818625"/>
                <a:gd name="connsiteX40" fmla="*/ 732061 w 5832648"/>
                <a:gd name="connsiteY40" fmla="*/ 1034582 h 1818625"/>
                <a:gd name="connsiteX41" fmla="*/ 835038 w 5832648"/>
                <a:gd name="connsiteY41" fmla="*/ 978628 h 1818625"/>
                <a:gd name="connsiteX42" fmla="*/ 842526 w 5832648"/>
                <a:gd name="connsiteY42" fmla="*/ 943190 h 1818625"/>
                <a:gd name="connsiteX43" fmla="*/ 816314 w 5832648"/>
                <a:gd name="connsiteY43" fmla="*/ 897183 h 1818625"/>
                <a:gd name="connsiteX44" fmla="*/ 778868 w 5832648"/>
                <a:gd name="connsiteY44" fmla="*/ 883505 h 1818625"/>
                <a:gd name="connsiteX45" fmla="*/ 733933 w 5832648"/>
                <a:gd name="connsiteY45" fmla="*/ 892209 h 1818625"/>
                <a:gd name="connsiteX46" fmla="*/ 623470 w 5832648"/>
                <a:gd name="connsiteY46" fmla="*/ 917078 h 1818625"/>
                <a:gd name="connsiteX47" fmla="*/ 501771 w 5832648"/>
                <a:gd name="connsiteY47" fmla="*/ 924538 h 1818625"/>
                <a:gd name="connsiteX48" fmla="*/ 224673 w 5832648"/>
                <a:gd name="connsiteY48" fmla="*/ 857393 h 1818625"/>
                <a:gd name="connsiteX49" fmla="*/ 149783 w 5832648"/>
                <a:gd name="connsiteY49" fmla="*/ 723101 h 1818625"/>
                <a:gd name="connsiteX50" fmla="*/ 273352 w 5832648"/>
                <a:gd name="connsiteY50" fmla="*/ 505500 h 1818625"/>
                <a:gd name="connsiteX51" fmla="*/ 703977 w 5832648"/>
                <a:gd name="connsiteY51" fmla="*/ 399808 h 1818625"/>
                <a:gd name="connsiteX52" fmla="*/ 1082179 w 5832648"/>
                <a:gd name="connsiteY52" fmla="*/ 475657 h 1818625"/>
                <a:gd name="connsiteX53" fmla="*/ 1377999 w 5832648"/>
                <a:gd name="connsiteY53" fmla="*/ 662173 h 1818625"/>
                <a:gd name="connsiteX54" fmla="*/ 2255150 w 5832648"/>
                <a:gd name="connsiteY54" fmla="*/ 1486770 h 1818625"/>
                <a:gd name="connsiteX55" fmla="*/ 4225315 w 5832648"/>
                <a:gd name="connsiteY55" fmla="*/ 1804522 h 1818625"/>
                <a:gd name="connsiteX56" fmla="*/ 5652698 w 5832648"/>
                <a:gd name="connsiteY56" fmla="*/ 1225649 h 1818625"/>
                <a:gd name="connsiteX57" fmla="*/ 5831277 w 5832648"/>
                <a:gd name="connsiteY57" fmla="*/ 850515 h 1818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Lst>
              <a:rect l="l" t="t" r="r" b="b"/>
              <a:pathLst>
                <a:path w="5832648" h="1818625">
                  <a:moveTo>
                    <a:pt x="5831277" y="850515"/>
                  </a:moveTo>
                  <a:cubicBezTo>
                    <a:pt x="5836853" y="779212"/>
                    <a:pt x="5825326" y="710803"/>
                    <a:pt x="5798458" y="646474"/>
                  </a:cubicBezTo>
                  <a:cubicBezTo>
                    <a:pt x="5726809" y="474929"/>
                    <a:pt x="5525497" y="303274"/>
                    <a:pt x="5222804" y="196376"/>
                  </a:cubicBezTo>
                  <a:cubicBezTo>
                    <a:pt x="4920110" y="89477"/>
                    <a:pt x="4583626" y="-25754"/>
                    <a:pt x="3982299" y="5082"/>
                  </a:cubicBezTo>
                  <a:cubicBezTo>
                    <a:pt x="3380973" y="35917"/>
                    <a:pt x="3303007" y="93000"/>
                    <a:pt x="3094879" y="176611"/>
                  </a:cubicBezTo>
                  <a:cubicBezTo>
                    <a:pt x="2886750" y="260221"/>
                    <a:pt x="2733529" y="378255"/>
                    <a:pt x="2733529" y="506743"/>
                  </a:cubicBezTo>
                  <a:cubicBezTo>
                    <a:pt x="2733529" y="631916"/>
                    <a:pt x="2805923" y="733463"/>
                    <a:pt x="2950714" y="811385"/>
                  </a:cubicBezTo>
                  <a:cubicBezTo>
                    <a:pt x="3112977" y="898426"/>
                    <a:pt x="3342644" y="941947"/>
                    <a:pt x="3639713" y="941947"/>
                  </a:cubicBezTo>
                  <a:cubicBezTo>
                    <a:pt x="3856896" y="941947"/>
                    <a:pt x="4037260" y="912726"/>
                    <a:pt x="4180801" y="854284"/>
                  </a:cubicBezTo>
                  <a:cubicBezTo>
                    <a:pt x="4324343" y="795842"/>
                    <a:pt x="4396114" y="728075"/>
                    <a:pt x="4396114" y="650982"/>
                  </a:cubicBezTo>
                  <a:cubicBezTo>
                    <a:pt x="4396114" y="580520"/>
                    <a:pt x="4356172" y="521250"/>
                    <a:pt x="4276287" y="473171"/>
                  </a:cubicBezTo>
                  <a:cubicBezTo>
                    <a:pt x="4181426" y="415972"/>
                    <a:pt x="4046622" y="387373"/>
                    <a:pt x="3871875" y="387373"/>
                  </a:cubicBezTo>
                  <a:cubicBezTo>
                    <a:pt x="3767027" y="387373"/>
                    <a:pt x="3679654" y="401880"/>
                    <a:pt x="3609755" y="430894"/>
                  </a:cubicBezTo>
                  <a:cubicBezTo>
                    <a:pt x="3554835" y="453275"/>
                    <a:pt x="3523631" y="473171"/>
                    <a:pt x="3516142" y="490578"/>
                  </a:cubicBezTo>
                  <a:cubicBezTo>
                    <a:pt x="3508652" y="507987"/>
                    <a:pt x="3504909" y="517520"/>
                    <a:pt x="3504909" y="519178"/>
                  </a:cubicBezTo>
                  <a:cubicBezTo>
                    <a:pt x="3504909" y="525809"/>
                    <a:pt x="3512397" y="529125"/>
                    <a:pt x="3527375" y="529125"/>
                  </a:cubicBezTo>
                  <a:lnTo>
                    <a:pt x="3572310" y="524152"/>
                  </a:lnTo>
                  <a:cubicBezTo>
                    <a:pt x="3577303" y="523322"/>
                    <a:pt x="3592282" y="521664"/>
                    <a:pt x="3617245" y="519178"/>
                  </a:cubicBezTo>
                  <a:cubicBezTo>
                    <a:pt x="3667172" y="514204"/>
                    <a:pt x="3722092" y="511717"/>
                    <a:pt x="3782006" y="511717"/>
                  </a:cubicBezTo>
                  <a:cubicBezTo>
                    <a:pt x="3859394" y="511717"/>
                    <a:pt x="3926171" y="524773"/>
                    <a:pt x="3982340" y="550885"/>
                  </a:cubicBezTo>
                  <a:cubicBezTo>
                    <a:pt x="4038508" y="576998"/>
                    <a:pt x="4066592" y="605389"/>
                    <a:pt x="4066592" y="636061"/>
                  </a:cubicBezTo>
                  <a:cubicBezTo>
                    <a:pt x="4066592" y="687456"/>
                    <a:pt x="4019161" y="730148"/>
                    <a:pt x="3924299" y="764135"/>
                  </a:cubicBezTo>
                  <a:cubicBezTo>
                    <a:pt x="3829437" y="798122"/>
                    <a:pt x="3712108" y="815116"/>
                    <a:pt x="3572310" y="815116"/>
                  </a:cubicBezTo>
                  <a:cubicBezTo>
                    <a:pt x="3362616" y="815116"/>
                    <a:pt x="3199103" y="780714"/>
                    <a:pt x="3081773" y="711910"/>
                  </a:cubicBezTo>
                  <a:cubicBezTo>
                    <a:pt x="2979422" y="652226"/>
                    <a:pt x="2928246" y="580520"/>
                    <a:pt x="2928246" y="496796"/>
                  </a:cubicBezTo>
                  <a:cubicBezTo>
                    <a:pt x="2928246" y="389860"/>
                    <a:pt x="3023108" y="297431"/>
                    <a:pt x="3212832" y="219509"/>
                  </a:cubicBezTo>
                  <a:cubicBezTo>
                    <a:pt x="3412542" y="137442"/>
                    <a:pt x="3662179" y="96409"/>
                    <a:pt x="3961744" y="96409"/>
                  </a:cubicBezTo>
                  <a:cubicBezTo>
                    <a:pt x="4351179" y="96409"/>
                    <a:pt x="4663226" y="158167"/>
                    <a:pt x="4897885" y="281681"/>
                  </a:cubicBezTo>
                  <a:cubicBezTo>
                    <a:pt x="5107580" y="391933"/>
                    <a:pt x="5212428" y="523322"/>
                    <a:pt x="5212428" y="675851"/>
                  </a:cubicBezTo>
                  <a:cubicBezTo>
                    <a:pt x="5212428" y="830866"/>
                    <a:pt x="5067639" y="963914"/>
                    <a:pt x="4778058" y="1074994"/>
                  </a:cubicBezTo>
                  <a:cubicBezTo>
                    <a:pt x="4478494" y="1190219"/>
                    <a:pt x="4106535" y="1247832"/>
                    <a:pt x="3662179" y="1247832"/>
                  </a:cubicBezTo>
                  <a:cubicBezTo>
                    <a:pt x="3420031" y="1247832"/>
                    <a:pt x="3207841" y="1228766"/>
                    <a:pt x="3025604" y="1190634"/>
                  </a:cubicBezTo>
                  <a:cubicBezTo>
                    <a:pt x="2865837" y="1157475"/>
                    <a:pt x="2712310" y="1106495"/>
                    <a:pt x="2565024" y="1037691"/>
                  </a:cubicBezTo>
                  <a:cubicBezTo>
                    <a:pt x="2462672" y="990440"/>
                    <a:pt x="2336606" y="918736"/>
                    <a:pt x="2186822" y="822576"/>
                  </a:cubicBezTo>
                  <a:lnTo>
                    <a:pt x="1658840" y="455763"/>
                  </a:lnTo>
                  <a:cubicBezTo>
                    <a:pt x="1441655" y="332248"/>
                    <a:pt x="1185777" y="270490"/>
                    <a:pt x="891205" y="270490"/>
                  </a:cubicBezTo>
                  <a:cubicBezTo>
                    <a:pt x="599130" y="270490"/>
                    <a:pt x="371959" y="319813"/>
                    <a:pt x="209696" y="418459"/>
                  </a:cubicBezTo>
                  <a:cubicBezTo>
                    <a:pt x="69898" y="503842"/>
                    <a:pt x="0" y="607876"/>
                    <a:pt x="0" y="730562"/>
                  </a:cubicBezTo>
                  <a:cubicBezTo>
                    <a:pt x="0" y="824234"/>
                    <a:pt x="31205" y="898426"/>
                    <a:pt x="93614" y="953137"/>
                  </a:cubicBezTo>
                  <a:cubicBezTo>
                    <a:pt x="178490" y="1028573"/>
                    <a:pt x="319535" y="1066290"/>
                    <a:pt x="516750" y="1066290"/>
                  </a:cubicBezTo>
                  <a:cubicBezTo>
                    <a:pt x="596633" y="1066290"/>
                    <a:pt x="668403" y="1055721"/>
                    <a:pt x="732061" y="1034582"/>
                  </a:cubicBezTo>
                  <a:cubicBezTo>
                    <a:pt x="795719" y="1013444"/>
                    <a:pt x="830045" y="994793"/>
                    <a:pt x="835038" y="978628"/>
                  </a:cubicBezTo>
                  <a:cubicBezTo>
                    <a:pt x="840029" y="962463"/>
                    <a:pt x="842526" y="950650"/>
                    <a:pt x="842526" y="943190"/>
                  </a:cubicBezTo>
                  <a:cubicBezTo>
                    <a:pt x="842526" y="924953"/>
                    <a:pt x="833788" y="909617"/>
                    <a:pt x="816314" y="897183"/>
                  </a:cubicBezTo>
                  <a:cubicBezTo>
                    <a:pt x="796343" y="888064"/>
                    <a:pt x="783861" y="883505"/>
                    <a:pt x="778868" y="883505"/>
                  </a:cubicBezTo>
                  <a:cubicBezTo>
                    <a:pt x="766387" y="883505"/>
                    <a:pt x="751408" y="886406"/>
                    <a:pt x="733933" y="892209"/>
                  </a:cubicBezTo>
                  <a:cubicBezTo>
                    <a:pt x="698984" y="903814"/>
                    <a:pt x="662163" y="912104"/>
                    <a:pt x="623470" y="917078"/>
                  </a:cubicBezTo>
                  <a:cubicBezTo>
                    <a:pt x="584775" y="922052"/>
                    <a:pt x="544209" y="924538"/>
                    <a:pt x="501771" y="924538"/>
                  </a:cubicBezTo>
                  <a:cubicBezTo>
                    <a:pt x="379448" y="924538"/>
                    <a:pt x="287083" y="902156"/>
                    <a:pt x="224673" y="857393"/>
                  </a:cubicBezTo>
                  <a:cubicBezTo>
                    <a:pt x="174746" y="821747"/>
                    <a:pt x="149783" y="776983"/>
                    <a:pt x="149783" y="723101"/>
                  </a:cubicBezTo>
                  <a:cubicBezTo>
                    <a:pt x="149783" y="636061"/>
                    <a:pt x="190972" y="563527"/>
                    <a:pt x="273352" y="505500"/>
                  </a:cubicBezTo>
                  <a:cubicBezTo>
                    <a:pt x="373207" y="435038"/>
                    <a:pt x="516750" y="399808"/>
                    <a:pt x="703977" y="399808"/>
                  </a:cubicBezTo>
                  <a:cubicBezTo>
                    <a:pt x="841277" y="399808"/>
                    <a:pt x="967345" y="425091"/>
                    <a:pt x="1082179" y="475657"/>
                  </a:cubicBezTo>
                  <a:cubicBezTo>
                    <a:pt x="1162062" y="511303"/>
                    <a:pt x="1182504" y="493654"/>
                    <a:pt x="1377999" y="662173"/>
                  </a:cubicBezTo>
                  <a:cubicBezTo>
                    <a:pt x="1573495" y="830692"/>
                    <a:pt x="1677817" y="1169769"/>
                    <a:pt x="2255150" y="1486770"/>
                  </a:cubicBezTo>
                  <a:cubicBezTo>
                    <a:pt x="2832484" y="1803770"/>
                    <a:pt x="3659058" y="1848042"/>
                    <a:pt x="4225315" y="1804522"/>
                  </a:cubicBezTo>
                  <a:cubicBezTo>
                    <a:pt x="4791573" y="1761001"/>
                    <a:pt x="5472731" y="1432725"/>
                    <a:pt x="5652698" y="1225649"/>
                  </a:cubicBezTo>
                  <a:cubicBezTo>
                    <a:pt x="5765177" y="1096226"/>
                    <a:pt x="5821982" y="969352"/>
                    <a:pt x="5831277" y="850515"/>
                  </a:cubicBezTo>
                  <a:close/>
                </a:path>
              </a:pathLst>
            </a:custGeom>
            <a:grpFill/>
            <a:ln w="19050">
              <a:solidFill>
                <a:schemeClr val="tx1">
                  <a:lumMod val="85000"/>
                </a:schemeClr>
              </a:solidFill>
            </a:ln>
            <a:effectLst/>
            <a:scene3d>
              <a:camera prst="orthographicFront"/>
              <a:lightRig rig="flood"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sp>
          <p:nvSpPr>
            <p:cNvPr id="16" name="Forma libre 6"/>
            <p:cNvSpPr/>
            <p:nvPr/>
          </p:nvSpPr>
          <p:spPr>
            <a:xfrm rot="16200000" flipH="1">
              <a:off x="279053" y="3801360"/>
              <a:ext cx="2307604" cy="842804"/>
            </a:xfrm>
            <a:custGeom>
              <a:avLst/>
              <a:gdLst>
                <a:gd name="connsiteX0" fmla="*/ 5831277 w 5832648"/>
                <a:gd name="connsiteY0" fmla="*/ 850515 h 1818625"/>
                <a:gd name="connsiteX1" fmla="*/ 5798458 w 5832648"/>
                <a:gd name="connsiteY1" fmla="*/ 646474 h 1818625"/>
                <a:gd name="connsiteX2" fmla="*/ 5222804 w 5832648"/>
                <a:gd name="connsiteY2" fmla="*/ 196376 h 1818625"/>
                <a:gd name="connsiteX3" fmla="*/ 3982299 w 5832648"/>
                <a:gd name="connsiteY3" fmla="*/ 5082 h 1818625"/>
                <a:gd name="connsiteX4" fmla="*/ 3094879 w 5832648"/>
                <a:gd name="connsiteY4" fmla="*/ 176611 h 1818625"/>
                <a:gd name="connsiteX5" fmla="*/ 2733529 w 5832648"/>
                <a:gd name="connsiteY5" fmla="*/ 506743 h 1818625"/>
                <a:gd name="connsiteX6" fmla="*/ 2950714 w 5832648"/>
                <a:gd name="connsiteY6" fmla="*/ 811385 h 1818625"/>
                <a:gd name="connsiteX7" fmla="*/ 3639713 w 5832648"/>
                <a:gd name="connsiteY7" fmla="*/ 941947 h 1818625"/>
                <a:gd name="connsiteX8" fmla="*/ 4180801 w 5832648"/>
                <a:gd name="connsiteY8" fmla="*/ 854284 h 1818625"/>
                <a:gd name="connsiteX9" fmla="*/ 4396114 w 5832648"/>
                <a:gd name="connsiteY9" fmla="*/ 650982 h 1818625"/>
                <a:gd name="connsiteX10" fmla="*/ 4276287 w 5832648"/>
                <a:gd name="connsiteY10" fmla="*/ 473171 h 1818625"/>
                <a:gd name="connsiteX11" fmla="*/ 3871875 w 5832648"/>
                <a:gd name="connsiteY11" fmla="*/ 387373 h 1818625"/>
                <a:gd name="connsiteX12" fmla="*/ 3609755 w 5832648"/>
                <a:gd name="connsiteY12" fmla="*/ 430894 h 1818625"/>
                <a:gd name="connsiteX13" fmla="*/ 3516142 w 5832648"/>
                <a:gd name="connsiteY13" fmla="*/ 490578 h 1818625"/>
                <a:gd name="connsiteX14" fmla="*/ 3504909 w 5832648"/>
                <a:gd name="connsiteY14" fmla="*/ 519178 h 1818625"/>
                <a:gd name="connsiteX15" fmla="*/ 3527375 w 5832648"/>
                <a:gd name="connsiteY15" fmla="*/ 529125 h 1818625"/>
                <a:gd name="connsiteX16" fmla="*/ 3572310 w 5832648"/>
                <a:gd name="connsiteY16" fmla="*/ 524152 h 1818625"/>
                <a:gd name="connsiteX17" fmla="*/ 3617245 w 5832648"/>
                <a:gd name="connsiteY17" fmla="*/ 519178 h 1818625"/>
                <a:gd name="connsiteX18" fmla="*/ 3782006 w 5832648"/>
                <a:gd name="connsiteY18" fmla="*/ 511717 h 1818625"/>
                <a:gd name="connsiteX19" fmla="*/ 3982340 w 5832648"/>
                <a:gd name="connsiteY19" fmla="*/ 550885 h 1818625"/>
                <a:gd name="connsiteX20" fmla="*/ 4066592 w 5832648"/>
                <a:gd name="connsiteY20" fmla="*/ 636061 h 1818625"/>
                <a:gd name="connsiteX21" fmla="*/ 3924299 w 5832648"/>
                <a:gd name="connsiteY21" fmla="*/ 764135 h 1818625"/>
                <a:gd name="connsiteX22" fmla="*/ 3572310 w 5832648"/>
                <a:gd name="connsiteY22" fmla="*/ 815116 h 1818625"/>
                <a:gd name="connsiteX23" fmla="*/ 3081773 w 5832648"/>
                <a:gd name="connsiteY23" fmla="*/ 711910 h 1818625"/>
                <a:gd name="connsiteX24" fmla="*/ 2928246 w 5832648"/>
                <a:gd name="connsiteY24" fmla="*/ 496796 h 1818625"/>
                <a:gd name="connsiteX25" fmla="*/ 3212832 w 5832648"/>
                <a:gd name="connsiteY25" fmla="*/ 219509 h 1818625"/>
                <a:gd name="connsiteX26" fmla="*/ 3961744 w 5832648"/>
                <a:gd name="connsiteY26" fmla="*/ 96409 h 1818625"/>
                <a:gd name="connsiteX27" fmla="*/ 4897885 w 5832648"/>
                <a:gd name="connsiteY27" fmla="*/ 281681 h 1818625"/>
                <a:gd name="connsiteX28" fmla="*/ 5212428 w 5832648"/>
                <a:gd name="connsiteY28" fmla="*/ 675851 h 1818625"/>
                <a:gd name="connsiteX29" fmla="*/ 4778058 w 5832648"/>
                <a:gd name="connsiteY29" fmla="*/ 1074994 h 1818625"/>
                <a:gd name="connsiteX30" fmla="*/ 3662179 w 5832648"/>
                <a:gd name="connsiteY30" fmla="*/ 1247832 h 1818625"/>
                <a:gd name="connsiteX31" fmla="*/ 3025604 w 5832648"/>
                <a:gd name="connsiteY31" fmla="*/ 1190634 h 1818625"/>
                <a:gd name="connsiteX32" fmla="*/ 2565024 w 5832648"/>
                <a:gd name="connsiteY32" fmla="*/ 1037691 h 1818625"/>
                <a:gd name="connsiteX33" fmla="*/ 2186822 w 5832648"/>
                <a:gd name="connsiteY33" fmla="*/ 822576 h 1818625"/>
                <a:gd name="connsiteX34" fmla="*/ 1658840 w 5832648"/>
                <a:gd name="connsiteY34" fmla="*/ 455763 h 1818625"/>
                <a:gd name="connsiteX35" fmla="*/ 891205 w 5832648"/>
                <a:gd name="connsiteY35" fmla="*/ 270490 h 1818625"/>
                <a:gd name="connsiteX36" fmla="*/ 209696 w 5832648"/>
                <a:gd name="connsiteY36" fmla="*/ 418459 h 1818625"/>
                <a:gd name="connsiteX37" fmla="*/ 0 w 5832648"/>
                <a:gd name="connsiteY37" fmla="*/ 730562 h 1818625"/>
                <a:gd name="connsiteX38" fmla="*/ 93614 w 5832648"/>
                <a:gd name="connsiteY38" fmla="*/ 953137 h 1818625"/>
                <a:gd name="connsiteX39" fmla="*/ 516750 w 5832648"/>
                <a:gd name="connsiteY39" fmla="*/ 1066290 h 1818625"/>
                <a:gd name="connsiteX40" fmla="*/ 732061 w 5832648"/>
                <a:gd name="connsiteY40" fmla="*/ 1034582 h 1818625"/>
                <a:gd name="connsiteX41" fmla="*/ 835038 w 5832648"/>
                <a:gd name="connsiteY41" fmla="*/ 978628 h 1818625"/>
                <a:gd name="connsiteX42" fmla="*/ 842526 w 5832648"/>
                <a:gd name="connsiteY42" fmla="*/ 943190 h 1818625"/>
                <a:gd name="connsiteX43" fmla="*/ 816314 w 5832648"/>
                <a:gd name="connsiteY43" fmla="*/ 897183 h 1818625"/>
                <a:gd name="connsiteX44" fmla="*/ 778868 w 5832648"/>
                <a:gd name="connsiteY44" fmla="*/ 883505 h 1818625"/>
                <a:gd name="connsiteX45" fmla="*/ 733933 w 5832648"/>
                <a:gd name="connsiteY45" fmla="*/ 892209 h 1818625"/>
                <a:gd name="connsiteX46" fmla="*/ 623470 w 5832648"/>
                <a:gd name="connsiteY46" fmla="*/ 917078 h 1818625"/>
                <a:gd name="connsiteX47" fmla="*/ 501771 w 5832648"/>
                <a:gd name="connsiteY47" fmla="*/ 924538 h 1818625"/>
                <a:gd name="connsiteX48" fmla="*/ 224673 w 5832648"/>
                <a:gd name="connsiteY48" fmla="*/ 857393 h 1818625"/>
                <a:gd name="connsiteX49" fmla="*/ 149783 w 5832648"/>
                <a:gd name="connsiteY49" fmla="*/ 723101 h 1818625"/>
                <a:gd name="connsiteX50" fmla="*/ 273352 w 5832648"/>
                <a:gd name="connsiteY50" fmla="*/ 505500 h 1818625"/>
                <a:gd name="connsiteX51" fmla="*/ 703977 w 5832648"/>
                <a:gd name="connsiteY51" fmla="*/ 399808 h 1818625"/>
                <a:gd name="connsiteX52" fmla="*/ 1082179 w 5832648"/>
                <a:gd name="connsiteY52" fmla="*/ 475657 h 1818625"/>
                <a:gd name="connsiteX53" fmla="*/ 1377999 w 5832648"/>
                <a:gd name="connsiteY53" fmla="*/ 662173 h 1818625"/>
                <a:gd name="connsiteX54" fmla="*/ 2255150 w 5832648"/>
                <a:gd name="connsiteY54" fmla="*/ 1486770 h 1818625"/>
                <a:gd name="connsiteX55" fmla="*/ 4225315 w 5832648"/>
                <a:gd name="connsiteY55" fmla="*/ 1804522 h 1818625"/>
                <a:gd name="connsiteX56" fmla="*/ 5652698 w 5832648"/>
                <a:gd name="connsiteY56" fmla="*/ 1225649 h 1818625"/>
                <a:gd name="connsiteX57" fmla="*/ 5831277 w 5832648"/>
                <a:gd name="connsiteY57" fmla="*/ 850515 h 1818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Lst>
              <a:rect l="l" t="t" r="r" b="b"/>
              <a:pathLst>
                <a:path w="5832648" h="1818625">
                  <a:moveTo>
                    <a:pt x="5831277" y="850515"/>
                  </a:moveTo>
                  <a:cubicBezTo>
                    <a:pt x="5836853" y="779212"/>
                    <a:pt x="5825326" y="710803"/>
                    <a:pt x="5798458" y="646474"/>
                  </a:cubicBezTo>
                  <a:cubicBezTo>
                    <a:pt x="5726809" y="474929"/>
                    <a:pt x="5525497" y="303274"/>
                    <a:pt x="5222804" y="196376"/>
                  </a:cubicBezTo>
                  <a:cubicBezTo>
                    <a:pt x="4920110" y="89477"/>
                    <a:pt x="4583626" y="-25754"/>
                    <a:pt x="3982299" y="5082"/>
                  </a:cubicBezTo>
                  <a:cubicBezTo>
                    <a:pt x="3380973" y="35917"/>
                    <a:pt x="3303007" y="93000"/>
                    <a:pt x="3094879" y="176611"/>
                  </a:cubicBezTo>
                  <a:cubicBezTo>
                    <a:pt x="2886750" y="260221"/>
                    <a:pt x="2733529" y="378255"/>
                    <a:pt x="2733529" y="506743"/>
                  </a:cubicBezTo>
                  <a:cubicBezTo>
                    <a:pt x="2733529" y="631916"/>
                    <a:pt x="2805923" y="733463"/>
                    <a:pt x="2950714" y="811385"/>
                  </a:cubicBezTo>
                  <a:cubicBezTo>
                    <a:pt x="3112977" y="898426"/>
                    <a:pt x="3342644" y="941947"/>
                    <a:pt x="3639713" y="941947"/>
                  </a:cubicBezTo>
                  <a:cubicBezTo>
                    <a:pt x="3856896" y="941947"/>
                    <a:pt x="4037260" y="912726"/>
                    <a:pt x="4180801" y="854284"/>
                  </a:cubicBezTo>
                  <a:cubicBezTo>
                    <a:pt x="4324343" y="795842"/>
                    <a:pt x="4396114" y="728075"/>
                    <a:pt x="4396114" y="650982"/>
                  </a:cubicBezTo>
                  <a:cubicBezTo>
                    <a:pt x="4396114" y="580520"/>
                    <a:pt x="4356172" y="521250"/>
                    <a:pt x="4276287" y="473171"/>
                  </a:cubicBezTo>
                  <a:cubicBezTo>
                    <a:pt x="4181426" y="415972"/>
                    <a:pt x="4046622" y="387373"/>
                    <a:pt x="3871875" y="387373"/>
                  </a:cubicBezTo>
                  <a:cubicBezTo>
                    <a:pt x="3767027" y="387373"/>
                    <a:pt x="3679654" y="401880"/>
                    <a:pt x="3609755" y="430894"/>
                  </a:cubicBezTo>
                  <a:cubicBezTo>
                    <a:pt x="3554835" y="453275"/>
                    <a:pt x="3523631" y="473171"/>
                    <a:pt x="3516142" y="490578"/>
                  </a:cubicBezTo>
                  <a:cubicBezTo>
                    <a:pt x="3508652" y="507987"/>
                    <a:pt x="3504909" y="517520"/>
                    <a:pt x="3504909" y="519178"/>
                  </a:cubicBezTo>
                  <a:cubicBezTo>
                    <a:pt x="3504909" y="525809"/>
                    <a:pt x="3512397" y="529125"/>
                    <a:pt x="3527375" y="529125"/>
                  </a:cubicBezTo>
                  <a:lnTo>
                    <a:pt x="3572310" y="524152"/>
                  </a:lnTo>
                  <a:cubicBezTo>
                    <a:pt x="3577303" y="523322"/>
                    <a:pt x="3592282" y="521664"/>
                    <a:pt x="3617245" y="519178"/>
                  </a:cubicBezTo>
                  <a:cubicBezTo>
                    <a:pt x="3667172" y="514204"/>
                    <a:pt x="3722092" y="511717"/>
                    <a:pt x="3782006" y="511717"/>
                  </a:cubicBezTo>
                  <a:cubicBezTo>
                    <a:pt x="3859394" y="511717"/>
                    <a:pt x="3926171" y="524773"/>
                    <a:pt x="3982340" y="550885"/>
                  </a:cubicBezTo>
                  <a:cubicBezTo>
                    <a:pt x="4038508" y="576998"/>
                    <a:pt x="4066592" y="605389"/>
                    <a:pt x="4066592" y="636061"/>
                  </a:cubicBezTo>
                  <a:cubicBezTo>
                    <a:pt x="4066592" y="687456"/>
                    <a:pt x="4019161" y="730148"/>
                    <a:pt x="3924299" y="764135"/>
                  </a:cubicBezTo>
                  <a:cubicBezTo>
                    <a:pt x="3829437" y="798122"/>
                    <a:pt x="3712108" y="815116"/>
                    <a:pt x="3572310" y="815116"/>
                  </a:cubicBezTo>
                  <a:cubicBezTo>
                    <a:pt x="3362616" y="815116"/>
                    <a:pt x="3199103" y="780714"/>
                    <a:pt x="3081773" y="711910"/>
                  </a:cubicBezTo>
                  <a:cubicBezTo>
                    <a:pt x="2979422" y="652226"/>
                    <a:pt x="2928246" y="580520"/>
                    <a:pt x="2928246" y="496796"/>
                  </a:cubicBezTo>
                  <a:cubicBezTo>
                    <a:pt x="2928246" y="389860"/>
                    <a:pt x="3023108" y="297431"/>
                    <a:pt x="3212832" y="219509"/>
                  </a:cubicBezTo>
                  <a:cubicBezTo>
                    <a:pt x="3412542" y="137442"/>
                    <a:pt x="3662179" y="96409"/>
                    <a:pt x="3961744" y="96409"/>
                  </a:cubicBezTo>
                  <a:cubicBezTo>
                    <a:pt x="4351179" y="96409"/>
                    <a:pt x="4663226" y="158167"/>
                    <a:pt x="4897885" y="281681"/>
                  </a:cubicBezTo>
                  <a:cubicBezTo>
                    <a:pt x="5107580" y="391933"/>
                    <a:pt x="5212428" y="523322"/>
                    <a:pt x="5212428" y="675851"/>
                  </a:cubicBezTo>
                  <a:cubicBezTo>
                    <a:pt x="5212428" y="830866"/>
                    <a:pt x="5067639" y="963914"/>
                    <a:pt x="4778058" y="1074994"/>
                  </a:cubicBezTo>
                  <a:cubicBezTo>
                    <a:pt x="4478494" y="1190219"/>
                    <a:pt x="4106535" y="1247832"/>
                    <a:pt x="3662179" y="1247832"/>
                  </a:cubicBezTo>
                  <a:cubicBezTo>
                    <a:pt x="3420031" y="1247832"/>
                    <a:pt x="3207841" y="1228766"/>
                    <a:pt x="3025604" y="1190634"/>
                  </a:cubicBezTo>
                  <a:cubicBezTo>
                    <a:pt x="2865837" y="1157475"/>
                    <a:pt x="2712310" y="1106495"/>
                    <a:pt x="2565024" y="1037691"/>
                  </a:cubicBezTo>
                  <a:cubicBezTo>
                    <a:pt x="2462672" y="990440"/>
                    <a:pt x="2336606" y="918736"/>
                    <a:pt x="2186822" y="822576"/>
                  </a:cubicBezTo>
                  <a:lnTo>
                    <a:pt x="1658840" y="455763"/>
                  </a:lnTo>
                  <a:cubicBezTo>
                    <a:pt x="1441655" y="332248"/>
                    <a:pt x="1185777" y="270490"/>
                    <a:pt x="891205" y="270490"/>
                  </a:cubicBezTo>
                  <a:cubicBezTo>
                    <a:pt x="599130" y="270490"/>
                    <a:pt x="371959" y="319813"/>
                    <a:pt x="209696" y="418459"/>
                  </a:cubicBezTo>
                  <a:cubicBezTo>
                    <a:pt x="69898" y="503842"/>
                    <a:pt x="0" y="607876"/>
                    <a:pt x="0" y="730562"/>
                  </a:cubicBezTo>
                  <a:cubicBezTo>
                    <a:pt x="0" y="824234"/>
                    <a:pt x="31205" y="898426"/>
                    <a:pt x="93614" y="953137"/>
                  </a:cubicBezTo>
                  <a:cubicBezTo>
                    <a:pt x="178490" y="1028573"/>
                    <a:pt x="319535" y="1066290"/>
                    <a:pt x="516750" y="1066290"/>
                  </a:cubicBezTo>
                  <a:cubicBezTo>
                    <a:pt x="596633" y="1066290"/>
                    <a:pt x="668403" y="1055721"/>
                    <a:pt x="732061" y="1034582"/>
                  </a:cubicBezTo>
                  <a:cubicBezTo>
                    <a:pt x="795719" y="1013444"/>
                    <a:pt x="830045" y="994793"/>
                    <a:pt x="835038" y="978628"/>
                  </a:cubicBezTo>
                  <a:cubicBezTo>
                    <a:pt x="840029" y="962463"/>
                    <a:pt x="842526" y="950650"/>
                    <a:pt x="842526" y="943190"/>
                  </a:cubicBezTo>
                  <a:cubicBezTo>
                    <a:pt x="842526" y="924953"/>
                    <a:pt x="833788" y="909617"/>
                    <a:pt x="816314" y="897183"/>
                  </a:cubicBezTo>
                  <a:cubicBezTo>
                    <a:pt x="796343" y="888064"/>
                    <a:pt x="783861" y="883505"/>
                    <a:pt x="778868" y="883505"/>
                  </a:cubicBezTo>
                  <a:cubicBezTo>
                    <a:pt x="766387" y="883505"/>
                    <a:pt x="751408" y="886406"/>
                    <a:pt x="733933" y="892209"/>
                  </a:cubicBezTo>
                  <a:cubicBezTo>
                    <a:pt x="698984" y="903814"/>
                    <a:pt x="662163" y="912104"/>
                    <a:pt x="623470" y="917078"/>
                  </a:cubicBezTo>
                  <a:cubicBezTo>
                    <a:pt x="584775" y="922052"/>
                    <a:pt x="544209" y="924538"/>
                    <a:pt x="501771" y="924538"/>
                  </a:cubicBezTo>
                  <a:cubicBezTo>
                    <a:pt x="379448" y="924538"/>
                    <a:pt x="287083" y="902156"/>
                    <a:pt x="224673" y="857393"/>
                  </a:cubicBezTo>
                  <a:cubicBezTo>
                    <a:pt x="174746" y="821747"/>
                    <a:pt x="149783" y="776983"/>
                    <a:pt x="149783" y="723101"/>
                  </a:cubicBezTo>
                  <a:cubicBezTo>
                    <a:pt x="149783" y="636061"/>
                    <a:pt x="190972" y="563527"/>
                    <a:pt x="273352" y="505500"/>
                  </a:cubicBezTo>
                  <a:cubicBezTo>
                    <a:pt x="373207" y="435038"/>
                    <a:pt x="516750" y="399808"/>
                    <a:pt x="703977" y="399808"/>
                  </a:cubicBezTo>
                  <a:cubicBezTo>
                    <a:pt x="841277" y="399808"/>
                    <a:pt x="967345" y="425091"/>
                    <a:pt x="1082179" y="475657"/>
                  </a:cubicBezTo>
                  <a:cubicBezTo>
                    <a:pt x="1162062" y="511303"/>
                    <a:pt x="1182504" y="493654"/>
                    <a:pt x="1377999" y="662173"/>
                  </a:cubicBezTo>
                  <a:cubicBezTo>
                    <a:pt x="1573495" y="830692"/>
                    <a:pt x="1677817" y="1169769"/>
                    <a:pt x="2255150" y="1486770"/>
                  </a:cubicBezTo>
                  <a:cubicBezTo>
                    <a:pt x="2832484" y="1803770"/>
                    <a:pt x="3659058" y="1848042"/>
                    <a:pt x="4225315" y="1804522"/>
                  </a:cubicBezTo>
                  <a:cubicBezTo>
                    <a:pt x="4791573" y="1761001"/>
                    <a:pt x="5472731" y="1432725"/>
                    <a:pt x="5652698" y="1225649"/>
                  </a:cubicBezTo>
                  <a:cubicBezTo>
                    <a:pt x="5765177" y="1096226"/>
                    <a:pt x="5821982" y="969352"/>
                    <a:pt x="5831277" y="850515"/>
                  </a:cubicBezTo>
                  <a:close/>
                </a:path>
              </a:pathLst>
            </a:custGeom>
            <a:grpFill/>
            <a:ln w="19050">
              <a:solidFill>
                <a:schemeClr val="tx1">
                  <a:lumMod val="85000"/>
                </a:schemeClr>
              </a:solidFill>
            </a:ln>
            <a:effectLst>
              <a:reflection blurRad="6350" stA="50000" endA="300" endPos="90000" dist="50800" dir="5400000" sy="-100000" algn="bl" rotWithShape="0"/>
            </a:effectLst>
            <a:scene3d>
              <a:camera prst="orthographicFront"/>
              <a:lightRig rig="flood"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grpSp>
      <p:grpSp>
        <p:nvGrpSpPr>
          <p:cNvPr id="17" name="16 Grupo"/>
          <p:cNvGrpSpPr/>
          <p:nvPr/>
        </p:nvGrpSpPr>
        <p:grpSpPr>
          <a:xfrm flipH="1">
            <a:off x="5639213" y="1013325"/>
            <a:ext cx="842805" cy="3134859"/>
            <a:chOff x="1011452" y="1196752"/>
            <a:chExt cx="842805" cy="4179812"/>
          </a:xfrm>
          <a:gradFill>
            <a:gsLst>
              <a:gs pos="0">
                <a:srgbClr val="C00000"/>
              </a:gs>
              <a:gs pos="36000">
                <a:srgbClr val="FAC77D">
                  <a:lumMod val="81000"/>
                  <a:lumOff val="19000"/>
                  <a:alpha val="63000"/>
                </a:srgbClr>
              </a:gs>
              <a:gs pos="61000">
                <a:srgbClr val="FBA97D">
                  <a:lumMod val="58000"/>
                  <a:lumOff val="42000"/>
                  <a:alpha val="60000"/>
                </a:srgbClr>
              </a:gs>
              <a:gs pos="82001">
                <a:srgbClr val="C00000"/>
              </a:gs>
              <a:gs pos="100000">
                <a:srgbClr val="FEE7F2">
                  <a:alpha val="62000"/>
                </a:srgbClr>
              </a:gs>
            </a:gsLst>
            <a:lin ang="5400000" scaled="0"/>
          </a:gradFill>
        </p:grpSpPr>
        <p:sp>
          <p:nvSpPr>
            <p:cNvPr id="18" name="Forma libre 6"/>
            <p:cNvSpPr/>
            <p:nvPr/>
          </p:nvSpPr>
          <p:spPr>
            <a:xfrm rot="5400000" flipH="1">
              <a:off x="279052" y="1929152"/>
              <a:ext cx="2307604" cy="842804"/>
            </a:xfrm>
            <a:custGeom>
              <a:avLst/>
              <a:gdLst>
                <a:gd name="connsiteX0" fmla="*/ 5831277 w 5832648"/>
                <a:gd name="connsiteY0" fmla="*/ 850515 h 1818625"/>
                <a:gd name="connsiteX1" fmla="*/ 5798458 w 5832648"/>
                <a:gd name="connsiteY1" fmla="*/ 646474 h 1818625"/>
                <a:gd name="connsiteX2" fmla="*/ 5222804 w 5832648"/>
                <a:gd name="connsiteY2" fmla="*/ 196376 h 1818625"/>
                <a:gd name="connsiteX3" fmla="*/ 3982299 w 5832648"/>
                <a:gd name="connsiteY3" fmla="*/ 5082 h 1818625"/>
                <a:gd name="connsiteX4" fmla="*/ 3094879 w 5832648"/>
                <a:gd name="connsiteY4" fmla="*/ 176611 h 1818625"/>
                <a:gd name="connsiteX5" fmla="*/ 2733529 w 5832648"/>
                <a:gd name="connsiteY5" fmla="*/ 506743 h 1818625"/>
                <a:gd name="connsiteX6" fmla="*/ 2950714 w 5832648"/>
                <a:gd name="connsiteY6" fmla="*/ 811385 h 1818625"/>
                <a:gd name="connsiteX7" fmla="*/ 3639713 w 5832648"/>
                <a:gd name="connsiteY7" fmla="*/ 941947 h 1818625"/>
                <a:gd name="connsiteX8" fmla="*/ 4180801 w 5832648"/>
                <a:gd name="connsiteY8" fmla="*/ 854284 h 1818625"/>
                <a:gd name="connsiteX9" fmla="*/ 4396114 w 5832648"/>
                <a:gd name="connsiteY9" fmla="*/ 650982 h 1818625"/>
                <a:gd name="connsiteX10" fmla="*/ 4276287 w 5832648"/>
                <a:gd name="connsiteY10" fmla="*/ 473171 h 1818625"/>
                <a:gd name="connsiteX11" fmla="*/ 3871875 w 5832648"/>
                <a:gd name="connsiteY11" fmla="*/ 387373 h 1818625"/>
                <a:gd name="connsiteX12" fmla="*/ 3609755 w 5832648"/>
                <a:gd name="connsiteY12" fmla="*/ 430894 h 1818625"/>
                <a:gd name="connsiteX13" fmla="*/ 3516142 w 5832648"/>
                <a:gd name="connsiteY13" fmla="*/ 490578 h 1818625"/>
                <a:gd name="connsiteX14" fmla="*/ 3504909 w 5832648"/>
                <a:gd name="connsiteY14" fmla="*/ 519178 h 1818625"/>
                <a:gd name="connsiteX15" fmla="*/ 3527375 w 5832648"/>
                <a:gd name="connsiteY15" fmla="*/ 529125 h 1818625"/>
                <a:gd name="connsiteX16" fmla="*/ 3572310 w 5832648"/>
                <a:gd name="connsiteY16" fmla="*/ 524152 h 1818625"/>
                <a:gd name="connsiteX17" fmla="*/ 3617245 w 5832648"/>
                <a:gd name="connsiteY17" fmla="*/ 519178 h 1818625"/>
                <a:gd name="connsiteX18" fmla="*/ 3782006 w 5832648"/>
                <a:gd name="connsiteY18" fmla="*/ 511717 h 1818625"/>
                <a:gd name="connsiteX19" fmla="*/ 3982340 w 5832648"/>
                <a:gd name="connsiteY19" fmla="*/ 550885 h 1818625"/>
                <a:gd name="connsiteX20" fmla="*/ 4066592 w 5832648"/>
                <a:gd name="connsiteY20" fmla="*/ 636061 h 1818625"/>
                <a:gd name="connsiteX21" fmla="*/ 3924299 w 5832648"/>
                <a:gd name="connsiteY21" fmla="*/ 764135 h 1818625"/>
                <a:gd name="connsiteX22" fmla="*/ 3572310 w 5832648"/>
                <a:gd name="connsiteY22" fmla="*/ 815116 h 1818625"/>
                <a:gd name="connsiteX23" fmla="*/ 3081773 w 5832648"/>
                <a:gd name="connsiteY23" fmla="*/ 711910 h 1818625"/>
                <a:gd name="connsiteX24" fmla="*/ 2928246 w 5832648"/>
                <a:gd name="connsiteY24" fmla="*/ 496796 h 1818625"/>
                <a:gd name="connsiteX25" fmla="*/ 3212832 w 5832648"/>
                <a:gd name="connsiteY25" fmla="*/ 219509 h 1818625"/>
                <a:gd name="connsiteX26" fmla="*/ 3961744 w 5832648"/>
                <a:gd name="connsiteY26" fmla="*/ 96409 h 1818625"/>
                <a:gd name="connsiteX27" fmla="*/ 4897885 w 5832648"/>
                <a:gd name="connsiteY27" fmla="*/ 281681 h 1818625"/>
                <a:gd name="connsiteX28" fmla="*/ 5212428 w 5832648"/>
                <a:gd name="connsiteY28" fmla="*/ 675851 h 1818625"/>
                <a:gd name="connsiteX29" fmla="*/ 4778058 w 5832648"/>
                <a:gd name="connsiteY29" fmla="*/ 1074994 h 1818625"/>
                <a:gd name="connsiteX30" fmla="*/ 3662179 w 5832648"/>
                <a:gd name="connsiteY30" fmla="*/ 1247832 h 1818625"/>
                <a:gd name="connsiteX31" fmla="*/ 3025604 w 5832648"/>
                <a:gd name="connsiteY31" fmla="*/ 1190634 h 1818625"/>
                <a:gd name="connsiteX32" fmla="*/ 2565024 w 5832648"/>
                <a:gd name="connsiteY32" fmla="*/ 1037691 h 1818625"/>
                <a:gd name="connsiteX33" fmla="*/ 2186822 w 5832648"/>
                <a:gd name="connsiteY33" fmla="*/ 822576 h 1818625"/>
                <a:gd name="connsiteX34" fmla="*/ 1658840 w 5832648"/>
                <a:gd name="connsiteY34" fmla="*/ 455763 h 1818625"/>
                <a:gd name="connsiteX35" fmla="*/ 891205 w 5832648"/>
                <a:gd name="connsiteY35" fmla="*/ 270490 h 1818625"/>
                <a:gd name="connsiteX36" fmla="*/ 209696 w 5832648"/>
                <a:gd name="connsiteY36" fmla="*/ 418459 h 1818625"/>
                <a:gd name="connsiteX37" fmla="*/ 0 w 5832648"/>
                <a:gd name="connsiteY37" fmla="*/ 730562 h 1818625"/>
                <a:gd name="connsiteX38" fmla="*/ 93614 w 5832648"/>
                <a:gd name="connsiteY38" fmla="*/ 953137 h 1818625"/>
                <a:gd name="connsiteX39" fmla="*/ 516750 w 5832648"/>
                <a:gd name="connsiteY39" fmla="*/ 1066290 h 1818625"/>
                <a:gd name="connsiteX40" fmla="*/ 732061 w 5832648"/>
                <a:gd name="connsiteY40" fmla="*/ 1034582 h 1818625"/>
                <a:gd name="connsiteX41" fmla="*/ 835038 w 5832648"/>
                <a:gd name="connsiteY41" fmla="*/ 978628 h 1818625"/>
                <a:gd name="connsiteX42" fmla="*/ 842526 w 5832648"/>
                <a:gd name="connsiteY42" fmla="*/ 943190 h 1818625"/>
                <a:gd name="connsiteX43" fmla="*/ 816314 w 5832648"/>
                <a:gd name="connsiteY43" fmla="*/ 897183 h 1818625"/>
                <a:gd name="connsiteX44" fmla="*/ 778868 w 5832648"/>
                <a:gd name="connsiteY44" fmla="*/ 883505 h 1818625"/>
                <a:gd name="connsiteX45" fmla="*/ 733933 w 5832648"/>
                <a:gd name="connsiteY45" fmla="*/ 892209 h 1818625"/>
                <a:gd name="connsiteX46" fmla="*/ 623470 w 5832648"/>
                <a:gd name="connsiteY46" fmla="*/ 917078 h 1818625"/>
                <a:gd name="connsiteX47" fmla="*/ 501771 w 5832648"/>
                <a:gd name="connsiteY47" fmla="*/ 924538 h 1818625"/>
                <a:gd name="connsiteX48" fmla="*/ 224673 w 5832648"/>
                <a:gd name="connsiteY48" fmla="*/ 857393 h 1818625"/>
                <a:gd name="connsiteX49" fmla="*/ 149783 w 5832648"/>
                <a:gd name="connsiteY49" fmla="*/ 723101 h 1818625"/>
                <a:gd name="connsiteX50" fmla="*/ 273352 w 5832648"/>
                <a:gd name="connsiteY50" fmla="*/ 505500 h 1818625"/>
                <a:gd name="connsiteX51" fmla="*/ 703977 w 5832648"/>
                <a:gd name="connsiteY51" fmla="*/ 399808 h 1818625"/>
                <a:gd name="connsiteX52" fmla="*/ 1082179 w 5832648"/>
                <a:gd name="connsiteY52" fmla="*/ 475657 h 1818625"/>
                <a:gd name="connsiteX53" fmla="*/ 1377999 w 5832648"/>
                <a:gd name="connsiteY53" fmla="*/ 662173 h 1818625"/>
                <a:gd name="connsiteX54" fmla="*/ 2255150 w 5832648"/>
                <a:gd name="connsiteY54" fmla="*/ 1486770 h 1818625"/>
                <a:gd name="connsiteX55" fmla="*/ 4225315 w 5832648"/>
                <a:gd name="connsiteY55" fmla="*/ 1804522 h 1818625"/>
                <a:gd name="connsiteX56" fmla="*/ 5652698 w 5832648"/>
                <a:gd name="connsiteY56" fmla="*/ 1225649 h 1818625"/>
                <a:gd name="connsiteX57" fmla="*/ 5831277 w 5832648"/>
                <a:gd name="connsiteY57" fmla="*/ 850515 h 1818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Lst>
              <a:rect l="l" t="t" r="r" b="b"/>
              <a:pathLst>
                <a:path w="5832648" h="1818625">
                  <a:moveTo>
                    <a:pt x="5831277" y="850515"/>
                  </a:moveTo>
                  <a:cubicBezTo>
                    <a:pt x="5836853" y="779212"/>
                    <a:pt x="5825326" y="710803"/>
                    <a:pt x="5798458" y="646474"/>
                  </a:cubicBezTo>
                  <a:cubicBezTo>
                    <a:pt x="5726809" y="474929"/>
                    <a:pt x="5525497" y="303274"/>
                    <a:pt x="5222804" y="196376"/>
                  </a:cubicBezTo>
                  <a:cubicBezTo>
                    <a:pt x="4920110" y="89477"/>
                    <a:pt x="4583626" y="-25754"/>
                    <a:pt x="3982299" y="5082"/>
                  </a:cubicBezTo>
                  <a:cubicBezTo>
                    <a:pt x="3380973" y="35917"/>
                    <a:pt x="3303007" y="93000"/>
                    <a:pt x="3094879" y="176611"/>
                  </a:cubicBezTo>
                  <a:cubicBezTo>
                    <a:pt x="2886750" y="260221"/>
                    <a:pt x="2733529" y="378255"/>
                    <a:pt x="2733529" y="506743"/>
                  </a:cubicBezTo>
                  <a:cubicBezTo>
                    <a:pt x="2733529" y="631916"/>
                    <a:pt x="2805923" y="733463"/>
                    <a:pt x="2950714" y="811385"/>
                  </a:cubicBezTo>
                  <a:cubicBezTo>
                    <a:pt x="3112977" y="898426"/>
                    <a:pt x="3342644" y="941947"/>
                    <a:pt x="3639713" y="941947"/>
                  </a:cubicBezTo>
                  <a:cubicBezTo>
                    <a:pt x="3856896" y="941947"/>
                    <a:pt x="4037260" y="912726"/>
                    <a:pt x="4180801" y="854284"/>
                  </a:cubicBezTo>
                  <a:cubicBezTo>
                    <a:pt x="4324343" y="795842"/>
                    <a:pt x="4396114" y="728075"/>
                    <a:pt x="4396114" y="650982"/>
                  </a:cubicBezTo>
                  <a:cubicBezTo>
                    <a:pt x="4396114" y="580520"/>
                    <a:pt x="4356172" y="521250"/>
                    <a:pt x="4276287" y="473171"/>
                  </a:cubicBezTo>
                  <a:cubicBezTo>
                    <a:pt x="4181426" y="415972"/>
                    <a:pt x="4046622" y="387373"/>
                    <a:pt x="3871875" y="387373"/>
                  </a:cubicBezTo>
                  <a:cubicBezTo>
                    <a:pt x="3767027" y="387373"/>
                    <a:pt x="3679654" y="401880"/>
                    <a:pt x="3609755" y="430894"/>
                  </a:cubicBezTo>
                  <a:cubicBezTo>
                    <a:pt x="3554835" y="453275"/>
                    <a:pt x="3523631" y="473171"/>
                    <a:pt x="3516142" y="490578"/>
                  </a:cubicBezTo>
                  <a:cubicBezTo>
                    <a:pt x="3508652" y="507987"/>
                    <a:pt x="3504909" y="517520"/>
                    <a:pt x="3504909" y="519178"/>
                  </a:cubicBezTo>
                  <a:cubicBezTo>
                    <a:pt x="3504909" y="525809"/>
                    <a:pt x="3512397" y="529125"/>
                    <a:pt x="3527375" y="529125"/>
                  </a:cubicBezTo>
                  <a:lnTo>
                    <a:pt x="3572310" y="524152"/>
                  </a:lnTo>
                  <a:cubicBezTo>
                    <a:pt x="3577303" y="523322"/>
                    <a:pt x="3592282" y="521664"/>
                    <a:pt x="3617245" y="519178"/>
                  </a:cubicBezTo>
                  <a:cubicBezTo>
                    <a:pt x="3667172" y="514204"/>
                    <a:pt x="3722092" y="511717"/>
                    <a:pt x="3782006" y="511717"/>
                  </a:cubicBezTo>
                  <a:cubicBezTo>
                    <a:pt x="3859394" y="511717"/>
                    <a:pt x="3926171" y="524773"/>
                    <a:pt x="3982340" y="550885"/>
                  </a:cubicBezTo>
                  <a:cubicBezTo>
                    <a:pt x="4038508" y="576998"/>
                    <a:pt x="4066592" y="605389"/>
                    <a:pt x="4066592" y="636061"/>
                  </a:cubicBezTo>
                  <a:cubicBezTo>
                    <a:pt x="4066592" y="687456"/>
                    <a:pt x="4019161" y="730148"/>
                    <a:pt x="3924299" y="764135"/>
                  </a:cubicBezTo>
                  <a:cubicBezTo>
                    <a:pt x="3829437" y="798122"/>
                    <a:pt x="3712108" y="815116"/>
                    <a:pt x="3572310" y="815116"/>
                  </a:cubicBezTo>
                  <a:cubicBezTo>
                    <a:pt x="3362616" y="815116"/>
                    <a:pt x="3199103" y="780714"/>
                    <a:pt x="3081773" y="711910"/>
                  </a:cubicBezTo>
                  <a:cubicBezTo>
                    <a:pt x="2979422" y="652226"/>
                    <a:pt x="2928246" y="580520"/>
                    <a:pt x="2928246" y="496796"/>
                  </a:cubicBezTo>
                  <a:cubicBezTo>
                    <a:pt x="2928246" y="389860"/>
                    <a:pt x="3023108" y="297431"/>
                    <a:pt x="3212832" y="219509"/>
                  </a:cubicBezTo>
                  <a:cubicBezTo>
                    <a:pt x="3412542" y="137442"/>
                    <a:pt x="3662179" y="96409"/>
                    <a:pt x="3961744" y="96409"/>
                  </a:cubicBezTo>
                  <a:cubicBezTo>
                    <a:pt x="4351179" y="96409"/>
                    <a:pt x="4663226" y="158167"/>
                    <a:pt x="4897885" y="281681"/>
                  </a:cubicBezTo>
                  <a:cubicBezTo>
                    <a:pt x="5107580" y="391933"/>
                    <a:pt x="5212428" y="523322"/>
                    <a:pt x="5212428" y="675851"/>
                  </a:cubicBezTo>
                  <a:cubicBezTo>
                    <a:pt x="5212428" y="830866"/>
                    <a:pt x="5067639" y="963914"/>
                    <a:pt x="4778058" y="1074994"/>
                  </a:cubicBezTo>
                  <a:cubicBezTo>
                    <a:pt x="4478494" y="1190219"/>
                    <a:pt x="4106535" y="1247832"/>
                    <a:pt x="3662179" y="1247832"/>
                  </a:cubicBezTo>
                  <a:cubicBezTo>
                    <a:pt x="3420031" y="1247832"/>
                    <a:pt x="3207841" y="1228766"/>
                    <a:pt x="3025604" y="1190634"/>
                  </a:cubicBezTo>
                  <a:cubicBezTo>
                    <a:pt x="2865837" y="1157475"/>
                    <a:pt x="2712310" y="1106495"/>
                    <a:pt x="2565024" y="1037691"/>
                  </a:cubicBezTo>
                  <a:cubicBezTo>
                    <a:pt x="2462672" y="990440"/>
                    <a:pt x="2336606" y="918736"/>
                    <a:pt x="2186822" y="822576"/>
                  </a:cubicBezTo>
                  <a:lnTo>
                    <a:pt x="1658840" y="455763"/>
                  </a:lnTo>
                  <a:cubicBezTo>
                    <a:pt x="1441655" y="332248"/>
                    <a:pt x="1185777" y="270490"/>
                    <a:pt x="891205" y="270490"/>
                  </a:cubicBezTo>
                  <a:cubicBezTo>
                    <a:pt x="599130" y="270490"/>
                    <a:pt x="371959" y="319813"/>
                    <a:pt x="209696" y="418459"/>
                  </a:cubicBezTo>
                  <a:cubicBezTo>
                    <a:pt x="69898" y="503842"/>
                    <a:pt x="0" y="607876"/>
                    <a:pt x="0" y="730562"/>
                  </a:cubicBezTo>
                  <a:cubicBezTo>
                    <a:pt x="0" y="824234"/>
                    <a:pt x="31205" y="898426"/>
                    <a:pt x="93614" y="953137"/>
                  </a:cubicBezTo>
                  <a:cubicBezTo>
                    <a:pt x="178490" y="1028573"/>
                    <a:pt x="319535" y="1066290"/>
                    <a:pt x="516750" y="1066290"/>
                  </a:cubicBezTo>
                  <a:cubicBezTo>
                    <a:pt x="596633" y="1066290"/>
                    <a:pt x="668403" y="1055721"/>
                    <a:pt x="732061" y="1034582"/>
                  </a:cubicBezTo>
                  <a:cubicBezTo>
                    <a:pt x="795719" y="1013444"/>
                    <a:pt x="830045" y="994793"/>
                    <a:pt x="835038" y="978628"/>
                  </a:cubicBezTo>
                  <a:cubicBezTo>
                    <a:pt x="840029" y="962463"/>
                    <a:pt x="842526" y="950650"/>
                    <a:pt x="842526" y="943190"/>
                  </a:cubicBezTo>
                  <a:cubicBezTo>
                    <a:pt x="842526" y="924953"/>
                    <a:pt x="833788" y="909617"/>
                    <a:pt x="816314" y="897183"/>
                  </a:cubicBezTo>
                  <a:cubicBezTo>
                    <a:pt x="796343" y="888064"/>
                    <a:pt x="783861" y="883505"/>
                    <a:pt x="778868" y="883505"/>
                  </a:cubicBezTo>
                  <a:cubicBezTo>
                    <a:pt x="766387" y="883505"/>
                    <a:pt x="751408" y="886406"/>
                    <a:pt x="733933" y="892209"/>
                  </a:cubicBezTo>
                  <a:cubicBezTo>
                    <a:pt x="698984" y="903814"/>
                    <a:pt x="662163" y="912104"/>
                    <a:pt x="623470" y="917078"/>
                  </a:cubicBezTo>
                  <a:cubicBezTo>
                    <a:pt x="584775" y="922052"/>
                    <a:pt x="544209" y="924538"/>
                    <a:pt x="501771" y="924538"/>
                  </a:cubicBezTo>
                  <a:cubicBezTo>
                    <a:pt x="379448" y="924538"/>
                    <a:pt x="287083" y="902156"/>
                    <a:pt x="224673" y="857393"/>
                  </a:cubicBezTo>
                  <a:cubicBezTo>
                    <a:pt x="174746" y="821747"/>
                    <a:pt x="149783" y="776983"/>
                    <a:pt x="149783" y="723101"/>
                  </a:cubicBezTo>
                  <a:cubicBezTo>
                    <a:pt x="149783" y="636061"/>
                    <a:pt x="190972" y="563527"/>
                    <a:pt x="273352" y="505500"/>
                  </a:cubicBezTo>
                  <a:cubicBezTo>
                    <a:pt x="373207" y="435038"/>
                    <a:pt x="516750" y="399808"/>
                    <a:pt x="703977" y="399808"/>
                  </a:cubicBezTo>
                  <a:cubicBezTo>
                    <a:pt x="841277" y="399808"/>
                    <a:pt x="967345" y="425091"/>
                    <a:pt x="1082179" y="475657"/>
                  </a:cubicBezTo>
                  <a:cubicBezTo>
                    <a:pt x="1162062" y="511303"/>
                    <a:pt x="1182504" y="493654"/>
                    <a:pt x="1377999" y="662173"/>
                  </a:cubicBezTo>
                  <a:cubicBezTo>
                    <a:pt x="1573495" y="830692"/>
                    <a:pt x="1677817" y="1169769"/>
                    <a:pt x="2255150" y="1486770"/>
                  </a:cubicBezTo>
                  <a:cubicBezTo>
                    <a:pt x="2832484" y="1803770"/>
                    <a:pt x="3659058" y="1848042"/>
                    <a:pt x="4225315" y="1804522"/>
                  </a:cubicBezTo>
                  <a:cubicBezTo>
                    <a:pt x="4791573" y="1761001"/>
                    <a:pt x="5472731" y="1432725"/>
                    <a:pt x="5652698" y="1225649"/>
                  </a:cubicBezTo>
                  <a:cubicBezTo>
                    <a:pt x="5765177" y="1096226"/>
                    <a:pt x="5821982" y="969352"/>
                    <a:pt x="5831277" y="850515"/>
                  </a:cubicBezTo>
                  <a:close/>
                </a:path>
              </a:pathLst>
            </a:custGeom>
            <a:grpFill/>
            <a:ln w="19050">
              <a:solidFill>
                <a:schemeClr val="tx1">
                  <a:lumMod val="85000"/>
                </a:schemeClr>
              </a:solidFill>
            </a:ln>
            <a:effectLst/>
            <a:scene3d>
              <a:camera prst="orthographicFront"/>
              <a:lightRig rig="flood"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sp>
          <p:nvSpPr>
            <p:cNvPr id="19" name="Forma libre 6"/>
            <p:cNvSpPr/>
            <p:nvPr/>
          </p:nvSpPr>
          <p:spPr>
            <a:xfrm rot="16200000" flipH="1">
              <a:off x="279053" y="3801360"/>
              <a:ext cx="2307604" cy="842804"/>
            </a:xfrm>
            <a:custGeom>
              <a:avLst/>
              <a:gdLst>
                <a:gd name="connsiteX0" fmla="*/ 5831277 w 5832648"/>
                <a:gd name="connsiteY0" fmla="*/ 850515 h 1818625"/>
                <a:gd name="connsiteX1" fmla="*/ 5798458 w 5832648"/>
                <a:gd name="connsiteY1" fmla="*/ 646474 h 1818625"/>
                <a:gd name="connsiteX2" fmla="*/ 5222804 w 5832648"/>
                <a:gd name="connsiteY2" fmla="*/ 196376 h 1818625"/>
                <a:gd name="connsiteX3" fmla="*/ 3982299 w 5832648"/>
                <a:gd name="connsiteY3" fmla="*/ 5082 h 1818625"/>
                <a:gd name="connsiteX4" fmla="*/ 3094879 w 5832648"/>
                <a:gd name="connsiteY4" fmla="*/ 176611 h 1818625"/>
                <a:gd name="connsiteX5" fmla="*/ 2733529 w 5832648"/>
                <a:gd name="connsiteY5" fmla="*/ 506743 h 1818625"/>
                <a:gd name="connsiteX6" fmla="*/ 2950714 w 5832648"/>
                <a:gd name="connsiteY6" fmla="*/ 811385 h 1818625"/>
                <a:gd name="connsiteX7" fmla="*/ 3639713 w 5832648"/>
                <a:gd name="connsiteY7" fmla="*/ 941947 h 1818625"/>
                <a:gd name="connsiteX8" fmla="*/ 4180801 w 5832648"/>
                <a:gd name="connsiteY8" fmla="*/ 854284 h 1818625"/>
                <a:gd name="connsiteX9" fmla="*/ 4396114 w 5832648"/>
                <a:gd name="connsiteY9" fmla="*/ 650982 h 1818625"/>
                <a:gd name="connsiteX10" fmla="*/ 4276287 w 5832648"/>
                <a:gd name="connsiteY10" fmla="*/ 473171 h 1818625"/>
                <a:gd name="connsiteX11" fmla="*/ 3871875 w 5832648"/>
                <a:gd name="connsiteY11" fmla="*/ 387373 h 1818625"/>
                <a:gd name="connsiteX12" fmla="*/ 3609755 w 5832648"/>
                <a:gd name="connsiteY12" fmla="*/ 430894 h 1818625"/>
                <a:gd name="connsiteX13" fmla="*/ 3516142 w 5832648"/>
                <a:gd name="connsiteY13" fmla="*/ 490578 h 1818625"/>
                <a:gd name="connsiteX14" fmla="*/ 3504909 w 5832648"/>
                <a:gd name="connsiteY14" fmla="*/ 519178 h 1818625"/>
                <a:gd name="connsiteX15" fmla="*/ 3527375 w 5832648"/>
                <a:gd name="connsiteY15" fmla="*/ 529125 h 1818625"/>
                <a:gd name="connsiteX16" fmla="*/ 3572310 w 5832648"/>
                <a:gd name="connsiteY16" fmla="*/ 524152 h 1818625"/>
                <a:gd name="connsiteX17" fmla="*/ 3617245 w 5832648"/>
                <a:gd name="connsiteY17" fmla="*/ 519178 h 1818625"/>
                <a:gd name="connsiteX18" fmla="*/ 3782006 w 5832648"/>
                <a:gd name="connsiteY18" fmla="*/ 511717 h 1818625"/>
                <a:gd name="connsiteX19" fmla="*/ 3982340 w 5832648"/>
                <a:gd name="connsiteY19" fmla="*/ 550885 h 1818625"/>
                <a:gd name="connsiteX20" fmla="*/ 4066592 w 5832648"/>
                <a:gd name="connsiteY20" fmla="*/ 636061 h 1818625"/>
                <a:gd name="connsiteX21" fmla="*/ 3924299 w 5832648"/>
                <a:gd name="connsiteY21" fmla="*/ 764135 h 1818625"/>
                <a:gd name="connsiteX22" fmla="*/ 3572310 w 5832648"/>
                <a:gd name="connsiteY22" fmla="*/ 815116 h 1818625"/>
                <a:gd name="connsiteX23" fmla="*/ 3081773 w 5832648"/>
                <a:gd name="connsiteY23" fmla="*/ 711910 h 1818625"/>
                <a:gd name="connsiteX24" fmla="*/ 2928246 w 5832648"/>
                <a:gd name="connsiteY24" fmla="*/ 496796 h 1818625"/>
                <a:gd name="connsiteX25" fmla="*/ 3212832 w 5832648"/>
                <a:gd name="connsiteY25" fmla="*/ 219509 h 1818625"/>
                <a:gd name="connsiteX26" fmla="*/ 3961744 w 5832648"/>
                <a:gd name="connsiteY26" fmla="*/ 96409 h 1818625"/>
                <a:gd name="connsiteX27" fmla="*/ 4897885 w 5832648"/>
                <a:gd name="connsiteY27" fmla="*/ 281681 h 1818625"/>
                <a:gd name="connsiteX28" fmla="*/ 5212428 w 5832648"/>
                <a:gd name="connsiteY28" fmla="*/ 675851 h 1818625"/>
                <a:gd name="connsiteX29" fmla="*/ 4778058 w 5832648"/>
                <a:gd name="connsiteY29" fmla="*/ 1074994 h 1818625"/>
                <a:gd name="connsiteX30" fmla="*/ 3662179 w 5832648"/>
                <a:gd name="connsiteY30" fmla="*/ 1247832 h 1818625"/>
                <a:gd name="connsiteX31" fmla="*/ 3025604 w 5832648"/>
                <a:gd name="connsiteY31" fmla="*/ 1190634 h 1818625"/>
                <a:gd name="connsiteX32" fmla="*/ 2565024 w 5832648"/>
                <a:gd name="connsiteY32" fmla="*/ 1037691 h 1818625"/>
                <a:gd name="connsiteX33" fmla="*/ 2186822 w 5832648"/>
                <a:gd name="connsiteY33" fmla="*/ 822576 h 1818625"/>
                <a:gd name="connsiteX34" fmla="*/ 1658840 w 5832648"/>
                <a:gd name="connsiteY34" fmla="*/ 455763 h 1818625"/>
                <a:gd name="connsiteX35" fmla="*/ 891205 w 5832648"/>
                <a:gd name="connsiteY35" fmla="*/ 270490 h 1818625"/>
                <a:gd name="connsiteX36" fmla="*/ 209696 w 5832648"/>
                <a:gd name="connsiteY36" fmla="*/ 418459 h 1818625"/>
                <a:gd name="connsiteX37" fmla="*/ 0 w 5832648"/>
                <a:gd name="connsiteY37" fmla="*/ 730562 h 1818625"/>
                <a:gd name="connsiteX38" fmla="*/ 93614 w 5832648"/>
                <a:gd name="connsiteY38" fmla="*/ 953137 h 1818625"/>
                <a:gd name="connsiteX39" fmla="*/ 516750 w 5832648"/>
                <a:gd name="connsiteY39" fmla="*/ 1066290 h 1818625"/>
                <a:gd name="connsiteX40" fmla="*/ 732061 w 5832648"/>
                <a:gd name="connsiteY40" fmla="*/ 1034582 h 1818625"/>
                <a:gd name="connsiteX41" fmla="*/ 835038 w 5832648"/>
                <a:gd name="connsiteY41" fmla="*/ 978628 h 1818625"/>
                <a:gd name="connsiteX42" fmla="*/ 842526 w 5832648"/>
                <a:gd name="connsiteY42" fmla="*/ 943190 h 1818625"/>
                <a:gd name="connsiteX43" fmla="*/ 816314 w 5832648"/>
                <a:gd name="connsiteY43" fmla="*/ 897183 h 1818625"/>
                <a:gd name="connsiteX44" fmla="*/ 778868 w 5832648"/>
                <a:gd name="connsiteY44" fmla="*/ 883505 h 1818625"/>
                <a:gd name="connsiteX45" fmla="*/ 733933 w 5832648"/>
                <a:gd name="connsiteY45" fmla="*/ 892209 h 1818625"/>
                <a:gd name="connsiteX46" fmla="*/ 623470 w 5832648"/>
                <a:gd name="connsiteY46" fmla="*/ 917078 h 1818625"/>
                <a:gd name="connsiteX47" fmla="*/ 501771 w 5832648"/>
                <a:gd name="connsiteY47" fmla="*/ 924538 h 1818625"/>
                <a:gd name="connsiteX48" fmla="*/ 224673 w 5832648"/>
                <a:gd name="connsiteY48" fmla="*/ 857393 h 1818625"/>
                <a:gd name="connsiteX49" fmla="*/ 149783 w 5832648"/>
                <a:gd name="connsiteY49" fmla="*/ 723101 h 1818625"/>
                <a:gd name="connsiteX50" fmla="*/ 273352 w 5832648"/>
                <a:gd name="connsiteY50" fmla="*/ 505500 h 1818625"/>
                <a:gd name="connsiteX51" fmla="*/ 703977 w 5832648"/>
                <a:gd name="connsiteY51" fmla="*/ 399808 h 1818625"/>
                <a:gd name="connsiteX52" fmla="*/ 1082179 w 5832648"/>
                <a:gd name="connsiteY52" fmla="*/ 475657 h 1818625"/>
                <a:gd name="connsiteX53" fmla="*/ 1377999 w 5832648"/>
                <a:gd name="connsiteY53" fmla="*/ 662173 h 1818625"/>
                <a:gd name="connsiteX54" fmla="*/ 2255150 w 5832648"/>
                <a:gd name="connsiteY54" fmla="*/ 1486770 h 1818625"/>
                <a:gd name="connsiteX55" fmla="*/ 4225315 w 5832648"/>
                <a:gd name="connsiteY55" fmla="*/ 1804522 h 1818625"/>
                <a:gd name="connsiteX56" fmla="*/ 5652698 w 5832648"/>
                <a:gd name="connsiteY56" fmla="*/ 1225649 h 1818625"/>
                <a:gd name="connsiteX57" fmla="*/ 5831277 w 5832648"/>
                <a:gd name="connsiteY57" fmla="*/ 850515 h 1818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Lst>
              <a:rect l="l" t="t" r="r" b="b"/>
              <a:pathLst>
                <a:path w="5832648" h="1818625">
                  <a:moveTo>
                    <a:pt x="5831277" y="850515"/>
                  </a:moveTo>
                  <a:cubicBezTo>
                    <a:pt x="5836853" y="779212"/>
                    <a:pt x="5825326" y="710803"/>
                    <a:pt x="5798458" y="646474"/>
                  </a:cubicBezTo>
                  <a:cubicBezTo>
                    <a:pt x="5726809" y="474929"/>
                    <a:pt x="5525497" y="303274"/>
                    <a:pt x="5222804" y="196376"/>
                  </a:cubicBezTo>
                  <a:cubicBezTo>
                    <a:pt x="4920110" y="89477"/>
                    <a:pt x="4583626" y="-25754"/>
                    <a:pt x="3982299" y="5082"/>
                  </a:cubicBezTo>
                  <a:cubicBezTo>
                    <a:pt x="3380973" y="35917"/>
                    <a:pt x="3303007" y="93000"/>
                    <a:pt x="3094879" y="176611"/>
                  </a:cubicBezTo>
                  <a:cubicBezTo>
                    <a:pt x="2886750" y="260221"/>
                    <a:pt x="2733529" y="378255"/>
                    <a:pt x="2733529" y="506743"/>
                  </a:cubicBezTo>
                  <a:cubicBezTo>
                    <a:pt x="2733529" y="631916"/>
                    <a:pt x="2805923" y="733463"/>
                    <a:pt x="2950714" y="811385"/>
                  </a:cubicBezTo>
                  <a:cubicBezTo>
                    <a:pt x="3112977" y="898426"/>
                    <a:pt x="3342644" y="941947"/>
                    <a:pt x="3639713" y="941947"/>
                  </a:cubicBezTo>
                  <a:cubicBezTo>
                    <a:pt x="3856896" y="941947"/>
                    <a:pt x="4037260" y="912726"/>
                    <a:pt x="4180801" y="854284"/>
                  </a:cubicBezTo>
                  <a:cubicBezTo>
                    <a:pt x="4324343" y="795842"/>
                    <a:pt x="4396114" y="728075"/>
                    <a:pt x="4396114" y="650982"/>
                  </a:cubicBezTo>
                  <a:cubicBezTo>
                    <a:pt x="4396114" y="580520"/>
                    <a:pt x="4356172" y="521250"/>
                    <a:pt x="4276287" y="473171"/>
                  </a:cubicBezTo>
                  <a:cubicBezTo>
                    <a:pt x="4181426" y="415972"/>
                    <a:pt x="4046622" y="387373"/>
                    <a:pt x="3871875" y="387373"/>
                  </a:cubicBezTo>
                  <a:cubicBezTo>
                    <a:pt x="3767027" y="387373"/>
                    <a:pt x="3679654" y="401880"/>
                    <a:pt x="3609755" y="430894"/>
                  </a:cubicBezTo>
                  <a:cubicBezTo>
                    <a:pt x="3554835" y="453275"/>
                    <a:pt x="3523631" y="473171"/>
                    <a:pt x="3516142" y="490578"/>
                  </a:cubicBezTo>
                  <a:cubicBezTo>
                    <a:pt x="3508652" y="507987"/>
                    <a:pt x="3504909" y="517520"/>
                    <a:pt x="3504909" y="519178"/>
                  </a:cubicBezTo>
                  <a:cubicBezTo>
                    <a:pt x="3504909" y="525809"/>
                    <a:pt x="3512397" y="529125"/>
                    <a:pt x="3527375" y="529125"/>
                  </a:cubicBezTo>
                  <a:lnTo>
                    <a:pt x="3572310" y="524152"/>
                  </a:lnTo>
                  <a:cubicBezTo>
                    <a:pt x="3577303" y="523322"/>
                    <a:pt x="3592282" y="521664"/>
                    <a:pt x="3617245" y="519178"/>
                  </a:cubicBezTo>
                  <a:cubicBezTo>
                    <a:pt x="3667172" y="514204"/>
                    <a:pt x="3722092" y="511717"/>
                    <a:pt x="3782006" y="511717"/>
                  </a:cubicBezTo>
                  <a:cubicBezTo>
                    <a:pt x="3859394" y="511717"/>
                    <a:pt x="3926171" y="524773"/>
                    <a:pt x="3982340" y="550885"/>
                  </a:cubicBezTo>
                  <a:cubicBezTo>
                    <a:pt x="4038508" y="576998"/>
                    <a:pt x="4066592" y="605389"/>
                    <a:pt x="4066592" y="636061"/>
                  </a:cubicBezTo>
                  <a:cubicBezTo>
                    <a:pt x="4066592" y="687456"/>
                    <a:pt x="4019161" y="730148"/>
                    <a:pt x="3924299" y="764135"/>
                  </a:cubicBezTo>
                  <a:cubicBezTo>
                    <a:pt x="3829437" y="798122"/>
                    <a:pt x="3712108" y="815116"/>
                    <a:pt x="3572310" y="815116"/>
                  </a:cubicBezTo>
                  <a:cubicBezTo>
                    <a:pt x="3362616" y="815116"/>
                    <a:pt x="3199103" y="780714"/>
                    <a:pt x="3081773" y="711910"/>
                  </a:cubicBezTo>
                  <a:cubicBezTo>
                    <a:pt x="2979422" y="652226"/>
                    <a:pt x="2928246" y="580520"/>
                    <a:pt x="2928246" y="496796"/>
                  </a:cubicBezTo>
                  <a:cubicBezTo>
                    <a:pt x="2928246" y="389860"/>
                    <a:pt x="3023108" y="297431"/>
                    <a:pt x="3212832" y="219509"/>
                  </a:cubicBezTo>
                  <a:cubicBezTo>
                    <a:pt x="3412542" y="137442"/>
                    <a:pt x="3662179" y="96409"/>
                    <a:pt x="3961744" y="96409"/>
                  </a:cubicBezTo>
                  <a:cubicBezTo>
                    <a:pt x="4351179" y="96409"/>
                    <a:pt x="4663226" y="158167"/>
                    <a:pt x="4897885" y="281681"/>
                  </a:cubicBezTo>
                  <a:cubicBezTo>
                    <a:pt x="5107580" y="391933"/>
                    <a:pt x="5212428" y="523322"/>
                    <a:pt x="5212428" y="675851"/>
                  </a:cubicBezTo>
                  <a:cubicBezTo>
                    <a:pt x="5212428" y="830866"/>
                    <a:pt x="5067639" y="963914"/>
                    <a:pt x="4778058" y="1074994"/>
                  </a:cubicBezTo>
                  <a:cubicBezTo>
                    <a:pt x="4478494" y="1190219"/>
                    <a:pt x="4106535" y="1247832"/>
                    <a:pt x="3662179" y="1247832"/>
                  </a:cubicBezTo>
                  <a:cubicBezTo>
                    <a:pt x="3420031" y="1247832"/>
                    <a:pt x="3207841" y="1228766"/>
                    <a:pt x="3025604" y="1190634"/>
                  </a:cubicBezTo>
                  <a:cubicBezTo>
                    <a:pt x="2865837" y="1157475"/>
                    <a:pt x="2712310" y="1106495"/>
                    <a:pt x="2565024" y="1037691"/>
                  </a:cubicBezTo>
                  <a:cubicBezTo>
                    <a:pt x="2462672" y="990440"/>
                    <a:pt x="2336606" y="918736"/>
                    <a:pt x="2186822" y="822576"/>
                  </a:cubicBezTo>
                  <a:lnTo>
                    <a:pt x="1658840" y="455763"/>
                  </a:lnTo>
                  <a:cubicBezTo>
                    <a:pt x="1441655" y="332248"/>
                    <a:pt x="1185777" y="270490"/>
                    <a:pt x="891205" y="270490"/>
                  </a:cubicBezTo>
                  <a:cubicBezTo>
                    <a:pt x="599130" y="270490"/>
                    <a:pt x="371959" y="319813"/>
                    <a:pt x="209696" y="418459"/>
                  </a:cubicBezTo>
                  <a:cubicBezTo>
                    <a:pt x="69898" y="503842"/>
                    <a:pt x="0" y="607876"/>
                    <a:pt x="0" y="730562"/>
                  </a:cubicBezTo>
                  <a:cubicBezTo>
                    <a:pt x="0" y="824234"/>
                    <a:pt x="31205" y="898426"/>
                    <a:pt x="93614" y="953137"/>
                  </a:cubicBezTo>
                  <a:cubicBezTo>
                    <a:pt x="178490" y="1028573"/>
                    <a:pt x="319535" y="1066290"/>
                    <a:pt x="516750" y="1066290"/>
                  </a:cubicBezTo>
                  <a:cubicBezTo>
                    <a:pt x="596633" y="1066290"/>
                    <a:pt x="668403" y="1055721"/>
                    <a:pt x="732061" y="1034582"/>
                  </a:cubicBezTo>
                  <a:cubicBezTo>
                    <a:pt x="795719" y="1013444"/>
                    <a:pt x="830045" y="994793"/>
                    <a:pt x="835038" y="978628"/>
                  </a:cubicBezTo>
                  <a:cubicBezTo>
                    <a:pt x="840029" y="962463"/>
                    <a:pt x="842526" y="950650"/>
                    <a:pt x="842526" y="943190"/>
                  </a:cubicBezTo>
                  <a:cubicBezTo>
                    <a:pt x="842526" y="924953"/>
                    <a:pt x="833788" y="909617"/>
                    <a:pt x="816314" y="897183"/>
                  </a:cubicBezTo>
                  <a:cubicBezTo>
                    <a:pt x="796343" y="888064"/>
                    <a:pt x="783861" y="883505"/>
                    <a:pt x="778868" y="883505"/>
                  </a:cubicBezTo>
                  <a:cubicBezTo>
                    <a:pt x="766387" y="883505"/>
                    <a:pt x="751408" y="886406"/>
                    <a:pt x="733933" y="892209"/>
                  </a:cubicBezTo>
                  <a:cubicBezTo>
                    <a:pt x="698984" y="903814"/>
                    <a:pt x="662163" y="912104"/>
                    <a:pt x="623470" y="917078"/>
                  </a:cubicBezTo>
                  <a:cubicBezTo>
                    <a:pt x="584775" y="922052"/>
                    <a:pt x="544209" y="924538"/>
                    <a:pt x="501771" y="924538"/>
                  </a:cubicBezTo>
                  <a:cubicBezTo>
                    <a:pt x="379448" y="924538"/>
                    <a:pt x="287083" y="902156"/>
                    <a:pt x="224673" y="857393"/>
                  </a:cubicBezTo>
                  <a:cubicBezTo>
                    <a:pt x="174746" y="821747"/>
                    <a:pt x="149783" y="776983"/>
                    <a:pt x="149783" y="723101"/>
                  </a:cubicBezTo>
                  <a:cubicBezTo>
                    <a:pt x="149783" y="636061"/>
                    <a:pt x="190972" y="563527"/>
                    <a:pt x="273352" y="505500"/>
                  </a:cubicBezTo>
                  <a:cubicBezTo>
                    <a:pt x="373207" y="435038"/>
                    <a:pt x="516750" y="399808"/>
                    <a:pt x="703977" y="399808"/>
                  </a:cubicBezTo>
                  <a:cubicBezTo>
                    <a:pt x="841277" y="399808"/>
                    <a:pt x="967345" y="425091"/>
                    <a:pt x="1082179" y="475657"/>
                  </a:cubicBezTo>
                  <a:cubicBezTo>
                    <a:pt x="1162062" y="511303"/>
                    <a:pt x="1182504" y="493654"/>
                    <a:pt x="1377999" y="662173"/>
                  </a:cubicBezTo>
                  <a:cubicBezTo>
                    <a:pt x="1573495" y="830692"/>
                    <a:pt x="1677817" y="1169769"/>
                    <a:pt x="2255150" y="1486770"/>
                  </a:cubicBezTo>
                  <a:cubicBezTo>
                    <a:pt x="2832484" y="1803770"/>
                    <a:pt x="3659058" y="1848042"/>
                    <a:pt x="4225315" y="1804522"/>
                  </a:cubicBezTo>
                  <a:cubicBezTo>
                    <a:pt x="4791573" y="1761001"/>
                    <a:pt x="5472731" y="1432725"/>
                    <a:pt x="5652698" y="1225649"/>
                  </a:cubicBezTo>
                  <a:cubicBezTo>
                    <a:pt x="5765177" y="1096226"/>
                    <a:pt x="5821982" y="969352"/>
                    <a:pt x="5831277" y="850515"/>
                  </a:cubicBezTo>
                  <a:close/>
                </a:path>
              </a:pathLst>
            </a:custGeom>
            <a:grpFill/>
            <a:ln w="19050">
              <a:solidFill>
                <a:schemeClr val="tx1">
                  <a:lumMod val="85000"/>
                </a:schemeClr>
              </a:solidFill>
            </a:ln>
            <a:effectLst>
              <a:reflection blurRad="6350" stA="50000" endA="300" endPos="90000" dist="50800" dir="5400000" sy="-100000" algn="bl" rotWithShape="0"/>
            </a:effectLst>
            <a:scene3d>
              <a:camera prst="orthographicFront"/>
              <a:lightRig rig="flood"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grpSp>
      <p:grpSp>
        <p:nvGrpSpPr>
          <p:cNvPr id="20" name="19 Grupo"/>
          <p:cNvGrpSpPr/>
          <p:nvPr/>
        </p:nvGrpSpPr>
        <p:grpSpPr>
          <a:xfrm flipH="1">
            <a:off x="6660233" y="1025184"/>
            <a:ext cx="842805" cy="3134859"/>
            <a:chOff x="1011452" y="1196752"/>
            <a:chExt cx="842805" cy="4179812"/>
          </a:xfrm>
          <a:gradFill>
            <a:gsLst>
              <a:gs pos="0">
                <a:srgbClr val="C00000"/>
              </a:gs>
              <a:gs pos="36000">
                <a:srgbClr val="FAC77D">
                  <a:lumMod val="81000"/>
                  <a:lumOff val="19000"/>
                  <a:alpha val="63000"/>
                </a:srgbClr>
              </a:gs>
              <a:gs pos="61000">
                <a:srgbClr val="FBA97D">
                  <a:lumMod val="58000"/>
                  <a:lumOff val="42000"/>
                  <a:alpha val="60000"/>
                </a:srgbClr>
              </a:gs>
              <a:gs pos="82001">
                <a:srgbClr val="C00000"/>
              </a:gs>
              <a:gs pos="100000">
                <a:srgbClr val="FEE7F2">
                  <a:alpha val="62000"/>
                </a:srgbClr>
              </a:gs>
            </a:gsLst>
            <a:lin ang="5400000" scaled="0"/>
          </a:gradFill>
        </p:grpSpPr>
        <p:sp>
          <p:nvSpPr>
            <p:cNvPr id="21" name="Forma libre 6"/>
            <p:cNvSpPr/>
            <p:nvPr/>
          </p:nvSpPr>
          <p:spPr>
            <a:xfrm rot="5400000" flipH="1">
              <a:off x="279052" y="1929152"/>
              <a:ext cx="2307604" cy="842804"/>
            </a:xfrm>
            <a:custGeom>
              <a:avLst/>
              <a:gdLst>
                <a:gd name="connsiteX0" fmla="*/ 5831277 w 5832648"/>
                <a:gd name="connsiteY0" fmla="*/ 850515 h 1818625"/>
                <a:gd name="connsiteX1" fmla="*/ 5798458 w 5832648"/>
                <a:gd name="connsiteY1" fmla="*/ 646474 h 1818625"/>
                <a:gd name="connsiteX2" fmla="*/ 5222804 w 5832648"/>
                <a:gd name="connsiteY2" fmla="*/ 196376 h 1818625"/>
                <a:gd name="connsiteX3" fmla="*/ 3982299 w 5832648"/>
                <a:gd name="connsiteY3" fmla="*/ 5082 h 1818625"/>
                <a:gd name="connsiteX4" fmla="*/ 3094879 w 5832648"/>
                <a:gd name="connsiteY4" fmla="*/ 176611 h 1818625"/>
                <a:gd name="connsiteX5" fmla="*/ 2733529 w 5832648"/>
                <a:gd name="connsiteY5" fmla="*/ 506743 h 1818625"/>
                <a:gd name="connsiteX6" fmla="*/ 2950714 w 5832648"/>
                <a:gd name="connsiteY6" fmla="*/ 811385 h 1818625"/>
                <a:gd name="connsiteX7" fmla="*/ 3639713 w 5832648"/>
                <a:gd name="connsiteY7" fmla="*/ 941947 h 1818625"/>
                <a:gd name="connsiteX8" fmla="*/ 4180801 w 5832648"/>
                <a:gd name="connsiteY8" fmla="*/ 854284 h 1818625"/>
                <a:gd name="connsiteX9" fmla="*/ 4396114 w 5832648"/>
                <a:gd name="connsiteY9" fmla="*/ 650982 h 1818625"/>
                <a:gd name="connsiteX10" fmla="*/ 4276287 w 5832648"/>
                <a:gd name="connsiteY10" fmla="*/ 473171 h 1818625"/>
                <a:gd name="connsiteX11" fmla="*/ 3871875 w 5832648"/>
                <a:gd name="connsiteY11" fmla="*/ 387373 h 1818625"/>
                <a:gd name="connsiteX12" fmla="*/ 3609755 w 5832648"/>
                <a:gd name="connsiteY12" fmla="*/ 430894 h 1818625"/>
                <a:gd name="connsiteX13" fmla="*/ 3516142 w 5832648"/>
                <a:gd name="connsiteY13" fmla="*/ 490578 h 1818625"/>
                <a:gd name="connsiteX14" fmla="*/ 3504909 w 5832648"/>
                <a:gd name="connsiteY14" fmla="*/ 519178 h 1818625"/>
                <a:gd name="connsiteX15" fmla="*/ 3527375 w 5832648"/>
                <a:gd name="connsiteY15" fmla="*/ 529125 h 1818625"/>
                <a:gd name="connsiteX16" fmla="*/ 3572310 w 5832648"/>
                <a:gd name="connsiteY16" fmla="*/ 524152 h 1818625"/>
                <a:gd name="connsiteX17" fmla="*/ 3617245 w 5832648"/>
                <a:gd name="connsiteY17" fmla="*/ 519178 h 1818625"/>
                <a:gd name="connsiteX18" fmla="*/ 3782006 w 5832648"/>
                <a:gd name="connsiteY18" fmla="*/ 511717 h 1818625"/>
                <a:gd name="connsiteX19" fmla="*/ 3982340 w 5832648"/>
                <a:gd name="connsiteY19" fmla="*/ 550885 h 1818625"/>
                <a:gd name="connsiteX20" fmla="*/ 4066592 w 5832648"/>
                <a:gd name="connsiteY20" fmla="*/ 636061 h 1818625"/>
                <a:gd name="connsiteX21" fmla="*/ 3924299 w 5832648"/>
                <a:gd name="connsiteY21" fmla="*/ 764135 h 1818625"/>
                <a:gd name="connsiteX22" fmla="*/ 3572310 w 5832648"/>
                <a:gd name="connsiteY22" fmla="*/ 815116 h 1818625"/>
                <a:gd name="connsiteX23" fmla="*/ 3081773 w 5832648"/>
                <a:gd name="connsiteY23" fmla="*/ 711910 h 1818625"/>
                <a:gd name="connsiteX24" fmla="*/ 2928246 w 5832648"/>
                <a:gd name="connsiteY24" fmla="*/ 496796 h 1818625"/>
                <a:gd name="connsiteX25" fmla="*/ 3212832 w 5832648"/>
                <a:gd name="connsiteY25" fmla="*/ 219509 h 1818625"/>
                <a:gd name="connsiteX26" fmla="*/ 3961744 w 5832648"/>
                <a:gd name="connsiteY26" fmla="*/ 96409 h 1818625"/>
                <a:gd name="connsiteX27" fmla="*/ 4897885 w 5832648"/>
                <a:gd name="connsiteY27" fmla="*/ 281681 h 1818625"/>
                <a:gd name="connsiteX28" fmla="*/ 5212428 w 5832648"/>
                <a:gd name="connsiteY28" fmla="*/ 675851 h 1818625"/>
                <a:gd name="connsiteX29" fmla="*/ 4778058 w 5832648"/>
                <a:gd name="connsiteY29" fmla="*/ 1074994 h 1818625"/>
                <a:gd name="connsiteX30" fmla="*/ 3662179 w 5832648"/>
                <a:gd name="connsiteY30" fmla="*/ 1247832 h 1818625"/>
                <a:gd name="connsiteX31" fmla="*/ 3025604 w 5832648"/>
                <a:gd name="connsiteY31" fmla="*/ 1190634 h 1818625"/>
                <a:gd name="connsiteX32" fmla="*/ 2565024 w 5832648"/>
                <a:gd name="connsiteY32" fmla="*/ 1037691 h 1818625"/>
                <a:gd name="connsiteX33" fmla="*/ 2186822 w 5832648"/>
                <a:gd name="connsiteY33" fmla="*/ 822576 h 1818625"/>
                <a:gd name="connsiteX34" fmla="*/ 1658840 w 5832648"/>
                <a:gd name="connsiteY34" fmla="*/ 455763 h 1818625"/>
                <a:gd name="connsiteX35" fmla="*/ 891205 w 5832648"/>
                <a:gd name="connsiteY35" fmla="*/ 270490 h 1818625"/>
                <a:gd name="connsiteX36" fmla="*/ 209696 w 5832648"/>
                <a:gd name="connsiteY36" fmla="*/ 418459 h 1818625"/>
                <a:gd name="connsiteX37" fmla="*/ 0 w 5832648"/>
                <a:gd name="connsiteY37" fmla="*/ 730562 h 1818625"/>
                <a:gd name="connsiteX38" fmla="*/ 93614 w 5832648"/>
                <a:gd name="connsiteY38" fmla="*/ 953137 h 1818625"/>
                <a:gd name="connsiteX39" fmla="*/ 516750 w 5832648"/>
                <a:gd name="connsiteY39" fmla="*/ 1066290 h 1818625"/>
                <a:gd name="connsiteX40" fmla="*/ 732061 w 5832648"/>
                <a:gd name="connsiteY40" fmla="*/ 1034582 h 1818625"/>
                <a:gd name="connsiteX41" fmla="*/ 835038 w 5832648"/>
                <a:gd name="connsiteY41" fmla="*/ 978628 h 1818625"/>
                <a:gd name="connsiteX42" fmla="*/ 842526 w 5832648"/>
                <a:gd name="connsiteY42" fmla="*/ 943190 h 1818625"/>
                <a:gd name="connsiteX43" fmla="*/ 816314 w 5832648"/>
                <a:gd name="connsiteY43" fmla="*/ 897183 h 1818625"/>
                <a:gd name="connsiteX44" fmla="*/ 778868 w 5832648"/>
                <a:gd name="connsiteY44" fmla="*/ 883505 h 1818625"/>
                <a:gd name="connsiteX45" fmla="*/ 733933 w 5832648"/>
                <a:gd name="connsiteY45" fmla="*/ 892209 h 1818625"/>
                <a:gd name="connsiteX46" fmla="*/ 623470 w 5832648"/>
                <a:gd name="connsiteY46" fmla="*/ 917078 h 1818625"/>
                <a:gd name="connsiteX47" fmla="*/ 501771 w 5832648"/>
                <a:gd name="connsiteY47" fmla="*/ 924538 h 1818625"/>
                <a:gd name="connsiteX48" fmla="*/ 224673 w 5832648"/>
                <a:gd name="connsiteY48" fmla="*/ 857393 h 1818625"/>
                <a:gd name="connsiteX49" fmla="*/ 149783 w 5832648"/>
                <a:gd name="connsiteY49" fmla="*/ 723101 h 1818625"/>
                <a:gd name="connsiteX50" fmla="*/ 273352 w 5832648"/>
                <a:gd name="connsiteY50" fmla="*/ 505500 h 1818625"/>
                <a:gd name="connsiteX51" fmla="*/ 703977 w 5832648"/>
                <a:gd name="connsiteY51" fmla="*/ 399808 h 1818625"/>
                <a:gd name="connsiteX52" fmla="*/ 1082179 w 5832648"/>
                <a:gd name="connsiteY52" fmla="*/ 475657 h 1818625"/>
                <a:gd name="connsiteX53" fmla="*/ 1377999 w 5832648"/>
                <a:gd name="connsiteY53" fmla="*/ 662173 h 1818625"/>
                <a:gd name="connsiteX54" fmla="*/ 2255150 w 5832648"/>
                <a:gd name="connsiteY54" fmla="*/ 1486770 h 1818625"/>
                <a:gd name="connsiteX55" fmla="*/ 4225315 w 5832648"/>
                <a:gd name="connsiteY55" fmla="*/ 1804522 h 1818625"/>
                <a:gd name="connsiteX56" fmla="*/ 5652698 w 5832648"/>
                <a:gd name="connsiteY56" fmla="*/ 1225649 h 1818625"/>
                <a:gd name="connsiteX57" fmla="*/ 5831277 w 5832648"/>
                <a:gd name="connsiteY57" fmla="*/ 850515 h 1818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Lst>
              <a:rect l="l" t="t" r="r" b="b"/>
              <a:pathLst>
                <a:path w="5832648" h="1818625">
                  <a:moveTo>
                    <a:pt x="5831277" y="850515"/>
                  </a:moveTo>
                  <a:cubicBezTo>
                    <a:pt x="5836853" y="779212"/>
                    <a:pt x="5825326" y="710803"/>
                    <a:pt x="5798458" y="646474"/>
                  </a:cubicBezTo>
                  <a:cubicBezTo>
                    <a:pt x="5726809" y="474929"/>
                    <a:pt x="5525497" y="303274"/>
                    <a:pt x="5222804" y="196376"/>
                  </a:cubicBezTo>
                  <a:cubicBezTo>
                    <a:pt x="4920110" y="89477"/>
                    <a:pt x="4583626" y="-25754"/>
                    <a:pt x="3982299" y="5082"/>
                  </a:cubicBezTo>
                  <a:cubicBezTo>
                    <a:pt x="3380973" y="35917"/>
                    <a:pt x="3303007" y="93000"/>
                    <a:pt x="3094879" y="176611"/>
                  </a:cubicBezTo>
                  <a:cubicBezTo>
                    <a:pt x="2886750" y="260221"/>
                    <a:pt x="2733529" y="378255"/>
                    <a:pt x="2733529" y="506743"/>
                  </a:cubicBezTo>
                  <a:cubicBezTo>
                    <a:pt x="2733529" y="631916"/>
                    <a:pt x="2805923" y="733463"/>
                    <a:pt x="2950714" y="811385"/>
                  </a:cubicBezTo>
                  <a:cubicBezTo>
                    <a:pt x="3112977" y="898426"/>
                    <a:pt x="3342644" y="941947"/>
                    <a:pt x="3639713" y="941947"/>
                  </a:cubicBezTo>
                  <a:cubicBezTo>
                    <a:pt x="3856896" y="941947"/>
                    <a:pt x="4037260" y="912726"/>
                    <a:pt x="4180801" y="854284"/>
                  </a:cubicBezTo>
                  <a:cubicBezTo>
                    <a:pt x="4324343" y="795842"/>
                    <a:pt x="4396114" y="728075"/>
                    <a:pt x="4396114" y="650982"/>
                  </a:cubicBezTo>
                  <a:cubicBezTo>
                    <a:pt x="4396114" y="580520"/>
                    <a:pt x="4356172" y="521250"/>
                    <a:pt x="4276287" y="473171"/>
                  </a:cubicBezTo>
                  <a:cubicBezTo>
                    <a:pt x="4181426" y="415972"/>
                    <a:pt x="4046622" y="387373"/>
                    <a:pt x="3871875" y="387373"/>
                  </a:cubicBezTo>
                  <a:cubicBezTo>
                    <a:pt x="3767027" y="387373"/>
                    <a:pt x="3679654" y="401880"/>
                    <a:pt x="3609755" y="430894"/>
                  </a:cubicBezTo>
                  <a:cubicBezTo>
                    <a:pt x="3554835" y="453275"/>
                    <a:pt x="3523631" y="473171"/>
                    <a:pt x="3516142" y="490578"/>
                  </a:cubicBezTo>
                  <a:cubicBezTo>
                    <a:pt x="3508652" y="507987"/>
                    <a:pt x="3504909" y="517520"/>
                    <a:pt x="3504909" y="519178"/>
                  </a:cubicBezTo>
                  <a:cubicBezTo>
                    <a:pt x="3504909" y="525809"/>
                    <a:pt x="3512397" y="529125"/>
                    <a:pt x="3527375" y="529125"/>
                  </a:cubicBezTo>
                  <a:lnTo>
                    <a:pt x="3572310" y="524152"/>
                  </a:lnTo>
                  <a:cubicBezTo>
                    <a:pt x="3577303" y="523322"/>
                    <a:pt x="3592282" y="521664"/>
                    <a:pt x="3617245" y="519178"/>
                  </a:cubicBezTo>
                  <a:cubicBezTo>
                    <a:pt x="3667172" y="514204"/>
                    <a:pt x="3722092" y="511717"/>
                    <a:pt x="3782006" y="511717"/>
                  </a:cubicBezTo>
                  <a:cubicBezTo>
                    <a:pt x="3859394" y="511717"/>
                    <a:pt x="3926171" y="524773"/>
                    <a:pt x="3982340" y="550885"/>
                  </a:cubicBezTo>
                  <a:cubicBezTo>
                    <a:pt x="4038508" y="576998"/>
                    <a:pt x="4066592" y="605389"/>
                    <a:pt x="4066592" y="636061"/>
                  </a:cubicBezTo>
                  <a:cubicBezTo>
                    <a:pt x="4066592" y="687456"/>
                    <a:pt x="4019161" y="730148"/>
                    <a:pt x="3924299" y="764135"/>
                  </a:cubicBezTo>
                  <a:cubicBezTo>
                    <a:pt x="3829437" y="798122"/>
                    <a:pt x="3712108" y="815116"/>
                    <a:pt x="3572310" y="815116"/>
                  </a:cubicBezTo>
                  <a:cubicBezTo>
                    <a:pt x="3362616" y="815116"/>
                    <a:pt x="3199103" y="780714"/>
                    <a:pt x="3081773" y="711910"/>
                  </a:cubicBezTo>
                  <a:cubicBezTo>
                    <a:pt x="2979422" y="652226"/>
                    <a:pt x="2928246" y="580520"/>
                    <a:pt x="2928246" y="496796"/>
                  </a:cubicBezTo>
                  <a:cubicBezTo>
                    <a:pt x="2928246" y="389860"/>
                    <a:pt x="3023108" y="297431"/>
                    <a:pt x="3212832" y="219509"/>
                  </a:cubicBezTo>
                  <a:cubicBezTo>
                    <a:pt x="3412542" y="137442"/>
                    <a:pt x="3662179" y="96409"/>
                    <a:pt x="3961744" y="96409"/>
                  </a:cubicBezTo>
                  <a:cubicBezTo>
                    <a:pt x="4351179" y="96409"/>
                    <a:pt x="4663226" y="158167"/>
                    <a:pt x="4897885" y="281681"/>
                  </a:cubicBezTo>
                  <a:cubicBezTo>
                    <a:pt x="5107580" y="391933"/>
                    <a:pt x="5212428" y="523322"/>
                    <a:pt x="5212428" y="675851"/>
                  </a:cubicBezTo>
                  <a:cubicBezTo>
                    <a:pt x="5212428" y="830866"/>
                    <a:pt x="5067639" y="963914"/>
                    <a:pt x="4778058" y="1074994"/>
                  </a:cubicBezTo>
                  <a:cubicBezTo>
                    <a:pt x="4478494" y="1190219"/>
                    <a:pt x="4106535" y="1247832"/>
                    <a:pt x="3662179" y="1247832"/>
                  </a:cubicBezTo>
                  <a:cubicBezTo>
                    <a:pt x="3420031" y="1247832"/>
                    <a:pt x="3207841" y="1228766"/>
                    <a:pt x="3025604" y="1190634"/>
                  </a:cubicBezTo>
                  <a:cubicBezTo>
                    <a:pt x="2865837" y="1157475"/>
                    <a:pt x="2712310" y="1106495"/>
                    <a:pt x="2565024" y="1037691"/>
                  </a:cubicBezTo>
                  <a:cubicBezTo>
                    <a:pt x="2462672" y="990440"/>
                    <a:pt x="2336606" y="918736"/>
                    <a:pt x="2186822" y="822576"/>
                  </a:cubicBezTo>
                  <a:lnTo>
                    <a:pt x="1658840" y="455763"/>
                  </a:lnTo>
                  <a:cubicBezTo>
                    <a:pt x="1441655" y="332248"/>
                    <a:pt x="1185777" y="270490"/>
                    <a:pt x="891205" y="270490"/>
                  </a:cubicBezTo>
                  <a:cubicBezTo>
                    <a:pt x="599130" y="270490"/>
                    <a:pt x="371959" y="319813"/>
                    <a:pt x="209696" y="418459"/>
                  </a:cubicBezTo>
                  <a:cubicBezTo>
                    <a:pt x="69898" y="503842"/>
                    <a:pt x="0" y="607876"/>
                    <a:pt x="0" y="730562"/>
                  </a:cubicBezTo>
                  <a:cubicBezTo>
                    <a:pt x="0" y="824234"/>
                    <a:pt x="31205" y="898426"/>
                    <a:pt x="93614" y="953137"/>
                  </a:cubicBezTo>
                  <a:cubicBezTo>
                    <a:pt x="178490" y="1028573"/>
                    <a:pt x="319535" y="1066290"/>
                    <a:pt x="516750" y="1066290"/>
                  </a:cubicBezTo>
                  <a:cubicBezTo>
                    <a:pt x="596633" y="1066290"/>
                    <a:pt x="668403" y="1055721"/>
                    <a:pt x="732061" y="1034582"/>
                  </a:cubicBezTo>
                  <a:cubicBezTo>
                    <a:pt x="795719" y="1013444"/>
                    <a:pt x="830045" y="994793"/>
                    <a:pt x="835038" y="978628"/>
                  </a:cubicBezTo>
                  <a:cubicBezTo>
                    <a:pt x="840029" y="962463"/>
                    <a:pt x="842526" y="950650"/>
                    <a:pt x="842526" y="943190"/>
                  </a:cubicBezTo>
                  <a:cubicBezTo>
                    <a:pt x="842526" y="924953"/>
                    <a:pt x="833788" y="909617"/>
                    <a:pt x="816314" y="897183"/>
                  </a:cubicBezTo>
                  <a:cubicBezTo>
                    <a:pt x="796343" y="888064"/>
                    <a:pt x="783861" y="883505"/>
                    <a:pt x="778868" y="883505"/>
                  </a:cubicBezTo>
                  <a:cubicBezTo>
                    <a:pt x="766387" y="883505"/>
                    <a:pt x="751408" y="886406"/>
                    <a:pt x="733933" y="892209"/>
                  </a:cubicBezTo>
                  <a:cubicBezTo>
                    <a:pt x="698984" y="903814"/>
                    <a:pt x="662163" y="912104"/>
                    <a:pt x="623470" y="917078"/>
                  </a:cubicBezTo>
                  <a:cubicBezTo>
                    <a:pt x="584775" y="922052"/>
                    <a:pt x="544209" y="924538"/>
                    <a:pt x="501771" y="924538"/>
                  </a:cubicBezTo>
                  <a:cubicBezTo>
                    <a:pt x="379448" y="924538"/>
                    <a:pt x="287083" y="902156"/>
                    <a:pt x="224673" y="857393"/>
                  </a:cubicBezTo>
                  <a:cubicBezTo>
                    <a:pt x="174746" y="821747"/>
                    <a:pt x="149783" y="776983"/>
                    <a:pt x="149783" y="723101"/>
                  </a:cubicBezTo>
                  <a:cubicBezTo>
                    <a:pt x="149783" y="636061"/>
                    <a:pt x="190972" y="563527"/>
                    <a:pt x="273352" y="505500"/>
                  </a:cubicBezTo>
                  <a:cubicBezTo>
                    <a:pt x="373207" y="435038"/>
                    <a:pt x="516750" y="399808"/>
                    <a:pt x="703977" y="399808"/>
                  </a:cubicBezTo>
                  <a:cubicBezTo>
                    <a:pt x="841277" y="399808"/>
                    <a:pt x="967345" y="425091"/>
                    <a:pt x="1082179" y="475657"/>
                  </a:cubicBezTo>
                  <a:cubicBezTo>
                    <a:pt x="1162062" y="511303"/>
                    <a:pt x="1182504" y="493654"/>
                    <a:pt x="1377999" y="662173"/>
                  </a:cubicBezTo>
                  <a:cubicBezTo>
                    <a:pt x="1573495" y="830692"/>
                    <a:pt x="1677817" y="1169769"/>
                    <a:pt x="2255150" y="1486770"/>
                  </a:cubicBezTo>
                  <a:cubicBezTo>
                    <a:pt x="2832484" y="1803770"/>
                    <a:pt x="3659058" y="1848042"/>
                    <a:pt x="4225315" y="1804522"/>
                  </a:cubicBezTo>
                  <a:cubicBezTo>
                    <a:pt x="4791573" y="1761001"/>
                    <a:pt x="5472731" y="1432725"/>
                    <a:pt x="5652698" y="1225649"/>
                  </a:cubicBezTo>
                  <a:cubicBezTo>
                    <a:pt x="5765177" y="1096226"/>
                    <a:pt x="5821982" y="969352"/>
                    <a:pt x="5831277" y="850515"/>
                  </a:cubicBezTo>
                  <a:close/>
                </a:path>
              </a:pathLst>
            </a:custGeom>
            <a:grpFill/>
            <a:ln w="19050">
              <a:solidFill>
                <a:schemeClr val="tx1">
                  <a:lumMod val="85000"/>
                </a:schemeClr>
              </a:solidFill>
            </a:ln>
            <a:effectLst/>
            <a:scene3d>
              <a:camera prst="orthographicFront"/>
              <a:lightRig rig="flood"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sp>
          <p:nvSpPr>
            <p:cNvPr id="22" name="Forma libre 6"/>
            <p:cNvSpPr/>
            <p:nvPr/>
          </p:nvSpPr>
          <p:spPr>
            <a:xfrm rot="16200000" flipH="1">
              <a:off x="279053" y="3801360"/>
              <a:ext cx="2307604" cy="842804"/>
            </a:xfrm>
            <a:custGeom>
              <a:avLst/>
              <a:gdLst>
                <a:gd name="connsiteX0" fmla="*/ 5831277 w 5832648"/>
                <a:gd name="connsiteY0" fmla="*/ 850515 h 1818625"/>
                <a:gd name="connsiteX1" fmla="*/ 5798458 w 5832648"/>
                <a:gd name="connsiteY1" fmla="*/ 646474 h 1818625"/>
                <a:gd name="connsiteX2" fmla="*/ 5222804 w 5832648"/>
                <a:gd name="connsiteY2" fmla="*/ 196376 h 1818625"/>
                <a:gd name="connsiteX3" fmla="*/ 3982299 w 5832648"/>
                <a:gd name="connsiteY3" fmla="*/ 5082 h 1818625"/>
                <a:gd name="connsiteX4" fmla="*/ 3094879 w 5832648"/>
                <a:gd name="connsiteY4" fmla="*/ 176611 h 1818625"/>
                <a:gd name="connsiteX5" fmla="*/ 2733529 w 5832648"/>
                <a:gd name="connsiteY5" fmla="*/ 506743 h 1818625"/>
                <a:gd name="connsiteX6" fmla="*/ 2950714 w 5832648"/>
                <a:gd name="connsiteY6" fmla="*/ 811385 h 1818625"/>
                <a:gd name="connsiteX7" fmla="*/ 3639713 w 5832648"/>
                <a:gd name="connsiteY7" fmla="*/ 941947 h 1818625"/>
                <a:gd name="connsiteX8" fmla="*/ 4180801 w 5832648"/>
                <a:gd name="connsiteY8" fmla="*/ 854284 h 1818625"/>
                <a:gd name="connsiteX9" fmla="*/ 4396114 w 5832648"/>
                <a:gd name="connsiteY9" fmla="*/ 650982 h 1818625"/>
                <a:gd name="connsiteX10" fmla="*/ 4276287 w 5832648"/>
                <a:gd name="connsiteY10" fmla="*/ 473171 h 1818625"/>
                <a:gd name="connsiteX11" fmla="*/ 3871875 w 5832648"/>
                <a:gd name="connsiteY11" fmla="*/ 387373 h 1818625"/>
                <a:gd name="connsiteX12" fmla="*/ 3609755 w 5832648"/>
                <a:gd name="connsiteY12" fmla="*/ 430894 h 1818625"/>
                <a:gd name="connsiteX13" fmla="*/ 3516142 w 5832648"/>
                <a:gd name="connsiteY13" fmla="*/ 490578 h 1818625"/>
                <a:gd name="connsiteX14" fmla="*/ 3504909 w 5832648"/>
                <a:gd name="connsiteY14" fmla="*/ 519178 h 1818625"/>
                <a:gd name="connsiteX15" fmla="*/ 3527375 w 5832648"/>
                <a:gd name="connsiteY15" fmla="*/ 529125 h 1818625"/>
                <a:gd name="connsiteX16" fmla="*/ 3572310 w 5832648"/>
                <a:gd name="connsiteY16" fmla="*/ 524152 h 1818625"/>
                <a:gd name="connsiteX17" fmla="*/ 3617245 w 5832648"/>
                <a:gd name="connsiteY17" fmla="*/ 519178 h 1818625"/>
                <a:gd name="connsiteX18" fmla="*/ 3782006 w 5832648"/>
                <a:gd name="connsiteY18" fmla="*/ 511717 h 1818625"/>
                <a:gd name="connsiteX19" fmla="*/ 3982340 w 5832648"/>
                <a:gd name="connsiteY19" fmla="*/ 550885 h 1818625"/>
                <a:gd name="connsiteX20" fmla="*/ 4066592 w 5832648"/>
                <a:gd name="connsiteY20" fmla="*/ 636061 h 1818625"/>
                <a:gd name="connsiteX21" fmla="*/ 3924299 w 5832648"/>
                <a:gd name="connsiteY21" fmla="*/ 764135 h 1818625"/>
                <a:gd name="connsiteX22" fmla="*/ 3572310 w 5832648"/>
                <a:gd name="connsiteY22" fmla="*/ 815116 h 1818625"/>
                <a:gd name="connsiteX23" fmla="*/ 3081773 w 5832648"/>
                <a:gd name="connsiteY23" fmla="*/ 711910 h 1818625"/>
                <a:gd name="connsiteX24" fmla="*/ 2928246 w 5832648"/>
                <a:gd name="connsiteY24" fmla="*/ 496796 h 1818625"/>
                <a:gd name="connsiteX25" fmla="*/ 3212832 w 5832648"/>
                <a:gd name="connsiteY25" fmla="*/ 219509 h 1818625"/>
                <a:gd name="connsiteX26" fmla="*/ 3961744 w 5832648"/>
                <a:gd name="connsiteY26" fmla="*/ 96409 h 1818625"/>
                <a:gd name="connsiteX27" fmla="*/ 4897885 w 5832648"/>
                <a:gd name="connsiteY27" fmla="*/ 281681 h 1818625"/>
                <a:gd name="connsiteX28" fmla="*/ 5212428 w 5832648"/>
                <a:gd name="connsiteY28" fmla="*/ 675851 h 1818625"/>
                <a:gd name="connsiteX29" fmla="*/ 4778058 w 5832648"/>
                <a:gd name="connsiteY29" fmla="*/ 1074994 h 1818625"/>
                <a:gd name="connsiteX30" fmla="*/ 3662179 w 5832648"/>
                <a:gd name="connsiteY30" fmla="*/ 1247832 h 1818625"/>
                <a:gd name="connsiteX31" fmla="*/ 3025604 w 5832648"/>
                <a:gd name="connsiteY31" fmla="*/ 1190634 h 1818625"/>
                <a:gd name="connsiteX32" fmla="*/ 2565024 w 5832648"/>
                <a:gd name="connsiteY32" fmla="*/ 1037691 h 1818625"/>
                <a:gd name="connsiteX33" fmla="*/ 2186822 w 5832648"/>
                <a:gd name="connsiteY33" fmla="*/ 822576 h 1818625"/>
                <a:gd name="connsiteX34" fmla="*/ 1658840 w 5832648"/>
                <a:gd name="connsiteY34" fmla="*/ 455763 h 1818625"/>
                <a:gd name="connsiteX35" fmla="*/ 891205 w 5832648"/>
                <a:gd name="connsiteY35" fmla="*/ 270490 h 1818625"/>
                <a:gd name="connsiteX36" fmla="*/ 209696 w 5832648"/>
                <a:gd name="connsiteY36" fmla="*/ 418459 h 1818625"/>
                <a:gd name="connsiteX37" fmla="*/ 0 w 5832648"/>
                <a:gd name="connsiteY37" fmla="*/ 730562 h 1818625"/>
                <a:gd name="connsiteX38" fmla="*/ 93614 w 5832648"/>
                <a:gd name="connsiteY38" fmla="*/ 953137 h 1818625"/>
                <a:gd name="connsiteX39" fmla="*/ 516750 w 5832648"/>
                <a:gd name="connsiteY39" fmla="*/ 1066290 h 1818625"/>
                <a:gd name="connsiteX40" fmla="*/ 732061 w 5832648"/>
                <a:gd name="connsiteY40" fmla="*/ 1034582 h 1818625"/>
                <a:gd name="connsiteX41" fmla="*/ 835038 w 5832648"/>
                <a:gd name="connsiteY41" fmla="*/ 978628 h 1818625"/>
                <a:gd name="connsiteX42" fmla="*/ 842526 w 5832648"/>
                <a:gd name="connsiteY42" fmla="*/ 943190 h 1818625"/>
                <a:gd name="connsiteX43" fmla="*/ 816314 w 5832648"/>
                <a:gd name="connsiteY43" fmla="*/ 897183 h 1818625"/>
                <a:gd name="connsiteX44" fmla="*/ 778868 w 5832648"/>
                <a:gd name="connsiteY44" fmla="*/ 883505 h 1818625"/>
                <a:gd name="connsiteX45" fmla="*/ 733933 w 5832648"/>
                <a:gd name="connsiteY45" fmla="*/ 892209 h 1818625"/>
                <a:gd name="connsiteX46" fmla="*/ 623470 w 5832648"/>
                <a:gd name="connsiteY46" fmla="*/ 917078 h 1818625"/>
                <a:gd name="connsiteX47" fmla="*/ 501771 w 5832648"/>
                <a:gd name="connsiteY47" fmla="*/ 924538 h 1818625"/>
                <a:gd name="connsiteX48" fmla="*/ 224673 w 5832648"/>
                <a:gd name="connsiteY48" fmla="*/ 857393 h 1818625"/>
                <a:gd name="connsiteX49" fmla="*/ 149783 w 5832648"/>
                <a:gd name="connsiteY49" fmla="*/ 723101 h 1818625"/>
                <a:gd name="connsiteX50" fmla="*/ 273352 w 5832648"/>
                <a:gd name="connsiteY50" fmla="*/ 505500 h 1818625"/>
                <a:gd name="connsiteX51" fmla="*/ 703977 w 5832648"/>
                <a:gd name="connsiteY51" fmla="*/ 399808 h 1818625"/>
                <a:gd name="connsiteX52" fmla="*/ 1082179 w 5832648"/>
                <a:gd name="connsiteY52" fmla="*/ 475657 h 1818625"/>
                <a:gd name="connsiteX53" fmla="*/ 1377999 w 5832648"/>
                <a:gd name="connsiteY53" fmla="*/ 662173 h 1818625"/>
                <a:gd name="connsiteX54" fmla="*/ 2255150 w 5832648"/>
                <a:gd name="connsiteY54" fmla="*/ 1486770 h 1818625"/>
                <a:gd name="connsiteX55" fmla="*/ 4225315 w 5832648"/>
                <a:gd name="connsiteY55" fmla="*/ 1804522 h 1818625"/>
                <a:gd name="connsiteX56" fmla="*/ 5652698 w 5832648"/>
                <a:gd name="connsiteY56" fmla="*/ 1225649 h 1818625"/>
                <a:gd name="connsiteX57" fmla="*/ 5831277 w 5832648"/>
                <a:gd name="connsiteY57" fmla="*/ 850515 h 1818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Lst>
              <a:rect l="l" t="t" r="r" b="b"/>
              <a:pathLst>
                <a:path w="5832648" h="1818625">
                  <a:moveTo>
                    <a:pt x="5831277" y="850515"/>
                  </a:moveTo>
                  <a:cubicBezTo>
                    <a:pt x="5836853" y="779212"/>
                    <a:pt x="5825326" y="710803"/>
                    <a:pt x="5798458" y="646474"/>
                  </a:cubicBezTo>
                  <a:cubicBezTo>
                    <a:pt x="5726809" y="474929"/>
                    <a:pt x="5525497" y="303274"/>
                    <a:pt x="5222804" y="196376"/>
                  </a:cubicBezTo>
                  <a:cubicBezTo>
                    <a:pt x="4920110" y="89477"/>
                    <a:pt x="4583626" y="-25754"/>
                    <a:pt x="3982299" y="5082"/>
                  </a:cubicBezTo>
                  <a:cubicBezTo>
                    <a:pt x="3380973" y="35917"/>
                    <a:pt x="3303007" y="93000"/>
                    <a:pt x="3094879" y="176611"/>
                  </a:cubicBezTo>
                  <a:cubicBezTo>
                    <a:pt x="2886750" y="260221"/>
                    <a:pt x="2733529" y="378255"/>
                    <a:pt x="2733529" y="506743"/>
                  </a:cubicBezTo>
                  <a:cubicBezTo>
                    <a:pt x="2733529" y="631916"/>
                    <a:pt x="2805923" y="733463"/>
                    <a:pt x="2950714" y="811385"/>
                  </a:cubicBezTo>
                  <a:cubicBezTo>
                    <a:pt x="3112977" y="898426"/>
                    <a:pt x="3342644" y="941947"/>
                    <a:pt x="3639713" y="941947"/>
                  </a:cubicBezTo>
                  <a:cubicBezTo>
                    <a:pt x="3856896" y="941947"/>
                    <a:pt x="4037260" y="912726"/>
                    <a:pt x="4180801" y="854284"/>
                  </a:cubicBezTo>
                  <a:cubicBezTo>
                    <a:pt x="4324343" y="795842"/>
                    <a:pt x="4396114" y="728075"/>
                    <a:pt x="4396114" y="650982"/>
                  </a:cubicBezTo>
                  <a:cubicBezTo>
                    <a:pt x="4396114" y="580520"/>
                    <a:pt x="4356172" y="521250"/>
                    <a:pt x="4276287" y="473171"/>
                  </a:cubicBezTo>
                  <a:cubicBezTo>
                    <a:pt x="4181426" y="415972"/>
                    <a:pt x="4046622" y="387373"/>
                    <a:pt x="3871875" y="387373"/>
                  </a:cubicBezTo>
                  <a:cubicBezTo>
                    <a:pt x="3767027" y="387373"/>
                    <a:pt x="3679654" y="401880"/>
                    <a:pt x="3609755" y="430894"/>
                  </a:cubicBezTo>
                  <a:cubicBezTo>
                    <a:pt x="3554835" y="453275"/>
                    <a:pt x="3523631" y="473171"/>
                    <a:pt x="3516142" y="490578"/>
                  </a:cubicBezTo>
                  <a:cubicBezTo>
                    <a:pt x="3508652" y="507987"/>
                    <a:pt x="3504909" y="517520"/>
                    <a:pt x="3504909" y="519178"/>
                  </a:cubicBezTo>
                  <a:cubicBezTo>
                    <a:pt x="3504909" y="525809"/>
                    <a:pt x="3512397" y="529125"/>
                    <a:pt x="3527375" y="529125"/>
                  </a:cubicBezTo>
                  <a:lnTo>
                    <a:pt x="3572310" y="524152"/>
                  </a:lnTo>
                  <a:cubicBezTo>
                    <a:pt x="3577303" y="523322"/>
                    <a:pt x="3592282" y="521664"/>
                    <a:pt x="3617245" y="519178"/>
                  </a:cubicBezTo>
                  <a:cubicBezTo>
                    <a:pt x="3667172" y="514204"/>
                    <a:pt x="3722092" y="511717"/>
                    <a:pt x="3782006" y="511717"/>
                  </a:cubicBezTo>
                  <a:cubicBezTo>
                    <a:pt x="3859394" y="511717"/>
                    <a:pt x="3926171" y="524773"/>
                    <a:pt x="3982340" y="550885"/>
                  </a:cubicBezTo>
                  <a:cubicBezTo>
                    <a:pt x="4038508" y="576998"/>
                    <a:pt x="4066592" y="605389"/>
                    <a:pt x="4066592" y="636061"/>
                  </a:cubicBezTo>
                  <a:cubicBezTo>
                    <a:pt x="4066592" y="687456"/>
                    <a:pt x="4019161" y="730148"/>
                    <a:pt x="3924299" y="764135"/>
                  </a:cubicBezTo>
                  <a:cubicBezTo>
                    <a:pt x="3829437" y="798122"/>
                    <a:pt x="3712108" y="815116"/>
                    <a:pt x="3572310" y="815116"/>
                  </a:cubicBezTo>
                  <a:cubicBezTo>
                    <a:pt x="3362616" y="815116"/>
                    <a:pt x="3199103" y="780714"/>
                    <a:pt x="3081773" y="711910"/>
                  </a:cubicBezTo>
                  <a:cubicBezTo>
                    <a:pt x="2979422" y="652226"/>
                    <a:pt x="2928246" y="580520"/>
                    <a:pt x="2928246" y="496796"/>
                  </a:cubicBezTo>
                  <a:cubicBezTo>
                    <a:pt x="2928246" y="389860"/>
                    <a:pt x="3023108" y="297431"/>
                    <a:pt x="3212832" y="219509"/>
                  </a:cubicBezTo>
                  <a:cubicBezTo>
                    <a:pt x="3412542" y="137442"/>
                    <a:pt x="3662179" y="96409"/>
                    <a:pt x="3961744" y="96409"/>
                  </a:cubicBezTo>
                  <a:cubicBezTo>
                    <a:pt x="4351179" y="96409"/>
                    <a:pt x="4663226" y="158167"/>
                    <a:pt x="4897885" y="281681"/>
                  </a:cubicBezTo>
                  <a:cubicBezTo>
                    <a:pt x="5107580" y="391933"/>
                    <a:pt x="5212428" y="523322"/>
                    <a:pt x="5212428" y="675851"/>
                  </a:cubicBezTo>
                  <a:cubicBezTo>
                    <a:pt x="5212428" y="830866"/>
                    <a:pt x="5067639" y="963914"/>
                    <a:pt x="4778058" y="1074994"/>
                  </a:cubicBezTo>
                  <a:cubicBezTo>
                    <a:pt x="4478494" y="1190219"/>
                    <a:pt x="4106535" y="1247832"/>
                    <a:pt x="3662179" y="1247832"/>
                  </a:cubicBezTo>
                  <a:cubicBezTo>
                    <a:pt x="3420031" y="1247832"/>
                    <a:pt x="3207841" y="1228766"/>
                    <a:pt x="3025604" y="1190634"/>
                  </a:cubicBezTo>
                  <a:cubicBezTo>
                    <a:pt x="2865837" y="1157475"/>
                    <a:pt x="2712310" y="1106495"/>
                    <a:pt x="2565024" y="1037691"/>
                  </a:cubicBezTo>
                  <a:cubicBezTo>
                    <a:pt x="2462672" y="990440"/>
                    <a:pt x="2336606" y="918736"/>
                    <a:pt x="2186822" y="822576"/>
                  </a:cubicBezTo>
                  <a:lnTo>
                    <a:pt x="1658840" y="455763"/>
                  </a:lnTo>
                  <a:cubicBezTo>
                    <a:pt x="1441655" y="332248"/>
                    <a:pt x="1185777" y="270490"/>
                    <a:pt x="891205" y="270490"/>
                  </a:cubicBezTo>
                  <a:cubicBezTo>
                    <a:pt x="599130" y="270490"/>
                    <a:pt x="371959" y="319813"/>
                    <a:pt x="209696" y="418459"/>
                  </a:cubicBezTo>
                  <a:cubicBezTo>
                    <a:pt x="69898" y="503842"/>
                    <a:pt x="0" y="607876"/>
                    <a:pt x="0" y="730562"/>
                  </a:cubicBezTo>
                  <a:cubicBezTo>
                    <a:pt x="0" y="824234"/>
                    <a:pt x="31205" y="898426"/>
                    <a:pt x="93614" y="953137"/>
                  </a:cubicBezTo>
                  <a:cubicBezTo>
                    <a:pt x="178490" y="1028573"/>
                    <a:pt x="319535" y="1066290"/>
                    <a:pt x="516750" y="1066290"/>
                  </a:cubicBezTo>
                  <a:cubicBezTo>
                    <a:pt x="596633" y="1066290"/>
                    <a:pt x="668403" y="1055721"/>
                    <a:pt x="732061" y="1034582"/>
                  </a:cubicBezTo>
                  <a:cubicBezTo>
                    <a:pt x="795719" y="1013444"/>
                    <a:pt x="830045" y="994793"/>
                    <a:pt x="835038" y="978628"/>
                  </a:cubicBezTo>
                  <a:cubicBezTo>
                    <a:pt x="840029" y="962463"/>
                    <a:pt x="842526" y="950650"/>
                    <a:pt x="842526" y="943190"/>
                  </a:cubicBezTo>
                  <a:cubicBezTo>
                    <a:pt x="842526" y="924953"/>
                    <a:pt x="833788" y="909617"/>
                    <a:pt x="816314" y="897183"/>
                  </a:cubicBezTo>
                  <a:cubicBezTo>
                    <a:pt x="796343" y="888064"/>
                    <a:pt x="783861" y="883505"/>
                    <a:pt x="778868" y="883505"/>
                  </a:cubicBezTo>
                  <a:cubicBezTo>
                    <a:pt x="766387" y="883505"/>
                    <a:pt x="751408" y="886406"/>
                    <a:pt x="733933" y="892209"/>
                  </a:cubicBezTo>
                  <a:cubicBezTo>
                    <a:pt x="698984" y="903814"/>
                    <a:pt x="662163" y="912104"/>
                    <a:pt x="623470" y="917078"/>
                  </a:cubicBezTo>
                  <a:cubicBezTo>
                    <a:pt x="584775" y="922052"/>
                    <a:pt x="544209" y="924538"/>
                    <a:pt x="501771" y="924538"/>
                  </a:cubicBezTo>
                  <a:cubicBezTo>
                    <a:pt x="379448" y="924538"/>
                    <a:pt x="287083" y="902156"/>
                    <a:pt x="224673" y="857393"/>
                  </a:cubicBezTo>
                  <a:cubicBezTo>
                    <a:pt x="174746" y="821747"/>
                    <a:pt x="149783" y="776983"/>
                    <a:pt x="149783" y="723101"/>
                  </a:cubicBezTo>
                  <a:cubicBezTo>
                    <a:pt x="149783" y="636061"/>
                    <a:pt x="190972" y="563527"/>
                    <a:pt x="273352" y="505500"/>
                  </a:cubicBezTo>
                  <a:cubicBezTo>
                    <a:pt x="373207" y="435038"/>
                    <a:pt x="516750" y="399808"/>
                    <a:pt x="703977" y="399808"/>
                  </a:cubicBezTo>
                  <a:cubicBezTo>
                    <a:pt x="841277" y="399808"/>
                    <a:pt x="967345" y="425091"/>
                    <a:pt x="1082179" y="475657"/>
                  </a:cubicBezTo>
                  <a:cubicBezTo>
                    <a:pt x="1162062" y="511303"/>
                    <a:pt x="1182504" y="493654"/>
                    <a:pt x="1377999" y="662173"/>
                  </a:cubicBezTo>
                  <a:cubicBezTo>
                    <a:pt x="1573495" y="830692"/>
                    <a:pt x="1677817" y="1169769"/>
                    <a:pt x="2255150" y="1486770"/>
                  </a:cubicBezTo>
                  <a:cubicBezTo>
                    <a:pt x="2832484" y="1803770"/>
                    <a:pt x="3659058" y="1848042"/>
                    <a:pt x="4225315" y="1804522"/>
                  </a:cubicBezTo>
                  <a:cubicBezTo>
                    <a:pt x="4791573" y="1761001"/>
                    <a:pt x="5472731" y="1432725"/>
                    <a:pt x="5652698" y="1225649"/>
                  </a:cubicBezTo>
                  <a:cubicBezTo>
                    <a:pt x="5765177" y="1096226"/>
                    <a:pt x="5821982" y="969352"/>
                    <a:pt x="5831277" y="850515"/>
                  </a:cubicBezTo>
                  <a:close/>
                </a:path>
              </a:pathLst>
            </a:custGeom>
            <a:grpFill/>
            <a:ln w="19050">
              <a:solidFill>
                <a:schemeClr val="tx1">
                  <a:lumMod val="85000"/>
                </a:schemeClr>
              </a:solidFill>
            </a:ln>
            <a:effectLst>
              <a:reflection blurRad="6350" stA="50000" endA="300" endPos="90000" dist="50800" dir="5400000" sy="-100000" algn="bl" rotWithShape="0"/>
            </a:effectLst>
            <a:scene3d>
              <a:camera prst="orthographicFront"/>
              <a:lightRig rig="flood"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grpSp>
      <p:grpSp>
        <p:nvGrpSpPr>
          <p:cNvPr id="23" name="22 Grupo"/>
          <p:cNvGrpSpPr/>
          <p:nvPr/>
        </p:nvGrpSpPr>
        <p:grpSpPr>
          <a:xfrm flipH="1">
            <a:off x="7668345" y="1030258"/>
            <a:ext cx="842805" cy="3134859"/>
            <a:chOff x="1011452" y="1196752"/>
            <a:chExt cx="842805" cy="4179812"/>
          </a:xfrm>
          <a:gradFill>
            <a:gsLst>
              <a:gs pos="0">
                <a:srgbClr val="C00000"/>
              </a:gs>
              <a:gs pos="36000">
                <a:srgbClr val="FAC77D">
                  <a:lumMod val="81000"/>
                  <a:lumOff val="19000"/>
                  <a:alpha val="63000"/>
                </a:srgbClr>
              </a:gs>
              <a:gs pos="61000">
                <a:srgbClr val="FBA97D">
                  <a:lumMod val="58000"/>
                  <a:lumOff val="42000"/>
                  <a:alpha val="60000"/>
                </a:srgbClr>
              </a:gs>
              <a:gs pos="82001">
                <a:srgbClr val="C00000"/>
              </a:gs>
              <a:gs pos="100000">
                <a:srgbClr val="FEE7F2">
                  <a:alpha val="62000"/>
                </a:srgbClr>
              </a:gs>
            </a:gsLst>
            <a:lin ang="5400000" scaled="0"/>
          </a:gradFill>
        </p:grpSpPr>
        <p:sp>
          <p:nvSpPr>
            <p:cNvPr id="24" name="Forma libre 6"/>
            <p:cNvSpPr/>
            <p:nvPr/>
          </p:nvSpPr>
          <p:spPr>
            <a:xfrm rot="5400000" flipH="1">
              <a:off x="279052" y="1929152"/>
              <a:ext cx="2307604" cy="842804"/>
            </a:xfrm>
            <a:custGeom>
              <a:avLst/>
              <a:gdLst>
                <a:gd name="connsiteX0" fmla="*/ 5831277 w 5832648"/>
                <a:gd name="connsiteY0" fmla="*/ 850515 h 1818625"/>
                <a:gd name="connsiteX1" fmla="*/ 5798458 w 5832648"/>
                <a:gd name="connsiteY1" fmla="*/ 646474 h 1818625"/>
                <a:gd name="connsiteX2" fmla="*/ 5222804 w 5832648"/>
                <a:gd name="connsiteY2" fmla="*/ 196376 h 1818625"/>
                <a:gd name="connsiteX3" fmla="*/ 3982299 w 5832648"/>
                <a:gd name="connsiteY3" fmla="*/ 5082 h 1818625"/>
                <a:gd name="connsiteX4" fmla="*/ 3094879 w 5832648"/>
                <a:gd name="connsiteY4" fmla="*/ 176611 h 1818625"/>
                <a:gd name="connsiteX5" fmla="*/ 2733529 w 5832648"/>
                <a:gd name="connsiteY5" fmla="*/ 506743 h 1818625"/>
                <a:gd name="connsiteX6" fmla="*/ 2950714 w 5832648"/>
                <a:gd name="connsiteY6" fmla="*/ 811385 h 1818625"/>
                <a:gd name="connsiteX7" fmla="*/ 3639713 w 5832648"/>
                <a:gd name="connsiteY7" fmla="*/ 941947 h 1818625"/>
                <a:gd name="connsiteX8" fmla="*/ 4180801 w 5832648"/>
                <a:gd name="connsiteY8" fmla="*/ 854284 h 1818625"/>
                <a:gd name="connsiteX9" fmla="*/ 4396114 w 5832648"/>
                <a:gd name="connsiteY9" fmla="*/ 650982 h 1818625"/>
                <a:gd name="connsiteX10" fmla="*/ 4276287 w 5832648"/>
                <a:gd name="connsiteY10" fmla="*/ 473171 h 1818625"/>
                <a:gd name="connsiteX11" fmla="*/ 3871875 w 5832648"/>
                <a:gd name="connsiteY11" fmla="*/ 387373 h 1818625"/>
                <a:gd name="connsiteX12" fmla="*/ 3609755 w 5832648"/>
                <a:gd name="connsiteY12" fmla="*/ 430894 h 1818625"/>
                <a:gd name="connsiteX13" fmla="*/ 3516142 w 5832648"/>
                <a:gd name="connsiteY13" fmla="*/ 490578 h 1818625"/>
                <a:gd name="connsiteX14" fmla="*/ 3504909 w 5832648"/>
                <a:gd name="connsiteY14" fmla="*/ 519178 h 1818625"/>
                <a:gd name="connsiteX15" fmla="*/ 3527375 w 5832648"/>
                <a:gd name="connsiteY15" fmla="*/ 529125 h 1818625"/>
                <a:gd name="connsiteX16" fmla="*/ 3572310 w 5832648"/>
                <a:gd name="connsiteY16" fmla="*/ 524152 h 1818625"/>
                <a:gd name="connsiteX17" fmla="*/ 3617245 w 5832648"/>
                <a:gd name="connsiteY17" fmla="*/ 519178 h 1818625"/>
                <a:gd name="connsiteX18" fmla="*/ 3782006 w 5832648"/>
                <a:gd name="connsiteY18" fmla="*/ 511717 h 1818625"/>
                <a:gd name="connsiteX19" fmla="*/ 3982340 w 5832648"/>
                <a:gd name="connsiteY19" fmla="*/ 550885 h 1818625"/>
                <a:gd name="connsiteX20" fmla="*/ 4066592 w 5832648"/>
                <a:gd name="connsiteY20" fmla="*/ 636061 h 1818625"/>
                <a:gd name="connsiteX21" fmla="*/ 3924299 w 5832648"/>
                <a:gd name="connsiteY21" fmla="*/ 764135 h 1818625"/>
                <a:gd name="connsiteX22" fmla="*/ 3572310 w 5832648"/>
                <a:gd name="connsiteY22" fmla="*/ 815116 h 1818625"/>
                <a:gd name="connsiteX23" fmla="*/ 3081773 w 5832648"/>
                <a:gd name="connsiteY23" fmla="*/ 711910 h 1818625"/>
                <a:gd name="connsiteX24" fmla="*/ 2928246 w 5832648"/>
                <a:gd name="connsiteY24" fmla="*/ 496796 h 1818625"/>
                <a:gd name="connsiteX25" fmla="*/ 3212832 w 5832648"/>
                <a:gd name="connsiteY25" fmla="*/ 219509 h 1818625"/>
                <a:gd name="connsiteX26" fmla="*/ 3961744 w 5832648"/>
                <a:gd name="connsiteY26" fmla="*/ 96409 h 1818625"/>
                <a:gd name="connsiteX27" fmla="*/ 4897885 w 5832648"/>
                <a:gd name="connsiteY27" fmla="*/ 281681 h 1818625"/>
                <a:gd name="connsiteX28" fmla="*/ 5212428 w 5832648"/>
                <a:gd name="connsiteY28" fmla="*/ 675851 h 1818625"/>
                <a:gd name="connsiteX29" fmla="*/ 4778058 w 5832648"/>
                <a:gd name="connsiteY29" fmla="*/ 1074994 h 1818625"/>
                <a:gd name="connsiteX30" fmla="*/ 3662179 w 5832648"/>
                <a:gd name="connsiteY30" fmla="*/ 1247832 h 1818625"/>
                <a:gd name="connsiteX31" fmla="*/ 3025604 w 5832648"/>
                <a:gd name="connsiteY31" fmla="*/ 1190634 h 1818625"/>
                <a:gd name="connsiteX32" fmla="*/ 2565024 w 5832648"/>
                <a:gd name="connsiteY32" fmla="*/ 1037691 h 1818625"/>
                <a:gd name="connsiteX33" fmla="*/ 2186822 w 5832648"/>
                <a:gd name="connsiteY33" fmla="*/ 822576 h 1818625"/>
                <a:gd name="connsiteX34" fmla="*/ 1658840 w 5832648"/>
                <a:gd name="connsiteY34" fmla="*/ 455763 h 1818625"/>
                <a:gd name="connsiteX35" fmla="*/ 891205 w 5832648"/>
                <a:gd name="connsiteY35" fmla="*/ 270490 h 1818625"/>
                <a:gd name="connsiteX36" fmla="*/ 209696 w 5832648"/>
                <a:gd name="connsiteY36" fmla="*/ 418459 h 1818625"/>
                <a:gd name="connsiteX37" fmla="*/ 0 w 5832648"/>
                <a:gd name="connsiteY37" fmla="*/ 730562 h 1818625"/>
                <a:gd name="connsiteX38" fmla="*/ 93614 w 5832648"/>
                <a:gd name="connsiteY38" fmla="*/ 953137 h 1818625"/>
                <a:gd name="connsiteX39" fmla="*/ 516750 w 5832648"/>
                <a:gd name="connsiteY39" fmla="*/ 1066290 h 1818625"/>
                <a:gd name="connsiteX40" fmla="*/ 732061 w 5832648"/>
                <a:gd name="connsiteY40" fmla="*/ 1034582 h 1818625"/>
                <a:gd name="connsiteX41" fmla="*/ 835038 w 5832648"/>
                <a:gd name="connsiteY41" fmla="*/ 978628 h 1818625"/>
                <a:gd name="connsiteX42" fmla="*/ 842526 w 5832648"/>
                <a:gd name="connsiteY42" fmla="*/ 943190 h 1818625"/>
                <a:gd name="connsiteX43" fmla="*/ 816314 w 5832648"/>
                <a:gd name="connsiteY43" fmla="*/ 897183 h 1818625"/>
                <a:gd name="connsiteX44" fmla="*/ 778868 w 5832648"/>
                <a:gd name="connsiteY44" fmla="*/ 883505 h 1818625"/>
                <a:gd name="connsiteX45" fmla="*/ 733933 w 5832648"/>
                <a:gd name="connsiteY45" fmla="*/ 892209 h 1818625"/>
                <a:gd name="connsiteX46" fmla="*/ 623470 w 5832648"/>
                <a:gd name="connsiteY46" fmla="*/ 917078 h 1818625"/>
                <a:gd name="connsiteX47" fmla="*/ 501771 w 5832648"/>
                <a:gd name="connsiteY47" fmla="*/ 924538 h 1818625"/>
                <a:gd name="connsiteX48" fmla="*/ 224673 w 5832648"/>
                <a:gd name="connsiteY48" fmla="*/ 857393 h 1818625"/>
                <a:gd name="connsiteX49" fmla="*/ 149783 w 5832648"/>
                <a:gd name="connsiteY49" fmla="*/ 723101 h 1818625"/>
                <a:gd name="connsiteX50" fmla="*/ 273352 w 5832648"/>
                <a:gd name="connsiteY50" fmla="*/ 505500 h 1818625"/>
                <a:gd name="connsiteX51" fmla="*/ 703977 w 5832648"/>
                <a:gd name="connsiteY51" fmla="*/ 399808 h 1818625"/>
                <a:gd name="connsiteX52" fmla="*/ 1082179 w 5832648"/>
                <a:gd name="connsiteY52" fmla="*/ 475657 h 1818625"/>
                <a:gd name="connsiteX53" fmla="*/ 1377999 w 5832648"/>
                <a:gd name="connsiteY53" fmla="*/ 662173 h 1818625"/>
                <a:gd name="connsiteX54" fmla="*/ 2255150 w 5832648"/>
                <a:gd name="connsiteY54" fmla="*/ 1486770 h 1818625"/>
                <a:gd name="connsiteX55" fmla="*/ 4225315 w 5832648"/>
                <a:gd name="connsiteY55" fmla="*/ 1804522 h 1818625"/>
                <a:gd name="connsiteX56" fmla="*/ 5652698 w 5832648"/>
                <a:gd name="connsiteY56" fmla="*/ 1225649 h 1818625"/>
                <a:gd name="connsiteX57" fmla="*/ 5831277 w 5832648"/>
                <a:gd name="connsiteY57" fmla="*/ 850515 h 1818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Lst>
              <a:rect l="l" t="t" r="r" b="b"/>
              <a:pathLst>
                <a:path w="5832648" h="1818625">
                  <a:moveTo>
                    <a:pt x="5831277" y="850515"/>
                  </a:moveTo>
                  <a:cubicBezTo>
                    <a:pt x="5836853" y="779212"/>
                    <a:pt x="5825326" y="710803"/>
                    <a:pt x="5798458" y="646474"/>
                  </a:cubicBezTo>
                  <a:cubicBezTo>
                    <a:pt x="5726809" y="474929"/>
                    <a:pt x="5525497" y="303274"/>
                    <a:pt x="5222804" y="196376"/>
                  </a:cubicBezTo>
                  <a:cubicBezTo>
                    <a:pt x="4920110" y="89477"/>
                    <a:pt x="4583626" y="-25754"/>
                    <a:pt x="3982299" y="5082"/>
                  </a:cubicBezTo>
                  <a:cubicBezTo>
                    <a:pt x="3380973" y="35917"/>
                    <a:pt x="3303007" y="93000"/>
                    <a:pt x="3094879" y="176611"/>
                  </a:cubicBezTo>
                  <a:cubicBezTo>
                    <a:pt x="2886750" y="260221"/>
                    <a:pt x="2733529" y="378255"/>
                    <a:pt x="2733529" y="506743"/>
                  </a:cubicBezTo>
                  <a:cubicBezTo>
                    <a:pt x="2733529" y="631916"/>
                    <a:pt x="2805923" y="733463"/>
                    <a:pt x="2950714" y="811385"/>
                  </a:cubicBezTo>
                  <a:cubicBezTo>
                    <a:pt x="3112977" y="898426"/>
                    <a:pt x="3342644" y="941947"/>
                    <a:pt x="3639713" y="941947"/>
                  </a:cubicBezTo>
                  <a:cubicBezTo>
                    <a:pt x="3856896" y="941947"/>
                    <a:pt x="4037260" y="912726"/>
                    <a:pt x="4180801" y="854284"/>
                  </a:cubicBezTo>
                  <a:cubicBezTo>
                    <a:pt x="4324343" y="795842"/>
                    <a:pt x="4396114" y="728075"/>
                    <a:pt x="4396114" y="650982"/>
                  </a:cubicBezTo>
                  <a:cubicBezTo>
                    <a:pt x="4396114" y="580520"/>
                    <a:pt x="4356172" y="521250"/>
                    <a:pt x="4276287" y="473171"/>
                  </a:cubicBezTo>
                  <a:cubicBezTo>
                    <a:pt x="4181426" y="415972"/>
                    <a:pt x="4046622" y="387373"/>
                    <a:pt x="3871875" y="387373"/>
                  </a:cubicBezTo>
                  <a:cubicBezTo>
                    <a:pt x="3767027" y="387373"/>
                    <a:pt x="3679654" y="401880"/>
                    <a:pt x="3609755" y="430894"/>
                  </a:cubicBezTo>
                  <a:cubicBezTo>
                    <a:pt x="3554835" y="453275"/>
                    <a:pt x="3523631" y="473171"/>
                    <a:pt x="3516142" y="490578"/>
                  </a:cubicBezTo>
                  <a:cubicBezTo>
                    <a:pt x="3508652" y="507987"/>
                    <a:pt x="3504909" y="517520"/>
                    <a:pt x="3504909" y="519178"/>
                  </a:cubicBezTo>
                  <a:cubicBezTo>
                    <a:pt x="3504909" y="525809"/>
                    <a:pt x="3512397" y="529125"/>
                    <a:pt x="3527375" y="529125"/>
                  </a:cubicBezTo>
                  <a:lnTo>
                    <a:pt x="3572310" y="524152"/>
                  </a:lnTo>
                  <a:cubicBezTo>
                    <a:pt x="3577303" y="523322"/>
                    <a:pt x="3592282" y="521664"/>
                    <a:pt x="3617245" y="519178"/>
                  </a:cubicBezTo>
                  <a:cubicBezTo>
                    <a:pt x="3667172" y="514204"/>
                    <a:pt x="3722092" y="511717"/>
                    <a:pt x="3782006" y="511717"/>
                  </a:cubicBezTo>
                  <a:cubicBezTo>
                    <a:pt x="3859394" y="511717"/>
                    <a:pt x="3926171" y="524773"/>
                    <a:pt x="3982340" y="550885"/>
                  </a:cubicBezTo>
                  <a:cubicBezTo>
                    <a:pt x="4038508" y="576998"/>
                    <a:pt x="4066592" y="605389"/>
                    <a:pt x="4066592" y="636061"/>
                  </a:cubicBezTo>
                  <a:cubicBezTo>
                    <a:pt x="4066592" y="687456"/>
                    <a:pt x="4019161" y="730148"/>
                    <a:pt x="3924299" y="764135"/>
                  </a:cubicBezTo>
                  <a:cubicBezTo>
                    <a:pt x="3829437" y="798122"/>
                    <a:pt x="3712108" y="815116"/>
                    <a:pt x="3572310" y="815116"/>
                  </a:cubicBezTo>
                  <a:cubicBezTo>
                    <a:pt x="3362616" y="815116"/>
                    <a:pt x="3199103" y="780714"/>
                    <a:pt x="3081773" y="711910"/>
                  </a:cubicBezTo>
                  <a:cubicBezTo>
                    <a:pt x="2979422" y="652226"/>
                    <a:pt x="2928246" y="580520"/>
                    <a:pt x="2928246" y="496796"/>
                  </a:cubicBezTo>
                  <a:cubicBezTo>
                    <a:pt x="2928246" y="389860"/>
                    <a:pt x="3023108" y="297431"/>
                    <a:pt x="3212832" y="219509"/>
                  </a:cubicBezTo>
                  <a:cubicBezTo>
                    <a:pt x="3412542" y="137442"/>
                    <a:pt x="3662179" y="96409"/>
                    <a:pt x="3961744" y="96409"/>
                  </a:cubicBezTo>
                  <a:cubicBezTo>
                    <a:pt x="4351179" y="96409"/>
                    <a:pt x="4663226" y="158167"/>
                    <a:pt x="4897885" y="281681"/>
                  </a:cubicBezTo>
                  <a:cubicBezTo>
                    <a:pt x="5107580" y="391933"/>
                    <a:pt x="5212428" y="523322"/>
                    <a:pt x="5212428" y="675851"/>
                  </a:cubicBezTo>
                  <a:cubicBezTo>
                    <a:pt x="5212428" y="830866"/>
                    <a:pt x="5067639" y="963914"/>
                    <a:pt x="4778058" y="1074994"/>
                  </a:cubicBezTo>
                  <a:cubicBezTo>
                    <a:pt x="4478494" y="1190219"/>
                    <a:pt x="4106535" y="1247832"/>
                    <a:pt x="3662179" y="1247832"/>
                  </a:cubicBezTo>
                  <a:cubicBezTo>
                    <a:pt x="3420031" y="1247832"/>
                    <a:pt x="3207841" y="1228766"/>
                    <a:pt x="3025604" y="1190634"/>
                  </a:cubicBezTo>
                  <a:cubicBezTo>
                    <a:pt x="2865837" y="1157475"/>
                    <a:pt x="2712310" y="1106495"/>
                    <a:pt x="2565024" y="1037691"/>
                  </a:cubicBezTo>
                  <a:cubicBezTo>
                    <a:pt x="2462672" y="990440"/>
                    <a:pt x="2336606" y="918736"/>
                    <a:pt x="2186822" y="822576"/>
                  </a:cubicBezTo>
                  <a:lnTo>
                    <a:pt x="1658840" y="455763"/>
                  </a:lnTo>
                  <a:cubicBezTo>
                    <a:pt x="1441655" y="332248"/>
                    <a:pt x="1185777" y="270490"/>
                    <a:pt x="891205" y="270490"/>
                  </a:cubicBezTo>
                  <a:cubicBezTo>
                    <a:pt x="599130" y="270490"/>
                    <a:pt x="371959" y="319813"/>
                    <a:pt x="209696" y="418459"/>
                  </a:cubicBezTo>
                  <a:cubicBezTo>
                    <a:pt x="69898" y="503842"/>
                    <a:pt x="0" y="607876"/>
                    <a:pt x="0" y="730562"/>
                  </a:cubicBezTo>
                  <a:cubicBezTo>
                    <a:pt x="0" y="824234"/>
                    <a:pt x="31205" y="898426"/>
                    <a:pt x="93614" y="953137"/>
                  </a:cubicBezTo>
                  <a:cubicBezTo>
                    <a:pt x="178490" y="1028573"/>
                    <a:pt x="319535" y="1066290"/>
                    <a:pt x="516750" y="1066290"/>
                  </a:cubicBezTo>
                  <a:cubicBezTo>
                    <a:pt x="596633" y="1066290"/>
                    <a:pt x="668403" y="1055721"/>
                    <a:pt x="732061" y="1034582"/>
                  </a:cubicBezTo>
                  <a:cubicBezTo>
                    <a:pt x="795719" y="1013444"/>
                    <a:pt x="830045" y="994793"/>
                    <a:pt x="835038" y="978628"/>
                  </a:cubicBezTo>
                  <a:cubicBezTo>
                    <a:pt x="840029" y="962463"/>
                    <a:pt x="842526" y="950650"/>
                    <a:pt x="842526" y="943190"/>
                  </a:cubicBezTo>
                  <a:cubicBezTo>
                    <a:pt x="842526" y="924953"/>
                    <a:pt x="833788" y="909617"/>
                    <a:pt x="816314" y="897183"/>
                  </a:cubicBezTo>
                  <a:cubicBezTo>
                    <a:pt x="796343" y="888064"/>
                    <a:pt x="783861" y="883505"/>
                    <a:pt x="778868" y="883505"/>
                  </a:cubicBezTo>
                  <a:cubicBezTo>
                    <a:pt x="766387" y="883505"/>
                    <a:pt x="751408" y="886406"/>
                    <a:pt x="733933" y="892209"/>
                  </a:cubicBezTo>
                  <a:cubicBezTo>
                    <a:pt x="698984" y="903814"/>
                    <a:pt x="662163" y="912104"/>
                    <a:pt x="623470" y="917078"/>
                  </a:cubicBezTo>
                  <a:cubicBezTo>
                    <a:pt x="584775" y="922052"/>
                    <a:pt x="544209" y="924538"/>
                    <a:pt x="501771" y="924538"/>
                  </a:cubicBezTo>
                  <a:cubicBezTo>
                    <a:pt x="379448" y="924538"/>
                    <a:pt x="287083" y="902156"/>
                    <a:pt x="224673" y="857393"/>
                  </a:cubicBezTo>
                  <a:cubicBezTo>
                    <a:pt x="174746" y="821747"/>
                    <a:pt x="149783" y="776983"/>
                    <a:pt x="149783" y="723101"/>
                  </a:cubicBezTo>
                  <a:cubicBezTo>
                    <a:pt x="149783" y="636061"/>
                    <a:pt x="190972" y="563527"/>
                    <a:pt x="273352" y="505500"/>
                  </a:cubicBezTo>
                  <a:cubicBezTo>
                    <a:pt x="373207" y="435038"/>
                    <a:pt x="516750" y="399808"/>
                    <a:pt x="703977" y="399808"/>
                  </a:cubicBezTo>
                  <a:cubicBezTo>
                    <a:pt x="841277" y="399808"/>
                    <a:pt x="967345" y="425091"/>
                    <a:pt x="1082179" y="475657"/>
                  </a:cubicBezTo>
                  <a:cubicBezTo>
                    <a:pt x="1162062" y="511303"/>
                    <a:pt x="1182504" y="493654"/>
                    <a:pt x="1377999" y="662173"/>
                  </a:cubicBezTo>
                  <a:cubicBezTo>
                    <a:pt x="1573495" y="830692"/>
                    <a:pt x="1677817" y="1169769"/>
                    <a:pt x="2255150" y="1486770"/>
                  </a:cubicBezTo>
                  <a:cubicBezTo>
                    <a:pt x="2832484" y="1803770"/>
                    <a:pt x="3659058" y="1848042"/>
                    <a:pt x="4225315" y="1804522"/>
                  </a:cubicBezTo>
                  <a:cubicBezTo>
                    <a:pt x="4791573" y="1761001"/>
                    <a:pt x="5472731" y="1432725"/>
                    <a:pt x="5652698" y="1225649"/>
                  </a:cubicBezTo>
                  <a:cubicBezTo>
                    <a:pt x="5765177" y="1096226"/>
                    <a:pt x="5821982" y="969352"/>
                    <a:pt x="5831277" y="850515"/>
                  </a:cubicBezTo>
                  <a:close/>
                </a:path>
              </a:pathLst>
            </a:custGeom>
            <a:grpFill/>
            <a:ln w="19050">
              <a:solidFill>
                <a:schemeClr val="tx1">
                  <a:lumMod val="85000"/>
                </a:schemeClr>
              </a:solidFill>
            </a:ln>
            <a:effectLst/>
            <a:scene3d>
              <a:camera prst="orthographicFront"/>
              <a:lightRig rig="flood"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sp>
          <p:nvSpPr>
            <p:cNvPr id="25" name="Forma libre 6"/>
            <p:cNvSpPr/>
            <p:nvPr/>
          </p:nvSpPr>
          <p:spPr>
            <a:xfrm rot="16200000" flipH="1">
              <a:off x="279053" y="3801360"/>
              <a:ext cx="2307604" cy="842804"/>
            </a:xfrm>
            <a:custGeom>
              <a:avLst/>
              <a:gdLst>
                <a:gd name="connsiteX0" fmla="*/ 5831277 w 5832648"/>
                <a:gd name="connsiteY0" fmla="*/ 850515 h 1818625"/>
                <a:gd name="connsiteX1" fmla="*/ 5798458 w 5832648"/>
                <a:gd name="connsiteY1" fmla="*/ 646474 h 1818625"/>
                <a:gd name="connsiteX2" fmla="*/ 5222804 w 5832648"/>
                <a:gd name="connsiteY2" fmla="*/ 196376 h 1818625"/>
                <a:gd name="connsiteX3" fmla="*/ 3982299 w 5832648"/>
                <a:gd name="connsiteY3" fmla="*/ 5082 h 1818625"/>
                <a:gd name="connsiteX4" fmla="*/ 3094879 w 5832648"/>
                <a:gd name="connsiteY4" fmla="*/ 176611 h 1818625"/>
                <a:gd name="connsiteX5" fmla="*/ 2733529 w 5832648"/>
                <a:gd name="connsiteY5" fmla="*/ 506743 h 1818625"/>
                <a:gd name="connsiteX6" fmla="*/ 2950714 w 5832648"/>
                <a:gd name="connsiteY6" fmla="*/ 811385 h 1818625"/>
                <a:gd name="connsiteX7" fmla="*/ 3639713 w 5832648"/>
                <a:gd name="connsiteY7" fmla="*/ 941947 h 1818625"/>
                <a:gd name="connsiteX8" fmla="*/ 4180801 w 5832648"/>
                <a:gd name="connsiteY8" fmla="*/ 854284 h 1818625"/>
                <a:gd name="connsiteX9" fmla="*/ 4396114 w 5832648"/>
                <a:gd name="connsiteY9" fmla="*/ 650982 h 1818625"/>
                <a:gd name="connsiteX10" fmla="*/ 4276287 w 5832648"/>
                <a:gd name="connsiteY10" fmla="*/ 473171 h 1818625"/>
                <a:gd name="connsiteX11" fmla="*/ 3871875 w 5832648"/>
                <a:gd name="connsiteY11" fmla="*/ 387373 h 1818625"/>
                <a:gd name="connsiteX12" fmla="*/ 3609755 w 5832648"/>
                <a:gd name="connsiteY12" fmla="*/ 430894 h 1818625"/>
                <a:gd name="connsiteX13" fmla="*/ 3516142 w 5832648"/>
                <a:gd name="connsiteY13" fmla="*/ 490578 h 1818625"/>
                <a:gd name="connsiteX14" fmla="*/ 3504909 w 5832648"/>
                <a:gd name="connsiteY14" fmla="*/ 519178 h 1818625"/>
                <a:gd name="connsiteX15" fmla="*/ 3527375 w 5832648"/>
                <a:gd name="connsiteY15" fmla="*/ 529125 h 1818625"/>
                <a:gd name="connsiteX16" fmla="*/ 3572310 w 5832648"/>
                <a:gd name="connsiteY16" fmla="*/ 524152 h 1818625"/>
                <a:gd name="connsiteX17" fmla="*/ 3617245 w 5832648"/>
                <a:gd name="connsiteY17" fmla="*/ 519178 h 1818625"/>
                <a:gd name="connsiteX18" fmla="*/ 3782006 w 5832648"/>
                <a:gd name="connsiteY18" fmla="*/ 511717 h 1818625"/>
                <a:gd name="connsiteX19" fmla="*/ 3982340 w 5832648"/>
                <a:gd name="connsiteY19" fmla="*/ 550885 h 1818625"/>
                <a:gd name="connsiteX20" fmla="*/ 4066592 w 5832648"/>
                <a:gd name="connsiteY20" fmla="*/ 636061 h 1818625"/>
                <a:gd name="connsiteX21" fmla="*/ 3924299 w 5832648"/>
                <a:gd name="connsiteY21" fmla="*/ 764135 h 1818625"/>
                <a:gd name="connsiteX22" fmla="*/ 3572310 w 5832648"/>
                <a:gd name="connsiteY22" fmla="*/ 815116 h 1818625"/>
                <a:gd name="connsiteX23" fmla="*/ 3081773 w 5832648"/>
                <a:gd name="connsiteY23" fmla="*/ 711910 h 1818625"/>
                <a:gd name="connsiteX24" fmla="*/ 2928246 w 5832648"/>
                <a:gd name="connsiteY24" fmla="*/ 496796 h 1818625"/>
                <a:gd name="connsiteX25" fmla="*/ 3212832 w 5832648"/>
                <a:gd name="connsiteY25" fmla="*/ 219509 h 1818625"/>
                <a:gd name="connsiteX26" fmla="*/ 3961744 w 5832648"/>
                <a:gd name="connsiteY26" fmla="*/ 96409 h 1818625"/>
                <a:gd name="connsiteX27" fmla="*/ 4897885 w 5832648"/>
                <a:gd name="connsiteY27" fmla="*/ 281681 h 1818625"/>
                <a:gd name="connsiteX28" fmla="*/ 5212428 w 5832648"/>
                <a:gd name="connsiteY28" fmla="*/ 675851 h 1818625"/>
                <a:gd name="connsiteX29" fmla="*/ 4778058 w 5832648"/>
                <a:gd name="connsiteY29" fmla="*/ 1074994 h 1818625"/>
                <a:gd name="connsiteX30" fmla="*/ 3662179 w 5832648"/>
                <a:gd name="connsiteY30" fmla="*/ 1247832 h 1818625"/>
                <a:gd name="connsiteX31" fmla="*/ 3025604 w 5832648"/>
                <a:gd name="connsiteY31" fmla="*/ 1190634 h 1818625"/>
                <a:gd name="connsiteX32" fmla="*/ 2565024 w 5832648"/>
                <a:gd name="connsiteY32" fmla="*/ 1037691 h 1818625"/>
                <a:gd name="connsiteX33" fmla="*/ 2186822 w 5832648"/>
                <a:gd name="connsiteY33" fmla="*/ 822576 h 1818625"/>
                <a:gd name="connsiteX34" fmla="*/ 1658840 w 5832648"/>
                <a:gd name="connsiteY34" fmla="*/ 455763 h 1818625"/>
                <a:gd name="connsiteX35" fmla="*/ 891205 w 5832648"/>
                <a:gd name="connsiteY35" fmla="*/ 270490 h 1818625"/>
                <a:gd name="connsiteX36" fmla="*/ 209696 w 5832648"/>
                <a:gd name="connsiteY36" fmla="*/ 418459 h 1818625"/>
                <a:gd name="connsiteX37" fmla="*/ 0 w 5832648"/>
                <a:gd name="connsiteY37" fmla="*/ 730562 h 1818625"/>
                <a:gd name="connsiteX38" fmla="*/ 93614 w 5832648"/>
                <a:gd name="connsiteY38" fmla="*/ 953137 h 1818625"/>
                <a:gd name="connsiteX39" fmla="*/ 516750 w 5832648"/>
                <a:gd name="connsiteY39" fmla="*/ 1066290 h 1818625"/>
                <a:gd name="connsiteX40" fmla="*/ 732061 w 5832648"/>
                <a:gd name="connsiteY40" fmla="*/ 1034582 h 1818625"/>
                <a:gd name="connsiteX41" fmla="*/ 835038 w 5832648"/>
                <a:gd name="connsiteY41" fmla="*/ 978628 h 1818625"/>
                <a:gd name="connsiteX42" fmla="*/ 842526 w 5832648"/>
                <a:gd name="connsiteY42" fmla="*/ 943190 h 1818625"/>
                <a:gd name="connsiteX43" fmla="*/ 816314 w 5832648"/>
                <a:gd name="connsiteY43" fmla="*/ 897183 h 1818625"/>
                <a:gd name="connsiteX44" fmla="*/ 778868 w 5832648"/>
                <a:gd name="connsiteY44" fmla="*/ 883505 h 1818625"/>
                <a:gd name="connsiteX45" fmla="*/ 733933 w 5832648"/>
                <a:gd name="connsiteY45" fmla="*/ 892209 h 1818625"/>
                <a:gd name="connsiteX46" fmla="*/ 623470 w 5832648"/>
                <a:gd name="connsiteY46" fmla="*/ 917078 h 1818625"/>
                <a:gd name="connsiteX47" fmla="*/ 501771 w 5832648"/>
                <a:gd name="connsiteY47" fmla="*/ 924538 h 1818625"/>
                <a:gd name="connsiteX48" fmla="*/ 224673 w 5832648"/>
                <a:gd name="connsiteY48" fmla="*/ 857393 h 1818625"/>
                <a:gd name="connsiteX49" fmla="*/ 149783 w 5832648"/>
                <a:gd name="connsiteY49" fmla="*/ 723101 h 1818625"/>
                <a:gd name="connsiteX50" fmla="*/ 273352 w 5832648"/>
                <a:gd name="connsiteY50" fmla="*/ 505500 h 1818625"/>
                <a:gd name="connsiteX51" fmla="*/ 703977 w 5832648"/>
                <a:gd name="connsiteY51" fmla="*/ 399808 h 1818625"/>
                <a:gd name="connsiteX52" fmla="*/ 1082179 w 5832648"/>
                <a:gd name="connsiteY52" fmla="*/ 475657 h 1818625"/>
                <a:gd name="connsiteX53" fmla="*/ 1377999 w 5832648"/>
                <a:gd name="connsiteY53" fmla="*/ 662173 h 1818625"/>
                <a:gd name="connsiteX54" fmla="*/ 2255150 w 5832648"/>
                <a:gd name="connsiteY54" fmla="*/ 1486770 h 1818625"/>
                <a:gd name="connsiteX55" fmla="*/ 4225315 w 5832648"/>
                <a:gd name="connsiteY55" fmla="*/ 1804522 h 1818625"/>
                <a:gd name="connsiteX56" fmla="*/ 5652698 w 5832648"/>
                <a:gd name="connsiteY56" fmla="*/ 1225649 h 1818625"/>
                <a:gd name="connsiteX57" fmla="*/ 5831277 w 5832648"/>
                <a:gd name="connsiteY57" fmla="*/ 850515 h 1818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Lst>
              <a:rect l="l" t="t" r="r" b="b"/>
              <a:pathLst>
                <a:path w="5832648" h="1818625">
                  <a:moveTo>
                    <a:pt x="5831277" y="850515"/>
                  </a:moveTo>
                  <a:cubicBezTo>
                    <a:pt x="5836853" y="779212"/>
                    <a:pt x="5825326" y="710803"/>
                    <a:pt x="5798458" y="646474"/>
                  </a:cubicBezTo>
                  <a:cubicBezTo>
                    <a:pt x="5726809" y="474929"/>
                    <a:pt x="5525497" y="303274"/>
                    <a:pt x="5222804" y="196376"/>
                  </a:cubicBezTo>
                  <a:cubicBezTo>
                    <a:pt x="4920110" y="89477"/>
                    <a:pt x="4583626" y="-25754"/>
                    <a:pt x="3982299" y="5082"/>
                  </a:cubicBezTo>
                  <a:cubicBezTo>
                    <a:pt x="3380973" y="35917"/>
                    <a:pt x="3303007" y="93000"/>
                    <a:pt x="3094879" y="176611"/>
                  </a:cubicBezTo>
                  <a:cubicBezTo>
                    <a:pt x="2886750" y="260221"/>
                    <a:pt x="2733529" y="378255"/>
                    <a:pt x="2733529" y="506743"/>
                  </a:cubicBezTo>
                  <a:cubicBezTo>
                    <a:pt x="2733529" y="631916"/>
                    <a:pt x="2805923" y="733463"/>
                    <a:pt x="2950714" y="811385"/>
                  </a:cubicBezTo>
                  <a:cubicBezTo>
                    <a:pt x="3112977" y="898426"/>
                    <a:pt x="3342644" y="941947"/>
                    <a:pt x="3639713" y="941947"/>
                  </a:cubicBezTo>
                  <a:cubicBezTo>
                    <a:pt x="3856896" y="941947"/>
                    <a:pt x="4037260" y="912726"/>
                    <a:pt x="4180801" y="854284"/>
                  </a:cubicBezTo>
                  <a:cubicBezTo>
                    <a:pt x="4324343" y="795842"/>
                    <a:pt x="4396114" y="728075"/>
                    <a:pt x="4396114" y="650982"/>
                  </a:cubicBezTo>
                  <a:cubicBezTo>
                    <a:pt x="4396114" y="580520"/>
                    <a:pt x="4356172" y="521250"/>
                    <a:pt x="4276287" y="473171"/>
                  </a:cubicBezTo>
                  <a:cubicBezTo>
                    <a:pt x="4181426" y="415972"/>
                    <a:pt x="4046622" y="387373"/>
                    <a:pt x="3871875" y="387373"/>
                  </a:cubicBezTo>
                  <a:cubicBezTo>
                    <a:pt x="3767027" y="387373"/>
                    <a:pt x="3679654" y="401880"/>
                    <a:pt x="3609755" y="430894"/>
                  </a:cubicBezTo>
                  <a:cubicBezTo>
                    <a:pt x="3554835" y="453275"/>
                    <a:pt x="3523631" y="473171"/>
                    <a:pt x="3516142" y="490578"/>
                  </a:cubicBezTo>
                  <a:cubicBezTo>
                    <a:pt x="3508652" y="507987"/>
                    <a:pt x="3504909" y="517520"/>
                    <a:pt x="3504909" y="519178"/>
                  </a:cubicBezTo>
                  <a:cubicBezTo>
                    <a:pt x="3504909" y="525809"/>
                    <a:pt x="3512397" y="529125"/>
                    <a:pt x="3527375" y="529125"/>
                  </a:cubicBezTo>
                  <a:lnTo>
                    <a:pt x="3572310" y="524152"/>
                  </a:lnTo>
                  <a:cubicBezTo>
                    <a:pt x="3577303" y="523322"/>
                    <a:pt x="3592282" y="521664"/>
                    <a:pt x="3617245" y="519178"/>
                  </a:cubicBezTo>
                  <a:cubicBezTo>
                    <a:pt x="3667172" y="514204"/>
                    <a:pt x="3722092" y="511717"/>
                    <a:pt x="3782006" y="511717"/>
                  </a:cubicBezTo>
                  <a:cubicBezTo>
                    <a:pt x="3859394" y="511717"/>
                    <a:pt x="3926171" y="524773"/>
                    <a:pt x="3982340" y="550885"/>
                  </a:cubicBezTo>
                  <a:cubicBezTo>
                    <a:pt x="4038508" y="576998"/>
                    <a:pt x="4066592" y="605389"/>
                    <a:pt x="4066592" y="636061"/>
                  </a:cubicBezTo>
                  <a:cubicBezTo>
                    <a:pt x="4066592" y="687456"/>
                    <a:pt x="4019161" y="730148"/>
                    <a:pt x="3924299" y="764135"/>
                  </a:cubicBezTo>
                  <a:cubicBezTo>
                    <a:pt x="3829437" y="798122"/>
                    <a:pt x="3712108" y="815116"/>
                    <a:pt x="3572310" y="815116"/>
                  </a:cubicBezTo>
                  <a:cubicBezTo>
                    <a:pt x="3362616" y="815116"/>
                    <a:pt x="3199103" y="780714"/>
                    <a:pt x="3081773" y="711910"/>
                  </a:cubicBezTo>
                  <a:cubicBezTo>
                    <a:pt x="2979422" y="652226"/>
                    <a:pt x="2928246" y="580520"/>
                    <a:pt x="2928246" y="496796"/>
                  </a:cubicBezTo>
                  <a:cubicBezTo>
                    <a:pt x="2928246" y="389860"/>
                    <a:pt x="3023108" y="297431"/>
                    <a:pt x="3212832" y="219509"/>
                  </a:cubicBezTo>
                  <a:cubicBezTo>
                    <a:pt x="3412542" y="137442"/>
                    <a:pt x="3662179" y="96409"/>
                    <a:pt x="3961744" y="96409"/>
                  </a:cubicBezTo>
                  <a:cubicBezTo>
                    <a:pt x="4351179" y="96409"/>
                    <a:pt x="4663226" y="158167"/>
                    <a:pt x="4897885" y="281681"/>
                  </a:cubicBezTo>
                  <a:cubicBezTo>
                    <a:pt x="5107580" y="391933"/>
                    <a:pt x="5212428" y="523322"/>
                    <a:pt x="5212428" y="675851"/>
                  </a:cubicBezTo>
                  <a:cubicBezTo>
                    <a:pt x="5212428" y="830866"/>
                    <a:pt x="5067639" y="963914"/>
                    <a:pt x="4778058" y="1074994"/>
                  </a:cubicBezTo>
                  <a:cubicBezTo>
                    <a:pt x="4478494" y="1190219"/>
                    <a:pt x="4106535" y="1247832"/>
                    <a:pt x="3662179" y="1247832"/>
                  </a:cubicBezTo>
                  <a:cubicBezTo>
                    <a:pt x="3420031" y="1247832"/>
                    <a:pt x="3207841" y="1228766"/>
                    <a:pt x="3025604" y="1190634"/>
                  </a:cubicBezTo>
                  <a:cubicBezTo>
                    <a:pt x="2865837" y="1157475"/>
                    <a:pt x="2712310" y="1106495"/>
                    <a:pt x="2565024" y="1037691"/>
                  </a:cubicBezTo>
                  <a:cubicBezTo>
                    <a:pt x="2462672" y="990440"/>
                    <a:pt x="2336606" y="918736"/>
                    <a:pt x="2186822" y="822576"/>
                  </a:cubicBezTo>
                  <a:lnTo>
                    <a:pt x="1658840" y="455763"/>
                  </a:lnTo>
                  <a:cubicBezTo>
                    <a:pt x="1441655" y="332248"/>
                    <a:pt x="1185777" y="270490"/>
                    <a:pt x="891205" y="270490"/>
                  </a:cubicBezTo>
                  <a:cubicBezTo>
                    <a:pt x="599130" y="270490"/>
                    <a:pt x="371959" y="319813"/>
                    <a:pt x="209696" y="418459"/>
                  </a:cubicBezTo>
                  <a:cubicBezTo>
                    <a:pt x="69898" y="503842"/>
                    <a:pt x="0" y="607876"/>
                    <a:pt x="0" y="730562"/>
                  </a:cubicBezTo>
                  <a:cubicBezTo>
                    <a:pt x="0" y="824234"/>
                    <a:pt x="31205" y="898426"/>
                    <a:pt x="93614" y="953137"/>
                  </a:cubicBezTo>
                  <a:cubicBezTo>
                    <a:pt x="178490" y="1028573"/>
                    <a:pt x="319535" y="1066290"/>
                    <a:pt x="516750" y="1066290"/>
                  </a:cubicBezTo>
                  <a:cubicBezTo>
                    <a:pt x="596633" y="1066290"/>
                    <a:pt x="668403" y="1055721"/>
                    <a:pt x="732061" y="1034582"/>
                  </a:cubicBezTo>
                  <a:cubicBezTo>
                    <a:pt x="795719" y="1013444"/>
                    <a:pt x="830045" y="994793"/>
                    <a:pt x="835038" y="978628"/>
                  </a:cubicBezTo>
                  <a:cubicBezTo>
                    <a:pt x="840029" y="962463"/>
                    <a:pt x="842526" y="950650"/>
                    <a:pt x="842526" y="943190"/>
                  </a:cubicBezTo>
                  <a:cubicBezTo>
                    <a:pt x="842526" y="924953"/>
                    <a:pt x="833788" y="909617"/>
                    <a:pt x="816314" y="897183"/>
                  </a:cubicBezTo>
                  <a:cubicBezTo>
                    <a:pt x="796343" y="888064"/>
                    <a:pt x="783861" y="883505"/>
                    <a:pt x="778868" y="883505"/>
                  </a:cubicBezTo>
                  <a:cubicBezTo>
                    <a:pt x="766387" y="883505"/>
                    <a:pt x="751408" y="886406"/>
                    <a:pt x="733933" y="892209"/>
                  </a:cubicBezTo>
                  <a:cubicBezTo>
                    <a:pt x="698984" y="903814"/>
                    <a:pt x="662163" y="912104"/>
                    <a:pt x="623470" y="917078"/>
                  </a:cubicBezTo>
                  <a:cubicBezTo>
                    <a:pt x="584775" y="922052"/>
                    <a:pt x="544209" y="924538"/>
                    <a:pt x="501771" y="924538"/>
                  </a:cubicBezTo>
                  <a:cubicBezTo>
                    <a:pt x="379448" y="924538"/>
                    <a:pt x="287083" y="902156"/>
                    <a:pt x="224673" y="857393"/>
                  </a:cubicBezTo>
                  <a:cubicBezTo>
                    <a:pt x="174746" y="821747"/>
                    <a:pt x="149783" y="776983"/>
                    <a:pt x="149783" y="723101"/>
                  </a:cubicBezTo>
                  <a:cubicBezTo>
                    <a:pt x="149783" y="636061"/>
                    <a:pt x="190972" y="563527"/>
                    <a:pt x="273352" y="505500"/>
                  </a:cubicBezTo>
                  <a:cubicBezTo>
                    <a:pt x="373207" y="435038"/>
                    <a:pt x="516750" y="399808"/>
                    <a:pt x="703977" y="399808"/>
                  </a:cubicBezTo>
                  <a:cubicBezTo>
                    <a:pt x="841277" y="399808"/>
                    <a:pt x="967345" y="425091"/>
                    <a:pt x="1082179" y="475657"/>
                  </a:cubicBezTo>
                  <a:cubicBezTo>
                    <a:pt x="1162062" y="511303"/>
                    <a:pt x="1182504" y="493654"/>
                    <a:pt x="1377999" y="662173"/>
                  </a:cubicBezTo>
                  <a:cubicBezTo>
                    <a:pt x="1573495" y="830692"/>
                    <a:pt x="1677817" y="1169769"/>
                    <a:pt x="2255150" y="1486770"/>
                  </a:cubicBezTo>
                  <a:cubicBezTo>
                    <a:pt x="2832484" y="1803770"/>
                    <a:pt x="3659058" y="1848042"/>
                    <a:pt x="4225315" y="1804522"/>
                  </a:cubicBezTo>
                  <a:cubicBezTo>
                    <a:pt x="4791573" y="1761001"/>
                    <a:pt x="5472731" y="1432725"/>
                    <a:pt x="5652698" y="1225649"/>
                  </a:cubicBezTo>
                  <a:cubicBezTo>
                    <a:pt x="5765177" y="1096226"/>
                    <a:pt x="5821982" y="969352"/>
                    <a:pt x="5831277" y="850515"/>
                  </a:cubicBezTo>
                  <a:close/>
                </a:path>
              </a:pathLst>
            </a:custGeom>
            <a:grpFill/>
            <a:ln w="19050">
              <a:solidFill>
                <a:schemeClr val="tx1">
                  <a:lumMod val="85000"/>
                </a:schemeClr>
              </a:solidFill>
            </a:ln>
            <a:effectLst>
              <a:reflection blurRad="6350" stA="50000" endA="300" endPos="90000" dist="50800" dir="5400000" sy="-100000" algn="bl" rotWithShape="0"/>
            </a:effectLst>
            <a:scene3d>
              <a:camera prst="orthographicFront"/>
              <a:lightRig rig="flood"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grpSp>
      <p:sp>
        <p:nvSpPr>
          <p:cNvPr id="27" name="26 Rectángulo"/>
          <p:cNvSpPr/>
          <p:nvPr/>
        </p:nvSpPr>
        <p:spPr>
          <a:xfrm>
            <a:off x="-108520" y="-21784"/>
            <a:ext cx="9252520" cy="5165284"/>
          </a:xfrm>
          <a:prstGeom prst="rect">
            <a:avLst/>
          </a:prstGeom>
          <a:gradFill flip="none" rotWithShape="1">
            <a:gsLst>
              <a:gs pos="0">
                <a:srgbClr val="CCCCFF">
                  <a:lumMod val="48000"/>
                  <a:lumOff val="52000"/>
                </a:srgbClr>
              </a:gs>
              <a:gs pos="77000">
                <a:srgbClr val="A278FF"/>
              </a:gs>
              <a:gs pos="28000">
                <a:srgbClr val="9966FF">
                  <a:lumMod val="99000"/>
                  <a:lumOff val="1000"/>
                </a:srgbClr>
              </a:gs>
              <a:gs pos="100000">
                <a:srgbClr val="CCB3FF"/>
              </a:gs>
              <a:gs pos="53000">
                <a:srgbClr val="CC99FF">
                  <a:lumMod val="73000"/>
                  <a:lumOff val="27000"/>
                </a:srgbClr>
              </a:gs>
              <a:gs pos="100000">
                <a:srgbClr val="CCCCFF">
                  <a:lumMod val="71000"/>
                  <a:lumOff val="29000"/>
                </a:srgbClr>
              </a:gs>
            </a:gsLst>
            <a:lin ang="189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40569914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3000" fill="hold"/>
                                        <p:tgtEl>
                                          <p:spTgt spid="14"/>
                                        </p:tgtEl>
                                        <p:attrNameLst>
                                          <p:attrName>ppt_x</p:attrName>
                                        </p:attrNameLst>
                                      </p:cBhvr>
                                      <p:tavLst>
                                        <p:tav tm="0">
                                          <p:val>
                                            <p:strVal val="1+#ppt_w/2"/>
                                          </p:val>
                                        </p:tav>
                                        <p:tav tm="100000">
                                          <p:val>
                                            <p:strVal val="#ppt_x"/>
                                          </p:val>
                                        </p:tav>
                                      </p:tavLst>
                                    </p:anim>
                                    <p:anim calcmode="lin" valueType="num">
                                      <p:cBhvr additive="base">
                                        <p:cTn id="8" dur="3000" fill="hold"/>
                                        <p:tgtEl>
                                          <p:spTgt spid="14"/>
                                        </p:tgtEl>
                                        <p:attrNameLst>
                                          <p:attrName>ppt_y</p:attrName>
                                        </p:attrNameLst>
                                      </p:cBhvr>
                                      <p:tavLst>
                                        <p:tav tm="0">
                                          <p:val>
                                            <p:strVal val="#ppt_y"/>
                                          </p:val>
                                        </p:tav>
                                        <p:tav tm="100000">
                                          <p:val>
                                            <p:strVal val="#ppt_y"/>
                                          </p:val>
                                        </p:tav>
                                      </p:tavLst>
                                    </p:anim>
                                  </p:childTnLst>
                                </p:cTn>
                              </p:par>
                              <p:par>
                                <p:cTn id="9" presetID="19" presetClass="entr" presetSubtype="10" fill="hold" nodeType="withEffect">
                                  <p:stCondLst>
                                    <p:cond delay="0"/>
                                  </p:stCondLst>
                                  <p:childTnLst>
                                    <p:set>
                                      <p:cBhvr>
                                        <p:cTn id="10" dur="1" fill="hold">
                                          <p:stCondLst>
                                            <p:cond delay="0"/>
                                          </p:stCondLst>
                                        </p:cTn>
                                        <p:tgtEl>
                                          <p:spTgt spid="14"/>
                                        </p:tgtEl>
                                        <p:attrNameLst>
                                          <p:attrName>style.visibility</p:attrName>
                                        </p:attrNameLst>
                                      </p:cBhvr>
                                      <p:to>
                                        <p:strVal val="visible"/>
                                      </p:to>
                                    </p:set>
                                    <p:anim calcmode="lin" valueType="num">
                                      <p:cBhvr>
                                        <p:cTn id="11" dur="5500" fill="hold"/>
                                        <p:tgtEl>
                                          <p:spTgt spid="14"/>
                                        </p:tgtEl>
                                        <p:attrNameLst>
                                          <p:attrName>ppt_w</p:attrName>
                                        </p:attrNameLst>
                                      </p:cBhvr>
                                      <p:tavLst>
                                        <p:tav tm="0" fmla="#ppt_w*sin(2.5*pi*$)">
                                          <p:val>
                                            <p:fltVal val="0"/>
                                          </p:val>
                                        </p:tav>
                                        <p:tav tm="100000">
                                          <p:val>
                                            <p:fltVal val="1"/>
                                          </p:val>
                                        </p:tav>
                                      </p:tavLst>
                                    </p:anim>
                                    <p:anim calcmode="lin" valueType="num">
                                      <p:cBhvr>
                                        <p:cTn id="12" dur="5500" fill="hold"/>
                                        <p:tgtEl>
                                          <p:spTgt spid="14"/>
                                        </p:tgtEl>
                                        <p:attrNameLst>
                                          <p:attrName>ppt_h</p:attrName>
                                        </p:attrNameLst>
                                      </p:cBhvr>
                                      <p:tavLst>
                                        <p:tav tm="0">
                                          <p:val>
                                            <p:strVal val="#ppt_h"/>
                                          </p:val>
                                        </p:tav>
                                        <p:tav tm="100000">
                                          <p:val>
                                            <p:strVal val="#ppt_h"/>
                                          </p:val>
                                        </p:tav>
                                      </p:tavLst>
                                    </p:anim>
                                  </p:childTnLst>
                                </p:cTn>
                              </p:par>
                              <p:par>
                                <p:cTn id="13" presetID="2" presetClass="exit" presetSubtype="8" fill="hold" nodeType="withEffect">
                                  <p:stCondLst>
                                    <p:cond delay="0"/>
                                  </p:stCondLst>
                                  <p:childTnLst>
                                    <p:anim calcmode="lin" valueType="num">
                                      <p:cBhvr additive="base">
                                        <p:cTn id="14" dur="4000"/>
                                        <p:tgtEl>
                                          <p:spTgt spid="14"/>
                                        </p:tgtEl>
                                        <p:attrNameLst>
                                          <p:attrName>ppt_x</p:attrName>
                                        </p:attrNameLst>
                                      </p:cBhvr>
                                      <p:tavLst>
                                        <p:tav tm="0">
                                          <p:val>
                                            <p:strVal val="ppt_x"/>
                                          </p:val>
                                        </p:tav>
                                        <p:tav tm="100000">
                                          <p:val>
                                            <p:strVal val="0-ppt_w/2"/>
                                          </p:val>
                                        </p:tav>
                                      </p:tavLst>
                                    </p:anim>
                                    <p:anim calcmode="lin" valueType="num">
                                      <p:cBhvr additive="base">
                                        <p:cTn id="15" dur="4000"/>
                                        <p:tgtEl>
                                          <p:spTgt spid="14"/>
                                        </p:tgtEl>
                                        <p:attrNameLst>
                                          <p:attrName>ppt_y</p:attrName>
                                        </p:attrNameLst>
                                      </p:cBhvr>
                                      <p:tavLst>
                                        <p:tav tm="0">
                                          <p:val>
                                            <p:strVal val="ppt_y"/>
                                          </p:val>
                                        </p:tav>
                                        <p:tav tm="100000">
                                          <p:val>
                                            <p:strVal val="ppt_y"/>
                                          </p:val>
                                        </p:tav>
                                      </p:tavLst>
                                    </p:anim>
                                    <p:set>
                                      <p:cBhvr>
                                        <p:cTn id="16" dur="1" fill="hold">
                                          <p:stCondLst>
                                            <p:cond delay="3999"/>
                                          </p:stCondLst>
                                        </p:cTn>
                                        <p:tgtEl>
                                          <p:spTgt spid="14"/>
                                        </p:tgtEl>
                                        <p:attrNameLst>
                                          <p:attrName>style.visibility</p:attrName>
                                        </p:attrNameLst>
                                      </p:cBhvr>
                                      <p:to>
                                        <p:strVal val="hidden"/>
                                      </p:to>
                                    </p:set>
                                  </p:childTnLst>
                                </p:cTn>
                              </p:par>
                              <p:par>
                                <p:cTn id="17" presetID="2" presetClass="entr" presetSubtype="2" fill="hold" nodeType="withEffect">
                                  <p:stCondLst>
                                    <p:cond delay="0"/>
                                  </p:stCondLst>
                                  <p:childTnLst>
                                    <p:set>
                                      <p:cBhvr>
                                        <p:cTn id="18" dur="1" fill="hold">
                                          <p:stCondLst>
                                            <p:cond delay="0"/>
                                          </p:stCondLst>
                                        </p:cTn>
                                        <p:tgtEl>
                                          <p:spTgt spid="17"/>
                                        </p:tgtEl>
                                        <p:attrNameLst>
                                          <p:attrName>style.visibility</p:attrName>
                                        </p:attrNameLst>
                                      </p:cBhvr>
                                      <p:to>
                                        <p:strVal val="visible"/>
                                      </p:to>
                                    </p:set>
                                    <p:anim calcmode="lin" valueType="num">
                                      <p:cBhvr additive="base">
                                        <p:cTn id="19" dur="3000" fill="hold"/>
                                        <p:tgtEl>
                                          <p:spTgt spid="17"/>
                                        </p:tgtEl>
                                        <p:attrNameLst>
                                          <p:attrName>ppt_x</p:attrName>
                                        </p:attrNameLst>
                                      </p:cBhvr>
                                      <p:tavLst>
                                        <p:tav tm="0">
                                          <p:val>
                                            <p:strVal val="1+#ppt_w/2"/>
                                          </p:val>
                                        </p:tav>
                                        <p:tav tm="100000">
                                          <p:val>
                                            <p:strVal val="#ppt_x"/>
                                          </p:val>
                                        </p:tav>
                                      </p:tavLst>
                                    </p:anim>
                                    <p:anim calcmode="lin" valueType="num">
                                      <p:cBhvr additive="base">
                                        <p:cTn id="20" dur="3000" fill="hold"/>
                                        <p:tgtEl>
                                          <p:spTgt spid="17"/>
                                        </p:tgtEl>
                                        <p:attrNameLst>
                                          <p:attrName>ppt_y</p:attrName>
                                        </p:attrNameLst>
                                      </p:cBhvr>
                                      <p:tavLst>
                                        <p:tav tm="0">
                                          <p:val>
                                            <p:strVal val="#ppt_y"/>
                                          </p:val>
                                        </p:tav>
                                        <p:tav tm="100000">
                                          <p:val>
                                            <p:strVal val="#ppt_y"/>
                                          </p:val>
                                        </p:tav>
                                      </p:tavLst>
                                    </p:anim>
                                  </p:childTnLst>
                                </p:cTn>
                              </p:par>
                              <p:par>
                                <p:cTn id="21" presetID="19" presetClass="entr" presetSubtype="10" fill="hold" nodeType="withEffect">
                                  <p:stCondLst>
                                    <p:cond delay="0"/>
                                  </p:stCondLst>
                                  <p:childTnLst>
                                    <p:set>
                                      <p:cBhvr>
                                        <p:cTn id="22" dur="1" fill="hold">
                                          <p:stCondLst>
                                            <p:cond delay="0"/>
                                          </p:stCondLst>
                                        </p:cTn>
                                        <p:tgtEl>
                                          <p:spTgt spid="17"/>
                                        </p:tgtEl>
                                        <p:attrNameLst>
                                          <p:attrName>style.visibility</p:attrName>
                                        </p:attrNameLst>
                                      </p:cBhvr>
                                      <p:to>
                                        <p:strVal val="visible"/>
                                      </p:to>
                                    </p:set>
                                    <p:anim calcmode="lin" valueType="num">
                                      <p:cBhvr>
                                        <p:cTn id="23" dur="5500" fill="hold"/>
                                        <p:tgtEl>
                                          <p:spTgt spid="17"/>
                                        </p:tgtEl>
                                        <p:attrNameLst>
                                          <p:attrName>ppt_w</p:attrName>
                                        </p:attrNameLst>
                                      </p:cBhvr>
                                      <p:tavLst>
                                        <p:tav tm="0" fmla="#ppt_w*sin(2.5*pi*$)">
                                          <p:val>
                                            <p:fltVal val="0"/>
                                          </p:val>
                                        </p:tav>
                                        <p:tav tm="100000">
                                          <p:val>
                                            <p:fltVal val="1"/>
                                          </p:val>
                                        </p:tav>
                                      </p:tavLst>
                                    </p:anim>
                                    <p:anim calcmode="lin" valueType="num">
                                      <p:cBhvr>
                                        <p:cTn id="24" dur="5500" fill="hold"/>
                                        <p:tgtEl>
                                          <p:spTgt spid="17"/>
                                        </p:tgtEl>
                                        <p:attrNameLst>
                                          <p:attrName>ppt_h</p:attrName>
                                        </p:attrNameLst>
                                      </p:cBhvr>
                                      <p:tavLst>
                                        <p:tav tm="0">
                                          <p:val>
                                            <p:strVal val="#ppt_h"/>
                                          </p:val>
                                        </p:tav>
                                        <p:tav tm="100000">
                                          <p:val>
                                            <p:strVal val="#ppt_h"/>
                                          </p:val>
                                        </p:tav>
                                      </p:tavLst>
                                    </p:anim>
                                  </p:childTnLst>
                                </p:cTn>
                              </p:par>
                              <p:par>
                                <p:cTn id="25" presetID="2" presetClass="exit" presetSubtype="8" fill="hold" nodeType="withEffect">
                                  <p:stCondLst>
                                    <p:cond delay="0"/>
                                  </p:stCondLst>
                                  <p:childTnLst>
                                    <p:anim calcmode="lin" valueType="num">
                                      <p:cBhvr additive="base">
                                        <p:cTn id="26" dur="4000"/>
                                        <p:tgtEl>
                                          <p:spTgt spid="17"/>
                                        </p:tgtEl>
                                        <p:attrNameLst>
                                          <p:attrName>ppt_x</p:attrName>
                                        </p:attrNameLst>
                                      </p:cBhvr>
                                      <p:tavLst>
                                        <p:tav tm="0">
                                          <p:val>
                                            <p:strVal val="ppt_x"/>
                                          </p:val>
                                        </p:tav>
                                        <p:tav tm="100000">
                                          <p:val>
                                            <p:strVal val="0-ppt_w/2"/>
                                          </p:val>
                                        </p:tav>
                                      </p:tavLst>
                                    </p:anim>
                                    <p:anim calcmode="lin" valueType="num">
                                      <p:cBhvr additive="base">
                                        <p:cTn id="27" dur="4000"/>
                                        <p:tgtEl>
                                          <p:spTgt spid="17"/>
                                        </p:tgtEl>
                                        <p:attrNameLst>
                                          <p:attrName>ppt_y</p:attrName>
                                        </p:attrNameLst>
                                      </p:cBhvr>
                                      <p:tavLst>
                                        <p:tav tm="0">
                                          <p:val>
                                            <p:strVal val="ppt_y"/>
                                          </p:val>
                                        </p:tav>
                                        <p:tav tm="100000">
                                          <p:val>
                                            <p:strVal val="ppt_y"/>
                                          </p:val>
                                        </p:tav>
                                      </p:tavLst>
                                    </p:anim>
                                    <p:set>
                                      <p:cBhvr>
                                        <p:cTn id="28" dur="1" fill="hold">
                                          <p:stCondLst>
                                            <p:cond delay="3999"/>
                                          </p:stCondLst>
                                        </p:cTn>
                                        <p:tgtEl>
                                          <p:spTgt spid="17"/>
                                        </p:tgtEl>
                                        <p:attrNameLst>
                                          <p:attrName>style.visibility</p:attrName>
                                        </p:attrNameLst>
                                      </p:cBhvr>
                                      <p:to>
                                        <p:strVal val="hidden"/>
                                      </p:to>
                                    </p:set>
                                  </p:childTnLst>
                                </p:cTn>
                              </p:par>
                              <p:par>
                                <p:cTn id="29" presetID="2" presetClass="entr" presetSubtype="2" fill="hold" nodeType="withEffect">
                                  <p:stCondLst>
                                    <p:cond delay="0"/>
                                  </p:stCondLst>
                                  <p:childTnLst>
                                    <p:set>
                                      <p:cBhvr>
                                        <p:cTn id="30" dur="1" fill="hold">
                                          <p:stCondLst>
                                            <p:cond delay="0"/>
                                          </p:stCondLst>
                                        </p:cTn>
                                        <p:tgtEl>
                                          <p:spTgt spid="20"/>
                                        </p:tgtEl>
                                        <p:attrNameLst>
                                          <p:attrName>style.visibility</p:attrName>
                                        </p:attrNameLst>
                                      </p:cBhvr>
                                      <p:to>
                                        <p:strVal val="visible"/>
                                      </p:to>
                                    </p:set>
                                    <p:anim calcmode="lin" valueType="num">
                                      <p:cBhvr additive="base">
                                        <p:cTn id="31" dur="3000" fill="hold"/>
                                        <p:tgtEl>
                                          <p:spTgt spid="20"/>
                                        </p:tgtEl>
                                        <p:attrNameLst>
                                          <p:attrName>ppt_x</p:attrName>
                                        </p:attrNameLst>
                                      </p:cBhvr>
                                      <p:tavLst>
                                        <p:tav tm="0">
                                          <p:val>
                                            <p:strVal val="1+#ppt_w/2"/>
                                          </p:val>
                                        </p:tav>
                                        <p:tav tm="100000">
                                          <p:val>
                                            <p:strVal val="#ppt_x"/>
                                          </p:val>
                                        </p:tav>
                                      </p:tavLst>
                                    </p:anim>
                                    <p:anim calcmode="lin" valueType="num">
                                      <p:cBhvr additive="base">
                                        <p:cTn id="32" dur="3000" fill="hold"/>
                                        <p:tgtEl>
                                          <p:spTgt spid="20"/>
                                        </p:tgtEl>
                                        <p:attrNameLst>
                                          <p:attrName>ppt_y</p:attrName>
                                        </p:attrNameLst>
                                      </p:cBhvr>
                                      <p:tavLst>
                                        <p:tav tm="0">
                                          <p:val>
                                            <p:strVal val="#ppt_y"/>
                                          </p:val>
                                        </p:tav>
                                        <p:tav tm="100000">
                                          <p:val>
                                            <p:strVal val="#ppt_y"/>
                                          </p:val>
                                        </p:tav>
                                      </p:tavLst>
                                    </p:anim>
                                  </p:childTnLst>
                                </p:cTn>
                              </p:par>
                              <p:par>
                                <p:cTn id="33" presetID="19" presetClass="entr" presetSubtype="10" fill="hold" nodeType="withEffect">
                                  <p:stCondLst>
                                    <p:cond delay="0"/>
                                  </p:stCondLst>
                                  <p:childTnLst>
                                    <p:set>
                                      <p:cBhvr>
                                        <p:cTn id="34" dur="1" fill="hold">
                                          <p:stCondLst>
                                            <p:cond delay="0"/>
                                          </p:stCondLst>
                                        </p:cTn>
                                        <p:tgtEl>
                                          <p:spTgt spid="20"/>
                                        </p:tgtEl>
                                        <p:attrNameLst>
                                          <p:attrName>style.visibility</p:attrName>
                                        </p:attrNameLst>
                                      </p:cBhvr>
                                      <p:to>
                                        <p:strVal val="visible"/>
                                      </p:to>
                                    </p:set>
                                    <p:anim calcmode="lin" valueType="num">
                                      <p:cBhvr>
                                        <p:cTn id="35" dur="5500" fill="hold"/>
                                        <p:tgtEl>
                                          <p:spTgt spid="20"/>
                                        </p:tgtEl>
                                        <p:attrNameLst>
                                          <p:attrName>ppt_w</p:attrName>
                                        </p:attrNameLst>
                                      </p:cBhvr>
                                      <p:tavLst>
                                        <p:tav tm="0" fmla="#ppt_w*sin(2.5*pi*$)">
                                          <p:val>
                                            <p:fltVal val="0"/>
                                          </p:val>
                                        </p:tav>
                                        <p:tav tm="100000">
                                          <p:val>
                                            <p:fltVal val="1"/>
                                          </p:val>
                                        </p:tav>
                                      </p:tavLst>
                                    </p:anim>
                                    <p:anim calcmode="lin" valueType="num">
                                      <p:cBhvr>
                                        <p:cTn id="36" dur="5500" fill="hold"/>
                                        <p:tgtEl>
                                          <p:spTgt spid="20"/>
                                        </p:tgtEl>
                                        <p:attrNameLst>
                                          <p:attrName>ppt_h</p:attrName>
                                        </p:attrNameLst>
                                      </p:cBhvr>
                                      <p:tavLst>
                                        <p:tav tm="0">
                                          <p:val>
                                            <p:strVal val="#ppt_h"/>
                                          </p:val>
                                        </p:tav>
                                        <p:tav tm="100000">
                                          <p:val>
                                            <p:strVal val="#ppt_h"/>
                                          </p:val>
                                        </p:tav>
                                      </p:tavLst>
                                    </p:anim>
                                  </p:childTnLst>
                                </p:cTn>
                              </p:par>
                              <p:par>
                                <p:cTn id="37" presetID="2" presetClass="exit" presetSubtype="8" fill="hold" nodeType="withEffect">
                                  <p:stCondLst>
                                    <p:cond delay="0"/>
                                  </p:stCondLst>
                                  <p:childTnLst>
                                    <p:anim calcmode="lin" valueType="num">
                                      <p:cBhvr additive="base">
                                        <p:cTn id="38" dur="4000"/>
                                        <p:tgtEl>
                                          <p:spTgt spid="20"/>
                                        </p:tgtEl>
                                        <p:attrNameLst>
                                          <p:attrName>ppt_x</p:attrName>
                                        </p:attrNameLst>
                                      </p:cBhvr>
                                      <p:tavLst>
                                        <p:tav tm="0">
                                          <p:val>
                                            <p:strVal val="ppt_x"/>
                                          </p:val>
                                        </p:tav>
                                        <p:tav tm="100000">
                                          <p:val>
                                            <p:strVal val="0-ppt_w/2"/>
                                          </p:val>
                                        </p:tav>
                                      </p:tavLst>
                                    </p:anim>
                                    <p:anim calcmode="lin" valueType="num">
                                      <p:cBhvr additive="base">
                                        <p:cTn id="39" dur="4000"/>
                                        <p:tgtEl>
                                          <p:spTgt spid="20"/>
                                        </p:tgtEl>
                                        <p:attrNameLst>
                                          <p:attrName>ppt_y</p:attrName>
                                        </p:attrNameLst>
                                      </p:cBhvr>
                                      <p:tavLst>
                                        <p:tav tm="0">
                                          <p:val>
                                            <p:strVal val="ppt_y"/>
                                          </p:val>
                                        </p:tav>
                                        <p:tav tm="100000">
                                          <p:val>
                                            <p:strVal val="ppt_y"/>
                                          </p:val>
                                        </p:tav>
                                      </p:tavLst>
                                    </p:anim>
                                    <p:set>
                                      <p:cBhvr>
                                        <p:cTn id="40" dur="1" fill="hold">
                                          <p:stCondLst>
                                            <p:cond delay="3999"/>
                                          </p:stCondLst>
                                        </p:cTn>
                                        <p:tgtEl>
                                          <p:spTgt spid="20"/>
                                        </p:tgtEl>
                                        <p:attrNameLst>
                                          <p:attrName>style.visibility</p:attrName>
                                        </p:attrNameLst>
                                      </p:cBhvr>
                                      <p:to>
                                        <p:strVal val="hidden"/>
                                      </p:to>
                                    </p:set>
                                  </p:childTnLst>
                                </p:cTn>
                              </p:par>
                              <p:par>
                                <p:cTn id="41" presetID="2" presetClass="entr" presetSubtype="2" fill="hold" nodeType="withEffect">
                                  <p:stCondLst>
                                    <p:cond delay="0"/>
                                  </p:stCondLst>
                                  <p:childTnLst>
                                    <p:set>
                                      <p:cBhvr>
                                        <p:cTn id="42" dur="1" fill="hold">
                                          <p:stCondLst>
                                            <p:cond delay="0"/>
                                          </p:stCondLst>
                                        </p:cTn>
                                        <p:tgtEl>
                                          <p:spTgt spid="23"/>
                                        </p:tgtEl>
                                        <p:attrNameLst>
                                          <p:attrName>style.visibility</p:attrName>
                                        </p:attrNameLst>
                                      </p:cBhvr>
                                      <p:to>
                                        <p:strVal val="visible"/>
                                      </p:to>
                                    </p:set>
                                    <p:anim calcmode="lin" valueType="num">
                                      <p:cBhvr additive="base">
                                        <p:cTn id="43" dur="3000" fill="hold"/>
                                        <p:tgtEl>
                                          <p:spTgt spid="23"/>
                                        </p:tgtEl>
                                        <p:attrNameLst>
                                          <p:attrName>ppt_x</p:attrName>
                                        </p:attrNameLst>
                                      </p:cBhvr>
                                      <p:tavLst>
                                        <p:tav tm="0">
                                          <p:val>
                                            <p:strVal val="1+#ppt_w/2"/>
                                          </p:val>
                                        </p:tav>
                                        <p:tav tm="100000">
                                          <p:val>
                                            <p:strVal val="#ppt_x"/>
                                          </p:val>
                                        </p:tav>
                                      </p:tavLst>
                                    </p:anim>
                                    <p:anim calcmode="lin" valueType="num">
                                      <p:cBhvr additive="base">
                                        <p:cTn id="44" dur="3000" fill="hold"/>
                                        <p:tgtEl>
                                          <p:spTgt spid="23"/>
                                        </p:tgtEl>
                                        <p:attrNameLst>
                                          <p:attrName>ppt_y</p:attrName>
                                        </p:attrNameLst>
                                      </p:cBhvr>
                                      <p:tavLst>
                                        <p:tav tm="0">
                                          <p:val>
                                            <p:strVal val="#ppt_y"/>
                                          </p:val>
                                        </p:tav>
                                        <p:tav tm="100000">
                                          <p:val>
                                            <p:strVal val="#ppt_y"/>
                                          </p:val>
                                        </p:tav>
                                      </p:tavLst>
                                    </p:anim>
                                  </p:childTnLst>
                                </p:cTn>
                              </p:par>
                              <p:par>
                                <p:cTn id="45" presetID="19" presetClass="entr" presetSubtype="10" fill="hold" nodeType="withEffect">
                                  <p:stCondLst>
                                    <p:cond delay="0"/>
                                  </p:stCondLst>
                                  <p:childTnLst>
                                    <p:set>
                                      <p:cBhvr>
                                        <p:cTn id="46" dur="1" fill="hold">
                                          <p:stCondLst>
                                            <p:cond delay="0"/>
                                          </p:stCondLst>
                                        </p:cTn>
                                        <p:tgtEl>
                                          <p:spTgt spid="23"/>
                                        </p:tgtEl>
                                        <p:attrNameLst>
                                          <p:attrName>style.visibility</p:attrName>
                                        </p:attrNameLst>
                                      </p:cBhvr>
                                      <p:to>
                                        <p:strVal val="visible"/>
                                      </p:to>
                                    </p:set>
                                    <p:anim calcmode="lin" valueType="num">
                                      <p:cBhvr>
                                        <p:cTn id="47" dur="5500" fill="hold"/>
                                        <p:tgtEl>
                                          <p:spTgt spid="23"/>
                                        </p:tgtEl>
                                        <p:attrNameLst>
                                          <p:attrName>ppt_w</p:attrName>
                                        </p:attrNameLst>
                                      </p:cBhvr>
                                      <p:tavLst>
                                        <p:tav tm="0" fmla="#ppt_w*sin(2.5*pi*$)">
                                          <p:val>
                                            <p:fltVal val="0"/>
                                          </p:val>
                                        </p:tav>
                                        <p:tav tm="100000">
                                          <p:val>
                                            <p:fltVal val="1"/>
                                          </p:val>
                                        </p:tav>
                                      </p:tavLst>
                                    </p:anim>
                                    <p:anim calcmode="lin" valueType="num">
                                      <p:cBhvr>
                                        <p:cTn id="48" dur="5500" fill="hold"/>
                                        <p:tgtEl>
                                          <p:spTgt spid="23"/>
                                        </p:tgtEl>
                                        <p:attrNameLst>
                                          <p:attrName>ppt_h</p:attrName>
                                        </p:attrNameLst>
                                      </p:cBhvr>
                                      <p:tavLst>
                                        <p:tav tm="0">
                                          <p:val>
                                            <p:strVal val="#ppt_h"/>
                                          </p:val>
                                        </p:tav>
                                        <p:tav tm="100000">
                                          <p:val>
                                            <p:strVal val="#ppt_h"/>
                                          </p:val>
                                        </p:tav>
                                      </p:tavLst>
                                    </p:anim>
                                  </p:childTnLst>
                                </p:cTn>
                              </p:par>
                              <p:par>
                                <p:cTn id="49" presetID="2" presetClass="exit" presetSubtype="8" fill="hold" nodeType="withEffect">
                                  <p:stCondLst>
                                    <p:cond delay="0"/>
                                  </p:stCondLst>
                                  <p:childTnLst>
                                    <p:anim calcmode="lin" valueType="num">
                                      <p:cBhvr additive="base">
                                        <p:cTn id="50" dur="4000"/>
                                        <p:tgtEl>
                                          <p:spTgt spid="23"/>
                                        </p:tgtEl>
                                        <p:attrNameLst>
                                          <p:attrName>ppt_x</p:attrName>
                                        </p:attrNameLst>
                                      </p:cBhvr>
                                      <p:tavLst>
                                        <p:tav tm="0">
                                          <p:val>
                                            <p:strVal val="ppt_x"/>
                                          </p:val>
                                        </p:tav>
                                        <p:tav tm="100000">
                                          <p:val>
                                            <p:strVal val="0-ppt_w/2"/>
                                          </p:val>
                                        </p:tav>
                                      </p:tavLst>
                                    </p:anim>
                                    <p:anim calcmode="lin" valueType="num">
                                      <p:cBhvr additive="base">
                                        <p:cTn id="51" dur="4000"/>
                                        <p:tgtEl>
                                          <p:spTgt spid="23"/>
                                        </p:tgtEl>
                                        <p:attrNameLst>
                                          <p:attrName>ppt_y</p:attrName>
                                        </p:attrNameLst>
                                      </p:cBhvr>
                                      <p:tavLst>
                                        <p:tav tm="0">
                                          <p:val>
                                            <p:strVal val="ppt_y"/>
                                          </p:val>
                                        </p:tav>
                                        <p:tav tm="100000">
                                          <p:val>
                                            <p:strVal val="ppt_y"/>
                                          </p:val>
                                        </p:tav>
                                      </p:tavLst>
                                    </p:anim>
                                    <p:set>
                                      <p:cBhvr>
                                        <p:cTn id="52" dur="1" fill="hold">
                                          <p:stCondLst>
                                            <p:cond delay="3999"/>
                                          </p:stCondLst>
                                        </p:cTn>
                                        <p:tgtEl>
                                          <p:spTgt spid="23"/>
                                        </p:tgtEl>
                                        <p:attrNameLst>
                                          <p:attrName>style.visibility</p:attrName>
                                        </p:attrNameLst>
                                      </p:cBhvr>
                                      <p:to>
                                        <p:strVal val="hidden"/>
                                      </p:to>
                                    </p:set>
                                  </p:childTnLst>
                                </p:cTn>
                              </p:par>
                              <p:par>
                                <p:cTn id="53" presetID="2" presetClass="entr" presetSubtype="2" fill="hold" nodeType="withEffect">
                                  <p:stCondLst>
                                    <p:cond delay="0"/>
                                  </p:stCondLst>
                                  <p:childTnLst>
                                    <p:set>
                                      <p:cBhvr>
                                        <p:cTn id="54" dur="1" fill="hold">
                                          <p:stCondLst>
                                            <p:cond delay="0"/>
                                          </p:stCondLst>
                                        </p:cTn>
                                        <p:tgtEl>
                                          <p:spTgt spid="4"/>
                                        </p:tgtEl>
                                        <p:attrNameLst>
                                          <p:attrName>style.visibility</p:attrName>
                                        </p:attrNameLst>
                                      </p:cBhvr>
                                      <p:to>
                                        <p:strVal val="visible"/>
                                      </p:to>
                                    </p:set>
                                    <p:anim calcmode="lin" valueType="num">
                                      <p:cBhvr additive="base">
                                        <p:cTn id="55" dur="3000" fill="hold"/>
                                        <p:tgtEl>
                                          <p:spTgt spid="4"/>
                                        </p:tgtEl>
                                        <p:attrNameLst>
                                          <p:attrName>ppt_x</p:attrName>
                                        </p:attrNameLst>
                                      </p:cBhvr>
                                      <p:tavLst>
                                        <p:tav tm="0">
                                          <p:val>
                                            <p:strVal val="1+#ppt_w/2"/>
                                          </p:val>
                                        </p:tav>
                                        <p:tav tm="100000">
                                          <p:val>
                                            <p:strVal val="#ppt_x"/>
                                          </p:val>
                                        </p:tav>
                                      </p:tavLst>
                                    </p:anim>
                                    <p:anim calcmode="lin" valueType="num">
                                      <p:cBhvr additive="base">
                                        <p:cTn id="56" dur="3000" fill="hold"/>
                                        <p:tgtEl>
                                          <p:spTgt spid="4"/>
                                        </p:tgtEl>
                                        <p:attrNameLst>
                                          <p:attrName>ppt_y</p:attrName>
                                        </p:attrNameLst>
                                      </p:cBhvr>
                                      <p:tavLst>
                                        <p:tav tm="0">
                                          <p:val>
                                            <p:strVal val="#ppt_y"/>
                                          </p:val>
                                        </p:tav>
                                        <p:tav tm="100000">
                                          <p:val>
                                            <p:strVal val="#ppt_y"/>
                                          </p:val>
                                        </p:tav>
                                      </p:tavLst>
                                    </p:anim>
                                  </p:childTnLst>
                                </p:cTn>
                              </p:par>
                              <p:par>
                                <p:cTn id="57" presetID="19" presetClass="entr" presetSubtype="10" fill="hold" nodeType="withEffect">
                                  <p:stCondLst>
                                    <p:cond delay="0"/>
                                  </p:stCondLst>
                                  <p:childTnLst>
                                    <p:set>
                                      <p:cBhvr>
                                        <p:cTn id="58" dur="1" fill="hold">
                                          <p:stCondLst>
                                            <p:cond delay="0"/>
                                          </p:stCondLst>
                                        </p:cTn>
                                        <p:tgtEl>
                                          <p:spTgt spid="4"/>
                                        </p:tgtEl>
                                        <p:attrNameLst>
                                          <p:attrName>style.visibility</p:attrName>
                                        </p:attrNameLst>
                                      </p:cBhvr>
                                      <p:to>
                                        <p:strVal val="visible"/>
                                      </p:to>
                                    </p:set>
                                    <p:anim calcmode="lin" valueType="num">
                                      <p:cBhvr>
                                        <p:cTn id="59" dur="5500" fill="hold"/>
                                        <p:tgtEl>
                                          <p:spTgt spid="4"/>
                                        </p:tgtEl>
                                        <p:attrNameLst>
                                          <p:attrName>ppt_w</p:attrName>
                                        </p:attrNameLst>
                                      </p:cBhvr>
                                      <p:tavLst>
                                        <p:tav tm="0" fmla="#ppt_w*sin(2.5*pi*$)">
                                          <p:val>
                                            <p:fltVal val="0"/>
                                          </p:val>
                                        </p:tav>
                                        <p:tav tm="100000">
                                          <p:val>
                                            <p:fltVal val="1"/>
                                          </p:val>
                                        </p:tav>
                                      </p:tavLst>
                                    </p:anim>
                                    <p:anim calcmode="lin" valueType="num">
                                      <p:cBhvr>
                                        <p:cTn id="60" dur="5500" fill="hold"/>
                                        <p:tgtEl>
                                          <p:spTgt spid="4"/>
                                        </p:tgtEl>
                                        <p:attrNameLst>
                                          <p:attrName>ppt_h</p:attrName>
                                        </p:attrNameLst>
                                      </p:cBhvr>
                                      <p:tavLst>
                                        <p:tav tm="0">
                                          <p:val>
                                            <p:strVal val="#ppt_h"/>
                                          </p:val>
                                        </p:tav>
                                        <p:tav tm="100000">
                                          <p:val>
                                            <p:strVal val="#ppt_h"/>
                                          </p:val>
                                        </p:tav>
                                      </p:tavLst>
                                    </p:anim>
                                  </p:childTnLst>
                                </p:cTn>
                              </p:par>
                              <p:par>
                                <p:cTn id="61" presetID="2" presetClass="exit" presetSubtype="2" fill="hold" nodeType="withEffect">
                                  <p:stCondLst>
                                    <p:cond delay="0"/>
                                  </p:stCondLst>
                                  <p:childTnLst>
                                    <p:anim calcmode="lin" valueType="num">
                                      <p:cBhvr additive="base">
                                        <p:cTn id="62" dur="4000"/>
                                        <p:tgtEl>
                                          <p:spTgt spid="4"/>
                                        </p:tgtEl>
                                        <p:attrNameLst>
                                          <p:attrName>ppt_x</p:attrName>
                                        </p:attrNameLst>
                                      </p:cBhvr>
                                      <p:tavLst>
                                        <p:tav tm="0">
                                          <p:val>
                                            <p:strVal val="ppt_x"/>
                                          </p:val>
                                        </p:tav>
                                        <p:tav tm="100000">
                                          <p:val>
                                            <p:strVal val="1+ppt_w/2"/>
                                          </p:val>
                                        </p:tav>
                                      </p:tavLst>
                                    </p:anim>
                                    <p:anim calcmode="lin" valueType="num">
                                      <p:cBhvr additive="base">
                                        <p:cTn id="63" dur="4000"/>
                                        <p:tgtEl>
                                          <p:spTgt spid="4"/>
                                        </p:tgtEl>
                                        <p:attrNameLst>
                                          <p:attrName>ppt_y</p:attrName>
                                        </p:attrNameLst>
                                      </p:cBhvr>
                                      <p:tavLst>
                                        <p:tav tm="0">
                                          <p:val>
                                            <p:strVal val="ppt_y"/>
                                          </p:val>
                                        </p:tav>
                                        <p:tav tm="100000">
                                          <p:val>
                                            <p:strVal val="ppt_y"/>
                                          </p:val>
                                        </p:tav>
                                      </p:tavLst>
                                    </p:anim>
                                    <p:set>
                                      <p:cBhvr>
                                        <p:cTn id="64" dur="1" fill="hold">
                                          <p:stCondLst>
                                            <p:cond delay="3999"/>
                                          </p:stCondLst>
                                        </p:cTn>
                                        <p:tgtEl>
                                          <p:spTgt spid="4"/>
                                        </p:tgtEl>
                                        <p:attrNameLst>
                                          <p:attrName>style.visibility</p:attrName>
                                        </p:attrNameLst>
                                      </p:cBhvr>
                                      <p:to>
                                        <p:strVal val="hidden"/>
                                      </p:to>
                                    </p:set>
                                  </p:childTnLst>
                                </p:cTn>
                              </p:par>
                              <p:par>
                                <p:cTn id="65" presetID="2" presetClass="entr" presetSubtype="2" fill="hold" nodeType="withEffect">
                                  <p:stCondLst>
                                    <p:cond delay="0"/>
                                  </p:stCondLst>
                                  <p:childTnLst>
                                    <p:set>
                                      <p:cBhvr>
                                        <p:cTn id="66" dur="1" fill="hold">
                                          <p:stCondLst>
                                            <p:cond delay="0"/>
                                          </p:stCondLst>
                                        </p:cTn>
                                        <p:tgtEl>
                                          <p:spTgt spid="5"/>
                                        </p:tgtEl>
                                        <p:attrNameLst>
                                          <p:attrName>style.visibility</p:attrName>
                                        </p:attrNameLst>
                                      </p:cBhvr>
                                      <p:to>
                                        <p:strVal val="visible"/>
                                      </p:to>
                                    </p:set>
                                    <p:anim calcmode="lin" valueType="num">
                                      <p:cBhvr additive="base">
                                        <p:cTn id="67" dur="3000" fill="hold"/>
                                        <p:tgtEl>
                                          <p:spTgt spid="5"/>
                                        </p:tgtEl>
                                        <p:attrNameLst>
                                          <p:attrName>ppt_x</p:attrName>
                                        </p:attrNameLst>
                                      </p:cBhvr>
                                      <p:tavLst>
                                        <p:tav tm="0">
                                          <p:val>
                                            <p:strVal val="1+#ppt_w/2"/>
                                          </p:val>
                                        </p:tav>
                                        <p:tav tm="100000">
                                          <p:val>
                                            <p:strVal val="#ppt_x"/>
                                          </p:val>
                                        </p:tav>
                                      </p:tavLst>
                                    </p:anim>
                                    <p:anim calcmode="lin" valueType="num">
                                      <p:cBhvr additive="base">
                                        <p:cTn id="68" dur="3000" fill="hold"/>
                                        <p:tgtEl>
                                          <p:spTgt spid="5"/>
                                        </p:tgtEl>
                                        <p:attrNameLst>
                                          <p:attrName>ppt_y</p:attrName>
                                        </p:attrNameLst>
                                      </p:cBhvr>
                                      <p:tavLst>
                                        <p:tav tm="0">
                                          <p:val>
                                            <p:strVal val="#ppt_y"/>
                                          </p:val>
                                        </p:tav>
                                        <p:tav tm="100000">
                                          <p:val>
                                            <p:strVal val="#ppt_y"/>
                                          </p:val>
                                        </p:tav>
                                      </p:tavLst>
                                    </p:anim>
                                  </p:childTnLst>
                                </p:cTn>
                              </p:par>
                              <p:par>
                                <p:cTn id="69" presetID="19" presetClass="entr" presetSubtype="10" fill="hold" nodeType="withEffect">
                                  <p:stCondLst>
                                    <p:cond delay="0"/>
                                  </p:stCondLst>
                                  <p:childTnLst>
                                    <p:set>
                                      <p:cBhvr>
                                        <p:cTn id="70" dur="1" fill="hold">
                                          <p:stCondLst>
                                            <p:cond delay="0"/>
                                          </p:stCondLst>
                                        </p:cTn>
                                        <p:tgtEl>
                                          <p:spTgt spid="5"/>
                                        </p:tgtEl>
                                        <p:attrNameLst>
                                          <p:attrName>style.visibility</p:attrName>
                                        </p:attrNameLst>
                                      </p:cBhvr>
                                      <p:to>
                                        <p:strVal val="visible"/>
                                      </p:to>
                                    </p:set>
                                    <p:anim calcmode="lin" valueType="num">
                                      <p:cBhvr>
                                        <p:cTn id="71" dur="5500" fill="hold"/>
                                        <p:tgtEl>
                                          <p:spTgt spid="5"/>
                                        </p:tgtEl>
                                        <p:attrNameLst>
                                          <p:attrName>ppt_w</p:attrName>
                                        </p:attrNameLst>
                                      </p:cBhvr>
                                      <p:tavLst>
                                        <p:tav tm="0" fmla="#ppt_w*sin(2.5*pi*$)">
                                          <p:val>
                                            <p:fltVal val="0"/>
                                          </p:val>
                                        </p:tav>
                                        <p:tav tm="100000">
                                          <p:val>
                                            <p:fltVal val="1"/>
                                          </p:val>
                                        </p:tav>
                                      </p:tavLst>
                                    </p:anim>
                                    <p:anim calcmode="lin" valueType="num">
                                      <p:cBhvr>
                                        <p:cTn id="72" dur="5500" fill="hold"/>
                                        <p:tgtEl>
                                          <p:spTgt spid="5"/>
                                        </p:tgtEl>
                                        <p:attrNameLst>
                                          <p:attrName>ppt_h</p:attrName>
                                        </p:attrNameLst>
                                      </p:cBhvr>
                                      <p:tavLst>
                                        <p:tav tm="0">
                                          <p:val>
                                            <p:strVal val="#ppt_h"/>
                                          </p:val>
                                        </p:tav>
                                        <p:tav tm="100000">
                                          <p:val>
                                            <p:strVal val="#ppt_h"/>
                                          </p:val>
                                        </p:tav>
                                      </p:tavLst>
                                    </p:anim>
                                  </p:childTnLst>
                                </p:cTn>
                              </p:par>
                              <p:par>
                                <p:cTn id="73" presetID="2" presetClass="exit" presetSubtype="2" fill="hold" nodeType="withEffect">
                                  <p:stCondLst>
                                    <p:cond delay="0"/>
                                  </p:stCondLst>
                                  <p:childTnLst>
                                    <p:anim calcmode="lin" valueType="num">
                                      <p:cBhvr additive="base">
                                        <p:cTn id="74" dur="4000"/>
                                        <p:tgtEl>
                                          <p:spTgt spid="5"/>
                                        </p:tgtEl>
                                        <p:attrNameLst>
                                          <p:attrName>ppt_x</p:attrName>
                                        </p:attrNameLst>
                                      </p:cBhvr>
                                      <p:tavLst>
                                        <p:tav tm="0">
                                          <p:val>
                                            <p:strVal val="ppt_x"/>
                                          </p:val>
                                        </p:tav>
                                        <p:tav tm="100000">
                                          <p:val>
                                            <p:strVal val="1+ppt_w/2"/>
                                          </p:val>
                                        </p:tav>
                                      </p:tavLst>
                                    </p:anim>
                                    <p:anim calcmode="lin" valueType="num">
                                      <p:cBhvr additive="base">
                                        <p:cTn id="75" dur="4000"/>
                                        <p:tgtEl>
                                          <p:spTgt spid="5"/>
                                        </p:tgtEl>
                                        <p:attrNameLst>
                                          <p:attrName>ppt_y</p:attrName>
                                        </p:attrNameLst>
                                      </p:cBhvr>
                                      <p:tavLst>
                                        <p:tav tm="0">
                                          <p:val>
                                            <p:strVal val="ppt_y"/>
                                          </p:val>
                                        </p:tav>
                                        <p:tav tm="100000">
                                          <p:val>
                                            <p:strVal val="ppt_y"/>
                                          </p:val>
                                        </p:tav>
                                      </p:tavLst>
                                    </p:anim>
                                    <p:set>
                                      <p:cBhvr>
                                        <p:cTn id="76" dur="1" fill="hold">
                                          <p:stCondLst>
                                            <p:cond delay="3999"/>
                                          </p:stCondLst>
                                        </p:cTn>
                                        <p:tgtEl>
                                          <p:spTgt spid="5"/>
                                        </p:tgtEl>
                                        <p:attrNameLst>
                                          <p:attrName>style.visibility</p:attrName>
                                        </p:attrNameLst>
                                      </p:cBhvr>
                                      <p:to>
                                        <p:strVal val="hidden"/>
                                      </p:to>
                                    </p:set>
                                  </p:childTnLst>
                                </p:cTn>
                              </p:par>
                              <p:par>
                                <p:cTn id="77" presetID="2" presetClass="entr" presetSubtype="2" fill="hold" nodeType="withEffect">
                                  <p:stCondLst>
                                    <p:cond delay="0"/>
                                  </p:stCondLst>
                                  <p:childTnLst>
                                    <p:set>
                                      <p:cBhvr>
                                        <p:cTn id="78" dur="1" fill="hold">
                                          <p:stCondLst>
                                            <p:cond delay="0"/>
                                          </p:stCondLst>
                                        </p:cTn>
                                        <p:tgtEl>
                                          <p:spTgt spid="8"/>
                                        </p:tgtEl>
                                        <p:attrNameLst>
                                          <p:attrName>style.visibility</p:attrName>
                                        </p:attrNameLst>
                                      </p:cBhvr>
                                      <p:to>
                                        <p:strVal val="visible"/>
                                      </p:to>
                                    </p:set>
                                    <p:anim calcmode="lin" valueType="num">
                                      <p:cBhvr additive="base">
                                        <p:cTn id="79" dur="3000" fill="hold"/>
                                        <p:tgtEl>
                                          <p:spTgt spid="8"/>
                                        </p:tgtEl>
                                        <p:attrNameLst>
                                          <p:attrName>ppt_x</p:attrName>
                                        </p:attrNameLst>
                                      </p:cBhvr>
                                      <p:tavLst>
                                        <p:tav tm="0">
                                          <p:val>
                                            <p:strVal val="1+#ppt_w/2"/>
                                          </p:val>
                                        </p:tav>
                                        <p:tav tm="100000">
                                          <p:val>
                                            <p:strVal val="#ppt_x"/>
                                          </p:val>
                                        </p:tav>
                                      </p:tavLst>
                                    </p:anim>
                                    <p:anim calcmode="lin" valueType="num">
                                      <p:cBhvr additive="base">
                                        <p:cTn id="80" dur="3000" fill="hold"/>
                                        <p:tgtEl>
                                          <p:spTgt spid="8"/>
                                        </p:tgtEl>
                                        <p:attrNameLst>
                                          <p:attrName>ppt_y</p:attrName>
                                        </p:attrNameLst>
                                      </p:cBhvr>
                                      <p:tavLst>
                                        <p:tav tm="0">
                                          <p:val>
                                            <p:strVal val="#ppt_y"/>
                                          </p:val>
                                        </p:tav>
                                        <p:tav tm="100000">
                                          <p:val>
                                            <p:strVal val="#ppt_y"/>
                                          </p:val>
                                        </p:tav>
                                      </p:tavLst>
                                    </p:anim>
                                  </p:childTnLst>
                                </p:cTn>
                              </p:par>
                              <p:par>
                                <p:cTn id="81" presetID="19" presetClass="entr" presetSubtype="10" fill="hold" nodeType="withEffect">
                                  <p:stCondLst>
                                    <p:cond delay="0"/>
                                  </p:stCondLst>
                                  <p:childTnLst>
                                    <p:set>
                                      <p:cBhvr>
                                        <p:cTn id="82" dur="1" fill="hold">
                                          <p:stCondLst>
                                            <p:cond delay="0"/>
                                          </p:stCondLst>
                                        </p:cTn>
                                        <p:tgtEl>
                                          <p:spTgt spid="8"/>
                                        </p:tgtEl>
                                        <p:attrNameLst>
                                          <p:attrName>style.visibility</p:attrName>
                                        </p:attrNameLst>
                                      </p:cBhvr>
                                      <p:to>
                                        <p:strVal val="visible"/>
                                      </p:to>
                                    </p:set>
                                    <p:anim calcmode="lin" valueType="num">
                                      <p:cBhvr>
                                        <p:cTn id="83" dur="5500" fill="hold"/>
                                        <p:tgtEl>
                                          <p:spTgt spid="8"/>
                                        </p:tgtEl>
                                        <p:attrNameLst>
                                          <p:attrName>ppt_w</p:attrName>
                                        </p:attrNameLst>
                                      </p:cBhvr>
                                      <p:tavLst>
                                        <p:tav tm="0" fmla="#ppt_w*sin(2.5*pi*$)">
                                          <p:val>
                                            <p:fltVal val="0"/>
                                          </p:val>
                                        </p:tav>
                                        <p:tav tm="100000">
                                          <p:val>
                                            <p:fltVal val="1"/>
                                          </p:val>
                                        </p:tav>
                                      </p:tavLst>
                                    </p:anim>
                                    <p:anim calcmode="lin" valueType="num">
                                      <p:cBhvr>
                                        <p:cTn id="84" dur="5500" fill="hold"/>
                                        <p:tgtEl>
                                          <p:spTgt spid="8"/>
                                        </p:tgtEl>
                                        <p:attrNameLst>
                                          <p:attrName>ppt_h</p:attrName>
                                        </p:attrNameLst>
                                      </p:cBhvr>
                                      <p:tavLst>
                                        <p:tav tm="0">
                                          <p:val>
                                            <p:strVal val="#ppt_h"/>
                                          </p:val>
                                        </p:tav>
                                        <p:tav tm="100000">
                                          <p:val>
                                            <p:strVal val="#ppt_h"/>
                                          </p:val>
                                        </p:tav>
                                      </p:tavLst>
                                    </p:anim>
                                  </p:childTnLst>
                                </p:cTn>
                              </p:par>
                              <p:par>
                                <p:cTn id="85" presetID="2" presetClass="exit" presetSubtype="2" fill="hold" nodeType="withEffect">
                                  <p:stCondLst>
                                    <p:cond delay="0"/>
                                  </p:stCondLst>
                                  <p:childTnLst>
                                    <p:anim calcmode="lin" valueType="num">
                                      <p:cBhvr additive="base">
                                        <p:cTn id="86" dur="4000"/>
                                        <p:tgtEl>
                                          <p:spTgt spid="8"/>
                                        </p:tgtEl>
                                        <p:attrNameLst>
                                          <p:attrName>ppt_x</p:attrName>
                                        </p:attrNameLst>
                                      </p:cBhvr>
                                      <p:tavLst>
                                        <p:tav tm="0">
                                          <p:val>
                                            <p:strVal val="ppt_x"/>
                                          </p:val>
                                        </p:tav>
                                        <p:tav tm="100000">
                                          <p:val>
                                            <p:strVal val="1+ppt_w/2"/>
                                          </p:val>
                                        </p:tav>
                                      </p:tavLst>
                                    </p:anim>
                                    <p:anim calcmode="lin" valueType="num">
                                      <p:cBhvr additive="base">
                                        <p:cTn id="87" dur="4000"/>
                                        <p:tgtEl>
                                          <p:spTgt spid="8"/>
                                        </p:tgtEl>
                                        <p:attrNameLst>
                                          <p:attrName>ppt_y</p:attrName>
                                        </p:attrNameLst>
                                      </p:cBhvr>
                                      <p:tavLst>
                                        <p:tav tm="0">
                                          <p:val>
                                            <p:strVal val="ppt_y"/>
                                          </p:val>
                                        </p:tav>
                                        <p:tav tm="100000">
                                          <p:val>
                                            <p:strVal val="ppt_y"/>
                                          </p:val>
                                        </p:tav>
                                      </p:tavLst>
                                    </p:anim>
                                    <p:set>
                                      <p:cBhvr>
                                        <p:cTn id="88" dur="1" fill="hold">
                                          <p:stCondLst>
                                            <p:cond delay="3999"/>
                                          </p:stCondLst>
                                        </p:cTn>
                                        <p:tgtEl>
                                          <p:spTgt spid="8"/>
                                        </p:tgtEl>
                                        <p:attrNameLst>
                                          <p:attrName>style.visibility</p:attrName>
                                        </p:attrNameLst>
                                      </p:cBhvr>
                                      <p:to>
                                        <p:strVal val="hidden"/>
                                      </p:to>
                                    </p:set>
                                  </p:childTnLst>
                                </p:cTn>
                              </p:par>
                              <p:par>
                                <p:cTn id="89" presetID="2" presetClass="entr" presetSubtype="2" fill="hold" nodeType="withEffect">
                                  <p:stCondLst>
                                    <p:cond delay="0"/>
                                  </p:stCondLst>
                                  <p:childTnLst>
                                    <p:set>
                                      <p:cBhvr>
                                        <p:cTn id="90" dur="1" fill="hold">
                                          <p:stCondLst>
                                            <p:cond delay="0"/>
                                          </p:stCondLst>
                                        </p:cTn>
                                        <p:tgtEl>
                                          <p:spTgt spid="11"/>
                                        </p:tgtEl>
                                        <p:attrNameLst>
                                          <p:attrName>style.visibility</p:attrName>
                                        </p:attrNameLst>
                                      </p:cBhvr>
                                      <p:to>
                                        <p:strVal val="visible"/>
                                      </p:to>
                                    </p:set>
                                    <p:anim calcmode="lin" valueType="num">
                                      <p:cBhvr additive="base">
                                        <p:cTn id="91" dur="3000" fill="hold"/>
                                        <p:tgtEl>
                                          <p:spTgt spid="11"/>
                                        </p:tgtEl>
                                        <p:attrNameLst>
                                          <p:attrName>ppt_x</p:attrName>
                                        </p:attrNameLst>
                                      </p:cBhvr>
                                      <p:tavLst>
                                        <p:tav tm="0">
                                          <p:val>
                                            <p:strVal val="1+#ppt_w/2"/>
                                          </p:val>
                                        </p:tav>
                                        <p:tav tm="100000">
                                          <p:val>
                                            <p:strVal val="#ppt_x"/>
                                          </p:val>
                                        </p:tav>
                                      </p:tavLst>
                                    </p:anim>
                                    <p:anim calcmode="lin" valueType="num">
                                      <p:cBhvr additive="base">
                                        <p:cTn id="92" dur="3000" fill="hold"/>
                                        <p:tgtEl>
                                          <p:spTgt spid="11"/>
                                        </p:tgtEl>
                                        <p:attrNameLst>
                                          <p:attrName>ppt_y</p:attrName>
                                        </p:attrNameLst>
                                      </p:cBhvr>
                                      <p:tavLst>
                                        <p:tav tm="0">
                                          <p:val>
                                            <p:strVal val="#ppt_y"/>
                                          </p:val>
                                        </p:tav>
                                        <p:tav tm="100000">
                                          <p:val>
                                            <p:strVal val="#ppt_y"/>
                                          </p:val>
                                        </p:tav>
                                      </p:tavLst>
                                    </p:anim>
                                  </p:childTnLst>
                                </p:cTn>
                              </p:par>
                              <p:par>
                                <p:cTn id="93" presetID="19" presetClass="entr" presetSubtype="10" fill="hold" nodeType="withEffect">
                                  <p:stCondLst>
                                    <p:cond delay="0"/>
                                  </p:stCondLst>
                                  <p:childTnLst>
                                    <p:set>
                                      <p:cBhvr>
                                        <p:cTn id="94" dur="1" fill="hold">
                                          <p:stCondLst>
                                            <p:cond delay="0"/>
                                          </p:stCondLst>
                                        </p:cTn>
                                        <p:tgtEl>
                                          <p:spTgt spid="11"/>
                                        </p:tgtEl>
                                        <p:attrNameLst>
                                          <p:attrName>style.visibility</p:attrName>
                                        </p:attrNameLst>
                                      </p:cBhvr>
                                      <p:to>
                                        <p:strVal val="visible"/>
                                      </p:to>
                                    </p:set>
                                    <p:anim calcmode="lin" valueType="num">
                                      <p:cBhvr>
                                        <p:cTn id="95" dur="5500" fill="hold"/>
                                        <p:tgtEl>
                                          <p:spTgt spid="11"/>
                                        </p:tgtEl>
                                        <p:attrNameLst>
                                          <p:attrName>ppt_w</p:attrName>
                                        </p:attrNameLst>
                                      </p:cBhvr>
                                      <p:tavLst>
                                        <p:tav tm="0" fmla="#ppt_w*sin(2.5*pi*$)">
                                          <p:val>
                                            <p:fltVal val="0"/>
                                          </p:val>
                                        </p:tav>
                                        <p:tav tm="100000">
                                          <p:val>
                                            <p:fltVal val="1"/>
                                          </p:val>
                                        </p:tav>
                                      </p:tavLst>
                                    </p:anim>
                                    <p:anim calcmode="lin" valueType="num">
                                      <p:cBhvr>
                                        <p:cTn id="96" dur="5500" fill="hold"/>
                                        <p:tgtEl>
                                          <p:spTgt spid="11"/>
                                        </p:tgtEl>
                                        <p:attrNameLst>
                                          <p:attrName>ppt_h</p:attrName>
                                        </p:attrNameLst>
                                      </p:cBhvr>
                                      <p:tavLst>
                                        <p:tav tm="0">
                                          <p:val>
                                            <p:strVal val="#ppt_h"/>
                                          </p:val>
                                        </p:tav>
                                        <p:tav tm="100000">
                                          <p:val>
                                            <p:strVal val="#ppt_h"/>
                                          </p:val>
                                        </p:tav>
                                      </p:tavLst>
                                    </p:anim>
                                  </p:childTnLst>
                                </p:cTn>
                              </p:par>
                              <p:par>
                                <p:cTn id="97" presetID="2" presetClass="exit" presetSubtype="2" fill="hold" nodeType="withEffect">
                                  <p:stCondLst>
                                    <p:cond delay="0"/>
                                  </p:stCondLst>
                                  <p:childTnLst>
                                    <p:anim calcmode="lin" valueType="num">
                                      <p:cBhvr additive="base">
                                        <p:cTn id="98" dur="4000"/>
                                        <p:tgtEl>
                                          <p:spTgt spid="11"/>
                                        </p:tgtEl>
                                        <p:attrNameLst>
                                          <p:attrName>ppt_x</p:attrName>
                                        </p:attrNameLst>
                                      </p:cBhvr>
                                      <p:tavLst>
                                        <p:tav tm="0">
                                          <p:val>
                                            <p:strVal val="ppt_x"/>
                                          </p:val>
                                        </p:tav>
                                        <p:tav tm="100000">
                                          <p:val>
                                            <p:strVal val="1+ppt_w/2"/>
                                          </p:val>
                                        </p:tav>
                                      </p:tavLst>
                                    </p:anim>
                                    <p:anim calcmode="lin" valueType="num">
                                      <p:cBhvr additive="base">
                                        <p:cTn id="99" dur="4000"/>
                                        <p:tgtEl>
                                          <p:spTgt spid="11"/>
                                        </p:tgtEl>
                                        <p:attrNameLst>
                                          <p:attrName>ppt_y</p:attrName>
                                        </p:attrNameLst>
                                      </p:cBhvr>
                                      <p:tavLst>
                                        <p:tav tm="0">
                                          <p:val>
                                            <p:strVal val="ppt_y"/>
                                          </p:val>
                                        </p:tav>
                                        <p:tav tm="100000">
                                          <p:val>
                                            <p:strVal val="ppt_y"/>
                                          </p:val>
                                        </p:tav>
                                      </p:tavLst>
                                    </p:anim>
                                    <p:set>
                                      <p:cBhvr>
                                        <p:cTn id="100" dur="1" fill="hold">
                                          <p:stCondLst>
                                            <p:cond delay="3999"/>
                                          </p:stCondLst>
                                        </p:cTn>
                                        <p:tgtEl>
                                          <p:spTgt spid="11"/>
                                        </p:tgtEl>
                                        <p:attrNameLst>
                                          <p:attrName>style.visibility</p:attrName>
                                        </p:attrNameLst>
                                      </p:cBhvr>
                                      <p:to>
                                        <p:strVal val="hidden"/>
                                      </p:to>
                                    </p:set>
                                  </p:childTnLst>
                                </p:cTn>
                              </p:par>
                              <p:par>
                                <p:cTn id="101" presetID="23" presetClass="entr" presetSubtype="272" fill="hold" nodeType="withEffect">
                                  <p:stCondLst>
                                    <p:cond delay="0"/>
                                  </p:stCondLst>
                                  <p:childTnLst>
                                    <p:set>
                                      <p:cBhvr>
                                        <p:cTn id="102" dur="1" fill="hold">
                                          <p:stCondLst>
                                            <p:cond delay="0"/>
                                          </p:stCondLst>
                                        </p:cTn>
                                        <p:tgtEl>
                                          <p:spTgt spid="32"/>
                                        </p:tgtEl>
                                        <p:attrNameLst>
                                          <p:attrName>style.visibility</p:attrName>
                                        </p:attrNameLst>
                                      </p:cBhvr>
                                      <p:to>
                                        <p:strVal val="visible"/>
                                      </p:to>
                                    </p:set>
                                    <p:anim calcmode="lin" valueType="num">
                                      <p:cBhvr>
                                        <p:cTn id="103" dur="4000" fill="hold"/>
                                        <p:tgtEl>
                                          <p:spTgt spid="32"/>
                                        </p:tgtEl>
                                        <p:attrNameLst>
                                          <p:attrName>ppt_w</p:attrName>
                                        </p:attrNameLst>
                                      </p:cBhvr>
                                      <p:tavLst>
                                        <p:tav tm="0">
                                          <p:val>
                                            <p:strVal val="2/3*#ppt_w"/>
                                          </p:val>
                                        </p:tav>
                                        <p:tav tm="100000">
                                          <p:val>
                                            <p:strVal val="#ppt_w"/>
                                          </p:val>
                                        </p:tav>
                                      </p:tavLst>
                                    </p:anim>
                                    <p:anim calcmode="lin" valueType="num">
                                      <p:cBhvr>
                                        <p:cTn id="104" dur="4000" fill="hold"/>
                                        <p:tgtEl>
                                          <p:spTgt spid="32"/>
                                        </p:tgtEl>
                                        <p:attrNameLst>
                                          <p:attrName>ppt_h</p:attrName>
                                        </p:attrNameLst>
                                      </p:cBhvr>
                                      <p:tavLst>
                                        <p:tav tm="0">
                                          <p:val>
                                            <p:strVal val="2/3*#ppt_h"/>
                                          </p:val>
                                        </p:tav>
                                        <p:tav tm="100000">
                                          <p:val>
                                            <p:strVal val="#ppt_h"/>
                                          </p:val>
                                        </p:tav>
                                      </p:tavLst>
                                    </p:anim>
                                  </p:childTnLst>
                                </p:cTn>
                              </p:par>
                              <p:par>
                                <p:cTn id="105" presetID="16" presetClass="entr" presetSubtype="42" fill="hold" nodeType="withEffect">
                                  <p:stCondLst>
                                    <p:cond delay="0"/>
                                  </p:stCondLst>
                                  <p:childTnLst>
                                    <p:set>
                                      <p:cBhvr>
                                        <p:cTn id="106" dur="1" fill="hold">
                                          <p:stCondLst>
                                            <p:cond delay="0"/>
                                          </p:stCondLst>
                                        </p:cTn>
                                        <p:tgtEl>
                                          <p:spTgt spid="32"/>
                                        </p:tgtEl>
                                        <p:attrNameLst>
                                          <p:attrName>style.visibility</p:attrName>
                                        </p:attrNameLst>
                                      </p:cBhvr>
                                      <p:to>
                                        <p:strVal val="visible"/>
                                      </p:to>
                                    </p:set>
                                    <p:animEffect transition="in" filter="barn(outHorizontal)">
                                      <p:cBhvr>
                                        <p:cTn id="107" dur="4000"/>
                                        <p:tgtEl>
                                          <p:spTgt spid="32"/>
                                        </p:tgtEl>
                                      </p:cBhvr>
                                    </p:animEffect>
                                  </p:childTnLst>
                                </p:cTn>
                              </p:par>
                              <p:par>
                                <p:cTn id="108" presetID="9" presetClass="emph" presetSubtype="0" grpId="0" nodeType="withEffect">
                                  <p:stCondLst>
                                    <p:cond delay="0"/>
                                  </p:stCondLst>
                                  <p:childTnLst>
                                    <p:set>
                                      <p:cBhvr rctx="PPT">
                                        <p:cTn id="109" dur="indefinite"/>
                                        <p:tgtEl>
                                          <p:spTgt spid="27"/>
                                        </p:tgtEl>
                                        <p:attrNameLst>
                                          <p:attrName>style.opacity</p:attrName>
                                        </p:attrNameLst>
                                      </p:cBhvr>
                                      <p:to>
                                        <p:strVal val="0"/>
                                      </p:to>
                                    </p:set>
                                    <p:animEffect filter="image" prLst="opacity: 0">
                                      <p:cBhvr rctx="IE">
                                        <p:cTn id="110" dur="indefinite"/>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animBg="1"/>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15 Rectángulo"/>
          <p:cNvSpPr/>
          <p:nvPr/>
        </p:nvSpPr>
        <p:spPr>
          <a:xfrm>
            <a:off x="38687" y="-13890"/>
            <a:ext cx="9134161" cy="5143500"/>
          </a:xfrm>
          <a:prstGeom prst="rect">
            <a:avLst/>
          </a:prstGeom>
          <a:gradFill>
            <a:gsLst>
              <a:gs pos="2000">
                <a:schemeClr val="tx1"/>
              </a:gs>
              <a:gs pos="10000">
                <a:schemeClr val="bg1"/>
              </a:gs>
              <a:gs pos="93000">
                <a:schemeClr val="bg1"/>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18" name="17 Imagen" descr="Diapositiva52"/>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22200" y="0"/>
            <a:ext cx="9144000" cy="5143500"/>
          </a:xfrm>
          <a:prstGeom prst="rect">
            <a:avLst/>
          </a:prstGeom>
          <a:noFill/>
          <a:ln>
            <a:noFill/>
          </a:ln>
        </p:spPr>
      </p:pic>
      <p:grpSp>
        <p:nvGrpSpPr>
          <p:cNvPr id="4" name="3 Grupo"/>
          <p:cNvGrpSpPr/>
          <p:nvPr/>
        </p:nvGrpSpPr>
        <p:grpSpPr>
          <a:xfrm>
            <a:off x="2699792" y="699542"/>
            <a:ext cx="3744416" cy="3672408"/>
            <a:chOff x="2699792" y="699542"/>
            <a:chExt cx="3744416" cy="3672408"/>
          </a:xfrm>
          <a:scene3d>
            <a:camera prst="orthographicFront"/>
            <a:lightRig rig="threePt" dir="t"/>
          </a:scene3d>
        </p:grpSpPr>
        <p:sp>
          <p:nvSpPr>
            <p:cNvPr id="5" name="4 Estrella de 12 puntas"/>
            <p:cNvSpPr/>
            <p:nvPr/>
          </p:nvSpPr>
          <p:spPr>
            <a:xfrm>
              <a:off x="2699792" y="699542"/>
              <a:ext cx="3744416" cy="3672408"/>
            </a:xfrm>
            <a:prstGeom prst="star12">
              <a:avLst>
                <a:gd name="adj" fmla="val 44986"/>
              </a:avLst>
            </a:prstGeom>
            <a:noFill/>
            <a:ln w="19050">
              <a:gradFill>
                <a:gsLst>
                  <a:gs pos="0">
                    <a:srgbClr val="7030A0"/>
                  </a:gs>
                  <a:gs pos="50000">
                    <a:schemeClr val="tx1"/>
                  </a:gs>
                  <a:gs pos="100000">
                    <a:srgbClr val="7030A0"/>
                  </a:gs>
                </a:gsLst>
                <a:lin ang="5400000" scaled="0"/>
              </a:gradFill>
            </a:ln>
            <a:sp3d prstMaterial="powder">
              <a:bevelT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Estrella de 12 puntas"/>
            <p:cNvSpPr/>
            <p:nvPr/>
          </p:nvSpPr>
          <p:spPr>
            <a:xfrm>
              <a:off x="3131840" y="1131590"/>
              <a:ext cx="2880320" cy="2880320"/>
            </a:xfrm>
            <a:prstGeom prst="star12">
              <a:avLst>
                <a:gd name="adj" fmla="val 44986"/>
              </a:avLst>
            </a:prstGeom>
            <a:noFill/>
            <a:ln w="19050">
              <a:gradFill>
                <a:gsLst>
                  <a:gs pos="0">
                    <a:srgbClr val="7030A0"/>
                  </a:gs>
                  <a:gs pos="50000">
                    <a:schemeClr val="tx1"/>
                  </a:gs>
                  <a:gs pos="100000">
                    <a:srgbClr val="7030A0"/>
                  </a:gs>
                </a:gsLst>
                <a:lin ang="5400000" scaled="0"/>
              </a:gradFill>
            </a:ln>
            <a:sp3d prstMaterial="powder">
              <a:bevelT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Estrella de 12 puntas"/>
            <p:cNvSpPr/>
            <p:nvPr/>
          </p:nvSpPr>
          <p:spPr>
            <a:xfrm>
              <a:off x="3491880" y="1563638"/>
              <a:ext cx="2160240" cy="2016224"/>
            </a:xfrm>
            <a:prstGeom prst="star12">
              <a:avLst>
                <a:gd name="adj" fmla="val 44986"/>
              </a:avLst>
            </a:prstGeom>
            <a:noFill/>
            <a:ln w="19050">
              <a:gradFill>
                <a:gsLst>
                  <a:gs pos="0">
                    <a:srgbClr val="7030A0"/>
                  </a:gs>
                  <a:gs pos="50000">
                    <a:schemeClr val="tx1"/>
                  </a:gs>
                  <a:gs pos="100000">
                    <a:srgbClr val="7030A0"/>
                  </a:gs>
                </a:gsLst>
                <a:lin ang="5400000" scaled="0"/>
              </a:gradFill>
            </a:ln>
            <a:sp3d prstMaterial="powder">
              <a:bevelT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8" name="7 Grupo"/>
          <p:cNvGrpSpPr/>
          <p:nvPr/>
        </p:nvGrpSpPr>
        <p:grpSpPr>
          <a:xfrm>
            <a:off x="2700000" y="720000"/>
            <a:ext cx="3744416" cy="3672408"/>
            <a:chOff x="2699792" y="699542"/>
            <a:chExt cx="3744416" cy="3672408"/>
          </a:xfrm>
          <a:scene3d>
            <a:camera prst="orthographicFront"/>
            <a:lightRig rig="threePt" dir="t"/>
          </a:scene3d>
        </p:grpSpPr>
        <p:sp>
          <p:nvSpPr>
            <p:cNvPr id="9" name="8 Estrella de 12 puntas"/>
            <p:cNvSpPr/>
            <p:nvPr/>
          </p:nvSpPr>
          <p:spPr>
            <a:xfrm>
              <a:off x="2699792" y="699542"/>
              <a:ext cx="3744416" cy="3672408"/>
            </a:xfrm>
            <a:prstGeom prst="star12">
              <a:avLst>
                <a:gd name="adj" fmla="val 44986"/>
              </a:avLst>
            </a:prstGeom>
            <a:noFill/>
            <a:ln w="19050">
              <a:gradFill>
                <a:gsLst>
                  <a:gs pos="0">
                    <a:srgbClr val="7030A0"/>
                  </a:gs>
                  <a:gs pos="50000">
                    <a:schemeClr val="tx1"/>
                  </a:gs>
                  <a:gs pos="100000">
                    <a:srgbClr val="7030A0"/>
                  </a:gs>
                </a:gsLst>
                <a:lin ang="5400000" scaled="0"/>
              </a:gradFill>
            </a:ln>
            <a:sp3d prstMaterial="powder">
              <a:bevelT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Estrella de 12 puntas"/>
            <p:cNvSpPr/>
            <p:nvPr/>
          </p:nvSpPr>
          <p:spPr>
            <a:xfrm>
              <a:off x="3131840" y="1131590"/>
              <a:ext cx="2880320" cy="2880320"/>
            </a:xfrm>
            <a:prstGeom prst="star12">
              <a:avLst>
                <a:gd name="adj" fmla="val 44986"/>
              </a:avLst>
            </a:prstGeom>
            <a:noFill/>
            <a:ln w="19050">
              <a:gradFill>
                <a:gsLst>
                  <a:gs pos="0">
                    <a:srgbClr val="7030A0"/>
                  </a:gs>
                  <a:gs pos="50000">
                    <a:schemeClr val="tx1"/>
                  </a:gs>
                  <a:gs pos="100000">
                    <a:srgbClr val="7030A0"/>
                  </a:gs>
                </a:gsLst>
                <a:lin ang="5400000" scaled="0"/>
              </a:gradFill>
            </a:ln>
            <a:sp3d prstMaterial="powder">
              <a:bevelT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Estrella de 12 puntas"/>
            <p:cNvSpPr/>
            <p:nvPr/>
          </p:nvSpPr>
          <p:spPr>
            <a:xfrm>
              <a:off x="3491880" y="1563638"/>
              <a:ext cx="2160240" cy="2016224"/>
            </a:xfrm>
            <a:prstGeom prst="star12">
              <a:avLst>
                <a:gd name="adj" fmla="val 44986"/>
              </a:avLst>
            </a:prstGeom>
            <a:noFill/>
            <a:ln w="19050">
              <a:gradFill>
                <a:gsLst>
                  <a:gs pos="0">
                    <a:srgbClr val="7030A0"/>
                  </a:gs>
                  <a:gs pos="50000">
                    <a:schemeClr val="tx1"/>
                  </a:gs>
                  <a:gs pos="100000">
                    <a:srgbClr val="7030A0"/>
                  </a:gs>
                </a:gsLst>
                <a:lin ang="5400000" scaled="0"/>
              </a:gradFill>
            </a:ln>
            <a:sp3d prstMaterial="powder">
              <a:bevelT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12" name="11 Grupo"/>
          <p:cNvGrpSpPr/>
          <p:nvPr/>
        </p:nvGrpSpPr>
        <p:grpSpPr>
          <a:xfrm rot="16200000">
            <a:off x="2700000" y="699542"/>
            <a:ext cx="3744416" cy="3672408"/>
            <a:chOff x="2699792" y="699542"/>
            <a:chExt cx="3744416" cy="3672408"/>
          </a:xfrm>
          <a:scene3d>
            <a:camera prst="orthographicFront"/>
            <a:lightRig rig="threePt" dir="t"/>
          </a:scene3d>
        </p:grpSpPr>
        <p:sp>
          <p:nvSpPr>
            <p:cNvPr id="13" name="12 Estrella de 12 puntas"/>
            <p:cNvSpPr/>
            <p:nvPr/>
          </p:nvSpPr>
          <p:spPr>
            <a:xfrm>
              <a:off x="2699792" y="699542"/>
              <a:ext cx="3744416" cy="3672408"/>
            </a:xfrm>
            <a:prstGeom prst="star12">
              <a:avLst>
                <a:gd name="adj" fmla="val 44986"/>
              </a:avLst>
            </a:prstGeom>
            <a:noFill/>
            <a:ln w="19050">
              <a:gradFill>
                <a:gsLst>
                  <a:gs pos="0">
                    <a:srgbClr val="7030A0"/>
                  </a:gs>
                  <a:gs pos="50000">
                    <a:schemeClr val="tx1"/>
                  </a:gs>
                  <a:gs pos="100000">
                    <a:srgbClr val="7030A0"/>
                  </a:gs>
                </a:gsLst>
                <a:lin ang="5400000" scaled="0"/>
              </a:gradFill>
            </a:ln>
            <a:sp3d prstMaterial="powder">
              <a:bevelT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Estrella de 12 puntas"/>
            <p:cNvSpPr/>
            <p:nvPr/>
          </p:nvSpPr>
          <p:spPr>
            <a:xfrm>
              <a:off x="3131840" y="1131590"/>
              <a:ext cx="2880320" cy="2880320"/>
            </a:xfrm>
            <a:prstGeom prst="star12">
              <a:avLst>
                <a:gd name="adj" fmla="val 44986"/>
              </a:avLst>
            </a:prstGeom>
            <a:noFill/>
            <a:ln w="19050">
              <a:gradFill>
                <a:gsLst>
                  <a:gs pos="0">
                    <a:srgbClr val="7030A0"/>
                  </a:gs>
                  <a:gs pos="50000">
                    <a:schemeClr val="tx1"/>
                  </a:gs>
                  <a:gs pos="100000">
                    <a:srgbClr val="7030A0"/>
                  </a:gs>
                </a:gsLst>
                <a:lin ang="5400000" scaled="0"/>
              </a:gradFill>
            </a:ln>
            <a:sp3d prstMaterial="powder">
              <a:bevelT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Estrella de 12 puntas"/>
            <p:cNvSpPr/>
            <p:nvPr/>
          </p:nvSpPr>
          <p:spPr>
            <a:xfrm>
              <a:off x="3491880" y="1563638"/>
              <a:ext cx="2160240" cy="2016224"/>
            </a:xfrm>
            <a:prstGeom prst="star12">
              <a:avLst>
                <a:gd name="adj" fmla="val 44986"/>
              </a:avLst>
            </a:prstGeom>
            <a:noFill/>
            <a:ln w="19050">
              <a:gradFill>
                <a:gsLst>
                  <a:gs pos="0">
                    <a:srgbClr val="7030A0"/>
                  </a:gs>
                  <a:gs pos="50000">
                    <a:schemeClr val="tx1"/>
                  </a:gs>
                  <a:gs pos="100000">
                    <a:srgbClr val="7030A0"/>
                  </a:gs>
                </a:gsLst>
                <a:lin ang="5400000" scaled="0"/>
              </a:gradFill>
            </a:ln>
            <a:sp3d prstMaterial="powder">
              <a:bevelT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sp>
        <p:nvSpPr>
          <p:cNvPr id="17" name="16 Rectángulo"/>
          <p:cNvSpPr/>
          <p:nvPr/>
        </p:nvSpPr>
        <p:spPr>
          <a:xfrm>
            <a:off x="0" y="-92545"/>
            <a:ext cx="9252520" cy="5236046"/>
          </a:xfrm>
          <a:prstGeom prst="rect">
            <a:avLst/>
          </a:prstGeom>
          <a:gradFill flip="none" rotWithShape="1">
            <a:gsLst>
              <a:gs pos="0">
                <a:srgbClr val="CCCCFF">
                  <a:lumMod val="48000"/>
                  <a:lumOff val="52000"/>
                </a:srgbClr>
              </a:gs>
              <a:gs pos="77000">
                <a:srgbClr val="A278FF"/>
              </a:gs>
              <a:gs pos="28000">
                <a:srgbClr val="9966FF">
                  <a:lumMod val="99000"/>
                  <a:lumOff val="1000"/>
                </a:srgbClr>
              </a:gs>
              <a:gs pos="100000">
                <a:srgbClr val="CCB3FF"/>
              </a:gs>
              <a:gs pos="53000">
                <a:srgbClr val="CC99FF">
                  <a:lumMod val="73000"/>
                  <a:lumOff val="27000"/>
                </a:srgbClr>
              </a:gs>
              <a:gs pos="100000">
                <a:srgbClr val="CCCCFF">
                  <a:lumMod val="71000"/>
                  <a:lumOff val="29000"/>
                </a:srgb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32423271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7"/>
                                        </p:tgtEl>
                                        <p:attrNameLst>
                                          <p:attrName>style.opacity</p:attrName>
                                        </p:attrNameLst>
                                      </p:cBhvr>
                                      <p:to>
                                        <p:strVal val="0"/>
                                      </p:to>
                                    </p:set>
                                    <p:animEffect filter="image" prLst="opacity: 0">
                                      <p:cBhvr rctx="IE">
                                        <p:cTn id="7" dur="indefinite"/>
                                        <p:tgtEl>
                                          <p:spTgt spid="17"/>
                                        </p:tgtEl>
                                      </p:cBhvr>
                                    </p:animEffect>
                                  </p:childTnLst>
                                </p:cTn>
                              </p:par>
                              <p:par>
                                <p:cTn id="8" presetID="23" presetClass="entr" presetSubtype="3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2500" fill="hold"/>
                                        <p:tgtEl>
                                          <p:spTgt spid="4"/>
                                        </p:tgtEl>
                                        <p:attrNameLst>
                                          <p:attrName>ppt_w</p:attrName>
                                        </p:attrNameLst>
                                      </p:cBhvr>
                                      <p:tavLst>
                                        <p:tav tm="0">
                                          <p:val>
                                            <p:strVal val="4*#ppt_w"/>
                                          </p:val>
                                        </p:tav>
                                        <p:tav tm="100000">
                                          <p:val>
                                            <p:strVal val="#ppt_w"/>
                                          </p:val>
                                        </p:tav>
                                      </p:tavLst>
                                    </p:anim>
                                    <p:anim calcmode="lin" valueType="num">
                                      <p:cBhvr>
                                        <p:cTn id="11" dur="2500" fill="hold"/>
                                        <p:tgtEl>
                                          <p:spTgt spid="4"/>
                                        </p:tgtEl>
                                        <p:attrNameLst>
                                          <p:attrName>ppt_h</p:attrName>
                                        </p:attrNameLst>
                                      </p:cBhvr>
                                      <p:tavLst>
                                        <p:tav tm="0">
                                          <p:val>
                                            <p:strVal val="4*#ppt_h"/>
                                          </p:val>
                                        </p:tav>
                                        <p:tav tm="100000">
                                          <p:val>
                                            <p:strVal val="#ppt_h"/>
                                          </p:val>
                                        </p:tav>
                                      </p:tavLst>
                                    </p:anim>
                                  </p:childTnLst>
                                </p:cTn>
                              </p:par>
                              <p:par>
                                <p:cTn id="12" presetID="23" presetClass="entr" presetSubtype="16" fill="hold" nodeType="with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p:cTn id="14" dur="2500" fill="hold"/>
                                        <p:tgtEl>
                                          <p:spTgt spid="8"/>
                                        </p:tgtEl>
                                        <p:attrNameLst>
                                          <p:attrName>ppt_w</p:attrName>
                                        </p:attrNameLst>
                                      </p:cBhvr>
                                      <p:tavLst>
                                        <p:tav tm="0">
                                          <p:val>
                                            <p:fltVal val="0"/>
                                          </p:val>
                                        </p:tav>
                                        <p:tav tm="100000">
                                          <p:val>
                                            <p:strVal val="#ppt_w"/>
                                          </p:val>
                                        </p:tav>
                                      </p:tavLst>
                                    </p:anim>
                                    <p:anim calcmode="lin" valueType="num">
                                      <p:cBhvr>
                                        <p:cTn id="15" dur="2500" fill="hold"/>
                                        <p:tgtEl>
                                          <p:spTgt spid="8"/>
                                        </p:tgtEl>
                                        <p:attrNameLst>
                                          <p:attrName>ppt_h</p:attrName>
                                        </p:attrNameLst>
                                      </p:cBhvr>
                                      <p:tavLst>
                                        <p:tav tm="0">
                                          <p:val>
                                            <p:fltVal val="0"/>
                                          </p:val>
                                        </p:tav>
                                        <p:tav tm="100000">
                                          <p:val>
                                            <p:strVal val="#ppt_h"/>
                                          </p:val>
                                        </p:tav>
                                      </p:tavLst>
                                    </p:anim>
                                  </p:childTnLst>
                                </p:cTn>
                              </p:par>
                              <p:par>
                                <p:cTn id="16" presetID="23" presetClass="entr" presetSubtype="288" fill="hold" nodeType="withEffect">
                                  <p:stCondLst>
                                    <p:cond delay="0"/>
                                  </p:stCondLst>
                                  <p:childTnLst>
                                    <p:set>
                                      <p:cBhvr>
                                        <p:cTn id="17" dur="1" fill="hold">
                                          <p:stCondLst>
                                            <p:cond delay="0"/>
                                          </p:stCondLst>
                                        </p:cTn>
                                        <p:tgtEl>
                                          <p:spTgt spid="12"/>
                                        </p:tgtEl>
                                        <p:attrNameLst>
                                          <p:attrName>style.visibility</p:attrName>
                                        </p:attrNameLst>
                                      </p:cBhvr>
                                      <p:to>
                                        <p:strVal val="visible"/>
                                      </p:to>
                                    </p:set>
                                    <p:anim calcmode="lin" valueType="num">
                                      <p:cBhvr>
                                        <p:cTn id="18" dur="2500" fill="hold"/>
                                        <p:tgtEl>
                                          <p:spTgt spid="12"/>
                                        </p:tgtEl>
                                        <p:attrNameLst>
                                          <p:attrName>ppt_w</p:attrName>
                                        </p:attrNameLst>
                                      </p:cBhvr>
                                      <p:tavLst>
                                        <p:tav tm="0">
                                          <p:val>
                                            <p:strVal val="4/3*#ppt_w"/>
                                          </p:val>
                                        </p:tav>
                                        <p:tav tm="100000">
                                          <p:val>
                                            <p:strVal val="#ppt_w"/>
                                          </p:val>
                                        </p:tav>
                                      </p:tavLst>
                                    </p:anim>
                                    <p:anim calcmode="lin" valueType="num">
                                      <p:cBhvr>
                                        <p:cTn id="19" dur="2500" fill="hold"/>
                                        <p:tgtEl>
                                          <p:spTgt spid="12"/>
                                        </p:tgtEl>
                                        <p:attrNameLst>
                                          <p:attrName>ppt_h</p:attrName>
                                        </p:attrNameLst>
                                      </p:cBhvr>
                                      <p:tavLst>
                                        <p:tav tm="0">
                                          <p:val>
                                            <p:strVal val="4/3*#ppt_h"/>
                                          </p:val>
                                        </p:tav>
                                        <p:tav tm="100000">
                                          <p:val>
                                            <p:strVal val="#ppt_h"/>
                                          </p:val>
                                        </p:tav>
                                      </p:tavLst>
                                    </p:anim>
                                  </p:childTnLst>
                                </p:cTn>
                              </p:par>
                              <p:par>
                                <p:cTn id="20" presetID="8" presetClass="emph" presetSubtype="0" fill="hold" nodeType="withEffect">
                                  <p:stCondLst>
                                    <p:cond delay="0"/>
                                  </p:stCondLst>
                                  <p:childTnLst>
                                    <p:animRot by="21600000">
                                      <p:cBhvr>
                                        <p:cTn id="21" dur="2500" fill="hold"/>
                                        <p:tgtEl>
                                          <p:spTgt spid="4"/>
                                        </p:tgtEl>
                                        <p:attrNameLst>
                                          <p:attrName>r</p:attrName>
                                        </p:attrNameLst>
                                      </p:cBhvr>
                                    </p:animRot>
                                  </p:childTnLst>
                                </p:cTn>
                              </p:par>
                              <p:par>
                                <p:cTn id="22" presetID="8" presetClass="emph" presetSubtype="0" fill="hold" nodeType="withEffect">
                                  <p:stCondLst>
                                    <p:cond delay="0"/>
                                  </p:stCondLst>
                                  <p:childTnLst>
                                    <p:animRot by="21600000">
                                      <p:cBhvr>
                                        <p:cTn id="23" dur="2500" fill="hold"/>
                                        <p:tgtEl>
                                          <p:spTgt spid="8"/>
                                        </p:tgtEl>
                                        <p:attrNameLst>
                                          <p:attrName>r</p:attrName>
                                        </p:attrNameLst>
                                      </p:cBhvr>
                                    </p:animRot>
                                  </p:childTnLst>
                                </p:cTn>
                              </p:par>
                              <p:par>
                                <p:cTn id="24" presetID="8" presetClass="emph" presetSubtype="0" fill="hold" nodeType="withEffect">
                                  <p:stCondLst>
                                    <p:cond delay="0"/>
                                  </p:stCondLst>
                                  <p:childTnLst>
                                    <p:animRot by="21600000">
                                      <p:cBhvr>
                                        <p:cTn id="25" dur="2500" fill="hold"/>
                                        <p:tgtEl>
                                          <p:spTgt spid="12"/>
                                        </p:tgtEl>
                                        <p:attrNameLst>
                                          <p:attrName>r</p:attrName>
                                        </p:attrNameLst>
                                      </p:cBhvr>
                                    </p:animRot>
                                  </p:childTnLst>
                                </p:cTn>
                              </p:par>
                            </p:childTnLst>
                          </p:cTn>
                        </p:par>
                        <p:par>
                          <p:cTn id="26" fill="hold">
                            <p:stCondLst>
                              <p:cond delay="2500"/>
                            </p:stCondLst>
                            <p:childTnLst>
                              <p:par>
                                <p:cTn id="27" presetID="23" presetClass="exit" presetSubtype="32" fill="hold" nodeType="afterEffect">
                                  <p:stCondLst>
                                    <p:cond delay="0"/>
                                  </p:stCondLst>
                                  <p:childTnLst>
                                    <p:anim calcmode="lin" valueType="num">
                                      <p:cBhvr>
                                        <p:cTn id="28" dur="3000"/>
                                        <p:tgtEl>
                                          <p:spTgt spid="8"/>
                                        </p:tgtEl>
                                        <p:attrNameLst>
                                          <p:attrName>ppt_w</p:attrName>
                                        </p:attrNameLst>
                                      </p:cBhvr>
                                      <p:tavLst>
                                        <p:tav tm="0">
                                          <p:val>
                                            <p:strVal val="ppt_w"/>
                                          </p:val>
                                        </p:tav>
                                        <p:tav tm="100000">
                                          <p:val>
                                            <p:fltVal val="0"/>
                                          </p:val>
                                        </p:tav>
                                      </p:tavLst>
                                    </p:anim>
                                    <p:anim calcmode="lin" valueType="num">
                                      <p:cBhvr>
                                        <p:cTn id="29" dur="3000"/>
                                        <p:tgtEl>
                                          <p:spTgt spid="8"/>
                                        </p:tgtEl>
                                        <p:attrNameLst>
                                          <p:attrName>ppt_h</p:attrName>
                                        </p:attrNameLst>
                                      </p:cBhvr>
                                      <p:tavLst>
                                        <p:tav tm="0">
                                          <p:val>
                                            <p:strVal val="ppt_h"/>
                                          </p:val>
                                        </p:tav>
                                        <p:tav tm="100000">
                                          <p:val>
                                            <p:fltVal val="0"/>
                                          </p:val>
                                        </p:tav>
                                      </p:tavLst>
                                    </p:anim>
                                    <p:set>
                                      <p:cBhvr>
                                        <p:cTn id="30" dur="1" fill="hold">
                                          <p:stCondLst>
                                            <p:cond delay="2999"/>
                                          </p:stCondLst>
                                        </p:cTn>
                                        <p:tgtEl>
                                          <p:spTgt spid="8"/>
                                        </p:tgtEl>
                                        <p:attrNameLst>
                                          <p:attrName>style.visibility</p:attrName>
                                        </p:attrNameLst>
                                      </p:cBhvr>
                                      <p:to>
                                        <p:strVal val="hidden"/>
                                      </p:to>
                                    </p:set>
                                  </p:childTnLst>
                                </p:cTn>
                              </p:par>
                              <p:par>
                                <p:cTn id="31" presetID="23" presetClass="exit" presetSubtype="16" fill="hold" nodeType="withEffect">
                                  <p:stCondLst>
                                    <p:cond delay="0"/>
                                  </p:stCondLst>
                                  <p:childTnLst>
                                    <p:anim calcmode="lin" valueType="num">
                                      <p:cBhvr>
                                        <p:cTn id="32" dur="3000"/>
                                        <p:tgtEl>
                                          <p:spTgt spid="4"/>
                                        </p:tgtEl>
                                        <p:attrNameLst>
                                          <p:attrName>ppt_w</p:attrName>
                                        </p:attrNameLst>
                                      </p:cBhvr>
                                      <p:tavLst>
                                        <p:tav tm="0">
                                          <p:val>
                                            <p:strVal val="ppt_w"/>
                                          </p:val>
                                        </p:tav>
                                        <p:tav tm="100000">
                                          <p:val>
                                            <p:strVal val="4*ppt_w"/>
                                          </p:val>
                                        </p:tav>
                                      </p:tavLst>
                                    </p:anim>
                                    <p:anim calcmode="lin" valueType="num">
                                      <p:cBhvr>
                                        <p:cTn id="33" dur="3000"/>
                                        <p:tgtEl>
                                          <p:spTgt spid="4"/>
                                        </p:tgtEl>
                                        <p:attrNameLst>
                                          <p:attrName>ppt_h</p:attrName>
                                        </p:attrNameLst>
                                      </p:cBhvr>
                                      <p:tavLst>
                                        <p:tav tm="0">
                                          <p:val>
                                            <p:strVal val="ppt_h"/>
                                          </p:val>
                                        </p:tav>
                                        <p:tav tm="100000">
                                          <p:val>
                                            <p:strVal val="4*ppt_h"/>
                                          </p:val>
                                        </p:tav>
                                      </p:tavLst>
                                    </p:anim>
                                    <p:set>
                                      <p:cBhvr>
                                        <p:cTn id="34" dur="1" fill="hold">
                                          <p:stCondLst>
                                            <p:cond delay="2999"/>
                                          </p:stCondLst>
                                        </p:cTn>
                                        <p:tgtEl>
                                          <p:spTgt spid="4"/>
                                        </p:tgtEl>
                                        <p:attrNameLst>
                                          <p:attrName>style.visibility</p:attrName>
                                        </p:attrNameLst>
                                      </p:cBhvr>
                                      <p:to>
                                        <p:strVal val="hidden"/>
                                      </p:to>
                                    </p:set>
                                  </p:childTnLst>
                                </p:cTn>
                              </p:par>
                              <p:par>
                                <p:cTn id="35" presetID="23" presetClass="exit" presetSubtype="272" fill="hold" nodeType="withEffect">
                                  <p:stCondLst>
                                    <p:cond delay="0"/>
                                  </p:stCondLst>
                                  <p:childTnLst>
                                    <p:anim calcmode="lin" valueType="num">
                                      <p:cBhvr>
                                        <p:cTn id="36" dur="3000"/>
                                        <p:tgtEl>
                                          <p:spTgt spid="12"/>
                                        </p:tgtEl>
                                        <p:attrNameLst>
                                          <p:attrName>ppt_w</p:attrName>
                                        </p:attrNameLst>
                                      </p:cBhvr>
                                      <p:tavLst>
                                        <p:tav tm="0">
                                          <p:val>
                                            <p:strVal val="ppt_w"/>
                                          </p:val>
                                        </p:tav>
                                        <p:tav tm="100000">
                                          <p:val>
                                            <p:strVal val="4/3*ppt_w"/>
                                          </p:val>
                                        </p:tav>
                                      </p:tavLst>
                                    </p:anim>
                                    <p:anim calcmode="lin" valueType="num">
                                      <p:cBhvr>
                                        <p:cTn id="37" dur="3000"/>
                                        <p:tgtEl>
                                          <p:spTgt spid="12"/>
                                        </p:tgtEl>
                                        <p:attrNameLst>
                                          <p:attrName>ppt_h</p:attrName>
                                        </p:attrNameLst>
                                      </p:cBhvr>
                                      <p:tavLst>
                                        <p:tav tm="0">
                                          <p:val>
                                            <p:strVal val="ppt_h"/>
                                          </p:val>
                                        </p:tav>
                                        <p:tav tm="100000">
                                          <p:val>
                                            <p:strVal val="4/3*ppt_h"/>
                                          </p:val>
                                        </p:tav>
                                      </p:tavLst>
                                    </p:anim>
                                    <p:set>
                                      <p:cBhvr>
                                        <p:cTn id="38" dur="1" fill="hold">
                                          <p:stCondLst>
                                            <p:cond delay="2999"/>
                                          </p:stCondLst>
                                        </p:cTn>
                                        <p:tgtEl>
                                          <p:spTgt spid="12"/>
                                        </p:tgtEl>
                                        <p:attrNameLst>
                                          <p:attrName>style.visibility</p:attrName>
                                        </p:attrNameLst>
                                      </p:cBhvr>
                                      <p:to>
                                        <p:strVal val="hidden"/>
                                      </p:to>
                                    </p:set>
                                  </p:childTnLst>
                                </p:cTn>
                              </p:par>
                              <p:par>
                                <p:cTn id="39" presetID="8" presetClass="emph" presetSubtype="0" fill="hold" nodeType="withEffect">
                                  <p:stCondLst>
                                    <p:cond delay="0"/>
                                  </p:stCondLst>
                                  <p:childTnLst>
                                    <p:animRot by="21600000">
                                      <p:cBhvr>
                                        <p:cTn id="40" dur="3000" fill="hold"/>
                                        <p:tgtEl>
                                          <p:spTgt spid="12"/>
                                        </p:tgtEl>
                                        <p:attrNameLst>
                                          <p:attrName>r</p:attrName>
                                        </p:attrNameLst>
                                      </p:cBhvr>
                                    </p:animRot>
                                  </p:childTnLst>
                                </p:cTn>
                              </p:par>
                              <p:par>
                                <p:cTn id="41" presetID="8" presetClass="emph" presetSubtype="0" fill="hold" nodeType="withEffect">
                                  <p:stCondLst>
                                    <p:cond delay="0"/>
                                  </p:stCondLst>
                                  <p:childTnLst>
                                    <p:animRot by="21600000">
                                      <p:cBhvr>
                                        <p:cTn id="42" dur="3000" fill="hold"/>
                                        <p:tgtEl>
                                          <p:spTgt spid="8"/>
                                        </p:tgtEl>
                                        <p:attrNameLst>
                                          <p:attrName>r</p:attrName>
                                        </p:attrNameLst>
                                      </p:cBhvr>
                                    </p:animRot>
                                  </p:childTnLst>
                                </p:cTn>
                              </p:par>
                              <p:par>
                                <p:cTn id="43" presetID="8" presetClass="emph" presetSubtype="0" fill="hold" nodeType="withEffect">
                                  <p:stCondLst>
                                    <p:cond delay="0"/>
                                  </p:stCondLst>
                                  <p:childTnLst>
                                    <p:animRot by="21600000">
                                      <p:cBhvr>
                                        <p:cTn id="44" dur="3000" fill="hold"/>
                                        <p:tgtEl>
                                          <p:spTgt spid="4"/>
                                        </p:tgtEl>
                                        <p:attrNameLst>
                                          <p:attrName>r</p:attrName>
                                        </p:attrNameLst>
                                      </p:cBhvr>
                                    </p:animRot>
                                  </p:childTnLst>
                                </p:cTn>
                              </p:par>
                              <p:par>
                                <p:cTn id="45" presetID="23" presetClass="entr" presetSubtype="288" fill="hold" nodeType="withEffect">
                                  <p:stCondLst>
                                    <p:cond delay="0"/>
                                  </p:stCondLst>
                                  <p:childTnLst>
                                    <p:set>
                                      <p:cBhvr>
                                        <p:cTn id="46" dur="1" fill="hold">
                                          <p:stCondLst>
                                            <p:cond delay="0"/>
                                          </p:stCondLst>
                                        </p:cTn>
                                        <p:tgtEl>
                                          <p:spTgt spid="18"/>
                                        </p:tgtEl>
                                        <p:attrNameLst>
                                          <p:attrName>style.visibility</p:attrName>
                                        </p:attrNameLst>
                                      </p:cBhvr>
                                      <p:to>
                                        <p:strVal val="visible"/>
                                      </p:to>
                                    </p:set>
                                    <p:anim calcmode="lin" valueType="num">
                                      <p:cBhvr>
                                        <p:cTn id="47" dur="3000" fill="hold"/>
                                        <p:tgtEl>
                                          <p:spTgt spid="18"/>
                                        </p:tgtEl>
                                        <p:attrNameLst>
                                          <p:attrName>ppt_w</p:attrName>
                                        </p:attrNameLst>
                                      </p:cBhvr>
                                      <p:tavLst>
                                        <p:tav tm="0">
                                          <p:val>
                                            <p:strVal val="4/3*#ppt_w"/>
                                          </p:val>
                                        </p:tav>
                                        <p:tav tm="100000">
                                          <p:val>
                                            <p:strVal val="#ppt_w"/>
                                          </p:val>
                                        </p:tav>
                                      </p:tavLst>
                                    </p:anim>
                                    <p:anim calcmode="lin" valueType="num">
                                      <p:cBhvr>
                                        <p:cTn id="48" dur="3000" fill="hold"/>
                                        <p:tgtEl>
                                          <p:spTgt spid="18"/>
                                        </p:tgtEl>
                                        <p:attrNameLst>
                                          <p:attrName>ppt_h</p:attrName>
                                        </p:attrNameLst>
                                      </p:cBhvr>
                                      <p:tavLst>
                                        <p:tav tm="0">
                                          <p:val>
                                            <p:strVal val="4/3*#ppt_h"/>
                                          </p:val>
                                        </p:tav>
                                        <p:tav tm="100000">
                                          <p:val>
                                            <p:strVal val="#ppt_h"/>
                                          </p:val>
                                        </p:tav>
                                      </p:tavLst>
                                    </p:anim>
                                  </p:childTnLst>
                                </p:cTn>
                              </p:par>
                              <p:par>
                                <p:cTn id="49" presetID="10" presetClass="entr" presetSubtype="0" fill="hold" nodeType="withEffect">
                                  <p:stCondLst>
                                    <p:cond delay="0"/>
                                  </p:stCondLst>
                                  <p:childTnLst>
                                    <p:set>
                                      <p:cBhvr>
                                        <p:cTn id="50" dur="1" fill="hold">
                                          <p:stCondLst>
                                            <p:cond delay="0"/>
                                          </p:stCondLst>
                                        </p:cTn>
                                        <p:tgtEl>
                                          <p:spTgt spid="18"/>
                                        </p:tgtEl>
                                        <p:attrNameLst>
                                          <p:attrName>style.visibility</p:attrName>
                                        </p:attrNameLst>
                                      </p:cBhvr>
                                      <p:to>
                                        <p:strVal val="visible"/>
                                      </p:to>
                                    </p:set>
                                    <p:animEffect transition="in" filter="fade">
                                      <p:cBhvr>
                                        <p:cTn id="51" dur="30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1" name="180 Imagen" descr="Diapositiva54"/>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8706"/>
            <a:ext cx="9144000" cy="5138926"/>
          </a:xfrm>
          <a:prstGeom prst="rect">
            <a:avLst/>
          </a:prstGeom>
          <a:noFill/>
          <a:ln>
            <a:noFill/>
          </a:ln>
        </p:spPr>
      </p:pic>
      <p:grpSp>
        <p:nvGrpSpPr>
          <p:cNvPr id="5" name="4 Grupo"/>
          <p:cNvGrpSpPr/>
          <p:nvPr/>
        </p:nvGrpSpPr>
        <p:grpSpPr>
          <a:xfrm>
            <a:off x="4017" y="-524594"/>
            <a:ext cx="864096" cy="1728192"/>
            <a:chOff x="107504" y="123478"/>
            <a:chExt cx="864096" cy="1509098"/>
          </a:xfrm>
          <a:effectLst>
            <a:outerShdw sx="110000" sy="110000" algn="ctr" rotWithShape="0">
              <a:schemeClr val="tx1"/>
            </a:outerShdw>
          </a:effectLst>
        </p:grpSpPr>
        <p:sp>
          <p:nvSpPr>
            <p:cNvPr id="3" name="2 Rectángulo"/>
            <p:cNvSpPr/>
            <p:nvPr/>
          </p:nvSpPr>
          <p:spPr>
            <a:xfrm rot="5400000">
              <a:off x="-214997" y="445979"/>
              <a:ext cx="1509098" cy="864096"/>
            </a:xfrm>
            <a:prstGeom prst="rect">
              <a:avLst/>
            </a:prstGeom>
            <a:noFill/>
            <a:ln>
              <a:noFill/>
            </a:ln>
            <a:effectLst/>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4" name="3 Elipse"/>
            <p:cNvSpPr/>
            <p:nvPr/>
          </p:nvSpPr>
          <p:spPr>
            <a:xfrm rot="5400000">
              <a:off x="391572" y="632720"/>
              <a:ext cx="366230" cy="468872"/>
            </a:xfrm>
            <a:prstGeom prst="ellipse">
              <a:avLst/>
            </a:prstGeom>
            <a:solidFill>
              <a:srgbClr val="C00000"/>
            </a:solidFill>
            <a:ln>
              <a:noFill/>
            </a:ln>
            <a:scene3d>
              <a:camera prst="orthographicFront"/>
              <a:lightRig rig="flat" dir="t"/>
            </a:scene3d>
            <a:sp3d prstMaterial="metal">
              <a:bevelT w="2857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grpSp>
      <p:grpSp>
        <p:nvGrpSpPr>
          <p:cNvPr id="6" name="5 Grupo"/>
          <p:cNvGrpSpPr/>
          <p:nvPr/>
        </p:nvGrpSpPr>
        <p:grpSpPr>
          <a:xfrm>
            <a:off x="940121" y="-524594"/>
            <a:ext cx="864096" cy="1728192"/>
            <a:chOff x="107504" y="123478"/>
            <a:chExt cx="864096" cy="1509098"/>
          </a:xfrm>
          <a:effectLst>
            <a:outerShdw sx="110000" sy="110000" algn="ctr" rotWithShape="0">
              <a:schemeClr val="tx1"/>
            </a:outerShdw>
          </a:effectLst>
        </p:grpSpPr>
        <p:sp>
          <p:nvSpPr>
            <p:cNvPr id="7" name="6 Rectángulo"/>
            <p:cNvSpPr/>
            <p:nvPr/>
          </p:nvSpPr>
          <p:spPr>
            <a:xfrm rot="5400000">
              <a:off x="-214997" y="445979"/>
              <a:ext cx="1509098" cy="864096"/>
            </a:xfrm>
            <a:prstGeom prst="rect">
              <a:avLst/>
            </a:prstGeom>
            <a:noFill/>
            <a:ln>
              <a:noFill/>
            </a:ln>
            <a:effectLst/>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8" name="7 Elipse"/>
            <p:cNvSpPr/>
            <p:nvPr/>
          </p:nvSpPr>
          <p:spPr>
            <a:xfrm rot="5400000">
              <a:off x="391572" y="632720"/>
              <a:ext cx="366230" cy="468872"/>
            </a:xfrm>
            <a:prstGeom prst="ellipse">
              <a:avLst/>
            </a:prstGeom>
            <a:solidFill>
              <a:srgbClr val="C00000"/>
            </a:solidFill>
            <a:ln>
              <a:noFill/>
            </a:ln>
            <a:scene3d>
              <a:camera prst="orthographicFront"/>
              <a:lightRig rig="flat" dir="t"/>
            </a:scene3d>
            <a:sp3d prstMaterial="metal">
              <a:bevelT w="2857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grpSp>
      <p:grpSp>
        <p:nvGrpSpPr>
          <p:cNvPr id="9" name="8 Grupo"/>
          <p:cNvGrpSpPr/>
          <p:nvPr/>
        </p:nvGrpSpPr>
        <p:grpSpPr>
          <a:xfrm>
            <a:off x="1804217" y="-524594"/>
            <a:ext cx="864096" cy="1728192"/>
            <a:chOff x="107504" y="123478"/>
            <a:chExt cx="864096" cy="1509098"/>
          </a:xfrm>
          <a:effectLst>
            <a:outerShdw sx="110000" sy="110000" algn="ctr" rotWithShape="0">
              <a:schemeClr val="tx1"/>
            </a:outerShdw>
          </a:effectLst>
        </p:grpSpPr>
        <p:sp>
          <p:nvSpPr>
            <p:cNvPr id="10" name="9 Rectángulo"/>
            <p:cNvSpPr/>
            <p:nvPr/>
          </p:nvSpPr>
          <p:spPr>
            <a:xfrm rot="5400000">
              <a:off x="-214997" y="445979"/>
              <a:ext cx="1509098" cy="864096"/>
            </a:xfrm>
            <a:prstGeom prst="rect">
              <a:avLst/>
            </a:prstGeom>
            <a:noFill/>
            <a:ln>
              <a:noFill/>
            </a:ln>
            <a:effectLst/>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1" name="10 Elipse"/>
            <p:cNvSpPr/>
            <p:nvPr/>
          </p:nvSpPr>
          <p:spPr>
            <a:xfrm rot="5400000">
              <a:off x="391572" y="632720"/>
              <a:ext cx="366230" cy="468872"/>
            </a:xfrm>
            <a:prstGeom prst="ellipse">
              <a:avLst/>
            </a:prstGeom>
            <a:solidFill>
              <a:srgbClr val="C00000"/>
            </a:solidFill>
            <a:ln>
              <a:noFill/>
            </a:ln>
            <a:scene3d>
              <a:camera prst="orthographicFront"/>
              <a:lightRig rig="flat" dir="t"/>
            </a:scene3d>
            <a:sp3d prstMaterial="metal">
              <a:bevelT w="2857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grpSp>
      <p:grpSp>
        <p:nvGrpSpPr>
          <p:cNvPr id="12" name="11 Grupo"/>
          <p:cNvGrpSpPr/>
          <p:nvPr/>
        </p:nvGrpSpPr>
        <p:grpSpPr>
          <a:xfrm>
            <a:off x="2740321" y="-524594"/>
            <a:ext cx="864096" cy="1728192"/>
            <a:chOff x="107504" y="123478"/>
            <a:chExt cx="864096" cy="1509098"/>
          </a:xfrm>
          <a:effectLst>
            <a:outerShdw sx="110000" sy="110000" algn="ctr" rotWithShape="0">
              <a:schemeClr val="tx1"/>
            </a:outerShdw>
          </a:effectLst>
        </p:grpSpPr>
        <p:sp>
          <p:nvSpPr>
            <p:cNvPr id="13" name="12 Rectángulo"/>
            <p:cNvSpPr/>
            <p:nvPr/>
          </p:nvSpPr>
          <p:spPr>
            <a:xfrm rot="5400000">
              <a:off x="-214997" y="445979"/>
              <a:ext cx="1509098" cy="864096"/>
            </a:xfrm>
            <a:prstGeom prst="rect">
              <a:avLst/>
            </a:prstGeom>
            <a:noFill/>
            <a:ln>
              <a:noFill/>
            </a:ln>
            <a:effectLst/>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4" name="13 Elipse"/>
            <p:cNvSpPr/>
            <p:nvPr/>
          </p:nvSpPr>
          <p:spPr>
            <a:xfrm rot="5400000">
              <a:off x="391572" y="632720"/>
              <a:ext cx="366230" cy="468872"/>
            </a:xfrm>
            <a:prstGeom prst="ellipse">
              <a:avLst/>
            </a:prstGeom>
            <a:solidFill>
              <a:srgbClr val="C00000"/>
            </a:solidFill>
            <a:ln>
              <a:noFill/>
            </a:ln>
            <a:scene3d>
              <a:camera prst="orthographicFront"/>
              <a:lightRig rig="flat" dir="t"/>
            </a:scene3d>
            <a:sp3d prstMaterial="metal">
              <a:bevelT w="2857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grpSp>
      <p:grpSp>
        <p:nvGrpSpPr>
          <p:cNvPr id="15" name="14 Grupo"/>
          <p:cNvGrpSpPr/>
          <p:nvPr/>
        </p:nvGrpSpPr>
        <p:grpSpPr>
          <a:xfrm>
            <a:off x="3676425" y="-524594"/>
            <a:ext cx="864096" cy="1728192"/>
            <a:chOff x="107504" y="123478"/>
            <a:chExt cx="864096" cy="1509098"/>
          </a:xfrm>
          <a:effectLst>
            <a:outerShdw sx="110000" sy="110000" algn="ctr" rotWithShape="0">
              <a:schemeClr val="tx1"/>
            </a:outerShdw>
          </a:effectLst>
        </p:grpSpPr>
        <p:sp>
          <p:nvSpPr>
            <p:cNvPr id="16" name="15 Rectángulo"/>
            <p:cNvSpPr/>
            <p:nvPr/>
          </p:nvSpPr>
          <p:spPr>
            <a:xfrm rot="5400000">
              <a:off x="-214997" y="445979"/>
              <a:ext cx="1509098" cy="864096"/>
            </a:xfrm>
            <a:prstGeom prst="rect">
              <a:avLst/>
            </a:prstGeom>
            <a:noFill/>
            <a:ln>
              <a:noFill/>
            </a:ln>
            <a:effectLst/>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7" name="16 Elipse"/>
            <p:cNvSpPr/>
            <p:nvPr/>
          </p:nvSpPr>
          <p:spPr>
            <a:xfrm rot="5400000">
              <a:off x="391572" y="632720"/>
              <a:ext cx="366230" cy="468872"/>
            </a:xfrm>
            <a:prstGeom prst="ellipse">
              <a:avLst/>
            </a:prstGeom>
            <a:solidFill>
              <a:srgbClr val="C00000"/>
            </a:solidFill>
            <a:ln>
              <a:noFill/>
            </a:ln>
            <a:scene3d>
              <a:camera prst="orthographicFront"/>
              <a:lightRig rig="flat" dir="t"/>
            </a:scene3d>
            <a:sp3d prstMaterial="metal">
              <a:bevelT w="2857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grpSp>
      <p:grpSp>
        <p:nvGrpSpPr>
          <p:cNvPr id="18" name="17 Grupo"/>
          <p:cNvGrpSpPr/>
          <p:nvPr/>
        </p:nvGrpSpPr>
        <p:grpSpPr>
          <a:xfrm>
            <a:off x="4612529" y="-524594"/>
            <a:ext cx="864096" cy="1728192"/>
            <a:chOff x="107504" y="123478"/>
            <a:chExt cx="864096" cy="1509098"/>
          </a:xfrm>
          <a:effectLst>
            <a:outerShdw sx="110000" sy="110000" algn="ctr" rotWithShape="0">
              <a:schemeClr val="tx1"/>
            </a:outerShdw>
          </a:effectLst>
        </p:grpSpPr>
        <p:sp>
          <p:nvSpPr>
            <p:cNvPr id="19" name="18 Rectángulo"/>
            <p:cNvSpPr/>
            <p:nvPr/>
          </p:nvSpPr>
          <p:spPr>
            <a:xfrm rot="5400000">
              <a:off x="-214997" y="445979"/>
              <a:ext cx="1509098" cy="864096"/>
            </a:xfrm>
            <a:prstGeom prst="rect">
              <a:avLst/>
            </a:prstGeom>
            <a:noFill/>
            <a:ln>
              <a:noFill/>
            </a:ln>
            <a:effectLst/>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0" name="19 Elipse"/>
            <p:cNvSpPr/>
            <p:nvPr/>
          </p:nvSpPr>
          <p:spPr>
            <a:xfrm rot="5400000">
              <a:off x="391572" y="632720"/>
              <a:ext cx="366230" cy="468872"/>
            </a:xfrm>
            <a:prstGeom prst="ellipse">
              <a:avLst/>
            </a:prstGeom>
            <a:solidFill>
              <a:srgbClr val="C00000"/>
            </a:solidFill>
            <a:ln>
              <a:noFill/>
            </a:ln>
            <a:scene3d>
              <a:camera prst="orthographicFront"/>
              <a:lightRig rig="flat" dir="t"/>
            </a:scene3d>
            <a:sp3d prstMaterial="metal">
              <a:bevelT w="2857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grpSp>
      <p:grpSp>
        <p:nvGrpSpPr>
          <p:cNvPr id="21" name="20 Grupo"/>
          <p:cNvGrpSpPr/>
          <p:nvPr/>
        </p:nvGrpSpPr>
        <p:grpSpPr>
          <a:xfrm>
            <a:off x="5476625" y="-524594"/>
            <a:ext cx="864096" cy="1728192"/>
            <a:chOff x="107504" y="123478"/>
            <a:chExt cx="864096" cy="1509098"/>
          </a:xfrm>
          <a:effectLst>
            <a:outerShdw sx="110000" sy="110000" algn="ctr" rotWithShape="0">
              <a:schemeClr val="tx1"/>
            </a:outerShdw>
          </a:effectLst>
        </p:grpSpPr>
        <p:sp>
          <p:nvSpPr>
            <p:cNvPr id="22" name="21 Rectángulo"/>
            <p:cNvSpPr/>
            <p:nvPr/>
          </p:nvSpPr>
          <p:spPr>
            <a:xfrm rot="5400000">
              <a:off x="-214997" y="445979"/>
              <a:ext cx="1509098" cy="864096"/>
            </a:xfrm>
            <a:prstGeom prst="rect">
              <a:avLst/>
            </a:prstGeom>
            <a:noFill/>
            <a:ln>
              <a:noFill/>
            </a:ln>
            <a:effectLst/>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3" name="22 Elipse"/>
            <p:cNvSpPr/>
            <p:nvPr/>
          </p:nvSpPr>
          <p:spPr>
            <a:xfrm rot="5400000">
              <a:off x="391572" y="632720"/>
              <a:ext cx="366230" cy="468872"/>
            </a:xfrm>
            <a:prstGeom prst="ellipse">
              <a:avLst/>
            </a:prstGeom>
            <a:solidFill>
              <a:srgbClr val="C00000"/>
            </a:solidFill>
            <a:ln>
              <a:noFill/>
            </a:ln>
            <a:scene3d>
              <a:camera prst="orthographicFront"/>
              <a:lightRig rig="flat" dir="t"/>
            </a:scene3d>
            <a:sp3d prstMaterial="metal">
              <a:bevelT w="2857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grpSp>
      <p:grpSp>
        <p:nvGrpSpPr>
          <p:cNvPr id="24" name="23 Grupo"/>
          <p:cNvGrpSpPr/>
          <p:nvPr/>
        </p:nvGrpSpPr>
        <p:grpSpPr>
          <a:xfrm>
            <a:off x="6412729" y="-524594"/>
            <a:ext cx="864096" cy="1728192"/>
            <a:chOff x="107504" y="123478"/>
            <a:chExt cx="864096" cy="1509098"/>
          </a:xfrm>
          <a:effectLst>
            <a:outerShdw sx="110000" sy="110000" algn="ctr" rotWithShape="0">
              <a:schemeClr val="tx1"/>
            </a:outerShdw>
          </a:effectLst>
        </p:grpSpPr>
        <p:sp>
          <p:nvSpPr>
            <p:cNvPr id="25" name="24 Rectángulo"/>
            <p:cNvSpPr/>
            <p:nvPr/>
          </p:nvSpPr>
          <p:spPr>
            <a:xfrm rot="5400000">
              <a:off x="-214997" y="445979"/>
              <a:ext cx="1509098" cy="864096"/>
            </a:xfrm>
            <a:prstGeom prst="rect">
              <a:avLst/>
            </a:prstGeom>
            <a:noFill/>
            <a:ln>
              <a:noFill/>
            </a:ln>
            <a:effectLst/>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6" name="25 Elipse"/>
            <p:cNvSpPr/>
            <p:nvPr/>
          </p:nvSpPr>
          <p:spPr>
            <a:xfrm rot="5400000">
              <a:off x="391572" y="632720"/>
              <a:ext cx="366230" cy="468872"/>
            </a:xfrm>
            <a:prstGeom prst="ellipse">
              <a:avLst/>
            </a:prstGeom>
            <a:solidFill>
              <a:srgbClr val="C00000"/>
            </a:solidFill>
            <a:ln>
              <a:noFill/>
            </a:ln>
            <a:scene3d>
              <a:camera prst="orthographicFront"/>
              <a:lightRig rig="flat" dir="t"/>
            </a:scene3d>
            <a:sp3d prstMaterial="metal">
              <a:bevelT w="2857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grpSp>
      <p:grpSp>
        <p:nvGrpSpPr>
          <p:cNvPr id="27" name="26 Grupo"/>
          <p:cNvGrpSpPr/>
          <p:nvPr/>
        </p:nvGrpSpPr>
        <p:grpSpPr>
          <a:xfrm>
            <a:off x="7216649" y="-524594"/>
            <a:ext cx="864096" cy="1728192"/>
            <a:chOff x="107504" y="123478"/>
            <a:chExt cx="864096" cy="1509098"/>
          </a:xfrm>
          <a:effectLst>
            <a:outerShdw sx="110000" sy="110000" algn="ctr" rotWithShape="0">
              <a:schemeClr val="tx1"/>
            </a:outerShdw>
          </a:effectLst>
        </p:grpSpPr>
        <p:sp>
          <p:nvSpPr>
            <p:cNvPr id="28" name="27 Rectángulo"/>
            <p:cNvSpPr/>
            <p:nvPr/>
          </p:nvSpPr>
          <p:spPr>
            <a:xfrm rot="5400000">
              <a:off x="-214997" y="445979"/>
              <a:ext cx="1509098" cy="864096"/>
            </a:xfrm>
            <a:prstGeom prst="rect">
              <a:avLst/>
            </a:prstGeom>
            <a:noFill/>
            <a:ln>
              <a:noFill/>
            </a:ln>
            <a:effectLst/>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9" name="28 Elipse"/>
            <p:cNvSpPr/>
            <p:nvPr/>
          </p:nvSpPr>
          <p:spPr>
            <a:xfrm rot="5400000">
              <a:off x="391572" y="632720"/>
              <a:ext cx="366230" cy="468872"/>
            </a:xfrm>
            <a:prstGeom prst="ellipse">
              <a:avLst/>
            </a:prstGeom>
            <a:solidFill>
              <a:srgbClr val="C00000"/>
            </a:solidFill>
            <a:ln>
              <a:noFill/>
            </a:ln>
            <a:scene3d>
              <a:camera prst="orthographicFront"/>
              <a:lightRig rig="flat" dir="t"/>
            </a:scene3d>
            <a:sp3d prstMaterial="metal">
              <a:bevelT w="2857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grpSp>
      <p:grpSp>
        <p:nvGrpSpPr>
          <p:cNvPr id="30" name="29 Grupo"/>
          <p:cNvGrpSpPr/>
          <p:nvPr/>
        </p:nvGrpSpPr>
        <p:grpSpPr>
          <a:xfrm>
            <a:off x="8152753" y="-524594"/>
            <a:ext cx="864096" cy="1728192"/>
            <a:chOff x="107504" y="123478"/>
            <a:chExt cx="864096" cy="1509098"/>
          </a:xfrm>
          <a:effectLst>
            <a:outerShdw sx="110000" sy="110000" algn="ctr" rotWithShape="0">
              <a:schemeClr val="tx1"/>
            </a:outerShdw>
          </a:effectLst>
        </p:grpSpPr>
        <p:sp>
          <p:nvSpPr>
            <p:cNvPr id="31" name="30 Rectángulo"/>
            <p:cNvSpPr/>
            <p:nvPr/>
          </p:nvSpPr>
          <p:spPr>
            <a:xfrm rot="5400000">
              <a:off x="-214997" y="445979"/>
              <a:ext cx="1509098" cy="864096"/>
            </a:xfrm>
            <a:prstGeom prst="rect">
              <a:avLst/>
            </a:prstGeom>
            <a:noFill/>
            <a:ln>
              <a:noFill/>
            </a:ln>
            <a:effectLst/>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32" name="31 Elipse"/>
            <p:cNvSpPr/>
            <p:nvPr/>
          </p:nvSpPr>
          <p:spPr>
            <a:xfrm rot="5400000">
              <a:off x="391572" y="632720"/>
              <a:ext cx="366230" cy="468872"/>
            </a:xfrm>
            <a:prstGeom prst="ellipse">
              <a:avLst/>
            </a:prstGeom>
            <a:solidFill>
              <a:srgbClr val="C00000"/>
            </a:solidFill>
            <a:ln>
              <a:noFill/>
            </a:ln>
            <a:scene3d>
              <a:camera prst="orthographicFront"/>
              <a:lightRig rig="flat" dir="t"/>
            </a:scene3d>
            <a:sp3d prstMaterial="metal">
              <a:bevelT w="2857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grpSp>
      <p:grpSp>
        <p:nvGrpSpPr>
          <p:cNvPr id="33" name="32 Grupo"/>
          <p:cNvGrpSpPr/>
          <p:nvPr/>
        </p:nvGrpSpPr>
        <p:grpSpPr>
          <a:xfrm>
            <a:off x="544585" y="267494"/>
            <a:ext cx="864096" cy="1728192"/>
            <a:chOff x="107504" y="123478"/>
            <a:chExt cx="864096" cy="1509098"/>
          </a:xfrm>
          <a:effectLst>
            <a:outerShdw sx="110000" sy="110000" algn="ctr" rotWithShape="0">
              <a:schemeClr val="tx1"/>
            </a:outerShdw>
          </a:effectLst>
        </p:grpSpPr>
        <p:sp>
          <p:nvSpPr>
            <p:cNvPr id="34" name="33 Rectángulo"/>
            <p:cNvSpPr/>
            <p:nvPr/>
          </p:nvSpPr>
          <p:spPr>
            <a:xfrm rot="5400000">
              <a:off x="-214997" y="445979"/>
              <a:ext cx="1509098" cy="864096"/>
            </a:xfrm>
            <a:prstGeom prst="rect">
              <a:avLst/>
            </a:prstGeom>
            <a:noFill/>
            <a:ln>
              <a:noFill/>
            </a:ln>
            <a:effectLst/>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35" name="34 Elipse"/>
            <p:cNvSpPr/>
            <p:nvPr/>
          </p:nvSpPr>
          <p:spPr>
            <a:xfrm rot="5400000">
              <a:off x="391572" y="632720"/>
              <a:ext cx="366230" cy="468872"/>
            </a:xfrm>
            <a:prstGeom prst="ellipse">
              <a:avLst/>
            </a:prstGeom>
            <a:solidFill>
              <a:srgbClr val="5C5CD6"/>
            </a:solidFill>
            <a:ln>
              <a:noFill/>
            </a:ln>
            <a:scene3d>
              <a:camera prst="orthographicFront"/>
              <a:lightRig rig="flat" dir="t"/>
            </a:scene3d>
            <a:sp3d prstMaterial="metal">
              <a:bevelT w="2857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grpSp>
      <p:grpSp>
        <p:nvGrpSpPr>
          <p:cNvPr id="36" name="35 Grupo"/>
          <p:cNvGrpSpPr/>
          <p:nvPr/>
        </p:nvGrpSpPr>
        <p:grpSpPr>
          <a:xfrm>
            <a:off x="1480689" y="267494"/>
            <a:ext cx="864096" cy="1728192"/>
            <a:chOff x="107504" y="123478"/>
            <a:chExt cx="864096" cy="1509098"/>
          </a:xfrm>
          <a:effectLst>
            <a:outerShdw sx="110000" sy="110000" algn="ctr" rotWithShape="0">
              <a:schemeClr val="tx1"/>
            </a:outerShdw>
          </a:effectLst>
        </p:grpSpPr>
        <p:sp>
          <p:nvSpPr>
            <p:cNvPr id="37" name="36 Rectángulo"/>
            <p:cNvSpPr/>
            <p:nvPr/>
          </p:nvSpPr>
          <p:spPr>
            <a:xfrm rot="5400000">
              <a:off x="-214997" y="445979"/>
              <a:ext cx="1509098" cy="864096"/>
            </a:xfrm>
            <a:prstGeom prst="rect">
              <a:avLst/>
            </a:prstGeom>
            <a:noFill/>
            <a:ln>
              <a:noFill/>
            </a:ln>
            <a:effectLst/>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38" name="37 Elipse"/>
            <p:cNvSpPr/>
            <p:nvPr/>
          </p:nvSpPr>
          <p:spPr>
            <a:xfrm rot="5400000">
              <a:off x="391572" y="632720"/>
              <a:ext cx="366230" cy="468872"/>
            </a:xfrm>
            <a:prstGeom prst="ellipse">
              <a:avLst/>
            </a:prstGeom>
            <a:solidFill>
              <a:srgbClr val="5C5CD6"/>
            </a:solidFill>
            <a:ln>
              <a:noFill/>
            </a:ln>
            <a:scene3d>
              <a:camera prst="orthographicFront"/>
              <a:lightRig rig="flat" dir="t"/>
            </a:scene3d>
            <a:sp3d prstMaterial="metal">
              <a:bevelT w="2857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grpSp>
      <p:grpSp>
        <p:nvGrpSpPr>
          <p:cNvPr id="39" name="38 Grupo"/>
          <p:cNvGrpSpPr/>
          <p:nvPr/>
        </p:nvGrpSpPr>
        <p:grpSpPr>
          <a:xfrm>
            <a:off x="2344785" y="267494"/>
            <a:ext cx="864096" cy="1728192"/>
            <a:chOff x="107504" y="123478"/>
            <a:chExt cx="864096" cy="1509098"/>
          </a:xfrm>
          <a:effectLst>
            <a:outerShdw sx="110000" sy="110000" algn="ctr" rotWithShape="0">
              <a:schemeClr val="tx1"/>
            </a:outerShdw>
          </a:effectLst>
        </p:grpSpPr>
        <p:sp>
          <p:nvSpPr>
            <p:cNvPr id="40" name="39 Rectángulo"/>
            <p:cNvSpPr/>
            <p:nvPr/>
          </p:nvSpPr>
          <p:spPr>
            <a:xfrm rot="5400000">
              <a:off x="-214997" y="445979"/>
              <a:ext cx="1509098" cy="864096"/>
            </a:xfrm>
            <a:prstGeom prst="rect">
              <a:avLst/>
            </a:prstGeom>
            <a:noFill/>
            <a:ln>
              <a:noFill/>
            </a:ln>
            <a:effectLst/>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41" name="40 Elipse"/>
            <p:cNvSpPr/>
            <p:nvPr/>
          </p:nvSpPr>
          <p:spPr>
            <a:xfrm rot="5400000">
              <a:off x="391572" y="632720"/>
              <a:ext cx="366230" cy="468872"/>
            </a:xfrm>
            <a:prstGeom prst="ellipse">
              <a:avLst/>
            </a:prstGeom>
            <a:solidFill>
              <a:srgbClr val="5C5CD6"/>
            </a:solidFill>
            <a:ln>
              <a:noFill/>
            </a:ln>
            <a:scene3d>
              <a:camera prst="orthographicFront"/>
              <a:lightRig rig="flat" dir="t"/>
            </a:scene3d>
            <a:sp3d prstMaterial="metal">
              <a:bevelT w="2857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grpSp>
      <p:grpSp>
        <p:nvGrpSpPr>
          <p:cNvPr id="42" name="41 Grupo"/>
          <p:cNvGrpSpPr/>
          <p:nvPr/>
        </p:nvGrpSpPr>
        <p:grpSpPr>
          <a:xfrm>
            <a:off x="3280889" y="267494"/>
            <a:ext cx="864096" cy="1728192"/>
            <a:chOff x="107504" y="123478"/>
            <a:chExt cx="864096" cy="1509098"/>
          </a:xfrm>
          <a:effectLst>
            <a:outerShdw sx="110000" sy="110000" algn="ctr" rotWithShape="0">
              <a:schemeClr val="tx1"/>
            </a:outerShdw>
          </a:effectLst>
        </p:grpSpPr>
        <p:sp>
          <p:nvSpPr>
            <p:cNvPr id="43" name="42 Rectángulo"/>
            <p:cNvSpPr/>
            <p:nvPr/>
          </p:nvSpPr>
          <p:spPr>
            <a:xfrm rot="5400000">
              <a:off x="-214997" y="445979"/>
              <a:ext cx="1509098" cy="864096"/>
            </a:xfrm>
            <a:prstGeom prst="rect">
              <a:avLst/>
            </a:prstGeom>
            <a:noFill/>
            <a:ln>
              <a:noFill/>
            </a:ln>
            <a:effectLst/>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44" name="43 Elipse"/>
            <p:cNvSpPr/>
            <p:nvPr/>
          </p:nvSpPr>
          <p:spPr>
            <a:xfrm rot="5400000">
              <a:off x="391572" y="632720"/>
              <a:ext cx="366230" cy="468872"/>
            </a:xfrm>
            <a:prstGeom prst="ellipse">
              <a:avLst/>
            </a:prstGeom>
            <a:solidFill>
              <a:srgbClr val="5C5CD6"/>
            </a:solidFill>
            <a:ln>
              <a:noFill/>
            </a:ln>
            <a:scene3d>
              <a:camera prst="orthographicFront"/>
              <a:lightRig rig="flat" dir="t"/>
            </a:scene3d>
            <a:sp3d prstMaterial="metal">
              <a:bevelT w="2857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grpSp>
      <p:grpSp>
        <p:nvGrpSpPr>
          <p:cNvPr id="45" name="44 Grupo"/>
          <p:cNvGrpSpPr/>
          <p:nvPr/>
        </p:nvGrpSpPr>
        <p:grpSpPr>
          <a:xfrm>
            <a:off x="4216993" y="267494"/>
            <a:ext cx="864096" cy="1728192"/>
            <a:chOff x="107504" y="123478"/>
            <a:chExt cx="864096" cy="1509098"/>
          </a:xfrm>
          <a:effectLst>
            <a:outerShdw sx="110000" sy="110000" algn="ctr" rotWithShape="0">
              <a:schemeClr val="tx1"/>
            </a:outerShdw>
          </a:effectLst>
        </p:grpSpPr>
        <p:sp>
          <p:nvSpPr>
            <p:cNvPr id="46" name="45 Rectángulo"/>
            <p:cNvSpPr/>
            <p:nvPr/>
          </p:nvSpPr>
          <p:spPr>
            <a:xfrm rot="5400000">
              <a:off x="-214997" y="445979"/>
              <a:ext cx="1509098" cy="864096"/>
            </a:xfrm>
            <a:prstGeom prst="rect">
              <a:avLst/>
            </a:prstGeom>
            <a:noFill/>
            <a:ln>
              <a:noFill/>
            </a:ln>
            <a:effectLst/>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47" name="46 Elipse"/>
            <p:cNvSpPr/>
            <p:nvPr/>
          </p:nvSpPr>
          <p:spPr>
            <a:xfrm rot="5400000">
              <a:off x="391572" y="632720"/>
              <a:ext cx="366230" cy="468872"/>
            </a:xfrm>
            <a:prstGeom prst="ellipse">
              <a:avLst/>
            </a:prstGeom>
            <a:solidFill>
              <a:srgbClr val="5C5CD6"/>
            </a:solidFill>
            <a:ln>
              <a:noFill/>
            </a:ln>
            <a:scene3d>
              <a:camera prst="orthographicFront"/>
              <a:lightRig rig="flat" dir="t"/>
            </a:scene3d>
            <a:sp3d prstMaterial="metal">
              <a:bevelT w="2857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grpSp>
      <p:grpSp>
        <p:nvGrpSpPr>
          <p:cNvPr id="48" name="47 Grupo"/>
          <p:cNvGrpSpPr/>
          <p:nvPr/>
        </p:nvGrpSpPr>
        <p:grpSpPr>
          <a:xfrm>
            <a:off x="5153097" y="267494"/>
            <a:ext cx="864096" cy="1728192"/>
            <a:chOff x="107504" y="123478"/>
            <a:chExt cx="864096" cy="1509098"/>
          </a:xfrm>
          <a:effectLst>
            <a:outerShdw sx="110000" sy="110000" algn="ctr" rotWithShape="0">
              <a:schemeClr val="tx1"/>
            </a:outerShdw>
          </a:effectLst>
        </p:grpSpPr>
        <p:sp>
          <p:nvSpPr>
            <p:cNvPr id="49" name="48 Rectángulo"/>
            <p:cNvSpPr/>
            <p:nvPr/>
          </p:nvSpPr>
          <p:spPr>
            <a:xfrm rot="5400000">
              <a:off x="-214997" y="445979"/>
              <a:ext cx="1509098" cy="864096"/>
            </a:xfrm>
            <a:prstGeom prst="rect">
              <a:avLst/>
            </a:prstGeom>
            <a:noFill/>
            <a:ln>
              <a:noFill/>
            </a:ln>
            <a:effectLst/>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50" name="49 Elipse"/>
            <p:cNvSpPr/>
            <p:nvPr/>
          </p:nvSpPr>
          <p:spPr>
            <a:xfrm rot="5400000">
              <a:off x="391572" y="632720"/>
              <a:ext cx="366230" cy="468872"/>
            </a:xfrm>
            <a:prstGeom prst="ellipse">
              <a:avLst/>
            </a:prstGeom>
            <a:solidFill>
              <a:srgbClr val="5C5CD6"/>
            </a:solidFill>
            <a:ln>
              <a:noFill/>
            </a:ln>
            <a:scene3d>
              <a:camera prst="orthographicFront"/>
              <a:lightRig rig="flat" dir="t"/>
            </a:scene3d>
            <a:sp3d prstMaterial="metal">
              <a:bevelT w="2857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grpSp>
      <p:grpSp>
        <p:nvGrpSpPr>
          <p:cNvPr id="51" name="50 Grupo"/>
          <p:cNvGrpSpPr/>
          <p:nvPr/>
        </p:nvGrpSpPr>
        <p:grpSpPr>
          <a:xfrm>
            <a:off x="6017193" y="267494"/>
            <a:ext cx="864096" cy="1728192"/>
            <a:chOff x="107504" y="123478"/>
            <a:chExt cx="864096" cy="1509098"/>
          </a:xfrm>
          <a:effectLst>
            <a:outerShdw sx="110000" sy="110000" algn="ctr" rotWithShape="0">
              <a:schemeClr val="tx1"/>
            </a:outerShdw>
          </a:effectLst>
        </p:grpSpPr>
        <p:sp>
          <p:nvSpPr>
            <p:cNvPr id="52" name="51 Rectángulo"/>
            <p:cNvSpPr/>
            <p:nvPr/>
          </p:nvSpPr>
          <p:spPr>
            <a:xfrm rot="5400000">
              <a:off x="-214997" y="445979"/>
              <a:ext cx="1509098" cy="864096"/>
            </a:xfrm>
            <a:prstGeom prst="rect">
              <a:avLst/>
            </a:prstGeom>
            <a:noFill/>
            <a:ln>
              <a:noFill/>
            </a:ln>
            <a:effectLst/>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53" name="52 Elipse"/>
            <p:cNvSpPr/>
            <p:nvPr/>
          </p:nvSpPr>
          <p:spPr>
            <a:xfrm rot="5400000">
              <a:off x="391572" y="632720"/>
              <a:ext cx="366230" cy="468872"/>
            </a:xfrm>
            <a:prstGeom prst="ellipse">
              <a:avLst/>
            </a:prstGeom>
            <a:solidFill>
              <a:srgbClr val="5C5CD6"/>
            </a:solidFill>
            <a:ln>
              <a:noFill/>
            </a:ln>
            <a:scene3d>
              <a:camera prst="orthographicFront"/>
              <a:lightRig rig="flat" dir="t"/>
            </a:scene3d>
            <a:sp3d prstMaterial="metal">
              <a:bevelT w="2857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grpSp>
      <p:grpSp>
        <p:nvGrpSpPr>
          <p:cNvPr id="54" name="53 Grupo"/>
          <p:cNvGrpSpPr/>
          <p:nvPr/>
        </p:nvGrpSpPr>
        <p:grpSpPr>
          <a:xfrm>
            <a:off x="6953297" y="267494"/>
            <a:ext cx="864096" cy="1728192"/>
            <a:chOff x="107504" y="123478"/>
            <a:chExt cx="864096" cy="1509098"/>
          </a:xfrm>
          <a:effectLst>
            <a:outerShdw sx="110000" sy="110000" algn="ctr" rotWithShape="0">
              <a:schemeClr val="tx1"/>
            </a:outerShdw>
          </a:effectLst>
        </p:grpSpPr>
        <p:sp>
          <p:nvSpPr>
            <p:cNvPr id="55" name="54 Rectángulo"/>
            <p:cNvSpPr/>
            <p:nvPr/>
          </p:nvSpPr>
          <p:spPr>
            <a:xfrm rot="5400000">
              <a:off x="-214997" y="445979"/>
              <a:ext cx="1509098" cy="864096"/>
            </a:xfrm>
            <a:prstGeom prst="rect">
              <a:avLst/>
            </a:prstGeom>
            <a:noFill/>
            <a:ln>
              <a:noFill/>
            </a:ln>
            <a:effectLst/>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56" name="55 Elipse"/>
            <p:cNvSpPr/>
            <p:nvPr/>
          </p:nvSpPr>
          <p:spPr>
            <a:xfrm rot="5400000">
              <a:off x="391572" y="632720"/>
              <a:ext cx="366230" cy="468872"/>
            </a:xfrm>
            <a:prstGeom prst="ellipse">
              <a:avLst/>
            </a:prstGeom>
            <a:solidFill>
              <a:srgbClr val="5C5CD6"/>
            </a:solidFill>
            <a:ln>
              <a:noFill/>
            </a:ln>
            <a:scene3d>
              <a:camera prst="orthographicFront"/>
              <a:lightRig rig="flat" dir="t"/>
            </a:scene3d>
            <a:sp3d prstMaterial="metal">
              <a:bevelT w="2857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grpSp>
      <p:grpSp>
        <p:nvGrpSpPr>
          <p:cNvPr id="57" name="56 Grupo"/>
          <p:cNvGrpSpPr/>
          <p:nvPr/>
        </p:nvGrpSpPr>
        <p:grpSpPr>
          <a:xfrm>
            <a:off x="7757217" y="267494"/>
            <a:ext cx="864096" cy="1728192"/>
            <a:chOff x="107504" y="123478"/>
            <a:chExt cx="864096" cy="1509098"/>
          </a:xfrm>
          <a:effectLst>
            <a:outerShdw sx="110000" sy="110000" algn="ctr" rotWithShape="0">
              <a:schemeClr val="tx1"/>
            </a:outerShdw>
          </a:effectLst>
        </p:grpSpPr>
        <p:sp>
          <p:nvSpPr>
            <p:cNvPr id="58" name="57 Rectángulo"/>
            <p:cNvSpPr/>
            <p:nvPr/>
          </p:nvSpPr>
          <p:spPr>
            <a:xfrm rot="5400000">
              <a:off x="-214997" y="445979"/>
              <a:ext cx="1509098" cy="864096"/>
            </a:xfrm>
            <a:prstGeom prst="rect">
              <a:avLst/>
            </a:prstGeom>
            <a:noFill/>
            <a:ln>
              <a:noFill/>
            </a:ln>
            <a:effectLst/>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59" name="58 Elipse"/>
            <p:cNvSpPr/>
            <p:nvPr/>
          </p:nvSpPr>
          <p:spPr>
            <a:xfrm rot="5400000">
              <a:off x="391572" y="632720"/>
              <a:ext cx="366230" cy="468872"/>
            </a:xfrm>
            <a:prstGeom prst="ellipse">
              <a:avLst/>
            </a:prstGeom>
            <a:solidFill>
              <a:srgbClr val="5C5CD6"/>
            </a:solidFill>
            <a:ln>
              <a:noFill/>
            </a:ln>
            <a:scene3d>
              <a:camera prst="orthographicFront"/>
              <a:lightRig rig="flat" dir="t"/>
            </a:scene3d>
            <a:sp3d prstMaterial="metal">
              <a:bevelT w="2857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grpSp>
      <p:grpSp>
        <p:nvGrpSpPr>
          <p:cNvPr id="63" name="62 Grupo"/>
          <p:cNvGrpSpPr/>
          <p:nvPr/>
        </p:nvGrpSpPr>
        <p:grpSpPr>
          <a:xfrm>
            <a:off x="4017" y="1203598"/>
            <a:ext cx="864096" cy="1728192"/>
            <a:chOff x="107504" y="123478"/>
            <a:chExt cx="864096" cy="1509098"/>
          </a:xfrm>
          <a:effectLst>
            <a:outerShdw sx="110000" sy="110000" algn="ctr" rotWithShape="0">
              <a:schemeClr val="tx1"/>
            </a:outerShdw>
          </a:effectLst>
        </p:grpSpPr>
        <p:sp>
          <p:nvSpPr>
            <p:cNvPr id="64" name="63 Rectángulo"/>
            <p:cNvSpPr/>
            <p:nvPr/>
          </p:nvSpPr>
          <p:spPr>
            <a:xfrm rot="5400000">
              <a:off x="-214997" y="445979"/>
              <a:ext cx="1509098" cy="864096"/>
            </a:xfrm>
            <a:prstGeom prst="rect">
              <a:avLst/>
            </a:prstGeom>
            <a:noFill/>
            <a:ln>
              <a:noFill/>
            </a:ln>
            <a:effectLst/>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65" name="64 Elipse"/>
            <p:cNvSpPr/>
            <p:nvPr/>
          </p:nvSpPr>
          <p:spPr>
            <a:xfrm rot="5400000">
              <a:off x="391572" y="632720"/>
              <a:ext cx="366230" cy="468872"/>
            </a:xfrm>
            <a:prstGeom prst="ellipse">
              <a:avLst/>
            </a:prstGeom>
            <a:solidFill>
              <a:srgbClr val="C00000"/>
            </a:solidFill>
            <a:ln>
              <a:noFill/>
            </a:ln>
            <a:scene3d>
              <a:camera prst="orthographicFront"/>
              <a:lightRig rig="flat" dir="t"/>
            </a:scene3d>
            <a:sp3d prstMaterial="metal">
              <a:bevelT w="2857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grpSp>
      <p:grpSp>
        <p:nvGrpSpPr>
          <p:cNvPr id="66" name="65 Grupo"/>
          <p:cNvGrpSpPr/>
          <p:nvPr/>
        </p:nvGrpSpPr>
        <p:grpSpPr>
          <a:xfrm>
            <a:off x="940121" y="1203598"/>
            <a:ext cx="864096" cy="1728192"/>
            <a:chOff x="107504" y="123478"/>
            <a:chExt cx="864096" cy="1509098"/>
          </a:xfrm>
          <a:effectLst>
            <a:outerShdw sx="110000" sy="110000" algn="ctr" rotWithShape="0">
              <a:schemeClr val="tx1"/>
            </a:outerShdw>
          </a:effectLst>
        </p:grpSpPr>
        <p:sp>
          <p:nvSpPr>
            <p:cNvPr id="67" name="66 Rectángulo"/>
            <p:cNvSpPr/>
            <p:nvPr/>
          </p:nvSpPr>
          <p:spPr>
            <a:xfrm rot="5400000">
              <a:off x="-214997" y="445979"/>
              <a:ext cx="1509098" cy="864096"/>
            </a:xfrm>
            <a:prstGeom prst="rect">
              <a:avLst/>
            </a:prstGeom>
            <a:noFill/>
            <a:ln>
              <a:noFill/>
            </a:ln>
            <a:effectLst/>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68" name="67 Elipse"/>
            <p:cNvSpPr/>
            <p:nvPr/>
          </p:nvSpPr>
          <p:spPr>
            <a:xfrm rot="5400000">
              <a:off x="391572" y="632720"/>
              <a:ext cx="366230" cy="468872"/>
            </a:xfrm>
            <a:prstGeom prst="ellipse">
              <a:avLst/>
            </a:prstGeom>
            <a:solidFill>
              <a:srgbClr val="C00000"/>
            </a:solidFill>
            <a:ln>
              <a:noFill/>
            </a:ln>
            <a:scene3d>
              <a:camera prst="orthographicFront"/>
              <a:lightRig rig="flat" dir="t"/>
            </a:scene3d>
            <a:sp3d prstMaterial="metal">
              <a:bevelT w="2857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grpSp>
      <p:grpSp>
        <p:nvGrpSpPr>
          <p:cNvPr id="69" name="68 Grupo"/>
          <p:cNvGrpSpPr/>
          <p:nvPr/>
        </p:nvGrpSpPr>
        <p:grpSpPr>
          <a:xfrm>
            <a:off x="1804217" y="1203598"/>
            <a:ext cx="864096" cy="1728192"/>
            <a:chOff x="107504" y="123478"/>
            <a:chExt cx="864096" cy="1509098"/>
          </a:xfrm>
          <a:effectLst>
            <a:outerShdw sx="110000" sy="110000" algn="ctr" rotWithShape="0">
              <a:schemeClr val="tx1"/>
            </a:outerShdw>
          </a:effectLst>
        </p:grpSpPr>
        <p:sp>
          <p:nvSpPr>
            <p:cNvPr id="70" name="69 Rectángulo"/>
            <p:cNvSpPr/>
            <p:nvPr/>
          </p:nvSpPr>
          <p:spPr>
            <a:xfrm rot="5400000">
              <a:off x="-214997" y="445979"/>
              <a:ext cx="1509098" cy="864096"/>
            </a:xfrm>
            <a:prstGeom prst="rect">
              <a:avLst/>
            </a:prstGeom>
            <a:noFill/>
            <a:ln>
              <a:noFill/>
            </a:ln>
            <a:effectLst/>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71" name="70 Elipse"/>
            <p:cNvSpPr/>
            <p:nvPr/>
          </p:nvSpPr>
          <p:spPr>
            <a:xfrm rot="5400000">
              <a:off x="391572" y="632720"/>
              <a:ext cx="366230" cy="468872"/>
            </a:xfrm>
            <a:prstGeom prst="ellipse">
              <a:avLst/>
            </a:prstGeom>
            <a:solidFill>
              <a:srgbClr val="C00000"/>
            </a:solidFill>
            <a:ln>
              <a:noFill/>
            </a:ln>
            <a:scene3d>
              <a:camera prst="orthographicFront"/>
              <a:lightRig rig="flat" dir="t"/>
            </a:scene3d>
            <a:sp3d prstMaterial="metal">
              <a:bevelT w="2857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grpSp>
      <p:grpSp>
        <p:nvGrpSpPr>
          <p:cNvPr id="72" name="71 Grupo"/>
          <p:cNvGrpSpPr/>
          <p:nvPr/>
        </p:nvGrpSpPr>
        <p:grpSpPr>
          <a:xfrm>
            <a:off x="2740321" y="1203598"/>
            <a:ext cx="864096" cy="1728192"/>
            <a:chOff x="107504" y="123478"/>
            <a:chExt cx="864096" cy="1509098"/>
          </a:xfrm>
          <a:effectLst>
            <a:outerShdw sx="110000" sy="110000" algn="ctr" rotWithShape="0">
              <a:schemeClr val="tx1"/>
            </a:outerShdw>
          </a:effectLst>
        </p:grpSpPr>
        <p:sp>
          <p:nvSpPr>
            <p:cNvPr id="73" name="72 Rectángulo"/>
            <p:cNvSpPr/>
            <p:nvPr/>
          </p:nvSpPr>
          <p:spPr>
            <a:xfrm rot="5400000">
              <a:off x="-214997" y="445979"/>
              <a:ext cx="1509098" cy="864096"/>
            </a:xfrm>
            <a:prstGeom prst="rect">
              <a:avLst/>
            </a:prstGeom>
            <a:noFill/>
            <a:ln>
              <a:noFill/>
            </a:ln>
            <a:effectLst/>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74" name="73 Elipse"/>
            <p:cNvSpPr/>
            <p:nvPr/>
          </p:nvSpPr>
          <p:spPr>
            <a:xfrm rot="5400000">
              <a:off x="391572" y="632720"/>
              <a:ext cx="366230" cy="468872"/>
            </a:xfrm>
            <a:prstGeom prst="ellipse">
              <a:avLst/>
            </a:prstGeom>
            <a:solidFill>
              <a:srgbClr val="C00000"/>
            </a:solidFill>
            <a:ln>
              <a:noFill/>
            </a:ln>
            <a:scene3d>
              <a:camera prst="orthographicFront"/>
              <a:lightRig rig="flat" dir="t"/>
            </a:scene3d>
            <a:sp3d prstMaterial="metal">
              <a:bevelT w="2857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grpSp>
      <p:grpSp>
        <p:nvGrpSpPr>
          <p:cNvPr id="75" name="74 Grupo"/>
          <p:cNvGrpSpPr/>
          <p:nvPr/>
        </p:nvGrpSpPr>
        <p:grpSpPr>
          <a:xfrm>
            <a:off x="3676425" y="1203598"/>
            <a:ext cx="864096" cy="1728192"/>
            <a:chOff x="107504" y="123478"/>
            <a:chExt cx="864096" cy="1509098"/>
          </a:xfrm>
          <a:effectLst>
            <a:outerShdw sx="110000" sy="110000" algn="ctr" rotWithShape="0">
              <a:schemeClr val="tx1"/>
            </a:outerShdw>
          </a:effectLst>
        </p:grpSpPr>
        <p:sp>
          <p:nvSpPr>
            <p:cNvPr id="76" name="75 Rectángulo"/>
            <p:cNvSpPr/>
            <p:nvPr/>
          </p:nvSpPr>
          <p:spPr>
            <a:xfrm rot="5400000">
              <a:off x="-214997" y="445979"/>
              <a:ext cx="1509098" cy="864096"/>
            </a:xfrm>
            <a:prstGeom prst="rect">
              <a:avLst/>
            </a:prstGeom>
            <a:noFill/>
            <a:ln>
              <a:noFill/>
            </a:ln>
            <a:effectLst/>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77" name="76 Elipse"/>
            <p:cNvSpPr/>
            <p:nvPr/>
          </p:nvSpPr>
          <p:spPr>
            <a:xfrm rot="5400000">
              <a:off x="391572" y="632720"/>
              <a:ext cx="366230" cy="468872"/>
            </a:xfrm>
            <a:prstGeom prst="ellipse">
              <a:avLst/>
            </a:prstGeom>
            <a:solidFill>
              <a:srgbClr val="C00000"/>
            </a:solidFill>
            <a:ln>
              <a:noFill/>
            </a:ln>
            <a:scene3d>
              <a:camera prst="orthographicFront"/>
              <a:lightRig rig="flat" dir="t"/>
            </a:scene3d>
            <a:sp3d prstMaterial="metal">
              <a:bevelT w="2857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grpSp>
      <p:grpSp>
        <p:nvGrpSpPr>
          <p:cNvPr id="78" name="77 Grupo"/>
          <p:cNvGrpSpPr/>
          <p:nvPr/>
        </p:nvGrpSpPr>
        <p:grpSpPr>
          <a:xfrm>
            <a:off x="4612529" y="1203598"/>
            <a:ext cx="864096" cy="1728192"/>
            <a:chOff x="107504" y="123478"/>
            <a:chExt cx="864096" cy="1509098"/>
          </a:xfrm>
          <a:effectLst>
            <a:outerShdw sx="110000" sy="110000" algn="ctr" rotWithShape="0">
              <a:schemeClr val="tx1"/>
            </a:outerShdw>
          </a:effectLst>
        </p:grpSpPr>
        <p:sp>
          <p:nvSpPr>
            <p:cNvPr id="79" name="78 Rectángulo"/>
            <p:cNvSpPr/>
            <p:nvPr/>
          </p:nvSpPr>
          <p:spPr>
            <a:xfrm rot="5400000">
              <a:off x="-214997" y="445979"/>
              <a:ext cx="1509098" cy="864096"/>
            </a:xfrm>
            <a:prstGeom prst="rect">
              <a:avLst/>
            </a:prstGeom>
            <a:noFill/>
            <a:ln>
              <a:noFill/>
            </a:ln>
            <a:effectLst/>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80" name="79 Elipse"/>
            <p:cNvSpPr/>
            <p:nvPr/>
          </p:nvSpPr>
          <p:spPr>
            <a:xfrm rot="5400000">
              <a:off x="391572" y="632720"/>
              <a:ext cx="366230" cy="468872"/>
            </a:xfrm>
            <a:prstGeom prst="ellipse">
              <a:avLst/>
            </a:prstGeom>
            <a:solidFill>
              <a:srgbClr val="C00000"/>
            </a:solidFill>
            <a:ln>
              <a:noFill/>
            </a:ln>
            <a:scene3d>
              <a:camera prst="orthographicFront"/>
              <a:lightRig rig="flat" dir="t"/>
            </a:scene3d>
            <a:sp3d prstMaterial="metal">
              <a:bevelT w="2857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grpSp>
      <p:grpSp>
        <p:nvGrpSpPr>
          <p:cNvPr id="81" name="80 Grupo"/>
          <p:cNvGrpSpPr/>
          <p:nvPr/>
        </p:nvGrpSpPr>
        <p:grpSpPr>
          <a:xfrm>
            <a:off x="5476625" y="1203598"/>
            <a:ext cx="864096" cy="1728192"/>
            <a:chOff x="107504" y="123478"/>
            <a:chExt cx="864096" cy="1509098"/>
          </a:xfrm>
          <a:effectLst>
            <a:outerShdw sx="110000" sy="110000" algn="ctr" rotWithShape="0">
              <a:schemeClr val="tx1"/>
            </a:outerShdw>
          </a:effectLst>
        </p:grpSpPr>
        <p:sp>
          <p:nvSpPr>
            <p:cNvPr id="82" name="81 Rectángulo"/>
            <p:cNvSpPr/>
            <p:nvPr/>
          </p:nvSpPr>
          <p:spPr>
            <a:xfrm rot="5400000">
              <a:off x="-214997" y="445979"/>
              <a:ext cx="1509098" cy="864096"/>
            </a:xfrm>
            <a:prstGeom prst="rect">
              <a:avLst/>
            </a:prstGeom>
            <a:noFill/>
            <a:ln>
              <a:noFill/>
            </a:ln>
            <a:effectLst/>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83" name="82 Elipse"/>
            <p:cNvSpPr/>
            <p:nvPr/>
          </p:nvSpPr>
          <p:spPr>
            <a:xfrm rot="5400000">
              <a:off x="391572" y="632720"/>
              <a:ext cx="366230" cy="468872"/>
            </a:xfrm>
            <a:prstGeom prst="ellipse">
              <a:avLst/>
            </a:prstGeom>
            <a:solidFill>
              <a:srgbClr val="C00000"/>
            </a:solidFill>
            <a:ln>
              <a:noFill/>
            </a:ln>
            <a:scene3d>
              <a:camera prst="orthographicFront"/>
              <a:lightRig rig="flat" dir="t"/>
            </a:scene3d>
            <a:sp3d prstMaterial="metal">
              <a:bevelT w="2857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grpSp>
      <p:grpSp>
        <p:nvGrpSpPr>
          <p:cNvPr id="84" name="83 Grupo"/>
          <p:cNvGrpSpPr/>
          <p:nvPr/>
        </p:nvGrpSpPr>
        <p:grpSpPr>
          <a:xfrm>
            <a:off x="6412729" y="1203598"/>
            <a:ext cx="864096" cy="1728192"/>
            <a:chOff x="107504" y="123478"/>
            <a:chExt cx="864096" cy="1509098"/>
          </a:xfrm>
          <a:effectLst>
            <a:outerShdw sx="110000" sy="110000" algn="ctr" rotWithShape="0">
              <a:schemeClr val="tx1"/>
            </a:outerShdw>
          </a:effectLst>
        </p:grpSpPr>
        <p:sp>
          <p:nvSpPr>
            <p:cNvPr id="85" name="84 Rectángulo"/>
            <p:cNvSpPr/>
            <p:nvPr/>
          </p:nvSpPr>
          <p:spPr>
            <a:xfrm rot="5400000">
              <a:off x="-214997" y="445979"/>
              <a:ext cx="1509098" cy="864096"/>
            </a:xfrm>
            <a:prstGeom prst="rect">
              <a:avLst/>
            </a:prstGeom>
            <a:noFill/>
            <a:ln>
              <a:noFill/>
            </a:ln>
            <a:effectLst/>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86" name="85 Elipse"/>
            <p:cNvSpPr/>
            <p:nvPr/>
          </p:nvSpPr>
          <p:spPr>
            <a:xfrm rot="5400000">
              <a:off x="391572" y="632720"/>
              <a:ext cx="366230" cy="468872"/>
            </a:xfrm>
            <a:prstGeom prst="ellipse">
              <a:avLst/>
            </a:prstGeom>
            <a:solidFill>
              <a:srgbClr val="C00000"/>
            </a:solidFill>
            <a:ln>
              <a:noFill/>
            </a:ln>
            <a:scene3d>
              <a:camera prst="orthographicFront"/>
              <a:lightRig rig="flat" dir="t"/>
            </a:scene3d>
            <a:sp3d prstMaterial="metal">
              <a:bevelT w="2857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grpSp>
      <p:grpSp>
        <p:nvGrpSpPr>
          <p:cNvPr id="87" name="86 Grupo"/>
          <p:cNvGrpSpPr/>
          <p:nvPr/>
        </p:nvGrpSpPr>
        <p:grpSpPr>
          <a:xfrm>
            <a:off x="7216649" y="1203598"/>
            <a:ext cx="864096" cy="1728192"/>
            <a:chOff x="107504" y="123478"/>
            <a:chExt cx="864096" cy="1509098"/>
          </a:xfrm>
          <a:effectLst>
            <a:outerShdw sx="110000" sy="110000" algn="ctr" rotWithShape="0">
              <a:schemeClr val="tx1"/>
            </a:outerShdw>
          </a:effectLst>
        </p:grpSpPr>
        <p:sp>
          <p:nvSpPr>
            <p:cNvPr id="88" name="87 Rectángulo"/>
            <p:cNvSpPr/>
            <p:nvPr/>
          </p:nvSpPr>
          <p:spPr>
            <a:xfrm rot="5400000">
              <a:off x="-214997" y="445979"/>
              <a:ext cx="1509098" cy="864096"/>
            </a:xfrm>
            <a:prstGeom prst="rect">
              <a:avLst/>
            </a:prstGeom>
            <a:noFill/>
            <a:ln>
              <a:noFill/>
            </a:ln>
            <a:effectLst/>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89" name="88 Elipse"/>
            <p:cNvSpPr/>
            <p:nvPr/>
          </p:nvSpPr>
          <p:spPr>
            <a:xfrm rot="5400000">
              <a:off x="391572" y="632720"/>
              <a:ext cx="366230" cy="468872"/>
            </a:xfrm>
            <a:prstGeom prst="ellipse">
              <a:avLst/>
            </a:prstGeom>
            <a:solidFill>
              <a:srgbClr val="C00000"/>
            </a:solidFill>
            <a:ln>
              <a:noFill/>
            </a:ln>
            <a:scene3d>
              <a:camera prst="orthographicFront"/>
              <a:lightRig rig="flat" dir="t"/>
            </a:scene3d>
            <a:sp3d prstMaterial="metal">
              <a:bevelT w="2857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grpSp>
      <p:grpSp>
        <p:nvGrpSpPr>
          <p:cNvPr id="90" name="89 Grupo"/>
          <p:cNvGrpSpPr/>
          <p:nvPr/>
        </p:nvGrpSpPr>
        <p:grpSpPr>
          <a:xfrm>
            <a:off x="8152753" y="1203598"/>
            <a:ext cx="864096" cy="1728192"/>
            <a:chOff x="107504" y="123478"/>
            <a:chExt cx="864096" cy="1509098"/>
          </a:xfrm>
          <a:effectLst>
            <a:outerShdw sx="110000" sy="110000" algn="ctr" rotWithShape="0">
              <a:schemeClr val="tx1"/>
            </a:outerShdw>
          </a:effectLst>
        </p:grpSpPr>
        <p:sp>
          <p:nvSpPr>
            <p:cNvPr id="91" name="90 Rectángulo"/>
            <p:cNvSpPr/>
            <p:nvPr/>
          </p:nvSpPr>
          <p:spPr>
            <a:xfrm rot="5400000">
              <a:off x="-214997" y="445979"/>
              <a:ext cx="1509098" cy="864096"/>
            </a:xfrm>
            <a:prstGeom prst="rect">
              <a:avLst/>
            </a:prstGeom>
            <a:noFill/>
            <a:ln>
              <a:noFill/>
            </a:ln>
            <a:effectLst/>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92" name="91 Elipse"/>
            <p:cNvSpPr/>
            <p:nvPr/>
          </p:nvSpPr>
          <p:spPr>
            <a:xfrm rot="5400000">
              <a:off x="391572" y="632720"/>
              <a:ext cx="366230" cy="468872"/>
            </a:xfrm>
            <a:prstGeom prst="ellipse">
              <a:avLst/>
            </a:prstGeom>
            <a:solidFill>
              <a:srgbClr val="C00000"/>
            </a:solidFill>
            <a:ln>
              <a:noFill/>
            </a:ln>
            <a:scene3d>
              <a:camera prst="orthographicFront"/>
              <a:lightRig rig="flat" dir="t"/>
            </a:scene3d>
            <a:sp3d prstMaterial="metal">
              <a:bevelT w="2857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grpSp>
      <p:grpSp>
        <p:nvGrpSpPr>
          <p:cNvPr id="93" name="92 Grupo"/>
          <p:cNvGrpSpPr/>
          <p:nvPr/>
        </p:nvGrpSpPr>
        <p:grpSpPr>
          <a:xfrm flipV="1">
            <a:off x="26126" y="2067694"/>
            <a:ext cx="864096" cy="1797130"/>
            <a:chOff x="107504" y="123478"/>
            <a:chExt cx="864096" cy="1509098"/>
          </a:xfrm>
          <a:effectLst>
            <a:outerShdw sx="110000" sy="110000" algn="ctr" rotWithShape="0">
              <a:schemeClr val="tx1"/>
            </a:outerShdw>
          </a:effectLst>
        </p:grpSpPr>
        <p:sp>
          <p:nvSpPr>
            <p:cNvPr id="94" name="93 Rectángulo"/>
            <p:cNvSpPr/>
            <p:nvPr/>
          </p:nvSpPr>
          <p:spPr>
            <a:xfrm rot="5400000">
              <a:off x="-214997" y="445979"/>
              <a:ext cx="1509098" cy="864096"/>
            </a:xfrm>
            <a:prstGeom prst="rect">
              <a:avLst/>
            </a:prstGeom>
            <a:noFill/>
            <a:ln>
              <a:noFill/>
            </a:ln>
            <a:effectLst/>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95" name="94 Elipse"/>
            <p:cNvSpPr/>
            <p:nvPr/>
          </p:nvSpPr>
          <p:spPr>
            <a:xfrm rot="5400000">
              <a:off x="391572" y="632720"/>
              <a:ext cx="366230" cy="468872"/>
            </a:xfrm>
            <a:prstGeom prst="ellipse">
              <a:avLst/>
            </a:prstGeom>
            <a:solidFill>
              <a:srgbClr val="C00000"/>
            </a:solidFill>
            <a:ln>
              <a:noFill/>
            </a:ln>
            <a:scene3d>
              <a:camera prst="orthographicFront"/>
              <a:lightRig rig="flat" dir="t"/>
            </a:scene3d>
            <a:sp3d prstMaterial="metal">
              <a:bevelT w="2857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grpSp>
      <p:grpSp>
        <p:nvGrpSpPr>
          <p:cNvPr id="96" name="95 Grupo"/>
          <p:cNvGrpSpPr/>
          <p:nvPr/>
        </p:nvGrpSpPr>
        <p:grpSpPr>
          <a:xfrm flipV="1">
            <a:off x="962230" y="2067694"/>
            <a:ext cx="864096" cy="1797130"/>
            <a:chOff x="107504" y="123478"/>
            <a:chExt cx="864096" cy="1509098"/>
          </a:xfrm>
          <a:effectLst>
            <a:outerShdw sx="110000" sy="110000" algn="ctr" rotWithShape="0">
              <a:schemeClr val="tx1"/>
            </a:outerShdw>
          </a:effectLst>
        </p:grpSpPr>
        <p:sp>
          <p:nvSpPr>
            <p:cNvPr id="97" name="96 Rectángulo"/>
            <p:cNvSpPr/>
            <p:nvPr/>
          </p:nvSpPr>
          <p:spPr>
            <a:xfrm rot="5400000">
              <a:off x="-214997" y="445979"/>
              <a:ext cx="1509098" cy="864096"/>
            </a:xfrm>
            <a:prstGeom prst="rect">
              <a:avLst/>
            </a:prstGeom>
            <a:noFill/>
            <a:ln>
              <a:noFill/>
            </a:ln>
            <a:effectLst/>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98" name="97 Elipse"/>
            <p:cNvSpPr/>
            <p:nvPr/>
          </p:nvSpPr>
          <p:spPr>
            <a:xfrm rot="5400000">
              <a:off x="391572" y="632720"/>
              <a:ext cx="366230" cy="468872"/>
            </a:xfrm>
            <a:prstGeom prst="ellipse">
              <a:avLst/>
            </a:prstGeom>
            <a:solidFill>
              <a:srgbClr val="C00000"/>
            </a:solidFill>
            <a:ln>
              <a:noFill/>
            </a:ln>
            <a:scene3d>
              <a:camera prst="orthographicFront"/>
              <a:lightRig rig="flat" dir="t"/>
            </a:scene3d>
            <a:sp3d prstMaterial="metal">
              <a:bevelT w="2857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grpSp>
      <p:grpSp>
        <p:nvGrpSpPr>
          <p:cNvPr id="99" name="98 Grupo"/>
          <p:cNvGrpSpPr/>
          <p:nvPr/>
        </p:nvGrpSpPr>
        <p:grpSpPr>
          <a:xfrm flipV="1">
            <a:off x="1826326" y="2067694"/>
            <a:ext cx="864096" cy="1797130"/>
            <a:chOff x="107504" y="123478"/>
            <a:chExt cx="864096" cy="1509098"/>
          </a:xfrm>
          <a:effectLst>
            <a:outerShdw sx="110000" sy="110000" algn="ctr" rotWithShape="0">
              <a:schemeClr val="tx1"/>
            </a:outerShdw>
          </a:effectLst>
        </p:grpSpPr>
        <p:sp>
          <p:nvSpPr>
            <p:cNvPr id="100" name="99 Rectángulo"/>
            <p:cNvSpPr/>
            <p:nvPr/>
          </p:nvSpPr>
          <p:spPr>
            <a:xfrm rot="5400000">
              <a:off x="-214997" y="445979"/>
              <a:ext cx="1509098" cy="864096"/>
            </a:xfrm>
            <a:prstGeom prst="rect">
              <a:avLst/>
            </a:prstGeom>
            <a:noFill/>
            <a:ln>
              <a:noFill/>
            </a:ln>
            <a:effectLst/>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01" name="100 Elipse"/>
            <p:cNvSpPr/>
            <p:nvPr/>
          </p:nvSpPr>
          <p:spPr>
            <a:xfrm rot="5400000">
              <a:off x="391572" y="632720"/>
              <a:ext cx="366230" cy="468872"/>
            </a:xfrm>
            <a:prstGeom prst="ellipse">
              <a:avLst/>
            </a:prstGeom>
            <a:solidFill>
              <a:srgbClr val="C00000"/>
            </a:solidFill>
            <a:ln>
              <a:noFill/>
            </a:ln>
            <a:scene3d>
              <a:camera prst="orthographicFront"/>
              <a:lightRig rig="flat" dir="t"/>
            </a:scene3d>
            <a:sp3d prstMaterial="metal">
              <a:bevelT w="2857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grpSp>
      <p:grpSp>
        <p:nvGrpSpPr>
          <p:cNvPr id="102" name="101 Grupo"/>
          <p:cNvGrpSpPr/>
          <p:nvPr/>
        </p:nvGrpSpPr>
        <p:grpSpPr>
          <a:xfrm flipV="1">
            <a:off x="2762430" y="2067694"/>
            <a:ext cx="864096" cy="1797130"/>
            <a:chOff x="107504" y="123478"/>
            <a:chExt cx="864096" cy="1509098"/>
          </a:xfrm>
          <a:effectLst>
            <a:outerShdw sx="110000" sy="110000" algn="ctr" rotWithShape="0">
              <a:schemeClr val="tx1"/>
            </a:outerShdw>
          </a:effectLst>
        </p:grpSpPr>
        <p:sp>
          <p:nvSpPr>
            <p:cNvPr id="103" name="102 Rectángulo"/>
            <p:cNvSpPr/>
            <p:nvPr/>
          </p:nvSpPr>
          <p:spPr>
            <a:xfrm rot="5400000">
              <a:off x="-214997" y="445979"/>
              <a:ext cx="1509098" cy="864096"/>
            </a:xfrm>
            <a:prstGeom prst="rect">
              <a:avLst/>
            </a:prstGeom>
            <a:noFill/>
            <a:ln>
              <a:noFill/>
            </a:ln>
            <a:effectLst/>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04" name="103 Elipse"/>
            <p:cNvSpPr/>
            <p:nvPr/>
          </p:nvSpPr>
          <p:spPr>
            <a:xfrm rot="5400000">
              <a:off x="391572" y="632720"/>
              <a:ext cx="366230" cy="468872"/>
            </a:xfrm>
            <a:prstGeom prst="ellipse">
              <a:avLst/>
            </a:prstGeom>
            <a:solidFill>
              <a:srgbClr val="C00000"/>
            </a:solidFill>
            <a:ln>
              <a:noFill/>
            </a:ln>
            <a:scene3d>
              <a:camera prst="orthographicFront"/>
              <a:lightRig rig="flat" dir="t"/>
            </a:scene3d>
            <a:sp3d prstMaterial="metal">
              <a:bevelT w="2857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grpSp>
      <p:grpSp>
        <p:nvGrpSpPr>
          <p:cNvPr id="105" name="104 Grupo"/>
          <p:cNvGrpSpPr/>
          <p:nvPr/>
        </p:nvGrpSpPr>
        <p:grpSpPr>
          <a:xfrm flipV="1">
            <a:off x="3698534" y="2067694"/>
            <a:ext cx="864096" cy="1797130"/>
            <a:chOff x="107504" y="123478"/>
            <a:chExt cx="864096" cy="1509098"/>
          </a:xfrm>
          <a:effectLst>
            <a:outerShdw sx="110000" sy="110000" algn="ctr" rotWithShape="0">
              <a:schemeClr val="tx1"/>
            </a:outerShdw>
          </a:effectLst>
        </p:grpSpPr>
        <p:sp>
          <p:nvSpPr>
            <p:cNvPr id="106" name="105 Rectángulo"/>
            <p:cNvSpPr/>
            <p:nvPr/>
          </p:nvSpPr>
          <p:spPr>
            <a:xfrm rot="5400000">
              <a:off x="-214997" y="445979"/>
              <a:ext cx="1509098" cy="864096"/>
            </a:xfrm>
            <a:prstGeom prst="rect">
              <a:avLst/>
            </a:prstGeom>
            <a:noFill/>
            <a:ln>
              <a:noFill/>
            </a:ln>
            <a:effectLst/>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07" name="106 Elipse"/>
            <p:cNvSpPr/>
            <p:nvPr/>
          </p:nvSpPr>
          <p:spPr>
            <a:xfrm rot="5400000">
              <a:off x="391572" y="632720"/>
              <a:ext cx="366230" cy="468872"/>
            </a:xfrm>
            <a:prstGeom prst="ellipse">
              <a:avLst/>
            </a:prstGeom>
            <a:solidFill>
              <a:srgbClr val="C00000"/>
            </a:solidFill>
            <a:ln>
              <a:noFill/>
            </a:ln>
            <a:scene3d>
              <a:camera prst="orthographicFront"/>
              <a:lightRig rig="flat" dir="t"/>
            </a:scene3d>
            <a:sp3d prstMaterial="metal">
              <a:bevelT w="2857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grpSp>
      <p:grpSp>
        <p:nvGrpSpPr>
          <p:cNvPr id="108" name="107 Grupo"/>
          <p:cNvGrpSpPr/>
          <p:nvPr/>
        </p:nvGrpSpPr>
        <p:grpSpPr>
          <a:xfrm flipV="1">
            <a:off x="4634638" y="2067694"/>
            <a:ext cx="864096" cy="1797130"/>
            <a:chOff x="107504" y="123478"/>
            <a:chExt cx="864096" cy="1509098"/>
          </a:xfrm>
          <a:effectLst>
            <a:outerShdw sx="110000" sy="110000" algn="ctr" rotWithShape="0">
              <a:schemeClr val="tx1"/>
            </a:outerShdw>
          </a:effectLst>
        </p:grpSpPr>
        <p:sp>
          <p:nvSpPr>
            <p:cNvPr id="109" name="108 Rectángulo"/>
            <p:cNvSpPr/>
            <p:nvPr/>
          </p:nvSpPr>
          <p:spPr>
            <a:xfrm rot="5400000">
              <a:off x="-214997" y="445979"/>
              <a:ext cx="1509098" cy="864096"/>
            </a:xfrm>
            <a:prstGeom prst="rect">
              <a:avLst/>
            </a:prstGeom>
            <a:noFill/>
            <a:ln>
              <a:noFill/>
            </a:ln>
            <a:effectLst/>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10" name="109 Elipse"/>
            <p:cNvSpPr/>
            <p:nvPr/>
          </p:nvSpPr>
          <p:spPr>
            <a:xfrm rot="5400000">
              <a:off x="391572" y="632720"/>
              <a:ext cx="366230" cy="468872"/>
            </a:xfrm>
            <a:prstGeom prst="ellipse">
              <a:avLst/>
            </a:prstGeom>
            <a:solidFill>
              <a:srgbClr val="C00000"/>
            </a:solidFill>
            <a:ln>
              <a:noFill/>
            </a:ln>
            <a:scene3d>
              <a:camera prst="orthographicFront"/>
              <a:lightRig rig="flat" dir="t"/>
            </a:scene3d>
            <a:sp3d prstMaterial="metal">
              <a:bevelT w="2857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grpSp>
      <p:grpSp>
        <p:nvGrpSpPr>
          <p:cNvPr id="111" name="110 Grupo"/>
          <p:cNvGrpSpPr/>
          <p:nvPr/>
        </p:nvGrpSpPr>
        <p:grpSpPr>
          <a:xfrm flipV="1">
            <a:off x="5498734" y="2067694"/>
            <a:ext cx="864096" cy="1797130"/>
            <a:chOff x="107504" y="123478"/>
            <a:chExt cx="864096" cy="1509098"/>
          </a:xfrm>
          <a:effectLst>
            <a:outerShdw sx="110000" sy="110000" algn="ctr" rotWithShape="0">
              <a:schemeClr val="tx1"/>
            </a:outerShdw>
          </a:effectLst>
        </p:grpSpPr>
        <p:sp>
          <p:nvSpPr>
            <p:cNvPr id="112" name="111 Rectángulo"/>
            <p:cNvSpPr/>
            <p:nvPr/>
          </p:nvSpPr>
          <p:spPr>
            <a:xfrm rot="5400000">
              <a:off x="-214997" y="445979"/>
              <a:ext cx="1509098" cy="864096"/>
            </a:xfrm>
            <a:prstGeom prst="rect">
              <a:avLst/>
            </a:prstGeom>
            <a:noFill/>
            <a:ln>
              <a:noFill/>
            </a:ln>
            <a:effectLst/>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13" name="112 Elipse"/>
            <p:cNvSpPr/>
            <p:nvPr/>
          </p:nvSpPr>
          <p:spPr>
            <a:xfrm rot="5400000">
              <a:off x="391572" y="632720"/>
              <a:ext cx="366230" cy="468872"/>
            </a:xfrm>
            <a:prstGeom prst="ellipse">
              <a:avLst/>
            </a:prstGeom>
            <a:solidFill>
              <a:srgbClr val="C00000"/>
            </a:solidFill>
            <a:ln>
              <a:noFill/>
            </a:ln>
            <a:scene3d>
              <a:camera prst="orthographicFront"/>
              <a:lightRig rig="flat" dir="t"/>
            </a:scene3d>
            <a:sp3d prstMaterial="metal">
              <a:bevelT w="2857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grpSp>
      <p:grpSp>
        <p:nvGrpSpPr>
          <p:cNvPr id="114" name="113 Grupo"/>
          <p:cNvGrpSpPr/>
          <p:nvPr/>
        </p:nvGrpSpPr>
        <p:grpSpPr>
          <a:xfrm flipV="1">
            <a:off x="6434838" y="2067694"/>
            <a:ext cx="864096" cy="1797130"/>
            <a:chOff x="107504" y="123478"/>
            <a:chExt cx="864096" cy="1509098"/>
          </a:xfrm>
          <a:effectLst>
            <a:outerShdw sx="110000" sy="110000" algn="ctr" rotWithShape="0">
              <a:schemeClr val="tx1"/>
            </a:outerShdw>
          </a:effectLst>
        </p:grpSpPr>
        <p:sp>
          <p:nvSpPr>
            <p:cNvPr id="115" name="114 Rectángulo"/>
            <p:cNvSpPr/>
            <p:nvPr/>
          </p:nvSpPr>
          <p:spPr>
            <a:xfrm rot="5400000">
              <a:off x="-214997" y="445979"/>
              <a:ext cx="1509098" cy="864096"/>
            </a:xfrm>
            <a:prstGeom prst="rect">
              <a:avLst/>
            </a:prstGeom>
            <a:noFill/>
            <a:ln>
              <a:noFill/>
            </a:ln>
            <a:effectLst/>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16" name="115 Elipse"/>
            <p:cNvSpPr/>
            <p:nvPr/>
          </p:nvSpPr>
          <p:spPr>
            <a:xfrm rot="5400000">
              <a:off x="391572" y="632720"/>
              <a:ext cx="366230" cy="468872"/>
            </a:xfrm>
            <a:prstGeom prst="ellipse">
              <a:avLst/>
            </a:prstGeom>
            <a:solidFill>
              <a:srgbClr val="C00000"/>
            </a:solidFill>
            <a:ln>
              <a:noFill/>
            </a:ln>
            <a:scene3d>
              <a:camera prst="orthographicFront"/>
              <a:lightRig rig="flat" dir="t"/>
            </a:scene3d>
            <a:sp3d prstMaterial="metal">
              <a:bevelT w="2857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grpSp>
      <p:grpSp>
        <p:nvGrpSpPr>
          <p:cNvPr id="117" name="116 Grupo"/>
          <p:cNvGrpSpPr/>
          <p:nvPr/>
        </p:nvGrpSpPr>
        <p:grpSpPr>
          <a:xfrm flipV="1">
            <a:off x="7238758" y="2067694"/>
            <a:ext cx="864096" cy="1797130"/>
            <a:chOff x="107504" y="123478"/>
            <a:chExt cx="864096" cy="1509098"/>
          </a:xfrm>
          <a:effectLst>
            <a:outerShdw sx="110000" sy="110000" algn="ctr" rotWithShape="0">
              <a:schemeClr val="tx1"/>
            </a:outerShdw>
          </a:effectLst>
        </p:grpSpPr>
        <p:sp>
          <p:nvSpPr>
            <p:cNvPr id="118" name="117 Rectángulo"/>
            <p:cNvSpPr/>
            <p:nvPr/>
          </p:nvSpPr>
          <p:spPr>
            <a:xfrm rot="5400000">
              <a:off x="-214997" y="445979"/>
              <a:ext cx="1509098" cy="864096"/>
            </a:xfrm>
            <a:prstGeom prst="rect">
              <a:avLst/>
            </a:prstGeom>
            <a:noFill/>
            <a:ln>
              <a:noFill/>
            </a:ln>
            <a:effectLst/>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19" name="118 Elipse"/>
            <p:cNvSpPr/>
            <p:nvPr/>
          </p:nvSpPr>
          <p:spPr>
            <a:xfrm rot="5400000">
              <a:off x="391572" y="632720"/>
              <a:ext cx="366230" cy="468872"/>
            </a:xfrm>
            <a:prstGeom prst="ellipse">
              <a:avLst/>
            </a:prstGeom>
            <a:solidFill>
              <a:srgbClr val="C00000"/>
            </a:solidFill>
            <a:ln>
              <a:noFill/>
            </a:ln>
            <a:scene3d>
              <a:camera prst="orthographicFront"/>
              <a:lightRig rig="flat" dir="t"/>
            </a:scene3d>
            <a:sp3d prstMaterial="metal">
              <a:bevelT w="2857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grpSp>
      <p:grpSp>
        <p:nvGrpSpPr>
          <p:cNvPr id="120" name="119 Grupo"/>
          <p:cNvGrpSpPr/>
          <p:nvPr/>
        </p:nvGrpSpPr>
        <p:grpSpPr>
          <a:xfrm flipV="1">
            <a:off x="8174862" y="2067694"/>
            <a:ext cx="864096" cy="1797130"/>
            <a:chOff x="107504" y="123478"/>
            <a:chExt cx="864096" cy="1509098"/>
          </a:xfrm>
          <a:effectLst>
            <a:outerShdw sx="110000" sy="110000" algn="ctr" rotWithShape="0">
              <a:schemeClr val="tx1"/>
            </a:outerShdw>
          </a:effectLst>
        </p:grpSpPr>
        <p:sp>
          <p:nvSpPr>
            <p:cNvPr id="121" name="120 Rectángulo"/>
            <p:cNvSpPr/>
            <p:nvPr/>
          </p:nvSpPr>
          <p:spPr>
            <a:xfrm rot="5400000">
              <a:off x="-214997" y="445979"/>
              <a:ext cx="1509098" cy="864096"/>
            </a:xfrm>
            <a:prstGeom prst="rect">
              <a:avLst/>
            </a:prstGeom>
            <a:noFill/>
            <a:ln>
              <a:noFill/>
            </a:ln>
            <a:effectLst/>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22" name="121 Elipse"/>
            <p:cNvSpPr/>
            <p:nvPr/>
          </p:nvSpPr>
          <p:spPr>
            <a:xfrm rot="5400000">
              <a:off x="391572" y="632720"/>
              <a:ext cx="366230" cy="468872"/>
            </a:xfrm>
            <a:prstGeom prst="ellipse">
              <a:avLst/>
            </a:prstGeom>
            <a:solidFill>
              <a:srgbClr val="C00000"/>
            </a:solidFill>
            <a:ln>
              <a:noFill/>
            </a:ln>
            <a:scene3d>
              <a:camera prst="orthographicFront"/>
              <a:lightRig rig="flat" dir="t"/>
            </a:scene3d>
            <a:sp3d prstMaterial="metal">
              <a:bevelT w="2857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grpSp>
      <p:grpSp>
        <p:nvGrpSpPr>
          <p:cNvPr id="123" name="122 Grupo"/>
          <p:cNvGrpSpPr/>
          <p:nvPr/>
        </p:nvGrpSpPr>
        <p:grpSpPr>
          <a:xfrm flipV="1">
            <a:off x="566694" y="2859782"/>
            <a:ext cx="864096" cy="1797130"/>
            <a:chOff x="107504" y="123478"/>
            <a:chExt cx="864096" cy="1509098"/>
          </a:xfrm>
          <a:effectLst>
            <a:outerShdw sx="110000" sy="110000" algn="ctr" rotWithShape="0">
              <a:schemeClr val="tx1"/>
            </a:outerShdw>
          </a:effectLst>
        </p:grpSpPr>
        <p:sp>
          <p:nvSpPr>
            <p:cNvPr id="124" name="123 Rectángulo"/>
            <p:cNvSpPr/>
            <p:nvPr/>
          </p:nvSpPr>
          <p:spPr>
            <a:xfrm rot="5400000">
              <a:off x="-214997" y="445979"/>
              <a:ext cx="1509098" cy="864096"/>
            </a:xfrm>
            <a:prstGeom prst="rect">
              <a:avLst/>
            </a:prstGeom>
            <a:noFill/>
            <a:ln>
              <a:noFill/>
            </a:ln>
            <a:effectLst/>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25" name="124 Elipse"/>
            <p:cNvSpPr/>
            <p:nvPr/>
          </p:nvSpPr>
          <p:spPr>
            <a:xfrm rot="5400000">
              <a:off x="391572" y="632720"/>
              <a:ext cx="366230" cy="468872"/>
            </a:xfrm>
            <a:prstGeom prst="ellipse">
              <a:avLst/>
            </a:prstGeom>
            <a:solidFill>
              <a:srgbClr val="5C5CD6"/>
            </a:solidFill>
            <a:ln>
              <a:noFill/>
            </a:ln>
            <a:scene3d>
              <a:camera prst="orthographicFront"/>
              <a:lightRig rig="flat" dir="t"/>
            </a:scene3d>
            <a:sp3d prstMaterial="metal">
              <a:bevelT w="2857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grpSp>
      <p:grpSp>
        <p:nvGrpSpPr>
          <p:cNvPr id="126" name="125 Grupo"/>
          <p:cNvGrpSpPr/>
          <p:nvPr/>
        </p:nvGrpSpPr>
        <p:grpSpPr>
          <a:xfrm flipV="1">
            <a:off x="1502798" y="2859782"/>
            <a:ext cx="864096" cy="1797130"/>
            <a:chOff x="107504" y="123478"/>
            <a:chExt cx="864096" cy="1509098"/>
          </a:xfrm>
          <a:effectLst>
            <a:outerShdw sx="110000" sy="110000" algn="ctr" rotWithShape="0">
              <a:schemeClr val="tx1"/>
            </a:outerShdw>
          </a:effectLst>
        </p:grpSpPr>
        <p:sp>
          <p:nvSpPr>
            <p:cNvPr id="127" name="126 Rectángulo"/>
            <p:cNvSpPr/>
            <p:nvPr/>
          </p:nvSpPr>
          <p:spPr>
            <a:xfrm rot="5400000">
              <a:off x="-214997" y="445979"/>
              <a:ext cx="1509098" cy="864096"/>
            </a:xfrm>
            <a:prstGeom prst="rect">
              <a:avLst/>
            </a:prstGeom>
            <a:noFill/>
            <a:ln>
              <a:noFill/>
            </a:ln>
            <a:effectLst/>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28" name="127 Elipse"/>
            <p:cNvSpPr/>
            <p:nvPr/>
          </p:nvSpPr>
          <p:spPr>
            <a:xfrm rot="5400000">
              <a:off x="391572" y="632720"/>
              <a:ext cx="366230" cy="468872"/>
            </a:xfrm>
            <a:prstGeom prst="ellipse">
              <a:avLst/>
            </a:prstGeom>
            <a:solidFill>
              <a:srgbClr val="5C5CD6"/>
            </a:solidFill>
            <a:ln>
              <a:noFill/>
            </a:ln>
            <a:scene3d>
              <a:camera prst="orthographicFront"/>
              <a:lightRig rig="flat" dir="t"/>
            </a:scene3d>
            <a:sp3d prstMaterial="metal">
              <a:bevelT w="2857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grpSp>
      <p:grpSp>
        <p:nvGrpSpPr>
          <p:cNvPr id="129" name="128 Grupo"/>
          <p:cNvGrpSpPr/>
          <p:nvPr/>
        </p:nvGrpSpPr>
        <p:grpSpPr>
          <a:xfrm flipV="1">
            <a:off x="2366894" y="2859782"/>
            <a:ext cx="864096" cy="1797130"/>
            <a:chOff x="107504" y="123478"/>
            <a:chExt cx="864096" cy="1509098"/>
          </a:xfrm>
          <a:effectLst>
            <a:outerShdw sx="110000" sy="110000" algn="ctr" rotWithShape="0">
              <a:schemeClr val="tx1"/>
            </a:outerShdw>
          </a:effectLst>
        </p:grpSpPr>
        <p:sp>
          <p:nvSpPr>
            <p:cNvPr id="130" name="129 Rectángulo"/>
            <p:cNvSpPr/>
            <p:nvPr/>
          </p:nvSpPr>
          <p:spPr>
            <a:xfrm rot="5400000">
              <a:off x="-214997" y="445979"/>
              <a:ext cx="1509098" cy="864096"/>
            </a:xfrm>
            <a:prstGeom prst="rect">
              <a:avLst/>
            </a:prstGeom>
            <a:noFill/>
            <a:ln>
              <a:noFill/>
            </a:ln>
            <a:effectLst/>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31" name="130 Elipse"/>
            <p:cNvSpPr/>
            <p:nvPr/>
          </p:nvSpPr>
          <p:spPr>
            <a:xfrm rot="5400000">
              <a:off x="391572" y="632720"/>
              <a:ext cx="366230" cy="468872"/>
            </a:xfrm>
            <a:prstGeom prst="ellipse">
              <a:avLst/>
            </a:prstGeom>
            <a:solidFill>
              <a:srgbClr val="5C5CD6"/>
            </a:solidFill>
            <a:ln>
              <a:noFill/>
            </a:ln>
            <a:scene3d>
              <a:camera prst="orthographicFront"/>
              <a:lightRig rig="flat" dir="t"/>
            </a:scene3d>
            <a:sp3d prstMaterial="metal">
              <a:bevelT w="2857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grpSp>
      <p:grpSp>
        <p:nvGrpSpPr>
          <p:cNvPr id="132" name="131 Grupo"/>
          <p:cNvGrpSpPr/>
          <p:nvPr/>
        </p:nvGrpSpPr>
        <p:grpSpPr>
          <a:xfrm flipV="1">
            <a:off x="3302998" y="2859782"/>
            <a:ext cx="864096" cy="1797130"/>
            <a:chOff x="107504" y="123478"/>
            <a:chExt cx="864096" cy="1509098"/>
          </a:xfrm>
          <a:effectLst>
            <a:outerShdw sx="110000" sy="110000" algn="ctr" rotWithShape="0">
              <a:schemeClr val="tx1"/>
            </a:outerShdw>
          </a:effectLst>
        </p:grpSpPr>
        <p:sp>
          <p:nvSpPr>
            <p:cNvPr id="133" name="132 Rectángulo"/>
            <p:cNvSpPr/>
            <p:nvPr/>
          </p:nvSpPr>
          <p:spPr>
            <a:xfrm rot="5400000">
              <a:off x="-214997" y="445979"/>
              <a:ext cx="1509098" cy="864096"/>
            </a:xfrm>
            <a:prstGeom prst="rect">
              <a:avLst/>
            </a:prstGeom>
            <a:noFill/>
            <a:ln>
              <a:noFill/>
            </a:ln>
            <a:effectLst/>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34" name="133 Elipse"/>
            <p:cNvSpPr/>
            <p:nvPr/>
          </p:nvSpPr>
          <p:spPr>
            <a:xfrm rot="5400000">
              <a:off x="391572" y="632720"/>
              <a:ext cx="366230" cy="468872"/>
            </a:xfrm>
            <a:prstGeom prst="ellipse">
              <a:avLst/>
            </a:prstGeom>
            <a:solidFill>
              <a:srgbClr val="5C5CD6"/>
            </a:solidFill>
            <a:ln>
              <a:noFill/>
            </a:ln>
            <a:scene3d>
              <a:camera prst="orthographicFront"/>
              <a:lightRig rig="flat" dir="t"/>
            </a:scene3d>
            <a:sp3d prstMaterial="metal">
              <a:bevelT w="2857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grpSp>
      <p:grpSp>
        <p:nvGrpSpPr>
          <p:cNvPr id="135" name="134 Grupo"/>
          <p:cNvGrpSpPr/>
          <p:nvPr/>
        </p:nvGrpSpPr>
        <p:grpSpPr>
          <a:xfrm flipV="1">
            <a:off x="4239102" y="2859782"/>
            <a:ext cx="864096" cy="1797130"/>
            <a:chOff x="107504" y="123478"/>
            <a:chExt cx="864096" cy="1509098"/>
          </a:xfrm>
          <a:effectLst>
            <a:outerShdw sx="110000" sy="110000" algn="ctr" rotWithShape="0">
              <a:schemeClr val="tx1"/>
            </a:outerShdw>
          </a:effectLst>
        </p:grpSpPr>
        <p:sp>
          <p:nvSpPr>
            <p:cNvPr id="136" name="135 Rectángulo"/>
            <p:cNvSpPr/>
            <p:nvPr/>
          </p:nvSpPr>
          <p:spPr>
            <a:xfrm rot="5400000">
              <a:off x="-214997" y="445979"/>
              <a:ext cx="1509098" cy="864096"/>
            </a:xfrm>
            <a:prstGeom prst="rect">
              <a:avLst/>
            </a:prstGeom>
            <a:noFill/>
            <a:ln>
              <a:noFill/>
            </a:ln>
            <a:effectLst/>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37" name="136 Elipse"/>
            <p:cNvSpPr/>
            <p:nvPr/>
          </p:nvSpPr>
          <p:spPr>
            <a:xfrm rot="5400000">
              <a:off x="391572" y="632720"/>
              <a:ext cx="366230" cy="468872"/>
            </a:xfrm>
            <a:prstGeom prst="ellipse">
              <a:avLst/>
            </a:prstGeom>
            <a:solidFill>
              <a:srgbClr val="5C5CD6"/>
            </a:solidFill>
            <a:ln>
              <a:noFill/>
            </a:ln>
            <a:scene3d>
              <a:camera prst="orthographicFront"/>
              <a:lightRig rig="flat" dir="t"/>
            </a:scene3d>
            <a:sp3d prstMaterial="metal">
              <a:bevelT w="2857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grpSp>
      <p:grpSp>
        <p:nvGrpSpPr>
          <p:cNvPr id="138" name="137 Grupo"/>
          <p:cNvGrpSpPr/>
          <p:nvPr/>
        </p:nvGrpSpPr>
        <p:grpSpPr>
          <a:xfrm flipV="1">
            <a:off x="5175206" y="2859782"/>
            <a:ext cx="864096" cy="1797130"/>
            <a:chOff x="107504" y="123478"/>
            <a:chExt cx="864096" cy="1509098"/>
          </a:xfrm>
          <a:effectLst>
            <a:outerShdw sx="110000" sy="110000" algn="ctr" rotWithShape="0">
              <a:schemeClr val="tx1"/>
            </a:outerShdw>
          </a:effectLst>
        </p:grpSpPr>
        <p:sp>
          <p:nvSpPr>
            <p:cNvPr id="139" name="138 Rectángulo"/>
            <p:cNvSpPr/>
            <p:nvPr/>
          </p:nvSpPr>
          <p:spPr>
            <a:xfrm rot="5400000">
              <a:off x="-214997" y="445979"/>
              <a:ext cx="1509098" cy="864096"/>
            </a:xfrm>
            <a:prstGeom prst="rect">
              <a:avLst/>
            </a:prstGeom>
            <a:noFill/>
            <a:ln>
              <a:noFill/>
            </a:ln>
            <a:effectLst/>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40" name="139 Elipse"/>
            <p:cNvSpPr/>
            <p:nvPr/>
          </p:nvSpPr>
          <p:spPr>
            <a:xfrm rot="5400000">
              <a:off x="391572" y="632720"/>
              <a:ext cx="366230" cy="468872"/>
            </a:xfrm>
            <a:prstGeom prst="ellipse">
              <a:avLst/>
            </a:prstGeom>
            <a:solidFill>
              <a:srgbClr val="5C5CD6"/>
            </a:solidFill>
            <a:ln>
              <a:noFill/>
            </a:ln>
            <a:scene3d>
              <a:camera prst="orthographicFront"/>
              <a:lightRig rig="flat" dir="t"/>
            </a:scene3d>
            <a:sp3d prstMaterial="metal">
              <a:bevelT w="2857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grpSp>
      <p:grpSp>
        <p:nvGrpSpPr>
          <p:cNvPr id="141" name="140 Grupo"/>
          <p:cNvGrpSpPr/>
          <p:nvPr/>
        </p:nvGrpSpPr>
        <p:grpSpPr>
          <a:xfrm flipV="1">
            <a:off x="6039302" y="2859782"/>
            <a:ext cx="864096" cy="1797130"/>
            <a:chOff x="107504" y="123478"/>
            <a:chExt cx="864096" cy="1509098"/>
          </a:xfrm>
          <a:effectLst>
            <a:outerShdw sx="110000" sy="110000" algn="ctr" rotWithShape="0">
              <a:schemeClr val="tx1"/>
            </a:outerShdw>
          </a:effectLst>
        </p:grpSpPr>
        <p:sp>
          <p:nvSpPr>
            <p:cNvPr id="142" name="141 Rectángulo"/>
            <p:cNvSpPr/>
            <p:nvPr/>
          </p:nvSpPr>
          <p:spPr>
            <a:xfrm rot="5400000">
              <a:off x="-214997" y="445979"/>
              <a:ext cx="1509098" cy="864096"/>
            </a:xfrm>
            <a:prstGeom prst="rect">
              <a:avLst/>
            </a:prstGeom>
            <a:noFill/>
            <a:ln>
              <a:noFill/>
            </a:ln>
            <a:effectLst/>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43" name="142 Elipse"/>
            <p:cNvSpPr/>
            <p:nvPr/>
          </p:nvSpPr>
          <p:spPr>
            <a:xfrm rot="5400000">
              <a:off x="391572" y="632720"/>
              <a:ext cx="366230" cy="468872"/>
            </a:xfrm>
            <a:prstGeom prst="ellipse">
              <a:avLst/>
            </a:prstGeom>
            <a:solidFill>
              <a:srgbClr val="5C5CD6"/>
            </a:solidFill>
            <a:ln>
              <a:noFill/>
            </a:ln>
            <a:scene3d>
              <a:camera prst="orthographicFront"/>
              <a:lightRig rig="flat" dir="t"/>
            </a:scene3d>
            <a:sp3d prstMaterial="metal">
              <a:bevelT w="2857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grpSp>
      <p:grpSp>
        <p:nvGrpSpPr>
          <p:cNvPr id="144" name="143 Grupo"/>
          <p:cNvGrpSpPr/>
          <p:nvPr/>
        </p:nvGrpSpPr>
        <p:grpSpPr>
          <a:xfrm flipV="1">
            <a:off x="6975406" y="2859782"/>
            <a:ext cx="864096" cy="1797130"/>
            <a:chOff x="107504" y="123478"/>
            <a:chExt cx="864096" cy="1509098"/>
          </a:xfrm>
          <a:effectLst>
            <a:outerShdw sx="110000" sy="110000" algn="ctr" rotWithShape="0">
              <a:schemeClr val="tx1"/>
            </a:outerShdw>
          </a:effectLst>
        </p:grpSpPr>
        <p:sp>
          <p:nvSpPr>
            <p:cNvPr id="145" name="144 Rectángulo"/>
            <p:cNvSpPr/>
            <p:nvPr/>
          </p:nvSpPr>
          <p:spPr>
            <a:xfrm rot="5400000">
              <a:off x="-214997" y="445979"/>
              <a:ext cx="1509098" cy="864096"/>
            </a:xfrm>
            <a:prstGeom prst="rect">
              <a:avLst/>
            </a:prstGeom>
            <a:noFill/>
            <a:ln>
              <a:noFill/>
            </a:ln>
            <a:effectLst/>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46" name="145 Elipse"/>
            <p:cNvSpPr/>
            <p:nvPr/>
          </p:nvSpPr>
          <p:spPr>
            <a:xfrm rot="5400000">
              <a:off x="391572" y="632720"/>
              <a:ext cx="366230" cy="468872"/>
            </a:xfrm>
            <a:prstGeom prst="ellipse">
              <a:avLst/>
            </a:prstGeom>
            <a:solidFill>
              <a:srgbClr val="5C5CD6"/>
            </a:solidFill>
            <a:ln>
              <a:noFill/>
            </a:ln>
            <a:scene3d>
              <a:camera prst="orthographicFront"/>
              <a:lightRig rig="flat" dir="t"/>
            </a:scene3d>
            <a:sp3d prstMaterial="metal">
              <a:bevelT w="2857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grpSp>
      <p:grpSp>
        <p:nvGrpSpPr>
          <p:cNvPr id="147" name="146 Grupo"/>
          <p:cNvGrpSpPr/>
          <p:nvPr/>
        </p:nvGrpSpPr>
        <p:grpSpPr>
          <a:xfrm flipV="1">
            <a:off x="7779326" y="2859782"/>
            <a:ext cx="864096" cy="1797130"/>
            <a:chOff x="107504" y="123478"/>
            <a:chExt cx="864096" cy="1509098"/>
          </a:xfrm>
          <a:effectLst>
            <a:outerShdw sx="110000" sy="110000" algn="ctr" rotWithShape="0">
              <a:schemeClr val="tx1"/>
            </a:outerShdw>
          </a:effectLst>
        </p:grpSpPr>
        <p:sp>
          <p:nvSpPr>
            <p:cNvPr id="148" name="147 Rectángulo"/>
            <p:cNvSpPr/>
            <p:nvPr/>
          </p:nvSpPr>
          <p:spPr>
            <a:xfrm rot="5400000">
              <a:off x="-214997" y="445979"/>
              <a:ext cx="1509098" cy="864096"/>
            </a:xfrm>
            <a:prstGeom prst="rect">
              <a:avLst/>
            </a:prstGeom>
            <a:noFill/>
            <a:ln>
              <a:noFill/>
            </a:ln>
            <a:effectLst/>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49" name="148 Elipse"/>
            <p:cNvSpPr/>
            <p:nvPr/>
          </p:nvSpPr>
          <p:spPr>
            <a:xfrm rot="5400000">
              <a:off x="391572" y="632720"/>
              <a:ext cx="366230" cy="468872"/>
            </a:xfrm>
            <a:prstGeom prst="ellipse">
              <a:avLst/>
            </a:prstGeom>
            <a:solidFill>
              <a:srgbClr val="5C5CD6"/>
            </a:solidFill>
            <a:ln>
              <a:noFill/>
            </a:ln>
            <a:scene3d>
              <a:camera prst="orthographicFront"/>
              <a:lightRig rig="flat" dir="t"/>
            </a:scene3d>
            <a:sp3d prstMaterial="metal">
              <a:bevelT w="2857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grpSp>
      <p:grpSp>
        <p:nvGrpSpPr>
          <p:cNvPr id="150" name="149 Grupo"/>
          <p:cNvGrpSpPr/>
          <p:nvPr/>
        </p:nvGrpSpPr>
        <p:grpSpPr>
          <a:xfrm flipV="1">
            <a:off x="26126" y="3795886"/>
            <a:ext cx="864096" cy="1797130"/>
            <a:chOff x="107504" y="123478"/>
            <a:chExt cx="864096" cy="1509098"/>
          </a:xfrm>
          <a:effectLst>
            <a:outerShdw sx="110000" sy="110000" algn="ctr" rotWithShape="0">
              <a:schemeClr val="tx1"/>
            </a:outerShdw>
          </a:effectLst>
        </p:grpSpPr>
        <p:sp>
          <p:nvSpPr>
            <p:cNvPr id="151" name="150 Rectángulo"/>
            <p:cNvSpPr/>
            <p:nvPr/>
          </p:nvSpPr>
          <p:spPr>
            <a:xfrm rot="5400000">
              <a:off x="-214997" y="445979"/>
              <a:ext cx="1509098" cy="864096"/>
            </a:xfrm>
            <a:prstGeom prst="rect">
              <a:avLst/>
            </a:prstGeom>
            <a:noFill/>
            <a:ln>
              <a:noFill/>
            </a:ln>
            <a:effectLst/>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52" name="151 Elipse"/>
            <p:cNvSpPr/>
            <p:nvPr/>
          </p:nvSpPr>
          <p:spPr>
            <a:xfrm rot="5400000">
              <a:off x="391572" y="632720"/>
              <a:ext cx="366230" cy="468872"/>
            </a:xfrm>
            <a:prstGeom prst="ellipse">
              <a:avLst/>
            </a:prstGeom>
            <a:solidFill>
              <a:srgbClr val="C00000"/>
            </a:solidFill>
            <a:ln>
              <a:noFill/>
            </a:ln>
            <a:scene3d>
              <a:camera prst="orthographicFront"/>
              <a:lightRig rig="flat" dir="t"/>
            </a:scene3d>
            <a:sp3d prstMaterial="metal">
              <a:bevelT w="2857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grpSp>
      <p:grpSp>
        <p:nvGrpSpPr>
          <p:cNvPr id="153" name="152 Grupo"/>
          <p:cNvGrpSpPr/>
          <p:nvPr/>
        </p:nvGrpSpPr>
        <p:grpSpPr>
          <a:xfrm flipV="1">
            <a:off x="962230" y="3795886"/>
            <a:ext cx="864096" cy="1797130"/>
            <a:chOff x="107504" y="123478"/>
            <a:chExt cx="864096" cy="1509098"/>
          </a:xfrm>
          <a:effectLst>
            <a:outerShdw sx="110000" sy="110000" algn="ctr" rotWithShape="0">
              <a:schemeClr val="tx1"/>
            </a:outerShdw>
          </a:effectLst>
        </p:grpSpPr>
        <p:sp>
          <p:nvSpPr>
            <p:cNvPr id="154" name="153 Rectángulo"/>
            <p:cNvSpPr/>
            <p:nvPr/>
          </p:nvSpPr>
          <p:spPr>
            <a:xfrm rot="5400000">
              <a:off x="-214997" y="445979"/>
              <a:ext cx="1509098" cy="864096"/>
            </a:xfrm>
            <a:prstGeom prst="rect">
              <a:avLst/>
            </a:prstGeom>
            <a:noFill/>
            <a:ln>
              <a:noFill/>
            </a:ln>
            <a:effectLst/>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55" name="154 Elipse"/>
            <p:cNvSpPr/>
            <p:nvPr/>
          </p:nvSpPr>
          <p:spPr>
            <a:xfrm rot="5400000">
              <a:off x="391572" y="632720"/>
              <a:ext cx="366230" cy="468872"/>
            </a:xfrm>
            <a:prstGeom prst="ellipse">
              <a:avLst/>
            </a:prstGeom>
            <a:solidFill>
              <a:srgbClr val="C00000"/>
            </a:solidFill>
            <a:ln>
              <a:noFill/>
            </a:ln>
            <a:scene3d>
              <a:camera prst="orthographicFront"/>
              <a:lightRig rig="flat" dir="t"/>
            </a:scene3d>
            <a:sp3d prstMaterial="metal">
              <a:bevelT w="2857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grpSp>
      <p:grpSp>
        <p:nvGrpSpPr>
          <p:cNvPr id="156" name="155 Grupo"/>
          <p:cNvGrpSpPr/>
          <p:nvPr/>
        </p:nvGrpSpPr>
        <p:grpSpPr>
          <a:xfrm flipV="1">
            <a:off x="1826326" y="3795886"/>
            <a:ext cx="864096" cy="1797130"/>
            <a:chOff x="107504" y="123478"/>
            <a:chExt cx="864096" cy="1509098"/>
          </a:xfrm>
          <a:effectLst>
            <a:outerShdw sx="110000" sy="110000" algn="ctr" rotWithShape="0">
              <a:schemeClr val="tx1"/>
            </a:outerShdw>
          </a:effectLst>
        </p:grpSpPr>
        <p:sp>
          <p:nvSpPr>
            <p:cNvPr id="157" name="156 Rectángulo"/>
            <p:cNvSpPr/>
            <p:nvPr/>
          </p:nvSpPr>
          <p:spPr>
            <a:xfrm rot="5400000">
              <a:off x="-214997" y="445979"/>
              <a:ext cx="1509098" cy="864096"/>
            </a:xfrm>
            <a:prstGeom prst="rect">
              <a:avLst/>
            </a:prstGeom>
            <a:noFill/>
            <a:ln>
              <a:noFill/>
            </a:ln>
            <a:effectLst/>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58" name="157 Elipse"/>
            <p:cNvSpPr/>
            <p:nvPr/>
          </p:nvSpPr>
          <p:spPr>
            <a:xfrm rot="5400000">
              <a:off x="391572" y="632720"/>
              <a:ext cx="366230" cy="468872"/>
            </a:xfrm>
            <a:prstGeom prst="ellipse">
              <a:avLst/>
            </a:prstGeom>
            <a:solidFill>
              <a:srgbClr val="C00000"/>
            </a:solidFill>
            <a:ln>
              <a:noFill/>
            </a:ln>
            <a:scene3d>
              <a:camera prst="orthographicFront"/>
              <a:lightRig rig="flat" dir="t"/>
            </a:scene3d>
            <a:sp3d prstMaterial="metal">
              <a:bevelT w="2857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grpSp>
      <p:grpSp>
        <p:nvGrpSpPr>
          <p:cNvPr id="159" name="158 Grupo"/>
          <p:cNvGrpSpPr/>
          <p:nvPr/>
        </p:nvGrpSpPr>
        <p:grpSpPr>
          <a:xfrm flipV="1">
            <a:off x="2762430" y="3795886"/>
            <a:ext cx="864096" cy="1797130"/>
            <a:chOff x="107504" y="123478"/>
            <a:chExt cx="864096" cy="1509098"/>
          </a:xfrm>
          <a:effectLst>
            <a:outerShdw sx="110000" sy="110000" algn="ctr" rotWithShape="0">
              <a:schemeClr val="tx1"/>
            </a:outerShdw>
          </a:effectLst>
        </p:grpSpPr>
        <p:sp>
          <p:nvSpPr>
            <p:cNvPr id="160" name="159 Rectángulo"/>
            <p:cNvSpPr/>
            <p:nvPr/>
          </p:nvSpPr>
          <p:spPr>
            <a:xfrm rot="5400000">
              <a:off x="-214997" y="445979"/>
              <a:ext cx="1509098" cy="864096"/>
            </a:xfrm>
            <a:prstGeom prst="rect">
              <a:avLst/>
            </a:prstGeom>
            <a:noFill/>
            <a:ln>
              <a:noFill/>
            </a:ln>
            <a:effectLst/>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61" name="160 Elipse"/>
            <p:cNvSpPr/>
            <p:nvPr/>
          </p:nvSpPr>
          <p:spPr>
            <a:xfrm rot="5400000">
              <a:off x="391572" y="632720"/>
              <a:ext cx="366230" cy="468872"/>
            </a:xfrm>
            <a:prstGeom prst="ellipse">
              <a:avLst/>
            </a:prstGeom>
            <a:solidFill>
              <a:srgbClr val="C00000"/>
            </a:solidFill>
            <a:ln>
              <a:noFill/>
            </a:ln>
            <a:scene3d>
              <a:camera prst="orthographicFront"/>
              <a:lightRig rig="flat" dir="t"/>
            </a:scene3d>
            <a:sp3d prstMaterial="metal">
              <a:bevelT w="2857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grpSp>
      <p:grpSp>
        <p:nvGrpSpPr>
          <p:cNvPr id="162" name="161 Grupo"/>
          <p:cNvGrpSpPr/>
          <p:nvPr/>
        </p:nvGrpSpPr>
        <p:grpSpPr>
          <a:xfrm flipV="1">
            <a:off x="3698534" y="3795886"/>
            <a:ext cx="864096" cy="1797130"/>
            <a:chOff x="107504" y="123478"/>
            <a:chExt cx="864096" cy="1509098"/>
          </a:xfrm>
          <a:effectLst>
            <a:outerShdw sx="110000" sy="110000" algn="ctr" rotWithShape="0">
              <a:schemeClr val="tx1"/>
            </a:outerShdw>
          </a:effectLst>
        </p:grpSpPr>
        <p:sp>
          <p:nvSpPr>
            <p:cNvPr id="163" name="162 Rectángulo"/>
            <p:cNvSpPr/>
            <p:nvPr/>
          </p:nvSpPr>
          <p:spPr>
            <a:xfrm rot="5400000">
              <a:off x="-214997" y="445979"/>
              <a:ext cx="1509098" cy="864096"/>
            </a:xfrm>
            <a:prstGeom prst="rect">
              <a:avLst/>
            </a:prstGeom>
            <a:noFill/>
            <a:ln>
              <a:noFill/>
            </a:ln>
            <a:effectLst/>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64" name="163 Elipse"/>
            <p:cNvSpPr/>
            <p:nvPr/>
          </p:nvSpPr>
          <p:spPr>
            <a:xfrm rot="5400000">
              <a:off x="391572" y="632720"/>
              <a:ext cx="366230" cy="468872"/>
            </a:xfrm>
            <a:prstGeom prst="ellipse">
              <a:avLst/>
            </a:prstGeom>
            <a:solidFill>
              <a:srgbClr val="C00000"/>
            </a:solidFill>
            <a:ln>
              <a:noFill/>
            </a:ln>
            <a:scene3d>
              <a:camera prst="orthographicFront"/>
              <a:lightRig rig="flat" dir="t"/>
            </a:scene3d>
            <a:sp3d prstMaterial="metal">
              <a:bevelT w="2857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grpSp>
      <p:grpSp>
        <p:nvGrpSpPr>
          <p:cNvPr id="165" name="164 Grupo"/>
          <p:cNvGrpSpPr/>
          <p:nvPr/>
        </p:nvGrpSpPr>
        <p:grpSpPr>
          <a:xfrm flipV="1">
            <a:off x="4634638" y="3795886"/>
            <a:ext cx="864096" cy="1797130"/>
            <a:chOff x="107504" y="123478"/>
            <a:chExt cx="864096" cy="1509098"/>
          </a:xfrm>
          <a:effectLst>
            <a:outerShdw sx="110000" sy="110000" algn="ctr" rotWithShape="0">
              <a:schemeClr val="tx1"/>
            </a:outerShdw>
          </a:effectLst>
        </p:grpSpPr>
        <p:sp>
          <p:nvSpPr>
            <p:cNvPr id="166" name="165 Rectángulo"/>
            <p:cNvSpPr/>
            <p:nvPr/>
          </p:nvSpPr>
          <p:spPr>
            <a:xfrm rot="5400000">
              <a:off x="-214997" y="445979"/>
              <a:ext cx="1509098" cy="864096"/>
            </a:xfrm>
            <a:prstGeom prst="rect">
              <a:avLst/>
            </a:prstGeom>
            <a:noFill/>
            <a:ln>
              <a:noFill/>
            </a:ln>
            <a:effectLst/>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67" name="166 Elipse"/>
            <p:cNvSpPr/>
            <p:nvPr/>
          </p:nvSpPr>
          <p:spPr>
            <a:xfrm rot="5400000">
              <a:off x="391572" y="632720"/>
              <a:ext cx="366230" cy="468872"/>
            </a:xfrm>
            <a:prstGeom prst="ellipse">
              <a:avLst/>
            </a:prstGeom>
            <a:solidFill>
              <a:srgbClr val="C00000"/>
            </a:solidFill>
            <a:ln>
              <a:noFill/>
            </a:ln>
            <a:scene3d>
              <a:camera prst="orthographicFront"/>
              <a:lightRig rig="flat" dir="t"/>
            </a:scene3d>
            <a:sp3d prstMaterial="metal">
              <a:bevelT w="2857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grpSp>
      <p:grpSp>
        <p:nvGrpSpPr>
          <p:cNvPr id="168" name="167 Grupo"/>
          <p:cNvGrpSpPr/>
          <p:nvPr/>
        </p:nvGrpSpPr>
        <p:grpSpPr>
          <a:xfrm flipV="1">
            <a:off x="5498734" y="3795886"/>
            <a:ext cx="864096" cy="1797130"/>
            <a:chOff x="107504" y="123478"/>
            <a:chExt cx="864096" cy="1509098"/>
          </a:xfrm>
          <a:effectLst>
            <a:outerShdw sx="110000" sy="110000" algn="ctr" rotWithShape="0">
              <a:schemeClr val="tx1"/>
            </a:outerShdw>
          </a:effectLst>
        </p:grpSpPr>
        <p:sp>
          <p:nvSpPr>
            <p:cNvPr id="169" name="168 Rectángulo"/>
            <p:cNvSpPr/>
            <p:nvPr/>
          </p:nvSpPr>
          <p:spPr>
            <a:xfrm rot="5400000">
              <a:off x="-214997" y="445979"/>
              <a:ext cx="1509098" cy="864096"/>
            </a:xfrm>
            <a:prstGeom prst="rect">
              <a:avLst/>
            </a:prstGeom>
            <a:noFill/>
            <a:ln>
              <a:noFill/>
            </a:ln>
            <a:effectLst/>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70" name="169 Elipse"/>
            <p:cNvSpPr/>
            <p:nvPr/>
          </p:nvSpPr>
          <p:spPr>
            <a:xfrm rot="5400000">
              <a:off x="391572" y="632720"/>
              <a:ext cx="366230" cy="468872"/>
            </a:xfrm>
            <a:prstGeom prst="ellipse">
              <a:avLst/>
            </a:prstGeom>
            <a:solidFill>
              <a:srgbClr val="C00000"/>
            </a:solidFill>
            <a:ln>
              <a:noFill/>
            </a:ln>
            <a:scene3d>
              <a:camera prst="orthographicFront"/>
              <a:lightRig rig="flat" dir="t"/>
            </a:scene3d>
            <a:sp3d prstMaterial="metal">
              <a:bevelT w="2857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grpSp>
      <p:grpSp>
        <p:nvGrpSpPr>
          <p:cNvPr id="171" name="170 Grupo"/>
          <p:cNvGrpSpPr/>
          <p:nvPr/>
        </p:nvGrpSpPr>
        <p:grpSpPr>
          <a:xfrm flipV="1">
            <a:off x="6434838" y="3795886"/>
            <a:ext cx="864096" cy="1797130"/>
            <a:chOff x="107504" y="123478"/>
            <a:chExt cx="864096" cy="1509098"/>
          </a:xfrm>
          <a:effectLst>
            <a:outerShdw sx="110000" sy="110000" algn="ctr" rotWithShape="0">
              <a:schemeClr val="tx1"/>
            </a:outerShdw>
          </a:effectLst>
        </p:grpSpPr>
        <p:sp>
          <p:nvSpPr>
            <p:cNvPr id="172" name="171 Rectángulo"/>
            <p:cNvSpPr/>
            <p:nvPr/>
          </p:nvSpPr>
          <p:spPr>
            <a:xfrm rot="5400000">
              <a:off x="-214997" y="445979"/>
              <a:ext cx="1509098" cy="864096"/>
            </a:xfrm>
            <a:prstGeom prst="rect">
              <a:avLst/>
            </a:prstGeom>
            <a:noFill/>
            <a:ln>
              <a:noFill/>
            </a:ln>
            <a:effectLst/>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73" name="172 Elipse"/>
            <p:cNvSpPr/>
            <p:nvPr/>
          </p:nvSpPr>
          <p:spPr>
            <a:xfrm rot="5400000">
              <a:off x="391572" y="632720"/>
              <a:ext cx="366230" cy="468872"/>
            </a:xfrm>
            <a:prstGeom prst="ellipse">
              <a:avLst/>
            </a:prstGeom>
            <a:solidFill>
              <a:srgbClr val="C00000"/>
            </a:solidFill>
            <a:ln>
              <a:noFill/>
            </a:ln>
            <a:scene3d>
              <a:camera prst="orthographicFront"/>
              <a:lightRig rig="flat" dir="t"/>
            </a:scene3d>
            <a:sp3d prstMaterial="metal">
              <a:bevelT w="2857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grpSp>
      <p:grpSp>
        <p:nvGrpSpPr>
          <p:cNvPr id="174" name="173 Grupo"/>
          <p:cNvGrpSpPr/>
          <p:nvPr/>
        </p:nvGrpSpPr>
        <p:grpSpPr>
          <a:xfrm flipV="1">
            <a:off x="7238758" y="3795886"/>
            <a:ext cx="864096" cy="1797130"/>
            <a:chOff x="107504" y="123478"/>
            <a:chExt cx="864096" cy="1509098"/>
          </a:xfrm>
          <a:effectLst>
            <a:outerShdw sx="110000" sy="110000" algn="ctr" rotWithShape="0">
              <a:schemeClr val="tx1"/>
            </a:outerShdw>
          </a:effectLst>
        </p:grpSpPr>
        <p:sp>
          <p:nvSpPr>
            <p:cNvPr id="175" name="174 Rectángulo"/>
            <p:cNvSpPr/>
            <p:nvPr/>
          </p:nvSpPr>
          <p:spPr>
            <a:xfrm rot="5400000">
              <a:off x="-214997" y="445979"/>
              <a:ext cx="1509098" cy="864096"/>
            </a:xfrm>
            <a:prstGeom prst="rect">
              <a:avLst/>
            </a:prstGeom>
            <a:noFill/>
            <a:ln>
              <a:noFill/>
            </a:ln>
            <a:effectLst/>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76" name="175 Elipse"/>
            <p:cNvSpPr/>
            <p:nvPr/>
          </p:nvSpPr>
          <p:spPr>
            <a:xfrm rot="5400000">
              <a:off x="391572" y="632720"/>
              <a:ext cx="366230" cy="468872"/>
            </a:xfrm>
            <a:prstGeom prst="ellipse">
              <a:avLst/>
            </a:prstGeom>
            <a:solidFill>
              <a:srgbClr val="C00000"/>
            </a:solidFill>
            <a:ln>
              <a:noFill/>
            </a:ln>
            <a:scene3d>
              <a:camera prst="orthographicFront"/>
              <a:lightRig rig="flat" dir="t"/>
            </a:scene3d>
            <a:sp3d prstMaterial="metal">
              <a:bevelT w="2857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grpSp>
      <p:grpSp>
        <p:nvGrpSpPr>
          <p:cNvPr id="177" name="176 Grupo"/>
          <p:cNvGrpSpPr/>
          <p:nvPr/>
        </p:nvGrpSpPr>
        <p:grpSpPr>
          <a:xfrm flipV="1">
            <a:off x="8174862" y="3795886"/>
            <a:ext cx="864096" cy="1797130"/>
            <a:chOff x="107504" y="123478"/>
            <a:chExt cx="864096" cy="1509098"/>
          </a:xfrm>
          <a:effectLst>
            <a:outerShdw sx="110000" sy="110000" algn="ctr" rotWithShape="0">
              <a:schemeClr val="tx1"/>
            </a:outerShdw>
          </a:effectLst>
        </p:grpSpPr>
        <p:sp>
          <p:nvSpPr>
            <p:cNvPr id="178" name="177 Rectángulo"/>
            <p:cNvSpPr/>
            <p:nvPr/>
          </p:nvSpPr>
          <p:spPr>
            <a:xfrm rot="5400000">
              <a:off x="-214997" y="445979"/>
              <a:ext cx="1509098" cy="864096"/>
            </a:xfrm>
            <a:prstGeom prst="rect">
              <a:avLst/>
            </a:prstGeom>
            <a:noFill/>
            <a:ln>
              <a:noFill/>
            </a:ln>
            <a:effectLst/>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79" name="178 Elipse"/>
            <p:cNvSpPr/>
            <p:nvPr/>
          </p:nvSpPr>
          <p:spPr>
            <a:xfrm rot="5400000">
              <a:off x="391572" y="632720"/>
              <a:ext cx="366230" cy="468872"/>
            </a:xfrm>
            <a:prstGeom prst="ellipse">
              <a:avLst/>
            </a:prstGeom>
            <a:solidFill>
              <a:srgbClr val="C00000"/>
            </a:solidFill>
            <a:ln>
              <a:noFill/>
            </a:ln>
            <a:scene3d>
              <a:camera prst="orthographicFront"/>
              <a:lightRig rig="flat" dir="t"/>
            </a:scene3d>
            <a:sp3d prstMaterial="metal">
              <a:bevelT w="2857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grpSp>
      <p:sp>
        <p:nvSpPr>
          <p:cNvPr id="180" name="179 Rectángulo"/>
          <p:cNvSpPr/>
          <p:nvPr/>
        </p:nvSpPr>
        <p:spPr>
          <a:xfrm>
            <a:off x="-98648" y="-308570"/>
            <a:ext cx="9252520" cy="5616623"/>
          </a:xfrm>
          <a:prstGeom prst="rect">
            <a:avLst/>
          </a:prstGeom>
          <a:gradFill flip="none" rotWithShape="1">
            <a:gsLst>
              <a:gs pos="0">
                <a:srgbClr val="CCCCFF">
                  <a:lumMod val="48000"/>
                  <a:lumOff val="52000"/>
                </a:srgbClr>
              </a:gs>
              <a:gs pos="77000">
                <a:srgbClr val="A278FF"/>
              </a:gs>
              <a:gs pos="28000">
                <a:srgbClr val="9966FF">
                  <a:lumMod val="99000"/>
                  <a:lumOff val="1000"/>
                </a:srgbClr>
              </a:gs>
              <a:gs pos="100000">
                <a:srgbClr val="CCB3FF"/>
              </a:gs>
              <a:gs pos="53000">
                <a:srgbClr val="CC99FF">
                  <a:lumMod val="73000"/>
                  <a:lumOff val="27000"/>
                </a:srgbClr>
              </a:gs>
              <a:gs pos="100000">
                <a:srgbClr val="CCCCFF">
                  <a:lumMod val="71000"/>
                  <a:lumOff val="29000"/>
                </a:srgbClr>
              </a:gs>
            </a:gsLst>
            <a:lin ang="189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9568781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4000" fill="hold"/>
                                        <p:tgtEl>
                                          <p:spTgt spid="5"/>
                                        </p:tgtEl>
                                        <p:attrNameLst>
                                          <p:attrName>ppt_x</p:attrName>
                                        </p:attrNameLst>
                                      </p:cBhvr>
                                      <p:tavLst>
                                        <p:tav tm="0">
                                          <p:val>
                                            <p:strVal val="#ppt_x"/>
                                          </p:val>
                                        </p:tav>
                                        <p:tav tm="100000">
                                          <p:val>
                                            <p:strVal val="#ppt_x"/>
                                          </p:val>
                                        </p:tav>
                                      </p:tavLst>
                                    </p:anim>
                                    <p:anim calcmode="lin" valueType="num">
                                      <p:cBhvr additive="base">
                                        <p:cTn id="8" dur="4000" fill="hold"/>
                                        <p:tgtEl>
                                          <p:spTgt spid="5"/>
                                        </p:tgtEl>
                                        <p:attrNameLst>
                                          <p:attrName>ppt_y</p:attrName>
                                        </p:attrNameLst>
                                      </p:cBhvr>
                                      <p:tavLst>
                                        <p:tav tm="0">
                                          <p:val>
                                            <p:strVal val="0-#ppt_h/2"/>
                                          </p:val>
                                        </p:tav>
                                        <p:tav tm="100000">
                                          <p:val>
                                            <p:strVal val="#ppt_y"/>
                                          </p:val>
                                        </p:tav>
                                      </p:tavLst>
                                    </p:anim>
                                  </p:childTnLst>
                                </p:cTn>
                              </p:par>
                              <p:par>
                                <p:cTn id="9" presetID="19" presetClass="entr" presetSubtype="5"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4000" fill="hold"/>
                                        <p:tgtEl>
                                          <p:spTgt spid="5"/>
                                        </p:tgtEl>
                                        <p:attrNameLst>
                                          <p:attrName>ppt_w</p:attrName>
                                        </p:attrNameLst>
                                      </p:cBhvr>
                                      <p:tavLst>
                                        <p:tav tm="0">
                                          <p:val>
                                            <p:strVal val="#ppt_w"/>
                                          </p:val>
                                        </p:tav>
                                        <p:tav tm="100000">
                                          <p:val>
                                            <p:strVal val="#ppt_w"/>
                                          </p:val>
                                        </p:tav>
                                      </p:tavLst>
                                    </p:anim>
                                    <p:anim calcmode="lin" valueType="num">
                                      <p:cBhvr>
                                        <p:cTn id="12" dur="4000" fill="hold"/>
                                        <p:tgtEl>
                                          <p:spTgt spid="5"/>
                                        </p:tgtEl>
                                        <p:attrNameLst>
                                          <p:attrName>ppt_h</p:attrName>
                                        </p:attrNameLst>
                                      </p:cBhvr>
                                      <p:tavLst>
                                        <p:tav tm="0" fmla="#ppt_h*sin(2.5*pi*$)">
                                          <p:val>
                                            <p:fltVal val="0"/>
                                          </p:val>
                                        </p:tav>
                                        <p:tav tm="100000">
                                          <p:val>
                                            <p:fltVal val="1"/>
                                          </p:val>
                                        </p:tav>
                                      </p:tavLst>
                                    </p:anim>
                                  </p:childTnLst>
                                </p:cTn>
                              </p:par>
                              <p:par>
                                <p:cTn id="13" presetID="2" presetClass="exit" presetSubtype="4" fill="hold" nodeType="withEffect">
                                  <p:stCondLst>
                                    <p:cond delay="0"/>
                                  </p:stCondLst>
                                  <p:childTnLst>
                                    <p:anim calcmode="lin" valueType="num">
                                      <p:cBhvr additive="base">
                                        <p:cTn id="14" dur="4500"/>
                                        <p:tgtEl>
                                          <p:spTgt spid="5"/>
                                        </p:tgtEl>
                                        <p:attrNameLst>
                                          <p:attrName>ppt_x</p:attrName>
                                        </p:attrNameLst>
                                      </p:cBhvr>
                                      <p:tavLst>
                                        <p:tav tm="0">
                                          <p:val>
                                            <p:strVal val="ppt_x"/>
                                          </p:val>
                                        </p:tav>
                                        <p:tav tm="100000">
                                          <p:val>
                                            <p:strVal val="ppt_x"/>
                                          </p:val>
                                        </p:tav>
                                      </p:tavLst>
                                    </p:anim>
                                    <p:anim calcmode="lin" valueType="num">
                                      <p:cBhvr additive="base">
                                        <p:cTn id="15" dur="4500"/>
                                        <p:tgtEl>
                                          <p:spTgt spid="5"/>
                                        </p:tgtEl>
                                        <p:attrNameLst>
                                          <p:attrName>ppt_y</p:attrName>
                                        </p:attrNameLst>
                                      </p:cBhvr>
                                      <p:tavLst>
                                        <p:tav tm="0">
                                          <p:val>
                                            <p:strVal val="ppt_y"/>
                                          </p:val>
                                        </p:tav>
                                        <p:tav tm="100000">
                                          <p:val>
                                            <p:strVal val="1+ppt_h/2"/>
                                          </p:val>
                                        </p:tav>
                                      </p:tavLst>
                                    </p:anim>
                                    <p:set>
                                      <p:cBhvr>
                                        <p:cTn id="16" dur="1" fill="hold">
                                          <p:stCondLst>
                                            <p:cond delay="4499"/>
                                          </p:stCondLst>
                                        </p:cTn>
                                        <p:tgtEl>
                                          <p:spTgt spid="5"/>
                                        </p:tgtEl>
                                        <p:attrNameLst>
                                          <p:attrName>style.visibility</p:attrName>
                                        </p:attrNameLst>
                                      </p:cBhvr>
                                      <p:to>
                                        <p:strVal val="hidden"/>
                                      </p:to>
                                    </p:set>
                                  </p:childTnLst>
                                </p:cTn>
                              </p:par>
                              <p:par>
                                <p:cTn id="17" presetID="3" presetClass="exit" presetSubtype="10" fill="hold" nodeType="withEffect">
                                  <p:stCondLst>
                                    <p:cond delay="0"/>
                                  </p:stCondLst>
                                  <p:childTnLst>
                                    <p:animEffect transition="out" filter="blinds(horizontal)">
                                      <p:cBhvr>
                                        <p:cTn id="18" dur="6000"/>
                                        <p:tgtEl>
                                          <p:spTgt spid="5"/>
                                        </p:tgtEl>
                                      </p:cBhvr>
                                    </p:animEffect>
                                    <p:set>
                                      <p:cBhvr>
                                        <p:cTn id="19" dur="1" fill="hold">
                                          <p:stCondLst>
                                            <p:cond delay="5999"/>
                                          </p:stCondLst>
                                        </p:cTn>
                                        <p:tgtEl>
                                          <p:spTgt spid="5"/>
                                        </p:tgtEl>
                                        <p:attrNameLst>
                                          <p:attrName>style.visibility</p:attrName>
                                        </p:attrNameLst>
                                      </p:cBhvr>
                                      <p:to>
                                        <p:strVal val="hidden"/>
                                      </p:to>
                                    </p:set>
                                  </p:childTnLst>
                                </p:cTn>
                              </p:par>
                              <p:par>
                                <p:cTn id="20" presetID="2" presetClass="entr" presetSubtype="1" fill="hold"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4000" fill="hold"/>
                                        <p:tgtEl>
                                          <p:spTgt spid="6"/>
                                        </p:tgtEl>
                                        <p:attrNameLst>
                                          <p:attrName>ppt_x</p:attrName>
                                        </p:attrNameLst>
                                      </p:cBhvr>
                                      <p:tavLst>
                                        <p:tav tm="0">
                                          <p:val>
                                            <p:strVal val="#ppt_x"/>
                                          </p:val>
                                        </p:tav>
                                        <p:tav tm="100000">
                                          <p:val>
                                            <p:strVal val="#ppt_x"/>
                                          </p:val>
                                        </p:tav>
                                      </p:tavLst>
                                    </p:anim>
                                    <p:anim calcmode="lin" valueType="num">
                                      <p:cBhvr additive="base">
                                        <p:cTn id="23" dur="4000" fill="hold"/>
                                        <p:tgtEl>
                                          <p:spTgt spid="6"/>
                                        </p:tgtEl>
                                        <p:attrNameLst>
                                          <p:attrName>ppt_y</p:attrName>
                                        </p:attrNameLst>
                                      </p:cBhvr>
                                      <p:tavLst>
                                        <p:tav tm="0">
                                          <p:val>
                                            <p:strVal val="0-#ppt_h/2"/>
                                          </p:val>
                                        </p:tav>
                                        <p:tav tm="100000">
                                          <p:val>
                                            <p:strVal val="#ppt_y"/>
                                          </p:val>
                                        </p:tav>
                                      </p:tavLst>
                                    </p:anim>
                                  </p:childTnLst>
                                </p:cTn>
                              </p:par>
                              <p:par>
                                <p:cTn id="24" presetID="19" presetClass="entr" presetSubtype="5" fill="hold" nodeType="withEffect">
                                  <p:stCondLst>
                                    <p:cond delay="0"/>
                                  </p:stCondLst>
                                  <p:childTnLst>
                                    <p:set>
                                      <p:cBhvr>
                                        <p:cTn id="25" dur="1" fill="hold">
                                          <p:stCondLst>
                                            <p:cond delay="0"/>
                                          </p:stCondLst>
                                        </p:cTn>
                                        <p:tgtEl>
                                          <p:spTgt spid="6"/>
                                        </p:tgtEl>
                                        <p:attrNameLst>
                                          <p:attrName>style.visibility</p:attrName>
                                        </p:attrNameLst>
                                      </p:cBhvr>
                                      <p:to>
                                        <p:strVal val="visible"/>
                                      </p:to>
                                    </p:set>
                                    <p:anim calcmode="lin" valueType="num">
                                      <p:cBhvr>
                                        <p:cTn id="26" dur="4000" fill="hold"/>
                                        <p:tgtEl>
                                          <p:spTgt spid="6"/>
                                        </p:tgtEl>
                                        <p:attrNameLst>
                                          <p:attrName>ppt_w</p:attrName>
                                        </p:attrNameLst>
                                      </p:cBhvr>
                                      <p:tavLst>
                                        <p:tav tm="0">
                                          <p:val>
                                            <p:strVal val="#ppt_w"/>
                                          </p:val>
                                        </p:tav>
                                        <p:tav tm="100000">
                                          <p:val>
                                            <p:strVal val="#ppt_w"/>
                                          </p:val>
                                        </p:tav>
                                      </p:tavLst>
                                    </p:anim>
                                    <p:anim calcmode="lin" valueType="num">
                                      <p:cBhvr>
                                        <p:cTn id="27" dur="4000" fill="hold"/>
                                        <p:tgtEl>
                                          <p:spTgt spid="6"/>
                                        </p:tgtEl>
                                        <p:attrNameLst>
                                          <p:attrName>ppt_h</p:attrName>
                                        </p:attrNameLst>
                                      </p:cBhvr>
                                      <p:tavLst>
                                        <p:tav tm="0" fmla="#ppt_h*sin(2.5*pi*$)">
                                          <p:val>
                                            <p:fltVal val="0"/>
                                          </p:val>
                                        </p:tav>
                                        <p:tav tm="100000">
                                          <p:val>
                                            <p:fltVal val="1"/>
                                          </p:val>
                                        </p:tav>
                                      </p:tavLst>
                                    </p:anim>
                                  </p:childTnLst>
                                </p:cTn>
                              </p:par>
                              <p:par>
                                <p:cTn id="28" presetID="2" presetClass="exit" presetSubtype="4" fill="hold" nodeType="withEffect">
                                  <p:stCondLst>
                                    <p:cond delay="0"/>
                                  </p:stCondLst>
                                  <p:childTnLst>
                                    <p:anim calcmode="lin" valueType="num">
                                      <p:cBhvr additive="base">
                                        <p:cTn id="29" dur="4500"/>
                                        <p:tgtEl>
                                          <p:spTgt spid="6"/>
                                        </p:tgtEl>
                                        <p:attrNameLst>
                                          <p:attrName>ppt_x</p:attrName>
                                        </p:attrNameLst>
                                      </p:cBhvr>
                                      <p:tavLst>
                                        <p:tav tm="0">
                                          <p:val>
                                            <p:strVal val="ppt_x"/>
                                          </p:val>
                                        </p:tav>
                                        <p:tav tm="100000">
                                          <p:val>
                                            <p:strVal val="ppt_x"/>
                                          </p:val>
                                        </p:tav>
                                      </p:tavLst>
                                    </p:anim>
                                    <p:anim calcmode="lin" valueType="num">
                                      <p:cBhvr additive="base">
                                        <p:cTn id="30" dur="4500"/>
                                        <p:tgtEl>
                                          <p:spTgt spid="6"/>
                                        </p:tgtEl>
                                        <p:attrNameLst>
                                          <p:attrName>ppt_y</p:attrName>
                                        </p:attrNameLst>
                                      </p:cBhvr>
                                      <p:tavLst>
                                        <p:tav tm="0">
                                          <p:val>
                                            <p:strVal val="ppt_y"/>
                                          </p:val>
                                        </p:tav>
                                        <p:tav tm="100000">
                                          <p:val>
                                            <p:strVal val="1+ppt_h/2"/>
                                          </p:val>
                                        </p:tav>
                                      </p:tavLst>
                                    </p:anim>
                                    <p:set>
                                      <p:cBhvr>
                                        <p:cTn id="31" dur="1" fill="hold">
                                          <p:stCondLst>
                                            <p:cond delay="4499"/>
                                          </p:stCondLst>
                                        </p:cTn>
                                        <p:tgtEl>
                                          <p:spTgt spid="6"/>
                                        </p:tgtEl>
                                        <p:attrNameLst>
                                          <p:attrName>style.visibility</p:attrName>
                                        </p:attrNameLst>
                                      </p:cBhvr>
                                      <p:to>
                                        <p:strVal val="hidden"/>
                                      </p:to>
                                    </p:set>
                                  </p:childTnLst>
                                </p:cTn>
                              </p:par>
                              <p:par>
                                <p:cTn id="32" presetID="3" presetClass="exit" presetSubtype="10" fill="hold" nodeType="withEffect">
                                  <p:stCondLst>
                                    <p:cond delay="0"/>
                                  </p:stCondLst>
                                  <p:childTnLst>
                                    <p:animEffect transition="out" filter="blinds(horizontal)">
                                      <p:cBhvr>
                                        <p:cTn id="33" dur="6000"/>
                                        <p:tgtEl>
                                          <p:spTgt spid="6"/>
                                        </p:tgtEl>
                                      </p:cBhvr>
                                    </p:animEffect>
                                    <p:set>
                                      <p:cBhvr>
                                        <p:cTn id="34" dur="1" fill="hold">
                                          <p:stCondLst>
                                            <p:cond delay="5999"/>
                                          </p:stCondLst>
                                        </p:cTn>
                                        <p:tgtEl>
                                          <p:spTgt spid="6"/>
                                        </p:tgtEl>
                                        <p:attrNameLst>
                                          <p:attrName>style.visibility</p:attrName>
                                        </p:attrNameLst>
                                      </p:cBhvr>
                                      <p:to>
                                        <p:strVal val="hidden"/>
                                      </p:to>
                                    </p:set>
                                  </p:childTnLst>
                                </p:cTn>
                              </p:par>
                              <p:par>
                                <p:cTn id="35" presetID="2" presetClass="entr" presetSubtype="1" fill="hold" nodeType="withEffect">
                                  <p:stCondLst>
                                    <p:cond delay="0"/>
                                  </p:stCondLst>
                                  <p:childTnLst>
                                    <p:set>
                                      <p:cBhvr>
                                        <p:cTn id="36" dur="1" fill="hold">
                                          <p:stCondLst>
                                            <p:cond delay="0"/>
                                          </p:stCondLst>
                                        </p:cTn>
                                        <p:tgtEl>
                                          <p:spTgt spid="9"/>
                                        </p:tgtEl>
                                        <p:attrNameLst>
                                          <p:attrName>style.visibility</p:attrName>
                                        </p:attrNameLst>
                                      </p:cBhvr>
                                      <p:to>
                                        <p:strVal val="visible"/>
                                      </p:to>
                                    </p:set>
                                    <p:anim calcmode="lin" valueType="num">
                                      <p:cBhvr additive="base">
                                        <p:cTn id="37" dur="4000" fill="hold"/>
                                        <p:tgtEl>
                                          <p:spTgt spid="9"/>
                                        </p:tgtEl>
                                        <p:attrNameLst>
                                          <p:attrName>ppt_x</p:attrName>
                                        </p:attrNameLst>
                                      </p:cBhvr>
                                      <p:tavLst>
                                        <p:tav tm="0">
                                          <p:val>
                                            <p:strVal val="#ppt_x"/>
                                          </p:val>
                                        </p:tav>
                                        <p:tav tm="100000">
                                          <p:val>
                                            <p:strVal val="#ppt_x"/>
                                          </p:val>
                                        </p:tav>
                                      </p:tavLst>
                                    </p:anim>
                                    <p:anim calcmode="lin" valueType="num">
                                      <p:cBhvr additive="base">
                                        <p:cTn id="38" dur="4000" fill="hold"/>
                                        <p:tgtEl>
                                          <p:spTgt spid="9"/>
                                        </p:tgtEl>
                                        <p:attrNameLst>
                                          <p:attrName>ppt_y</p:attrName>
                                        </p:attrNameLst>
                                      </p:cBhvr>
                                      <p:tavLst>
                                        <p:tav tm="0">
                                          <p:val>
                                            <p:strVal val="0-#ppt_h/2"/>
                                          </p:val>
                                        </p:tav>
                                        <p:tav tm="100000">
                                          <p:val>
                                            <p:strVal val="#ppt_y"/>
                                          </p:val>
                                        </p:tav>
                                      </p:tavLst>
                                    </p:anim>
                                  </p:childTnLst>
                                </p:cTn>
                              </p:par>
                              <p:par>
                                <p:cTn id="39" presetID="19" presetClass="entr" presetSubtype="5" fill="hold" nodeType="withEffect">
                                  <p:stCondLst>
                                    <p:cond delay="0"/>
                                  </p:stCondLst>
                                  <p:childTnLst>
                                    <p:set>
                                      <p:cBhvr>
                                        <p:cTn id="40" dur="1" fill="hold">
                                          <p:stCondLst>
                                            <p:cond delay="0"/>
                                          </p:stCondLst>
                                        </p:cTn>
                                        <p:tgtEl>
                                          <p:spTgt spid="9"/>
                                        </p:tgtEl>
                                        <p:attrNameLst>
                                          <p:attrName>style.visibility</p:attrName>
                                        </p:attrNameLst>
                                      </p:cBhvr>
                                      <p:to>
                                        <p:strVal val="visible"/>
                                      </p:to>
                                    </p:set>
                                    <p:anim calcmode="lin" valueType="num">
                                      <p:cBhvr>
                                        <p:cTn id="41" dur="4000" fill="hold"/>
                                        <p:tgtEl>
                                          <p:spTgt spid="9"/>
                                        </p:tgtEl>
                                        <p:attrNameLst>
                                          <p:attrName>ppt_w</p:attrName>
                                        </p:attrNameLst>
                                      </p:cBhvr>
                                      <p:tavLst>
                                        <p:tav tm="0">
                                          <p:val>
                                            <p:strVal val="#ppt_w"/>
                                          </p:val>
                                        </p:tav>
                                        <p:tav tm="100000">
                                          <p:val>
                                            <p:strVal val="#ppt_w"/>
                                          </p:val>
                                        </p:tav>
                                      </p:tavLst>
                                    </p:anim>
                                    <p:anim calcmode="lin" valueType="num">
                                      <p:cBhvr>
                                        <p:cTn id="42" dur="4000" fill="hold"/>
                                        <p:tgtEl>
                                          <p:spTgt spid="9"/>
                                        </p:tgtEl>
                                        <p:attrNameLst>
                                          <p:attrName>ppt_h</p:attrName>
                                        </p:attrNameLst>
                                      </p:cBhvr>
                                      <p:tavLst>
                                        <p:tav tm="0" fmla="#ppt_h*sin(2.5*pi*$)">
                                          <p:val>
                                            <p:fltVal val="0"/>
                                          </p:val>
                                        </p:tav>
                                        <p:tav tm="100000">
                                          <p:val>
                                            <p:fltVal val="1"/>
                                          </p:val>
                                        </p:tav>
                                      </p:tavLst>
                                    </p:anim>
                                  </p:childTnLst>
                                </p:cTn>
                              </p:par>
                              <p:par>
                                <p:cTn id="43" presetID="2" presetClass="exit" presetSubtype="4" fill="hold" nodeType="withEffect">
                                  <p:stCondLst>
                                    <p:cond delay="0"/>
                                  </p:stCondLst>
                                  <p:childTnLst>
                                    <p:anim calcmode="lin" valueType="num">
                                      <p:cBhvr additive="base">
                                        <p:cTn id="44" dur="4500"/>
                                        <p:tgtEl>
                                          <p:spTgt spid="9"/>
                                        </p:tgtEl>
                                        <p:attrNameLst>
                                          <p:attrName>ppt_x</p:attrName>
                                        </p:attrNameLst>
                                      </p:cBhvr>
                                      <p:tavLst>
                                        <p:tav tm="0">
                                          <p:val>
                                            <p:strVal val="ppt_x"/>
                                          </p:val>
                                        </p:tav>
                                        <p:tav tm="100000">
                                          <p:val>
                                            <p:strVal val="ppt_x"/>
                                          </p:val>
                                        </p:tav>
                                      </p:tavLst>
                                    </p:anim>
                                    <p:anim calcmode="lin" valueType="num">
                                      <p:cBhvr additive="base">
                                        <p:cTn id="45" dur="4500"/>
                                        <p:tgtEl>
                                          <p:spTgt spid="9"/>
                                        </p:tgtEl>
                                        <p:attrNameLst>
                                          <p:attrName>ppt_y</p:attrName>
                                        </p:attrNameLst>
                                      </p:cBhvr>
                                      <p:tavLst>
                                        <p:tav tm="0">
                                          <p:val>
                                            <p:strVal val="ppt_y"/>
                                          </p:val>
                                        </p:tav>
                                        <p:tav tm="100000">
                                          <p:val>
                                            <p:strVal val="1+ppt_h/2"/>
                                          </p:val>
                                        </p:tav>
                                      </p:tavLst>
                                    </p:anim>
                                    <p:set>
                                      <p:cBhvr>
                                        <p:cTn id="46" dur="1" fill="hold">
                                          <p:stCondLst>
                                            <p:cond delay="4499"/>
                                          </p:stCondLst>
                                        </p:cTn>
                                        <p:tgtEl>
                                          <p:spTgt spid="9"/>
                                        </p:tgtEl>
                                        <p:attrNameLst>
                                          <p:attrName>style.visibility</p:attrName>
                                        </p:attrNameLst>
                                      </p:cBhvr>
                                      <p:to>
                                        <p:strVal val="hidden"/>
                                      </p:to>
                                    </p:set>
                                  </p:childTnLst>
                                </p:cTn>
                              </p:par>
                              <p:par>
                                <p:cTn id="47" presetID="3" presetClass="exit" presetSubtype="10" fill="hold" nodeType="withEffect">
                                  <p:stCondLst>
                                    <p:cond delay="0"/>
                                  </p:stCondLst>
                                  <p:childTnLst>
                                    <p:animEffect transition="out" filter="blinds(horizontal)">
                                      <p:cBhvr>
                                        <p:cTn id="48" dur="6000"/>
                                        <p:tgtEl>
                                          <p:spTgt spid="9"/>
                                        </p:tgtEl>
                                      </p:cBhvr>
                                    </p:animEffect>
                                    <p:set>
                                      <p:cBhvr>
                                        <p:cTn id="49" dur="1" fill="hold">
                                          <p:stCondLst>
                                            <p:cond delay="5999"/>
                                          </p:stCondLst>
                                        </p:cTn>
                                        <p:tgtEl>
                                          <p:spTgt spid="9"/>
                                        </p:tgtEl>
                                        <p:attrNameLst>
                                          <p:attrName>style.visibility</p:attrName>
                                        </p:attrNameLst>
                                      </p:cBhvr>
                                      <p:to>
                                        <p:strVal val="hidden"/>
                                      </p:to>
                                    </p:set>
                                  </p:childTnLst>
                                </p:cTn>
                              </p:par>
                              <p:par>
                                <p:cTn id="50" presetID="2" presetClass="entr" presetSubtype="1" fill="hold" nodeType="withEffect">
                                  <p:stCondLst>
                                    <p:cond delay="0"/>
                                  </p:stCondLst>
                                  <p:childTnLst>
                                    <p:set>
                                      <p:cBhvr>
                                        <p:cTn id="51" dur="1" fill="hold">
                                          <p:stCondLst>
                                            <p:cond delay="0"/>
                                          </p:stCondLst>
                                        </p:cTn>
                                        <p:tgtEl>
                                          <p:spTgt spid="12"/>
                                        </p:tgtEl>
                                        <p:attrNameLst>
                                          <p:attrName>style.visibility</p:attrName>
                                        </p:attrNameLst>
                                      </p:cBhvr>
                                      <p:to>
                                        <p:strVal val="visible"/>
                                      </p:to>
                                    </p:set>
                                    <p:anim calcmode="lin" valueType="num">
                                      <p:cBhvr additive="base">
                                        <p:cTn id="52" dur="4000" fill="hold"/>
                                        <p:tgtEl>
                                          <p:spTgt spid="12"/>
                                        </p:tgtEl>
                                        <p:attrNameLst>
                                          <p:attrName>ppt_x</p:attrName>
                                        </p:attrNameLst>
                                      </p:cBhvr>
                                      <p:tavLst>
                                        <p:tav tm="0">
                                          <p:val>
                                            <p:strVal val="#ppt_x"/>
                                          </p:val>
                                        </p:tav>
                                        <p:tav tm="100000">
                                          <p:val>
                                            <p:strVal val="#ppt_x"/>
                                          </p:val>
                                        </p:tav>
                                      </p:tavLst>
                                    </p:anim>
                                    <p:anim calcmode="lin" valueType="num">
                                      <p:cBhvr additive="base">
                                        <p:cTn id="53" dur="4000" fill="hold"/>
                                        <p:tgtEl>
                                          <p:spTgt spid="12"/>
                                        </p:tgtEl>
                                        <p:attrNameLst>
                                          <p:attrName>ppt_y</p:attrName>
                                        </p:attrNameLst>
                                      </p:cBhvr>
                                      <p:tavLst>
                                        <p:tav tm="0">
                                          <p:val>
                                            <p:strVal val="0-#ppt_h/2"/>
                                          </p:val>
                                        </p:tav>
                                        <p:tav tm="100000">
                                          <p:val>
                                            <p:strVal val="#ppt_y"/>
                                          </p:val>
                                        </p:tav>
                                      </p:tavLst>
                                    </p:anim>
                                  </p:childTnLst>
                                </p:cTn>
                              </p:par>
                              <p:par>
                                <p:cTn id="54" presetID="19" presetClass="entr" presetSubtype="5" fill="hold" nodeType="withEffect">
                                  <p:stCondLst>
                                    <p:cond delay="0"/>
                                  </p:stCondLst>
                                  <p:childTnLst>
                                    <p:set>
                                      <p:cBhvr>
                                        <p:cTn id="55" dur="1" fill="hold">
                                          <p:stCondLst>
                                            <p:cond delay="0"/>
                                          </p:stCondLst>
                                        </p:cTn>
                                        <p:tgtEl>
                                          <p:spTgt spid="12"/>
                                        </p:tgtEl>
                                        <p:attrNameLst>
                                          <p:attrName>style.visibility</p:attrName>
                                        </p:attrNameLst>
                                      </p:cBhvr>
                                      <p:to>
                                        <p:strVal val="visible"/>
                                      </p:to>
                                    </p:set>
                                    <p:anim calcmode="lin" valueType="num">
                                      <p:cBhvr>
                                        <p:cTn id="56" dur="4000" fill="hold"/>
                                        <p:tgtEl>
                                          <p:spTgt spid="12"/>
                                        </p:tgtEl>
                                        <p:attrNameLst>
                                          <p:attrName>ppt_w</p:attrName>
                                        </p:attrNameLst>
                                      </p:cBhvr>
                                      <p:tavLst>
                                        <p:tav tm="0">
                                          <p:val>
                                            <p:strVal val="#ppt_w"/>
                                          </p:val>
                                        </p:tav>
                                        <p:tav tm="100000">
                                          <p:val>
                                            <p:strVal val="#ppt_w"/>
                                          </p:val>
                                        </p:tav>
                                      </p:tavLst>
                                    </p:anim>
                                    <p:anim calcmode="lin" valueType="num">
                                      <p:cBhvr>
                                        <p:cTn id="57" dur="4000" fill="hold"/>
                                        <p:tgtEl>
                                          <p:spTgt spid="12"/>
                                        </p:tgtEl>
                                        <p:attrNameLst>
                                          <p:attrName>ppt_h</p:attrName>
                                        </p:attrNameLst>
                                      </p:cBhvr>
                                      <p:tavLst>
                                        <p:tav tm="0" fmla="#ppt_h*sin(2.5*pi*$)">
                                          <p:val>
                                            <p:fltVal val="0"/>
                                          </p:val>
                                        </p:tav>
                                        <p:tav tm="100000">
                                          <p:val>
                                            <p:fltVal val="1"/>
                                          </p:val>
                                        </p:tav>
                                      </p:tavLst>
                                    </p:anim>
                                  </p:childTnLst>
                                </p:cTn>
                              </p:par>
                              <p:par>
                                <p:cTn id="58" presetID="2" presetClass="exit" presetSubtype="4" fill="hold" nodeType="withEffect">
                                  <p:stCondLst>
                                    <p:cond delay="0"/>
                                  </p:stCondLst>
                                  <p:childTnLst>
                                    <p:anim calcmode="lin" valueType="num">
                                      <p:cBhvr additive="base">
                                        <p:cTn id="59" dur="4500"/>
                                        <p:tgtEl>
                                          <p:spTgt spid="12"/>
                                        </p:tgtEl>
                                        <p:attrNameLst>
                                          <p:attrName>ppt_x</p:attrName>
                                        </p:attrNameLst>
                                      </p:cBhvr>
                                      <p:tavLst>
                                        <p:tav tm="0">
                                          <p:val>
                                            <p:strVal val="ppt_x"/>
                                          </p:val>
                                        </p:tav>
                                        <p:tav tm="100000">
                                          <p:val>
                                            <p:strVal val="ppt_x"/>
                                          </p:val>
                                        </p:tav>
                                      </p:tavLst>
                                    </p:anim>
                                    <p:anim calcmode="lin" valueType="num">
                                      <p:cBhvr additive="base">
                                        <p:cTn id="60" dur="4500"/>
                                        <p:tgtEl>
                                          <p:spTgt spid="12"/>
                                        </p:tgtEl>
                                        <p:attrNameLst>
                                          <p:attrName>ppt_y</p:attrName>
                                        </p:attrNameLst>
                                      </p:cBhvr>
                                      <p:tavLst>
                                        <p:tav tm="0">
                                          <p:val>
                                            <p:strVal val="ppt_y"/>
                                          </p:val>
                                        </p:tav>
                                        <p:tav tm="100000">
                                          <p:val>
                                            <p:strVal val="1+ppt_h/2"/>
                                          </p:val>
                                        </p:tav>
                                      </p:tavLst>
                                    </p:anim>
                                    <p:set>
                                      <p:cBhvr>
                                        <p:cTn id="61" dur="1" fill="hold">
                                          <p:stCondLst>
                                            <p:cond delay="4499"/>
                                          </p:stCondLst>
                                        </p:cTn>
                                        <p:tgtEl>
                                          <p:spTgt spid="12"/>
                                        </p:tgtEl>
                                        <p:attrNameLst>
                                          <p:attrName>style.visibility</p:attrName>
                                        </p:attrNameLst>
                                      </p:cBhvr>
                                      <p:to>
                                        <p:strVal val="hidden"/>
                                      </p:to>
                                    </p:set>
                                  </p:childTnLst>
                                </p:cTn>
                              </p:par>
                              <p:par>
                                <p:cTn id="62" presetID="3" presetClass="exit" presetSubtype="10" fill="hold" nodeType="withEffect">
                                  <p:stCondLst>
                                    <p:cond delay="0"/>
                                  </p:stCondLst>
                                  <p:childTnLst>
                                    <p:animEffect transition="out" filter="blinds(horizontal)">
                                      <p:cBhvr>
                                        <p:cTn id="63" dur="6000"/>
                                        <p:tgtEl>
                                          <p:spTgt spid="12"/>
                                        </p:tgtEl>
                                      </p:cBhvr>
                                    </p:animEffect>
                                    <p:set>
                                      <p:cBhvr>
                                        <p:cTn id="64" dur="1" fill="hold">
                                          <p:stCondLst>
                                            <p:cond delay="5999"/>
                                          </p:stCondLst>
                                        </p:cTn>
                                        <p:tgtEl>
                                          <p:spTgt spid="12"/>
                                        </p:tgtEl>
                                        <p:attrNameLst>
                                          <p:attrName>style.visibility</p:attrName>
                                        </p:attrNameLst>
                                      </p:cBhvr>
                                      <p:to>
                                        <p:strVal val="hidden"/>
                                      </p:to>
                                    </p:set>
                                  </p:childTnLst>
                                </p:cTn>
                              </p:par>
                              <p:par>
                                <p:cTn id="65" presetID="2" presetClass="entr" presetSubtype="1" fill="hold" nodeType="withEffect">
                                  <p:stCondLst>
                                    <p:cond delay="0"/>
                                  </p:stCondLst>
                                  <p:childTnLst>
                                    <p:set>
                                      <p:cBhvr>
                                        <p:cTn id="66" dur="1" fill="hold">
                                          <p:stCondLst>
                                            <p:cond delay="0"/>
                                          </p:stCondLst>
                                        </p:cTn>
                                        <p:tgtEl>
                                          <p:spTgt spid="15"/>
                                        </p:tgtEl>
                                        <p:attrNameLst>
                                          <p:attrName>style.visibility</p:attrName>
                                        </p:attrNameLst>
                                      </p:cBhvr>
                                      <p:to>
                                        <p:strVal val="visible"/>
                                      </p:to>
                                    </p:set>
                                    <p:anim calcmode="lin" valueType="num">
                                      <p:cBhvr additive="base">
                                        <p:cTn id="67" dur="4000" fill="hold"/>
                                        <p:tgtEl>
                                          <p:spTgt spid="15"/>
                                        </p:tgtEl>
                                        <p:attrNameLst>
                                          <p:attrName>ppt_x</p:attrName>
                                        </p:attrNameLst>
                                      </p:cBhvr>
                                      <p:tavLst>
                                        <p:tav tm="0">
                                          <p:val>
                                            <p:strVal val="#ppt_x"/>
                                          </p:val>
                                        </p:tav>
                                        <p:tav tm="100000">
                                          <p:val>
                                            <p:strVal val="#ppt_x"/>
                                          </p:val>
                                        </p:tav>
                                      </p:tavLst>
                                    </p:anim>
                                    <p:anim calcmode="lin" valueType="num">
                                      <p:cBhvr additive="base">
                                        <p:cTn id="68" dur="4000" fill="hold"/>
                                        <p:tgtEl>
                                          <p:spTgt spid="15"/>
                                        </p:tgtEl>
                                        <p:attrNameLst>
                                          <p:attrName>ppt_y</p:attrName>
                                        </p:attrNameLst>
                                      </p:cBhvr>
                                      <p:tavLst>
                                        <p:tav tm="0">
                                          <p:val>
                                            <p:strVal val="0-#ppt_h/2"/>
                                          </p:val>
                                        </p:tav>
                                        <p:tav tm="100000">
                                          <p:val>
                                            <p:strVal val="#ppt_y"/>
                                          </p:val>
                                        </p:tav>
                                      </p:tavLst>
                                    </p:anim>
                                  </p:childTnLst>
                                </p:cTn>
                              </p:par>
                              <p:par>
                                <p:cTn id="69" presetID="19" presetClass="entr" presetSubtype="5" fill="hold" nodeType="withEffect">
                                  <p:stCondLst>
                                    <p:cond delay="0"/>
                                  </p:stCondLst>
                                  <p:childTnLst>
                                    <p:set>
                                      <p:cBhvr>
                                        <p:cTn id="70" dur="1" fill="hold">
                                          <p:stCondLst>
                                            <p:cond delay="0"/>
                                          </p:stCondLst>
                                        </p:cTn>
                                        <p:tgtEl>
                                          <p:spTgt spid="15"/>
                                        </p:tgtEl>
                                        <p:attrNameLst>
                                          <p:attrName>style.visibility</p:attrName>
                                        </p:attrNameLst>
                                      </p:cBhvr>
                                      <p:to>
                                        <p:strVal val="visible"/>
                                      </p:to>
                                    </p:set>
                                    <p:anim calcmode="lin" valueType="num">
                                      <p:cBhvr>
                                        <p:cTn id="71" dur="4000" fill="hold"/>
                                        <p:tgtEl>
                                          <p:spTgt spid="15"/>
                                        </p:tgtEl>
                                        <p:attrNameLst>
                                          <p:attrName>ppt_w</p:attrName>
                                        </p:attrNameLst>
                                      </p:cBhvr>
                                      <p:tavLst>
                                        <p:tav tm="0">
                                          <p:val>
                                            <p:strVal val="#ppt_w"/>
                                          </p:val>
                                        </p:tav>
                                        <p:tav tm="100000">
                                          <p:val>
                                            <p:strVal val="#ppt_w"/>
                                          </p:val>
                                        </p:tav>
                                      </p:tavLst>
                                    </p:anim>
                                    <p:anim calcmode="lin" valueType="num">
                                      <p:cBhvr>
                                        <p:cTn id="72" dur="4000" fill="hold"/>
                                        <p:tgtEl>
                                          <p:spTgt spid="15"/>
                                        </p:tgtEl>
                                        <p:attrNameLst>
                                          <p:attrName>ppt_h</p:attrName>
                                        </p:attrNameLst>
                                      </p:cBhvr>
                                      <p:tavLst>
                                        <p:tav tm="0" fmla="#ppt_h*sin(2.5*pi*$)">
                                          <p:val>
                                            <p:fltVal val="0"/>
                                          </p:val>
                                        </p:tav>
                                        <p:tav tm="100000">
                                          <p:val>
                                            <p:fltVal val="1"/>
                                          </p:val>
                                        </p:tav>
                                      </p:tavLst>
                                    </p:anim>
                                  </p:childTnLst>
                                </p:cTn>
                              </p:par>
                              <p:par>
                                <p:cTn id="73" presetID="2" presetClass="exit" presetSubtype="4" fill="hold" nodeType="withEffect">
                                  <p:stCondLst>
                                    <p:cond delay="0"/>
                                  </p:stCondLst>
                                  <p:childTnLst>
                                    <p:anim calcmode="lin" valueType="num">
                                      <p:cBhvr additive="base">
                                        <p:cTn id="74" dur="4500"/>
                                        <p:tgtEl>
                                          <p:spTgt spid="15"/>
                                        </p:tgtEl>
                                        <p:attrNameLst>
                                          <p:attrName>ppt_x</p:attrName>
                                        </p:attrNameLst>
                                      </p:cBhvr>
                                      <p:tavLst>
                                        <p:tav tm="0">
                                          <p:val>
                                            <p:strVal val="ppt_x"/>
                                          </p:val>
                                        </p:tav>
                                        <p:tav tm="100000">
                                          <p:val>
                                            <p:strVal val="ppt_x"/>
                                          </p:val>
                                        </p:tav>
                                      </p:tavLst>
                                    </p:anim>
                                    <p:anim calcmode="lin" valueType="num">
                                      <p:cBhvr additive="base">
                                        <p:cTn id="75" dur="4500"/>
                                        <p:tgtEl>
                                          <p:spTgt spid="15"/>
                                        </p:tgtEl>
                                        <p:attrNameLst>
                                          <p:attrName>ppt_y</p:attrName>
                                        </p:attrNameLst>
                                      </p:cBhvr>
                                      <p:tavLst>
                                        <p:tav tm="0">
                                          <p:val>
                                            <p:strVal val="ppt_y"/>
                                          </p:val>
                                        </p:tav>
                                        <p:tav tm="100000">
                                          <p:val>
                                            <p:strVal val="1+ppt_h/2"/>
                                          </p:val>
                                        </p:tav>
                                      </p:tavLst>
                                    </p:anim>
                                    <p:set>
                                      <p:cBhvr>
                                        <p:cTn id="76" dur="1" fill="hold">
                                          <p:stCondLst>
                                            <p:cond delay="4499"/>
                                          </p:stCondLst>
                                        </p:cTn>
                                        <p:tgtEl>
                                          <p:spTgt spid="15"/>
                                        </p:tgtEl>
                                        <p:attrNameLst>
                                          <p:attrName>style.visibility</p:attrName>
                                        </p:attrNameLst>
                                      </p:cBhvr>
                                      <p:to>
                                        <p:strVal val="hidden"/>
                                      </p:to>
                                    </p:set>
                                  </p:childTnLst>
                                </p:cTn>
                              </p:par>
                              <p:par>
                                <p:cTn id="77" presetID="3" presetClass="exit" presetSubtype="10" fill="hold" nodeType="withEffect">
                                  <p:stCondLst>
                                    <p:cond delay="0"/>
                                  </p:stCondLst>
                                  <p:childTnLst>
                                    <p:animEffect transition="out" filter="blinds(horizontal)">
                                      <p:cBhvr>
                                        <p:cTn id="78" dur="6000"/>
                                        <p:tgtEl>
                                          <p:spTgt spid="15"/>
                                        </p:tgtEl>
                                      </p:cBhvr>
                                    </p:animEffect>
                                    <p:set>
                                      <p:cBhvr>
                                        <p:cTn id="79" dur="1" fill="hold">
                                          <p:stCondLst>
                                            <p:cond delay="5999"/>
                                          </p:stCondLst>
                                        </p:cTn>
                                        <p:tgtEl>
                                          <p:spTgt spid="15"/>
                                        </p:tgtEl>
                                        <p:attrNameLst>
                                          <p:attrName>style.visibility</p:attrName>
                                        </p:attrNameLst>
                                      </p:cBhvr>
                                      <p:to>
                                        <p:strVal val="hidden"/>
                                      </p:to>
                                    </p:set>
                                  </p:childTnLst>
                                </p:cTn>
                              </p:par>
                              <p:par>
                                <p:cTn id="80" presetID="2" presetClass="entr" presetSubtype="1" fill="hold" nodeType="withEffect">
                                  <p:stCondLst>
                                    <p:cond delay="0"/>
                                  </p:stCondLst>
                                  <p:childTnLst>
                                    <p:set>
                                      <p:cBhvr>
                                        <p:cTn id="81" dur="1" fill="hold">
                                          <p:stCondLst>
                                            <p:cond delay="0"/>
                                          </p:stCondLst>
                                        </p:cTn>
                                        <p:tgtEl>
                                          <p:spTgt spid="18"/>
                                        </p:tgtEl>
                                        <p:attrNameLst>
                                          <p:attrName>style.visibility</p:attrName>
                                        </p:attrNameLst>
                                      </p:cBhvr>
                                      <p:to>
                                        <p:strVal val="visible"/>
                                      </p:to>
                                    </p:set>
                                    <p:anim calcmode="lin" valueType="num">
                                      <p:cBhvr additive="base">
                                        <p:cTn id="82" dur="4000" fill="hold"/>
                                        <p:tgtEl>
                                          <p:spTgt spid="18"/>
                                        </p:tgtEl>
                                        <p:attrNameLst>
                                          <p:attrName>ppt_x</p:attrName>
                                        </p:attrNameLst>
                                      </p:cBhvr>
                                      <p:tavLst>
                                        <p:tav tm="0">
                                          <p:val>
                                            <p:strVal val="#ppt_x"/>
                                          </p:val>
                                        </p:tav>
                                        <p:tav tm="100000">
                                          <p:val>
                                            <p:strVal val="#ppt_x"/>
                                          </p:val>
                                        </p:tav>
                                      </p:tavLst>
                                    </p:anim>
                                    <p:anim calcmode="lin" valueType="num">
                                      <p:cBhvr additive="base">
                                        <p:cTn id="83" dur="4000" fill="hold"/>
                                        <p:tgtEl>
                                          <p:spTgt spid="18"/>
                                        </p:tgtEl>
                                        <p:attrNameLst>
                                          <p:attrName>ppt_y</p:attrName>
                                        </p:attrNameLst>
                                      </p:cBhvr>
                                      <p:tavLst>
                                        <p:tav tm="0">
                                          <p:val>
                                            <p:strVal val="0-#ppt_h/2"/>
                                          </p:val>
                                        </p:tav>
                                        <p:tav tm="100000">
                                          <p:val>
                                            <p:strVal val="#ppt_y"/>
                                          </p:val>
                                        </p:tav>
                                      </p:tavLst>
                                    </p:anim>
                                  </p:childTnLst>
                                </p:cTn>
                              </p:par>
                              <p:par>
                                <p:cTn id="84" presetID="19" presetClass="entr" presetSubtype="5" fill="hold" nodeType="withEffect">
                                  <p:stCondLst>
                                    <p:cond delay="0"/>
                                  </p:stCondLst>
                                  <p:childTnLst>
                                    <p:set>
                                      <p:cBhvr>
                                        <p:cTn id="85" dur="1" fill="hold">
                                          <p:stCondLst>
                                            <p:cond delay="0"/>
                                          </p:stCondLst>
                                        </p:cTn>
                                        <p:tgtEl>
                                          <p:spTgt spid="18"/>
                                        </p:tgtEl>
                                        <p:attrNameLst>
                                          <p:attrName>style.visibility</p:attrName>
                                        </p:attrNameLst>
                                      </p:cBhvr>
                                      <p:to>
                                        <p:strVal val="visible"/>
                                      </p:to>
                                    </p:set>
                                    <p:anim calcmode="lin" valueType="num">
                                      <p:cBhvr>
                                        <p:cTn id="86" dur="4000" fill="hold"/>
                                        <p:tgtEl>
                                          <p:spTgt spid="18"/>
                                        </p:tgtEl>
                                        <p:attrNameLst>
                                          <p:attrName>ppt_w</p:attrName>
                                        </p:attrNameLst>
                                      </p:cBhvr>
                                      <p:tavLst>
                                        <p:tav tm="0">
                                          <p:val>
                                            <p:strVal val="#ppt_w"/>
                                          </p:val>
                                        </p:tav>
                                        <p:tav tm="100000">
                                          <p:val>
                                            <p:strVal val="#ppt_w"/>
                                          </p:val>
                                        </p:tav>
                                      </p:tavLst>
                                    </p:anim>
                                    <p:anim calcmode="lin" valueType="num">
                                      <p:cBhvr>
                                        <p:cTn id="87" dur="4000" fill="hold"/>
                                        <p:tgtEl>
                                          <p:spTgt spid="18"/>
                                        </p:tgtEl>
                                        <p:attrNameLst>
                                          <p:attrName>ppt_h</p:attrName>
                                        </p:attrNameLst>
                                      </p:cBhvr>
                                      <p:tavLst>
                                        <p:tav tm="0" fmla="#ppt_h*sin(2.5*pi*$)">
                                          <p:val>
                                            <p:fltVal val="0"/>
                                          </p:val>
                                        </p:tav>
                                        <p:tav tm="100000">
                                          <p:val>
                                            <p:fltVal val="1"/>
                                          </p:val>
                                        </p:tav>
                                      </p:tavLst>
                                    </p:anim>
                                  </p:childTnLst>
                                </p:cTn>
                              </p:par>
                              <p:par>
                                <p:cTn id="88" presetID="2" presetClass="exit" presetSubtype="4" fill="hold" nodeType="withEffect">
                                  <p:stCondLst>
                                    <p:cond delay="0"/>
                                  </p:stCondLst>
                                  <p:childTnLst>
                                    <p:anim calcmode="lin" valueType="num">
                                      <p:cBhvr additive="base">
                                        <p:cTn id="89" dur="4500"/>
                                        <p:tgtEl>
                                          <p:spTgt spid="18"/>
                                        </p:tgtEl>
                                        <p:attrNameLst>
                                          <p:attrName>ppt_x</p:attrName>
                                        </p:attrNameLst>
                                      </p:cBhvr>
                                      <p:tavLst>
                                        <p:tav tm="0">
                                          <p:val>
                                            <p:strVal val="ppt_x"/>
                                          </p:val>
                                        </p:tav>
                                        <p:tav tm="100000">
                                          <p:val>
                                            <p:strVal val="ppt_x"/>
                                          </p:val>
                                        </p:tav>
                                      </p:tavLst>
                                    </p:anim>
                                    <p:anim calcmode="lin" valueType="num">
                                      <p:cBhvr additive="base">
                                        <p:cTn id="90" dur="4500"/>
                                        <p:tgtEl>
                                          <p:spTgt spid="18"/>
                                        </p:tgtEl>
                                        <p:attrNameLst>
                                          <p:attrName>ppt_y</p:attrName>
                                        </p:attrNameLst>
                                      </p:cBhvr>
                                      <p:tavLst>
                                        <p:tav tm="0">
                                          <p:val>
                                            <p:strVal val="ppt_y"/>
                                          </p:val>
                                        </p:tav>
                                        <p:tav tm="100000">
                                          <p:val>
                                            <p:strVal val="1+ppt_h/2"/>
                                          </p:val>
                                        </p:tav>
                                      </p:tavLst>
                                    </p:anim>
                                    <p:set>
                                      <p:cBhvr>
                                        <p:cTn id="91" dur="1" fill="hold">
                                          <p:stCondLst>
                                            <p:cond delay="4499"/>
                                          </p:stCondLst>
                                        </p:cTn>
                                        <p:tgtEl>
                                          <p:spTgt spid="18"/>
                                        </p:tgtEl>
                                        <p:attrNameLst>
                                          <p:attrName>style.visibility</p:attrName>
                                        </p:attrNameLst>
                                      </p:cBhvr>
                                      <p:to>
                                        <p:strVal val="hidden"/>
                                      </p:to>
                                    </p:set>
                                  </p:childTnLst>
                                </p:cTn>
                              </p:par>
                              <p:par>
                                <p:cTn id="92" presetID="3" presetClass="exit" presetSubtype="10" fill="hold" nodeType="withEffect">
                                  <p:stCondLst>
                                    <p:cond delay="0"/>
                                  </p:stCondLst>
                                  <p:childTnLst>
                                    <p:animEffect transition="out" filter="blinds(horizontal)">
                                      <p:cBhvr>
                                        <p:cTn id="93" dur="6000"/>
                                        <p:tgtEl>
                                          <p:spTgt spid="18"/>
                                        </p:tgtEl>
                                      </p:cBhvr>
                                    </p:animEffect>
                                    <p:set>
                                      <p:cBhvr>
                                        <p:cTn id="94" dur="1" fill="hold">
                                          <p:stCondLst>
                                            <p:cond delay="5999"/>
                                          </p:stCondLst>
                                        </p:cTn>
                                        <p:tgtEl>
                                          <p:spTgt spid="18"/>
                                        </p:tgtEl>
                                        <p:attrNameLst>
                                          <p:attrName>style.visibility</p:attrName>
                                        </p:attrNameLst>
                                      </p:cBhvr>
                                      <p:to>
                                        <p:strVal val="hidden"/>
                                      </p:to>
                                    </p:set>
                                  </p:childTnLst>
                                </p:cTn>
                              </p:par>
                              <p:par>
                                <p:cTn id="95" presetID="2" presetClass="entr" presetSubtype="1" fill="hold" nodeType="withEffect">
                                  <p:stCondLst>
                                    <p:cond delay="0"/>
                                  </p:stCondLst>
                                  <p:childTnLst>
                                    <p:set>
                                      <p:cBhvr>
                                        <p:cTn id="96" dur="1" fill="hold">
                                          <p:stCondLst>
                                            <p:cond delay="0"/>
                                          </p:stCondLst>
                                        </p:cTn>
                                        <p:tgtEl>
                                          <p:spTgt spid="21"/>
                                        </p:tgtEl>
                                        <p:attrNameLst>
                                          <p:attrName>style.visibility</p:attrName>
                                        </p:attrNameLst>
                                      </p:cBhvr>
                                      <p:to>
                                        <p:strVal val="visible"/>
                                      </p:to>
                                    </p:set>
                                    <p:anim calcmode="lin" valueType="num">
                                      <p:cBhvr additive="base">
                                        <p:cTn id="97" dur="4000" fill="hold"/>
                                        <p:tgtEl>
                                          <p:spTgt spid="21"/>
                                        </p:tgtEl>
                                        <p:attrNameLst>
                                          <p:attrName>ppt_x</p:attrName>
                                        </p:attrNameLst>
                                      </p:cBhvr>
                                      <p:tavLst>
                                        <p:tav tm="0">
                                          <p:val>
                                            <p:strVal val="#ppt_x"/>
                                          </p:val>
                                        </p:tav>
                                        <p:tav tm="100000">
                                          <p:val>
                                            <p:strVal val="#ppt_x"/>
                                          </p:val>
                                        </p:tav>
                                      </p:tavLst>
                                    </p:anim>
                                    <p:anim calcmode="lin" valueType="num">
                                      <p:cBhvr additive="base">
                                        <p:cTn id="98" dur="4000" fill="hold"/>
                                        <p:tgtEl>
                                          <p:spTgt spid="21"/>
                                        </p:tgtEl>
                                        <p:attrNameLst>
                                          <p:attrName>ppt_y</p:attrName>
                                        </p:attrNameLst>
                                      </p:cBhvr>
                                      <p:tavLst>
                                        <p:tav tm="0">
                                          <p:val>
                                            <p:strVal val="0-#ppt_h/2"/>
                                          </p:val>
                                        </p:tav>
                                        <p:tav tm="100000">
                                          <p:val>
                                            <p:strVal val="#ppt_y"/>
                                          </p:val>
                                        </p:tav>
                                      </p:tavLst>
                                    </p:anim>
                                  </p:childTnLst>
                                </p:cTn>
                              </p:par>
                              <p:par>
                                <p:cTn id="99" presetID="19" presetClass="entr" presetSubtype="5" fill="hold" nodeType="withEffect">
                                  <p:stCondLst>
                                    <p:cond delay="0"/>
                                  </p:stCondLst>
                                  <p:childTnLst>
                                    <p:set>
                                      <p:cBhvr>
                                        <p:cTn id="100" dur="1" fill="hold">
                                          <p:stCondLst>
                                            <p:cond delay="0"/>
                                          </p:stCondLst>
                                        </p:cTn>
                                        <p:tgtEl>
                                          <p:spTgt spid="21"/>
                                        </p:tgtEl>
                                        <p:attrNameLst>
                                          <p:attrName>style.visibility</p:attrName>
                                        </p:attrNameLst>
                                      </p:cBhvr>
                                      <p:to>
                                        <p:strVal val="visible"/>
                                      </p:to>
                                    </p:set>
                                    <p:anim calcmode="lin" valueType="num">
                                      <p:cBhvr>
                                        <p:cTn id="101" dur="4000" fill="hold"/>
                                        <p:tgtEl>
                                          <p:spTgt spid="21"/>
                                        </p:tgtEl>
                                        <p:attrNameLst>
                                          <p:attrName>ppt_w</p:attrName>
                                        </p:attrNameLst>
                                      </p:cBhvr>
                                      <p:tavLst>
                                        <p:tav tm="0">
                                          <p:val>
                                            <p:strVal val="#ppt_w"/>
                                          </p:val>
                                        </p:tav>
                                        <p:tav tm="100000">
                                          <p:val>
                                            <p:strVal val="#ppt_w"/>
                                          </p:val>
                                        </p:tav>
                                      </p:tavLst>
                                    </p:anim>
                                    <p:anim calcmode="lin" valueType="num">
                                      <p:cBhvr>
                                        <p:cTn id="102" dur="4000" fill="hold"/>
                                        <p:tgtEl>
                                          <p:spTgt spid="21"/>
                                        </p:tgtEl>
                                        <p:attrNameLst>
                                          <p:attrName>ppt_h</p:attrName>
                                        </p:attrNameLst>
                                      </p:cBhvr>
                                      <p:tavLst>
                                        <p:tav tm="0" fmla="#ppt_h*sin(2.5*pi*$)">
                                          <p:val>
                                            <p:fltVal val="0"/>
                                          </p:val>
                                        </p:tav>
                                        <p:tav tm="100000">
                                          <p:val>
                                            <p:fltVal val="1"/>
                                          </p:val>
                                        </p:tav>
                                      </p:tavLst>
                                    </p:anim>
                                  </p:childTnLst>
                                </p:cTn>
                              </p:par>
                              <p:par>
                                <p:cTn id="103" presetID="2" presetClass="exit" presetSubtype="4" fill="hold" nodeType="withEffect">
                                  <p:stCondLst>
                                    <p:cond delay="0"/>
                                  </p:stCondLst>
                                  <p:childTnLst>
                                    <p:anim calcmode="lin" valueType="num">
                                      <p:cBhvr additive="base">
                                        <p:cTn id="104" dur="4500"/>
                                        <p:tgtEl>
                                          <p:spTgt spid="21"/>
                                        </p:tgtEl>
                                        <p:attrNameLst>
                                          <p:attrName>ppt_x</p:attrName>
                                        </p:attrNameLst>
                                      </p:cBhvr>
                                      <p:tavLst>
                                        <p:tav tm="0">
                                          <p:val>
                                            <p:strVal val="ppt_x"/>
                                          </p:val>
                                        </p:tav>
                                        <p:tav tm="100000">
                                          <p:val>
                                            <p:strVal val="ppt_x"/>
                                          </p:val>
                                        </p:tav>
                                      </p:tavLst>
                                    </p:anim>
                                    <p:anim calcmode="lin" valueType="num">
                                      <p:cBhvr additive="base">
                                        <p:cTn id="105" dur="4500"/>
                                        <p:tgtEl>
                                          <p:spTgt spid="21"/>
                                        </p:tgtEl>
                                        <p:attrNameLst>
                                          <p:attrName>ppt_y</p:attrName>
                                        </p:attrNameLst>
                                      </p:cBhvr>
                                      <p:tavLst>
                                        <p:tav tm="0">
                                          <p:val>
                                            <p:strVal val="ppt_y"/>
                                          </p:val>
                                        </p:tav>
                                        <p:tav tm="100000">
                                          <p:val>
                                            <p:strVal val="1+ppt_h/2"/>
                                          </p:val>
                                        </p:tav>
                                      </p:tavLst>
                                    </p:anim>
                                    <p:set>
                                      <p:cBhvr>
                                        <p:cTn id="106" dur="1" fill="hold">
                                          <p:stCondLst>
                                            <p:cond delay="4499"/>
                                          </p:stCondLst>
                                        </p:cTn>
                                        <p:tgtEl>
                                          <p:spTgt spid="21"/>
                                        </p:tgtEl>
                                        <p:attrNameLst>
                                          <p:attrName>style.visibility</p:attrName>
                                        </p:attrNameLst>
                                      </p:cBhvr>
                                      <p:to>
                                        <p:strVal val="hidden"/>
                                      </p:to>
                                    </p:set>
                                  </p:childTnLst>
                                </p:cTn>
                              </p:par>
                              <p:par>
                                <p:cTn id="107" presetID="3" presetClass="exit" presetSubtype="10" fill="hold" nodeType="withEffect">
                                  <p:stCondLst>
                                    <p:cond delay="0"/>
                                  </p:stCondLst>
                                  <p:childTnLst>
                                    <p:animEffect transition="out" filter="blinds(horizontal)">
                                      <p:cBhvr>
                                        <p:cTn id="108" dur="6000"/>
                                        <p:tgtEl>
                                          <p:spTgt spid="21"/>
                                        </p:tgtEl>
                                      </p:cBhvr>
                                    </p:animEffect>
                                    <p:set>
                                      <p:cBhvr>
                                        <p:cTn id="109" dur="1" fill="hold">
                                          <p:stCondLst>
                                            <p:cond delay="5999"/>
                                          </p:stCondLst>
                                        </p:cTn>
                                        <p:tgtEl>
                                          <p:spTgt spid="21"/>
                                        </p:tgtEl>
                                        <p:attrNameLst>
                                          <p:attrName>style.visibility</p:attrName>
                                        </p:attrNameLst>
                                      </p:cBhvr>
                                      <p:to>
                                        <p:strVal val="hidden"/>
                                      </p:to>
                                    </p:set>
                                  </p:childTnLst>
                                </p:cTn>
                              </p:par>
                              <p:par>
                                <p:cTn id="110" presetID="2" presetClass="entr" presetSubtype="1" fill="hold" nodeType="withEffect">
                                  <p:stCondLst>
                                    <p:cond delay="0"/>
                                  </p:stCondLst>
                                  <p:childTnLst>
                                    <p:set>
                                      <p:cBhvr>
                                        <p:cTn id="111" dur="1" fill="hold">
                                          <p:stCondLst>
                                            <p:cond delay="0"/>
                                          </p:stCondLst>
                                        </p:cTn>
                                        <p:tgtEl>
                                          <p:spTgt spid="24"/>
                                        </p:tgtEl>
                                        <p:attrNameLst>
                                          <p:attrName>style.visibility</p:attrName>
                                        </p:attrNameLst>
                                      </p:cBhvr>
                                      <p:to>
                                        <p:strVal val="visible"/>
                                      </p:to>
                                    </p:set>
                                    <p:anim calcmode="lin" valueType="num">
                                      <p:cBhvr additive="base">
                                        <p:cTn id="112" dur="4000" fill="hold"/>
                                        <p:tgtEl>
                                          <p:spTgt spid="24"/>
                                        </p:tgtEl>
                                        <p:attrNameLst>
                                          <p:attrName>ppt_x</p:attrName>
                                        </p:attrNameLst>
                                      </p:cBhvr>
                                      <p:tavLst>
                                        <p:tav tm="0">
                                          <p:val>
                                            <p:strVal val="#ppt_x"/>
                                          </p:val>
                                        </p:tav>
                                        <p:tav tm="100000">
                                          <p:val>
                                            <p:strVal val="#ppt_x"/>
                                          </p:val>
                                        </p:tav>
                                      </p:tavLst>
                                    </p:anim>
                                    <p:anim calcmode="lin" valueType="num">
                                      <p:cBhvr additive="base">
                                        <p:cTn id="113" dur="4000" fill="hold"/>
                                        <p:tgtEl>
                                          <p:spTgt spid="24"/>
                                        </p:tgtEl>
                                        <p:attrNameLst>
                                          <p:attrName>ppt_y</p:attrName>
                                        </p:attrNameLst>
                                      </p:cBhvr>
                                      <p:tavLst>
                                        <p:tav tm="0">
                                          <p:val>
                                            <p:strVal val="0-#ppt_h/2"/>
                                          </p:val>
                                        </p:tav>
                                        <p:tav tm="100000">
                                          <p:val>
                                            <p:strVal val="#ppt_y"/>
                                          </p:val>
                                        </p:tav>
                                      </p:tavLst>
                                    </p:anim>
                                  </p:childTnLst>
                                </p:cTn>
                              </p:par>
                              <p:par>
                                <p:cTn id="114" presetID="19" presetClass="entr" presetSubtype="5" fill="hold" nodeType="withEffect">
                                  <p:stCondLst>
                                    <p:cond delay="0"/>
                                  </p:stCondLst>
                                  <p:childTnLst>
                                    <p:set>
                                      <p:cBhvr>
                                        <p:cTn id="115" dur="1" fill="hold">
                                          <p:stCondLst>
                                            <p:cond delay="0"/>
                                          </p:stCondLst>
                                        </p:cTn>
                                        <p:tgtEl>
                                          <p:spTgt spid="24"/>
                                        </p:tgtEl>
                                        <p:attrNameLst>
                                          <p:attrName>style.visibility</p:attrName>
                                        </p:attrNameLst>
                                      </p:cBhvr>
                                      <p:to>
                                        <p:strVal val="visible"/>
                                      </p:to>
                                    </p:set>
                                    <p:anim calcmode="lin" valueType="num">
                                      <p:cBhvr>
                                        <p:cTn id="116" dur="4000" fill="hold"/>
                                        <p:tgtEl>
                                          <p:spTgt spid="24"/>
                                        </p:tgtEl>
                                        <p:attrNameLst>
                                          <p:attrName>ppt_w</p:attrName>
                                        </p:attrNameLst>
                                      </p:cBhvr>
                                      <p:tavLst>
                                        <p:tav tm="0">
                                          <p:val>
                                            <p:strVal val="#ppt_w"/>
                                          </p:val>
                                        </p:tav>
                                        <p:tav tm="100000">
                                          <p:val>
                                            <p:strVal val="#ppt_w"/>
                                          </p:val>
                                        </p:tav>
                                      </p:tavLst>
                                    </p:anim>
                                    <p:anim calcmode="lin" valueType="num">
                                      <p:cBhvr>
                                        <p:cTn id="117" dur="4000" fill="hold"/>
                                        <p:tgtEl>
                                          <p:spTgt spid="24"/>
                                        </p:tgtEl>
                                        <p:attrNameLst>
                                          <p:attrName>ppt_h</p:attrName>
                                        </p:attrNameLst>
                                      </p:cBhvr>
                                      <p:tavLst>
                                        <p:tav tm="0" fmla="#ppt_h*sin(2.5*pi*$)">
                                          <p:val>
                                            <p:fltVal val="0"/>
                                          </p:val>
                                        </p:tav>
                                        <p:tav tm="100000">
                                          <p:val>
                                            <p:fltVal val="1"/>
                                          </p:val>
                                        </p:tav>
                                      </p:tavLst>
                                    </p:anim>
                                  </p:childTnLst>
                                </p:cTn>
                              </p:par>
                              <p:par>
                                <p:cTn id="118" presetID="2" presetClass="exit" presetSubtype="4" fill="hold" nodeType="withEffect">
                                  <p:stCondLst>
                                    <p:cond delay="0"/>
                                  </p:stCondLst>
                                  <p:childTnLst>
                                    <p:anim calcmode="lin" valueType="num">
                                      <p:cBhvr additive="base">
                                        <p:cTn id="119" dur="4500"/>
                                        <p:tgtEl>
                                          <p:spTgt spid="24"/>
                                        </p:tgtEl>
                                        <p:attrNameLst>
                                          <p:attrName>ppt_x</p:attrName>
                                        </p:attrNameLst>
                                      </p:cBhvr>
                                      <p:tavLst>
                                        <p:tav tm="0">
                                          <p:val>
                                            <p:strVal val="ppt_x"/>
                                          </p:val>
                                        </p:tav>
                                        <p:tav tm="100000">
                                          <p:val>
                                            <p:strVal val="ppt_x"/>
                                          </p:val>
                                        </p:tav>
                                      </p:tavLst>
                                    </p:anim>
                                    <p:anim calcmode="lin" valueType="num">
                                      <p:cBhvr additive="base">
                                        <p:cTn id="120" dur="4500"/>
                                        <p:tgtEl>
                                          <p:spTgt spid="24"/>
                                        </p:tgtEl>
                                        <p:attrNameLst>
                                          <p:attrName>ppt_y</p:attrName>
                                        </p:attrNameLst>
                                      </p:cBhvr>
                                      <p:tavLst>
                                        <p:tav tm="0">
                                          <p:val>
                                            <p:strVal val="ppt_y"/>
                                          </p:val>
                                        </p:tav>
                                        <p:tav tm="100000">
                                          <p:val>
                                            <p:strVal val="1+ppt_h/2"/>
                                          </p:val>
                                        </p:tav>
                                      </p:tavLst>
                                    </p:anim>
                                    <p:set>
                                      <p:cBhvr>
                                        <p:cTn id="121" dur="1" fill="hold">
                                          <p:stCondLst>
                                            <p:cond delay="4499"/>
                                          </p:stCondLst>
                                        </p:cTn>
                                        <p:tgtEl>
                                          <p:spTgt spid="24"/>
                                        </p:tgtEl>
                                        <p:attrNameLst>
                                          <p:attrName>style.visibility</p:attrName>
                                        </p:attrNameLst>
                                      </p:cBhvr>
                                      <p:to>
                                        <p:strVal val="hidden"/>
                                      </p:to>
                                    </p:set>
                                  </p:childTnLst>
                                </p:cTn>
                              </p:par>
                              <p:par>
                                <p:cTn id="122" presetID="3" presetClass="exit" presetSubtype="10" fill="hold" nodeType="withEffect">
                                  <p:stCondLst>
                                    <p:cond delay="0"/>
                                  </p:stCondLst>
                                  <p:childTnLst>
                                    <p:animEffect transition="out" filter="blinds(horizontal)">
                                      <p:cBhvr>
                                        <p:cTn id="123" dur="6000"/>
                                        <p:tgtEl>
                                          <p:spTgt spid="24"/>
                                        </p:tgtEl>
                                      </p:cBhvr>
                                    </p:animEffect>
                                    <p:set>
                                      <p:cBhvr>
                                        <p:cTn id="124" dur="1" fill="hold">
                                          <p:stCondLst>
                                            <p:cond delay="5999"/>
                                          </p:stCondLst>
                                        </p:cTn>
                                        <p:tgtEl>
                                          <p:spTgt spid="24"/>
                                        </p:tgtEl>
                                        <p:attrNameLst>
                                          <p:attrName>style.visibility</p:attrName>
                                        </p:attrNameLst>
                                      </p:cBhvr>
                                      <p:to>
                                        <p:strVal val="hidden"/>
                                      </p:to>
                                    </p:set>
                                  </p:childTnLst>
                                </p:cTn>
                              </p:par>
                              <p:par>
                                <p:cTn id="125" presetID="2" presetClass="entr" presetSubtype="1" fill="hold" nodeType="withEffect">
                                  <p:stCondLst>
                                    <p:cond delay="0"/>
                                  </p:stCondLst>
                                  <p:childTnLst>
                                    <p:set>
                                      <p:cBhvr>
                                        <p:cTn id="126" dur="1" fill="hold">
                                          <p:stCondLst>
                                            <p:cond delay="0"/>
                                          </p:stCondLst>
                                        </p:cTn>
                                        <p:tgtEl>
                                          <p:spTgt spid="27"/>
                                        </p:tgtEl>
                                        <p:attrNameLst>
                                          <p:attrName>style.visibility</p:attrName>
                                        </p:attrNameLst>
                                      </p:cBhvr>
                                      <p:to>
                                        <p:strVal val="visible"/>
                                      </p:to>
                                    </p:set>
                                    <p:anim calcmode="lin" valueType="num">
                                      <p:cBhvr additive="base">
                                        <p:cTn id="127" dur="4000" fill="hold"/>
                                        <p:tgtEl>
                                          <p:spTgt spid="27"/>
                                        </p:tgtEl>
                                        <p:attrNameLst>
                                          <p:attrName>ppt_x</p:attrName>
                                        </p:attrNameLst>
                                      </p:cBhvr>
                                      <p:tavLst>
                                        <p:tav tm="0">
                                          <p:val>
                                            <p:strVal val="#ppt_x"/>
                                          </p:val>
                                        </p:tav>
                                        <p:tav tm="100000">
                                          <p:val>
                                            <p:strVal val="#ppt_x"/>
                                          </p:val>
                                        </p:tav>
                                      </p:tavLst>
                                    </p:anim>
                                    <p:anim calcmode="lin" valueType="num">
                                      <p:cBhvr additive="base">
                                        <p:cTn id="128" dur="4000" fill="hold"/>
                                        <p:tgtEl>
                                          <p:spTgt spid="27"/>
                                        </p:tgtEl>
                                        <p:attrNameLst>
                                          <p:attrName>ppt_y</p:attrName>
                                        </p:attrNameLst>
                                      </p:cBhvr>
                                      <p:tavLst>
                                        <p:tav tm="0">
                                          <p:val>
                                            <p:strVal val="0-#ppt_h/2"/>
                                          </p:val>
                                        </p:tav>
                                        <p:tav tm="100000">
                                          <p:val>
                                            <p:strVal val="#ppt_y"/>
                                          </p:val>
                                        </p:tav>
                                      </p:tavLst>
                                    </p:anim>
                                  </p:childTnLst>
                                </p:cTn>
                              </p:par>
                              <p:par>
                                <p:cTn id="129" presetID="19" presetClass="entr" presetSubtype="5" fill="hold" nodeType="withEffect">
                                  <p:stCondLst>
                                    <p:cond delay="0"/>
                                  </p:stCondLst>
                                  <p:childTnLst>
                                    <p:set>
                                      <p:cBhvr>
                                        <p:cTn id="130" dur="1" fill="hold">
                                          <p:stCondLst>
                                            <p:cond delay="0"/>
                                          </p:stCondLst>
                                        </p:cTn>
                                        <p:tgtEl>
                                          <p:spTgt spid="27"/>
                                        </p:tgtEl>
                                        <p:attrNameLst>
                                          <p:attrName>style.visibility</p:attrName>
                                        </p:attrNameLst>
                                      </p:cBhvr>
                                      <p:to>
                                        <p:strVal val="visible"/>
                                      </p:to>
                                    </p:set>
                                    <p:anim calcmode="lin" valueType="num">
                                      <p:cBhvr>
                                        <p:cTn id="131" dur="4000" fill="hold"/>
                                        <p:tgtEl>
                                          <p:spTgt spid="27"/>
                                        </p:tgtEl>
                                        <p:attrNameLst>
                                          <p:attrName>ppt_w</p:attrName>
                                        </p:attrNameLst>
                                      </p:cBhvr>
                                      <p:tavLst>
                                        <p:tav tm="0">
                                          <p:val>
                                            <p:strVal val="#ppt_w"/>
                                          </p:val>
                                        </p:tav>
                                        <p:tav tm="100000">
                                          <p:val>
                                            <p:strVal val="#ppt_w"/>
                                          </p:val>
                                        </p:tav>
                                      </p:tavLst>
                                    </p:anim>
                                    <p:anim calcmode="lin" valueType="num">
                                      <p:cBhvr>
                                        <p:cTn id="132" dur="4000" fill="hold"/>
                                        <p:tgtEl>
                                          <p:spTgt spid="27"/>
                                        </p:tgtEl>
                                        <p:attrNameLst>
                                          <p:attrName>ppt_h</p:attrName>
                                        </p:attrNameLst>
                                      </p:cBhvr>
                                      <p:tavLst>
                                        <p:tav tm="0" fmla="#ppt_h*sin(2.5*pi*$)">
                                          <p:val>
                                            <p:fltVal val="0"/>
                                          </p:val>
                                        </p:tav>
                                        <p:tav tm="100000">
                                          <p:val>
                                            <p:fltVal val="1"/>
                                          </p:val>
                                        </p:tav>
                                      </p:tavLst>
                                    </p:anim>
                                  </p:childTnLst>
                                </p:cTn>
                              </p:par>
                              <p:par>
                                <p:cTn id="133" presetID="2" presetClass="exit" presetSubtype="4" fill="hold" nodeType="withEffect">
                                  <p:stCondLst>
                                    <p:cond delay="0"/>
                                  </p:stCondLst>
                                  <p:childTnLst>
                                    <p:anim calcmode="lin" valueType="num">
                                      <p:cBhvr additive="base">
                                        <p:cTn id="134" dur="4500"/>
                                        <p:tgtEl>
                                          <p:spTgt spid="27"/>
                                        </p:tgtEl>
                                        <p:attrNameLst>
                                          <p:attrName>ppt_x</p:attrName>
                                        </p:attrNameLst>
                                      </p:cBhvr>
                                      <p:tavLst>
                                        <p:tav tm="0">
                                          <p:val>
                                            <p:strVal val="ppt_x"/>
                                          </p:val>
                                        </p:tav>
                                        <p:tav tm="100000">
                                          <p:val>
                                            <p:strVal val="ppt_x"/>
                                          </p:val>
                                        </p:tav>
                                      </p:tavLst>
                                    </p:anim>
                                    <p:anim calcmode="lin" valueType="num">
                                      <p:cBhvr additive="base">
                                        <p:cTn id="135" dur="4500"/>
                                        <p:tgtEl>
                                          <p:spTgt spid="27"/>
                                        </p:tgtEl>
                                        <p:attrNameLst>
                                          <p:attrName>ppt_y</p:attrName>
                                        </p:attrNameLst>
                                      </p:cBhvr>
                                      <p:tavLst>
                                        <p:tav tm="0">
                                          <p:val>
                                            <p:strVal val="ppt_y"/>
                                          </p:val>
                                        </p:tav>
                                        <p:tav tm="100000">
                                          <p:val>
                                            <p:strVal val="1+ppt_h/2"/>
                                          </p:val>
                                        </p:tav>
                                      </p:tavLst>
                                    </p:anim>
                                    <p:set>
                                      <p:cBhvr>
                                        <p:cTn id="136" dur="1" fill="hold">
                                          <p:stCondLst>
                                            <p:cond delay="4499"/>
                                          </p:stCondLst>
                                        </p:cTn>
                                        <p:tgtEl>
                                          <p:spTgt spid="27"/>
                                        </p:tgtEl>
                                        <p:attrNameLst>
                                          <p:attrName>style.visibility</p:attrName>
                                        </p:attrNameLst>
                                      </p:cBhvr>
                                      <p:to>
                                        <p:strVal val="hidden"/>
                                      </p:to>
                                    </p:set>
                                  </p:childTnLst>
                                </p:cTn>
                              </p:par>
                              <p:par>
                                <p:cTn id="137" presetID="3" presetClass="exit" presetSubtype="10" fill="hold" nodeType="withEffect">
                                  <p:stCondLst>
                                    <p:cond delay="0"/>
                                  </p:stCondLst>
                                  <p:childTnLst>
                                    <p:animEffect transition="out" filter="blinds(horizontal)">
                                      <p:cBhvr>
                                        <p:cTn id="138" dur="6000"/>
                                        <p:tgtEl>
                                          <p:spTgt spid="27"/>
                                        </p:tgtEl>
                                      </p:cBhvr>
                                    </p:animEffect>
                                    <p:set>
                                      <p:cBhvr>
                                        <p:cTn id="139" dur="1" fill="hold">
                                          <p:stCondLst>
                                            <p:cond delay="5999"/>
                                          </p:stCondLst>
                                        </p:cTn>
                                        <p:tgtEl>
                                          <p:spTgt spid="27"/>
                                        </p:tgtEl>
                                        <p:attrNameLst>
                                          <p:attrName>style.visibility</p:attrName>
                                        </p:attrNameLst>
                                      </p:cBhvr>
                                      <p:to>
                                        <p:strVal val="hidden"/>
                                      </p:to>
                                    </p:set>
                                  </p:childTnLst>
                                </p:cTn>
                              </p:par>
                              <p:par>
                                <p:cTn id="140" presetID="2" presetClass="entr" presetSubtype="1" fill="hold" nodeType="withEffect">
                                  <p:stCondLst>
                                    <p:cond delay="0"/>
                                  </p:stCondLst>
                                  <p:childTnLst>
                                    <p:set>
                                      <p:cBhvr>
                                        <p:cTn id="141" dur="1" fill="hold">
                                          <p:stCondLst>
                                            <p:cond delay="0"/>
                                          </p:stCondLst>
                                        </p:cTn>
                                        <p:tgtEl>
                                          <p:spTgt spid="30"/>
                                        </p:tgtEl>
                                        <p:attrNameLst>
                                          <p:attrName>style.visibility</p:attrName>
                                        </p:attrNameLst>
                                      </p:cBhvr>
                                      <p:to>
                                        <p:strVal val="visible"/>
                                      </p:to>
                                    </p:set>
                                    <p:anim calcmode="lin" valueType="num">
                                      <p:cBhvr additive="base">
                                        <p:cTn id="142" dur="4000" fill="hold"/>
                                        <p:tgtEl>
                                          <p:spTgt spid="30"/>
                                        </p:tgtEl>
                                        <p:attrNameLst>
                                          <p:attrName>ppt_x</p:attrName>
                                        </p:attrNameLst>
                                      </p:cBhvr>
                                      <p:tavLst>
                                        <p:tav tm="0">
                                          <p:val>
                                            <p:strVal val="#ppt_x"/>
                                          </p:val>
                                        </p:tav>
                                        <p:tav tm="100000">
                                          <p:val>
                                            <p:strVal val="#ppt_x"/>
                                          </p:val>
                                        </p:tav>
                                      </p:tavLst>
                                    </p:anim>
                                    <p:anim calcmode="lin" valueType="num">
                                      <p:cBhvr additive="base">
                                        <p:cTn id="143" dur="4000" fill="hold"/>
                                        <p:tgtEl>
                                          <p:spTgt spid="30"/>
                                        </p:tgtEl>
                                        <p:attrNameLst>
                                          <p:attrName>ppt_y</p:attrName>
                                        </p:attrNameLst>
                                      </p:cBhvr>
                                      <p:tavLst>
                                        <p:tav tm="0">
                                          <p:val>
                                            <p:strVal val="0-#ppt_h/2"/>
                                          </p:val>
                                        </p:tav>
                                        <p:tav tm="100000">
                                          <p:val>
                                            <p:strVal val="#ppt_y"/>
                                          </p:val>
                                        </p:tav>
                                      </p:tavLst>
                                    </p:anim>
                                  </p:childTnLst>
                                </p:cTn>
                              </p:par>
                              <p:par>
                                <p:cTn id="144" presetID="19" presetClass="entr" presetSubtype="5" fill="hold" nodeType="withEffect">
                                  <p:stCondLst>
                                    <p:cond delay="0"/>
                                  </p:stCondLst>
                                  <p:childTnLst>
                                    <p:set>
                                      <p:cBhvr>
                                        <p:cTn id="145" dur="1" fill="hold">
                                          <p:stCondLst>
                                            <p:cond delay="0"/>
                                          </p:stCondLst>
                                        </p:cTn>
                                        <p:tgtEl>
                                          <p:spTgt spid="30"/>
                                        </p:tgtEl>
                                        <p:attrNameLst>
                                          <p:attrName>style.visibility</p:attrName>
                                        </p:attrNameLst>
                                      </p:cBhvr>
                                      <p:to>
                                        <p:strVal val="visible"/>
                                      </p:to>
                                    </p:set>
                                    <p:anim calcmode="lin" valueType="num">
                                      <p:cBhvr>
                                        <p:cTn id="146" dur="4000" fill="hold"/>
                                        <p:tgtEl>
                                          <p:spTgt spid="30"/>
                                        </p:tgtEl>
                                        <p:attrNameLst>
                                          <p:attrName>ppt_w</p:attrName>
                                        </p:attrNameLst>
                                      </p:cBhvr>
                                      <p:tavLst>
                                        <p:tav tm="0">
                                          <p:val>
                                            <p:strVal val="#ppt_w"/>
                                          </p:val>
                                        </p:tav>
                                        <p:tav tm="100000">
                                          <p:val>
                                            <p:strVal val="#ppt_w"/>
                                          </p:val>
                                        </p:tav>
                                      </p:tavLst>
                                    </p:anim>
                                    <p:anim calcmode="lin" valueType="num">
                                      <p:cBhvr>
                                        <p:cTn id="147" dur="4000" fill="hold"/>
                                        <p:tgtEl>
                                          <p:spTgt spid="30"/>
                                        </p:tgtEl>
                                        <p:attrNameLst>
                                          <p:attrName>ppt_h</p:attrName>
                                        </p:attrNameLst>
                                      </p:cBhvr>
                                      <p:tavLst>
                                        <p:tav tm="0" fmla="#ppt_h*sin(2.5*pi*$)">
                                          <p:val>
                                            <p:fltVal val="0"/>
                                          </p:val>
                                        </p:tav>
                                        <p:tav tm="100000">
                                          <p:val>
                                            <p:fltVal val="1"/>
                                          </p:val>
                                        </p:tav>
                                      </p:tavLst>
                                    </p:anim>
                                  </p:childTnLst>
                                </p:cTn>
                              </p:par>
                              <p:par>
                                <p:cTn id="148" presetID="2" presetClass="exit" presetSubtype="4" fill="hold" nodeType="withEffect">
                                  <p:stCondLst>
                                    <p:cond delay="0"/>
                                  </p:stCondLst>
                                  <p:childTnLst>
                                    <p:anim calcmode="lin" valueType="num">
                                      <p:cBhvr additive="base">
                                        <p:cTn id="149" dur="4500"/>
                                        <p:tgtEl>
                                          <p:spTgt spid="30"/>
                                        </p:tgtEl>
                                        <p:attrNameLst>
                                          <p:attrName>ppt_x</p:attrName>
                                        </p:attrNameLst>
                                      </p:cBhvr>
                                      <p:tavLst>
                                        <p:tav tm="0">
                                          <p:val>
                                            <p:strVal val="ppt_x"/>
                                          </p:val>
                                        </p:tav>
                                        <p:tav tm="100000">
                                          <p:val>
                                            <p:strVal val="ppt_x"/>
                                          </p:val>
                                        </p:tav>
                                      </p:tavLst>
                                    </p:anim>
                                    <p:anim calcmode="lin" valueType="num">
                                      <p:cBhvr additive="base">
                                        <p:cTn id="150" dur="4500"/>
                                        <p:tgtEl>
                                          <p:spTgt spid="30"/>
                                        </p:tgtEl>
                                        <p:attrNameLst>
                                          <p:attrName>ppt_y</p:attrName>
                                        </p:attrNameLst>
                                      </p:cBhvr>
                                      <p:tavLst>
                                        <p:tav tm="0">
                                          <p:val>
                                            <p:strVal val="ppt_y"/>
                                          </p:val>
                                        </p:tav>
                                        <p:tav tm="100000">
                                          <p:val>
                                            <p:strVal val="1+ppt_h/2"/>
                                          </p:val>
                                        </p:tav>
                                      </p:tavLst>
                                    </p:anim>
                                    <p:set>
                                      <p:cBhvr>
                                        <p:cTn id="151" dur="1" fill="hold">
                                          <p:stCondLst>
                                            <p:cond delay="4499"/>
                                          </p:stCondLst>
                                        </p:cTn>
                                        <p:tgtEl>
                                          <p:spTgt spid="30"/>
                                        </p:tgtEl>
                                        <p:attrNameLst>
                                          <p:attrName>style.visibility</p:attrName>
                                        </p:attrNameLst>
                                      </p:cBhvr>
                                      <p:to>
                                        <p:strVal val="hidden"/>
                                      </p:to>
                                    </p:set>
                                  </p:childTnLst>
                                </p:cTn>
                              </p:par>
                              <p:par>
                                <p:cTn id="152" presetID="3" presetClass="exit" presetSubtype="10" fill="hold" nodeType="withEffect">
                                  <p:stCondLst>
                                    <p:cond delay="0"/>
                                  </p:stCondLst>
                                  <p:childTnLst>
                                    <p:animEffect transition="out" filter="blinds(horizontal)">
                                      <p:cBhvr>
                                        <p:cTn id="153" dur="6000"/>
                                        <p:tgtEl>
                                          <p:spTgt spid="30"/>
                                        </p:tgtEl>
                                      </p:cBhvr>
                                    </p:animEffect>
                                    <p:set>
                                      <p:cBhvr>
                                        <p:cTn id="154" dur="1" fill="hold">
                                          <p:stCondLst>
                                            <p:cond delay="5999"/>
                                          </p:stCondLst>
                                        </p:cTn>
                                        <p:tgtEl>
                                          <p:spTgt spid="30"/>
                                        </p:tgtEl>
                                        <p:attrNameLst>
                                          <p:attrName>style.visibility</p:attrName>
                                        </p:attrNameLst>
                                      </p:cBhvr>
                                      <p:to>
                                        <p:strVal val="hidden"/>
                                      </p:to>
                                    </p:set>
                                  </p:childTnLst>
                                </p:cTn>
                              </p:par>
                              <p:par>
                                <p:cTn id="155" presetID="2" presetClass="entr" presetSubtype="1" fill="hold" nodeType="withEffect">
                                  <p:stCondLst>
                                    <p:cond delay="0"/>
                                  </p:stCondLst>
                                  <p:childTnLst>
                                    <p:set>
                                      <p:cBhvr>
                                        <p:cTn id="156" dur="1" fill="hold">
                                          <p:stCondLst>
                                            <p:cond delay="0"/>
                                          </p:stCondLst>
                                        </p:cTn>
                                        <p:tgtEl>
                                          <p:spTgt spid="33"/>
                                        </p:tgtEl>
                                        <p:attrNameLst>
                                          <p:attrName>style.visibility</p:attrName>
                                        </p:attrNameLst>
                                      </p:cBhvr>
                                      <p:to>
                                        <p:strVal val="visible"/>
                                      </p:to>
                                    </p:set>
                                    <p:anim calcmode="lin" valueType="num">
                                      <p:cBhvr additive="base">
                                        <p:cTn id="157" dur="4000" fill="hold"/>
                                        <p:tgtEl>
                                          <p:spTgt spid="33"/>
                                        </p:tgtEl>
                                        <p:attrNameLst>
                                          <p:attrName>ppt_x</p:attrName>
                                        </p:attrNameLst>
                                      </p:cBhvr>
                                      <p:tavLst>
                                        <p:tav tm="0">
                                          <p:val>
                                            <p:strVal val="#ppt_x"/>
                                          </p:val>
                                        </p:tav>
                                        <p:tav tm="100000">
                                          <p:val>
                                            <p:strVal val="#ppt_x"/>
                                          </p:val>
                                        </p:tav>
                                      </p:tavLst>
                                    </p:anim>
                                    <p:anim calcmode="lin" valueType="num">
                                      <p:cBhvr additive="base">
                                        <p:cTn id="158" dur="4000" fill="hold"/>
                                        <p:tgtEl>
                                          <p:spTgt spid="33"/>
                                        </p:tgtEl>
                                        <p:attrNameLst>
                                          <p:attrName>ppt_y</p:attrName>
                                        </p:attrNameLst>
                                      </p:cBhvr>
                                      <p:tavLst>
                                        <p:tav tm="0">
                                          <p:val>
                                            <p:strVal val="0-#ppt_h/2"/>
                                          </p:val>
                                        </p:tav>
                                        <p:tav tm="100000">
                                          <p:val>
                                            <p:strVal val="#ppt_y"/>
                                          </p:val>
                                        </p:tav>
                                      </p:tavLst>
                                    </p:anim>
                                  </p:childTnLst>
                                </p:cTn>
                              </p:par>
                              <p:par>
                                <p:cTn id="159" presetID="19" presetClass="entr" presetSubtype="5" fill="hold" nodeType="withEffect">
                                  <p:stCondLst>
                                    <p:cond delay="0"/>
                                  </p:stCondLst>
                                  <p:childTnLst>
                                    <p:set>
                                      <p:cBhvr>
                                        <p:cTn id="160" dur="1" fill="hold">
                                          <p:stCondLst>
                                            <p:cond delay="0"/>
                                          </p:stCondLst>
                                        </p:cTn>
                                        <p:tgtEl>
                                          <p:spTgt spid="33"/>
                                        </p:tgtEl>
                                        <p:attrNameLst>
                                          <p:attrName>style.visibility</p:attrName>
                                        </p:attrNameLst>
                                      </p:cBhvr>
                                      <p:to>
                                        <p:strVal val="visible"/>
                                      </p:to>
                                    </p:set>
                                    <p:anim calcmode="lin" valueType="num">
                                      <p:cBhvr>
                                        <p:cTn id="161" dur="4000" fill="hold"/>
                                        <p:tgtEl>
                                          <p:spTgt spid="33"/>
                                        </p:tgtEl>
                                        <p:attrNameLst>
                                          <p:attrName>ppt_w</p:attrName>
                                        </p:attrNameLst>
                                      </p:cBhvr>
                                      <p:tavLst>
                                        <p:tav tm="0">
                                          <p:val>
                                            <p:strVal val="#ppt_w"/>
                                          </p:val>
                                        </p:tav>
                                        <p:tav tm="100000">
                                          <p:val>
                                            <p:strVal val="#ppt_w"/>
                                          </p:val>
                                        </p:tav>
                                      </p:tavLst>
                                    </p:anim>
                                    <p:anim calcmode="lin" valueType="num">
                                      <p:cBhvr>
                                        <p:cTn id="162" dur="4000" fill="hold"/>
                                        <p:tgtEl>
                                          <p:spTgt spid="33"/>
                                        </p:tgtEl>
                                        <p:attrNameLst>
                                          <p:attrName>ppt_h</p:attrName>
                                        </p:attrNameLst>
                                      </p:cBhvr>
                                      <p:tavLst>
                                        <p:tav tm="0" fmla="#ppt_h*sin(2.5*pi*$)">
                                          <p:val>
                                            <p:fltVal val="0"/>
                                          </p:val>
                                        </p:tav>
                                        <p:tav tm="100000">
                                          <p:val>
                                            <p:fltVal val="1"/>
                                          </p:val>
                                        </p:tav>
                                      </p:tavLst>
                                    </p:anim>
                                  </p:childTnLst>
                                </p:cTn>
                              </p:par>
                              <p:par>
                                <p:cTn id="163" presetID="2" presetClass="exit" presetSubtype="4" fill="hold" nodeType="withEffect">
                                  <p:stCondLst>
                                    <p:cond delay="0"/>
                                  </p:stCondLst>
                                  <p:childTnLst>
                                    <p:anim calcmode="lin" valueType="num">
                                      <p:cBhvr additive="base">
                                        <p:cTn id="164" dur="4500"/>
                                        <p:tgtEl>
                                          <p:spTgt spid="33"/>
                                        </p:tgtEl>
                                        <p:attrNameLst>
                                          <p:attrName>ppt_x</p:attrName>
                                        </p:attrNameLst>
                                      </p:cBhvr>
                                      <p:tavLst>
                                        <p:tav tm="0">
                                          <p:val>
                                            <p:strVal val="ppt_x"/>
                                          </p:val>
                                        </p:tav>
                                        <p:tav tm="100000">
                                          <p:val>
                                            <p:strVal val="ppt_x"/>
                                          </p:val>
                                        </p:tav>
                                      </p:tavLst>
                                    </p:anim>
                                    <p:anim calcmode="lin" valueType="num">
                                      <p:cBhvr additive="base">
                                        <p:cTn id="165" dur="4500"/>
                                        <p:tgtEl>
                                          <p:spTgt spid="33"/>
                                        </p:tgtEl>
                                        <p:attrNameLst>
                                          <p:attrName>ppt_y</p:attrName>
                                        </p:attrNameLst>
                                      </p:cBhvr>
                                      <p:tavLst>
                                        <p:tav tm="0">
                                          <p:val>
                                            <p:strVal val="ppt_y"/>
                                          </p:val>
                                        </p:tav>
                                        <p:tav tm="100000">
                                          <p:val>
                                            <p:strVal val="1+ppt_h/2"/>
                                          </p:val>
                                        </p:tav>
                                      </p:tavLst>
                                    </p:anim>
                                    <p:set>
                                      <p:cBhvr>
                                        <p:cTn id="166" dur="1" fill="hold">
                                          <p:stCondLst>
                                            <p:cond delay="4499"/>
                                          </p:stCondLst>
                                        </p:cTn>
                                        <p:tgtEl>
                                          <p:spTgt spid="33"/>
                                        </p:tgtEl>
                                        <p:attrNameLst>
                                          <p:attrName>style.visibility</p:attrName>
                                        </p:attrNameLst>
                                      </p:cBhvr>
                                      <p:to>
                                        <p:strVal val="hidden"/>
                                      </p:to>
                                    </p:set>
                                  </p:childTnLst>
                                </p:cTn>
                              </p:par>
                              <p:par>
                                <p:cTn id="167" presetID="3" presetClass="exit" presetSubtype="10" fill="hold" nodeType="withEffect">
                                  <p:stCondLst>
                                    <p:cond delay="0"/>
                                  </p:stCondLst>
                                  <p:childTnLst>
                                    <p:animEffect transition="out" filter="blinds(horizontal)">
                                      <p:cBhvr>
                                        <p:cTn id="168" dur="6000"/>
                                        <p:tgtEl>
                                          <p:spTgt spid="33"/>
                                        </p:tgtEl>
                                      </p:cBhvr>
                                    </p:animEffect>
                                    <p:set>
                                      <p:cBhvr>
                                        <p:cTn id="169" dur="1" fill="hold">
                                          <p:stCondLst>
                                            <p:cond delay="5999"/>
                                          </p:stCondLst>
                                        </p:cTn>
                                        <p:tgtEl>
                                          <p:spTgt spid="33"/>
                                        </p:tgtEl>
                                        <p:attrNameLst>
                                          <p:attrName>style.visibility</p:attrName>
                                        </p:attrNameLst>
                                      </p:cBhvr>
                                      <p:to>
                                        <p:strVal val="hidden"/>
                                      </p:to>
                                    </p:set>
                                  </p:childTnLst>
                                </p:cTn>
                              </p:par>
                              <p:par>
                                <p:cTn id="170" presetID="2" presetClass="entr" presetSubtype="1" fill="hold" nodeType="withEffect">
                                  <p:stCondLst>
                                    <p:cond delay="0"/>
                                  </p:stCondLst>
                                  <p:childTnLst>
                                    <p:set>
                                      <p:cBhvr>
                                        <p:cTn id="171" dur="1" fill="hold">
                                          <p:stCondLst>
                                            <p:cond delay="0"/>
                                          </p:stCondLst>
                                        </p:cTn>
                                        <p:tgtEl>
                                          <p:spTgt spid="36"/>
                                        </p:tgtEl>
                                        <p:attrNameLst>
                                          <p:attrName>style.visibility</p:attrName>
                                        </p:attrNameLst>
                                      </p:cBhvr>
                                      <p:to>
                                        <p:strVal val="visible"/>
                                      </p:to>
                                    </p:set>
                                    <p:anim calcmode="lin" valueType="num">
                                      <p:cBhvr additive="base">
                                        <p:cTn id="172" dur="4000" fill="hold"/>
                                        <p:tgtEl>
                                          <p:spTgt spid="36"/>
                                        </p:tgtEl>
                                        <p:attrNameLst>
                                          <p:attrName>ppt_x</p:attrName>
                                        </p:attrNameLst>
                                      </p:cBhvr>
                                      <p:tavLst>
                                        <p:tav tm="0">
                                          <p:val>
                                            <p:strVal val="#ppt_x"/>
                                          </p:val>
                                        </p:tav>
                                        <p:tav tm="100000">
                                          <p:val>
                                            <p:strVal val="#ppt_x"/>
                                          </p:val>
                                        </p:tav>
                                      </p:tavLst>
                                    </p:anim>
                                    <p:anim calcmode="lin" valueType="num">
                                      <p:cBhvr additive="base">
                                        <p:cTn id="173" dur="4000" fill="hold"/>
                                        <p:tgtEl>
                                          <p:spTgt spid="36"/>
                                        </p:tgtEl>
                                        <p:attrNameLst>
                                          <p:attrName>ppt_y</p:attrName>
                                        </p:attrNameLst>
                                      </p:cBhvr>
                                      <p:tavLst>
                                        <p:tav tm="0">
                                          <p:val>
                                            <p:strVal val="0-#ppt_h/2"/>
                                          </p:val>
                                        </p:tav>
                                        <p:tav tm="100000">
                                          <p:val>
                                            <p:strVal val="#ppt_y"/>
                                          </p:val>
                                        </p:tav>
                                      </p:tavLst>
                                    </p:anim>
                                  </p:childTnLst>
                                </p:cTn>
                              </p:par>
                              <p:par>
                                <p:cTn id="174" presetID="19" presetClass="entr" presetSubtype="5" fill="hold" nodeType="withEffect">
                                  <p:stCondLst>
                                    <p:cond delay="0"/>
                                  </p:stCondLst>
                                  <p:childTnLst>
                                    <p:set>
                                      <p:cBhvr>
                                        <p:cTn id="175" dur="1" fill="hold">
                                          <p:stCondLst>
                                            <p:cond delay="0"/>
                                          </p:stCondLst>
                                        </p:cTn>
                                        <p:tgtEl>
                                          <p:spTgt spid="36"/>
                                        </p:tgtEl>
                                        <p:attrNameLst>
                                          <p:attrName>style.visibility</p:attrName>
                                        </p:attrNameLst>
                                      </p:cBhvr>
                                      <p:to>
                                        <p:strVal val="visible"/>
                                      </p:to>
                                    </p:set>
                                    <p:anim calcmode="lin" valueType="num">
                                      <p:cBhvr>
                                        <p:cTn id="176" dur="4000" fill="hold"/>
                                        <p:tgtEl>
                                          <p:spTgt spid="36"/>
                                        </p:tgtEl>
                                        <p:attrNameLst>
                                          <p:attrName>ppt_w</p:attrName>
                                        </p:attrNameLst>
                                      </p:cBhvr>
                                      <p:tavLst>
                                        <p:tav tm="0">
                                          <p:val>
                                            <p:strVal val="#ppt_w"/>
                                          </p:val>
                                        </p:tav>
                                        <p:tav tm="100000">
                                          <p:val>
                                            <p:strVal val="#ppt_w"/>
                                          </p:val>
                                        </p:tav>
                                      </p:tavLst>
                                    </p:anim>
                                    <p:anim calcmode="lin" valueType="num">
                                      <p:cBhvr>
                                        <p:cTn id="177" dur="4000" fill="hold"/>
                                        <p:tgtEl>
                                          <p:spTgt spid="36"/>
                                        </p:tgtEl>
                                        <p:attrNameLst>
                                          <p:attrName>ppt_h</p:attrName>
                                        </p:attrNameLst>
                                      </p:cBhvr>
                                      <p:tavLst>
                                        <p:tav tm="0" fmla="#ppt_h*sin(2.5*pi*$)">
                                          <p:val>
                                            <p:fltVal val="0"/>
                                          </p:val>
                                        </p:tav>
                                        <p:tav tm="100000">
                                          <p:val>
                                            <p:fltVal val="1"/>
                                          </p:val>
                                        </p:tav>
                                      </p:tavLst>
                                    </p:anim>
                                  </p:childTnLst>
                                </p:cTn>
                              </p:par>
                              <p:par>
                                <p:cTn id="178" presetID="2" presetClass="exit" presetSubtype="4" fill="hold" nodeType="withEffect">
                                  <p:stCondLst>
                                    <p:cond delay="0"/>
                                  </p:stCondLst>
                                  <p:childTnLst>
                                    <p:anim calcmode="lin" valueType="num">
                                      <p:cBhvr additive="base">
                                        <p:cTn id="179" dur="4500"/>
                                        <p:tgtEl>
                                          <p:spTgt spid="36"/>
                                        </p:tgtEl>
                                        <p:attrNameLst>
                                          <p:attrName>ppt_x</p:attrName>
                                        </p:attrNameLst>
                                      </p:cBhvr>
                                      <p:tavLst>
                                        <p:tav tm="0">
                                          <p:val>
                                            <p:strVal val="ppt_x"/>
                                          </p:val>
                                        </p:tav>
                                        <p:tav tm="100000">
                                          <p:val>
                                            <p:strVal val="ppt_x"/>
                                          </p:val>
                                        </p:tav>
                                      </p:tavLst>
                                    </p:anim>
                                    <p:anim calcmode="lin" valueType="num">
                                      <p:cBhvr additive="base">
                                        <p:cTn id="180" dur="4500"/>
                                        <p:tgtEl>
                                          <p:spTgt spid="36"/>
                                        </p:tgtEl>
                                        <p:attrNameLst>
                                          <p:attrName>ppt_y</p:attrName>
                                        </p:attrNameLst>
                                      </p:cBhvr>
                                      <p:tavLst>
                                        <p:tav tm="0">
                                          <p:val>
                                            <p:strVal val="ppt_y"/>
                                          </p:val>
                                        </p:tav>
                                        <p:tav tm="100000">
                                          <p:val>
                                            <p:strVal val="1+ppt_h/2"/>
                                          </p:val>
                                        </p:tav>
                                      </p:tavLst>
                                    </p:anim>
                                    <p:set>
                                      <p:cBhvr>
                                        <p:cTn id="181" dur="1" fill="hold">
                                          <p:stCondLst>
                                            <p:cond delay="4499"/>
                                          </p:stCondLst>
                                        </p:cTn>
                                        <p:tgtEl>
                                          <p:spTgt spid="36"/>
                                        </p:tgtEl>
                                        <p:attrNameLst>
                                          <p:attrName>style.visibility</p:attrName>
                                        </p:attrNameLst>
                                      </p:cBhvr>
                                      <p:to>
                                        <p:strVal val="hidden"/>
                                      </p:to>
                                    </p:set>
                                  </p:childTnLst>
                                </p:cTn>
                              </p:par>
                              <p:par>
                                <p:cTn id="182" presetID="3" presetClass="exit" presetSubtype="10" fill="hold" nodeType="withEffect">
                                  <p:stCondLst>
                                    <p:cond delay="0"/>
                                  </p:stCondLst>
                                  <p:childTnLst>
                                    <p:animEffect transition="out" filter="blinds(horizontal)">
                                      <p:cBhvr>
                                        <p:cTn id="183" dur="6000"/>
                                        <p:tgtEl>
                                          <p:spTgt spid="36"/>
                                        </p:tgtEl>
                                      </p:cBhvr>
                                    </p:animEffect>
                                    <p:set>
                                      <p:cBhvr>
                                        <p:cTn id="184" dur="1" fill="hold">
                                          <p:stCondLst>
                                            <p:cond delay="5999"/>
                                          </p:stCondLst>
                                        </p:cTn>
                                        <p:tgtEl>
                                          <p:spTgt spid="36"/>
                                        </p:tgtEl>
                                        <p:attrNameLst>
                                          <p:attrName>style.visibility</p:attrName>
                                        </p:attrNameLst>
                                      </p:cBhvr>
                                      <p:to>
                                        <p:strVal val="hidden"/>
                                      </p:to>
                                    </p:set>
                                  </p:childTnLst>
                                </p:cTn>
                              </p:par>
                              <p:par>
                                <p:cTn id="185" presetID="2" presetClass="entr" presetSubtype="1" fill="hold" nodeType="withEffect">
                                  <p:stCondLst>
                                    <p:cond delay="0"/>
                                  </p:stCondLst>
                                  <p:childTnLst>
                                    <p:set>
                                      <p:cBhvr>
                                        <p:cTn id="186" dur="1" fill="hold">
                                          <p:stCondLst>
                                            <p:cond delay="0"/>
                                          </p:stCondLst>
                                        </p:cTn>
                                        <p:tgtEl>
                                          <p:spTgt spid="39"/>
                                        </p:tgtEl>
                                        <p:attrNameLst>
                                          <p:attrName>style.visibility</p:attrName>
                                        </p:attrNameLst>
                                      </p:cBhvr>
                                      <p:to>
                                        <p:strVal val="visible"/>
                                      </p:to>
                                    </p:set>
                                    <p:anim calcmode="lin" valueType="num">
                                      <p:cBhvr additive="base">
                                        <p:cTn id="187" dur="4000" fill="hold"/>
                                        <p:tgtEl>
                                          <p:spTgt spid="39"/>
                                        </p:tgtEl>
                                        <p:attrNameLst>
                                          <p:attrName>ppt_x</p:attrName>
                                        </p:attrNameLst>
                                      </p:cBhvr>
                                      <p:tavLst>
                                        <p:tav tm="0">
                                          <p:val>
                                            <p:strVal val="#ppt_x"/>
                                          </p:val>
                                        </p:tav>
                                        <p:tav tm="100000">
                                          <p:val>
                                            <p:strVal val="#ppt_x"/>
                                          </p:val>
                                        </p:tav>
                                      </p:tavLst>
                                    </p:anim>
                                    <p:anim calcmode="lin" valueType="num">
                                      <p:cBhvr additive="base">
                                        <p:cTn id="188" dur="4000" fill="hold"/>
                                        <p:tgtEl>
                                          <p:spTgt spid="39"/>
                                        </p:tgtEl>
                                        <p:attrNameLst>
                                          <p:attrName>ppt_y</p:attrName>
                                        </p:attrNameLst>
                                      </p:cBhvr>
                                      <p:tavLst>
                                        <p:tav tm="0">
                                          <p:val>
                                            <p:strVal val="0-#ppt_h/2"/>
                                          </p:val>
                                        </p:tav>
                                        <p:tav tm="100000">
                                          <p:val>
                                            <p:strVal val="#ppt_y"/>
                                          </p:val>
                                        </p:tav>
                                      </p:tavLst>
                                    </p:anim>
                                  </p:childTnLst>
                                </p:cTn>
                              </p:par>
                              <p:par>
                                <p:cTn id="189" presetID="19" presetClass="entr" presetSubtype="5" fill="hold" nodeType="withEffect">
                                  <p:stCondLst>
                                    <p:cond delay="0"/>
                                  </p:stCondLst>
                                  <p:childTnLst>
                                    <p:set>
                                      <p:cBhvr>
                                        <p:cTn id="190" dur="1" fill="hold">
                                          <p:stCondLst>
                                            <p:cond delay="0"/>
                                          </p:stCondLst>
                                        </p:cTn>
                                        <p:tgtEl>
                                          <p:spTgt spid="39"/>
                                        </p:tgtEl>
                                        <p:attrNameLst>
                                          <p:attrName>style.visibility</p:attrName>
                                        </p:attrNameLst>
                                      </p:cBhvr>
                                      <p:to>
                                        <p:strVal val="visible"/>
                                      </p:to>
                                    </p:set>
                                    <p:anim calcmode="lin" valueType="num">
                                      <p:cBhvr>
                                        <p:cTn id="191" dur="4000" fill="hold"/>
                                        <p:tgtEl>
                                          <p:spTgt spid="39"/>
                                        </p:tgtEl>
                                        <p:attrNameLst>
                                          <p:attrName>ppt_w</p:attrName>
                                        </p:attrNameLst>
                                      </p:cBhvr>
                                      <p:tavLst>
                                        <p:tav tm="0">
                                          <p:val>
                                            <p:strVal val="#ppt_w"/>
                                          </p:val>
                                        </p:tav>
                                        <p:tav tm="100000">
                                          <p:val>
                                            <p:strVal val="#ppt_w"/>
                                          </p:val>
                                        </p:tav>
                                      </p:tavLst>
                                    </p:anim>
                                    <p:anim calcmode="lin" valueType="num">
                                      <p:cBhvr>
                                        <p:cTn id="192" dur="4000" fill="hold"/>
                                        <p:tgtEl>
                                          <p:spTgt spid="39"/>
                                        </p:tgtEl>
                                        <p:attrNameLst>
                                          <p:attrName>ppt_h</p:attrName>
                                        </p:attrNameLst>
                                      </p:cBhvr>
                                      <p:tavLst>
                                        <p:tav tm="0" fmla="#ppt_h*sin(2.5*pi*$)">
                                          <p:val>
                                            <p:fltVal val="0"/>
                                          </p:val>
                                        </p:tav>
                                        <p:tav tm="100000">
                                          <p:val>
                                            <p:fltVal val="1"/>
                                          </p:val>
                                        </p:tav>
                                      </p:tavLst>
                                    </p:anim>
                                  </p:childTnLst>
                                </p:cTn>
                              </p:par>
                              <p:par>
                                <p:cTn id="193" presetID="2" presetClass="exit" presetSubtype="4" fill="hold" nodeType="withEffect">
                                  <p:stCondLst>
                                    <p:cond delay="0"/>
                                  </p:stCondLst>
                                  <p:childTnLst>
                                    <p:anim calcmode="lin" valueType="num">
                                      <p:cBhvr additive="base">
                                        <p:cTn id="194" dur="4500"/>
                                        <p:tgtEl>
                                          <p:spTgt spid="39"/>
                                        </p:tgtEl>
                                        <p:attrNameLst>
                                          <p:attrName>ppt_x</p:attrName>
                                        </p:attrNameLst>
                                      </p:cBhvr>
                                      <p:tavLst>
                                        <p:tav tm="0">
                                          <p:val>
                                            <p:strVal val="ppt_x"/>
                                          </p:val>
                                        </p:tav>
                                        <p:tav tm="100000">
                                          <p:val>
                                            <p:strVal val="ppt_x"/>
                                          </p:val>
                                        </p:tav>
                                      </p:tavLst>
                                    </p:anim>
                                    <p:anim calcmode="lin" valueType="num">
                                      <p:cBhvr additive="base">
                                        <p:cTn id="195" dur="4500"/>
                                        <p:tgtEl>
                                          <p:spTgt spid="39"/>
                                        </p:tgtEl>
                                        <p:attrNameLst>
                                          <p:attrName>ppt_y</p:attrName>
                                        </p:attrNameLst>
                                      </p:cBhvr>
                                      <p:tavLst>
                                        <p:tav tm="0">
                                          <p:val>
                                            <p:strVal val="ppt_y"/>
                                          </p:val>
                                        </p:tav>
                                        <p:tav tm="100000">
                                          <p:val>
                                            <p:strVal val="1+ppt_h/2"/>
                                          </p:val>
                                        </p:tav>
                                      </p:tavLst>
                                    </p:anim>
                                    <p:set>
                                      <p:cBhvr>
                                        <p:cTn id="196" dur="1" fill="hold">
                                          <p:stCondLst>
                                            <p:cond delay="4499"/>
                                          </p:stCondLst>
                                        </p:cTn>
                                        <p:tgtEl>
                                          <p:spTgt spid="39"/>
                                        </p:tgtEl>
                                        <p:attrNameLst>
                                          <p:attrName>style.visibility</p:attrName>
                                        </p:attrNameLst>
                                      </p:cBhvr>
                                      <p:to>
                                        <p:strVal val="hidden"/>
                                      </p:to>
                                    </p:set>
                                  </p:childTnLst>
                                </p:cTn>
                              </p:par>
                              <p:par>
                                <p:cTn id="197" presetID="3" presetClass="exit" presetSubtype="10" fill="hold" nodeType="withEffect">
                                  <p:stCondLst>
                                    <p:cond delay="0"/>
                                  </p:stCondLst>
                                  <p:childTnLst>
                                    <p:animEffect transition="out" filter="blinds(horizontal)">
                                      <p:cBhvr>
                                        <p:cTn id="198" dur="6000"/>
                                        <p:tgtEl>
                                          <p:spTgt spid="39"/>
                                        </p:tgtEl>
                                      </p:cBhvr>
                                    </p:animEffect>
                                    <p:set>
                                      <p:cBhvr>
                                        <p:cTn id="199" dur="1" fill="hold">
                                          <p:stCondLst>
                                            <p:cond delay="5999"/>
                                          </p:stCondLst>
                                        </p:cTn>
                                        <p:tgtEl>
                                          <p:spTgt spid="39"/>
                                        </p:tgtEl>
                                        <p:attrNameLst>
                                          <p:attrName>style.visibility</p:attrName>
                                        </p:attrNameLst>
                                      </p:cBhvr>
                                      <p:to>
                                        <p:strVal val="hidden"/>
                                      </p:to>
                                    </p:set>
                                  </p:childTnLst>
                                </p:cTn>
                              </p:par>
                              <p:par>
                                <p:cTn id="200" presetID="2" presetClass="entr" presetSubtype="1" fill="hold" nodeType="withEffect">
                                  <p:stCondLst>
                                    <p:cond delay="0"/>
                                  </p:stCondLst>
                                  <p:childTnLst>
                                    <p:set>
                                      <p:cBhvr>
                                        <p:cTn id="201" dur="1" fill="hold">
                                          <p:stCondLst>
                                            <p:cond delay="0"/>
                                          </p:stCondLst>
                                        </p:cTn>
                                        <p:tgtEl>
                                          <p:spTgt spid="42"/>
                                        </p:tgtEl>
                                        <p:attrNameLst>
                                          <p:attrName>style.visibility</p:attrName>
                                        </p:attrNameLst>
                                      </p:cBhvr>
                                      <p:to>
                                        <p:strVal val="visible"/>
                                      </p:to>
                                    </p:set>
                                    <p:anim calcmode="lin" valueType="num">
                                      <p:cBhvr additive="base">
                                        <p:cTn id="202" dur="4000" fill="hold"/>
                                        <p:tgtEl>
                                          <p:spTgt spid="42"/>
                                        </p:tgtEl>
                                        <p:attrNameLst>
                                          <p:attrName>ppt_x</p:attrName>
                                        </p:attrNameLst>
                                      </p:cBhvr>
                                      <p:tavLst>
                                        <p:tav tm="0">
                                          <p:val>
                                            <p:strVal val="#ppt_x"/>
                                          </p:val>
                                        </p:tav>
                                        <p:tav tm="100000">
                                          <p:val>
                                            <p:strVal val="#ppt_x"/>
                                          </p:val>
                                        </p:tav>
                                      </p:tavLst>
                                    </p:anim>
                                    <p:anim calcmode="lin" valueType="num">
                                      <p:cBhvr additive="base">
                                        <p:cTn id="203" dur="4000" fill="hold"/>
                                        <p:tgtEl>
                                          <p:spTgt spid="42"/>
                                        </p:tgtEl>
                                        <p:attrNameLst>
                                          <p:attrName>ppt_y</p:attrName>
                                        </p:attrNameLst>
                                      </p:cBhvr>
                                      <p:tavLst>
                                        <p:tav tm="0">
                                          <p:val>
                                            <p:strVal val="0-#ppt_h/2"/>
                                          </p:val>
                                        </p:tav>
                                        <p:tav tm="100000">
                                          <p:val>
                                            <p:strVal val="#ppt_y"/>
                                          </p:val>
                                        </p:tav>
                                      </p:tavLst>
                                    </p:anim>
                                  </p:childTnLst>
                                </p:cTn>
                              </p:par>
                              <p:par>
                                <p:cTn id="204" presetID="19" presetClass="entr" presetSubtype="5" fill="hold" nodeType="withEffect">
                                  <p:stCondLst>
                                    <p:cond delay="0"/>
                                  </p:stCondLst>
                                  <p:childTnLst>
                                    <p:set>
                                      <p:cBhvr>
                                        <p:cTn id="205" dur="1" fill="hold">
                                          <p:stCondLst>
                                            <p:cond delay="0"/>
                                          </p:stCondLst>
                                        </p:cTn>
                                        <p:tgtEl>
                                          <p:spTgt spid="42"/>
                                        </p:tgtEl>
                                        <p:attrNameLst>
                                          <p:attrName>style.visibility</p:attrName>
                                        </p:attrNameLst>
                                      </p:cBhvr>
                                      <p:to>
                                        <p:strVal val="visible"/>
                                      </p:to>
                                    </p:set>
                                    <p:anim calcmode="lin" valueType="num">
                                      <p:cBhvr>
                                        <p:cTn id="206" dur="4000" fill="hold"/>
                                        <p:tgtEl>
                                          <p:spTgt spid="42"/>
                                        </p:tgtEl>
                                        <p:attrNameLst>
                                          <p:attrName>ppt_w</p:attrName>
                                        </p:attrNameLst>
                                      </p:cBhvr>
                                      <p:tavLst>
                                        <p:tav tm="0">
                                          <p:val>
                                            <p:strVal val="#ppt_w"/>
                                          </p:val>
                                        </p:tav>
                                        <p:tav tm="100000">
                                          <p:val>
                                            <p:strVal val="#ppt_w"/>
                                          </p:val>
                                        </p:tav>
                                      </p:tavLst>
                                    </p:anim>
                                    <p:anim calcmode="lin" valueType="num">
                                      <p:cBhvr>
                                        <p:cTn id="207" dur="4000" fill="hold"/>
                                        <p:tgtEl>
                                          <p:spTgt spid="42"/>
                                        </p:tgtEl>
                                        <p:attrNameLst>
                                          <p:attrName>ppt_h</p:attrName>
                                        </p:attrNameLst>
                                      </p:cBhvr>
                                      <p:tavLst>
                                        <p:tav tm="0" fmla="#ppt_h*sin(2.5*pi*$)">
                                          <p:val>
                                            <p:fltVal val="0"/>
                                          </p:val>
                                        </p:tav>
                                        <p:tav tm="100000">
                                          <p:val>
                                            <p:fltVal val="1"/>
                                          </p:val>
                                        </p:tav>
                                      </p:tavLst>
                                    </p:anim>
                                  </p:childTnLst>
                                </p:cTn>
                              </p:par>
                              <p:par>
                                <p:cTn id="208" presetID="2" presetClass="exit" presetSubtype="4" fill="hold" nodeType="withEffect">
                                  <p:stCondLst>
                                    <p:cond delay="0"/>
                                  </p:stCondLst>
                                  <p:childTnLst>
                                    <p:anim calcmode="lin" valueType="num">
                                      <p:cBhvr additive="base">
                                        <p:cTn id="209" dur="4500"/>
                                        <p:tgtEl>
                                          <p:spTgt spid="42"/>
                                        </p:tgtEl>
                                        <p:attrNameLst>
                                          <p:attrName>ppt_x</p:attrName>
                                        </p:attrNameLst>
                                      </p:cBhvr>
                                      <p:tavLst>
                                        <p:tav tm="0">
                                          <p:val>
                                            <p:strVal val="ppt_x"/>
                                          </p:val>
                                        </p:tav>
                                        <p:tav tm="100000">
                                          <p:val>
                                            <p:strVal val="ppt_x"/>
                                          </p:val>
                                        </p:tav>
                                      </p:tavLst>
                                    </p:anim>
                                    <p:anim calcmode="lin" valueType="num">
                                      <p:cBhvr additive="base">
                                        <p:cTn id="210" dur="4500"/>
                                        <p:tgtEl>
                                          <p:spTgt spid="42"/>
                                        </p:tgtEl>
                                        <p:attrNameLst>
                                          <p:attrName>ppt_y</p:attrName>
                                        </p:attrNameLst>
                                      </p:cBhvr>
                                      <p:tavLst>
                                        <p:tav tm="0">
                                          <p:val>
                                            <p:strVal val="ppt_y"/>
                                          </p:val>
                                        </p:tav>
                                        <p:tav tm="100000">
                                          <p:val>
                                            <p:strVal val="1+ppt_h/2"/>
                                          </p:val>
                                        </p:tav>
                                      </p:tavLst>
                                    </p:anim>
                                    <p:set>
                                      <p:cBhvr>
                                        <p:cTn id="211" dur="1" fill="hold">
                                          <p:stCondLst>
                                            <p:cond delay="4499"/>
                                          </p:stCondLst>
                                        </p:cTn>
                                        <p:tgtEl>
                                          <p:spTgt spid="42"/>
                                        </p:tgtEl>
                                        <p:attrNameLst>
                                          <p:attrName>style.visibility</p:attrName>
                                        </p:attrNameLst>
                                      </p:cBhvr>
                                      <p:to>
                                        <p:strVal val="hidden"/>
                                      </p:to>
                                    </p:set>
                                  </p:childTnLst>
                                </p:cTn>
                              </p:par>
                              <p:par>
                                <p:cTn id="212" presetID="3" presetClass="exit" presetSubtype="10" fill="hold" nodeType="withEffect">
                                  <p:stCondLst>
                                    <p:cond delay="0"/>
                                  </p:stCondLst>
                                  <p:childTnLst>
                                    <p:animEffect transition="out" filter="blinds(horizontal)">
                                      <p:cBhvr>
                                        <p:cTn id="213" dur="6000"/>
                                        <p:tgtEl>
                                          <p:spTgt spid="42"/>
                                        </p:tgtEl>
                                      </p:cBhvr>
                                    </p:animEffect>
                                    <p:set>
                                      <p:cBhvr>
                                        <p:cTn id="214" dur="1" fill="hold">
                                          <p:stCondLst>
                                            <p:cond delay="5999"/>
                                          </p:stCondLst>
                                        </p:cTn>
                                        <p:tgtEl>
                                          <p:spTgt spid="42"/>
                                        </p:tgtEl>
                                        <p:attrNameLst>
                                          <p:attrName>style.visibility</p:attrName>
                                        </p:attrNameLst>
                                      </p:cBhvr>
                                      <p:to>
                                        <p:strVal val="hidden"/>
                                      </p:to>
                                    </p:set>
                                  </p:childTnLst>
                                </p:cTn>
                              </p:par>
                              <p:par>
                                <p:cTn id="215" presetID="2" presetClass="entr" presetSubtype="1" fill="hold" nodeType="withEffect">
                                  <p:stCondLst>
                                    <p:cond delay="0"/>
                                  </p:stCondLst>
                                  <p:childTnLst>
                                    <p:set>
                                      <p:cBhvr>
                                        <p:cTn id="216" dur="1" fill="hold">
                                          <p:stCondLst>
                                            <p:cond delay="0"/>
                                          </p:stCondLst>
                                        </p:cTn>
                                        <p:tgtEl>
                                          <p:spTgt spid="45"/>
                                        </p:tgtEl>
                                        <p:attrNameLst>
                                          <p:attrName>style.visibility</p:attrName>
                                        </p:attrNameLst>
                                      </p:cBhvr>
                                      <p:to>
                                        <p:strVal val="visible"/>
                                      </p:to>
                                    </p:set>
                                    <p:anim calcmode="lin" valueType="num">
                                      <p:cBhvr additive="base">
                                        <p:cTn id="217" dur="4000" fill="hold"/>
                                        <p:tgtEl>
                                          <p:spTgt spid="45"/>
                                        </p:tgtEl>
                                        <p:attrNameLst>
                                          <p:attrName>ppt_x</p:attrName>
                                        </p:attrNameLst>
                                      </p:cBhvr>
                                      <p:tavLst>
                                        <p:tav tm="0">
                                          <p:val>
                                            <p:strVal val="#ppt_x"/>
                                          </p:val>
                                        </p:tav>
                                        <p:tav tm="100000">
                                          <p:val>
                                            <p:strVal val="#ppt_x"/>
                                          </p:val>
                                        </p:tav>
                                      </p:tavLst>
                                    </p:anim>
                                    <p:anim calcmode="lin" valueType="num">
                                      <p:cBhvr additive="base">
                                        <p:cTn id="218" dur="4000" fill="hold"/>
                                        <p:tgtEl>
                                          <p:spTgt spid="45"/>
                                        </p:tgtEl>
                                        <p:attrNameLst>
                                          <p:attrName>ppt_y</p:attrName>
                                        </p:attrNameLst>
                                      </p:cBhvr>
                                      <p:tavLst>
                                        <p:tav tm="0">
                                          <p:val>
                                            <p:strVal val="0-#ppt_h/2"/>
                                          </p:val>
                                        </p:tav>
                                        <p:tav tm="100000">
                                          <p:val>
                                            <p:strVal val="#ppt_y"/>
                                          </p:val>
                                        </p:tav>
                                      </p:tavLst>
                                    </p:anim>
                                  </p:childTnLst>
                                </p:cTn>
                              </p:par>
                              <p:par>
                                <p:cTn id="219" presetID="19" presetClass="entr" presetSubtype="5" fill="hold" nodeType="withEffect">
                                  <p:stCondLst>
                                    <p:cond delay="0"/>
                                  </p:stCondLst>
                                  <p:childTnLst>
                                    <p:set>
                                      <p:cBhvr>
                                        <p:cTn id="220" dur="1" fill="hold">
                                          <p:stCondLst>
                                            <p:cond delay="0"/>
                                          </p:stCondLst>
                                        </p:cTn>
                                        <p:tgtEl>
                                          <p:spTgt spid="45"/>
                                        </p:tgtEl>
                                        <p:attrNameLst>
                                          <p:attrName>style.visibility</p:attrName>
                                        </p:attrNameLst>
                                      </p:cBhvr>
                                      <p:to>
                                        <p:strVal val="visible"/>
                                      </p:to>
                                    </p:set>
                                    <p:anim calcmode="lin" valueType="num">
                                      <p:cBhvr>
                                        <p:cTn id="221" dur="4000" fill="hold"/>
                                        <p:tgtEl>
                                          <p:spTgt spid="45"/>
                                        </p:tgtEl>
                                        <p:attrNameLst>
                                          <p:attrName>ppt_w</p:attrName>
                                        </p:attrNameLst>
                                      </p:cBhvr>
                                      <p:tavLst>
                                        <p:tav tm="0">
                                          <p:val>
                                            <p:strVal val="#ppt_w"/>
                                          </p:val>
                                        </p:tav>
                                        <p:tav tm="100000">
                                          <p:val>
                                            <p:strVal val="#ppt_w"/>
                                          </p:val>
                                        </p:tav>
                                      </p:tavLst>
                                    </p:anim>
                                    <p:anim calcmode="lin" valueType="num">
                                      <p:cBhvr>
                                        <p:cTn id="222" dur="4000" fill="hold"/>
                                        <p:tgtEl>
                                          <p:spTgt spid="45"/>
                                        </p:tgtEl>
                                        <p:attrNameLst>
                                          <p:attrName>ppt_h</p:attrName>
                                        </p:attrNameLst>
                                      </p:cBhvr>
                                      <p:tavLst>
                                        <p:tav tm="0" fmla="#ppt_h*sin(2.5*pi*$)">
                                          <p:val>
                                            <p:fltVal val="0"/>
                                          </p:val>
                                        </p:tav>
                                        <p:tav tm="100000">
                                          <p:val>
                                            <p:fltVal val="1"/>
                                          </p:val>
                                        </p:tav>
                                      </p:tavLst>
                                    </p:anim>
                                  </p:childTnLst>
                                </p:cTn>
                              </p:par>
                              <p:par>
                                <p:cTn id="223" presetID="2" presetClass="exit" presetSubtype="4" fill="hold" nodeType="withEffect">
                                  <p:stCondLst>
                                    <p:cond delay="0"/>
                                  </p:stCondLst>
                                  <p:childTnLst>
                                    <p:anim calcmode="lin" valueType="num">
                                      <p:cBhvr additive="base">
                                        <p:cTn id="224" dur="4500"/>
                                        <p:tgtEl>
                                          <p:spTgt spid="45"/>
                                        </p:tgtEl>
                                        <p:attrNameLst>
                                          <p:attrName>ppt_x</p:attrName>
                                        </p:attrNameLst>
                                      </p:cBhvr>
                                      <p:tavLst>
                                        <p:tav tm="0">
                                          <p:val>
                                            <p:strVal val="ppt_x"/>
                                          </p:val>
                                        </p:tav>
                                        <p:tav tm="100000">
                                          <p:val>
                                            <p:strVal val="ppt_x"/>
                                          </p:val>
                                        </p:tav>
                                      </p:tavLst>
                                    </p:anim>
                                    <p:anim calcmode="lin" valueType="num">
                                      <p:cBhvr additive="base">
                                        <p:cTn id="225" dur="4500"/>
                                        <p:tgtEl>
                                          <p:spTgt spid="45"/>
                                        </p:tgtEl>
                                        <p:attrNameLst>
                                          <p:attrName>ppt_y</p:attrName>
                                        </p:attrNameLst>
                                      </p:cBhvr>
                                      <p:tavLst>
                                        <p:tav tm="0">
                                          <p:val>
                                            <p:strVal val="ppt_y"/>
                                          </p:val>
                                        </p:tav>
                                        <p:tav tm="100000">
                                          <p:val>
                                            <p:strVal val="1+ppt_h/2"/>
                                          </p:val>
                                        </p:tav>
                                      </p:tavLst>
                                    </p:anim>
                                    <p:set>
                                      <p:cBhvr>
                                        <p:cTn id="226" dur="1" fill="hold">
                                          <p:stCondLst>
                                            <p:cond delay="4499"/>
                                          </p:stCondLst>
                                        </p:cTn>
                                        <p:tgtEl>
                                          <p:spTgt spid="45"/>
                                        </p:tgtEl>
                                        <p:attrNameLst>
                                          <p:attrName>style.visibility</p:attrName>
                                        </p:attrNameLst>
                                      </p:cBhvr>
                                      <p:to>
                                        <p:strVal val="hidden"/>
                                      </p:to>
                                    </p:set>
                                  </p:childTnLst>
                                </p:cTn>
                              </p:par>
                              <p:par>
                                <p:cTn id="227" presetID="3" presetClass="exit" presetSubtype="10" fill="hold" nodeType="withEffect">
                                  <p:stCondLst>
                                    <p:cond delay="0"/>
                                  </p:stCondLst>
                                  <p:childTnLst>
                                    <p:animEffect transition="out" filter="blinds(horizontal)">
                                      <p:cBhvr>
                                        <p:cTn id="228" dur="6000"/>
                                        <p:tgtEl>
                                          <p:spTgt spid="45"/>
                                        </p:tgtEl>
                                      </p:cBhvr>
                                    </p:animEffect>
                                    <p:set>
                                      <p:cBhvr>
                                        <p:cTn id="229" dur="1" fill="hold">
                                          <p:stCondLst>
                                            <p:cond delay="5999"/>
                                          </p:stCondLst>
                                        </p:cTn>
                                        <p:tgtEl>
                                          <p:spTgt spid="45"/>
                                        </p:tgtEl>
                                        <p:attrNameLst>
                                          <p:attrName>style.visibility</p:attrName>
                                        </p:attrNameLst>
                                      </p:cBhvr>
                                      <p:to>
                                        <p:strVal val="hidden"/>
                                      </p:to>
                                    </p:set>
                                  </p:childTnLst>
                                </p:cTn>
                              </p:par>
                              <p:par>
                                <p:cTn id="230" presetID="2" presetClass="entr" presetSubtype="1" fill="hold" nodeType="withEffect">
                                  <p:stCondLst>
                                    <p:cond delay="0"/>
                                  </p:stCondLst>
                                  <p:childTnLst>
                                    <p:set>
                                      <p:cBhvr>
                                        <p:cTn id="231" dur="1" fill="hold">
                                          <p:stCondLst>
                                            <p:cond delay="0"/>
                                          </p:stCondLst>
                                        </p:cTn>
                                        <p:tgtEl>
                                          <p:spTgt spid="48"/>
                                        </p:tgtEl>
                                        <p:attrNameLst>
                                          <p:attrName>style.visibility</p:attrName>
                                        </p:attrNameLst>
                                      </p:cBhvr>
                                      <p:to>
                                        <p:strVal val="visible"/>
                                      </p:to>
                                    </p:set>
                                    <p:anim calcmode="lin" valueType="num">
                                      <p:cBhvr additive="base">
                                        <p:cTn id="232" dur="4000" fill="hold"/>
                                        <p:tgtEl>
                                          <p:spTgt spid="48"/>
                                        </p:tgtEl>
                                        <p:attrNameLst>
                                          <p:attrName>ppt_x</p:attrName>
                                        </p:attrNameLst>
                                      </p:cBhvr>
                                      <p:tavLst>
                                        <p:tav tm="0">
                                          <p:val>
                                            <p:strVal val="#ppt_x"/>
                                          </p:val>
                                        </p:tav>
                                        <p:tav tm="100000">
                                          <p:val>
                                            <p:strVal val="#ppt_x"/>
                                          </p:val>
                                        </p:tav>
                                      </p:tavLst>
                                    </p:anim>
                                    <p:anim calcmode="lin" valueType="num">
                                      <p:cBhvr additive="base">
                                        <p:cTn id="233" dur="4000" fill="hold"/>
                                        <p:tgtEl>
                                          <p:spTgt spid="48"/>
                                        </p:tgtEl>
                                        <p:attrNameLst>
                                          <p:attrName>ppt_y</p:attrName>
                                        </p:attrNameLst>
                                      </p:cBhvr>
                                      <p:tavLst>
                                        <p:tav tm="0">
                                          <p:val>
                                            <p:strVal val="0-#ppt_h/2"/>
                                          </p:val>
                                        </p:tav>
                                        <p:tav tm="100000">
                                          <p:val>
                                            <p:strVal val="#ppt_y"/>
                                          </p:val>
                                        </p:tav>
                                      </p:tavLst>
                                    </p:anim>
                                  </p:childTnLst>
                                </p:cTn>
                              </p:par>
                              <p:par>
                                <p:cTn id="234" presetID="19" presetClass="entr" presetSubtype="5" fill="hold" nodeType="withEffect">
                                  <p:stCondLst>
                                    <p:cond delay="0"/>
                                  </p:stCondLst>
                                  <p:childTnLst>
                                    <p:set>
                                      <p:cBhvr>
                                        <p:cTn id="235" dur="1" fill="hold">
                                          <p:stCondLst>
                                            <p:cond delay="0"/>
                                          </p:stCondLst>
                                        </p:cTn>
                                        <p:tgtEl>
                                          <p:spTgt spid="48"/>
                                        </p:tgtEl>
                                        <p:attrNameLst>
                                          <p:attrName>style.visibility</p:attrName>
                                        </p:attrNameLst>
                                      </p:cBhvr>
                                      <p:to>
                                        <p:strVal val="visible"/>
                                      </p:to>
                                    </p:set>
                                    <p:anim calcmode="lin" valueType="num">
                                      <p:cBhvr>
                                        <p:cTn id="236" dur="4000" fill="hold"/>
                                        <p:tgtEl>
                                          <p:spTgt spid="48"/>
                                        </p:tgtEl>
                                        <p:attrNameLst>
                                          <p:attrName>ppt_w</p:attrName>
                                        </p:attrNameLst>
                                      </p:cBhvr>
                                      <p:tavLst>
                                        <p:tav tm="0">
                                          <p:val>
                                            <p:strVal val="#ppt_w"/>
                                          </p:val>
                                        </p:tav>
                                        <p:tav tm="100000">
                                          <p:val>
                                            <p:strVal val="#ppt_w"/>
                                          </p:val>
                                        </p:tav>
                                      </p:tavLst>
                                    </p:anim>
                                    <p:anim calcmode="lin" valueType="num">
                                      <p:cBhvr>
                                        <p:cTn id="237" dur="4000" fill="hold"/>
                                        <p:tgtEl>
                                          <p:spTgt spid="48"/>
                                        </p:tgtEl>
                                        <p:attrNameLst>
                                          <p:attrName>ppt_h</p:attrName>
                                        </p:attrNameLst>
                                      </p:cBhvr>
                                      <p:tavLst>
                                        <p:tav tm="0" fmla="#ppt_h*sin(2.5*pi*$)">
                                          <p:val>
                                            <p:fltVal val="0"/>
                                          </p:val>
                                        </p:tav>
                                        <p:tav tm="100000">
                                          <p:val>
                                            <p:fltVal val="1"/>
                                          </p:val>
                                        </p:tav>
                                      </p:tavLst>
                                    </p:anim>
                                  </p:childTnLst>
                                </p:cTn>
                              </p:par>
                              <p:par>
                                <p:cTn id="238" presetID="2" presetClass="exit" presetSubtype="4" fill="hold" nodeType="withEffect">
                                  <p:stCondLst>
                                    <p:cond delay="0"/>
                                  </p:stCondLst>
                                  <p:childTnLst>
                                    <p:anim calcmode="lin" valueType="num">
                                      <p:cBhvr additive="base">
                                        <p:cTn id="239" dur="4500"/>
                                        <p:tgtEl>
                                          <p:spTgt spid="48"/>
                                        </p:tgtEl>
                                        <p:attrNameLst>
                                          <p:attrName>ppt_x</p:attrName>
                                        </p:attrNameLst>
                                      </p:cBhvr>
                                      <p:tavLst>
                                        <p:tav tm="0">
                                          <p:val>
                                            <p:strVal val="ppt_x"/>
                                          </p:val>
                                        </p:tav>
                                        <p:tav tm="100000">
                                          <p:val>
                                            <p:strVal val="ppt_x"/>
                                          </p:val>
                                        </p:tav>
                                      </p:tavLst>
                                    </p:anim>
                                    <p:anim calcmode="lin" valueType="num">
                                      <p:cBhvr additive="base">
                                        <p:cTn id="240" dur="4500"/>
                                        <p:tgtEl>
                                          <p:spTgt spid="48"/>
                                        </p:tgtEl>
                                        <p:attrNameLst>
                                          <p:attrName>ppt_y</p:attrName>
                                        </p:attrNameLst>
                                      </p:cBhvr>
                                      <p:tavLst>
                                        <p:tav tm="0">
                                          <p:val>
                                            <p:strVal val="ppt_y"/>
                                          </p:val>
                                        </p:tav>
                                        <p:tav tm="100000">
                                          <p:val>
                                            <p:strVal val="1+ppt_h/2"/>
                                          </p:val>
                                        </p:tav>
                                      </p:tavLst>
                                    </p:anim>
                                    <p:set>
                                      <p:cBhvr>
                                        <p:cTn id="241" dur="1" fill="hold">
                                          <p:stCondLst>
                                            <p:cond delay="4499"/>
                                          </p:stCondLst>
                                        </p:cTn>
                                        <p:tgtEl>
                                          <p:spTgt spid="48"/>
                                        </p:tgtEl>
                                        <p:attrNameLst>
                                          <p:attrName>style.visibility</p:attrName>
                                        </p:attrNameLst>
                                      </p:cBhvr>
                                      <p:to>
                                        <p:strVal val="hidden"/>
                                      </p:to>
                                    </p:set>
                                  </p:childTnLst>
                                </p:cTn>
                              </p:par>
                              <p:par>
                                <p:cTn id="242" presetID="3" presetClass="exit" presetSubtype="10" fill="hold" nodeType="withEffect">
                                  <p:stCondLst>
                                    <p:cond delay="0"/>
                                  </p:stCondLst>
                                  <p:childTnLst>
                                    <p:animEffect transition="out" filter="blinds(horizontal)">
                                      <p:cBhvr>
                                        <p:cTn id="243" dur="6000"/>
                                        <p:tgtEl>
                                          <p:spTgt spid="48"/>
                                        </p:tgtEl>
                                      </p:cBhvr>
                                    </p:animEffect>
                                    <p:set>
                                      <p:cBhvr>
                                        <p:cTn id="244" dur="1" fill="hold">
                                          <p:stCondLst>
                                            <p:cond delay="5999"/>
                                          </p:stCondLst>
                                        </p:cTn>
                                        <p:tgtEl>
                                          <p:spTgt spid="48"/>
                                        </p:tgtEl>
                                        <p:attrNameLst>
                                          <p:attrName>style.visibility</p:attrName>
                                        </p:attrNameLst>
                                      </p:cBhvr>
                                      <p:to>
                                        <p:strVal val="hidden"/>
                                      </p:to>
                                    </p:set>
                                  </p:childTnLst>
                                </p:cTn>
                              </p:par>
                              <p:par>
                                <p:cTn id="245" presetID="2" presetClass="entr" presetSubtype="1" fill="hold" nodeType="withEffect">
                                  <p:stCondLst>
                                    <p:cond delay="0"/>
                                  </p:stCondLst>
                                  <p:childTnLst>
                                    <p:set>
                                      <p:cBhvr>
                                        <p:cTn id="246" dur="1" fill="hold">
                                          <p:stCondLst>
                                            <p:cond delay="0"/>
                                          </p:stCondLst>
                                        </p:cTn>
                                        <p:tgtEl>
                                          <p:spTgt spid="51"/>
                                        </p:tgtEl>
                                        <p:attrNameLst>
                                          <p:attrName>style.visibility</p:attrName>
                                        </p:attrNameLst>
                                      </p:cBhvr>
                                      <p:to>
                                        <p:strVal val="visible"/>
                                      </p:to>
                                    </p:set>
                                    <p:anim calcmode="lin" valueType="num">
                                      <p:cBhvr additive="base">
                                        <p:cTn id="247" dur="4000" fill="hold"/>
                                        <p:tgtEl>
                                          <p:spTgt spid="51"/>
                                        </p:tgtEl>
                                        <p:attrNameLst>
                                          <p:attrName>ppt_x</p:attrName>
                                        </p:attrNameLst>
                                      </p:cBhvr>
                                      <p:tavLst>
                                        <p:tav tm="0">
                                          <p:val>
                                            <p:strVal val="#ppt_x"/>
                                          </p:val>
                                        </p:tav>
                                        <p:tav tm="100000">
                                          <p:val>
                                            <p:strVal val="#ppt_x"/>
                                          </p:val>
                                        </p:tav>
                                      </p:tavLst>
                                    </p:anim>
                                    <p:anim calcmode="lin" valueType="num">
                                      <p:cBhvr additive="base">
                                        <p:cTn id="248" dur="4000" fill="hold"/>
                                        <p:tgtEl>
                                          <p:spTgt spid="51"/>
                                        </p:tgtEl>
                                        <p:attrNameLst>
                                          <p:attrName>ppt_y</p:attrName>
                                        </p:attrNameLst>
                                      </p:cBhvr>
                                      <p:tavLst>
                                        <p:tav tm="0">
                                          <p:val>
                                            <p:strVal val="0-#ppt_h/2"/>
                                          </p:val>
                                        </p:tav>
                                        <p:tav tm="100000">
                                          <p:val>
                                            <p:strVal val="#ppt_y"/>
                                          </p:val>
                                        </p:tav>
                                      </p:tavLst>
                                    </p:anim>
                                  </p:childTnLst>
                                </p:cTn>
                              </p:par>
                              <p:par>
                                <p:cTn id="249" presetID="19" presetClass="entr" presetSubtype="5" fill="hold" nodeType="withEffect">
                                  <p:stCondLst>
                                    <p:cond delay="0"/>
                                  </p:stCondLst>
                                  <p:childTnLst>
                                    <p:set>
                                      <p:cBhvr>
                                        <p:cTn id="250" dur="1" fill="hold">
                                          <p:stCondLst>
                                            <p:cond delay="0"/>
                                          </p:stCondLst>
                                        </p:cTn>
                                        <p:tgtEl>
                                          <p:spTgt spid="51"/>
                                        </p:tgtEl>
                                        <p:attrNameLst>
                                          <p:attrName>style.visibility</p:attrName>
                                        </p:attrNameLst>
                                      </p:cBhvr>
                                      <p:to>
                                        <p:strVal val="visible"/>
                                      </p:to>
                                    </p:set>
                                    <p:anim calcmode="lin" valueType="num">
                                      <p:cBhvr>
                                        <p:cTn id="251" dur="4000" fill="hold"/>
                                        <p:tgtEl>
                                          <p:spTgt spid="51"/>
                                        </p:tgtEl>
                                        <p:attrNameLst>
                                          <p:attrName>ppt_w</p:attrName>
                                        </p:attrNameLst>
                                      </p:cBhvr>
                                      <p:tavLst>
                                        <p:tav tm="0">
                                          <p:val>
                                            <p:strVal val="#ppt_w"/>
                                          </p:val>
                                        </p:tav>
                                        <p:tav tm="100000">
                                          <p:val>
                                            <p:strVal val="#ppt_w"/>
                                          </p:val>
                                        </p:tav>
                                      </p:tavLst>
                                    </p:anim>
                                    <p:anim calcmode="lin" valueType="num">
                                      <p:cBhvr>
                                        <p:cTn id="252" dur="4000" fill="hold"/>
                                        <p:tgtEl>
                                          <p:spTgt spid="51"/>
                                        </p:tgtEl>
                                        <p:attrNameLst>
                                          <p:attrName>ppt_h</p:attrName>
                                        </p:attrNameLst>
                                      </p:cBhvr>
                                      <p:tavLst>
                                        <p:tav tm="0" fmla="#ppt_h*sin(2.5*pi*$)">
                                          <p:val>
                                            <p:fltVal val="0"/>
                                          </p:val>
                                        </p:tav>
                                        <p:tav tm="100000">
                                          <p:val>
                                            <p:fltVal val="1"/>
                                          </p:val>
                                        </p:tav>
                                      </p:tavLst>
                                    </p:anim>
                                  </p:childTnLst>
                                </p:cTn>
                              </p:par>
                              <p:par>
                                <p:cTn id="253" presetID="2" presetClass="exit" presetSubtype="4" fill="hold" nodeType="withEffect">
                                  <p:stCondLst>
                                    <p:cond delay="0"/>
                                  </p:stCondLst>
                                  <p:childTnLst>
                                    <p:anim calcmode="lin" valueType="num">
                                      <p:cBhvr additive="base">
                                        <p:cTn id="254" dur="4500"/>
                                        <p:tgtEl>
                                          <p:spTgt spid="51"/>
                                        </p:tgtEl>
                                        <p:attrNameLst>
                                          <p:attrName>ppt_x</p:attrName>
                                        </p:attrNameLst>
                                      </p:cBhvr>
                                      <p:tavLst>
                                        <p:tav tm="0">
                                          <p:val>
                                            <p:strVal val="ppt_x"/>
                                          </p:val>
                                        </p:tav>
                                        <p:tav tm="100000">
                                          <p:val>
                                            <p:strVal val="ppt_x"/>
                                          </p:val>
                                        </p:tav>
                                      </p:tavLst>
                                    </p:anim>
                                    <p:anim calcmode="lin" valueType="num">
                                      <p:cBhvr additive="base">
                                        <p:cTn id="255" dur="4500"/>
                                        <p:tgtEl>
                                          <p:spTgt spid="51"/>
                                        </p:tgtEl>
                                        <p:attrNameLst>
                                          <p:attrName>ppt_y</p:attrName>
                                        </p:attrNameLst>
                                      </p:cBhvr>
                                      <p:tavLst>
                                        <p:tav tm="0">
                                          <p:val>
                                            <p:strVal val="ppt_y"/>
                                          </p:val>
                                        </p:tav>
                                        <p:tav tm="100000">
                                          <p:val>
                                            <p:strVal val="1+ppt_h/2"/>
                                          </p:val>
                                        </p:tav>
                                      </p:tavLst>
                                    </p:anim>
                                    <p:set>
                                      <p:cBhvr>
                                        <p:cTn id="256" dur="1" fill="hold">
                                          <p:stCondLst>
                                            <p:cond delay="4499"/>
                                          </p:stCondLst>
                                        </p:cTn>
                                        <p:tgtEl>
                                          <p:spTgt spid="51"/>
                                        </p:tgtEl>
                                        <p:attrNameLst>
                                          <p:attrName>style.visibility</p:attrName>
                                        </p:attrNameLst>
                                      </p:cBhvr>
                                      <p:to>
                                        <p:strVal val="hidden"/>
                                      </p:to>
                                    </p:set>
                                  </p:childTnLst>
                                </p:cTn>
                              </p:par>
                              <p:par>
                                <p:cTn id="257" presetID="3" presetClass="exit" presetSubtype="10" fill="hold" nodeType="withEffect">
                                  <p:stCondLst>
                                    <p:cond delay="0"/>
                                  </p:stCondLst>
                                  <p:childTnLst>
                                    <p:animEffect transition="out" filter="blinds(horizontal)">
                                      <p:cBhvr>
                                        <p:cTn id="258" dur="6000"/>
                                        <p:tgtEl>
                                          <p:spTgt spid="51"/>
                                        </p:tgtEl>
                                      </p:cBhvr>
                                    </p:animEffect>
                                    <p:set>
                                      <p:cBhvr>
                                        <p:cTn id="259" dur="1" fill="hold">
                                          <p:stCondLst>
                                            <p:cond delay="5999"/>
                                          </p:stCondLst>
                                        </p:cTn>
                                        <p:tgtEl>
                                          <p:spTgt spid="51"/>
                                        </p:tgtEl>
                                        <p:attrNameLst>
                                          <p:attrName>style.visibility</p:attrName>
                                        </p:attrNameLst>
                                      </p:cBhvr>
                                      <p:to>
                                        <p:strVal val="hidden"/>
                                      </p:to>
                                    </p:set>
                                  </p:childTnLst>
                                </p:cTn>
                              </p:par>
                              <p:par>
                                <p:cTn id="260" presetID="2" presetClass="entr" presetSubtype="1" fill="hold" nodeType="withEffect">
                                  <p:stCondLst>
                                    <p:cond delay="0"/>
                                  </p:stCondLst>
                                  <p:childTnLst>
                                    <p:set>
                                      <p:cBhvr>
                                        <p:cTn id="261" dur="1" fill="hold">
                                          <p:stCondLst>
                                            <p:cond delay="0"/>
                                          </p:stCondLst>
                                        </p:cTn>
                                        <p:tgtEl>
                                          <p:spTgt spid="54"/>
                                        </p:tgtEl>
                                        <p:attrNameLst>
                                          <p:attrName>style.visibility</p:attrName>
                                        </p:attrNameLst>
                                      </p:cBhvr>
                                      <p:to>
                                        <p:strVal val="visible"/>
                                      </p:to>
                                    </p:set>
                                    <p:anim calcmode="lin" valueType="num">
                                      <p:cBhvr additive="base">
                                        <p:cTn id="262" dur="4000" fill="hold"/>
                                        <p:tgtEl>
                                          <p:spTgt spid="54"/>
                                        </p:tgtEl>
                                        <p:attrNameLst>
                                          <p:attrName>ppt_x</p:attrName>
                                        </p:attrNameLst>
                                      </p:cBhvr>
                                      <p:tavLst>
                                        <p:tav tm="0">
                                          <p:val>
                                            <p:strVal val="#ppt_x"/>
                                          </p:val>
                                        </p:tav>
                                        <p:tav tm="100000">
                                          <p:val>
                                            <p:strVal val="#ppt_x"/>
                                          </p:val>
                                        </p:tav>
                                      </p:tavLst>
                                    </p:anim>
                                    <p:anim calcmode="lin" valueType="num">
                                      <p:cBhvr additive="base">
                                        <p:cTn id="263" dur="4000" fill="hold"/>
                                        <p:tgtEl>
                                          <p:spTgt spid="54"/>
                                        </p:tgtEl>
                                        <p:attrNameLst>
                                          <p:attrName>ppt_y</p:attrName>
                                        </p:attrNameLst>
                                      </p:cBhvr>
                                      <p:tavLst>
                                        <p:tav tm="0">
                                          <p:val>
                                            <p:strVal val="0-#ppt_h/2"/>
                                          </p:val>
                                        </p:tav>
                                        <p:tav tm="100000">
                                          <p:val>
                                            <p:strVal val="#ppt_y"/>
                                          </p:val>
                                        </p:tav>
                                      </p:tavLst>
                                    </p:anim>
                                  </p:childTnLst>
                                </p:cTn>
                              </p:par>
                              <p:par>
                                <p:cTn id="264" presetID="19" presetClass="entr" presetSubtype="5" fill="hold" nodeType="withEffect">
                                  <p:stCondLst>
                                    <p:cond delay="0"/>
                                  </p:stCondLst>
                                  <p:childTnLst>
                                    <p:set>
                                      <p:cBhvr>
                                        <p:cTn id="265" dur="1" fill="hold">
                                          <p:stCondLst>
                                            <p:cond delay="0"/>
                                          </p:stCondLst>
                                        </p:cTn>
                                        <p:tgtEl>
                                          <p:spTgt spid="54"/>
                                        </p:tgtEl>
                                        <p:attrNameLst>
                                          <p:attrName>style.visibility</p:attrName>
                                        </p:attrNameLst>
                                      </p:cBhvr>
                                      <p:to>
                                        <p:strVal val="visible"/>
                                      </p:to>
                                    </p:set>
                                    <p:anim calcmode="lin" valueType="num">
                                      <p:cBhvr>
                                        <p:cTn id="266" dur="4000" fill="hold"/>
                                        <p:tgtEl>
                                          <p:spTgt spid="54"/>
                                        </p:tgtEl>
                                        <p:attrNameLst>
                                          <p:attrName>ppt_w</p:attrName>
                                        </p:attrNameLst>
                                      </p:cBhvr>
                                      <p:tavLst>
                                        <p:tav tm="0">
                                          <p:val>
                                            <p:strVal val="#ppt_w"/>
                                          </p:val>
                                        </p:tav>
                                        <p:tav tm="100000">
                                          <p:val>
                                            <p:strVal val="#ppt_w"/>
                                          </p:val>
                                        </p:tav>
                                      </p:tavLst>
                                    </p:anim>
                                    <p:anim calcmode="lin" valueType="num">
                                      <p:cBhvr>
                                        <p:cTn id="267" dur="4000" fill="hold"/>
                                        <p:tgtEl>
                                          <p:spTgt spid="54"/>
                                        </p:tgtEl>
                                        <p:attrNameLst>
                                          <p:attrName>ppt_h</p:attrName>
                                        </p:attrNameLst>
                                      </p:cBhvr>
                                      <p:tavLst>
                                        <p:tav tm="0" fmla="#ppt_h*sin(2.5*pi*$)">
                                          <p:val>
                                            <p:fltVal val="0"/>
                                          </p:val>
                                        </p:tav>
                                        <p:tav tm="100000">
                                          <p:val>
                                            <p:fltVal val="1"/>
                                          </p:val>
                                        </p:tav>
                                      </p:tavLst>
                                    </p:anim>
                                  </p:childTnLst>
                                </p:cTn>
                              </p:par>
                              <p:par>
                                <p:cTn id="268" presetID="2" presetClass="exit" presetSubtype="4" fill="hold" nodeType="withEffect">
                                  <p:stCondLst>
                                    <p:cond delay="0"/>
                                  </p:stCondLst>
                                  <p:childTnLst>
                                    <p:anim calcmode="lin" valueType="num">
                                      <p:cBhvr additive="base">
                                        <p:cTn id="269" dur="4500"/>
                                        <p:tgtEl>
                                          <p:spTgt spid="54"/>
                                        </p:tgtEl>
                                        <p:attrNameLst>
                                          <p:attrName>ppt_x</p:attrName>
                                        </p:attrNameLst>
                                      </p:cBhvr>
                                      <p:tavLst>
                                        <p:tav tm="0">
                                          <p:val>
                                            <p:strVal val="ppt_x"/>
                                          </p:val>
                                        </p:tav>
                                        <p:tav tm="100000">
                                          <p:val>
                                            <p:strVal val="ppt_x"/>
                                          </p:val>
                                        </p:tav>
                                      </p:tavLst>
                                    </p:anim>
                                    <p:anim calcmode="lin" valueType="num">
                                      <p:cBhvr additive="base">
                                        <p:cTn id="270" dur="4500"/>
                                        <p:tgtEl>
                                          <p:spTgt spid="54"/>
                                        </p:tgtEl>
                                        <p:attrNameLst>
                                          <p:attrName>ppt_y</p:attrName>
                                        </p:attrNameLst>
                                      </p:cBhvr>
                                      <p:tavLst>
                                        <p:tav tm="0">
                                          <p:val>
                                            <p:strVal val="ppt_y"/>
                                          </p:val>
                                        </p:tav>
                                        <p:tav tm="100000">
                                          <p:val>
                                            <p:strVal val="1+ppt_h/2"/>
                                          </p:val>
                                        </p:tav>
                                      </p:tavLst>
                                    </p:anim>
                                    <p:set>
                                      <p:cBhvr>
                                        <p:cTn id="271" dur="1" fill="hold">
                                          <p:stCondLst>
                                            <p:cond delay="4499"/>
                                          </p:stCondLst>
                                        </p:cTn>
                                        <p:tgtEl>
                                          <p:spTgt spid="54"/>
                                        </p:tgtEl>
                                        <p:attrNameLst>
                                          <p:attrName>style.visibility</p:attrName>
                                        </p:attrNameLst>
                                      </p:cBhvr>
                                      <p:to>
                                        <p:strVal val="hidden"/>
                                      </p:to>
                                    </p:set>
                                  </p:childTnLst>
                                </p:cTn>
                              </p:par>
                              <p:par>
                                <p:cTn id="272" presetID="3" presetClass="exit" presetSubtype="10" fill="hold" nodeType="withEffect">
                                  <p:stCondLst>
                                    <p:cond delay="0"/>
                                  </p:stCondLst>
                                  <p:childTnLst>
                                    <p:animEffect transition="out" filter="blinds(horizontal)">
                                      <p:cBhvr>
                                        <p:cTn id="273" dur="6000"/>
                                        <p:tgtEl>
                                          <p:spTgt spid="54"/>
                                        </p:tgtEl>
                                      </p:cBhvr>
                                    </p:animEffect>
                                    <p:set>
                                      <p:cBhvr>
                                        <p:cTn id="274" dur="1" fill="hold">
                                          <p:stCondLst>
                                            <p:cond delay="5999"/>
                                          </p:stCondLst>
                                        </p:cTn>
                                        <p:tgtEl>
                                          <p:spTgt spid="54"/>
                                        </p:tgtEl>
                                        <p:attrNameLst>
                                          <p:attrName>style.visibility</p:attrName>
                                        </p:attrNameLst>
                                      </p:cBhvr>
                                      <p:to>
                                        <p:strVal val="hidden"/>
                                      </p:to>
                                    </p:set>
                                  </p:childTnLst>
                                </p:cTn>
                              </p:par>
                              <p:par>
                                <p:cTn id="275" presetID="2" presetClass="entr" presetSubtype="1" fill="hold" nodeType="withEffect">
                                  <p:stCondLst>
                                    <p:cond delay="0"/>
                                  </p:stCondLst>
                                  <p:childTnLst>
                                    <p:set>
                                      <p:cBhvr>
                                        <p:cTn id="276" dur="1" fill="hold">
                                          <p:stCondLst>
                                            <p:cond delay="0"/>
                                          </p:stCondLst>
                                        </p:cTn>
                                        <p:tgtEl>
                                          <p:spTgt spid="57"/>
                                        </p:tgtEl>
                                        <p:attrNameLst>
                                          <p:attrName>style.visibility</p:attrName>
                                        </p:attrNameLst>
                                      </p:cBhvr>
                                      <p:to>
                                        <p:strVal val="visible"/>
                                      </p:to>
                                    </p:set>
                                    <p:anim calcmode="lin" valueType="num">
                                      <p:cBhvr additive="base">
                                        <p:cTn id="277" dur="4000" fill="hold"/>
                                        <p:tgtEl>
                                          <p:spTgt spid="57"/>
                                        </p:tgtEl>
                                        <p:attrNameLst>
                                          <p:attrName>ppt_x</p:attrName>
                                        </p:attrNameLst>
                                      </p:cBhvr>
                                      <p:tavLst>
                                        <p:tav tm="0">
                                          <p:val>
                                            <p:strVal val="#ppt_x"/>
                                          </p:val>
                                        </p:tav>
                                        <p:tav tm="100000">
                                          <p:val>
                                            <p:strVal val="#ppt_x"/>
                                          </p:val>
                                        </p:tav>
                                      </p:tavLst>
                                    </p:anim>
                                    <p:anim calcmode="lin" valueType="num">
                                      <p:cBhvr additive="base">
                                        <p:cTn id="278" dur="4000" fill="hold"/>
                                        <p:tgtEl>
                                          <p:spTgt spid="57"/>
                                        </p:tgtEl>
                                        <p:attrNameLst>
                                          <p:attrName>ppt_y</p:attrName>
                                        </p:attrNameLst>
                                      </p:cBhvr>
                                      <p:tavLst>
                                        <p:tav tm="0">
                                          <p:val>
                                            <p:strVal val="0-#ppt_h/2"/>
                                          </p:val>
                                        </p:tav>
                                        <p:tav tm="100000">
                                          <p:val>
                                            <p:strVal val="#ppt_y"/>
                                          </p:val>
                                        </p:tav>
                                      </p:tavLst>
                                    </p:anim>
                                  </p:childTnLst>
                                </p:cTn>
                              </p:par>
                              <p:par>
                                <p:cTn id="279" presetID="19" presetClass="entr" presetSubtype="5" fill="hold" nodeType="withEffect">
                                  <p:stCondLst>
                                    <p:cond delay="0"/>
                                  </p:stCondLst>
                                  <p:childTnLst>
                                    <p:set>
                                      <p:cBhvr>
                                        <p:cTn id="280" dur="1" fill="hold">
                                          <p:stCondLst>
                                            <p:cond delay="0"/>
                                          </p:stCondLst>
                                        </p:cTn>
                                        <p:tgtEl>
                                          <p:spTgt spid="57"/>
                                        </p:tgtEl>
                                        <p:attrNameLst>
                                          <p:attrName>style.visibility</p:attrName>
                                        </p:attrNameLst>
                                      </p:cBhvr>
                                      <p:to>
                                        <p:strVal val="visible"/>
                                      </p:to>
                                    </p:set>
                                    <p:anim calcmode="lin" valueType="num">
                                      <p:cBhvr>
                                        <p:cTn id="281" dur="4000" fill="hold"/>
                                        <p:tgtEl>
                                          <p:spTgt spid="57"/>
                                        </p:tgtEl>
                                        <p:attrNameLst>
                                          <p:attrName>ppt_w</p:attrName>
                                        </p:attrNameLst>
                                      </p:cBhvr>
                                      <p:tavLst>
                                        <p:tav tm="0">
                                          <p:val>
                                            <p:strVal val="#ppt_w"/>
                                          </p:val>
                                        </p:tav>
                                        <p:tav tm="100000">
                                          <p:val>
                                            <p:strVal val="#ppt_w"/>
                                          </p:val>
                                        </p:tav>
                                      </p:tavLst>
                                    </p:anim>
                                    <p:anim calcmode="lin" valueType="num">
                                      <p:cBhvr>
                                        <p:cTn id="282" dur="4000" fill="hold"/>
                                        <p:tgtEl>
                                          <p:spTgt spid="57"/>
                                        </p:tgtEl>
                                        <p:attrNameLst>
                                          <p:attrName>ppt_h</p:attrName>
                                        </p:attrNameLst>
                                      </p:cBhvr>
                                      <p:tavLst>
                                        <p:tav tm="0" fmla="#ppt_h*sin(2.5*pi*$)">
                                          <p:val>
                                            <p:fltVal val="0"/>
                                          </p:val>
                                        </p:tav>
                                        <p:tav tm="100000">
                                          <p:val>
                                            <p:fltVal val="1"/>
                                          </p:val>
                                        </p:tav>
                                      </p:tavLst>
                                    </p:anim>
                                  </p:childTnLst>
                                </p:cTn>
                              </p:par>
                              <p:par>
                                <p:cTn id="283" presetID="2" presetClass="exit" presetSubtype="4" fill="hold" nodeType="withEffect">
                                  <p:stCondLst>
                                    <p:cond delay="0"/>
                                  </p:stCondLst>
                                  <p:childTnLst>
                                    <p:anim calcmode="lin" valueType="num">
                                      <p:cBhvr additive="base">
                                        <p:cTn id="284" dur="4500"/>
                                        <p:tgtEl>
                                          <p:spTgt spid="57"/>
                                        </p:tgtEl>
                                        <p:attrNameLst>
                                          <p:attrName>ppt_x</p:attrName>
                                        </p:attrNameLst>
                                      </p:cBhvr>
                                      <p:tavLst>
                                        <p:tav tm="0">
                                          <p:val>
                                            <p:strVal val="ppt_x"/>
                                          </p:val>
                                        </p:tav>
                                        <p:tav tm="100000">
                                          <p:val>
                                            <p:strVal val="ppt_x"/>
                                          </p:val>
                                        </p:tav>
                                      </p:tavLst>
                                    </p:anim>
                                    <p:anim calcmode="lin" valueType="num">
                                      <p:cBhvr additive="base">
                                        <p:cTn id="285" dur="4500"/>
                                        <p:tgtEl>
                                          <p:spTgt spid="57"/>
                                        </p:tgtEl>
                                        <p:attrNameLst>
                                          <p:attrName>ppt_y</p:attrName>
                                        </p:attrNameLst>
                                      </p:cBhvr>
                                      <p:tavLst>
                                        <p:tav tm="0">
                                          <p:val>
                                            <p:strVal val="ppt_y"/>
                                          </p:val>
                                        </p:tav>
                                        <p:tav tm="100000">
                                          <p:val>
                                            <p:strVal val="1+ppt_h/2"/>
                                          </p:val>
                                        </p:tav>
                                      </p:tavLst>
                                    </p:anim>
                                    <p:set>
                                      <p:cBhvr>
                                        <p:cTn id="286" dur="1" fill="hold">
                                          <p:stCondLst>
                                            <p:cond delay="4499"/>
                                          </p:stCondLst>
                                        </p:cTn>
                                        <p:tgtEl>
                                          <p:spTgt spid="57"/>
                                        </p:tgtEl>
                                        <p:attrNameLst>
                                          <p:attrName>style.visibility</p:attrName>
                                        </p:attrNameLst>
                                      </p:cBhvr>
                                      <p:to>
                                        <p:strVal val="hidden"/>
                                      </p:to>
                                    </p:set>
                                  </p:childTnLst>
                                </p:cTn>
                              </p:par>
                              <p:par>
                                <p:cTn id="287" presetID="3" presetClass="exit" presetSubtype="10" fill="hold" nodeType="withEffect">
                                  <p:stCondLst>
                                    <p:cond delay="0"/>
                                  </p:stCondLst>
                                  <p:childTnLst>
                                    <p:animEffect transition="out" filter="blinds(horizontal)">
                                      <p:cBhvr>
                                        <p:cTn id="288" dur="6000"/>
                                        <p:tgtEl>
                                          <p:spTgt spid="57"/>
                                        </p:tgtEl>
                                      </p:cBhvr>
                                    </p:animEffect>
                                    <p:set>
                                      <p:cBhvr>
                                        <p:cTn id="289" dur="1" fill="hold">
                                          <p:stCondLst>
                                            <p:cond delay="5999"/>
                                          </p:stCondLst>
                                        </p:cTn>
                                        <p:tgtEl>
                                          <p:spTgt spid="57"/>
                                        </p:tgtEl>
                                        <p:attrNameLst>
                                          <p:attrName>style.visibility</p:attrName>
                                        </p:attrNameLst>
                                      </p:cBhvr>
                                      <p:to>
                                        <p:strVal val="hidden"/>
                                      </p:to>
                                    </p:set>
                                  </p:childTnLst>
                                </p:cTn>
                              </p:par>
                              <p:par>
                                <p:cTn id="290" presetID="2" presetClass="entr" presetSubtype="1" fill="hold" nodeType="withEffect">
                                  <p:stCondLst>
                                    <p:cond delay="0"/>
                                  </p:stCondLst>
                                  <p:childTnLst>
                                    <p:set>
                                      <p:cBhvr>
                                        <p:cTn id="291" dur="1" fill="hold">
                                          <p:stCondLst>
                                            <p:cond delay="0"/>
                                          </p:stCondLst>
                                        </p:cTn>
                                        <p:tgtEl>
                                          <p:spTgt spid="63"/>
                                        </p:tgtEl>
                                        <p:attrNameLst>
                                          <p:attrName>style.visibility</p:attrName>
                                        </p:attrNameLst>
                                      </p:cBhvr>
                                      <p:to>
                                        <p:strVal val="visible"/>
                                      </p:to>
                                    </p:set>
                                    <p:anim calcmode="lin" valueType="num">
                                      <p:cBhvr additive="base">
                                        <p:cTn id="292" dur="4000" fill="hold"/>
                                        <p:tgtEl>
                                          <p:spTgt spid="63"/>
                                        </p:tgtEl>
                                        <p:attrNameLst>
                                          <p:attrName>ppt_x</p:attrName>
                                        </p:attrNameLst>
                                      </p:cBhvr>
                                      <p:tavLst>
                                        <p:tav tm="0">
                                          <p:val>
                                            <p:strVal val="#ppt_x"/>
                                          </p:val>
                                        </p:tav>
                                        <p:tav tm="100000">
                                          <p:val>
                                            <p:strVal val="#ppt_x"/>
                                          </p:val>
                                        </p:tav>
                                      </p:tavLst>
                                    </p:anim>
                                    <p:anim calcmode="lin" valueType="num">
                                      <p:cBhvr additive="base">
                                        <p:cTn id="293" dur="4000" fill="hold"/>
                                        <p:tgtEl>
                                          <p:spTgt spid="63"/>
                                        </p:tgtEl>
                                        <p:attrNameLst>
                                          <p:attrName>ppt_y</p:attrName>
                                        </p:attrNameLst>
                                      </p:cBhvr>
                                      <p:tavLst>
                                        <p:tav tm="0">
                                          <p:val>
                                            <p:strVal val="0-#ppt_h/2"/>
                                          </p:val>
                                        </p:tav>
                                        <p:tav tm="100000">
                                          <p:val>
                                            <p:strVal val="#ppt_y"/>
                                          </p:val>
                                        </p:tav>
                                      </p:tavLst>
                                    </p:anim>
                                  </p:childTnLst>
                                </p:cTn>
                              </p:par>
                              <p:par>
                                <p:cTn id="294" presetID="19" presetClass="entr" presetSubtype="5" fill="hold" nodeType="withEffect">
                                  <p:stCondLst>
                                    <p:cond delay="0"/>
                                  </p:stCondLst>
                                  <p:childTnLst>
                                    <p:set>
                                      <p:cBhvr>
                                        <p:cTn id="295" dur="1" fill="hold">
                                          <p:stCondLst>
                                            <p:cond delay="0"/>
                                          </p:stCondLst>
                                        </p:cTn>
                                        <p:tgtEl>
                                          <p:spTgt spid="63"/>
                                        </p:tgtEl>
                                        <p:attrNameLst>
                                          <p:attrName>style.visibility</p:attrName>
                                        </p:attrNameLst>
                                      </p:cBhvr>
                                      <p:to>
                                        <p:strVal val="visible"/>
                                      </p:to>
                                    </p:set>
                                    <p:anim calcmode="lin" valueType="num">
                                      <p:cBhvr>
                                        <p:cTn id="296" dur="4000" fill="hold"/>
                                        <p:tgtEl>
                                          <p:spTgt spid="63"/>
                                        </p:tgtEl>
                                        <p:attrNameLst>
                                          <p:attrName>ppt_w</p:attrName>
                                        </p:attrNameLst>
                                      </p:cBhvr>
                                      <p:tavLst>
                                        <p:tav tm="0">
                                          <p:val>
                                            <p:strVal val="#ppt_w"/>
                                          </p:val>
                                        </p:tav>
                                        <p:tav tm="100000">
                                          <p:val>
                                            <p:strVal val="#ppt_w"/>
                                          </p:val>
                                        </p:tav>
                                      </p:tavLst>
                                    </p:anim>
                                    <p:anim calcmode="lin" valueType="num">
                                      <p:cBhvr>
                                        <p:cTn id="297" dur="4000" fill="hold"/>
                                        <p:tgtEl>
                                          <p:spTgt spid="63"/>
                                        </p:tgtEl>
                                        <p:attrNameLst>
                                          <p:attrName>ppt_h</p:attrName>
                                        </p:attrNameLst>
                                      </p:cBhvr>
                                      <p:tavLst>
                                        <p:tav tm="0" fmla="#ppt_h*sin(2.5*pi*$)">
                                          <p:val>
                                            <p:fltVal val="0"/>
                                          </p:val>
                                        </p:tav>
                                        <p:tav tm="100000">
                                          <p:val>
                                            <p:fltVal val="1"/>
                                          </p:val>
                                        </p:tav>
                                      </p:tavLst>
                                    </p:anim>
                                  </p:childTnLst>
                                </p:cTn>
                              </p:par>
                              <p:par>
                                <p:cTn id="298" presetID="2" presetClass="exit" presetSubtype="4" fill="hold" nodeType="withEffect">
                                  <p:stCondLst>
                                    <p:cond delay="0"/>
                                  </p:stCondLst>
                                  <p:childTnLst>
                                    <p:anim calcmode="lin" valueType="num">
                                      <p:cBhvr additive="base">
                                        <p:cTn id="299" dur="4500"/>
                                        <p:tgtEl>
                                          <p:spTgt spid="63"/>
                                        </p:tgtEl>
                                        <p:attrNameLst>
                                          <p:attrName>ppt_x</p:attrName>
                                        </p:attrNameLst>
                                      </p:cBhvr>
                                      <p:tavLst>
                                        <p:tav tm="0">
                                          <p:val>
                                            <p:strVal val="ppt_x"/>
                                          </p:val>
                                        </p:tav>
                                        <p:tav tm="100000">
                                          <p:val>
                                            <p:strVal val="ppt_x"/>
                                          </p:val>
                                        </p:tav>
                                      </p:tavLst>
                                    </p:anim>
                                    <p:anim calcmode="lin" valueType="num">
                                      <p:cBhvr additive="base">
                                        <p:cTn id="300" dur="4500"/>
                                        <p:tgtEl>
                                          <p:spTgt spid="63"/>
                                        </p:tgtEl>
                                        <p:attrNameLst>
                                          <p:attrName>ppt_y</p:attrName>
                                        </p:attrNameLst>
                                      </p:cBhvr>
                                      <p:tavLst>
                                        <p:tav tm="0">
                                          <p:val>
                                            <p:strVal val="ppt_y"/>
                                          </p:val>
                                        </p:tav>
                                        <p:tav tm="100000">
                                          <p:val>
                                            <p:strVal val="1+ppt_h/2"/>
                                          </p:val>
                                        </p:tav>
                                      </p:tavLst>
                                    </p:anim>
                                    <p:set>
                                      <p:cBhvr>
                                        <p:cTn id="301" dur="1" fill="hold">
                                          <p:stCondLst>
                                            <p:cond delay="4499"/>
                                          </p:stCondLst>
                                        </p:cTn>
                                        <p:tgtEl>
                                          <p:spTgt spid="63"/>
                                        </p:tgtEl>
                                        <p:attrNameLst>
                                          <p:attrName>style.visibility</p:attrName>
                                        </p:attrNameLst>
                                      </p:cBhvr>
                                      <p:to>
                                        <p:strVal val="hidden"/>
                                      </p:to>
                                    </p:set>
                                  </p:childTnLst>
                                </p:cTn>
                              </p:par>
                              <p:par>
                                <p:cTn id="302" presetID="3" presetClass="exit" presetSubtype="10" fill="hold" nodeType="withEffect">
                                  <p:stCondLst>
                                    <p:cond delay="0"/>
                                  </p:stCondLst>
                                  <p:childTnLst>
                                    <p:animEffect transition="out" filter="blinds(horizontal)">
                                      <p:cBhvr>
                                        <p:cTn id="303" dur="6000"/>
                                        <p:tgtEl>
                                          <p:spTgt spid="63"/>
                                        </p:tgtEl>
                                      </p:cBhvr>
                                    </p:animEffect>
                                    <p:set>
                                      <p:cBhvr>
                                        <p:cTn id="304" dur="1" fill="hold">
                                          <p:stCondLst>
                                            <p:cond delay="5999"/>
                                          </p:stCondLst>
                                        </p:cTn>
                                        <p:tgtEl>
                                          <p:spTgt spid="63"/>
                                        </p:tgtEl>
                                        <p:attrNameLst>
                                          <p:attrName>style.visibility</p:attrName>
                                        </p:attrNameLst>
                                      </p:cBhvr>
                                      <p:to>
                                        <p:strVal val="hidden"/>
                                      </p:to>
                                    </p:set>
                                  </p:childTnLst>
                                </p:cTn>
                              </p:par>
                              <p:par>
                                <p:cTn id="305" presetID="2" presetClass="entr" presetSubtype="1" fill="hold" nodeType="withEffect">
                                  <p:stCondLst>
                                    <p:cond delay="0"/>
                                  </p:stCondLst>
                                  <p:childTnLst>
                                    <p:set>
                                      <p:cBhvr>
                                        <p:cTn id="306" dur="1" fill="hold">
                                          <p:stCondLst>
                                            <p:cond delay="0"/>
                                          </p:stCondLst>
                                        </p:cTn>
                                        <p:tgtEl>
                                          <p:spTgt spid="66"/>
                                        </p:tgtEl>
                                        <p:attrNameLst>
                                          <p:attrName>style.visibility</p:attrName>
                                        </p:attrNameLst>
                                      </p:cBhvr>
                                      <p:to>
                                        <p:strVal val="visible"/>
                                      </p:to>
                                    </p:set>
                                    <p:anim calcmode="lin" valueType="num">
                                      <p:cBhvr additive="base">
                                        <p:cTn id="307" dur="4000" fill="hold"/>
                                        <p:tgtEl>
                                          <p:spTgt spid="66"/>
                                        </p:tgtEl>
                                        <p:attrNameLst>
                                          <p:attrName>ppt_x</p:attrName>
                                        </p:attrNameLst>
                                      </p:cBhvr>
                                      <p:tavLst>
                                        <p:tav tm="0">
                                          <p:val>
                                            <p:strVal val="#ppt_x"/>
                                          </p:val>
                                        </p:tav>
                                        <p:tav tm="100000">
                                          <p:val>
                                            <p:strVal val="#ppt_x"/>
                                          </p:val>
                                        </p:tav>
                                      </p:tavLst>
                                    </p:anim>
                                    <p:anim calcmode="lin" valueType="num">
                                      <p:cBhvr additive="base">
                                        <p:cTn id="308" dur="4000" fill="hold"/>
                                        <p:tgtEl>
                                          <p:spTgt spid="66"/>
                                        </p:tgtEl>
                                        <p:attrNameLst>
                                          <p:attrName>ppt_y</p:attrName>
                                        </p:attrNameLst>
                                      </p:cBhvr>
                                      <p:tavLst>
                                        <p:tav tm="0">
                                          <p:val>
                                            <p:strVal val="0-#ppt_h/2"/>
                                          </p:val>
                                        </p:tav>
                                        <p:tav tm="100000">
                                          <p:val>
                                            <p:strVal val="#ppt_y"/>
                                          </p:val>
                                        </p:tav>
                                      </p:tavLst>
                                    </p:anim>
                                  </p:childTnLst>
                                </p:cTn>
                              </p:par>
                              <p:par>
                                <p:cTn id="309" presetID="19" presetClass="entr" presetSubtype="5" fill="hold" nodeType="withEffect">
                                  <p:stCondLst>
                                    <p:cond delay="0"/>
                                  </p:stCondLst>
                                  <p:childTnLst>
                                    <p:set>
                                      <p:cBhvr>
                                        <p:cTn id="310" dur="1" fill="hold">
                                          <p:stCondLst>
                                            <p:cond delay="0"/>
                                          </p:stCondLst>
                                        </p:cTn>
                                        <p:tgtEl>
                                          <p:spTgt spid="66"/>
                                        </p:tgtEl>
                                        <p:attrNameLst>
                                          <p:attrName>style.visibility</p:attrName>
                                        </p:attrNameLst>
                                      </p:cBhvr>
                                      <p:to>
                                        <p:strVal val="visible"/>
                                      </p:to>
                                    </p:set>
                                    <p:anim calcmode="lin" valueType="num">
                                      <p:cBhvr>
                                        <p:cTn id="311" dur="4000" fill="hold"/>
                                        <p:tgtEl>
                                          <p:spTgt spid="66"/>
                                        </p:tgtEl>
                                        <p:attrNameLst>
                                          <p:attrName>ppt_w</p:attrName>
                                        </p:attrNameLst>
                                      </p:cBhvr>
                                      <p:tavLst>
                                        <p:tav tm="0">
                                          <p:val>
                                            <p:strVal val="#ppt_w"/>
                                          </p:val>
                                        </p:tav>
                                        <p:tav tm="100000">
                                          <p:val>
                                            <p:strVal val="#ppt_w"/>
                                          </p:val>
                                        </p:tav>
                                      </p:tavLst>
                                    </p:anim>
                                    <p:anim calcmode="lin" valueType="num">
                                      <p:cBhvr>
                                        <p:cTn id="312" dur="4000" fill="hold"/>
                                        <p:tgtEl>
                                          <p:spTgt spid="66"/>
                                        </p:tgtEl>
                                        <p:attrNameLst>
                                          <p:attrName>ppt_h</p:attrName>
                                        </p:attrNameLst>
                                      </p:cBhvr>
                                      <p:tavLst>
                                        <p:tav tm="0" fmla="#ppt_h*sin(2.5*pi*$)">
                                          <p:val>
                                            <p:fltVal val="0"/>
                                          </p:val>
                                        </p:tav>
                                        <p:tav tm="100000">
                                          <p:val>
                                            <p:fltVal val="1"/>
                                          </p:val>
                                        </p:tav>
                                      </p:tavLst>
                                    </p:anim>
                                  </p:childTnLst>
                                </p:cTn>
                              </p:par>
                              <p:par>
                                <p:cTn id="313" presetID="2" presetClass="exit" presetSubtype="4" fill="hold" nodeType="withEffect">
                                  <p:stCondLst>
                                    <p:cond delay="0"/>
                                  </p:stCondLst>
                                  <p:childTnLst>
                                    <p:anim calcmode="lin" valueType="num">
                                      <p:cBhvr additive="base">
                                        <p:cTn id="314" dur="4500"/>
                                        <p:tgtEl>
                                          <p:spTgt spid="66"/>
                                        </p:tgtEl>
                                        <p:attrNameLst>
                                          <p:attrName>ppt_x</p:attrName>
                                        </p:attrNameLst>
                                      </p:cBhvr>
                                      <p:tavLst>
                                        <p:tav tm="0">
                                          <p:val>
                                            <p:strVal val="ppt_x"/>
                                          </p:val>
                                        </p:tav>
                                        <p:tav tm="100000">
                                          <p:val>
                                            <p:strVal val="ppt_x"/>
                                          </p:val>
                                        </p:tav>
                                      </p:tavLst>
                                    </p:anim>
                                    <p:anim calcmode="lin" valueType="num">
                                      <p:cBhvr additive="base">
                                        <p:cTn id="315" dur="4500"/>
                                        <p:tgtEl>
                                          <p:spTgt spid="66"/>
                                        </p:tgtEl>
                                        <p:attrNameLst>
                                          <p:attrName>ppt_y</p:attrName>
                                        </p:attrNameLst>
                                      </p:cBhvr>
                                      <p:tavLst>
                                        <p:tav tm="0">
                                          <p:val>
                                            <p:strVal val="ppt_y"/>
                                          </p:val>
                                        </p:tav>
                                        <p:tav tm="100000">
                                          <p:val>
                                            <p:strVal val="1+ppt_h/2"/>
                                          </p:val>
                                        </p:tav>
                                      </p:tavLst>
                                    </p:anim>
                                    <p:set>
                                      <p:cBhvr>
                                        <p:cTn id="316" dur="1" fill="hold">
                                          <p:stCondLst>
                                            <p:cond delay="4499"/>
                                          </p:stCondLst>
                                        </p:cTn>
                                        <p:tgtEl>
                                          <p:spTgt spid="66"/>
                                        </p:tgtEl>
                                        <p:attrNameLst>
                                          <p:attrName>style.visibility</p:attrName>
                                        </p:attrNameLst>
                                      </p:cBhvr>
                                      <p:to>
                                        <p:strVal val="hidden"/>
                                      </p:to>
                                    </p:set>
                                  </p:childTnLst>
                                </p:cTn>
                              </p:par>
                              <p:par>
                                <p:cTn id="317" presetID="3" presetClass="exit" presetSubtype="10" fill="hold" nodeType="withEffect">
                                  <p:stCondLst>
                                    <p:cond delay="0"/>
                                  </p:stCondLst>
                                  <p:childTnLst>
                                    <p:animEffect transition="out" filter="blinds(horizontal)">
                                      <p:cBhvr>
                                        <p:cTn id="318" dur="6000"/>
                                        <p:tgtEl>
                                          <p:spTgt spid="66"/>
                                        </p:tgtEl>
                                      </p:cBhvr>
                                    </p:animEffect>
                                    <p:set>
                                      <p:cBhvr>
                                        <p:cTn id="319" dur="1" fill="hold">
                                          <p:stCondLst>
                                            <p:cond delay="5999"/>
                                          </p:stCondLst>
                                        </p:cTn>
                                        <p:tgtEl>
                                          <p:spTgt spid="66"/>
                                        </p:tgtEl>
                                        <p:attrNameLst>
                                          <p:attrName>style.visibility</p:attrName>
                                        </p:attrNameLst>
                                      </p:cBhvr>
                                      <p:to>
                                        <p:strVal val="hidden"/>
                                      </p:to>
                                    </p:set>
                                  </p:childTnLst>
                                </p:cTn>
                              </p:par>
                              <p:par>
                                <p:cTn id="320" presetID="2" presetClass="entr" presetSubtype="1" fill="hold" nodeType="withEffect">
                                  <p:stCondLst>
                                    <p:cond delay="0"/>
                                  </p:stCondLst>
                                  <p:childTnLst>
                                    <p:set>
                                      <p:cBhvr>
                                        <p:cTn id="321" dur="1" fill="hold">
                                          <p:stCondLst>
                                            <p:cond delay="0"/>
                                          </p:stCondLst>
                                        </p:cTn>
                                        <p:tgtEl>
                                          <p:spTgt spid="69"/>
                                        </p:tgtEl>
                                        <p:attrNameLst>
                                          <p:attrName>style.visibility</p:attrName>
                                        </p:attrNameLst>
                                      </p:cBhvr>
                                      <p:to>
                                        <p:strVal val="visible"/>
                                      </p:to>
                                    </p:set>
                                    <p:anim calcmode="lin" valueType="num">
                                      <p:cBhvr additive="base">
                                        <p:cTn id="322" dur="4000" fill="hold"/>
                                        <p:tgtEl>
                                          <p:spTgt spid="69"/>
                                        </p:tgtEl>
                                        <p:attrNameLst>
                                          <p:attrName>ppt_x</p:attrName>
                                        </p:attrNameLst>
                                      </p:cBhvr>
                                      <p:tavLst>
                                        <p:tav tm="0">
                                          <p:val>
                                            <p:strVal val="#ppt_x"/>
                                          </p:val>
                                        </p:tav>
                                        <p:tav tm="100000">
                                          <p:val>
                                            <p:strVal val="#ppt_x"/>
                                          </p:val>
                                        </p:tav>
                                      </p:tavLst>
                                    </p:anim>
                                    <p:anim calcmode="lin" valueType="num">
                                      <p:cBhvr additive="base">
                                        <p:cTn id="323" dur="4000" fill="hold"/>
                                        <p:tgtEl>
                                          <p:spTgt spid="69"/>
                                        </p:tgtEl>
                                        <p:attrNameLst>
                                          <p:attrName>ppt_y</p:attrName>
                                        </p:attrNameLst>
                                      </p:cBhvr>
                                      <p:tavLst>
                                        <p:tav tm="0">
                                          <p:val>
                                            <p:strVal val="0-#ppt_h/2"/>
                                          </p:val>
                                        </p:tav>
                                        <p:tav tm="100000">
                                          <p:val>
                                            <p:strVal val="#ppt_y"/>
                                          </p:val>
                                        </p:tav>
                                      </p:tavLst>
                                    </p:anim>
                                  </p:childTnLst>
                                </p:cTn>
                              </p:par>
                              <p:par>
                                <p:cTn id="324" presetID="19" presetClass="entr" presetSubtype="5" fill="hold" nodeType="withEffect">
                                  <p:stCondLst>
                                    <p:cond delay="0"/>
                                  </p:stCondLst>
                                  <p:childTnLst>
                                    <p:set>
                                      <p:cBhvr>
                                        <p:cTn id="325" dur="1" fill="hold">
                                          <p:stCondLst>
                                            <p:cond delay="0"/>
                                          </p:stCondLst>
                                        </p:cTn>
                                        <p:tgtEl>
                                          <p:spTgt spid="69"/>
                                        </p:tgtEl>
                                        <p:attrNameLst>
                                          <p:attrName>style.visibility</p:attrName>
                                        </p:attrNameLst>
                                      </p:cBhvr>
                                      <p:to>
                                        <p:strVal val="visible"/>
                                      </p:to>
                                    </p:set>
                                    <p:anim calcmode="lin" valueType="num">
                                      <p:cBhvr>
                                        <p:cTn id="326" dur="4000" fill="hold"/>
                                        <p:tgtEl>
                                          <p:spTgt spid="69"/>
                                        </p:tgtEl>
                                        <p:attrNameLst>
                                          <p:attrName>ppt_w</p:attrName>
                                        </p:attrNameLst>
                                      </p:cBhvr>
                                      <p:tavLst>
                                        <p:tav tm="0">
                                          <p:val>
                                            <p:strVal val="#ppt_w"/>
                                          </p:val>
                                        </p:tav>
                                        <p:tav tm="100000">
                                          <p:val>
                                            <p:strVal val="#ppt_w"/>
                                          </p:val>
                                        </p:tav>
                                      </p:tavLst>
                                    </p:anim>
                                    <p:anim calcmode="lin" valueType="num">
                                      <p:cBhvr>
                                        <p:cTn id="327" dur="4000" fill="hold"/>
                                        <p:tgtEl>
                                          <p:spTgt spid="69"/>
                                        </p:tgtEl>
                                        <p:attrNameLst>
                                          <p:attrName>ppt_h</p:attrName>
                                        </p:attrNameLst>
                                      </p:cBhvr>
                                      <p:tavLst>
                                        <p:tav tm="0" fmla="#ppt_h*sin(2.5*pi*$)">
                                          <p:val>
                                            <p:fltVal val="0"/>
                                          </p:val>
                                        </p:tav>
                                        <p:tav tm="100000">
                                          <p:val>
                                            <p:fltVal val="1"/>
                                          </p:val>
                                        </p:tav>
                                      </p:tavLst>
                                    </p:anim>
                                  </p:childTnLst>
                                </p:cTn>
                              </p:par>
                              <p:par>
                                <p:cTn id="328" presetID="2" presetClass="exit" presetSubtype="4" fill="hold" nodeType="withEffect">
                                  <p:stCondLst>
                                    <p:cond delay="0"/>
                                  </p:stCondLst>
                                  <p:childTnLst>
                                    <p:anim calcmode="lin" valueType="num">
                                      <p:cBhvr additive="base">
                                        <p:cTn id="329" dur="4500"/>
                                        <p:tgtEl>
                                          <p:spTgt spid="69"/>
                                        </p:tgtEl>
                                        <p:attrNameLst>
                                          <p:attrName>ppt_x</p:attrName>
                                        </p:attrNameLst>
                                      </p:cBhvr>
                                      <p:tavLst>
                                        <p:tav tm="0">
                                          <p:val>
                                            <p:strVal val="ppt_x"/>
                                          </p:val>
                                        </p:tav>
                                        <p:tav tm="100000">
                                          <p:val>
                                            <p:strVal val="ppt_x"/>
                                          </p:val>
                                        </p:tav>
                                      </p:tavLst>
                                    </p:anim>
                                    <p:anim calcmode="lin" valueType="num">
                                      <p:cBhvr additive="base">
                                        <p:cTn id="330" dur="4500"/>
                                        <p:tgtEl>
                                          <p:spTgt spid="69"/>
                                        </p:tgtEl>
                                        <p:attrNameLst>
                                          <p:attrName>ppt_y</p:attrName>
                                        </p:attrNameLst>
                                      </p:cBhvr>
                                      <p:tavLst>
                                        <p:tav tm="0">
                                          <p:val>
                                            <p:strVal val="ppt_y"/>
                                          </p:val>
                                        </p:tav>
                                        <p:tav tm="100000">
                                          <p:val>
                                            <p:strVal val="1+ppt_h/2"/>
                                          </p:val>
                                        </p:tav>
                                      </p:tavLst>
                                    </p:anim>
                                    <p:set>
                                      <p:cBhvr>
                                        <p:cTn id="331" dur="1" fill="hold">
                                          <p:stCondLst>
                                            <p:cond delay="4499"/>
                                          </p:stCondLst>
                                        </p:cTn>
                                        <p:tgtEl>
                                          <p:spTgt spid="69"/>
                                        </p:tgtEl>
                                        <p:attrNameLst>
                                          <p:attrName>style.visibility</p:attrName>
                                        </p:attrNameLst>
                                      </p:cBhvr>
                                      <p:to>
                                        <p:strVal val="hidden"/>
                                      </p:to>
                                    </p:set>
                                  </p:childTnLst>
                                </p:cTn>
                              </p:par>
                              <p:par>
                                <p:cTn id="332" presetID="3" presetClass="exit" presetSubtype="10" fill="hold" nodeType="withEffect">
                                  <p:stCondLst>
                                    <p:cond delay="0"/>
                                  </p:stCondLst>
                                  <p:childTnLst>
                                    <p:animEffect transition="out" filter="blinds(horizontal)">
                                      <p:cBhvr>
                                        <p:cTn id="333" dur="6000"/>
                                        <p:tgtEl>
                                          <p:spTgt spid="69"/>
                                        </p:tgtEl>
                                      </p:cBhvr>
                                    </p:animEffect>
                                    <p:set>
                                      <p:cBhvr>
                                        <p:cTn id="334" dur="1" fill="hold">
                                          <p:stCondLst>
                                            <p:cond delay="5999"/>
                                          </p:stCondLst>
                                        </p:cTn>
                                        <p:tgtEl>
                                          <p:spTgt spid="69"/>
                                        </p:tgtEl>
                                        <p:attrNameLst>
                                          <p:attrName>style.visibility</p:attrName>
                                        </p:attrNameLst>
                                      </p:cBhvr>
                                      <p:to>
                                        <p:strVal val="hidden"/>
                                      </p:to>
                                    </p:set>
                                  </p:childTnLst>
                                </p:cTn>
                              </p:par>
                              <p:par>
                                <p:cTn id="335" presetID="2" presetClass="entr" presetSubtype="1" fill="hold" nodeType="withEffect">
                                  <p:stCondLst>
                                    <p:cond delay="0"/>
                                  </p:stCondLst>
                                  <p:childTnLst>
                                    <p:set>
                                      <p:cBhvr>
                                        <p:cTn id="336" dur="1" fill="hold">
                                          <p:stCondLst>
                                            <p:cond delay="0"/>
                                          </p:stCondLst>
                                        </p:cTn>
                                        <p:tgtEl>
                                          <p:spTgt spid="72"/>
                                        </p:tgtEl>
                                        <p:attrNameLst>
                                          <p:attrName>style.visibility</p:attrName>
                                        </p:attrNameLst>
                                      </p:cBhvr>
                                      <p:to>
                                        <p:strVal val="visible"/>
                                      </p:to>
                                    </p:set>
                                    <p:anim calcmode="lin" valueType="num">
                                      <p:cBhvr additive="base">
                                        <p:cTn id="337" dur="4000" fill="hold"/>
                                        <p:tgtEl>
                                          <p:spTgt spid="72"/>
                                        </p:tgtEl>
                                        <p:attrNameLst>
                                          <p:attrName>ppt_x</p:attrName>
                                        </p:attrNameLst>
                                      </p:cBhvr>
                                      <p:tavLst>
                                        <p:tav tm="0">
                                          <p:val>
                                            <p:strVal val="#ppt_x"/>
                                          </p:val>
                                        </p:tav>
                                        <p:tav tm="100000">
                                          <p:val>
                                            <p:strVal val="#ppt_x"/>
                                          </p:val>
                                        </p:tav>
                                      </p:tavLst>
                                    </p:anim>
                                    <p:anim calcmode="lin" valueType="num">
                                      <p:cBhvr additive="base">
                                        <p:cTn id="338" dur="4000" fill="hold"/>
                                        <p:tgtEl>
                                          <p:spTgt spid="72"/>
                                        </p:tgtEl>
                                        <p:attrNameLst>
                                          <p:attrName>ppt_y</p:attrName>
                                        </p:attrNameLst>
                                      </p:cBhvr>
                                      <p:tavLst>
                                        <p:tav tm="0">
                                          <p:val>
                                            <p:strVal val="0-#ppt_h/2"/>
                                          </p:val>
                                        </p:tav>
                                        <p:tav tm="100000">
                                          <p:val>
                                            <p:strVal val="#ppt_y"/>
                                          </p:val>
                                        </p:tav>
                                      </p:tavLst>
                                    </p:anim>
                                  </p:childTnLst>
                                </p:cTn>
                              </p:par>
                              <p:par>
                                <p:cTn id="339" presetID="19" presetClass="entr" presetSubtype="5" fill="hold" nodeType="withEffect">
                                  <p:stCondLst>
                                    <p:cond delay="0"/>
                                  </p:stCondLst>
                                  <p:childTnLst>
                                    <p:set>
                                      <p:cBhvr>
                                        <p:cTn id="340" dur="1" fill="hold">
                                          <p:stCondLst>
                                            <p:cond delay="0"/>
                                          </p:stCondLst>
                                        </p:cTn>
                                        <p:tgtEl>
                                          <p:spTgt spid="72"/>
                                        </p:tgtEl>
                                        <p:attrNameLst>
                                          <p:attrName>style.visibility</p:attrName>
                                        </p:attrNameLst>
                                      </p:cBhvr>
                                      <p:to>
                                        <p:strVal val="visible"/>
                                      </p:to>
                                    </p:set>
                                    <p:anim calcmode="lin" valueType="num">
                                      <p:cBhvr>
                                        <p:cTn id="341" dur="4000" fill="hold"/>
                                        <p:tgtEl>
                                          <p:spTgt spid="72"/>
                                        </p:tgtEl>
                                        <p:attrNameLst>
                                          <p:attrName>ppt_w</p:attrName>
                                        </p:attrNameLst>
                                      </p:cBhvr>
                                      <p:tavLst>
                                        <p:tav tm="0">
                                          <p:val>
                                            <p:strVal val="#ppt_w"/>
                                          </p:val>
                                        </p:tav>
                                        <p:tav tm="100000">
                                          <p:val>
                                            <p:strVal val="#ppt_w"/>
                                          </p:val>
                                        </p:tav>
                                      </p:tavLst>
                                    </p:anim>
                                    <p:anim calcmode="lin" valueType="num">
                                      <p:cBhvr>
                                        <p:cTn id="342" dur="4000" fill="hold"/>
                                        <p:tgtEl>
                                          <p:spTgt spid="72"/>
                                        </p:tgtEl>
                                        <p:attrNameLst>
                                          <p:attrName>ppt_h</p:attrName>
                                        </p:attrNameLst>
                                      </p:cBhvr>
                                      <p:tavLst>
                                        <p:tav tm="0" fmla="#ppt_h*sin(2.5*pi*$)">
                                          <p:val>
                                            <p:fltVal val="0"/>
                                          </p:val>
                                        </p:tav>
                                        <p:tav tm="100000">
                                          <p:val>
                                            <p:fltVal val="1"/>
                                          </p:val>
                                        </p:tav>
                                      </p:tavLst>
                                    </p:anim>
                                  </p:childTnLst>
                                </p:cTn>
                              </p:par>
                              <p:par>
                                <p:cTn id="343" presetID="2" presetClass="exit" presetSubtype="4" fill="hold" nodeType="withEffect">
                                  <p:stCondLst>
                                    <p:cond delay="0"/>
                                  </p:stCondLst>
                                  <p:childTnLst>
                                    <p:anim calcmode="lin" valueType="num">
                                      <p:cBhvr additive="base">
                                        <p:cTn id="344" dur="4500"/>
                                        <p:tgtEl>
                                          <p:spTgt spid="72"/>
                                        </p:tgtEl>
                                        <p:attrNameLst>
                                          <p:attrName>ppt_x</p:attrName>
                                        </p:attrNameLst>
                                      </p:cBhvr>
                                      <p:tavLst>
                                        <p:tav tm="0">
                                          <p:val>
                                            <p:strVal val="ppt_x"/>
                                          </p:val>
                                        </p:tav>
                                        <p:tav tm="100000">
                                          <p:val>
                                            <p:strVal val="ppt_x"/>
                                          </p:val>
                                        </p:tav>
                                      </p:tavLst>
                                    </p:anim>
                                    <p:anim calcmode="lin" valueType="num">
                                      <p:cBhvr additive="base">
                                        <p:cTn id="345" dur="4500"/>
                                        <p:tgtEl>
                                          <p:spTgt spid="72"/>
                                        </p:tgtEl>
                                        <p:attrNameLst>
                                          <p:attrName>ppt_y</p:attrName>
                                        </p:attrNameLst>
                                      </p:cBhvr>
                                      <p:tavLst>
                                        <p:tav tm="0">
                                          <p:val>
                                            <p:strVal val="ppt_y"/>
                                          </p:val>
                                        </p:tav>
                                        <p:tav tm="100000">
                                          <p:val>
                                            <p:strVal val="1+ppt_h/2"/>
                                          </p:val>
                                        </p:tav>
                                      </p:tavLst>
                                    </p:anim>
                                    <p:set>
                                      <p:cBhvr>
                                        <p:cTn id="346" dur="1" fill="hold">
                                          <p:stCondLst>
                                            <p:cond delay="4499"/>
                                          </p:stCondLst>
                                        </p:cTn>
                                        <p:tgtEl>
                                          <p:spTgt spid="72"/>
                                        </p:tgtEl>
                                        <p:attrNameLst>
                                          <p:attrName>style.visibility</p:attrName>
                                        </p:attrNameLst>
                                      </p:cBhvr>
                                      <p:to>
                                        <p:strVal val="hidden"/>
                                      </p:to>
                                    </p:set>
                                  </p:childTnLst>
                                </p:cTn>
                              </p:par>
                              <p:par>
                                <p:cTn id="347" presetID="3" presetClass="exit" presetSubtype="10" fill="hold" nodeType="withEffect">
                                  <p:stCondLst>
                                    <p:cond delay="0"/>
                                  </p:stCondLst>
                                  <p:childTnLst>
                                    <p:animEffect transition="out" filter="blinds(horizontal)">
                                      <p:cBhvr>
                                        <p:cTn id="348" dur="6000"/>
                                        <p:tgtEl>
                                          <p:spTgt spid="72"/>
                                        </p:tgtEl>
                                      </p:cBhvr>
                                    </p:animEffect>
                                    <p:set>
                                      <p:cBhvr>
                                        <p:cTn id="349" dur="1" fill="hold">
                                          <p:stCondLst>
                                            <p:cond delay="5999"/>
                                          </p:stCondLst>
                                        </p:cTn>
                                        <p:tgtEl>
                                          <p:spTgt spid="72"/>
                                        </p:tgtEl>
                                        <p:attrNameLst>
                                          <p:attrName>style.visibility</p:attrName>
                                        </p:attrNameLst>
                                      </p:cBhvr>
                                      <p:to>
                                        <p:strVal val="hidden"/>
                                      </p:to>
                                    </p:set>
                                  </p:childTnLst>
                                </p:cTn>
                              </p:par>
                              <p:par>
                                <p:cTn id="350" presetID="2" presetClass="entr" presetSubtype="1" fill="hold" nodeType="withEffect">
                                  <p:stCondLst>
                                    <p:cond delay="0"/>
                                  </p:stCondLst>
                                  <p:childTnLst>
                                    <p:set>
                                      <p:cBhvr>
                                        <p:cTn id="351" dur="1" fill="hold">
                                          <p:stCondLst>
                                            <p:cond delay="0"/>
                                          </p:stCondLst>
                                        </p:cTn>
                                        <p:tgtEl>
                                          <p:spTgt spid="75"/>
                                        </p:tgtEl>
                                        <p:attrNameLst>
                                          <p:attrName>style.visibility</p:attrName>
                                        </p:attrNameLst>
                                      </p:cBhvr>
                                      <p:to>
                                        <p:strVal val="visible"/>
                                      </p:to>
                                    </p:set>
                                    <p:anim calcmode="lin" valueType="num">
                                      <p:cBhvr additive="base">
                                        <p:cTn id="352" dur="4000" fill="hold"/>
                                        <p:tgtEl>
                                          <p:spTgt spid="75"/>
                                        </p:tgtEl>
                                        <p:attrNameLst>
                                          <p:attrName>ppt_x</p:attrName>
                                        </p:attrNameLst>
                                      </p:cBhvr>
                                      <p:tavLst>
                                        <p:tav tm="0">
                                          <p:val>
                                            <p:strVal val="#ppt_x"/>
                                          </p:val>
                                        </p:tav>
                                        <p:tav tm="100000">
                                          <p:val>
                                            <p:strVal val="#ppt_x"/>
                                          </p:val>
                                        </p:tav>
                                      </p:tavLst>
                                    </p:anim>
                                    <p:anim calcmode="lin" valueType="num">
                                      <p:cBhvr additive="base">
                                        <p:cTn id="353" dur="4000" fill="hold"/>
                                        <p:tgtEl>
                                          <p:spTgt spid="75"/>
                                        </p:tgtEl>
                                        <p:attrNameLst>
                                          <p:attrName>ppt_y</p:attrName>
                                        </p:attrNameLst>
                                      </p:cBhvr>
                                      <p:tavLst>
                                        <p:tav tm="0">
                                          <p:val>
                                            <p:strVal val="0-#ppt_h/2"/>
                                          </p:val>
                                        </p:tav>
                                        <p:tav tm="100000">
                                          <p:val>
                                            <p:strVal val="#ppt_y"/>
                                          </p:val>
                                        </p:tav>
                                      </p:tavLst>
                                    </p:anim>
                                  </p:childTnLst>
                                </p:cTn>
                              </p:par>
                              <p:par>
                                <p:cTn id="354" presetID="19" presetClass="entr" presetSubtype="5" fill="hold" nodeType="withEffect">
                                  <p:stCondLst>
                                    <p:cond delay="0"/>
                                  </p:stCondLst>
                                  <p:childTnLst>
                                    <p:set>
                                      <p:cBhvr>
                                        <p:cTn id="355" dur="1" fill="hold">
                                          <p:stCondLst>
                                            <p:cond delay="0"/>
                                          </p:stCondLst>
                                        </p:cTn>
                                        <p:tgtEl>
                                          <p:spTgt spid="75"/>
                                        </p:tgtEl>
                                        <p:attrNameLst>
                                          <p:attrName>style.visibility</p:attrName>
                                        </p:attrNameLst>
                                      </p:cBhvr>
                                      <p:to>
                                        <p:strVal val="visible"/>
                                      </p:to>
                                    </p:set>
                                    <p:anim calcmode="lin" valueType="num">
                                      <p:cBhvr>
                                        <p:cTn id="356" dur="4000" fill="hold"/>
                                        <p:tgtEl>
                                          <p:spTgt spid="75"/>
                                        </p:tgtEl>
                                        <p:attrNameLst>
                                          <p:attrName>ppt_w</p:attrName>
                                        </p:attrNameLst>
                                      </p:cBhvr>
                                      <p:tavLst>
                                        <p:tav tm="0">
                                          <p:val>
                                            <p:strVal val="#ppt_w"/>
                                          </p:val>
                                        </p:tav>
                                        <p:tav tm="100000">
                                          <p:val>
                                            <p:strVal val="#ppt_w"/>
                                          </p:val>
                                        </p:tav>
                                      </p:tavLst>
                                    </p:anim>
                                    <p:anim calcmode="lin" valueType="num">
                                      <p:cBhvr>
                                        <p:cTn id="357" dur="4000" fill="hold"/>
                                        <p:tgtEl>
                                          <p:spTgt spid="75"/>
                                        </p:tgtEl>
                                        <p:attrNameLst>
                                          <p:attrName>ppt_h</p:attrName>
                                        </p:attrNameLst>
                                      </p:cBhvr>
                                      <p:tavLst>
                                        <p:tav tm="0" fmla="#ppt_h*sin(2.5*pi*$)">
                                          <p:val>
                                            <p:fltVal val="0"/>
                                          </p:val>
                                        </p:tav>
                                        <p:tav tm="100000">
                                          <p:val>
                                            <p:fltVal val="1"/>
                                          </p:val>
                                        </p:tav>
                                      </p:tavLst>
                                    </p:anim>
                                  </p:childTnLst>
                                </p:cTn>
                              </p:par>
                              <p:par>
                                <p:cTn id="358" presetID="2" presetClass="exit" presetSubtype="4" fill="hold" nodeType="withEffect">
                                  <p:stCondLst>
                                    <p:cond delay="0"/>
                                  </p:stCondLst>
                                  <p:childTnLst>
                                    <p:anim calcmode="lin" valueType="num">
                                      <p:cBhvr additive="base">
                                        <p:cTn id="359" dur="4500"/>
                                        <p:tgtEl>
                                          <p:spTgt spid="75"/>
                                        </p:tgtEl>
                                        <p:attrNameLst>
                                          <p:attrName>ppt_x</p:attrName>
                                        </p:attrNameLst>
                                      </p:cBhvr>
                                      <p:tavLst>
                                        <p:tav tm="0">
                                          <p:val>
                                            <p:strVal val="ppt_x"/>
                                          </p:val>
                                        </p:tav>
                                        <p:tav tm="100000">
                                          <p:val>
                                            <p:strVal val="ppt_x"/>
                                          </p:val>
                                        </p:tav>
                                      </p:tavLst>
                                    </p:anim>
                                    <p:anim calcmode="lin" valueType="num">
                                      <p:cBhvr additive="base">
                                        <p:cTn id="360" dur="4500"/>
                                        <p:tgtEl>
                                          <p:spTgt spid="75"/>
                                        </p:tgtEl>
                                        <p:attrNameLst>
                                          <p:attrName>ppt_y</p:attrName>
                                        </p:attrNameLst>
                                      </p:cBhvr>
                                      <p:tavLst>
                                        <p:tav tm="0">
                                          <p:val>
                                            <p:strVal val="ppt_y"/>
                                          </p:val>
                                        </p:tav>
                                        <p:tav tm="100000">
                                          <p:val>
                                            <p:strVal val="1+ppt_h/2"/>
                                          </p:val>
                                        </p:tav>
                                      </p:tavLst>
                                    </p:anim>
                                    <p:set>
                                      <p:cBhvr>
                                        <p:cTn id="361" dur="1" fill="hold">
                                          <p:stCondLst>
                                            <p:cond delay="4499"/>
                                          </p:stCondLst>
                                        </p:cTn>
                                        <p:tgtEl>
                                          <p:spTgt spid="75"/>
                                        </p:tgtEl>
                                        <p:attrNameLst>
                                          <p:attrName>style.visibility</p:attrName>
                                        </p:attrNameLst>
                                      </p:cBhvr>
                                      <p:to>
                                        <p:strVal val="hidden"/>
                                      </p:to>
                                    </p:set>
                                  </p:childTnLst>
                                </p:cTn>
                              </p:par>
                              <p:par>
                                <p:cTn id="362" presetID="3" presetClass="exit" presetSubtype="10" fill="hold" nodeType="withEffect">
                                  <p:stCondLst>
                                    <p:cond delay="0"/>
                                  </p:stCondLst>
                                  <p:childTnLst>
                                    <p:animEffect transition="out" filter="blinds(horizontal)">
                                      <p:cBhvr>
                                        <p:cTn id="363" dur="6000"/>
                                        <p:tgtEl>
                                          <p:spTgt spid="75"/>
                                        </p:tgtEl>
                                      </p:cBhvr>
                                    </p:animEffect>
                                    <p:set>
                                      <p:cBhvr>
                                        <p:cTn id="364" dur="1" fill="hold">
                                          <p:stCondLst>
                                            <p:cond delay="5999"/>
                                          </p:stCondLst>
                                        </p:cTn>
                                        <p:tgtEl>
                                          <p:spTgt spid="75"/>
                                        </p:tgtEl>
                                        <p:attrNameLst>
                                          <p:attrName>style.visibility</p:attrName>
                                        </p:attrNameLst>
                                      </p:cBhvr>
                                      <p:to>
                                        <p:strVal val="hidden"/>
                                      </p:to>
                                    </p:set>
                                  </p:childTnLst>
                                </p:cTn>
                              </p:par>
                              <p:par>
                                <p:cTn id="365" presetID="2" presetClass="entr" presetSubtype="1" fill="hold" nodeType="withEffect">
                                  <p:stCondLst>
                                    <p:cond delay="0"/>
                                  </p:stCondLst>
                                  <p:childTnLst>
                                    <p:set>
                                      <p:cBhvr>
                                        <p:cTn id="366" dur="1" fill="hold">
                                          <p:stCondLst>
                                            <p:cond delay="0"/>
                                          </p:stCondLst>
                                        </p:cTn>
                                        <p:tgtEl>
                                          <p:spTgt spid="78"/>
                                        </p:tgtEl>
                                        <p:attrNameLst>
                                          <p:attrName>style.visibility</p:attrName>
                                        </p:attrNameLst>
                                      </p:cBhvr>
                                      <p:to>
                                        <p:strVal val="visible"/>
                                      </p:to>
                                    </p:set>
                                    <p:anim calcmode="lin" valueType="num">
                                      <p:cBhvr additive="base">
                                        <p:cTn id="367" dur="4000" fill="hold"/>
                                        <p:tgtEl>
                                          <p:spTgt spid="78"/>
                                        </p:tgtEl>
                                        <p:attrNameLst>
                                          <p:attrName>ppt_x</p:attrName>
                                        </p:attrNameLst>
                                      </p:cBhvr>
                                      <p:tavLst>
                                        <p:tav tm="0">
                                          <p:val>
                                            <p:strVal val="#ppt_x"/>
                                          </p:val>
                                        </p:tav>
                                        <p:tav tm="100000">
                                          <p:val>
                                            <p:strVal val="#ppt_x"/>
                                          </p:val>
                                        </p:tav>
                                      </p:tavLst>
                                    </p:anim>
                                    <p:anim calcmode="lin" valueType="num">
                                      <p:cBhvr additive="base">
                                        <p:cTn id="368" dur="4000" fill="hold"/>
                                        <p:tgtEl>
                                          <p:spTgt spid="78"/>
                                        </p:tgtEl>
                                        <p:attrNameLst>
                                          <p:attrName>ppt_y</p:attrName>
                                        </p:attrNameLst>
                                      </p:cBhvr>
                                      <p:tavLst>
                                        <p:tav tm="0">
                                          <p:val>
                                            <p:strVal val="0-#ppt_h/2"/>
                                          </p:val>
                                        </p:tav>
                                        <p:tav tm="100000">
                                          <p:val>
                                            <p:strVal val="#ppt_y"/>
                                          </p:val>
                                        </p:tav>
                                      </p:tavLst>
                                    </p:anim>
                                  </p:childTnLst>
                                </p:cTn>
                              </p:par>
                              <p:par>
                                <p:cTn id="369" presetID="19" presetClass="entr" presetSubtype="5" fill="hold" nodeType="withEffect">
                                  <p:stCondLst>
                                    <p:cond delay="0"/>
                                  </p:stCondLst>
                                  <p:childTnLst>
                                    <p:set>
                                      <p:cBhvr>
                                        <p:cTn id="370" dur="1" fill="hold">
                                          <p:stCondLst>
                                            <p:cond delay="0"/>
                                          </p:stCondLst>
                                        </p:cTn>
                                        <p:tgtEl>
                                          <p:spTgt spid="78"/>
                                        </p:tgtEl>
                                        <p:attrNameLst>
                                          <p:attrName>style.visibility</p:attrName>
                                        </p:attrNameLst>
                                      </p:cBhvr>
                                      <p:to>
                                        <p:strVal val="visible"/>
                                      </p:to>
                                    </p:set>
                                    <p:anim calcmode="lin" valueType="num">
                                      <p:cBhvr>
                                        <p:cTn id="371" dur="4000" fill="hold"/>
                                        <p:tgtEl>
                                          <p:spTgt spid="78"/>
                                        </p:tgtEl>
                                        <p:attrNameLst>
                                          <p:attrName>ppt_w</p:attrName>
                                        </p:attrNameLst>
                                      </p:cBhvr>
                                      <p:tavLst>
                                        <p:tav tm="0">
                                          <p:val>
                                            <p:strVal val="#ppt_w"/>
                                          </p:val>
                                        </p:tav>
                                        <p:tav tm="100000">
                                          <p:val>
                                            <p:strVal val="#ppt_w"/>
                                          </p:val>
                                        </p:tav>
                                      </p:tavLst>
                                    </p:anim>
                                    <p:anim calcmode="lin" valueType="num">
                                      <p:cBhvr>
                                        <p:cTn id="372" dur="4000" fill="hold"/>
                                        <p:tgtEl>
                                          <p:spTgt spid="78"/>
                                        </p:tgtEl>
                                        <p:attrNameLst>
                                          <p:attrName>ppt_h</p:attrName>
                                        </p:attrNameLst>
                                      </p:cBhvr>
                                      <p:tavLst>
                                        <p:tav tm="0" fmla="#ppt_h*sin(2.5*pi*$)">
                                          <p:val>
                                            <p:fltVal val="0"/>
                                          </p:val>
                                        </p:tav>
                                        <p:tav tm="100000">
                                          <p:val>
                                            <p:fltVal val="1"/>
                                          </p:val>
                                        </p:tav>
                                      </p:tavLst>
                                    </p:anim>
                                  </p:childTnLst>
                                </p:cTn>
                              </p:par>
                              <p:par>
                                <p:cTn id="373" presetID="2" presetClass="exit" presetSubtype="4" fill="hold" nodeType="withEffect">
                                  <p:stCondLst>
                                    <p:cond delay="0"/>
                                  </p:stCondLst>
                                  <p:childTnLst>
                                    <p:anim calcmode="lin" valueType="num">
                                      <p:cBhvr additive="base">
                                        <p:cTn id="374" dur="4500"/>
                                        <p:tgtEl>
                                          <p:spTgt spid="78"/>
                                        </p:tgtEl>
                                        <p:attrNameLst>
                                          <p:attrName>ppt_x</p:attrName>
                                        </p:attrNameLst>
                                      </p:cBhvr>
                                      <p:tavLst>
                                        <p:tav tm="0">
                                          <p:val>
                                            <p:strVal val="ppt_x"/>
                                          </p:val>
                                        </p:tav>
                                        <p:tav tm="100000">
                                          <p:val>
                                            <p:strVal val="ppt_x"/>
                                          </p:val>
                                        </p:tav>
                                      </p:tavLst>
                                    </p:anim>
                                    <p:anim calcmode="lin" valueType="num">
                                      <p:cBhvr additive="base">
                                        <p:cTn id="375" dur="4500"/>
                                        <p:tgtEl>
                                          <p:spTgt spid="78"/>
                                        </p:tgtEl>
                                        <p:attrNameLst>
                                          <p:attrName>ppt_y</p:attrName>
                                        </p:attrNameLst>
                                      </p:cBhvr>
                                      <p:tavLst>
                                        <p:tav tm="0">
                                          <p:val>
                                            <p:strVal val="ppt_y"/>
                                          </p:val>
                                        </p:tav>
                                        <p:tav tm="100000">
                                          <p:val>
                                            <p:strVal val="1+ppt_h/2"/>
                                          </p:val>
                                        </p:tav>
                                      </p:tavLst>
                                    </p:anim>
                                    <p:set>
                                      <p:cBhvr>
                                        <p:cTn id="376" dur="1" fill="hold">
                                          <p:stCondLst>
                                            <p:cond delay="4499"/>
                                          </p:stCondLst>
                                        </p:cTn>
                                        <p:tgtEl>
                                          <p:spTgt spid="78"/>
                                        </p:tgtEl>
                                        <p:attrNameLst>
                                          <p:attrName>style.visibility</p:attrName>
                                        </p:attrNameLst>
                                      </p:cBhvr>
                                      <p:to>
                                        <p:strVal val="hidden"/>
                                      </p:to>
                                    </p:set>
                                  </p:childTnLst>
                                </p:cTn>
                              </p:par>
                              <p:par>
                                <p:cTn id="377" presetID="3" presetClass="exit" presetSubtype="10" fill="hold" nodeType="withEffect">
                                  <p:stCondLst>
                                    <p:cond delay="0"/>
                                  </p:stCondLst>
                                  <p:childTnLst>
                                    <p:animEffect transition="out" filter="blinds(horizontal)">
                                      <p:cBhvr>
                                        <p:cTn id="378" dur="6000"/>
                                        <p:tgtEl>
                                          <p:spTgt spid="78"/>
                                        </p:tgtEl>
                                      </p:cBhvr>
                                    </p:animEffect>
                                    <p:set>
                                      <p:cBhvr>
                                        <p:cTn id="379" dur="1" fill="hold">
                                          <p:stCondLst>
                                            <p:cond delay="5999"/>
                                          </p:stCondLst>
                                        </p:cTn>
                                        <p:tgtEl>
                                          <p:spTgt spid="78"/>
                                        </p:tgtEl>
                                        <p:attrNameLst>
                                          <p:attrName>style.visibility</p:attrName>
                                        </p:attrNameLst>
                                      </p:cBhvr>
                                      <p:to>
                                        <p:strVal val="hidden"/>
                                      </p:to>
                                    </p:set>
                                  </p:childTnLst>
                                </p:cTn>
                              </p:par>
                              <p:par>
                                <p:cTn id="380" presetID="2" presetClass="entr" presetSubtype="1" fill="hold" nodeType="withEffect">
                                  <p:stCondLst>
                                    <p:cond delay="0"/>
                                  </p:stCondLst>
                                  <p:childTnLst>
                                    <p:set>
                                      <p:cBhvr>
                                        <p:cTn id="381" dur="1" fill="hold">
                                          <p:stCondLst>
                                            <p:cond delay="0"/>
                                          </p:stCondLst>
                                        </p:cTn>
                                        <p:tgtEl>
                                          <p:spTgt spid="81"/>
                                        </p:tgtEl>
                                        <p:attrNameLst>
                                          <p:attrName>style.visibility</p:attrName>
                                        </p:attrNameLst>
                                      </p:cBhvr>
                                      <p:to>
                                        <p:strVal val="visible"/>
                                      </p:to>
                                    </p:set>
                                    <p:anim calcmode="lin" valueType="num">
                                      <p:cBhvr additive="base">
                                        <p:cTn id="382" dur="4000" fill="hold"/>
                                        <p:tgtEl>
                                          <p:spTgt spid="81"/>
                                        </p:tgtEl>
                                        <p:attrNameLst>
                                          <p:attrName>ppt_x</p:attrName>
                                        </p:attrNameLst>
                                      </p:cBhvr>
                                      <p:tavLst>
                                        <p:tav tm="0">
                                          <p:val>
                                            <p:strVal val="#ppt_x"/>
                                          </p:val>
                                        </p:tav>
                                        <p:tav tm="100000">
                                          <p:val>
                                            <p:strVal val="#ppt_x"/>
                                          </p:val>
                                        </p:tav>
                                      </p:tavLst>
                                    </p:anim>
                                    <p:anim calcmode="lin" valueType="num">
                                      <p:cBhvr additive="base">
                                        <p:cTn id="383" dur="4000" fill="hold"/>
                                        <p:tgtEl>
                                          <p:spTgt spid="81"/>
                                        </p:tgtEl>
                                        <p:attrNameLst>
                                          <p:attrName>ppt_y</p:attrName>
                                        </p:attrNameLst>
                                      </p:cBhvr>
                                      <p:tavLst>
                                        <p:tav tm="0">
                                          <p:val>
                                            <p:strVal val="0-#ppt_h/2"/>
                                          </p:val>
                                        </p:tav>
                                        <p:tav tm="100000">
                                          <p:val>
                                            <p:strVal val="#ppt_y"/>
                                          </p:val>
                                        </p:tav>
                                      </p:tavLst>
                                    </p:anim>
                                  </p:childTnLst>
                                </p:cTn>
                              </p:par>
                              <p:par>
                                <p:cTn id="384" presetID="19" presetClass="entr" presetSubtype="5" fill="hold" nodeType="withEffect">
                                  <p:stCondLst>
                                    <p:cond delay="0"/>
                                  </p:stCondLst>
                                  <p:childTnLst>
                                    <p:set>
                                      <p:cBhvr>
                                        <p:cTn id="385" dur="1" fill="hold">
                                          <p:stCondLst>
                                            <p:cond delay="0"/>
                                          </p:stCondLst>
                                        </p:cTn>
                                        <p:tgtEl>
                                          <p:spTgt spid="81"/>
                                        </p:tgtEl>
                                        <p:attrNameLst>
                                          <p:attrName>style.visibility</p:attrName>
                                        </p:attrNameLst>
                                      </p:cBhvr>
                                      <p:to>
                                        <p:strVal val="visible"/>
                                      </p:to>
                                    </p:set>
                                    <p:anim calcmode="lin" valueType="num">
                                      <p:cBhvr>
                                        <p:cTn id="386" dur="4000" fill="hold"/>
                                        <p:tgtEl>
                                          <p:spTgt spid="81"/>
                                        </p:tgtEl>
                                        <p:attrNameLst>
                                          <p:attrName>ppt_w</p:attrName>
                                        </p:attrNameLst>
                                      </p:cBhvr>
                                      <p:tavLst>
                                        <p:tav tm="0">
                                          <p:val>
                                            <p:strVal val="#ppt_w"/>
                                          </p:val>
                                        </p:tav>
                                        <p:tav tm="100000">
                                          <p:val>
                                            <p:strVal val="#ppt_w"/>
                                          </p:val>
                                        </p:tav>
                                      </p:tavLst>
                                    </p:anim>
                                    <p:anim calcmode="lin" valueType="num">
                                      <p:cBhvr>
                                        <p:cTn id="387" dur="4000" fill="hold"/>
                                        <p:tgtEl>
                                          <p:spTgt spid="81"/>
                                        </p:tgtEl>
                                        <p:attrNameLst>
                                          <p:attrName>ppt_h</p:attrName>
                                        </p:attrNameLst>
                                      </p:cBhvr>
                                      <p:tavLst>
                                        <p:tav tm="0" fmla="#ppt_h*sin(2.5*pi*$)">
                                          <p:val>
                                            <p:fltVal val="0"/>
                                          </p:val>
                                        </p:tav>
                                        <p:tav tm="100000">
                                          <p:val>
                                            <p:fltVal val="1"/>
                                          </p:val>
                                        </p:tav>
                                      </p:tavLst>
                                    </p:anim>
                                  </p:childTnLst>
                                </p:cTn>
                              </p:par>
                              <p:par>
                                <p:cTn id="388" presetID="2" presetClass="exit" presetSubtype="4" fill="hold" nodeType="withEffect">
                                  <p:stCondLst>
                                    <p:cond delay="0"/>
                                  </p:stCondLst>
                                  <p:childTnLst>
                                    <p:anim calcmode="lin" valueType="num">
                                      <p:cBhvr additive="base">
                                        <p:cTn id="389" dur="4500"/>
                                        <p:tgtEl>
                                          <p:spTgt spid="81"/>
                                        </p:tgtEl>
                                        <p:attrNameLst>
                                          <p:attrName>ppt_x</p:attrName>
                                        </p:attrNameLst>
                                      </p:cBhvr>
                                      <p:tavLst>
                                        <p:tav tm="0">
                                          <p:val>
                                            <p:strVal val="ppt_x"/>
                                          </p:val>
                                        </p:tav>
                                        <p:tav tm="100000">
                                          <p:val>
                                            <p:strVal val="ppt_x"/>
                                          </p:val>
                                        </p:tav>
                                      </p:tavLst>
                                    </p:anim>
                                    <p:anim calcmode="lin" valueType="num">
                                      <p:cBhvr additive="base">
                                        <p:cTn id="390" dur="4500"/>
                                        <p:tgtEl>
                                          <p:spTgt spid="81"/>
                                        </p:tgtEl>
                                        <p:attrNameLst>
                                          <p:attrName>ppt_y</p:attrName>
                                        </p:attrNameLst>
                                      </p:cBhvr>
                                      <p:tavLst>
                                        <p:tav tm="0">
                                          <p:val>
                                            <p:strVal val="ppt_y"/>
                                          </p:val>
                                        </p:tav>
                                        <p:tav tm="100000">
                                          <p:val>
                                            <p:strVal val="1+ppt_h/2"/>
                                          </p:val>
                                        </p:tav>
                                      </p:tavLst>
                                    </p:anim>
                                    <p:set>
                                      <p:cBhvr>
                                        <p:cTn id="391" dur="1" fill="hold">
                                          <p:stCondLst>
                                            <p:cond delay="4499"/>
                                          </p:stCondLst>
                                        </p:cTn>
                                        <p:tgtEl>
                                          <p:spTgt spid="81"/>
                                        </p:tgtEl>
                                        <p:attrNameLst>
                                          <p:attrName>style.visibility</p:attrName>
                                        </p:attrNameLst>
                                      </p:cBhvr>
                                      <p:to>
                                        <p:strVal val="hidden"/>
                                      </p:to>
                                    </p:set>
                                  </p:childTnLst>
                                </p:cTn>
                              </p:par>
                              <p:par>
                                <p:cTn id="392" presetID="3" presetClass="exit" presetSubtype="10" fill="hold" nodeType="withEffect">
                                  <p:stCondLst>
                                    <p:cond delay="0"/>
                                  </p:stCondLst>
                                  <p:childTnLst>
                                    <p:animEffect transition="out" filter="blinds(horizontal)">
                                      <p:cBhvr>
                                        <p:cTn id="393" dur="6000"/>
                                        <p:tgtEl>
                                          <p:spTgt spid="81"/>
                                        </p:tgtEl>
                                      </p:cBhvr>
                                    </p:animEffect>
                                    <p:set>
                                      <p:cBhvr>
                                        <p:cTn id="394" dur="1" fill="hold">
                                          <p:stCondLst>
                                            <p:cond delay="5999"/>
                                          </p:stCondLst>
                                        </p:cTn>
                                        <p:tgtEl>
                                          <p:spTgt spid="81"/>
                                        </p:tgtEl>
                                        <p:attrNameLst>
                                          <p:attrName>style.visibility</p:attrName>
                                        </p:attrNameLst>
                                      </p:cBhvr>
                                      <p:to>
                                        <p:strVal val="hidden"/>
                                      </p:to>
                                    </p:set>
                                  </p:childTnLst>
                                </p:cTn>
                              </p:par>
                              <p:par>
                                <p:cTn id="395" presetID="2" presetClass="entr" presetSubtype="1" fill="hold" nodeType="withEffect">
                                  <p:stCondLst>
                                    <p:cond delay="0"/>
                                  </p:stCondLst>
                                  <p:childTnLst>
                                    <p:set>
                                      <p:cBhvr>
                                        <p:cTn id="396" dur="1" fill="hold">
                                          <p:stCondLst>
                                            <p:cond delay="0"/>
                                          </p:stCondLst>
                                        </p:cTn>
                                        <p:tgtEl>
                                          <p:spTgt spid="84"/>
                                        </p:tgtEl>
                                        <p:attrNameLst>
                                          <p:attrName>style.visibility</p:attrName>
                                        </p:attrNameLst>
                                      </p:cBhvr>
                                      <p:to>
                                        <p:strVal val="visible"/>
                                      </p:to>
                                    </p:set>
                                    <p:anim calcmode="lin" valueType="num">
                                      <p:cBhvr additive="base">
                                        <p:cTn id="397" dur="4000" fill="hold"/>
                                        <p:tgtEl>
                                          <p:spTgt spid="84"/>
                                        </p:tgtEl>
                                        <p:attrNameLst>
                                          <p:attrName>ppt_x</p:attrName>
                                        </p:attrNameLst>
                                      </p:cBhvr>
                                      <p:tavLst>
                                        <p:tav tm="0">
                                          <p:val>
                                            <p:strVal val="#ppt_x"/>
                                          </p:val>
                                        </p:tav>
                                        <p:tav tm="100000">
                                          <p:val>
                                            <p:strVal val="#ppt_x"/>
                                          </p:val>
                                        </p:tav>
                                      </p:tavLst>
                                    </p:anim>
                                    <p:anim calcmode="lin" valueType="num">
                                      <p:cBhvr additive="base">
                                        <p:cTn id="398" dur="4000" fill="hold"/>
                                        <p:tgtEl>
                                          <p:spTgt spid="84"/>
                                        </p:tgtEl>
                                        <p:attrNameLst>
                                          <p:attrName>ppt_y</p:attrName>
                                        </p:attrNameLst>
                                      </p:cBhvr>
                                      <p:tavLst>
                                        <p:tav tm="0">
                                          <p:val>
                                            <p:strVal val="0-#ppt_h/2"/>
                                          </p:val>
                                        </p:tav>
                                        <p:tav tm="100000">
                                          <p:val>
                                            <p:strVal val="#ppt_y"/>
                                          </p:val>
                                        </p:tav>
                                      </p:tavLst>
                                    </p:anim>
                                  </p:childTnLst>
                                </p:cTn>
                              </p:par>
                              <p:par>
                                <p:cTn id="399" presetID="19" presetClass="entr" presetSubtype="5" fill="hold" nodeType="withEffect">
                                  <p:stCondLst>
                                    <p:cond delay="0"/>
                                  </p:stCondLst>
                                  <p:childTnLst>
                                    <p:set>
                                      <p:cBhvr>
                                        <p:cTn id="400" dur="1" fill="hold">
                                          <p:stCondLst>
                                            <p:cond delay="0"/>
                                          </p:stCondLst>
                                        </p:cTn>
                                        <p:tgtEl>
                                          <p:spTgt spid="84"/>
                                        </p:tgtEl>
                                        <p:attrNameLst>
                                          <p:attrName>style.visibility</p:attrName>
                                        </p:attrNameLst>
                                      </p:cBhvr>
                                      <p:to>
                                        <p:strVal val="visible"/>
                                      </p:to>
                                    </p:set>
                                    <p:anim calcmode="lin" valueType="num">
                                      <p:cBhvr>
                                        <p:cTn id="401" dur="4000" fill="hold"/>
                                        <p:tgtEl>
                                          <p:spTgt spid="84"/>
                                        </p:tgtEl>
                                        <p:attrNameLst>
                                          <p:attrName>ppt_w</p:attrName>
                                        </p:attrNameLst>
                                      </p:cBhvr>
                                      <p:tavLst>
                                        <p:tav tm="0">
                                          <p:val>
                                            <p:strVal val="#ppt_w"/>
                                          </p:val>
                                        </p:tav>
                                        <p:tav tm="100000">
                                          <p:val>
                                            <p:strVal val="#ppt_w"/>
                                          </p:val>
                                        </p:tav>
                                      </p:tavLst>
                                    </p:anim>
                                    <p:anim calcmode="lin" valueType="num">
                                      <p:cBhvr>
                                        <p:cTn id="402" dur="4000" fill="hold"/>
                                        <p:tgtEl>
                                          <p:spTgt spid="84"/>
                                        </p:tgtEl>
                                        <p:attrNameLst>
                                          <p:attrName>ppt_h</p:attrName>
                                        </p:attrNameLst>
                                      </p:cBhvr>
                                      <p:tavLst>
                                        <p:tav tm="0" fmla="#ppt_h*sin(2.5*pi*$)">
                                          <p:val>
                                            <p:fltVal val="0"/>
                                          </p:val>
                                        </p:tav>
                                        <p:tav tm="100000">
                                          <p:val>
                                            <p:fltVal val="1"/>
                                          </p:val>
                                        </p:tav>
                                      </p:tavLst>
                                    </p:anim>
                                  </p:childTnLst>
                                </p:cTn>
                              </p:par>
                              <p:par>
                                <p:cTn id="403" presetID="2" presetClass="exit" presetSubtype="4" fill="hold" nodeType="withEffect">
                                  <p:stCondLst>
                                    <p:cond delay="0"/>
                                  </p:stCondLst>
                                  <p:childTnLst>
                                    <p:anim calcmode="lin" valueType="num">
                                      <p:cBhvr additive="base">
                                        <p:cTn id="404" dur="4500"/>
                                        <p:tgtEl>
                                          <p:spTgt spid="84"/>
                                        </p:tgtEl>
                                        <p:attrNameLst>
                                          <p:attrName>ppt_x</p:attrName>
                                        </p:attrNameLst>
                                      </p:cBhvr>
                                      <p:tavLst>
                                        <p:tav tm="0">
                                          <p:val>
                                            <p:strVal val="ppt_x"/>
                                          </p:val>
                                        </p:tav>
                                        <p:tav tm="100000">
                                          <p:val>
                                            <p:strVal val="ppt_x"/>
                                          </p:val>
                                        </p:tav>
                                      </p:tavLst>
                                    </p:anim>
                                    <p:anim calcmode="lin" valueType="num">
                                      <p:cBhvr additive="base">
                                        <p:cTn id="405" dur="4500"/>
                                        <p:tgtEl>
                                          <p:spTgt spid="84"/>
                                        </p:tgtEl>
                                        <p:attrNameLst>
                                          <p:attrName>ppt_y</p:attrName>
                                        </p:attrNameLst>
                                      </p:cBhvr>
                                      <p:tavLst>
                                        <p:tav tm="0">
                                          <p:val>
                                            <p:strVal val="ppt_y"/>
                                          </p:val>
                                        </p:tav>
                                        <p:tav tm="100000">
                                          <p:val>
                                            <p:strVal val="1+ppt_h/2"/>
                                          </p:val>
                                        </p:tav>
                                      </p:tavLst>
                                    </p:anim>
                                    <p:set>
                                      <p:cBhvr>
                                        <p:cTn id="406" dur="1" fill="hold">
                                          <p:stCondLst>
                                            <p:cond delay="4499"/>
                                          </p:stCondLst>
                                        </p:cTn>
                                        <p:tgtEl>
                                          <p:spTgt spid="84"/>
                                        </p:tgtEl>
                                        <p:attrNameLst>
                                          <p:attrName>style.visibility</p:attrName>
                                        </p:attrNameLst>
                                      </p:cBhvr>
                                      <p:to>
                                        <p:strVal val="hidden"/>
                                      </p:to>
                                    </p:set>
                                  </p:childTnLst>
                                </p:cTn>
                              </p:par>
                              <p:par>
                                <p:cTn id="407" presetID="3" presetClass="exit" presetSubtype="10" fill="hold" nodeType="withEffect">
                                  <p:stCondLst>
                                    <p:cond delay="0"/>
                                  </p:stCondLst>
                                  <p:childTnLst>
                                    <p:animEffect transition="out" filter="blinds(horizontal)">
                                      <p:cBhvr>
                                        <p:cTn id="408" dur="6000"/>
                                        <p:tgtEl>
                                          <p:spTgt spid="84"/>
                                        </p:tgtEl>
                                      </p:cBhvr>
                                    </p:animEffect>
                                    <p:set>
                                      <p:cBhvr>
                                        <p:cTn id="409" dur="1" fill="hold">
                                          <p:stCondLst>
                                            <p:cond delay="5999"/>
                                          </p:stCondLst>
                                        </p:cTn>
                                        <p:tgtEl>
                                          <p:spTgt spid="84"/>
                                        </p:tgtEl>
                                        <p:attrNameLst>
                                          <p:attrName>style.visibility</p:attrName>
                                        </p:attrNameLst>
                                      </p:cBhvr>
                                      <p:to>
                                        <p:strVal val="hidden"/>
                                      </p:to>
                                    </p:set>
                                  </p:childTnLst>
                                </p:cTn>
                              </p:par>
                              <p:par>
                                <p:cTn id="410" presetID="2" presetClass="entr" presetSubtype="1" fill="hold" nodeType="withEffect">
                                  <p:stCondLst>
                                    <p:cond delay="0"/>
                                  </p:stCondLst>
                                  <p:childTnLst>
                                    <p:set>
                                      <p:cBhvr>
                                        <p:cTn id="411" dur="1" fill="hold">
                                          <p:stCondLst>
                                            <p:cond delay="0"/>
                                          </p:stCondLst>
                                        </p:cTn>
                                        <p:tgtEl>
                                          <p:spTgt spid="87"/>
                                        </p:tgtEl>
                                        <p:attrNameLst>
                                          <p:attrName>style.visibility</p:attrName>
                                        </p:attrNameLst>
                                      </p:cBhvr>
                                      <p:to>
                                        <p:strVal val="visible"/>
                                      </p:to>
                                    </p:set>
                                    <p:anim calcmode="lin" valueType="num">
                                      <p:cBhvr additive="base">
                                        <p:cTn id="412" dur="4000" fill="hold"/>
                                        <p:tgtEl>
                                          <p:spTgt spid="87"/>
                                        </p:tgtEl>
                                        <p:attrNameLst>
                                          <p:attrName>ppt_x</p:attrName>
                                        </p:attrNameLst>
                                      </p:cBhvr>
                                      <p:tavLst>
                                        <p:tav tm="0">
                                          <p:val>
                                            <p:strVal val="#ppt_x"/>
                                          </p:val>
                                        </p:tav>
                                        <p:tav tm="100000">
                                          <p:val>
                                            <p:strVal val="#ppt_x"/>
                                          </p:val>
                                        </p:tav>
                                      </p:tavLst>
                                    </p:anim>
                                    <p:anim calcmode="lin" valueType="num">
                                      <p:cBhvr additive="base">
                                        <p:cTn id="413" dur="4000" fill="hold"/>
                                        <p:tgtEl>
                                          <p:spTgt spid="87"/>
                                        </p:tgtEl>
                                        <p:attrNameLst>
                                          <p:attrName>ppt_y</p:attrName>
                                        </p:attrNameLst>
                                      </p:cBhvr>
                                      <p:tavLst>
                                        <p:tav tm="0">
                                          <p:val>
                                            <p:strVal val="0-#ppt_h/2"/>
                                          </p:val>
                                        </p:tav>
                                        <p:tav tm="100000">
                                          <p:val>
                                            <p:strVal val="#ppt_y"/>
                                          </p:val>
                                        </p:tav>
                                      </p:tavLst>
                                    </p:anim>
                                  </p:childTnLst>
                                </p:cTn>
                              </p:par>
                              <p:par>
                                <p:cTn id="414" presetID="19" presetClass="entr" presetSubtype="5" fill="hold" nodeType="withEffect">
                                  <p:stCondLst>
                                    <p:cond delay="0"/>
                                  </p:stCondLst>
                                  <p:childTnLst>
                                    <p:set>
                                      <p:cBhvr>
                                        <p:cTn id="415" dur="1" fill="hold">
                                          <p:stCondLst>
                                            <p:cond delay="0"/>
                                          </p:stCondLst>
                                        </p:cTn>
                                        <p:tgtEl>
                                          <p:spTgt spid="87"/>
                                        </p:tgtEl>
                                        <p:attrNameLst>
                                          <p:attrName>style.visibility</p:attrName>
                                        </p:attrNameLst>
                                      </p:cBhvr>
                                      <p:to>
                                        <p:strVal val="visible"/>
                                      </p:to>
                                    </p:set>
                                    <p:anim calcmode="lin" valueType="num">
                                      <p:cBhvr>
                                        <p:cTn id="416" dur="4000" fill="hold"/>
                                        <p:tgtEl>
                                          <p:spTgt spid="87"/>
                                        </p:tgtEl>
                                        <p:attrNameLst>
                                          <p:attrName>ppt_w</p:attrName>
                                        </p:attrNameLst>
                                      </p:cBhvr>
                                      <p:tavLst>
                                        <p:tav tm="0">
                                          <p:val>
                                            <p:strVal val="#ppt_w"/>
                                          </p:val>
                                        </p:tav>
                                        <p:tav tm="100000">
                                          <p:val>
                                            <p:strVal val="#ppt_w"/>
                                          </p:val>
                                        </p:tav>
                                      </p:tavLst>
                                    </p:anim>
                                    <p:anim calcmode="lin" valueType="num">
                                      <p:cBhvr>
                                        <p:cTn id="417" dur="4000" fill="hold"/>
                                        <p:tgtEl>
                                          <p:spTgt spid="87"/>
                                        </p:tgtEl>
                                        <p:attrNameLst>
                                          <p:attrName>ppt_h</p:attrName>
                                        </p:attrNameLst>
                                      </p:cBhvr>
                                      <p:tavLst>
                                        <p:tav tm="0" fmla="#ppt_h*sin(2.5*pi*$)">
                                          <p:val>
                                            <p:fltVal val="0"/>
                                          </p:val>
                                        </p:tav>
                                        <p:tav tm="100000">
                                          <p:val>
                                            <p:fltVal val="1"/>
                                          </p:val>
                                        </p:tav>
                                      </p:tavLst>
                                    </p:anim>
                                  </p:childTnLst>
                                </p:cTn>
                              </p:par>
                              <p:par>
                                <p:cTn id="418" presetID="2" presetClass="exit" presetSubtype="4" fill="hold" nodeType="withEffect">
                                  <p:stCondLst>
                                    <p:cond delay="0"/>
                                  </p:stCondLst>
                                  <p:childTnLst>
                                    <p:anim calcmode="lin" valueType="num">
                                      <p:cBhvr additive="base">
                                        <p:cTn id="419" dur="4500"/>
                                        <p:tgtEl>
                                          <p:spTgt spid="87"/>
                                        </p:tgtEl>
                                        <p:attrNameLst>
                                          <p:attrName>ppt_x</p:attrName>
                                        </p:attrNameLst>
                                      </p:cBhvr>
                                      <p:tavLst>
                                        <p:tav tm="0">
                                          <p:val>
                                            <p:strVal val="ppt_x"/>
                                          </p:val>
                                        </p:tav>
                                        <p:tav tm="100000">
                                          <p:val>
                                            <p:strVal val="ppt_x"/>
                                          </p:val>
                                        </p:tav>
                                      </p:tavLst>
                                    </p:anim>
                                    <p:anim calcmode="lin" valueType="num">
                                      <p:cBhvr additive="base">
                                        <p:cTn id="420" dur="4500"/>
                                        <p:tgtEl>
                                          <p:spTgt spid="87"/>
                                        </p:tgtEl>
                                        <p:attrNameLst>
                                          <p:attrName>ppt_y</p:attrName>
                                        </p:attrNameLst>
                                      </p:cBhvr>
                                      <p:tavLst>
                                        <p:tav tm="0">
                                          <p:val>
                                            <p:strVal val="ppt_y"/>
                                          </p:val>
                                        </p:tav>
                                        <p:tav tm="100000">
                                          <p:val>
                                            <p:strVal val="1+ppt_h/2"/>
                                          </p:val>
                                        </p:tav>
                                      </p:tavLst>
                                    </p:anim>
                                    <p:set>
                                      <p:cBhvr>
                                        <p:cTn id="421" dur="1" fill="hold">
                                          <p:stCondLst>
                                            <p:cond delay="4499"/>
                                          </p:stCondLst>
                                        </p:cTn>
                                        <p:tgtEl>
                                          <p:spTgt spid="87"/>
                                        </p:tgtEl>
                                        <p:attrNameLst>
                                          <p:attrName>style.visibility</p:attrName>
                                        </p:attrNameLst>
                                      </p:cBhvr>
                                      <p:to>
                                        <p:strVal val="hidden"/>
                                      </p:to>
                                    </p:set>
                                  </p:childTnLst>
                                </p:cTn>
                              </p:par>
                              <p:par>
                                <p:cTn id="422" presetID="3" presetClass="exit" presetSubtype="10" fill="hold" nodeType="withEffect">
                                  <p:stCondLst>
                                    <p:cond delay="0"/>
                                  </p:stCondLst>
                                  <p:childTnLst>
                                    <p:animEffect transition="out" filter="blinds(horizontal)">
                                      <p:cBhvr>
                                        <p:cTn id="423" dur="6000"/>
                                        <p:tgtEl>
                                          <p:spTgt spid="87"/>
                                        </p:tgtEl>
                                      </p:cBhvr>
                                    </p:animEffect>
                                    <p:set>
                                      <p:cBhvr>
                                        <p:cTn id="424" dur="1" fill="hold">
                                          <p:stCondLst>
                                            <p:cond delay="5999"/>
                                          </p:stCondLst>
                                        </p:cTn>
                                        <p:tgtEl>
                                          <p:spTgt spid="87"/>
                                        </p:tgtEl>
                                        <p:attrNameLst>
                                          <p:attrName>style.visibility</p:attrName>
                                        </p:attrNameLst>
                                      </p:cBhvr>
                                      <p:to>
                                        <p:strVal val="hidden"/>
                                      </p:to>
                                    </p:set>
                                  </p:childTnLst>
                                </p:cTn>
                              </p:par>
                              <p:par>
                                <p:cTn id="425" presetID="2" presetClass="entr" presetSubtype="1" fill="hold" nodeType="withEffect">
                                  <p:stCondLst>
                                    <p:cond delay="0"/>
                                  </p:stCondLst>
                                  <p:childTnLst>
                                    <p:set>
                                      <p:cBhvr>
                                        <p:cTn id="426" dur="1" fill="hold">
                                          <p:stCondLst>
                                            <p:cond delay="0"/>
                                          </p:stCondLst>
                                        </p:cTn>
                                        <p:tgtEl>
                                          <p:spTgt spid="90"/>
                                        </p:tgtEl>
                                        <p:attrNameLst>
                                          <p:attrName>style.visibility</p:attrName>
                                        </p:attrNameLst>
                                      </p:cBhvr>
                                      <p:to>
                                        <p:strVal val="visible"/>
                                      </p:to>
                                    </p:set>
                                    <p:anim calcmode="lin" valueType="num">
                                      <p:cBhvr additive="base">
                                        <p:cTn id="427" dur="4000" fill="hold"/>
                                        <p:tgtEl>
                                          <p:spTgt spid="90"/>
                                        </p:tgtEl>
                                        <p:attrNameLst>
                                          <p:attrName>ppt_x</p:attrName>
                                        </p:attrNameLst>
                                      </p:cBhvr>
                                      <p:tavLst>
                                        <p:tav tm="0">
                                          <p:val>
                                            <p:strVal val="#ppt_x"/>
                                          </p:val>
                                        </p:tav>
                                        <p:tav tm="100000">
                                          <p:val>
                                            <p:strVal val="#ppt_x"/>
                                          </p:val>
                                        </p:tav>
                                      </p:tavLst>
                                    </p:anim>
                                    <p:anim calcmode="lin" valueType="num">
                                      <p:cBhvr additive="base">
                                        <p:cTn id="428" dur="4000" fill="hold"/>
                                        <p:tgtEl>
                                          <p:spTgt spid="90"/>
                                        </p:tgtEl>
                                        <p:attrNameLst>
                                          <p:attrName>ppt_y</p:attrName>
                                        </p:attrNameLst>
                                      </p:cBhvr>
                                      <p:tavLst>
                                        <p:tav tm="0">
                                          <p:val>
                                            <p:strVal val="0-#ppt_h/2"/>
                                          </p:val>
                                        </p:tav>
                                        <p:tav tm="100000">
                                          <p:val>
                                            <p:strVal val="#ppt_y"/>
                                          </p:val>
                                        </p:tav>
                                      </p:tavLst>
                                    </p:anim>
                                  </p:childTnLst>
                                </p:cTn>
                              </p:par>
                              <p:par>
                                <p:cTn id="429" presetID="19" presetClass="entr" presetSubtype="5" fill="hold" nodeType="withEffect">
                                  <p:stCondLst>
                                    <p:cond delay="0"/>
                                  </p:stCondLst>
                                  <p:childTnLst>
                                    <p:set>
                                      <p:cBhvr>
                                        <p:cTn id="430" dur="1" fill="hold">
                                          <p:stCondLst>
                                            <p:cond delay="0"/>
                                          </p:stCondLst>
                                        </p:cTn>
                                        <p:tgtEl>
                                          <p:spTgt spid="90"/>
                                        </p:tgtEl>
                                        <p:attrNameLst>
                                          <p:attrName>style.visibility</p:attrName>
                                        </p:attrNameLst>
                                      </p:cBhvr>
                                      <p:to>
                                        <p:strVal val="visible"/>
                                      </p:to>
                                    </p:set>
                                    <p:anim calcmode="lin" valueType="num">
                                      <p:cBhvr>
                                        <p:cTn id="431" dur="4000" fill="hold"/>
                                        <p:tgtEl>
                                          <p:spTgt spid="90"/>
                                        </p:tgtEl>
                                        <p:attrNameLst>
                                          <p:attrName>ppt_w</p:attrName>
                                        </p:attrNameLst>
                                      </p:cBhvr>
                                      <p:tavLst>
                                        <p:tav tm="0">
                                          <p:val>
                                            <p:strVal val="#ppt_w"/>
                                          </p:val>
                                        </p:tav>
                                        <p:tav tm="100000">
                                          <p:val>
                                            <p:strVal val="#ppt_w"/>
                                          </p:val>
                                        </p:tav>
                                      </p:tavLst>
                                    </p:anim>
                                    <p:anim calcmode="lin" valueType="num">
                                      <p:cBhvr>
                                        <p:cTn id="432" dur="4000" fill="hold"/>
                                        <p:tgtEl>
                                          <p:spTgt spid="90"/>
                                        </p:tgtEl>
                                        <p:attrNameLst>
                                          <p:attrName>ppt_h</p:attrName>
                                        </p:attrNameLst>
                                      </p:cBhvr>
                                      <p:tavLst>
                                        <p:tav tm="0" fmla="#ppt_h*sin(2.5*pi*$)">
                                          <p:val>
                                            <p:fltVal val="0"/>
                                          </p:val>
                                        </p:tav>
                                        <p:tav tm="100000">
                                          <p:val>
                                            <p:fltVal val="1"/>
                                          </p:val>
                                        </p:tav>
                                      </p:tavLst>
                                    </p:anim>
                                  </p:childTnLst>
                                </p:cTn>
                              </p:par>
                              <p:par>
                                <p:cTn id="433" presetID="2" presetClass="exit" presetSubtype="4" fill="hold" nodeType="withEffect">
                                  <p:stCondLst>
                                    <p:cond delay="0"/>
                                  </p:stCondLst>
                                  <p:childTnLst>
                                    <p:anim calcmode="lin" valueType="num">
                                      <p:cBhvr additive="base">
                                        <p:cTn id="434" dur="4500"/>
                                        <p:tgtEl>
                                          <p:spTgt spid="90"/>
                                        </p:tgtEl>
                                        <p:attrNameLst>
                                          <p:attrName>ppt_x</p:attrName>
                                        </p:attrNameLst>
                                      </p:cBhvr>
                                      <p:tavLst>
                                        <p:tav tm="0">
                                          <p:val>
                                            <p:strVal val="ppt_x"/>
                                          </p:val>
                                        </p:tav>
                                        <p:tav tm="100000">
                                          <p:val>
                                            <p:strVal val="ppt_x"/>
                                          </p:val>
                                        </p:tav>
                                      </p:tavLst>
                                    </p:anim>
                                    <p:anim calcmode="lin" valueType="num">
                                      <p:cBhvr additive="base">
                                        <p:cTn id="435" dur="4500"/>
                                        <p:tgtEl>
                                          <p:spTgt spid="90"/>
                                        </p:tgtEl>
                                        <p:attrNameLst>
                                          <p:attrName>ppt_y</p:attrName>
                                        </p:attrNameLst>
                                      </p:cBhvr>
                                      <p:tavLst>
                                        <p:tav tm="0">
                                          <p:val>
                                            <p:strVal val="ppt_y"/>
                                          </p:val>
                                        </p:tav>
                                        <p:tav tm="100000">
                                          <p:val>
                                            <p:strVal val="1+ppt_h/2"/>
                                          </p:val>
                                        </p:tav>
                                      </p:tavLst>
                                    </p:anim>
                                    <p:set>
                                      <p:cBhvr>
                                        <p:cTn id="436" dur="1" fill="hold">
                                          <p:stCondLst>
                                            <p:cond delay="4499"/>
                                          </p:stCondLst>
                                        </p:cTn>
                                        <p:tgtEl>
                                          <p:spTgt spid="90"/>
                                        </p:tgtEl>
                                        <p:attrNameLst>
                                          <p:attrName>style.visibility</p:attrName>
                                        </p:attrNameLst>
                                      </p:cBhvr>
                                      <p:to>
                                        <p:strVal val="hidden"/>
                                      </p:to>
                                    </p:set>
                                  </p:childTnLst>
                                </p:cTn>
                              </p:par>
                              <p:par>
                                <p:cTn id="437" presetID="3" presetClass="exit" presetSubtype="10" fill="hold" nodeType="withEffect">
                                  <p:stCondLst>
                                    <p:cond delay="0"/>
                                  </p:stCondLst>
                                  <p:childTnLst>
                                    <p:animEffect transition="out" filter="blinds(horizontal)">
                                      <p:cBhvr>
                                        <p:cTn id="438" dur="6000"/>
                                        <p:tgtEl>
                                          <p:spTgt spid="90"/>
                                        </p:tgtEl>
                                      </p:cBhvr>
                                    </p:animEffect>
                                    <p:set>
                                      <p:cBhvr>
                                        <p:cTn id="439" dur="1" fill="hold">
                                          <p:stCondLst>
                                            <p:cond delay="5999"/>
                                          </p:stCondLst>
                                        </p:cTn>
                                        <p:tgtEl>
                                          <p:spTgt spid="90"/>
                                        </p:tgtEl>
                                        <p:attrNameLst>
                                          <p:attrName>style.visibility</p:attrName>
                                        </p:attrNameLst>
                                      </p:cBhvr>
                                      <p:to>
                                        <p:strVal val="hidden"/>
                                      </p:to>
                                    </p:set>
                                  </p:childTnLst>
                                </p:cTn>
                              </p:par>
                              <p:par>
                                <p:cTn id="440" presetID="2" presetClass="entr" presetSubtype="1" fill="hold" nodeType="withEffect">
                                  <p:stCondLst>
                                    <p:cond delay="0"/>
                                  </p:stCondLst>
                                  <p:childTnLst>
                                    <p:set>
                                      <p:cBhvr>
                                        <p:cTn id="441" dur="1" fill="hold">
                                          <p:stCondLst>
                                            <p:cond delay="0"/>
                                          </p:stCondLst>
                                        </p:cTn>
                                        <p:tgtEl>
                                          <p:spTgt spid="93"/>
                                        </p:tgtEl>
                                        <p:attrNameLst>
                                          <p:attrName>style.visibility</p:attrName>
                                        </p:attrNameLst>
                                      </p:cBhvr>
                                      <p:to>
                                        <p:strVal val="visible"/>
                                      </p:to>
                                    </p:set>
                                    <p:anim calcmode="lin" valueType="num">
                                      <p:cBhvr additive="base">
                                        <p:cTn id="442" dur="4000" fill="hold"/>
                                        <p:tgtEl>
                                          <p:spTgt spid="93"/>
                                        </p:tgtEl>
                                        <p:attrNameLst>
                                          <p:attrName>ppt_x</p:attrName>
                                        </p:attrNameLst>
                                      </p:cBhvr>
                                      <p:tavLst>
                                        <p:tav tm="0">
                                          <p:val>
                                            <p:strVal val="#ppt_x"/>
                                          </p:val>
                                        </p:tav>
                                        <p:tav tm="100000">
                                          <p:val>
                                            <p:strVal val="#ppt_x"/>
                                          </p:val>
                                        </p:tav>
                                      </p:tavLst>
                                    </p:anim>
                                    <p:anim calcmode="lin" valueType="num">
                                      <p:cBhvr additive="base">
                                        <p:cTn id="443" dur="4000" fill="hold"/>
                                        <p:tgtEl>
                                          <p:spTgt spid="93"/>
                                        </p:tgtEl>
                                        <p:attrNameLst>
                                          <p:attrName>ppt_y</p:attrName>
                                        </p:attrNameLst>
                                      </p:cBhvr>
                                      <p:tavLst>
                                        <p:tav tm="0">
                                          <p:val>
                                            <p:strVal val="0-#ppt_h/2"/>
                                          </p:val>
                                        </p:tav>
                                        <p:tav tm="100000">
                                          <p:val>
                                            <p:strVal val="#ppt_y"/>
                                          </p:val>
                                        </p:tav>
                                      </p:tavLst>
                                    </p:anim>
                                  </p:childTnLst>
                                </p:cTn>
                              </p:par>
                              <p:par>
                                <p:cTn id="444" presetID="19" presetClass="entr" presetSubtype="5" fill="hold" nodeType="withEffect">
                                  <p:stCondLst>
                                    <p:cond delay="0"/>
                                  </p:stCondLst>
                                  <p:childTnLst>
                                    <p:set>
                                      <p:cBhvr>
                                        <p:cTn id="445" dur="1" fill="hold">
                                          <p:stCondLst>
                                            <p:cond delay="0"/>
                                          </p:stCondLst>
                                        </p:cTn>
                                        <p:tgtEl>
                                          <p:spTgt spid="93"/>
                                        </p:tgtEl>
                                        <p:attrNameLst>
                                          <p:attrName>style.visibility</p:attrName>
                                        </p:attrNameLst>
                                      </p:cBhvr>
                                      <p:to>
                                        <p:strVal val="visible"/>
                                      </p:to>
                                    </p:set>
                                    <p:anim calcmode="lin" valueType="num">
                                      <p:cBhvr>
                                        <p:cTn id="446" dur="4000" fill="hold"/>
                                        <p:tgtEl>
                                          <p:spTgt spid="93"/>
                                        </p:tgtEl>
                                        <p:attrNameLst>
                                          <p:attrName>ppt_w</p:attrName>
                                        </p:attrNameLst>
                                      </p:cBhvr>
                                      <p:tavLst>
                                        <p:tav tm="0">
                                          <p:val>
                                            <p:strVal val="#ppt_w"/>
                                          </p:val>
                                        </p:tav>
                                        <p:tav tm="100000">
                                          <p:val>
                                            <p:strVal val="#ppt_w"/>
                                          </p:val>
                                        </p:tav>
                                      </p:tavLst>
                                    </p:anim>
                                    <p:anim calcmode="lin" valueType="num">
                                      <p:cBhvr>
                                        <p:cTn id="447" dur="4000" fill="hold"/>
                                        <p:tgtEl>
                                          <p:spTgt spid="93"/>
                                        </p:tgtEl>
                                        <p:attrNameLst>
                                          <p:attrName>ppt_h</p:attrName>
                                        </p:attrNameLst>
                                      </p:cBhvr>
                                      <p:tavLst>
                                        <p:tav tm="0" fmla="#ppt_h*sin(2.5*pi*$)">
                                          <p:val>
                                            <p:fltVal val="0"/>
                                          </p:val>
                                        </p:tav>
                                        <p:tav tm="100000">
                                          <p:val>
                                            <p:fltVal val="1"/>
                                          </p:val>
                                        </p:tav>
                                      </p:tavLst>
                                    </p:anim>
                                  </p:childTnLst>
                                </p:cTn>
                              </p:par>
                              <p:par>
                                <p:cTn id="448" presetID="2" presetClass="exit" presetSubtype="1" fill="hold" nodeType="withEffect">
                                  <p:stCondLst>
                                    <p:cond delay="0"/>
                                  </p:stCondLst>
                                  <p:childTnLst>
                                    <p:anim calcmode="lin" valueType="num">
                                      <p:cBhvr additive="base">
                                        <p:cTn id="449" dur="4500"/>
                                        <p:tgtEl>
                                          <p:spTgt spid="93"/>
                                        </p:tgtEl>
                                        <p:attrNameLst>
                                          <p:attrName>ppt_x</p:attrName>
                                        </p:attrNameLst>
                                      </p:cBhvr>
                                      <p:tavLst>
                                        <p:tav tm="0">
                                          <p:val>
                                            <p:strVal val="ppt_x"/>
                                          </p:val>
                                        </p:tav>
                                        <p:tav tm="100000">
                                          <p:val>
                                            <p:strVal val="ppt_x"/>
                                          </p:val>
                                        </p:tav>
                                      </p:tavLst>
                                    </p:anim>
                                    <p:anim calcmode="lin" valueType="num">
                                      <p:cBhvr additive="base">
                                        <p:cTn id="450" dur="4500"/>
                                        <p:tgtEl>
                                          <p:spTgt spid="93"/>
                                        </p:tgtEl>
                                        <p:attrNameLst>
                                          <p:attrName>ppt_y</p:attrName>
                                        </p:attrNameLst>
                                      </p:cBhvr>
                                      <p:tavLst>
                                        <p:tav tm="0">
                                          <p:val>
                                            <p:strVal val="ppt_y"/>
                                          </p:val>
                                        </p:tav>
                                        <p:tav tm="100000">
                                          <p:val>
                                            <p:strVal val="0-ppt_h/2"/>
                                          </p:val>
                                        </p:tav>
                                      </p:tavLst>
                                    </p:anim>
                                    <p:set>
                                      <p:cBhvr>
                                        <p:cTn id="451" dur="1" fill="hold">
                                          <p:stCondLst>
                                            <p:cond delay="4499"/>
                                          </p:stCondLst>
                                        </p:cTn>
                                        <p:tgtEl>
                                          <p:spTgt spid="93"/>
                                        </p:tgtEl>
                                        <p:attrNameLst>
                                          <p:attrName>style.visibility</p:attrName>
                                        </p:attrNameLst>
                                      </p:cBhvr>
                                      <p:to>
                                        <p:strVal val="hidden"/>
                                      </p:to>
                                    </p:set>
                                  </p:childTnLst>
                                </p:cTn>
                              </p:par>
                              <p:par>
                                <p:cTn id="452" presetID="3" presetClass="exit" presetSubtype="10" fill="hold" nodeType="withEffect">
                                  <p:stCondLst>
                                    <p:cond delay="0"/>
                                  </p:stCondLst>
                                  <p:childTnLst>
                                    <p:animEffect transition="out" filter="blinds(horizontal)">
                                      <p:cBhvr>
                                        <p:cTn id="453" dur="6000"/>
                                        <p:tgtEl>
                                          <p:spTgt spid="93"/>
                                        </p:tgtEl>
                                      </p:cBhvr>
                                    </p:animEffect>
                                    <p:set>
                                      <p:cBhvr>
                                        <p:cTn id="454" dur="1" fill="hold">
                                          <p:stCondLst>
                                            <p:cond delay="5999"/>
                                          </p:stCondLst>
                                        </p:cTn>
                                        <p:tgtEl>
                                          <p:spTgt spid="93"/>
                                        </p:tgtEl>
                                        <p:attrNameLst>
                                          <p:attrName>style.visibility</p:attrName>
                                        </p:attrNameLst>
                                      </p:cBhvr>
                                      <p:to>
                                        <p:strVal val="hidden"/>
                                      </p:to>
                                    </p:set>
                                  </p:childTnLst>
                                </p:cTn>
                              </p:par>
                              <p:par>
                                <p:cTn id="455" presetID="2" presetClass="entr" presetSubtype="1" fill="hold" nodeType="withEffect">
                                  <p:stCondLst>
                                    <p:cond delay="0"/>
                                  </p:stCondLst>
                                  <p:childTnLst>
                                    <p:set>
                                      <p:cBhvr>
                                        <p:cTn id="456" dur="1" fill="hold">
                                          <p:stCondLst>
                                            <p:cond delay="0"/>
                                          </p:stCondLst>
                                        </p:cTn>
                                        <p:tgtEl>
                                          <p:spTgt spid="96"/>
                                        </p:tgtEl>
                                        <p:attrNameLst>
                                          <p:attrName>style.visibility</p:attrName>
                                        </p:attrNameLst>
                                      </p:cBhvr>
                                      <p:to>
                                        <p:strVal val="visible"/>
                                      </p:to>
                                    </p:set>
                                    <p:anim calcmode="lin" valueType="num">
                                      <p:cBhvr additive="base">
                                        <p:cTn id="457" dur="4000" fill="hold"/>
                                        <p:tgtEl>
                                          <p:spTgt spid="96"/>
                                        </p:tgtEl>
                                        <p:attrNameLst>
                                          <p:attrName>ppt_x</p:attrName>
                                        </p:attrNameLst>
                                      </p:cBhvr>
                                      <p:tavLst>
                                        <p:tav tm="0">
                                          <p:val>
                                            <p:strVal val="#ppt_x"/>
                                          </p:val>
                                        </p:tav>
                                        <p:tav tm="100000">
                                          <p:val>
                                            <p:strVal val="#ppt_x"/>
                                          </p:val>
                                        </p:tav>
                                      </p:tavLst>
                                    </p:anim>
                                    <p:anim calcmode="lin" valueType="num">
                                      <p:cBhvr additive="base">
                                        <p:cTn id="458" dur="4000" fill="hold"/>
                                        <p:tgtEl>
                                          <p:spTgt spid="96"/>
                                        </p:tgtEl>
                                        <p:attrNameLst>
                                          <p:attrName>ppt_y</p:attrName>
                                        </p:attrNameLst>
                                      </p:cBhvr>
                                      <p:tavLst>
                                        <p:tav tm="0">
                                          <p:val>
                                            <p:strVal val="0-#ppt_h/2"/>
                                          </p:val>
                                        </p:tav>
                                        <p:tav tm="100000">
                                          <p:val>
                                            <p:strVal val="#ppt_y"/>
                                          </p:val>
                                        </p:tav>
                                      </p:tavLst>
                                    </p:anim>
                                  </p:childTnLst>
                                </p:cTn>
                              </p:par>
                              <p:par>
                                <p:cTn id="459" presetID="19" presetClass="entr" presetSubtype="5" fill="hold" nodeType="withEffect">
                                  <p:stCondLst>
                                    <p:cond delay="0"/>
                                  </p:stCondLst>
                                  <p:childTnLst>
                                    <p:set>
                                      <p:cBhvr>
                                        <p:cTn id="460" dur="1" fill="hold">
                                          <p:stCondLst>
                                            <p:cond delay="0"/>
                                          </p:stCondLst>
                                        </p:cTn>
                                        <p:tgtEl>
                                          <p:spTgt spid="96"/>
                                        </p:tgtEl>
                                        <p:attrNameLst>
                                          <p:attrName>style.visibility</p:attrName>
                                        </p:attrNameLst>
                                      </p:cBhvr>
                                      <p:to>
                                        <p:strVal val="visible"/>
                                      </p:to>
                                    </p:set>
                                    <p:anim calcmode="lin" valueType="num">
                                      <p:cBhvr>
                                        <p:cTn id="461" dur="4000" fill="hold"/>
                                        <p:tgtEl>
                                          <p:spTgt spid="96"/>
                                        </p:tgtEl>
                                        <p:attrNameLst>
                                          <p:attrName>ppt_w</p:attrName>
                                        </p:attrNameLst>
                                      </p:cBhvr>
                                      <p:tavLst>
                                        <p:tav tm="0">
                                          <p:val>
                                            <p:strVal val="#ppt_w"/>
                                          </p:val>
                                        </p:tav>
                                        <p:tav tm="100000">
                                          <p:val>
                                            <p:strVal val="#ppt_w"/>
                                          </p:val>
                                        </p:tav>
                                      </p:tavLst>
                                    </p:anim>
                                    <p:anim calcmode="lin" valueType="num">
                                      <p:cBhvr>
                                        <p:cTn id="462" dur="4000" fill="hold"/>
                                        <p:tgtEl>
                                          <p:spTgt spid="96"/>
                                        </p:tgtEl>
                                        <p:attrNameLst>
                                          <p:attrName>ppt_h</p:attrName>
                                        </p:attrNameLst>
                                      </p:cBhvr>
                                      <p:tavLst>
                                        <p:tav tm="0" fmla="#ppt_h*sin(2.5*pi*$)">
                                          <p:val>
                                            <p:fltVal val="0"/>
                                          </p:val>
                                        </p:tav>
                                        <p:tav tm="100000">
                                          <p:val>
                                            <p:fltVal val="1"/>
                                          </p:val>
                                        </p:tav>
                                      </p:tavLst>
                                    </p:anim>
                                  </p:childTnLst>
                                </p:cTn>
                              </p:par>
                              <p:par>
                                <p:cTn id="463" presetID="2" presetClass="exit" presetSubtype="1" fill="hold" nodeType="withEffect">
                                  <p:stCondLst>
                                    <p:cond delay="0"/>
                                  </p:stCondLst>
                                  <p:childTnLst>
                                    <p:anim calcmode="lin" valueType="num">
                                      <p:cBhvr additive="base">
                                        <p:cTn id="464" dur="4500"/>
                                        <p:tgtEl>
                                          <p:spTgt spid="96"/>
                                        </p:tgtEl>
                                        <p:attrNameLst>
                                          <p:attrName>ppt_x</p:attrName>
                                        </p:attrNameLst>
                                      </p:cBhvr>
                                      <p:tavLst>
                                        <p:tav tm="0">
                                          <p:val>
                                            <p:strVal val="ppt_x"/>
                                          </p:val>
                                        </p:tav>
                                        <p:tav tm="100000">
                                          <p:val>
                                            <p:strVal val="ppt_x"/>
                                          </p:val>
                                        </p:tav>
                                      </p:tavLst>
                                    </p:anim>
                                    <p:anim calcmode="lin" valueType="num">
                                      <p:cBhvr additive="base">
                                        <p:cTn id="465" dur="4500"/>
                                        <p:tgtEl>
                                          <p:spTgt spid="96"/>
                                        </p:tgtEl>
                                        <p:attrNameLst>
                                          <p:attrName>ppt_y</p:attrName>
                                        </p:attrNameLst>
                                      </p:cBhvr>
                                      <p:tavLst>
                                        <p:tav tm="0">
                                          <p:val>
                                            <p:strVal val="ppt_y"/>
                                          </p:val>
                                        </p:tav>
                                        <p:tav tm="100000">
                                          <p:val>
                                            <p:strVal val="0-ppt_h/2"/>
                                          </p:val>
                                        </p:tav>
                                      </p:tavLst>
                                    </p:anim>
                                    <p:set>
                                      <p:cBhvr>
                                        <p:cTn id="466" dur="1" fill="hold">
                                          <p:stCondLst>
                                            <p:cond delay="4499"/>
                                          </p:stCondLst>
                                        </p:cTn>
                                        <p:tgtEl>
                                          <p:spTgt spid="96"/>
                                        </p:tgtEl>
                                        <p:attrNameLst>
                                          <p:attrName>style.visibility</p:attrName>
                                        </p:attrNameLst>
                                      </p:cBhvr>
                                      <p:to>
                                        <p:strVal val="hidden"/>
                                      </p:to>
                                    </p:set>
                                  </p:childTnLst>
                                </p:cTn>
                              </p:par>
                              <p:par>
                                <p:cTn id="467" presetID="3" presetClass="exit" presetSubtype="10" fill="hold" nodeType="withEffect">
                                  <p:stCondLst>
                                    <p:cond delay="0"/>
                                  </p:stCondLst>
                                  <p:childTnLst>
                                    <p:animEffect transition="out" filter="blinds(horizontal)">
                                      <p:cBhvr>
                                        <p:cTn id="468" dur="6000"/>
                                        <p:tgtEl>
                                          <p:spTgt spid="96"/>
                                        </p:tgtEl>
                                      </p:cBhvr>
                                    </p:animEffect>
                                    <p:set>
                                      <p:cBhvr>
                                        <p:cTn id="469" dur="1" fill="hold">
                                          <p:stCondLst>
                                            <p:cond delay="5999"/>
                                          </p:stCondLst>
                                        </p:cTn>
                                        <p:tgtEl>
                                          <p:spTgt spid="96"/>
                                        </p:tgtEl>
                                        <p:attrNameLst>
                                          <p:attrName>style.visibility</p:attrName>
                                        </p:attrNameLst>
                                      </p:cBhvr>
                                      <p:to>
                                        <p:strVal val="hidden"/>
                                      </p:to>
                                    </p:set>
                                  </p:childTnLst>
                                </p:cTn>
                              </p:par>
                              <p:par>
                                <p:cTn id="470" presetID="2" presetClass="entr" presetSubtype="1" fill="hold" nodeType="withEffect">
                                  <p:stCondLst>
                                    <p:cond delay="0"/>
                                  </p:stCondLst>
                                  <p:childTnLst>
                                    <p:set>
                                      <p:cBhvr>
                                        <p:cTn id="471" dur="1" fill="hold">
                                          <p:stCondLst>
                                            <p:cond delay="0"/>
                                          </p:stCondLst>
                                        </p:cTn>
                                        <p:tgtEl>
                                          <p:spTgt spid="99"/>
                                        </p:tgtEl>
                                        <p:attrNameLst>
                                          <p:attrName>style.visibility</p:attrName>
                                        </p:attrNameLst>
                                      </p:cBhvr>
                                      <p:to>
                                        <p:strVal val="visible"/>
                                      </p:to>
                                    </p:set>
                                    <p:anim calcmode="lin" valueType="num">
                                      <p:cBhvr additive="base">
                                        <p:cTn id="472" dur="4000" fill="hold"/>
                                        <p:tgtEl>
                                          <p:spTgt spid="99"/>
                                        </p:tgtEl>
                                        <p:attrNameLst>
                                          <p:attrName>ppt_x</p:attrName>
                                        </p:attrNameLst>
                                      </p:cBhvr>
                                      <p:tavLst>
                                        <p:tav tm="0">
                                          <p:val>
                                            <p:strVal val="#ppt_x"/>
                                          </p:val>
                                        </p:tav>
                                        <p:tav tm="100000">
                                          <p:val>
                                            <p:strVal val="#ppt_x"/>
                                          </p:val>
                                        </p:tav>
                                      </p:tavLst>
                                    </p:anim>
                                    <p:anim calcmode="lin" valueType="num">
                                      <p:cBhvr additive="base">
                                        <p:cTn id="473" dur="4000" fill="hold"/>
                                        <p:tgtEl>
                                          <p:spTgt spid="99"/>
                                        </p:tgtEl>
                                        <p:attrNameLst>
                                          <p:attrName>ppt_y</p:attrName>
                                        </p:attrNameLst>
                                      </p:cBhvr>
                                      <p:tavLst>
                                        <p:tav tm="0">
                                          <p:val>
                                            <p:strVal val="0-#ppt_h/2"/>
                                          </p:val>
                                        </p:tav>
                                        <p:tav tm="100000">
                                          <p:val>
                                            <p:strVal val="#ppt_y"/>
                                          </p:val>
                                        </p:tav>
                                      </p:tavLst>
                                    </p:anim>
                                  </p:childTnLst>
                                </p:cTn>
                              </p:par>
                              <p:par>
                                <p:cTn id="474" presetID="19" presetClass="entr" presetSubtype="5" fill="hold" nodeType="withEffect">
                                  <p:stCondLst>
                                    <p:cond delay="0"/>
                                  </p:stCondLst>
                                  <p:childTnLst>
                                    <p:set>
                                      <p:cBhvr>
                                        <p:cTn id="475" dur="1" fill="hold">
                                          <p:stCondLst>
                                            <p:cond delay="0"/>
                                          </p:stCondLst>
                                        </p:cTn>
                                        <p:tgtEl>
                                          <p:spTgt spid="99"/>
                                        </p:tgtEl>
                                        <p:attrNameLst>
                                          <p:attrName>style.visibility</p:attrName>
                                        </p:attrNameLst>
                                      </p:cBhvr>
                                      <p:to>
                                        <p:strVal val="visible"/>
                                      </p:to>
                                    </p:set>
                                    <p:anim calcmode="lin" valueType="num">
                                      <p:cBhvr>
                                        <p:cTn id="476" dur="4000" fill="hold"/>
                                        <p:tgtEl>
                                          <p:spTgt spid="99"/>
                                        </p:tgtEl>
                                        <p:attrNameLst>
                                          <p:attrName>ppt_w</p:attrName>
                                        </p:attrNameLst>
                                      </p:cBhvr>
                                      <p:tavLst>
                                        <p:tav tm="0">
                                          <p:val>
                                            <p:strVal val="#ppt_w"/>
                                          </p:val>
                                        </p:tav>
                                        <p:tav tm="100000">
                                          <p:val>
                                            <p:strVal val="#ppt_w"/>
                                          </p:val>
                                        </p:tav>
                                      </p:tavLst>
                                    </p:anim>
                                    <p:anim calcmode="lin" valueType="num">
                                      <p:cBhvr>
                                        <p:cTn id="477" dur="4000" fill="hold"/>
                                        <p:tgtEl>
                                          <p:spTgt spid="99"/>
                                        </p:tgtEl>
                                        <p:attrNameLst>
                                          <p:attrName>ppt_h</p:attrName>
                                        </p:attrNameLst>
                                      </p:cBhvr>
                                      <p:tavLst>
                                        <p:tav tm="0" fmla="#ppt_h*sin(2.5*pi*$)">
                                          <p:val>
                                            <p:fltVal val="0"/>
                                          </p:val>
                                        </p:tav>
                                        <p:tav tm="100000">
                                          <p:val>
                                            <p:fltVal val="1"/>
                                          </p:val>
                                        </p:tav>
                                      </p:tavLst>
                                    </p:anim>
                                  </p:childTnLst>
                                </p:cTn>
                              </p:par>
                              <p:par>
                                <p:cTn id="478" presetID="2" presetClass="exit" presetSubtype="1" fill="hold" nodeType="withEffect">
                                  <p:stCondLst>
                                    <p:cond delay="0"/>
                                  </p:stCondLst>
                                  <p:childTnLst>
                                    <p:anim calcmode="lin" valueType="num">
                                      <p:cBhvr additive="base">
                                        <p:cTn id="479" dur="4500"/>
                                        <p:tgtEl>
                                          <p:spTgt spid="99"/>
                                        </p:tgtEl>
                                        <p:attrNameLst>
                                          <p:attrName>ppt_x</p:attrName>
                                        </p:attrNameLst>
                                      </p:cBhvr>
                                      <p:tavLst>
                                        <p:tav tm="0">
                                          <p:val>
                                            <p:strVal val="ppt_x"/>
                                          </p:val>
                                        </p:tav>
                                        <p:tav tm="100000">
                                          <p:val>
                                            <p:strVal val="ppt_x"/>
                                          </p:val>
                                        </p:tav>
                                      </p:tavLst>
                                    </p:anim>
                                    <p:anim calcmode="lin" valueType="num">
                                      <p:cBhvr additive="base">
                                        <p:cTn id="480" dur="4500"/>
                                        <p:tgtEl>
                                          <p:spTgt spid="99"/>
                                        </p:tgtEl>
                                        <p:attrNameLst>
                                          <p:attrName>ppt_y</p:attrName>
                                        </p:attrNameLst>
                                      </p:cBhvr>
                                      <p:tavLst>
                                        <p:tav tm="0">
                                          <p:val>
                                            <p:strVal val="ppt_y"/>
                                          </p:val>
                                        </p:tav>
                                        <p:tav tm="100000">
                                          <p:val>
                                            <p:strVal val="0-ppt_h/2"/>
                                          </p:val>
                                        </p:tav>
                                      </p:tavLst>
                                    </p:anim>
                                    <p:set>
                                      <p:cBhvr>
                                        <p:cTn id="481" dur="1" fill="hold">
                                          <p:stCondLst>
                                            <p:cond delay="4499"/>
                                          </p:stCondLst>
                                        </p:cTn>
                                        <p:tgtEl>
                                          <p:spTgt spid="99"/>
                                        </p:tgtEl>
                                        <p:attrNameLst>
                                          <p:attrName>style.visibility</p:attrName>
                                        </p:attrNameLst>
                                      </p:cBhvr>
                                      <p:to>
                                        <p:strVal val="hidden"/>
                                      </p:to>
                                    </p:set>
                                  </p:childTnLst>
                                </p:cTn>
                              </p:par>
                              <p:par>
                                <p:cTn id="482" presetID="3" presetClass="exit" presetSubtype="10" fill="hold" nodeType="withEffect">
                                  <p:stCondLst>
                                    <p:cond delay="0"/>
                                  </p:stCondLst>
                                  <p:childTnLst>
                                    <p:animEffect transition="out" filter="blinds(horizontal)">
                                      <p:cBhvr>
                                        <p:cTn id="483" dur="6000"/>
                                        <p:tgtEl>
                                          <p:spTgt spid="99"/>
                                        </p:tgtEl>
                                      </p:cBhvr>
                                    </p:animEffect>
                                    <p:set>
                                      <p:cBhvr>
                                        <p:cTn id="484" dur="1" fill="hold">
                                          <p:stCondLst>
                                            <p:cond delay="5999"/>
                                          </p:stCondLst>
                                        </p:cTn>
                                        <p:tgtEl>
                                          <p:spTgt spid="99"/>
                                        </p:tgtEl>
                                        <p:attrNameLst>
                                          <p:attrName>style.visibility</p:attrName>
                                        </p:attrNameLst>
                                      </p:cBhvr>
                                      <p:to>
                                        <p:strVal val="hidden"/>
                                      </p:to>
                                    </p:set>
                                  </p:childTnLst>
                                </p:cTn>
                              </p:par>
                              <p:par>
                                <p:cTn id="485" presetID="2" presetClass="entr" presetSubtype="1" fill="hold" nodeType="withEffect">
                                  <p:stCondLst>
                                    <p:cond delay="0"/>
                                  </p:stCondLst>
                                  <p:childTnLst>
                                    <p:set>
                                      <p:cBhvr>
                                        <p:cTn id="486" dur="1" fill="hold">
                                          <p:stCondLst>
                                            <p:cond delay="0"/>
                                          </p:stCondLst>
                                        </p:cTn>
                                        <p:tgtEl>
                                          <p:spTgt spid="102"/>
                                        </p:tgtEl>
                                        <p:attrNameLst>
                                          <p:attrName>style.visibility</p:attrName>
                                        </p:attrNameLst>
                                      </p:cBhvr>
                                      <p:to>
                                        <p:strVal val="visible"/>
                                      </p:to>
                                    </p:set>
                                    <p:anim calcmode="lin" valueType="num">
                                      <p:cBhvr additive="base">
                                        <p:cTn id="487" dur="4000" fill="hold"/>
                                        <p:tgtEl>
                                          <p:spTgt spid="102"/>
                                        </p:tgtEl>
                                        <p:attrNameLst>
                                          <p:attrName>ppt_x</p:attrName>
                                        </p:attrNameLst>
                                      </p:cBhvr>
                                      <p:tavLst>
                                        <p:tav tm="0">
                                          <p:val>
                                            <p:strVal val="#ppt_x"/>
                                          </p:val>
                                        </p:tav>
                                        <p:tav tm="100000">
                                          <p:val>
                                            <p:strVal val="#ppt_x"/>
                                          </p:val>
                                        </p:tav>
                                      </p:tavLst>
                                    </p:anim>
                                    <p:anim calcmode="lin" valueType="num">
                                      <p:cBhvr additive="base">
                                        <p:cTn id="488" dur="4000" fill="hold"/>
                                        <p:tgtEl>
                                          <p:spTgt spid="102"/>
                                        </p:tgtEl>
                                        <p:attrNameLst>
                                          <p:attrName>ppt_y</p:attrName>
                                        </p:attrNameLst>
                                      </p:cBhvr>
                                      <p:tavLst>
                                        <p:tav tm="0">
                                          <p:val>
                                            <p:strVal val="0-#ppt_h/2"/>
                                          </p:val>
                                        </p:tav>
                                        <p:tav tm="100000">
                                          <p:val>
                                            <p:strVal val="#ppt_y"/>
                                          </p:val>
                                        </p:tav>
                                      </p:tavLst>
                                    </p:anim>
                                  </p:childTnLst>
                                </p:cTn>
                              </p:par>
                              <p:par>
                                <p:cTn id="489" presetID="19" presetClass="entr" presetSubtype="5" fill="hold" nodeType="withEffect">
                                  <p:stCondLst>
                                    <p:cond delay="0"/>
                                  </p:stCondLst>
                                  <p:childTnLst>
                                    <p:set>
                                      <p:cBhvr>
                                        <p:cTn id="490" dur="1" fill="hold">
                                          <p:stCondLst>
                                            <p:cond delay="0"/>
                                          </p:stCondLst>
                                        </p:cTn>
                                        <p:tgtEl>
                                          <p:spTgt spid="102"/>
                                        </p:tgtEl>
                                        <p:attrNameLst>
                                          <p:attrName>style.visibility</p:attrName>
                                        </p:attrNameLst>
                                      </p:cBhvr>
                                      <p:to>
                                        <p:strVal val="visible"/>
                                      </p:to>
                                    </p:set>
                                    <p:anim calcmode="lin" valueType="num">
                                      <p:cBhvr>
                                        <p:cTn id="491" dur="4000" fill="hold"/>
                                        <p:tgtEl>
                                          <p:spTgt spid="102"/>
                                        </p:tgtEl>
                                        <p:attrNameLst>
                                          <p:attrName>ppt_w</p:attrName>
                                        </p:attrNameLst>
                                      </p:cBhvr>
                                      <p:tavLst>
                                        <p:tav tm="0">
                                          <p:val>
                                            <p:strVal val="#ppt_w"/>
                                          </p:val>
                                        </p:tav>
                                        <p:tav tm="100000">
                                          <p:val>
                                            <p:strVal val="#ppt_w"/>
                                          </p:val>
                                        </p:tav>
                                      </p:tavLst>
                                    </p:anim>
                                    <p:anim calcmode="lin" valueType="num">
                                      <p:cBhvr>
                                        <p:cTn id="492" dur="4000" fill="hold"/>
                                        <p:tgtEl>
                                          <p:spTgt spid="102"/>
                                        </p:tgtEl>
                                        <p:attrNameLst>
                                          <p:attrName>ppt_h</p:attrName>
                                        </p:attrNameLst>
                                      </p:cBhvr>
                                      <p:tavLst>
                                        <p:tav tm="0" fmla="#ppt_h*sin(2.5*pi*$)">
                                          <p:val>
                                            <p:fltVal val="0"/>
                                          </p:val>
                                        </p:tav>
                                        <p:tav tm="100000">
                                          <p:val>
                                            <p:fltVal val="1"/>
                                          </p:val>
                                        </p:tav>
                                      </p:tavLst>
                                    </p:anim>
                                  </p:childTnLst>
                                </p:cTn>
                              </p:par>
                              <p:par>
                                <p:cTn id="493" presetID="2" presetClass="exit" presetSubtype="1" fill="hold" nodeType="withEffect">
                                  <p:stCondLst>
                                    <p:cond delay="0"/>
                                  </p:stCondLst>
                                  <p:childTnLst>
                                    <p:anim calcmode="lin" valueType="num">
                                      <p:cBhvr additive="base">
                                        <p:cTn id="494" dur="4500"/>
                                        <p:tgtEl>
                                          <p:spTgt spid="102"/>
                                        </p:tgtEl>
                                        <p:attrNameLst>
                                          <p:attrName>ppt_x</p:attrName>
                                        </p:attrNameLst>
                                      </p:cBhvr>
                                      <p:tavLst>
                                        <p:tav tm="0">
                                          <p:val>
                                            <p:strVal val="ppt_x"/>
                                          </p:val>
                                        </p:tav>
                                        <p:tav tm="100000">
                                          <p:val>
                                            <p:strVal val="ppt_x"/>
                                          </p:val>
                                        </p:tav>
                                      </p:tavLst>
                                    </p:anim>
                                    <p:anim calcmode="lin" valueType="num">
                                      <p:cBhvr additive="base">
                                        <p:cTn id="495" dur="4500"/>
                                        <p:tgtEl>
                                          <p:spTgt spid="102"/>
                                        </p:tgtEl>
                                        <p:attrNameLst>
                                          <p:attrName>ppt_y</p:attrName>
                                        </p:attrNameLst>
                                      </p:cBhvr>
                                      <p:tavLst>
                                        <p:tav tm="0">
                                          <p:val>
                                            <p:strVal val="ppt_y"/>
                                          </p:val>
                                        </p:tav>
                                        <p:tav tm="100000">
                                          <p:val>
                                            <p:strVal val="0-ppt_h/2"/>
                                          </p:val>
                                        </p:tav>
                                      </p:tavLst>
                                    </p:anim>
                                    <p:set>
                                      <p:cBhvr>
                                        <p:cTn id="496" dur="1" fill="hold">
                                          <p:stCondLst>
                                            <p:cond delay="4499"/>
                                          </p:stCondLst>
                                        </p:cTn>
                                        <p:tgtEl>
                                          <p:spTgt spid="102"/>
                                        </p:tgtEl>
                                        <p:attrNameLst>
                                          <p:attrName>style.visibility</p:attrName>
                                        </p:attrNameLst>
                                      </p:cBhvr>
                                      <p:to>
                                        <p:strVal val="hidden"/>
                                      </p:to>
                                    </p:set>
                                  </p:childTnLst>
                                </p:cTn>
                              </p:par>
                              <p:par>
                                <p:cTn id="497" presetID="3" presetClass="exit" presetSubtype="10" fill="hold" nodeType="withEffect">
                                  <p:stCondLst>
                                    <p:cond delay="0"/>
                                  </p:stCondLst>
                                  <p:childTnLst>
                                    <p:animEffect transition="out" filter="blinds(horizontal)">
                                      <p:cBhvr>
                                        <p:cTn id="498" dur="6000"/>
                                        <p:tgtEl>
                                          <p:spTgt spid="102"/>
                                        </p:tgtEl>
                                      </p:cBhvr>
                                    </p:animEffect>
                                    <p:set>
                                      <p:cBhvr>
                                        <p:cTn id="499" dur="1" fill="hold">
                                          <p:stCondLst>
                                            <p:cond delay="5999"/>
                                          </p:stCondLst>
                                        </p:cTn>
                                        <p:tgtEl>
                                          <p:spTgt spid="102"/>
                                        </p:tgtEl>
                                        <p:attrNameLst>
                                          <p:attrName>style.visibility</p:attrName>
                                        </p:attrNameLst>
                                      </p:cBhvr>
                                      <p:to>
                                        <p:strVal val="hidden"/>
                                      </p:to>
                                    </p:set>
                                  </p:childTnLst>
                                </p:cTn>
                              </p:par>
                              <p:par>
                                <p:cTn id="500" presetID="2" presetClass="entr" presetSubtype="1" fill="hold" nodeType="withEffect">
                                  <p:stCondLst>
                                    <p:cond delay="0"/>
                                  </p:stCondLst>
                                  <p:childTnLst>
                                    <p:set>
                                      <p:cBhvr>
                                        <p:cTn id="501" dur="1" fill="hold">
                                          <p:stCondLst>
                                            <p:cond delay="0"/>
                                          </p:stCondLst>
                                        </p:cTn>
                                        <p:tgtEl>
                                          <p:spTgt spid="105"/>
                                        </p:tgtEl>
                                        <p:attrNameLst>
                                          <p:attrName>style.visibility</p:attrName>
                                        </p:attrNameLst>
                                      </p:cBhvr>
                                      <p:to>
                                        <p:strVal val="visible"/>
                                      </p:to>
                                    </p:set>
                                    <p:anim calcmode="lin" valueType="num">
                                      <p:cBhvr additive="base">
                                        <p:cTn id="502" dur="4000" fill="hold"/>
                                        <p:tgtEl>
                                          <p:spTgt spid="105"/>
                                        </p:tgtEl>
                                        <p:attrNameLst>
                                          <p:attrName>ppt_x</p:attrName>
                                        </p:attrNameLst>
                                      </p:cBhvr>
                                      <p:tavLst>
                                        <p:tav tm="0">
                                          <p:val>
                                            <p:strVal val="#ppt_x"/>
                                          </p:val>
                                        </p:tav>
                                        <p:tav tm="100000">
                                          <p:val>
                                            <p:strVal val="#ppt_x"/>
                                          </p:val>
                                        </p:tav>
                                      </p:tavLst>
                                    </p:anim>
                                    <p:anim calcmode="lin" valueType="num">
                                      <p:cBhvr additive="base">
                                        <p:cTn id="503" dur="4000" fill="hold"/>
                                        <p:tgtEl>
                                          <p:spTgt spid="105"/>
                                        </p:tgtEl>
                                        <p:attrNameLst>
                                          <p:attrName>ppt_y</p:attrName>
                                        </p:attrNameLst>
                                      </p:cBhvr>
                                      <p:tavLst>
                                        <p:tav tm="0">
                                          <p:val>
                                            <p:strVal val="0-#ppt_h/2"/>
                                          </p:val>
                                        </p:tav>
                                        <p:tav tm="100000">
                                          <p:val>
                                            <p:strVal val="#ppt_y"/>
                                          </p:val>
                                        </p:tav>
                                      </p:tavLst>
                                    </p:anim>
                                  </p:childTnLst>
                                </p:cTn>
                              </p:par>
                              <p:par>
                                <p:cTn id="504" presetID="19" presetClass="entr" presetSubtype="5" fill="hold" nodeType="withEffect">
                                  <p:stCondLst>
                                    <p:cond delay="0"/>
                                  </p:stCondLst>
                                  <p:childTnLst>
                                    <p:set>
                                      <p:cBhvr>
                                        <p:cTn id="505" dur="1" fill="hold">
                                          <p:stCondLst>
                                            <p:cond delay="0"/>
                                          </p:stCondLst>
                                        </p:cTn>
                                        <p:tgtEl>
                                          <p:spTgt spid="105"/>
                                        </p:tgtEl>
                                        <p:attrNameLst>
                                          <p:attrName>style.visibility</p:attrName>
                                        </p:attrNameLst>
                                      </p:cBhvr>
                                      <p:to>
                                        <p:strVal val="visible"/>
                                      </p:to>
                                    </p:set>
                                    <p:anim calcmode="lin" valueType="num">
                                      <p:cBhvr>
                                        <p:cTn id="506" dur="4000" fill="hold"/>
                                        <p:tgtEl>
                                          <p:spTgt spid="105"/>
                                        </p:tgtEl>
                                        <p:attrNameLst>
                                          <p:attrName>ppt_w</p:attrName>
                                        </p:attrNameLst>
                                      </p:cBhvr>
                                      <p:tavLst>
                                        <p:tav tm="0">
                                          <p:val>
                                            <p:strVal val="#ppt_w"/>
                                          </p:val>
                                        </p:tav>
                                        <p:tav tm="100000">
                                          <p:val>
                                            <p:strVal val="#ppt_w"/>
                                          </p:val>
                                        </p:tav>
                                      </p:tavLst>
                                    </p:anim>
                                    <p:anim calcmode="lin" valueType="num">
                                      <p:cBhvr>
                                        <p:cTn id="507" dur="4000" fill="hold"/>
                                        <p:tgtEl>
                                          <p:spTgt spid="105"/>
                                        </p:tgtEl>
                                        <p:attrNameLst>
                                          <p:attrName>ppt_h</p:attrName>
                                        </p:attrNameLst>
                                      </p:cBhvr>
                                      <p:tavLst>
                                        <p:tav tm="0" fmla="#ppt_h*sin(2.5*pi*$)">
                                          <p:val>
                                            <p:fltVal val="0"/>
                                          </p:val>
                                        </p:tav>
                                        <p:tav tm="100000">
                                          <p:val>
                                            <p:fltVal val="1"/>
                                          </p:val>
                                        </p:tav>
                                      </p:tavLst>
                                    </p:anim>
                                  </p:childTnLst>
                                </p:cTn>
                              </p:par>
                              <p:par>
                                <p:cTn id="508" presetID="2" presetClass="exit" presetSubtype="1" fill="hold" nodeType="withEffect">
                                  <p:stCondLst>
                                    <p:cond delay="0"/>
                                  </p:stCondLst>
                                  <p:childTnLst>
                                    <p:anim calcmode="lin" valueType="num">
                                      <p:cBhvr additive="base">
                                        <p:cTn id="509" dur="4500"/>
                                        <p:tgtEl>
                                          <p:spTgt spid="105"/>
                                        </p:tgtEl>
                                        <p:attrNameLst>
                                          <p:attrName>ppt_x</p:attrName>
                                        </p:attrNameLst>
                                      </p:cBhvr>
                                      <p:tavLst>
                                        <p:tav tm="0">
                                          <p:val>
                                            <p:strVal val="ppt_x"/>
                                          </p:val>
                                        </p:tav>
                                        <p:tav tm="100000">
                                          <p:val>
                                            <p:strVal val="ppt_x"/>
                                          </p:val>
                                        </p:tav>
                                      </p:tavLst>
                                    </p:anim>
                                    <p:anim calcmode="lin" valueType="num">
                                      <p:cBhvr additive="base">
                                        <p:cTn id="510" dur="4500"/>
                                        <p:tgtEl>
                                          <p:spTgt spid="105"/>
                                        </p:tgtEl>
                                        <p:attrNameLst>
                                          <p:attrName>ppt_y</p:attrName>
                                        </p:attrNameLst>
                                      </p:cBhvr>
                                      <p:tavLst>
                                        <p:tav tm="0">
                                          <p:val>
                                            <p:strVal val="ppt_y"/>
                                          </p:val>
                                        </p:tav>
                                        <p:tav tm="100000">
                                          <p:val>
                                            <p:strVal val="0-ppt_h/2"/>
                                          </p:val>
                                        </p:tav>
                                      </p:tavLst>
                                    </p:anim>
                                    <p:set>
                                      <p:cBhvr>
                                        <p:cTn id="511" dur="1" fill="hold">
                                          <p:stCondLst>
                                            <p:cond delay="4499"/>
                                          </p:stCondLst>
                                        </p:cTn>
                                        <p:tgtEl>
                                          <p:spTgt spid="105"/>
                                        </p:tgtEl>
                                        <p:attrNameLst>
                                          <p:attrName>style.visibility</p:attrName>
                                        </p:attrNameLst>
                                      </p:cBhvr>
                                      <p:to>
                                        <p:strVal val="hidden"/>
                                      </p:to>
                                    </p:set>
                                  </p:childTnLst>
                                </p:cTn>
                              </p:par>
                              <p:par>
                                <p:cTn id="512" presetID="3" presetClass="exit" presetSubtype="10" fill="hold" nodeType="withEffect">
                                  <p:stCondLst>
                                    <p:cond delay="0"/>
                                  </p:stCondLst>
                                  <p:childTnLst>
                                    <p:animEffect transition="out" filter="blinds(horizontal)">
                                      <p:cBhvr>
                                        <p:cTn id="513" dur="6000"/>
                                        <p:tgtEl>
                                          <p:spTgt spid="105"/>
                                        </p:tgtEl>
                                      </p:cBhvr>
                                    </p:animEffect>
                                    <p:set>
                                      <p:cBhvr>
                                        <p:cTn id="514" dur="1" fill="hold">
                                          <p:stCondLst>
                                            <p:cond delay="5999"/>
                                          </p:stCondLst>
                                        </p:cTn>
                                        <p:tgtEl>
                                          <p:spTgt spid="105"/>
                                        </p:tgtEl>
                                        <p:attrNameLst>
                                          <p:attrName>style.visibility</p:attrName>
                                        </p:attrNameLst>
                                      </p:cBhvr>
                                      <p:to>
                                        <p:strVal val="hidden"/>
                                      </p:to>
                                    </p:set>
                                  </p:childTnLst>
                                </p:cTn>
                              </p:par>
                              <p:par>
                                <p:cTn id="515" presetID="2" presetClass="entr" presetSubtype="1" fill="hold" nodeType="withEffect">
                                  <p:stCondLst>
                                    <p:cond delay="0"/>
                                  </p:stCondLst>
                                  <p:childTnLst>
                                    <p:set>
                                      <p:cBhvr>
                                        <p:cTn id="516" dur="1" fill="hold">
                                          <p:stCondLst>
                                            <p:cond delay="0"/>
                                          </p:stCondLst>
                                        </p:cTn>
                                        <p:tgtEl>
                                          <p:spTgt spid="108"/>
                                        </p:tgtEl>
                                        <p:attrNameLst>
                                          <p:attrName>style.visibility</p:attrName>
                                        </p:attrNameLst>
                                      </p:cBhvr>
                                      <p:to>
                                        <p:strVal val="visible"/>
                                      </p:to>
                                    </p:set>
                                    <p:anim calcmode="lin" valueType="num">
                                      <p:cBhvr additive="base">
                                        <p:cTn id="517" dur="4000" fill="hold"/>
                                        <p:tgtEl>
                                          <p:spTgt spid="108"/>
                                        </p:tgtEl>
                                        <p:attrNameLst>
                                          <p:attrName>ppt_x</p:attrName>
                                        </p:attrNameLst>
                                      </p:cBhvr>
                                      <p:tavLst>
                                        <p:tav tm="0">
                                          <p:val>
                                            <p:strVal val="#ppt_x"/>
                                          </p:val>
                                        </p:tav>
                                        <p:tav tm="100000">
                                          <p:val>
                                            <p:strVal val="#ppt_x"/>
                                          </p:val>
                                        </p:tav>
                                      </p:tavLst>
                                    </p:anim>
                                    <p:anim calcmode="lin" valueType="num">
                                      <p:cBhvr additive="base">
                                        <p:cTn id="518" dur="4000" fill="hold"/>
                                        <p:tgtEl>
                                          <p:spTgt spid="108"/>
                                        </p:tgtEl>
                                        <p:attrNameLst>
                                          <p:attrName>ppt_y</p:attrName>
                                        </p:attrNameLst>
                                      </p:cBhvr>
                                      <p:tavLst>
                                        <p:tav tm="0">
                                          <p:val>
                                            <p:strVal val="0-#ppt_h/2"/>
                                          </p:val>
                                        </p:tav>
                                        <p:tav tm="100000">
                                          <p:val>
                                            <p:strVal val="#ppt_y"/>
                                          </p:val>
                                        </p:tav>
                                      </p:tavLst>
                                    </p:anim>
                                  </p:childTnLst>
                                </p:cTn>
                              </p:par>
                              <p:par>
                                <p:cTn id="519" presetID="19" presetClass="entr" presetSubtype="5" fill="hold" nodeType="withEffect">
                                  <p:stCondLst>
                                    <p:cond delay="0"/>
                                  </p:stCondLst>
                                  <p:childTnLst>
                                    <p:set>
                                      <p:cBhvr>
                                        <p:cTn id="520" dur="1" fill="hold">
                                          <p:stCondLst>
                                            <p:cond delay="0"/>
                                          </p:stCondLst>
                                        </p:cTn>
                                        <p:tgtEl>
                                          <p:spTgt spid="108"/>
                                        </p:tgtEl>
                                        <p:attrNameLst>
                                          <p:attrName>style.visibility</p:attrName>
                                        </p:attrNameLst>
                                      </p:cBhvr>
                                      <p:to>
                                        <p:strVal val="visible"/>
                                      </p:to>
                                    </p:set>
                                    <p:anim calcmode="lin" valueType="num">
                                      <p:cBhvr>
                                        <p:cTn id="521" dur="4000" fill="hold"/>
                                        <p:tgtEl>
                                          <p:spTgt spid="108"/>
                                        </p:tgtEl>
                                        <p:attrNameLst>
                                          <p:attrName>ppt_w</p:attrName>
                                        </p:attrNameLst>
                                      </p:cBhvr>
                                      <p:tavLst>
                                        <p:tav tm="0">
                                          <p:val>
                                            <p:strVal val="#ppt_w"/>
                                          </p:val>
                                        </p:tav>
                                        <p:tav tm="100000">
                                          <p:val>
                                            <p:strVal val="#ppt_w"/>
                                          </p:val>
                                        </p:tav>
                                      </p:tavLst>
                                    </p:anim>
                                    <p:anim calcmode="lin" valueType="num">
                                      <p:cBhvr>
                                        <p:cTn id="522" dur="4000" fill="hold"/>
                                        <p:tgtEl>
                                          <p:spTgt spid="108"/>
                                        </p:tgtEl>
                                        <p:attrNameLst>
                                          <p:attrName>ppt_h</p:attrName>
                                        </p:attrNameLst>
                                      </p:cBhvr>
                                      <p:tavLst>
                                        <p:tav tm="0" fmla="#ppt_h*sin(2.5*pi*$)">
                                          <p:val>
                                            <p:fltVal val="0"/>
                                          </p:val>
                                        </p:tav>
                                        <p:tav tm="100000">
                                          <p:val>
                                            <p:fltVal val="1"/>
                                          </p:val>
                                        </p:tav>
                                      </p:tavLst>
                                    </p:anim>
                                  </p:childTnLst>
                                </p:cTn>
                              </p:par>
                              <p:par>
                                <p:cTn id="523" presetID="2" presetClass="exit" presetSubtype="1" fill="hold" nodeType="withEffect">
                                  <p:stCondLst>
                                    <p:cond delay="0"/>
                                  </p:stCondLst>
                                  <p:childTnLst>
                                    <p:anim calcmode="lin" valueType="num">
                                      <p:cBhvr additive="base">
                                        <p:cTn id="524" dur="4500"/>
                                        <p:tgtEl>
                                          <p:spTgt spid="108"/>
                                        </p:tgtEl>
                                        <p:attrNameLst>
                                          <p:attrName>ppt_x</p:attrName>
                                        </p:attrNameLst>
                                      </p:cBhvr>
                                      <p:tavLst>
                                        <p:tav tm="0">
                                          <p:val>
                                            <p:strVal val="ppt_x"/>
                                          </p:val>
                                        </p:tav>
                                        <p:tav tm="100000">
                                          <p:val>
                                            <p:strVal val="ppt_x"/>
                                          </p:val>
                                        </p:tav>
                                      </p:tavLst>
                                    </p:anim>
                                    <p:anim calcmode="lin" valueType="num">
                                      <p:cBhvr additive="base">
                                        <p:cTn id="525" dur="4500"/>
                                        <p:tgtEl>
                                          <p:spTgt spid="108"/>
                                        </p:tgtEl>
                                        <p:attrNameLst>
                                          <p:attrName>ppt_y</p:attrName>
                                        </p:attrNameLst>
                                      </p:cBhvr>
                                      <p:tavLst>
                                        <p:tav tm="0">
                                          <p:val>
                                            <p:strVal val="ppt_y"/>
                                          </p:val>
                                        </p:tav>
                                        <p:tav tm="100000">
                                          <p:val>
                                            <p:strVal val="0-ppt_h/2"/>
                                          </p:val>
                                        </p:tav>
                                      </p:tavLst>
                                    </p:anim>
                                    <p:set>
                                      <p:cBhvr>
                                        <p:cTn id="526" dur="1" fill="hold">
                                          <p:stCondLst>
                                            <p:cond delay="4499"/>
                                          </p:stCondLst>
                                        </p:cTn>
                                        <p:tgtEl>
                                          <p:spTgt spid="108"/>
                                        </p:tgtEl>
                                        <p:attrNameLst>
                                          <p:attrName>style.visibility</p:attrName>
                                        </p:attrNameLst>
                                      </p:cBhvr>
                                      <p:to>
                                        <p:strVal val="hidden"/>
                                      </p:to>
                                    </p:set>
                                  </p:childTnLst>
                                </p:cTn>
                              </p:par>
                              <p:par>
                                <p:cTn id="527" presetID="3" presetClass="exit" presetSubtype="10" fill="hold" nodeType="withEffect">
                                  <p:stCondLst>
                                    <p:cond delay="0"/>
                                  </p:stCondLst>
                                  <p:childTnLst>
                                    <p:animEffect transition="out" filter="blinds(horizontal)">
                                      <p:cBhvr>
                                        <p:cTn id="528" dur="6000"/>
                                        <p:tgtEl>
                                          <p:spTgt spid="108"/>
                                        </p:tgtEl>
                                      </p:cBhvr>
                                    </p:animEffect>
                                    <p:set>
                                      <p:cBhvr>
                                        <p:cTn id="529" dur="1" fill="hold">
                                          <p:stCondLst>
                                            <p:cond delay="5999"/>
                                          </p:stCondLst>
                                        </p:cTn>
                                        <p:tgtEl>
                                          <p:spTgt spid="108"/>
                                        </p:tgtEl>
                                        <p:attrNameLst>
                                          <p:attrName>style.visibility</p:attrName>
                                        </p:attrNameLst>
                                      </p:cBhvr>
                                      <p:to>
                                        <p:strVal val="hidden"/>
                                      </p:to>
                                    </p:set>
                                  </p:childTnLst>
                                </p:cTn>
                              </p:par>
                              <p:par>
                                <p:cTn id="530" presetID="2" presetClass="entr" presetSubtype="1" fill="hold" nodeType="withEffect">
                                  <p:stCondLst>
                                    <p:cond delay="0"/>
                                  </p:stCondLst>
                                  <p:childTnLst>
                                    <p:set>
                                      <p:cBhvr>
                                        <p:cTn id="531" dur="1" fill="hold">
                                          <p:stCondLst>
                                            <p:cond delay="0"/>
                                          </p:stCondLst>
                                        </p:cTn>
                                        <p:tgtEl>
                                          <p:spTgt spid="111"/>
                                        </p:tgtEl>
                                        <p:attrNameLst>
                                          <p:attrName>style.visibility</p:attrName>
                                        </p:attrNameLst>
                                      </p:cBhvr>
                                      <p:to>
                                        <p:strVal val="visible"/>
                                      </p:to>
                                    </p:set>
                                    <p:anim calcmode="lin" valueType="num">
                                      <p:cBhvr additive="base">
                                        <p:cTn id="532" dur="4000" fill="hold"/>
                                        <p:tgtEl>
                                          <p:spTgt spid="111"/>
                                        </p:tgtEl>
                                        <p:attrNameLst>
                                          <p:attrName>ppt_x</p:attrName>
                                        </p:attrNameLst>
                                      </p:cBhvr>
                                      <p:tavLst>
                                        <p:tav tm="0">
                                          <p:val>
                                            <p:strVal val="#ppt_x"/>
                                          </p:val>
                                        </p:tav>
                                        <p:tav tm="100000">
                                          <p:val>
                                            <p:strVal val="#ppt_x"/>
                                          </p:val>
                                        </p:tav>
                                      </p:tavLst>
                                    </p:anim>
                                    <p:anim calcmode="lin" valueType="num">
                                      <p:cBhvr additive="base">
                                        <p:cTn id="533" dur="4000" fill="hold"/>
                                        <p:tgtEl>
                                          <p:spTgt spid="111"/>
                                        </p:tgtEl>
                                        <p:attrNameLst>
                                          <p:attrName>ppt_y</p:attrName>
                                        </p:attrNameLst>
                                      </p:cBhvr>
                                      <p:tavLst>
                                        <p:tav tm="0">
                                          <p:val>
                                            <p:strVal val="0-#ppt_h/2"/>
                                          </p:val>
                                        </p:tav>
                                        <p:tav tm="100000">
                                          <p:val>
                                            <p:strVal val="#ppt_y"/>
                                          </p:val>
                                        </p:tav>
                                      </p:tavLst>
                                    </p:anim>
                                  </p:childTnLst>
                                </p:cTn>
                              </p:par>
                              <p:par>
                                <p:cTn id="534" presetID="19" presetClass="entr" presetSubtype="5" fill="hold" nodeType="withEffect">
                                  <p:stCondLst>
                                    <p:cond delay="0"/>
                                  </p:stCondLst>
                                  <p:childTnLst>
                                    <p:set>
                                      <p:cBhvr>
                                        <p:cTn id="535" dur="1" fill="hold">
                                          <p:stCondLst>
                                            <p:cond delay="0"/>
                                          </p:stCondLst>
                                        </p:cTn>
                                        <p:tgtEl>
                                          <p:spTgt spid="111"/>
                                        </p:tgtEl>
                                        <p:attrNameLst>
                                          <p:attrName>style.visibility</p:attrName>
                                        </p:attrNameLst>
                                      </p:cBhvr>
                                      <p:to>
                                        <p:strVal val="visible"/>
                                      </p:to>
                                    </p:set>
                                    <p:anim calcmode="lin" valueType="num">
                                      <p:cBhvr>
                                        <p:cTn id="536" dur="4000" fill="hold"/>
                                        <p:tgtEl>
                                          <p:spTgt spid="111"/>
                                        </p:tgtEl>
                                        <p:attrNameLst>
                                          <p:attrName>ppt_w</p:attrName>
                                        </p:attrNameLst>
                                      </p:cBhvr>
                                      <p:tavLst>
                                        <p:tav tm="0">
                                          <p:val>
                                            <p:strVal val="#ppt_w"/>
                                          </p:val>
                                        </p:tav>
                                        <p:tav tm="100000">
                                          <p:val>
                                            <p:strVal val="#ppt_w"/>
                                          </p:val>
                                        </p:tav>
                                      </p:tavLst>
                                    </p:anim>
                                    <p:anim calcmode="lin" valueType="num">
                                      <p:cBhvr>
                                        <p:cTn id="537" dur="4000" fill="hold"/>
                                        <p:tgtEl>
                                          <p:spTgt spid="111"/>
                                        </p:tgtEl>
                                        <p:attrNameLst>
                                          <p:attrName>ppt_h</p:attrName>
                                        </p:attrNameLst>
                                      </p:cBhvr>
                                      <p:tavLst>
                                        <p:tav tm="0" fmla="#ppt_h*sin(2.5*pi*$)">
                                          <p:val>
                                            <p:fltVal val="0"/>
                                          </p:val>
                                        </p:tav>
                                        <p:tav tm="100000">
                                          <p:val>
                                            <p:fltVal val="1"/>
                                          </p:val>
                                        </p:tav>
                                      </p:tavLst>
                                    </p:anim>
                                  </p:childTnLst>
                                </p:cTn>
                              </p:par>
                              <p:par>
                                <p:cTn id="538" presetID="2" presetClass="exit" presetSubtype="1" fill="hold" nodeType="withEffect">
                                  <p:stCondLst>
                                    <p:cond delay="0"/>
                                  </p:stCondLst>
                                  <p:childTnLst>
                                    <p:anim calcmode="lin" valueType="num">
                                      <p:cBhvr additive="base">
                                        <p:cTn id="539" dur="4500"/>
                                        <p:tgtEl>
                                          <p:spTgt spid="111"/>
                                        </p:tgtEl>
                                        <p:attrNameLst>
                                          <p:attrName>ppt_x</p:attrName>
                                        </p:attrNameLst>
                                      </p:cBhvr>
                                      <p:tavLst>
                                        <p:tav tm="0">
                                          <p:val>
                                            <p:strVal val="ppt_x"/>
                                          </p:val>
                                        </p:tav>
                                        <p:tav tm="100000">
                                          <p:val>
                                            <p:strVal val="ppt_x"/>
                                          </p:val>
                                        </p:tav>
                                      </p:tavLst>
                                    </p:anim>
                                    <p:anim calcmode="lin" valueType="num">
                                      <p:cBhvr additive="base">
                                        <p:cTn id="540" dur="4500"/>
                                        <p:tgtEl>
                                          <p:spTgt spid="111"/>
                                        </p:tgtEl>
                                        <p:attrNameLst>
                                          <p:attrName>ppt_y</p:attrName>
                                        </p:attrNameLst>
                                      </p:cBhvr>
                                      <p:tavLst>
                                        <p:tav tm="0">
                                          <p:val>
                                            <p:strVal val="ppt_y"/>
                                          </p:val>
                                        </p:tav>
                                        <p:tav tm="100000">
                                          <p:val>
                                            <p:strVal val="0-ppt_h/2"/>
                                          </p:val>
                                        </p:tav>
                                      </p:tavLst>
                                    </p:anim>
                                    <p:set>
                                      <p:cBhvr>
                                        <p:cTn id="541" dur="1" fill="hold">
                                          <p:stCondLst>
                                            <p:cond delay="4499"/>
                                          </p:stCondLst>
                                        </p:cTn>
                                        <p:tgtEl>
                                          <p:spTgt spid="111"/>
                                        </p:tgtEl>
                                        <p:attrNameLst>
                                          <p:attrName>style.visibility</p:attrName>
                                        </p:attrNameLst>
                                      </p:cBhvr>
                                      <p:to>
                                        <p:strVal val="hidden"/>
                                      </p:to>
                                    </p:set>
                                  </p:childTnLst>
                                </p:cTn>
                              </p:par>
                              <p:par>
                                <p:cTn id="542" presetID="3" presetClass="exit" presetSubtype="10" fill="hold" nodeType="withEffect">
                                  <p:stCondLst>
                                    <p:cond delay="0"/>
                                  </p:stCondLst>
                                  <p:childTnLst>
                                    <p:animEffect transition="out" filter="blinds(horizontal)">
                                      <p:cBhvr>
                                        <p:cTn id="543" dur="6000"/>
                                        <p:tgtEl>
                                          <p:spTgt spid="111"/>
                                        </p:tgtEl>
                                      </p:cBhvr>
                                    </p:animEffect>
                                    <p:set>
                                      <p:cBhvr>
                                        <p:cTn id="544" dur="1" fill="hold">
                                          <p:stCondLst>
                                            <p:cond delay="5999"/>
                                          </p:stCondLst>
                                        </p:cTn>
                                        <p:tgtEl>
                                          <p:spTgt spid="111"/>
                                        </p:tgtEl>
                                        <p:attrNameLst>
                                          <p:attrName>style.visibility</p:attrName>
                                        </p:attrNameLst>
                                      </p:cBhvr>
                                      <p:to>
                                        <p:strVal val="hidden"/>
                                      </p:to>
                                    </p:set>
                                  </p:childTnLst>
                                </p:cTn>
                              </p:par>
                              <p:par>
                                <p:cTn id="545" presetID="2" presetClass="entr" presetSubtype="1" fill="hold" nodeType="withEffect">
                                  <p:stCondLst>
                                    <p:cond delay="0"/>
                                  </p:stCondLst>
                                  <p:childTnLst>
                                    <p:set>
                                      <p:cBhvr>
                                        <p:cTn id="546" dur="1" fill="hold">
                                          <p:stCondLst>
                                            <p:cond delay="0"/>
                                          </p:stCondLst>
                                        </p:cTn>
                                        <p:tgtEl>
                                          <p:spTgt spid="114"/>
                                        </p:tgtEl>
                                        <p:attrNameLst>
                                          <p:attrName>style.visibility</p:attrName>
                                        </p:attrNameLst>
                                      </p:cBhvr>
                                      <p:to>
                                        <p:strVal val="visible"/>
                                      </p:to>
                                    </p:set>
                                    <p:anim calcmode="lin" valueType="num">
                                      <p:cBhvr additive="base">
                                        <p:cTn id="547" dur="4000" fill="hold"/>
                                        <p:tgtEl>
                                          <p:spTgt spid="114"/>
                                        </p:tgtEl>
                                        <p:attrNameLst>
                                          <p:attrName>ppt_x</p:attrName>
                                        </p:attrNameLst>
                                      </p:cBhvr>
                                      <p:tavLst>
                                        <p:tav tm="0">
                                          <p:val>
                                            <p:strVal val="#ppt_x"/>
                                          </p:val>
                                        </p:tav>
                                        <p:tav tm="100000">
                                          <p:val>
                                            <p:strVal val="#ppt_x"/>
                                          </p:val>
                                        </p:tav>
                                      </p:tavLst>
                                    </p:anim>
                                    <p:anim calcmode="lin" valueType="num">
                                      <p:cBhvr additive="base">
                                        <p:cTn id="548" dur="4000" fill="hold"/>
                                        <p:tgtEl>
                                          <p:spTgt spid="114"/>
                                        </p:tgtEl>
                                        <p:attrNameLst>
                                          <p:attrName>ppt_y</p:attrName>
                                        </p:attrNameLst>
                                      </p:cBhvr>
                                      <p:tavLst>
                                        <p:tav tm="0">
                                          <p:val>
                                            <p:strVal val="0-#ppt_h/2"/>
                                          </p:val>
                                        </p:tav>
                                        <p:tav tm="100000">
                                          <p:val>
                                            <p:strVal val="#ppt_y"/>
                                          </p:val>
                                        </p:tav>
                                      </p:tavLst>
                                    </p:anim>
                                  </p:childTnLst>
                                </p:cTn>
                              </p:par>
                              <p:par>
                                <p:cTn id="549" presetID="19" presetClass="entr" presetSubtype="5" fill="hold" nodeType="withEffect">
                                  <p:stCondLst>
                                    <p:cond delay="0"/>
                                  </p:stCondLst>
                                  <p:childTnLst>
                                    <p:set>
                                      <p:cBhvr>
                                        <p:cTn id="550" dur="1" fill="hold">
                                          <p:stCondLst>
                                            <p:cond delay="0"/>
                                          </p:stCondLst>
                                        </p:cTn>
                                        <p:tgtEl>
                                          <p:spTgt spid="114"/>
                                        </p:tgtEl>
                                        <p:attrNameLst>
                                          <p:attrName>style.visibility</p:attrName>
                                        </p:attrNameLst>
                                      </p:cBhvr>
                                      <p:to>
                                        <p:strVal val="visible"/>
                                      </p:to>
                                    </p:set>
                                    <p:anim calcmode="lin" valueType="num">
                                      <p:cBhvr>
                                        <p:cTn id="551" dur="4000" fill="hold"/>
                                        <p:tgtEl>
                                          <p:spTgt spid="114"/>
                                        </p:tgtEl>
                                        <p:attrNameLst>
                                          <p:attrName>ppt_w</p:attrName>
                                        </p:attrNameLst>
                                      </p:cBhvr>
                                      <p:tavLst>
                                        <p:tav tm="0">
                                          <p:val>
                                            <p:strVal val="#ppt_w"/>
                                          </p:val>
                                        </p:tav>
                                        <p:tav tm="100000">
                                          <p:val>
                                            <p:strVal val="#ppt_w"/>
                                          </p:val>
                                        </p:tav>
                                      </p:tavLst>
                                    </p:anim>
                                    <p:anim calcmode="lin" valueType="num">
                                      <p:cBhvr>
                                        <p:cTn id="552" dur="4000" fill="hold"/>
                                        <p:tgtEl>
                                          <p:spTgt spid="114"/>
                                        </p:tgtEl>
                                        <p:attrNameLst>
                                          <p:attrName>ppt_h</p:attrName>
                                        </p:attrNameLst>
                                      </p:cBhvr>
                                      <p:tavLst>
                                        <p:tav tm="0" fmla="#ppt_h*sin(2.5*pi*$)">
                                          <p:val>
                                            <p:fltVal val="0"/>
                                          </p:val>
                                        </p:tav>
                                        <p:tav tm="100000">
                                          <p:val>
                                            <p:fltVal val="1"/>
                                          </p:val>
                                        </p:tav>
                                      </p:tavLst>
                                    </p:anim>
                                  </p:childTnLst>
                                </p:cTn>
                              </p:par>
                              <p:par>
                                <p:cTn id="553" presetID="2" presetClass="exit" presetSubtype="1" fill="hold" nodeType="withEffect">
                                  <p:stCondLst>
                                    <p:cond delay="0"/>
                                  </p:stCondLst>
                                  <p:childTnLst>
                                    <p:anim calcmode="lin" valueType="num">
                                      <p:cBhvr additive="base">
                                        <p:cTn id="554" dur="4500"/>
                                        <p:tgtEl>
                                          <p:spTgt spid="114"/>
                                        </p:tgtEl>
                                        <p:attrNameLst>
                                          <p:attrName>ppt_x</p:attrName>
                                        </p:attrNameLst>
                                      </p:cBhvr>
                                      <p:tavLst>
                                        <p:tav tm="0">
                                          <p:val>
                                            <p:strVal val="ppt_x"/>
                                          </p:val>
                                        </p:tav>
                                        <p:tav tm="100000">
                                          <p:val>
                                            <p:strVal val="ppt_x"/>
                                          </p:val>
                                        </p:tav>
                                      </p:tavLst>
                                    </p:anim>
                                    <p:anim calcmode="lin" valueType="num">
                                      <p:cBhvr additive="base">
                                        <p:cTn id="555" dur="4500"/>
                                        <p:tgtEl>
                                          <p:spTgt spid="114"/>
                                        </p:tgtEl>
                                        <p:attrNameLst>
                                          <p:attrName>ppt_y</p:attrName>
                                        </p:attrNameLst>
                                      </p:cBhvr>
                                      <p:tavLst>
                                        <p:tav tm="0">
                                          <p:val>
                                            <p:strVal val="ppt_y"/>
                                          </p:val>
                                        </p:tav>
                                        <p:tav tm="100000">
                                          <p:val>
                                            <p:strVal val="0-ppt_h/2"/>
                                          </p:val>
                                        </p:tav>
                                      </p:tavLst>
                                    </p:anim>
                                    <p:set>
                                      <p:cBhvr>
                                        <p:cTn id="556" dur="1" fill="hold">
                                          <p:stCondLst>
                                            <p:cond delay="4499"/>
                                          </p:stCondLst>
                                        </p:cTn>
                                        <p:tgtEl>
                                          <p:spTgt spid="114"/>
                                        </p:tgtEl>
                                        <p:attrNameLst>
                                          <p:attrName>style.visibility</p:attrName>
                                        </p:attrNameLst>
                                      </p:cBhvr>
                                      <p:to>
                                        <p:strVal val="hidden"/>
                                      </p:to>
                                    </p:set>
                                  </p:childTnLst>
                                </p:cTn>
                              </p:par>
                              <p:par>
                                <p:cTn id="557" presetID="3" presetClass="exit" presetSubtype="10" fill="hold" nodeType="withEffect">
                                  <p:stCondLst>
                                    <p:cond delay="0"/>
                                  </p:stCondLst>
                                  <p:childTnLst>
                                    <p:animEffect transition="out" filter="blinds(horizontal)">
                                      <p:cBhvr>
                                        <p:cTn id="558" dur="6000"/>
                                        <p:tgtEl>
                                          <p:spTgt spid="114"/>
                                        </p:tgtEl>
                                      </p:cBhvr>
                                    </p:animEffect>
                                    <p:set>
                                      <p:cBhvr>
                                        <p:cTn id="559" dur="1" fill="hold">
                                          <p:stCondLst>
                                            <p:cond delay="5999"/>
                                          </p:stCondLst>
                                        </p:cTn>
                                        <p:tgtEl>
                                          <p:spTgt spid="114"/>
                                        </p:tgtEl>
                                        <p:attrNameLst>
                                          <p:attrName>style.visibility</p:attrName>
                                        </p:attrNameLst>
                                      </p:cBhvr>
                                      <p:to>
                                        <p:strVal val="hidden"/>
                                      </p:to>
                                    </p:set>
                                  </p:childTnLst>
                                </p:cTn>
                              </p:par>
                              <p:par>
                                <p:cTn id="560" presetID="2" presetClass="entr" presetSubtype="1" fill="hold" nodeType="withEffect">
                                  <p:stCondLst>
                                    <p:cond delay="0"/>
                                  </p:stCondLst>
                                  <p:childTnLst>
                                    <p:set>
                                      <p:cBhvr>
                                        <p:cTn id="561" dur="1" fill="hold">
                                          <p:stCondLst>
                                            <p:cond delay="0"/>
                                          </p:stCondLst>
                                        </p:cTn>
                                        <p:tgtEl>
                                          <p:spTgt spid="117"/>
                                        </p:tgtEl>
                                        <p:attrNameLst>
                                          <p:attrName>style.visibility</p:attrName>
                                        </p:attrNameLst>
                                      </p:cBhvr>
                                      <p:to>
                                        <p:strVal val="visible"/>
                                      </p:to>
                                    </p:set>
                                    <p:anim calcmode="lin" valueType="num">
                                      <p:cBhvr additive="base">
                                        <p:cTn id="562" dur="4000" fill="hold"/>
                                        <p:tgtEl>
                                          <p:spTgt spid="117"/>
                                        </p:tgtEl>
                                        <p:attrNameLst>
                                          <p:attrName>ppt_x</p:attrName>
                                        </p:attrNameLst>
                                      </p:cBhvr>
                                      <p:tavLst>
                                        <p:tav tm="0">
                                          <p:val>
                                            <p:strVal val="#ppt_x"/>
                                          </p:val>
                                        </p:tav>
                                        <p:tav tm="100000">
                                          <p:val>
                                            <p:strVal val="#ppt_x"/>
                                          </p:val>
                                        </p:tav>
                                      </p:tavLst>
                                    </p:anim>
                                    <p:anim calcmode="lin" valueType="num">
                                      <p:cBhvr additive="base">
                                        <p:cTn id="563" dur="4000" fill="hold"/>
                                        <p:tgtEl>
                                          <p:spTgt spid="117"/>
                                        </p:tgtEl>
                                        <p:attrNameLst>
                                          <p:attrName>ppt_y</p:attrName>
                                        </p:attrNameLst>
                                      </p:cBhvr>
                                      <p:tavLst>
                                        <p:tav tm="0">
                                          <p:val>
                                            <p:strVal val="0-#ppt_h/2"/>
                                          </p:val>
                                        </p:tav>
                                        <p:tav tm="100000">
                                          <p:val>
                                            <p:strVal val="#ppt_y"/>
                                          </p:val>
                                        </p:tav>
                                      </p:tavLst>
                                    </p:anim>
                                  </p:childTnLst>
                                </p:cTn>
                              </p:par>
                              <p:par>
                                <p:cTn id="564" presetID="19" presetClass="entr" presetSubtype="5" fill="hold" nodeType="withEffect">
                                  <p:stCondLst>
                                    <p:cond delay="0"/>
                                  </p:stCondLst>
                                  <p:childTnLst>
                                    <p:set>
                                      <p:cBhvr>
                                        <p:cTn id="565" dur="1" fill="hold">
                                          <p:stCondLst>
                                            <p:cond delay="0"/>
                                          </p:stCondLst>
                                        </p:cTn>
                                        <p:tgtEl>
                                          <p:spTgt spid="117"/>
                                        </p:tgtEl>
                                        <p:attrNameLst>
                                          <p:attrName>style.visibility</p:attrName>
                                        </p:attrNameLst>
                                      </p:cBhvr>
                                      <p:to>
                                        <p:strVal val="visible"/>
                                      </p:to>
                                    </p:set>
                                    <p:anim calcmode="lin" valueType="num">
                                      <p:cBhvr>
                                        <p:cTn id="566" dur="4000" fill="hold"/>
                                        <p:tgtEl>
                                          <p:spTgt spid="117"/>
                                        </p:tgtEl>
                                        <p:attrNameLst>
                                          <p:attrName>ppt_w</p:attrName>
                                        </p:attrNameLst>
                                      </p:cBhvr>
                                      <p:tavLst>
                                        <p:tav tm="0">
                                          <p:val>
                                            <p:strVal val="#ppt_w"/>
                                          </p:val>
                                        </p:tav>
                                        <p:tav tm="100000">
                                          <p:val>
                                            <p:strVal val="#ppt_w"/>
                                          </p:val>
                                        </p:tav>
                                      </p:tavLst>
                                    </p:anim>
                                    <p:anim calcmode="lin" valueType="num">
                                      <p:cBhvr>
                                        <p:cTn id="567" dur="4000" fill="hold"/>
                                        <p:tgtEl>
                                          <p:spTgt spid="117"/>
                                        </p:tgtEl>
                                        <p:attrNameLst>
                                          <p:attrName>ppt_h</p:attrName>
                                        </p:attrNameLst>
                                      </p:cBhvr>
                                      <p:tavLst>
                                        <p:tav tm="0" fmla="#ppt_h*sin(2.5*pi*$)">
                                          <p:val>
                                            <p:fltVal val="0"/>
                                          </p:val>
                                        </p:tav>
                                        <p:tav tm="100000">
                                          <p:val>
                                            <p:fltVal val="1"/>
                                          </p:val>
                                        </p:tav>
                                      </p:tavLst>
                                    </p:anim>
                                  </p:childTnLst>
                                </p:cTn>
                              </p:par>
                              <p:par>
                                <p:cTn id="568" presetID="2" presetClass="exit" presetSubtype="1" fill="hold" nodeType="withEffect">
                                  <p:stCondLst>
                                    <p:cond delay="0"/>
                                  </p:stCondLst>
                                  <p:childTnLst>
                                    <p:anim calcmode="lin" valueType="num">
                                      <p:cBhvr additive="base">
                                        <p:cTn id="569" dur="4500"/>
                                        <p:tgtEl>
                                          <p:spTgt spid="117"/>
                                        </p:tgtEl>
                                        <p:attrNameLst>
                                          <p:attrName>ppt_x</p:attrName>
                                        </p:attrNameLst>
                                      </p:cBhvr>
                                      <p:tavLst>
                                        <p:tav tm="0">
                                          <p:val>
                                            <p:strVal val="ppt_x"/>
                                          </p:val>
                                        </p:tav>
                                        <p:tav tm="100000">
                                          <p:val>
                                            <p:strVal val="ppt_x"/>
                                          </p:val>
                                        </p:tav>
                                      </p:tavLst>
                                    </p:anim>
                                    <p:anim calcmode="lin" valueType="num">
                                      <p:cBhvr additive="base">
                                        <p:cTn id="570" dur="4500"/>
                                        <p:tgtEl>
                                          <p:spTgt spid="117"/>
                                        </p:tgtEl>
                                        <p:attrNameLst>
                                          <p:attrName>ppt_y</p:attrName>
                                        </p:attrNameLst>
                                      </p:cBhvr>
                                      <p:tavLst>
                                        <p:tav tm="0">
                                          <p:val>
                                            <p:strVal val="ppt_y"/>
                                          </p:val>
                                        </p:tav>
                                        <p:tav tm="100000">
                                          <p:val>
                                            <p:strVal val="0-ppt_h/2"/>
                                          </p:val>
                                        </p:tav>
                                      </p:tavLst>
                                    </p:anim>
                                    <p:set>
                                      <p:cBhvr>
                                        <p:cTn id="571" dur="1" fill="hold">
                                          <p:stCondLst>
                                            <p:cond delay="4499"/>
                                          </p:stCondLst>
                                        </p:cTn>
                                        <p:tgtEl>
                                          <p:spTgt spid="117"/>
                                        </p:tgtEl>
                                        <p:attrNameLst>
                                          <p:attrName>style.visibility</p:attrName>
                                        </p:attrNameLst>
                                      </p:cBhvr>
                                      <p:to>
                                        <p:strVal val="hidden"/>
                                      </p:to>
                                    </p:set>
                                  </p:childTnLst>
                                </p:cTn>
                              </p:par>
                              <p:par>
                                <p:cTn id="572" presetID="3" presetClass="exit" presetSubtype="10" fill="hold" nodeType="withEffect">
                                  <p:stCondLst>
                                    <p:cond delay="0"/>
                                  </p:stCondLst>
                                  <p:childTnLst>
                                    <p:animEffect transition="out" filter="blinds(horizontal)">
                                      <p:cBhvr>
                                        <p:cTn id="573" dur="6000"/>
                                        <p:tgtEl>
                                          <p:spTgt spid="117"/>
                                        </p:tgtEl>
                                      </p:cBhvr>
                                    </p:animEffect>
                                    <p:set>
                                      <p:cBhvr>
                                        <p:cTn id="574" dur="1" fill="hold">
                                          <p:stCondLst>
                                            <p:cond delay="5999"/>
                                          </p:stCondLst>
                                        </p:cTn>
                                        <p:tgtEl>
                                          <p:spTgt spid="117"/>
                                        </p:tgtEl>
                                        <p:attrNameLst>
                                          <p:attrName>style.visibility</p:attrName>
                                        </p:attrNameLst>
                                      </p:cBhvr>
                                      <p:to>
                                        <p:strVal val="hidden"/>
                                      </p:to>
                                    </p:set>
                                  </p:childTnLst>
                                </p:cTn>
                              </p:par>
                              <p:par>
                                <p:cTn id="575" presetID="2" presetClass="entr" presetSubtype="1" fill="hold" nodeType="withEffect">
                                  <p:stCondLst>
                                    <p:cond delay="0"/>
                                  </p:stCondLst>
                                  <p:childTnLst>
                                    <p:set>
                                      <p:cBhvr>
                                        <p:cTn id="576" dur="1" fill="hold">
                                          <p:stCondLst>
                                            <p:cond delay="0"/>
                                          </p:stCondLst>
                                        </p:cTn>
                                        <p:tgtEl>
                                          <p:spTgt spid="120"/>
                                        </p:tgtEl>
                                        <p:attrNameLst>
                                          <p:attrName>style.visibility</p:attrName>
                                        </p:attrNameLst>
                                      </p:cBhvr>
                                      <p:to>
                                        <p:strVal val="visible"/>
                                      </p:to>
                                    </p:set>
                                    <p:anim calcmode="lin" valueType="num">
                                      <p:cBhvr additive="base">
                                        <p:cTn id="577" dur="4000" fill="hold"/>
                                        <p:tgtEl>
                                          <p:spTgt spid="120"/>
                                        </p:tgtEl>
                                        <p:attrNameLst>
                                          <p:attrName>ppt_x</p:attrName>
                                        </p:attrNameLst>
                                      </p:cBhvr>
                                      <p:tavLst>
                                        <p:tav tm="0">
                                          <p:val>
                                            <p:strVal val="#ppt_x"/>
                                          </p:val>
                                        </p:tav>
                                        <p:tav tm="100000">
                                          <p:val>
                                            <p:strVal val="#ppt_x"/>
                                          </p:val>
                                        </p:tav>
                                      </p:tavLst>
                                    </p:anim>
                                    <p:anim calcmode="lin" valueType="num">
                                      <p:cBhvr additive="base">
                                        <p:cTn id="578" dur="4000" fill="hold"/>
                                        <p:tgtEl>
                                          <p:spTgt spid="120"/>
                                        </p:tgtEl>
                                        <p:attrNameLst>
                                          <p:attrName>ppt_y</p:attrName>
                                        </p:attrNameLst>
                                      </p:cBhvr>
                                      <p:tavLst>
                                        <p:tav tm="0">
                                          <p:val>
                                            <p:strVal val="0-#ppt_h/2"/>
                                          </p:val>
                                        </p:tav>
                                        <p:tav tm="100000">
                                          <p:val>
                                            <p:strVal val="#ppt_y"/>
                                          </p:val>
                                        </p:tav>
                                      </p:tavLst>
                                    </p:anim>
                                  </p:childTnLst>
                                </p:cTn>
                              </p:par>
                              <p:par>
                                <p:cTn id="579" presetID="19" presetClass="entr" presetSubtype="5" fill="hold" nodeType="withEffect">
                                  <p:stCondLst>
                                    <p:cond delay="0"/>
                                  </p:stCondLst>
                                  <p:childTnLst>
                                    <p:set>
                                      <p:cBhvr>
                                        <p:cTn id="580" dur="1" fill="hold">
                                          <p:stCondLst>
                                            <p:cond delay="0"/>
                                          </p:stCondLst>
                                        </p:cTn>
                                        <p:tgtEl>
                                          <p:spTgt spid="120"/>
                                        </p:tgtEl>
                                        <p:attrNameLst>
                                          <p:attrName>style.visibility</p:attrName>
                                        </p:attrNameLst>
                                      </p:cBhvr>
                                      <p:to>
                                        <p:strVal val="visible"/>
                                      </p:to>
                                    </p:set>
                                    <p:anim calcmode="lin" valueType="num">
                                      <p:cBhvr>
                                        <p:cTn id="581" dur="4000" fill="hold"/>
                                        <p:tgtEl>
                                          <p:spTgt spid="120"/>
                                        </p:tgtEl>
                                        <p:attrNameLst>
                                          <p:attrName>ppt_w</p:attrName>
                                        </p:attrNameLst>
                                      </p:cBhvr>
                                      <p:tavLst>
                                        <p:tav tm="0">
                                          <p:val>
                                            <p:strVal val="#ppt_w"/>
                                          </p:val>
                                        </p:tav>
                                        <p:tav tm="100000">
                                          <p:val>
                                            <p:strVal val="#ppt_w"/>
                                          </p:val>
                                        </p:tav>
                                      </p:tavLst>
                                    </p:anim>
                                    <p:anim calcmode="lin" valueType="num">
                                      <p:cBhvr>
                                        <p:cTn id="582" dur="4000" fill="hold"/>
                                        <p:tgtEl>
                                          <p:spTgt spid="120"/>
                                        </p:tgtEl>
                                        <p:attrNameLst>
                                          <p:attrName>ppt_h</p:attrName>
                                        </p:attrNameLst>
                                      </p:cBhvr>
                                      <p:tavLst>
                                        <p:tav tm="0" fmla="#ppt_h*sin(2.5*pi*$)">
                                          <p:val>
                                            <p:fltVal val="0"/>
                                          </p:val>
                                        </p:tav>
                                        <p:tav tm="100000">
                                          <p:val>
                                            <p:fltVal val="1"/>
                                          </p:val>
                                        </p:tav>
                                      </p:tavLst>
                                    </p:anim>
                                  </p:childTnLst>
                                </p:cTn>
                              </p:par>
                              <p:par>
                                <p:cTn id="583" presetID="2" presetClass="exit" presetSubtype="1" fill="hold" nodeType="withEffect">
                                  <p:stCondLst>
                                    <p:cond delay="0"/>
                                  </p:stCondLst>
                                  <p:childTnLst>
                                    <p:anim calcmode="lin" valueType="num">
                                      <p:cBhvr additive="base">
                                        <p:cTn id="584" dur="4500"/>
                                        <p:tgtEl>
                                          <p:spTgt spid="120"/>
                                        </p:tgtEl>
                                        <p:attrNameLst>
                                          <p:attrName>ppt_x</p:attrName>
                                        </p:attrNameLst>
                                      </p:cBhvr>
                                      <p:tavLst>
                                        <p:tav tm="0">
                                          <p:val>
                                            <p:strVal val="ppt_x"/>
                                          </p:val>
                                        </p:tav>
                                        <p:tav tm="100000">
                                          <p:val>
                                            <p:strVal val="ppt_x"/>
                                          </p:val>
                                        </p:tav>
                                      </p:tavLst>
                                    </p:anim>
                                    <p:anim calcmode="lin" valueType="num">
                                      <p:cBhvr additive="base">
                                        <p:cTn id="585" dur="4500"/>
                                        <p:tgtEl>
                                          <p:spTgt spid="120"/>
                                        </p:tgtEl>
                                        <p:attrNameLst>
                                          <p:attrName>ppt_y</p:attrName>
                                        </p:attrNameLst>
                                      </p:cBhvr>
                                      <p:tavLst>
                                        <p:tav tm="0">
                                          <p:val>
                                            <p:strVal val="ppt_y"/>
                                          </p:val>
                                        </p:tav>
                                        <p:tav tm="100000">
                                          <p:val>
                                            <p:strVal val="0-ppt_h/2"/>
                                          </p:val>
                                        </p:tav>
                                      </p:tavLst>
                                    </p:anim>
                                    <p:set>
                                      <p:cBhvr>
                                        <p:cTn id="586" dur="1" fill="hold">
                                          <p:stCondLst>
                                            <p:cond delay="4499"/>
                                          </p:stCondLst>
                                        </p:cTn>
                                        <p:tgtEl>
                                          <p:spTgt spid="120"/>
                                        </p:tgtEl>
                                        <p:attrNameLst>
                                          <p:attrName>style.visibility</p:attrName>
                                        </p:attrNameLst>
                                      </p:cBhvr>
                                      <p:to>
                                        <p:strVal val="hidden"/>
                                      </p:to>
                                    </p:set>
                                  </p:childTnLst>
                                </p:cTn>
                              </p:par>
                              <p:par>
                                <p:cTn id="587" presetID="3" presetClass="exit" presetSubtype="10" fill="hold" nodeType="withEffect">
                                  <p:stCondLst>
                                    <p:cond delay="0"/>
                                  </p:stCondLst>
                                  <p:childTnLst>
                                    <p:animEffect transition="out" filter="blinds(horizontal)">
                                      <p:cBhvr>
                                        <p:cTn id="588" dur="6000"/>
                                        <p:tgtEl>
                                          <p:spTgt spid="120"/>
                                        </p:tgtEl>
                                      </p:cBhvr>
                                    </p:animEffect>
                                    <p:set>
                                      <p:cBhvr>
                                        <p:cTn id="589" dur="1" fill="hold">
                                          <p:stCondLst>
                                            <p:cond delay="5999"/>
                                          </p:stCondLst>
                                        </p:cTn>
                                        <p:tgtEl>
                                          <p:spTgt spid="120"/>
                                        </p:tgtEl>
                                        <p:attrNameLst>
                                          <p:attrName>style.visibility</p:attrName>
                                        </p:attrNameLst>
                                      </p:cBhvr>
                                      <p:to>
                                        <p:strVal val="hidden"/>
                                      </p:to>
                                    </p:set>
                                  </p:childTnLst>
                                </p:cTn>
                              </p:par>
                              <p:par>
                                <p:cTn id="590" presetID="2" presetClass="entr" presetSubtype="1" fill="hold" nodeType="withEffect">
                                  <p:stCondLst>
                                    <p:cond delay="0"/>
                                  </p:stCondLst>
                                  <p:childTnLst>
                                    <p:set>
                                      <p:cBhvr>
                                        <p:cTn id="591" dur="1" fill="hold">
                                          <p:stCondLst>
                                            <p:cond delay="0"/>
                                          </p:stCondLst>
                                        </p:cTn>
                                        <p:tgtEl>
                                          <p:spTgt spid="123"/>
                                        </p:tgtEl>
                                        <p:attrNameLst>
                                          <p:attrName>style.visibility</p:attrName>
                                        </p:attrNameLst>
                                      </p:cBhvr>
                                      <p:to>
                                        <p:strVal val="visible"/>
                                      </p:to>
                                    </p:set>
                                    <p:anim calcmode="lin" valueType="num">
                                      <p:cBhvr additive="base">
                                        <p:cTn id="592" dur="4000" fill="hold"/>
                                        <p:tgtEl>
                                          <p:spTgt spid="123"/>
                                        </p:tgtEl>
                                        <p:attrNameLst>
                                          <p:attrName>ppt_x</p:attrName>
                                        </p:attrNameLst>
                                      </p:cBhvr>
                                      <p:tavLst>
                                        <p:tav tm="0">
                                          <p:val>
                                            <p:strVal val="#ppt_x"/>
                                          </p:val>
                                        </p:tav>
                                        <p:tav tm="100000">
                                          <p:val>
                                            <p:strVal val="#ppt_x"/>
                                          </p:val>
                                        </p:tav>
                                      </p:tavLst>
                                    </p:anim>
                                    <p:anim calcmode="lin" valueType="num">
                                      <p:cBhvr additive="base">
                                        <p:cTn id="593" dur="4000" fill="hold"/>
                                        <p:tgtEl>
                                          <p:spTgt spid="123"/>
                                        </p:tgtEl>
                                        <p:attrNameLst>
                                          <p:attrName>ppt_y</p:attrName>
                                        </p:attrNameLst>
                                      </p:cBhvr>
                                      <p:tavLst>
                                        <p:tav tm="0">
                                          <p:val>
                                            <p:strVal val="0-#ppt_h/2"/>
                                          </p:val>
                                        </p:tav>
                                        <p:tav tm="100000">
                                          <p:val>
                                            <p:strVal val="#ppt_y"/>
                                          </p:val>
                                        </p:tav>
                                      </p:tavLst>
                                    </p:anim>
                                  </p:childTnLst>
                                </p:cTn>
                              </p:par>
                              <p:par>
                                <p:cTn id="594" presetID="19" presetClass="entr" presetSubtype="5" fill="hold" nodeType="withEffect">
                                  <p:stCondLst>
                                    <p:cond delay="0"/>
                                  </p:stCondLst>
                                  <p:childTnLst>
                                    <p:set>
                                      <p:cBhvr>
                                        <p:cTn id="595" dur="1" fill="hold">
                                          <p:stCondLst>
                                            <p:cond delay="0"/>
                                          </p:stCondLst>
                                        </p:cTn>
                                        <p:tgtEl>
                                          <p:spTgt spid="123"/>
                                        </p:tgtEl>
                                        <p:attrNameLst>
                                          <p:attrName>style.visibility</p:attrName>
                                        </p:attrNameLst>
                                      </p:cBhvr>
                                      <p:to>
                                        <p:strVal val="visible"/>
                                      </p:to>
                                    </p:set>
                                    <p:anim calcmode="lin" valueType="num">
                                      <p:cBhvr>
                                        <p:cTn id="596" dur="4000" fill="hold"/>
                                        <p:tgtEl>
                                          <p:spTgt spid="123"/>
                                        </p:tgtEl>
                                        <p:attrNameLst>
                                          <p:attrName>ppt_w</p:attrName>
                                        </p:attrNameLst>
                                      </p:cBhvr>
                                      <p:tavLst>
                                        <p:tav tm="0">
                                          <p:val>
                                            <p:strVal val="#ppt_w"/>
                                          </p:val>
                                        </p:tav>
                                        <p:tav tm="100000">
                                          <p:val>
                                            <p:strVal val="#ppt_w"/>
                                          </p:val>
                                        </p:tav>
                                      </p:tavLst>
                                    </p:anim>
                                    <p:anim calcmode="lin" valueType="num">
                                      <p:cBhvr>
                                        <p:cTn id="597" dur="4000" fill="hold"/>
                                        <p:tgtEl>
                                          <p:spTgt spid="123"/>
                                        </p:tgtEl>
                                        <p:attrNameLst>
                                          <p:attrName>ppt_h</p:attrName>
                                        </p:attrNameLst>
                                      </p:cBhvr>
                                      <p:tavLst>
                                        <p:tav tm="0" fmla="#ppt_h*sin(2.5*pi*$)">
                                          <p:val>
                                            <p:fltVal val="0"/>
                                          </p:val>
                                        </p:tav>
                                        <p:tav tm="100000">
                                          <p:val>
                                            <p:fltVal val="1"/>
                                          </p:val>
                                        </p:tav>
                                      </p:tavLst>
                                    </p:anim>
                                  </p:childTnLst>
                                </p:cTn>
                              </p:par>
                              <p:par>
                                <p:cTn id="598" presetID="2" presetClass="exit" presetSubtype="1" fill="hold" nodeType="withEffect">
                                  <p:stCondLst>
                                    <p:cond delay="0"/>
                                  </p:stCondLst>
                                  <p:childTnLst>
                                    <p:anim calcmode="lin" valueType="num">
                                      <p:cBhvr additive="base">
                                        <p:cTn id="599" dur="4500"/>
                                        <p:tgtEl>
                                          <p:spTgt spid="123"/>
                                        </p:tgtEl>
                                        <p:attrNameLst>
                                          <p:attrName>ppt_x</p:attrName>
                                        </p:attrNameLst>
                                      </p:cBhvr>
                                      <p:tavLst>
                                        <p:tav tm="0">
                                          <p:val>
                                            <p:strVal val="ppt_x"/>
                                          </p:val>
                                        </p:tav>
                                        <p:tav tm="100000">
                                          <p:val>
                                            <p:strVal val="ppt_x"/>
                                          </p:val>
                                        </p:tav>
                                      </p:tavLst>
                                    </p:anim>
                                    <p:anim calcmode="lin" valueType="num">
                                      <p:cBhvr additive="base">
                                        <p:cTn id="600" dur="4500"/>
                                        <p:tgtEl>
                                          <p:spTgt spid="123"/>
                                        </p:tgtEl>
                                        <p:attrNameLst>
                                          <p:attrName>ppt_y</p:attrName>
                                        </p:attrNameLst>
                                      </p:cBhvr>
                                      <p:tavLst>
                                        <p:tav tm="0">
                                          <p:val>
                                            <p:strVal val="ppt_y"/>
                                          </p:val>
                                        </p:tav>
                                        <p:tav tm="100000">
                                          <p:val>
                                            <p:strVal val="0-ppt_h/2"/>
                                          </p:val>
                                        </p:tav>
                                      </p:tavLst>
                                    </p:anim>
                                    <p:set>
                                      <p:cBhvr>
                                        <p:cTn id="601" dur="1" fill="hold">
                                          <p:stCondLst>
                                            <p:cond delay="4499"/>
                                          </p:stCondLst>
                                        </p:cTn>
                                        <p:tgtEl>
                                          <p:spTgt spid="123"/>
                                        </p:tgtEl>
                                        <p:attrNameLst>
                                          <p:attrName>style.visibility</p:attrName>
                                        </p:attrNameLst>
                                      </p:cBhvr>
                                      <p:to>
                                        <p:strVal val="hidden"/>
                                      </p:to>
                                    </p:set>
                                  </p:childTnLst>
                                </p:cTn>
                              </p:par>
                              <p:par>
                                <p:cTn id="602" presetID="3" presetClass="exit" presetSubtype="10" fill="hold" nodeType="withEffect">
                                  <p:stCondLst>
                                    <p:cond delay="0"/>
                                  </p:stCondLst>
                                  <p:childTnLst>
                                    <p:animEffect transition="out" filter="blinds(horizontal)">
                                      <p:cBhvr>
                                        <p:cTn id="603" dur="6000"/>
                                        <p:tgtEl>
                                          <p:spTgt spid="123"/>
                                        </p:tgtEl>
                                      </p:cBhvr>
                                    </p:animEffect>
                                    <p:set>
                                      <p:cBhvr>
                                        <p:cTn id="604" dur="1" fill="hold">
                                          <p:stCondLst>
                                            <p:cond delay="5999"/>
                                          </p:stCondLst>
                                        </p:cTn>
                                        <p:tgtEl>
                                          <p:spTgt spid="123"/>
                                        </p:tgtEl>
                                        <p:attrNameLst>
                                          <p:attrName>style.visibility</p:attrName>
                                        </p:attrNameLst>
                                      </p:cBhvr>
                                      <p:to>
                                        <p:strVal val="hidden"/>
                                      </p:to>
                                    </p:set>
                                  </p:childTnLst>
                                </p:cTn>
                              </p:par>
                              <p:par>
                                <p:cTn id="605" presetID="2" presetClass="entr" presetSubtype="1" fill="hold" nodeType="withEffect">
                                  <p:stCondLst>
                                    <p:cond delay="0"/>
                                  </p:stCondLst>
                                  <p:childTnLst>
                                    <p:set>
                                      <p:cBhvr>
                                        <p:cTn id="606" dur="1" fill="hold">
                                          <p:stCondLst>
                                            <p:cond delay="0"/>
                                          </p:stCondLst>
                                        </p:cTn>
                                        <p:tgtEl>
                                          <p:spTgt spid="126"/>
                                        </p:tgtEl>
                                        <p:attrNameLst>
                                          <p:attrName>style.visibility</p:attrName>
                                        </p:attrNameLst>
                                      </p:cBhvr>
                                      <p:to>
                                        <p:strVal val="visible"/>
                                      </p:to>
                                    </p:set>
                                    <p:anim calcmode="lin" valueType="num">
                                      <p:cBhvr additive="base">
                                        <p:cTn id="607" dur="4000" fill="hold"/>
                                        <p:tgtEl>
                                          <p:spTgt spid="126"/>
                                        </p:tgtEl>
                                        <p:attrNameLst>
                                          <p:attrName>ppt_x</p:attrName>
                                        </p:attrNameLst>
                                      </p:cBhvr>
                                      <p:tavLst>
                                        <p:tav tm="0">
                                          <p:val>
                                            <p:strVal val="#ppt_x"/>
                                          </p:val>
                                        </p:tav>
                                        <p:tav tm="100000">
                                          <p:val>
                                            <p:strVal val="#ppt_x"/>
                                          </p:val>
                                        </p:tav>
                                      </p:tavLst>
                                    </p:anim>
                                    <p:anim calcmode="lin" valueType="num">
                                      <p:cBhvr additive="base">
                                        <p:cTn id="608" dur="4000" fill="hold"/>
                                        <p:tgtEl>
                                          <p:spTgt spid="126"/>
                                        </p:tgtEl>
                                        <p:attrNameLst>
                                          <p:attrName>ppt_y</p:attrName>
                                        </p:attrNameLst>
                                      </p:cBhvr>
                                      <p:tavLst>
                                        <p:tav tm="0">
                                          <p:val>
                                            <p:strVal val="0-#ppt_h/2"/>
                                          </p:val>
                                        </p:tav>
                                        <p:tav tm="100000">
                                          <p:val>
                                            <p:strVal val="#ppt_y"/>
                                          </p:val>
                                        </p:tav>
                                      </p:tavLst>
                                    </p:anim>
                                  </p:childTnLst>
                                </p:cTn>
                              </p:par>
                              <p:par>
                                <p:cTn id="609" presetID="19" presetClass="entr" presetSubtype="5" fill="hold" nodeType="withEffect">
                                  <p:stCondLst>
                                    <p:cond delay="0"/>
                                  </p:stCondLst>
                                  <p:childTnLst>
                                    <p:set>
                                      <p:cBhvr>
                                        <p:cTn id="610" dur="1" fill="hold">
                                          <p:stCondLst>
                                            <p:cond delay="0"/>
                                          </p:stCondLst>
                                        </p:cTn>
                                        <p:tgtEl>
                                          <p:spTgt spid="126"/>
                                        </p:tgtEl>
                                        <p:attrNameLst>
                                          <p:attrName>style.visibility</p:attrName>
                                        </p:attrNameLst>
                                      </p:cBhvr>
                                      <p:to>
                                        <p:strVal val="visible"/>
                                      </p:to>
                                    </p:set>
                                    <p:anim calcmode="lin" valueType="num">
                                      <p:cBhvr>
                                        <p:cTn id="611" dur="4000" fill="hold"/>
                                        <p:tgtEl>
                                          <p:spTgt spid="126"/>
                                        </p:tgtEl>
                                        <p:attrNameLst>
                                          <p:attrName>ppt_w</p:attrName>
                                        </p:attrNameLst>
                                      </p:cBhvr>
                                      <p:tavLst>
                                        <p:tav tm="0">
                                          <p:val>
                                            <p:strVal val="#ppt_w"/>
                                          </p:val>
                                        </p:tav>
                                        <p:tav tm="100000">
                                          <p:val>
                                            <p:strVal val="#ppt_w"/>
                                          </p:val>
                                        </p:tav>
                                      </p:tavLst>
                                    </p:anim>
                                    <p:anim calcmode="lin" valueType="num">
                                      <p:cBhvr>
                                        <p:cTn id="612" dur="4000" fill="hold"/>
                                        <p:tgtEl>
                                          <p:spTgt spid="126"/>
                                        </p:tgtEl>
                                        <p:attrNameLst>
                                          <p:attrName>ppt_h</p:attrName>
                                        </p:attrNameLst>
                                      </p:cBhvr>
                                      <p:tavLst>
                                        <p:tav tm="0" fmla="#ppt_h*sin(2.5*pi*$)">
                                          <p:val>
                                            <p:fltVal val="0"/>
                                          </p:val>
                                        </p:tav>
                                        <p:tav tm="100000">
                                          <p:val>
                                            <p:fltVal val="1"/>
                                          </p:val>
                                        </p:tav>
                                      </p:tavLst>
                                    </p:anim>
                                  </p:childTnLst>
                                </p:cTn>
                              </p:par>
                              <p:par>
                                <p:cTn id="613" presetID="2" presetClass="exit" presetSubtype="1" fill="hold" nodeType="withEffect">
                                  <p:stCondLst>
                                    <p:cond delay="0"/>
                                  </p:stCondLst>
                                  <p:childTnLst>
                                    <p:anim calcmode="lin" valueType="num">
                                      <p:cBhvr additive="base">
                                        <p:cTn id="614" dur="4500"/>
                                        <p:tgtEl>
                                          <p:spTgt spid="126"/>
                                        </p:tgtEl>
                                        <p:attrNameLst>
                                          <p:attrName>ppt_x</p:attrName>
                                        </p:attrNameLst>
                                      </p:cBhvr>
                                      <p:tavLst>
                                        <p:tav tm="0">
                                          <p:val>
                                            <p:strVal val="ppt_x"/>
                                          </p:val>
                                        </p:tav>
                                        <p:tav tm="100000">
                                          <p:val>
                                            <p:strVal val="ppt_x"/>
                                          </p:val>
                                        </p:tav>
                                      </p:tavLst>
                                    </p:anim>
                                    <p:anim calcmode="lin" valueType="num">
                                      <p:cBhvr additive="base">
                                        <p:cTn id="615" dur="4500"/>
                                        <p:tgtEl>
                                          <p:spTgt spid="126"/>
                                        </p:tgtEl>
                                        <p:attrNameLst>
                                          <p:attrName>ppt_y</p:attrName>
                                        </p:attrNameLst>
                                      </p:cBhvr>
                                      <p:tavLst>
                                        <p:tav tm="0">
                                          <p:val>
                                            <p:strVal val="ppt_y"/>
                                          </p:val>
                                        </p:tav>
                                        <p:tav tm="100000">
                                          <p:val>
                                            <p:strVal val="0-ppt_h/2"/>
                                          </p:val>
                                        </p:tav>
                                      </p:tavLst>
                                    </p:anim>
                                    <p:set>
                                      <p:cBhvr>
                                        <p:cTn id="616" dur="1" fill="hold">
                                          <p:stCondLst>
                                            <p:cond delay="4499"/>
                                          </p:stCondLst>
                                        </p:cTn>
                                        <p:tgtEl>
                                          <p:spTgt spid="126"/>
                                        </p:tgtEl>
                                        <p:attrNameLst>
                                          <p:attrName>style.visibility</p:attrName>
                                        </p:attrNameLst>
                                      </p:cBhvr>
                                      <p:to>
                                        <p:strVal val="hidden"/>
                                      </p:to>
                                    </p:set>
                                  </p:childTnLst>
                                </p:cTn>
                              </p:par>
                              <p:par>
                                <p:cTn id="617" presetID="3" presetClass="exit" presetSubtype="10" fill="hold" nodeType="withEffect">
                                  <p:stCondLst>
                                    <p:cond delay="0"/>
                                  </p:stCondLst>
                                  <p:childTnLst>
                                    <p:animEffect transition="out" filter="blinds(horizontal)">
                                      <p:cBhvr>
                                        <p:cTn id="618" dur="6000"/>
                                        <p:tgtEl>
                                          <p:spTgt spid="126"/>
                                        </p:tgtEl>
                                      </p:cBhvr>
                                    </p:animEffect>
                                    <p:set>
                                      <p:cBhvr>
                                        <p:cTn id="619" dur="1" fill="hold">
                                          <p:stCondLst>
                                            <p:cond delay="5999"/>
                                          </p:stCondLst>
                                        </p:cTn>
                                        <p:tgtEl>
                                          <p:spTgt spid="126"/>
                                        </p:tgtEl>
                                        <p:attrNameLst>
                                          <p:attrName>style.visibility</p:attrName>
                                        </p:attrNameLst>
                                      </p:cBhvr>
                                      <p:to>
                                        <p:strVal val="hidden"/>
                                      </p:to>
                                    </p:set>
                                  </p:childTnLst>
                                </p:cTn>
                              </p:par>
                              <p:par>
                                <p:cTn id="620" presetID="2" presetClass="entr" presetSubtype="1" fill="hold" nodeType="withEffect">
                                  <p:stCondLst>
                                    <p:cond delay="0"/>
                                  </p:stCondLst>
                                  <p:childTnLst>
                                    <p:set>
                                      <p:cBhvr>
                                        <p:cTn id="621" dur="1" fill="hold">
                                          <p:stCondLst>
                                            <p:cond delay="0"/>
                                          </p:stCondLst>
                                        </p:cTn>
                                        <p:tgtEl>
                                          <p:spTgt spid="129"/>
                                        </p:tgtEl>
                                        <p:attrNameLst>
                                          <p:attrName>style.visibility</p:attrName>
                                        </p:attrNameLst>
                                      </p:cBhvr>
                                      <p:to>
                                        <p:strVal val="visible"/>
                                      </p:to>
                                    </p:set>
                                    <p:anim calcmode="lin" valueType="num">
                                      <p:cBhvr additive="base">
                                        <p:cTn id="622" dur="4000" fill="hold"/>
                                        <p:tgtEl>
                                          <p:spTgt spid="129"/>
                                        </p:tgtEl>
                                        <p:attrNameLst>
                                          <p:attrName>ppt_x</p:attrName>
                                        </p:attrNameLst>
                                      </p:cBhvr>
                                      <p:tavLst>
                                        <p:tav tm="0">
                                          <p:val>
                                            <p:strVal val="#ppt_x"/>
                                          </p:val>
                                        </p:tav>
                                        <p:tav tm="100000">
                                          <p:val>
                                            <p:strVal val="#ppt_x"/>
                                          </p:val>
                                        </p:tav>
                                      </p:tavLst>
                                    </p:anim>
                                    <p:anim calcmode="lin" valueType="num">
                                      <p:cBhvr additive="base">
                                        <p:cTn id="623" dur="4000" fill="hold"/>
                                        <p:tgtEl>
                                          <p:spTgt spid="129"/>
                                        </p:tgtEl>
                                        <p:attrNameLst>
                                          <p:attrName>ppt_y</p:attrName>
                                        </p:attrNameLst>
                                      </p:cBhvr>
                                      <p:tavLst>
                                        <p:tav tm="0">
                                          <p:val>
                                            <p:strVal val="0-#ppt_h/2"/>
                                          </p:val>
                                        </p:tav>
                                        <p:tav tm="100000">
                                          <p:val>
                                            <p:strVal val="#ppt_y"/>
                                          </p:val>
                                        </p:tav>
                                      </p:tavLst>
                                    </p:anim>
                                  </p:childTnLst>
                                </p:cTn>
                              </p:par>
                              <p:par>
                                <p:cTn id="624" presetID="19" presetClass="entr" presetSubtype="5" fill="hold" nodeType="withEffect">
                                  <p:stCondLst>
                                    <p:cond delay="0"/>
                                  </p:stCondLst>
                                  <p:childTnLst>
                                    <p:set>
                                      <p:cBhvr>
                                        <p:cTn id="625" dur="1" fill="hold">
                                          <p:stCondLst>
                                            <p:cond delay="0"/>
                                          </p:stCondLst>
                                        </p:cTn>
                                        <p:tgtEl>
                                          <p:spTgt spid="129"/>
                                        </p:tgtEl>
                                        <p:attrNameLst>
                                          <p:attrName>style.visibility</p:attrName>
                                        </p:attrNameLst>
                                      </p:cBhvr>
                                      <p:to>
                                        <p:strVal val="visible"/>
                                      </p:to>
                                    </p:set>
                                    <p:anim calcmode="lin" valueType="num">
                                      <p:cBhvr>
                                        <p:cTn id="626" dur="4000" fill="hold"/>
                                        <p:tgtEl>
                                          <p:spTgt spid="129"/>
                                        </p:tgtEl>
                                        <p:attrNameLst>
                                          <p:attrName>ppt_w</p:attrName>
                                        </p:attrNameLst>
                                      </p:cBhvr>
                                      <p:tavLst>
                                        <p:tav tm="0">
                                          <p:val>
                                            <p:strVal val="#ppt_w"/>
                                          </p:val>
                                        </p:tav>
                                        <p:tav tm="100000">
                                          <p:val>
                                            <p:strVal val="#ppt_w"/>
                                          </p:val>
                                        </p:tav>
                                      </p:tavLst>
                                    </p:anim>
                                    <p:anim calcmode="lin" valueType="num">
                                      <p:cBhvr>
                                        <p:cTn id="627" dur="4000" fill="hold"/>
                                        <p:tgtEl>
                                          <p:spTgt spid="129"/>
                                        </p:tgtEl>
                                        <p:attrNameLst>
                                          <p:attrName>ppt_h</p:attrName>
                                        </p:attrNameLst>
                                      </p:cBhvr>
                                      <p:tavLst>
                                        <p:tav tm="0" fmla="#ppt_h*sin(2.5*pi*$)">
                                          <p:val>
                                            <p:fltVal val="0"/>
                                          </p:val>
                                        </p:tav>
                                        <p:tav tm="100000">
                                          <p:val>
                                            <p:fltVal val="1"/>
                                          </p:val>
                                        </p:tav>
                                      </p:tavLst>
                                    </p:anim>
                                  </p:childTnLst>
                                </p:cTn>
                              </p:par>
                              <p:par>
                                <p:cTn id="628" presetID="2" presetClass="exit" presetSubtype="1" fill="hold" nodeType="withEffect">
                                  <p:stCondLst>
                                    <p:cond delay="0"/>
                                  </p:stCondLst>
                                  <p:childTnLst>
                                    <p:anim calcmode="lin" valueType="num">
                                      <p:cBhvr additive="base">
                                        <p:cTn id="629" dur="4500"/>
                                        <p:tgtEl>
                                          <p:spTgt spid="129"/>
                                        </p:tgtEl>
                                        <p:attrNameLst>
                                          <p:attrName>ppt_x</p:attrName>
                                        </p:attrNameLst>
                                      </p:cBhvr>
                                      <p:tavLst>
                                        <p:tav tm="0">
                                          <p:val>
                                            <p:strVal val="ppt_x"/>
                                          </p:val>
                                        </p:tav>
                                        <p:tav tm="100000">
                                          <p:val>
                                            <p:strVal val="ppt_x"/>
                                          </p:val>
                                        </p:tav>
                                      </p:tavLst>
                                    </p:anim>
                                    <p:anim calcmode="lin" valueType="num">
                                      <p:cBhvr additive="base">
                                        <p:cTn id="630" dur="4500"/>
                                        <p:tgtEl>
                                          <p:spTgt spid="129"/>
                                        </p:tgtEl>
                                        <p:attrNameLst>
                                          <p:attrName>ppt_y</p:attrName>
                                        </p:attrNameLst>
                                      </p:cBhvr>
                                      <p:tavLst>
                                        <p:tav tm="0">
                                          <p:val>
                                            <p:strVal val="ppt_y"/>
                                          </p:val>
                                        </p:tav>
                                        <p:tav tm="100000">
                                          <p:val>
                                            <p:strVal val="0-ppt_h/2"/>
                                          </p:val>
                                        </p:tav>
                                      </p:tavLst>
                                    </p:anim>
                                    <p:set>
                                      <p:cBhvr>
                                        <p:cTn id="631" dur="1" fill="hold">
                                          <p:stCondLst>
                                            <p:cond delay="4499"/>
                                          </p:stCondLst>
                                        </p:cTn>
                                        <p:tgtEl>
                                          <p:spTgt spid="129"/>
                                        </p:tgtEl>
                                        <p:attrNameLst>
                                          <p:attrName>style.visibility</p:attrName>
                                        </p:attrNameLst>
                                      </p:cBhvr>
                                      <p:to>
                                        <p:strVal val="hidden"/>
                                      </p:to>
                                    </p:set>
                                  </p:childTnLst>
                                </p:cTn>
                              </p:par>
                              <p:par>
                                <p:cTn id="632" presetID="3" presetClass="exit" presetSubtype="10" fill="hold" nodeType="withEffect">
                                  <p:stCondLst>
                                    <p:cond delay="0"/>
                                  </p:stCondLst>
                                  <p:childTnLst>
                                    <p:animEffect transition="out" filter="blinds(horizontal)">
                                      <p:cBhvr>
                                        <p:cTn id="633" dur="6000"/>
                                        <p:tgtEl>
                                          <p:spTgt spid="129"/>
                                        </p:tgtEl>
                                      </p:cBhvr>
                                    </p:animEffect>
                                    <p:set>
                                      <p:cBhvr>
                                        <p:cTn id="634" dur="1" fill="hold">
                                          <p:stCondLst>
                                            <p:cond delay="5999"/>
                                          </p:stCondLst>
                                        </p:cTn>
                                        <p:tgtEl>
                                          <p:spTgt spid="129"/>
                                        </p:tgtEl>
                                        <p:attrNameLst>
                                          <p:attrName>style.visibility</p:attrName>
                                        </p:attrNameLst>
                                      </p:cBhvr>
                                      <p:to>
                                        <p:strVal val="hidden"/>
                                      </p:to>
                                    </p:set>
                                  </p:childTnLst>
                                </p:cTn>
                              </p:par>
                              <p:par>
                                <p:cTn id="635" presetID="2" presetClass="entr" presetSubtype="1" fill="hold" nodeType="withEffect">
                                  <p:stCondLst>
                                    <p:cond delay="0"/>
                                  </p:stCondLst>
                                  <p:childTnLst>
                                    <p:set>
                                      <p:cBhvr>
                                        <p:cTn id="636" dur="1" fill="hold">
                                          <p:stCondLst>
                                            <p:cond delay="0"/>
                                          </p:stCondLst>
                                        </p:cTn>
                                        <p:tgtEl>
                                          <p:spTgt spid="132"/>
                                        </p:tgtEl>
                                        <p:attrNameLst>
                                          <p:attrName>style.visibility</p:attrName>
                                        </p:attrNameLst>
                                      </p:cBhvr>
                                      <p:to>
                                        <p:strVal val="visible"/>
                                      </p:to>
                                    </p:set>
                                    <p:anim calcmode="lin" valueType="num">
                                      <p:cBhvr additive="base">
                                        <p:cTn id="637" dur="4000" fill="hold"/>
                                        <p:tgtEl>
                                          <p:spTgt spid="132"/>
                                        </p:tgtEl>
                                        <p:attrNameLst>
                                          <p:attrName>ppt_x</p:attrName>
                                        </p:attrNameLst>
                                      </p:cBhvr>
                                      <p:tavLst>
                                        <p:tav tm="0">
                                          <p:val>
                                            <p:strVal val="#ppt_x"/>
                                          </p:val>
                                        </p:tav>
                                        <p:tav tm="100000">
                                          <p:val>
                                            <p:strVal val="#ppt_x"/>
                                          </p:val>
                                        </p:tav>
                                      </p:tavLst>
                                    </p:anim>
                                    <p:anim calcmode="lin" valueType="num">
                                      <p:cBhvr additive="base">
                                        <p:cTn id="638" dur="4000" fill="hold"/>
                                        <p:tgtEl>
                                          <p:spTgt spid="132"/>
                                        </p:tgtEl>
                                        <p:attrNameLst>
                                          <p:attrName>ppt_y</p:attrName>
                                        </p:attrNameLst>
                                      </p:cBhvr>
                                      <p:tavLst>
                                        <p:tav tm="0">
                                          <p:val>
                                            <p:strVal val="0-#ppt_h/2"/>
                                          </p:val>
                                        </p:tav>
                                        <p:tav tm="100000">
                                          <p:val>
                                            <p:strVal val="#ppt_y"/>
                                          </p:val>
                                        </p:tav>
                                      </p:tavLst>
                                    </p:anim>
                                  </p:childTnLst>
                                </p:cTn>
                              </p:par>
                              <p:par>
                                <p:cTn id="639" presetID="19" presetClass="entr" presetSubtype="5" fill="hold" nodeType="withEffect">
                                  <p:stCondLst>
                                    <p:cond delay="0"/>
                                  </p:stCondLst>
                                  <p:childTnLst>
                                    <p:set>
                                      <p:cBhvr>
                                        <p:cTn id="640" dur="1" fill="hold">
                                          <p:stCondLst>
                                            <p:cond delay="0"/>
                                          </p:stCondLst>
                                        </p:cTn>
                                        <p:tgtEl>
                                          <p:spTgt spid="132"/>
                                        </p:tgtEl>
                                        <p:attrNameLst>
                                          <p:attrName>style.visibility</p:attrName>
                                        </p:attrNameLst>
                                      </p:cBhvr>
                                      <p:to>
                                        <p:strVal val="visible"/>
                                      </p:to>
                                    </p:set>
                                    <p:anim calcmode="lin" valueType="num">
                                      <p:cBhvr>
                                        <p:cTn id="641" dur="4000" fill="hold"/>
                                        <p:tgtEl>
                                          <p:spTgt spid="132"/>
                                        </p:tgtEl>
                                        <p:attrNameLst>
                                          <p:attrName>ppt_w</p:attrName>
                                        </p:attrNameLst>
                                      </p:cBhvr>
                                      <p:tavLst>
                                        <p:tav tm="0">
                                          <p:val>
                                            <p:strVal val="#ppt_w"/>
                                          </p:val>
                                        </p:tav>
                                        <p:tav tm="100000">
                                          <p:val>
                                            <p:strVal val="#ppt_w"/>
                                          </p:val>
                                        </p:tav>
                                      </p:tavLst>
                                    </p:anim>
                                    <p:anim calcmode="lin" valueType="num">
                                      <p:cBhvr>
                                        <p:cTn id="642" dur="4000" fill="hold"/>
                                        <p:tgtEl>
                                          <p:spTgt spid="132"/>
                                        </p:tgtEl>
                                        <p:attrNameLst>
                                          <p:attrName>ppt_h</p:attrName>
                                        </p:attrNameLst>
                                      </p:cBhvr>
                                      <p:tavLst>
                                        <p:tav tm="0" fmla="#ppt_h*sin(2.5*pi*$)">
                                          <p:val>
                                            <p:fltVal val="0"/>
                                          </p:val>
                                        </p:tav>
                                        <p:tav tm="100000">
                                          <p:val>
                                            <p:fltVal val="1"/>
                                          </p:val>
                                        </p:tav>
                                      </p:tavLst>
                                    </p:anim>
                                  </p:childTnLst>
                                </p:cTn>
                              </p:par>
                              <p:par>
                                <p:cTn id="643" presetID="2" presetClass="exit" presetSubtype="1" fill="hold" nodeType="withEffect">
                                  <p:stCondLst>
                                    <p:cond delay="0"/>
                                  </p:stCondLst>
                                  <p:childTnLst>
                                    <p:anim calcmode="lin" valueType="num">
                                      <p:cBhvr additive="base">
                                        <p:cTn id="644" dur="4500"/>
                                        <p:tgtEl>
                                          <p:spTgt spid="132"/>
                                        </p:tgtEl>
                                        <p:attrNameLst>
                                          <p:attrName>ppt_x</p:attrName>
                                        </p:attrNameLst>
                                      </p:cBhvr>
                                      <p:tavLst>
                                        <p:tav tm="0">
                                          <p:val>
                                            <p:strVal val="ppt_x"/>
                                          </p:val>
                                        </p:tav>
                                        <p:tav tm="100000">
                                          <p:val>
                                            <p:strVal val="ppt_x"/>
                                          </p:val>
                                        </p:tav>
                                      </p:tavLst>
                                    </p:anim>
                                    <p:anim calcmode="lin" valueType="num">
                                      <p:cBhvr additive="base">
                                        <p:cTn id="645" dur="4500"/>
                                        <p:tgtEl>
                                          <p:spTgt spid="132"/>
                                        </p:tgtEl>
                                        <p:attrNameLst>
                                          <p:attrName>ppt_y</p:attrName>
                                        </p:attrNameLst>
                                      </p:cBhvr>
                                      <p:tavLst>
                                        <p:tav tm="0">
                                          <p:val>
                                            <p:strVal val="ppt_y"/>
                                          </p:val>
                                        </p:tav>
                                        <p:tav tm="100000">
                                          <p:val>
                                            <p:strVal val="0-ppt_h/2"/>
                                          </p:val>
                                        </p:tav>
                                      </p:tavLst>
                                    </p:anim>
                                    <p:set>
                                      <p:cBhvr>
                                        <p:cTn id="646" dur="1" fill="hold">
                                          <p:stCondLst>
                                            <p:cond delay="4499"/>
                                          </p:stCondLst>
                                        </p:cTn>
                                        <p:tgtEl>
                                          <p:spTgt spid="132"/>
                                        </p:tgtEl>
                                        <p:attrNameLst>
                                          <p:attrName>style.visibility</p:attrName>
                                        </p:attrNameLst>
                                      </p:cBhvr>
                                      <p:to>
                                        <p:strVal val="hidden"/>
                                      </p:to>
                                    </p:set>
                                  </p:childTnLst>
                                </p:cTn>
                              </p:par>
                              <p:par>
                                <p:cTn id="647" presetID="3" presetClass="exit" presetSubtype="10" fill="hold" nodeType="withEffect">
                                  <p:stCondLst>
                                    <p:cond delay="0"/>
                                  </p:stCondLst>
                                  <p:childTnLst>
                                    <p:animEffect transition="out" filter="blinds(horizontal)">
                                      <p:cBhvr>
                                        <p:cTn id="648" dur="6000"/>
                                        <p:tgtEl>
                                          <p:spTgt spid="132"/>
                                        </p:tgtEl>
                                      </p:cBhvr>
                                    </p:animEffect>
                                    <p:set>
                                      <p:cBhvr>
                                        <p:cTn id="649" dur="1" fill="hold">
                                          <p:stCondLst>
                                            <p:cond delay="5999"/>
                                          </p:stCondLst>
                                        </p:cTn>
                                        <p:tgtEl>
                                          <p:spTgt spid="132"/>
                                        </p:tgtEl>
                                        <p:attrNameLst>
                                          <p:attrName>style.visibility</p:attrName>
                                        </p:attrNameLst>
                                      </p:cBhvr>
                                      <p:to>
                                        <p:strVal val="hidden"/>
                                      </p:to>
                                    </p:set>
                                  </p:childTnLst>
                                </p:cTn>
                              </p:par>
                              <p:par>
                                <p:cTn id="650" presetID="2" presetClass="entr" presetSubtype="1" fill="hold" nodeType="withEffect">
                                  <p:stCondLst>
                                    <p:cond delay="0"/>
                                  </p:stCondLst>
                                  <p:childTnLst>
                                    <p:set>
                                      <p:cBhvr>
                                        <p:cTn id="651" dur="1" fill="hold">
                                          <p:stCondLst>
                                            <p:cond delay="0"/>
                                          </p:stCondLst>
                                        </p:cTn>
                                        <p:tgtEl>
                                          <p:spTgt spid="135"/>
                                        </p:tgtEl>
                                        <p:attrNameLst>
                                          <p:attrName>style.visibility</p:attrName>
                                        </p:attrNameLst>
                                      </p:cBhvr>
                                      <p:to>
                                        <p:strVal val="visible"/>
                                      </p:to>
                                    </p:set>
                                    <p:anim calcmode="lin" valueType="num">
                                      <p:cBhvr additive="base">
                                        <p:cTn id="652" dur="4000" fill="hold"/>
                                        <p:tgtEl>
                                          <p:spTgt spid="135"/>
                                        </p:tgtEl>
                                        <p:attrNameLst>
                                          <p:attrName>ppt_x</p:attrName>
                                        </p:attrNameLst>
                                      </p:cBhvr>
                                      <p:tavLst>
                                        <p:tav tm="0">
                                          <p:val>
                                            <p:strVal val="#ppt_x"/>
                                          </p:val>
                                        </p:tav>
                                        <p:tav tm="100000">
                                          <p:val>
                                            <p:strVal val="#ppt_x"/>
                                          </p:val>
                                        </p:tav>
                                      </p:tavLst>
                                    </p:anim>
                                    <p:anim calcmode="lin" valueType="num">
                                      <p:cBhvr additive="base">
                                        <p:cTn id="653" dur="4000" fill="hold"/>
                                        <p:tgtEl>
                                          <p:spTgt spid="135"/>
                                        </p:tgtEl>
                                        <p:attrNameLst>
                                          <p:attrName>ppt_y</p:attrName>
                                        </p:attrNameLst>
                                      </p:cBhvr>
                                      <p:tavLst>
                                        <p:tav tm="0">
                                          <p:val>
                                            <p:strVal val="0-#ppt_h/2"/>
                                          </p:val>
                                        </p:tav>
                                        <p:tav tm="100000">
                                          <p:val>
                                            <p:strVal val="#ppt_y"/>
                                          </p:val>
                                        </p:tav>
                                      </p:tavLst>
                                    </p:anim>
                                  </p:childTnLst>
                                </p:cTn>
                              </p:par>
                              <p:par>
                                <p:cTn id="654" presetID="19" presetClass="entr" presetSubtype="5" fill="hold" nodeType="withEffect">
                                  <p:stCondLst>
                                    <p:cond delay="0"/>
                                  </p:stCondLst>
                                  <p:childTnLst>
                                    <p:set>
                                      <p:cBhvr>
                                        <p:cTn id="655" dur="1" fill="hold">
                                          <p:stCondLst>
                                            <p:cond delay="0"/>
                                          </p:stCondLst>
                                        </p:cTn>
                                        <p:tgtEl>
                                          <p:spTgt spid="135"/>
                                        </p:tgtEl>
                                        <p:attrNameLst>
                                          <p:attrName>style.visibility</p:attrName>
                                        </p:attrNameLst>
                                      </p:cBhvr>
                                      <p:to>
                                        <p:strVal val="visible"/>
                                      </p:to>
                                    </p:set>
                                    <p:anim calcmode="lin" valueType="num">
                                      <p:cBhvr>
                                        <p:cTn id="656" dur="4000" fill="hold"/>
                                        <p:tgtEl>
                                          <p:spTgt spid="135"/>
                                        </p:tgtEl>
                                        <p:attrNameLst>
                                          <p:attrName>ppt_w</p:attrName>
                                        </p:attrNameLst>
                                      </p:cBhvr>
                                      <p:tavLst>
                                        <p:tav tm="0">
                                          <p:val>
                                            <p:strVal val="#ppt_w"/>
                                          </p:val>
                                        </p:tav>
                                        <p:tav tm="100000">
                                          <p:val>
                                            <p:strVal val="#ppt_w"/>
                                          </p:val>
                                        </p:tav>
                                      </p:tavLst>
                                    </p:anim>
                                    <p:anim calcmode="lin" valueType="num">
                                      <p:cBhvr>
                                        <p:cTn id="657" dur="4000" fill="hold"/>
                                        <p:tgtEl>
                                          <p:spTgt spid="135"/>
                                        </p:tgtEl>
                                        <p:attrNameLst>
                                          <p:attrName>ppt_h</p:attrName>
                                        </p:attrNameLst>
                                      </p:cBhvr>
                                      <p:tavLst>
                                        <p:tav tm="0" fmla="#ppt_h*sin(2.5*pi*$)">
                                          <p:val>
                                            <p:fltVal val="0"/>
                                          </p:val>
                                        </p:tav>
                                        <p:tav tm="100000">
                                          <p:val>
                                            <p:fltVal val="1"/>
                                          </p:val>
                                        </p:tav>
                                      </p:tavLst>
                                    </p:anim>
                                  </p:childTnLst>
                                </p:cTn>
                              </p:par>
                              <p:par>
                                <p:cTn id="658" presetID="2" presetClass="exit" presetSubtype="1" fill="hold" nodeType="withEffect">
                                  <p:stCondLst>
                                    <p:cond delay="0"/>
                                  </p:stCondLst>
                                  <p:childTnLst>
                                    <p:anim calcmode="lin" valueType="num">
                                      <p:cBhvr additive="base">
                                        <p:cTn id="659" dur="4500"/>
                                        <p:tgtEl>
                                          <p:spTgt spid="135"/>
                                        </p:tgtEl>
                                        <p:attrNameLst>
                                          <p:attrName>ppt_x</p:attrName>
                                        </p:attrNameLst>
                                      </p:cBhvr>
                                      <p:tavLst>
                                        <p:tav tm="0">
                                          <p:val>
                                            <p:strVal val="ppt_x"/>
                                          </p:val>
                                        </p:tav>
                                        <p:tav tm="100000">
                                          <p:val>
                                            <p:strVal val="ppt_x"/>
                                          </p:val>
                                        </p:tav>
                                      </p:tavLst>
                                    </p:anim>
                                    <p:anim calcmode="lin" valueType="num">
                                      <p:cBhvr additive="base">
                                        <p:cTn id="660" dur="4500"/>
                                        <p:tgtEl>
                                          <p:spTgt spid="135"/>
                                        </p:tgtEl>
                                        <p:attrNameLst>
                                          <p:attrName>ppt_y</p:attrName>
                                        </p:attrNameLst>
                                      </p:cBhvr>
                                      <p:tavLst>
                                        <p:tav tm="0">
                                          <p:val>
                                            <p:strVal val="ppt_y"/>
                                          </p:val>
                                        </p:tav>
                                        <p:tav tm="100000">
                                          <p:val>
                                            <p:strVal val="0-ppt_h/2"/>
                                          </p:val>
                                        </p:tav>
                                      </p:tavLst>
                                    </p:anim>
                                    <p:set>
                                      <p:cBhvr>
                                        <p:cTn id="661" dur="1" fill="hold">
                                          <p:stCondLst>
                                            <p:cond delay="4499"/>
                                          </p:stCondLst>
                                        </p:cTn>
                                        <p:tgtEl>
                                          <p:spTgt spid="135"/>
                                        </p:tgtEl>
                                        <p:attrNameLst>
                                          <p:attrName>style.visibility</p:attrName>
                                        </p:attrNameLst>
                                      </p:cBhvr>
                                      <p:to>
                                        <p:strVal val="hidden"/>
                                      </p:to>
                                    </p:set>
                                  </p:childTnLst>
                                </p:cTn>
                              </p:par>
                              <p:par>
                                <p:cTn id="662" presetID="3" presetClass="exit" presetSubtype="10" fill="hold" nodeType="withEffect">
                                  <p:stCondLst>
                                    <p:cond delay="0"/>
                                  </p:stCondLst>
                                  <p:childTnLst>
                                    <p:animEffect transition="out" filter="blinds(horizontal)">
                                      <p:cBhvr>
                                        <p:cTn id="663" dur="6000"/>
                                        <p:tgtEl>
                                          <p:spTgt spid="135"/>
                                        </p:tgtEl>
                                      </p:cBhvr>
                                    </p:animEffect>
                                    <p:set>
                                      <p:cBhvr>
                                        <p:cTn id="664" dur="1" fill="hold">
                                          <p:stCondLst>
                                            <p:cond delay="5999"/>
                                          </p:stCondLst>
                                        </p:cTn>
                                        <p:tgtEl>
                                          <p:spTgt spid="135"/>
                                        </p:tgtEl>
                                        <p:attrNameLst>
                                          <p:attrName>style.visibility</p:attrName>
                                        </p:attrNameLst>
                                      </p:cBhvr>
                                      <p:to>
                                        <p:strVal val="hidden"/>
                                      </p:to>
                                    </p:set>
                                  </p:childTnLst>
                                </p:cTn>
                              </p:par>
                              <p:par>
                                <p:cTn id="665" presetID="2" presetClass="entr" presetSubtype="1" fill="hold" nodeType="withEffect">
                                  <p:stCondLst>
                                    <p:cond delay="0"/>
                                  </p:stCondLst>
                                  <p:childTnLst>
                                    <p:set>
                                      <p:cBhvr>
                                        <p:cTn id="666" dur="1" fill="hold">
                                          <p:stCondLst>
                                            <p:cond delay="0"/>
                                          </p:stCondLst>
                                        </p:cTn>
                                        <p:tgtEl>
                                          <p:spTgt spid="138"/>
                                        </p:tgtEl>
                                        <p:attrNameLst>
                                          <p:attrName>style.visibility</p:attrName>
                                        </p:attrNameLst>
                                      </p:cBhvr>
                                      <p:to>
                                        <p:strVal val="visible"/>
                                      </p:to>
                                    </p:set>
                                    <p:anim calcmode="lin" valueType="num">
                                      <p:cBhvr additive="base">
                                        <p:cTn id="667" dur="4000" fill="hold"/>
                                        <p:tgtEl>
                                          <p:spTgt spid="138"/>
                                        </p:tgtEl>
                                        <p:attrNameLst>
                                          <p:attrName>ppt_x</p:attrName>
                                        </p:attrNameLst>
                                      </p:cBhvr>
                                      <p:tavLst>
                                        <p:tav tm="0">
                                          <p:val>
                                            <p:strVal val="#ppt_x"/>
                                          </p:val>
                                        </p:tav>
                                        <p:tav tm="100000">
                                          <p:val>
                                            <p:strVal val="#ppt_x"/>
                                          </p:val>
                                        </p:tav>
                                      </p:tavLst>
                                    </p:anim>
                                    <p:anim calcmode="lin" valueType="num">
                                      <p:cBhvr additive="base">
                                        <p:cTn id="668" dur="4000" fill="hold"/>
                                        <p:tgtEl>
                                          <p:spTgt spid="138"/>
                                        </p:tgtEl>
                                        <p:attrNameLst>
                                          <p:attrName>ppt_y</p:attrName>
                                        </p:attrNameLst>
                                      </p:cBhvr>
                                      <p:tavLst>
                                        <p:tav tm="0">
                                          <p:val>
                                            <p:strVal val="0-#ppt_h/2"/>
                                          </p:val>
                                        </p:tav>
                                        <p:tav tm="100000">
                                          <p:val>
                                            <p:strVal val="#ppt_y"/>
                                          </p:val>
                                        </p:tav>
                                      </p:tavLst>
                                    </p:anim>
                                  </p:childTnLst>
                                </p:cTn>
                              </p:par>
                              <p:par>
                                <p:cTn id="669" presetID="19" presetClass="entr" presetSubtype="5" fill="hold" nodeType="withEffect">
                                  <p:stCondLst>
                                    <p:cond delay="0"/>
                                  </p:stCondLst>
                                  <p:childTnLst>
                                    <p:set>
                                      <p:cBhvr>
                                        <p:cTn id="670" dur="1" fill="hold">
                                          <p:stCondLst>
                                            <p:cond delay="0"/>
                                          </p:stCondLst>
                                        </p:cTn>
                                        <p:tgtEl>
                                          <p:spTgt spid="138"/>
                                        </p:tgtEl>
                                        <p:attrNameLst>
                                          <p:attrName>style.visibility</p:attrName>
                                        </p:attrNameLst>
                                      </p:cBhvr>
                                      <p:to>
                                        <p:strVal val="visible"/>
                                      </p:to>
                                    </p:set>
                                    <p:anim calcmode="lin" valueType="num">
                                      <p:cBhvr>
                                        <p:cTn id="671" dur="4000" fill="hold"/>
                                        <p:tgtEl>
                                          <p:spTgt spid="138"/>
                                        </p:tgtEl>
                                        <p:attrNameLst>
                                          <p:attrName>ppt_w</p:attrName>
                                        </p:attrNameLst>
                                      </p:cBhvr>
                                      <p:tavLst>
                                        <p:tav tm="0">
                                          <p:val>
                                            <p:strVal val="#ppt_w"/>
                                          </p:val>
                                        </p:tav>
                                        <p:tav tm="100000">
                                          <p:val>
                                            <p:strVal val="#ppt_w"/>
                                          </p:val>
                                        </p:tav>
                                      </p:tavLst>
                                    </p:anim>
                                    <p:anim calcmode="lin" valueType="num">
                                      <p:cBhvr>
                                        <p:cTn id="672" dur="4000" fill="hold"/>
                                        <p:tgtEl>
                                          <p:spTgt spid="138"/>
                                        </p:tgtEl>
                                        <p:attrNameLst>
                                          <p:attrName>ppt_h</p:attrName>
                                        </p:attrNameLst>
                                      </p:cBhvr>
                                      <p:tavLst>
                                        <p:tav tm="0" fmla="#ppt_h*sin(2.5*pi*$)">
                                          <p:val>
                                            <p:fltVal val="0"/>
                                          </p:val>
                                        </p:tav>
                                        <p:tav tm="100000">
                                          <p:val>
                                            <p:fltVal val="1"/>
                                          </p:val>
                                        </p:tav>
                                      </p:tavLst>
                                    </p:anim>
                                  </p:childTnLst>
                                </p:cTn>
                              </p:par>
                              <p:par>
                                <p:cTn id="673" presetID="2" presetClass="exit" presetSubtype="1" fill="hold" nodeType="withEffect">
                                  <p:stCondLst>
                                    <p:cond delay="0"/>
                                  </p:stCondLst>
                                  <p:childTnLst>
                                    <p:anim calcmode="lin" valueType="num">
                                      <p:cBhvr additive="base">
                                        <p:cTn id="674" dur="4500"/>
                                        <p:tgtEl>
                                          <p:spTgt spid="138"/>
                                        </p:tgtEl>
                                        <p:attrNameLst>
                                          <p:attrName>ppt_x</p:attrName>
                                        </p:attrNameLst>
                                      </p:cBhvr>
                                      <p:tavLst>
                                        <p:tav tm="0">
                                          <p:val>
                                            <p:strVal val="ppt_x"/>
                                          </p:val>
                                        </p:tav>
                                        <p:tav tm="100000">
                                          <p:val>
                                            <p:strVal val="ppt_x"/>
                                          </p:val>
                                        </p:tav>
                                      </p:tavLst>
                                    </p:anim>
                                    <p:anim calcmode="lin" valueType="num">
                                      <p:cBhvr additive="base">
                                        <p:cTn id="675" dur="4500"/>
                                        <p:tgtEl>
                                          <p:spTgt spid="138"/>
                                        </p:tgtEl>
                                        <p:attrNameLst>
                                          <p:attrName>ppt_y</p:attrName>
                                        </p:attrNameLst>
                                      </p:cBhvr>
                                      <p:tavLst>
                                        <p:tav tm="0">
                                          <p:val>
                                            <p:strVal val="ppt_y"/>
                                          </p:val>
                                        </p:tav>
                                        <p:tav tm="100000">
                                          <p:val>
                                            <p:strVal val="0-ppt_h/2"/>
                                          </p:val>
                                        </p:tav>
                                      </p:tavLst>
                                    </p:anim>
                                    <p:set>
                                      <p:cBhvr>
                                        <p:cTn id="676" dur="1" fill="hold">
                                          <p:stCondLst>
                                            <p:cond delay="4499"/>
                                          </p:stCondLst>
                                        </p:cTn>
                                        <p:tgtEl>
                                          <p:spTgt spid="138"/>
                                        </p:tgtEl>
                                        <p:attrNameLst>
                                          <p:attrName>style.visibility</p:attrName>
                                        </p:attrNameLst>
                                      </p:cBhvr>
                                      <p:to>
                                        <p:strVal val="hidden"/>
                                      </p:to>
                                    </p:set>
                                  </p:childTnLst>
                                </p:cTn>
                              </p:par>
                              <p:par>
                                <p:cTn id="677" presetID="3" presetClass="exit" presetSubtype="10" fill="hold" nodeType="withEffect">
                                  <p:stCondLst>
                                    <p:cond delay="0"/>
                                  </p:stCondLst>
                                  <p:childTnLst>
                                    <p:animEffect transition="out" filter="blinds(horizontal)">
                                      <p:cBhvr>
                                        <p:cTn id="678" dur="6000"/>
                                        <p:tgtEl>
                                          <p:spTgt spid="138"/>
                                        </p:tgtEl>
                                      </p:cBhvr>
                                    </p:animEffect>
                                    <p:set>
                                      <p:cBhvr>
                                        <p:cTn id="679" dur="1" fill="hold">
                                          <p:stCondLst>
                                            <p:cond delay="5999"/>
                                          </p:stCondLst>
                                        </p:cTn>
                                        <p:tgtEl>
                                          <p:spTgt spid="138"/>
                                        </p:tgtEl>
                                        <p:attrNameLst>
                                          <p:attrName>style.visibility</p:attrName>
                                        </p:attrNameLst>
                                      </p:cBhvr>
                                      <p:to>
                                        <p:strVal val="hidden"/>
                                      </p:to>
                                    </p:set>
                                  </p:childTnLst>
                                </p:cTn>
                              </p:par>
                              <p:par>
                                <p:cTn id="680" presetID="2" presetClass="entr" presetSubtype="1" fill="hold" nodeType="withEffect">
                                  <p:stCondLst>
                                    <p:cond delay="0"/>
                                  </p:stCondLst>
                                  <p:childTnLst>
                                    <p:set>
                                      <p:cBhvr>
                                        <p:cTn id="681" dur="1" fill="hold">
                                          <p:stCondLst>
                                            <p:cond delay="0"/>
                                          </p:stCondLst>
                                        </p:cTn>
                                        <p:tgtEl>
                                          <p:spTgt spid="141"/>
                                        </p:tgtEl>
                                        <p:attrNameLst>
                                          <p:attrName>style.visibility</p:attrName>
                                        </p:attrNameLst>
                                      </p:cBhvr>
                                      <p:to>
                                        <p:strVal val="visible"/>
                                      </p:to>
                                    </p:set>
                                    <p:anim calcmode="lin" valueType="num">
                                      <p:cBhvr additive="base">
                                        <p:cTn id="682" dur="4000" fill="hold"/>
                                        <p:tgtEl>
                                          <p:spTgt spid="141"/>
                                        </p:tgtEl>
                                        <p:attrNameLst>
                                          <p:attrName>ppt_x</p:attrName>
                                        </p:attrNameLst>
                                      </p:cBhvr>
                                      <p:tavLst>
                                        <p:tav tm="0">
                                          <p:val>
                                            <p:strVal val="#ppt_x"/>
                                          </p:val>
                                        </p:tav>
                                        <p:tav tm="100000">
                                          <p:val>
                                            <p:strVal val="#ppt_x"/>
                                          </p:val>
                                        </p:tav>
                                      </p:tavLst>
                                    </p:anim>
                                    <p:anim calcmode="lin" valueType="num">
                                      <p:cBhvr additive="base">
                                        <p:cTn id="683" dur="4000" fill="hold"/>
                                        <p:tgtEl>
                                          <p:spTgt spid="141"/>
                                        </p:tgtEl>
                                        <p:attrNameLst>
                                          <p:attrName>ppt_y</p:attrName>
                                        </p:attrNameLst>
                                      </p:cBhvr>
                                      <p:tavLst>
                                        <p:tav tm="0">
                                          <p:val>
                                            <p:strVal val="0-#ppt_h/2"/>
                                          </p:val>
                                        </p:tav>
                                        <p:tav tm="100000">
                                          <p:val>
                                            <p:strVal val="#ppt_y"/>
                                          </p:val>
                                        </p:tav>
                                      </p:tavLst>
                                    </p:anim>
                                  </p:childTnLst>
                                </p:cTn>
                              </p:par>
                              <p:par>
                                <p:cTn id="684" presetID="19" presetClass="entr" presetSubtype="5" fill="hold" nodeType="withEffect">
                                  <p:stCondLst>
                                    <p:cond delay="0"/>
                                  </p:stCondLst>
                                  <p:childTnLst>
                                    <p:set>
                                      <p:cBhvr>
                                        <p:cTn id="685" dur="1" fill="hold">
                                          <p:stCondLst>
                                            <p:cond delay="0"/>
                                          </p:stCondLst>
                                        </p:cTn>
                                        <p:tgtEl>
                                          <p:spTgt spid="141"/>
                                        </p:tgtEl>
                                        <p:attrNameLst>
                                          <p:attrName>style.visibility</p:attrName>
                                        </p:attrNameLst>
                                      </p:cBhvr>
                                      <p:to>
                                        <p:strVal val="visible"/>
                                      </p:to>
                                    </p:set>
                                    <p:anim calcmode="lin" valueType="num">
                                      <p:cBhvr>
                                        <p:cTn id="686" dur="4000" fill="hold"/>
                                        <p:tgtEl>
                                          <p:spTgt spid="141"/>
                                        </p:tgtEl>
                                        <p:attrNameLst>
                                          <p:attrName>ppt_w</p:attrName>
                                        </p:attrNameLst>
                                      </p:cBhvr>
                                      <p:tavLst>
                                        <p:tav tm="0">
                                          <p:val>
                                            <p:strVal val="#ppt_w"/>
                                          </p:val>
                                        </p:tav>
                                        <p:tav tm="100000">
                                          <p:val>
                                            <p:strVal val="#ppt_w"/>
                                          </p:val>
                                        </p:tav>
                                      </p:tavLst>
                                    </p:anim>
                                    <p:anim calcmode="lin" valueType="num">
                                      <p:cBhvr>
                                        <p:cTn id="687" dur="4000" fill="hold"/>
                                        <p:tgtEl>
                                          <p:spTgt spid="141"/>
                                        </p:tgtEl>
                                        <p:attrNameLst>
                                          <p:attrName>ppt_h</p:attrName>
                                        </p:attrNameLst>
                                      </p:cBhvr>
                                      <p:tavLst>
                                        <p:tav tm="0" fmla="#ppt_h*sin(2.5*pi*$)">
                                          <p:val>
                                            <p:fltVal val="0"/>
                                          </p:val>
                                        </p:tav>
                                        <p:tav tm="100000">
                                          <p:val>
                                            <p:fltVal val="1"/>
                                          </p:val>
                                        </p:tav>
                                      </p:tavLst>
                                    </p:anim>
                                  </p:childTnLst>
                                </p:cTn>
                              </p:par>
                              <p:par>
                                <p:cTn id="688" presetID="2" presetClass="exit" presetSubtype="1" fill="hold" nodeType="withEffect">
                                  <p:stCondLst>
                                    <p:cond delay="0"/>
                                  </p:stCondLst>
                                  <p:childTnLst>
                                    <p:anim calcmode="lin" valueType="num">
                                      <p:cBhvr additive="base">
                                        <p:cTn id="689" dur="4500"/>
                                        <p:tgtEl>
                                          <p:spTgt spid="141"/>
                                        </p:tgtEl>
                                        <p:attrNameLst>
                                          <p:attrName>ppt_x</p:attrName>
                                        </p:attrNameLst>
                                      </p:cBhvr>
                                      <p:tavLst>
                                        <p:tav tm="0">
                                          <p:val>
                                            <p:strVal val="ppt_x"/>
                                          </p:val>
                                        </p:tav>
                                        <p:tav tm="100000">
                                          <p:val>
                                            <p:strVal val="ppt_x"/>
                                          </p:val>
                                        </p:tav>
                                      </p:tavLst>
                                    </p:anim>
                                    <p:anim calcmode="lin" valueType="num">
                                      <p:cBhvr additive="base">
                                        <p:cTn id="690" dur="4500"/>
                                        <p:tgtEl>
                                          <p:spTgt spid="141"/>
                                        </p:tgtEl>
                                        <p:attrNameLst>
                                          <p:attrName>ppt_y</p:attrName>
                                        </p:attrNameLst>
                                      </p:cBhvr>
                                      <p:tavLst>
                                        <p:tav tm="0">
                                          <p:val>
                                            <p:strVal val="ppt_y"/>
                                          </p:val>
                                        </p:tav>
                                        <p:tav tm="100000">
                                          <p:val>
                                            <p:strVal val="0-ppt_h/2"/>
                                          </p:val>
                                        </p:tav>
                                      </p:tavLst>
                                    </p:anim>
                                    <p:set>
                                      <p:cBhvr>
                                        <p:cTn id="691" dur="1" fill="hold">
                                          <p:stCondLst>
                                            <p:cond delay="4499"/>
                                          </p:stCondLst>
                                        </p:cTn>
                                        <p:tgtEl>
                                          <p:spTgt spid="141"/>
                                        </p:tgtEl>
                                        <p:attrNameLst>
                                          <p:attrName>style.visibility</p:attrName>
                                        </p:attrNameLst>
                                      </p:cBhvr>
                                      <p:to>
                                        <p:strVal val="hidden"/>
                                      </p:to>
                                    </p:set>
                                  </p:childTnLst>
                                </p:cTn>
                              </p:par>
                              <p:par>
                                <p:cTn id="692" presetID="3" presetClass="exit" presetSubtype="10" fill="hold" nodeType="withEffect">
                                  <p:stCondLst>
                                    <p:cond delay="0"/>
                                  </p:stCondLst>
                                  <p:childTnLst>
                                    <p:animEffect transition="out" filter="blinds(horizontal)">
                                      <p:cBhvr>
                                        <p:cTn id="693" dur="6000"/>
                                        <p:tgtEl>
                                          <p:spTgt spid="141"/>
                                        </p:tgtEl>
                                      </p:cBhvr>
                                    </p:animEffect>
                                    <p:set>
                                      <p:cBhvr>
                                        <p:cTn id="694" dur="1" fill="hold">
                                          <p:stCondLst>
                                            <p:cond delay="5999"/>
                                          </p:stCondLst>
                                        </p:cTn>
                                        <p:tgtEl>
                                          <p:spTgt spid="141"/>
                                        </p:tgtEl>
                                        <p:attrNameLst>
                                          <p:attrName>style.visibility</p:attrName>
                                        </p:attrNameLst>
                                      </p:cBhvr>
                                      <p:to>
                                        <p:strVal val="hidden"/>
                                      </p:to>
                                    </p:set>
                                  </p:childTnLst>
                                </p:cTn>
                              </p:par>
                              <p:par>
                                <p:cTn id="695" presetID="2" presetClass="entr" presetSubtype="1" fill="hold" nodeType="withEffect">
                                  <p:stCondLst>
                                    <p:cond delay="0"/>
                                  </p:stCondLst>
                                  <p:childTnLst>
                                    <p:set>
                                      <p:cBhvr>
                                        <p:cTn id="696" dur="1" fill="hold">
                                          <p:stCondLst>
                                            <p:cond delay="0"/>
                                          </p:stCondLst>
                                        </p:cTn>
                                        <p:tgtEl>
                                          <p:spTgt spid="144"/>
                                        </p:tgtEl>
                                        <p:attrNameLst>
                                          <p:attrName>style.visibility</p:attrName>
                                        </p:attrNameLst>
                                      </p:cBhvr>
                                      <p:to>
                                        <p:strVal val="visible"/>
                                      </p:to>
                                    </p:set>
                                    <p:anim calcmode="lin" valueType="num">
                                      <p:cBhvr additive="base">
                                        <p:cTn id="697" dur="4000" fill="hold"/>
                                        <p:tgtEl>
                                          <p:spTgt spid="144"/>
                                        </p:tgtEl>
                                        <p:attrNameLst>
                                          <p:attrName>ppt_x</p:attrName>
                                        </p:attrNameLst>
                                      </p:cBhvr>
                                      <p:tavLst>
                                        <p:tav tm="0">
                                          <p:val>
                                            <p:strVal val="#ppt_x"/>
                                          </p:val>
                                        </p:tav>
                                        <p:tav tm="100000">
                                          <p:val>
                                            <p:strVal val="#ppt_x"/>
                                          </p:val>
                                        </p:tav>
                                      </p:tavLst>
                                    </p:anim>
                                    <p:anim calcmode="lin" valueType="num">
                                      <p:cBhvr additive="base">
                                        <p:cTn id="698" dur="4000" fill="hold"/>
                                        <p:tgtEl>
                                          <p:spTgt spid="144"/>
                                        </p:tgtEl>
                                        <p:attrNameLst>
                                          <p:attrName>ppt_y</p:attrName>
                                        </p:attrNameLst>
                                      </p:cBhvr>
                                      <p:tavLst>
                                        <p:tav tm="0">
                                          <p:val>
                                            <p:strVal val="0-#ppt_h/2"/>
                                          </p:val>
                                        </p:tav>
                                        <p:tav tm="100000">
                                          <p:val>
                                            <p:strVal val="#ppt_y"/>
                                          </p:val>
                                        </p:tav>
                                      </p:tavLst>
                                    </p:anim>
                                  </p:childTnLst>
                                </p:cTn>
                              </p:par>
                              <p:par>
                                <p:cTn id="699" presetID="19" presetClass="entr" presetSubtype="5" fill="hold" nodeType="withEffect">
                                  <p:stCondLst>
                                    <p:cond delay="0"/>
                                  </p:stCondLst>
                                  <p:childTnLst>
                                    <p:set>
                                      <p:cBhvr>
                                        <p:cTn id="700" dur="1" fill="hold">
                                          <p:stCondLst>
                                            <p:cond delay="0"/>
                                          </p:stCondLst>
                                        </p:cTn>
                                        <p:tgtEl>
                                          <p:spTgt spid="144"/>
                                        </p:tgtEl>
                                        <p:attrNameLst>
                                          <p:attrName>style.visibility</p:attrName>
                                        </p:attrNameLst>
                                      </p:cBhvr>
                                      <p:to>
                                        <p:strVal val="visible"/>
                                      </p:to>
                                    </p:set>
                                    <p:anim calcmode="lin" valueType="num">
                                      <p:cBhvr>
                                        <p:cTn id="701" dur="4000" fill="hold"/>
                                        <p:tgtEl>
                                          <p:spTgt spid="144"/>
                                        </p:tgtEl>
                                        <p:attrNameLst>
                                          <p:attrName>ppt_w</p:attrName>
                                        </p:attrNameLst>
                                      </p:cBhvr>
                                      <p:tavLst>
                                        <p:tav tm="0">
                                          <p:val>
                                            <p:strVal val="#ppt_w"/>
                                          </p:val>
                                        </p:tav>
                                        <p:tav tm="100000">
                                          <p:val>
                                            <p:strVal val="#ppt_w"/>
                                          </p:val>
                                        </p:tav>
                                      </p:tavLst>
                                    </p:anim>
                                    <p:anim calcmode="lin" valueType="num">
                                      <p:cBhvr>
                                        <p:cTn id="702" dur="4000" fill="hold"/>
                                        <p:tgtEl>
                                          <p:spTgt spid="144"/>
                                        </p:tgtEl>
                                        <p:attrNameLst>
                                          <p:attrName>ppt_h</p:attrName>
                                        </p:attrNameLst>
                                      </p:cBhvr>
                                      <p:tavLst>
                                        <p:tav tm="0" fmla="#ppt_h*sin(2.5*pi*$)">
                                          <p:val>
                                            <p:fltVal val="0"/>
                                          </p:val>
                                        </p:tav>
                                        <p:tav tm="100000">
                                          <p:val>
                                            <p:fltVal val="1"/>
                                          </p:val>
                                        </p:tav>
                                      </p:tavLst>
                                    </p:anim>
                                  </p:childTnLst>
                                </p:cTn>
                              </p:par>
                              <p:par>
                                <p:cTn id="703" presetID="2" presetClass="exit" presetSubtype="1" fill="hold" nodeType="withEffect">
                                  <p:stCondLst>
                                    <p:cond delay="0"/>
                                  </p:stCondLst>
                                  <p:childTnLst>
                                    <p:anim calcmode="lin" valueType="num">
                                      <p:cBhvr additive="base">
                                        <p:cTn id="704" dur="4500"/>
                                        <p:tgtEl>
                                          <p:spTgt spid="144"/>
                                        </p:tgtEl>
                                        <p:attrNameLst>
                                          <p:attrName>ppt_x</p:attrName>
                                        </p:attrNameLst>
                                      </p:cBhvr>
                                      <p:tavLst>
                                        <p:tav tm="0">
                                          <p:val>
                                            <p:strVal val="ppt_x"/>
                                          </p:val>
                                        </p:tav>
                                        <p:tav tm="100000">
                                          <p:val>
                                            <p:strVal val="ppt_x"/>
                                          </p:val>
                                        </p:tav>
                                      </p:tavLst>
                                    </p:anim>
                                    <p:anim calcmode="lin" valueType="num">
                                      <p:cBhvr additive="base">
                                        <p:cTn id="705" dur="4500"/>
                                        <p:tgtEl>
                                          <p:spTgt spid="144"/>
                                        </p:tgtEl>
                                        <p:attrNameLst>
                                          <p:attrName>ppt_y</p:attrName>
                                        </p:attrNameLst>
                                      </p:cBhvr>
                                      <p:tavLst>
                                        <p:tav tm="0">
                                          <p:val>
                                            <p:strVal val="ppt_y"/>
                                          </p:val>
                                        </p:tav>
                                        <p:tav tm="100000">
                                          <p:val>
                                            <p:strVal val="0-ppt_h/2"/>
                                          </p:val>
                                        </p:tav>
                                      </p:tavLst>
                                    </p:anim>
                                    <p:set>
                                      <p:cBhvr>
                                        <p:cTn id="706" dur="1" fill="hold">
                                          <p:stCondLst>
                                            <p:cond delay="4499"/>
                                          </p:stCondLst>
                                        </p:cTn>
                                        <p:tgtEl>
                                          <p:spTgt spid="144"/>
                                        </p:tgtEl>
                                        <p:attrNameLst>
                                          <p:attrName>style.visibility</p:attrName>
                                        </p:attrNameLst>
                                      </p:cBhvr>
                                      <p:to>
                                        <p:strVal val="hidden"/>
                                      </p:to>
                                    </p:set>
                                  </p:childTnLst>
                                </p:cTn>
                              </p:par>
                              <p:par>
                                <p:cTn id="707" presetID="3" presetClass="exit" presetSubtype="10" fill="hold" nodeType="withEffect">
                                  <p:stCondLst>
                                    <p:cond delay="0"/>
                                  </p:stCondLst>
                                  <p:childTnLst>
                                    <p:animEffect transition="out" filter="blinds(horizontal)">
                                      <p:cBhvr>
                                        <p:cTn id="708" dur="6000"/>
                                        <p:tgtEl>
                                          <p:spTgt spid="144"/>
                                        </p:tgtEl>
                                      </p:cBhvr>
                                    </p:animEffect>
                                    <p:set>
                                      <p:cBhvr>
                                        <p:cTn id="709" dur="1" fill="hold">
                                          <p:stCondLst>
                                            <p:cond delay="5999"/>
                                          </p:stCondLst>
                                        </p:cTn>
                                        <p:tgtEl>
                                          <p:spTgt spid="144"/>
                                        </p:tgtEl>
                                        <p:attrNameLst>
                                          <p:attrName>style.visibility</p:attrName>
                                        </p:attrNameLst>
                                      </p:cBhvr>
                                      <p:to>
                                        <p:strVal val="hidden"/>
                                      </p:to>
                                    </p:set>
                                  </p:childTnLst>
                                </p:cTn>
                              </p:par>
                              <p:par>
                                <p:cTn id="710" presetID="2" presetClass="entr" presetSubtype="1" fill="hold" nodeType="withEffect">
                                  <p:stCondLst>
                                    <p:cond delay="0"/>
                                  </p:stCondLst>
                                  <p:childTnLst>
                                    <p:set>
                                      <p:cBhvr>
                                        <p:cTn id="711" dur="1" fill="hold">
                                          <p:stCondLst>
                                            <p:cond delay="0"/>
                                          </p:stCondLst>
                                        </p:cTn>
                                        <p:tgtEl>
                                          <p:spTgt spid="147"/>
                                        </p:tgtEl>
                                        <p:attrNameLst>
                                          <p:attrName>style.visibility</p:attrName>
                                        </p:attrNameLst>
                                      </p:cBhvr>
                                      <p:to>
                                        <p:strVal val="visible"/>
                                      </p:to>
                                    </p:set>
                                    <p:anim calcmode="lin" valueType="num">
                                      <p:cBhvr additive="base">
                                        <p:cTn id="712" dur="4000" fill="hold"/>
                                        <p:tgtEl>
                                          <p:spTgt spid="147"/>
                                        </p:tgtEl>
                                        <p:attrNameLst>
                                          <p:attrName>ppt_x</p:attrName>
                                        </p:attrNameLst>
                                      </p:cBhvr>
                                      <p:tavLst>
                                        <p:tav tm="0">
                                          <p:val>
                                            <p:strVal val="#ppt_x"/>
                                          </p:val>
                                        </p:tav>
                                        <p:tav tm="100000">
                                          <p:val>
                                            <p:strVal val="#ppt_x"/>
                                          </p:val>
                                        </p:tav>
                                      </p:tavLst>
                                    </p:anim>
                                    <p:anim calcmode="lin" valueType="num">
                                      <p:cBhvr additive="base">
                                        <p:cTn id="713" dur="4000" fill="hold"/>
                                        <p:tgtEl>
                                          <p:spTgt spid="147"/>
                                        </p:tgtEl>
                                        <p:attrNameLst>
                                          <p:attrName>ppt_y</p:attrName>
                                        </p:attrNameLst>
                                      </p:cBhvr>
                                      <p:tavLst>
                                        <p:tav tm="0">
                                          <p:val>
                                            <p:strVal val="0-#ppt_h/2"/>
                                          </p:val>
                                        </p:tav>
                                        <p:tav tm="100000">
                                          <p:val>
                                            <p:strVal val="#ppt_y"/>
                                          </p:val>
                                        </p:tav>
                                      </p:tavLst>
                                    </p:anim>
                                  </p:childTnLst>
                                </p:cTn>
                              </p:par>
                              <p:par>
                                <p:cTn id="714" presetID="19" presetClass="entr" presetSubtype="5" fill="hold" nodeType="withEffect">
                                  <p:stCondLst>
                                    <p:cond delay="0"/>
                                  </p:stCondLst>
                                  <p:childTnLst>
                                    <p:set>
                                      <p:cBhvr>
                                        <p:cTn id="715" dur="1" fill="hold">
                                          <p:stCondLst>
                                            <p:cond delay="0"/>
                                          </p:stCondLst>
                                        </p:cTn>
                                        <p:tgtEl>
                                          <p:spTgt spid="147"/>
                                        </p:tgtEl>
                                        <p:attrNameLst>
                                          <p:attrName>style.visibility</p:attrName>
                                        </p:attrNameLst>
                                      </p:cBhvr>
                                      <p:to>
                                        <p:strVal val="visible"/>
                                      </p:to>
                                    </p:set>
                                    <p:anim calcmode="lin" valueType="num">
                                      <p:cBhvr>
                                        <p:cTn id="716" dur="4000" fill="hold"/>
                                        <p:tgtEl>
                                          <p:spTgt spid="147"/>
                                        </p:tgtEl>
                                        <p:attrNameLst>
                                          <p:attrName>ppt_w</p:attrName>
                                        </p:attrNameLst>
                                      </p:cBhvr>
                                      <p:tavLst>
                                        <p:tav tm="0">
                                          <p:val>
                                            <p:strVal val="#ppt_w"/>
                                          </p:val>
                                        </p:tav>
                                        <p:tav tm="100000">
                                          <p:val>
                                            <p:strVal val="#ppt_w"/>
                                          </p:val>
                                        </p:tav>
                                      </p:tavLst>
                                    </p:anim>
                                    <p:anim calcmode="lin" valueType="num">
                                      <p:cBhvr>
                                        <p:cTn id="717" dur="4000" fill="hold"/>
                                        <p:tgtEl>
                                          <p:spTgt spid="147"/>
                                        </p:tgtEl>
                                        <p:attrNameLst>
                                          <p:attrName>ppt_h</p:attrName>
                                        </p:attrNameLst>
                                      </p:cBhvr>
                                      <p:tavLst>
                                        <p:tav tm="0" fmla="#ppt_h*sin(2.5*pi*$)">
                                          <p:val>
                                            <p:fltVal val="0"/>
                                          </p:val>
                                        </p:tav>
                                        <p:tav tm="100000">
                                          <p:val>
                                            <p:fltVal val="1"/>
                                          </p:val>
                                        </p:tav>
                                      </p:tavLst>
                                    </p:anim>
                                  </p:childTnLst>
                                </p:cTn>
                              </p:par>
                              <p:par>
                                <p:cTn id="718" presetID="2" presetClass="exit" presetSubtype="1" fill="hold" nodeType="withEffect">
                                  <p:stCondLst>
                                    <p:cond delay="0"/>
                                  </p:stCondLst>
                                  <p:childTnLst>
                                    <p:anim calcmode="lin" valueType="num">
                                      <p:cBhvr additive="base">
                                        <p:cTn id="719" dur="4500"/>
                                        <p:tgtEl>
                                          <p:spTgt spid="147"/>
                                        </p:tgtEl>
                                        <p:attrNameLst>
                                          <p:attrName>ppt_x</p:attrName>
                                        </p:attrNameLst>
                                      </p:cBhvr>
                                      <p:tavLst>
                                        <p:tav tm="0">
                                          <p:val>
                                            <p:strVal val="ppt_x"/>
                                          </p:val>
                                        </p:tav>
                                        <p:tav tm="100000">
                                          <p:val>
                                            <p:strVal val="ppt_x"/>
                                          </p:val>
                                        </p:tav>
                                      </p:tavLst>
                                    </p:anim>
                                    <p:anim calcmode="lin" valueType="num">
                                      <p:cBhvr additive="base">
                                        <p:cTn id="720" dur="4500"/>
                                        <p:tgtEl>
                                          <p:spTgt spid="147"/>
                                        </p:tgtEl>
                                        <p:attrNameLst>
                                          <p:attrName>ppt_y</p:attrName>
                                        </p:attrNameLst>
                                      </p:cBhvr>
                                      <p:tavLst>
                                        <p:tav tm="0">
                                          <p:val>
                                            <p:strVal val="ppt_y"/>
                                          </p:val>
                                        </p:tav>
                                        <p:tav tm="100000">
                                          <p:val>
                                            <p:strVal val="0-ppt_h/2"/>
                                          </p:val>
                                        </p:tav>
                                      </p:tavLst>
                                    </p:anim>
                                    <p:set>
                                      <p:cBhvr>
                                        <p:cTn id="721" dur="1" fill="hold">
                                          <p:stCondLst>
                                            <p:cond delay="4499"/>
                                          </p:stCondLst>
                                        </p:cTn>
                                        <p:tgtEl>
                                          <p:spTgt spid="147"/>
                                        </p:tgtEl>
                                        <p:attrNameLst>
                                          <p:attrName>style.visibility</p:attrName>
                                        </p:attrNameLst>
                                      </p:cBhvr>
                                      <p:to>
                                        <p:strVal val="hidden"/>
                                      </p:to>
                                    </p:set>
                                  </p:childTnLst>
                                </p:cTn>
                              </p:par>
                              <p:par>
                                <p:cTn id="722" presetID="3" presetClass="exit" presetSubtype="10" fill="hold" nodeType="withEffect">
                                  <p:stCondLst>
                                    <p:cond delay="0"/>
                                  </p:stCondLst>
                                  <p:childTnLst>
                                    <p:animEffect transition="out" filter="blinds(horizontal)">
                                      <p:cBhvr>
                                        <p:cTn id="723" dur="6000"/>
                                        <p:tgtEl>
                                          <p:spTgt spid="147"/>
                                        </p:tgtEl>
                                      </p:cBhvr>
                                    </p:animEffect>
                                    <p:set>
                                      <p:cBhvr>
                                        <p:cTn id="724" dur="1" fill="hold">
                                          <p:stCondLst>
                                            <p:cond delay="5999"/>
                                          </p:stCondLst>
                                        </p:cTn>
                                        <p:tgtEl>
                                          <p:spTgt spid="147"/>
                                        </p:tgtEl>
                                        <p:attrNameLst>
                                          <p:attrName>style.visibility</p:attrName>
                                        </p:attrNameLst>
                                      </p:cBhvr>
                                      <p:to>
                                        <p:strVal val="hidden"/>
                                      </p:to>
                                    </p:set>
                                  </p:childTnLst>
                                </p:cTn>
                              </p:par>
                              <p:par>
                                <p:cTn id="725" presetID="2" presetClass="entr" presetSubtype="1" fill="hold" nodeType="withEffect">
                                  <p:stCondLst>
                                    <p:cond delay="0"/>
                                  </p:stCondLst>
                                  <p:childTnLst>
                                    <p:set>
                                      <p:cBhvr>
                                        <p:cTn id="726" dur="1" fill="hold">
                                          <p:stCondLst>
                                            <p:cond delay="0"/>
                                          </p:stCondLst>
                                        </p:cTn>
                                        <p:tgtEl>
                                          <p:spTgt spid="150"/>
                                        </p:tgtEl>
                                        <p:attrNameLst>
                                          <p:attrName>style.visibility</p:attrName>
                                        </p:attrNameLst>
                                      </p:cBhvr>
                                      <p:to>
                                        <p:strVal val="visible"/>
                                      </p:to>
                                    </p:set>
                                    <p:anim calcmode="lin" valueType="num">
                                      <p:cBhvr additive="base">
                                        <p:cTn id="727" dur="4000" fill="hold"/>
                                        <p:tgtEl>
                                          <p:spTgt spid="150"/>
                                        </p:tgtEl>
                                        <p:attrNameLst>
                                          <p:attrName>ppt_x</p:attrName>
                                        </p:attrNameLst>
                                      </p:cBhvr>
                                      <p:tavLst>
                                        <p:tav tm="0">
                                          <p:val>
                                            <p:strVal val="#ppt_x"/>
                                          </p:val>
                                        </p:tav>
                                        <p:tav tm="100000">
                                          <p:val>
                                            <p:strVal val="#ppt_x"/>
                                          </p:val>
                                        </p:tav>
                                      </p:tavLst>
                                    </p:anim>
                                    <p:anim calcmode="lin" valueType="num">
                                      <p:cBhvr additive="base">
                                        <p:cTn id="728" dur="4000" fill="hold"/>
                                        <p:tgtEl>
                                          <p:spTgt spid="150"/>
                                        </p:tgtEl>
                                        <p:attrNameLst>
                                          <p:attrName>ppt_y</p:attrName>
                                        </p:attrNameLst>
                                      </p:cBhvr>
                                      <p:tavLst>
                                        <p:tav tm="0">
                                          <p:val>
                                            <p:strVal val="0-#ppt_h/2"/>
                                          </p:val>
                                        </p:tav>
                                        <p:tav tm="100000">
                                          <p:val>
                                            <p:strVal val="#ppt_y"/>
                                          </p:val>
                                        </p:tav>
                                      </p:tavLst>
                                    </p:anim>
                                  </p:childTnLst>
                                </p:cTn>
                              </p:par>
                              <p:par>
                                <p:cTn id="729" presetID="19" presetClass="entr" presetSubtype="5" fill="hold" nodeType="withEffect">
                                  <p:stCondLst>
                                    <p:cond delay="0"/>
                                  </p:stCondLst>
                                  <p:childTnLst>
                                    <p:set>
                                      <p:cBhvr>
                                        <p:cTn id="730" dur="1" fill="hold">
                                          <p:stCondLst>
                                            <p:cond delay="0"/>
                                          </p:stCondLst>
                                        </p:cTn>
                                        <p:tgtEl>
                                          <p:spTgt spid="150"/>
                                        </p:tgtEl>
                                        <p:attrNameLst>
                                          <p:attrName>style.visibility</p:attrName>
                                        </p:attrNameLst>
                                      </p:cBhvr>
                                      <p:to>
                                        <p:strVal val="visible"/>
                                      </p:to>
                                    </p:set>
                                    <p:anim calcmode="lin" valueType="num">
                                      <p:cBhvr>
                                        <p:cTn id="731" dur="4000" fill="hold"/>
                                        <p:tgtEl>
                                          <p:spTgt spid="150"/>
                                        </p:tgtEl>
                                        <p:attrNameLst>
                                          <p:attrName>ppt_w</p:attrName>
                                        </p:attrNameLst>
                                      </p:cBhvr>
                                      <p:tavLst>
                                        <p:tav tm="0">
                                          <p:val>
                                            <p:strVal val="#ppt_w"/>
                                          </p:val>
                                        </p:tav>
                                        <p:tav tm="100000">
                                          <p:val>
                                            <p:strVal val="#ppt_w"/>
                                          </p:val>
                                        </p:tav>
                                      </p:tavLst>
                                    </p:anim>
                                    <p:anim calcmode="lin" valueType="num">
                                      <p:cBhvr>
                                        <p:cTn id="732" dur="4000" fill="hold"/>
                                        <p:tgtEl>
                                          <p:spTgt spid="150"/>
                                        </p:tgtEl>
                                        <p:attrNameLst>
                                          <p:attrName>ppt_h</p:attrName>
                                        </p:attrNameLst>
                                      </p:cBhvr>
                                      <p:tavLst>
                                        <p:tav tm="0" fmla="#ppt_h*sin(2.5*pi*$)">
                                          <p:val>
                                            <p:fltVal val="0"/>
                                          </p:val>
                                        </p:tav>
                                        <p:tav tm="100000">
                                          <p:val>
                                            <p:fltVal val="1"/>
                                          </p:val>
                                        </p:tav>
                                      </p:tavLst>
                                    </p:anim>
                                  </p:childTnLst>
                                </p:cTn>
                              </p:par>
                              <p:par>
                                <p:cTn id="733" presetID="2" presetClass="exit" presetSubtype="1" fill="hold" nodeType="withEffect">
                                  <p:stCondLst>
                                    <p:cond delay="0"/>
                                  </p:stCondLst>
                                  <p:childTnLst>
                                    <p:anim calcmode="lin" valueType="num">
                                      <p:cBhvr additive="base">
                                        <p:cTn id="734" dur="4500"/>
                                        <p:tgtEl>
                                          <p:spTgt spid="150"/>
                                        </p:tgtEl>
                                        <p:attrNameLst>
                                          <p:attrName>ppt_x</p:attrName>
                                        </p:attrNameLst>
                                      </p:cBhvr>
                                      <p:tavLst>
                                        <p:tav tm="0">
                                          <p:val>
                                            <p:strVal val="ppt_x"/>
                                          </p:val>
                                        </p:tav>
                                        <p:tav tm="100000">
                                          <p:val>
                                            <p:strVal val="ppt_x"/>
                                          </p:val>
                                        </p:tav>
                                      </p:tavLst>
                                    </p:anim>
                                    <p:anim calcmode="lin" valueType="num">
                                      <p:cBhvr additive="base">
                                        <p:cTn id="735" dur="4500"/>
                                        <p:tgtEl>
                                          <p:spTgt spid="150"/>
                                        </p:tgtEl>
                                        <p:attrNameLst>
                                          <p:attrName>ppt_y</p:attrName>
                                        </p:attrNameLst>
                                      </p:cBhvr>
                                      <p:tavLst>
                                        <p:tav tm="0">
                                          <p:val>
                                            <p:strVal val="ppt_y"/>
                                          </p:val>
                                        </p:tav>
                                        <p:tav tm="100000">
                                          <p:val>
                                            <p:strVal val="0-ppt_h/2"/>
                                          </p:val>
                                        </p:tav>
                                      </p:tavLst>
                                    </p:anim>
                                    <p:set>
                                      <p:cBhvr>
                                        <p:cTn id="736" dur="1" fill="hold">
                                          <p:stCondLst>
                                            <p:cond delay="4499"/>
                                          </p:stCondLst>
                                        </p:cTn>
                                        <p:tgtEl>
                                          <p:spTgt spid="150"/>
                                        </p:tgtEl>
                                        <p:attrNameLst>
                                          <p:attrName>style.visibility</p:attrName>
                                        </p:attrNameLst>
                                      </p:cBhvr>
                                      <p:to>
                                        <p:strVal val="hidden"/>
                                      </p:to>
                                    </p:set>
                                  </p:childTnLst>
                                </p:cTn>
                              </p:par>
                              <p:par>
                                <p:cTn id="737" presetID="3" presetClass="exit" presetSubtype="10" fill="hold" nodeType="withEffect">
                                  <p:stCondLst>
                                    <p:cond delay="0"/>
                                  </p:stCondLst>
                                  <p:childTnLst>
                                    <p:animEffect transition="out" filter="blinds(horizontal)">
                                      <p:cBhvr>
                                        <p:cTn id="738" dur="6000"/>
                                        <p:tgtEl>
                                          <p:spTgt spid="150"/>
                                        </p:tgtEl>
                                      </p:cBhvr>
                                    </p:animEffect>
                                    <p:set>
                                      <p:cBhvr>
                                        <p:cTn id="739" dur="1" fill="hold">
                                          <p:stCondLst>
                                            <p:cond delay="5999"/>
                                          </p:stCondLst>
                                        </p:cTn>
                                        <p:tgtEl>
                                          <p:spTgt spid="150"/>
                                        </p:tgtEl>
                                        <p:attrNameLst>
                                          <p:attrName>style.visibility</p:attrName>
                                        </p:attrNameLst>
                                      </p:cBhvr>
                                      <p:to>
                                        <p:strVal val="hidden"/>
                                      </p:to>
                                    </p:set>
                                  </p:childTnLst>
                                </p:cTn>
                              </p:par>
                              <p:par>
                                <p:cTn id="740" presetID="2" presetClass="entr" presetSubtype="1" fill="hold" nodeType="withEffect">
                                  <p:stCondLst>
                                    <p:cond delay="0"/>
                                  </p:stCondLst>
                                  <p:childTnLst>
                                    <p:set>
                                      <p:cBhvr>
                                        <p:cTn id="741" dur="1" fill="hold">
                                          <p:stCondLst>
                                            <p:cond delay="0"/>
                                          </p:stCondLst>
                                        </p:cTn>
                                        <p:tgtEl>
                                          <p:spTgt spid="153"/>
                                        </p:tgtEl>
                                        <p:attrNameLst>
                                          <p:attrName>style.visibility</p:attrName>
                                        </p:attrNameLst>
                                      </p:cBhvr>
                                      <p:to>
                                        <p:strVal val="visible"/>
                                      </p:to>
                                    </p:set>
                                    <p:anim calcmode="lin" valueType="num">
                                      <p:cBhvr additive="base">
                                        <p:cTn id="742" dur="4000" fill="hold"/>
                                        <p:tgtEl>
                                          <p:spTgt spid="153"/>
                                        </p:tgtEl>
                                        <p:attrNameLst>
                                          <p:attrName>ppt_x</p:attrName>
                                        </p:attrNameLst>
                                      </p:cBhvr>
                                      <p:tavLst>
                                        <p:tav tm="0">
                                          <p:val>
                                            <p:strVal val="#ppt_x"/>
                                          </p:val>
                                        </p:tav>
                                        <p:tav tm="100000">
                                          <p:val>
                                            <p:strVal val="#ppt_x"/>
                                          </p:val>
                                        </p:tav>
                                      </p:tavLst>
                                    </p:anim>
                                    <p:anim calcmode="lin" valueType="num">
                                      <p:cBhvr additive="base">
                                        <p:cTn id="743" dur="4000" fill="hold"/>
                                        <p:tgtEl>
                                          <p:spTgt spid="153"/>
                                        </p:tgtEl>
                                        <p:attrNameLst>
                                          <p:attrName>ppt_y</p:attrName>
                                        </p:attrNameLst>
                                      </p:cBhvr>
                                      <p:tavLst>
                                        <p:tav tm="0">
                                          <p:val>
                                            <p:strVal val="0-#ppt_h/2"/>
                                          </p:val>
                                        </p:tav>
                                        <p:tav tm="100000">
                                          <p:val>
                                            <p:strVal val="#ppt_y"/>
                                          </p:val>
                                        </p:tav>
                                      </p:tavLst>
                                    </p:anim>
                                  </p:childTnLst>
                                </p:cTn>
                              </p:par>
                              <p:par>
                                <p:cTn id="744" presetID="19" presetClass="entr" presetSubtype="5" fill="hold" nodeType="withEffect">
                                  <p:stCondLst>
                                    <p:cond delay="0"/>
                                  </p:stCondLst>
                                  <p:childTnLst>
                                    <p:set>
                                      <p:cBhvr>
                                        <p:cTn id="745" dur="1" fill="hold">
                                          <p:stCondLst>
                                            <p:cond delay="0"/>
                                          </p:stCondLst>
                                        </p:cTn>
                                        <p:tgtEl>
                                          <p:spTgt spid="153"/>
                                        </p:tgtEl>
                                        <p:attrNameLst>
                                          <p:attrName>style.visibility</p:attrName>
                                        </p:attrNameLst>
                                      </p:cBhvr>
                                      <p:to>
                                        <p:strVal val="visible"/>
                                      </p:to>
                                    </p:set>
                                    <p:anim calcmode="lin" valueType="num">
                                      <p:cBhvr>
                                        <p:cTn id="746" dur="4000" fill="hold"/>
                                        <p:tgtEl>
                                          <p:spTgt spid="153"/>
                                        </p:tgtEl>
                                        <p:attrNameLst>
                                          <p:attrName>ppt_w</p:attrName>
                                        </p:attrNameLst>
                                      </p:cBhvr>
                                      <p:tavLst>
                                        <p:tav tm="0">
                                          <p:val>
                                            <p:strVal val="#ppt_w"/>
                                          </p:val>
                                        </p:tav>
                                        <p:tav tm="100000">
                                          <p:val>
                                            <p:strVal val="#ppt_w"/>
                                          </p:val>
                                        </p:tav>
                                      </p:tavLst>
                                    </p:anim>
                                    <p:anim calcmode="lin" valueType="num">
                                      <p:cBhvr>
                                        <p:cTn id="747" dur="4000" fill="hold"/>
                                        <p:tgtEl>
                                          <p:spTgt spid="153"/>
                                        </p:tgtEl>
                                        <p:attrNameLst>
                                          <p:attrName>ppt_h</p:attrName>
                                        </p:attrNameLst>
                                      </p:cBhvr>
                                      <p:tavLst>
                                        <p:tav tm="0" fmla="#ppt_h*sin(2.5*pi*$)">
                                          <p:val>
                                            <p:fltVal val="0"/>
                                          </p:val>
                                        </p:tav>
                                        <p:tav tm="100000">
                                          <p:val>
                                            <p:fltVal val="1"/>
                                          </p:val>
                                        </p:tav>
                                      </p:tavLst>
                                    </p:anim>
                                  </p:childTnLst>
                                </p:cTn>
                              </p:par>
                              <p:par>
                                <p:cTn id="748" presetID="2" presetClass="exit" presetSubtype="1" fill="hold" nodeType="withEffect">
                                  <p:stCondLst>
                                    <p:cond delay="0"/>
                                  </p:stCondLst>
                                  <p:childTnLst>
                                    <p:anim calcmode="lin" valueType="num">
                                      <p:cBhvr additive="base">
                                        <p:cTn id="749" dur="4500"/>
                                        <p:tgtEl>
                                          <p:spTgt spid="153"/>
                                        </p:tgtEl>
                                        <p:attrNameLst>
                                          <p:attrName>ppt_x</p:attrName>
                                        </p:attrNameLst>
                                      </p:cBhvr>
                                      <p:tavLst>
                                        <p:tav tm="0">
                                          <p:val>
                                            <p:strVal val="ppt_x"/>
                                          </p:val>
                                        </p:tav>
                                        <p:tav tm="100000">
                                          <p:val>
                                            <p:strVal val="ppt_x"/>
                                          </p:val>
                                        </p:tav>
                                      </p:tavLst>
                                    </p:anim>
                                    <p:anim calcmode="lin" valueType="num">
                                      <p:cBhvr additive="base">
                                        <p:cTn id="750" dur="4500"/>
                                        <p:tgtEl>
                                          <p:spTgt spid="153"/>
                                        </p:tgtEl>
                                        <p:attrNameLst>
                                          <p:attrName>ppt_y</p:attrName>
                                        </p:attrNameLst>
                                      </p:cBhvr>
                                      <p:tavLst>
                                        <p:tav tm="0">
                                          <p:val>
                                            <p:strVal val="ppt_y"/>
                                          </p:val>
                                        </p:tav>
                                        <p:tav tm="100000">
                                          <p:val>
                                            <p:strVal val="0-ppt_h/2"/>
                                          </p:val>
                                        </p:tav>
                                      </p:tavLst>
                                    </p:anim>
                                    <p:set>
                                      <p:cBhvr>
                                        <p:cTn id="751" dur="1" fill="hold">
                                          <p:stCondLst>
                                            <p:cond delay="4499"/>
                                          </p:stCondLst>
                                        </p:cTn>
                                        <p:tgtEl>
                                          <p:spTgt spid="153"/>
                                        </p:tgtEl>
                                        <p:attrNameLst>
                                          <p:attrName>style.visibility</p:attrName>
                                        </p:attrNameLst>
                                      </p:cBhvr>
                                      <p:to>
                                        <p:strVal val="hidden"/>
                                      </p:to>
                                    </p:set>
                                  </p:childTnLst>
                                </p:cTn>
                              </p:par>
                              <p:par>
                                <p:cTn id="752" presetID="3" presetClass="exit" presetSubtype="10" fill="hold" nodeType="withEffect">
                                  <p:stCondLst>
                                    <p:cond delay="0"/>
                                  </p:stCondLst>
                                  <p:childTnLst>
                                    <p:animEffect transition="out" filter="blinds(horizontal)">
                                      <p:cBhvr>
                                        <p:cTn id="753" dur="6000"/>
                                        <p:tgtEl>
                                          <p:spTgt spid="153"/>
                                        </p:tgtEl>
                                      </p:cBhvr>
                                    </p:animEffect>
                                    <p:set>
                                      <p:cBhvr>
                                        <p:cTn id="754" dur="1" fill="hold">
                                          <p:stCondLst>
                                            <p:cond delay="5999"/>
                                          </p:stCondLst>
                                        </p:cTn>
                                        <p:tgtEl>
                                          <p:spTgt spid="153"/>
                                        </p:tgtEl>
                                        <p:attrNameLst>
                                          <p:attrName>style.visibility</p:attrName>
                                        </p:attrNameLst>
                                      </p:cBhvr>
                                      <p:to>
                                        <p:strVal val="hidden"/>
                                      </p:to>
                                    </p:set>
                                  </p:childTnLst>
                                </p:cTn>
                              </p:par>
                              <p:par>
                                <p:cTn id="755" presetID="2" presetClass="entr" presetSubtype="1" fill="hold" nodeType="withEffect">
                                  <p:stCondLst>
                                    <p:cond delay="0"/>
                                  </p:stCondLst>
                                  <p:childTnLst>
                                    <p:set>
                                      <p:cBhvr>
                                        <p:cTn id="756" dur="1" fill="hold">
                                          <p:stCondLst>
                                            <p:cond delay="0"/>
                                          </p:stCondLst>
                                        </p:cTn>
                                        <p:tgtEl>
                                          <p:spTgt spid="156"/>
                                        </p:tgtEl>
                                        <p:attrNameLst>
                                          <p:attrName>style.visibility</p:attrName>
                                        </p:attrNameLst>
                                      </p:cBhvr>
                                      <p:to>
                                        <p:strVal val="visible"/>
                                      </p:to>
                                    </p:set>
                                    <p:anim calcmode="lin" valueType="num">
                                      <p:cBhvr additive="base">
                                        <p:cTn id="757" dur="4000" fill="hold"/>
                                        <p:tgtEl>
                                          <p:spTgt spid="156"/>
                                        </p:tgtEl>
                                        <p:attrNameLst>
                                          <p:attrName>ppt_x</p:attrName>
                                        </p:attrNameLst>
                                      </p:cBhvr>
                                      <p:tavLst>
                                        <p:tav tm="0">
                                          <p:val>
                                            <p:strVal val="#ppt_x"/>
                                          </p:val>
                                        </p:tav>
                                        <p:tav tm="100000">
                                          <p:val>
                                            <p:strVal val="#ppt_x"/>
                                          </p:val>
                                        </p:tav>
                                      </p:tavLst>
                                    </p:anim>
                                    <p:anim calcmode="lin" valueType="num">
                                      <p:cBhvr additive="base">
                                        <p:cTn id="758" dur="4000" fill="hold"/>
                                        <p:tgtEl>
                                          <p:spTgt spid="156"/>
                                        </p:tgtEl>
                                        <p:attrNameLst>
                                          <p:attrName>ppt_y</p:attrName>
                                        </p:attrNameLst>
                                      </p:cBhvr>
                                      <p:tavLst>
                                        <p:tav tm="0">
                                          <p:val>
                                            <p:strVal val="0-#ppt_h/2"/>
                                          </p:val>
                                        </p:tav>
                                        <p:tav tm="100000">
                                          <p:val>
                                            <p:strVal val="#ppt_y"/>
                                          </p:val>
                                        </p:tav>
                                      </p:tavLst>
                                    </p:anim>
                                  </p:childTnLst>
                                </p:cTn>
                              </p:par>
                              <p:par>
                                <p:cTn id="759" presetID="19" presetClass="entr" presetSubtype="5" fill="hold" nodeType="withEffect">
                                  <p:stCondLst>
                                    <p:cond delay="0"/>
                                  </p:stCondLst>
                                  <p:childTnLst>
                                    <p:set>
                                      <p:cBhvr>
                                        <p:cTn id="760" dur="1" fill="hold">
                                          <p:stCondLst>
                                            <p:cond delay="0"/>
                                          </p:stCondLst>
                                        </p:cTn>
                                        <p:tgtEl>
                                          <p:spTgt spid="156"/>
                                        </p:tgtEl>
                                        <p:attrNameLst>
                                          <p:attrName>style.visibility</p:attrName>
                                        </p:attrNameLst>
                                      </p:cBhvr>
                                      <p:to>
                                        <p:strVal val="visible"/>
                                      </p:to>
                                    </p:set>
                                    <p:anim calcmode="lin" valueType="num">
                                      <p:cBhvr>
                                        <p:cTn id="761" dur="4000" fill="hold"/>
                                        <p:tgtEl>
                                          <p:spTgt spid="156"/>
                                        </p:tgtEl>
                                        <p:attrNameLst>
                                          <p:attrName>ppt_w</p:attrName>
                                        </p:attrNameLst>
                                      </p:cBhvr>
                                      <p:tavLst>
                                        <p:tav tm="0">
                                          <p:val>
                                            <p:strVal val="#ppt_w"/>
                                          </p:val>
                                        </p:tav>
                                        <p:tav tm="100000">
                                          <p:val>
                                            <p:strVal val="#ppt_w"/>
                                          </p:val>
                                        </p:tav>
                                      </p:tavLst>
                                    </p:anim>
                                    <p:anim calcmode="lin" valueType="num">
                                      <p:cBhvr>
                                        <p:cTn id="762" dur="4000" fill="hold"/>
                                        <p:tgtEl>
                                          <p:spTgt spid="156"/>
                                        </p:tgtEl>
                                        <p:attrNameLst>
                                          <p:attrName>ppt_h</p:attrName>
                                        </p:attrNameLst>
                                      </p:cBhvr>
                                      <p:tavLst>
                                        <p:tav tm="0" fmla="#ppt_h*sin(2.5*pi*$)">
                                          <p:val>
                                            <p:fltVal val="0"/>
                                          </p:val>
                                        </p:tav>
                                        <p:tav tm="100000">
                                          <p:val>
                                            <p:fltVal val="1"/>
                                          </p:val>
                                        </p:tav>
                                      </p:tavLst>
                                    </p:anim>
                                  </p:childTnLst>
                                </p:cTn>
                              </p:par>
                              <p:par>
                                <p:cTn id="763" presetID="2" presetClass="exit" presetSubtype="1" fill="hold" nodeType="withEffect">
                                  <p:stCondLst>
                                    <p:cond delay="0"/>
                                  </p:stCondLst>
                                  <p:childTnLst>
                                    <p:anim calcmode="lin" valueType="num">
                                      <p:cBhvr additive="base">
                                        <p:cTn id="764" dur="4500"/>
                                        <p:tgtEl>
                                          <p:spTgt spid="156"/>
                                        </p:tgtEl>
                                        <p:attrNameLst>
                                          <p:attrName>ppt_x</p:attrName>
                                        </p:attrNameLst>
                                      </p:cBhvr>
                                      <p:tavLst>
                                        <p:tav tm="0">
                                          <p:val>
                                            <p:strVal val="ppt_x"/>
                                          </p:val>
                                        </p:tav>
                                        <p:tav tm="100000">
                                          <p:val>
                                            <p:strVal val="ppt_x"/>
                                          </p:val>
                                        </p:tav>
                                      </p:tavLst>
                                    </p:anim>
                                    <p:anim calcmode="lin" valueType="num">
                                      <p:cBhvr additive="base">
                                        <p:cTn id="765" dur="4500"/>
                                        <p:tgtEl>
                                          <p:spTgt spid="156"/>
                                        </p:tgtEl>
                                        <p:attrNameLst>
                                          <p:attrName>ppt_y</p:attrName>
                                        </p:attrNameLst>
                                      </p:cBhvr>
                                      <p:tavLst>
                                        <p:tav tm="0">
                                          <p:val>
                                            <p:strVal val="ppt_y"/>
                                          </p:val>
                                        </p:tav>
                                        <p:tav tm="100000">
                                          <p:val>
                                            <p:strVal val="0-ppt_h/2"/>
                                          </p:val>
                                        </p:tav>
                                      </p:tavLst>
                                    </p:anim>
                                    <p:set>
                                      <p:cBhvr>
                                        <p:cTn id="766" dur="1" fill="hold">
                                          <p:stCondLst>
                                            <p:cond delay="4499"/>
                                          </p:stCondLst>
                                        </p:cTn>
                                        <p:tgtEl>
                                          <p:spTgt spid="156"/>
                                        </p:tgtEl>
                                        <p:attrNameLst>
                                          <p:attrName>style.visibility</p:attrName>
                                        </p:attrNameLst>
                                      </p:cBhvr>
                                      <p:to>
                                        <p:strVal val="hidden"/>
                                      </p:to>
                                    </p:set>
                                  </p:childTnLst>
                                </p:cTn>
                              </p:par>
                              <p:par>
                                <p:cTn id="767" presetID="3" presetClass="exit" presetSubtype="10" fill="hold" nodeType="withEffect">
                                  <p:stCondLst>
                                    <p:cond delay="0"/>
                                  </p:stCondLst>
                                  <p:childTnLst>
                                    <p:animEffect transition="out" filter="blinds(horizontal)">
                                      <p:cBhvr>
                                        <p:cTn id="768" dur="6000"/>
                                        <p:tgtEl>
                                          <p:spTgt spid="156"/>
                                        </p:tgtEl>
                                      </p:cBhvr>
                                    </p:animEffect>
                                    <p:set>
                                      <p:cBhvr>
                                        <p:cTn id="769" dur="1" fill="hold">
                                          <p:stCondLst>
                                            <p:cond delay="5999"/>
                                          </p:stCondLst>
                                        </p:cTn>
                                        <p:tgtEl>
                                          <p:spTgt spid="156"/>
                                        </p:tgtEl>
                                        <p:attrNameLst>
                                          <p:attrName>style.visibility</p:attrName>
                                        </p:attrNameLst>
                                      </p:cBhvr>
                                      <p:to>
                                        <p:strVal val="hidden"/>
                                      </p:to>
                                    </p:set>
                                  </p:childTnLst>
                                </p:cTn>
                              </p:par>
                              <p:par>
                                <p:cTn id="770" presetID="2" presetClass="entr" presetSubtype="1" fill="hold" nodeType="withEffect">
                                  <p:stCondLst>
                                    <p:cond delay="0"/>
                                  </p:stCondLst>
                                  <p:childTnLst>
                                    <p:set>
                                      <p:cBhvr>
                                        <p:cTn id="771" dur="1" fill="hold">
                                          <p:stCondLst>
                                            <p:cond delay="0"/>
                                          </p:stCondLst>
                                        </p:cTn>
                                        <p:tgtEl>
                                          <p:spTgt spid="159"/>
                                        </p:tgtEl>
                                        <p:attrNameLst>
                                          <p:attrName>style.visibility</p:attrName>
                                        </p:attrNameLst>
                                      </p:cBhvr>
                                      <p:to>
                                        <p:strVal val="visible"/>
                                      </p:to>
                                    </p:set>
                                    <p:anim calcmode="lin" valueType="num">
                                      <p:cBhvr additive="base">
                                        <p:cTn id="772" dur="4000" fill="hold"/>
                                        <p:tgtEl>
                                          <p:spTgt spid="159"/>
                                        </p:tgtEl>
                                        <p:attrNameLst>
                                          <p:attrName>ppt_x</p:attrName>
                                        </p:attrNameLst>
                                      </p:cBhvr>
                                      <p:tavLst>
                                        <p:tav tm="0">
                                          <p:val>
                                            <p:strVal val="#ppt_x"/>
                                          </p:val>
                                        </p:tav>
                                        <p:tav tm="100000">
                                          <p:val>
                                            <p:strVal val="#ppt_x"/>
                                          </p:val>
                                        </p:tav>
                                      </p:tavLst>
                                    </p:anim>
                                    <p:anim calcmode="lin" valueType="num">
                                      <p:cBhvr additive="base">
                                        <p:cTn id="773" dur="4000" fill="hold"/>
                                        <p:tgtEl>
                                          <p:spTgt spid="159"/>
                                        </p:tgtEl>
                                        <p:attrNameLst>
                                          <p:attrName>ppt_y</p:attrName>
                                        </p:attrNameLst>
                                      </p:cBhvr>
                                      <p:tavLst>
                                        <p:tav tm="0">
                                          <p:val>
                                            <p:strVal val="0-#ppt_h/2"/>
                                          </p:val>
                                        </p:tav>
                                        <p:tav tm="100000">
                                          <p:val>
                                            <p:strVal val="#ppt_y"/>
                                          </p:val>
                                        </p:tav>
                                      </p:tavLst>
                                    </p:anim>
                                  </p:childTnLst>
                                </p:cTn>
                              </p:par>
                              <p:par>
                                <p:cTn id="774" presetID="19" presetClass="entr" presetSubtype="5" fill="hold" nodeType="withEffect">
                                  <p:stCondLst>
                                    <p:cond delay="0"/>
                                  </p:stCondLst>
                                  <p:childTnLst>
                                    <p:set>
                                      <p:cBhvr>
                                        <p:cTn id="775" dur="1" fill="hold">
                                          <p:stCondLst>
                                            <p:cond delay="0"/>
                                          </p:stCondLst>
                                        </p:cTn>
                                        <p:tgtEl>
                                          <p:spTgt spid="159"/>
                                        </p:tgtEl>
                                        <p:attrNameLst>
                                          <p:attrName>style.visibility</p:attrName>
                                        </p:attrNameLst>
                                      </p:cBhvr>
                                      <p:to>
                                        <p:strVal val="visible"/>
                                      </p:to>
                                    </p:set>
                                    <p:anim calcmode="lin" valueType="num">
                                      <p:cBhvr>
                                        <p:cTn id="776" dur="4000" fill="hold"/>
                                        <p:tgtEl>
                                          <p:spTgt spid="159"/>
                                        </p:tgtEl>
                                        <p:attrNameLst>
                                          <p:attrName>ppt_w</p:attrName>
                                        </p:attrNameLst>
                                      </p:cBhvr>
                                      <p:tavLst>
                                        <p:tav tm="0">
                                          <p:val>
                                            <p:strVal val="#ppt_w"/>
                                          </p:val>
                                        </p:tav>
                                        <p:tav tm="100000">
                                          <p:val>
                                            <p:strVal val="#ppt_w"/>
                                          </p:val>
                                        </p:tav>
                                      </p:tavLst>
                                    </p:anim>
                                    <p:anim calcmode="lin" valueType="num">
                                      <p:cBhvr>
                                        <p:cTn id="777" dur="4000" fill="hold"/>
                                        <p:tgtEl>
                                          <p:spTgt spid="159"/>
                                        </p:tgtEl>
                                        <p:attrNameLst>
                                          <p:attrName>ppt_h</p:attrName>
                                        </p:attrNameLst>
                                      </p:cBhvr>
                                      <p:tavLst>
                                        <p:tav tm="0" fmla="#ppt_h*sin(2.5*pi*$)">
                                          <p:val>
                                            <p:fltVal val="0"/>
                                          </p:val>
                                        </p:tav>
                                        <p:tav tm="100000">
                                          <p:val>
                                            <p:fltVal val="1"/>
                                          </p:val>
                                        </p:tav>
                                      </p:tavLst>
                                    </p:anim>
                                  </p:childTnLst>
                                </p:cTn>
                              </p:par>
                              <p:par>
                                <p:cTn id="778" presetID="2" presetClass="exit" presetSubtype="1" fill="hold" nodeType="withEffect">
                                  <p:stCondLst>
                                    <p:cond delay="0"/>
                                  </p:stCondLst>
                                  <p:childTnLst>
                                    <p:anim calcmode="lin" valueType="num">
                                      <p:cBhvr additive="base">
                                        <p:cTn id="779" dur="4500"/>
                                        <p:tgtEl>
                                          <p:spTgt spid="159"/>
                                        </p:tgtEl>
                                        <p:attrNameLst>
                                          <p:attrName>ppt_x</p:attrName>
                                        </p:attrNameLst>
                                      </p:cBhvr>
                                      <p:tavLst>
                                        <p:tav tm="0">
                                          <p:val>
                                            <p:strVal val="ppt_x"/>
                                          </p:val>
                                        </p:tav>
                                        <p:tav tm="100000">
                                          <p:val>
                                            <p:strVal val="ppt_x"/>
                                          </p:val>
                                        </p:tav>
                                      </p:tavLst>
                                    </p:anim>
                                    <p:anim calcmode="lin" valueType="num">
                                      <p:cBhvr additive="base">
                                        <p:cTn id="780" dur="4500"/>
                                        <p:tgtEl>
                                          <p:spTgt spid="159"/>
                                        </p:tgtEl>
                                        <p:attrNameLst>
                                          <p:attrName>ppt_y</p:attrName>
                                        </p:attrNameLst>
                                      </p:cBhvr>
                                      <p:tavLst>
                                        <p:tav tm="0">
                                          <p:val>
                                            <p:strVal val="ppt_y"/>
                                          </p:val>
                                        </p:tav>
                                        <p:tav tm="100000">
                                          <p:val>
                                            <p:strVal val="0-ppt_h/2"/>
                                          </p:val>
                                        </p:tav>
                                      </p:tavLst>
                                    </p:anim>
                                    <p:set>
                                      <p:cBhvr>
                                        <p:cTn id="781" dur="1" fill="hold">
                                          <p:stCondLst>
                                            <p:cond delay="4499"/>
                                          </p:stCondLst>
                                        </p:cTn>
                                        <p:tgtEl>
                                          <p:spTgt spid="159"/>
                                        </p:tgtEl>
                                        <p:attrNameLst>
                                          <p:attrName>style.visibility</p:attrName>
                                        </p:attrNameLst>
                                      </p:cBhvr>
                                      <p:to>
                                        <p:strVal val="hidden"/>
                                      </p:to>
                                    </p:set>
                                  </p:childTnLst>
                                </p:cTn>
                              </p:par>
                              <p:par>
                                <p:cTn id="782" presetID="3" presetClass="exit" presetSubtype="10" fill="hold" nodeType="withEffect">
                                  <p:stCondLst>
                                    <p:cond delay="0"/>
                                  </p:stCondLst>
                                  <p:childTnLst>
                                    <p:animEffect transition="out" filter="blinds(horizontal)">
                                      <p:cBhvr>
                                        <p:cTn id="783" dur="6000"/>
                                        <p:tgtEl>
                                          <p:spTgt spid="159"/>
                                        </p:tgtEl>
                                      </p:cBhvr>
                                    </p:animEffect>
                                    <p:set>
                                      <p:cBhvr>
                                        <p:cTn id="784" dur="1" fill="hold">
                                          <p:stCondLst>
                                            <p:cond delay="5999"/>
                                          </p:stCondLst>
                                        </p:cTn>
                                        <p:tgtEl>
                                          <p:spTgt spid="159"/>
                                        </p:tgtEl>
                                        <p:attrNameLst>
                                          <p:attrName>style.visibility</p:attrName>
                                        </p:attrNameLst>
                                      </p:cBhvr>
                                      <p:to>
                                        <p:strVal val="hidden"/>
                                      </p:to>
                                    </p:set>
                                  </p:childTnLst>
                                </p:cTn>
                              </p:par>
                              <p:par>
                                <p:cTn id="785" presetID="2" presetClass="entr" presetSubtype="1" fill="hold" nodeType="withEffect">
                                  <p:stCondLst>
                                    <p:cond delay="0"/>
                                  </p:stCondLst>
                                  <p:childTnLst>
                                    <p:set>
                                      <p:cBhvr>
                                        <p:cTn id="786" dur="1" fill="hold">
                                          <p:stCondLst>
                                            <p:cond delay="0"/>
                                          </p:stCondLst>
                                        </p:cTn>
                                        <p:tgtEl>
                                          <p:spTgt spid="162"/>
                                        </p:tgtEl>
                                        <p:attrNameLst>
                                          <p:attrName>style.visibility</p:attrName>
                                        </p:attrNameLst>
                                      </p:cBhvr>
                                      <p:to>
                                        <p:strVal val="visible"/>
                                      </p:to>
                                    </p:set>
                                    <p:anim calcmode="lin" valueType="num">
                                      <p:cBhvr additive="base">
                                        <p:cTn id="787" dur="4000" fill="hold"/>
                                        <p:tgtEl>
                                          <p:spTgt spid="162"/>
                                        </p:tgtEl>
                                        <p:attrNameLst>
                                          <p:attrName>ppt_x</p:attrName>
                                        </p:attrNameLst>
                                      </p:cBhvr>
                                      <p:tavLst>
                                        <p:tav tm="0">
                                          <p:val>
                                            <p:strVal val="#ppt_x"/>
                                          </p:val>
                                        </p:tav>
                                        <p:tav tm="100000">
                                          <p:val>
                                            <p:strVal val="#ppt_x"/>
                                          </p:val>
                                        </p:tav>
                                      </p:tavLst>
                                    </p:anim>
                                    <p:anim calcmode="lin" valueType="num">
                                      <p:cBhvr additive="base">
                                        <p:cTn id="788" dur="4000" fill="hold"/>
                                        <p:tgtEl>
                                          <p:spTgt spid="162"/>
                                        </p:tgtEl>
                                        <p:attrNameLst>
                                          <p:attrName>ppt_y</p:attrName>
                                        </p:attrNameLst>
                                      </p:cBhvr>
                                      <p:tavLst>
                                        <p:tav tm="0">
                                          <p:val>
                                            <p:strVal val="0-#ppt_h/2"/>
                                          </p:val>
                                        </p:tav>
                                        <p:tav tm="100000">
                                          <p:val>
                                            <p:strVal val="#ppt_y"/>
                                          </p:val>
                                        </p:tav>
                                      </p:tavLst>
                                    </p:anim>
                                  </p:childTnLst>
                                </p:cTn>
                              </p:par>
                              <p:par>
                                <p:cTn id="789" presetID="19" presetClass="entr" presetSubtype="5" fill="hold" nodeType="withEffect">
                                  <p:stCondLst>
                                    <p:cond delay="0"/>
                                  </p:stCondLst>
                                  <p:childTnLst>
                                    <p:set>
                                      <p:cBhvr>
                                        <p:cTn id="790" dur="1" fill="hold">
                                          <p:stCondLst>
                                            <p:cond delay="0"/>
                                          </p:stCondLst>
                                        </p:cTn>
                                        <p:tgtEl>
                                          <p:spTgt spid="162"/>
                                        </p:tgtEl>
                                        <p:attrNameLst>
                                          <p:attrName>style.visibility</p:attrName>
                                        </p:attrNameLst>
                                      </p:cBhvr>
                                      <p:to>
                                        <p:strVal val="visible"/>
                                      </p:to>
                                    </p:set>
                                    <p:anim calcmode="lin" valueType="num">
                                      <p:cBhvr>
                                        <p:cTn id="791" dur="4000" fill="hold"/>
                                        <p:tgtEl>
                                          <p:spTgt spid="162"/>
                                        </p:tgtEl>
                                        <p:attrNameLst>
                                          <p:attrName>ppt_w</p:attrName>
                                        </p:attrNameLst>
                                      </p:cBhvr>
                                      <p:tavLst>
                                        <p:tav tm="0">
                                          <p:val>
                                            <p:strVal val="#ppt_w"/>
                                          </p:val>
                                        </p:tav>
                                        <p:tav tm="100000">
                                          <p:val>
                                            <p:strVal val="#ppt_w"/>
                                          </p:val>
                                        </p:tav>
                                      </p:tavLst>
                                    </p:anim>
                                    <p:anim calcmode="lin" valueType="num">
                                      <p:cBhvr>
                                        <p:cTn id="792" dur="4000" fill="hold"/>
                                        <p:tgtEl>
                                          <p:spTgt spid="162"/>
                                        </p:tgtEl>
                                        <p:attrNameLst>
                                          <p:attrName>ppt_h</p:attrName>
                                        </p:attrNameLst>
                                      </p:cBhvr>
                                      <p:tavLst>
                                        <p:tav tm="0" fmla="#ppt_h*sin(2.5*pi*$)">
                                          <p:val>
                                            <p:fltVal val="0"/>
                                          </p:val>
                                        </p:tav>
                                        <p:tav tm="100000">
                                          <p:val>
                                            <p:fltVal val="1"/>
                                          </p:val>
                                        </p:tav>
                                      </p:tavLst>
                                    </p:anim>
                                  </p:childTnLst>
                                </p:cTn>
                              </p:par>
                              <p:par>
                                <p:cTn id="793" presetID="2" presetClass="exit" presetSubtype="1" fill="hold" nodeType="withEffect">
                                  <p:stCondLst>
                                    <p:cond delay="0"/>
                                  </p:stCondLst>
                                  <p:childTnLst>
                                    <p:anim calcmode="lin" valueType="num">
                                      <p:cBhvr additive="base">
                                        <p:cTn id="794" dur="4500"/>
                                        <p:tgtEl>
                                          <p:spTgt spid="162"/>
                                        </p:tgtEl>
                                        <p:attrNameLst>
                                          <p:attrName>ppt_x</p:attrName>
                                        </p:attrNameLst>
                                      </p:cBhvr>
                                      <p:tavLst>
                                        <p:tav tm="0">
                                          <p:val>
                                            <p:strVal val="ppt_x"/>
                                          </p:val>
                                        </p:tav>
                                        <p:tav tm="100000">
                                          <p:val>
                                            <p:strVal val="ppt_x"/>
                                          </p:val>
                                        </p:tav>
                                      </p:tavLst>
                                    </p:anim>
                                    <p:anim calcmode="lin" valueType="num">
                                      <p:cBhvr additive="base">
                                        <p:cTn id="795" dur="4500"/>
                                        <p:tgtEl>
                                          <p:spTgt spid="162"/>
                                        </p:tgtEl>
                                        <p:attrNameLst>
                                          <p:attrName>ppt_y</p:attrName>
                                        </p:attrNameLst>
                                      </p:cBhvr>
                                      <p:tavLst>
                                        <p:tav tm="0">
                                          <p:val>
                                            <p:strVal val="ppt_y"/>
                                          </p:val>
                                        </p:tav>
                                        <p:tav tm="100000">
                                          <p:val>
                                            <p:strVal val="0-ppt_h/2"/>
                                          </p:val>
                                        </p:tav>
                                      </p:tavLst>
                                    </p:anim>
                                    <p:set>
                                      <p:cBhvr>
                                        <p:cTn id="796" dur="1" fill="hold">
                                          <p:stCondLst>
                                            <p:cond delay="4499"/>
                                          </p:stCondLst>
                                        </p:cTn>
                                        <p:tgtEl>
                                          <p:spTgt spid="162"/>
                                        </p:tgtEl>
                                        <p:attrNameLst>
                                          <p:attrName>style.visibility</p:attrName>
                                        </p:attrNameLst>
                                      </p:cBhvr>
                                      <p:to>
                                        <p:strVal val="hidden"/>
                                      </p:to>
                                    </p:set>
                                  </p:childTnLst>
                                </p:cTn>
                              </p:par>
                              <p:par>
                                <p:cTn id="797" presetID="3" presetClass="exit" presetSubtype="10" fill="hold" nodeType="withEffect">
                                  <p:stCondLst>
                                    <p:cond delay="0"/>
                                  </p:stCondLst>
                                  <p:childTnLst>
                                    <p:animEffect transition="out" filter="blinds(horizontal)">
                                      <p:cBhvr>
                                        <p:cTn id="798" dur="6000"/>
                                        <p:tgtEl>
                                          <p:spTgt spid="162"/>
                                        </p:tgtEl>
                                      </p:cBhvr>
                                    </p:animEffect>
                                    <p:set>
                                      <p:cBhvr>
                                        <p:cTn id="799" dur="1" fill="hold">
                                          <p:stCondLst>
                                            <p:cond delay="5999"/>
                                          </p:stCondLst>
                                        </p:cTn>
                                        <p:tgtEl>
                                          <p:spTgt spid="162"/>
                                        </p:tgtEl>
                                        <p:attrNameLst>
                                          <p:attrName>style.visibility</p:attrName>
                                        </p:attrNameLst>
                                      </p:cBhvr>
                                      <p:to>
                                        <p:strVal val="hidden"/>
                                      </p:to>
                                    </p:set>
                                  </p:childTnLst>
                                </p:cTn>
                              </p:par>
                              <p:par>
                                <p:cTn id="800" presetID="2" presetClass="entr" presetSubtype="1" fill="hold" nodeType="withEffect">
                                  <p:stCondLst>
                                    <p:cond delay="0"/>
                                  </p:stCondLst>
                                  <p:childTnLst>
                                    <p:set>
                                      <p:cBhvr>
                                        <p:cTn id="801" dur="1" fill="hold">
                                          <p:stCondLst>
                                            <p:cond delay="0"/>
                                          </p:stCondLst>
                                        </p:cTn>
                                        <p:tgtEl>
                                          <p:spTgt spid="165"/>
                                        </p:tgtEl>
                                        <p:attrNameLst>
                                          <p:attrName>style.visibility</p:attrName>
                                        </p:attrNameLst>
                                      </p:cBhvr>
                                      <p:to>
                                        <p:strVal val="visible"/>
                                      </p:to>
                                    </p:set>
                                    <p:anim calcmode="lin" valueType="num">
                                      <p:cBhvr additive="base">
                                        <p:cTn id="802" dur="4000" fill="hold"/>
                                        <p:tgtEl>
                                          <p:spTgt spid="165"/>
                                        </p:tgtEl>
                                        <p:attrNameLst>
                                          <p:attrName>ppt_x</p:attrName>
                                        </p:attrNameLst>
                                      </p:cBhvr>
                                      <p:tavLst>
                                        <p:tav tm="0">
                                          <p:val>
                                            <p:strVal val="#ppt_x"/>
                                          </p:val>
                                        </p:tav>
                                        <p:tav tm="100000">
                                          <p:val>
                                            <p:strVal val="#ppt_x"/>
                                          </p:val>
                                        </p:tav>
                                      </p:tavLst>
                                    </p:anim>
                                    <p:anim calcmode="lin" valueType="num">
                                      <p:cBhvr additive="base">
                                        <p:cTn id="803" dur="4000" fill="hold"/>
                                        <p:tgtEl>
                                          <p:spTgt spid="165"/>
                                        </p:tgtEl>
                                        <p:attrNameLst>
                                          <p:attrName>ppt_y</p:attrName>
                                        </p:attrNameLst>
                                      </p:cBhvr>
                                      <p:tavLst>
                                        <p:tav tm="0">
                                          <p:val>
                                            <p:strVal val="0-#ppt_h/2"/>
                                          </p:val>
                                        </p:tav>
                                        <p:tav tm="100000">
                                          <p:val>
                                            <p:strVal val="#ppt_y"/>
                                          </p:val>
                                        </p:tav>
                                      </p:tavLst>
                                    </p:anim>
                                  </p:childTnLst>
                                </p:cTn>
                              </p:par>
                              <p:par>
                                <p:cTn id="804" presetID="19" presetClass="entr" presetSubtype="5" fill="hold" nodeType="withEffect">
                                  <p:stCondLst>
                                    <p:cond delay="0"/>
                                  </p:stCondLst>
                                  <p:childTnLst>
                                    <p:set>
                                      <p:cBhvr>
                                        <p:cTn id="805" dur="1" fill="hold">
                                          <p:stCondLst>
                                            <p:cond delay="0"/>
                                          </p:stCondLst>
                                        </p:cTn>
                                        <p:tgtEl>
                                          <p:spTgt spid="165"/>
                                        </p:tgtEl>
                                        <p:attrNameLst>
                                          <p:attrName>style.visibility</p:attrName>
                                        </p:attrNameLst>
                                      </p:cBhvr>
                                      <p:to>
                                        <p:strVal val="visible"/>
                                      </p:to>
                                    </p:set>
                                    <p:anim calcmode="lin" valueType="num">
                                      <p:cBhvr>
                                        <p:cTn id="806" dur="4000" fill="hold"/>
                                        <p:tgtEl>
                                          <p:spTgt spid="165"/>
                                        </p:tgtEl>
                                        <p:attrNameLst>
                                          <p:attrName>ppt_w</p:attrName>
                                        </p:attrNameLst>
                                      </p:cBhvr>
                                      <p:tavLst>
                                        <p:tav tm="0">
                                          <p:val>
                                            <p:strVal val="#ppt_w"/>
                                          </p:val>
                                        </p:tav>
                                        <p:tav tm="100000">
                                          <p:val>
                                            <p:strVal val="#ppt_w"/>
                                          </p:val>
                                        </p:tav>
                                      </p:tavLst>
                                    </p:anim>
                                    <p:anim calcmode="lin" valueType="num">
                                      <p:cBhvr>
                                        <p:cTn id="807" dur="4000" fill="hold"/>
                                        <p:tgtEl>
                                          <p:spTgt spid="165"/>
                                        </p:tgtEl>
                                        <p:attrNameLst>
                                          <p:attrName>ppt_h</p:attrName>
                                        </p:attrNameLst>
                                      </p:cBhvr>
                                      <p:tavLst>
                                        <p:tav tm="0" fmla="#ppt_h*sin(2.5*pi*$)">
                                          <p:val>
                                            <p:fltVal val="0"/>
                                          </p:val>
                                        </p:tav>
                                        <p:tav tm="100000">
                                          <p:val>
                                            <p:fltVal val="1"/>
                                          </p:val>
                                        </p:tav>
                                      </p:tavLst>
                                    </p:anim>
                                  </p:childTnLst>
                                </p:cTn>
                              </p:par>
                              <p:par>
                                <p:cTn id="808" presetID="2" presetClass="exit" presetSubtype="1" fill="hold" nodeType="withEffect">
                                  <p:stCondLst>
                                    <p:cond delay="0"/>
                                  </p:stCondLst>
                                  <p:childTnLst>
                                    <p:anim calcmode="lin" valueType="num">
                                      <p:cBhvr additive="base">
                                        <p:cTn id="809" dur="4500"/>
                                        <p:tgtEl>
                                          <p:spTgt spid="165"/>
                                        </p:tgtEl>
                                        <p:attrNameLst>
                                          <p:attrName>ppt_x</p:attrName>
                                        </p:attrNameLst>
                                      </p:cBhvr>
                                      <p:tavLst>
                                        <p:tav tm="0">
                                          <p:val>
                                            <p:strVal val="ppt_x"/>
                                          </p:val>
                                        </p:tav>
                                        <p:tav tm="100000">
                                          <p:val>
                                            <p:strVal val="ppt_x"/>
                                          </p:val>
                                        </p:tav>
                                      </p:tavLst>
                                    </p:anim>
                                    <p:anim calcmode="lin" valueType="num">
                                      <p:cBhvr additive="base">
                                        <p:cTn id="810" dur="4500"/>
                                        <p:tgtEl>
                                          <p:spTgt spid="165"/>
                                        </p:tgtEl>
                                        <p:attrNameLst>
                                          <p:attrName>ppt_y</p:attrName>
                                        </p:attrNameLst>
                                      </p:cBhvr>
                                      <p:tavLst>
                                        <p:tav tm="0">
                                          <p:val>
                                            <p:strVal val="ppt_y"/>
                                          </p:val>
                                        </p:tav>
                                        <p:tav tm="100000">
                                          <p:val>
                                            <p:strVal val="0-ppt_h/2"/>
                                          </p:val>
                                        </p:tav>
                                      </p:tavLst>
                                    </p:anim>
                                    <p:set>
                                      <p:cBhvr>
                                        <p:cTn id="811" dur="1" fill="hold">
                                          <p:stCondLst>
                                            <p:cond delay="4499"/>
                                          </p:stCondLst>
                                        </p:cTn>
                                        <p:tgtEl>
                                          <p:spTgt spid="165"/>
                                        </p:tgtEl>
                                        <p:attrNameLst>
                                          <p:attrName>style.visibility</p:attrName>
                                        </p:attrNameLst>
                                      </p:cBhvr>
                                      <p:to>
                                        <p:strVal val="hidden"/>
                                      </p:to>
                                    </p:set>
                                  </p:childTnLst>
                                </p:cTn>
                              </p:par>
                              <p:par>
                                <p:cTn id="812" presetID="3" presetClass="exit" presetSubtype="10" fill="hold" nodeType="withEffect">
                                  <p:stCondLst>
                                    <p:cond delay="0"/>
                                  </p:stCondLst>
                                  <p:childTnLst>
                                    <p:animEffect transition="out" filter="blinds(horizontal)">
                                      <p:cBhvr>
                                        <p:cTn id="813" dur="6000"/>
                                        <p:tgtEl>
                                          <p:spTgt spid="165"/>
                                        </p:tgtEl>
                                      </p:cBhvr>
                                    </p:animEffect>
                                    <p:set>
                                      <p:cBhvr>
                                        <p:cTn id="814" dur="1" fill="hold">
                                          <p:stCondLst>
                                            <p:cond delay="5999"/>
                                          </p:stCondLst>
                                        </p:cTn>
                                        <p:tgtEl>
                                          <p:spTgt spid="165"/>
                                        </p:tgtEl>
                                        <p:attrNameLst>
                                          <p:attrName>style.visibility</p:attrName>
                                        </p:attrNameLst>
                                      </p:cBhvr>
                                      <p:to>
                                        <p:strVal val="hidden"/>
                                      </p:to>
                                    </p:set>
                                  </p:childTnLst>
                                </p:cTn>
                              </p:par>
                              <p:par>
                                <p:cTn id="815" presetID="2" presetClass="entr" presetSubtype="1" fill="hold" nodeType="withEffect">
                                  <p:stCondLst>
                                    <p:cond delay="0"/>
                                  </p:stCondLst>
                                  <p:childTnLst>
                                    <p:set>
                                      <p:cBhvr>
                                        <p:cTn id="816" dur="1" fill="hold">
                                          <p:stCondLst>
                                            <p:cond delay="0"/>
                                          </p:stCondLst>
                                        </p:cTn>
                                        <p:tgtEl>
                                          <p:spTgt spid="168"/>
                                        </p:tgtEl>
                                        <p:attrNameLst>
                                          <p:attrName>style.visibility</p:attrName>
                                        </p:attrNameLst>
                                      </p:cBhvr>
                                      <p:to>
                                        <p:strVal val="visible"/>
                                      </p:to>
                                    </p:set>
                                    <p:anim calcmode="lin" valueType="num">
                                      <p:cBhvr additive="base">
                                        <p:cTn id="817" dur="4000" fill="hold"/>
                                        <p:tgtEl>
                                          <p:spTgt spid="168"/>
                                        </p:tgtEl>
                                        <p:attrNameLst>
                                          <p:attrName>ppt_x</p:attrName>
                                        </p:attrNameLst>
                                      </p:cBhvr>
                                      <p:tavLst>
                                        <p:tav tm="0">
                                          <p:val>
                                            <p:strVal val="#ppt_x"/>
                                          </p:val>
                                        </p:tav>
                                        <p:tav tm="100000">
                                          <p:val>
                                            <p:strVal val="#ppt_x"/>
                                          </p:val>
                                        </p:tav>
                                      </p:tavLst>
                                    </p:anim>
                                    <p:anim calcmode="lin" valueType="num">
                                      <p:cBhvr additive="base">
                                        <p:cTn id="818" dur="4000" fill="hold"/>
                                        <p:tgtEl>
                                          <p:spTgt spid="168"/>
                                        </p:tgtEl>
                                        <p:attrNameLst>
                                          <p:attrName>ppt_y</p:attrName>
                                        </p:attrNameLst>
                                      </p:cBhvr>
                                      <p:tavLst>
                                        <p:tav tm="0">
                                          <p:val>
                                            <p:strVal val="0-#ppt_h/2"/>
                                          </p:val>
                                        </p:tav>
                                        <p:tav tm="100000">
                                          <p:val>
                                            <p:strVal val="#ppt_y"/>
                                          </p:val>
                                        </p:tav>
                                      </p:tavLst>
                                    </p:anim>
                                  </p:childTnLst>
                                </p:cTn>
                              </p:par>
                              <p:par>
                                <p:cTn id="819" presetID="19" presetClass="entr" presetSubtype="5" fill="hold" nodeType="withEffect">
                                  <p:stCondLst>
                                    <p:cond delay="0"/>
                                  </p:stCondLst>
                                  <p:childTnLst>
                                    <p:set>
                                      <p:cBhvr>
                                        <p:cTn id="820" dur="1" fill="hold">
                                          <p:stCondLst>
                                            <p:cond delay="0"/>
                                          </p:stCondLst>
                                        </p:cTn>
                                        <p:tgtEl>
                                          <p:spTgt spid="168"/>
                                        </p:tgtEl>
                                        <p:attrNameLst>
                                          <p:attrName>style.visibility</p:attrName>
                                        </p:attrNameLst>
                                      </p:cBhvr>
                                      <p:to>
                                        <p:strVal val="visible"/>
                                      </p:to>
                                    </p:set>
                                    <p:anim calcmode="lin" valueType="num">
                                      <p:cBhvr>
                                        <p:cTn id="821" dur="4000" fill="hold"/>
                                        <p:tgtEl>
                                          <p:spTgt spid="168"/>
                                        </p:tgtEl>
                                        <p:attrNameLst>
                                          <p:attrName>ppt_w</p:attrName>
                                        </p:attrNameLst>
                                      </p:cBhvr>
                                      <p:tavLst>
                                        <p:tav tm="0">
                                          <p:val>
                                            <p:strVal val="#ppt_w"/>
                                          </p:val>
                                        </p:tav>
                                        <p:tav tm="100000">
                                          <p:val>
                                            <p:strVal val="#ppt_w"/>
                                          </p:val>
                                        </p:tav>
                                      </p:tavLst>
                                    </p:anim>
                                    <p:anim calcmode="lin" valueType="num">
                                      <p:cBhvr>
                                        <p:cTn id="822" dur="4000" fill="hold"/>
                                        <p:tgtEl>
                                          <p:spTgt spid="168"/>
                                        </p:tgtEl>
                                        <p:attrNameLst>
                                          <p:attrName>ppt_h</p:attrName>
                                        </p:attrNameLst>
                                      </p:cBhvr>
                                      <p:tavLst>
                                        <p:tav tm="0" fmla="#ppt_h*sin(2.5*pi*$)">
                                          <p:val>
                                            <p:fltVal val="0"/>
                                          </p:val>
                                        </p:tav>
                                        <p:tav tm="100000">
                                          <p:val>
                                            <p:fltVal val="1"/>
                                          </p:val>
                                        </p:tav>
                                      </p:tavLst>
                                    </p:anim>
                                  </p:childTnLst>
                                </p:cTn>
                              </p:par>
                              <p:par>
                                <p:cTn id="823" presetID="2" presetClass="exit" presetSubtype="1" fill="hold" nodeType="withEffect">
                                  <p:stCondLst>
                                    <p:cond delay="0"/>
                                  </p:stCondLst>
                                  <p:childTnLst>
                                    <p:anim calcmode="lin" valueType="num">
                                      <p:cBhvr additive="base">
                                        <p:cTn id="824" dur="4500"/>
                                        <p:tgtEl>
                                          <p:spTgt spid="168"/>
                                        </p:tgtEl>
                                        <p:attrNameLst>
                                          <p:attrName>ppt_x</p:attrName>
                                        </p:attrNameLst>
                                      </p:cBhvr>
                                      <p:tavLst>
                                        <p:tav tm="0">
                                          <p:val>
                                            <p:strVal val="ppt_x"/>
                                          </p:val>
                                        </p:tav>
                                        <p:tav tm="100000">
                                          <p:val>
                                            <p:strVal val="ppt_x"/>
                                          </p:val>
                                        </p:tav>
                                      </p:tavLst>
                                    </p:anim>
                                    <p:anim calcmode="lin" valueType="num">
                                      <p:cBhvr additive="base">
                                        <p:cTn id="825" dur="4500"/>
                                        <p:tgtEl>
                                          <p:spTgt spid="168"/>
                                        </p:tgtEl>
                                        <p:attrNameLst>
                                          <p:attrName>ppt_y</p:attrName>
                                        </p:attrNameLst>
                                      </p:cBhvr>
                                      <p:tavLst>
                                        <p:tav tm="0">
                                          <p:val>
                                            <p:strVal val="ppt_y"/>
                                          </p:val>
                                        </p:tav>
                                        <p:tav tm="100000">
                                          <p:val>
                                            <p:strVal val="0-ppt_h/2"/>
                                          </p:val>
                                        </p:tav>
                                      </p:tavLst>
                                    </p:anim>
                                    <p:set>
                                      <p:cBhvr>
                                        <p:cTn id="826" dur="1" fill="hold">
                                          <p:stCondLst>
                                            <p:cond delay="4499"/>
                                          </p:stCondLst>
                                        </p:cTn>
                                        <p:tgtEl>
                                          <p:spTgt spid="168"/>
                                        </p:tgtEl>
                                        <p:attrNameLst>
                                          <p:attrName>style.visibility</p:attrName>
                                        </p:attrNameLst>
                                      </p:cBhvr>
                                      <p:to>
                                        <p:strVal val="hidden"/>
                                      </p:to>
                                    </p:set>
                                  </p:childTnLst>
                                </p:cTn>
                              </p:par>
                              <p:par>
                                <p:cTn id="827" presetID="3" presetClass="exit" presetSubtype="10" fill="hold" nodeType="withEffect">
                                  <p:stCondLst>
                                    <p:cond delay="0"/>
                                  </p:stCondLst>
                                  <p:childTnLst>
                                    <p:animEffect transition="out" filter="blinds(horizontal)">
                                      <p:cBhvr>
                                        <p:cTn id="828" dur="6000"/>
                                        <p:tgtEl>
                                          <p:spTgt spid="168"/>
                                        </p:tgtEl>
                                      </p:cBhvr>
                                    </p:animEffect>
                                    <p:set>
                                      <p:cBhvr>
                                        <p:cTn id="829" dur="1" fill="hold">
                                          <p:stCondLst>
                                            <p:cond delay="5999"/>
                                          </p:stCondLst>
                                        </p:cTn>
                                        <p:tgtEl>
                                          <p:spTgt spid="168"/>
                                        </p:tgtEl>
                                        <p:attrNameLst>
                                          <p:attrName>style.visibility</p:attrName>
                                        </p:attrNameLst>
                                      </p:cBhvr>
                                      <p:to>
                                        <p:strVal val="hidden"/>
                                      </p:to>
                                    </p:set>
                                  </p:childTnLst>
                                </p:cTn>
                              </p:par>
                              <p:par>
                                <p:cTn id="830" presetID="2" presetClass="entr" presetSubtype="1" fill="hold" nodeType="withEffect">
                                  <p:stCondLst>
                                    <p:cond delay="0"/>
                                  </p:stCondLst>
                                  <p:childTnLst>
                                    <p:set>
                                      <p:cBhvr>
                                        <p:cTn id="831" dur="1" fill="hold">
                                          <p:stCondLst>
                                            <p:cond delay="0"/>
                                          </p:stCondLst>
                                        </p:cTn>
                                        <p:tgtEl>
                                          <p:spTgt spid="171"/>
                                        </p:tgtEl>
                                        <p:attrNameLst>
                                          <p:attrName>style.visibility</p:attrName>
                                        </p:attrNameLst>
                                      </p:cBhvr>
                                      <p:to>
                                        <p:strVal val="visible"/>
                                      </p:to>
                                    </p:set>
                                    <p:anim calcmode="lin" valueType="num">
                                      <p:cBhvr additive="base">
                                        <p:cTn id="832" dur="4000" fill="hold"/>
                                        <p:tgtEl>
                                          <p:spTgt spid="171"/>
                                        </p:tgtEl>
                                        <p:attrNameLst>
                                          <p:attrName>ppt_x</p:attrName>
                                        </p:attrNameLst>
                                      </p:cBhvr>
                                      <p:tavLst>
                                        <p:tav tm="0">
                                          <p:val>
                                            <p:strVal val="#ppt_x"/>
                                          </p:val>
                                        </p:tav>
                                        <p:tav tm="100000">
                                          <p:val>
                                            <p:strVal val="#ppt_x"/>
                                          </p:val>
                                        </p:tav>
                                      </p:tavLst>
                                    </p:anim>
                                    <p:anim calcmode="lin" valueType="num">
                                      <p:cBhvr additive="base">
                                        <p:cTn id="833" dur="4000" fill="hold"/>
                                        <p:tgtEl>
                                          <p:spTgt spid="171"/>
                                        </p:tgtEl>
                                        <p:attrNameLst>
                                          <p:attrName>ppt_y</p:attrName>
                                        </p:attrNameLst>
                                      </p:cBhvr>
                                      <p:tavLst>
                                        <p:tav tm="0">
                                          <p:val>
                                            <p:strVal val="0-#ppt_h/2"/>
                                          </p:val>
                                        </p:tav>
                                        <p:tav tm="100000">
                                          <p:val>
                                            <p:strVal val="#ppt_y"/>
                                          </p:val>
                                        </p:tav>
                                      </p:tavLst>
                                    </p:anim>
                                  </p:childTnLst>
                                </p:cTn>
                              </p:par>
                              <p:par>
                                <p:cTn id="834" presetID="19" presetClass="entr" presetSubtype="5" fill="hold" nodeType="withEffect">
                                  <p:stCondLst>
                                    <p:cond delay="0"/>
                                  </p:stCondLst>
                                  <p:childTnLst>
                                    <p:set>
                                      <p:cBhvr>
                                        <p:cTn id="835" dur="1" fill="hold">
                                          <p:stCondLst>
                                            <p:cond delay="0"/>
                                          </p:stCondLst>
                                        </p:cTn>
                                        <p:tgtEl>
                                          <p:spTgt spid="171"/>
                                        </p:tgtEl>
                                        <p:attrNameLst>
                                          <p:attrName>style.visibility</p:attrName>
                                        </p:attrNameLst>
                                      </p:cBhvr>
                                      <p:to>
                                        <p:strVal val="visible"/>
                                      </p:to>
                                    </p:set>
                                    <p:anim calcmode="lin" valueType="num">
                                      <p:cBhvr>
                                        <p:cTn id="836" dur="4000" fill="hold"/>
                                        <p:tgtEl>
                                          <p:spTgt spid="171"/>
                                        </p:tgtEl>
                                        <p:attrNameLst>
                                          <p:attrName>ppt_w</p:attrName>
                                        </p:attrNameLst>
                                      </p:cBhvr>
                                      <p:tavLst>
                                        <p:tav tm="0">
                                          <p:val>
                                            <p:strVal val="#ppt_w"/>
                                          </p:val>
                                        </p:tav>
                                        <p:tav tm="100000">
                                          <p:val>
                                            <p:strVal val="#ppt_w"/>
                                          </p:val>
                                        </p:tav>
                                      </p:tavLst>
                                    </p:anim>
                                    <p:anim calcmode="lin" valueType="num">
                                      <p:cBhvr>
                                        <p:cTn id="837" dur="4000" fill="hold"/>
                                        <p:tgtEl>
                                          <p:spTgt spid="171"/>
                                        </p:tgtEl>
                                        <p:attrNameLst>
                                          <p:attrName>ppt_h</p:attrName>
                                        </p:attrNameLst>
                                      </p:cBhvr>
                                      <p:tavLst>
                                        <p:tav tm="0" fmla="#ppt_h*sin(2.5*pi*$)">
                                          <p:val>
                                            <p:fltVal val="0"/>
                                          </p:val>
                                        </p:tav>
                                        <p:tav tm="100000">
                                          <p:val>
                                            <p:fltVal val="1"/>
                                          </p:val>
                                        </p:tav>
                                      </p:tavLst>
                                    </p:anim>
                                  </p:childTnLst>
                                </p:cTn>
                              </p:par>
                              <p:par>
                                <p:cTn id="838" presetID="2" presetClass="exit" presetSubtype="1" fill="hold" nodeType="withEffect">
                                  <p:stCondLst>
                                    <p:cond delay="0"/>
                                  </p:stCondLst>
                                  <p:childTnLst>
                                    <p:anim calcmode="lin" valueType="num">
                                      <p:cBhvr additive="base">
                                        <p:cTn id="839" dur="4500"/>
                                        <p:tgtEl>
                                          <p:spTgt spid="171"/>
                                        </p:tgtEl>
                                        <p:attrNameLst>
                                          <p:attrName>ppt_x</p:attrName>
                                        </p:attrNameLst>
                                      </p:cBhvr>
                                      <p:tavLst>
                                        <p:tav tm="0">
                                          <p:val>
                                            <p:strVal val="ppt_x"/>
                                          </p:val>
                                        </p:tav>
                                        <p:tav tm="100000">
                                          <p:val>
                                            <p:strVal val="ppt_x"/>
                                          </p:val>
                                        </p:tav>
                                      </p:tavLst>
                                    </p:anim>
                                    <p:anim calcmode="lin" valueType="num">
                                      <p:cBhvr additive="base">
                                        <p:cTn id="840" dur="4500"/>
                                        <p:tgtEl>
                                          <p:spTgt spid="171"/>
                                        </p:tgtEl>
                                        <p:attrNameLst>
                                          <p:attrName>ppt_y</p:attrName>
                                        </p:attrNameLst>
                                      </p:cBhvr>
                                      <p:tavLst>
                                        <p:tav tm="0">
                                          <p:val>
                                            <p:strVal val="ppt_y"/>
                                          </p:val>
                                        </p:tav>
                                        <p:tav tm="100000">
                                          <p:val>
                                            <p:strVal val="0-ppt_h/2"/>
                                          </p:val>
                                        </p:tav>
                                      </p:tavLst>
                                    </p:anim>
                                    <p:set>
                                      <p:cBhvr>
                                        <p:cTn id="841" dur="1" fill="hold">
                                          <p:stCondLst>
                                            <p:cond delay="4499"/>
                                          </p:stCondLst>
                                        </p:cTn>
                                        <p:tgtEl>
                                          <p:spTgt spid="171"/>
                                        </p:tgtEl>
                                        <p:attrNameLst>
                                          <p:attrName>style.visibility</p:attrName>
                                        </p:attrNameLst>
                                      </p:cBhvr>
                                      <p:to>
                                        <p:strVal val="hidden"/>
                                      </p:to>
                                    </p:set>
                                  </p:childTnLst>
                                </p:cTn>
                              </p:par>
                              <p:par>
                                <p:cTn id="842" presetID="3" presetClass="exit" presetSubtype="10" fill="hold" nodeType="withEffect">
                                  <p:stCondLst>
                                    <p:cond delay="0"/>
                                  </p:stCondLst>
                                  <p:childTnLst>
                                    <p:animEffect transition="out" filter="blinds(horizontal)">
                                      <p:cBhvr>
                                        <p:cTn id="843" dur="6000"/>
                                        <p:tgtEl>
                                          <p:spTgt spid="171"/>
                                        </p:tgtEl>
                                      </p:cBhvr>
                                    </p:animEffect>
                                    <p:set>
                                      <p:cBhvr>
                                        <p:cTn id="844" dur="1" fill="hold">
                                          <p:stCondLst>
                                            <p:cond delay="5999"/>
                                          </p:stCondLst>
                                        </p:cTn>
                                        <p:tgtEl>
                                          <p:spTgt spid="171"/>
                                        </p:tgtEl>
                                        <p:attrNameLst>
                                          <p:attrName>style.visibility</p:attrName>
                                        </p:attrNameLst>
                                      </p:cBhvr>
                                      <p:to>
                                        <p:strVal val="hidden"/>
                                      </p:to>
                                    </p:set>
                                  </p:childTnLst>
                                </p:cTn>
                              </p:par>
                              <p:par>
                                <p:cTn id="845" presetID="2" presetClass="entr" presetSubtype="1" fill="hold" nodeType="withEffect">
                                  <p:stCondLst>
                                    <p:cond delay="0"/>
                                  </p:stCondLst>
                                  <p:childTnLst>
                                    <p:set>
                                      <p:cBhvr>
                                        <p:cTn id="846" dur="1" fill="hold">
                                          <p:stCondLst>
                                            <p:cond delay="0"/>
                                          </p:stCondLst>
                                        </p:cTn>
                                        <p:tgtEl>
                                          <p:spTgt spid="174"/>
                                        </p:tgtEl>
                                        <p:attrNameLst>
                                          <p:attrName>style.visibility</p:attrName>
                                        </p:attrNameLst>
                                      </p:cBhvr>
                                      <p:to>
                                        <p:strVal val="visible"/>
                                      </p:to>
                                    </p:set>
                                    <p:anim calcmode="lin" valueType="num">
                                      <p:cBhvr additive="base">
                                        <p:cTn id="847" dur="4000" fill="hold"/>
                                        <p:tgtEl>
                                          <p:spTgt spid="174"/>
                                        </p:tgtEl>
                                        <p:attrNameLst>
                                          <p:attrName>ppt_x</p:attrName>
                                        </p:attrNameLst>
                                      </p:cBhvr>
                                      <p:tavLst>
                                        <p:tav tm="0">
                                          <p:val>
                                            <p:strVal val="#ppt_x"/>
                                          </p:val>
                                        </p:tav>
                                        <p:tav tm="100000">
                                          <p:val>
                                            <p:strVal val="#ppt_x"/>
                                          </p:val>
                                        </p:tav>
                                      </p:tavLst>
                                    </p:anim>
                                    <p:anim calcmode="lin" valueType="num">
                                      <p:cBhvr additive="base">
                                        <p:cTn id="848" dur="4000" fill="hold"/>
                                        <p:tgtEl>
                                          <p:spTgt spid="174"/>
                                        </p:tgtEl>
                                        <p:attrNameLst>
                                          <p:attrName>ppt_y</p:attrName>
                                        </p:attrNameLst>
                                      </p:cBhvr>
                                      <p:tavLst>
                                        <p:tav tm="0">
                                          <p:val>
                                            <p:strVal val="0-#ppt_h/2"/>
                                          </p:val>
                                        </p:tav>
                                        <p:tav tm="100000">
                                          <p:val>
                                            <p:strVal val="#ppt_y"/>
                                          </p:val>
                                        </p:tav>
                                      </p:tavLst>
                                    </p:anim>
                                  </p:childTnLst>
                                </p:cTn>
                              </p:par>
                              <p:par>
                                <p:cTn id="849" presetID="19" presetClass="entr" presetSubtype="5" fill="hold" nodeType="withEffect">
                                  <p:stCondLst>
                                    <p:cond delay="0"/>
                                  </p:stCondLst>
                                  <p:childTnLst>
                                    <p:set>
                                      <p:cBhvr>
                                        <p:cTn id="850" dur="1" fill="hold">
                                          <p:stCondLst>
                                            <p:cond delay="0"/>
                                          </p:stCondLst>
                                        </p:cTn>
                                        <p:tgtEl>
                                          <p:spTgt spid="174"/>
                                        </p:tgtEl>
                                        <p:attrNameLst>
                                          <p:attrName>style.visibility</p:attrName>
                                        </p:attrNameLst>
                                      </p:cBhvr>
                                      <p:to>
                                        <p:strVal val="visible"/>
                                      </p:to>
                                    </p:set>
                                    <p:anim calcmode="lin" valueType="num">
                                      <p:cBhvr>
                                        <p:cTn id="851" dur="4000" fill="hold"/>
                                        <p:tgtEl>
                                          <p:spTgt spid="174"/>
                                        </p:tgtEl>
                                        <p:attrNameLst>
                                          <p:attrName>ppt_w</p:attrName>
                                        </p:attrNameLst>
                                      </p:cBhvr>
                                      <p:tavLst>
                                        <p:tav tm="0">
                                          <p:val>
                                            <p:strVal val="#ppt_w"/>
                                          </p:val>
                                        </p:tav>
                                        <p:tav tm="100000">
                                          <p:val>
                                            <p:strVal val="#ppt_w"/>
                                          </p:val>
                                        </p:tav>
                                      </p:tavLst>
                                    </p:anim>
                                    <p:anim calcmode="lin" valueType="num">
                                      <p:cBhvr>
                                        <p:cTn id="852" dur="4000" fill="hold"/>
                                        <p:tgtEl>
                                          <p:spTgt spid="174"/>
                                        </p:tgtEl>
                                        <p:attrNameLst>
                                          <p:attrName>ppt_h</p:attrName>
                                        </p:attrNameLst>
                                      </p:cBhvr>
                                      <p:tavLst>
                                        <p:tav tm="0" fmla="#ppt_h*sin(2.5*pi*$)">
                                          <p:val>
                                            <p:fltVal val="0"/>
                                          </p:val>
                                        </p:tav>
                                        <p:tav tm="100000">
                                          <p:val>
                                            <p:fltVal val="1"/>
                                          </p:val>
                                        </p:tav>
                                      </p:tavLst>
                                    </p:anim>
                                  </p:childTnLst>
                                </p:cTn>
                              </p:par>
                              <p:par>
                                <p:cTn id="853" presetID="2" presetClass="exit" presetSubtype="1" fill="hold" nodeType="withEffect">
                                  <p:stCondLst>
                                    <p:cond delay="0"/>
                                  </p:stCondLst>
                                  <p:childTnLst>
                                    <p:anim calcmode="lin" valueType="num">
                                      <p:cBhvr additive="base">
                                        <p:cTn id="854" dur="4500"/>
                                        <p:tgtEl>
                                          <p:spTgt spid="174"/>
                                        </p:tgtEl>
                                        <p:attrNameLst>
                                          <p:attrName>ppt_x</p:attrName>
                                        </p:attrNameLst>
                                      </p:cBhvr>
                                      <p:tavLst>
                                        <p:tav tm="0">
                                          <p:val>
                                            <p:strVal val="ppt_x"/>
                                          </p:val>
                                        </p:tav>
                                        <p:tav tm="100000">
                                          <p:val>
                                            <p:strVal val="ppt_x"/>
                                          </p:val>
                                        </p:tav>
                                      </p:tavLst>
                                    </p:anim>
                                    <p:anim calcmode="lin" valueType="num">
                                      <p:cBhvr additive="base">
                                        <p:cTn id="855" dur="4500"/>
                                        <p:tgtEl>
                                          <p:spTgt spid="174"/>
                                        </p:tgtEl>
                                        <p:attrNameLst>
                                          <p:attrName>ppt_y</p:attrName>
                                        </p:attrNameLst>
                                      </p:cBhvr>
                                      <p:tavLst>
                                        <p:tav tm="0">
                                          <p:val>
                                            <p:strVal val="ppt_y"/>
                                          </p:val>
                                        </p:tav>
                                        <p:tav tm="100000">
                                          <p:val>
                                            <p:strVal val="0-ppt_h/2"/>
                                          </p:val>
                                        </p:tav>
                                      </p:tavLst>
                                    </p:anim>
                                    <p:set>
                                      <p:cBhvr>
                                        <p:cTn id="856" dur="1" fill="hold">
                                          <p:stCondLst>
                                            <p:cond delay="4499"/>
                                          </p:stCondLst>
                                        </p:cTn>
                                        <p:tgtEl>
                                          <p:spTgt spid="174"/>
                                        </p:tgtEl>
                                        <p:attrNameLst>
                                          <p:attrName>style.visibility</p:attrName>
                                        </p:attrNameLst>
                                      </p:cBhvr>
                                      <p:to>
                                        <p:strVal val="hidden"/>
                                      </p:to>
                                    </p:set>
                                  </p:childTnLst>
                                </p:cTn>
                              </p:par>
                              <p:par>
                                <p:cTn id="857" presetID="3" presetClass="exit" presetSubtype="10" fill="hold" nodeType="withEffect">
                                  <p:stCondLst>
                                    <p:cond delay="0"/>
                                  </p:stCondLst>
                                  <p:childTnLst>
                                    <p:animEffect transition="out" filter="blinds(horizontal)">
                                      <p:cBhvr>
                                        <p:cTn id="858" dur="6000"/>
                                        <p:tgtEl>
                                          <p:spTgt spid="174"/>
                                        </p:tgtEl>
                                      </p:cBhvr>
                                    </p:animEffect>
                                    <p:set>
                                      <p:cBhvr>
                                        <p:cTn id="859" dur="1" fill="hold">
                                          <p:stCondLst>
                                            <p:cond delay="5999"/>
                                          </p:stCondLst>
                                        </p:cTn>
                                        <p:tgtEl>
                                          <p:spTgt spid="174"/>
                                        </p:tgtEl>
                                        <p:attrNameLst>
                                          <p:attrName>style.visibility</p:attrName>
                                        </p:attrNameLst>
                                      </p:cBhvr>
                                      <p:to>
                                        <p:strVal val="hidden"/>
                                      </p:to>
                                    </p:set>
                                  </p:childTnLst>
                                </p:cTn>
                              </p:par>
                              <p:par>
                                <p:cTn id="860" presetID="2" presetClass="entr" presetSubtype="1" fill="hold" nodeType="withEffect">
                                  <p:stCondLst>
                                    <p:cond delay="0"/>
                                  </p:stCondLst>
                                  <p:childTnLst>
                                    <p:set>
                                      <p:cBhvr>
                                        <p:cTn id="861" dur="1" fill="hold">
                                          <p:stCondLst>
                                            <p:cond delay="0"/>
                                          </p:stCondLst>
                                        </p:cTn>
                                        <p:tgtEl>
                                          <p:spTgt spid="177"/>
                                        </p:tgtEl>
                                        <p:attrNameLst>
                                          <p:attrName>style.visibility</p:attrName>
                                        </p:attrNameLst>
                                      </p:cBhvr>
                                      <p:to>
                                        <p:strVal val="visible"/>
                                      </p:to>
                                    </p:set>
                                    <p:anim calcmode="lin" valueType="num">
                                      <p:cBhvr additive="base">
                                        <p:cTn id="862" dur="4000" fill="hold"/>
                                        <p:tgtEl>
                                          <p:spTgt spid="177"/>
                                        </p:tgtEl>
                                        <p:attrNameLst>
                                          <p:attrName>ppt_x</p:attrName>
                                        </p:attrNameLst>
                                      </p:cBhvr>
                                      <p:tavLst>
                                        <p:tav tm="0">
                                          <p:val>
                                            <p:strVal val="#ppt_x"/>
                                          </p:val>
                                        </p:tav>
                                        <p:tav tm="100000">
                                          <p:val>
                                            <p:strVal val="#ppt_x"/>
                                          </p:val>
                                        </p:tav>
                                      </p:tavLst>
                                    </p:anim>
                                    <p:anim calcmode="lin" valueType="num">
                                      <p:cBhvr additive="base">
                                        <p:cTn id="863" dur="4000" fill="hold"/>
                                        <p:tgtEl>
                                          <p:spTgt spid="177"/>
                                        </p:tgtEl>
                                        <p:attrNameLst>
                                          <p:attrName>ppt_y</p:attrName>
                                        </p:attrNameLst>
                                      </p:cBhvr>
                                      <p:tavLst>
                                        <p:tav tm="0">
                                          <p:val>
                                            <p:strVal val="0-#ppt_h/2"/>
                                          </p:val>
                                        </p:tav>
                                        <p:tav tm="100000">
                                          <p:val>
                                            <p:strVal val="#ppt_y"/>
                                          </p:val>
                                        </p:tav>
                                      </p:tavLst>
                                    </p:anim>
                                  </p:childTnLst>
                                </p:cTn>
                              </p:par>
                              <p:par>
                                <p:cTn id="864" presetID="19" presetClass="entr" presetSubtype="5" fill="hold" nodeType="withEffect">
                                  <p:stCondLst>
                                    <p:cond delay="0"/>
                                  </p:stCondLst>
                                  <p:childTnLst>
                                    <p:set>
                                      <p:cBhvr>
                                        <p:cTn id="865" dur="1" fill="hold">
                                          <p:stCondLst>
                                            <p:cond delay="0"/>
                                          </p:stCondLst>
                                        </p:cTn>
                                        <p:tgtEl>
                                          <p:spTgt spid="177"/>
                                        </p:tgtEl>
                                        <p:attrNameLst>
                                          <p:attrName>style.visibility</p:attrName>
                                        </p:attrNameLst>
                                      </p:cBhvr>
                                      <p:to>
                                        <p:strVal val="visible"/>
                                      </p:to>
                                    </p:set>
                                    <p:anim calcmode="lin" valueType="num">
                                      <p:cBhvr>
                                        <p:cTn id="866" dur="4000" fill="hold"/>
                                        <p:tgtEl>
                                          <p:spTgt spid="177"/>
                                        </p:tgtEl>
                                        <p:attrNameLst>
                                          <p:attrName>ppt_w</p:attrName>
                                        </p:attrNameLst>
                                      </p:cBhvr>
                                      <p:tavLst>
                                        <p:tav tm="0">
                                          <p:val>
                                            <p:strVal val="#ppt_w"/>
                                          </p:val>
                                        </p:tav>
                                        <p:tav tm="100000">
                                          <p:val>
                                            <p:strVal val="#ppt_w"/>
                                          </p:val>
                                        </p:tav>
                                      </p:tavLst>
                                    </p:anim>
                                    <p:anim calcmode="lin" valueType="num">
                                      <p:cBhvr>
                                        <p:cTn id="867" dur="4000" fill="hold"/>
                                        <p:tgtEl>
                                          <p:spTgt spid="177"/>
                                        </p:tgtEl>
                                        <p:attrNameLst>
                                          <p:attrName>ppt_h</p:attrName>
                                        </p:attrNameLst>
                                      </p:cBhvr>
                                      <p:tavLst>
                                        <p:tav tm="0" fmla="#ppt_h*sin(2.5*pi*$)">
                                          <p:val>
                                            <p:fltVal val="0"/>
                                          </p:val>
                                        </p:tav>
                                        <p:tav tm="100000">
                                          <p:val>
                                            <p:fltVal val="1"/>
                                          </p:val>
                                        </p:tav>
                                      </p:tavLst>
                                    </p:anim>
                                  </p:childTnLst>
                                </p:cTn>
                              </p:par>
                              <p:par>
                                <p:cTn id="868" presetID="2" presetClass="exit" presetSubtype="1" fill="hold" nodeType="withEffect">
                                  <p:stCondLst>
                                    <p:cond delay="0"/>
                                  </p:stCondLst>
                                  <p:childTnLst>
                                    <p:anim calcmode="lin" valueType="num">
                                      <p:cBhvr additive="base">
                                        <p:cTn id="869" dur="4500"/>
                                        <p:tgtEl>
                                          <p:spTgt spid="177"/>
                                        </p:tgtEl>
                                        <p:attrNameLst>
                                          <p:attrName>ppt_x</p:attrName>
                                        </p:attrNameLst>
                                      </p:cBhvr>
                                      <p:tavLst>
                                        <p:tav tm="0">
                                          <p:val>
                                            <p:strVal val="ppt_x"/>
                                          </p:val>
                                        </p:tav>
                                        <p:tav tm="100000">
                                          <p:val>
                                            <p:strVal val="ppt_x"/>
                                          </p:val>
                                        </p:tav>
                                      </p:tavLst>
                                    </p:anim>
                                    <p:anim calcmode="lin" valueType="num">
                                      <p:cBhvr additive="base">
                                        <p:cTn id="870" dur="4500"/>
                                        <p:tgtEl>
                                          <p:spTgt spid="177"/>
                                        </p:tgtEl>
                                        <p:attrNameLst>
                                          <p:attrName>ppt_y</p:attrName>
                                        </p:attrNameLst>
                                      </p:cBhvr>
                                      <p:tavLst>
                                        <p:tav tm="0">
                                          <p:val>
                                            <p:strVal val="ppt_y"/>
                                          </p:val>
                                        </p:tav>
                                        <p:tav tm="100000">
                                          <p:val>
                                            <p:strVal val="0-ppt_h/2"/>
                                          </p:val>
                                        </p:tav>
                                      </p:tavLst>
                                    </p:anim>
                                    <p:set>
                                      <p:cBhvr>
                                        <p:cTn id="871" dur="1" fill="hold">
                                          <p:stCondLst>
                                            <p:cond delay="4499"/>
                                          </p:stCondLst>
                                        </p:cTn>
                                        <p:tgtEl>
                                          <p:spTgt spid="177"/>
                                        </p:tgtEl>
                                        <p:attrNameLst>
                                          <p:attrName>style.visibility</p:attrName>
                                        </p:attrNameLst>
                                      </p:cBhvr>
                                      <p:to>
                                        <p:strVal val="hidden"/>
                                      </p:to>
                                    </p:set>
                                  </p:childTnLst>
                                </p:cTn>
                              </p:par>
                              <p:par>
                                <p:cTn id="872" presetID="3" presetClass="exit" presetSubtype="10" fill="hold" nodeType="withEffect">
                                  <p:stCondLst>
                                    <p:cond delay="0"/>
                                  </p:stCondLst>
                                  <p:childTnLst>
                                    <p:animEffect transition="out" filter="blinds(horizontal)">
                                      <p:cBhvr>
                                        <p:cTn id="873" dur="6000"/>
                                        <p:tgtEl>
                                          <p:spTgt spid="177"/>
                                        </p:tgtEl>
                                      </p:cBhvr>
                                    </p:animEffect>
                                    <p:set>
                                      <p:cBhvr>
                                        <p:cTn id="874" dur="1" fill="hold">
                                          <p:stCondLst>
                                            <p:cond delay="5999"/>
                                          </p:stCondLst>
                                        </p:cTn>
                                        <p:tgtEl>
                                          <p:spTgt spid="177"/>
                                        </p:tgtEl>
                                        <p:attrNameLst>
                                          <p:attrName>style.visibility</p:attrName>
                                        </p:attrNameLst>
                                      </p:cBhvr>
                                      <p:to>
                                        <p:strVal val="hidden"/>
                                      </p:to>
                                    </p:set>
                                  </p:childTnLst>
                                </p:cTn>
                              </p:par>
                              <p:par>
                                <p:cTn id="875" presetID="23" presetClass="entr" presetSubtype="272" fill="hold" nodeType="withEffect">
                                  <p:stCondLst>
                                    <p:cond delay="250"/>
                                  </p:stCondLst>
                                  <p:childTnLst>
                                    <p:set>
                                      <p:cBhvr>
                                        <p:cTn id="876" dur="1" fill="hold">
                                          <p:stCondLst>
                                            <p:cond delay="0"/>
                                          </p:stCondLst>
                                        </p:cTn>
                                        <p:tgtEl>
                                          <p:spTgt spid="181"/>
                                        </p:tgtEl>
                                        <p:attrNameLst>
                                          <p:attrName>style.visibility</p:attrName>
                                        </p:attrNameLst>
                                      </p:cBhvr>
                                      <p:to>
                                        <p:strVal val="visible"/>
                                      </p:to>
                                    </p:set>
                                    <p:anim calcmode="lin" valueType="num">
                                      <p:cBhvr>
                                        <p:cTn id="877" dur="4250" fill="hold"/>
                                        <p:tgtEl>
                                          <p:spTgt spid="181"/>
                                        </p:tgtEl>
                                        <p:attrNameLst>
                                          <p:attrName>ppt_w</p:attrName>
                                        </p:attrNameLst>
                                      </p:cBhvr>
                                      <p:tavLst>
                                        <p:tav tm="0">
                                          <p:val>
                                            <p:strVal val="2/3*#ppt_w"/>
                                          </p:val>
                                        </p:tav>
                                        <p:tav tm="100000">
                                          <p:val>
                                            <p:strVal val="#ppt_w"/>
                                          </p:val>
                                        </p:tav>
                                      </p:tavLst>
                                    </p:anim>
                                    <p:anim calcmode="lin" valueType="num">
                                      <p:cBhvr>
                                        <p:cTn id="878" dur="4250" fill="hold"/>
                                        <p:tgtEl>
                                          <p:spTgt spid="181"/>
                                        </p:tgtEl>
                                        <p:attrNameLst>
                                          <p:attrName>ppt_h</p:attrName>
                                        </p:attrNameLst>
                                      </p:cBhvr>
                                      <p:tavLst>
                                        <p:tav tm="0">
                                          <p:val>
                                            <p:strVal val="2/3*#ppt_h"/>
                                          </p:val>
                                        </p:tav>
                                        <p:tav tm="100000">
                                          <p:val>
                                            <p:strVal val="#ppt_h"/>
                                          </p:val>
                                        </p:tav>
                                      </p:tavLst>
                                    </p:anim>
                                  </p:childTnLst>
                                </p:cTn>
                              </p:par>
                              <p:par>
                                <p:cTn id="879" presetID="16" presetClass="entr" presetSubtype="42" fill="hold" nodeType="withEffect">
                                  <p:stCondLst>
                                    <p:cond delay="250"/>
                                  </p:stCondLst>
                                  <p:childTnLst>
                                    <p:set>
                                      <p:cBhvr>
                                        <p:cTn id="880" dur="1" fill="hold">
                                          <p:stCondLst>
                                            <p:cond delay="0"/>
                                          </p:stCondLst>
                                        </p:cTn>
                                        <p:tgtEl>
                                          <p:spTgt spid="181"/>
                                        </p:tgtEl>
                                        <p:attrNameLst>
                                          <p:attrName>style.visibility</p:attrName>
                                        </p:attrNameLst>
                                      </p:cBhvr>
                                      <p:to>
                                        <p:strVal val="visible"/>
                                      </p:to>
                                    </p:set>
                                    <p:animEffect transition="in" filter="barn(outHorizontal)">
                                      <p:cBhvr>
                                        <p:cTn id="881" dur="4250"/>
                                        <p:tgtEl>
                                          <p:spTgt spid="181"/>
                                        </p:tgtEl>
                                      </p:cBhvr>
                                    </p:animEffect>
                                  </p:childTnLst>
                                </p:cTn>
                              </p:par>
                              <p:par>
                                <p:cTn id="882" presetID="9" presetClass="emph" presetSubtype="0" grpId="0" nodeType="withEffect">
                                  <p:stCondLst>
                                    <p:cond delay="0"/>
                                  </p:stCondLst>
                                  <p:childTnLst>
                                    <p:set>
                                      <p:cBhvr rctx="PPT">
                                        <p:cTn id="883" dur="indefinite"/>
                                        <p:tgtEl>
                                          <p:spTgt spid="180"/>
                                        </p:tgtEl>
                                        <p:attrNameLst>
                                          <p:attrName>style.opacity</p:attrName>
                                        </p:attrNameLst>
                                      </p:cBhvr>
                                      <p:to>
                                        <p:strVal val="0"/>
                                      </p:to>
                                    </p:set>
                                    <p:animEffect filter="image" prLst="opacity: 0">
                                      <p:cBhvr rctx="IE">
                                        <p:cTn id="884" dur="indefinite"/>
                                        <p:tgtEl>
                                          <p:spTgt spid="18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0" grpId="0" animBg="1"/>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 name="22 Imagen" descr="Diapositiva58"/>
          <p:cNvPicPr>
            <a:picLocks noGrp="1" noChangeAspect="1"/>
          </p:cNvPicPr>
          <p:nvPr isPhoto="1"/>
        </p:nvPicPr>
        <p:blipFill>
          <a:blip r:embed="rId3">
            <a:lum/>
            <a:extLst>
              <a:ext uri="{28A0092B-C50C-407E-A947-70E740481C1C}">
                <a14:useLocalDpi xmlns:a14="http://schemas.microsoft.com/office/drawing/2010/main" val="0"/>
              </a:ext>
            </a:extLst>
          </a:blip>
          <a:stretch>
            <a:fillRect/>
          </a:stretch>
        </p:blipFill>
        <p:spPr>
          <a:xfrm>
            <a:off x="0" y="0"/>
            <a:ext cx="9144000" cy="5128638"/>
          </a:xfrm>
          <a:prstGeom prst="rect">
            <a:avLst/>
          </a:prstGeom>
          <a:noFill/>
          <a:ln>
            <a:noFill/>
          </a:ln>
        </p:spPr>
      </p:pic>
      <p:sp>
        <p:nvSpPr>
          <p:cNvPr id="2" name="Forma libre 19"/>
          <p:cNvSpPr/>
          <p:nvPr/>
        </p:nvSpPr>
        <p:spPr>
          <a:xfrm rot="15629113" flipH="1">
            <a:off x="1123972" y="415039"/>
            <a:ext cx="1169334" cy="3419872"/>
          </a:xfrm>
          <a:custGeom>
            <a:avLst/>
            <a:gdLst>
              <a:gd name="connsiteX0" fmla="*/ 774114 w 2760001"/>
              <a:gd name="connsiteY0" fmla="*/ 921210 h 5102344"/>
              <a:gd name="connsiteX1" fmla="*/ 857586 w 2760001"/>
              <a:gd name="connsiteY1" fmla="*/ 829273 h 5102344"/>
              <a:gd name="connsiteX2" fmla="*/ 996266 w 2760001"/>
              <a:gd name="connsiteY2" fmla="*/ 694049 h 5102344"/>
              <a:gd name="connsiteX3" fmla="*/ 2671801 w 2760001"/>
              <a:gd name="connsiteY3" fmla="*/ 10314 h 5102344"/>
              <a:gd name="connsiteX4" fmla="*/ 2760001 w 2760001"/>
              <a:gd name="connsiteY4" fmla="*/ 31669 h 5102344"/>
              <a:gd name="connsiteX5" fmla="*/ 2687498 w 2760001"/>
              <a:gd name="connsiteY5" fmla="*/ 26682 h 5102344"/>
              <a:gd name="connsiteX6" fmla="*/ 1570485 w 2760001"/>
              <a:gd name="connsiteY6" fmla="*/ 475069 h 5102344"/>
              <a:gd name="connsiteX7" fmla="*/ 1506177 w 2760001"/>
              <a:gd name="connsiteY7" fmla="*/ 527515 h 5102344"/>
              <a:gd name="connsiteX8" fmla="*/ 1439572 w 2760001"/>
              <a:gd name="connsiteY8" fmla="*/ 549734 h 5102344"/>
              <a:gd name="connsiteX9" fmla="*/ 825501 w 2760001"/>
              <a:gd name="connsiteY9" fmla="*/ 882020 h 5102344"/>
              <a:gd name="connsiteX10" fmla="*/ 390376 w 2760001"/>
              <a:gd name="connsiteY10" fmla="*/ 2141965 h 5102344"/>
              <a:gd name="connsiteX11" fmla="*/ 443090 w 2760001"/>
              <a:gd name="connsiteY11" fmla="*/ 2011871 h 5102344"/>
              <a:gd name="connsiteX12" fmla="*/ 540306 w 2760001"/>
              <a:gd name="connsiteY12" fmla="*/ 1816199 h 5102344"/>
              <a:gd name="connsiteX13" fmla="*/ 2237310 w 2760001"/>
              <a:gd name="connsiteY13" fmla="*/ 561847 h 5102344"/>
              <a:gd name="connsiteX14" fmla="*/ 2358176 w 2760001"/>
              <a:gd name="connsiteY14" fmla="*/ 562809 h 5102344"/>
              <a:gd name="connsiteX15" fmla="*/ 2265732 w 2760001"/>
              <a:gd name="connsiteY15" fmla="*/ 576699 h 5102344"/>
              <a:gd name="connsiteX16" fmla="*/ 1130318 w 2760001"/>
              <a:gd name="connsiteY16" fmla="*/ 1404243 h 5102344"/>
              <a:gd name="connsiteX17" fmla="*/ 1079597 w 2760001"/>
              <a:gd name="connsiteY17" fmla="*/ 1482996 h 5102344"/>
              <a:gd name="connsiteX18" fmla="*/ 1009410 w 2760001"/>
              <a:gd name="connsiteY18" fmla="*/ 1527063 h 5102344"/>
              <a:gd name="connsiteX19" fmla="*/ 432400 w 2760001"/>
              <a:gd name="connsiteY19" fmla="*/ 2082212 h 5102344"/>
              <a:gd name="connsiteX20" fmla="*/ 391159 w 2760001"/>
              <a:gd name="connsiteY20" fmla="*/ 4920644 h 5102344"/>
              <a:gd name="connsiteX21" fmla="*/ 380387 w 2760001"/>
              <a:gd name="connsiteY21" fmla="*/ 4636175 h 5102344"/>
              <a:gd name="connsiteX22" fmla="*/ 1539451 w 2760001"/>
              <a:gd name="connsiteY22" fmla="*/ 2143117 h 5102344"/>
              <a:gd name="connsiteX23" fmla="*/ 1678284 w 2760001"/>
              <a:gd name="connsiteY23" fmla="*/ 2068861 h 5102344"/>
              <a:gd name="connsiteX24" fmla="*/ 1581213 w 2760001"/>
              <a:gd name="connsiteY24" fmla="*/ 2142388 h 5102344"/>
              <a:gd name="connsiteX25" fmla="*/ 798424 w 2760001"/>
              <a:gd name="connsiteY25" fmla="*/ 3797027 h 5102344"/>
              <a:gd name="connsiteX26" fmla="*/ 789499 w 2760001"/>
              <a:gd name="connsiteY26" fmla="*/ 3918747 h 5102344"/>
              <a:gd name="connsiteX27" fmla="*/ 736692 w 2760001"/>
              <a:gd name="connsiteY27" fmla="*/ 4012921 h 5102344"/>
              <a:gd name="connsiteX28" fmla="*/ 422774 w 2760001"/>
              <a:gd name="connsiteY28" fmla="*/ 5007783 h 5102344"/>
              <a:gd name="connsiteX29" fmla="*/ 411952 w 2760001"/>
              <a:gd name="connsiteY29" fmla="*/ 5102344 h 5102344"/>
              <a:gd name="connsiteX30" fmla="*/ 0 w 2760001"/>
              <a:gd name="connsiteY30" fmla="*/ 3778293 h 5102344"/>
              <a:gd name="connsiteX31" fmla="*/ 31187 w 2760001"/>
              <a:gd name="connsiteY31" fmla="*/ 3604342 h 5102344"/>
              <a:gd name="connsiteX32" fmla="*/ 98984 w 2760001"/>
              <a:gd name="connsiteY32" fmla="*/ 3337548 h 5102344"/>
              <a:gd name="connsiteX33" fmla="*/ 1784787 w 2760001"/>
              <a:gd name="connsiteY33" fmla="*/ 1318465 h 5102344"/>
              <a:gd name="connsiteX34" fmla="*/ 1925842 w 2760001"/>
              <a:gd name="connsiteY34" fmla="*/ 1284878 h 5102344"/>
              <a:gd name="connsiteX35" fmla="*/ 1821355 w 2760001"/>
              <a:gd name="connsiteY35" fmla="*/ 1328419 h 5102344"/>
              <a:gd name="connsiteX36" fmla="*/ 690716 w 2760001"/>
              <a:gd name="connsiteY36" fmla="*/ 2665040 h 5102344"/>
              <a:gd name="connsiteX37" fmla="*/ 649919 w 2760001"/>
              <a:gd name="connsiteY37" fmla="*/ 2775751 h 5102344"/>
              <a:gd name="connsiteX38" fmla="*/ 578380 w 2760001"/>
              <a:gd name="connsiteY38" fmla="*/ 2849724 h 5102344"/>
              <a:gd name="connsiteX39" fmla="*/ 35079 w 2760001"/>
              <a:gd name="connsiteY39" fmla="*/ 3693274 h 51023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2760001" h="5102344">
                <a:moveTo>
                  <a:pt x="774114" y="921210"/>
                </a:moveTo>
                <a:lnTo>
                  <a:pt x="857586" y="829273"/>
                </a:lnTo>
                <a:cubicBezTo>
                  <a:pt x="901868" y="783381"/>
                  <a:pt x="948113" y="738247"/>
                  <a:pt x="996266" y="694049"/>
                </a:cubicBezTo>
                <a:cubicBezTo>
                  <a:pt x="1544012" y="191308"/>
                  <a:pt x="2191341" y="-54934"/>
                  <a:pt x="2671801" y="10314"/>
                </a:cubicBezTo>
                <a:lnTo>
                  <a:pt x="2760001" y="31669"/>
                </a:lnTo>
                <a:lnTo>
                  <a:pt x="2687498" y="26682"/>
                </a:lnTo>
                <a:cubicBezTo>
                  <a:pt x="2342180" y="32509"/>
                  <a:pt x="1936981" y="187942"/>
                  <a:pt x="1570485" y="475069"/>
                </a:cubicBezTo>
                <a:lnTo>
                  <a:pt x="1506177" y="527515"/>
                </a:lnTo>
                <a:lnTo>
                  <a:pt x="1439572" y="549734"/>
                </a:lnTo>
                <a:cubicBezTo>
                  <a:pt x="1236085" y="625989"/>
                  <a:pt x="1027532" y="737548"/>
                  <a:pt x="825501" y="882020"/>
                </a:cubicBezTo>
                <a:close/>
                <a:moveTo>
                  <a:pt x="390376" y="2141965"/>
                </a:moveTo>
                <a:lnTo>
                  <a:pt x="443090" y="2011871"/>
                </a:lnTo>
                <a:cubicBezTo>
                  <a:pt x="472639" y="1946221"/>
                  <a:pt x="505034" y="1880922"/>
                  <a:pt x="540306" y="1816199"/>
                </a:cubicBezTo>
                <a:cubicBezTo>
                  <a:pt x="941518" y="1079973"/>
                  <a:pt x="1606992" y="616290"/>
                  <a:pt x="2237310" y="561847"/>
                </a:cubicBezTo>
                <a:lnTo>
                  <a:pt x="2358176" y="562809"/>
                </a:lnTo>
                <a:lnTo>
                  <a:pt x="2265732" y="576699"/>
                </a:lnTo>
                <a:cubicBezTo>
                  <a:pt x="1841702" y="677415"/>
                  <a:pt x="1425857" y="969175"/>
                  <a:pt x="1130318" y="1404243"/>
                </a:cubicBezTo>
                <a:lnTo>
                  <a:pt x="1079597" y="1482996"/>
                </a:lnTo>
                <a:lnTo>
                  <a:pt x="1009410" y="1527063"/>
                </a:lnTo>
                <a:cubicBezTo>
                  <a:pt x="799586" y="1671476"/>
                  <a:pt x="602908" y="1858508"/>
                  <a:pt x="432400" y="2082212"/>
                </a:cubicBezTo>
                <a:close/>
                <a:moveTo>
                  <a:pt x="391159" y="4920644"/>
                </a:moveTo>
                <a:cubicBezTo>
                  <a:pt x="384036" y="4827114"/>
                  <a:pt x="380387" y="4732213"/>
                  <a:pt x="380387" y="4636175"/>
                </a:cubicBezTo>
                <a:cubicBezTo>
                  <a:pt x="380387" y="3543754"/>
                  <a:pt x="852490" y="2598381"/>
                  <a:pt x="1539451" y="2143117"/>
                </a:cubicBezTo>
                <a:lnTo>
                  <a:pt x="1678284" y="2068861"/>
                </a:lnTo>
                <a:lnTo>
                  <a:pt x="1581213" y="2142388"/>
                </a:lnTo>
                <a:cubicBezTo>
                  <a:pt x="1159024" y="2521979"/>
                  <a:pt x="865267" y="3115029"/>
                  <a:pt x="798424" y="3797027"/>
                </a:cubicBezTo>
                <a:lnTo>
                  <a:pt x="789499" y="3918747"/>
                </a:lnTo>
                <a:lnTo>
                  <a:pt x="736692" y="4012921"/>
                </a:lnTo>
                <a:cubicBezTo>
                  <a:pt x="586725" y="4308954"/>
                  <a:pt x="478356" y="4645548"/>
                  <a:pt x="422774" y="5007783"/>
                </a:cubicBezTo>
                <a:lnTo>
                  <a:pt x="411952" y="5102344"/>
                </a:lnTo>
                <a:close/>
                <a:moveTo>
                  <a:pt x="0" y="3778293"/>
                </a:moveTo>
                <a:lnTo>
                  <a:pt x="31187" y="3604342"/>
                </a:lnTo>
                <a:cubicBezTo>
                  <a:pt x="50359" y="3515711"/>
                  <a:pt x="72929" y="3426692"/>
                  <a:pt x="98984" y="3337548"/>
                </a:cubicBezTo>
                <a:cubicBezTo>
                  <a:pt x="395364" y="2323534"/>
                  <a:pt x="1063001" y="1566187"/>
                  <a:pt x="1784787" y="1318465"/>
                </a:cubicBezTo>
                <a:lnTo>
                  <a:pt x="1925842" y="1284878"/>
                </a:lnTo>
                <a:lnTo>
                  <a:pt x="1821355" y="1328419"/>
                </a:lnTo>
                <a:cubicBezTo>
                  <a:pt x="1350688" y="1573297"/>
                  <a:pt x="933958" y="2049007"/>
                  <a:pt x="690716" y="2665040"/>
                </a:cubicBezTo>
                <a:lnTo>
                  <a:pt x="649919" y="2775751"/>
                </a:lnTo>
                <a:lnTo>
                  <a:pt x="578380" y="2849724"/>
                </a:lnTo>
                <a:cubicBezTo>
                  <a:pt x="367459" y="3086336"/>
                  <a:pt x="181761" y="3371186"/>
                  <a:pt x="35079" y="3693274"/>
                </a:cubicBezTo>
                <a:close/>
              </a:path>
            </a:pathLst>
          </a:custGeom>
          <a:solidFill>
            <a:schemeClr val="bg2">
              <a:lumMod val="20000"/>
              <a:lumOff val="80000"/>
              <a:alpha val="29000"/>
            </a:schemeClr>
          </a:solidFill>
          <a:ln w="19050">
            <a:solidFill>
              <a:schemeClr val="bg2">
                <a:lumMod val="20000"/>
                <a:lumOff val="80000"/>
                <a:alpha val="86000"/>
              </a:schemeClr>
            </a:solidFill>
          </a:ln>
          <a:scene3d>
            <a:camera prst="orthographicFront"/>
            <a:lightRig rig="morning"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3" name="Forma libre 19"/>
          <p:cNvSpPr/>
          <p:nvPr/>
        </p:nvSpPr>
        <p:spPr>
          <a:xfrm rot="5863863">
            <a:off x="6873474" y="321377"/>
            <a:ext cx="1160675" cy="3601292"/>
          </a:xfrm>
          <a:custGeom>
            <a:avLst/>
            <a:gdLst>
              <a:gd name="connsiteX0" fmla="*/ 774114 w 2760001"/>
              <a:gd name="connsiteY0" fmla="*/ 921210 h 5102344"/>
              <a:gd name="connsiteX1" fmla="*/ 857586 w 2760001"/>
              <a:gd name="connsiteY1" fmla="*/ 829273 h 5102344"/>
              <a:gd name="connsiteX2" fmla="*/ 996266 w 2760001"/>
              <a:gd name="connsiteY2" fmla="*/ 694049 h 5102344"/>
              <a:gd name="connsiteX3" fmla="*/ 2671801 w 2760001"/>
              <a:gd name="connsiteY3" fmla="*/ 10314 h 5102344"/>
              <a:gd name="connsiteX4" fmla="*/ 2760001 w 2760001"/>
              <a:gd name="connsiteY4" fmla="*/ 31669 h 5102344"/>
              <a:gd name="connsiteX5" fmla="*/ 2687498 w 2760001"/>
              <a:gd name="connsiteY5" fmla="*/ 26682 h 5102344"/>
              <a:gd name="connsiteX6" fmla="*/ 1570485 w 2760001"/>
              <a:gd name="connsiteY6" fmla="*/ 475069 h 5102344"/>
              <a:gd name="connsiteX7" fmla="*/ 1506177 w 2760001"/>
              <a:gd name="connsiteY7" fmla="*/ 527515 h 5102344"/>
              <a:gd name="connsiteX8" fmla="*/ 1439572 w 2760001"/>
              <a:gd name="connsiteY8" fmla="*/ 549734 h 5102344"/>
              <a:gd name="connsiteX9" fmla="*/ 825501 w 2760001"/>
              <a:gd name="connsiteY9" fmla="*/ 882020 h 5102344"/>
              <a:gd name="connsiteX10" fmla="*/ 390376 w 2760001"/>
              <a:gd name="connsiteY10" fmla="*/ 2141965 h 5102344"/>
              <a:gd name="connsiteX11" fmla="*/ 443090 w 2760001"/>
              <a:gd name="connsiteY11" fmla="*/ 2011871 h 5102344"/>
              <a:gd name="connsiteX12" fmla="*/ 540306 w 2760001"/>
              <a:gd name="connsiteY12" fmla="*/ 1816199 h 5102344"/>
              <a:gd name="connsiteX13" fmla="*/ 2237310 w 2760001"/>
              <a:gd name="connsiteY13" fmla="*/ 561847 h 5102344"/>
              <a:gd name="connsiteX14" fmla="*/ 2358176 w 2760001"/>
              <a:gd name="connsiteY14" fmla="*/ 562809 h 5102344"/>
              <a:gd name="connsiteX15" fmla="*/ 2265732 w 2760001"/>
              <a:gd name="connsiteY15" fmla="*/ 576699 h 5102344"/>
              <a:gd name="connsiteX16" fmla="*/ 1130318 w 2760001"/>
              <a:gd name="connsiteY16" fmla="*/ 1404243 h 5102344"/>
              <a:gd name="connsiteX17" fmla="*/ 1079597 w 2760001"/>
              <a:gd name="connsiteY17" fmla="*/ 1482996 h 5102344"/>
              <a:gd name="connsiteX18" fmla="*/ 1009410 w 2760001"/>
              <a:gd name="connsiteY18" fmla="*/ 1527063 h 5102344"/>
              <a:gd name="connsiteX19" fmla="*/ 432400 w 2760001"/>
              <a:gd name="connsiteY19" fmla="*/ 2082212 h 5102344"/>
              <a:gd name="connsiteX20" fmla="*/ 391159 w 2760001"/>
              <a:gd name="connsiteY20" fmla="*/ 4920644 h 5102344"/>
              <a:gd name="connsiteX21" fmla="*/ 380387 w 2760001"/>
              <a:gd name="connsiteY21" fmla="*/ 4636175 h 5102344"/>
              <a:gd name="connsiteX22" fmla="*/ 1539451 w 2760001"/>
              <a:gd name="connsiteY22" fmla="*/ 2143117 h 5102344"/>
              <a:gd name="connsiteX23" fmla="*/ 1678284 w 2760001"/>
              <a:gd name="connsiteY23" fmla="*/ 2068861 h 5102344"/>
              <a:gd name="connsiteX24" fmla="*/ 1581213 w 2760001"/>
              <a:gd name="connsiteY24" fmla="*/ 2142388 h 5102344"/>
              <a:gd name="connsiteX25" fmla="*/ 798424 w 2760001"/>
              <a:gd name="connsiteY25" fmla="*/ 3797027 h 5102344"/>
              <a:gd name="connsiteX26" fmla="*/ 789499 w 2760001"/>
              <a:gd name="connsiteY26" fmla="*/ 3918747 h 5102344"/>
              <a:gd name="connsiteX27" fmla="*/ 736692 w 2760001"/>
              <a:gd name="connsiteY27" fmla="*/ 4012921 h 5102344"/>
              <a:gd name="connsiteX28" fmla="*/ 422774 w 2760001"/>
              <a:gd name="connsiteY28" fmla="*/ 5007783 h 5102344"/>
              <a:gd name="connsiteX29" fmla="*/ 411952 w 2760001"/>
              <a:gd name="connsiteY29" fmla="*/ 5102344 h 5102344"/>
              <a:gd name="connsiteX30" fmla="*/ 0 w 2760001"/>
              <a:gd name="connsiteY30" fmla="*/ 3778293 h 5102344"/>
              <a:gd name="connsiteX31" fmla="*/ 31187 w 2760001"/>
              <a:gd name="connsiteY31" fmla="*/ 3604342 h 5102344"/>
              <a:gd name="connsiteX32" fmla="*/ 98984 w 2760001"/>
              <a:gd name="connsiteY32" fmla="*/ 3337548 h 5102344"/>
              <a:gd name="connsiteX33" fmla="*/ 1784787 w 2760001"/>
              <a:gd name="connsiteY33" fmla="*/ 1318465 h 5102344"/>
              <a:gd name="connsiteX34" fmla="*/ 1925842 w 2760001"/>
              <a:gd name="connsiteY34" fmla="*/ 1284878 h 5102344"/>
              <a:gd name="connsiteX35" fmla="*/ 1821355 w 2760001"/>
              <a:gd name="connsiteY35" fmla="*/ 1328419 h 5102344"/>
              <a:gd name="connsiteX36" fmla="*/ 690716 w 2760001"/>
              <a:gd name="connsiteY36" fmla="*/ 2665040 h 5102344"/>
              <a:gd name="connsiteX37" fmla="*/ 649919 w 2760001"/>
              <a:gd name="connsiteY37" fmla="*/ 2775751 h 5102344"/>
              <a:gd name="connsiteX38" fmla="*/ 578380 w 2760001"/>
              <a:gd name="connsiteY38" fmla="*/ 2849724 h 5102344"/>
              <a:gd name="connsiteX39" fmla="*/ 35079 w 2760001"/>
              <a:gd name="connsiteY39" fmla="*/ 3693274 h 51023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2760001" h="5102344">
                <a:moveTo>
                  <a:pt x="774114" y="921210"/>
                </a:moveTo>
                <a:lnTo>
                  <a:pt x="857586" y="829273"/>
                </a:lnTo>
                <a:cubicBezTo>
                  <a:pt x="901868" y="783381"/>
                  <a:pt x="948113" y="738247"/>
                  <a:pt x="996266" y="694049"/>
                </a:cubicBezTo>
                <a:cubicBezTo>
                  <a:pt x="1544012" y="191308"/>
                  <a:pt x="2191341" y="-54934"/>
                  <a:pt x="2671801" y="10314"/>
                </a:cubicBezTo>
                <a:lnTo>
                  <a:pt x="2760001" y="31669"/>
                </a:lnTo>
                <a:lnTo>
                  <a:pt x="2687498" y="26682"/>
                </a:lnTo>
                <a:cubicBezTo>
                  <a:pt x="2342180" y="32509"/>
                  <a:pt x="1936981" y="187942"/>
                  <a:pt x="1570485" y="475069"/>
                </a:cubicBezTo>
                <a:lnTo>
                  <a:pt x="1506177" y="527515"/>
                </a:lnTo>
                <a:lnTo>
                  <a:pt x="1439572" y="549734"/>
                </a:lnTo>
                <a:cubicBezTo>
                  <a:pt x="1236085" y="625989"/>
                  <a:pt x="1027532" y="737548"/>
                  <a:pt x="825501" y="882020"/>
                </a:cubicBezTo>
                <a:close/>
                <a:moveTo>
                  <a:pt x="390376" y="2141965"/>
                </a:moveTo>
                <a:lnTo>
                  <a:pt x="443090" y="2011871"/>
                </a:lnTo>
                <a:cubicBezTo>
                  <a:pt x="472639" y="1946221"/>
                  <a:pt x="505034" y="1880922"/>
                  <a:pt x="540306" y="1816199"/>
                </a:cubicBezTo>
                <a:cubicBezTo>
                  <a:pt x="941518" y="1079973"/>
                  <a:pt x="1606992" y="616290"/>
                  <a:pt x="2237310" y="561847"/>
                </a:cubicBezTo>
                <a:lnTo>
                  <a:pt x="2358176" y="562809"/>
                </a:lnTo>
                <a:lnTo>
                  <a:pt x="2265732" y="576699"/>
                </a:lnTo>
                <a:cubicBezTo>
                  <a:pt x="1841702" y="677415"/>
                  <a:pt x="1425857" y="969175"/>
                  <a:pt x="1130318" y="1404243"/>
                </a:cubicBezTo>
                <a:lnTo>
                  <a:pt x="1079597" y="1482996"/>
                </a:lnTo>
                <a:lnTo>
                  <a:pt x="1009410" y="1527063"/>
                </a:lnTo>
                <a:cubicBezTo>
                  <a:pt x="799586" y="1671476"/>
                  <a:pt x="602908" y="1858508"/>
                  <a:pt x="432400" y="2082212"/>
                </a:cubicBezTo>
                <a:close/>
                <a:moveTo>
                  <a:pt x="391159" y="4920644"/>
                </a:moveTo>
                <a:cubicBezTo>
                  <a:pt x="384036" y="4827114"/>
                  <a:pt x="380387" y="4732213"/>
                  <a:pt x="380387" y="4636175"/>
                </a:cubicBezTo>
                <a:cubicBezTo>
                  <a:pt x="380387" y="3543754"/>
                  <a:pt x="852490" y="2598381"/>
                  <a:pt x="1539451" y="2143117"/>
                </a:cubicBezTo>
                <a:lnTo>
                  <a:pt x="1678284" y="2068861"/>
                </a:lnTo>
                <a:lnTo>
                  <a:pt x="1581213" y="2142388"/>
                </a:lnTo>
                <a:cubicBezTo>
                  <a:pt x="1159024" y="2521979"/>
                  <a:pt x="865267" y="3115029"/>
                  <a:pt x="798424" y="3797027"/>
                </a:cubicBezTo>
                <a:lnTo>
                  <a:pt x="789499" y="3918747"/>
                </a:lnTo>
                <a:lnTo>
                  <a:pt x="736692" y="4012921"/>
                </a:lnTo>
                <a:cubicBezTo>
                  <a:pt x="586725" y="4308954"/>
                  <a:pt x="478356" y="4645548"/>
                  <a:pt x="422774" y="5007783"/>
                </a:cubicBezTo>
                <a:lnTo>
                  <a:pt x="411952" y="5102344"/>
                </a:lnTo>
                <a:close/>
                <a:moveTo>
                  <a:pt x="0" y="3778293"/>
                </a:moveTo>
                <a:lnTo>
                  <a:pt x="31187" y="3604342"/>
                </a:lnTo>
                <a:cubicBezTo>
                  <a:pt x="50359" y="3515711"/>
                  <a:pt x="72929" y="3426692"/>
                  <a:pt x="98984" y="3337548"/>
                </a:cubicBezTo>
                <a:cubicBezTo>
                  <a:pt x="395364" y="2323534"/>
                  <a:pt x="1063001" y="1566187"/>
                  <a:pt x="1784787" y="1318465"/>
                </a:cubicBezTo>
                <a:lnTo>
                  <a:pt x="1925842" y="1284878"/>
                </a:lnTo>
                <a:lnTo>
                  <a:pt x="1821355" y="1328419"/>
                </a:lnTo>
                <a:cubicBezTo>
                  <a:pt x="1350688" y="1573297"/>
                  <a:pt x="933958" y="2049007"/>
                  <a:pt x="690716" y="2665040"/>
                </a:cubicBezTo>
                <a:lnTo>
                  <a:pt x="649919" y="2775751"/>
                </a:lnTo>
                <a:lnTo>
                  <a:pt x="578380" y="2849724"/>
                </a:lnTo>
                <a:cubicBezTo>
                  <a:pt x="367459" y="3086336"/>
                  <a:pt x="181761" y="3371186"/>
                  <a:pt x="35079" y="3693274"/>
                </a:cubicBezTo>
                <a:close/>
              </a:path>
            </a:pathLst>
          </a:custGeom>
          <a:solidFill>
            <a:schemeClr val="bg2">
              <a:lumMod val="20000"/>
              <a:lumOff val="80000"/>
              <a:alpha val="29000"/>
            </a:schemeClr>
          </a:solidFill>
          <a:ln w="19050">
            <a:solidFill>
              <a:schemeClr val="bg2">
                <a:lumMod val="20000"/>
                <a:lumOff val="80000"/>
                <a:alpha val="86000"/>
              </a:schemeClr>
            </a:solidFill>
          </a:ln>
          <a:scene3d>
            <a:camera prst="orthographicFront"/>
            <a:lightRig rig="morning" dir="t">
              <a:rot lat="0" lon="0" rev="1800000"/>
            </a:lightRig>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4" name="Forma libre 19"/>
          <p:cNvSpPr/>
          <p:nvPr/>
        </p:nvSpPr>
        <p:spPr>
          <a:xfrm rot="16737697">
            <a:off x="1029426" y="1194915"/>
            <a:ext cx="1387187" cy="3396600"/>
          </a:xfrm>
          <a:custGeom>
            <a:avLst/>
            <a:gdLst>
              <a:gd name="connsiteX0" fmla="*/ 774114 w 2760001"/>
              <a:gd name="connsiteY0" fmla="*/ 921210 h 5102344"/>
              <a:gd name="connsiteX1" fmla="*/ 857586 w 2760001"/>
              <a:gd name="connsiteY1" fmla="*/ 829273 h 5102344"/>
              <a:gd name="connsiteX2" fmla="*/ 996266 w 2760001"/>
              <a:gd name="connsiteY2" fmla="*/ 694049 h 5102344"/>
              <a:gd name="connsiteX3" fmla="*/ 2671801 w 2760001"/>
              <a:gd name="connsiteY3" fmla="*/ 10314 h 5102344"/>
              <a:gd name="connsiteX4" fmla="*/ 2760001 w 2760001"/>
              <a:gd name="connsiteY4" fmla="*/ 31669 h 5102344"/>
              <a:gd name="connsiteX5" fmla="*/ 2687498 w 2760001"/>
              <a:gd name="connsiteY5" fmla="*/ 26682 h 5102344"/>
              <a:gd name="connsiteX6" fmla="*/ 1570485 w 2760001"/>
              <a:gd name="connsiteY6" fmla="*/ 475069 h 5102344"/>
              <a:gd name="connsiteX7" fmla="*/ 1506177 w 2760001"/>
              <a:gd name="connsiteY7" fmla="*/ 527515 h 5102344"/>
              <a:gd name="connsiteX8" fmla="*/ 1439572 w 2760001"/>
              <a:gd name="connsiteY8" fmla="*/ 549734 h 5102344"/>
              <a:gd name="connsiteX9" fmla="*/ 825501 w 2760001"/>
              <a:gd name="connsiteY9" fmla="*/ 882020 h 5102344"/>
              <a:gd name="connsiteX10" fmla="*/ 390376 w 2760001"/>
              <a:gd name="connsiteY10" fmla="*/ 2141965 h 5102344"/>
              <a:gd name="connsiteX11" fmla="*/ 443090 w 2760001"/>
              <a:gd name="connsiteY11" fmla="*/ 2011871 h 5102344"/>
              <a:gd name="connsiteX12" fmla="*/ 540306 w 2760001"/>
              <a:gd name="connsiteY12" fmla="*/ 1816199 h 5102344"/>
              <a:gd name="connsiteX13" fmla="*/ 2237310 w 2760001"/>
              <a:gd name="connsiteY13" fmla="*/ 561847 h 5102344"/>
              <a:gd name="connsiteX14" fmla="*/ 2358176 w 2760001"/>
              <a:gd name="connsiteY14" fmla="*/ 562809 h 5102344"/>
              <a:gd name="connsiteX15" fmla="*/ 2265732 w 2760001"/>
              <a:gd name="connsiteY15" fmla="*/ 576699 h 5102344"/>
              <a:gd name="connsiteX16" fmla="*/ 1130318 w 2760001"/>
              <a:gd name="connsiteY16" fmla="*/ 1404243 h 5102344"/>
              <a:gd name="connsiteX17" fmla="*/ 1079597 w 2760001"/>
              <a:gd name="connsiteY17" fmla="*/ 1482996 h 5102344"/>
              <a:gd name="connsiteX18" fmla="*/ 1009410 w 2760001"/>
              <a:gd name="connsiteY18" fmla="*/ 1527063 h 5102344"/>
              <a:gd name="connsiteX19" fmla="*/ 432400 w 2760001"/>
              <a:gd name="connsiteY19" fmla="*/ 2082212 h 5102344"/>
              <a:gd name="connsiteX20" fmla="*/ 391159 w 2760001"/>
              <a:gd name="connsiteY20" fmla="*/ 4920644 h 5102344"/>
              <a:gd name="connsiteX21" fmla="*/ 380387 w 2760001"/>
              <a:gd name="connsiteY21" fmla="*/ 4636175 h 5102344"/>
              <a:gd name="connsiteX22" fmla="*/ 1539451 w 2760001"/>
              <a:gd name="connsiteY22" fmla="*/ 2143117 h 5102344"/>
              <a:gd name="connsiteX23" fmla="*/ 1678284 w 2760001"/>
              <a:gd name="connsiteY23" fmla="*/ 2068861 h 5102344"/>
              <a:gd name="connsiteX24" fmla="*/ 1581213 w 2760001"/>
              <a:gd name="connsiteY24" fmla="*/ 2142388 h 5102344"/>
              <a:gd name="connsiteX25" fmla="*/ 798424 w 2760001"/>
              <a:gd name="connsiteY25" fmla="*/ 3797027 h 5102344"/>
              <a:gd name="connsiteX26" fmla="*/ 789499 w 2760001"/>
              <a:gd name="connsiteY26" fmla="*/ 3918747 h 5102344"/>
              <a:gd name="connsiteX27" fmla="*/ 736692 w 2760001"/>
              <a:gd name="connsiteY27" fmla="*/ 4012921 h 5102344"/>
              <a:gd name="connsiteX28" fmla="*/ 422774 w 2760001"/>
              <a:gd name="connsiteY28" fmla="*/ 5007783 h 5102344"/>
              <a:gd name="connsiteX29" fmla="*/ 411952 w 2760001"/>
              <a:gd name="connsiteY29" fmla="*/ 5102344 h 5102344"/>
              <a:gd name="connsiteX30" fmla="*/ 0 w 2760001"/>
              <a:gd name="connsiteY30" fmla="*/ 3778293 h 5102344"/>
              <a:gd name="connsiteX31" fmla="*/ 31187 w 2760001"/>
              <a:gd name="connsiteY31" fmla="*/ 3604342 h 5102344"/>
              <a:gd name="connsiteX32" fmla="*/ 98984 w 2760001"/>
              <a:gd name="connsiteY32" fmla="*/ 3337548 h 5102344"/>
              <a:gd name="connsiteX33" fmla="*/ 1784787 w 2760001"/>
              <a:gd name="connsiteY33" fmla="*/ 1318465 h 5102344"/>
              <a:gd name="connsiteX34" fmla="*/ 1925842 w 2760001"/>
              <a:gd name="connsiteY34" fmla="*/ 1284878 h 5102344"/>
              <a:gd name="connsiteX35" fmla="*/ 1821355 w 2760001"/>
              <a:gd name="connsiteY35" fmla="*/ 1328419 h 5102344"/>
              <a:gd name="connsiteX36" fmla="*/ 690716 w 2760001"/>
              <a:gd name="connsiteY36" fmla="*/ 2665040 h 5102344"/>
              <a:gd name="connsiteX37" fmla="*/ 649919 w 2760001"/>
              <a:gd name="connsiteY37" fmla="*/ 2775751 h 5102344"/>
              <a:gd name="connsiteX38" fmla="*/ 578380 w 2760001"/>
              <a:gd name="connsiteY38" fmla="*/ 2849724 h 5102344"/>
              <a:gd name="connsiteX39" fmla="*/ 35079 w 2760001"/>
              <a:gd name="connsiteY39" fmla="*/ 3693274 h 51023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2760001" h="5102344">
                <a:moveTo>
                  <a:pt x="774114" y="921210"/>
                </a:moveTo>
                <a:lnTo>
                  <a:pt x="857586" y="829273"/>
                </a:lnTo>
                <a:cubicBezTo>
                  <a:pt x="901868" y="783381"/>
                  <a:pt x="948113" y="738247"/>
                  <a:pt x="996266" y="694049"/>
                </a:cubicBezTo>
                <a:cubicBezTo>
                  <a:pt x="1544012" y="191308"/>
                  <a:pt x="2191341" y="-54934"/>
                  <a:pt x="2671801" y="10314"/>
                </a:cubicBezTo>
                <a:lnTo>
                  <a:pt x="2760001" y="31669"/>
                </a:lnTo>
                <a:lnTo>
                  <a:pt x="2687498" y="26682"/>
                </a:lnTo>
                <a:cubicBezTo>
                  <a:pt x="2342180" y="32509"/>
                  <a:pt x="1936981" y="187942"/>
                  <a:pt x="1570485" y="475069"/>
                </a:cubicBezTo>
                <a:lnTo>
                  <a:pt x="1506177" y="527515"/>
                </a:lnTo>
                <a:lnTo>
                  <a:pt x="1439572" y="549734"/>
                </a:lnTo>
                <a:cubicBezTo>
                  <a:pt x="1236085" y="625989"/>
                  <a:pt x="1027532" y="737548"/>
                  <a:pt x="825501" y="882020"/>
                </a:cubicBezTo>
                <a:close/>
                <a:moveTo>
                  <a:pt x="390376" y="2141965"/>
                </a:moveTo>
                <a:lnTo>
                  <a:pt x="443090" y="2011871"/>
                </a:lnTo>
                <a:cubicBezTo>
                  <a:pt x="472639" y="1946221"/>
                  <a:pt x="505034" y="1880922"/>
                  <a:pt x="540306" y="1816199"/>
                </a:cubicBezTo>
                <a:cubicBezTo>
                  <a:pt x="941518" y="1079973"/>
                  <a:pt x="1606992" y="616290"/>
                  <a:pt x="2237310" y="561847"/>
                </a:cubicBezTo>
                <a:lnTo>
                  <a:pt x="2358176" y="562809"/>
                </a:lnTo>
                <a:lnTo>
                  <a:pt x="2265732" y="576699"/>
                </a:lnTo>
                <a:cubicBezTo>
                  <a:pt x="1841702" y="677415"/>
                  <a:pt x="1425857" y="969175"/>
                  <a:pt x="1130318" y="1404243"/>
                </a:cubicBezTo>
                <a:lnTo>
                  <a:pt x="1079597" y="1482996"/>
                </a:lnTo>
                <a:lnTo>
                  <a:pt x="1009410" y="1527063"/>
                </a:lnTo>
                <a:cubicBezTo>
                  <a:pt x="799586" y="1671476"/>
                  <a:pt x="602908" y="1858508"/>
                  <a:pt x="432400" y="2082212"/>
                </a:cubicBezTo>
                <a:close/>
                <a:moveTo>
                  <a:pt x="391159" y="4920644"/>
                </a:moveTo>
                <a:cubicBezTo>
                  <a:pt x="384036" y="4827114"/>
                  <a:pt x="380387" y="4732213"/>
                  <a:pt x="380387" y="4636175"/>
                </a:cubicBezTo>
                <a:cubicBezTo>
                  <a:pt x="380387" y="3543754"/>
                  <a:pt x="852490" y="2598381"/>
                  <a:pt x="1539451" y="2143117"/>
                </a:cubicBezTo>
                <a:lnTo>
                  <a:pt x="1678284" y="2068861"/>
                </a:lnTo>
                <a:lnTo>
                  <a:pt x="1581213" y="2142388"/>
                </a:lnTo>
                <a:cubicBezTo>
                  <a:pt x="1159024" y="2521979"/>
                  <a:pt x="865267" y="3115029"/>
                  <a:pt x="798424" y="3797027"/>
                </a:cubicBezTo>
                <a:lnTo>
                  <a:pt x="789499" y="3918747"/>
                </a:lnTo>
                <a:lnTo>
                  <a:pt x="736692" y="4012921"/>
                </a:lnTo>
                <a:cubicBezTo>
                  <a:pt x="586725" y="4308954"/>
                  <a:pt x="478356" y="4645548"/>
                  <a:pt x="422774" y="5007783"/>
                </a:cubicBezTo>
                <a:lnTo>
                  <a:pt x="411952" y="5102344"/>
                </a:lnTo>
                <a:close/>
                <a:moveTo>
                  <a:pt x="0" y="3778293"/>
                </a:moveTo>
                <a:lnTo>
                  <a:pt x="31187" y="3604342"/>
                </a:lnTo>
                <a:cubicBezTo>
                  <a:pt x="50359" y="3515711"/>
                  <a:pt x="72929" y="3426692"/>
                  <a:pt x="98984" y="3337548"/>
                </a:cubicBezTo>
                <a:cubicBezTo>
                  <a:pt x="395364" y="2323534"/>
                  <a:pt x="1063001" y="1566187"/>
                  <a:pt x="1784787" y="1318465"/>
                </a:cubicBezTo>
                <a:lnTo>
                  <a:pt x="1925842" y="1284878"/>
                </a:lnTo>
                <a:lnTo>
                  <a:pt x="1821355" y="1328419"/>
                </a:lnTo>
                <a:cubicBezTo>
                  <a:pt x="1350688" y="1573297"/>
                  <a:pt x="933958" y="2049007"/>
                  <a:pt x="690716" y="2665040"/>
                </a:cubicBezTo>
                <a:lnTo>
                  <a:pt x="649919" y="2775751"/>
                </a:lnTo>
                <a:lnTo>
                  <a:pt x="578380" y="2849724"/>
                </a:lnTo>
                <a:cubicBezTo>
                  <a:pt x="367459" y="3086336"/>
                  <a:pt x="181761" y="3371186"/>
                  <a:pt x="35079" y="3693274"/>
                </a:cubicBezTo>
                <a:close/>
              </a:path>
            </a:pathLst>
          </a:custGeom>
          <a:solidFill>
            <a:schemeClr val="bg2">
              <a:lumMod val="20000"/>
              <a:lumOff val="80000"/>
              <a:alpha val="29000"/>
            </a:schemeClr>
          </a:solidFill>
          <a:ln w="19050">
            <a:solidFill>
              <a:schemeClr val="bg2">
                <a:lumMod val="20000"/>
                <a:lumOff val="80000"/>
                <a:alpha val="86000"/>
              </a:schemeClr>
            </a:solidFill>
          </a:ln>
          <a:scene3d>
            <a:camera prst="orthographicFront"/>
            <a:lightRig rig="morning" dir="t">
              <a:rot lat="0" lon="0" rev="2400000"/>
            </a:lightRig>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5" name="Forma libre 19"/>
          <p:cNvSpPr/>
          <p:nvPr/>
        </p:nvSpPr>
        <p:spPr>
          <a:xfrm rot="5185536" flipH="1">
            <a:off x="6760991" y="1095317"/>
            <a:ext cx="1354600" cy="3573476"/>
          </a:xfrm>
          <a:custGeom>
            <a:avLst/>
            <a:gdLst>
              <a:gd name="connsiteX0" fmla="*/ 774114 w 2760001"/>
              <a:gd name="connsiteY0" fmla="*/ 921210 h 5102344"/>
              <a:gd name="connsiteX1" fmla="*/ 857586 w 2760001"/>
              <a:gd name="connsiteY1" fmla="*/ 829273 h 5102344"/>
              <a:gd name="connsiteX2" fmla="*/ 996266 w 2760001"/>
              <a:gd name="connsiteY2" fmla="*/ 694049 h 5102344"/>
              <a:gd name="connsiteX3" fmla="*/ 2671801 w 2760001"/>
              <a:gd name="connsiteY3" fmla="*/ 10314 h 5102344"/>
              <a:gd name="connsiteX4" fmla="*/ 2760001 w 2760001"/>
              <a:gd name="connsiteY4" fmla="*/ 31669 h 5102344"/>
              <a:gd name="connsiteX5" fmla="*/ 2687498 w 2760001"/>
              <a:gd name="connsiteY5" fmla="*/ 26682 h 5102344"/>
              <a:gd name="connsiteX6" fmla="*/ 1570485 w 2760001"/>
              <a:gd name="connsiteY6" fmla="*/ 475069 h 5102344"/>
              <a:gd name="connsiteX7" fmla="*/ 1506177 w 2760001"/>
              <a:gd name="connsiteY7" fmla="*/ 527515 h 5102344"/>
              <a:gd name="connsiteX8" fmla="*/ 1439572 w 2760001"/>
              <a:gd name="connsiteY8" fmla="*/ 549734 h 5102344"/>
              <a:gd name="connsiteX9" fmla="*/ 825501 w 2760001"/>
              <a:gd name="connsiteY9" fmla="*/ 882020 h 5102344"/>
              <a:gd name="connsiteX10" fmla="*/ 390376 w 2760001"/>
              <a:gd name="connsiteY10" fmla="*/ 2141965 h 5102344"/>
              <a:gd name="connsiteX11" fmla="*/ 443090 w 2760001"/>
              <a:gd name="connsiteY11" fmla="*/ 2011871 h 5102344"/>
              <a:gd name="connsiteX12" fmla="*/ 540306 w 2760001"/>
              <a:gd name="connsiteY12" fmla="*/ 1816199 h 5102344"/>
              <a:gd name="connsiteX13" fmla="*/ 2237310 w 2760001"/>
              <a:gd name="connsiteY13" fmla="*/ 561847 h 5102344"/>
              <a:gd name="connsiteX14" fmla="*/ 2358176 w 2760001"/>
              <a:gd name="connsiteY14" fmla="*/ 562809 h 5102344"/>
              <a:gd name="connsiteX15" fmla="*/ 2265732 w 2760001"/>
              <a:gd name="connsiteY15" fmla="*/ 576699 h 5102344"/>
              <a:gd name="connsiteX16" fmla="*/ 1130318 w 2760001"/>
              <a:gd name="connsiteY16" fmla="*/ 1404243 h 5102344"/>
              <a:gd name="connsiteX17" fmla="*/ 1079597 w 2760001"/>
              <a:gd name="connsiteY17" fmla="*/ 1482996 h 5102344"/>
              <a:gd name="connsiteX18" fmla="*/ 1009410 w 2760001"/>
              <a:gd name="connsiteY18" fmla="*/ 1527063 h 5102344"/>
              <a:gd name="connsiteX19" fmla="*/ 432400 w 2760001"/>
              <a:gd name="connsiteY19" fmla="*/ 2082212 h 5102344"/>
              <a:gd name="connsiteX20" fmla="*/ 391159 w 2760001"/>
              <a:gd name="connsiteY20" fmla="*/ 4920644 h 5102344"/>
              <a:gd name="connsiteX21" fmla="*/ 380387 w 2760001"/>
              <a:gd name="connsiteY21" fmla="*/ 4636175 h 5102344"/>
              <a:gd name="connsiteX22" fmla="*/ 1539451 w 2760001"/>
              <a:gd name="connsiteY22" fmla="*/ 2143117 h 5102344"/>
              <a:gd name="connsiteX23" fmla="*/ 1678284 w 2760001"/>
              <a:gd name="connsiteY23" fmla="*/ 2068861 h 5102344"/>
              <a:gd name="connsiteX24" fmla="*/ 1581213 w 2760001"/>
              <a:gd name="connsiteY24" fmla="*/ 2142388 h 5102344"/>
              <a:gd name="connsiteX25" fmla="*/ 798424 w 2760001"/>
              <a:gd name="connsiteY25" fmla="*/ 3797027 h 5102344"/>
              <a:gd name="connsiteX26" fmla="*/ 789499 w 2760001"/>
              <a:gd name="connsiteY26" fmla="*/ 3918747 h 5102344"/>
              <a:gd name="connsiteX27" fmla="*/ 736692 w 2760001"/>
              <a:gd name="connsiteY27" fmla="*/ 4012921 h 5102344"/>
              <a:gd name="connsiteX28" fmla="*/ 422774 w 2760001"/>
              <a:gd name="connsiteY28" fmla="*/ 5007783 h 5102344"/>
              <a:gd name="connsiteX29" fmla="*/ 411952 w 2760001"/>
              <a:gd name="connsiteY29" fmla="*/ 5102344 h 5102344"/>
              <a:gd name="connsiteX30" fmla="*/ 0 w 2760001"/>
              <a:gd name="connsiteY30" fmla="*/ 3778293 h 5102344"/>
              <a:gd name="connsiteX31" fmla="*/ 31187 w 2760001"/>
              <a:gd name="connsiteY31" fmla="*/ 3604342 h 5102344"/>
              <a:gd name="connsiteX32" fmla="*/ 98984 w 2760001"/>
              <a:gd name="connsiteY32" fmla="*/ 3337548 h 5102344"/>
              <a:gd name="connsiteX33" fmla="*/ 1784787 w 2760001"/>
              <a:gd name="connsiteY33" fmla="*/ 1318465 h 5102344"/>
              <a:gd name="connsiteX34" fmla="*/ 1925842 w 2760001"/>
              <a:gd name="connsiteY34" fmla="*/ 1284878 h 5102344"/>
              <a:gd name="connsiteX35" fmla="*/ 1821355 w 2760001"/>
              <a:gd name="connsiteY35" fmla="*/ 1328419 h 5102344"/>
              <a:gd name="connsiteX36" fmla="*/ 690716 w 2760001"/>
              <a:gd name="connsiteY36" fmla="*/ 2665040 h 5102344"/>
              <a:gd name="connsiteX37" fmla="*/ 649919 w 2760001"/>
              <a:gd name="connsiteY37" fmla="*/ 2775751 h 5102344"/>
              <a:gd name="connsiteX38" fmla="*/ 578380 w 2760001"/>
              <a:gd name="connsiteY38" fmla="*/ 2849724 h 5102344"/>
              <a:gd name="connsiteX39" fmla="*/ 35079 w 2760001"/>
              <a:gd name="connsiteY39" fmla="*/ 3693274 h 51023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2760001" h="5102344">
                <a:moveTo>
                  <a:pt x="774114" y="921210"/>
                </a:moveTo>
                <a:lnTo>
                  <a:pt x="857586" y="829273"/>
                </a:lnTo>
                <a:cubicBezTo>
                  <a:pt x="901868" y="783381"/>
                  <a:pt x="948113" y="738247"/>
                  <a:pt x="996266" y="694049"/>
                </a:cubicBezTo>
                <a:cubicBezTo>
                  <a:pt x="1544012" y="191308"/>
                  <a:pt x="2191341" y="-54934"/>
                  <a:pt x="2671801" y="10314"/>
                </a:cubicBezTo>
                <a:lnTo>
                  <a:pt x="2760001" y="31669"/>
                </a:lnTo>
                <a:lnTo>
                  <a:pt x="2687498" y="26682"/>
                </a:lnTo>
                <a:cubicBezTo>
                  <a:pt x="2342180" y="32509"/>
                  <a:pt x="1936981" y="187942"/>
                  <a:pt x="1570485" y="475069"/>
                </a:cubicBezTo>
                <a:lnTo>
                  <a:pt x="1506177" y="527515"/>
                </a:lnTo>
                <a:lnTo>
                  <a:pt x="1439572" y="549734"/>
                </a:lnTo>
                <a:cubicBezTo>
                  <a:pt x="1236085" y="625989"/>
                  <a:pt x="1027532" y="737548"/>
                  <a:pt x="825501" y="882020"/>
                </a:cubicBezTo>
                <a:close/>
                <a:moveTo>
                  <a:pt x="390376" y="2141965"/>
                </a:moveTo>
                <a:lnTo>
                  <a:pt x="443090" y="2011871"/>
                </a:lnTo>
                <a:cubicBezTo>
                  <a:pt x="472639" y="1946221"/>
                  <a:pt x="505034" y="1880922"/>
                  <a:pt x="540306" y="1816199"/>
                </a:cubicBezTo>
                <a:cubicBezTo>
                  <a:pt x="941518" y="1079973"/>
                  <a:pt x="1606992" y="616290"/>
                  <a:pt x="2237310" y="561847"/>
                </a:cubicBezTo>
                <a:lnTo>
                  <a:pt x="2358176" y="562809"/>
                </a:lnTo>
                <a:lnTo>
                  <a:pt x="2265732" y="576699"/>
                </a:lnTo>
                <a:cubicBezTo>
                  <a:pt x="1841702" y="677415"/>
                  <a:pt x="1425857" y="969175"/>
                  <a:pt x="1130318" y="1404243"/>
                </a:cubicBezTo>
                <a:lnTo>
                  <a:pt x="1079597" y="1482996"/>
                </a:lnTo>
                <a:lnTo>
                  <a:pt x="1009410" y="1527063"/>
                </a:lnTo>
                <a:cubicBezTo>
                  <a:pt x="799586" y="1671476"/>
                  <a:pt x="602908" y="1858508"/>
                  <a:pt x="432400" y="2082212"/>
                </a:cubicBezTo>
                <a:close/>
                <a:moveTo>
                  <a:pt x="391159" y="4920644"/>
                </a:moveTo>
                <a:cubicBezTo>
                  <a:pt x="384036" y="4827114"/>
                  <a:pt x="380387" y="4732213"/>
                  <a:pt x="380387" y="4636175"/>
                </a:cubicBezTo>
                <a:cubicBezTo>
                  <a:pt x="380387" y="3543754"/>
                  <a:pt x="852490" y="2598381"/>
                  <a:pt x="1539451" y="2143117"/>
                </a:cubicBezTo>
                <a:lnTo>
                  <a:pt x="1678284" y="2068861"/>
                </a:lnTo>
                <a:lnTo>
                  <a:pt x="1581213" y="2142388"/>
                </a:lnTo>
                <a:cubicBezTo>
                  <a:pt x="1159024" y="2521979"/>
                  <a:pt x="865267" y="3115029"/>
                  <a:pt x="798424" y="3797027"/>
                </a:cubicBezTo>
                <a:lnTo>
                  <a:pt x="789499" y="3918747"/>
                </a:lnTo>
                <a:lnTo>
                  <a:pt x="736692" y="4012921"/>
                </a:lnTo>
                <a:cubicBezTo>
                  <a:pt x="586725" y="4308954"/>
                  <a:pt x="478356" y="4645548"/>
                  <a:pt x="422774" y="5007783"/>
                </a:cubicBezTo>
                <a:lnTo>
                  <a:pt x="411952" y="5102344"/>
                </a:lnTo>
                <a:close/>
                <a:moveTo>
                  <a:pt x="0" y="3778293"/>
                </a:moveTo>
                <a:lnTo>
                  <a:pt x="31187" y="3604342"/>
                </a:lnTo>
                <a:cubicBezTo>
                  <a:pt x="50359" y="3515711"/>
                  <a:pt x="72929" y="3426692"/>
                  <a:pt x="98984" y="3337548"/>
                </a:cubicBezTo>
                <a:cubicBezTo>
                  <a:pt x="395364" y="2323534"/>
                  <a:pt x="1063001" y="1566187"/>
                  <a:pt x="1784787" y="1318465"/>
                </a:cubicBezTo>
                <a:lnTo>
                  <a:pt x="1925842" y="1284878"/>
                </a:lnTo>
                <a:lnTo>
                  <a:pt x="1821355" y="1328419"/>
                </a:lnTo>
                <a:cubicBezTo>
                  <a:pt x="1350688" y="1573297"/>
                  <a:pt x="933958" y="2049007"/>
                  <a:pt x="690716" y="2665040"/>
                </a:cubicBezTo>
                <a:lnTo>
                  <a:pt x="649919" y="2775751"/>
                </a:lnTo>
                <a:lnTo>
                  <a:pt x="578380" y="2849724"/>
                </a:lnTo>
                <a:cubicBezTo>
                  <a:pt x="367459" y="3086336"/>
                  <a:pt x="181761" y="3371186"/>
                  <a:pt x="35079" y="3693274"/>
                </a:cubicBezTo>
                <a:close/>
              </a:path>
            </a:pathLst>
          </a:custGeom>
          <a:solidFill>
            <a:schemeClr val="bg2">
              <a:lumMod val="20000"/>
              <a:lumOff val="80000"/>
              <a:alpha val="29000"/>
            </a:schemeClr>
          </a:solidFill>
          <a:ln w="19050">
            <a:solidFill>
              <a:schemeClr val="bg2">
                <a:lumMod val="20000"/>
                <a:lumOff val="80000"/>
                <a:alpha val="86000"/>
              </a:schemeClr>
            </a:solidFill>
          </a:ln>
          <a:scene3d>
            <a:camera prst="orthographicFront"/>
            <a:lightRig rig="morning"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14" name="Forma libre 19"/>
          <p:cNvSpPr/>
          <p:nvPr/>
        </p:nvSpPr>
        <p:spPr>
          <a:xfrm rot="15645252" flipH="1">
            <a:off x="1106611" y="-179705"/>
            <a:ext cx="1114540" cy="3600399"/>
          </a:xfrm>
          <a:custGeom>
            <a:avLst/>
            <a:gdLst>
              <a:gd name="connsiteX0" fmla="*/ 774114 w 2760001"/>
              <a:gd name="connsiteY0" fmla="*/ 921210 h 5102344"/>
              <a:gd name="connsiteX1" fmla="*/ 857586 w 2760001"/>
              <a:gd name="connsiteY1" fmla="*/ 829273 h 5102344"/>
              <a:gd name="connsiteX2" fmla="*/ 996266 w 2760001"/>
              <a:gd name="connsiteY2" fmla="*/ 694049 h 5102344"/>
              <a:gd name="connsiteX3" fmla="*/ 2671801 w 2760001"/>
              <a:gd name="connsiteY3" fmla="*/ 10314 h 5102344"/>
              <a:gd name="connsiteX4" fmla="*/ 2760001 w 2760001"/>
              <a:gd name="connsiteY4" fmla="*/ 31669 h 5102344"/>
              <a:gd name="connsiteX5" fmla="*/ 2687498 w 2760001"/>
              <a:gd name="connsiteY5" fmla="*/ 26682 h 5102344"/>
              <a:gd name="connsiteX6" fmla="*/ 1570485 w 2760001"/>
              <a:gd name="connsiteY6" fmla="*/ 475069 h 5102344"/>
              <a:gd name="connsiteX7" fmla="*/ 1506177 w 2760001"/>
              <a:gd name="connsiteY7" fmla="*/ 527515 h 5102344"/>
              <a:gd name="connsiteX8" fmla="*/ 1439572 w 2760001"/>
              <a:gd name="connsiteY8" fmla="*/ 549734 h 5102344"/>
              <a:gd name="connsiteX9" fmla="*/ 825501 w 2760001"/>
              <a:gd name="connsiteY9" fmla="*/ 882020 h 5102344"/>
              <a:gd name="connsiteX10" fmla="*/ 390376 w 2760001"/>
              <a:gd name="connsiteY10" fmla="*/ 2141965 h 5102344"/>
              <a:gd name="connsiteX11" fmla="*/ 443090 w 2760001"/>
              <a:gd name="connsiteY11" fmla="*/ 2011871 h 5102344"/>
              <a:gd name="connsiteX12" fmla="*/ 540306 w 2760001"/>
              <a:gd name="connsiteY12" fmla="*/ 1816199 h 5102344"/>
              <a:gd name="connsiteX13" fmla="*/ 2237310 w 2760001"/>
              <a:gd name="connsiteY13" fmla="*/ 561847 h 5102344"/>
              <a:gd name="connsiteX14" fmla="*/ 2358176 w 2760001"/>
              <a:gd name="connsiteY14" fmla="*/ 562809 h 5102344"/>
              <a:gd name="connsiteX15" fmla="*/ 2265732 w 2760001"/>
              <a:gd name="connsiteY15" fmla="*/ 576699 h 5102344"/>
              <a:gd name="connsiteX16" fmla="*/ 1130318 w 2760001"/>
              <a:gd name="connsiteY16" fmla="*/ 1404243 h 5102344"/>
              <a:gd name="connsiteX17" fmla="*/ 1079597 w 2760001"/>
              <a:gd name="connsiteY17" fmla="*/ 1482996 h 5102344"/>
              <a:gd name="connsiteX18" fmla="*/ 1009410 w 2760001"/>
              <a:gd name="connsiteY18" fmla="*/ 1527063 h 5102344"/>
              <a:gd name="connsiteX19" fmla="*/ 432400 w 2760001"/>
              <a:gd name="connsiteY19" fmla="*/ 2082212 h 5102344"/>
              <a:gd name="connsiteX20" fmla="*/ 391159 w 2760001"/>
              <a:gd name="connsiteY20" fmla="*/ 4920644 h 5102344"/>
              <a:gd name="connsiteX21" fmla="*/ 380387 w 2760001"/>
              <a:gd name="connsiteY21" fmla="*/ 4636175 h 5102344"/>
              <a:gd name="connsiteX22" fmla="*/ 1539451 w 2760001"/>
              <a:gd name="connsiteY22" fmla="*/ 2143117 h 5102344"/>
              <a:gd name="connsiteX23" fmla="*/ 1678284 w 2760001"/>
              <a:gd name="connsiteY23" fmla="*/ 2068861 h 5102344"/>
              <a:gd name="connsiteX24" fmla="*/ 1581213 w 2760001"/>
              <a:gd name="connsiteY24" fmla="*/ 2142388 h 5102344"/>
              <a:gd name="connsiteX25" fmla="*/ 798424 w 2760001"/>
              <a:gd name="connsiteY25" fmla="*/ 3797027 h 5102344"/>
              <a:gd name="connsiteX26" fmla="*/ 789499 w 2760001"/>
              <a:gd name="connsiteY26" fmla="*/ 3918747 h 5102344"/>
              <a:gd name="connsiteX27" fmla="*/ 736692 w 2760001"/>
              <a:gd name="connsiteY27" fmla="*/ 4012921 h 5102344"/>
              <a:gd name="connsiteX28" fmla="*/ 422774 w 2760001"/>
              <a:gd name="connsiteY28" fmla="*/ 5007783 h 5102344"/>
              <a:gd name="connsiteX29" fmla="*/ 411952 w 2760001"/>
              <a:gd name="connsiteY29" fmla="*/ 5102344 h 5102344"/>
              <a:gd name="connsiteX30" fmla="*/ 0 w 2760001"/>
              <a:gd name="connsiteY30" fmla="*/ 3778293 h 5102344"/>
              <a:gd name="connsiteX31" fmla="*/ 31187 w 2760001"/>
              <a:gd name="connsiteY31" fmla="*/ 3604342 h 5102344"/>
              <a:gd name="connsiteX32" fmla="*/ 98984 w 2760001"/>
              <a:gd name="connsiteY32" fmla="*/ 3337548 h 5102344"/>
              <a:gd name="connsiteX33" fmla="*/ 1784787 w 2760001"/>
              <a:gd name="connsiteY33" fmla="*/ 1318465 h 5102344"/>
              <a:gd name="connsiteX34" fmla="*/ 1925842 w 2760001"/>
              <a:gd name="connsiteY34" fmla="*/ 1284878 h 5102344"/>
              <a:gd name="connsiteX35" fmla="*/ 1821355 w 2760001"/>
              <a:gd name="connsiteY35" fmla="*/ 1328419 h 5102344"/>
              <a:gd name="connsiteX36" fmla="*/ 690716 w 2760001"/>
              <a:gd name="connsiteY36" fmla="*/ 2665040 h 5102344"/>
              <a:gd name="connsiteX37" fmla="*/ 649919 w 2760001"/>
              <a:gd name="connsiteY37" fmla="*/ 2775751 h 5102344"/>
              <a:gd name="connsiteX38" fmla="*/ 578380 w 2760001"/>
              <a:gd name="connsiteY38" fmla="*/ 2849724 h 5102344"/>
              <a:gd name="connsiteX39" fmla="*/ 35079 w 2760001"/>
              <a:gd name="connsiteY39" fmla="*/ 3693274 h 51023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2760001" h="5102344">
                <a:moveTo>
                  <a:pt x="774114" y="921210"/>
                </a:moveTo>
                <a:lnTo>
                  <a:pt x="857586" y="829273"/>
                </a:lnTo>
                <a:cubicBezTo>
                  <a:pt x="901868" y="783381"/>
                  <a:pt x="948113" y="738247"/>
                  <a:pt x="996266" y="694049"/>
                </a:cubicBezTo>
                <a:cubicBezTo>
                  <a:pt x="1544012" y="191308"/>
                  <a:pt x="2191341" y="-54934"/>
                  <a:pt x="2671801" y="10314"/>
                </a:cubicBezTo>
                <a:lnTo>
                  <a:pt x="2760001" y="31669"/>
                </a:lnTo>
                <a:lnTo>
                  <a:pt x="2687498" y="26682"/>
                </a:lnTo>
                <a:cubicBezTo>
                  <a:pt x="2342180" y="32509"/>
                  <a:pt x="1936981" y="187942"/>
                  <a:pt x="1570485" y="475069"/>
                </a:cubicBezTo>
                <a:lnTo>
                  <a:pt x="1506177" y="527515"/>
                </a:lnTo>
                <a:lnTo>
                  <a:pt x="1439572" y="549734"/>
                </a:lnTo>
                <a:cubicBezTo>
                  <a:pt x="1236085" y="625989"/>
                  <a:pt x="1027532" y="737548"/>
                  <a:pt x="825501" y="882020"/>
                </a:cubicBezTo>
                <a:close/>
                <a:moveTo>
                  <a:pt x="390376" y="2141965"/>
                </a:moveTo>
                <a:lnTo>
                  <a:pt x="443090" y="2011871"/>
                </a:lnTo>
                <a:cubicBezTo>
                  <a:pt x="472639" y="1946221"/>
                  <a:pt x="505034" y="1880922"/>
                  <a:pt x="540306" y="1816199"/>
                </a:cubicBezTo>
                <a:cubicBezTo>
                  <a:pt x="941518" y="1079973"/>
                  <a:pt x="1606992" y="616290"/>
                  <a:pt x="2237310" y="561847"/>
                </a:cubicBezTo>
                <a:lnTo>
                  <a:pt x="2358176" y="562809"/>
                </a:lnTo>
                <a:lnTo>
                  <a:pt x="2265732" y="576699"/>
                </a:lnTo>
                <a:cubicBezTo>
                  <a:pt x="1841702" y="677415"/>
                  <a:pt x="1425857" y="969175"/>
                  <a:pt x="1130318" y="1404243"/>
                </a:cubicBezTo>
                <a:lnTo>
                  <a:pt x="1079597" y="1482996"/>
                </a:lnTo>
                <a:lnTo>
                  <a:pt x="1009410" y="1527063"/>
                </a:lnTo>
                <a:cubicBezTo>
                  <a:pt x="799586" y="1671476"/>
                  <a:pt x="602908" y="1858508"/>
                  <a:pt x="432400" y="2082212"/>
                </a:cubicBezTo>
                <a:close/>
                <a:moveTo>
                  <a:pt x="391159" y="4920644"/>
                </a:moveTo>
                <a:cubicBezTo>
                  <a:pt x="384036" y="4827114"/>
                  <a:pt x="380387" y="4732213"/>
                  <a:pt x="380387" y="4636175"/>
                </a:cubicBezTo>
                <a:cubicBezTo>
                  <a:pt x="380387" y="3543754"/>
                  <a:pt x="852490" y="2598381"/>
                  <a:pt x="1539451" y="2143117"/>
                </a:cubicBezTo>
                <a:lnTo>
                  <a:pt x="1678284" y="2068861"/>
                </a:lnTo>
                <a:lnTo>
                  <a:pt x="1581213" y="2142388"/>
                </a:lnTo>
                <a:cubicBezTo>
                  <a:pt x="1159024" y="2521979"/>
                  <a:pt x="865267" y="3115029"/>
                  <a:pt x="798424" y="3797027"/>
                </a:cubicBezTo>
                <a:lnTo>
                  <a:pt x="789499" y="3918747"/>
                </a:lnTo>
                <a:lnTo>
                  <a:pt x="736692" y="4012921"/>
                </a:lnTo>
                <a:cubicBezTo>
                  <a:pt x="586725" y="4308954"/>
                  <a:pt x="478356" y="4645548"/>
                  <a:pt x="422774" y="5007783"/>
                </a:cubicBezTo>
                <a:lnTo>
                  <a:pt x="411952" y="5102344"/>
                </a:lnTo>
                <a:close/>
                <a:moveTo>
                  <a:pt x="0" y="3778293"/>
                </a:moveTo>
                <a:lnTo>
                  <a:pt x="31187" y="3604342"/>
                </a:lnTo>
                <a:cubicBezTo>
                  <a:pt x="50359" y="3515711"/>
                  <a:pt x="72929" y="3426692"/>
                  <a:pt x="98984" y="3337548"/>
                </a:cubicBezTo>
                <a:cubicBezTo>
                  <a:pt x="395364" y="2323534"/>
                  <a:pt x="1063001" y="1566187"/>
                  <a:pt x="1784787" y="1318465"/>
                </a:cubicBezTo>
                <a:lnTo>
                  <a:pt x="1925842" y="1284878"/>
                </a:lnTo>
                <a:lnTo>
                  <a:pt x="1821355" y="1328419"/>
                </a:lnTo>
                <a:cubicBezTo>
                  <a:pt x="1350688" y="1573297"/>
                  <a:pt x="933958" y="2049007"/>
                  <a:pt x="690716" y="2665040"/>
                </a:cubicBezTo>
                <a:lnTo>
                  <a:pt x="649919" y="2775751"/>
                </a:lnTo>
                <a:lnTo>
                  <a:pt x="578380" y="2849724"/>
                </a:lnTo>
                <a:cubicBezTo>
                  <a:pt x="367459" y="3086336"/>
                  <a:pt x="181761" y="3371186"/>
                  <a:pt x="35079" y="3693274"/>
                </a:cubicBezTo>
                <a:close/>
              </a:path>
            </a:pathLst>
          </a:custGeom>
          <a:solidFill>
            <a:schemeClr val="bg2">
              <a:lumMod val="20000"/>
              <a:lumOff val="80000"/>
              <a:alpha val="29000"/>
            </a:schemeClr>
          </a:solidFill>
          <a:ln w="19050">
            <a:solidFill>
              <a:schemeClr val="bg2">
                <a:lumMod val="20000"/>
                <a:lumOff val="80000"/>
                <a:alpha val="86000"/>
              </a:schemeClr>
            </a:solidFill>
          </a:ln>
          <a:scene3d>
            <a:camera prst="orthographicFront"/>
            <a:lightRig rig="morning"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15" name="Forma libre 19"/>
          <p:cNvSpPr/>
          <p:nvPr/>
        </p:nvSpPr>
        <p:spPr>
          <a:xfrm rot="15733647" flipH="1">
            <a:off x="919752" y="-677201"/>
            <a:ext cx="1412539" cy="3585134"/>
          </a:xfrm>
          <a:custGeom>
            <a:avLst/>
            <a:gdLst>
              <a:gd name="connsiteX0" fmla="*/ 774114 w 2760001"/>
              <a:gd name="connsiteY0" fmla="*/ 921210 h 5102344"/>
              <a:gd name="connsiteX1" fmla="*/ 857586 w 2760001"/>
              <a:gd name="connsiteY1" fmla="*/ 829273 h 5102344"/>
              <a:gd name="connsiteX2" fmla="*/ 996266 w 2760001"/>
              <a:gd name="connsiteY2" fmla="*/ 694049 h 5102344"/>
              <a:gd name="connsiteX3" fmla="*/ 2671801 w 2760001"/>
              <a:gd name="connsiteY3" fmla="*/ 10314 h 5102344"/>
              <a:gd name="connsiteX4" fmla="*/ 2760001 w 2760001"/>
              <a:gd name="connsiteY4" fmla="*/ 31669 h 5102344"/>
              <a:gd name="connsiteX5" fmla="*/ 2687498 w 2760001"/>
              <a:gd name="connsiteY5" fmla="*/ 26682 h 5102344"/>
              <a:gd name="connsiteX6" fmla="*/ 1570485 w 2760001"/>
              <a:gd name="connsiteY6" fmla="*/ 475069 h 5102344"/>
              <a:gd name="connsiteX7" fmla="*/ 1506177 w 2760001"/>
              <a:gd name="connsiteY7" fmla="*/ 527515 h 5102344"/>
              <a:gd name="connsiteX8" fmla="*/ 1439572 w 2760001"/>
              <a:gd name="connsiteY8" fmla="*/ 549734 h 5102344"/>
              <a:gd name="connsiteX9" fmla="*/ 825501 w 2760001"/>
              <a:gd name="connsiteY9" fmla="*/ 882020 h 5102344"/>
              <a:gd name="connsiteX10" fmla="*/ 390376 w 2760001"/>
              <a:gd name="connsiteY10" fmla="*/ 2141965 h 5102344"/>
              <a:gd name="connsiteX11" fmla="*/ 443090 w 2760001"/>
              <a:gd name="connsiteY11" fmla="*/ 2011871 h 5102344"/>
              <a:gd name="connsiteX12" fmla="*/ 540306 w 2760001"/>
              <a:gd name="connsiteY12" fmla="*/ 1816199 h 5102344"/>
              <a:gd name="connsiteX13" fmla="*/ 2237310 w 2760001"/>
              <a:gd name="connsiteY13" fmla="*/ 561847 h 5102344"/>
              <a:gd name="connsiteX14" fmla="*/ 2358176 w 2760001"/>
              <a:gd name="connsiteY14" fmla="*/ 562809 h 5102344"/>
              <a:gd name="connsiteX15" fmla="*/ 2265732 w 2760001"/>
              <a:gd name="connsiteY15" fmla="*/ 576699 h 5102344"/>
              <a:gd name="connsiteX16" fmla="*/ 1130318 w 2760001"/>
              <a:gd name="connsiteY16" fmla="*/ 1404243 h 5102344"/>
              <a:gd name="connsiteX17" fmla="*/ 1079597 w 2760001"/>
              <a:gd name="connsiteY17" fmla="*/ 1482996 h 5102344"/>
              <a:gd name="connsiteX18" fmla="*/ 1009410 w 2760001"/>
              <a:gd name="connsiteY18" fmla="*/ 1527063 h 5102344"/>
              <a:gd name="connsiteX19" fmla="*/ 432400 w 2760001"/>
              <a:gd name="connsiteY19" fmla="*/ 2082212 h 5102344"/>
              <a:gd name="connsiteX20" fmla="*/ 391159 w 2760001"/>
              <a:gd name="connsiteY20" fmla="*/ 4920644 h 5102344"/>
              <a:gd name="connsiteX21" fmla="*/ 380387 w 2760001"/>
              <a:gd name="connsiteY21" fmla="*/ 4636175 h 5102344"/>
              <a:gd name="connsiteX22" fmla="*/ 1539451 w 2760001"/>
              <a:gd name="connsiteY22" fmla="*/ 2143117 h 5102344"/>
              <a:gd name="connsiteX23" fmla="*/ 1678284 w 2760001"/>
              <a:gd name="connsiteY23" fmla="*/ 2068861 h 5102344"/>
              <a:gd name="connsiteX24" fmla="*/ 1581213 w 2760001"/>
              <a:gd name="connsiteY24" fmla="*/ 2142388 h 5102344"/>
              <a:gd name="connsiteX25" fmla="*/ 798424 w 2760001"/>
              <a:gd name="connsiteY25" fmla="*/ 3797027 h 5102344"/>
              <a:gd name="connsiteX26" fmla="*/ 789499 w 2760001"/>
              <a:gd name="connsiteY26" fmla="*/ 3918747 h 5102344"/>
              <a:gd name="connsiteX27" fmla="*/ 736692 w 2760001"/>
              <a:gd name="connsiteY27" fmla="*/ 4012921 h 5102344"/>
              <a:gd name="connsiteX28" fmla="*/ 422774 w 2760001"/>
              <a:gd name="connsiteY28" fmla="*/ 5007783 h 5102344"/>
              <a:gd name="connsiteX29" fmla="*/ 411952 w 2760001"/>
              <a:gd name="connsiteY29" fmla="*/ 5102344 h 5102344"/>
              <a:gd name="connsiteX30" fmla="*/ 0 w 2760001"/>
              <a:gd name="connsiteY30" fmla="*/ 3778293 h 5102344"/>
              <a:gd name="connsiteX31" fmla="*/ 31187 w 2760001"/>
              <a:gd name="connsiteY31" fmla="*/ 3604342 h 5102344"/>
              <a:gd name="connsiteX32" fmla="*/ 98984 w 2760001"/>
              <a:gd name="connsiteY32" fmla="*/ 3337548 h 5102344"/>
              <a:gd name="connsiteX33" fmla="*/ 1784787 w 2760001"/>
              <a:gd name="connsiteY33" fmla="*/ 1318465 h 5102344"/>
              <a:gd name="connsiteX34" fmla="*/ 1925842 w 2760001"/>
              <a:gd name="connsiteY34" fmla="*/ 1284878 h 5102344"/>
              <a:gd name="connsiteX35" fmla="*/ 1821355 w 2760001"/>
              <a:gd name="connsiteY35" fmla="*/ 1328419 h 5102344"/>
              <a:gd name="connsiteX36" fmla="*/ 690716 w 2760001"/>
              <a:gd name="connsiteY36" fmla="*/ 2665040 h 5102344"/>
              <a:gd name="connsiteX37" fmla="*/ 649919 w 2760001"/>
              <a:gd name="connsiteY37" fmla="*/ 2775751 h 5102344"/>
              <a:gd name="connsiteX38" fmla="*/ 578380 w 2760001"/>
              <a:gd name="connsiteY38" fmla="*/ 2849724 h 5102344"/>
              <a:gd name="connsiteX39" fmla="*/ 35079 w 2760001"/>
              <a:gd name="connsiteY39" fmla="*/ 3693274 h 51023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2760001" h="5102344">
                <a:moveTo>
                  <a:pt x="774114" y="921210"/>
                </a:moveTo>
                <a:lnTo>
                  <a:pt x="857586" y="829273"/>
                </a:lnTo>
                <a:cubicBezTo>
                  <a:pt x="901868" y="783381"/>
                  <a:pt x="948113" y="738247"/>
                  <a:pt x="996266" y="694049"/>
                </a:cubicBezTo>
                <a:cubicBezTo>
                  <a:pt x="1544012" y="191308"/>
                  <a:pt x="2191341" y="-54934"/>
                  <a:pt x="2671801" y="10314"/>
                </a:cubicBezTo>
                <a:lnTo>
                  <a:pt x="2760001" y="31669"/>
                </a:lnTo>
                <a:lnTo>
                  <a:pt x="2687498" y="26682"/>
                </a:lnTo>
                <a:cubicBezTo>
                  <a:pt x="2342180" y="32509"/>
                  <a:pt x="1936981" y="187942"/>
                  <a:pt x="1570485" y="475069"/>
                </a:cubicBezTo>
                <a:lnTo>
                  <a:pt x="1506177" y="527515"/>
                </a:lnTo>
                <a:lnTo>
                  <a:pt x="1439572" y="549734"/>
                </a:lnTo>
                <a:cubicBezTo>
                  <a:pt x="1236085" y="625989"/>
                  <a:pt x="1027532" y="737548"/>
                  <a:pt x="825501" y="882020"/>
                </a:cubicBezTo>
                <a:close/>
                <a:moveTo>
                  <a:pt x="390376" y="2141965"/>
                </a:moveTo>
                <a:lnTo>
                  <a:pt x="443090" y="2011871"/>
                </a:lnTo>
                <a:cubicBezTo>
                  <a:pt x="472639" y="1946221"/>
                  <a:pt x="505034" y="1880922"/>
                  <a:pt x="540306" y="1816199"/>
                </a:cubicBezTo>
                <a:cubicBezTo>
                  <a:pt x="941518" y="1079973"/>
                  <a:pt x="1606992" y="616290"/>
                  <a:pt x="2237310" y="561847"/>
                </a:cubicBezTo>
                <a:lnTo>
                  <a:pt x="2358176" y="562809"/>
                </a:lnTo>
                <a:lnTo>
                  <a:pt x="2265732" y="576699"/>
                </a:lnTo>
                <a:cubicBezTo>
                  <a:pt x="1841702" y="677415"/>
                  <a:pt x="1425857" y="969175"/>
                  <a:pt x="1130318" y="1404243"/>
                </a:cubicBezTo>
                <a:lnTo>
                  <a:pt x="1079597" y="1482996"/>
                </a:lnTo>
                <a:lnTo>
                  <a:pt x="1009410" y="1527063"/>
                </a:lnTo>
                <a:cubicBezTo>
                  <a:pt x="799586" y="1671476"/>
                  <a:pt x="602908" y="1858508"/>
                  <a:pt x="432400" y="2082212"/>
                </a:cubicBezTo>
                <a:close/>
                <a:moveTo>
                  <a:pt x="391159" y="4920644"/>
                </a:moveTo>
                <a:cubicBezTo>
                  <a:pt x="384036" y="4827114"/>
                  <a:pt x="380387" y="4732213"/>
                  <a:pt x="380387" y="4636175"/>
                </a:cubicBezTo>
                <a:cubicBezTo>
                  <a:pt x="380387" y="3543754"/>
                  <a:pt x="852490" y="2598381"/>
                  <a:pt x="1539451" y="2143117"/>
                </a:cubicBezTo>
                <a:lnTo>
                  <a:pt x="1678284" y="2068861"/>
                </a:lnTo>
                <a:lnTo>
                  <a:pt x="1581213" y="2142388"/>
                </a:lnTo>
                <a:cubicBezTo>
                  <a:pt x="1159024" y="2521979"/>
                  <a:pt x="865267" y="3115029"/>
                  <a:pt x="798424" y="3797027"/>
                </a:cubicBezTo>
                <a:lnTo>
                  <a:pt x="789499" y="3918747"/>
                </a:lnTo>
                <a:lnTo>
                  <a:pt x="736692" y="4012921"/>
                </a:lnTo>
                <a:cubicBezTo>
                  <a:pt x="586725" y="4308954"/>
                  <a:pt x="478356" y="4645548"/>
                  <a:pt x="422774" y="5007783"/>
                </a:cubicBezTo>
                <a:lnTo>
                  <a:pt x="411952" y="5102344"/>
                </a:lnTo>
                <a:close/>
                <a:moveTo>
                  <a:pt x="0" y="3778293"/>
                </a:moveTo>
                <a:lnTo>
                  <a:pt x="31187" y="3604342"/>
                </a:lnTo>
                <a:cubicBezTo>
                  <a:pt x="50359" y="3515711"/>
                  <a:pt x="72929" y="3426692"/>
                  <a:pt x="98984" y="3337548"/>
                </a:cubicBezTo>
                <a:cubicBezTo>
                  <a:pt x="395364" y="2323534"/>
                  <a:pt x="1063001" y="1566187"/>
                  <a:pt x="1784787" y="1318465"/>
                </a:cubicBezTo>
                <a:lnTo>
                  <a:pt x="1925842" y="1284878"/>
                </a:lnTo>
                <a:lnTo>
                  <a:pt x="1821355" y="1328419"/>
                </a:lnTo>
                <a:cubicBezTo>
                  <a:pt x="1350688" y="1573297"/>
                  <a:pt x="933958" y="2049007"/>
                  <a:pt x="690716" y="2665040"/>
                </a:cubicBezTo>
                <a:lnTo>
                  <a:pt x="649919" y="2775751"/>
                </a:lnTo>
                <a:lnTo>
                  <a:pt x="578380" y="2849724"/>
                </a:lnTo>
                <a:cubicBezTo>
                  <a:pt x="367459" y="3086336"/>
                  <a:pt x="181761" y="3371186"/>
                  <a:pt x="35079" y="3693274"/>
                </a:cubicBezTo>
                <a:close/>
              </a:path>
            </a:pathLst>
          </a:custGeom>
          <a:solidFill>
            <a:schemeClr val="bg2">
              <a:lumMod val="20000"/>
              <a:lumOff val="80000"/>
              <a:alpha val="29000"/>
            </a:schemeClr>
          </a:solidFill>
          <a:ln w="19050">
            <a:solidFill>
              <a:schemeClr val="bg2">
                <a:lumMod val="20000"/>
                <a:lumOff val="80000"/>
                <a:alpha val="86000"/>
              </a:schemeClr>
            </a:solidFill>
          </a:ln>
          <a:scene3d>
            <a:camera prst="orthographicFront"/>
            <a:lightRig rig="morning"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16" name="Forma libre 19"/>
          <p:cNvSpPr/>
          <p:nvPr/>
        </p:nvSpPr>
        <p:spPr>
          <a:xfrm rot="5894664">
            <a:off x="6783979" y="-168991"/>
            <a:ext cx="1332091" cy="3593252"/>
          </a:xfrm>
          <a:custGeom>
            <a:avLst/>
            <a:gdLst>
              <a:gd name="connsiteX0" fmla="*/ 774114 w 2760001"/>
              <a:gd name="connsiteY0" fmla="*/ 921210 h 5102344"/>
              <a:gd name="connsiteX1" fmla="*/ 857586 w 2760001"/>
              <a:gd name="connsiteY1" fmla="*/ 829273 h 5102344"/>
              <a:gd name="connsiteX2" fmla="*/ 996266 w 2760001"/>
              <a:gd name="connsiteY2" fmla="*/ 694049 h 5102344"/>
              <a:gd name="connsiteX3" fmla="*/ 2671801 w 2760001"/>
              <a:gd name="connsiteY3" fmla="*/ 10314 h 5102344"/>
              <a:gd name="connsiteX4" fmla="*/ 2760001 w 2760001"/>
              <a:gd name="connsiteY4" fmla="*/ 31669 h 5102344"/>
              <a:gd name="connsiteX5" fmla="*/ 2687498 w 2760001"/>
              <a:gd name="connsiteY5" fmla="*/ 26682 h 5102344"/>
              <a:gd name="connsiteX6" fmla="*/ 1570485 w 2760001"/>
              <a:gd name="connsiteY6" fmla="*/ 475069 h 5102344"/>
              <a:gd name="connsiteX7" fmla="*/ 1506177 w 2760001"/>
              <a:gd name="connsiteY7" fmla="*/ 527515 h 5102344"/>
              <a:gd name="connsiteX8" fmla="*/ 1439572 w 2760001"/>
              <a:gd name="connsiteY8" fmla="*/ 549734 h 5102344"/>
              <a:gd name="connsiteX9" fmla="*/ 825501 w 2760001"/>
              <a:gd name="connsiteY9" fmla="*/ 882020 h 5102344"/>
              <a:gd name="connsiteX10" fmla="*/ 390376 w 2760001"/>
              <a:gd name="connsiteY10" fmla="*/ 2141965 h 5102344"/>
              <a:gd name="connsiteX11" fmla="*/ 443090 w 2760001"/>
              <a:gd name="connsiteY11" fmla="*/ 2011871 h 5102344"/>
              <a:gd name="connsiteX12" fmla="*/ 540306 w 2760001"/>
              <a:gd name="connsiteY12" fmla="*/ 1816199 h 5102344"/>
              <a:gd name="connsiteX13" fmla="*/ 2237310 w 2760001"/>
              <a:gd name="connsiteY13" fmla="*/ 561847 h 5102344"/>
              <a:gd name="connsiteX14" fmla="*/ 2358176 w 2760001"/>
              <a:gd name="connsiteY14" fmla="*/ 562809 h 5102344"/>
              <a:gd name="connsiteX15" fmla="*/ 2265732 w 2760001"/>
              <a:gd name="connsiteY15" fmla="*/ 576699 h 5102344"/>
              <a:gd name="connsiteX16" fmla="*/ 1130318 w 2760001"/>
              <a:gd name="connsiteY16" fmla="*/ 1404243 h 5102344"/>
              <a:gd name="connsiteX17" fmla="*/ 1079597 w 2760001"/>
              <a:gd name="connsiteY17" fmla="*/ 1482996 h 5102344"/>
              <a:gd name="connsiteX18" fmla="*/ 1009410 w 2760001"/>
              <a:gd name="connsiteY18" fmla="*/ 1527063 h 5102344"/>
              <a:gd name="connsiteX19" fmla="*/ 432400 w 2760001"/>
              <a:gd name="connsiteY19" fmla="*/ 2082212 h 5102344"/>
              <a:gd name="connsiteX20" fmla="*/ 391159 w 2760001"/>
              <a:gd name="connsiteY20" fmla="*/ 4920644 h 5102344"/>
              <a:gd name="connsiteX21" fmla="*/ 380387 w 2760001"/>
              <a:gd name="connsiteY21" fmla="*/ 4636175 h 5102344"/>
              <a:gd name="connsiteX22" fmla="*/ 1539451 w 2760001"/>
              <a:gd name="connsiteY22" fmla="*/ 2143117 h 5102344"/>
              <a:gd name="connsiteX23" fmla="*/ 1678284 w 2760001"/>
              <a:gd name="connsiteY23" fmla="*/ 2068861 h 5102344"/>
              <a:gd name="connsiteX24" fmla="*/ 1581213 w 2760001"/>
              <a:gd name="connsiteY24" fmla="*/ 2142388 h 5102344"/>
              <a:gd name="connsiteX25" fmla="*/ 798424 w 2760001"/>
              <a:gd name="connsiteY25" fmla="*/ 3797027 h 5102344"/>
              <a:gd name="connsiteX26" fmla="*/ 789499 w 2760001"/>
              <a:gd name="connsiteY26" fmla="*/ 3918747 h 5102344"/>
              <a:gd name="connsiteX27" fmla="*/ 736692 w 2760001"/>
              <a:gd name="connsiteY27" fmla="*/ 4012921 h 5102344"/>
              <a:gd name="connsiteX28" fmla="*/ 422774 w 2760001"/>
              <a:gd name="connsiteY28" fmla="*/ 5007783 h 5102344"/>
              <a:gd name="connsiteX29" fmla="*/ 411952 w 2760001"/>
              <a:gd name="connsiteY29" fmla="*/ 5102344 h 5102344"/>
              <a:gd name="connsiteX30" fmla="*/ 0 w 2760001"/>
              <a:gd name="connsiteY30" fmla="*/ 3778293 h 5102344"/>
              <a:gd name="connsiteX31" fmla="*/ 31187 w 2760001"/>
              <a:gd name="connsiteY31" fmla="*/ 3604342 h 5102344"/>
              <a:gd name="connsiteX32" fmla="*/ 98984 w 2760001"/>
              <a:gd name="connsiteY32" fmla="*/ 3337548 h 5102344"/>
              <a:gd name="connsiteX33" fmla="*/ 1784787 w 2760001"/>
              <a:gd name="connsiteY33" fmla="*/ 1318465 h 5102344"/>
              <a:gd name="connsiteX34" fmla="*/ 1925842 w 2760001"/>
              <a:gd name="connsiteY34" fmla="*/ 1284878 h 5102344"/>
              <a:gd name="connsiteX35" fmla="*/ 1821355 w 2760001"/>
              <a:gd name="connsiteY35" fmla="*/ 1328419 h 5102344"/>
              <a:gd name="connsiteX36" fmla="*/ 690716 w 2760001"/>
              <a:gd name="connsiteY36" fmla="*/ 2665040 h 5102344"/>
              <a:gd name="connsiteX37" fmla="*/ 649919 w 2760001"/>
              <a:gd name="connsiteY37" fmla="*/ 2775751 h 5102344"/>
              <a:gd name="connsiteX38" fmla="*/ 578380 w 2760001"/>
              <a:gd name="connsiteY38" fmla="*/ 2849724 h 5102344"/>
              <a:gd name="connsiteX39" fmla="*/ 35079 w 2760001"/>
              <a:gd name="connsiteY39" fmla="*/ 3693274 h 51023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2760001" h="5102344">
                <a:moveTo>
                  <a:pt x="774114" y="921210"/>
                </a:moveTo>
                <a:lnTo>
                  <a:pt x="857586" y="829273"/>
                </a:lnTo>
                <a:cubicBezTo>
                  <a:pt x="901868" y="783381"/>
                  <a:pt x="948113" y="738247"/>
                  <a:pt x="996266" y="694049"/>
                </a:cubicBezTo>
                <a:cubicBezTo>
                  <a:pt x="1544012" y="191308"/>
                  <a:pt x="2191341" y="-54934"/>
                  <a:pt x="2671801" y="10314"/>
                </a:cubicBezTo>
                <a:lnTo>
                  <a:pt x="2760001" y="31669"/>
                </a:lnTo>
                <a:lnTo>
                  <a:pt x="2687498" y="26682"/>
                </a:lnTo>
                <a:cubicBezTo>
                  <a:pt x="2342180" y="32509"/>
                  <a:pt x="1936981" y="187942"/>
                  <a:pt x="1570485" y="475069"/>
                </a:cubicBezTo>
                <a:lnTo>
                  <a:pt x="1506177" y="527515"/>
                </a:lnTo>
                <a:lnTo>
                  <a:pt x="1439572" y="549734"/>
                </a:lnTo>
                <a:cubicBezTo>
                  <a:pt x="1236085" y="625989"/>
                  <a:pt x="1027532" y="737548"/>
                  <a:pt x="825501" y="882020"/>
                </a:cubicBezTo>
                <a:close/>
                <a:moveTo>
                  <a:pt x="390376" y="2141965"/>
                </a:moveTo>
                <a:lnTo>
                  <a:pt x="443090" y="2011871"/>
                </a:lnTo>
                <a:cubicBezTo>
                  <a:pt x="472639" y="1946221"/>
                  <a:pt x="505034" y="1880922"/>
                  <a:pt x="540306" y="1816199"/>
                </a:cubicBezTo>
                <a:cubicBezTo>
                  <a:pt x="941518" y="1079973"/>
                  <a:pt x="1606992" y="616290"/>
                  <a:pt x="2237310" y="561847"/>
                </a:cubicBezTo>
                <a:lnTo>
                  <a:pt x="2358176" y="562809"/>
                </a:lnTo>
                <a:lnTo>
                  <a:pt x="2265732" y="576699"/>
                </a:lnTo>
                <a:cubicBezTo>
                  <a:pt x="1841702" y="677415"/>
                  <a:pt x="1425857" y="969175"/>
                  <a:pt x="1130318" y="1404243"/>
                </a:cubicBezTo>
                <a:lnTo>
                  <a:pt x="1079597" y="1482996"/>
                </a:lnTo>
                <a:lnTo>
                  <a:pt x="1009410" y="1527063"/>
                </a:lnTo>
                <a:cubicBezTo>
                  <a:pt x="799586" y="1671476"/>
                  <a:pt x="602908" y="1858508"/>
                  <a:pt x="432400" y="2082212"/>
                </a:cubicBezTo>
                <a:close/>
                <a:moveTo>
                  <a:pt x="391159" y="4920644"/>
                </a:moveTo>
                <a:cubicBezTo>
                  <a:pt x="384036" y="4827114"/>
                  <a:pt x="380387" y="4732213"/>
                  <a:pt x="380387" y="4636175"/>
                </a:cubicBezTo>
                <a:cubicBezTo>
                  <a:pt x="380387" y="3543754"/>
                  <a:pt x="852490" y="2598381"/>
                  <a:pt x="1539451" y="2143117"/>
                </a:cubicBezTo>
                <a:lnTo>
                  <a:pt x="1678284" y="2068861"/>
                </a:lnTo>
                <a:lnTo>
                  <a:pt x="1581213" y="2142388"/>
                </a:lnTo>
                <a:cubicBezTo>
                  <a:pt x="1159024" y="2521979"/>
                  <a:pt x="865267" y="3115029"/>
                  <a:pt x="798424" y="3797027"/>
                </a:cubicBezTo>
                <a:lnTo>
                  <a:pt x="789499" y="3918747"/>
                </a:lnTo>
                <a:lnTo>
                  <a:pt x="736692" y="4012921"/>
                </a:lnTo>
                <a:cubicBezTo>
                  <a:pt x="586725" y="4308954"/>
                  <a:pt x="478356" y="4645548"/>
                  <a:pt x="422774" y="5007783"/>
                </a:cubicBezTo>
                <a:lnTo>
                  <a:pt x="411952" y="5102344"/>
                </a:lnTo>
                <a:close/>
                <a:moveTo>
                  <a:pt x="0" y="3778293"/>
                </a:moveTo>
                <a:lnTo>
                  <a:pt x="31187" y="3604342"/>
                </a:lnTo>
                <a:cubicBezTo>
                  <a:pt x="50359" y="3515711"/>
                  <a:pt x="72929" y="3426692"/>
                  <a:pt x="98984" y="3337548"/>
                </a:cubicBezTo>
                <a:cubicBezTo>
                  <a:pt x="395364" y="2323534"/>
                  <a:pt x="1063001" y="1566187"/>
                  <a:pt x="1784787" y="1318465"/>
                </a:cubicBezTo>
                <a:lnTo>
                  <a:pt x="1925842" y="1284878"/>
                </a:lnTo>
                <a:lnTo>
                  <a:pt x="1821355" y="1328419"/>
                </a:lnTo>
                <a:cubicBezTo>
                  <a:pt x="1350688" y="1573297"/>
                  <a:pt x="933958" y="2049007"/>
                  <a:pt x="690716" y="2665040"/>
                </a:cubicBezTo>
                <a:lnTo>
                  <a:pt x="649919" y="2775751"/>
                </a:lnTo>
                <a:lnTo>
                  <a:pt x="578380" y="2849724"/>
                </a:lnTo>
                <a:cubicBezTo>
                  <a:pt x="367459" y="3086336"/>
                  <a:pt x="181761" y="3371186"/>
                  <a:pt x="35079" y="3693274"/>
                </a:cubicBezTo>
                <a:close/>
              </a:path>
            </a:pathLst>
          </a:custGeom>
          <a:solidFill>
            <a:schemeClr val="bg2">
              <a:lumMod val="20000"/>
              <a:lumOff val="80000"/>
              <a:alpha val="29000"/>
            </a:schemeClr>
          </a:solidFill>
          <a:ln w="19050">
            <a:solidFill>
              <a:schemeClr val="bg2">
                <a:lumMod val="20000"/>
                <a:lumOff val="80000"/>
                <a:alpha val="86000"/>
              </a:schemeClr>
            </a:solidFill>
          </a:ln>
          <a:scene3d>
            <a:camera prst="orthographicFront"/>
            <a:lightRig rig="morning" dir="t">
              <a:rot lat="0" lon="0" rev="1800000"/>
            </a:lightRig>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17" name="Forma libre 19"/>
          <p:cNvSpPr/>
          <p:nvPr/>
        </p:nvSpPr>
        <p:spPr>
          <a:xfrm rot="5766070">
            <a:off x="6692798" y="-664411"/>
            <a:ext cx="1412538" cy="3555139"/>
          </a:xfrm>
          <a:custGeom>
            <a:avLst/>
            <a:gdLst>
              <a:gd name="connsiteX0" fmla="*/ 774114 w 2760001"/>
              <a:gd name="connsiteY0" fmla="*/ 921210 h 5102344"/>
              <a:gd name="connsiteX1" fmla="*/ 857586 w 2760001"/>
              <a:gd name="connsiteY1" fmla="*/ 829273 h 5102344"/>
              <a:gd name="connsiteX2" fmla="*/ 996266 w 2760001"/>
              <a:gd name="connsiteY2" fmla="*/ 694049 h 5102344"/>
              <a:gd name="connsiteX3" fmla="*/ 2671801 w 2760001"/>
              <a:gd name="connsiteY3" fmla="*/ 10314 h 5102344"/>
              <a:gd name="connsiteX4" fmla="*/ 2760001 w 2760001"/>
              <a:gd name="connsiteY4" fmla="*/ 31669 h 5102344"/>
              <a:gd name="connsiteX5" fmla="*/ 2687498 w 2760001"/>
              <a:gd name="connsiteY5" fmla="*/ 26682 h 5102344"/>
              <a:gd name="connsiteX6" fmla="*/ 1570485 w 2760001"/>
              <a:gd name="connsiteY6" fmla="*/ 475069 h 5102344"/>
              <a:gd name="connsiteX7" fmla="*/ 1506177 w 2760001"/>
              <a:gd name="connsiteY7" fmla="*/ 527515 h 5102344"/>
              <a:gd name="connsiteX8" fmla="*/ 1439572 w 2760001"/>
              <a:gd name="connsiteY8" fmla="*/ 549734 h 5102344"/>
              <a:gd name="connsiteX9" fmla="*/ 825501 w 2760001"/>
              <a:gd name="connsiteY9" fmla="*/ 882020 h 5102344"/>
              <a:gd name="connsiteX10" fmla="*/ 390376 w 2760001"/>
              <a:gd name="connsiteY10" fmla="*/ 2141965 h 5102344"/>
              <a:gd name="connsiteX11" fmla="*/ 443090 w 2760001"/>
              <a:gd name="connsiteY11" fmla="*/ 2011871 h 5102344"/>
              <a:gd name="connsiteX12" fmla="*/ 540306 w 2760001"/>
              <a:gd name="connsiteY12" fmla="*/ 1816199 h 5102344"/>
              <a:gd name="connsiteX13" fmla="*/ 2237310 w 2760001"/>
              <a:gd name="connsiteY13" fmla="*/ 561847 h 5102344"/>
              <a:gd name="connsiteX14" fmla="*/ 2358176 w 2760001"/>
              <a:gd name="connsiteY14" fmla="*/ 562809 h 5102344"/>
              <a:gd name="connsiteX15" fmla="*/ 2265732 w 2760001"/>
              <a:gd name="connsiteY15" fmla="*/ 576699 h 5102344"/>
              <a:gd name="connsiteX16" fmla="*/ 1130318 w 2760001"/>
              <a:gd name="connsiteY16" fmla="*/ 1404243 h 5102344"/>
              <a:gd name="connsiteX17" fmla="*/ 1079597 w 2760001"/>
              <a:gd name="connsiteY17" fmla="*/ 1482996 h 5102344"/>
              <a:gd name="connsiteX18" fmla="*/ 1009410 w 2760001"/>
              <a:gd name="connsiteY18" fmla="*/ 1527063 h 5102344"/>
              <a:gd name="connsiteX19" fmla="*/ 432400 w 2760001"/>
              <a:gd name="connsiteY19" fmla="*/ 2082212 h 5102344"/>
              <a:gd name="connsiteX20" fmla="*/ 391159 w 2760001"/>
              <a:gd name="connsiteY20" fmla="*/ 4920644 h 5102344"/>
              <a:gd name="connsiteX21" fmla="*/ 380387 w 2760001"/>
              <a:gd name="connsiteY21" fmla="*/ 4636175 h 5102344"/>
              <a:gd name="connsiteX22" fmla="*/ 1539451 w 2760001"/>
              <a:gd name="connsiteY22" fmla="*/ 2143117 h 5102344"/>
              <a:gd name="connsiteX23" fmla="*/ 1678284 w 2760001"/>
              <a:gd name="connsiteY23" fmla="*/ 2068861 h 5102344"/>
              <a:gd name="connsiteX24" fmla="*/ 1581213 w 2760001"/>
              <a:gd name="connsiteY24" fmla="*/ 2142388 h 5102344"/>
              <a:gd name="connsiteX25" fmla="*/ 798424 w 2760001"/>
              <a:gd name="connsiteY25" fmla="*/ 3797027 h 5102344"/>
              <a:gd name="connsiteX26" fmla="*/ 789499 w 2760001"/>
              <a:gd name="connsiteY26" fmla="*/ 3918747 h 5102344"/>
              <a:gd name="connsiteX27" fmla="*/ 736692 w 2760001"/>
              <a:gd name="connsiteY27" fmla="*/ 4012921 h 5102344"/>
              <a:gd name="connsiteX28" fmla="*/ 422774 w 2760001"/>
              <a:gd name="connsiteY28" fmla="*/ 5007783 h 5102344"/>
              <a:gd name="connsiteX29" fmla="*/ 411952 w 2760001"/>
              <a:gd name="connsiteY29" fmla="*/ 5102344 h 5102344"/>
              <a:gd name="connsiteX30" fmla="*/ 0 w 2760001"/>
              <a:gd name="connsiteY30" fmla="*/ 3778293 h 5102344"/>
              <a:gd name="connsiteX31" fmla="*/ 31187 w 2760001"/>
              <a:gd name="connsiteY31" fmla="*/ 3604342 h 5102344"/>
              <a:gd name="connsiteX32" fmla="*/ 98984 w 2760001"/>
              <a:gd name="connsiteY32" fmla="*/ 3337548 h 5102344"/>
              <a:gd name="connsiteX33" fmla="*/ 1784787 w 2760001"/>
              <a:gd name="connsiteY33" fmla="*/ 1318465 h 5102344"/>
              <a:gd name="connsiteX34" fmla="*/ 1925842 w 2760001"/>
              <a:gd name="connsiteY34" fmla="*/ 1284878 h 5102344"/>
              <a:gd name="connsiteX35" fmla="*/ 1821355 w 2760001"/>
              <a:gd name="connsiteY35" fmla="*/ 1328419 h 5102344"/>
              <a:gd name="connsiteX36" fmla="*/ 690716 w 2760001"/>
              <a:gd name="connsiteY36" fmla="*/ 2665040 h 5102344"/>
              <a:gd name="connsiteX37" fmla="*/ 649919 w 2760001"/>
              <a:gd name="connsiteY37" fmla="*/ 2775751 h 5102344"/>
              <a:gd name="connsiteX38" fmla="*/ 578380 w 2760001"/>
              <a:gd name="connsiteY38" fmla="*/ 2849724 h 5102344"/>
              <a:gd name="connsiteX39" fmla="*/ 35079 w 2760001"/>
              <a:gd name="connsiteY39" fmla="*/ 3693274 h 51023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2760001" h="5102344">
                <a:moveTo>
                  <a:pt x="774114" y="921210"/>
                </a:moveTo>
                <a:lnTo>
                  <a:pt x="857586" y="829273"/>
                </a:lnTo>
                <a:cubicBezTo>
                  <a:pt x="901868" y="783381"/>
                  <a:pt x="948113" y="738247"/>
                  <a:pt x="996266" y="694049"/>
                </a:cubicBezTo>
                <a:cubicBezTo>
                  <a:pt x="1544012" y="191308"/>
                  <a:pt x="2191341" y="-54934"/>
                  <a:pt x="2671801" y="10314"/>
                </a:cubicBezTo>
                <a:lnTo>
                  <a:pt x="2760001" y="31669"/>
                </a:lnTo>
                <a:lnTo>
                  <a:pt x="2687498" y="26682"/>
                </a:lnTo>
                <a:cubicBezTo>
                  <a:pt x="2342180" y="32509"/>
                  <a:pt x="1936981" y="187942"/>
                  <a:pt x="1570485" y="475069"/>
                </a:cubicBezTo>
                <a:lnTo>
                  <a:pt x="1506177" y="527515"/>
                </a:lnTo>
                <a:lnTo>
                  <a:pt x="1439572" y="549734"/>
                </a:lnTo>
                <a:cubicBezTo>
                  <a:pt x="1236085" y="625989"/>
                  <a:pt x="1027532" y="737548"/>
                  <a:pt x="825501" y="882020"/>
                </a:cubicBezTo>
                <a:close/>
                <a:moveTo>
                  <a:pt x="390376" y="2141965"/>
                </a:moveTo>
                <a:lnTo>
                  <a:pt x="443090" y="2011871"/>
                </a:lnTo>
                <a:cubicBezTo>
                  <a:pt x="472639" y="1946221"/>
                  <a:pt x="505034" y="1880922"/>
                  <a:pt x="540306" y="1816199"/>
                </a:cubicBezTo>
                <a:cubicBezTo>
                  <a:pt x="941518" y="1079973"/>
                  <a:pt x="1606992" y="616290"/>
                  <a:pt x="2237310" y="561847"/>
                </a:cubicBezTo>
                <a:lnTo>
                  <a:pt x="2358176" y="562809"/>
                </a:lnTo>
                <a:lnTo>
                  <a:pt x="2265732" y="576699"/>
                </a:lnTo>
                <a:cubicBezTo>
                  <a:pt x="1841702" y="677415"/>
                  <a:pt x="1425857" y="969175"/>
                  <a:pt x="1130318" y="1404243"/>
                </a:cubicBezTo>
                <a:lnTo>
                  <a:pt x="1079597" y="1482996"/>
                </a:lnTo>
                <a:lnTo>
                  <a:pt x="1009410" y="1527063"/>
                </a:lnTo>
                <a:cubicBezTo>
                  <a:pt x="799586" y="1671476"/>
                  <a:pt x="602908" y="1858508"/>
                  <a:pt x="432400" y="2082212"/>
                </a:cubicBezTo>
                <a:close/>
                <a:moveTo>
                  <a:pt x="391159" y="4920644"/>
                </a:moveTo>
                <a:cubicBezTo>
                  <a:pt x="384036" y="4827114"/>
                  <a:pt x="380387" y="4732213"/>
                  <a:pt x="380387" y="4636175"/>
                </a:cubicBezTo>
                <a:cubicBezTo>
                  <a:pt x="380387" y="3543754"/>
                  <a:pt x="852490" y="2598381"/>
                  <a:pt x="1539451" y="2143117"/>
                </a:cubicBezTo>
                <a:lnTo>
                  <a:pt x="1678284" y="2068861"/>
                </a:lnTo>
                <a:lnTo>
                  <a:pt x="1581213" y="2142388"/>
                </a:lnTo>
                <a:cubicBezTo>
                  <a:pt x="1159024" y="2521979"/>
                  <a:pt x="865267" y="3115029"/>
                  <a:pt x="798424" y="3797027"/>
                </a:cubicBezTo>
                <a:lnTo>
                  <a:pt x="789499" y="3918747"/>
                </a:lnTo>
                <a:lnTo>
                  <a:pt x="736692" y="4012921"/>
                </a:lnTo>
                <a:cubicBezTo>
                  <a:pt x="586725" y="4308954"/>
                  <a:pt x="478356" y="4645548"/>
                  <a:pt x="422774" y="5007783"/>
                </a:cubicBezTo>
                <a:lnTo>
                  <a:pt x="411952" y="5102344"/>
                </a:lnTo>
                <a:close/>
                <a:moveTo>
                  <a:pt x="0" y="3778293"/>
                </a:moveTo>
                <a:lnTo>
                  <a:pt x="31187" y="3604342"/>
                </a:lnTo>
                <a:cubicBezTo>
                  <a:pt x="50359" y="3515711"/>
                  <a:pt x="72929" y="3426692"/>
                  <a:pt x="98984" y="3337548"/>
                </a:cubicBezTo>
                <a:cubicBezTo>
                  <a:pt x="395364" y="2323534"/>
                  <a:pt x="1063001" y="1566187"/>
                  <a:pt x="1784787" y="1318465"/>
                </a:cubicBezTo>
                <a:lnTo>
                  <a:pt x="1925842" y="1284878"/>
                </a:lnTo>
                <a:lnTo>
                  <a:pt x="1821355" y="1328419"/>
                </a:lnTo>
                <a:cubicBezTo>
                  <a:pt x="1350688" y="1573297"/>
                  <a:pt x="933958" y="2049007"/>
                  <a:pt x="690716" y="2665040"/>
                </a:cubicBezTo>
                <a:lnTo>
                  <a:pt x="649919" y="2775751"/>
                </a:lnTo>
                <a:lnTo>
                  <a:pt x="578380" y="2849724"/>
                </a:lnTo>
                <a:cubicBezTo>
                  <a:pt x="367459" y="3086336"/>
                  <a:pt x="181761" y="3371186"/>
                  <a:pt x="35079" y="3693274"/>
                </a:cubicBezTo>
                <a:close/>
              </a:path>
            </a:pathLst>
          </a:custGeom>
          <a:solidFill>
            <a:schemeClr val="bg2">
              <a:lumMod val="20000"/>
              <a:lumOff val="80000"/>
              <a:alpha val="29000"/>
            </a:schemeClr>
          </a:solidFill>
          <a:ln w="19050">
            <a:solidFill>
              <a:schemeClr val="bg2">
                <a:lumMod val="20000"/>
                <a:lumOff val="80000"/>
                <a:alpha val="86000"/>
              </a:schemeClr>
            </a:solidFill>
          </a:ln>
          <a:scene3d>
            <a:camera prst="orthographicFront"/>
            <a:lightRig rig="morning" dir="t">
              <a:rot lat="0" lon="0" rev="1800000"/>
            </a:lightRig>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18" name="Forma libre 19"/>
          <p:cNvSpPr/>
          <p:nvPr/>
        </p:nvSpPr>
        <p:spPr>
          <a:xfrm rot="16618236">
            <a:off x="970243" y="1649912"/>
            <a:ext cx="1460191" cy="3441437"/>
          </a:xfrm>
          <a:custGeom>
            <a:avLst/>
            <a:gdLst>
              <a:gd name="connsiteX0" fmla="*/ 774114 w 2760001"/>
              <a:gd name="connsiteY0" fmla="*/ 921210 h 5102344"/>
              <a:gd name="connsiteX1" fmla="*/ 857586 w 2760001"/>
              <a:gd name="connsiteY1" fmla="*/ 829273 h 5102344"/>
              <a:gd name="connsiteX2" fmla="*/ 996266 w 2760001"/>
              <a:gd name="connsiteY2" fmla="*/ 694049 h 5102344"/>
              <a:gd name="connsiteX3" fmla="*/ 2671801 w 2760001"/>
              <a:gd name="connsiteY3" fmla="*/ 10314 h 5102344"/>
              <a:gd name="connsiteX4" fmla="*/ 2760001 w 2760001"/>
              <a:gd name="connsiteY4" fmla="*/ 31669 h 5102344"/>
              <a:gd name="connsiteX5" fmla="*/ 2687498 w 2760001"/>
              <a:gd name="connsiteY5" fmla="*/ 26682 h 5102344"/>
              <a:gd name="connsiteX6" fmla="*/ 1570485 w 2760001"/>
              <a:gd name="connsiteY6" fmla="*/ 475069 h 5102344"/>
              <a:gd name="connsiteX7" fmla="*/ 1506177 w 2760001"/>
              <a:gd name="connsiteY7" fmla="*/ 527515 h 5102344"/>
              <a:gd name="connsiteX8" fmla="*/ 1439572 w 2760001"/>
              <a:gd name="connsiteY8" fmla="*/ 549734 h 5102344"/>
              <a:gd name="connsiteX9" fmla="*/ 825501 w 2760001"/>
              <a:gd name="connsiteY9" fmla="*/ 882020 h 5102344"/>
              <a:gd name="connsiteX10" fmla="*/ 390376 w 2760001"/>
              <a:gd name="connsiteY10" fmla="*/ 2141965 h 5102344"/>
              <a:gd name="connsiteX11" fmla="*/ 443090 w 2760001"/>
              <a:gd name="connsiteY11" fmla="*/ 2011871 h 5102344"/>
              <a:gd name="connsiteX12" fmla="*/ 540306 w 2760001"/>
              <a:gd name="connsiteY12" fmla="*/ 1816199 h 5102344"/>
              <a:gd name="connsiteX13" fmla="*/ 2237310 w 2760001"/>
              <a:gd name="connsiteY13" fmla="*/ 561847 h 5102344"/>
              <a:gd name="connsiteX14" fmla="*/ 2358176 w 2760001"/>
              <a:gd name="connsiteY14" fmla="*/ 562809 h 5102344"/>
              <a:gd name="connsiteX15" fmla="*/ 2265732 w 2760001"/>
              <a:gd name="connsiteY15" fmla="*/ 576699 h 5102344"/>
              <a:gd name="connsiteX16" fmla="*/ 1130318 w 2760001"/>
              <a:gd name="connsiteY16" fmla="*/ 1404243 h 5102344"/>
              <a:gd name="connsiteX17" fmla="*/ 1079597 w 2760001"/>
              <a:gd name="connsiteY17" fmla="*/ 1482996 h 5102344"/>
              <a:gd name="connsiteX18" fmla="*/ 1009410 w 2760001"/>
              <a:gd name="connsiteY18" fmla="*/ 1527063 h 5102344"/>
              <a:gd name="connsiteX19" fmla="*/ 432400 w 2760001"/>
              <a:gd name="connsiteY19" fmla="*/ 2082212 h 5102344"/>
              <a:gd name="connsiteX20" fmla="*/ 391159 w 2760001"/>
              <a:gd name="connsiteY20" fmla="*/ 4920644 h 5102344"/>
              <a:gd name="connsiteX21" fmla="*/ 380387 w 2760001"/>
              <a:gd name="connsiteY21" fmla="*/ 4636175 h 5102344"/>
              <a:gd name="connsiteX22" fmla="*/ 1539451 w 2760001"/>
              <a:gd name="connsiteY22" fmla="*/ 2143117 h 5102344"/>
              <a:gd name="connsiteX23" fmla="*/ 1678284 w 2760001"/>
              <a:gd name="connsiteY23" fmla="*/ 2068861 h 5102344"/>
              <a:gd name="connsiteX24" fmla="*/ 1581213 w 2760001"/>
              <a:gd name="connsiteY24" fmla="*/ 2142388 h 5102344"/>
              <a:gd name="connsiteX25" fmla="*/ 798424 w 2760001"/>
              <a:gd name="connsiteY25" fmla="*/ 3797027 h 5102344"/>
              <a:gd name="connsiteX26" fmla="*/ 789499 w 2760001"/>
              <a:gd name="connsiteY26" fmla="*/ 3918747 h 5102344"/>
              <a:gd name="connsiteX27" fmla="*/ 736692 w 2760001"/>
              <a:gd name="connsiteY27" fmla="*/ 4012921 h 5102344"/>
              <a:gd name="connsiteX28" fmla="*/ 422774 w 2760001"/>
              <a:gd name="connsiteY28" fmla="*/ 5007783 h 5102344"/>
              <a:gd name="connsiteX29" fmla="*/ 411952 w 2760001"/>
              <a:gd name="connsiteY29" fmla="*/ 5102344 h 5102344"/>
              <a:gd name="connsiteX30" fmla="*/ 0 w 2760001"/>
              <a:gd name="connsiteY30" fmla="*/ 3778293 h 5102344"/>
              <a:gd name="connsiteX31" fmla="*/ 31187 w 2760001"/>
              <a:gd name="connsiteY31" fmla="*/ 3604342 h 5102344"/>
              <a:gd name="connsiteX32" fmla="*/ 98984 w 2760001"/>
              <a:gd name="connsiteY32" fmla="*/ 3337548 h 5102344"/>
              <a:gd name="connsiteX33" fmla="*/ 1784787 w 2760001"/>
              <a:gd name="connsiteY33" fmla="*/ 1318465 h 5102344"/>
              <a:gd name="connsiteX34" fmla="*/ 1925842 w 2760001"/>
              <a:gd name="connsiteY34" fmla="*/ 1284878 h 5102344"/>
              <a:gd name="connsiteX35" fmla="*/ 1821355 w 2760001"/>
              <a:gd name="connsiteY35" fmla="*/ 1328419 h 5102344"/>
              <a:gd name="connsiteX36" fmla="*/ 690716 w 2760001"/>
              <a:gd name="connsiteY36" fmla="*/ 2665040 h 5102344"/>
              <a:gd name="connsiteX37" fmla="*/ 649919 w 2760001"/>
              <a:gd name="connsiteY37" fmla="*/ 2775751 h 5102344"/>
              <a:gd name="connsiteX38" fmla="*/ 578380 w 2760001"/>
              <a:gd name="connsiteY38" fmla="*/ 2849724 h 5102344"/>
              <a:gd name="connsiteX39" fmla="*/ 35079 w 2760001"/>
              <a:gd name="connsiteY39" fmla="*/ 3693274 h 51023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2760001" h="5102344">
                <a:moveTo>
                  <a:pt x="774114" y="921210"/>
                </a:moveTo>
                <a:lnTo>
                  <a:pt x="857586" y="829273"/>
                </a:lnTo>
                <a:cubicBezTo>
                  <a:pt x="901868" y="783381"/>
                  <a:pt x="948113" y="738247"/>
                  <a:pt x="996266" y="694049"/>
                </a:cubicBezTo>
                <a:cubicBezTo>
                  <a:pt x="1544012" y="191308"/>
                  <a:pt x="2191341" y="-54934"/>
                  <a:pt x="2671801" y="10314"/>
                </a:cubicBezTo>
                <a:lnTo>
                  <a:pt x="2760001" y="31669"/>
                </a:lnTo>
                <a:lnTo>
                  <a:pt x="2687498" y="26682"/>
                </a:lnTo>
                <a:cubicBezTo>
                  <a:pt x="2342180" y="32509"/>
                  <a:pt x="1936981" y="187942"/>
                  <a:pt x="1570485" y="475069"/>
                </a:cubicBezTo>
                <a:lnTo>
                  <a:pt x="1506177" y="527515"/>
                </a:lnTo>
                <a:lnTo>
                  <a:pt x="1439572" y="549734"/>
                </a:lnTo>
                <a:cubicBezTo>
                  <a:pt x="1236085" y="625989"/>
                  <a:pt x="1027532" y="737548"/>
                  <a:pt x="825501" y="882020"/>
                </a:cubicBezTo>
                <a:close/>
                <a:moveTo>
                  <a:pt x="390376" y="2141965"/>
                </a:moveTo>
                <a:lnTo>
                  <a:pt x="443090" y="2011871"/>
                </a:lnTo>
                <a:cubicBezTo>
                  <a:pt x="472639" y="1946221"/>
                  <a:pt x="505034" y="1880922"/>
                  <a:pt x="540306" y="1816199"/>
                </a:cubicBezTo>
                <a:cubicBezTo>
                  <a:pt x="941518" y="1079973"/>
                  <a:pt x="1606992" y="616290"/>
                  <a:pt x="2237310" y="561847"/>
                </a:cubicBezTo>
                <a:lnTo>
                  <a:pt x="2358176" y="562809"/>
                </a:lnTo>
                <a:lnTo>
                  <a:pt x="2265732" y="576699"/>
                </a:lnTo>
                <a:cubicBezTo>
                  <a:pt x="1841702" y="677415"/>
                  <a:pt x="1425857" y="969175"/>
                  <a:pt x="1130318" y="1404243"/>
                </a:cubicBezTo>
                <a:lnTo>
                  <a:pt x="1079597" y="1482996"/>
                </a:lnTo>
                <a:lnTo>
                  <a:pt x="1009410" y="1527063"/>
                </a:lnTo>
                <a:cubicBezTo>
                  <a:pt x="799586" y="1671476"/>
                  <a:pt x="602908" y="1858508"/>
                  <a:pt x="432400" y="2082212"/>
                </a:cubicBezTo>
                <a:close/>
                <a:moveTo>
                  <a:pt x="391159" y="4920644"/>
                </a:moveTo>
                <a:cubicBezTo>
                  <a:pt x="384036" y="4827114"/>
                  <a:pt x="380387" y="4732213"/>
                  <a:pt x="380387" y="4636175"/>
                </a:cubicBezTo>
                <a:cubicBezTo>
                  <a:pt x="380387" y="3543754"/>
                  <a:pt x="852490" y="2598381"/>
                  <a:pt x="1539451" y="2143117"/>
                </a:cubicBezTo>
                <a:lnTo>
                  <a:pt x="1678284" y="2068861"/>
                </a:lnTo>
                <a:lnTo>
                  <a:pt x="1581213" y="2142388"/>
                </a:lnTo>
                <a:cubicBezTo>
                  <a:pt x="1159024" y="2521979"/>
                  <a:pt x="865267" y="3115029"/>
                  <a:pt x="798424" y="3797027"/>
                </a:cubicBezTo>
                <a:lnTo>
                  <a:pt x="789499" y="3918747"/>
                </a:lnTo>
                <a:lnTo>
                  <a:pt x="736692" y="4012921"/>
                </a:lnTo>
                <a:cubicBezTo>
                  <a:pt x="586725" y="4308954"/>
                  <a:pt x="478356" y="4645548"/>
                  <a:pt x="422774" y="5007783"/>
                </a:cubicBezTo>
                <a:lnTo>
                  <a:pt x="411952" y="5102344"/>
                </a:lnTo>
                <a:close/>
                <a:moveTo>
                  <a:pt x="0" y="3778293"/>
                </a:moveTo>
                <a:lnTo>
                  <a:pt x="31187" y="3604342"/>
                </a:lnTo>
                <a:cubicBezTo>
                  <a:pt x="50359" y="3515711"/>
                  <a:pt x="72929" y="3426692"/>
                  <a:pt x="98984" y="3337548"/>
                </a:cubicBezTo>
                <a:cubicBezTo>
                  <a:pt x="395364" y="2323534"/>
                  <a:pt x="1063001" y="1566187"/>
                  <a:pt x="1784787" y="1318465"/>
                </a:cubicBezTo>
                <a:lnTo>
                  <a:pt x="1925842" y="1284878"/>
                </a:lnTo>
                <a:lnTo>
                  <a:pt x="1821355" y="1328419"/>
                </a:lnTo>
                <a:cubicBezTo>
                  <a:pt x="1350688" y="1573297"/>
                  <a:pt x="933958" y="2049007"/>
                  <a:pt x="690716" y="2665040"/>
                </a:cubicBezTo>
                <a:lnTo>
                  <a:pt x="649919" y="2775751"/>
                </a:lnTo>
                <a:lnTo>
                  <a:pt x="578380" y="2849724"/>
                </a:lnTo>
                <a:cubicBezTo>
                  <a:pt x="367459" y="3086336"/>
                  <a:pt x="181761" y="3371186"/>
                  <a:pt x="35079" y="3693274"/>
                </a:cubicBezTo>
                <a:close/>
              </a:path>
            </a:pathLst>
          </a:custGeom>
          <a:solidFill>
            <a:schemeClr val="bg2">
              <a:lumMod val="20000"/>
              <a:lumOff val="80000"/>
              <a:alpha val="29000"/>
            </a:schemeClr>
          </a:solidFill>
          <a:ln w="19050">
            <a:solidFill>
              <a:schemeClr val="bg2">
                <a:lumMod val="20000"/>
                <a:lumOff val="80000"/>
                <a:alpha val="86000"/>
              </a:schemeClr>
            </a:solidFill>
          </a:ln>
          <a:scene3d>
            <a:camera prst="orthographicFront"/>
            <a:lightRig rig="morning" dir="t">
              <a:rot lat="0" lon="0" rev="2400000"/>
            </a:lightRig>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19" name="Forma libre 19"/>
          <p:cNvSpPr/>
          <p:nvPr/>
        </p:nvSpPr>
        <p:spPr>
          <a:xfrm rot="16795489">
            <a:off x="961489" y="2140930"/>
            <a:ext cx="1471582" cy="3448586"/>
          </a:xfrm>
          <a:custGeom>
            <a:avLst/>
            <a:gdLst>
              <a:gd name="connsiteX0" fmla="*/ 774114 w 2760001"/>
              <a:gd name="connsiteY0" fmla="*/ 921210 h 5102344"/>
              <a:gd name="connsiteX1" fmla="*/ 857586 w 2760001"/>
              <a:gd name="connsiteY1" fmla="*/ 829273 h 5102344"/>
              <a:gd name="connsiteX2" fmla="*/ 996266 w 2760001"/>
              <a:gd name="connsiteY2" fmla="*/ 694049 h 5102344"/>
              <a:gd name="connsiteX3" fmla="*/ 2671801 w 2760001"/>
              <a:gd name="connsiteY3" fmla="*/ 10314 h 5102344"/>
              <a:gd name="connsiteX4" fmla="*/ 2760001 w 2760001"/>
              <a:gd name="connsiteY4" fmla="*/ 31669 h 5102344"/>
              <a:gd name="connsiteX5" fmla="*/ 2687498 w 2760001"/>
              <a:gd name="connsiteY5" fmla="*/ 26682 h 5102344"/>
              <a:gd name="connsiteX6" fmla="*/ 1570485 w 2760001"/>
              <a:gd name="connsiteY6" fmla="*/ 475069 h 5102344"/>
              <a:gd name="connsiteX7" fmla="*/ 1506177 w 2760001"/>
              <a:gd name="connsiteY7" fmla="*/ 527515 h 5102344"/>
              <a:gd name="connsiteX8" fmla="*/ 1439572 w 2760001"/>
              <a:gd name="connsiteY8" fmla="*/ 549734 h 5102344"/>
              <a:gd name="connsiteX9" fmla="*/ 825501 w 2760001"/>
              <a:gd name="connsiteY9" fmla="*/ 882020 h 5102344"/>
              <a:gd name="connsiteX10" fmla="*/ 390376 w 2760001"/>
              <a:gd name="connsiteY10" fmla="*/ 2141965 h 5102344"/>
              <a:gd name="connsiteX11" fmla="*/ 443090 w 2760001"/>
              <a:gd name="connsiteY11" fmla="*/ 2011871 h 5102344"/>
              <a:gd name="connsiteX12" fmla="*/ 540306 w 2760001"/>
              <a:gd name="connsiteY12" fmla="*/ 1816199 h 5102344"/>
              <a:gd name="connsiteX13" fmla="*/ 2237310 w 2760001"/>
              <a:gd name="connsiteY13" fmla="*/ 561847 h 5102344"/>
              <a:gd name="connsiteX14" fmla="*/ 2358176 w 2760001"/>
              <a:gd name="connsiteY14" fmla="*/ 562809 h 5102344"/>
              <a:gd name="connsiteX15" fmla="*/ 2265732 w 2760001"/>
              <a:gd name="connsiteY15" fmla="*/ 576699 h 5102344"/>
              <a:gd name="connsiteX16" fmla="*/ 1130318 w 2760001"/>
              <a:gd name="connsiteY16" fmla="*/ 1404243 h 5102344"/>
              <a:gd name="connsiteX17" fmla="*/ 1079597 w 2760001"/>
              <a:gd name="connsiteY17" fmla="*/ 1482996 h 5102344"/>
              <a:gd name="connsiteX18" fmla="*/ 1009410 w 2760001"/>
              <a:gd name="connsiteY18" fmla="*/ 1527063 h 5102344"/>
              <a:gd name="connsiteX19" fmla="*/ 432400 w 2760001"/>
              <a:gd name="connsiteY19" fmla="*/ 2082212 h 5102344"/>
              <a:gd name="connsiteX20" fmla="*/ 391159 w 2760001"/>
              <a:gd name="connsiteY20" fmla="*/ 4920644 h 5102344"/>
              <a:gd name="connsiteX21" fmla="*/ 380387 w 2760001"/>
              <a:gd name="connsiteY21" fmla="*/ 4636175 h 5102344"/>
              <a:gd name="connsiteX22" fmla="*/ 1539451 w 2760001"/>
              <a:gd name="connsiteY22" fmla="*/ 2143117 h 5102344"/>
              <a:gd name="connsiteX23" fmla="*/ 1678284 w 2760001"/>
              <a:gd name="connsiteY23" fmla="*/ 2068861 h 5102344"/>
              <a:gd name="connsiteX24" fmla="*/ 1581213 w 2760001"/>
              <a:gd name="connsiteY24" fmla="*/ 2142388 h 5102344"/>
              <a:gd name="connsiteX25" fmla="*/ 798424 w 2760001"/>
              <a:gd name="connsiteY25" fmla="*/ 3797027 h 5102344"/>
              <a:gd name="connsiteX26" fmla="*/ 789499 w 2760001"/>
              <a:gd name="connsiteY26" fmla="*/ 3918747 h 5102344"/>
              <a:gd name="connsiteX27" fmla="*/ 736692 w 2760001"/>
              <a:gd name="connsiteY27" fmla="*/ 4012921 h 5102344"/>
              <a:gd name="connsiteX28" fmla="*/ 422774 w 2760001"/>
              <a:gd name="connsiteY28" fmla="*/ 5007783 h 5102344"/>
              <a:gd name="connsiteX29" fmla="*/ 411952 w 2760001"/>
              <a:gd name="connsiteY29" fmla="*/ 5102344 h 5102344"/>
              <a:gd name="connsiteX30" fmla="*/ 0 w 2760001"/>
              <a:gd name="connsiteY30" fmla="*/ 3778293 h 5102344"/>
              <a:gd name="connsiteX31" fmla="*/ 31187 w 2760001"/>
              <a:gd name="connsiteY31" fmla="*/ 3604342 h 5102344"/>
              <a:gd name="connsiteX32" fmla="*/ 98984 w 2760001"/>
              <a:gd name="connsiteY32" fmla="*/ 3337548 h 5102344"/>
              <a:gd name="connsiteX33" fmla="*/ 1784787 w 2760001"/>
              <a:gd name="connsiteY33" fmla="*/ 1318465 h 5102344"/>
              <a:gd name="connsiteX34" fmla="*/ 1925842 w 2760001"/>
              <a:gd name="connsiteY34" fmla="*/ 1284878 h 5102344"/>
              <a:gd name="connsiteX35" fmla="*/ 1821355 w 2760001"/>
              <a:gd name="connsiteY35" fmla="*/ 1328419 h 5102344"/>
              <a:gd name="connsiteX36" fmla="*/ 690716 w 2760001"/>
              <a:gd name="connsiteY36" fmla="*/ 2665040 h 5102344"/>
              <a:gd name="connsiteX37" fmla="*/ 649919 w 2760001"/>
              <a:gd name="connsiteY37" fmla="*/ 2775751 h 5102344"/>
              <a:gd name="connsiteX38" fmla="*/ 578380 w 2760001"/>
              <a:gd name="connsiteY38" fmla="*/ 2849724 h 5102344"/>
              <a:gd name="connsiteX39" fmla="*/ 35079 w 2760001"/>
              <a:gd name="connsiteY39" fmla="*/ 3693274 h 51023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2760001" h="5102344">
                <a:moveTo>
                  <a:pt x="774114" y="921210"/>
                </a:moveTo>
                <a:lnTo>
                  <a:pt x="857586" y="829273"/>
                </a:lnTo>
                <a:cubicBezTo>
                  <a:pt x="901868" y="783381"/>
                  <a:pt x="948113" y="738247"/>
                  <a:pt x="996266" y="694049"/>
                </a:cubicBezTo>
                <a:cubicBezTo>
                  <a:pt x="1544012" y="191308"/>
                  <a:pt x="2191341" y="-54934"/>
                  <a:pt x="2671801" y="10314"/>
                </a:cubicBezTo>
                <a:lnTo>
                  <a:pt x="2760001" y="31669"/>
                </a:lnTo>
                <a:lnTo>
                  <a:pt x="2687498" y="26682"/>
                </a:lnTo>
                <a:cubicBezTo>
                  <a:pt x="2342180" y="32509"/>
                  <a:pt x="1936981" y="187942"/>
                  <a:pt x="1570485" y="475069"/>
                </a:cubicBezTo>
                <a:lnTo>
                  <a:pt x="1506177" y="527515"/>
                </a:lnTo>
                <a:lnTo>
                  <a:pt x="1439572" y="549734"/>
                </a:lnTo>
                <a:cubicBezTo>
                  <a:pt x="1236085" y="625989"/>
                  <a:pt x="1027532" y="737548"/>
                  <a:pt x="825501" y="882020"/>
                </a:cubicBezTo>
                <a:close/>
                <a:moveTo>
                  <a:pt x="390376" y="2141965"/>
                </a:moveTo>
                <a:lnTo>
                  <a:pt x="443090" y="2011871"/>
                </a:lnTo>
                <a:cubicBezTo>
                  <a:pt x="472639" y="1946221"/>
                  <a:pt x="505034" y="1880922"/>
                  <a:pt x="540306" y="1816199"/>
                </a:cubicBezTo>
                <a:cubicBezTo>
                  <a:pt x="941518" y="1079973"/>
                  <a:pt x="1606992" y="616290"/>
                  <a:pt x="2237310" y="561847"/>
                </a:cubicBezTo>
                <a:lnTo>
                  <a:pt x="2358176" y="562809"/>
                </a:lnTo>
                <a:lnTo>
                  <a:pt x="2265732" y="576699"/>
                </a:lnTo>
                <a:cubicBezTo>
                  <a:pt x="1841702" y="677415"/>
                  <a:pt x="1425857" y="969175"/>
                  <a:pt x="1130318" y="1404243"/>
                </a:cubicBezTo>
                <a:lnTo>
                  <a:pt x="1079597" y="1482996"/>
                </a:lnTo>
                <a:lnTo>
                  <a:pt x="1009410" y="1527063"/>
                </a:lnTo>
                <a:cubicBezTo>
                  <a:pt x="799586" y="1671476"/>
                  <a:pt x="602908" y="1858508"/>
                  <a:pt x="432400" y="2082212"/>
                </a:cubicBezTo>
                <a:close/>
                <a:moveTo>
                  <a:pt x="391159" y="4920644"/>
                </a:moveTo>
                <a:cubicBezTo>
                  <a:pt x="384036" y="4827114"/>
                  <a:pt x="380387" y="4732213"/>
                  <a:pt x="380387" y="4636175"/>
                </a:cubicBezTo>
                <a:cubicBezTo>
                  <a:pt x="380387" y="3543754"/>
                  <a:pt x="852490" y="2598381"/>
                  <a:pt x="1539451" y="2143117"/>
                </a:cubicBezTo>
                <a:lnTo>
                  <a:pt x="1678284" y="2068861"/>
                </a:lnTo>
                <a:lnTo>
                  <a:pt x="1581213" y="2142388"/>
                </a:lnTo>
                <a:cubicBezTo>
                  <a:pt x="1159024" y="2521979"/>
                  <a:pt x="865267" y="3115029"/>
                  <a:pt x="798424" y="3797027"/>
                </a:cubicBezTo>
                <a:lnTo>
                  <a:pt x="789499" y="3918747"/>
                </a:lnTo>
                <a:lnTo>
                  <a:pt x="736692" y="4012921"/>
                </a:lnTo>
                <a:cubicBezTo>
                  <a:pt x="586725" y="4308954"/>
                  <a:pt x="478356" y="4645548"/>
                  <a:pt x="422774" y="5007783"/>
                </a:cubicBezTo>
                <a:lnTo>
                  <a:pt x="411952" y="5102344"/>
                </a:lnTo>
                <a:close/>
                <a:moveTo>
                  <a:pt x="0" y="3778293"/>
                </a:moveTo>
                <a:lnTo>
                  <a:pt x="31187" y="3604342"/>
                </a:lnTo>
                <a:cubicBezTo>
                  <a:pt x="50359" y="3515711"/>
                  <a:pt x="72929" y="3426692"/>
                  <a:pt x="98984" y="3337548"/>
                </a:cubicBezTo>
                <a:cubicBezTo>
                  <a:pt x="395364" y="2323534"/>
                  <a:pt x="1063001" y="1566187"/>
                  <a:pt x="1784787" y="1318465"/>
                </a:cubicBezTo>
                <a:lnTo>
                  <a:pt x="1925842" y="1284878"/>
                </a:lnTo>
                <a:lnTo>
                  <a:pt x="1821355" y="1328419"/>
                </a:lnTo>
                <a:cubicBezTo>
                  <a:pt x="1350688" y="1573297"/>
                  <a:pt x="933958" y="2049007"/>
                  <a:pt x="690716" y="2665040"/>
                </a:cubicBezTo>
                <a:lnTo>
                  <a:pt x="649919" y="2775751"/>
                </a:lnTo>
                <a:lnTo>
                  <a:pt x="578380" y="2849724"/>
                </a:lnTo>
                <a:cubicBezTo>
                  <a:pt x="367459" y="3086336"/>
                  <a:pt x="181761" y="3371186"/>
                  <a:pt x="35079" y="3693274"/>
                </a:cubicBezTo>
                <a:close/>
              </a:path>
            </a:pathLst>
          </a:custGeom>
          <a:solidFill>
            <a:schemeClr val="bg2">
              <a:lumMod val="20000"/>
              <a:lumOff val="80000"/>
              <a:alpha val="29000"/>
            </a:schemeClr>
          </a:solidFill>
          <a:ln w="19050">
            <a:solidFill>
              <a:schemeClr val="bg2">
                <a:lumMod val="20000"/>
                <a:lumOff val="80000"/>
                <a:alpha val="86000"/>
              </a:schemeClr>
            </a:solidFill>
          </a:ln>
          <a:scene3d>
            <a:camera prst="orthographicFront"/>
            <a:lightRig rig="morning" dir="t">
              <a:rot lat="0" lon="0" rev="2400000"/>
            </a:lightRig>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20" name="Forma libre 19"/>
          <p:cNvSpPr/>
          <p:nvPr/>
        </p:nvSpPr>
        <p:spPr>
          <a:xfrm rot="5123721" flipH="1">
            <a:off x="6703980" y="1595141"/>
            <a:ext cx="1386665" cy="3491880"/>
          </a:xfrm>
          <a:custGeom>
            <a:avLst/>
            <a:gdLst>
              <a:gd name="connsiteX0" fmla="*/ 774114 w 2760001"/>
              <a:gd name="connsiteY0" fmla="*/ 921210 h 5102344"/>
              <a:gd name="connsiteX1" fmla="*/ 857586 w 2760001"/>
              <a:gd name="connsiteY1" fmla="*/ 829273 h 5102344"/>
              <a:gd name="connsiteX2" fmla="*/ 996266 w 2760001"/>
              <a:gd name="connsiteY2" fmla="*/ 694049 h 5102344"/>
              <a:gd name="connsiteX3" fmla="*/ 2671801 w 2760001"/>
              <a:gd name="connsiteY3" fmla="*/ 10314 h 5102344"/>
              <a:gd name="connsiteX4" fmla="*/ 2760001 w 2760001"/>
              <a:gd name="connsiteY4" fmla="*/ 31669 h 5102344"/>
              <a:gd name="connsiteX5" fmla="*/ 2687498 w 2760001"/>
              <a:gd name="connsiteY5" fmla="*/ 26682 h 5102344"/>
              <a:gd name="connsiteX6" fmla="*/ 1570485 w 2760001"/>
              <a:gd name="connsiteY6" fmla="*/ 475069 h 5102344"/>
              <a:gd name="connsiteX7" fmla="*/ 1506177 w 2760001"/>
              <a:gd name="connsiteY7" fmla="*/ 527515 h 5102344"/>
              <a:gd name="connsiteX8" fmla="*/ 1439572 w 2760001"/>
              <a:gd name="connsiteY8" fmla="*/ 549734 h 5102344"/>
              <a:gd name="connsiteX9" fmla="*/ 825501 w 2760001"/>
              <a:gd name="connsiteY9" fmla="*/ 882020 h 5102344"/>
              <a:gd name="connsiteX10" fmla="*/ 390376 w 2760001"/>
              <a:gd name="connsiteY10" fmla="*/ 2141965 h 5102344"/>
              <a:gd name="connsiteX11" fmla="*/ 443090 w 2760001"/>
              <a:gd name="connsiteY11" fmla="*/ 2011871 h 5102344"/>
              <a:gd name="connsiteX12" fmla="*/ 540306 w 2760001"/>
              <a:gd name="connsiteY12" fmla="*/ 1816199 h 5102344"/>
              <a:gd name="connsiteX13" fmla="*/ 2237310 w 2760001"/>
              <a:gd name="connsiteY13" fmla="*/ 561847 h 5102344"/>
              <a:gd name="connsiteX14" fmla="*/ 2358176 w 2760001"/>
              <a:gd name="connsiteY14" fmla="*/ 562809 h 5102344"/>
              <a:gd name="connsiteX15" fmla="*/ 2265732 w 2760001"/>
              <a:gd name="connsiteY15" fmla="*/ 576699 h 5102344"/>
              <a:gd name="connsiteX16" fmla="*/ 1130318 w 2760001"/>
              <a:gd name="connsiteY16" fmla="*/ 1404243 h 5102344"/>
              <a:gd name="connsiteX17" fmla="*/ 1079597 w 2760001"/>
              <a:gd name="connsiteY17" fmla="*/ 1482996 h 5102344"/>
              <a:gd name="connsiteX18" fmla="*/ 1009410 w 2760001"/>
              <a:gd name="connsiteY18" fmla="*/ 1527063 h 5102344"/>
              <a:gd name="connsiteX19" fmla="*/ 432400 w 2760001"/>
              <a:gd name="connsiteY19" fmla="*/ 2082212 h 5102344"/>
              <a:gd name="connsiteX20" fmla="*/ 391159 w 2760001"/>
              <a:gd name="connsiteY20" fmla="*/ 4920644 h 5102344"/>
              <a:gd name="connsiteX21" fmla="*/ 380387 w 2760001"/>
              <a:gd name="connsiteY21" fmla="*/ 4636175 h 5102344"/>
              <a:gd name="connsiteX22" fmla="*/ 1539451 w 2760001"/>
              <a:gd name="connsiteY22" fmla="*/ 2143117 h 5102344"/>
              <a:gd name="connsiteX23" fmla="*/ 1678284 w 2760001"/>
              <a:gd name="connsiteY23" fmla="*/ 2068861 h 5102344"/>
              <a:gd name="connsiteX24" fmla="*/ 1581213 w 2760001"/>
              <a:gd name="connsiteY24" fmla="*/ 2142388 h 5102344"/>
              <a:gd name="connsiteX25" fmla="*/ 798424 w 2760001"/>
              <a:gd name="connsiteY25" fmla="*/ 3797027 h 5102344"/>
              <a:gd name="connsiteX26" fmla="*/ 789499 w 2760001"/>
              <a:gd name="connsiteY26" fmla="*/ 3918747 h 5102344"/>
              <a:gd name="connsiteX27" fmla="*/ 736692 w 2760001"/>
              <a:gd name="connsiteY27" fmla="*/ 4012921 h 5102344"/>
              <a:gd name="connsiteX28" fmla="*/ 422774 w 2760001"/>
              <a:gd name="connsiteY28" fmla="*/ 5007783 h 5102344"/>
              <a:gd name="connsiteX29" fmla="*/ 411952 w 2760001"/>
              <a:gd name="connsiteY29" fmla="*/ 5102344 h 5102344"/>
              <a:gd name="connsiteX30" fmla="*/ 0 w 2760001"/>
              <a:gd name="connsiteY30" fmla="*/ 3778293 h 5102344"/>
              <a:gd name="connsiteX31" fmla="*/ 31187 w 2760001"/>
              <a:gd name="connsiteY31" fmla="*/ 3604342 h 5102344"/>
              <a:gd name="connsiteX32" fmla="*/ 98984 w 2760001"/>
              <a:gd name="connsiteY32" fmla="*/ 3337548 h 5102344"/>
              <a:gd name="connsiteX33" fmla="*/ 1784787 w 2760001"/>
              <a:gd name="connsiteY33" fmla="*/ 1318465 h 5102344"/>
              <a:gd name="connsiteX34" fmla="*/ 1925842 w 2760001"/>
              <a:gd name="connsiteY34" fmla="*/ 1284878 h 5102344"/>
              <a:gd name="connsiteX35" fmla="*/ 1821355 w 2760001"/>
              <a:gd name="connsiteY35" fmla="*/ 1328419 h 5102344"/>
              <a:gd name="connsiteX36" fmla="*/ 690716 w 2760001"/>
              <a:gd name="connsiteY36" fmla="*/ 2665040 h 5102344"/>
              <a:gd name="connsiteX37" fmla="*/ 649919 w 2760001"/>
              <a:gd name="connsiteY37" fmla="*/ 2775751 h 5102344"/>
              <a:gd name="connsiteX38" fmla="*/ 578380 w 2760001"/>
              <a:gd name="connsiteY38" fmla="*/ 2849724 h 5102344"/>
              <a:gd name="connsiteX39" fmla="*/ 35079 w 2760001"/>
              <a:gd name="connsiteY39" fmla="*/ 3693274 h 51023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2760001" h="5102344">
                <a:moveTo>
                  <a:pt x="774114" y="921210"/>
                </a:moveTo>
                <a:lnTo>
                  <a:pt x="857586" y="829273"/>
                </a:lnTo>
                <a:cubicBezTo>
                  <a:pt x="901868" y="783381"/>
                  <a:pt x="948113" y="738247"/>
                  <a:pt x="996266" y="694049"/>
                </a:cubicBezTo>
                <a:cubicBezTo>
                  <a:pt x="1544012" y="191308"/>
                  <a:pt x="2191341" y="-54934"/>
                  <a:pt x="2671801" y="10314"/>
                </a:cubicBezTo>
                <a:lnTo>
                  <a:pt x="2760001" y="31669"/>
                </a:lnTo>
                <a:lnTo>
                  <a:pt x="2687498" y="26682"/>
                </a:lnTo>
                <a:cubicBezTo>
                  <a:pt x="2342180" y="32509"/>
                  <a:pt x="1936981" y="187942"/>
                  <a:pt x="1570485" y="475069"/>
                </a:cubicBezTo>
                <a:lnTo>
                  <a:pt x="1506177" y="527515"/>
                </a:lnTo>
                <a:lnTo>
                  <a:pt x="1439572" y="549734"/>
                </a:lnTo>
                <a:cubicBezTo>
                  <a:pt x="1236085" y="625989"/>
                  <a:pt x="1027532" y="737548"/>
                  <a:pt x="825501" y="882020"/>
                </a:cubicBezTo>
                <a:close/>
                <a:moveTo>
                  <a:pt x="390376" y="2141965"/>
                </a:moveTo>
                <a:lnTo>
                  <a:pt x="443090" y="2011871"/>
                </a:lnTo>
                <a:cubicBezTo>
                  <a:pt x="472639" y="1946221"/>
                  <a:pt x="505034" y="1880922"/>
                  <a:pt x="540306" y="1816199"/>
                </a:cubicBezTo>
                <a:cubicBezTo>
                  <a:pt x="941518" y="1079973"/>
                  <a:pt x="1606992" y="616290"/>
                  <a:pt x="2237310" y="561847"/>
                </a:cubicBezTo>
                <a:lnTo>
                  <a:pt x="2358176" y="562809"/>
                </a:lnTo>
                <a:lnTo>
                  <a:pt x="2265732" y="576699"/>
                </a:lnTo>
                <a:cubicBezTo>
                  <a:pt x="1841702" y="677415"/>
                  <a:pt x="1425857" y="969175"/>
                  <a:pt x="1130318" y="1404243"/>
                </a:cubicBezTo>
                <a:lnTo>
                  <a:pt x="1079597" y="1482996"/>
                </a:lnTo>
                <a:lnTo>
                  <a:pt x="1009410" y="1527063"/>
                </a:lnTo>
                <a:cubicBezTo>
                  <a:pt x="799586" y="1671476"/>
                  <a:pt x="602908" y="1858508"/>
                  <a:pt x="432400" y="2082212"/>
                </a:cubicBezTo>
                <a:close/>
                <a:moveTo>
                  <a:pt x="391159" y="4920644"/>
                </a:moveTo>
                <a:cubicBezTo>
                  <a:pt x="384036" y="4827114"/>
                  <a:pt x="380387" y="4732213"/>
                  <a:pt x="380387" y="4636175"/>
                </a:cubicBezTo>
                <a:cubicBezTo>
                  <a:pt x="380387" y="3543754"/>
                  <a:pt x="852490" y="2598381"/>
                  <a:pt x="1539451" y="2143117"/>
                </a:cubicBezTo>
                <a:lnTo>
                  <a:pt x="1678284" y="2068861"/>
                </a:lnTo>
                <a:lnTo>
                  <a:pt x="1581213" y="2142388"/>
                </a:lnTo>
                <a:cubicBezTo>
                  <a:pt x="1159024" y="2521979"/>
                  <a:pt x="865267" y="3115029"/>
                  <a:pt x="798424" y="3797027"/>
                </a:cubicBezTo>
                <a:lnTo>
                  <a:pt x="789499" y="3918747"/>
                </a:lnTo>
                <a:lnTo>
                  <a:pt x="736692" y="4012921"/>
                </a:lnTo>
                <a:cubicBezTo>
                  <a:pt x="586725" y="4308954"/>
                  <a:pt x="478356" y="4645548"/>
                  <a:pt x="422774" y="5007783"/>
                </a:cubicBezTo>
                <a:lnTo>
                  <a:pt x="411952" y="5102344"/>
                </a:lnTo>
                <a:close/>
                <a:moveTo>
                  <a:pt x="0" y="3778293"/>
                </a:moveTo>
                <a:lnTo>
                  <a:pt x="31187" y="3604342"/>
                </a:lnTo>
                <a:cubicBezTo>
                  <a:pt x="50359" y="3515711"/>
                  <a:pt x="72929" y="3426692"/>
                  <a:pt x="98984" y="3337548"/>
                </a:cubicBezTo>
                <a:cubicBezTo>
                  <a:pt x="395364" y="2323534"/>
                  <a:pt x="1063001" y="1566187"/>
                  <a:pt x="1784787" y="1318465"/>
                </a:cubicBezTo>
                <a:lnTo>
                  <a:pt x="1925842" y="1284878"/>
                </a:lnTo>
                <a:lnTo>
                  <a:pt x="1821355" y="1328419"/>
                </a:lnTo>
                <a:cubicBezTo>
                  <a:pt x="1350688" y="1573297"/>
                  <a:pt x="933958" y="2049007"/>
                  <a:pt x="690716" y="2665040"/>
                </a:cubicBezTo>
                <a:lnTo>
                  <a:pt x="649919" y="2775751"/>
                </a:lnTo>
                <a:lnTo>
                  <a:pt x="578380" y="2849724"/>
                </a:lnTo>
                <a:cubicBezTo>
                  <a:pt x="367459" y="3086336"/>
                  <a:pt x="181761" y="3371186"/>
                  <a:pt x="35079" y="3693274"/>
                </a:cubicBezTo>
                <a:close/>
              </a:path>
            </a:pathLst>
          </a:custGeom>
          <a:solidFill>
            <a:schemeClr val="bg2">
              <a:lumMod val="20000"/>
              <a:lumOff val="80000"/>
              <a:alpha val="29000"/>
            </a:schemeClr>
          </a:solidFill>
          <a:ln w="19050">
            <a:solidFill>
              <a:schemeClr val="bg2">
                <a:lumMod val="20000"/>
                <a:lumOff val="80000"/>
                <a:alpha val="86000"/>
              </a:schemeClr>
            </a:solidFill>
          </a:ln>
          <a:scene3d>
            <a:camera prst="orthographicFront"/>
            <a:lightRig rig="morning"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21" name="Forma libre 19"/>
          <p:cNvSpPr/>
          <p:nvPr/>
        </p:nvSpPr>
        <p:spPr>
          <a:xfrm rot="5096985" flipH="1">
            <a:off x="6659057" y="2117840"/>
            <a:ext cx="1476260" cy="3491878"/>
          </a:xfrm>
          <a:custGeom>
            <a:avLst/>
            <a:gdLst>
              <a:gd name="connsiteX0" fmla="*/ 774114 w 2760001"/>
              <a:gd name="connsiteY0" fmla="*/ 921210 h 5102344"/>
              <a:gd name="connsiteX1" fmla="*/ 857586 w 2760001"/>
              <a:gd name="connsiteY1" fmla="*/ 829273 h 5102344"/>
              <a:gd name="connsiteX2" fmla="*/ 996266 w 2760001"/>
              <a:gd name="connsiteY2" fmla="*/ 694049 h 5102344"/>
              <a:gd name="connsiteX3" fmla="*/ 2671801 w 2760001"/>
              <a:gd name="connsiteY3" fmla="*/ 10314 h 5102344"/>
              <a:gd name="connsiteX4" fmla="*/ 2760001 w 2760001"/>
              <a:gd name="connsiteY4" fmla="*/ 31669 h 5102344"/>
              <a:gd name="connsiteX5" fmla="*/ 2687498 w 2760001"/>
              <a:gd name="connsiteY5" fmla="*/ 26682 h 5102344"/>
              <a:gd name="connsiteX6" fmla="*/ 1570485 w 2760001"/>
              <a:gd name="connsiteY6" fmla="*/ 475069 h 5102344"/>
              <a:gd name="connsiteX7" fmla="*/ 1506177 w 2760001"/>
              <a:gd name="connsiteY7" fmla="*/ 527515 h 5102344"/>
              <a:gd name="connsiteX8" fmla="*/ 1439572 w 2760001"/>
              <a:gd name="connsiteY8" fmla="*/ 549734 h 5102344"/>
              <a:gd name="connsiteX9" fmla="*/ 825501 w 2760001"/>
              <a:gd name="connsiteY9" fmla="*/ 882020 h 5102344"/>
              <a:gd name="connsiteX10" fmla="*/ 390376 w 2760001"/>
              <a:gd name="connsiteY10" fmla="*/ 2141965 h 5102344"/>
              <a:gd name="connsiteX11" fmla="*/ 443090 w 2760001"/>
              <a:gd name="connsiteY11" fmla="*/ 2011871 h 5102344"/>
              <a:gd name="connsiteX12" fmla="*/ 540306 w 2760001"/>
              <a:gd name="connsiteY12" fmla="*/ 1816199 h 5102344"/>
              <a:gd name="connsiteX13" fmla="*/ 2237310 w 2760001"/>
              <a:gd name="connsiteY13" fmla="*/ 561847 h 5102344"/>
              <a:gd name="connsiteX14" fmla="*/ 2358176 w 2760001"/>
              <a:gd name="connsiteY14" fmla="*/ 562809 h 5102344"/>
              <a:gd name="connsiteX15" fmla="*/ 2265732 w 2760001"/>
              <a:gd name="connsiteY15" fmla="*/ 576699 h 5102344"/>
              <a:gd name="connsiteX16" fmla="*/ 1130318 w 2760001"/>
              <a:gd name="connsiteY16" fmla="*/ 1404243 h 5102344"/>
              <a:gd name="connsiteX17" fmla="*/ 1079597 w 2760001"/>
              <a:gd name="connsiteY17" fmla="*/ 1482996 h 5102344"/>
              <a:gd name="connsiteX18" fmla="*/ 1009410 w 2760001"/>
              <a:gd name="connsiteY18" fmla="*/ 1527063 h 5102344"/>
              <a:gd name="connsiteX19" fmla="*/ 432400 w 2760001"/>
              <a:gd name="connsiteY19" fmla="*/ 2082212 h 5102344"/>
              <a:gd name="connsiteX20" fmla="*/ 391159 w 2760001"/>
              <a:gd name="connsiteY20" fmla="*/ 4920644 h 5102344"/>
              <a:gd name="connsiteX21" fmla="*/ 380387 w 2760001"/>
              <a:gd name="connsiteY21" fmla="*/ 4636175 h 5102344"/>
              <a:gd name="connsiteX22" fmla="*/ 1539451 w 2760001"/>
              <a:gd name="connsiteY22" fmla="*/ 2143117 h 5102344"/>
              <a:gd name="connsiteX23" fmla="*/ 1678284 w 2760001"/>
              <a:gd name="connsiteY23" fmla="*/ 2068861 h 5102344"/>
              <a:gd name="connsiteX24" fmla="*/ 1581213 w 2760001"/>
              <a:gd name="connsiteY24" fmla="*/ 2142388 h 5102344"/>
              <a:gd name="connsiteX25" fmla="*/ 798424 w 2760001"/>
              <a:gd name="connsiteY25" fmla="*/ 3797027 h 5102344"/>
              <a:gd name="connsiteX26" fmla="*/ 789499 w 2760001"/>
              <a:gd name="connsiteY26" fmla="*/ 3918747 h 5102344"/>
              <a:gd name="connsiteX27" fmla="*/ 736692 w 2760001"/>
              <a:gd name="connsiteY27" fmla="*/ 4012921 h 5102344"/>
              <a:gd name="connsiteX28" fmla="*/ 422774 w 2760001"/>
              <a:gd name="connsiteY28" fmla="*/ 5007783 h 5102344"/>
              <a:gd name="connsiteX29" fmla="*/ 411952 w 2760001"/>
              <a:gd name="connsiteY29" fmla="*/ 5102344 h 5102344"/>
              <a:gd name="connsiteX30" fmla="*/ 0 w 2760001"/>
              <a:gd name="connsiteY30" fmla="*/ 3778293 h 5102344"/>
              <a:gd name="connsiteX31" fmla="*/ 31187 w 2760001"/>
              <a:gd name="connsiteY31" fmla="*/ 3604342 h 5102344"/>
              <a:gd name="connsiteX32" fmla="*/ 98984 w 2760001"/>
              <a:gd name="connsiteY32" fmla="*/ 3337548 h 5102344"/>
              <a:gd name="connsiteX33" fmla="*/ 1784787 w 2760001"/>
              <a:gd name="connsiteY33" fmla="*/ 1318465 h 5102344"/>
              <a:gd name="connsiteX34" fmla="*/ 1925842 w 2760001"/>
              <a:gd name="connsiteY34" fmla="*/ 1284878 h 5102344"/>
              <a:gd name="connsiteX35" fmla="*/ 1821355 w 2760001"/>
              <a:gd name="connsiteY35" fmla="*/ 1328419 h 5102344"/>
              <a:gd name="connsiteX36" fmla="*/ 690716 w 2760001"/>
              <a:gd name="connsiteY36" fmla="*/ 2665040 h 5102344"/>
              <a:gd name="connsiteX37" fmla="*/ 649919 w 2760001"/>
              <a:gd name="connsiteY37" fmla="*/ 2775751 h 5102344"/>
              <a:gd name="connsiteX38" fmla="*/ 578380 w 2760001"/>
              <a:gd name="connsiteY38" fmla="*/ 2849724 h 5102344"/>
              <a:gd name="connsiteX39" fmla="*/ 35079 w 2760001"/>
              <a:gd name="connsiteY39" fmla="*/ 3693274 h 51023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2760001" h="5102344">
                <a:moveTo>
                  <a:pt x="774114" y="921210"/>
                </a:moveTo>
                <a:lnTo>
                  <a:pt x="857586" y="829273"/>
                </a:lnTo>
                <a:cubicBezTo>
                  <a:pt x="901868" y="783381"/>
                  <a:pt x="948113" y="738247"/>
                  <a:pt x="996266" y="694049"/>
                </a:cubicBezTo>
                <a:cubicBezTo>
                  <a:pt x="1544012" y="191308"/>
                  <a:pt x="2191341" y="-54934"/>
                  <a:pt x="2671801" y="10314"/>
                </a:cubicBezTo>
                <a:lnTo>
                  <a:pt x="2760001" y="31669"/>
                </a:lnTo>
                <a:lnTo>
                  <a:pt x="2687498" y="26682"/>
                </a:lnTo>
                <a:cubicBezTo>
                  <a:pt x="2342180" y="32509"/>
                  <a:pt x="1936981" y="187942"/>
                  <a:pt x="1570485" y="475069"/>
                </a:cubicBezTo>
                <a:lnTo>
                  <a:pt x="1506177" y="527515"/>
                </a:lnTo>
                <a:lnTo>
                  <a:pt x="1439572" y="549734"/>
                </a:lnTo>
                <a:cubicBezTo>
                  <a:pt x="1236085" y="625989"/>
                  <a:pt x="1027532" y="737548"/>
                  <a:pt x="825501" y="882020"/>
                </a:cubicBezTo>
                <a:close/>
                <a:moveTo>
                  <a:pt x="390376" y="2141965"/>
                </a:moveTo>
                <a:lnTo>
                  <a:pt x="443090" y="2011871"/>
                </a:lnTo>
                <a:cubicBezTo>
                  <a:pt x="472639" y="1946221"/>
                  <a:pt x="505034" y="1880922"/>
                  <a:pt x="540306" y="1816199"/>
                </a:cubicBezTo>
                <a:cubicBezTo>
                  <a:pt x="941518" y="1079973"/>
                  <a:pt x="1606992" y="616290"/>
                  <a:pt x="2237310" y="561847"/>
                </a:cubicBezTo>
                <a:lnTo>
                  <a:pt x="2358176" y="562809"/>
                </a:lnTo>
                <a:lnTo>
                  <a:pt x="2265732" y="576699"/>
                </a:lnTo>
                <a:cubicBezTo>
                  <a:pt x="1841702" y="677415"/>
                  <a:pt x="1425857" y="969175"/>
                  <a:pt x="1130318" y="1404243"/>
                </a:cubicBezTo>
                <a:lnTo>
                  <a:pt x="1079597" y="1482996"/>
                </a:lnTo>
                <a:lnTo>
                  <a:pt x="1009410" y="1527063"/>
                </a:lnTo>
                <a:cubicBezTo>
                  <a:pt x="799586" y="1671476"/>
                  <a:pt x="602908" y="1858508"/>
                  <a:pt x="432400" y="2082212"/>
                </a:cubicBezTo>
                <a:close/>
                <a:moveTo>
                  <a:pt x="391159" y="4920644"/>
                </a:moveTo>
                <a:cubicBezTo>
                  <a:pt x="384036" y="4827114"/>
                  <a:pt x="380387" y="4732213"/>
                  <a:pt x="380387" y="4636175"/>
                </a:cubicBezTo>
                <a:cubicBezTo>
                  <a:pt x="380387" y="3543754"/>
                  <a:pt x="852490" y="2598381"/>
                  <a:pt x="1539451" y="2143117"/>
                </a:cubicBezTo>
                <a:lnTo>
                  <a:pt x="1678284" y="2068861"/>
                </a:lnTo>
                <a:lnTo>
                  <a:pt x="1581213" y="2142388"/>
                </a:lnTo>
                <a:cubicBezTo>
                  <a:pt x="1159024" y="2521979"/>
                  <a:pt x="865267" y="3115029"/>
                  <a:pt x="798424" y="3797027"/>
                </a:cubicBezTo>
                <a:lnTo>
                  <a:pt x="789499" y="3918747"/>
                </a:lnTo>
                <a:lnTo>
                  <a:pt x="736692" y="4012921"/>
                </a:lnTo>
                <a:cubicBezTo>
                  <a:pt x="586725" y="4308954"/>
                  <a:pt x="478356" y="4645548"/>
                  <a:pt x="422774" y="5007783"/>
                </a:cubicBezTo>
                <a:lnTo>
                  <a:pt x="411952" y="5102344"/>
                </a:lnTo>
                <a:close/>
                <a:moveTo>
                  <a:pt x="0" y="3778293"/>
                </a:moveTo>
                <a:lnTo>
                  <a:pt x="31187" y="3604342"/>
                </a:lnTo>
                <a:cubicBezTo>
                  <a:pt x="50359" y="3515711"/>
                  <a:pt x="72929" y="3426692"/>
                  <a:pt x="98984" y="3337548"/>
                </a:cubicBezTo>
                <a:cubicBezTo>
                  <a:pt x="395364" y="2323534"/>
                  <a:pt x="1063001" y="1566187"/>
                  <a:pt x="1784787" y="1318465"/>
                </a:cubicBezTo>
                <a:lnTo>
                  <a:pt x="1925842" y="1284878"/>
                </a:lnTo>
                <a:lnTo>
                  <a:pt x="1821355" y="1328419"/>
                </a:lnTo>
                <a:cubicBezTo>
                  <a:pt x="1350688" y="1573297"/>
                  <a:pt x="933958" y="2049007"/>
                  <a:pt x="690716" y="2665040"/>
                </a:cubicBezTo>
                <a:lnTo>
                  <a:pt x="649919" y="2775751"/>
                </a:lnTo>
                <a:lnTo>
                  <a:pt x="578380" y="2849724"/>
                </a:lnTo>
                <a:cubicBezTo>
                  <a:pt x="367459" y="3086336"/>
                  <a:pt x="181761" y="3371186"/>
                  <a:pt x="35079" y="3693274"/>
                </a:cubicBezTo>
                <a:close/>
              </a:path>
            </a:pathLst>
          </a:custGeom>
          <a:solidFill>
            <a:schemeClr val="bg2">
              <a:lumMod val="20000"/>
              <a:lumOff val="80000"/>
              <a:alpha val="29000"/>
            </a:schemeClr>
          </a:solidFill>
          <a:ln w="19050">
            <a:solidFill>
              <a:schemeClr val="bg2">
                <a:lumMod val="20000"/>
                <a:lumOff val="80000"/>
                <a:alpha val="86000"/>
              </a:schemeClr>
            </a:solidFill>
          </a:ln>
          <a:scene3d>
            <a:camera prst="orthographicFront"/>
            <a:lightRig rig="morning"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22" name="21 Rectángulo"/>
          <p:cNvSpPr/>
          <p:nvPr/>
        </p:nvSpPr>
        <p:spPr>
          <a:xfrm>
            <a:off x="0" y="28297"/>
            <a:ext cx="9252520" cy="5133975"/>
          </a:xfrm>
          <a:prstGeom prst="rect">
            <a:avLst/>
          </a:prstGeom>
          <a:gradFill flip="none" rotWithShape="1">
            <a:gsLst>
              <a:gs pos="0">
                <a:srgbClr val="CCCCFF">
                  <a:lumMod val="48000"/>
                  <a:lumOff val="52000"/>
                </a:srgbClr>
              </a:gs>
              <a:gs pos="77000">
                <a:srgbClr val="A278FF"/>
              </a:gs>
              <a:gs pos="28000">
                <a:srgbClr val="9966FF">
                  <a:lumMod val="99000"/>
                  <a:lumOff val="1000"/>
                </a:srgbClr>
              </a:gs>
              <a:gs pos="100000">
                <a:srgbClr val="CCB3FF"/>
              </a:gs>
              <a:gs pos="53000">
                <a:srgbClr val="CC99FF">
                  <a:lumMod val="73000"/>
                  <a:lumOff val="27000"/>
                </a:srgbClr>
              </a:gs>
              <a:gs pos="100000">
                <a:srgbClr val="CCCCFF">
                  <a:lumMod val="71000"/>
                  <a:lumOff val="29000"/>
                </a:srgb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42830606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4000" fill="hold"/>
                                        <p:tgtEl>
                                          <p:spTgt spid="2"/>
                                        </p:tgtEl>
                                        <p:attrNameLst>
                                          <p:attrName>ppt_x</p:attrName>
                                        </p:attrNameLst>
                                      </p:cBhvr>
                                      <p:tavLst>
                                        <p:tav tm="0">
                                          <p:val>
                                            <p:strVal val="1+#ppt_w/2"/>
                                          </p:val>
                                        </p:tav>
                                        <p:tav tm="100000">
                                          <p:val>
                                            <p:strVal val="#ppt_x"/>
                                          </p:val>
                                        </p:tav>
                                      </p:tavLst>
                                    </p:anim>
                                    <p:anim calcmode="lin" valueType="num">
                                      <p:cBhvr additive="base">
                                        <p:cTn id="8" dur="4000" fill="hold"/>
                                        <p:tgtEl>
                                          <p:spTgt spid="2"/>
                                        </p:tgtEl>
                                        <p:attrNameLst>
                                          <p:attrName>ppt_y</p:attrName>
                                        </p:attrNameLst>
                                      </p:cBhvr>
                                      <p:tavLst>
                                        <p:tav tm="0">
                                          <p:val>
                                            <p:strVal val="#ppt_y"/>
                                          </p:val>
                                        </p:tav>
                                        <p:tav tm="100000">
                                          <p:val>
                                            <p:strVal val="#ppt_y"/>
                                          </p:val>
                                        </p:tav>
                                      </p:tavLst>
                                    </p:anim>
                                  </p:childTnLst>
                                </p:cTn>
                              </p:par>
                              <p:par>
                                <p:cTn id="9" presetID="2" presetClass="entr" presetSubtype="2" fill="hold" grpId="0"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additive="base">
                                        <p:cTn id="11" dur="4000" fill="hold"/>
                                        <p:tgtEl>
                                          <p:spTgt spid="4"/>
                                        </p:tgtEl>
                                        <p:attrNameLst>
                                          <p:attrName>ppt_x</p:attrName>
                                        </p:attrNameLst>
                                      </p:cBhvr>
                                      <p:tavLst>
                                        <p:tav tm="0">
                                          <p:val>
                                            <p:strVal val="1+#ppt_w/2"/>
                                          </p:val>
                                        </p:tav>
                                        <p:tav tm="100000">
                                          <p:val>
                                            <p:strVal val="#ppt_x"/>
                                          </p:val>
                                        </p:tav>
                                      </p:tavLst>
                                    </p:anim>
                                    <p:anim calcmode="lin" valueType="num">
                                      <p:cBhvr additive="base">
                                        <p:cTn id="12" dur="4000" fill="hold"/>
                                        <p:tgtEl>
                                          <p:spTgt spid="4"/>
                                        </p:tgtEl>
                                        <p:attrNameLst>
                                          <p:attrName>ppt_y</p:attrName>
                                        </p:attrNameLst>
                                      </p:cBhvr>
                                      <p:tavLst>
                                        <p:tav tm="0">
                                          <p:val>
                                            <p:strVal val="#ppt_y"/>
                                          </p:val>
                                        </p:tav>
                                        <p:tav tm="100000">
                                          <p:val>
                                            <p:strVal val="#ppt_y"/>
                                          </p:val>
                                        </p:tav>
                                      </p:tavLst>
                                    </p:anim>
                                  </p:childTnLst>
                                </p:cTn>
                              </p:par>
                              <p:par>
                                <p:cTn id="13" presetID="2" presetClass="entr" presetSubtype="8" fill="hold" grpId="0" nodeType="withEffect">
                                  <p:stCondLst>
                                    <p:cond delay="0"/>
                                  </p:stCondLst>
                                  <p:childTnLst>
                                    <p:set>
                                      <p:cBhvr>
                                        <p:cTn id="14" dur="1" fill="hold">
                                          <p:stCondLst>
                                            <p:cond delay="0"/>
                                          </p:stCondLst>
                                        </p:cTn>
                                        <p:tgtEl>
                                          <p:spTgt spid="3"/>
                                        </p:tgtEl>
                                        <p:attrNameLst>
                                          <p:attrName>style.visibility</p:attrName>
                                        </p:attrNameLst>
                                      </p:cBhvr>
                                      <p:to>
                                        <p:strVal val="visible"/>
                                      </p:to>
                                    </p:set>
                                    <p:anim calcmode="lin" valueType="num">
                                      <p:cBhvr additive="base">
                                        <p:cTn id="15" dur="4000" fill="hold"/>
                                        <p:tgtEl>
                                          <p:spTgt spid="3"/>
                                        </p:tgtEl>
                                        <p:attrNameLst>
                                          <p:attrName>ppt_x</p:attrName>
                                        </p:attrNameLst>
                                      </p:cBhvr>
                                      <p:tavLst>
                                        <p:tav tm="0">
                                          <p:val>
                                            <p:strVal val="0-#ppt_w/2"/>
                                          </p:val>
                                        </p:tav>
                                        <p:tav tm="100000">
                                          <p:val>
                                            <p:strVal val="#ppt_x"/>
                                          </p:val>
                                        </p:tav>
                                      </p:tavLst>
                                    </p:anim>
                                    <p:anim calcmode="lin" valueType="num">
                                      <p:cBhvr additive="base">
                                        <p:cTn id="16" dur="4000" fill="hold"/>
                                        <p:tgtEl>
                                          <p:spTgt spid="3"/>
                                        </p:tgtEl>
                                        <p:attrNameLst>
                                          <p:attrName>ppt_y</p:attrName>
                                        </p:attrNameLst>
                                      </p:cBhvr>
                                      <p:tavLst>
                                        <p:tav tm="0">
                                          <p:val>
                                            <p:strVal val="#ppt_y"/>
                                          </p:val>
                                        </p:tav>
                                        <p:tav tm="100000">
                                          <p:val>
                                            <p:strVal val="#ppt_y"/>
                                          </p:val>
                                        </p:tav>
                                      </p:tavLst>
                                    </p:anim>
                                  </p:childTnLst>
                                </p:cTn>
                              </p:par>
                              <p:par>
                                <p:cTn id="17" presetID="2" presetClass="entr" presetSubtype="8" fill="hold" grpId="0" nodeType="with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4000" fill="hold"/>
                                        <p:tgtEl>
                                          <p:spTgt spid="5"/>
                                        </p:tgtEl>
                                        <p:attrNameLst>
                                          <p:attrName>ppt_x</p:attrName>
                                        </p:attrNameLst>
                                      </p:cBhvr>
                                      <p:tavLst>
                                        <p:tav tm="0">
                                          <p:val>
                                            <p:strVal val="0-#ppt_w/2"/>
                                          </p:val>
                                        </p:tav>
                                        <p:tav tm="100000">
                                          <p:val>
                                            <p:strVal val="#ppt_x"/>
                                          </p:val>
                                        </p:tav>
                                      </p:tavLst>
                                    </p:anim>
                                    <p:anim calcmode="lin" valueType="num">
                                      <p:cBhvr additive="base">
                                        <p:cTn id="20" dur="4000" fill="hold"/>
                                        <p:tgtEl>
                                          <p:spTgt spid="5"/>
                                        </p:tgtEl>
                                        <p:attrNameLst>
                                          <p:attrName>ppt_y</p:attrName>
                                        </p:attrNameLst>
                                      </p:cBhvr>
                                      <p:tavLst>
                                        <p:tav tm="0">
                                          <p:val>
                                            <p:strVal val="#ppt_y"/>
                                          </p:val>
                                        </p:tav>
                                        <p:tav tm="100000">
                                          <p:val>
                                            <p:strVal val="#ppt_y"/>
                                          </p:val>
                                        </p:tav>
                                      </p:tavLst>
                                    </p:anim>
                                  </p:childTnLst>
                                </p:cTn>
                              </p:par>
                              <p:par>
                                <p:cTn id="21" presetID="2" presetClass="entr" presetSubtype="2" fill="hold" grpId="0" nodeType="withEffect">
                                  <p:stCondLst>
                                    <p:cond delay="0"/>
                                  </p:stCondLst>
                                  <p:childTnLst>
                                    <p:set>
                                      <p:cBhvr>
                                        <p:cTn id="22" dur="1" fill="hold">
                                          <p:stCondLst>
                                            <p:cond delay="0"/>
                                          </p:stCondLst>
                                        </p:cTn>
                                        <p:tgtEl>
                                          <p:spTgt spid="14"/>
                                        </p:tgtEl>
                                        <p:attrNameLst>
                                          <p:attrName>style.visibility</p:attrName>
                                        </p:attrNameLst>
                                      </p:cBhvr>
                                      <p:to>
                                        <p:strVal val="visible"/>
                                      </p:to>
                                    </p:set>
                                    <p:anim calcmode="lin" valueType="num">
                                      <p:cBhvr additive="base">
                                        <p:cTn id="23" dur="4000" fill="hold"/>
                                        <p:tgtEl>
                                          <p:spTgt spid="14"/>
                                        </p:tgtEl>
                                        <p:attrNameLst>
                                          <p:attrName>ppt_x</p:attrName>
                                        </p:attrNameLst>
                                      </p:cBhvr>
                                      <p:tavLst>
                                        <p:tav tm="0">
                                          <p:val>
                                            <p:strVal val="1+#ppt_w/2"/>
                                          </p:val>
                                        </p:tav>
                                        <p:tav tm="100000">
                                          <p:val>
                                            <p:strVal val="#ppt_x"/>
                                          </p:val>
                                        </p:tav>
                                      </p:tavLst>
                                    </p:anim>
                                    <p:anim calcmode="lin" valueType="num">
                                      <p:cBhvr additive="base">
                                        <p:cTn id="24" dur="4000" fill="hold"/>
                                        <p:tgtEl>
                                          <p:spTgt spid="14"/>
                                        </p:tgtEl>
                                        <p:attrNameLst>
                                          <p:attrName>ppt_y</p:attrName>
                                        </p:attrNameLst>
                                      </p:cBhvr>
                                      <p:tavLst>
                                        <p:tav tm="0">
                                          <p:val>
                                            <p:strVal val="#ppt_y"/>
                                          </p:val>
                                        </p:tav>
                                        <p:tav tm="100000">
                                          <p:val>
                                            <p:strVal val="#ppt_y"/>
                                          </p:val>
                                        </p:tav>
                                      </p:tavLst>
                                    </p:anim>
                                  </p:childTnLst>
                                </p:cTn>
                              </p:par>
                              <p:par>
                                <p:cTn id="25" presetID="2" presetClass="entr" presetSubtype="2" fill="hold" grpId="0" nodeType="withEffect">
                                  <p:stCondLst>
                                    <p:cond delay="0"/>
                                  </p:stCondLst>
                                  <p:childTnLst>
                                    <p:set>
                                      <p:cBhvr>
                                        <p:cTn id="26" dur="1" fill="hold">
                                          <p:stCondLst>
                                            <p:cond delay="0"/>
                                          </p:stCondLst>
                                        </p:cTn>
                                        <p:tgtEl>
                                          <p:spTgt spid="15"/>
                                        </p:tgtEl>
                                        <p:attrNameLst>
                                          <p:attrName>style.visibility</p:attrName>
                                        </p:attrNameLst>
                                      </p:cBhvr>
                                      <p:to>
                                        <p:strVal val="visible"/>
                                      </p:to>
                                    </p:set>
                                    <p:anim calcmode="lin" valueType="num">
                                      <p:cBhvr additive="base">
                                        <p:cTn id="27" dur="4000" fill="hold"/>
                                        <p:tgtEl>
                                          <p:spTgt spid="15"/>
                                        </p:tgtEl>
                                        <p:attrNameLst>
                                          <p:attrName>ppt_x</p:attrName>
                                        </p:attrNameLst>
                                      </p:cBhvr>
                                      <p:tavLst>
                                        <p:tav tm="0">
                                          <p:val>
                                            <p:strVal val="1+#ppt_w/2"/>
                                          </p:val>
                                        </p:tav>
                                        <p:tav tm="100000">
                                          <p:val>
                                            <p:strVal val="#ppt_x"/>
                                          </p:val>
                                        </p:tav>
                                      </p:tavLst>
                                    </p:anim>
                                    <p:anim calcmode="lin" valueType="num">
                                      <p:cBhvr additive="base">
                                        <p:cTn id="28" dur="4000" fill="hold"/>
                                        <p:tgtEl>
                                          <p:spTgt spid="15"/>
                                        </p:tgtEl>
                                        <p:attrNameLst>
                                          <p:attrName>ppt_y</p:attrName>
                                        </p:attrNameLst>
                                      </p:cBhvr>
                                      <p:tavLst>
                                        <p:tav tm="0">
                                          <p:val>
                                            <p:strVal val="#ppt_y"/>
                                          </p:val>
                                        </p:tav>
                                        <p:tav tm="100000">
                                          <p:val>
                                            <p:strVal val="#ppt_y"/>
                                          </p:val>
                                        </p:tav>
                                      </p:tavLst>
                                    </p:anim>
                                  </p:childTnLst>
                                </p:cTn>
                              </p:par>
                              <p:par>
                                <p:cTn id="29" presetID="2" presetClass="entr" presetSubtype="8" fill="hold" grpId="0" nodeType="withEffect">
                                  <p:stCondLst>
                                    <p:cond delay="0"/>
                                  </p:stCondLst>
                                  <p:childTnLst>
                                    <p:set>
                                      <p:cBhvr>
                                        <p:cTn id="30" dur="1" fill="hold">
                                          <p:stCondLst>
                                            <p:cond delay="0"/>
                                          </p:stCondLst>
                                        </p:cTn>
                                        <p:tgtEl>
                                          <p:spTgt spid="17"/>
                                        </p:tgtEl>
                                        <p:attrNameLst>
                                          <p:attrName>style.visibility</p:attrName>
                                        </p:attrNameLst>
                                      </p:cBhvr>
                                      <p:to>
                                        <p:strVal val="visible"/>
                                      </p:to>
                                    </p:set>
                                    <p:anim calcmode="lin" valueType="num">
                                      <p:cBhvr additive="base">
                                        <p:cTn id="31" dur="4000" fill="hold"/>
                                        <p:tgtEl>
                                          <p:spTgt spid="17"/>
                                        </p:tgtEl>
                                        <p:attrNameLst>
                                          <p:attrName>ppt_x</p:attrName>
                                        </p:attrNameLst>
                                      </p:cBhvr>
                                      <p:tavLst>
                                        <p:tav tm="0">
                                          <p:val>
                                            <p:strVal val="0-#ppt_w/2"/>
                                          </p:val>
                                        </p:tav>
                                        <p:tav tm="100000">
                                          <p:val>
                                            <p:strVal val="#ppt_x"/>
                                          </p:val>
                                        </p:tav>
                                      </p:tavLst>
                                    </p:anim>
                                    <p:anim calcmode="lin" valueType="num">
                                      <p:cBhvr additive="base">
                                        <p:cTn id="32" dur="4000" fill="hold"/>
                                        <p:tgtEl>
                                          <p:spTgt spid="17"/>
                                        </p:tgtEl>
                                        <p:attrNameLst>
                                          <p:attrName>ppt_y</p:attrName>
                                        </p:attrNameLst>
                                      </p:cBhvr>
                                      <p:tavLst>
                                        <p:tav tm="0">
                                          <p:val>
                                            <p:strVal val="#ppt_y"/>
                                          </p:val>
                                        </p:tav>
                                        <p:tav tm="100000">
                                          <p:val>
                                            <p:strVal val="#ppt_y"/>
                                          </p:val>
                                        </p:tav>
                                      </p:tavLst>
                                    </p:anim>
                                  </p:childTnLst>
                                </p:cTn>
                              </p:par>
                              <p:par>
                                <p:cTn id="33" presetID="2" presetClass="entr" presetSubtype="8" fill="hold" grpId="0" nodeType="withEffect">
                                  <p:stCondLst>
                                    <p:cond delay="0"/>
                                  </p:stCondLst>
                                  <p:childTnLst>
                                    <p:set>
                                      <p:cBhvr>
                                        <p:cTn id="34" dur="1" fill="hold">
                                          <p:stCondLst>
                                            <p:cond delay="0"/>
                                          </p:stCondLst>
                                        </p:cTn>
                                        <p:tgtEl>
                                          <p:spTgt spid="16"/>
                                        </p:tgtEl>
                                        <p:attrNameLst>
                                          <p:attrName>style.visibility</p:attrName>
                                        </p:attrNameLst>
                                      </p:cBhvr>
                                      <p:to>
                                        <p:strVal val="visible"/>
                                      </p:to>
                                    </p:set>
                                    <p:anim calcmode="lin" valueType="num">
                                      <p:cBhvr additive="base">
                                        <p:cTn id="35" dur="4000" fill="hold"/>
                                        <p:tgtEl>
                                          <p:spTgt spid="16"/>
                                        </p:tgtEl>
                                        <p:attrNameLst>
                                          <p:attrName>ppt_x</p:attrName>
                                        </p:attrNameLst>
                                      </p:cBhvr>
                                      <p:tavLst>
                                        <p:tav tm="0">
                                          <p:val>
                                            <p:strVal val="0-#ppt_w/2"/>
                                          </p:val>
                                        </p:tav>
                                        <p:tav tm="100000">
                                          <p:val>
                                            <p:strVal val="#ppt_x"/>
                                          </p:val>
                                        </p:tav>
                                      </p:tavLst>
                                    </p:anim>
                                    <p:anim calcmode="lin" valueType="num">
                                      <p:cBhvr additive="base">
                                        <p:cTn id="36" dur="4000" fill="hold"/>
                                        <p:tgtEl>
                                          <p:spTgt spid="16"/>
                                        </p:tgtEl>
                                        <p:attrNameLst>
                                          <p:attrName>ppt_y</p:attrName>
                                        </p:attrNameLst>
                                      </p:cBhvr>
                                      <p:tavLst>
                                        <p:tav tm="0">
                                          <p:val>
                                            <p:strVal val="#ppt_y"/>
                                          </p:val>
                                        </p:tav>
                                        <p:tav tm="100000">
                                          <p:val>
                                            <p:strVal val="#ppt_y"/>
                                          </p:val>
                                        </p:tav>
                                      </p:tavLst>
                                    </p:anim>
                                  </p:childTnLst>
                                </p:cTn>
                              </p:par>
                              <p:par>
                                <p:cTn id="37" presetID="2" presetClass="entr" presetSubtype="2" fill="hold" grpId="0" nodeType="withEffect">
                                  <p:stCondLst>
                                    <p:cond delay="0"/>
                                  </p:stCondLst>
                                  <p:childTnLst>
                                    <p:set>
                                      <p:cBhvr>
                                        <p:cTn id="38" dur="1" fill="hold">
                                          <p:stCondLst>
                                            <p:cond delay="0"/>
                                          </p:stCondLst>
                                        </p:cTn>
                                        <p:tgtEl>
                                          <p:spTgt spid="19"/>
                                        </p:tgtEl>
                                        <p:attrNameLst>
                                          <p:attrName>style.visibility</p:attrName>
                                        </p:attrNameLst>
                                      </p:cBhvr>
                                      <p:to>
                                        <p:strVal val="visible"/>
                                      </p:to>
                                    </p:set>
                                    <p:anim calcmode="lin" valueType="num">
                                      <p:cBhvr additive="base">
                                        <p:cTn id="39" dur="4000" fill="hold"/>
                                        <p:tgtEl>
                                          <p:spTgt spid="19"/>
                                        </p:tgtEl>
                                        <p:attrNameLst>
                                          <p:attrName>ppt_x</p:attrName>
                                        </p:attrNameLst>
                                      </p:cBhvr>
                                      <p:tavLst>
                                        <p:tav tm="0">
                                          <p:val>
                                            <p:strVal val="1+#ppt_w/2"/>
                                          </p:val>
                                        </p:tav>
                                        <p:tav tm="100000">
                                          <p:val>
                                            <p:strVal val="#ppt_x"/>
                                          </p:val>
                                        </p:tav>
                                      </p:tavLst>
                                    </p:anim>
                                    <p:anim calcmode="lin" valueType="num">
                                      <p:cBhvr additive="base">
                                        <p:cTn id="40" dur="4000" fill="hold"/>
                                        <p:tgtEl>
                                          <p:spTgt spid="19"/>
                                        </p:tgtEl>
                                        <p:attrNameLst>
                                          <p:attrName>ppt_y</p:attrName>
                                        </p:attrNameLst>
                                      </p:cBhvr>
                                      <p:tavLst>
                                        <p:tav tm="0">
                                          <p:val>
                                            <p:strVal val="#ppt_y"/>
                                          </p:val>
                                        </p:tav>
                                        <p:tav tm="100000">
                                          <p:val>
                                            <p:strVal val="#ppt_y"/>
                                          </p:val>
                                        </p:tav>
                                      </p:tavLst>
                                    </p:anim>
                                  </p:childTnLst>
                                </p:cTn>
                              </p:par>
                              <p:par>
                                <p:cTn id="41" presetID="2" presetClass="entr" presetSubtype="2" fill="hold" grpId="0" nodeType="withEffect">
                                  <p:stCondLst>
                                    <p:cond delay="0"/>
                                  </p:stCondLst>
                                  <p:childTnLst>
                                    <p:set>
                                      <p:cBhvr>
                                        <p:cTn id="42" dur="1" fill="hold">
                                          <p:stCondLst>
                                            <p:cond delay="0"/>
                                          </p:stCondLst>
                                        </p:cTn>
                                        <p:tgtEl>
                                          <p:spTgt spid="18"/>
                                        </p:tgtEl>
                                        <p:attrNameLst>
                                          <p:attrName>style.visibility</p:attrName>
                                        </p:attrNameLst>
                                      </p:cBhvr>
                                      <p:to>
                                        <p:strVal val="visible"/>
                                      </p:to>
                                    </p:set>
                                    <p:anim calcmode="lin" valueType="num">
                                      <p:cBhvr additive="base">
                                        <p:cTn id="43" dur="4000" fill="hold"/>
                                        <p:tgtEl>
                                          <p:spTgt spid="18"/>
                                        </p:tgtEl>
                                        <p:attrNameLst>
                                          <p:attrName>ppt_x</p:attrName>
                                        </p:attrNameLst>
                                      </p:cBhvr>
                                      <p:tavLst>
                                        <p:tav tm="0">
                                          <p:val>
                                            <p:strVal val="1+#ppt_w/2"/>
                                          </p:val>
                                        </p:tav>
                                        <p:tav tm="100000">
                                          <p:val>
                                            <p:strVal val="#ppt_x"/>
                                          </p:val>
                                        </p:tav>
                                      </p:tavLst>
                                    </p:anim>
                                    <p:anim calcmode="lin" valueType="num">
                                      <p:cBhvr additive="base">
                                        <p:cTn id="44" dur="4000" fill="hold"/>
                                        <p:tgtEl>
                                          <p:spTgt spid="18"/>
                                        </p:tgtEl>
                                        <p:attrNameLst>
                                          <p:attrName>ppt_y</p:attrName>
                                        </p:attrNameLst>
                                      </p:cBhvr>
                                      <p:tavLst>
                                        <p:tav tm="0">
                                          <p:val>
                                            <p:strVal val="#ppt_y"/>
                                          </p:val>
                                        </p:tav>
                                        <p:tav tm="100000">
                                          <p:val>
                                            <p:strVal val="#ppt_y"/>
                                          </p:val>
                                        </p:tav>
                                      </p:tavLst>
                                    </p:anim>
                                  </p:childTnLst>
                                </p:cTn>
                              </p:par>
                              <p:par>
                                <p:cTn id="45" presetID="2" presetClass="entr" presetSubtype="8" fill="hold" grpId="0" nodeType="withEffect">
                                  <p:stCondLst>
                                    <p:cond delay="0"/>
                                  </p:stCondLst>
                                  <p:childTnLst>
                                    <p:set>
                                      <p:cBhvr>
                                        <p:cTn id="46" dur="1" fill="hold">
                                          <p:stCondLst>
                                            <p:cond delay="0"/>
                                          </p:stCondLst>
                                        </p:cTn>
                                        <p:tgtEl>
                                          <p:spTgt spid="21"/>
                                        </p:tgtEl>
                                        <p:attrNameLst>
                                          <p:attrName>style.visibility</p:attrName>
                                        </p:attrNameLst>
                                      </p:cBhvr>
                                      <p:to>
                                        <p:strVal val="visible"/>
                                      </p:to>
                                    </p:set>
                                    <p:anim calcmode="lin" valueType="num">
                                      <p:cBhvr additive="base">
                                        <p:cTn id="47" dur="4000" fill="hold"/>
                                        <p:tgtEl>
                                          <p:spTgt spid="21"/>
                                        </p:tgtEl>
                                        <p:attrNameLst>
                                          <p:attrName>ppt_x</p:attrName>
                                        </p:attrNameLst>
                                      </p:cBhvr>
                                      <p:tavLst>
                                        <p:tav tm="0">
                                          <p:val>
                                            <p:strVal val="0-#ppt_w/2"/>
                                          </p:val>
                                        </p:tav>
                                        <p:tav tm="100000">
                                          <p:val>
                                            <p:strVal val="#ppt_x"/>
                                          </p:val>
                                        </p:tav>
                                      </p:tavLst>
                                    </p:anim>
                                    <p:anim calcmode="lin" valueType="num">
                                      <p:cBhvr additive="base">
                                        <p:cTn id="48" dur="4000" fill="hold"/>
                                        <p:tgtEl>
                                          <p:spTgt spid="21"/>
                                        </p:tgtEl>
                                        <p:attrNameLst>
                                          <p:attrName>ppt_y</p:attrName>
                                        </p:attrNameLst>
                                      </p:cBhvr>
                                      <p:tavLst>
                                        <p:tav tm="0">
                                          <p:val>
                                            <p:strVal val="#ppt_y"/>
                                          </p:val>
                                        </p:tav>
                                        <p:tav tm="100000">
                                          <p:val>
                                            <p:strVal val="#ppt_y"/>
                                          </p:val>
                                        </p:tav>
                                      </p:tavLst>
                                    </p:anim>
                                  </p:childTnLst>
                                </p:cTn>
                              </p:par>
                              <p:par>
                                <p:cTn id="49" presetID="2" presetClass="entr" presetSubtype="8" fill="hold" grpId="0" nodeType="withEffect">
                                  <p:stCondLst>
                                    <p:cond delay="0"/>
                                  </p:stCondLst>
                                  <p:childTnLst>
                                    <p:set>
                                      <p:cBhvr>
                                        <p:cTn id="50" dur="1" fill="hold">
                                          <p:stCondLst>
                                            <p:cond delay="0"/>
                                          </p:stCondLst>
                                        </p:cTn>
                                        <p:tgtEl>
                                          <p:spTgt spid="20"/>
                                        </p:tgtEl>
                                        <p:attrNameLst>
                                          <p:attrName>style.visibility</p:attrName>
                                        </p:attrNameLst>
                                      </p:cBhvr>
                                      <p:to>
                                        <p:strVal val="visible"/>
                                      </p:to>
                                    </p:set>
                                    <p:anim calcmode="lin" valueType="num">
                                      <p:cBhvr additive="base">
                                        <p:cTn id="51" dur="4000" fill="hold"/>
                                        <p:tgtEl>
                                          <p:spTgt spid="20"/>
                                        </p:tgtEl>
                                        <p:attrNameLst>
                                          <p:attrName>ppt_x</p:attrName>
                                        </p:attrNameLst>
                                      </p:cBhvr>
                                      <p:tavLst>
                                        <p:tav tm="0">
                                          <p:val>
                                            <p:strVal val="0-#ppt_w/2"/>
                                          </p:val>
                                        </p:tav>
                                        <p:tav tm="100000">
                                          <p:val>
                                            <p:strVal val="#ppt_x"/>
                                          </p:val>
                                        </p:tav>
                                      </p:tavLst>
                                    </p:anim>
                                    <p:anim calcmode="lin" valueType="num">
                                      <p:cBhvr additive="base">
                                        <p:cTn id="52" dur="4000" fill="hold"/>
                                        <p:tgtEl>
                                          <p:spTgt spid="20"/>
                                        </p:tgtEl>
                                        <p:attrNameLst>
                                          <p:attrName>ppt_y</p:attrName>
                                        </p:attrNameLst>
                                      </p:cBhvr>
                                      <p:tavLst>
                                        <p:tav tm="0">
                                          <p:val>
                                            <p:strVal val="#ppt_y"/>
                                          </p:val>
                                        </p:tav>
                                        <p:tav tm="100000">
                                          <p:val>
                                            <p:strVal val="#ppt_y"/>
                                          </p:val>
                                        </p:tav>
                                      </p:tavLst>
                                    </p:anim>
                                  </p:childTnLst>
                                </p:cTn>
                              </p:par>
                              <p:par>
                                <p:cTn id="53" presetID="2" presetClass="exit" presetSubtype="8" fill="hold" grpId="1" nodeType="withEffect">
                                  <p:stCondLst>
                                    <p:cond delay="0"/>
                                  </p:stCondLst>
                                  <p:childTnLst>
                                    <p:anim calcmode="lin" valueType="num">
                                      <p:cBhvr additive="base">
                                        <p:cTn id="54" dur="5000"/>
                                        <p:tgtEl>
                                          <p:spTgt spid="20"/>
                                        </p:tgtEl>
                                        <p:attrNameLst>
                                          <p:attrName>ppt_x</p:attrName>
                                        </p:attrNameLst>
                                      </p:cBhvr>
                                      <p:tavLst>
                                        <p:tav tm="0">
                                          <p:val>
                                            <p:strVal val="ppt_x"/>
                                          </p:val>
                                        </p:tav>
                                        <p:tav tm="100000">
                                          <p:val>
                                            <p:strVal val="0-ppt_w/2"/>
                                          </p:val>
                                        </p:tav>
                                      </p:tavLst>
                                    </p:anim>
                                    <p:anim calcmode="lin" valueType="num">
                                      <p:cBhvr additive="base">
                                        <p:cTn id="55" dur="5000"/>
                                        <p:tgtEl>
                                          <p:spTgt spid="20"/>
                                        </p:tgtEl>
                                        <p:attrNameLst>
                                          <p:attrName>ppt_y</p:attrName>
                                        </p:attrNameLst>
                                      </p:cBhvr>
                                      <p:tavLst>
                                        <p:tav tm="0">
                                          <p:val>
                                            <p:strVal val="ppt_y"/>
                                          </p:val>
                                        </p:tav>
                                        <p:tav tm="100000">
                                          <p:val>
                                            <p:strVal val="ppt_y"/>
                                          </p:val>
                                        </p:tav>
                                      </p:tavLst>
                                    </p:anim>
                                    <p:set>
                                      <p:cBhvr>
                                        <p:cTn id="56" dur="1" fill="hold">
                                          <p:stCondLst>
                                            <p:cond delay="4999"/>
                                          </p:stCondLst>
                                        </p:cTn>
                                        <p:tgtEl>
                                          <p:spTgt spid="20"/>
                                        </p:tgtEl>
                                        <p:attrNameLst>
                                          <p:attrName>style.visibility</p:attrName>
                                        </p:attrNameLst>
                                      </p:cBhvr>
                                      <p:to>
                                        <p:strVal val="hidden"/>
                                      </p:to>
                                    </p:set>
                                  </p:childTnLst>
                                </p:cTn>
                              </p:par>
                              <p:par>
                                <p:cTn id="57" presetID="8" presetClass="emph" presetSubtype="0" fill="hold" grpId="2" nodeType="withEffect">
                                  <p:stCondLst>
                                    <p:cond delay="0"/>
                                  </p:stCondLst>
                                  <p:childTnLst>
                                    <p:animRot by="21600000">
                                      <p:cBhvr>
                                        <p:cTn id="58" dur="4000" fill="hold"/>
                                        <p:tgtEl>
                                          <p:spTgt spid="20"/>
                                        </p:tgtEl>
                                        <p:attrNameLst>
                                          <p:attrName>r</p:attrName>
                                        </p:attrNameLst>
                                      </p:cBhvr>
                                    </p:animRot>
                                  </p:childTnLst>
                                </p:cTn>
                              </p:par>
                              <p:par>
                                <p:cTn id="59" presetID="19" presetClass="exit" presetSubtype="5" fill="hold" grpId="3" nodeType="withEffect">
                                  <p:stCondLst>
                                    <p:cond delay="0"/>
                                  </p:stCondLst>
                                  <p:childTnLst>
                                    <p:anim calcmode="lin" valueType="num">
                                      <p:cBhvr>
                                        <p:cTn id="60" dur="4000"/>
                                        <p:tgtEl>
                                          <p:spTgt spid="20"/>
                                        </p:tgtEl>
                                        <p:attrNameLst>
                                          <p:attrName>ppt_w</p:attrName>
                                        </p:attrNameLst>
                                      </p:cBhvr>
                                      <p:tavLst>
                                        <p:tav tm="0">
                                          <p:val>
                                            <p:strVal val="ppt_w"/>
                                          </p:val>
                                        </p:tav>
                                        <p:tav tm="100000">
                                          <p:val>
                                            <p:strVal val="ppt_w"/>
                                          </p:val>
                                        </p:tav>
                                      </p:tavLst>
                                    </p:anim>
                                    <p:anim calcmode="lin" valueType="num">
                                      <p:cBhvr>
                                        <p:cTn id="61" dur="4000"/>
                                        <p:tgtEl>
                                          <p:spTgt spid="2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62" dur="1" fill="hold">
                                          <p:stCondLst>
                                            <p:cond delay="3999"/>
                                          </p:stCondLst>
                                        </p:cTn>
                                        <p:tgtEl>
                                          <p:spTgt spid="20"/>
                                        </p:tgtEl>
                                        <p:attrNameLst>
                                          <p:attrName>style.visibility</p:attrName>
                                        </p:attrNameLst>
                                      </p:cBhvr>
                                      <p:to>
                                        <p:strVal val="hidden"/>
                                      </p:to>
                                    </p:set>
                                  </p:childTnLst>
                                </p:cTn>
                              </p:par>
                              <p:par>
                                <p:cTn id="63" presetID="2" presetClass="exit" presetSubtype="8" fill="hold" grpId="1" nodeType="withEffect">
                                  <p:stCondLst>
                                    <p:cond delay="0"/>
                                  </p:stCondLst>
                                  <p:childTnLst>
                                    <p:anim calcmode="lin" valueType="num">
                                      <p:cBhvr additive="base">
                                        <p:cTn id="64" dur="5000"/>
                                        <p:tgtEl>
                                          <p:spTgt spid="21"/>
                                        </p:tgtEl>
                                        <p:attrNameLst>
                                          <p:attrName>ppt_x</p:attrName>
                                        </p:attrNameLst>
                                      </p:cBhvr>
                                      <p:tavLst>
                                        <p:tav tm="0">
                                          <p:val>
                                            <p:strVal val="ppt_x"/>
                                          </p:val>
                                        </p:tav>
                                        <p:tav tm="100000">
                                          <p:val>
                                            <p:strVal val="0-ppt_w/2"/>
                                          </p:val>
                                        </p:tav>
                                      </p:tavLst>
                                    </p:anim>
                                    <p:anim calcmode="lin" valueType="num">
                                      <p:cBhvr additive="base">
                                        <p:cTn id="65" dur="5000"/>
                                        <p:tgtEl>
                                          <p:spTgt spid="21"/>
                                        </p:tgtEl>
                                        <p:attrNameLst>
                                          <p:attrName>ppt_y</p:attrName>
                                        </p:attrNameLst>
                                      </p:cBhvr>
                                      <p:tavLst>
                                        <p:tav tm="0">
                                          <p:val>
                                            <p:strVal val="ppt_y"/>
                                          </p:val>
                                        </p:tav>
                                        <p:tav tm="100000">
                                          <p:val>
                                            <p:strVal val="ppt_y"/>
                                          </p:val>
                                        </p:tav>
                                      </p:tavLst>
                                    </p:anim>
                                    <p:set>
                                      <p:cBhvr>
                                        <p:cTn id="66" dur="1" fill="hold">
                                          <p:stCondLst>
                                            <p:cond delay="4999"/>
                                          </p:stCondLst>
                                        </p:cTn>
                                        <p:tgtEl>
                                          <p:spTgt spid="21"/>
                                        </p:tgtEl>
                                        <p:attrNameLst>
                                          <p:attrName>style.visibility</p:attrName>
                                        </p:attrNameLst>
                                      </p:cBhvr>
                                      <p:to>
                                        <p:strVal val="hidden"/>
                                      </p:to>
                                    </p:set>
                                  </p:childTnLst>
                                </p:cTn>
                              </p:par>
                              <p:par>
                                <p:cTn id="67" presetID="8" presetClass="emph" presetSubtype="0" fill="hold" grpId="2" nodeType="withEffect">
                                  <p:stCondLst>
                                    <p:cond delay="0"/>
                                  </p:stCondLst>
                                  <p:childTnLst>
                                    <p:animRot by="21600000">
                                      <p:cBhvr>
                                        <p:cTn id="68" dur="4000" fill="hold"/>
                                        <p:tgtEl>
                                          <p:spTgt spid="21"/>
                                        </p:tgtEl>
                                        <p:attrNameLst>
                                          <p:attrName>r</p:attrName>
                                        </p:attrNameLst>
                                      </p:cBhvr>
                                    </p:animRot>
                                  </p:childTnLst>
                                </p:cTn>
                              </p:par>
                              <p:par>
                                <p:cTn id="69" presetID="19" presetClass="exit" presetSubtype="5" fill="hold" grpId="3" nodeType="withEffect">
                                  <p:stCondLst>
                                    <p:cond delay="0"/>
                                  </p:stCondLst>
                                  <p:childTnLst>
                                    <p:anim calcmode="lin" valueType="num">
                                      <p:cBhvr>
                                        <p:cTn id="70" dur="4000"/>
                                        <p:tgtEl>
                                          <p:spTgt spid="21"/>
                                        </p:tgtEl>
                                        <p:attrNameLst>
                                          <p:attrName>ppt_w</p:attrName>
                                        </p:attrNameLst>
                                      </p:cBhvr>
                                      <p:tavLst>
                                        <p:tav tm="0">
                                          <p:val>
                                            <p:strVal val="ppt_w"/>
                                          </p:val>
                                        </p:tav>
                                        <p:tav tm="100000">
                                          <p:val>
                                            <p:strVal val="ppt_w"/>
                                          </p:val>
                                        </p:tav>
                                      </p:tavLst>
                                    </p:anim>
                                    <p:anim calcmode="lin" valueType="num">
                                      <p:cBhvr>
                                        <p:cTn id="71" dur="4000"/>
                                        <p:tgtEl>
                                          <p:spTgt spid="2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72" dur="1" fill="hold">
                                          <p:stCondLst>
                                            <p:cond delay="3999"/>
                                          </p:stCondLst>
                                        </p:cTn>
                                        <p:tgtEl>
                                          <p:spTgt spid="21"/>
                                        </p:tgtEl>
                                        <p:attrNameLst>
                                          <p:attrName>style.visibility</p:attrName>
                                        </p:attrNameLst>
                                      </p:cBhvr>
                                      <p:to>
                                        <p:strVal val="hidden"/>
                                      </p:to>
                                    </p:set>
                                  </p:childTnLst>
                                </p:cTn>
                              </p:par>
                              <p:par>
                                <p:cTn id="73" presetID="2" presetClass="exit" presetSubtype="2" fill="hold" grpId="1" nodeType="withEffect">
                                  <p:stCondLst>
                                    <p:cond delay="0"/>
                                  </p:stCondLst>
                                  <p:childTnLst>
                                    <p:anim calcmode="lin" valueType="num">
                                      <p:cBhvr additive="base">
                                        <p:cTn id="74" dur="5000"/>
                                        <p:tgtEl>
                                          <p:spTgt spid="18"/>
                                        </p:tgtEl>
                                        <p:attrNameLst>
                                          <p:attrName>ppt_x</p:attrName>
                                        </p:attrNameLst>
                                      </p:cBhvr>
                                      <p:tavLst>
                                        <p:tav tm="0">
                                          <p:val>
                                            <p:strVal val="ppt_x"/>
                                          </p:val>
                                        </p:tav>
                                        <p:tav tm="100000">
                                          <p:val>
                                            <p:strVal val="1+ppt_w/2"/>
                                          </p:val>
                                        </p:tav>
                                      </p:tavLst>
                                    </p:anim>
                                    <p:anim calcmode="lin" valueType="num">
                                      <p:cBhvr additive="base">
                                        <p:cTn id="75" dur="5000"/>
                                        <p:tgtEl>
                                          <p:spTgt spid="18"/>
                                        </p:tgtEl>
                                        <p:attrNameLst>
                                          <p:attrName>ppt_y</p:attrName>
                                        </p:attrNameLst>
                                      </p:cBhvr>
                                      <p:tavLst>
                                        <p:tav tm="0">
                                          <p:val>
                                            <p:strVal val="ppt_y"/>
                                          </p:val>
                                        </p:tav>
                                        <p:tav tm="100000">
                                          <p:val>
                                            <p:strVal val="ppt_y"/>
                                          </p:val>
                                        </p:tav>
                                      </p:tavLst>
                                    </p:anim>
                                    <p:set>
                                      <p:cBhvr>
                                        <p:cTn id="76" dur="1" fill="hold">
                                          <p:stCondLst>
                                            <p:cond delay="4999"/>
                                          </p:stCondLst>
                                        </p:cTn>
                                        <p:tgtEl>
                                          <p:spTgt spid="18"/>
                                        </p:tgtEl>
                                        <p:attrNameLst>
                                          <p:attrName>style.visibility</p:attrName>
                                        </p:attrNameLst>
                                      </p:cBhvr>
                                      <p:to>
                                        <p:strVal val="hidden"/>
                                      </p:to>
                                    </p:set>
                                  </p:childTnLst>
                                </p:cTn>
                              </p:par>
                              <p:par>
                                <p:cTn id="77" presetID="8" presetClass="emph" presetSubtype="0" fill="hold" grpId="2" nodeType="withEffect">
                                  <p:stCondLst>
                                    <p:cond delay="0"/>
                                  </p:stCondLst>
                                  <p:childTnLst>
                                    <p:animRot by="-21600000">
                                      <p:cBhvr>
                                        <p:cTn id="78" dur="4000" fill="hold"/>
                                        <p:tgtEl>
                                          <p:spTgt spid="18"/>
                                        </p:tgtEl>
                                        <p:attrNameLst>
                                          <p:attrName>r</p:attrName>
                                        </p:attrNameLst>
                                      </p:cBhvr>
                                    </p:animRot>
                                  </p:childTnLst>
                                </p:cTn>
                              </p:par>
                              <p:par>
                                <p:cTn id="79" presetID="19" presetClass="exit" presetSubtype="5" fill="hold" grpId="3" nodeType="withEffect">
                                  <p:stCondLst>
                                    <p:cond delay="0"/>
                                  </p:stCondLst>
                                  <p:childTnLst>
                                    <p:anim calcmode="lin" valueType="num">
                                      <p:cBhvr>
                                        <p:cTn id="80" dur="4000"/>
                                        <p:tgtEl>
                                          <p:spTgt spid="18"/>
                                        </p:tgtEl>
                                        <p:attrNameLst>
                                          <p:attrName>ppt_w</p:attrName>
                                        </p:attrNameLst>
                                      </p:cBhvr>
                                      <p:tavLst>
                                        <p:tav tm="0">
                                          <p:val>
                                            <p:strVal val="ppt_w"/>
                                          </p:val>
                                        </p:tav>
                                        <p:tav tm="100000">
                                          <p:val>
                                            <p:strVal val="ppt_w"/>
                                          </p:val>
                                        </p:tav>
                                      </p:tavLst>
                                    </p:anim>
                                    <p:anim calcmode="lin" valueType="num">
                                      <p:cBhvr>
                                        <p:cTn id="81" dur="4000"/>
                                        <p:tgtEl>
                                          <p:spTgt spid="1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82" dur="1" fill="hold">
                                          <p:stCondLst>
                                            <p:cond delay="3999"/>
                                          </p:stCondLst>
                                        </p:cTn>
                                        <p:tgtEl>
                                          <p:spTgt spid="18"/>
                                        </p:tgtEl>
                                        <p:attrNameLst>
                                          <p:attrName>style.visibility</p:attrName>
                                        </p:attrNameLst>
                                      </p:cBhvr>
                                      <p:to>
                                        <p:strVal val="hidden"/>
                                      </p:to>
                                    </p:set>
                                  </p:childTnLst>
                                </p:cTn>
                              </p:par>
                              <p:par>
                                <p:cTn id="83" presetID="2" presetClass="exit" presetSubtype="2" fill="hold" grpId="1" nodeType="withEffect">
                                  <p:stCondLst>
                                    <p:cond delay="0"/>
                                  </p:stCondLst>
                                  <p:childTnLst>
                                    <p:anim calcmode="lin" valueType="num">
                                      <p:cBhvr additive="base">
                                        <p:cTn id="84" dur="5000"/>
                                        <p:tgtEl>
                                          <p:spTgt spid="19"/>
                                        </p:tgtEl>
                                        <p:attrNameLst>
                                          <p:attrName>ppt_x</p:attrName>
                                        </p:attrNameLst>
                                      </p:cBhvr>
                                      <p:tavLst>
                                        <p:tav tm="0">
                                          <p:val>
                                            <p:strVal val="ppt_x"/>
                                          </p:val>
                                        </p:tav>
                                        <p:tav tm="100000">
                                          <p:val>
                                            <p:strVal val="1+ppt_w/2"/>
                                          </p:val>
                                        </p:tav>
                                      </p:tavLst>
                                    </p:anim>
                                    <p:anim calcmode="lin" valueType="num">
                                      <p:cBhvr additive="base">
                                        <p:cTn id="85" dur="5000"/>
                                        <p:tgtEl>
                                          <p:spTgt spid="19"/>
                                        </p:tgtEl>
                                        <p:attrNameLst>
                                          <p:attrName>ppt_y</p:attrName>
                                        </p:attrNameLst>
                                      </p:cBhvr>
                                      <p:tavLst>
                                        <p:tav tm="0">
                                          <p:val>
                                            <p:strVal val="ppt_y"/>
                                          </p:val>
                                        </p:tav>
                                        <p:tav tm="100000">
                                          <p:val>
                                            <p:strVal val="ppt_y"/>
                                          </p:val>
                                        </p:tav>
                                      </p:tavLst>
                                    </p:anim>
                                    <p:set>
                                      <p:cBhvr>
                                        <p:cTn id="86" dur="1" fill="hold">
                                          <p:stCondLst>
                                            <p:cond delay="4999"/>
                                          </p:stCondLst>
                                        </p:cTn>
                                        <p:tgtEl>
                                          <p:spTgt spid="19"/>
                                        </p:tgtEl>
                                        <p:attrNameLst>
                                          <p:attrName>style.visibility</p:attrName>
                                        </p:attrNameLst>
                                      </p:cBhvr>
                                      <p:to>
                                        <p:strVal val="hidden"/>
                                      </p:to>
                                    </p:set>
                                  </p:childTnLst>
                                </p:cTn>
                              </p:par>
                              <p:par>
                                <p:cTn id="87" presetID="8" presetClass="emph" presetSubtype="0" fill="hold" grpId="2" nodeType="withEffect">
                                  <p:stCondLst>
                                    <p:cond delay="0"/>
                                  </p:stCondLst>
                                  <p:childTnLst>
                                    <p:animRot by="-21600000">
                                      <p:cBhvr>
                                        <p:cTn id="88" dur="4000" fill="hold"/>
                                        <p:tgtEl>
                                          <p:spTgt spid="19"/>
                                        </p:tgtEl>
                                        <p:attrNameLst>
                                          <p:attrName>r</p:attrName>
                                        </p:attrNameLst>
                                      </p:cBhvr>
                                    </p:animRot>
                                  </p:childTnLst>
                                </p:cTn>
                              </p:par>
                              <p:par>
                                <p:cTn id="89" presetID="19" presetClass="exit" presetSubtype="5" fill="hold" grpId="3" nodeType="withEffect">
                                  <p:stCondLst>
                                    <p:cond delay="0"/>
                                  </p:stCondLst>
                                  <p:childTnLst>
                                    <p:anim calcmode="lin" valueType="num">
                                      <p:cBhvr>
                                        <p:cTn id="90" dur="4000"/>
                                        <p:tgtEl>
                                          <p:spTgt spid="19"/>
                                        </p:tgtEl>
                                        <p:attrNameLst>
                                          <p:attrName>ppt_w</p:attrName>
                                        </p:attrNameLst>
                                      </p:cBhvr>
                                      <p:tavLst>
                                        <p:tav tm="0">
                                          <p:val>
                                            <p:strVal val="ppt_w"/>
                                          </p:val>
                                        </p:tav>
                                        <p:tav tm="100000">
                                          <p:val>
                                            <p:strVal val="ppt_w"/>
                                          </p:val>
                                        </p:tav>
                                      </p:tavLst>
                                    </p:anim>
                                    <p:anim calcmode="lin" valueType="num">
                                      <p:cBhvr>
                                        <p:cTn id="91" dur="4000"/>
                                        <p:tgtEl>
                                          <p:spTgt spid="1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92" dur="1" fill="hold">
                                          <p:stCondLst>
                                            <p:cond delay="3999"/>
                                          </p:stCondLst>
                                        </p:cTn>
                                        <p:tgtEl>
                                          <p:spTgt spid="19"/>
                                        </p:tgtEl>
                                        <p:attrNameLst>
                                          <p:attrName>style.visibility</p:attrName>
                                        </p:attrNameLst>
                                      </p:cBhvr>
                                      <p:to>
                                        <p:strVal val="hidden"/>
                                      </p:to>
                                    </p:set>
                                  </p:childTnLst>
                                </p:cTn>
                              </p:par>
                              <p:par>
                                <p:cTn id="93" presetID="2" presetClass="exit" presetSubtype="8" fill="hold" grpId="1" nodeType="withEffect">
                                  <p:stCondLst>
                                    <p:cond delay="0"/>
                                  </p:stCondLst>
                                  <p:childTnLst>
                                    <p:anim calcmode="lin" valueType="num">
                                      <p:cBhvr additive="base">
                                        <p:cTn id="94" dur="5000"/>
                                        <p:tgtEl>
                                          <p:spTgt spid="16"/>
                                        </p:tgtEl>
                                        <p:attrNameLst>
                                          <p:attrName>ppt_x</p:attrName>
                                        </p:attrNameLst>
                                      </p:cBhvr>
                                      <p:tavLst>
                                        <p:tav tm="0">
                                          <p:val>
                                            <p:strVal val="ppt_x"/>
                                          </p:val>
                                        </p:tav>
                                        <p:tav tm="100000">
                                          <p:val>
                                            <p:strVal val="0-ppt_w/2"/>
                                          </p:val>
                                        </p:tav>
                                      </p:tavLst>
                                    </p:anim>
                                    <p:anim calcmode="lin" valueType="num">
                                      <p:cBhvr additive="base">
                                        <p:cTn id="95" dur="5000"/>
                                        <p:tgtEl>
                                          <p:spTgt spid="16"/>
                                        </p:tgtEl>
                                        <p:attrNameLst>
                                          <p:attrName>ppt_y</p:attrName>
                                        </p:attrNameLst>
                                      </p:cBhvr>
                                      <p:tavLst>
                                        <p:tav tm="0">
                                          <p:val>
                                            <p:strVal val="ppt_y"/>
                                          </p:val>
                                        </p:tav>
                                        <p:tav tm="100000">
                                          <p:val>
                                            <p:strVal val="ppt_y"/>
                                          </p:val>
                                        </p:tav>
                                      </p:tavLst>
                                    </p:anim>
                                    <p:set>
                                      <p:cBhvr>
                                        <p:cTn id="96" dur="1" fill="hold">
                                          <p:stCondLst>
                                            <p:cond delay="4999"/>
                                          </p:stCondLst>
                                        </p:cTn>
                                        <p:tgtEl>
                                          <p:spTgt spid="16"/>
                                        </p:tgtEl>
                                        <p:attrNameLst>
                                          <p:attrName>style.visibility</p:attrName>
                                        </p:attrNameLst>
                                      </p:cBhvr>
                                      <p:to>
                                        <p:strVal val="hidden"/>
                                      </p:to>
                                    </p:set>
                                  </p:childTnLst>
                                </p:cTn>
                              </p:par>
                              <p:par>
                                <p:cTn id="97" presetID="8" presetClass="emph" presetSubtype="0" fill="hold" grpId="2" nodeType="withEffect">
                                  <p:stCondLst>
                                    <p:cond delay="0"/>
                                  </p:stCondLst>
                                  <p:childTnLst>
                                    <p:animRot by="-21600000">
                                      <p:cBhvr>
                                        <p:cTn id="98" dur="4000" fill="hold"/>
                                        <p:tgtEl>
                                          <p:spTgt spid="16"/>
                                        </p:tgtEl>
                                        <p:attrNameLst>
                                          <p:attrName>r</p:attrName>
                                        </p:attrNameLst>
                                      </p:cBhvr>
                                    </p:animRot>
                                  </p:childTnLst>
                                </p:cTn>
                              </p:par>
                              <p:par>
                                <p:cTn id="99" presetID="19" presetClass="exit" presetSubtype="5" fill="hold" grpId="3" nodeType="withEffect">
                                  <p:stCondLst>
                                    <p:cond delay="0"/>
                                  </p:stCondLst>
                                  <p:childTnLst>
                                    <p:anim calcmode="lin" valueType="num">
                                      <p:cBhvr>
                                        <p:cTn id="100" dur="4000"/>
                                        <p:tgtEl>
                                          <p:spTgt spid="16"/>
                                        </p:tgtEl>
                                        <p:attrNameLst>
                                          <p:attrName>ppt_w</p:attrName>
                                        </p:attrNameLst>
                                      </p:cBhvr>
                                      <p:tavLst>
                                        <p:tav tm="0">
                                          <p:val>
                                            <p:strVal val="ppt_w"/>
                                          </p:val>
                                        </p:tav>
                                        <p:tav tm="100000">
                                          <p:val>
                                            <p:strVal val="ppt_w"/>
                                          </p:val>
                                        </p:tav>
                                      </p:tavLst>
                                    </p:anim>
                                    <p:anim calcmode="lin" valueType="num">
                                      <p:cBhvr>
                                        <p:cTn id="101" dur="4000"/>
                                        <p:tgtEl>
                                          <p:spTgt spid="1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02" dur="1" fill="hold">
                                          <p:stCondLst>
                                            <p:cond delay="3999"/>
                                          </p:stCondLst>
                                        </p:cTn>
                                        <p:tgtEl>
                                          <p:spTgt spid="16"/>
                                        </p:tgtEl>
                                        <p:attrNameLst>
                                          <p:attrName>style.visibility</p:attrName>
                                        </p:attrNameLst>
                                      </p:cBhvr>
                                      <p:to>
                                        <p:strVal val="hidden"/>
                                      </p:to>
                                    </p:set>
                                  </p:childTnLst>
                                </p:cTn>
                              </p:par>
                              <p:par>
                                <p:cTn id="103" presetID="2" presetClass="exit" presetSubtype="8" fill="hold" grpId="1" nodeType="withEffect">
                                  <p:stCondLst>
                                    <p:cond delay="0"/>
                                  </p:stCondLst>
                                  <p:childTnLst>
                                    <p:anim calcmode="lin" valueType="num">
                                      <p:cBhvr additive="base">
                                        <p:cTn id="104" dur="5000"/>
                                        <p:tgtEl>
                                          <p:spTgt spid="17"/>
                                        </p:tgtEl>
                                        <p:attrNameLst>
                                          <p:attrName>ppt_x</p:attrName>
                                        </p:attrNameLst>
                                      </p:cBhvr>
                                      <p:tavLst>
                                        <p:tav tm="0">
                                          <p:val>
                                            <p:strVal val="ppt_x"/>
                                          </p:val>
                                        </p:tav>
                                        <p:tav tm="100000">
                                          <p:val>
                                            <p:strVal val="0-ppt_w/2"/>
                                          </p:val>
                                        </p:tav>
                                      </p:tavLst>
                                    </p:anim>
                                    <p:anim calcmode="lin" valueType="num">
                                      <p:cBhvr additive="base">
                                        <p:cTn id="105" dur="5000"/>
                                        <p:tgtEl>
                                          <p:spTgt spid="17"/>
                                        </p:tgtEl>
                                        <p:attrNameLst>
                                          <p:attrName>ppt_y</p:attrName>
                                        </p:attrNameLst>
                                      </p:cBhvr>
                                      <p:tavLst>
                                        <p:tav tm="0">
                                          <p:val>
                                            <p:strVal val="ppt_y"/>
                                          </p:val>
                                        </p:tav>
                                        <p:tav tm="100000">
                                          <p:val>
                                            <p:strVal val="ppt_y"/>
                                          </p:val>
                                        </p:tav>
                                      </p:tavLst>
                                    </p:anim>
                                    <p:set>
                                      <p:cBhvr>
                                        <p:cTn id="106" dur="1" fill="hold">
                                          <p:stCondLst>
                                            <p:cond delay="4999"/>
                                          </p:stCondLst>
                                        </p:cTn>
                                        <p:tgtEl>
                                          <p:spTgt spid="17"/>
                                        </p:tgtEl>
                                        <p:attrNameLst>
                                          <p:attrName>style.visibility</p:attrName>
                                        </p:attrNameLst>
                                      </p:cBhvr>
                                      <p:to>
                                        <p:strVal val="hidden"/>
                                      </p:to>
                                    </p:set>
                                  </p:childTnLst>
                                </p:cTn>
                              </p:par>
                              <p:par>
                                <p:cTn id="107" presetID="8" presetClass="emph" presetSubtype="0" fill="hold" grpId="2" nodeType="withEffect">
                                  <p:stCondLst>
                                    <p:cond delay="0"/>
                                  </p:stCondLst>
                                  <p:childTnLst>
                                    <p:animRot by="-21600000">
                                      <p:cBhvr>
                                        <p:cTn id="108" dur="4000" fill="hold"/>
                                        <p:tgtEl>
                                          <p:spTgt spid="17"/>
                                        </p:tgtEl>
                                        <p:attrNameLst>
                                          <p:attrName>r</p:attrName>
                                        </p:attrNameLst>
                                      </p:cBhvr>
                                    </p:animRot>
                                  </p:childTnLst>
                                </p:cTn>
                              </p:par>
                              <p:par>
                                <p:cTn id="109" presetID="19" presetClass="exit" presetSubtype="5" fill="hold" grpId="3" nodeType="withEffect">
                                  <p:stCondLst>
                                    <p:cond delay="0"/>
                                  </p:stCondLst>
                                  <p:childTnLst>
                                    <p:anim calcmode="lin" valueType="num">
                                      <p:cBhvr>
                                        <p:cTn id="110" dur="4000"/>
                                        <p:tgtEl>
                                          <p:spTgt spid="17"/>
                                        </p:tgtEl>
                                        <p:attrNameLst>
                                          <p:attrName>ppt_w</p:attrName>
                                        </p:attrNameLst>
                                      </p:cBhvr>
                                      <p:tavLst>
                                        <p:tav tm="0">
                                          <p:val>
                                            <p:strVal val="ppt_w"/>
                                          </p:val>
                                        </p:tav>
                                        <p:tav tm="100000">
                                          <p:val>
                                            <p:strVal val="ppt_w"/>
                                          </p:val>
                                        </p:tav>
                                      </p:tavLst>
                                    </p:anim>
                                    <p:anim calcmode="lin" valueType="num">
                                      <p:cBhvr>
                                        <p:cTn id="111" dur="4000"/>
                                        <p:tgtEl>
                                          <p:spTgt spid="1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12" dur="1" fill="hold">
                                          <p:stCondLst>
                                            <p:cond delay="3999"/>
                                          </p:stCondLst>
                                        </p:cTn>
                                        <p:tgtEl>
                                          <p:spTgt spid="17"/>
                                        </p:tgtEl>
                                        <p:attrNameLst>
                                          <p:attrName>style.visibility</p:attrName>
                                        </p:attrNameLst>
                                      </p:cBhvr>
                                      <p:to>
                                        <p:strVal val="hidden"/>
                                      </p:to>
                                    </p:set>
                                  </p:childTnLst>
                                </p:cTn>
                              </p:par>
                              <p:par>
                                <p:cTn id="113" presetID="2" presetClass="exit" presetSubtype="2" fill="hold" grpId="1" nodeType="withEffect">
                                  <p:stCondLst>
                                    <p:cond delay="0"/>
                                  </p:stCondLst>
                                  <p:childTnLst>
                                    <p:anim calcmode="lin" valueType="num">
                                      <p:cBhvr additive="base">
                                        <p:cTn id="114" dur="5000"/>
                                        <p:tgtEl>
                                          <p:spTgt spid="15"/>
                                        </p:tgtEl>
                                        <p:attrNameLst>
                                          <p:attrName>ppt_x</p:attrName>
                                        </p:attrNameLst>
                                      </p:cBhvr>
                                      <p:tavLst>
                                        <p:tav tm="0">
                                          <p:val>
                                            <p:strVal val="ppt_x"/>
                                          </p:val>
                                        </p:tav>
                                        <p:tav tm="100000">
                                          <p:val>
                                            <p:strVal val="1+ppt_w/2"/>
                                          </p:val>
                                        </p:tav>
                                      </p:tavLst>
                                    </p:anim>
                                    <p:anim calcmode="lin" valueType="num">
                                      <p:cBhvr additive="base">
                                        <p:cTn id="115" dur="5000"/>
                                        <p:tgtEl>
                                          <p:spTgt spid="15"/>
                                        </p:tgtEl>
                                        <p:attrNameLst>
                                          <p:attrName>ppt_y</p:attrName>
                                        </p:attrNameLst>
                                      </p:cBhvr>
                                      <p:tavLst>
                                        <p:tav tm="0">
                                          <p:val>
                                            <p:strVal val="ppt_y"/>
                                          </p:val>
                                        </p:tav>
                                        <p:tav tm="100000">
                                          <p:val>
                                            <p:strVal val="ppt_y"/>
                                          </p:val>
                                        </p:tav>
                                      </p:tavLst>
                                    </p:anim>
                                    <p:set>
                                      <p:cBhvr>
                                        <p:cTn id="116" dur="1" fill="hold">
                                          <p:stCondLst>
                                            <p:cond delay="4999"/>
                                          </p:stCondLst>
                                        </p:cTn>
                                        <p:tgtEl>
                                          <p:spTgt spid="15"/>
                                        </p:tgtEl>
                                        <p:attrNameLst>
                                          <p:attrName>style.visibility</p:attrName>
                                        </p:attrNameLst>
                                      </p:cBhvr>
                                      <p:to>
                                        <p:strVal val="hidden"/>
                                      </p:to>
                                    </p:set>
                                  </p:childTnLst>
                                </p:cTn>
                              </p:par>
                              <p:par>
                                <p:cTn id="117" presetID="19" presetClass="exit" presetSubtype="5" fill="hold" grpId="3" nodeType="withEffect">
                                  <p:stCondLst>
                                    <p:cond delay="0"/>
                                  </p:stCondLst>
                                  <p:childTnLst>
                                    <p:anim calcmode="lin" valueType="num">
                                      <p:cBhvr>
                                        <p:cTn id="118" dur="4000"/>
                                        <p:tgtEl>
                                          <p:spTgt spid="15"/>
                                        </p:tgtEl>
                                        <p:attrNameLst>
                                          <p:attrName>ppt_w</p:attrName>
                                        </p:attrNameLst>
                                      </p:cBhvr>
                                      <p:tavLst>
                                        <p:tav tm="0">
                                          <p:val>
                                            <p:strVal val="ppt_w"/>
                                          </p:val>
                                        </p:tav>
                                        <p:tav tm="100000">
                                          <p:val>
                                            <p:strVal val="ppt_w"/>
                                          </p:val>
                                        </p:tav>
                                      </p:tavLst>
                                    </p:anim>
                                    <p:anim calcmode="lin" valueType="num">
                                      <p:cBhvr>
                                        <p:cTn id="119" dur="4000"/>
                                        <p:tgtEl>
                                          <p:spTgt spid="1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20" dur="1" fill="hold">
                                          <p:stCondLst>
                                            <p:cond delay="3999"/>
                                          </p:stCondLst>
                                        </p:cTn>
                                        <p:tgtEl>
                                          <p:spTgt spid="15"/>
                                        </p:tgtEl>
                                        <p:attrNameLst>
                                          <p:attrName>style.visibility</p:attrName>
                                        </p:attrNameLst>
                                      </p:cBhvr>
                                      <p:to>
                                        <p:strVal val="hidden"/>
                                      </p:to>
                                    </p:set>
                                  </p:childTnLst>
                                </p:cTn>
                              </p:par>
                              <p:par>
                                <p:cTn id="121" presetID="8" presetClass="emph" presetSubtype="0" fill="hold" grpId="2" nodeType="withEffect">
                                  <p:stCondLst>
                                    <p:cond delay="0"/>
                                  </p:stCondLst>
                                  <p:childTnLst>
                                    <p:animRot by="21600000">
                                      <p:cBhvr>
                                        <p:cTn id="122" dur="4000" fill="hold"/>
                                        <p:tgtEl>
                                          <p:spTgt spid="15"/>
                                        </p:tgtEl>
                                        <p:attrNameLst>
                                          <p:attrName>r</p:attrName>
                                        </p:attrNameLst>
                                      </p:cBhvr>
                                    </p:animRot>
                                  </p:childTnLst>
                                </p:cTn>
                              </p:par>
                              <p:par>
                                <p:cTn id="123" presetID="2" presetClass="exit" presetSubtype="2" fill="hold" grpId="1" nodeType="withEffect">
                                  <p:stCondLst>
                                    <p:cond delay="0"/>
                                  </p:stCondLst>
                                  <p:childTnLst>
                                    <p:anim calcmode="lin" valueType="num">
                                      <p:cBhvr additive="base">
                                        <p:cTn id="124" dur="5000"/>
                                        <p:tgtEl>
                                          <p:spTgt spid="14"/>
                                        </p:tgtEl>
                                        <p:attrNameLst>
                                          <p:attrName>ppt_x</p:attrName>
                                        </p:attrNameLst>
                                      </p:cBhvr>
                                      <p:tavLst>
                                        <p:tav tm="0">
                                          <p:val>
                                            <p:strVal val="ppt_x"/>
                                          </p:val>
                                        </p:tav>
                                        <p:tav tm="100000">
                                          <p:val>
                                            <p:strVal val="1+ppt_w/2"/>
                                          </p:val>
                                        </p:tav>
                                      </p:tavLst>
                                    </p:anim>
                                    <p:anim calcmode="lin" valueType="num">
                                      <p:cBhvr additive="base">
                                        <p:cTn id="125" dur="5000"/>
                                        <p:tgtEl>
                                          <p:spTgt spid="14"/>
                                        </p:tgtEl>
                                        <p:attrNameLst>
                                          <p:attrName>ppt_y</p:attrName>
                                        </p:attrNameLst>
                                      </p:cBhvr>
                                      <p:tavLst>
                                        <p:tav tm="0">
                                          <p:val>
                                            <p:strVal val="ppt_y"/>
                                          </p:val>
                                        </p:tav>
                                        <p:tav tm="100000">
                                          <p:val>
                                            <p:strVal val="ppt_y"/>
                                          </p:val>
                                        </p:tav>
                                      </p:tavLst>
                                    </p:anim>
                                    <p:set>
                                      <p:cBhvr>
                                        <p:cTn id="126" dur="1" fill="hold">
                                          <p:stCondLst>
                                            <p:cond delay="4999"/>
                                          </p:stCondLst>
                                        </p:cTn>
                                        <p:tgtEl>
                                          <p:spTgt spid="14"/>
                                        </p:tgtEl>
                                        <p:attrNameLst>
                                          <p:attrName>style.visibility</p:attrName>
                                        </p:attrNameLst>
                                      </p:cBhvr>
                                      <p:to>
                                        <p:strVal val="hidden"/>
                                      </p:to>
                                    </p:set>
                                  </p:childTnLst>
                                </p:cTn>
                              </p:par>
                              <p:par>
                                <p:cTn id="127" presetID="19" presetClass="exit" presetSubtype="5" fill="hold" grpId="3" nodeType="withEffect">
                                  <p:stCondLst>
                                    <p:cond delay="0"/>
                                  </p:stCondLst>
                                  <p:childTnLst>
                                    <p:anim calcmode="lin" valueType="num">
                                      <p:cBhvr>
                                        <p:cTn id="128" dur="4000"/>
                                        <p:tgtEl>
                                          <p:spTgt spid="14"/>
                                        </p:tgtEl>
                                        <p:attrNameLst>
                                          <p:attrName>ppt_w</p:attrName>
                                        </p:attrNameLst>
                                      </p:cBhvr>
                                      <p:tavLst>
                                        <p:tav tm="0">
                                          <p:val>
                                            <p:strVal val="ppt_w"/>
                                          </p:val>
                                        </p:tav>
                                        <p:tav tm="100000">
                                          <p:val>
                                            <p:strVal val="ppt_w"/>
                                          </p:val>
                                        </p:tav>
                                      </p:tavLst>
                                    </p:anim>
                                    <p:anim calcmode="lin" valueType="num">
                                      <p:cBhvr>
                                        <p:cTn id="129" dur="4000"/>
                                        <p:tgtEl>
                                          <p:spTgt spid="1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30" dur="1" fill="hold">
                                          <p:stCondLst>
                                            <p:cond delay="3999"/>
                                          </p:stCondLst>
                                        </p:cTn>
                                        <p:tgtEl>
                                          <p:spTgt spid="14"/>
                                        </p:tgtEl>
                                        <p:attrNameLst>
                                          <p:attrName>style.visibility</p:attrName>
                                        </p:attrNameLst>
                                      </p:cBhvr>
                                      <p:to>
                                        <p:strVal val="hidden"/>
                                      </p:to>
                                    </p:set>
                                  </p:childTnLst>
                                </p:cTn>
                              </p:par>
                              <p:par>
                                <p:cTn id="131" presetID="8" presetClass="emph" presetSubtype="0" fill="hold" grpId="2" nodeType="withEffect">
                                  <p:stCondLst>
                                    <p:cond delay="0"/>
                                  </p:stCondLst>
                                  <p:childTnLst>
                                    <p:animRot by="21600000">
                                      <p:cBhvr>
                                        <p:cTn id="132" dur="4000" fill="hold"/>
                                        <p:tgtEl>
                                          <p:spTgt spid="14"/>
                                        </p:tgtEl>
                                        <p:attrNameLst>
                                          <p:attrName>r</p:attrName>
                                        </p:attrNameLst>
                                      </p:cBhvr>
                                    </p:animRot>
                                  </p:childTnLst>
                                </p:cTn>
                              </p:par>
                              <p:par>
                                <p:cTn id="133" presetID="2" presetClass="exit" presetSubtype="8" fill="hold" grpId="1" nodeType="withEffect">
                                  <p:stCondLst>
                                    <p:cond delay="0"/>
                                  </p:stCondLst>
                                  <p:childTnLst>
                                    <p:anim calcmode="lin" valueType="num">
                                      <p:cBhvr additive="base">
                                        <p:cTn id="134" dur="5000"/>
                                        <p:tgtEl>
                                          <p:spTgt spid="5"/>
                                        </p:tgtEl>
                                        <p:attrNameLst>
                                          <p:attrName>ppt_x</p:attrName>
                                        </p:attrNameLst>
                                      </p:cBhvr>
                                      <p:tavLst>
                                        <p:tav tm="0">
                                          <p:val>
                                            <p:strVal val="ppt_x"/>
                                          </p:val>
                                        </p:tav>
                                        <p:tav tm="100000">
                                          <p:val>
                                            <p:strVal val="0-ppt_w/2"/>
                                          </p:val>
                                        </p:tav>
                                      </p:tavLst>
                                    </p:anim>
                                    <p:anim calcmode="lin" valueType="num">
                                      <p:cBhvr additive="base">
                                        <p:cTn id="135" dur="5000"/>
                                        <p:tgtEl>
                                          <p:spTgt spid="5"/>
                                        </p:tgtEl>
                                        <p:attrNameLst>
                                          <p:attrName>ppt_y</p:attrName>
                                        </p:attrNameLst>
                                      </p:cBhvr>
                                      <p:tavLst>
                                        <p:tav tm="0">
                                          <p:val>
                                            <p:strVal val="ppt_y"/>
                                          </p:val>
                                        </p:tav>
                                        <p:tav tm="100000">
                                          <p:val>
                                            <p:strVal val="ppt_y"/>
                                          </p:val>
                                        </p:tav>
                                      </p:tavLst>
                                    </p:anim>
                                    <p:set>
                                      <p:cBhvr>
                                        <p:cTn id="136" dur="1" fill="hold">
                                          <p:stCondLst>
                                            <p:cond delay="4999"/>
                                          </p:stCondLst>
                                        </p:cTn>
                                        <p:tgtEl>
                                          <p:spTgt spid="5"/>
                                        </p:tgtEl>
                                        <p:attrNameLst>
                                          <p:attrName>style.visibility</p:attrName>
                                        </p:attrNameLst>
                                      </p:cBhvr>
                                      <p:to>
                                        <p:strVal val="hidden"/>
                                      </p:to>
                                    </p:set>
                                  </p:childTnLst>
                                </p:cTn>
                              </p:par>
                              <p:par>
                                <p:cTn id="137" presetID="8" presetClass="emph" presetSubtype="0" fill="hold" grpId="2" nodeType="withEffect">
                                  <p:stCondLst>
                                    <p:cond delay="0"/>
                                  </p:stCondLst>
                                  <p:childTnLst>
                                    <p:animRot by="21600000">
                                      <p:cBhvr>
                                        <p:cTn id="138" dur="4000" fill="hold"/>
                                        <p:tgtEl>
                                          <p:spTgt spid="5"/>
                                        </p:tgtEl>
                                        <p:attrNameLst>
                                          <p:attrName>r</p:attrName>
                                        </p:attrNameLst>
                                      </p:cBhvr>
                                    </p:animRot>
                                  </p:childTnLst>
                                </p:cTn>
                              </p:par>
                              <p:par>
                                <p:cTn id="139" presetID="19" presetClass="exit" presetSubtype="5" fill="hold" grpId="3" nodeType="withEffect">
                                  <p:stCondLst>
                                    <p:cond delay="0"/>
                                  </p:stCondLst>
                                  <p:childTnLst>
                                    <p:anim calcmode="lin" valueType="num">
                                      <p:cBhvr>
                                        <p:cTn id="140" dur="4000"/>
                                        <p:tgtEl>
                                          <p:spTgt spid="5"/>
                                        </p:tgtEl>
                                        <p:attrNameLst>
                                          <p:attrName>ppt_w</p:attrName>
                                        </p:attrNameLst>
                                      </p:cBhvr>
                                      <p:tavLst>
                                        <p:tav tm="0">
                                          <p:val>
                                            <p:strVal val="ppt_w"/>
                                          </p:val>
                                        </p:tav>
                                        <p:tav tm="100000">
                                          <p:val>
                                            <p:strVal val="ppt_w"/>
                                          </p:val>
                                        </p:tav>
                                      </p:tavLst>
                                    </p:anim>
                                    <p:anim calcmode="lin" valueType="num">
                                      <p:cBhvr>
                                        <p:cTn id="141" dur="4000"/>
                                        <p:tgtEl>
                                          <p:spTgt spid="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42" dur="1" fill="hold">
                                          <p:stCondLst>
                                            <p:cond delay="3999"/>
                                          </p:stCondLst>
                                        </p:cTn>
                                        <p:tgtEl>
                                          <p:spTgt spid="5"/>
                                        </p:tgtEl>
                                        <p:attrNameLst>
                                          <p:attrName>style.visibility</p:attrName>
                                        </p:attrNameLst>
                                      </p:cBhvr>
                                      <p:to>
                                        <p:strVal val="hidden"/>
                                      </p:to>
                                    </p:set>
                                  </p:childTnLst>
                                </p:cTn>
                              </p:par>
                              <p:par>
                                <p:cTn id="143" presetID="2" presetClass="exit" presetSubtype="8" fill="hold" grpId="1" nodeType="withEffect">
                                  <p:stCondLst>
                                    <p:cond delay="0"/>
                                  </p:stCondLst>
                                  <p:childTnLst>
                                    <p:anim calcmode="lin" valueType="num">
                                      <p:cBhvr additive="base">
                                        <p:cTn id="144" dur="5000"/>
                                        <p:tgtEl>
                                          <p:spTgt spid="3"/>
                                        </p:tgtEl>
                                        <p:attrNameLst>
                                          <p:attrName>ppt_x</p:attrName>
                                        </p:attrNameLst>
                                      </p:cBhvr>
                                      <p:tavLst>
                                        <p:tav tm="0">
                                          <p:val>
                                            <p:strVal val="ppt_x"/>
                                          </p:val>
                                        </p:tav>
                                        <p:tav tm="100000">
                                          <p:val>
                                            <p:strVal val="0-ppt_w/2"/>
                                          </p:val>
                                        </p:tav>
                                      </p:tavLst>
                                    </p:anim>
                                    <p:anim calcmode="lin" valueType="num">
                                      <p:cBhvr additive="base">
                                        <p:cTn id="145" dur="5000"/>
                                        <p:tgtEl>
                                          <p:spTgt spid="3"/>
                                        </p:tgtEl>
                                        <p:attrNameLst>
                                          <p:attrName>ppt_y</p:attrName>
                                        </p:attrNameLst>
                                      </p:cBhvr>
                                      <p:tavLst>
                                        <p:tav tm="0">
                                          <p:val>
                                            <p:strVal val="ppt_y"/>
                                          </p:val>
                                        </p:tav>
                                        <p:tav tm="100000">
                                          <p:val>
                                            <p:strVal val="ppt_y"/>
                                          </p:val>
                                        </p:tav>
                                      </p:tavLst>
                                    </p:anim>
                                    <p:set>
                                      <p:cBhvr>
                                        <p:cTn id="146" dur="1" fill="hold">
                                          <p:stCondLst>
                                            <p:cond delay="4999"/>
                                          </p:stCondLst>
                                        </p:cTn>
                                        <p:tgtEl>
                                          <p:spTgt spid="3"/>
                                        </p:tgtEl>
                                        <p:attrNameLst>
                                          <p:attrName>style.visibility</p:attrName>
                                        </p:attrNameLst>
                                      </p:cBhvr>
                                      <p:to>
                                        <p:strVal val="hidden"/>
                                      </p:to>
                                    </p:set>
                                  </p:childTnLst>
                                </p:cTn>
                              </p:par>
                              <p:par>
                                <p:cTn id="147" presetID="8" presetClass="emph" presetSubtype="0" fill="hold" grpId="2" nodeType="withEffect">
                                  <p:stCondLst>
                                    <p:cond delay="0"/>
                                  </p:stCondLst>
                                  <p:childTnLst>
                                    <p:animRot by="-21600000">
                                      <p:cBhvr>
                                        <p:cTn id="148" dur="4000" fill="hold"/>
                                        <p:tgtEl>
                                          <p:spTgt spid="3"/>
                                        </p:tgtEl>
                                        <p:attrNameLst>
                                          <p:attrName>r</p:attrName>
                                        </p:attrNameLst>
                                      </p:cBhvr>
                                    </p:animRot>
                                  </p:childTnLst>
                                </p:cTn>
                              </p:par>
                              <p:par>
                                <p:cTn id="149" presetID="19" presetClass="exit" presetSubtype="5" fill="hold" grpId="3" nodeType="withEffect">
                                  <p:stCondLst>
                                    <p:cond delay="0"/>
                                  </p:stCondLst>
                                  <p:childTnLst>
                                    <p:anim calcmode="lin" valueType="num">
                                      <p:cBhvr>
                                        <p:cTn id="150" dur="4000"/>
                                        <p:tgtEl>
                                          <p:spTgt spid="3"/>
                                        </p:tgtEl>
                                        <p:attrNameLst>
                                          <p:attrName>ppt_w</p:attrName>
                                        </p:attrNameLst>
                                      </p:cBhvr>
                                      <p:tavLst>
                                        <p:tav tm="0">
                                          <p:val>
                                            <p:strVal val="ppt_w"/>
                                          </p:val>
                                        </p:tav>
                                        <p:tav tm="100000">
                                          <p:val>
                                            <p:strVal val="ppt_w"/>
                                          </p:val>
                                        </p:tav>
                                      </p:tavLst>
                                    </p:anim>
                                    <p:anim calcmode="lin" valueType="num">
                                      <p:cBhvr>
                                        <p:cTn id="151" dur="4000"/>
                                        <p:tgtEl>
                                          <p:spTgt spid="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52" dur="1" fill="hold">
                                          <p:stCondLst>
                                            <p:cond delay="3999"/>
                                          </p:stCondLst>
                                        </p:cTn>
                                        <p:tgtEl>
                                          <p:spTgt spid="3"/>
                                        </p:tgtEl>
                                        <p:attrNameLst>
                                          <p:attrName>style.visibility</p:attrName>
                                        </p:attrNameLst>
                                      </p:cBhvr>
                                      <p:to>
                                        <p:strVal val="hidden"/>
                                      </p:to>
                                    </p:set>
                                  </p:childTnLst>
                                </p:cTn>
                              </p:par>
                              <p:par>
                                <p:cTn id="153" presetID="2" presetClass="exit" presetSubtype="2" fill="hold" grpId="1" nodeType="withEffect">
                                  <p:stCondLst>
                                    <p:cond delay="0"/>
                                  </p:stCondLst>
                                  <p:childTnLst>
                                    <p:anim calcmode="lin" valueType="num">
                                      <p:cBhvr additive="base">
                                        <p:cTn id="154" dur="5000"/>
                                        <p:tgtEl>
                                          <p:spTgt spid="4"/>
                                        </p:tgtEl>
                                        <p:attrNameLst>
                                          <p:attrName>ppt_x</p:attrName>
                                        </p:attrNameLst>
                                      </p:cBhvr>
                                      <p:tavLst>
                                        <p:tav tm="0">
                                          <p:val>
                                            <p:strVal val="ppt_x"/>
                                          </p:val>
                                        </p:tav>
                                        <p:tav tm="100000">
                                          <p:val>
                                            <p:strVal val="1+ppt_w/2"/>
                                          </p:val>
                                        </p:tav>
                                      </p:tavLst>
                                    </p:anim>
                                    <p:anim calcmode="lin" valueType="num">
                                      <p:cBhvr additive="base">
                                        <p:cTn id="155" dur="5000"/>
                                        <p:tgtEl>
                                          <p:spTgt spid="4"/>
                                        </p:tgtEl>
                                        <p:attrNameLst>
                                          <p:attrName>ppt_y</p:attrName>
                                        </p:attrNameLst>
                                      </p:cBhvr>
                                      <p:tavLst>
                                        <p:tav tm="0">
                                          <p:val>
                                            <p:strVal val="ppt_y"/>
                                          </p:val>
                                        </p:tav>
                                        <p:tav tm="100000">
                                          <p:val>
                                            <p:strVal val="ppt_y"/>
                                          </p:val>
                                        </p:tav>
                                      </p:tavLst>
                                    </p:anim>
                                    <p:set>
                                      <p:cBhvr>
                                        <p:cTn id="156" dur="1" fill="hold">
                                          <p:stCondLst>
                                            <p:cond delay="4999"/>
                                          </p:stCondLst>
                                        </p:cTn>
                                        <p:tgtEl>
                                          <p:spTgt spid="4"/>
                                        </p:tgtEl>
                                        <p:attrNameLst>
                                          <p:attrName>style.visibility</p:attrName>
                                        </p:attrNameLst>
                                      </p:cBhvr>
                                      <p:to>
                                        <p:strVal val="hidden"/>
                                      </p:to>
                                    </p:set>
                                  </p:childTnLst>
                                </p:cTn>
                              </p:par>
                              <p:par>
                                <p:cTn id="157" presetID="8" presetClass="emph" presetSubtype="0" fill="hold" grpId="2" nodeType="withEffect">
                                  <p:stCondLst>
                                    <p:cond delay="0"/>
                                  </p:stCondLst>
                                  <p:childTnLst>
                                    <p:animRot by="-21600000">
                                      <p:cBhvr>
                                        <p:cTn id="158" dur="4000" fill="hold"/>
                                        <p:tgtEl>
                                          <p:spTgt spid="4"/>
                                        </p:tgtEl>
                                        <p:attrNameLst>
                                          <p:attrName>r</p:attrName>
                                        </p:attrNameLst>
                                      </p:cBhvr>
                                    </p:animRot>
                                  </p:childTnLst>
                                </p:cTn>
                              </p:par>
                              <p:par>
                                <p:cTn id="159" presetID="19" presetClass="exit" presetSubtype="5" fill="hold" grpId="3" nodeType="withEffect">
                                  <p:stCondLst>
                                    <p:cond delay="0"/>
                                  </p:stCondLst>
                                  <p:childTnLst>
                                    <p:anim calcmode="lin" valueType="num">
                                      <p:cBhvr>
                                        <p:cTn id="160" dur="4000"/>
                                        <p:tgtEl>
                                          <p:spTgt spid="4"/>
                                        </p:tgtEl>
                                        <p:attrNameLst>
                                          <p:attrName>ppt_w</p:attrName>
                                        </p:attrNameLst>
                                      </p:cBhvr>
                                      <p:tavLst>
                                        <p:tav tm="0">
                                          <p:val>
                                            <p:strVal val="ppt_w"/>
                                          </p:val>
                                        </p:tav>
                                        <p:tav tm="100000">
                                          <p:val>
                                            <p:strVal val="ppt_w"/>
                                          </p:val>
                                        </p:tav>
                                      </p:tavLst>
                                    </p:anim>
                                    <p:anim calcmode="lin" valueType="num">
                                      <p:cBhvr>
                                        <p:cTn id="161" dur="4000"/>
                                        <p:tgtEl>
                                          <p:spTgt spid="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62" dur="1" fill="hold">
                                          <p:stCondLst>
                                            <p:cond delay="3999"/>
                                          </p:stCondLst>
                                        </p:cTn>
                                        <p:tgtEl>
                                          <p:spTgt spid="4"/>
                                        </p:tgtEl>
                                        <p:attrNameLst>
                                          <p:attrName>style.visibility</p:attrName>
                                        </p:attrNameLst>
                                      </p:cBhvr>
                                      <p:to>
                                        <p:strVal val="hidden"/>
                                      </p:to>
                                    </p:set>
                                  </p:childTnLst>
                                </p:cTn>
                              </p:par>
                              <p:par>
                                <p:cTn id="163" presetID="2" presetClass="exit" presetSubtype="2" fill="hold" grpId="1" nodeType="withEffect">
                                  <p:stCondLst>
                                    <p:cond delay="0"/>
                                  </p:stCondLst>
                                  <p:childTnLst>
                                    <p:anim calcmode="lin" valueType="num">
                                      <p:cBhvr additive="base">
                                        <p:cTn id="164" dur="5000"/>
                                        <p:tgtEl>
                                          <p:spTgt spid="2"/>
                                        </p:tgtEl>
                                        <p:attrNameLst>
                                          <p:attrName>ppt_x</p:attrName>
                                        </p:attrNameLst>
                                      </p:cBhvr>
                                      <p:tavLst>
                                        <p:tav tm="0">
                                          <p:val>
                                            <p:strVal val="ppt_x"/>
                                          </p:val>
                                        </p:tav>
                                        <p:tav tm="100000">
                                          <p:val>
                                            <p:strVal val="1+ppt_w/2"/>
                                          </p:val>
                                        </p:tav>
                                      </p:tavLst>
                                    </p:anim>
                                    <p:anim calcmode="lin" valueType="num">
                                      <p:cBhvr additive="base">
                                        <p:cTn id="165" dur="5000"/>
                                        <p:tgtEl>
                                          <p:spTgt spid="2"/>
                                        </p:tgtEl>
                                        <p:attrNameLst>
                                          <p:attrName>ppt_y</p:attrName>
                                        </p:attrNameLst>
                                      </p:cBhvr>
                                      <p:tavLst>
                                        <p:tav tm="0">
                                          <p:val>
                                            <p:strVal val="ppt_y"/>
                                          </p:val>
                                        </p:tav>
                                        <p:tav tm="100000">
                                          <p:val>
                                            <p:strVal val="ppt_y"/>
                                          </p:val>
                                        </p:tav>
                                      </p:tavLst>
                                    </p:anim>
                                    <p:set>
                                      <p:cBhvr>
                                        <p:cTn id="166" dur="1" fill="hold">
                                          <p:stCondLst>
                                            <p:cond delay="4999"/>
                                          </p:stCondLst>
                                        </p:cTn>
                                        <p:tgtEl>
                                          <p:spTgt spid="2"/>
                                        </p:tgtEl>
                                        <p:attrNameLst>
                                          <p:attrName>style.visibility</p:attrName>
                                        </p:attrNameLst>
                                      </p:cBhvr>
                                      <p:to>
                                        <p:strVal val="hidden"/>
                                      </p:to>
                                    </p:set>
                                  </p:childTnLst>
                                </p:cTn>
                              </p:par>
                              <p:par>
                                <p:cTn id="167" presetID="19" presetClass="exit" presetSubtype="5" fill="hold" grpId="3" nodeType="withEffect">
                                  <p:stCondLst>
                                    <p:cond delay="0"/>
                                  </p:stCondLst>
                                  <p:childTnLst>
                                    <p:anim calcmode="lin" valueType="num">
                                      <p:cBhvr>
                                        <p:cTn id="168" dur="4000"/>
                                        <p:tgtEl>
                                          <p:spTgt spid="2"/>
                                        </p:tgtEl>
                                        <p:attrNameLst>
                                          <p:attrName>ppt_w</p:attrName>
                                        </p:attrNameLst>
                                      </p:cBhvr>
                                      <p:tavLst>
                                        <p:tav tm="0">
                                          <p:val>
                                            <p:strVal val="ppt_w"/>
                                          </p:val>
                                        </p:tav>
                                        <p:tav tm="100000">
                                          <p:val>
                                            <p:strVal val="ppt_w"/>
                                          </p:val>
                                        </p:tav>
                                      </p:tavLst>
                                    </p:anim>
                                    <p:anim calcmode="lin" valueType="num">
                                      <p:cBhvr>
                                        <p:cTn id="169" dur="4000"/>
                                        <p:tgtEl>
                                          <p:spTgt spid="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70" dur="1" fill="hold">
                                          <p:stCondLst>
                                            <p:cond delay="3999"/>
                                          </p:stCondLst>
                                        </p:cTn>
                                        <p:tgtEl>
                                          <p:spTgt spid="2"/>
                                        </p:tgtEl>
                                        <p:attrNameLst>
                                          <p:attrName>style.visibility</p:attrName>
                                        </p:attrNameLst>
                                      </p:cBhvr>
                                      <p:to>
                                        <p:strVal val="hidden"/>
                                      </p:to>
                                    </p:set>
                                  </p:childTnLst>
                                </p:cTn>
                              </p:par>
                              <p:par>
                                <p:cTn id="171" presetID="8" presetClass="emph" presetSubtype="0" fill="hold" grpId="2" nodeType="withEffect">
                                  <p:stCondLst>
                                    <p:cond delay="0"/>
                                  </p:stCondLst>
                                  <p:childTnLst>
                                    <p:animRot by="21600000">
                                      <p:cBhvr>
                                        <p:cTn id="172" dur="4000" fill="hold"/>
                                        <p:tgtEl>
                                          <p:spTgt spid="2"/>
                                        </p:tgtEl>
                                        <p:attrNameLst>
                                          <p:attrName>r</p:attrName>
                                        </p:attrNameLst>
                                      </p:cBhvr>
                                    </p:animRot>
                                  </p:childTnLst>
                                </p:cTn>
                              </p:par>
                              <p:par>
                                <p:cTn id="173" presetID="23" presetClass="entr" presetSubtype="272" fill="hold" nodeType="withEffect">
                                  <p:stCondLst>
                                    <p:cond delay="0"/>
                                  </p:stCondLst>
                                  <p:childTnLst>
                                    <p:set>
                                      <p:cBhvr>
                                        <p:cTn id="174" dur="1" fill="hold">
                                          <p:stCondLst>
                                            <p:cond delay="0"/>
                                          </p:stCondLst>
                                        </p:cTn>
                                        <p:tgtEl>
                                          <p:spTgt spid="23"/>
                                        </p:tgtEl>
                                        <p:attrNameLst>
                                          <p:attrName>style.visibility</p:attrName>
                                        </p:attrNameLst>
                                      </p:cBhvr>
                                      <p:to>
                                        <p:strVal val="visible"/>
                                      </p:to>
                                    </p:set>
                                    <p:anim calcmode="lin" valueType="num">
                                      <p:cBhvr>
                                        <p:cTn id="175" dur="4500" fill="hold"/>
                                        <p:tgtEl>
                                          <p:spTgt spid="23"/>
                                        </p:tgtEl>
                                        <p:attrNameLst>
                                          <p:attrName>ppt_w</p:attrName>
                                        </p:attrNameLst>
                                      </p:cBhvr>
                                      <p:tavLst>
                                        <p:tav tm="0">
                                          <p:val>
                                            <p:strVal val="2/3*#ppt_w"/>
                                          </p:val>
                                        </p:tav>
                                        <p:tav tm="100000">
                                          <p:val>
                                            <p:strVal val="#ppt_w"/>
                                          </p:val>
                                        </p:tav>
                                      </p:tavLst>
                                    </p:anim>
                                    <p:anim calcmode="lin" valueType="num">
                                      <p:cBhvr>
                                        <p:cTn id="176" dur="4500" fill="hold"/>
                                        <p:tgtEl>
                                          <p:spTgt spid="23"/>
                                        </p:tgtEl>
                                        <p:attrNameLst>
                                          <p:attrName>ppt_h</p:attrName>
                                        </p:attrNameLst>
                                      </p:cBhvr>
                                      <p:tavLst>
                                        <p:tav tm="0">
                                          <p:val>
                                            <p:strVal val="2/3*#ppt_h"/>
                                          </p:val>
                                        </p:tav>
                                        <p:tav tm="100000">
                                          <p:val>
                                            <p:strVal val="#ppt_h"/>
                                          </p:val>
                                        </p:tav>
                                      </p:tavLst>
                                    </p:anim>
                                  </p:childTnLst>
                                </p:cTn>
                              </p:par>
                              <p:par>
                                <p:cTn id="177" presetID="16" presetClass="entr" presetSubtype="37" fill="hold" nodeType="withEffect">
                                  <p:stCondLst>
                                    <p:cond delay="0"/>
                                  </p:stCondLst>
                                  <p:childTnLst>
                                    <p:set>
                                      <p:cBhvr>
                                        <p:cTn id="178" dur="1" fill="hold">
                                          <p:stCondLst>
                                            <p:cond delay="0"/>
                                          </p:stCondLst>
                                        </p:cTn>
                                        <p:tgtEl>
                                          <p:spTgt spid="23"/>
                                        </p:tgtEl>
                                        <p:attrNameLst>
                                          <p:attrName>style.visibility</p:attrName>
                                        </p:attrNameLst>
                                      </p:cBhvr>
                                      <p:to>
                                        <p:strVal val="visible"/>
                                      </p:to>
                                    </p:set>
                                    <p:animEffect transition="in" filter="barn(outVertical)">
                                      <p:cBhvr>
                                        <p:cTn id="179" dur="4500"/>
                                        <p:tgtEl>
                                          <p:spTgt spid="23"/>
                                        </p:tgtEl>
                                      </p:cBhvr>
                                    </p:animEffect>
                                  </p:childTnLst>
                                </p:cTn>
                              </p:par>
                              <p:par>
                                <p:cTn id="180" presetID="9" presetClass="emph" presetSubtype="0" grpId="0" nodeType="withEffect">
                                  <p:stCondLst>
                                    <p:cond delay="0"/>
                                  </p:stCondLst>
                                  <p:childTnLst>
                                    <p:set>
                                      <p:cBhvr rctx="PPT">
                                        <p:cTn id="181" dur="indefinite"/>
                                        <p:tgtEl>
                                          <p:spTgt spid="22"/>
                                        </p:tgtEl>
                                        <p:attrNameLst>
                                          <p:attrName>style.opacity</p:attrName>
                                        </p:attrNameLst>
                                      </p:cBhvr>
                                      <p:to>
                                        <p:strVal val="0"/>
                                      </p:to>
                                    </p:set>
                                    <p:animEffect filter="image" prLst="opacity: 0">
                                      <p:cBhvr rctx="IE">
                                        <p:cTn id="182" dur="indefinite"/>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 grpId="1" animBg="1"/>
      <p:bldP spid="2" grpId="2" animBg="1"/>
      <p:bldP spid="2" grpId="3" animBg="1"/>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55"/>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11438"/>
            <a:ext cx="9144000" cy="5132062"/>
          </a:xfrm>
          <a:prstGeom prst="rect">
            <a:avLst/>
          </a:prstGeom>
          <a:noFill/>
          <a:ln>
            <a:noFill/>
          </a:ln>
        </p:spPr>
      </p:pic>
      <p:sp>
        <p:nvSpPr>
          <p:cNvPr id="4" name="3 Rectángulo"/>
          <p:cNvSpPr/>
          <p:nvPr/>
        </p:nvSpPr>
        <p:spPr>
          <a:xfrm rot="13818654">
            <a:off x="144377" y="-824750"/>
            <a:ext cx="1506849" cy="1139059"/>
          </a:xfrm>
          <a:prstGeom prst="rect">
            <a:avLst/>
          </a:prstGeom>
          <a:gradFill flip="none" rotWithShape="1">
            <a:gsLst>
              <a:gs pos="45000">
                <a:srgbClr val="EBFF0A">
                  <a:alpha val="0"/>
                </a:srgbClr>
              </a:gs>
              <a:gs pos="22000">
                <a:srgbClr val="C00000">
                  <a:alpha val="53000"/>
                </a:srgbClr>
              </a:gs>
              <a:gs pos="67000">
                <a:schemeClr val="tx1">
                  <a:alpha val="68000"/>
                </a:schemeClr>
              </a:gs>
            </a:gsLst>
            <a:lin ang="8100000" scaled="0"/>
            <a:tileRect/>
          </a:gradFill>
          <a:ln>
            <a:solidFill>
              <a:schemeClr val="tx1"/>
            </a:solidFill>
          </a:ln>
          <a:effectLst/>
          <a:scene3d>
            <a:camera prst="orthographicFront"/>
            <a:lightRig rig="flood" dir="t">
              <a:rot lat="0" lon="0" rev="8400000"/>
            </a:lightRig>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rot="13818654">
            <a:off x="755937" y="-377248"/>
            <a:ext cx="1506849" cy="1139059"/>
          </a:xfrm>
          <a:prstGeom prst="rect">
            <a:avLst/>
          </a:prstGeom>
          <a:gradFill flip="none" rotWithShape="1">
            <a:gsLst>
              <a:gs pos="45000">
                <a:srgbClr val="EBFF0A">
                  <a:alpha val="0"/>
                </a:srgbClr>
              </a:gs>
              <a:gs pos="22000">
                <a:srgbClr val="C00000">
                  <a:alpha val="53000"/>
                </a:srgbClr>
              </a:gs>
              <a:gs pos="67000">
                <a:schemeClr val="tx1">
                  <a:alpha val="68000"/>
                </a:schemeClr>
              </a:gs>
            </a:gsLst>
            <a:lin ang="8100000" scaled="0"/>
            <a:tileRect/>
          </a:gradFill>
          <a:ln>
            <a:solidFill>
              <a:schemeClr val="tx1"/>
            </a:solidFill>
          </a:ln>
          <a:effectLst/>
          <a:scene3d>
            <a:camera prst="orthographicFront"/>
            <a:lightRig rig="flood" dir="t">
              <a:rot lat="0" lon="0" rev="8400000"/>
            </a:lightRig>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rot="13818654">
            <a:off x="1332001" y="54800"/>
            <a:ext cx="1506849" cy="1139059"/>
          </a:xfrm>
          <a:prstGeom prst="rect">
            <a:avLst/>
          </a:prstGeom>
          <a:gradFill flip="none" rotWithShape="1">
            <a:gsLst>
              <a:gs pos="45000">
                <a:srgbClr val="EBFF0A">
                  <a:alpha val="0"/>
                </a:srgbClr>
              </a:gs>
              <a:gs pos="22000">
                <a:srgbClr val="C00000">
                  <a:alpha val="53000"/>
                </a:srgbClr>
              </a:gs>
              <a:gs pos="67000">
                <a:schemeClr val="tx1">
                  <a:alpha val="68000"/>
                </a:schemeClr>
              </a:gs>
            </a:gsLst>
            <a:lin ang="8100000" scaled="0"/>
            <a:tileRect/>
          </a:gradFill>
          <a:ln>
            <a:solidFill>
              <a:schemeClr val="tx1"/>
            </a:solidFill>
          </a:ln>
          <a:effectLst/>
          <a:scene3d>
            <a:camera prst="orthographicFront"/>
            <a:lightRig rig="flood" dir="t">
              <a:rot lat="0" lon="0" rev="8400000"/>
            </a:lightRig>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rot="13818654">
            <a:off x="1858351" y="507250"/>
            <a:ext cx="1506849" cy="1139059"/>
          </a:xfrm>
          <a:prstGeom prst="rect">
            <a:avLst/>
          </a:prstGeom>
          <a:gradFill flip="none" rotWithShape="1">
            <a:gsLst>
              <a:gs pos="45000">
                <a:srgbClr val="EBFF0A">
                  <a:alpha val="0"/>
                </a:srgbClr>
              </a:gs>
              <a:gs pos="22000">
                <a:srgbClr val="C00000">
                  <a:alpha val="53000"/>
                </a:srgbClr>
              </a:gs>
              <a:gs pos="67000">
                <a:schemeClr val="tx1">
                  <a:alpha val="68000"/>
                </a:schemeClr>
              </a:gs>
            </a:gsLst>
            <a:lin ang="8100000" scaled="0"/>
            <a:tileRect/>
          </a:gradFill>
          <a:ln>
            <a:solidFill>
              <a:schemeClr val="tx1"/>
            </a:solidFill>
          </a:ln>
          <a:effectLst/>
          <a:scene3d>
            <a:camera prst="orthographicFront"/>
            <a:lightRig rig="flood" dir="t">
              <a:rot lat="0" lon="0" rev="8400000"/>
            </a:lightRig>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rot="13818654">
            <a:off x="2429823" y="975250"/>
            <a:ext cx="1506849" cy="1139059"/>
          </a:xfrm>
          <a:prstGeom prst="rect">
            <a:avLst/>
          </a:prstGeom>
          <a:gradFill flip="none" rotWithShape="1">
            <a:gsLst>
              <a:gs pos="45000">
                <a:srgbClr val="EBFF0A">
                  <a:alpha val="0"/>
                </a:srgbClr>
              </a:gs>
              <a:gs pos="22000">
                <a:srgbClr val="C00000">
                  <a:alpha val="53000"/>
                </a:srgbClr>
              </a:gs>
              <a:gs pos="67000">
                <a:schemeClr val="tx1">
                  <a:alpha val="68000"/>
                </a:schemeClr>
              </a:gs>
            </a:gsLst>
            <a:lin ang="8100000" scaled="0"/>
            <a:tileRect/>
          </a:gradFill>
          <a:ln>
            <a:solidFill>
              <a:schemeClr val="tx1"/>
            </a:solidFill>
          </a:ln>
          <a:effectLst/>
          <a:scene3d>
            <a:camera prst="orthographicFront"/>
            <a:lightRig rig="flood" dir="t">
              <a:rot lat="0" lon="0" rev="8400000"/>
            </a:lightRig>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rot="13818654">
            <a:off x="2988185" y="1443250"/>
            <a:ext cx="1506849" cy="1139059"/>
          </a:xfrm>
          <a:prstGeom prst="rect">
            <a:avLst/>
          </a:prstGeom>
          <a:gradFill flip="none" rotWithShape="1">
            <a:gsLst>
              <a:gs pos="45000">
                <a:srgbClr val="EBFF0A">
                  <a:alpha val="0"/>
                </a:srgbClr>
              </a:gs>
              <a:gs pos="22000">
                <a:srgbClr val="C00000">
                  <a:alpha val="53000"/>
                </a:srgbClr>
              </a:gs>
              <a:gs pos="67000">
                <a:schemeClr val="tx1">
                  <a:alpha val="68000"/>
                </a:schemeClr>
              </a:gs>
            </a:gsLst>
            <a:lin ang="8100000" scaled="0"/>
            <a:tileRect/>
          </a:gradFill>
          <a:ln>
            <a:solidFill>
              <a:schemeClr val="tx1"/>
            </a:solidFill>
          </a:ln>
          <a:effectLst/>
          <a:scene3d>
            <a:camera prst="orthographicFront"/>
            <a:lightRig rig="flood" dir="t">
              <a:rot lat="0" lon="0" rev="8400000"/>
            </a:lightRig>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rot="7781346" flipH="1">
            <a:off x="7519945" y="-844755"/>
            <a:ext cx="1506849" cy="1139059"/>
          </a:xfrm>
          <a:prstGeom prst="rect">
            <a:avLst/>
          </a:prstGeom>
          <a:gradFill flip="none" rotWithShape="1">
            <a:gsLst>
              <a:gs pos="45000">
                <a:srgbClr val="EBFF0A">
                  <a:alpha val="0"/>
                </a:srgbClr>
              </a:gs>
              <a:gs pos="22000">
                <a:srgbClr val="C00000">
                  <a:alpha val="53000"/>
                </a:srgbClr>
              </a:gs>
              <a:gs pos="67000">
                <a:schemeClr val="tx1">
                  <a:alpha val="68000"/>
                </a:schemeClr>
              </a:gs>
            </a:gsLst>
            <a:lin ang="8100000" scaled="0"/>
            <a:tileRect/>
          </a:gradFill>
          <a:ln>
            <a:solidFill>
              <a:schemeClr val="tx1"/>
            </a:solidFill>
          </a:ln>
          <a:effectLst/>
          <a:scene3d>
            <a:camera prst="orthographicFront"/>
            <a:lightRig rig="flood" dir="t">
              <a:rot lat="0" lon="0" rev="0"/>
            </a:lightRig>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rot="7781346" flipH="1">
            <a:off x="6908385" y="-397253"/>
            <a:ext cx="1506849" cy="1139059"/>
          </a:xfrm>
          <a:prstGeom prst="rect">
            <a:avLst/>
          </a:prstGeom>
          <a:gradFill flip="none" rotWithShape="1">
            <a:gsLst>
              <a:gs pos="45000">
                <a:srgbClr val="EBFF0A">
                  <a:alpha val="0"/>
                </a:srgbClr>
              </a:gs>
              <a:gs pos="22000">
                <a:srgbClr val="C00000">
                  <a:alpha val="53000"/>
                </a:srgbClr>
              </a:gs>
              <a:gs pos="67000">
                <a:schemeClr val="tx1">
                  <a:alpha val="68000"/>
                </a:schemeClr>
              </a:gs>
            </a:gsLst>
            <a:lin ang="8100000" scaled="0"/>
            <a:tileRect/>
          </a:gradFill>
          <a:ln>
            <a:solidFill>
              <a:schemeClr val="tx1"/>
            </a:solidFill>
          </a:ln>
          <a:effectLst/>
          <a:scene3d>
            <a:camera prst="orthographicFront"/>
            <a:lightRig rig="flood" dir="t">
              <a:rot lat="0" lon="0" rev="0"/>
            </a:lightRig>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rot="7781346" flipH="1">
            <a:off x="6332321" y="34795"/>
            <a:ext cx="1506849" cy="1139059"/>
          </a:xfrm>
          <a:prstGeom prst="rect">
            <a:avLst/>
          </a:prstGeom>
          <a:gradFill flip="none" rotWithShape="1">
            <a:gsLst>
              <a:gs pos="45000">
                <a:srgbClr val="EBFF0A">
                  <a:alpha val="0"/>
                </a:srgbClr>
              </a:gs>
              <a:gs pos="22000">
                <a:srgbClr val="C00000">
                  <a:alpha val="53000"/>
                </a:srgbClr>
              </a:gs>
              <a:gs pos="67000">
                <a:schemeClr val="tx1">
                  <a:alpha val="68000"/>
                </a:schemeClr>
              </a:gs>
            </a:gsLst>
            <a:lin ang="8100000" scaled="0"/>
            <a:tileRect/>
          </a:gradFill>
          <a:ln>
            <a:solidFill>
              <a:schemeClr val="tx1"/>
            </a:solidFill>
          </a:ln>
          <a:effectLst/>
          <a:scene3d>
            <a:camera prst="orthographicFront"/>
            <a:lightRig rig="flood" dir="t">
              <a:rot lat="0" lon="0" rev="0"/>
            </a:lightRig>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rot="7781346" flipH="1">
            <a:off x="5805971" y="487245"/>
            <a:ext cx="1506849" cy="1139059"/>
          </a:xfrm>
          <a:prstGeom prst="rect">
            <a:avLst/>
          </a:prstGeom>
          <a:gradFill flip="none" rotWithShape="1">
            <a:gsLst>
              <a:gs pos="45000">
                <a:srgbClr val="EBFF0A">
                  <a:alpha val="0"/>
                </a:srgbClr>
              </a:gs>
              <a:gs pos="22000">
                <a:srgbClr val="C00000">
                  <a:alpha val="53000"/>
                </a:srgbClr>
              </a:gs>
              <a:gs pos="67000">
                <a:schemeClr val="tx1">
                  <a:alpha val="68000"/>
                </a:schemeClr>
              </a:gs>
            </a:gsLst>
            <a:lin ang="8100000" scaled="0"/>
            <a:tileRect/>
          </a:gradFill>
          <a:ln>
            <a:solidFill>
              <a:schemeClr val="tx1"/>
            </a:solidFill>
          </a:ln>
          <a:effectLst/>
          <a:scene3d>
            <a:camera prst="orthographicFront"/>
            <a:lightRig rig="flood" dir="t">
              <a:rot lat="0" lon="0" rev="0"/>
            </a:lightRig>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rot="7781346" flipH="1">
            <a:off x="5234499" y="955245"/>
            <a:ext cx="1506849" cy="1139059"/>
          </a:xfrm>
          <a:prstGeom prst="rect">
            <a:avLst/>
          </a:prstGeom>
          <a:gradFill flip="none" rotWithShape="1">
            <a:gsLst>
              <a:gs pos="45000">
                <a:srgbClr val="EBFF0A">
                  <a:alpha val="0"/>
                </a:srgbClr>
              </a:gs>
              <a:gs pos="22000">
                <a:srgbClr val="C00000">
                  <a:alpha val="53000"/>
                </a:srgbClr>
              </a:gs>
              <a:gs pos="67000">
                <a:schemeClr val="tx1">
                  <a:alpha val="68000"/>
                </a:schemeClr>
              </a:gs>
            </a:gsLst>
            <a:lin ang="8100000" scaled="0"/>
            <a:tileRect/>
          </a:gradFill>
          <a:ln>
            <a:solidFill>
              <a:schemeClr val="tx1"/>
            </a:solidFill>
          </a:ln>
          <a:effectLst/>
          <a:scene3d>
            <a:camera prst="orthographicFront"/>
            <a:lightRig rig="flood" dir="t">
              <a:rot lat="0" lon="0" rev="0"/>
            </a:lightRig>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rot="7781346" flipH="1">
            <a:off x="4676137" y="1423245"/>
            <a:ext cx="1506849" cy="1139059"/>
          </a:xfrm>
          <a:prstGeom prst="rect">
            <a:avLst/>
          </a:prstGeom>
          <a:gradFill flip="none" rotWithShape="1">
            <a:gsLst>
              <a:gs pos="45000">
                <a:srgbClr val="EBFF0A">
                  <a:alpha val="0"/>
                </a:srgbClr>
              </a:gs>
              <a:gs pos="22000">
                <a:srgbClr val="C00000">
                  <a:alpha val="53000"/>
                </a:srgbClr>
              </a:gs>
              <a:gs pos="67000">
                <a:schemeClr val="tx1">
                  <a:alpha val="68000"/>
                </a:schemeClr>
              </a:gs>
            </a:gsLst>
            <a:lin ang="8100000" scaled="0"/>
            <a:tileRect/>
          </a:gradFill>
          <a:ln>
            <a:solidFill>
              <a:schemeClr val="tx1"/>
            </a:solidFill>
          </a:ln>
          <a:effectLst/>
          <a:scene3d>
            <a:camera prst="orthographicFront"/>
            <a:lightRig rig="flood" dir="t">
              <a:rot lat="0" lon="0" rev="0"/>
            </a:lightRig>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rot="7781346" flipV="1">
            <a:off x="139633" y="4807621"/>
            <a:ext cx="1506849" cy="1139059"/>
          </a:xfrm>
          <a:prstGeom prst="rect">
            <a:avLst/>
          </a:prstGeom>
          <a:gradFill flip="none" rotWithShape="1">
            <a:gsLst>
              <a:gs pos="45000">
                <a:srgbClr val="EBFF0A">
                  <a:alpha val="0"/>
                </a:srgbClr>
              </a:gs>
              <a:gs pos="22000">
                <a:srgbClr val="C00000">
                  <a:alpha val="53000"/>
                </a:srgbClr>
              </a:gs>
              <a:gs pos="67000">
                <a:schemeClr val="tx1">
                  <a:alpha val="68000"/>
                </a:schemeClr>
              </a:gs>
            </a:gsLst>
            <a:lin ang="8100000" scaled="0"/>
            <a:tileRect/>
          </a:gradFill>
          <a:ln>
            <a:solidFill>
              <a:schemeClr val="tx1"/>
            </a:solidFill>
          </a:ln>
          <a:effectLst/>
          <a:scene3d>
            <a:camera prst="orthographicFront"/>
            <a:lightRig rig="flood" dir="t">
              <a:rot lat="0" lon="0" rev="9000000"/>
            </a:lightRig>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rot="7781346" flipV="1">
            <a:off x="751193" y="4360119"/>
            <a:ext cx="1506849" cy="1139059"/>
          </a:xfrm>
          <a:prstGeom prst="rect">
            <a:avLst/>
          </a:prstGeom>
          <a:gradFill flip="none" rotWithShape="1">
            <a:gsLst>
              <a:gs pos="45000">
                <a:srgbClr val="EBFF0A">
                  <a:alpha val="0"/>
                </a:srgbClr>
              </a:gs>
              <a:gs pos="22000">
                <a:srgbClr val="C00000">
                  <a:alpha val="53000"/>
                </a:srgbClr>
              </a:gs>
              <a:gs pos="67000">
                <a:schemeClr val="tx1">
                  <a:alpha val="68000"/>
                </a:schemeClr>
              </a:gs>
            </a:gsLst>
            <a:lin ang="8100000" scaled="0"/>
            <a:tileRect/>
          </a:gradFill>
          <a:ln>
            <a:solidFill>
              <a:schemeClr val="tx1"/>
            </a:solidFill>
          </a:ln>
          <a:effectLst/>
          <a:scene3d>
            <a:camera prst="orthographicFront"/>
            <a:lightRig rig="flood" dir="t">
              <a:rot lat="0" lon="0" rev="9000000"/>
            </a:lightRig>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rot="7781346" flipV="1">
            <a:off x="1327257" y="3928071"/>
            <a:ext cx="1506849" cy="1139059"/>
          </a:xfrm>
          <a:prstGeom prst="rect">
            <a:avLst/>
          </a:prstGeom>
          <a:gradFill flip="none" rotWithShape="1">
            <a:gsLst>
              <a:gs pos="45000">
                <a:srgbClr val="EBFF0A">
                  <a:alpha val="0"/>
                </a:srgbClr>
              </a:gs>
              <a:gs pos="22000">
                <a:srgbClr val="C00000">
                  <a:alpha val="53000"/>
                </a:srgbClr>
              </a:gs>
              <a:gs pos="67000">
                <a:schemeClr val="tx1">
                  <a:alpha val="68000"/>
                </a:schemeClr>
              </a:gs>
            </a:gsLst>
            <a:lin ang="8100000" scaled="0"/>
            <a:tileRect/>
          </a:gradFill>
          <a:ln>
            <a:solidFill>
              <a:schemeClr val="tx1"/>
            </a:solidFill>
          </a:ln>
          <a:effectLst/>
          <a:scene3d>
            <a:camera prst="orthographicFront"/>
            <a:lightRig rig="flood" dir="t">
              <a:rot lat="0" lon="0" rev="9000000"/>
            </a:lightRig>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rot="7781346" flipV="1">
            <a:off x="1853607" y="3475621"/>
            <a:ext cx="1506849" cy="1139059"/>
          </a:xfrm>
          <a:prstGeom prst="rect">
            <a:avLst/>
          </a:prstGeom>
          <a:gradFill flip="none" rotWithShape="1">
            <a:gsLst>
              <a:gs pos="45000">
                <a:srgbClr val="EBFF0A">
                  <a:alpha val="0"/>
                </a:srgbClr>
              </a:gs>
              <a:gs pos="22000">
                <a:srgbClr val="C00000">
                  <a:alpha val="53000"/>
                </a:srgbClr>
              </a:gs>
              <a:gs pos="67000">
                <a:schemeClr val="tx1">
                  <a:alpha val="68000"/>
                </a:schemeClr>
              </a:gs>
            </a:gsLst>
            <a:lin ang="8100000" scaled="0"/>
            <a:tileRect/>
          </a:gradFill>
          <a:ln>
            <a:solidFill>
              <a:schemeClr val="tx1"/>
            </a:solidFill>
          </a:ln>
          <a:effectLst/>
          <a:scene3d>
            <a:camera prst="orthographicFront"/>
            <a:lightRig rig="flood" dir="t">
              <a:rot lat="0" lon="0" rev="9000000"/>
            </a:lightRig>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rot="7781346" flipV="1">
            <a:off x="2425079" y="3007621"/>
            <a:ext cx="1506849" cy="1139059"/>
          </a:xfrm>
          <a:prstGeom prst="rect">
            <a:avLst/>
          </a:prstGeom>
          <a:gradFill flip="none" rotWithShape="1">
            <a:gsLst>
              <a:gs pos="45000">
                <a:srgbClr val="EBFF0A">
                  <a:alpha val="0"/>
                </a:srgbClr>
              </a:gs>
              <a:gs pos="22000">
                <a:srgbClr val="C00000">
                  <a:alpha val="53000"/>
                </a:srgbClr>
              </a:gs>
              <a:gs pos="67000">
                <a:schemeClr val="tx1">
                  <a:alpha val="68000"/>
                </a:schemeClr>
              </a:gs>
            </a:gsLst>
            <a:lin ang="8100000" scaled="0"/>
            <a:tileRect/>
          </a:gradFill>
          <a:ln>
            <a:solidFill>
              <a:schemeClr val="tx1"/>
            </a:solidFill>
          </a:ln>
          <a:effectLst/>
          <a:scene3d>
            <a:camera prst="orthographicFront"/>
            <a:lightRig rig="flood" dir="t">
              <a:rot lat="0" lon="0" rev="9000000"/>
            </a:lightRig>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rot="7781346" flipV="1">
            <a:off x="2983441" y="2539621"/>
            <a:ext cx="1506849" cy="1139059"/>
          </a:xfrm>
          <a:prstGeom prst="rect">
            <a:avLst/>
          </a:prstGeom>
          <a:gradFill flip="none" rotWithShape="1">
            <a:gsLst>
              <a:gs pos="45000">
                <a:srgbClr val="EBFF0A">
                  <a:alpha val="0"/>
                </a:srgbClr>
              </a:gs>
              <a:gs pos="22000">
                <a:srgbClr val="C00000">
                  <a:alpha val="53000"/>
                </a:srgbClr>
              </a:gs>
              <a:gs pos="67000">
                <a:schemeClr val="tx1">
                  <a:alpha val="68000"/>
                </a:schemeClr>
              </a:gs>
            </a:gsLst>
            <a:lin ang="8100000" scaled="0"/>
            <a:tileRect/>
          </a:gradFill>
          <a:ln>
            <a:solidFill>
              <a:schemeClr val="tx1"/>
            </a:solidFill>
          </a:ln>
          <a:effectLst/>
          <a:scene3d>
            <a:camera prst="orthographicFront"/>
            <a:lightRig rig="flood" dir="t">
              <a:rot lat="0" lon="0" rev="9000000"/>
            </a:lightRig>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rot="13818654" flipH="1" flipV="1">
            <a:off x="7515201" y="4827626"/>
            <a:ext cx="1506849" cy="1139059"/>
          </a:xfrm>
          <a:prstGeom prst="rect">
            <a:avLst/>
          </a:prstGeom>
          <a:gradFill flip="none" rotWithShape="1">
            <a:gsLst>
              <a:gs pos="45000">
                <a:srgbClr val="EBFF0A">
                  <a:alpha val="0"/>
                </a:srgbClr>
              </a:gs>
              <a:gs pos="22000">
                <a:srgbClr val="C00000">
                  <a:alpha val="53000"/>
                </a:srgbClr>
              </a:gs>
              <a:gs pos="67000">
                <a:schemeClr val="tx1">
                  <a:alpha val="68000"/>
                </a:schemeClr>
              </a:gs>
            </a:gsLst>
            <a:lin ang="8100000" scaled="0"/>
            <a:tileRect/>
          </a:gradFill>
          <a:ln>
            <a:solidFill>
              <a:schemeClr val="tx1"/>
            </a:solidFill>
          </a:ln>
          <a:effectLst/>
          <a:scene3d>
            <a:camera prst="orthographicFront"/>
            <a:lightRig rig="flood" dir="t">
              <a:rot lat="0" lon="0" rev="0"/>
            </a:lightRig>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rot="13818654" flipH="1" flipV="1">
            <a:off x="6903641" y="4380124"/>
            <a:ext cx="1506849" cy="1139059"/>
          </a:xfrm>
          <a:prstGeom prst="rect">
            <a:avLst/>
          </a:prstGeom>
          <a:gradFill flip="none" rotWithShape="1">
            <a:gsLst>
              <a:gs pos="45000">
                <a:srgbClr val="EBFF0A">
                  <a:alpha val="0"/>
                </a:srgbClr>
              </a:gs>
              <a:gs pos="22000">
                <a:srgbClr val="C00000">
                  <a:alpha val="53000"/>
                </a:srgbClr>
              </a:gs>
              <a:gs pos="67000">
                <a:schemeClr val="tx1">
                  <a:alpha val="68000"/>
                </a:schemeClr>
              </a:gs>
            </a:gsLst>
            <a:lin ang="8100000" scaled="0"/>
            <a:tileRect/>
          </a:gradFill>
          <a:ln>
            <a:solidFill>
              <a:schemeClr val="tx1"/>
            </a:solidFill>
          </a:ln>
          <a:effectLst/>
          <a:scene3d>
            <a:camera prst="orthographicFront"/>
            <a:lightRig rig="flood" dir="t">
              <a:rot lat="0" lon="0" rev="0"/>
            </a:lightRig>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rot="13818654" flipH="1" flipV="1">
            <a:off x="6327577" y="3948076"/>
            <a:ext cx="1506849" cy="1139059"/>
          </a:xfrm>
          <a:prstGeom prst="rect">
            <a:avLst/>
          </a:prstGeom>
          <a:gradFill flip="none" rotWithShape="1">
            <a:gsLst>
              <a:gs pos="45000">
                <a:srgbClr val="EBFF0A">
                  <a:alpha val="0"/>
                </a:srgbClr>
              </a:gs>
              <a:gs pos="22000">
                <a:srgbClr val="C00000">
                  <a:alpha val="53000"/>
                </a:srgbClr>
              </a:gs>
              <a:gs pos="67000">
                <a:schemeClr val="tx1">
                  <a:alpha val="68000"/>
                </a:schemeClr>
              </a:gs>
            </a:gsLst>
            <a:lin ang="8100000" scaled="0"/>
            <a:tileRect/>
          </a:gradFill>
          <a:ln>
            <a:solidFill>
              <a:schemeClr val="tx1"/>
            </a:solidFill>
          </a:ln>
          <a:effectLst/>
          <a:scene3d>
            <a:camera prst="orthographicFront"/>
            <a:lightRig rig="flood" dir="t">
              <a:rot lat="0" lon="0" rev="0"/>
            </a:lightRig>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rot="13818654" flipH="1" flipV="1">
            <a:off x="5801227" y="3495626"/>
            <a:ext cx="1506849" cy="1139059"/>
          </a:xfrm>
          <a:prstGeom prst="rect">
            <a:avLst/>
          </a:prstGeom>
          <a:gradFill flip="none" rotWithShape="1">
            <a:gsLst>
              <a:gs pos="45000">
                <a:srgbClr val="EBFF0A">
                  <a:alpha val="0"/>
                </a:srgbClr>
              </a:gs>
              <a:gs pos="22000">
                <a:srgbClr val="C00000">
                  <a:alpha val="53000"/>
                </a:srgbClr>
              </a:gs>
              <a:gs pos="67000">
                <a:schemeClr val="tx1">
                  <a:alpha val="68000"/>
                </a:schemeClr>
              </a:gs>
            </a:gsLst>
            <a:lin ang="8100000" scaled="0"/>
            <a:tileRect/>
          </a:gradFill>
          <a:ln>
            <a:solidFill>
              <a:schemeClr val="tx1"/>
            </a:solidFill>
          </a:ln>
          <a:effectLst/>
          <a:scene3d>
            <a:camera prst="orthographicFront"/>
            <a:lightRig rig="flood" dir="t">
              <a:rot lat="0" lon="0" rev="0"/>
            </a:lightRig>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rot="13818654" flipH="1" flipV="1">
            <a:off x="5229755" y="3027626"/>
            <a:ext cx="1506849" cy="1139059"/>
          </a:xfrm>
          <a:prstGeom prst="rect">
            <a:avLst/>
          </a:prstGeom>
          <a:gradFill flip="none" rotWithShape="1">
            <a:gsLst>
              <a:gs pos="45000">
                <a:srgbClr val="EBFF0A">
                  <a:alpha val="0"/>
                </a:srgbClr>
              </a:gs>
              <a:gs pos="22000">
                <a:srgbClr val="C00000">
                  <a:alpha val="53000"/>
                </a:srgbClr>
              </a:gs>
              <a:gs pos="67000">
                <a:schemeClr val="tx1">
                  <a:alpha val="68000"/>
                </a:schemeClr>
              </a:gs>
            </a:gsLst>
            <a:lin ang="8100000" scaled="0"/>
            <a:tileRect/>
          </a:gradFill>
          <a:ln>
            <a:solidFill>
              <a:schemeClr val="tx1"/>
            </a:solidFill>
          </a:ln>
          <a:effectLst/>
          <a:scene3d>
            <a:camera prst="orthographicFront"/>
            <a:lightRig rig="flood" dir="t">
              <a:rot lat="0" lon="0" rev="0"/>
            </a:lightRig>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rot="13818654" flipH="1" flipV="1">
            <a:off x="4671393" y="2559626"/>
            <a:ext cx="1506849" cy="1139059"/>
          </a:xfrm>
          <a:prstGeom prst="rect">
            <a:avLst/>
          </a:prstGeom>
          <a:gradFill flip="none" rotWithShape="1">
            <a:gsLst>
              <a:gs pos="45000">
                <a:srgbClr val="EBFF0A">
                  <a:alpha val="0"/>
                </a:srgbClr>
              </a:gs>
              <a:gs pos="22000">
                <a:srgbClr val="C00000">
                  <a:alpha val="53000"/>
                </a:srgbClr>
              </a:gs>
              <a:gs pos="67000">
                <a:schemeClr val="tx1">
                  <a:alpha val="68000"/>
                </a:schemeClr>
              </a:gs>
            </a:gsLst>
            <a:lin ang="8100000" scaled="0"/>
            <a:tileRect/>
          </a:gradFill>
          <a:ln>
            <a:solidFill>
              <a:schemeClr val="tx1"/>
            </a:solidFill>
          </a:ln>
          <a:effectLst/>
          <a:scene3d>
            <a:camera prst="orthographicFront"/>
            <a:lightRig rig="flood" dir="t">
              <a:rot lat="0" lon="0" rev="0"/>
            </a:lightRig>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a:off x="0" y="-1316682"/>
            <a:ext cx="9252520" cy="7704856"/>
          </a:xfrm>
          <a:prstGeom prst="rect">
            <a:avLst/>
          </a:prstGeom>
          <a:gradFill flip="none" rotWithShape="1">
            <a:gsLst>
              <a:gs pos="0">
                <a:srgbClr val="CCCCFF">
                  <a:lumMod val="48000"/>
                  <a:lumOff val="52000"/>
                </a:srgbClr>
              </a:gs>
              <a:gs pos="77000">
                <a:srgbClr val="A278FF"/>
              </a:gs>
              <a:gs pos="28000">
                <a:srgbClr val="9966FF">
                  <a:lumMod val="99000"/>
                  <a:lumOff val="1000"/>
                </a:srgbClr>
              </a:gs>
              <a:gs pos="100000">
                <a:srgbClr val="CCB3FF"/>
              </a:gs>
              <a:gs pos="53000">
                <a:srgbClr val="CC99FF">
                  <a:lumMod val="73000"/>
                  <a:lumOff val="27000"/>
                </a:srgbClr>
              </a:gs>
              <a:gs pos="100000">
                <a:srgbClr val="CCCCFF">
                  <a:lumMod val="71000"/>
                  <a:lumOff val="29000"/>
                </a:srgbClr>
              </a:gs>
            </a:gsLst>
            <a:lin ang="189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2005994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grpId="0" nodeType="with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additive="base">
                                        <p:cTn id="7" dur="4000" fill="hold"/>
                                        <p:tgtEl>
                                          <p:spTgt spid="15"/>
                                        </p:tgtEl>
                                        <p:attrNameLst>
                                          <p:attrName>ppt_x</p:attrName>
                                        </p:attrNameLst>
                                      </p:cBhvr>
                                      <p:tavLst>
                                        <p:tav tm="0">
                                          <p:val>
                                            <p:strVal val="0-#ppt_w/2"/>
                                          </p:val>
                                        </p:tav>
                                        <p:tav tm="100000">
                                          <p:val>
                                            <p:strVal val="#ppt_x"/>
                                          </p:val>
                                        </p:tav>
                                      </p:tavLst>
                                    </p:anim>
                                    <p:anim calcmode="lin" valueType="num">
                                      <p:cBhvr additive="base">
                                        <p:cTn id="8" dur="4000" fill="hold"/>
                                        <p:tgtEl>
                                          <p:spTgt spid="15"/>
                                        </p:tgtEl>
                                        <p:attrNameLst>
                                          <p:attrName>ppt_y</p:attrName>
                                        </p:attrNameLst>
                                      </p:cBhvr>
                                      <p:tavLst>
                                        <p:tav tm="0">
                                          <p:val>
                                            <p:strVal val="1+#ppt_h/2"/>
                                          </p:val>
                                        </p:tav>
                                        <p:tav tm="100000">
                                          <p:val>
                                            <p:strVal val="#ppt_y"/>
                                          </p:val>
                                        </p:tav>
                                      </p:tavLst>
                                    </p:anim>
                                  </p:childTnLst>
                                </p:cTn>
                              </p:par>
                              <p:par>
                                <p:cTn id="9" presetID="16" presetClass="entr" presetSubtype="21" fill="hold" grpId="1" nodeType="withEffect">
                                  <p:stCondLst>
                                    <p:cond delay="0"/>
                                  </p:stCondLst>
                                  <p:childTnLst>
                                    <p:set>
                                      <p:cBhvr>
                                        <p:cTn id="10" dur="1" fill="hold">
                                          <p:stCondLst>
                                            <p:cond delay="0"/>
                                          </p:stCondLst>
                                        </p:cTn>
                                        <p:tgtEl>
                                          <p:spTgt spid="15"/>
                                        </p:tgtEl>
                                        <p:attrNameLst>
                                          <p:attrName>style.visibility</p:attrName>
                                        </p:attrNameLst>
                                      </p:cBhvr>
                                      <p:to>
                                        <p:strVal val="visible"/>
                                      </p:to>
                                    </p:set>
                                    <p:animEffect transition="in" filter="barn(inVertical)">
                                      <p:cBhvr>
                                        <p:cTn id="11" dur="4000"/>
                                        <p:tgtEl>
                                          <p:spTgt spid="15"/>
                                        </p:tgtEl>
                                      </p:cBhvr>
                                    </p:animEffect>
                                  </p:childTnLst>
                                </p:cTn>
                              </p:par>
                              <p:par>
                                <p:cTn id="12" presetID="16" presetClass="exit" presetSubtype="37" fill="hold" grpId="2" nodeType="withEffect">
                                  <p:stCondLst>
                                    <p:cond delay="0"/>
                                  </p:stCondLst>
                                  <p:childTnLst>
                                    <p:animEffect transition="out" filter="barn(outVertical)">
                                      <p:cBhvr>
                                        <p:cTn id="13" dur="4000"/>
                                        <p:tgtEl>
                                          <p:spTgt spid="15"/>
                                        </p:tgtEl>
                                      </p:cBhvr>
                                    </p:animEffect>
                                    <p:set>
                                      <p:cBhvr>
                                        <p:cTn id="14" dur="1" fill="hold">
                                          <p:stCondLst>
                                            <p:cond delay="3999"/>
                                          </p:stCondLst>
                                        </p:cTn>
                                        <p:tgtEl>
                                          <p:spTgt spid="15"/>
                                        </p:tgtEl>
                                        <p:attrNameLst>
                                          <p:attrName>style.visibility</p:attrName>
                                        </p:attrNameLst>
                                      </p:cBhvr>
                                      <p:to>
                                        <p:strVal val="hidden"/>
                                      </p:to>
                                    </p:set>
                                  </p:childTnLst>
                                </p:cTn>
                              </p:par>
                              <p:par>
                                <p:cTn id="15" presetID="2" presetClass="exit" presetSubtype="12" fill="hold" grpId="3" nodeType="withEffect">
                                  <p:stCondLst>
                                    <p:cond delay="0"/>
                                  </p:stCondLst>
                                  <p:childTnLst>
                                    <p:anim calcmode="lin" valueType="num">
                                      <p:cBhvr additive="base">
                                        <p:cTn id="16" dur="4000"/>
                                        <p:tgtEl>
                                          <p:spTgt spid="15"/>
                                        </p:tgtEl>
                                        <p:attrNameLst>
                                          <p:attrName>ppt_x</p:attrName>
                                        </p:attrNameLst>
                                      </p:cBhvr>
                                      <p:tavLst>
                                        <p:tav tm="0">
                                          <p:val>
                                            <p:strVal val="ppt_x"/>
                                          </p:val>
                                        </p:tav>
                                        <p:tav tm="100000">
                                          <p:val>
                                            <p:strVal val="0-ppt_w/2"/>
                                          </p:val>
                                        </p:tav>
                                      </p:tavLst>
                                    </p:anim>
                                    <p:anim calcmode="lin" valueType="num">
                                      <p:cBhvr additive="base">
                                        <p:cTn id="17" dur="4000"/>
                                        <p:tgtEl>
                                          <p:spTgt spid="15"/>
                                        </p:tgtEl>
                                        <p:attrNameLst>
                                          <p:attrName>ppt_y</p:attrName>
                                        </p:attrNameLst>
                                      </p:cBhvr>
                                      <p:tavLst>
                                        <p:tav tm="0">
                                          <p:val>
                                            <p:strVal val="ppt_y"/>
                                          </p:val>
                                        </p:tav>
                                        <p:tav tm="100000">
                                          <p:val>
                                            <p:strVal val="1+ppt_h/2"/>
                                          </p:val>
                                        </p:tav>
                                      </p:tavLst>
                                    </p:anim>
                                    <p:set>
                                      <p:cBhvr>
                                        <p:cTn id="18" dur="1" fill="hold">
                                          <p:stCondLst>
                                            <p:cond delay="3999"/>
                                          </p:stCondLst>
                                        </p:cTn>
                                        <p:tgtEl>
                                          <p:spTgt spid="15"/>
                                        </p:tgtEl>
                                        <p:attrNameLst>
                                          <p:attrName>style.visibility</p:attrName>
                                        </p:attrNameLst>
                                      </p:cBhvr>
                                      <p:to>
                                        <p:strVal val="hidden"/>
                                      </p:to>
                                    </p:set>
                                  </p:childTnLst>
                                </p:cTn>
                              </p:par>
                              <p:par>
                                <p:cTn id="19" presetID="2" presetClass="entr" presetSubtype="12" fill="hold" grpId="0" nodeType="withEffect">
                                  <p:stCondLst>
                                    <p:cond delay="0"/>
                                  </p:stCondLst>
                                  <p:childTnLst>
                                    <p:set>
                                      <p:cBhvr>
                                        <p:cTn id="20" dur="1" fill="hold">
                                          <p:stCondLst>
                                            <p:cond delay="0"/>
                                          </p:stCondLst>
                                        </p:cTn>
                                        <p:tgtEl>
                                          <p:spTgt spid="14"/>
                                        </p:tgtEl>
                                        <p:attrNameLst>
                                          <p:attrName>style.visibility</p:attrName>
                                        </p:attrNameLst>
                                      </p:cBhvr>
                                      <p:to>
                                        <p:strVal val="visible"/>
                                      </p:to>
                                    </p:set>
                                    <p:anim calcmode="lin" valueType="num">
                                      <p:cBhvr additive="base">
                                        <p:cTn id="21" dur="4000" fill="hold"/>
                                        <p:tgtEl>
                                          <p:spTgt spid="14"/>
                                        </p:tgtEl>
                                        <p:attrNameLst>
                                          <p:attrName>ppt_x</p:attrName>
                                        </p:attrNameLst>
                                      </p:cBhvr>
                                      <p:tavLst>
                                        <p:tav tm="0">
                                          <p:val>
                                            <p:strVal val="0-#ppt_w/2"/>
                                          </p:val>
                                        </p:tav>
                                        <p:tav tm="100000">
                                          <p:val>
                                            <p:strVal val="#ppt_x"/>
                                          </p:val>
                                        </p:tav>
                                      </p:tavLst>
                                    </p:anim>
                                    <p:anim calcmode="lin" valueType="num">
                                      <p:cBhvr additive="base">
                                        <p:cTn id="22" dur="4000" fill="hold"/>
                                        <p:tgtEl>
                                          <p:spTgt spid="14"/>
                                        </p:tgtEl>
                                        <p:attrNameLst>
                                          <p:attrName>ppt_y</p:attrName>
                                        </p:attrNameLst>
                                      </p:cBhvr>
                                      <p:tavLst>
                                        <p:tav tm="0">
                                          <p:val>
                                            <p:strVal val="1+#ppt_h/2"/>
                                          </p:val>
                                        </p:tav>
                                        <p:tav tm="100000">
                                          <p:val>
                                            <p:strVal val="#ppt_y"/>
                                          </p:val>
                                        </p:tav>
                                      </p:tavLst>
                                    </p:anim>
                                  </p:childTnLst>
                                </p:cTn>
                              </p:par>
                              <p:par>
                                <p:cTn id="23" presetID="16" presetClass="entr" presetSubtype="21" fill="hold" grpId="1" nodeType="withEffect">
                                  <p:stCondLst>
                                    <p:cond delay="0"/>
                                  </p:stCondLst>
                                  <p:childTnLst>
                                    <p:set>
                                      <p:cBhvr>
                                        <p:cTn id="24" dur="1" fill="hold">
                                          <p:stCondLst>
                                            <p:cond delay="0"/>
                                          </p:stCondLst>
                                        </p:cTn>
                                        <p:tgtEl>
                                          <p:spTgt spid="14"/>
                                        </p:tgtEl>
                                        <p:attrNameLst>
                                          <p:attrName>style.visibility</p:attrName>
                                        </p:attrNameLst>
                                      </p:cBhvr>
                                      <p:to>
                                        <p:strVal val="visible"/>
                                      </p:to>
                                    </p:set>
                                    <p:animEffect transition="in" filter="barn(inVertical)">
                                      <p:cBhvr>
                                        <p:cTn id="25" dur="4000"/>
                                        <p:tgtEl>
                                          <p:spTgt spid="14"/>
                                        </p:tgtEl>
                                      </p:cBhvr>
                                    </p:animEffect>
                                  </p:childTnLst>
                                </p:cTn>
                              </p:par>
                              <p:par>
                                <p:cTn id="26" presetID="16" presetClass="exit" presetSubtype="37" fill="hold" grpId="2" nodeType="withEffect">
                                  <p:stCondLst>
                                    <p:cond delay="0"/>
                                  </p:stCondLst>
                                  <p:childTnLst>
                                    <p:animEffect transition="out" filter="barn(outVertical)">
                                      <p:cBhvr>
                                        <p:cTn id="27" dur="4000"/>
                                        <p:tgtEl>
                                          <p:spTgt spid="14"/>
                                        </p:tgtEl>
                                      </p:cBhvr>
                                    </p:animEffect>
                                    <p:set>
                                      <p:cBhvr>
                                        <p:cTn id="28" dur="1" fill="hold">
                                          <p:stCondLst>
                                            <p:cond delay="3999"/>
                                          </p:stCondLst>
                                        </p:cTn>
                                        <p:tgtEl>
                                          <p:spTgt spid="14"/>
                                        </p:tgtEl>
                                        <p:attrNameLst>
                                          <p:attrName>style.visibility</p:attrName>
                                        </p:attrNameLst>
                                      </p:cBhvr>
                                      <p:to>
                                        <p:strVal val="hidden"/>
                                      </p:to>
                                    </p:set>
                                  </p:childTnLst>
                                </p:cTn>
                              </p:par>
                              <p:par>
                                <p:cTn id="29" presetID="2" presetClass="exit" presetSubtype="12" fill="hold" grpId="3" nodeType="withEffect">
                                  <p:stCondLst>
                                    <p:cond delay="0"/>
                                  </p:stCondLst>
                                  <p:childTnLst>
                                    <p:anim calcmode="lin" valueType="num">
                                      <p:cBhvr additive="base">
                                        <p:cTn id="30" dur="4000"/>
                                        <p:tgtEl>
                                          <p:spTgt spid="14"/>
                                        </p:tgtEl>
                                        <p:attrNameLst>
                                          <p:attrName>ppt_x</p:attrName>
                                        </p:attrNameLst>
                                      </p:cBhvr>
                                      <p:tavLst>
                                        <p:tav tm="0">
                                          <p:val>
                                            <p:strVal val="ppt_x"/>
                                          </p:val>
                                        </p:tav>
                                        <p:tav tm="100000">
                                          <p:val>
                                            <p:strVal val="0-ppt_w/2"/>
                                          </p:val>
                                        </p:tav>
                                      </p:tavLst>
                                    </p:anim>
                                    <p:anim calcmode="lin" valueType="num">
                                      <p:cBhvr additive="base">
                                        <p:cTn id="31" dur="4000"/>
                                        <p:tgtEl>
                                          <p:spTgt spid="14"/>
                                        </p:tgtEl>
                                        <p:attrNameLst>
                                          <p:attrName>ppt_y</p:attrName>
                                        </p:attrNameLst>
                                      </p:cBhvr>
                                      <p:tavLst>
                                        <p:tav tm="0">
                                          <p:val>
                                            <p:strVal val="ppt_y"/>
                                          </p:val>
                                        </p:tav>
                                        <p:tav tm="100000">
                                          <p:val>
                                            <p:strVal val="1+ppt_h/2"/>
                                          </p:val>
                                        </p:tav>
                                      </p:tavLst>
                                    </p:anim>
                                    <p:set>
                                      <p:cBhvr>
                                        <p:cTn id="32" dur="1" fill="hold">
                                          <p:stCondLst>
                                            <p:cond delay="3999"/>
                                          </p:stCondLst>
                                        </p:cTn>
                                        <p:tgtEl>
                                          <p:spTgt spid="14"/>
                                        </p:tgtEl>
                                        <p:attrNameLst>
                                          <p:attrName>style.visibility</p:attrName>
                                        </p:attrNameLst>
                                      </p:cBhvr>
                                      <p:to>
                                        <p:strVal val="hidden"/>
                                      </p:to>
                                    </p:set>
                                  </p:childTnLst>
                                </p:cTn>
                              </p:par>
                              <p:par>
                                <p:cTn id="33" presetID="2" presetClass="entr" presetSubtype="12" fill="hold" grpId="0" nodeType="withEffect">
                                  <p:stCondLst>
                                    <p:cond delay="0"/>
                                  </p:stCondLst>
                                  <p:childTnLst>
                                    <p:set>
                                      <p:cBhvr>
                                        <p:cTn id="34" dur="1" fill="hold">
                                          <p:stCondLst>
                                            <p:cond delay="0"/>
                                          </p:stCondLst>
                                        </p:cTn>
                                        <p:tgtEl>
                                          <p:spTgt spid="13"/>
                                        </p:tgtEl>
                                        <p:attrNameLst>
                                          <p:attrName>style.visibility</p:attrName>
                                        </p:attrNameLst>
                                      </p:cBhvr>
                                      <p:to>
                                        <p:strVal val="visible"/>
                                      </p:to>
                                    </p:set>
                                    <p:anim calcmode="lin" valueType="num">
                                      <p:cBhvr additive="base">
                                        <p:cTn id="35" dur="4000" fill="hold"/>
                                        <p:tgtEl>
                                          <p:spTgt spid="13"/>
                                        </p:tgtEl>
                                        <p:attrNameLst>
                                          <p:attrName>ppt_x</p:attrName>
                                        </p:attrNameLst>
                                      </p:cBhvr>
                                      <p:tavLst>
                                        <p:tav tm="0">
                                          <p:val>
                                            <p:strVal val="0-#ppt_w/2"/>
                                          </p:val>
                                        </p:tav>
                                        <p:tav tm="100000">
                                          <p:val>
                                            <p:strVal val="#ppt_x"/>
                                          </p:val>
                                        </p:tav>
                                      </p:tavLst>
                                    </p:anim>
                                    <p:anim calcmode="lin" valueType="num">
                                      <p:cBhvr additive="base">
                                        <p:cTn id="36" dur="4000" fill="hold"/>
                                        <p:tgtEl>
                                          <p:spTgt spid="13"/>
                                        </p:tgtEl>
                                        <p:attrNameLst>
                                          <p:attrName>ppt_y</p:attrName>
                                        </p:attrNameLst>
                                      </p:cBhvr>
                                      <p:tavLst>
                                        <p:tav tm="0">
                                          <p:val>
                                            <p:strVal val="1+#ppt_h/2"/>
                                          </p:val>
                                        </p:tav>
                                        <p:tav tm="100000">
                                          <p:val>
                                            <p:strVal val="#ppt_y"/>
                                          </p:val>
                                        </p:tav>
                                      </p:tavLst>
                                    </p:anim>
                                  </p:childTnLst>
                                </p:cTn>
                              </p:par>
                              <p:par>
                                <p:cTn id="37" presetID="16" presetClass="entr" presetSubtype="21" fill="hold" grpId="1" nodeType="withEffect">
                                  <p:stCondLst>
                                    <p:cond delay="0"/>
                                  </p:stCondLst>
                                  <p:childTnLst>
                                    <p:set>
                                      <p:cBhvr>
                                        <p:cTn id="38" dur="1" fill="hold">
                                          <p:stCondLst>
                                            <p:cond delay="0"/>
                                          </p:stCondLst>
                                        </p:cTn>
                                        <p:tgtEl>
                                          <p:spTgt spid="13"/>
                                        </p:tgtEl>
                                        <p:attrNameLst>
                                          <p:attrName>style.visibility</p:attrName>
                                        </p:attrNameLst>
                                      </p:cBhvr>
                                      <p:to>
                                        <p:strVal val="visible"/>
                                      </p:to>
                                    </p:set>
                                    <p:animEffect transition="in" filter="barn(inVertical)">
                                      <p:cBhvr>
                                        <p:cTn id="39" dur="4000"/>
                                        <p:tgtEl>
                                          <p:spTgt spid="13"/>
                                        </p:tgtEl>
                                      </p:cBhvr>
                                    </p:animEffect>
                                  </p:childTnLst>
                                </p:cTn>
                              </p:par>
                              <p:par>
                                <p:cTn id="40" presetID="16" presetClass="exit" presetSubtype="37" fill="hold" grpId="2" nodeType="withEffect">
                                  <p:stCondLst>
                                    <p:cond delay="0"/>
                                  </p:stCondLst>
                                  <p:childTnLst>
                                    <p:animEffect transition="out" filter="barn(outVertical)">
                                      <p:cBhvr>
                                        <p:cTn id="41" dur="4000"/>
                                        <p:tgtEl>
                                          <p:spTgt spid="13"/>
                                        </p:tgtEl>
                                      </p:cBhvr>
                                    </p:animEffect>
                                    <p:set>
                                      <p:cBhvr>
                                        <p:cTn id="42" dur="1" fill="hold">
                                          <p:stCondLst>
                                            <p:cond delay="3999"/>
                                          </p:stCondLst>
                                        </p:cTn>
                                        <p:tgtEl>
                                          <p:spTgt spid="13"/>
                                        </p:tgtEl>
                                        <p:attrNameLst>
                                          <p:attrName>style.visibility</p:attrName>
                                        </p:attrNameLst>
                                      </p:cBhvr>
                                      <p:to>
                                        <p:strVal val="hidden"/>
                                      </p:to>
                                    </p:set>
                                  </p:childTnLst>
                                </p:cTn>
                              </p:par>
                              <p:par>
                                <p:cTn id="43" presetID="2" presetClass="exit" presetSubtype="12" fill="hold" grpId="3" nodeType="withEffect">
                                  <p:stCondLst>
                                    <p:cond delay="0"/>
                                  </p:stCondLst>
                                  <p:childTnLst>
                                    <p:anim calcmode="lin" valueType="num">
                                      <p:cBhvr additive="base">
                                        <p:cTn id="44" dur="4000"/>
                                        <p:tgtEl>
                                          <p:spTgt spid="13"/>
                                        </p:tgtEl>
                                        <p:attrNameLst>
                                          <p:attrName>ppt_x</p:attrName>
                                        </p:attrNameLst>
                                      </p:cBhvr>
                                      <p:tavLst>
                                        <p:tav tm="0">
                                          <p:val>
                                            <p:strVal val="ppt_x"/>
                                          </p:val>
                                        </p:tav>
                                        <p:tav tm="100000">
                                          <p:val>
                                            <p:strVal val="0-ppt_w/2"/>
                                          </p:val>
                                        </p:tav>
                                      </p:tavLst>
                                    </p:anim>
                                    <p:anim calcmode="lin" valueType="num">
                                      <p:cBhvr additive="base">
                                        <p:cTn id="45" dur="4000"/>
                                        <p:tgtEl>
                                          <p:spTgt spid="13"/>
                                        </p:tgtEl>
                                        <p:attrNameLst>
                                          <p:attrName>ppt_y</p:attrName>
                                        </p:attrNameLst>
                                      </p:cBhvr>
                                      <p:tavLst>
                                        <p:tav tm="0">
                                          <p:val>
                                            <p:strVal val="ppt_y"/>
                                          </p:val>
                                        </p:tav>
                                        <p:tav tm="100000">
                                          <p:val>
                                            <p:strVal val="1+ppt_h/2"/>
                                          </p:val>
                                        </p:tav>
                                      </p:tavLst>
                                    </p:anim>
                                    <p:set>
                                      <p:cBhvr>
                                        <p:cTn id="46" dur="1" fill="hold">
                                          <p:stCondLst>
                                            <p:cond delay="3999"/>
                                          </p:stCondLst>
                                        </p:cTn>
                                        <p:tgtEl>
                                          <p:spTgt spid="13"/>
                                        </p:tgtEl>
                                        <p:attrNameLst>
                                          <p:attrName>style.visibility</p:attrName>
                                        </p:attrNameLst>
                                      </p:cBhvr>
                                      <p:to>
                                        <p:strVal val="hidden"/>
                                      </p:to>
                                    </p:set>
                                  </p:childTnLst>
                                </p:cTn>
                              </p:par>
                              <p:par>
                                <p:cTn id="47" presetID="2" presetClass="entr" presetSubtype="12" fill="hold" grpId="0" nodeType="withEffect">
                                  <p:stCondLst>
                                    <p:cond delay="0"/>
                                  </p:stCondLst>
                                  <p:childTnLst>
                                    <p:set>
                                      <p:cBhvr>
                                        <p:cTn id="48" dur="1" fill="hold">
                                          <p:stCondLst>
                                            <p:cond delay="0"/>
                                          </p:stCondLst>
                                        </p:cTn>
                                        <p:tgtEl>
                                          <p:spTgt spid="12"/>
                                        </p:tgtEl>
                                        <p:attrNameLst>
                                          <p:attrName>style.visibility</p:attrName>
                                        </p:attrNameLst>
                                      </p:cBhvr>
                                      <p:to>
                                        <p:strVal val="visible"/>
                                      </p:to>
                                    </p:set>
                                    <p:anim calcmode="lin" valueType="num">
                                      <p:cBhvr additive="base">
                                        <p:cTn id="49" dur="4000" fill="hold"/>
                                        <p:tgtEl>
                                          <p:spTgt spid="12"/>
                                        </p:tgtEl>
                                        <p:attrNameLst>
                                          <p:attrName>ppt_x</p:attrName>
                                        </p:attrNameLst>
                                      </p:cBhvr>
                                      <p:tavLst>
                                        <p:tav tm="0">
                                          <p:val>
                                            <p:strVal val="0-#ppt_w/2"/>
                                          </p:val>
                                        </p:tav>
                                        <p:tav tm="100000">
                                          <p:val>
                                            <p:strVal val="#ppt_x"/>
                                          </p:val>
                                        </p:tav>
                                      </p:tavLst>
                                    </p:anim>
                                    <p:anim calcmode="lin" valueType="num">
                                      <p:cBhvr additive="base">
                                        <p:cTn id="50" dur="4000" fill="hold"/>
                                        <p:tgtEl>
                                          <p:spTgt spid="12"/>
                                        </p:tgtEl>
                                        <p:attrNameLst>
                                          <p:attrName>ppt_y</p:attrName>
                                        </p:attrNameLst>
                                      </p:cBhvr>
                                      <p:tavLst>
                                        <p:tav tm="0">
                                          <p:val>
                                            <p:strVal val="1+#ppt_h/2"/>
                                          </p:val>
                                        </p:tav>
                                        <p:tav tm="100000">
                                          <p:val>
                                            <p:strVal val="#ppt_y"/>
                                          </p:val>
                                        </p:tav>
                                      </p:tavLst>
                                    </p:anim>
                                  </p:childTnLst>
                                </p:cTn>
                              </p:par>
                              <p:par>
                                <p:cTn id="51" presetID="16" presetClass="entr" presetSubtype="21" fill="hold" grpId="1" nodeType="withEffect">
                                  <p:stCondLst>
                                    <p:cond delay="0"/>
                                  </p:stCondLst>
                                  <p:childTnLst>
                                    <p:set>
                                      <p:cBhvr>
                                        <p:cTn id="52" dur="1" fill="hold">
                                          <p:stCondLst>
                                            <p:cond delay="0"/>
                                          </p:stCondLst>
                                        </p:cTn>
                                        <p:tgtEl>
                                          <p:spTgt spid="12"/>
                                        </p:tgtEl>
                                        <p:attrNameLst>
                                          <p:attrName>style.visibility</p:attrName>
                                        </p:attrNameLst>
                                      </p:cBhvr>
                                      <p:to>
                                        <p:strVal val="visible"/>
                                      </p:to>
                                    </p:set>
                                    <p:animEffect transition="in" filter="barn(inVertical)">
                                      <p:cBhvr>
                                        <p:cTn id="53" dur="4000"/>
                                        <p:tgtEl>
                                          <p:spTgt spid="12"/>
                                        </p:tgtEl>
                                      </p:cBhvr>
                                    </p:animEffect>
                                  </p:childTnLst>
                                </p:cTn>
                              </p:par>
                              <p:par>
                                <p:cTn id="54" presetID="16" presetClass="exit" presetSubtype="37" fill="hold" grpId="2" nodeType="withEffect">
                                  <p:stCondLst>
                                    <p:cond delay="0"/>
                                  </p:stCondLst>
                                  <p:childTnLst>
                                    <p:animEffect transition="out" filter="barn(outVertical)">
                                      <p:cBhvr>
                                        <p:cTn id="55" dur="4000"/>
                                        <p:tgtEl>
                                          <p:spTgt spid="12"/>
                                        </p:tgtEl>
                                      </p:cBhvr>
                                    </p:animEffect>
                                    <p:set>
                                      <p:cBhvr>
                                        <p:cTn id="56" dur="1" fill="hold">
                                          <p:stCondLst>
                                            <p:cond delay="3999"/>
                                          </p:stCondLst>
                                        </p:cTn>
                                        <p:tgtEl>
                                          <p:spTgt spid="12"/>
                                        </p:tgtEl>
                                        <p:attrNameLst>
                                          <p:attrName>style.visibility</p:attrName>
                                        </p:attrNameLst>
                                      </p:cBhvr>
                                      <p:to>
                                        <p:strVal val="hidden"/>
                                      </p:to>
                                    </p:set>
                                  </p:childTnLst>
                                </p:cTn>
                              </p:par>
                              <p:par>
                                <p:cTn id="57" presetID="2" presetClass="exit" presetSubtype="12" fill="hold" grpId="3" nodeType="withEffect">
                                  <p:stCondLst>
                                    <p:cond delay="0"/>
                                  </p:stCondLst>
                                  <p:childTnLst>
                                    <p:anim calcmode="lin" valueType="num">
                                      <p:cBhvr additive="base">
                                        <p:cTn id="58" dur="4000"/>
                                        <p:tgtEl>
                                          <p:spTgt spid="12"/>
                                        </p:tgtEl>
                                        <p:attrNameLst>
                                          <p:attrName>ppt_x</p:attrName>
                                        </p:attrNameLst>
                                      </p:cBhvr>
                                      <p:tavLst>
                                        <p:tav tm="0">
                                          <p:val>
                                            <p:strVal val="ppt_x"/>
                                          </p:val>
                                        </p:tav>
                                        <p:tav tm="100000">
                                          <p:val>
                                            <p:strVal val="0-ppt_w/2"/>
                                          </p:val>
                                        </p:tav>
                                      </p:tavLst>
                                    </p:anim>
                                    <p:anim calcmode="lin" valueType="num">
                                      <p:cBhvr additive="base">
                                        <p:cTn id="59" dur="4000"/>
                                        <p:tgtEl>
                                          <p:spTgt spid="12"/>
                                        </p:tgtEl>
                                        <p:attrNameLst>
                                          <p:attrName>ppt_y</p:attrName>
                                        </p:attrNameLst>
                                      </p:cBhvr>
                                      <p:tavLst>
                                        <p:tav tm="0">
                                          <p:val>
                                            <p:strVal val="ppt_y"/>
                                          </p:val>
                                        </p:tav>
                                        <p:tav tm="100000">
                                          <p:val>
                                            <p:strVal val="1+ppt_h/2"/>
                                          </p:val>
                                        </p:tav>
                                      </p:tavLst>
                                    </p:anim>
                                    <p:set>
                                      <p:cBhvr>
                                        <p:cTn id="60" dur="1" fill="hold">
                                          <p:stCondLst>
                                            <p:cond delay="3999"/>
                                          </p:stCondLst>
                                        </p:cTn>
                                        <p:tgtEl>
                                          <p:spTgt spid="12"/>
                                        </p:tgtEl>
                                        <p:attrNameLst>
                                          <p:attrName>style.visibility</p:attrName>
                                        </p:attrNameLst>
                                      </p:cBhvr>
                                      <p:to>
                                        <p:strVal val="hidden"/>
                                      </p:to>
                                    </p:set>
                                  </p:childTnLst>
                                </p:cTn>
                              </p:par>
                              <p:par>
                                <p:cTn id="61" presetID="2" presetClass="entr" presetSubtype="12" fill="hold" grpId="0" nodeType="withEffect">
                                  <p:stCondLst>
                                    <p:cond delay="0"/>
                                  </p:stCondLst>
                                  <p:childTnLst>
                                    <p:set>
                                      <p:cBhvr>
                                        <p:cTn id="62" dur="1" fill="hold">
                                          <p:stCondLst>
                                            <p:cond delay="0"/>
                                          </p:stCondLst>
                                        </p:cTn>
                                        <p:tgtEl>
                                          <p:spTgt spid="11"/>
                                        </p:tgtEl>
                                        <p:attrNameLst>
                                          <p:attrName>style.visibility</p:attrName>
                                        </p:attrNameLst>
                                      </p:cBhvr>
                                      <p:to>
                                        <p:strVal val="visible"/>
                                      </p:to>
                                    </p:set>
                                    <p:anim calcmode="lin" valueType="num">
                                      <p:cBhvr additive="base">
                                        <p:cTn id="63" dur="4000" fill="hold"/>
                                        <p:tgtEl>
                                          <p:spTgt spid="11"/>
                                        </p:tgtEl>
                                        <p:attrNameLst>
                                          <p:attrName>ppt_x</p:attrName>
                                        </p:attrNameLst>
                                      </p:cBhvr>
                                      <p:tavLst>
                                        <p:tav tm="0">
                                          <p:val>
                                            <p:strVal val="0-#ppt_w/2"/>
                                          </p:val>
                                        </p:tav>
                                        <p:tav tm="100000">
                                          <p:val>
                                            <p:strVal val="#ppt_x"/>
                                          </p:val>
                                        </p:tav>
                                      </p:tavLst>
                                    </p:anim>
                                    <p:anim calcmode="lin" valueType="num">
                                      <p:cBhvr additive="base">
                                        <p:cTn id="64" dur="4000" fill="hold"/>
                                        <p:tgtEl>
                                          <p:spTgt spid="11"/>
                                        </p:tgtEl>
                                        <p:attrNameLst>
                                          <p:attrName>ppt_y</p:attrName>
                                        </p:attrNameLst>
                                      </p:cBhvr>
                                      <p:tavLst>
                                        <p:tav tm="0">
                                          <p:val>
                                            <p:strVal val="1+#ppt_h/2"/>
                                          </p:val>
                                        </p:tav>
                                        <p:tav tm="100000">
                                          <p:val>
                                            <p:strVal val="#ppt_y"/>
                                          </p:val>
                                        </p:tav>
                                      </p:tavLst>
                                    </p:anim>
                                  </p:childTnLst>
                                </p:cTn>
                              </p:par>
                              <p:par>
                                <p:cTn id="65" presetID="16" presetClass="entr" presetSubtype="21" fill="hold" grpId="1" nodeType="withEffect">
                                  <p:stCondLst>
                                    <p:cond delay="0"/>
                                  </p:stCondLst>
                                  <p:childTnLst>
                                    <p:set>
                                      <p:cBhvr>
                                        <p:cTn id="66" dur="1" fill="hold">
                                          <p:stCondLst>
                                            <p:cond delay="0"/>
                                          </p:stCondLst>
                                        </p:cTn>
                                        <p:tgtEl>
                                          <p:spTgt spid="11"/>
                                        </p:tgtEl>
                                        <p:attrNameLst>
                                          <p:attrName>style.visibility</p:attrName>
                                        </p:attrNameLst>
                                      </p:cBhvr>
                                      <p:to>
                                        <p:strVal val="visible"/>
                                      </p:to>
                                    </p:set>
                                    <p:animEffect transition="in" filter="barn(inVertical)">
                                      <p:cBhvr>
                                        <p:cTn id="67" dur="4000"/>
                                        <p:tgtEl>
                                          <p:spTgt spid="11"/>
                                        </p:tgtEl>
                                      </p:cBhvr>
                                    </p:animEffect>
                                  </p:childTnLst>
                                </p:cTn>
                              </p:par>
                              <p:par>
                                <p:cTn id="68" presetID="16" presetClass="exit" presetSubtype="37" fill="hold" grpId="2" nodeType="withEffect">
                                  <p:stCondLst>
                                    <p:cond delay="0"/>
                                  </p:stCondLst>
                                  <p:childTnLst>
                                    <p:animEffect transition="out" filter="barn(outVertical)">
                                      <p:cBhvr>
                                        <p:cTn id="69" dur="4000"/>
                                        <p:tgtEl>
                                          <p:spTgt spid="11"/>
                                        </p:tgtEl>
                                      </p:cBhvr>
                                    </p:animEffect>
                                    <p:set>
                                      <p:cBhvr>
                                        <p:cTn id="70" dur="1" fill="hold">
                                          <p:stCondLst>
                                            <p:cond delay="3999"/>
                                          </p:stCondLst>
                                        </p:cTn>
                                        <p:tgtEl>
                                          <p:spTgt spid="11"/>
                                        </p:tgtEl>
                                        <p:attrNameLst>
                                          <p:attrName>style.visibility</p:attrName>
                                        </p:attrNameLst>
                                      </p:cBhvr>
                                      <p:to>
                                        <p:strVal val="hidden"/>
                                      </p:to>
                                    </p:set>
                                  </p:childTnLst>
                                </p:cTn>
                              </p:par>
                              <p:par>
                                <p:cTn id="71" presetID="2" presetClass="exit" presetSubtype="12" fill="hold" grpId="3" nodeType="withEffect">
                                  <p:stCondLst>
                                    <p:cond delay="0"/>
                                  </p:stCondLst>
                                  <p:childTnLst>
                                    <p:anim calcmode="lin" valueType="num">
                                      <p:cBhvr additive="base">
                                        <p:cTn id="72" dur="4000"/>
                                        <p:tgtEl>
                                          <p:spTgt spid="11"/>
                                        </p:tgtEl>
                                        <p:attrNameLst>
                                          <p:attrName>ppt_x</p:attrName>
                                        </p:attrNameLst>
                                      </p:cBhvr>
                                      <p:tavLst>
                                        <p:tav tm="0">
                                          <p:val>
                                            <p:strVal val="ppt_x"/>
                                          </p:val>
                                        </p:tav>
                                        <p:tav tm="100000">
                                          <p:val>
                                            <p:strVal val="0-ppt_w/2"/>
                                          </p:val>
                                        </p:tav>
                                      </p:tavLst>
                                    </p:anim>
                                    <p:anim calcmode="lin" valueType="num">
                                      <p:cBhvr additive="base">
                                        <p:cTn id="73" dur="4000"/>
                                        <p:tgtEl>
                                          <p:spTgt spid="11"/>
                                        </p:tgtEl>
                                        <p:attrNameLst>
                                          <p:attrName>ppt_y</p:attrName>
                                        </p:attrNameLst>
                                      </p:cBhvr>
                                      <p:tavLst>
                                        <p:tav tm="0">
                                          <p:val>
                                            <p:strVal val="ppt_y"/>
                                          </p:val>
                                        </p:tav>
                                        <p:tav tm="100000">
                                          <p:val>
                                            <p:strVal val="1+ppt_h/2"/>
                                          </p:val>
                                        </p:tav>
                                      </p:tavLst>
                                    </p:anim>
                                    <p:set>
                                      <p:cBhvr>
                                        <p:cTn id="74" dur="1" fill="hold">
                                          <p:stCondLst>
                                            <p:cond delay="3999"/>
                                          </p:stCondLst>
                                        </p:cTn>
                                        <p:tgtEl>
                                          <p:spTgt spid="11"/>
                                        </p:tgtEl>
                                        <p:attrNameLst>
                                          <p:attrName>style.visibility</p:attrName>
                                        </p:attrNameLst>
                                      </p:cBhvr>
                                      <p:to>
                                        <p:strVal val="hidden"/>
                                      </p:to>
                                    </p:set>
                                  </p:childTnLst>
                                </p:cTn>
                              </p:par>
                              <p:par>
                                <p:cTn id="75" presetID="2" presetClass="entr" presetSubtype="12" fill="hold" grpId="0" nodeType="withEffect">
                                  <p:stCondLst>
                                    <p:cond delay="0"/>
                                  </p:stCondLst>
                                  <p:childTnLst>
                                    <p:set>
                                      <p:cBhvr>
                                        <p:cTn id="76" dur="1" fill="hold">
                                          <p:stCondLst>
                                            <p:cond delay="0"/>
                                          </p:stCondLst>
                                        </p:cTn>
                                        <p:tgtEl>
                                          <p:spTgt spid="10"/>
                                        </p:tgtEl>
                                        <p:attrNameLst>
                                          <p:attrName>style.visibility</p:attrName>
                                        </p:attrNameLst>
                                      </p:cBhvr>
                                      <p:to>
                                        <p:strVal val="visible"/>
                                      </p:to>
                                    </p:set>
                                    <p:anim calcmode="lin" valueType="num">
                                      <p:cBhvr additive="base">
                                        <p:cTn id="77" dur="4000" fill="hold"/>
                                        <p:tgtEl>
                                          <p:spTgt spid="10"/>
                                        </p:tgtEl>
                                        <p:attrNameLst>
                                          <p:attrName>ppt_x</p:attrName>
                                        </p:attrNameLst>
                                      </p:cBhvr>
                                      <p:tavLst>
                                        <p:tav tm="0">
                                          <p:val>
                                            <p:strVal val="0-#ppt_w/2"/>
                                          </p:val>
                                        </p:tav>
                                        <p:tav tm="100000">
                                          <p:val>
                                            <p:strVal val="#ppt_x"/>
                                          </p:val>
                                        </p:tav>
                                      </p:tavLst>
                                    </p:anim>
                                    <p:anim calcmode="lin" valueType="num">
                                      <p:cBhvr additive="base">
                                        <p:cTn id="78" dur="4000" fill="hold"/>
                                        <p:tgtEl>
                                          <p:spTgt spid="10"/>
                                        </p:tgtEl>
                                        <p:attrNameLst>
                                          <p:attrName>ppt_y</p:attrName>
                                        </p:attrNameLst>
                                      </p:cBhvr>
                                      <p:tavLst>
                                        <p:tav tm="0">
                                          <p:val>
                                            <p:strVal val="1+#ppt_h/2"/>
                                          </p:val>
                                        </p:tav>
                                        <p:tav tm="100000">
                                          <p:val>
                                            <p:strVal val="#ppt_y"/>
                                          </p:val>
                                        </p:tav>
                                      </p:tavLst>
                                    </p:anim>
                                  </p:childTnLst>
                                </p:cTn>
                              </p:par>
                              <p:par>
                                <p:cTn id="79" presetID="16" presetClass="entr" presetSubtype="21" fill="hold" grpId="1" nodeType="withEffect">
                                  <p:stCondLst>
                                    <p:cond delay="0"/>
                                  </p:stCondLst>
                                  <p:childTnLst>
                                    <p:set>
                                      <p:cBhvr>
                                        <p:cTn id="80" dur="1" fill="hold">
                                          <p:stCondLst>
                                            <p:cond delay="0"/>
                                          </p:stCondLst>
                                        </p:cTn>
                                        <p:tgtEl>
                                          <p:spTgt spid="10"/>
                                        </p:tgtEl>
                                        <p:attrNameLst>
                                          <p:attrName>style.visibility</p:attrName>
                                        </p:attrNameLst>
                                      </p:cBhvr>
                                      <p:to>
                                        <p:strVal val="visible"/>
                                      </p:to>
                                    </p:set>
                                    <p:animEffect transition="in" filter="barn(inVertical)">
                                      <p:cBhvr>
                                        <p:cTn id="81" dur="4000"/>
                                        <p:tgtEl>
                                          <p:spTgt spid="10"/>
                                        </p:tgtEl>
                                      </p:cBhvr>
                                    </p:animEffect>
                                  </p:childTnLst>
                                </p:cTn>
                              </p:par>
                              <p:par>
                                <p:cTn id="82" presetID="16" presetClass="exit" presetSubtype="37" fill="hold" grpId="2" nodeType="withEffect">
                                  <p:stCondLst>
                                    <p:cond delay="0"/>
                                  </p:stCondLst>
                                  <p:childTnLst>
                                    <p:animEffect transition="out" filter="barn(outVertical)">
                                      <p:cBhvr>
                                        <p:cTn id="83" dur="4000"/>
                                        <p:tgtEl>
                                          <p:spTgt spid="10"/>
                                        </p:tgtEl>
                                      </p:cBhvr>
                                    </p:animEffect>
                                    <p:set>
                                      <p:cBhvr>
                                        <p:cTn id="84" dur="1" fill="hold">
                                          <p:stCondLst>
                                            <p:cond delay="3999"/>
                                          </p:stCondLst>
                                        </p:cTn>
                                        <p:tgtEl>
                                          <p:spTgt spid="10"/>
                                        </p:tgtEl>
                                        <p:attrNameLst>
                                          <p:attrName>style.visibility</p:attrName>
                                        </p:attrNameLst>
                                      </p:cBhvr>
                                      <p:to>
                                        <p:strVal val="hidden"/>
                                      </p:to>
                                    </p:set>
                                  </p:childTnLst>
                                </p:cTn>
                              </p:par>
                              <p:par>
                                <p:cTn id="85" presetID="2" presetClass="exit" presetSubtype="12" fill="hold" grpId="3" nodeType="withEffect">
                                  <p:stCondLst>
                                    <p:cond delay="0"/>
                                  </p:stCondLst>
                                  <p:childTnLst>
                                    <p:anim calcmode="lin" valueType="num">
                                      <p:cBhvr additive="base">
                                        <p:cTn id="86" dur="4000"/>
                                        <p:tgtEl>
                                          <p:spTgt spid="10"/>
                                        </p:tgtEl>
                                        <p:attrNameLst>
                                          <p:attrName>ppt_x</p:attrName>
                                        </p:attrNameLst>
                                      </p:cBhvr>
                                      <p:tavLst>
                                        <p:tav tm="0">
                                          <p:val>
                                            <p:strVal val="ppt_x"/>
                                          </p:val>
                                        </p:tav>
                                        <p:tav tm="100000">
                                          <p:val>
                                            <p:strVal val="0-ppt_w/2"/>
                                          </p:val>
                                        </p:tav>
                                      </p:tavLst>
                                    </p:anim>
                                    <p:anim calcmode="lin" valueType="num">
                                      <p:cBhvr additive="base">
                                        <p:cTn id="87" dur="4000"/>
                                        <p:tgtEl>
                                          <p:spTgt spid="10"/>
                                        </p:tgtEl>
                                        <p:attrNameLst>
                                          <p:attrName>ppt_y</p:attrName>
                                        </p:attrNameLst>
                                      </p:cBhvr>
                                      <p:tavLst>
                                        <p:tav tm="0">
                                          <p:val>
                                            <p:strVal val="ppt_y"/>
                                          </p:val>
                                        </p:tav>
                                        <p:tav tm="100000">
                                          <p:val>
                                            <p:strVal val="1+ppt_h/2"/>
                                          </p:val>
                                        </p:tav>
                                      </p:tavLst>
                                    </p:anim>
                                    <p:set>
                                      <p:cBhvr>
                                        <p:cTn id="88" dur="1" fill="hold">
                                          <p:stCondLst>
                                            <p:cond delay="3999"/>
                                          </p:stCondLst>
                                        </p:cTn>
                                        <p:tgtEl>
                                          <p:spTgt spid="10"/>
                                        </p:tgtEl>
                                        <p:attrNameLst>
                                          <p:attrName>style.visibility</p:attrName>
                                        </p:attrNameLst>
                                      </p:cBhvr>
                                      <p:to>
                                        <p:strVal val="hidden"/>
                                      </p:to>
                                    </p:set>
                                  </p:childTnLst>
                                </p:cTn>
                              </p:par>
                              <p:par>
                                <p:cTn id="89" presetID="2" presetClass="entr" presetSubtype="3" fill="hold" grpId="0" nodeType="withEffect">
                                  <p:stCondLst>
                                    <p:cond delay="0"/>
                                  </p:stCondLst>
                                  <p:childTnLst>
                                    <p:set>
                                      <p:cBhvr>
                                        <p:cTn id="90" dur="1" fill="hold">
                                          <p:stCondLst>
                                            <p:cond delay="0"/>
                                          </p:stCondLst>
                                        </p:cTn>
                                        <p:tgtEl>
                                          <p:spTgt spid="21"/>
                                        </p:tgtEl>
                                        <p:attrNameLst>
                                          <p:attrName>style.visibility</p:attrName>
                                        </p:attrNameLst>
                                      </p:cBhvr>
                                      <p:to>
                                        <p:strVal val="visible"/>
                                      </p:to>
                                    </p:set>
                                    <p:anim calcmode="lin" valueType="num">
                                      <p:cBhvr additive="base">
                                        <p:cTn id="91" dur="4000" fill="hold"/>
                                        <p:tgtEl>
                                          <p:spTgt spid="21"/>
                                        </p:tgtEl>
                                        <p:attrNameLst>
                                          <p:attrName>ppt_x</p:attrName>
                                        </p:attrNameLst>
                                      </p:cBhvr>
                                      <p:tavLst>
                                        <p:tav tm="0">
                                          <p:val>
                                            <p:strVal val="1+#ppt_w/2"/>
                                          </p:val>
                                        </p:tav>
                                        <p:tav tm="100000">
                                          <p:val>
                                            <p:strVal val="#ppt_x"/>
                                          </p:val>
                                        </p:tav>
                                      </p:tavLst>
                                    </p:anim>
                                    <p:anim calcmode="lin" valueType="num">
                                      <p:cBhvr additive="base">
                                        <p:cTn id="92" dur="4000" fill="hold"/>
                                        <p:tgtEl>
                                          <p:spTgt spid="21"/>
                                        </p:tgtEl>
                                        <p:attrNameLst>
                                          <p:attrName>ppt_y</p:attrName>
                                        </p:attrNameLst>
                                      </p:cBhvr>
                                      <p:tavLst>
                                        <p:tav tm="0">
                                          <p:val>
                                            <p:strVal val="0-#ppt_h/2"/>
                                          </p:val>
                                        </p:tav>
                                        <p:tav tm="100000">
                                          <p:val>
                                            <p:strVal val="#ppt_y"/>
                                          </p:val>
                                        </p:tav>
                                      </p:tavLst>
                                    </p:anim>
                                  </p:childTnLst>
                                </p:cTn>
                              </p:par>
                              <p:par>
                                <p:cTn id="93" presetID="16" presetClass="entr" presetSubtype="21" fill="hold" grpId="1" nodeType="withEffect">
                                  <p:stCondLst>
                                    <p:cond delay="0"/>
                                  </p:stCondLst>
                                  <p:childTnLst>
                                    <p:set>
                                      <p:cBhvr>
                                        <p:cTn id="94" dur="1" fill="hold">
                                          <p:stCondLst>
                                            <p:cond delay="0"/>
                                          </p:stCondLst>
                                        </p:cTn>
                                        <p:tgtEl>
                                          <p:spTgt spid="21"/>
                                        </p:tgtEl>
                                        <p:attrNameLst>
                                          <p:attrName>style.visibility</p:attrName>
                                        </p:attrNameLst>
                                      </p:cBhvr>
                                      <p:to>
                                        <p:strVal val="visible"/>
                                      </p:to>
                                    </p:set>
                                    <p:animEffect transition="in" filter="barn(inVertical)">
                                      <p:cBhvr>
                                        <p:cTn id="95" dur="4000"/>
                                        <p:tgtEl>
                                          <p:spTgt spid="21"/>
                                        </p:tgtEl>
                                      </p:cBhvr>
                                    </p:animEffect>
                                  </p:childTnLst>
                                </p:cTn>
                              </p:par>
                              <p:par>
                                <p:cTn id="96" presetID="16" presetClass="exit" presetSubtype="37" fill="hold" grpId="2" nodeType="withEffect">
                                  <p:stCondLst>
                                    <p:cond delay="0"/>
                                  </p:stCondLst>
                                  <p:childTnLst>
                                    <p:animEffect transition="out" filter="barn(outVertical)">
                                      <p:cBhvr>
                                        <p:cTn id="97" dur="4000"/>
                                        <p:tgtEl>
                                          <p:spTgt spid="21"/>
                                        </p:tgtEl>
                                      </p:cBhvr>
                                    </p:animEffect>
                                    <p:set>
                                      <p:cBhvr>
                                        <p:cTn id="98" dur="1" fill="hold">
                                          <p:stCondLst>
                                            <p:cond delay="3999"/>
                                          </p:stCondLst>
                                        </p:cTn>
                                        <p:tgtEl>
                                          <p:spTgt spid="21"/>
                                        </p:tgtEl>
                                        <p:attrNameLst>
                                          <p:attrName>style.visibility</p:attrName>
                                        </p:attrNameLst>
                                      </p:cBhvr>
                                      <p:to>
                                        <p:strVal val="hidden"/>
                                      </p:to>
                                    </p:set>
                                  </p:childTnLst>
                                </p:cTn>
                              </p:par>
                              <p:par>
                                <p:cTn id="99" presetID="2" presetClass="exit" presetSubtype="3" fill="hold" grpId="3" nodeType="withEffect">
                                  <p:stCondLst>
                                    <p:cond delay="0"/>
                                  </p:stCondLst>
                                  <p:childTnLst>
                                    <p:anim calcmode="lin" valueType="num">
                                      <p:cBhvr additive="base">
                                        <p:cTn id="100" dur="4000"/>
                                        <p:tgtEl>
                                          <p:spTgt spid="21"/>
                                        </p:tgtEl>
                                        <p:attrNameLst>
                                          <p:attrName>ppt_x</p:attrName>
                                        </p:attrNameLst>
                                      </p:cBhvr>
                                      <p:tavLst>
                                        <p:tav tm="0">
                                          <p:val>
                                            <p:strVal val="ppt_x"/>
                                          </p:val>
                                        </p:tav>
                                        <p:tav tm="100000">
                                          <p:val>
                                            <p:strVal val="1+ppt_w/2"/>
                                          </p:val>
                                        </p:tav>
                                      </p:tavLst>
                                    </p:anim>
                                    <p:anim calcmode="lin" valueType="num">
                                      <p:cBhvr additive="base">
                                        <p:cTn id="101" dur="4000"/>
                                        <p:tgtEl>
                                          <p:spTgt spid="21"/>
                                        </p:tgtEl>
                                        <p:attrNameLst>
                                          <p:attrName>ppt_y</p:attrName>
                                        </p:attrNameLst>
                                      </p:cBhvr>
                                      <p:tavLst>
                                        <p:tav tm="0">
                                          <p:val>
                                            <p:strVal val="ppt_y"/>
                                          </p:val>
                                        </p:tav>
                                        <p:tav tm="100000">
                                          <p:val>
                                            <p:strVal val="0-ppt_h/2"/>
                                          </p:val>
                                        </p:tav>
                                      </p:tavLst>
                                    </p:anim>
                                    <p:set>
                                      <p:cBhvr>
                                        <p:cTn id="102" dur="1" fill="hold">
                                          <p:stCondLst>
                                            <p:cond delay="3999"/>
                                          </p:stCondLst>
                                        </p:cTn>
                                        <p:tgtEl>
                                          <p:spTgt spid="21"/>
                                        </p:tgtEl>
                                        <p:attrNameLst>
                                          <p:attrName>style.visibility</p:attrName>
                                        </p:attrNameLst>
                                      </p:cBhvr>
                                      <p:to>
                                        <p:strVal val="hidden"/>
                                      </p:to>
                                    </p:set>
                                  </p:childTnLst>
                                </p:cTn>
                              </p:par>
                              <p:par>
                                <p:cTn id="103" presetID="2" presetClass="entr" presetSubtype="3" fill="hold" grpId="0" nodeType="withEffect">
                                  <p:stCondLst>
                                    <p:cond delay="0"/>
                                  </p:stCondLst>
                                  <p:childTnLst>
                                    <p:set>
                                      <p:cBhvr>
                                        <p:cTn id="104" dur="1" fill="hold">
                                          <p:stCondLst>
                                            <p:cond delay="0"/>
                                          </p:stCondLst>
                                        </p:cTn>
                                        <p:tgtEl>
                                          <p:spTgt spid="20"/>
                                        </p:tgtEl>
                                        <p:attrNameLst>
                                          <p:attrName>style.visibility</p:attrName>
                                        </p:attrNameLst>
                                      </p:cBhvr>
                                      <p:to>
                                        <p:strVal val="visible"/>
                                      </p:to>
                                    </p:set>
                                    <p:anim calcmode="lin" valueType="num">
                                      <p:cBhvr additive="base">
                                        <p:cTn id="105" dur="4000" fill="hold"/>
                                        <p:tgtEl>
                                          <p:spTgt spid="20"/>
                                        </p:tgtEl>
                                        <p:attrNameLst>
                                          <p:attrName>ppt_x</p:attrName>
                                        </p:attrNameLst>
                                      </p:cBhvr>
                                      <p:tavLst>
                                        <p:tav tm="0">
                                          <p:val>
                                            <p:strVal val="1+#ppt_w/2"/>
                                          </p:val>
                                        </p:tav>
                                        <p:tav tm="100000">
                                          <p:val>
                                            <p:strVal val="#ppt_x"/>
                                          </p:val>
                                        </p:tav>
                                      </p:tavLst>
                                    </p:anim>
                                    <p:anim calcmode="lin" valueType="num">
                                      <p:cBhvr additive="base">
                                        <p:cTn id="106" dur="4000" fill="hold"/>
                                        <p:tgtEl>
                                          <p:spTgt spid="20"/>
                                        </p:tgtEl>
                                        <p:attrNameLst>
                                          <p:attrName>ppt_y</p:attrName>
                                        </p:attrNameLst>
                                      </p:cBhvr>
                                      <p:tavLst>
                                        <p:tav tm="0">
                                          <p:val>
                                            <p:strVal val="0-#ppt_h/2"/>
                                          </p:val>
                                        </p:tav>
                                        <p:tav tm="100000">
                                          <p:val>
                                            <p:strVal val="#ppt_y"/>
                                          </p:val>
                                        </p:tav>
                                      </p:tavLst>
                                    </p:anim>
                                  </p:childTnLst>
                                </p:cTn>
                              </p:par>
                              <p:par>
                                <p:cTn id="107" presetID="16" presetClass="entr" presetSubtype="21" fill="hold" grpId="1" nodeType="withEffect">
                                  <p:stCondLst>
                                    <p:cond delay="0"/>
                                  </p:stCondLst>
                                  <p:childTnLst>
                                    <p:set>
                                      <p:cBhvr>
                                        <p:cTn id="108" dur="1" fill="hold">
                                          <p:stCondLst>
                                            <p:cond delay="0"/>
                                          </p:stCondLst>
                                        </p:cTn>
                                        <p:tgtEl>
                                          <p:spTgt spid="20"/>
                                        </p:tgtEl>
                                        <p:attrNameLst>
                                          <p:attrName>style.visibility</p:attrName>
                                        </p:attrNameLst>
                                      </p:cBhvr>
                                      <p:to>
                                        <p:strVal val="visible"/>
                                      </p:to>
                                    </p:set>
                                    <p:animEffect transition="in" filter="barn(inVertical)">
                                      <p:cBhvr>
                                        <p:cTn id="109" dur="4000"/>
                                        <p:tgtEl>
                                          <p:spTgt spid="20"/>
                                        </p:tgtEl>
                                      </p:cBhvr>
                                    </p:animEffect>
                                  </p:childTnLst>
                                </p:cTn>
                              </p:par>
                              <p:par>
                                <p:cTn id="110" presetID="16" presetClass="exit" presetSubtype="37" fill="hold" grpId="2" nodeType="withEffect">
                                  <p:stCondLst>
                                    <p:cond delay="0"/>
                                  </p:stCondLst>
                                  <p:childTnLst>
                                    <p:animEffect transition="out" filter="barn(outVertical)">
                                      <p:cBhvr>
                                        <p:cTn id="111" dur="4000"/>
                                        <p:tgtEl>
                                          <p:spTgt spid="20"/>
                                        </p:tgtEl>
                                      </p:cBhvr>
                                    </p:animEffect>
                                    <p:set>
                                      <p:cBhvr>
                                        <p:cTn id="112" dur="1" fill="hold">
                                          <p:stCondLst>
                                            <p:cond delay="3999"/>
                                          </p:stCondLst>
                                        </p:cTn>
                                        <p:tgtEl>
                                          <p:spTgt spid="20"/>
                                        </p:tgtEl>
                                        <p:attrNameLst>
                                          <p:attrName>style.visibility</p:attrName>
                                        </p:attrNameLst>
                                      </p:cBhvr>
                                      <p:to>
                                        <p:strVal val="hidden"/>
                                      </p:to>
                                    </p:set>
                                  </p:childTnLst>
                                </p:cTn>
                              </p:par>
                              <p:par>
                                <p:cTn id="113" presetID="2" presetClass="exit" presetSubtype="3" fill="hold" grpId="3" nodeType="withEffect">
                                  <p:stCondLst>
                                    <p:cond delay="0"/>
                                  </p:stCondLst>
                                  <p:childTnLst>
                                    <p:anim calcmode="lin" valueType="num">
                                      <p:cBhvr additive="base">
                                        <p:cTn id="114" dur="4000"/>
                                        <p:tgtEl>
                                          <p:spTgt spid="20"/>
                                        </p:tgtEl>
                                        <p:attrNameLst>
                                          <p:attrName>ppt_x</p:attrName>
                                        </p:attrNameLst>
                                      </p:cBhvr>
                                      <p:tavLst>
                                        <p:tav tm="0">
                                          <p:val>
                                            <p:strVal val="ppt_x"/>
                                          </p:val>
                                        </p:tav>
                                        <p:tav tm="100000">
                                          <p:val>
                                            <p:strVal val="1+ppt_w/2"/>
                                          </p:val>
                                        </p:tav>
                                      </p:tavLst>
                                    </p:anim>
                                    <p:anim calcmode="lin" valueType="num">
                                      <p:cBhvr additive="base">
                                        <p:cTn id="115" dur="4000"/>
                                        <p:tgtEl>
                                          <p:spTgt spid="20"/>
                                        </p:tgtEl>
                                        <p:attrNameLst>
                                          <p:attrName>ppt_y</p:attrName>
                                        </p:attrNameLst>
                                      </p:cBhvr>
                                      <p:tavLst>
                                        <p:tav tm="0">
                                          <p:val>
                                            <p:strVal val="ppt_y"/>
                                          </p:val>
                                        </p:tav>
                                        <p:tav tm="100000">
                                          <p:val>
                                            <p:strVal val="0-ppt_h/2"/>
                                          </p:val>
                                        </p:tav>
                                      </p:tavLst>
                                    </p:anim>
                                    <p:set>
                                      <p:cBhvr>
                                        <p:cTn id="116" dur="1" fill="hold">
                                          <p:stCondLst>
                                            <p:cond delay="3999"/>
                                          </p:stCondLst>
                                        </p:cTn>
                                        <p:tgtEl>
                                          <p:spTgt spid="20"/>
                                        </p:tgtEl>
                                        <p:attrNameLst>
                                          <p:attrName>style.visibility</p:attrName>
                                        </p:attrNameLst>
                                      </p:cBhvr>
                                      <p:to>
                                        <p:strVal val="hidden"/>
                                      </p:to>
                                    </p:set>
                                  </p:childTnLst>
                                </p:cTn>
                              </p:par>
                              <p:par>
                                <p:cTn id="117" presetID="2" presetClass="entr" presetSubtype="3" fill="hold" grpId="0" nodeType="withEffect">
                                  <p:stCondLst>
                                    <p:cond delay="0"/>
                                  </p:stCondLst>
                                  <p:childTnLst>
                                    <p:set>
                                      <p:cBhvr>
                                        <p:cTn id="118" dur="1" fill="hold">
                                          <p:stCondLst>
                                            <p:cond delay="0"/>
                                          </p:stCondLst>
                                        </p:cTn>
                                        <p:tgtEl>
                                          <p:spTgt spid="19"/>
                                        </p:tgtEl>
                                        <p:attrNameLst>
                                          <p:attrName>style.visibility</p:attrName>
                                        </p:attrNameLst>
                                      </p:cBhvr>
                                      <p:to>
                                        <p:strVal val="visible"/>
                                      </p:to>
                                    </p:set>
                                    <p:anim calcmode="lin" valueType="num">
                                      <p:cBhvr additive="base">
                                        <p:cTn id="119" dur="4000" fill="hold"/>
                                        <p:tgtEl>
                                          <p:spTgt spid="19"/>
                                        </p:tgtEl>
                                        <p:attrNameLst>
                                          <p:attrName>ppt_x</p:attrName>
                                        </p:attrNameLst>
                                      </p:cBhvr>
                                      <p:tavLst>
                                        <p:tav tm="0">
                                          <p:val>
                                            <p:strVal val="1+#ppt_w/2"/>
                                          </p:val>
                                        </p:tav>
                                        <p:tav tm="100000">
                                          <p:val>
                                            <p:strVal val="#ppt_x"/>
                                          </p:val>
                                        </p:tav>
                                      </p:tavLst>
                                    </p:anim>
                                    <p:anim calcmode="lin" valueType="num">
                                      <p:cBhvr additive="base">
                                        <p:cTn id="120" dur="4000" fill="hold"/>
                                        <p:tgtEl>
                                          <p:spTgt spid="19"/>
                                        </p:tgtEl>
                                        <p:attrNameLst>
                                          <p:attrName>ppt_y</p:attrName>
                                        </p:attrNameLst>
                                      </p:cBhvr>
                                      <p:tavLst>
                                        <p:tav tm="0">
                                          <p:val>
                                            <p:strVal val="0-#ppt_h/2"/>
                                          </p:val>
                                        </p:tav>
                                        <p:tav tm="100000">
                                          <p:val>
                                            <p:strVal val="#ppt_y"/>
                                          </p:val>
                                        </p:tav>
                                      </p:tavLst>
                                    </p:anim>
                                  </p:childTnLst>
                                </p:cTn>
                              </p:par>
                              <p:par>
                                <p:cTn id="121" presetID="16" presetClass="entr" presetSubtype="21" fill="hold" grpId="1" nodeType="withEffect">
                                  <p:stCondLst>
                                    <p:cond delay="0"/>
                                  </p:stCondLst>
                                  <p:childTnLst>
                                    <p:set>
                                      <p:cBhvr>
                                        <p:cTn id="122" dur="1" fill="hold">
                                          <p:stCondLst>
                                            <p:cond delay="0"/>
                                          </p:stCondLst>
                                        </p:cTn>
                                        <p:tgtEl>
                                          <p:spTgt spid="19"/>
                                        </p:tgtEl>
                                        <p:attrNameLst>
                                          <p:attrName>style.visibility</p:attrName>
                                        </p:attrNameLst>
                                      </p:cBhvr>
                                      <p:to>
                                        <p:strVal val="visible"/>
                                      </p:to>
                                    </p:set>
                                    <p:animEffect transition="in" filter="barn(inVertical)">
                                      <p:cBhvr>
                                        <p:cTn id="123" dur="4000"/>
                                        <p:tgtEl>
                                          <p:spTgt spid="19"/>
                                        </p:tgtEl>
                                      </p:cBhvr>
                                    </p:animEffect>
                                  </p:childTnLst>
                                </p:cTn>
                              </p:par>
                              <p:par>
                                <p:cTn id="124" presetID="16" presetClass="exit" presetSubtype="37" fill="hold" grpId="2" nodeType="withEffect">
                                  <p:stCondLst>
                                    <p:cond delay="0"/>
                                  </p:stCondLst>
                                  <p:childTnLst>
                                    <p:animEffect transition="out" filter="barn(outVertical)">
                                      <p:cBhvr>
                                        <p:cTn id="125" dur="4000"/>
                                        <p:tgtEl>
                                          <p:spTgt spid="19"/>
                                        </p:tgtEl>
                                      </p:cBhvr>
                                    </p:animEffect>
                                    <p:set>
                                      <p:cBhvr>
                                        <p:cTn id="126" dur="1" fill="hold">
                                          <p:stCondLst>
                                            <p:cond delay="3999"/>
                                          </p:stCondLst>
                                        </p:cTn>
                                        <p:tgtEl>
                                          <p:spTgt spid="19"/>
                                        </p:tgtEl>
                                        <p:attrNameLst>
                                          <p:attrName>style.visibility</p:attrName>
                                        </p:attrNameLst>
                                      </p:cBhvr>
                                      <p:to>
                                        <p:strVal val="hidden"/>
                                      </p:to>
                                    </p:set>
                                  </p:childTnLst>
                                </p:cTn>
                              </p:par>
                              <p:par>
                                <p:cTn id="127" presetID="2" presetClass="exit" presetSubtype="3" fill="hold" grpId="3" nodeType="withEffect">
                                  <p:stCondLst>
                                    <p:cond delay="0"/>
                                  </p:stCondLst>
                                  <p:childTnLst>
                                    <p:anim calcmode="lin" valueType="num">
                                      <p:cBhvr additive="base">
                                        <p:cTn id="128" dur="4000"/>
                                        <p:tgtEl>
                                          <p:spTgt spid="19"/>
                                        </p:tgtEl>
                                        <p:attrNameLst>
                                          <p:attrName>ppt_x</p:attrName>
                                        </p:attrNameLst>
                                      </p:cBhvr>
                                      <p:tavLst>
                                        <p:tav tm="0">
                                          <p:val>
                                            <p:strVal val="ppt_x"/>
                                          </p:val>
                                        </p:tav>
                                        <p:tav tm="100000">
                                          <p:val>
                                            <p:strVal val="1+ppt_w/2"/>
                                          </p:val>
                                        </p:tav>
                                      </p:tavLst>
                                    </p:anim>
                                    <p:anim calcmode="lin" valueType="num">
                                      <p:cBhvr additive="base">
                                        <p:cTn id="129" dur="4000"/>
                                        <p:tgtEl>
                                          <p:spTgt spid="19"/>
                                        </p:tgtEl>
                                        <p:attrNameLst>
                                          <p:attrName>ppt_y</p:attrName>
                                        </p:attrNameLst>
                                      </p:cBhvr>
                                      <p:tavLst>
                                        <p:tav tm="0">
                                          <p:val>
                                            <p:strVal val="ppt_y"/>
                                          </p:val>
                                        </p:tav>
                                        <p:tav tm="100000">
                                          <p:val>
                                            <p:strVal val="0-ppt_h/2"/>
                                          </p:val>
                                        </p:tav>
                                      </p:tavLst>
                                    </p:anim>
                                    <p:set>
                                      <p:cBhvr>
                                        <p:cTn id="130" dur="1" fill="hold">
                                          <p:stCondLst>
                                            <p:cond delay="3999"/>
                                          </p:stCondLst>
                                        </p:cTn>
                                        <p:tgtEl>
                                          <p:spTgt spid="19"/>
                                        </p:tgtEl>
                                        <p:attrNameLst>
                                          <p:attrName>style.visibility</p:attrName>
                                        </p:attrNameLst>
                                      </p:cBhvr>
                                      <p:to>
                                        <p:strVal val="hidden"/>
                                      </p:to>
                                    </p:set>
                                  </p:childTnLst>
                                </p:cTn>
                              </p:par>
                              <p:par>
                                <p:cTn id="131" presetID="2" presetClass="entr" presetSubtype="3" fill="hold" grpId="0" nodeType="withEffect">
                                  <p:stCondLst>
                                    <p:cond delay="0"/>
                                  </p:stCondLst>
                                  <p:childTnLst>
                                    <p:set>
                                      <p:cBhvr>
                                        <p:cTn id="132" dur="1" fill="hold">
                                          <p:stCondLst>
                                            <p:cond delay="0"/>
                                          </p:stCondLst>
                                        </p:cTn>
                                        <p:tgtEl>
                                          <p:spTgt spid="18"/>
                                        </p:tgtEl>
                                        <p:attrNameLst>
                                          <p:attrName>style.visibility</p:attrName>
                                        </p:attrNameLst>
                                      </p:cBhvr>
                                      <p:to>
                                        <p:strVal val="visible"/>
                                      </p:to>
                                    </p:set>
                                    <p:anim calcmode="lin" valueType="num">
                                      <p:cBhvr additive="base">
                                        <p:cTn id="133" dur="4000" fill="hold"/>
                                        <p:tgtEl>
                                          <p:spTgt spid="18"/>
                                        </p:tgtEl>
                                        <p:attrNameLst>
                                          <p:attrName>ppt_x</p:attrName>
                                        </p:attrNameLst>
                                      </p:cBhvr>
                                      <p:tavLst>
                                        <p:tav tm="0">
                                          <p:val>
                                            <p:strVal val="1+#ppt_w/2"/>
                                          </p:val>
                                        </p:tav>
                                        <p:tav tm="100000">
                                          <p:val>
                                            <p:strVal val="#ppt_x"/>
                                          </p:val>
                                        </p:tav>
                                      </p:tavLst>
                                    </p:anim>
                                    <p:anim calcmode="lin" valueType="num">
                                      <p:cBhvr additive="base">
                                        <p:cTn id="134" dur="4000" fill="hold"/>
                                        <p:tgtEl>
                                          <p:spTgt spid="18"/>
                                        </p:tgtEl>
                                        <p:attrNameLst>
                                          <p:attrName>ppt_y</p:attrName>
                                        </p:attrNameLst>
                                      </p:cBhvr>
                                      <p:tavLst>
                                        <p:tav tm="0">
                                          <p:val>
                                            <p:strVal val="0-#ppt_h/2"/>
                                          </p:val>
                                        </p:tav>
                                        <p:tav tm="100000">
                                          <p:val>
                                            <p:strVal val="#ppt_y"/>
                                          </p:val>
                                        </p:tav>
                                      </p:tavLst>
                                    </p:anim>
                                  </p:childTnLst>
                                </p:cTn>
                              </p:par>
                              <p:par>
                                <p:cTn id="135" presetID="16" presetClass="entr" presetSubtype="21" fill="hold" grpId="1" nodeType="withEffect">
                                  <p:stCondLst>
                                    <p:cond delay="0"/>
                                  </p:stCondLst>
                                  <p:childTnLst>
                                    <p:set>
                                      <p:cBhvr>
                                        <p:cTn id="136" dur="1" fill="hold">
                                          <p:stCondLst>
                                            <p:cond delay="0"/>
                                          </p:stCondLst>
                                        </p:cTn>
                                        <p:tgtEl>
                                          <p:spTgt spid="18"/>
                                        </p:tgtEl>
                                        <p:attrNameLst>
                                          <p:attrName>style.visibility</p:attrName>
                                        </p:attrNameLst>
                                      </p:cBhvr>
                                      <p:to>
                                        <p:strVal val="visible"/>
                                      </p:to>
                                    </p:set>
                                    <p:animEffect transition="in" filter="barn(inVertical)">
                                      <p:cBhvr>
                                        <p:cTn id="137" dur="4000"/>
                                        <p:tgtEl>
                                          <p:spTgt spid="18"/>
                                        </p:tgtEl>
                                      </p:cBhvr>
                                    </p:animEffect>
                                  </p:childTnLst>
                                </p:cTn>
                              </p:par>
                              <p:par>
                                <p:cTn id="138" presetID="16" presetClass="exit" presetSubtype="37" fill="hold" grpId="2" nodeType="withEffect">
                                  <p:stCondLst>
                                    <p:cond delay="0"/>
                                  </p:stCondLst>
                                  <p:childTnLst>
                                    <p:animEffect transition="out" filter="barn(outVertical)">
                                      <p:cBhvr>
                                        <p:cTn id="139" dur="4000"/>
                                        <p:tgtEl>
                                          <p:spTgt spid="18"/>
                                        </p:tgtEl>
                                      </p:cBhvr>
                                    </p:animEffect>
                                    <p:set>
                                      <p:cBhvr>
                                        <p:cTn id="140" dur="1" fill="hold">
                                          <p:stCondLst>
                                            <p:cond delay="3999"/>
                                          </p:stCondLst>
                                        </p:cTn>
                                        <p:tgtEl>
                                          <p:spTgt spid="18"/>
                                        </p:tgtEl>
                                        <p:attrNameLst>
                                          <p:attrName>style.visibility</p:attrName>
                                        </p:attrNameLst>
                                      </p:cBhvr>
                                      <p:to>
                                        <p:strVal val="hidden"/>
                                      </p:to>
                                    </p:set>
                                  </p:childTnLst>
                                </p:cTn>
                              </p:par>
                              <p:par>
                                <p:cTn id="141" presetID="2" presetClass="exit" presetSubtype="3" fill="hold" grpId="3" nodeType="withEffect">
                                  <p:stCondLst>
                                    <p:cond delay="0"/>
                                  </p:stCondLst>
                                  <p:childTnLst>
                                    <p:anim calcmode="lin" valueType="num">
                                      <p:cBhvr additive="base">
                                        <p:cTn id="142" dur="4000"/>
                                        <p:tgtEl>
                                          <p:spTgt spid="18"/>
                                        </p:tgtEl>
                                        <p:attrNameLst>
                                          <p:attrName>ppt_x</p:attrName>
                                        </p:attrNameLst>
                                      </p:cBhvr>
                                      <p:tavLst>
                                        <p:tav tm="0">
                                          <p:val>
                                            <p:strVal val="ppt_x"/>
                                          </p:val>
                                        </p:tav>
                                        <p:tav tm="100000">
                                          <p:val>
                                            <p:strVal val="1+ppt_w/2"/>
                                          </p:val>
                                        </p:tav>
                                      </p:tavLst>
                                    </p:anim>
                                    <p:anim calcmode="lin" valueType="num">
                                      <p:cBhvr additive="base">
                                        <p:cTn id="143" dur="4000"/>
                                        <p:tgtEl>
                                          <p:spTgt spid="18"/>
                                        </p:tgtEl>
                                        <p:attrNameLst>
                                          <p:attrName>ppt_y</p:attrName>
                                        </p:attrNameLst>
                                      </p:cBhvr>
                                      <p:tavLst>
                                        <p:tav tm="0">
                                          <p:val>
                                            <p:strVal val="ppt_y"/>
                                          </p:val>
                                        </p:tav>
                                        <p:tav tm="100000">
                                          <p:val>
                                            <p:strVal val="0-ppt_h/2"/>
                                          </p:val>
                                        </p:tav>
                                      </p:tavLst>
                                    </p:anim>
                                    <p:set>
                                      <p:cBhvr>
                                        <p:cTn id="144" dur="1" fill="hold">
                                          <p:stCondLst>
                                            <p:cond delay="3999"/>
                                          </p:stCondLst>
                                        </p:cTn>
                                        <p:tgtEl>
                                          <p:spTgt spid="18"/>
                                        </p:tgtEl>
                                        <p:attrNameLst>
                                          <p:attrName>style.visibility</p:attrName>
                                        </p:attrNameLst>
                                      </p:cBhvr>
                                      <p:to>
                                        <p:strVal val="hidden"/>
                                      </p:to>
                                    </p:set>
                                  </p:childTnLst>
                                </p:cTn>
                              </p:par>
                              <p:par>
                                <p:cTn id="145" presetID="2" presetClass="entr" presetSubtype="3" fill="hold" grpId="0" nodeType="withEffect">
                                  <p:stCondLst>
                                    <p:cond delay="0"/>
                                  </p:stCondLst>
                                  <p:childTnLst>
                                    <p:set>
                                      <p:cBhvr>
                                        <p:cTn id="146" dur="1" fill="hold">
                                          <p:stCondLst>
                                            <p:cond delay="0"/>
                                          </p:stCondLst>
                                        </p:cTn>
                                        <p:tgtEl>
                                          <p:spTgt spid="17"/>
                                        </p:tgtEl>
                                        <p:attrNameLst>
                                          <p:attrName>style.visibility</p:attrName>
                                        </p:attrNameLst>
                                      </p:cBhvr>
                                      <p:to>
                                        <p:strVal val="visible"/>
                                      </p:to>
                                    </p:set>
                                    <p:anim calcmode="lin" valueType="num">
                                      <p:cBhvr additive="base">
                                        <p:cTn id="147" dur="4000" fill="hold"/>
                                        <p:tgtEl>
                                          <p:spTgt spid="17"/>
                                        </p:tgtEl>
                                        <p:attrNameLst>
                                          <p:attrName>ppt_x</p:attrName>
                                        </p:attrNameLst>
                                      </p:cBhvr>
                                      <p:tavLst>
                                        <p:tav tm="0">
                                          <p:val>
                                            <p:strVal val="1+#ppt_w/2"/>
                                          </p:val>
                                        </p:tav>
                                        <p:tav tm="100000">
                                          <p:val>
                                            <p:strVal val="#ppt_x"/>
                                          </p:val>
                                        </p:tav>
                                      </p:tavLst>
                                    </p:anim>
                                    <p:anim calcmode="lin" valueType="num">
                                      <p:cBhvr additive="base">
                                        <p:cTn id="148" dur="4000" fill="hold"/>
                                        <p:tgtEl>
                                          <p:spTgt spid="17"/>
                                        </p:tgtEl>
                                        <p:attrNameLst>
                                          <p:attrName>ppt_y</p:attrName>
                                        </p:attrNameLst>
                                      </p:cBhvr>
                                      <p:tavLst>
                                        <p:tav tm="0">
                                          <p:val>
                                            <p:strVal val="0-#ppt_h/2"/>
                                          </p:val>
                                        </p:tav>
                                        <p:tav tm="100000">
                                          <p:val>
                                            <p:strVal val="#ppt_y"/>
                                          </p:val>
                                        </p:tav>
                                      </p:tavLst>
                                    </p:anim>
                                  </p:childTnLst>
                                </p:cTn>
                              </p:par>
                              <p:par>
                                <p:cTn id="149" presetID="16" presetClass="entr" presetSubtype="21" fill="hold" grpId="1" nodeType="withEffect">
                                  <p:stCondLst>
                                    <p:cond delay="0"/>
                                  </p:stCondLst>
                                  <p:childTnLst>
                                    <p:set>
                                      <p:cBhvr>
                                        <p:cTn id="150" dur="1" fill="hold">
                                          <p:stCondLst>
                                            <p:cond delay="0"/>
                                          </p:stCondLst>
                                        </p:cTn>
                                        <p:tgtEl>
                                          <p:spTgt spid="17"/>
                                        </p:tgtEl>
                                        <p:attrNameLst>
                                          <p:attrName>style.visibility</p:attrName>
                                        </p:attrNameLst>
                                      </p:cBhvr>
                                      <p:to>
                                        <p:strVal val="visible"/>
                                      </p:to>
                                    </p:set>
                                    <p:animEffect transition="in" filter="barn(inVertical)">
                                      <p:cBhvr>
                                        <p:cTn id="151" dur="4000"/>
                                        <p:tgtEl>
                                          <p:spTgt spid="17"/>
                                        </p:tgtEl>
                                      </p:cBhvr>
                                    </p:animEffect>
                                  </p:childTnLst>
                                </p:cTn>
                              </p:par>
                              <p:par>
                                <p:cTn id="152" presetID="16" presetClass="exit" presetSubtype="37" fill="hold" grpId="2" nodeType="withEffect">
                                  <p:stCondLst>
                                    <p:cond delay="0"/>
                                  </p:stCondLst>
                                  <p:childTnLst>
                                    <p:animEffect transition="out" filter="barn(outVertical)">
                                      <p:cBhvr>
                                        <p:cTn id="153" dur="4000"/>
                                        <p:tgtEl>
                                          <p:spTgt spid="17"/>
                                        </p:tgtEl>
                                      </p:cBhvr>
                                    </p:animEffect>
                                    <p:set>
                                      <p:cBhvr>
                                        <p:cTn id="154" dur="1" fill="hold">
                                          <p:stCondLst>
                                            <p:cond delay="3999"/>
                                          </p:stCondLst>
                                        </p:cTn>
                                        <p:tgtEl>
                                          <p:spTgt spid="17"/>
                                        </p:tgtEl>
                                        <p:attrNameLst>
                                          <p:attrName>style.visibility</p:attrName>
                                        </p:attrNameLst>
                                      </p:cBhvr>
                                      <p:to>
                                        <p:strVal val="hidden"/>
                                      </p:to>
                                    </p:set>
                                  </p:childTnLst>
                                </p:cTn>
                              </p:par>
                              <p:par>
                                <p:cTn id="155" presetID="2" presetClass="exit" presetSubtype="3" fill="hold" grpId="3" nodeType="withEffect">
                                  <p:stCondLst>
                                    <p:cond delay="0"/>
                                  </p:stCondLst>
                                  <p:childTnLst>
                                    <p:anim calcmode="lin" valueType="num">
                                      <p:cBhvr additive="base">
                                        <p:cTn id="156" dur="4000"/>
                                        <p:tgtEl>
                                          <p:spTgt spid="17"/>
                                        </p:tgtEl>
                                        <p:attrNameLst>
                                          <p:attrName>ppt_x</p:attrName>
                                        </p:attrNameLst>
                                      </p:cBhvr>
                                      <p:tavLst>
                                        <p:tav tm="0">
                                          <p:val>
                                            <p:strVal val="ppt_x"/>
                                          </p:val>
                                        </p:tav>
                                        <p:tav tm="100000">
                                          <p:val>
                                            <p:strVal val="1+ppt_w/2"/>
                                          </p:val>
                                        </p:tav>
                                      </p:tavLst>
                                    </p:anim>
                                    <p:anim calcmode="lin" valueType="num">
                                      <p:cBhvr additive="base">
                                        <p:cTn id="157" dur="4000"/>
                                        <p:tgtEl>
                                          <p:spTgt spid="17"/>
                                        </p:tgtEl>
                                        <p:attrNameLst>
                                          <p:attrName>ppt_y</p:attrName>
                                        </p:attrNameLst>
                                      </p:cBhvr>
                                      <p:tavLst>
                                        <p:tav tm="0">
                                          <p:val>
                                            <p:strVal val="ppt_y"/>
                                          </p:val>
                                        </p:tav>
                                        <p:tav tm="100000">
                                          <p:val>
                                            <p:strVal val="0-ppt_h/2"/>
                                          </p:val>
                                        </p:tav>
                                      </p:tavLst>
                                    </p:anim>
                                    <p:set>
                                      <p:cBhvr>
                                        <p:cTn id="158" dur="1" fill="hold">
                                          <p:stCondLst>
                                            <p:cond delay="3999"/>
                                          </p:stCondLst>
                                        </p:cTn>
                                        <p:tgtEl>
                                          <p:spTgt spid="17"/>
                                        </p:tgtEl>
                                        <p:attrNameLst>
                                          <p:attrName>style.visibility</p:attrName>
                                        </p:attrNameLst>
                                      </p:cBhvr>
                                      <p:to>
                                        <p:strVal val="hidden"/>
                                      </p:to>
                                    </p:set>
                                  </p:childTnLst>
                                </p:cTn>
                              </p:par>
                              <p:par>
                                <p:cTn id="159" presetID="2" presetClass="entr" presetSubtype="3" fill="hold" grpId="0" nodeType="withEffect">
                                  <p:stCondLst>
                                    <p:cond delay="0"/>
                                  </p:stCondLst>
                                  <p:childTnLst>
                                    <p:set>
                                      <p:cBhvr>
                                        <p:cTn id="160" dur="1" fill="hold">
                                          <p:stCondLst>
                                            <p:cond delay="0"/>
                                          </p:stCondLst>
                                        </p:cTn>
                                        <p:tgtEl>
                                          <p:spTgt spid="16"/>
                                        </p:tgtEl>
                                        <p:attrNameLst>
                                          <p:attrName>style.visibility</p:attrName>
                                        </p:attrNameLst>
                                      </p:cBhvr>
                                      <p:to>
                                        <p:strVal val="visible"/>
                                      </p:to>
                                    </p:set>
                                    <p:anim calcmode="lin" valueType="num">
                                      <p:cBhvr additive="base">
                                        <p:cTn id="161" dur="4000" fill="hold"/>
                                        <p:tgtEl>
                                          <p:spTgt spid="16"/>
                                        </p:tgtEl>
                                        <p:attrNameLst>
                                          <p:attrName>ppt_x</p:attrName>
                                        </p:attrNameLst>
                                      </p:cBhvr>
                                      <p:tavLst>
                                        <p:tav tm="0">
                                          <p:val>
                                            <p:strVal val="1+#ppt_w/2"/>
                                          </p:val>
                                        </p:tav>
                                        <p:tav tm="100000">
                                          <p:val>
                                            <p:strVal val="#ppt_x"/>
                                          </p:val>
                                        </p:tav>
                                      </p:tavLst>
                                    </p:anim>
                                    <p:anim calcmode="lin" valueType="num">
                                      <p:cBhvr additive="base">
                                        <p:cTn id="162" dur="4000" fill="hold"/>
                                        <p:tgtEl>
                                          <p:spTgt spid="16"/>
                                        </p:tgtEl>
                                        <p:attrNameLst>
                                          <p:attrName>ppt_y</p:attrName>
                                        </p:attrNameLst>
                                      </p:cBhvr>
                                      <p:tavLst>
                                        <p:tav tm="0">
                                          <p:val>
                                            <p:strVal val="0-#ppt_h/2"/>
                                          </p:val>
                                        </p:tav>
                                        <p:tav tm="100000">
                                          <p:val>
                                            <p:strVal val="#ppt_y"/>
                                          </p:val>
                                        </p:tav>
                                      </p:tavLst>
                                    </p:anim>
                                  </p:childTnLst>
                                </p:cTn>
                              </p:par>
                              <p:par>
                                <p:cTn id="163" presetID="16" presetClass="entr" presetSubtype="21" fill="hold" grpId="1" nodeType="withEffect">
                                  <p:stCondLst>
                                    <p:cond delay="0"/>
                                  </p:stCondLst>
                                  <p:childTnLst>
                                    <p:set>
                                      <p:cBhvr>
                                        <p:cTn id="164" dur="1" fill="hold">
                                          <p:stCondLst>
                                            <p:cond delay="0"/>
                                          </p:stCondLst>
                                        </p:cTn>
                                        <p:tgtEl>
                                          <p:spTgt spid="16"/>
                                        </p:tgtEl>
                                        <p:attrNameLst>
                                          <p:attrName>style.visibility</p:attrName>
                                        </p:attrNameLst>
                                      </p:cBhvr>
                                      <p:to>
                                        <p:strVal val="visible"/>
                                      </p:to>
                                    </p:set>
                                    <p:animEffect transition="in" filter="barn(inVertical)">
                                      <p:cBhvr>
                                        <p:cTn id="165" dur="4000"/>
                                        <p:tgtEl>
                                          <p:spTgt spid="16"/>
                                        </p:tgtEl>
                                      </p:cBhvr>
                                    </p:animEffect>
                                  </p:childTnLst>
                                </p:cTn>
                              </p:par>
                              <p:par>
                                <p:cTn id="166" presetID="16" presetClass="exit" presetSubtype="37" fill="hold" grpId="2" nodeType="withEffect">
                                  <p:stCondLst>
                                    <p:cond delay="0"/>
                                  </p:stCondLst>
                                  <p:childTnLst>
                                    <p:animEffect transition="out" filter="barn(outVertical)">
                                      <p:cBhvr>
                                        <p:cTn id="167" dur="4000"/>
                                        <p:tgtEl>
                                          <p:spTgt spid="16"/>
                                        </p:tgtEl>
                                      </p:cBhvr>
                                    </p:animEffect>
                                    <p:set>
                                      <p:cBhvr>
                                        <p:cTn id="168" dur="1" fill="hold">
                                          <p:stCondLst>
                                            <p:cond delay="3999"/>
                                          </p:stCondLst>
                                        </p:cTn>
                                        <p:tgtEl>
                                          <p:spTgt spid="16"/>
                                        </p:tgtEl>
                                        <p:attrNameLst>
                                          <p:attrName>style.visibility</p:attrName>
                                        </p:attrNameLst>
                                      </p:cBhvr>
                                      <p:to>
                                        <p:strVal val="hidden"/>
                                      </p:to>
                                    </p:set>
                                  </p:childTnLst>
                                </p:cTn>
                              </p:par>
                              <p:par>
                                <p:cTn id="169" presetID="2" presetClass="exit" presetSubtype="3" fill="hold" grpId="3" nodeType="withEffect">
                                  <p:stCondLst>
                                    <p:cond delay="0"/>
                                  </p:stCondLst>
                                  <p:childTnLst>
                                    <p:anim calcmode="lin" valueType="num">
                                      <p:cBhvr additive="base">
                                        <p:cTn id="170" dur="4000"/>
                                        <p:tgtEl>
                                          <p:spTgt spid="16"/>
                                        </p:tgtEl>
                                        <p:attrNameLst>
                                          <p:attrName>ppt_x</p:attrName>
                                        </p:attrNameLst>
                                      </p:cBhvr>
                                      <p:tavLst>
                                        <p:tav tm="0">
                                          <p:val>
                                            <p:strVal val="ppt_x"/>
                                          </p:val>
                                        </p:tav>
                                        <p:tav tm="100000">
                                          <p:val>
                                            <p:strVal val="1+ppt_w/2"/>
                                          </p:val>
                                        </p:tav>
                                      </p:tavLst>
                                    </p:anim>
                                    <p:anim calcmode="lin" valueType="num">
                                      <p:cBhvr additive="base">
                                        <p:cTn id="171" dur="4000"/>
                                        <p:tgtEl>
                                          <p:spTgt spid="16"/>
                                        </p:tgtEl>
                                        <p:attrNameLst>
                                          <p:attrName>ppt_y</p:attrName>
                                        </p:attrNameLst>
                                      </p:cBhvr>
                                      <p:tavLst>
                                        <p:tav tm="0">
                                          <p:val>
                                            <p:strVal val="ppt_y"/>
                                          </p:val>
                                        </p:tav>
                                        <p:tav tm="100000">
                                          <p:val>
                                            <p:strVal val="0-ppt_h/2"/>
                                          </p:val>
                                        </p:tav>
                                      </p:tavLst>
                                    </p:anim>
                                    <p:set>
                                      <p:cBhvr>
                                        <p:cTn id="172" dur="1" fill="hold">
                                          <p:stCondLst>
                                            <p:cond delay="3999"/>
                                          </p:stCondLst>
                                        </p:cTn>
                                        <p:tgtEl>
                                          <p:spTgt spid="16"/>
                                        </p:tgtEl>
                                        <p:attrNameLst>
                                          <p:attrName>style.visibility</p:attrName>
                                        </p:attrNameLst>
                                      </p:cBhvr>
                                      <p:to>
                                        <p:strVal val="hidden"/>
                                      </p:to>
                                    </p:set>
                                  </p:childTnLst>
                                </p:cTn>
                              </p:par>
                              <p:par>
                                <p:cTn id="173" presetID="2" presetClass="entr" presetSubtype="9" fill="hold" grpId="0" nodeType="withEffect">
                                  <p:stCondLst>
                                    <p:cond delay="0"/>
                                  </p:stCondLst>
                                  <p:childTnLst>
                                    <p:set>
                                      <p:cBhvr>
                                        <p:cTn id="174" dur="1" fill="hold">
                                          <p:stCondLst>
                                            <p:cond delay="0"/>
                                          </p:stCondLst>
                                        </p:cTn>
                                        <p:tgtEl>
                                          <p:spTgt spid="27"/>
                                        </p:tgtEl>
                                        <p:attrNameLst>
                                          <p:attrName>style.visibility</p:attrName>
                                        </p:attrNameLst>
                                      </p:cBhvr>
                                      <p:to>
                                        <p:strVal val="visible"/>
                                      </p:to>
                                    </p:set>
                                    <p:anim calcmode="lin" valueType="num">
                                      <p:cBhvr additive="base">
                                        <p:cTn id="175" dur="4000" fill="hold"/>
                                        <p:tgtEl>
                                          <p:spTgt spid="27"/>
                                        </p:tgtEl>
                                        <p:attrNameLst>
                                          <p:attrName>ppt_x</p:attrName>
                                        </p:attrNameLst>
                                      </p:cBhvr>
                                      <p:tavLst>
                                        <p:tav tm="0">
                                          <p:val>
                                            <p:strVal val="0-#ppt_w/2"/>
                                          </p:val>
                                        </p:tav>
                                        <p:tav tm="100000">
                                          <p:val>
                                            <p:strVal val="#ppt_x"/>
                                          </p:val>
                                        </p:tav>
                                      </p:tavLst>
                                    </p:anim>
                                    <p:anim calcmode="lin" valueType="num">
                                      <p:cBhvr additive="base">
                                        <p:cTn id="176" dur="4000" fill="hold"/>
                                        <p:tgtEl>
                                          <p:spTgt spid="27"/>
                                        </p:tgtEl>
                                        <p:attrNameLst>
                                          <p:attrName>ppt_y</p:attrName>
                                        </p:attrNameLst>
                                      </p:cBhvr>
                                      <p:tavLst>
                                        <p:tav tm="0">
                                          <p:val>
                                            <p:strVal val="0-#ppt_h/2"/>
                                          </p:val>
                                        </p:tav>
                                        <p:tav tm="100000">
                                          <p:val>
                                            <p:strVal val="#ppt_y"/>
                                          </p:val>
                                        </p:tav>
                                      </p:tavLst>
                                    </p:anim>
                                  </p:childTnLst>
                                </p:cTn>
                              </p:par>
                              <p:par>
                                <p:cTn id="177" presetID="16" presetClass="entr" presetSubtype="21" fill="hold" grpId="1" nodeType="withEffect">
                                  <p:stCondLst>
                                    <p:cond delay="0"/>
                                  </p:stCondLst>
                                  <p:childTnLst>
                                    <p:set>
                                      <p:cBhvr>
                                        <p:cTn id="178" dur="1" fill="hold">
                                          <p:stCondLst>
                                            <p:cond delay="0"/>
                                          </p:stCondLst>
                                        </p:cTn>
                                        <p:tgtEl>
                                          <p:spTgt spid="27"/>
                                        </p:tgtEl>
                                        <p:attrNameLst>
                                          <p:attrName>style.visibility</p:attrName>
                                        </p:attrNameLst>
                                      </p:cBhvr>
                                      <p:to>
                                        <p:strVal val="visible"/>
                                      </p:to>
                                    </p:set>
                                    <p:animEffect transition="in" filter="barn(inVertical)">
                                      <p:cBhvr>
                                        <p:cTn id="179" dur="4000"/>
                                        <p:tgtEl>
                                          <p:spTgt spid="27"/>
                                        </p:tgtEl>
                                      </p:cBhvr>
                                    </p:animEffect>
                                  </p:childTnLst>
                                </p:cTn>
                              </p:par>
                              <p:par>
                                <p:cTn id="180" presetID="16" presetClass="exit" presetSubtype="37" fill="hold" grpId="2" nodeType="withEffect">
                                  <p:stCondLst>
                                    <p:cond delay="0"/>
                                  </p:stCondLst>
                                  <p:childTnLst>
                                    <p:animEffect transition="out" filter="barn(outVertical)">
                                      <p:cBhvr>
                                        <p:cTn id="181" dur="4000"/>
                                        <p:tgtEl>
                                          <p:spTgt spid="27"/>
                                        </p:tgtEl>
                                      </p:cBhvr>
                                    </p:animEffect>
                                    <p:set>
                                      <p:cBhvr>
                                        <p:cTn id="182" dur="1" fill="hold">
                                          <p:stCondLst>
                                            <p:cond delay="3999"/>
                                          </p:stCondLst>
                                        </p:cTn>
                                        <p:tgtEl>
                                          <p:spTgt spid="27"/>
                                        </p:tgtEl>
                                        <p:attrNameLst>
                                          <p:attrName>style.visibility</p:attrName>
                                        </p:attrNameLst>
                                      </p:cBhvr>
                                      <p:to>
                                        <p:strVal val="hidden"/>
                                      </p:to>
                                    </p:set>
                                  </p:childTnLst>
                                </p:cTn>
                              </p:par>
                              <p:par>
                                <p:cTn id="183" presetID="2" presetClass="exit" presetSubtype="9" fill="hold" grpId="3" nodeType="withEffect">
                                  <p:stCondLst>
                                    <p:cond delay="0"/>
                                  </p:stCondLst>
                                  <p:childTnLst>
                                    <p:anim calcmode="lin" valueType="num">
                                      <p:cBhvr additive="base">
                                        <p:cTn id="184" dur="4000"/>
                                        <p:tgtEl>
                                          <p:spTgt spid="27"/>
                                        </p:tgtEl>
                                        <p:attrNameLst>
                                          <p:attrName>ppt_x</p:attrName>
                                        </p:attrNameLst>
                                      </p:cBhvr>
                                      <p:tavLst>
                                        <p:tav tm="0">
                                          <p:val>
                                            <p:strVal val="ppt_x"/>
                                          </p:val>
                                        </p:tav>
                                        <p:tav tm="100000">
                                          <p:val>
                                            <p:strVal val="0-ppt_w/2"/>
                                          </p:val>
                                        </p:tav>
                                      </p:tavLst>
                                    </p:anim>
                                    <p:anim calcmode="lin" valueType="num">
                                      <p:cBhvr additive="base">
                                        <p:cTn id="185" dur="4000"/>
                                        <p:tgtEl>
                                          <p:spTgt spid="27"/>
                                        </p:tgtEl>
                                        <p:attrNameLst>
                                          <p:attrName>ppt_y</p:attrName>
                                        </p:attrNameLst>
                                      </p:cBhvr>
                                      <p:tavLst>
                                        <p:tav tm="0">
                                          <p:val>
                                            <p:strVal val="ppt_y"/>
                                          </p:val>
                                        </p:tav>
                                        <p:tav tm="100000">
                                          <p:val>
                                            <p:strVal val="0-ppt_h/2"/>
                                          </p:val>
                                        </p:tav>
                                      </p:tavLst>
                                    </p:anim>
                                    <p:set>
                                      <p:cBhvr>
                                        <p:cTn id="186" dur="1" fill="hold">
                                          <p:stCondLst>
                                            <p:cond delay="3999"/>
                                          </p:stCondLst>
                                        </p:cTn>
                                        <p:tgtEl>
                                          <p:spTgt spid="27"/>
                                        </p:tgtEl>
                                        <p:attrNameLst>
                                          <p:attrName>style.visibility</p:attrName>
                                        </p:attrNameLst>
                                      </p:cBhvr>
                                      <p:to>
                                        <p:strVal val="hidden"/>
                                      </p:to>
                                    </p:set>
                                  </p:childTnLst>
                                </p:cTn>
                              </p:par>
                              <p:par>
                                <p:cTn id="187" presetID="2" presetClass="entr" presetSubtype="9" fill="hold" grpId="0" nodeType="withEffect">
                                  <p:stCondLst>
                                    <p:cond delay="0"/>
                                  </p:stCondLst>
                                  <p:childTnLst>
                                    <p:set>
                                      <p:cBhvr>
                                        <p:cTn id="188" dur="1" fill="hold">
                                          <p:stCondLst>
                                            <p:cond delay="0"/>
                                          </p:stCondLst>
                                        </p:cTn>
                                        <p:tgtEl>
                                          <p:spTgt spid="26"/>
                                        </p:tgtEl>
                                        <p:attrNameLst>
                                          <p:attrName>style.visibility</p:attrName>
                                        </p:attrNameLst>
                                      </p:cBhvr>
                                      <p:to>
                                        <p:strVal val="visible"/>
                                      </p:to>
                                    </p:set>
                                    <p:anim calcmode="lin" valueType="num">
                                      <p:cBhvr additive="base">
                                        <p:cTn id="189" dur="4000" fill="hold"/>
                                        <p:tgtEl>
                                          <p:spTgt spid="26"/>
                                        </p:tgtEl>
                                        <p:attrNameLst>
                                          <p:attrName>ppt_x</p:attrName>
                                        </p:attrNameLst>
                                      </p:cBhvr>
                                      <p:tavLst>
                                        <p:tav tm="0">
                                          <p:val>
                                            <p:strVal val="0-#ppt_w/2"/>
                                          </p:val>
                                        </p:tav>
                                        <p:tav tm="100000">
                                          <p:val>
                                            <p:strVal val="#ppt_x"/>
                                          </p:val>
                                        </p:tav>
                                      </p:tavLst>
                                    </p:anim>
                                    <p:anim calcmode="lin" valueType="num">
                                      <p:cBhvr additive="base">
                                        <p:cTn id="190" dur="4000" fill="hold"/>
                                        <p:tgtEl>
                                          <p:spTgt spid="26"/>
                                        </p:tgtEl>
                                        <p:attrNameLst>
                                          <p:attrName>ppt_y</p:attrName>
                                        </p:attrNameLst>
                                      </p:cBhvr>
                                      <p:tavLst>
                                        <p:tav tm="0">
                                          <p:val>
                                            <p:strVal val="0-#ppt_h/2"/>
                                          </p:val>
                                        </p:tav>
                                        <p:tav tm="100000">
                                          <p:val>
                                            <p:strVal val="#ppt_y"/>
                                          </p:val>
                                        </p:tav>
                                      </p:tavLst>
                                    </p:anim>
                                  </p:childTnLst>
                                </p:cTn>
                              </p:par>
                              <p:par>
                                <p:cTn id="191" presetID="16" presetClass="entr" presetSubtype="21" fill="hold" grpId="1" nodeType="withEffect">
                                  <p:stCondLst>
                                    <p:cond delay="0"/>
                                  </p:stCondLst>
                                  <p:childTnLst>
                                    <p:set>
                                      <p:cBhvr>
                                        <p:cTn id="192" dur="1" fill="hold">
                                          <p:stCondLst>
                                            <p:cond delay="0"/>
                                          </p:stCondLst>
                                        </p:cTn>
                                        <p:tgtEl>
                                          <p:spTgt spid="26"/>
                                        </p:tgtEl>
                                        <p:attrNameLst>
                                          <p:attrName>style.visibility</p:attrName>
                                        </p:attrNameLst>
                                      </p:cBhvr>
                                      <p:to>
                                        <p:strVal val="visible"/>
                                      </p:to>
                                    </p:set>
                                    <p:animEffect transition="in" filter="barn(inVertical)">
                                      <p:cBhvr>
                                        <p:cTn id="193" dur="4000"/>
                                        <p:tgtEl>
                                          <p:spTgt spid="26"/>
                                        </p:tgtEl>
                                      </p:cBhvr>
                                    </p:animEffect>
                                  </p:childTnLst>
                                </p:cTn>
                              </p:par>
                              <p:par>
                                <p:cTn id="194" presetID="16" presetClass="exit" presetSubtype="37" fill="hold" grpId="2" nodeType="withEffect">
                                  <p:stCondLst>
                                    <p:cond delay="0"/>
                                  </p:stCondLst>
                                  <p:childTnLst>
                                    <p:animEffect transition="out" filter="barn(outVertical)">
                                      <p:cBhvr>
                                        <p:cTn id="195" dur="4000"/>
                                        <p:tgtEl>
                                          <p:spTgt spid="26"/>
                                        </p:tgtEl>
                                      </p:cBhvr>
                                    </p:animEffect>
                                    <p:set>
                                      <p:cBhvr>
                                        <p:cTn id="196" dur="1" fill="hold">
                                          <p:stCondLst>
                                            <p:cond delay="3999"/>
                                          </p:stCondLst>
                                        </p:cTn>
                                        <p:tgtEl>
                                          <p:spTgt spid="26"/>
                                        </p:tgtEl>
                                        <p:attrNameLst>
                                          <p:attrName>style.visibility</p:attrName>
                                        </p:attrNameLst>
                                      </p:cBhvr>
                                      <p:to>
                                        <p:strVal val="hidden"/>
                                      </p:to>
                                    </p:set>
                                  </p:childTnLst>
                                </p:cTn>
                              </p:par>
                              <p:par>
                                <p:cTn id="197" presetID="2" presetClass="exit" presetSubtype="9" fill="hold" grpId="3" nodeType="withEffect">
                                  <p:stCondLst>
                                    <p:cond delay="0"/>
                                  </p:stCondLst>
                                  <p:childTnLst>
                                    <p:anim calcmode="lin" valueType="num">
                                      <p:cBhvr additive="base">
                                        <p:cTn id="198" dur="4000"/>
                                        <p:tgtEl>
                                          <p:spTgt spid="26"/>
                                        </p:tgtEl>
                                        <p:attrNameLst>
                                          <p:attrName>ppt_x</p:attrName>
                                        </p:attrNameLst>
                                      </p:cBhvr>
                                      <p:tavLst>
                                        <p:tav tm="0">
                                          <p:val>
                                            <p:strVal val="ppt_x"/>
                                          </p:val>
                                        </p:tav>
                                        <p:tav tm="100000">
                                          <p:val>
                                            <p:strVal val="0-ppt_w/2"/>
                                          </p:val>
                                        </p:tav>
                                      </p:tavLst>
                                    </p:anim>
                                    <p:anim calcmode="lin" valueType="num">
                                      <p:cBhvr additive="base">
                                        <p:cTn id="199" dur="4000"/>
                                        <p:tgtEl>
                                          <p:spTgt spid="26"/>
                                        </p:tgtEl>
                                        <p:attrNameLst>
                                          <p:attrName>ppt_y</p:attrName>
                                        </p:attrNameLst>
                                      </p:cBhvr>
                                      <p:tavLst>
                                        <p:tav tm="0">
                                          <p:val>
                                            <p:strVal val="ppt_y"/>
                                          </p:val>
                                        </p:tav>
                                        <p:tav tm="100000">
                                          <p:val>
                                            <p:strVal val="0-ppt_h/2"/>
                                          </p:val>
                                        </p:tav>
                                      </p:tavLst>
                                    </p:anim>
                                    <p:set>
                                      <p:cBhvr>
                                        <p:cTn id="200" dur="1" fill="hold">
                                          <p:stCondLst>
                                            <p:cond delay="3999"/>
                                          </p:stCondLst>
                                        </p:cTn>
                                        <p:tgtEl>
                                          <p:spTgt spid="26"/>
                                        </p:tgtEl>
                                        <p:attrNameLst>
                                          <p:attrName>style.visibility</p:attrName>
                                        </p:attrNameLst>
                                      </p:cBhvr>
                                      <p:to>
                                        <p:strVal val="hidden"/>
                                      </p:to>
                                    </p:set>
                                  </p:childTnLst>
                                </p:cTn>
                              </p:par>
                              <p:par>
                                <p:cTn id="201" presetID="2" presetClass="entr" presetSubtype="9" fill="hold" grpId="0" nodeType="withEffect">
                                  <p:stCondLst>
                                    <p:cond delay="0"/>
                                  </p:stCondLst>
                                  <p:childTnLst>
                                    <p:set>
                                      <p:cBhvr>
                                        <p:cTn id="202" dur="1" fill="hold">
                                          <p:stCondLst>
                                            <p:cond delay="0"/>
                                          </p:stCondLst>
                                        </p:cTn>
                                        <p:tgtEl>
                                          <p:spTgt spid="25"/>
                                        </p:tgtEl>
                                        <p:attrNameLst>
                                          <p:attrName>style.visibility</p:attrName>
                                        </p:attrNameLst>
                                      </p:cBhvr>
                                      <p:to>
                                        <p:strVal val="visible"/>
                                      </p:to>
                                    </p:set>
                                    <p:anim calcmode="lin" valueType="num">
                                      <p:cBhvr additive="base">
                                        <p:cTn id="203" dur="4000" fill="hold"/>
                                        <p:tgtEl>
                                          <p:spTgt spid="25"/>
                                        </p:tgtEl>
                                        <p:attrNameLst>
                                          <p:attrName>ppt_x</p:attrName>
                                        </p:attrNameLst>
                                      </p:cBhvr>
                                      <p:tavLst>
                                        <p:tav tm="0">
                                          <p:val>
                                            <p:strVal val="0-#ppt_w/2"/>
                                          </p:val>
                                        </p:tav>
                                        <p:tav tm="100000">
                                          <p:val>
                                            <p:strVal val="#ppt_x"/>
                                          </p:val>
                                        </p:tav>
                                      </p:tavLst>
                                    </p:anim>
                                    <p:anim calcmode="lin" valueType="num">
                                      <p:cBhvr additive="base">
                                        <p:cTn id="204" dur="4000" fill="hold"/>
                                        <p:tgtEl>
                                          <p:spTgt spid="25"/>
                                        </p:tgtEl>
                                        <p:attrNameLst>
                                          <p:attrName>ppt_y</p:attrName>
                                        </p:attrNameLst>
                                      </p:cBhvr>
                                      <p:tavLst>
                                        <p:tav tm="0">
                                          <p:val>
                                            <p:strVal val="0-#ppt_h/2"/>
                                          </p:val>
                                        </p:tav>
                                        <p:tav tm="100000">
                                          <p:val>
                                            <p:strVal val="#ppt_y"/>
                                          </p:val>
                                        </p:tav>
                                      </p:tavLst>
                                    </p:anim>
                                  </p:childTnLst>
                                </p:cTn>
                              </p:par>
                              <p:par>
                                <p:cTn id="205" presetID="16" presetClass="entr" presetSubtype="21" fill="hold" grpId="1" nodeType="withEffect">
                                  <p:stCondLst>
                                    <p:cond delay="0"/>
                                  </p:stCondLst>
                                  <p:childTnLst>
                                    <p:set>
                                      <p:cBhvr>
                                        <p:cTn id="206" dur="1" fill="hold">
                                          <p:stCondLst>
                                            <p:cond delay="0"/>
                                          </p:stCondLst>
                                        </p:cTn>
                                        <p:tgtEl>
                                          <p:spTgt spid="25"/>
                                        </p:tgtEl>
                                        <p:attrNameLst>
                                          <p:attrName>style.visibility</p:attrName>
                                        </p:attrNameLst>
                                      </p:cBhvr>
                                      <p:to>
                                        <p:strVal val="visible"/>
                                      </p:to>
                                    </p:set>
                                    <p:animEffect transition="in" filter="barn(inVertical)">
                                      <p:cBhvr>
                                        <p:cTn id="207" dur="4000"/>
                                        <p:tgtEl>
                                          <p:spTgt spid="25"/>
                                        </p:tgtEl>
                                      </p:cBhvr>
                                    </p:animEffect>
                                  </p:childTnLst>
                                </p:cTn>
                              </p:par>
                              <p:par>
                                <p:cTn id="208" presetID="16" presetClass="exit" presetSubtype="37" fill="hold" grpId="2" nodeType="withEffect">
                                  <p:stCondLst>
                                    <p:cond delay="0"/>
                                  </p:stCondLst>
                                  <p:childTnLst>
                                    <p:animEffect transition="out" filter="barn(outVertical)">
                                      <p:cBhvr>
                                        <p:cTn id="209" dur="4000"/>
                                        <p:tgtEl>
                                          <p:spTgt spid="25"/>
                                        </p:tgtEl>
                                      </p:cBhvr>
                                    </p:animEffect>
                                    <p:set>
                                      <p:cBhvr>
                                        <p:cTn id="210" dur="1" fill="hold">
                                          <p:stCondLst>
                                            <p:cond delay="3999"/>
                                          </p:stCondLst>
                                        </p:cTn>
                                        <p:tgtEl>
                                          <p:spTgt spid="25"/>
                                        </p:tgtEl>
                                        <p:attrNameLst>
                                          <p:attrName>style.visibility</p:attrName>
                                        </p:attrNameLst>
                                      </p:cBhvr>
                                      <p:to>
                                        <p:strVal val="hidden"/>
                                      </p:to>
                                    </p:set>
                                  </p:childTnLst>
                                </p:cTn>
                              </p:par>
                              <p:par>
                                <p:cTn id="211" presetID="2" presetClass="exit" presetSubtype="9" fill="hold" grpId="3" nodeType="withEffect">
                                  <p:stCondLst>
                                    <p:cond delay="0"/>
                                  </p:stCondLst>
                                  <p:childTnLst>
                                    <p:anim calcmode="lin" valueType="num">
                                      <p:cBhvr additive="base">
                                        <p:cTn id="212" dur="4000"/>
                                        <p:tgtEl>
                                          <p:spTgt spid="25"/>
                                        </p:tgtEl>
                                        <p:attrNameLst>
                                          <p:attrName>ppt_x</p:attrName>
                                        </p:attrNameLst>
                                      </p:cBhvr>
                                      <p:tavLst>
                                        <p:tav tm="0">
                                          <p:val>
                                            <p:strVal val="ppt_x"/>
                                          </p:val>
                                        </p:tav>
                                        <p:tav tm="100000">
                                          <p:val>
                                            <p:strVal val="0-ppt_w/2"/>
                                          </p:val>
                                        </p:tav>
                                      </p:tavLst>
                                    </p:anim>
                                    <p:anim calcmode="lin" valueType="num">
                                      <p:cBhvr additive="base">
                                        <p:cTn id="213" dur="4000"/>
                                        <p:tgtEl>
                                          <p:spTgt spid="25"/>
                                        </p:tgtEl>
                                        <p:attrNameLst>
                                          <p:attrName>ppt_y</p:attrName>
                                        </p:attrNameLst>
                                      </p:cBhvr>
                                      <p:tavLst>
                                        <p:tav tm="0">
                                          <p:val>
                                            <p:strVal val="ppt_y"/>
                                          </p:val>
                                        </p:tav>
                                        <p:tav tm="100000">
                                          <p:val>
                                            <p:strVal val="0-ppt_h/2"/>
                                          </p:val>
                                        </p:tav>
                                      </p:tavLst>
                                    </p:anim>
                                    <p:set>
                                      <p:cBhvr>
                                        <p:cTn id="214" dur="1" fill="hold">
                                          <p:stCondLst>
                                            <p:cond delay="3999"/>
                                          </p:stCondLst>
                                        </p:cTn>
                                        <p:tgtEl>
                                          <p:spTgt spid="25"/>
                                        </p:tgtEl>
                                        <p:attrNameLst>
                                          <p:attrName>style.visibility</p:attrName>
                                        </p:attrNameLst>
                                      </p:cBhvr>
                                      <p:to>
                                        <p:strVal val="hidden"/>
                                      </p:to>
                                    </p:set>
                                  </p:childTnLst>
                                </p:cTn>
                              </p:par>
                              <p:par>
                                <p:cTn id="215" presetID="2" presetClass="entr" presetSubtype="9" fill="hold" grpId="0" nodeType="withEffect">
                                  <p:stCondLst>
                                    <p:cond delay="0"/>
                                  </p:stCondLst>
                                  <p:childTnLst>
                                    <p:set>
                                      <p:cBhvr>
                                        <p:cTn id="216" dur="1" fill="hold">
                                          <p:stCondLst>
                                            <p:cond delay="0"/>
                                          </p:stCondLst>
                                        </p:cTn>
                                        <p:tgtEl>
                                          <p:spTgt spid="24"/>
                                        </p:tgtEl>
                                        <p:attrNameLst>
                                          <p:attrName>style.visibility</p:attrName>
                                        </p:attrNameLst>
                                      </p:cBhvr>
                                      <p:to>
                                        <p:strVal val="visible"/>
                                      </p:to>
                                    </p:set>
                                    <p:anim calcmode="lin" valueType="num">
                                      <p:cBhvr additive="base">
                                        <p:cTn id="217" dur="4000" fill="hold"/>
                                        <p:tgtEl>
                                          <p:spTgt spid="24"/>
                                        </p:tgtEl>
                                        <p:attrNameLst>
                                          <p:attrName>ppt_x</p:attrName>
                                        </p:attrNameLst>
                                      </p:cBhvr>
                                      <p:tavLst>
                                        <p:tav tm="0">
                                          <p:val>
                                            <p:strVal val="0-#ppt_w/2"/>
                                          </p:val>
                                        </p:tav>
                                        <p:tav tm="100000">
                                          <p:val>
                                            <p:strVal val="#ppt_x"/>
                                          </p:val>
                                        </p:tav>
                                      </p:tavLst>
                                    </p:anim>
                                    <p:anim calcmode="lin" valueType="num">
                                      <p:cBhvr additive="base">
                                        <p:cTn id="218" dur="4000" fill="hold"/>
                                        <p:tgtEl>
                                          <p:spTgt spid="24"/>
                                        </p:tgtEl>
                                        <p:attrNameLst>
                                          <p:attrName>ppt_y</p:attrName>
                                        </p:attrNameLst>
                                      </p:cBhvr>
                                      <p:tavLst>
                                        <p:tav tm="0">
                                          <p:val>
                                            <p:strVal val="0-#ppt_h/2"/>
                                          </p:val>
                                        </p:tav>
                                        <p:tav tm="100000">
                                          <p:val>
                                            <p:strVal val="#ppt_y"/>
                                          </p:val>
                                        </p:tav>
                                      </p:tavLst>
                                    </p:anim>
                                  </p:childTnLst>
                                </p:cTn>
                              </p:par>
                              <p:par>
                                <p:cTn id="219" presetID="16" presetClass="entr" presetSubtype="21" fill="hold" grpId="1" nodeType="withEffect">
                                  <p:stCondLst>
                                    <p:cond delay="0"/>
                                  </p:stCondLst>
                                  <p:childTnLst>
                                    <p:set>
                                      <p:cBhvr>
                                        <p:cTn id="220" dur="1" fill="hold">
                                          <p:stCondLst>
                                            <p:cond delay="0"/>
                                          </p:stCondLst>
                                        </p:cTn>
                                        <p:tgtEl>
                                          <p:spTgt spid="24"/>
                                        </p:tgtEl>
                                        <p:attrNameLst>
                                          <p:attrName>style.visibility</p:attrName>
                                        </p:attrNameLst>
                                      </p:cBhvr>
                                      <p:to>
                                        <p:strVal val="visible"/>
                                      </p:to>
                                    </p:set>
                                    <p:animEffect transition="in" filter="barn(inVertical)">
                                      <p:cBhvr>
                                        <p:cTn id="221" dur="4000"/>
                                        <p:tgtEl>
                                          <p:spTgt spid="24"/>
                                        </p:tgtEl>
                                      </p:cBhvr>
                                    </p:animEffect>
                                  </p:childTnLst>
                                </p:cTn>
                              </p:par>
                              <p:par>
                                <p:cTn id="222" presetID="16" presetClass="exit" presetSubtype="37" fill="hold" grpId="2" nodeType="withEffect">
                                  <p:stCondLst>
                                    <p:cond delay="0"/>
                                  </p:stCondLst>
                                  <p:childTnLst>
                                    <p:animEffect transition="out" filter="barn(outVertical)">
                                      <p:cBhvr>
                                        <p:cTn id="223" dur="4000"/>
                                        <p:tgtEl>
                                          <p:spTgt spid="24"/>
                                        </p:tgtEl>
                                      </p:cBhvr>
                                    </p:animEffect>
                                    <p:set>
                                      <p:cBhvr>
                                        <p:cTn id="224" dur="1" fill="hold">
                                          <p:stCondLst>
                                            <p:cond delay="3999"/>
                                          </p:stCondLst>
                                        </p:cTn>
                                        <p:tgtEl>
                                          <p:spTgt spid="24"/>
                                        </p:tgtEl>
                                        <p:attrNameLst>
                                          <p:attrName>style.visibility</p:attrName>
                                        </p:attrNameLst>
                                      </p:cBhvr>
                                      <p:to>
                                        <p:strVal val="hidden"/>
                                      </p:to>
                                    </p:set>
                                  </p:childTnLst>
                                </p:cTn>
                              </p:par>
                              <p:par>
                                <p:cTn id="225" presetID="2" presetClass="exit" presetSubtype="9" fill="hold" grpId="3" nodeType="withEffect">
                                  <p:stCondLst>
                                    <p:cond delay="0"/>
                                  </p:stCondLst>
                                  <p:childTnLst>
                                    <p:anim calcmode="lin" valueType="num">
                                      <p:cBhvr additive="base">
                                        <p:cTn id="226" dur="4000"/>
                                        <p:tgtEl>
                                          <p:spTgt spid="24"/>
                                        </p:tgtEl>
                                        <p:attrNameLst>
                                          <p:attrName>ppt_x</p:attrName>
                                        </p:attrNameLst>
                                      </p:cBhvr>
                                      <p:tavLst>
                                        <p:tav tm="0">
                                          <p:val>
                                            <p:strVal val="ppt_x"/>
                                          </p:val>
                                        </p:tav>
                                        <p:tav tm="100000">
                                          <p:val>
                                            <p:strVal val="0-ppt_w/2"/>
                                          </p:val>
                                        </p:tav>
                                      </p:tavLst>
                                    </p:anim>
                                    <p:anim calcmode="lin" valueType="num">
                                      <p:cBhvr additive="base">
                                        <p:cTn id="227" dur="4000"/>
                                        <p:tgtEl>
                                          <p:spTgt spid="24"/>
                                        </p:tgtEl>
                                        <p:attrNameLst>
                                          <p:attrName>ppt_y</p:attrName>
                                        </p:attrNameLst>
                                      </p:cBhvr>
                                      <p:tavLst>
                                        <p:tav tm="0">
                                          <p:val>
                                            <p:strVal val="ppt_y"/>
                                          </p:val>
                                        </p:tav>
                                        <p:tav tm="100000">
                                          <p:val>
                                            <p:strVal val="0-ppt_h/2"/>
                                          </p:val>
                                        </p:tav>
                                      </p:tavLst>
                                    </p:anim>
                                    <p:set>
                                      <p:cBhvr>
                                        <p:cTn id="228" dur="1" fill="hold">
                                          <p:stCondLst>
                                            <p:cond delay="3999"/>
                                          </p:stCondLst>
                                        </p:cTn>
                                        <p:tgtEl>
                                          <p:spTgt spid="24"/>
                                        </p:tgtEl>
                                        <p:attrNameLst>
                                          <p:attrName>style.visibility</p:attrName>
                                        </p:attrNameLst>
                                      </p:cBhvr>
                                      <p:to>
                                        <p:strVal val="hidden"/>
                                      </p:to>
                                    </p:set>
                                  </p:childTnLst>
                                </p:cTn>
                              </p:par>
                              <p:par>
                                <p:cTn id="229" presetID="2" presetClass="entr" presetSubtype="9" fill="hold" grpId="0" nodeType="withEffect">
                                  <p:stCondLst>
                                    <p:cond delay="0"/>
                                  </p:stCondLst>
                                  <p:childTnLst>
                                    <p:set>
                                      <p:cBhvr>
                                        <p:cTn id="230" dur="1" fill="hold">
                                          <p:stCondLst>
                                            <p:cond delay="0"/>
                                          </p:stCondLst>
                                        </p:cTn>
                                        <p:tgtEl>
                                          <p:spTgt spid="23"/>
                                        </p:tgtEl>
                                        <p:attrNameLst>
                                          <p:attrName>style.visibility</p:attrName>
                                        </p:attrNameLst>
                                      </p:cBhvr>
                                      <p:to>
                                        <p:strVal val="visible"/>
                                      </p:to>
                                    </p:set>
                                    <p:anim calcmode="lin" valueType="num">
                                      <p:cBhvr additive="base">
                                        <p:cTn id="231" dur="4000" fill="hold"/>
                                        <p:tgtEl>
                                          <p:spTgt spid="23"/>
                                        </p:tgtEl>
                                        <p:attrNameLst>
                                          <p:attrName>ppt_x</p:attrName>
                                        </p:attrNameLst>
                                      </p:cBhvr>
                                      <p:tavLst>
                                        <p:tav tm="0">
                                          <p:val>
                                            <p:strVal val="0-#ppt_w/2"/>
                                          </p:val>
                                        </p:tav>
                                        <p:tav tm="100000">
                                          <p:val>
                                            <p:strVal val="#ppt_x"/>
                                          </p:val>
                                        </p:tav>
                                      </p:tavLst>
                                    </p:anim>
                                    <p:anim calcmode="lin" valueType="num">
                                      <p:cBhvr additive="base">
                                        <p:cTn id="232" dur="4000" fill="hold"/>
                                        <p:tgtEl>
                                          <p:spTgt spid="23"/>
                                        </p:tgtEl>
                                        <p:attrNameLst>
                                          <p:attrName>ppt_y</p:attrName>
                                        </p:attrNameLst>
                                      </p:cBhvr>
                                      <p:tavLst>
                                        <p:tav tm="0">
                                          <p:val>
                                            <p:strVal val="0-#ppt_h/2"/>
                                          </p:val>
                                        </p:tav>
                                        <p:tav tm="100000">
                                          <p:val>
                                            <p:strVal val="#ppt_y"/>
                                          </p:val>
                                        </p:tav>
                                      </p:tavLst>
                                    </p:anim>
                                  </p:childTnLst>
                                </p:cTn>
                              </p:par>
                              <p:par>
                                <p:cTn id="233" presetID="16" presetClass="entr" presetSubtype="21" fill="hold" grpId="1" nodeType="withEffect">
                                  <p:stCondLst>
                                    <p:cond delay="0"/>
                                  </p:stCondLst>
                                  <p:childTnLst>
                                    <p:set>
                                      <p:cBhvr>
                                        <p:cTn id="234" dur="1" fill="hold">
                                          <p:stCondLst>
                                            <p:cond delay="0"/>
                                          </p:stCondLst>
                                        </p:cTn>
                                        <p:tgtEl>
                                          <p:spTgt spid="23"/>
                                        </p:tgtEl>
                                        <p:attrNameLst>
                                          <p:attrName>style.visibility</p:attrName>
                                        </p:attrNameLst>
                                      </p:cBhvr>
                                      <p:to>
                                        <p:strVal val="visible"/>
                                      </p:to>
                                    </p:set>
                                    <p:animEffect transition="in" filter="barn(inVertical)">
                                      <p:cBhvr>
                                        <p:cTn id="235" dur="4000"/>
                                        <p:tgtEl>
                                          <p:spTgt spid="23"/>
                                        </p:tgtEl>
                                      </p:cBhvr>
                                    </p:animEffect>
                                  </p:childTnLst>
                                </p:cTn>
                              </p:par>
                              <p:par>
                                <p:cTn id="236" presetID="16" presetClass="exit" presetSubtype="37" fill="hold" grpId="2" nodeType="withEffect">
                                  <p:stCondLst>
                                    <p:cond delay="0"/>
                                  </p:stCondLst>
                                  <p:childTnLst>
                                    <p:animEffect transition="out" filter="barn(outVertical)">
                                      <p:cBhvr>
                                        <p:cTn id="237" dur="4000"/>
                                        <p:tgtEl>
                                          <p:spTgt spid="23"/>
                                        </p:tgtEl>
                                      </p:cBhvr>
                                    </p:animEffect>
                                    <p:set>
                                      <p:cBhvr>
                                        <p:cTn id="238" dur="1" fill="hold">
                                          <p:stCondLst>
                                            <p:cond delay="3999"/>
                                          </p:stCondLst>
                                        </p:cTn>
                                        <p:tgtEl>
                                          <p:spTgt spid="23"/>
                                        </p:tgtEl>
                                        <p:attrNameLst>
                                          <p:attrName>style.visibility</p:attrName>
                                        </p:attrNameLst>
                                      </p:cBhvr>
                                      <p:to>
                                        <p:strVal val="hidden"/>
                                      </p:to>
                                    </p:set>
                                  </p:childTnLst>
                                </p:cTn>
                              </p:par>
                              <p:par>
                                <p:cTn id="239" presetID="2" presetClass="exit" presetSubtype="9" fill="hold" grpId="3" nodeType="withEffect">
                                  <p:stCondLst>
                                    <p:cond delay="0"/>
                                  </p:stCondLst>
                                  <p:childTnLst>
                                    <p:anim calcmode="lin" valueType="num">
                                      <p:cBhvr additive="base">
                                        <p:cTn id="240" dur="4000"/>
                                        <p:tgtEl>
                                          <p:spTgt spid="23"/>
                                        </p:tgtEl>
                                        <p:attrNameLst>
                                          <p:attrName>ppt_x</p:attrName>
                                        </p:attrNameLst>
                                      </p:cBhvr>
                                      <p:tavLst>
                                        <p:tav tm="0">
                                          <p:val>
                                            <p:strVal val="ppt_x"/>
                                          </p:val>
                                        </p:tav>
                                        <p:tav tm="100000">
                                          <p:val>
                                            <p:strVal val="0-ppt_w/2"/>
                                          </p:val>
                                        </p:tav>
                                      </p:tavLst>
                                    </p:anim>
                                    <p:anim calcmode="lin" valueType="num">
                                      <p:cBhvr additive="base">
                                        <p:cTn id="241" dur="4000"/>
                                        <p:tgtEl>
                                          <p:spTgt spid="23"/>
                                        </p:tgtEl>
                                        <p:attrNameLst>
                                          <p:attrName>ppt_y</p:attrName>
                                        </p:attrNameLst>
                                      </p:cBhvr>
                                      <p:tavLst>
                                        <p:tav tm="0">
                                          <p:val>
                                            <p:strVal val="ppt_y"/>
                                          </p:val>
                                        </p:tav>
                                        <p:tav tm="100000">
                                          <p:val>
                                            <p:strVal val="0-ppt_h/2"/>
                                          </p:val>
                                        </p:tav>
                                      </p:tavLst>
                                    </p:anim>
                                    <p:set>
                                      <p:cBhvr>
                                        <p:cTn id="242" dur="1" fill="hold">
                                          <p:stCondLst>
                                            <p:cond delay="3999"/>
                                          </p:stCondLst>
                                        </p:cTn>
                                        <p:tgtEl>
                                          <p:spTgt spid="23"/>
                                        </p:tgtEl>
                                        <p:attrNameLst>
                                          <p:attrName>style.visibility</p:attrName>
                                        </p:attrNameLst>
                                      </p:cBhvr>
                                      <p:to>
                                        <p:strVal val="hidden"/>
                                      </p:to>
                                    </p:set>
                                  </p:childTnLst>
                                </p:cTn>
                              </p:par>
                              <p:par>
                                <p:cTn id="243" presetID="2" presetClass="entr" presetSubtype="9" fill="hold" grpId="0" nodeType="withEffect">
                                  <p:stCondLst>
                                    <p:cond delay="0"/>
                                  </p:stCondLst>
                                  <p:childTnLst>
                                    <p:set>
                                      <p:cBhvr>
                                        <p:cTn id="244" dur="1" fill="hold">
                                          <p:stCondLst>
                                            <p:cond delay="0"/>
                                          </p:stCondLst>
                                        </p:cTn>
                                        <p:tgtEl>
                                          <p:spTgt spid="22"/>
                                        </p:tgtEl>
                                        <p:attrNameLst>
                                          <p:attrName>style.visibility</p:attrName>
                                        </p:attrNameLst>
                                      </p:cBhvr>
                                      <p:to>
                                        <p:strVal val="visible"/>
                                      </p:to>
                                    </p:set>
                                    <p:anim calcmode="lin" valueType="num">
                                      <p:cBhvr additive="base">
                                        <p:cTn id="245" dur="4000" fill="hold"/>
                                        <p:tgtEl>
                                          <p:spTgt spid="22"/>
                                        </p:tgtEl>
                                        <p:attrNameLst>
                                          <p:attrName>ppt_x</p:attrName>
                                        </p:attrNameLst>
                                      </p:cBhvr>
                                      <p:tavLst>
                                        <p:tav tm="0">
                                          <p:val>
                                            <p:strVal val="0-#ppt_w/2"/>
                                          </p:val>
                                        </p:tav>
                                        <p:tav tm="100000">
                                          <p:val>
                                            <p:strVal val="#ppt_x"/>
                                          </p:val>
                                        </p:tav>
                                      </p:tavLst>
                                    </p:anim>
                                    <p:anim calcmode="lin" valueType="num">
                                      <p:cBhvr additive="base">
                                        <p:cTn id="246" dur="4000" fill="hold"/>
                                        <p:tgtEl>
                                          <p:spTgt spid="22"/>
                                        </p:tgtEl>
                                        <p:attrNameLst>
                                          <p:attrName>ppt_y</p:attrName>
                                        </p:attrNameLst>
                                      </p:cBhvr>
                                      <p:tavLst>
                                        <p:tav tm="0">
                                          <p:val>
                                            <p:strVal val="0-#ppt_h/2"/>
                                          </p:val>
                                        </p:tav>
                                        <p:tav tm="100000">
                                          <p:val>
                                            <p:strVal val="#ppt_y"/>
                                          </p:val>
                                        </p:tav>
                                      </p:tavLst>
                                    </p:anim>
                                  </p:childTnLst>
                                </p:cTn>
                              </p:par>
                              <p:par>
                                <p:cTn id="247" presetID="16" presetClass="entr" presetSubtype="21" fill="hold" grpId="1" nodeType="withEffect">
                                  <p:stCondLst>
                                    <p:cond delay="0"/>
                                  </p:stCondLst>
                                  <p:childTnLst>
                                    <p:set>
                                      <p:cBhvr>
                                        <p:cTn id="248" dur="1" fill="hold">
                                          <p:stCondLst>
                                            <p:cond delay="0"/>
                                          </p:stCondLst>
                                        </p:cTn>
                                        <p:tgtEl>
                                          <p:spTgt spid="22"/>
                                        </p:tgtEl>
                                        <p:attrNameLst>
                                          <p:attrName>style.visibility</p:attrName>
                                        </p:attrNameLst>
                                      </p:cBhvr>
                                      <p:to>
                                        <p:strVal val="visible"/>
                                      </p:to>
                                    </p:set>
                                    <p:animEffect transition="in" filter="barn(inVertical)">
                                      <p:cBhvr>
                                        <p:cTn id="249" dur="4000"/>
                                        <p:tgtEl>
                                          <p:spTgt spid="22"/>
                                        </p:tgtEl>
                                      </p:cBhvr>
                                    </p:animEffect>
                                  </p:childTnLst>
                                </p:cTn>
                              </p:par>
                              <p:par>
                                <p:cTn id="250" presetID="16" presetClass="exit" presetSubtype="37" fill="hold" grpId="2" nodeType="withEffect">
                                  <p:stCondLst>
                                    <p:cond delay="0"/>
                                  </p:stCondLst>
                                  <p:childTnLst>
                                    <p:animEffect transition="out" filter="barn(outVertical)">
                                      <p:cBhvr>
                                        <p:cTn id="251" dur="4000"/>
                                        <p:tgtEl>
                                          <p:spTgt spid="22"/>
                                        </p:tgtEl>
                                      </p:cBhvr>
                                    </p:animEffect>
                                    <p:set>
                                      <p:cBhvr>
                                        <p:cTn id="252" dur="1" fill="hold">
                                          <p:stCondLst>
                                            <p:cond delay="3999"/>
                                          </p:stCondLst>
                                        </p:cTn>
                                        <p:tgtEl>
                                          <p:spTgt spid="22"/>
                                        </p:tgtEl>
                                        <p:attrNameLst>
                                          <p:attrName>style.visibility</p:attrName>
                                        </p:attrNameLst>
                                      </p:cBhvr>
                                      <p:to>
                                        <p:strVal val="hidden"/>
                                      </p:to>
                                    </p:set>
                                  </p:childTnLst>
                                </p:cTn>
                              </p:par>
                              <p:par>
                                <p:cTn id="253" presetID="2" presetClass="exit" presetSubtype="9" fill="hold" grpId="3" nodeType="withEffect">
                                  <p:stCondLst>
                                    <p:cond delay="0"/>
                                  </p:stCondLst>
                                  <p:childTnLst>
                                    <p:anim calcmode="lin" valueType="num">
                                      <p:cBhvr additive="base">
                                        <p:cTn id="254" dur="4000"/>
                                        <p:tgtEl>
                                          <p:spTgt spid="22"/>
                                        </p:tgtEl>
                                        <p:attrNameLst>
                                          <p:attrName>ppt_x</p:attrName>
                                        </p:attrNameLst>
                                      </p:cBhvr>
                                      <p:tavLst>
                                        <p:tav tm="0">
                                          <p:val>
                                            <p:strVal val="ppt_x"/>
                                          </p:val>
                                        </p:tav>
                                        <p:tav tm="100000">
                                          <p:val>
                                            <p:strVal val="0-ppt_w/2"/>
                                          </p:val>
                                        </p:tav>
                                      </p:tavLst>
                                    </p:anim>
                                    <p:anim calcmode="lin" valueType="num">
                                      <p:cBhvr additive="base">
                                        <p:cTn id="255" dur="4000"/>
                                        <p:tgtEl>
                                          <p:spTgt spid="22"/>
                                        </p:tgtEl>
                                        <p:attrNameLst>
                                          <p:attrName>ppt_y</p:attrName>
                                        </p:attrNameLst>
                                      </p:cBhvr>
                                      <p:tavLst>
                                        <p:tav tm="0">
                                          <p:val>
                                            <p:strVal val="ppt_y"/>
                                          </p:val>
                                        </p:tav>
                                        <p:tav tm="100000">
                                          <p:val>
                                            <p:strVal val="0-ppt_h/2"/>
                                          </p:val>
                                        </p:tav>
                                      </p:tavLst>
                                    </p:anim>
                                    <p:set>
                                      <p:cBhvr>
                                        <p:cTn id="256" dur="1" fill="hold">
                                          <p:stCondLst>
                                            <p:cond delay="3999"/>
                                          </p:stCondLst>
                                        </p:cTn>
                                        <p:tgtEl>
                                          <p:spTgt spid="22"/>
                                        </p:tgtEl>
                                        <p:attrNameLst>
                                          <p:attrName>style.visibility</p:attrName>
                                        </p:attrNameLst>
                                      </p:cBhvr>
                                      <p:to>
                                        <p:strVal val="hidden"/>
                                      </p:to>
                                    </p:set>
                                  </p:childTnLst>
                                </p:cTn>
                              </p:par>
                              <p:par>
                                <p:cTn id="257" presetID="2" presetClass="entr" presetSubtype="6" fill="hold" grpId="0" nodeType="withEffect">
                                  <p:stCondLst>
                                    <p:cond delay="0"/>
                                  </p:stCondLst>
                                  <p:childTnLst>
                                    <p:set>
                                      <p:cBhvr>
                                        <p:cTn id="258" dur="1" fill="hold">
                                          <p:stCondLst>
                                            <p:cond delay="0"/>
                                          </p:stCondLst>
                                        </p:cTn>
                                        <p:tgtEl>
                                          <p:spTgt spid="9"/>
                                        </p:tgtEl>
                                        <p:attrNameLst>
                                          <p:attrName>style.visibility</p:attrName>
                                        </p:attrNameLst>
                                      </p:cBhvr>
                                      <p:to>
                                        <p:strVal val="visible"/>
                                      </p:to>
                                    </p:set>
                                    <p:anim calcmode="lin" valueType="num">
                                      <p:cBhvr additive="base">
                                        <p:cTn id="259" dur="4000" fill="hold"/>
                                        <p:tgtEl>
                                          <p:spTgt spid="9"/>
                                        </p:tgtEl>
                                        <p:attrNameLst>
                                          <p:attrName>ppt_x</p:attrName>
                                        </p:attrNameLst>
                                      </p:cBhvr>
                                      <p:tavLst>
                                        <p:tav tm="0">
                                          <p:val>
                                            <p:strVal val="1+#ppt_w/2"/>
                                          </p:val>
                                        </p:tav>
                                        <p:tav tm="100000">
                                          <p:val>
                                            <p:strVal val="#ppt_x"/>
                                          </p:val>
                                        </p:tav>
                                      </p:tavLst>
                                    </p:anim>
                                    <p:anim calcmode="lin" valueType="num">
                                      <p:cBhvr additive="base">
                                        <p:cTn id="260" dur="4000" fill="hold"/>
                                        <p:tgtEl>
                                          <p:spTgt spid="9"/>
                                        </p:tgtEl>
                                        <p:attrNameLst>
                                          <p:attrName>ppt_y</p:attrName>
                                        </p:attrNameLst>
                                      </p:cBhvr>
                                      <p:tavLst>
                                        <p:tav tm="0">
                                          <p:val>
                                            <p:strVal val="1+#ppt_h/2"/>
                                          </p:val>
                                        </p:tav>
                                        <p:tav tm="100000">
                                          <p:val>
                                            <p:strVal val="#ppt_y"/>
                                          </p:val>
                                        </p:tav>
                                      </p:tavLst>
                                    </p:anim>
                                  </p:childTnLst>
                                </p:cTn>
                              </p:par>
                              <p:par>
                                <p:cTn id="261" presetID="16" presetClass="entr" presetSubtype="21" fill="hold" grpId="1" nodeType="withEffect">
                                  <p:stCondLst>
                                    <p:cond delay="0"/>
                                  </p:stCondLst>
                                  <p:childTnLst>
                                    <p:set>
                                      <p:cBhvr>
                                        <p:cTn id="262" dur="1" fill="hold">
                                          <p:stCondLst>
                                            <p:cond delay="0"/>
                                          </p:stCondLst>
                                        </p:cTn>
                                        <p:tgtEl>
                                          <p:spTgt spid="9"/>
                                        </p:tgtEl>
                                        <p:attrNameLst>
                                          <p:attrName>style.visibility</p:attrName>
                                        </p:attrNameLst>
                                      </p:cBhvr>
                                      <p:to>
                                        <p:strVal val="visible"/>
                                      </p:to>
                                    </p:set>
                                    <p:animEffect transition="in" filter="barn(inVertical)">
                                      <p:cBhvr>
                                        <p:cTn id="263" dur="4000"/>
                                        <p:tgtEl>
                                          <p:spTgt spid="9"/>
                                        </p:tgtEl>
                                      </p:cBhvr>
                                    </p:animEffect>
                                  </p:childTnLst>
                                </p:cTn>
                              </p:par>
                              <p:par>
                                <p:cTn id="264" presetID="16" presetClass="exit" presetSubtype="37" fill="hold" grpId="2" nodeType="withEffect">
                                  <p:stCondLst>
                                    <p:cond delay="0"/>
                                  </p:stCondLst>
                                  <p:childTnLst>
                                    <p:animEffect transition="out" filter="barn(outVertical)">
                                      <p:cBhvr>
                                        <p:cTn id="265" dur="4000"/>
                                        <p:tgtEl>
                                          <p:spTgt spid="9"/>
                                        </p:tgtEl>
                                      </p:cBhvr>
                                    </p:animEffect>
                                    <p:set>
                                      <p:cBhvr>
                                        <p:cTn id="266" dur="1" fill="hold">
                                          <p:stCondLst>
                                            <p:cond delay="3999"/>
                                          </p:stCondLst>
                                        </p:cTn>
                                        <p:tgtEl>
                                          <p:spTgt spid="9"/>
                                        </p:tgtEl>
                                        <p:attrNameLst>
                                          <p:attrName>style.visibility</p:attrName>
                                        </p:attrNameLst>
                                      </p:cBhvr>
                                      <p:to>
                                        <p:strVal val="hidden"/>
                                      </p:to>
                                    </p:set>
                                  </p:childTnLst>
                                </p:cTn>
                              </p:par>
                              <p:par>
                                <p:cTn id="267" presetID="2" presetClass="exit" presetSubtype="6" fill="hold" grpId="3" nodeType="withEffect">
                                  <p:stCondLst>
                                    <p:cond delay="0"/>
                                  </p:stCondLst>
                                  <p:childTnLst>
                                    <p:anim calcmode="lin" valueType="num">
                                      <p:cBhvr additive="base">
                                        <p:cTn id="268" dur="4000"/>
                                        <p:tgtEl>
                                          <p:spTgt spid="9"/>
                                        </p:tgtEl>
                                        <p:attrNameLst>
                                          <p:attrName>ppt_x</p:attrName>
                                        </p:attrNameLst>
                                      </p:cBhvr>
                                      <p:tavLst>
                                        <p:tav tm="0">
                                          <p:val>
                                            <p:strVal val="ppt_x"/>
                                          </p:val>
                                        </p:tav>
                                        <p:tav tm="100000">
                                          <p:val>
                                            <p:strVal val="1+ppt_w/2"/>
                                          </p:val>
                                        </p:tav>
                                      </p:tavLst>
                                    </p:anim>
                                    <p:anim calcmode="lin" valueType="num">
                                      <p:cBhvr additive="base">
                                        <p:cTn id="269" dur="4000"/>
                                        <p:tgtEl>
                                          <p:spTgt spid="9"/>
                                        </p:tgtEl>
                                        <p:attrNameLst>
                                          <p:attrName>ppt_y</p:attrName>
                                        </p:attrNameLst>
                                      </p:cBhvr>
                                      <p:tavLst>
                                        <p:tav tm="0">
                                          <p:val>
                                            <p:strVal val="ppt_y"/>
                                          </p:val>
                                        </p:tav>
                                        <p:tav tm="100000">
                                          <p:val>
                                            <p:strVal val="1+ppt_h/2"/>
                                          </p:val>
                                        </p:tav>
                                      </p:tavLst>
                                    </p:anim>
                                    <p:set>
                                      <p:cBhvr>
                                        <p:cTn id="270" dur="1" fill="hold">
                                          <p:stCondLst>
                                            <p:cond delay="3999"/>
                                          </p:stCondLst>
                                        </p:cTn>
                                        <p:tgtEl>
                                          <p:spTgt spid="9"/>
                                        </p:tgtEl>
                                        <p:attrNameLst>
                                          <p:attrName>style.visibility</p:attrName>
                                        </p:attrNameLst>
                                      </p:cBhvr>
                                      <p:to>
                                        <p:strVal val="hidden"/>
                                      </p:to>
                                    </p:set>
                                  </p:childTnLst>
                                </p:cTn>
                              </p:par>
                              <p:par>
                                <p:cTn id="271" presetID="2" presetClass="entr" presetSubtype="6" fill="hold" grpId="0" nodeType="withEffect">
                                  <p:stCondLst>
                                    <p:cond delay="0"/>
                                  </p:stCondLst>
                                  <p:childTnLst>
                                    <p:set>
                                      <p:cBhvr>
                                        <p:cTn id="272" dur="1" fill="hold">
                                          <p:stCondLst>
                                            <p:cond delay="0"/>
                                          </p:stCondLst>
                                        </p:cTn>
                                        <p:tgtEl>
                                          <p:spTgt spid="8"/>
                                        </p:tgtEl>
                                        <p:attrNameLst>
                                          <p:attrName>style.visibility</p:attrName>
                                        </p:attrNameLst>
                                      </p:cBhvr>
                                      <p:to>
                                        <p:strVal val="visible"/>
                                      </p:to>
                                    </p:set>
                                    <p:anim calcmode="lin" valueType="num">
                                      <p:cBhvr additive="base">
                                        <p:cTn id="273" dur="4000" fill="hold"/>
                                        <p:tgtEl>
                                          <p:spTgt spid="8"/>
                                        </p:tgtEl>
                                        <p:attrNameLst>
                                          <p:attrName>ppt_x</p:attrName>
                                        </p:attrNameLst>
                                      </p:cBhvr>
                                      <p:tavLst>
                                        <p:tav tm="0">
                                          <p:val>
                                            <p:strVal val="1+#ppt_w/2"/>
                                          </p:val>
                                        </p:tav>
                                        <p:tav tm="100000">
                                          <p:val>
                                            <p:strVal val="#ppt_x"/>
                                          </p:val>
                                        </p:tav>
                                      </p:tavLst>
                                    </p:anim>
                                    <p:anim calcmode="lin" valueType="num">
                                      <p:cBhvr additive="base">
                                        <p:cTn id="274" dur="4000" fill="hold"/>
                                        <p:tgtEl>
                                          <p:spTgt spid="8"/>
                                        </p:tgtEl>
                                        <p:attrNameLst>
                                          <p:attrName>ppt_y</p:attrName>
                                        </p:attrNameLst>
                                      </p:cBhvr>
                                      <p:tavLst>
                                        <p:tav tm="0">
                                          <p:val>
                                            <p:strVal val="1+#ppt_h/2"/>
                                          </p:val>
                                        </p:tav>
                                        <p:tav tm="100000">
                                          <p:val>
                                            <p:strVal val="#ppt_y"/>
                                          </p:val>
                                        </p:tav>
                                      </p:tavLst>
                                    </p:anim>
                                  </p:childTnLst>
                                </p:cTn>
                              </p:par>
                              <p:par>
                                <p:cTn id="275" presetID="16" presetClass="entr" presetSubtype="21" fill="hold" grpId="1" nodeType="withEffect">
                                  <p:stCondLst>
                                    <p:cond delay="0"/>
                                  </p:stCondLst>
                                  <p:childTnLst>
                                    <p:set>
                                      <p:cBhvr>
                                        <p:cTn id="276" dur="1" fill="hold">
                                          <p:stCondLst>
                                            <p:cond delay="0"/>
                                          </p:stCondLst>
                                        </p:cTn>
                                        <p:tgtEl>
                                          <p:spTgt spid="8"/>
                                        </p:tgtEl>
                                        <p:attrNameLst>
                                          <p:attrName>style.visibility</p:attrName>
                                        </p:attrNameLst>
                                      </p:cBhvr>
                                      <p:to>
                                        <p:strVal val="visible"/>
                                      </p:to>
                                    </p:set>
                                    <p:animEffect transition="in" filter="barn(inVertical)">
                                      <p:cBhvr>
                                        <p:cTn id="277" dur="4000"/>
                                        <p:tgtEl>
                                          <p:spTgt spid="8"/>
                                        </p:tgtEl>
                                      </p:cBhvr>
                                    </p:animEffect>
                                  </p:childTnLst>
                                </p:cTn>
                              </p:par>
                              <p:par>
                                <p:cTn id="278" presetID="16" presetClass="exit" presetSubtype="37" fill="hold" grpId="2" nodeType="withEffect">
                                  <p:stCondLst>
                                    <p:cond delay="0"/>
                                  </p:stCondLst>
                                  <p:childTnLst>
                                    <p:animEffect transition="out" filter="barn(outVertical)">
                                      <p:cBhvr>
                                        <p:cTn id="279" dur="4000"/>
                                        <p:tgtEl>
                                          <p:spTgt spid="8"/>
                                        </p:tgtEl>
                                      </p:cBhvr>
                                    </p:animEffect>
                                    <p:set>
                                      <p:cBhvr>
                                        <p:cTn id="280" dur="1" fill="hold">
                                          <p:stCondLst>
                                            <p:cond delay="3999"/>
                                          </p:stCondLst>
                                        </p:cTn>
                                        <p:tgtEl>
                                          <p:spTgt spid="8"/>
                                        </p:tgtEl>
                                        <p:attrNameLst>
                                          <p:attrName>style.visibility</p:attrName>
                                        </p:attrNameLst>
                                      </p:cBhvr>
                                      <p:to>
                                        <p:strVal val="hidden"/>
                                      </p:to>
                                    </p:set>
                                  </p:childTnLst>
                                </p:cTn>
                              </p:par>
                              <p:par>
                                <p:cTn id="281" presetID="2" presetClass="exit" presetSubtype="6" fill="hold" grpId="3" nodeType="withEffect">
                                  <p:stCondLst>
                                    <p:cond delay="0"/>
                                  </p:stCondLst>
                                  <p:childTnLst>
                                    <p:anim calcmode="lin" valueType="num">
                                      <p:cBhvr additive="base">
                                        <p:cTn id="282" dur="4000"/>
                                        <p:tgtEl>
                                          <p:spTgt spid="8"/>
                                        </p:tgtEl>
                                        <p:attrNameLst>
                                          <p:attrName>ppt_x</p:attrName>
                                        </p:attrNameLst>
                                      </p:cBhvr>
                                      <p:tavLst>
                                        <p:tav tm="0">
                                          <p:val>
                                            <p:strVal val="ppt_x"/>
                                          </p:val>
                                        </p:tav>
                                        <p:tav tm="100000">
                                          <p:val>
                                            <p:strVal val="1+ppt_w/2"/>
                                          </p:val>
                                        </p:tav>
                                      </p:tavLst>
                                    </p:anim>
                                    <p:anim calcmode="lin" valueType="num">
                                      <p:cBhvr additive="base">
                                        <p:cTn id="283" dur="4000"/>
                                        <p:tgtEl>
                                          <p:spTgt spid="8"/>
                                        </p:tgtEl>
                                        <p:attrNameLst>
                                          <p:attrName>ppt_y</p:attrName>
                                        </p:attrNameLst>
                                      </p:cBhvr>
                                      <p:tavLst>
                                        <p:tav tm="0">
                                          <p:val>
                                            <p:strVal val="ppt_y"/>
                                          </p:val>
                                        </p:tav>
                                        <p:tav tm="100000">
                                          <p:val>
                                            <p:strVal val="1+ppt_h/2"/>
                                          </p:val>
                                        </p:tav>
                                      </p:tavLst>
                                    </p:anim>
                                    <p:set>
                                      <p:cBhvr>
                                        <p:cTn id="284" dur="1" fill="hold">
                                          <p:stCondLst>
                                            <p:cond delay="3999"/>
                                          </p:stCondLst>
                                        </p:cTn>
                                        <p:tgtEl>
                                          <p:spTgt spid="8"/>
                                        </p:tgtEl>
                                        <p:attrNameLst>
                                          <p:attrName>style.visibility</p:attrName>
                                        </p:attrNameLst>
                                      </p:cBhvr>
                                      <p:to>
                                        <p:strVal val="hidden"/>
                                      </p:to>
                                    </p:set>
                                  </p:childTnLst>
                                </p:cTn>
                              </p:par>
                              <p:par>
                                <p:cTn id="285" presetID="2" presetClass="entr" presetSubtype="6" fill="hold" grpId="0" nodeType="withEffect">
                                  <p:stCondLst>
                                    <p:cond delay="0"/>
                                  </p:stCondLst>
                                  <p:childTnLst>
                                    <p:set>
                                      <p:cBhvr>
                                        <p:cTn id="286" dur="1" fill="hold">
                                          <p:stCondLst>
                                            <p:cond delay="0"/>
                                          </p:stCondLst>
                                        </p:cTn>
                                        <p:tgtEl>
                                          <p:spTgt spid="7"/>
                                        </p:tgtEl>
                                        <p:attrNameLst>
                                          <p:attrName>style.visibility</p:attrName>
                                        </p:attrNameLst>
                                      </p:cBhvr>
                                      <p:to>
                                        <p:strVal val="visible"/>
                                      </p:to>
                                    </p:set>
                                    <p:anim calcmode="lin" valueType="num">
                                      <p:cBhvr additive="base">
                                        <p:cTn id="287" dur="4000" fill="hold"/>
                                        <p:tgtEl>
                                          <p:spTgt spid="7"/>
                                        </p:tgtEl>
                                        <p:attrNameLst>
                                          <p:attrName>ppt_x</p:attrName>
                                        </p:attrNameLst>
                                      </p:cBhvr>
                                      <p:tavLst>
                                        <p:tav tm="0">
                                          <p:val>
                                            <p:strVal val="1+#ppt_w/2"/>
                                          </p:val>
                                        </p:tav>
                                        <p:tav tm="100000">
                                          <p:val>
                                            <p:strVal val="#ppt_x"/>
                                          </p:val>
                                        </p:tav>
                                      </p:tavLst>
                                    </p:anim>
                                    <p:anim calcmode="lin" valueType="num">
                                      <p:cBhvr additive="base">
                                        <p:cTn id="288" dur="4000" fill="hold"/>
                                        <p:tgtEl>
                                          <p:spTgt spid="7"/>
                                        </p:tgtEl>
                                        <p:attrNameLst>
                                          <p:attrName>ppt_y</p:attrName>
                                        </p:attrNameLst>
                                      </p:cBhvr>
                                      <p:tavLst>
                                        <p:tav tm="0">
                                          <p:val>
                                            <p:strVal val="1+#ppt_h/2"/>
                                          </p:val>
                                        </p:tav>
                                        <p:tav tm="100000">
                                          <p:val>
                                            <p:strVal val="#ppt_y"/>
                                          </p:val>
                                        </p:tav>
                                      </p:tavLst>
                                    </p:anim>
                                  </p:childTnLst>
                                </p:cTn>
                              </p:par>
                              <p:par>
                                <p:cTn id="289" presetID="16" presetClass="entr" presetSubtype="21" fill="hold" grpId="1" nodeType="withEffect">
                                  <p:stCondLst>
                                    <p:cond delay="0"/>
                                  </p:stCondLst>
                                  <p:childTnLst>
                                    <p:set>
                                      <p:cBhvr>
                                        <p:cTn id="290" dur="1" fill="hold">
                                          <p:stCondLst>
                                            <p:cond delay="0"/>
                                          </p:stCondLst>
                                        </p:cTn>
                                        <p:tgtEl>
                                          <p:spTgt spid="7"/>
                                        </p:tgtEl>
                                        <p:attrNameLst>
                                          <p:attrName>style.visibility</p:attrName>
                                        </p:attrNameLst>
                                      </p:cBhvr>
                                      <p:to>
                                        <p:strVal val="visible"/>
                                      </p:to>
                                    </p:set>
                                    <p:animEffect transition="in" filter="barn(inVertical)">
                                      <p:cBhvr>
                                        <p:cTn id="291" dur="4000"/>
                                        <p:tgtEl>
                                          <p:spTgt spid="7"/>
                                        </p:tgtEl>
                                      </p:cBhvr>
                                    </p:animEffect>
                                  </p:childTnLst>
                                </p:cTn>
                              </p:par>
                              <p:par>
                                <p:cTn id="292" presetID="16" presetClass="exit" presetSubtype="37" fill="hold" grpId="2" nodeType="withEffect">
                                  <p:stCondLst>
                                    <p:cond delay="0"/>
                                  </p:stCondLst>
                                  <p:childTnLst>
                                    <p:animEffect transition="out" filter="barn(outVertical)">
                                      <p:cBhvr>
                                        <p:cTn id="293" dur="4000"/>
                                        <p:tgtEl>
                                          <p:spTgt spid="7"/>
                                        </p:tgtEl>
                                      </p:cBhvr>
                                    </p:animEffect>
                                    <p:set>
                                      <p:cBhvr>
                                        <p:cTn id="294" dur="1" fill="hold">
                                          <p:stCondLst>
                                            <p:cond delay="3999"/>
                                          </p:stCondLst>
                                        </p:cTn>
                                        <p:tgtEl>
                                          <p:spTgt spid="7"/>
                                        </p:tgtEl>
                                        <p:attrNameLst>
                                          <p:attrName>style.visibility</p:attrName>
                                        </p:attrNameLst>
                                      </p:cBhvr>
                                      <p:to>
                                        <p:strVal val="hidden"/>
                                      </p:to>
                                    </p:set>
                                  </p:childTnLst>
                                </p:cTn>
                              </p:par>
                              <p:par>
                                <p:cTn id="295" presetID="2" presetClass="exit" presetSubtype="6" fill="hold" grpId="3" nodeType="withEffect">
                                  <p:stCondLst>
                                    <p:cond delay="0"/>
                                  </p:stCondLst>
                                  <p:childTnLst>
                                    <p:anim calcmode="lin" valueType="num">
                                      <p:cBhvr additive="base">
                                        <p:cTn id="296" dur="4000"/>
                                        <p:tgtEl>
                                          <p:spTgt spid="7"/>
                                        </p:tgtEl>
                                        <p:attrNameLst>
                                          <p:attrName>ppt_x</p:attrName>
                                        </p:attrNameLst>
                                      </p:cBhvr>
                                      <p:tavLst>
                                        <p:tav tm="0">
                                          <p:val>
                                            <p:strVal val="ppt_x"/>
                                          </p:val>
                                        </p:tav>
                                        <p:tav tm="100000">
                                          <p:val>
                                            <p:strVal val="1+ppt_w/2"/>
                                          </p:val>
                                        </p:tav>
                                      </p:tavLst>
                                    </p:anim>
                                    <p:anim calcmode="lin" valueType="num">
                                      <p:cBhvr additive="base">
                                        <p:cTn id="297" dur="4000"/>
                                        <p:tgtEl>
                                          <p:spTgt spid="7"/>
                                        </p:tgtEl>
                                        <p:attrNameLst>
                                          <p:attrName>ppt_y</p:attrName>
                                        </p:attrNameLst>
                                      </p:cBhvr>
                                      <p:tavLst>
                                        <p:tav tm="0">
                                          <p:val>
                                            <p:strVal val="ppt_y"/>
                                          </p:val>
                                        </p:tav>
                                        <p:tav tm="100000">
                                          <p:val>
                                            <p:strVal val="1+ppt_h/2"/>
                                          </p:val>
                                        </p:tav>
                                      </p:tavLst>
                                    </p:anim>
                                    <p:set>
                                      <p:cBhvr>
                                        <p:cTn id="298" dur="1" fill="hold">
                                          <p:stCondLst>
                                            <p:cond delay="3999"/>
                                          </p:stCondLst>
                                        </p:cTn>
                                        <p:tgtEl>
                                          <p:spTgt spid="7"/>
                                        </p:tgtEl>
                                        <p:attrNameLst>
                                          <p:attrName>style.visibility</p:attrName>
                                        </p:attrNameLst>
                                      </p:cBhvr>
                                      <p:to>
                                        <p:strVal val="hidden"/>
                                      </p:to>
                                    </p:set>
                                  </p:childTnLst>
                                </p:cTn>
                              </p:par>
                              <p:par>
                                <p:cTn id="299" presetID="2" presetClass="entr" presetSubtype="6" fill="hold" grpId="0" nodeType="withEffect">
                                  <p:stCondLst>
                                    <p:cond delay="0"/>
                                  </p:stCondLst>
                                  <p:childTnLst>
                                    <p:set>
                                      <p:cBhvr>
                                        <p:cTn id="300" dur="1" fill="hold">
                                          <p:stCondLst>
                                            <p:cond delay="0"/>
                                          </p:stCondLst>
                                        </p:cTn>
                                        <p:tgtEl>
                                          <p:spTgt spid="6"/>
                                        </p:tgtEl>
                                        <p:attrNameLst>
                                          <p:attrName>style.visibility</p:attrName>
                                        </p:attrNameLst>
                                      </p:cBhvr>
                                      <p:to>
                                        <p:strVal val="visible"/>
                                      </p:to>
                                    </p:set>
                                    <p:anim calcmode="lin" valueType="num">
                                      <p:cBhvr additive="base">
                                        <p:cTn id="301" dur="4000" fill="hold"/>
                                        <p:tgtEl>
                                          <p:spTgt spid="6"/>
                                        </p:tgtEl>
                                        <p:attrNameLst>
                                          <p:attrName>ppt_x</p:attrName>
                                        </p:attrNameLst>
                                      </p:cBhvr>
                                      <p:tavLst>
                                        <p:tav tm="0">
                                          <p:val>
                                            <p:strVal val="1+#ppt_w/2"/>
                                          </p:val>
                                        </p:tav>
                                        <p:tav tm="100000">
                                          <p:val>
                                            <p:strVal val="#ppt_x"/>
                                          </p:val>
                                        </p:tav>
                                      </p:tavLst>
                                    </p:anim>
                                    <p:anim calcmode="lin" valueType="num">
                                      <p:cBhvr additive="base">
                                        <p:cTn id="302" dur="4000" fill="hold"/>
                                        <p:tgtEl>
                                          <p:spTgt spid="6"/>
                                        </p:tgtEl>
                                        <p:attrNameLst>
                                          <p:attrName>ppt_y</p:attrName>
                                        </p:attrNameLst>
                                      </p:cBhvr>
                                      <p:tavLst>
                                        <p:tav tm="0">
                                          <p:val>
                                            <p:strVal val="1+#ppt_h/2"/>
                                          </p:val>
                                        </p:tav>
                                        <p:tav tm="100000">
                                          <p:val>
                                            <p:strVal val="#ppt_y"/>
                                          </p:val>
                                        </p:tav>
                                      </p:tavLst>
                                    </p:anim>
                                  </p:childTnLst>
                                </p:cTn>
                              </p:par>
                              <p:par>
                                <p:cTn id="303" presetID="16" presetClass="entr" presetSubtype="21" fill="hold" grpId="1" nodeType="withEffect">
                                  <p:stCondLst>
                                    <p:cond delay="0"/>
                                  </p:stCondLst>
                                  <p:childTnLst>
                                    <p:set>
                                      <p:cBhvr>
                                        <p:cTn id="304" dur="1" fill="hold">
                                          <p:stCondLst>
                                            <p:cond delay="0"/>
                                          </p:stCondLst>
                                        </p:cTn>
                                        <p:tgtEl>
                                          <p:spTgt spid="6"/>
                                        </p:tgtEl>
                                        <p:attrNameLst>
                                          <p:attrName>style.visibility</p:attrName>
                                        </p:attrNameLst>
                                      </p:cBhvr>
                                      <p:to>
                                        <p:strVal val="visible"/>
                                      </p:to>
                                    </p:set>
                                    <p:animEffect transition="in" filter="barn(inVertical)">
                                      <p:cBhvr>
                                        <p:cTn id="305" dur="4000"/>
                                        <p:tgtEl>
                                          <p:spTgt spid="6"/>
                                        </p:tgtEl>
                                      </p:cBhvr>
                                    </p:animEffect>
                                  </p:childTnLst>
                                </p:cTn>
                              </p:par>
                              <p:par>
                                <p:cTn id="306" presetID="16" presetClass="exit" presetSubtype="37" fill="hold" grpId="2" nodeType="withEffect">
                                  <p:stCondLst>
                                    <p:cond delay="0"/>
                                  </p:stCondLst>
                                  <p:childTnLst>
                                    <p:animEffect transition="out" filter="barn(outVertical)">
                                      <p:cBhvr>
                                        <p:cTn id="307" dur="4000"/>
                                        <p:tgtEl>
                                          <p:spTgt spid="6"/>
                                        </p:tgtEl>
                                      </p:cBhvr>
                                    </p:animEffect>
                                    <p:set>
                                      <p:cBhvr>
                                        <p:cTn id="308" dur="1" fill="hold">
                                          <p:stCondLst>
                                            <p:cond delay="3999"/>
                                          </p:stCondLst>
                                        </p:cTn>
                                        <p:tgtEl>
                                          <p:spTgt spid="6"/>
                                        </p:tgtEl>
                                        <p:attrNameLst>
                                          <p:attrName>style.visibility</p:attrName>
                                        </p:attrNameLst>
                                      </p:cBhvr>
                                      <p:to>
                                        <p:strVal val="hidden"/>
                                      </p:to>
                                    </p:set>
                                  </p:childTnLst>
                                </p:cTn>
                              </p:par>
                              <p:par>
                                <p:cTn id="309" presetID="2" presetClass="exit" presetSubtype="6" fill="hold" grpId="3" nodeType="withEffect">
                                  <p:stCondLst>
                                    <p:cond delay="0"/>
                                  </p:stCondLst>
                                  <p:childTnLst>
                                    <p:anim calcmode="lin" valueType="num">
                                      <p:cBhvr additive="base">
                                        <p:cTn id="310" dur="4000"/>
                                        <p:tgtEl>
                                          <p:spTgt spid="6"/>
                                        </p:tgtEl>
                                        <p:attrNameLst>
                                          <p:attrName>ppt_x</p:attrName>
                                        </p:attrNameLst>
                                      </p:cBhvr>
                                      <p:tavLst>
                                        <p:tav tm="0">
                                          <p:val>
                                            <p:strVal val="ppt_x"/>
                                          </p:val>
                                        </p:tav>
                                        <p:tav tm="100000">
                                          <p:val>
                                            <p:strVal val="1+ppt_w/2"/>
                                          </p:val>
                                        </p:tav>
                                      </p:tavLst>
                                    </p:anim>
                                    <p:anim calcmode="lin" valueType="num">
                                      <p:cBhvr additive="base">
                                        <p:cTn id="311" dur="4000"/>
                                        <p:tgtEl>
                                          <p:spTgt spid="6"/>
                                        </p:tgtEl>
                                        <p:attrNameLst>
                                          <p:attrName>ppt_y</p:attrName>
                                        </p:attrNameLst>
                                      </p:cBhvr>
                                      <p:tavLst>
                                        <p:tav tm="0">
                                          <p:val>
                                            <p:strVal val="ppt_y"/>
                                          </p:val>
                                        </p:tav>
                                        <p:tav tm="100000">
                                          <p:val>
                                            <p:strVal val="1+ppt_h/2"/>
                                          </p:val>
                                        </p:tav>
                                      </p:tavLst>
                                    </p:anim>
                                    <p:set>
                                      <p:cBhvr>
                                        <p:cTn id="312" dur="1" fill="hold">
                                          <p:stCondLst>
                                            <p:cond delay="3999"/>
                                          </p:stCondLst>
                                        </p:cTn>
                                        <p:tgtEl>
                                          <p:spTgt spid="6"/>
                                        </p:tgtEl>
                                        <p:attrNameLst>
                                          <p:attrName>style.visibility</p:attrName>
                                        </p:attrNameLst>
                                      </p:cBhvr>
                                      <p:to>
                                        <p:strVal val="hidden"/>
                                      </p:to>
                                    </p:set>
                                  </p:childTnLst>
                                </p:cTn>
                              </p:par>
                              <p:par>
                                <p:cTn id="313" presetID="2" presetClass="entr" presetSubtype="6" fill="hold" grpId="0" nodeType="withEffect">
                                  <p:stCondLst>
                                    <p:cond delay="0"/>
                                  </p:stCondLst>
                                  <p:childTnLst>
                                    <p:set>
                                      <p:cBhvr>
                                        <p:cTn id="314" dur="1" fill="hold">
                                          <p:stCondLst>
                                            <p:cond delay="0"/>
                                          </p:stCondLst>
                                        </p:cTn>
                                        <p:tgtEl>
                                          <p:spTgt spid="5"/>
                                        </p:tgtEl>
                                        <p:attrNameLst>
                                          <p:attrName>style.visibility</p:attrName>
                                        </p:attrNameLst>
                                      </p:cBhvr>
                                      <p:to>
                                        <p:strVal val="visible"/>
                                      </p:to>
                                    </p:set>
                                    <p:anim calcmode="lin" valueType="num">
                                      <p:cBhvr additive="base">
                                        <p:cTn id="315" dur="4000" fill="hold"/>
                                        <p:tgtEl>
                                          <p:spTgt spid="5"/>
                                        </p:tgtEl>
                                        <p:attrNameLst>
                                          <p:attrName>ppt_x</p:attrName>
                                        </p:attrNameLst>
                                      </p:cBhvr>
                                      <p:tavLst>
                                        <p:tav tm="0">
                                          <p:val>
                                            <p:strVal val="1+#ppt_w/2"/>
                                          </p:val>
                                        </p:tav>
                                        <p:tav tm="100000">
                                          <p:val>
                                            <p:strVal val="#ppt_x"/>
                                          </p:val>
                                        </p:tav>
                                      </p:tavLst>
                                    </p:anim>
                                    <p:anim calcmode="lin" valueType="num">
                                      <p:cBhvr additive="base">
                                        <p:cTn id="316" dur="4000" fill="hold"/>
                                        <p:tgtEl>
                                          <p:spTgt spid="5"/>
                                        </p:tgtEl>
                                        <p:attrNameLst>
                                          <p:attrName>ppt_y</p:attrName>
                                        </p:attrNameLst>
                                      </p:cBhvr>
                                      <p:tavLst>
                                        <p:tav tm="0">
                                          <p:val>
                                            <p:strVal val="1+#ppt_h/2"/>
                                          </p:val>
                                        </p:tav>
                                        <p:tav tm="100000">
                                          <p:val>
                                            <p:strVal val="#ppt_y"/>
                                          </p:val>
                                        </p:tav>
                                      </p:tavLst>
                                    </p:anim>
                                  </p:childTnLst>
                                </p:cTn>
                              </p:par>
                              <p:par>
                                <p:cTn id="317" presetID="16" presetClass="entr" presetSubtype="21" fill="hold" grpId="1" nodeType="withEffect">
                                  <p:stCondLst>
                                    <p:cond delay="0"/>
                                  </p:stCondLst>
                                  <p:childTnLst>
                                    <p:set>
                                      <p:cBhvr>
                                        <p:cTn id="318" dur="1" fill="hold">
                                          <p:stCondLst>
                                            <p:cond delay="0"/>
                                          </p:stCondLst>
                                        </p:cTn>
                                        <p:tgtEl>
                                          <p:spTgt spid="5"/>
                                        </p:tgtEl>
                                        <p:attrNameLst>
                                          <p:attrName>style.visibility</p:attrName>
                                        </p:attrNameLst>
                                      </p:cBhvr>
                                      <p:to>
                                        <p:strVal val="visible"/>
                                      </p:to>
                                    </p:set>
                                    <p:animEffect transition="in" filter="barn(inVertical)">
                                      <p:cBhvr>
                                        <p:cTn id="319" dur="4000"/>
                                        <p:tgtEl>
                                          <p:spTgt spid="5"/>
                                        </p:tgtEl>
                                      </p:cBhvr>
                                    </p:animEffect>
                                  </p:childTnLst>
                                </p:cTn>
                              </p:par>
                              <p:par>
                                <p:cTn id="320" presetID="16" presetClass="exit" presetSubtype="37" fill="hold" grpId="2" nodeType="withEffect">
                                  <p:stCondLst>
                                    <p:cond delay="0"/>
                                  </p:stCondLst>
                                  <p:childTnLst>
                                    <p:animEffect transition="out" filter="barn(outVertical)">
                                      <p:cBhvr>
                                        <p:cTn id="321" dur="4000"/>
                                        <p:tgtEl>
                                          <p:spTgt spid="5"/>
                                        </p:tgtEl>
                                      </p:cBhvr>
                                    </p:animEffect>
                                    <p:set>
                                      <p:cBhvr>
                                        <p:cTn id="322" dur="1" fill="hold">
                                          <p:stCondLst>
                                            <p:cond delay="3999"/>
                                          </p:stCondLst>
                                        </p:cTn>
                                        <p:tgtEl>
                                          <p:spTgt spid="5"/>
                                        </p:tgtEl>
                                        <p:attrNameLst>
                                          <p:attrName>style.visibility</p:attrName>
                                        </p:attrNameLst>
                                      </p:cBhvr>
                                      <p:to>
                                        <p:strVal val="hidden"/>
                                      </p:to>
                                    </p:set>
                                  </p:childTnLst>
                                </p:cTn>
                              </p:par>
                              <p:par>
                                <p:cTn id="323" presetID="2" presetClass="exit" presetSubtype="6" fill="hold" grpId="3" nodeType="withEffect">
                                  <p:stCondLst>
                                    <p:cond delay="0"/>
                                  </p:stCondLst>
                                  <p:childTnLst>
                                    <p:anim calcmode="lin" valueType="num">
                                      <p:cBhvr additive="base">
                                        <p:cTn id="324" dur="4000"/>
                                        <p:tgtEl>
                                          <p:spTgt spid="5"/>
                                        </p:tgtEl>
                                        <p:attrNameLst>
                                          <p:attrName>ppt_x</p:attrName>
                                        </p:attrNameLst>
                                      </p:cBhvr>
                                      <p:tavLst>
                                        <p:tav tm="0">
                                          <p:val>
                                            <p:strVal val="ppt_x"/>
                                          </p:val>
                                        </p:tav>
                                        <p:tav tm="100000">
                                          <p:val>
                                            <p:strVal val="1+ppt_w/2"/>
                                          </p:val>
                                        </p:tav>
                                      </p:tavLst>
                                    </p:anim>
                                    <p:anim calcmode="lin" valueType="num">
                                      <p:cBhvr additive="base">
                                        <p:cTn id="325" dur="4000"/>
                                        <p:tgtEl>
                                          <p:spTgt spid="5"/>
                                        </p:tgtEl>
                                        <p:attrNameLst>
                                          <p:attrName>ppt_y</p:attrName>
                                        </p:attrNameLst>
                                      </p:cBhvr>
                                      <p:tavLst>
                                        <p:tav tm="0">
                                          <p:val>
                                            <p:strVal val="ppt_y"/>
                                          </p:val>
                                        </p:tav>
                                        <p:tav tm="100000">
                                          <p:val>
                                            <p:strVal val="1+ppt_h/2"/>
                                          </p:val>
                                        </p:tav>
                                      </p:tavLst>
                                    </p:anim>
                                    <p:set>
                                      <p:cBhvr>
                                        <p:cTn id="326" dur="1" fill="hold">
                                          <p:stCondLst>
                                            <p:cond delay="3999"/>
                                          </p:stCondLst>
                                        </p:cTn>
                                        <p:tgtEl>
                                          <p:spTgt spid="5"/>
                                        </p:tgtEl>
                                        <p:attrNameLst>
                                          <p:attrName>style.visibility</p:attrName>
                                        </p:attrNameLst>
                                      </p:cBhvr>
                                      <p:to>
                                        <p:strVal val="hidden"/>
                                      </p:to>
                                    </p:set>
                                  </p:childTnLst>
                                </p:cTn>
                              </p:par>
                              <p:par>
                                <p:cTn id="327" presetID="2" presetClass="entr" presetSubtype="6" fill="hold" grpId="0" nodeType="withEffect">
                                  <p:stCondLst>
                                    <p:cond delay="0"/>
                                  </p:stCondLst>
                                  <p:childTnLst>
                                    <p:set>
                                      <p:cBhvr>
                                        <p:cTn id="328" dur="1" fill="hold">
                                          <p:stCondLst>
                                            <p:cond delay="0"/>
                                          </p:stCondLst>
                                        </p:cTn>
                                        <p:tgtEl>
                                          <p:spTgt spid="4"/>
                                        </p:tgtEl>
                                        <p:attrNameLst>
                                          <p:attrName>style.visibility</p:attrName>
                                        </p:attrNameLst>
                                      </p:cBhvr>
                                      <p:to>
                                        <p:strVal val="visible"/>
                                      </p:to>
                                    </p:set>
                                    <p:anim calcmode="lin" valueType="num">
                                      <p:cBhvr additive="base">
                                        <p:cTn id="329" dur="4000" fill="hold"/>
                                        <p:tgtEl>
                                          <p:spTgt spid="4"/>
                                        </p:tgtEl>
                                        <p:attrNameLst>
                                          <p:attrName>ppt_x</p:attrName>
                                        </p:attrNameLst>
                                      </p:cBhvr>
                                      <p:tavLst>
                                        <p:tav tm="0">
                                          <p:val>
                                            <p:strVal val="1+#ppt_w/2"/>
                                          </p:val>
                                        </p:tav>
                                        <p:tav tm="100000">
                                          <p:val>
                                            <p:strVal val="#ppt_x"/>
                                          </p:val>
                                        </p:tav>
                                      </p:tavLst>
                                    </p:anim>
                                    <p:anim calcmode="lin" valueType="num">
                                      <p:cBhvr additive="base">
                                        <p:cTn id="330" dur="4000" fill="hold"/>
                                        <p:tgtEl>
                                          <p:spTgt spid="4"/>
                                        </p:tgtEl>
                                        <p:attrNameLst>
                                          <p:attrName>ppt_y</p:attrName>
                                        </p:attrNameLst>
                                      </p:cBhvr>
                                      <p:tavLst>
                                        <p:tav tm="0">
                                          <p:val>
                                            <p:strVal val="1+#ppt_h/2"/>
                                          </p:val>
                                        </p:tav>
                                        <p:tav tm="100000">
                                          <p:val>
                                            <p:strVal val="#ppt_y"/>
                                          </p:val>
                                        </p:tav>
                                      </p:tavLst>
                                    </p:anim>
                                  </p:childTnLst>
                                </p:cTn>
                              </p:par>
                              <p:par>
                                <p:cTn id="331" presetID="16" presetClass="entr" presetSubtype="21" fill="hold" grpId="1" nodeType="withEffect">
                                  <p:stCondLst>
                                    <p:cond delay="0"/>
                                  </p:stCondLst>
                                  <p:childTnLst>
                                    <p:set>
                                      <p:cBhvr>
                                        <p:cTn id="332" dur="1" fill="hold">
                                          <p:stCondLst>
                                            <p:cond delay="0"/>
                                          </p:stCondLst>
                                        </p:cTn>
                                        <p:tgtEl>
                                          <p:spTgt spid="4"/>
                                        </p:tgtEl>
                                        <p:attrNameLst>
                                          <p:attrName>style.visibility</p:attrName>
                                        </p:attrNameLst>
                                      </p:cBhvr>
                                      <p:to>
                                        <p:strVal val="visible"/>
                                      </p:to>
                                    </p:set>
                                    <p:animEffect transition="in" filter="barn(inVertical)">
                                      <p:cBhvr>
                                        <p:cTn id="333" dur="4000"/>
                                        <p:tgtEl>
                                          <p:spTgt spid="4"/>
                                        </p:tgtEl>
                                      </p:cBhvr>
                                    </p:animEffect>
                                  </p:childTnLst>
                                </p:cTn>
                              </p:par>
                              <p:par>
                                <p:cTn id="334" presetID="16" presetClass="exit" presetSubtype="37" fill="hold" grpId="2" nodeType="withEffect">
                                  <p:stCondLst>
                                    <p:cond delay="0"/>
                                  </p:stCondLst>
                                  <p:childTnLst>
                                    <p:animEffect transition="out" filter="barn(outVertical)">
                                      <p:cBhvr>
                                        <p:cTn id="335" dur="4000"/>
                                        <p:tgtEl>
                                          <p:spTgt spid="4"/>
                                        </p:tgtEl>
                                      </p:cBhvr>
                                    </p:animEffect>
                                    <p:set>
                                      <p:cBhvr>
                                        <p:cTn id="336" dur="1" fill="hold">
                                          <p:stCondLst>
                                            <p:cond delay="3999"/>
                                          </p:stCondLst>
                                        </p:cTn>
                                        <p:tgtEl>
                                          <p:spTgt spid="4"/>
                                        </p:tgtEl>
                                        <p:attrNameLst>
                                          <p:attrName>style.visibility</p:attrName>
                                        </p:attrNameLst>
                                      </p:cBhvr>
                                      <p:to>
                                        <p:strVal val="hidden"/>
                                      </p:to>
                                    </p:set>
                                  </p:childTnLst>
                                </p:cTn>
                              </p:par>
                              <p:par>
                                <p:cTn id="337" presetID="2" presetClass="exit" presetSubtype="6" fill="hold" grpId="3" nodeType="withEffect">
                                  <p:stCondLst>
                                    <p:cond delay="0"/>
                                  </p:stCondLst>
                                  <p:childTnLst>
                                    <p:anim calcmode="lin" valueType="num">
                                      <p:cBhvr additive="base">
                                        <p:cTn id="338" dur="4000"/>
                                        <p:tgtEl>
                                          <p:spTgt spid="4"/>
                                        </p:tgtEl>
                                        <p:attrNameLst>
                                          <p:attrName>ppt_x</p:attrName>
                                        </p:attrNameLst>
                                      </p:cBhvr>
                                      <p:tavLst>
                                        <p:tav tm="0">
                                          <p:val>
                                            <p:strVal val="ppt_x"/>
                                          </p:val>
                                        </p:tav>
                                        <p:tav tm="100000">
                                          <p:val>
                                            <p:strVal val="1+ppt_w/2"/>
                                          </p:val>
                                        </p:tav>
                                      </p:tavLst>
                                    </p:anim>
                                    <p:anim calcmode="lin" valueType="num">
                                      <p:cBhvr additive="base">
                                        <p:cTn id="339" dur="4000"/>
                                        <p:tgtEl>
                                          <p:spTgt spid="4"/>
                                        </p:tgtEl>
                                        <p:attrNameLst>
                                          <p:attrName>ppt_y</p:attrName>
                                        </p:attrNameLst>
                                      </p:cBhvr>
                                      <p:tavLst>
                                        <p:tav tm="0">
                                          <p:val>
                                            <p:strVal val="ppt_y"/>
                                          </p:val>
                                        </p:tav>
                                        <p:tav tm="100000">
                                          <p:val>
                                            <p:strVal val="1+ppt_h/2"/>
                                          </p:val>
                                        </p:tav>
                                      </p:tavLst>
                                    </p:anim>
                                    <p:set>
                                      <p:cBhvr>
                                        <p:cTn id="340" dur="1" fill="hold">
                                          <p:stCondLst>
                                            <p:cond delay="3999"/>
                                          </p:stCondLst>
                                        </p:cTn>
                                        <p:tgtEl>
                                          <p:spTgt spid="4"/>
                                        </p:tgtEl>
                                        <p:attrNameLst>
                                          <p:attrName>style.visibility</p:attrName>
                                        </p:attrNameLst>
                                      </p:cBhvr>
                                      <p:to>
                                        <p:strVal val="hidden"/>
                                      </p:to>
                                    </p:set>
                                  </p:childTnLst>
                                </p:cTn>
                              </p:par>
                              <p:par>
                                <p:cTn id="341" presetID="23" presetClass="entr" presetSubtype="272" fill="hold" nodeType="withEffect">
                                  <p:stCondLst>
                                    <p:cond delay="500"/>
                                  </p:stCondLst>
                                  <p:childTnLst>
                                    <p:set>
                                      <p:cBhvr>
                                        <p:cTn id="342" dur="1" fill="hold">
                                          <p:stCondLst>
                                            <p:cond delay="0"/>
                                          </p:stCondLst>
                                        </p:cTn>
                                        <p:tgtEl>
                                          <p:spTgt spid="2"/>
                                        </p:tgtEl>
                                        <p:attrNameLst>
                                          <p:attrName>style.visibility</p:attrName>
                                        </p:attrNameLst>
                                      </p:cBhvr>
                                      <p:to>
                                        <p:strVal val="visible"/>
                                      </p:to>
                                    </p:set>
                                    <p:anim calcmode="lin" valueType="num">
                                      <p:cBhvr>
                                        <p:cTn id="343" dur="3500" fill="hold"/>
                                        <p:tgtEl>
                                          <p:spTgt spid="2"/>
                                        </p:tgtEl>
                                        <p:attrNameLst>
                                          <p:attrName>ppt_w</p:attrName>
                                        </p:attrNameLst>
                                      </p:cBhvr>
                                      <p:tavLst>
                                        <p:tav tm="0">
                                          <p:val>
                                            <p:strVal val="2/3*#ppt_w"/>
                                          </p:val>
                                        </p:tav>
                                        <p:tav tm="100000">
                                          <p:val>
                                            <p:strVal val="#ppt_w"/>
                                          </p:val>
                                        </p:tav>
                                      </p:tavLst>
                                    </p:anim>
                                    <p:anim calcmode="lin" valueType="num">
                                      <p:cBhvr>
                                        <p:cTn id="344" dur="3500" fill="hold"/>
                                        <p:tgtEl>
                                          <p:spTgt spid="2"/>
                                        </p:tgtEl>
                                        <p:attrNameLst>
                                          <p:attrName>ppt_h</p:attrName>
                                        </p:attrNameLst>
                                      </p:cBhvr>
                                      <p:tavLst>
                                        <p:tav tm="0">
                                          <p:val>
                                            <p:strVal val="2/3*#ppt_h"/>
                                          </p:val>
                                        </p:tav>
                                        <p:tav tm="100000">
                                          <p:val>
                                            <p:strVal val="#ppt_h"/>
                                          </p:val>
                                        </p:tav>
                                      </p:tavLst>
                                    </p:anim>
                                  </p:childTnLst>
                                </p:cTn>
                              </p:par>
                              <p:par>
                                <p:cTn id="345" presetID="8" presetClass="entr" presetSubtype="32" fill="hold" nodeType="withEffect">
                                  <p:stCondLst>
                                    <p:cond delay="500"/>
                                  </p:stCondLst>
                                  <p:childTnLst>
                                    <p:set>
                                      <p:cBhvr>
                                        <p:cTn id="346" dur="1" fill="hold">
                                          <p:stCondLst>
                                            <p:cond delay="0"/>
                                          </p:stCondLst>
                                        </p:cTn>
                                        <p:tgtEl>
                                          <p:spTgt spid="2"/>
                                        </p:tgtEl>
                                        <p:attrNameLst>
                                          <p:attrName>style.visibility</p:attrName>
                                        </p:attrNameLst>
                                      </p:cBhvr>
                                      <p:to>
                                        <p:strVal val="visible"/>
                                      </p:to>
                                    </p:set>
                                    <p:animEffect transition="in" filter="diamond(out)">
                                      <p:cBhvr>
                                        <p:cTn id="347" dur="3500"/>
                                        <p:tgtEl>
                                          <p:spTgt spid="2"/>
                                        </p:tgtEl>
                                      </p:cBhvr>
                                    </p:animEffect>
                                  </p:childTnLst>
                                </p:cTn>
                              </p:par>
                              <p:par>
                                <p:cTn id="348" presetID="9" presetClass="emph" presetSubtype="0" grpId="0" nodeType="withEffect">
                                  <p:stCondLst>
                                    <p:cond delay="0"/>
                                  </p:stCondLst>
                                  <p:childTnLst>
                                    <p:set>
                                      <p:cBhvr rctx="PPT">
                                        <p:cTn id="349" dur="indefinite"/>
                                        <p:tgtEl>
                                          <p:spTgt spid="28"/>
                                        </p:tgtEl>
                                        <p:attrNameLst>
                                          <p:attrName>style.opacity</p:attrName>
                                        </p:attrNameLst>
                                      </p:cBhvr>
                                      <p:to>
                                        <p:strVal val="0"/>
                                      </p:to>
                                    </p:set>
                                    <p:animEffect filter="image" prLst="opacity: 0">
                                      <p:cBhvr rctx="IE">
                                        <p:cTn id="350" dur="indefinite"/>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P spid="23" grpId="1" animBg="1"/>
      <p:bldP spid="23" grpId="2" animBg="1"/>
      <p:bldP spid="23" grpId="3" animBg="1"/>
      <p:bldP spid="24" grpId="0" animBg="1"/>
      <p:bldP spid="24" grpId="1" animBg="1"/>
      <p:bldP spid="24" grpId="2" animBg="1"/>
      <p:bldP spid="24" grpId="3" animBg="1"/>
      <p:bldP spid="25" grpId="0" animBg="1"/>
      <p:bldP spid="25" grpId="1" animBg="1"/>
      <p:bldP spid="25" grpId="2" animBg="1"/>
      <p:bldP spid="25" grpId="3" animBg="1"/>
      <p:bldP spid="26" grpId="0" animBg="1"/>
      <p:bldP spid="26" grpId="1" animBg="1"/>
      <p:bldP spid="26" grpId="2" animBg="1"/>
      <p:bldP spid="26" grpId="3" animBg="1"/>
      <p:bldP spid="27" grpId="0" animBg="1"/>
      <p:bldP spid="27" grpId="1" animBg="1"/>
      <p:bldP spid="27" grpId="2" animBg="1"/>
      <p:bldP spid="27" grpId="3" animBg="1"/>
      <p:bldP spid="28" grpId="0" animBg="1"/>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MORASSSSSSSSSSSSSSS"/>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4" name="3 Rectángulo"/>
          <p:cNvSpPr/>
          <p:nvPr/>
        </p:nvSpPr>
        <p:spPr>
          <a:xfrm>
            <a:off x="1331640" y="1188000"/>
            <a:ext cx="4680520" cy="2739211"/>
          </a:xfrm>
          <a:prstGeom prst="rect">
            <a:avLst/>
          </a:prstGeom>
        </p:spPr>
        <p:txBody>
          <a:bodyPr wrap="square">
            <a:spAutoFit/>
            <a:scene3d>
              <a:camera prst="obliqueBottomLeft"/>
              <a:lightRig rig="threePt" dir="t"/>
            </a:scene3d>
            <a:sp3d extrusionH="25400">
              <a:extrusionClr>
                <a:schemeClr val="accent4">
                  <a:lumMod val="20000"/>
                  <a:lumOff val="80000"/>
                </a:schemeClr>
              </a:extrusionClr>
            </a:sp3d>
          </a:bodyPr>
          <a:lstStyle/>
          <a:p>
            <a:pPr algn="ctr"/>
            <a:r>
              <a:rPr lang="es-ES" sz="1600" dirty="0" smtClean="0">
                <a:solidFill>
                  <a:srgbClr val="1B123E"/>
                </a:solidFill>
                <a:latin typeface="Hobo Std" pitchFamily="34" charset="0"/>
              </a:rPr>
              <a:t>EFECTOS SECUNDARIOS DE LA MORA</a:t>
            </a:r>
          </a:p>
          <a:p>
            <a:pPr algn="ctr"/>
            <a:r>
              <a:rPr lang="es-ES" sz="1400" dirty="0" smtClean="0">
                <a:solidFill>
                  <a:srgbClr val="1B123E"/>
                </a:solidFill>
                <a:latin typeface="Hobo Std" pitchFamily="34" charset="0"/>
              </a:rPr>
              <a:t>Podría darse el caso en algunas personas, especialmente al consumir moras demasiado maduras, que tuvieran ligera indigestión.</a:t>
            </a:r>
          </a:p>
          <a:p>
            <a:pPr algn="ctr"/>
            <a:r>
              <a:rPr lang="es-ES" sz="1400" dirty="0" smtClean="0">
                <a:solidFill>
                  <a:srgbClr val="1B123E"/>
                </a:solidFill>
                <a:latin typeface="Hobo Std" pitchFamily="34" charset="0"/>
              </a:rPr>
              <a:t>En niños que las consuman en exceso podrían aparecer algunas erupciones.</a:t>
            </a:r>
          </a:p>
          <a:p>
            <a:pPr algn="ctr"/>
            <a:r>
              <a:rPr lang="es-ES" sz="1400" dirty="0" smtClean="0">
                <a:solidFill>
                  <a:srgbClr val="1B123E"/>
                </a:solidFill>
                <a:latin typeface="Hobo Std" pitchFamily="34" charset="0"/>
              </a:rPr>
              <a:t>No hay informes de otros efectos secundarios.</a:t>
            </a:r>
          </a:p>
          <a:p>
            <a:pPr algn="ctr"/>
            <a:endParaRPr lang="es-ES" sz="1400" dirty="0" smtClean="0">
              <a:solidFill>
                <a:srgbClr val="1B123E"/>
              </a:solidFill>
              <a:latin typeface="Hobo Std" pitchFamily="34" charset="0"/>
            </a:endParaRPr>
          </a:p>
          <a:p>
            <a:pPr algn="ctr"/>
            <a:r>
              <a:rPr lang="es-ES" sz="1600" dirty="0" smtClean="0">
                <a:solidFill>
                  <a:srgbClr val="1B123E"/>
                </a:solidFill>
                <a:latin typeface="Hobo Std" pitchFamily="34" charset="0"/>
              </a:rPr>
              <a:t>CONTRAINDICACIONES DE LA MORA</a:t>
            </a:r>
          </a:p>
          <a:p>
            <a:pPr algn="ctr"/>
            <a:r>
              <a:rPr lang="es-ES" sz="1400" dirty="0" smtClean="0">
                <a:solidFill>
                  <a:srgbClr val="1B123E"/>
                </a:solidFill>
                <a:latin typeface="Hobo Std" pitchFamily="34" charset="0"/>
              </a:rPr>
              <a:t>No se han registrado contraindicaciones en el uso </a:t>
            </a:r>
          </a:p>
          <a:p>
            <a:pPr algn="ctr"/>
            <a:r>
              <a:rPr lang="es-ES" sz="1400" dirty="0" smtClean="0">
                <a:solidFill>
                  <a:srgbClr val="1B123E"/>
                </a:solidFill>
                <a:latin typeface="Hobo Std" pitchFamily="34" charset="0"/>
              </a:rPr>
              <a:t>de la zarzamora.</a:t>
            </a:r>
          </a:p>
          <a:p>
            <a:pPr algn="ctr"/>
            <a:endParaRPr lang="es-ES" sz="1400" dirty="0">
              <a:solidFill>
                <a:srgbClr val="1B123E"/>
              </a:solidFill>
              <a:latin typeface="Hobo Std" pitchFamily="34" charset="0"/>
            </a:endParaRPr>
          </a:p>
        </p:txBody>
      </p:sp>
    </p:spTree>
    <p:extLst>
      <p:ext uri="{BB962C8B-B14F-4D97-AF65-F5344CB8AC3E}">
        <p14:creationId xmlns:p14="http://schemas.microsoft.com/office/powerpoint/2010/main" val="38651413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500"/>
                                        <p:tgtEl>
                                          <p:spTgt spid="4"/>
                                        </p:tgtEl>
                                      </p:cBhvr>
                                    </p:animEffect>
                                    <p:anim calcmode="lin" valueType="num">
                                      <p:cBhvr>
                                        <p:cTn id="8" dur="1500" fill="hold"/>
                                        <p:tgtEl>
                                          <p:spTgt spid="4"/>
                                        </p:tgtEl>
                                        <p:attrNameLst>
                                          <p:attrName>ppt_x</p:attrName>
                                        </p:attrNameLst>
                                      </p:cBhvr>
                                      <p:tavLst>
                                        <p:tav tm="0">
                                          <p:val>
                                            <p:strVal val="#ppt_x"/>
                                          </p:val>
                                        </p:tav>
                                        <p:tav tm="100000">
                                          <p:val>
                                            <p:strVal val="#ppt_x"/>
                                          </p:val>
                                        </p:tav>
                                      </p:tavLst>
                                    </p:anim>
                                    <p:anim calcmode="lin" valueType="num">
                                      <p:cBhvr>
                                        <p:cTn id="9" dur="15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 name="255 Imagen" descr="Diapositiva5"/>
          <p:cNvPicPr>
            <a:picLocks noGrp="1" noChangeAspect="1"/>
          </p:cNvPicPr>
          <p:nvPr isPhoto="1"/>
        </p:nvPicPr>
        <p:blipFill rotWithShape="1">
          <a:blip r:embed="rId2">
            <a:lum/>
            <a:extLst>
              <a:ext uri="{28A0092B-C50C-407E-A947-70E740481C1C}">
                <a14:useLocalDpi xmlns:a14="http://schemas.microsoft.com/office/drawing/2010/main" val="0"/>
              </a:ext>
            </a:extLst>
          </a:blip>
          <a:srcRect t="1" b="-100534"/>
          <a:stretch/>
        </p:blipFill>
        <p:spPr>
          <a:xfrm>
            <a:off x="0" y="-13716"/>
            <a:ext cx="9144000" cy="10314432"/>
          </a:xfrm>
          <a:prstGeom prst="rect">
            <a:avLst/>
          </a:prstGeom>
          <a:noFill/>
          <a:ln>
            <a:noFill/>
          </a:ln>
        </p:spPr>
      </p:pic>
      <p:grpSp>
        <p:nvGrpSpPr>
          <p:cNvPr id="282" name="281 Grupo"/>
          <p:cNvGrpSpPr/>
          <p:nvPr/>
        </p:nvGrpSpPr>
        <p:grpSpPr>
          <a:xfrm rot="19620978">
            <a:off x="446710" y="-422572"/>
            <a:ext cx="412731" cy="919430"/>
            <a:chOff x="971600" y="0"/>
            <a:chExt cx="1080120" cy="2279104"/>
          </a:xfrm>
          <a:effectLst>
            <a:outerShdw sx="115000" sy="115000" algn="ctr" rotWithShape="0">
              <a:schemeClr val="tx1"/>
            </a:outerShdw>
            <a:reflection dir="5400000" sy="-100000" algn="bl" rotWithShape="0"/>
          </a:effectLst>
        </p:grpSpPr>
        <p:sp>
          <p:nvSpPr>
            <p:cNvPr id="343" name="342 Rectángulo"/>
            <p:cNvSpPr/>
            <p:nvPr/>
          </p:nvSpPr>
          <p:spPr>
            <a:xfrm rot="5400000">
              <a:off x="372108" y="599492"/>
              <a:ext cx="2279104" cy="108012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4" name="343 Elipse"/>
            <p:cNvSpPr/>
            <p:nvPr/>
          </p:nvSpPr>
          <p:spPr>
            <a:xfrm>
              <a:off x="1044000" y="648000"/>
              <a:ext cx="914400" cy="914400"/>
            </a:xfrm>
            <a:prstGeom prst="ellipse">
              <a:avLst/>
            </a:prstGeom>
            <a:solidFill>
              <a:srgbClr val="C00000"/>
            </a:solidFill>
            <a:ln>
              <a:noFill/>
            </a:ln>
            <a:scene3d>
              <a:camera prst="orthographicFront"/>
              <a:lightRig rig="flat" dir="t"/>
            </a:scene3d>
            <a:sp3d>
              <a:bevelT w="2667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283" name="282 Grupo"/>
          <p:cNvGrpSpPr/>
          <p:nvPr/>
        </p:nvGrpSpPr>
        <p:grpSpPr>
          <a:xfrm rot="19620978">
            <a:off x="929251" y="-422572"/>
            <a:ext cx="412731" cy="919430"/>
            <a:chOff x="971600" y="0"/>
            <a:chExt cx="1080120" cy="2279104"/>
          </a:xfrm>
          <a:effectLst>
            <a:outerShdw sx="115000" sy="115000" algn="ctr" rotWithShape="0">
              <a:schemeClr val="tx1"/>
            </a:outerShdw>
            <a:reflection dir="5400000" sy="-100000" algn="bl" rotWithShape="0"/>
          </a:effectLst>
        </p:grpSpPr>
        <p:sp>
          <p:nvSpPr>
            <p:cNvPr id="341" name="340 Rectángulo"/>
            <p:cNvSpPr/>
            <p:nvPr/>
          </p:nvSpPr>
          <p:spPr>
            <a:xfrm rot="5400000">
              <a:off x="372108" y="599492"/>
              <a:ext cx="2279104" cy="108012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2" name="341 Elipse"/>
            <p:cNvSpPr/>
            <p:nvPr/>
          </p:nvSpPr>
          <p:spPr>
            <a:xfrm>
              <a:off x="1044000" y="648000"/>
              <a:ext cx="914400" cy="914400"/>
            </a:xfrm>
            <a:prstGeom prst="ellipse">
              <a:avLst/>
            </a:prstGeom>
            <a:solidFill>
              <a:srgbClr val="C00000"/>
            </a:solidFill>
            <a:ln>
              <a:noFill/>
            </a:ln>
            <a:scene3d>
              <a:camera prst="orthographicFront"/>
              <a:lightRig rig="flat" dir="t"/>
            </a:scene3d>
            <a:sp3d>
              <a:bevelT w="2667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284" name="283 Grupo"/>
          <p:cNvGrpSpPr/>
          <p:nvPr/>
        </p:nvGrpSpPr>
        <p:grpSpPr>
          <a:xfrm rot="19620978">
            <a:off x="1425893" y="-437340"/>
            <a:ext cx="412731" cy="919430"/>
            <a:chOff x="971600" y="0"/>
            <a:chExt cx="1080120" cy="2279104"/>
          </a:xfrm>
          <a:effectLst>
            <a:outerShdw sx="115000" sy="115000" algn="ctr" rotWithShape="0">
              <a:schemeClr val="tx1"/>
            </a:outerShdw>
            <a:reflection dir="5400000" sy="-100000" algn="bl" rotWithShape="0"/>
          </a:effectLst>
        </p:grpSpPr>
        <p:sp>
          <p:nvSpPr>
            <p:cNvPr id="339" name="338 Rectángulo"/>
            <p:cNvSpPr/>
            <p:nvPr/>
          </p:nvSpPr>
          <p:spPr>
            <a:xfrm rot="5400000">
              <a:off x="372108" y="599492"/>
              <a:ext cx="2279104" cy="108012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0" name="339 Elipse"/>
            <p:cNvSpPr/>
            <p:nvPr/>
          </p:nvSpPr>
          <p:spPr>
            <a:xfrm>
              <a:off x="1044000" y="648000"/>
              <a:ext cx="914400" cy="914400"/>
            </a:xfrm>
            <a:prstGeom prst="ellipse">
              <a:avLst/>
            </a:prstGeom>
            <a:solidFill>
              <a:srgbClr val="C00000"/>
            </a:solidFill>
            <a:ln>
              <a:noFill/>
            </a:ln>
            <a:scene3d>
              <a:camera prst="orthographicFront"/>
              <a:lightRig rig="flat" dir="t"/>
            </a:scene3d>
            <a:sp3d>
              <a:bevelT w="2667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285" name="284 Grupo"/>
          <p:cNvGrpSpPr/>
          <p:nvPr/>
        </p:nvGrpSpPr>
        <p:grpSpPr>
          <a:xfrm rot="19620978">
            <a:off x="1908487" y="-422572"/>
            <a:ext cx="412731" cy="919430"/>
            <a:chOff x="971600" y="0"/>
            <a:chExt cx="1080120" cy="2279104"/>
          </a:xfrm>
          <a:effectLst>
            <a:outerShdw sx="115000" sy="115000" algn="ctr" rotWithShape="0">
              <a:schemeClr val="tx1"/>
            </a:outerShdw>
            <a:reflection dir="5400000" sy="-100000" algn="bl" rotWithShape="0"/>
          </a:effectLst>
        </p:grpSpPr>
        <p:sp>
          <p:nvSpPr>
            <p:cNvPr id="337" name="336 Rectángulo"/>
            <p:cNvSpPr/>
            <p:nvPr/>
          </p:nvSpPr>
          <p:spPr>
            <a:xfrm rot="5400000">
              <a:off x="372108" y="599492"/>
              <a:ext cx="2279104" cy="108012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8" name="337 Elipse"/>
            <p:cNvSpPr/>
            <p:nvPr/>
          </p:nvSpPr>
          <p:spPr>
            <a:xfrm>
              <a:off x="1044000" y="648000"/>
              <a:ext cx="914400" cy="914400"/>
            </a:xfrm>
            <a:prstGeom prst="ellipse">
              <a:avLst/>
            </a:prstGeom>
            <a:solidFill>
              <a:srgbClr val="C00000"/>
            </a:solidFill>
            <a:ln>
              <a:noFill/>
            </a:ln>
            <a:scene3d>
              <a:camera prst="orthographicFront"/>
              <a:lightRig rig="flat" dir="t"/>
            </a:scene3d>
            <a:sp3d>
              <a:bevelT w="2667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286" name="285 Grupo"/>
          <p:cNvGrpSpPr/>
          <p:nvPr/>
        </p:nvGrpSpPr>
        <p:grpSpPr>
          <a:xfrm rot="19620978">
            <a:off x="2348489" y="-437818"/>
            <a:ext cx="412731" cy="919430"/>
            <a:chOff x="971600" y="0"/>
            <a:chExt cx="1080120" cy="2279104"/>
          </a:xfrm>
          <a:effectLst>
            <a:outerShdw sx="115000" sy="115000" algn="ctr" rotWithShape="0">
              <a:schemeClr val="tx1"/>
            </a:outerShdw>
            <a:reflection dir="5400000" sy="-100000" algn="bl" rotWithShape="0"/>
          </a:effectLst>
        </p:grpSpPr>
        <p:sp>
          <p:nvSpPr>
            <p:cNvPr id="335" name="334 Rectángulo"/>
            <p:cNvSpPr/>
            <p:nvPr/>
          </p:nvSpPr>
          <p:spPr>
            <a:xfrm rot="5400000">
              <a:off x="372108" y="599492"/>
              <a:ext cx="2279104" cy="108012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6" name="335 Elipse"/>
            <p:cNvSpPr/>
            <p:nvPr/>
          </p:nvSpPr>
          <p:spPr>
            <a:xfrm>
              <a:off x="1044000" y="648000"/>
              <a:ext cx="914400" cy="914400"/>
            </a:xfrm>
            <a:prstGeom prst="ellipse">
              <a:avLst/>
            </a:prstGeom>
            <a:solidFill>
              <a:srgbClr val="C00000"/>
            </a:solidFill>
            <a:ln>
              <a:noFill/>
            </a:ln>
            <a:scene3d>
              <a:camera prst="orthographicFront"/>
              <a:lightRig rig="flat" dir="t"/>
            </a:scene3d>
            <a:sp3d>
              <a:bevelT w="2667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287" name="286 Grupo"/>
          <p:cNvGrpSpPr/>
          <p:nvPr/>
        </p:nvGrpSpPr>
        <p:grpSpPr>
          <a:xfrm rot="19620978">
            <a:off x="2831029" y="-437818"/>
            <a:ext cx="412731" cy="919430"/>
            <a:chOff x="971600" y="0"/>
            <a:chExt cx="1080120" cy="2279104"/>
          </a:xfrm>
          <a:effectLst>
            <a:outerShdw sx="115000" sy="115000" algn="ctr" rotWithShape="0">
              <a:schemeClr val="tx1"/>
            </a:outerShdw>
            <a:reflection dir="5400000" sy="-100000" algn="bl" rotWithShape="0"/>
          </a:effectLst>
        </p:grpSpPr>
        <p:sp>
          <p:nvSpPr>
            <p:cNvPr id="333" name="332 Rectángulo"/>
            <p:cNvSpPr/>
            <p:nvPr/>
          </p:nvSpPr>
          <p:spPr>
            <a:xfrm rot="5400000">
              <a:off x="372108" y="599492"/>
              <a:ext cx="2279104" cy="108012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4" name="333 Elipse"/>
            <p:cNvSpPr/>
            <p:nvPr/>
          </p:nvSpPr>
          <p:spPr>
            <a:xfrm>
              <a:off x="1044000" y="648000"/>
              <a:ext cx="914400" cy="914400"/>
            </a:xfrm>
            <a:prstGeom prst="ellipse">
              <a:avLst/>
            </a:prstGeom>
            <a:solidFill>
              <a:srgbClr val="C00000"/>
            </a:solidFill>
            <a:ln>
              <a:noFill/>
            </a:ln>
            <a:scene3d>
              <a:camera prst="orthographicFront"/>
              <a:lightRig rig="flat" dir="t"/>
            </a:scene3d>
            <a:sp3d>
              <a:bevelT w="2667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288" name="287 Grupo"/>
          <p:cNvGrpSpPr/>
          <p:nvPr/>
        </p:nvGrpSpPr>
        <p:grpSpPr>
          <a:xfrm rot="19620978">
            <a:off x="3327671" y="-452586"/>
            <a:ext cx="412731" cy="919430"/>
            <a:chOff x="971600" y="0"/>
            <a:chExt cx="1080120" cy="2279104"/>
          </a:xfrm>
          <a:effectLst>
            <a:outerShdw sx="115000" sy="115000" algn="ctr" rotWithShape="0">
              <a:schemeClr val="tx1"/>
            </a:outerShdw>
            <a:reflection dir="5400000" sy="-100000" algn="bl" rotWithShape="0"/>
          </a:effectLst>
        </p:grpSpPr>
        <p:sp>
          <p:nvSpPr>
            <p:cNvPr id="331" name="330 Rectángulo"/>
            <p:cNvSpPr/>
            <p:nvPr/>
          </p:nvSpPr>
          <p:spPr>
            <a:xfrm rot="5400000">
              <a:off x="372108" y="599492"/>
              <a:ext cx="2279104" cy="108012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2" name="331 Elipse"/>
            <p:cNvSpPr/>
            <p:nvPr/>
          </p:nvSpPr>
          <p:spPr>
            <a:xfrm>
              <a:off x="1044000" y="648000"/>
              <a:ext cx="914400" cy="914400"/>
            </a:xfrm>
            <a:prstGeom prst="ellipse">
              <a:avLst/>
            </a:prstGeom>
            <a:solidFill>
              <a:srgbClr val="C00000"/>
            </a:solidFill>
            <a:ln>
              <a:noFill/>
            </a:ln>
            <a:scene3d>
              <a:camera prst="orthographicFront"/>
              <a:lightRig rig="flat" dir="t"/>
            </a:scene3d>
            <a:sp3d>
              <a:bevelT w="2667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410" name="409 Grupo"/>
          <p:cNvGrpSpPr/>
          <p:nvPr/>
        </p:nvGrpSpPr>
        <p:grpSpPr>
          <a:xfrm rot="1979022" flipH="1">
            <a:off x="8248047" y="-422572"/>
            <a:ext cx="412731" cy="919430"/>
            <a:chOff x="971600" y="0"/>
            <a:chExt cx="1080120" cy="2279104"/>
          </a:xfrm>
          <a:effectLst>
            <a:outerShdw sx="115000" sy="115000" algn="ctr" rotWithShape="0">
              <a:schemeClr val="tx1"/>
            </a:outerShdw>
            <a:reflection dir="5400000" sy="-100000" algn="bl" rotWithShape="0"/>
          </a:effectLst>
        </p:grpSpPr>
        <p:sp>
          <p:nvSpPr>
            <p:cNvPr id="471" name="470 Rectángulo"/>
            <p:cNvSpPr/>
            <p:nvPr/>
          </p:nvSpPr>
          <p:spPr>
            <a:xfrm rot="5400000">
              <a:off x="372108" y="599492"/>
              <a:ext cx="2279104" cy="108012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2" name="471 Elipse"/>
            <p:cNvSpPr/>
            <p:nvPr/>
          </p:nvSpPr>
          <p:spPr>
            <a:xfrm>
              <a:off x="1044000" y="648000"/>
              <a:ext cx="914400" cy="914400"/>
            </a:xfrm>
            <a:prstGeom prst="ellipse">
              <a:avLst/>
            </a:prstGeom>
            <a:solidFill>
              <a:srgbClr val="C00000"/>
            </a:solidFill>
            <a:ln>
              <a:noFill/>
            </a:ln>
            <a:scene3d>
              <a:camera prst="orthographicFront"/>
              <a:lightRig rig="flat" dir="t"/>
            </a:scene3d>
            <a:sp3d>
              <a:bevelT w="2667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411" name="410 Grupo"/>
          <p:cNvGrpSpPr/>
          <p:nvPr/>
        </p:nvGrpSpPr>
        <p:grpSpPr>
          <a:xfrm rot="1979022" flipH="1">
            <a:off x="7765506" y="-422572"/>
            <a:ext cx="412731" cy="919430"/>
            <a:chOff x="971600" y="0"/>
            <a:chExt cx="1080120" cy="2279104"/>
          </a:xfrm>
          <a:effectLst>
            <a:outerShdw sx="115000" sy="115000" algn="ctr" rotWithShape="0">
              <a:schemeClr val="tx1"/>
            </a:outerShdw>
            <a:reflection dir="5400000" sy="-100000" algn="bl" rotWithShape="0"/>
          </a:effectLst>
        </p:grpSpPr>
        <p:sp>
          <p:nvSpPr>
            <p:cNvPr id="469" name="468 Rectángulo"/>
            <p:cNvSpPr/>
            <p:nvPr/>
          </p:nvSpPr>
          <p:spPr>
            <a:xfrm rot="5400000">
              <a:off x="372108" y="599492"/>
              <a:ext cx="2279104" cy="108012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0" name="469 Elipse"/>
            <p:cNvSpPr/>
            <p:nvPr/>
          </p:nvSpPr>
          <p:spPr>
            <a:xfrm>
              <a:off x="1044000" y="648000"/>
              <a:ext cx="914400" cy="914400"/>
            </a:xfrm>
            <a:prstGeom prst="ellipse">
              <a:avLst/>
            </a:prstGeom>
            <a:solidFill>
              <a:srgbClr val="C00000"/>
            </a:solidFill>
            <a:ln>
              <a:noFill/>
            </a:ln>
            <a:scene3d>
              <a:camera prst="orthographicFront"/>
              <a:lightRig rig="flat" dir="t"/>
            </a:scene3d>
            <a:sp3d>
              <a:bevelT w="2667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412" name="411 Grupo"/>
          <p:cNvGrpSpPr/>
          <p:nvPr/>
        </p:nvGrpSpPr>
        <p:grpSpPr>
          <a:xfrm rot="1979022" flipH="1">
            <a:off x="7268864" y="-437340"/>
            <a:ext cx="412731" cy="919430"/>
            <a:chOff x="971600" y="0"/>
            <a:chExt cx="1080120" cy="2279104"/>
          </a:xfrm>
          <a:effectLst>
            <a:outerShdw sx="115000" sy="115000" algn="ctr" rotWithShape="0">
              <a:schemeClr val="tx1"/>
            </a:outerShdw>
            <a:reflection dir="5400000" sy="-100000" algn="bl" rotWithShape="0"/>
          </a:effectLst>
        </p:grpSpPr>
        <p:sp>
          <p:nvSpPr>
            <p:cNvPr id="467" name="466 Rectángulo"/>
            <p:cNvSpPr/>
            <p:nvPr/>
          </p:nvSpPr>
          <p:spPr>
            <a:xfrm rot="5400000">
              <a:off x="372108" y="599492"/>
              <a:ext cx="2279104" cy="108012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8" name="467 Elipse"/>
            <p:cNvSpPr/>
            <p:nvPr/>
          </p:nvSpPr>
          <p:spPr>
            <a:xfrm>
              <a:off x="1044000" y="648000"/>
              <a:ext cx="914400" cy="914400"/>
            </a:xfrm>
            <a:prstGeom prst="ellipse">
              <a:avLst/>
            </a:prstGeom>
            <a:solidFill>
              <a:srgbClr val="C00000"/>
            </a:solidFill>
            <a:ln>
              <a:noFill/>
            </a:ln>
            <a:scene3d>
              <a:camera prst="orthographicFront"/>
              <a:lightRig rig="flat" dir="t"/>
            </a:scene3d>
            <a:sp3d>
              <a:bevelT w="2667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413" name="412 Grupo"/>
          <p:cNvGrpSpPr/>
          <p:nvPr/>
        </p:nvGrpSpPr>
        <p:grpSpPr>
          <a:xfrm rot="1979022" flipH="1">
            <a:off x="6786270" y="-422572"/>
            <a:ext cx="412731" cy="919430"/>
            <a:chOff x="971600" y="0"/>
            <a:chExt cx="1080120" cy="2279104"/>
          </a:xfrm>
          <a:effectLst>
            <a:outerShdw sx="115000" sy="115000" algn="ctr" rotWithShape="0">
              <a:schemeClr val="tx1"/>
            </a:outerShdw>
            <a:reflection dir="5400000" sy="-100000" algn="bl" rotWithShape="0"/>
          </a:effectLst>
        </p:grpSpPr>
        <p:sp>
          <p:nvSpPr>
            <p:cNvPr id="465" name="464 Rectángulo"/>
            <p:cNvSpPr/>
            <p:nvPr/>
          </p:nvSpPr>
          <p:spPr>
            <a:xfrm rot="5400000">
              <a:off x="372108" y="599492"/>
              <a:ext cx="2279104" cy="108012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6" name="465 Elipse"/>
            <p:cNvSpPr/>
            <p:nvPr/>
          </p:nvSpPr>
          <p:spPr>
            <a:xfrm>
              <a:off x="1044000" y="648000"/>
              <a:ext cx="914400" cy="914400"/>
            </a:xfrm>
            <a:prstGeom prst="ellipse">
              <a:avLst/>
            </a:prstGeom>
            <a:solidFill>
              <a:srgbClr val="C00000"/>
            </a:solidFill>
            <a:ln>
              <a:noFill/>
            </a:ln>
            <a:scene3d>
              <a:camera prst="orthographicFront"/>
              <a:lightRig rig="flat" dir="t"/>
            </a:scene3d>
            <a:sp3d>
              <a:bevelT w="2667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414" name="413 Grupo"/>
          <p:cNvGrpSpPr/>
          <p:nvPr/>
        </p:nvGrpSpPr>
        <p:grpSpPr>
          <a:xfrm rot="1979022" flipH="1">
            <a:off x="6346268" y="-437818"/>
            <a:ext cx="412731" cy="919430"/>
            <a:chOff x="971600" y="0"/>
            <a:chExt cx="1080120" cy="2279104"/>
          </a:xfrm>
          <a:effectLst>
            <a:outerShdw sx="115000" sy="115000" algn="ctr" rotWithShape="0">
              <a:schemeClr val="tx1"/>
            </a:outerShdw>
            <a:reflection dir="5400000" sy="-100000" algn="bl" rotWithShape="0"/>
          </a:effectLst>
        </p:grpSpPr>
        <p:sp>
          <p:nvSpPr>
            <p:cNvPr id="463" name="462 Rectángulo"/>
            <p:cNvSpPr/>
            <p:nvPr/>
          </p:nvSpPr>
          <p:spPr>
            <a:xfrm rot="5400000">
              <a:off x="372108" y="599492"/>
              <a:ext cx="2279104" cy="108012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4" name="463 Elipse"/>
            <p:cNvSpPr/>
            <p:nvPr/>
          </p:nvSpPr>
          <p:spPr>
            <a:xfrm>
              <a:off x="1044000" y="648000"/>
              <a:ext cx="914400" cy="914400"/>
            </a:xfrm>
            <a:prstGeom prst="ellipse">
              <a:avLst/>
            </a:prstGeom>
            <a:solidFill>
              <a:srgbClr val="C00000"/>
            </a:solidFill>
            <a:ln>
              <a:noFill/>
            </a:ln>
            <a:scene3d>
              <a:camera prst="orthographicFront"/>
              <a:lightRig rig="flat" dir="t"/>
            </a:scene3d>
            <a:sp3d>
              <a:bevelT w="2667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415" name="414 Grupo"/>
          <p:cNvGrpSpPr/>
          <p:nvPr/>
        </p:nvGrpSpPr>
        <p:grpSpPr>
          <a:xfrm rot="1979022" flipH="1">
            <a:off x="5863728" y="-437818"/>
            <a:ext cx="412731" cy="919430"/>
            <a:chOff x="971600" y="0"/>
            <a:chExt cx="1080120" cy="2279104"/>
          </a:xfrm>
          <a:effectLst>
            <a:outerShdw sx="115000" sy="115000" algn="ctr" rotWithShape="0">
              <a:schemeClr val="tx1"/>
            </a:outerShdw>
            <a:reflection dir="5400000" sy="-100000" algn="bl" rotWithShape="0"/>
          </a:effectLst>
        </p:grpSpPr>
        <p:sp>
          <p:nvSpPr>
            <p:cNvPr id="461" name="460 Rectángulo"/>
            <p:cNvSpPr/>
            <p:nvPr/>
          </p:nvSpPr>
          <p:spPr>
            <a:xfrm rot="5400000">
              <a:off x="372108" y="599492"/>
              <a:ext cx="2279104" cy="108012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2" name="461 Elipse"/>
            <p:cNvSpPr/>
            <p:nvPr/>
          </p:nvSpPr>
          <p:spPr>
            <a:xfrm>
              <a:off x="1044000" y="648000"/>
              <a:ext cx="914400" cy="914400"/>
            </a:xfrm>
            <a:prstGeom prst="ellipse">
              <a:avLst/>
            </a:prstGeom>
            <a:solidFill>
              <a:srgbClr val="C00000"/>
            </a:solidFill>
            <a:ln>
              <a:noFill/>
            </a:ln>
            <a:scene3d>
              <a:camera prst="orthographicFront"/>
              <a:lightRig rig="flat" dir="t"/>
            </a:scene3d>
            <a:sp3d>
              <a:bevelT w="2667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416" name="415 Grupo"/>
          <p:cNvGrpSpPr/>
          <p:nvPr/>
        </p:nvGrpSpPr>
        <p:grpSpPr>
          <a:xfrm rot="1979022" flipH="1">
            <a:off x="5367086" y="-452586"/>
            <a:ext cx="412731" cy="919430"/>
            <a:chOff x="971600" y="0"/>
            <a:chExt cx="1080120" cy="2279104"/>
          </a:xfrm>
          <a:effectLst>
            <a:outerShdw sx="115000" sy="115000" algn="ctr" rotWithShape="0">
              <a:schemeClr val="tx1"/>
            </a:outerShdw>
            <a:reflection dir="5400000" sy="-100000" algn="bl" rotWithShape="0"/>
          </a:effectLst>
        </p:grpSpPr>
        <p:sp>
          <p:nvSpPr>
            <p:cNvPr id="459" name="458 Rectángulo"/>
            <p:cNvSpPr/>
            <p:nvPr/>
          </p:nvSpPr>
          <p:spPr>
            <a:xfrm rot="5400000">
              <a:off x="372108" y="599492"/>
              <a:ext cx="2279104" cy="108012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0" name="459 Elipse"/>
            <p:cNvSpPr/>
            <p:nvPr/>
          </p:nvSpPr>
          <p:spPr>
            <a:xfrm>
              <a:off x="1044000" y="648000"/>
              <a:ext cx="914400" cy="914400"/>
            </a:xfrm>
            <a:prstGeom prst="ellipse">
              <a:avLst/>
            </a:prstGeom>
            <a:solidFill>
              <a:srgbClr val="C00000"/>
            </a:solidFill>
            <a:ln>
              <a:noFill/>
            </a:ln>
            <a:scene3d>
              <a:camera prst="orthographicFront"/>
              <a:lightRig rig="flat" dir="t"/>
            </a:scene3d>
            <a:sp3d>
              <a:bevelT w="2667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289" name="288 Grupo"/>
          <p:cNvGrpSpPr/>
          <p:nvPr/>
        </p:nvGrpSpPr>
        <p:grpSpPr>
          <a:xfrm rot="19620978">
            <a:off x="449708" y="400394"/>
            <a:ext cx="412731" cy="919430"/>
            <a:chOff x="971600" y="0"/>
            <a:chExt cx="1080120" cy="2279104"/>
          </a:xfrm>
          <a:effectLst>
            <a:outerShdw sx="115000" sy="115000" algn="ctr" rotWithShape="0">
              <a:schemeClr val="tx1"/>
            </a:outerShdw>
            <a:reflection dir="5400000" sy="-100000" algn="bl" rotWithShape="0"/>
          </a:effectLst>
        </p:grpSpPr>
        <p:sp>
          <p:nvSpPr>
            <p:cNvPr id="329" name="328 Rectángulo"/>
            <p:cNvSpPr/>
            <p:nvPr/>
          </p:nvSpPr>
          <p:spPr>
            <a:xfrm rot="5400000">
              <a:off x="372108" y="599492"/>
              <a:ext cx="2279104" cy="108012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0" name="329 Elipse"/>
            <p:cNvSpPr/>
            <p:nvPr/>
          </p:nvSpPr>
          <p:spPr>
            <a:xfrm>
              <a:off x="1044000" y="648000"/>
              <a:ext cx="914400" cy="914400"/>
            </a:xfrm>
            <a:prstGeom prst="ellipse">
              <a:avLst/>
            </a:prstGeom>
            <a:solidFill>
              <a:srgbClr val="009900"/>
            </a:solidFill>
            <a:ln>
              <a:noFill/>
            </a:ln>
            <a:scene3d>
              <a:camera prst="orthographicFront"/>
              <a:lightRig rig="flat" dir="t"/>
            </a:scene3d>
            <a:sp3d>
              <a:bevelT w="2667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290" name="289 Grupo"/>
          <p:cNvGrpSpPr/>
          <p:nvPr/>
        </p:nvGrpSpPr>
        <p:grpSpPr>
          <a:xfrm rot="19620978">
            <a:off x="932249" y="400394"/>
            <a:ext cx="412731" cy="919430"/>
            <a:chOff x="971600" y="0"/>
            <a:chExt cx="1080120" cy="2279104"/>
          </a:xfrm>
          <a:effectLst>
            <a:outerShdw sx="115000" sy="115000" algn="ctr" rotWithShape="0">
              <a:schemeClr val="tx1"/>
            </a:outerShdw>
            <a:reflection dir="5400000" sy="-100000" algn="bl" rotWithShape="0"/>
          </a:effectLst>
        </p:grpSpPr>
        <p:sp>
          <p:nvSpPr>
            <p:cNvPr id="327" name="326 Rectángulo"/>
            <p:cNvSpPr/>
            <p:nvPr/>
          </p:nvSpPr>
          <p:spPr>
            <a:xfrm rot="5400000">
              <a:off x="372108" y="599492"/>
              <a:ext cx="2279104" cy="108012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8" name="327 Elipse"/>
            <p:cNvSpPr/>
            <p:nvPr/>
          </p:nvSpPr>
          <p:spPr>
            <a:xfrm>
              <a:off x="1044000" y="648000"/>
              <a:ext cx="914400" cy="914400"/>
            </a:xfrm>
            <a:prstGeom prst="ellipse">
              <a:avLst/>
            </a:prstGeom>
            <a:solidFill>
              <a:srgbClr val="009900"/>
            </a:solidFill>
            <a:ln>
              <a:noFill/>
            </a:ln>
            <a:scene3d>
              <a:camera prst="orthographicFront"/>
              <a:lightRig rig="flat" dir="t"/>
            </a:scene3d>
            <a:sp3d>
              <a:bevelT w="2667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291" name="290 Grupo"/>
          <p:cNvGrpSpPr/>
          <p:nvPr/>
        </p:nvGrpSpPr>
        <p:grpSpPr>
          <a:xfrm rot="19620978">
            <a:off x="1428891" y="385627"/>
            <a:ext cx="412731" cy="919430"/>
            <a:chOff x="971600" y="0"/>
            <a:chExt cx="1080120" cy="2279104"/>
          </a:xfrm>
          <a:effectLst>
            <a:outerShdw sx="115000" sy="115000" algn="ctr" rotWithShape="0">
              <a:schemeClr val="tx1"/>
            </a:outerShdw>
            <a:reflection dir="5400000" sy="-100000" algn="bl" rotWithShape="0"/>
          </a:effectLst>
        </p:grpSpPr>
        <p:sp>
          <p:nvSpPr>
            <p:cNvPr id="325" name="324 Rectángulo"/>
            <p:cNvSpPr/>
            <p:nvPr/>
          </p:nvSpPr>
          <p:spPr>
            <a:xfrm rot="5400000">
              <a:off x="372108" y="599492"/>
              <a:ext cx="2279104" cy="108012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6" name="325 Elipse"/>
            <p:cNvSpPr/>
            <p:nvPr/>
          </p:nvSpPr>
          <p:spPr>
            <a:xfrm>
              <a:off x="1044000" y="648000"/>
              <a:ext cx="914400" cy="914400"/>
            </a:xfrm>
            <a:prstGeom prst="ellipse">
              <a:avLst/>
            </a:prstGeom>
            <a:solidFill>
              <a:srgbClr val="009900"/>
            </a:solidFill>
            <a:ln>
              <a:noFill/>
            </a:ln>
            <a:scene3d>
              <a:camera prst="orthographicFront"/>
              <a:lightRig rig="flat" dir="t"/>
            </a:scene3d>
            <a:sp3d>
              <a:bevelT w="2667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292" name="291 Grupo"/>
          <p:cNvGrpSpPr/>
          <p:nvPr/>
        </p:nvGrpSpPr>
        <p:grpSpPr>
          <a:xfrm rot="19620978">
            <a:off x="1911486" y="400394"/>
            <a:ext cx="412731" cy="919430"/>
            <a:chOff x="971600" y="0"/>
            <a:chExt cx="1080120" cy="2279104"/>
          </a:xfrm>
          <a:effectLst>
            <a:outerShdw sx="115000" sy="115000" algn="ctr" rotWithShape="0">
              <a:schemeClr val="tx1"/>
            </a:outerShdw>
            <a:reflection dir="5400000" sy="-100000" algn="bl" rotWithShape="0"/>
          </a:effectLst>
        </p:grpSpPr>
        <p:sp>
          <p:nvSpPr>
            <p:cNvPr id="323" name="322 Rectángulo"/>
            <p:cNvSpPr/>
            <p:nvPr/>
          </p:nvSpPr>
          <p:spPr>
            <a:xfrm rot="5400000">
              <a:off x="372108" y="599492"/>
              <a:ext cx="2279104" cy="108012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4" name="323 Elipse"/>
            <p:cNvSpPr/>
            <p:nvPr/>
          </p:nvSpPr>
          <p:spPr>
            <a:xfrm>
              <a:off x="1044000" y="648000"/>
              <a:ext cx="914400" cy="914400"/>
            </a:xfrm>
            <a:prstGeom prst="ellipse">
              <a:avLst/>
            </a:prstGeom>
            <a:solidFill>
              <a:srgbClr val="009900"/>
            </a:solidFill>
            <a:ln>
              <a:noFill/>
            </a:ln>
            <a:scene3d>
              <a:camera prst="orthographicFront"/>
              <a:lightRig rig="flat" dir="t"/>
            </a:scene3d>
            <a:sp3d>
              <a:bevelT w="2667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293" name="292 Grupo"/>
          <p:cNvGrpSpPr/>
          <p:nvPr/>
        </p:nvGrpSpPr>
        <p:grpSpPr>
          <a:xfrm rot="19620978">
            <a:off x="2351487" y="385149"/>
            <a:ext cx="412731" cy="919430"/>
            <a:chOff x="971600" y="0"/>
            <a:chExt cx="1080120" cy="2279104"/>
          </a:xfrm>
          <a:effectLst>
            <a:outerShdw sx="115000" sy="115000" algn="ctr" rotWithShape="0">
              <a:schemeClr val="tx1"/>
            </a:outerShdw>
            <a:reflection dir="5400000" sy="-100000" algn="bl" rotWithShape="0"/>
          </a:effectLst>
        </p:grpSpPr>
        <p:sp>
          <p:nvSpPr>
            <p:cNvPr id="321" name="320 Rectángulo"/>
            <p:cNvSpPr/>
            <p:nvPr/>
          </p:nvSpPr>
          <p:spPr>
            <a:xfrm rot="5400000">
              <a:off x="372108" y="599492"/>
              <a:ext cx="2279104" cy="108012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2" name="321 Elipse"/>
            <p:cNvSpPr/>
            <p:nvPr/>
          </p:nvSpPr>
          <p:spPr>
            <a:xfrm>
              <a:off x="1044000" y="648000"/>
              <a:ext cx="914400" cy="914400"/>
            </a:xfrm>
            <a:prstGeom prst="ellipse">
              <a:avLst/>
            </a:prstGeom>
            <a:solidFill>
              <a:srgbClr val="009900"/>
            </a:solidFill>
            <a:ln>
              <a:noFill/>
            </a:ln>
            <a:scene3d>
              <a:camera prst="orthographicFront"/>
              <a:lightRig rig="flat" dir="t"/>
            </a:scene3d>
            <a:sp3d>
              <a:bevelT w="2667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294" name="293 Grupo"/>
          <p:cNvGrpSpPr/>
          <p:nvPr/>
        </p:nvGrpSpPr>
        <p:grpSpPr>
          <a:xfrm rot="19620978">
            <a:off x="2834028" y="385149"/>
            <a:ext cx="412731" cy="919430"/>
            <a:chOff x="971600" y="0"/>
            <a:chExt cx="1080120" cy="2279104"/>
          </a:xfrm>
          <a:effectLst>
            <a:outerShdw sx="115000" sy="115000" algn="ctr" rotWithShape="0">
              <a:schemeClr val="tx1"/>
            </a:outerShdw>
            <a:reflection dir="5400000" sy="-100000" algn="bl" rotWithShape="0"/>
          </a:effectLst>
        </p:grpSpPr>
        <p:sp>
          <p:nvSpPr>
            <p:cNvPr id="319" name="318 Rectángulo"/>
            <p:cNvSpPr/>
            <p:nvPr/>
          </p:nvSpPr>
          <p:spPr>
            <a:xfrm rot="5400000">
              <a:off x="372108" y="599492"/>
              <a:ext cx="2279104" cy="108012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0" name="319 Elipse"/>
            <p:cNvSpPr/>
            <p:nvPr/>
          </p:nvSpPr>
          <p:spPr>
            <a:xfrm>
              <a:off x="1044000" y="648000"/>
              <a:ext cx="914400" cy="914400"/>
            </a:xfrm>
            <a:prstGeom prst="ellipse">
              <a:avLst/>
            </a:prstGeom>
            <a:solidFill>
              <a:srgbClr val="009900"/>
            </a:solidFill>
            <a:ln>
              <a:noFill/>
            </a:ln>
            <a:scene3d>
              <a:camera prst="orthographicFront"/>
              <a:lightRig rig="flat" dir="t"/>
            </a:scene3d>
            <a:sp3d>
              <a:bevelT w="2667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295" name="294 Grupo"/>
          <p:cNvGrpSpPr/>
          <p:nvPr/>
        </p:nvGrpSpPr>
        <p:grpSpPr>
          <a:xfrm rot="19620978">
            <a:off x="3330669" y="370380"/>
            <a:ext cx="412731" cy="919430"/>
            <a:chOff x="971600" y="0"/>
            <a:chExt cx="1080120" cy="2279104"/>
          </a:xfrm>
          <a:effectLst>
            <a:outerShdw sx="115000" sy="115000" algn="ctr" rotWithShape="0">
              <a:schemeClr val="tx1"/>
            </a:outerShdw>
            <a:reflection dir="5400000" sy="-100000" algn="bl" rotWithShape="0"/>
          </a:effectLst>
        </p:grpSpPr>
        <p:sp>
          <p:nvSpPr>
            <p:cNvPr id="317" name="316 Rectángulo"/>
            <p:cNvSpPr/>
            <p:nvPr/>
          </p:nvSpPr>
          <p:spPr>
            <a:xfrm rot="5400000">
              <a:off x="372108" y="599492"/>
              <a:ext cx="2279104" cy="108012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8" name="317 Elipse"/>
            <p:cNvSpPr/>
            <p:nvPr/>
          </p:nvSpPr>
          <p:spPr>
            <a:xfrm>
              <a:off x="1044000" y="648000"/>
              <a:ext cx="914400" cy="914400"/>
            </a:xfrm>
            <a:prstGeom prst="ellipse">
              <a:avLst/>
            </a:prstGeom>
            <a:solidFill>
              <a:srgbClr val="009900"/>
            </a:solidFill>
            <a:ln>
              <a:noFill/>
            </a:ln>
            <a:scene3d>
              <a:camera prst="orthographicFront"/>
              <a:lightRig rig="flat" dir="t"/>
            </a:scene3d>
            <a:sp3d>
              <a:bevelT w="2667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417" name="416 Grupo"/>
          <p:cNvGrpSpPr/>
          <p:nvPr/>
        </p:nvGrpSpPr>
        <p:grpSpPr>
          <a:xfrm rot="1979022" flipH="1">
            <a:off x="8245049" y="400394"/>
            <a:ext cx="412731" cy="919430"/>
            <a:chOff x="971600" y="0"/>
            <a:chExt cx="1080120" cy="2279104"/>
          </a:xfrm>
          <a:effectLst>
            <a:outerShdw sx="115000" sy="115000" algn="ctr" rotWithShape="0">
              <a:schemeClr val="tx1"/>
            </a:outerShdw>
            <a:reflection dir="5400000" sy="-100000" algn="bl" rotWithShape="0"/>
          </a:effectLst>
        </p:grpSpPr>
        <p:sp>
          <p:nvSpPr>
            <p:cNvPr id="457" name="456 Rectángulo"/>
            <p:cNvSpPr/>
            <p:nvPr/>
          </p:nvSpPr>
          <p:spPr>
            <a:xfrm rot="5400000">
              <a:off x="372108" y="599492"/>
              <a:ext cx="2279104" cy="108012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8" name="457 Elipse"/>
            <p:cNvSpPr/>
            <p:nvPr/>
          </p:nvSpPr>
          <p:spPr>
            <a:xfrm>
              <a:off x="1044000" y="648000"/>
              <a:ext cx="914400" cy="914400"/>
            </a:xfrm>
            <a:prstGeom prst="ellipse">
              <a:avLst/>
            </a:prstGeom>
            <a:solidFill>
              <a:srgbClr val="009900"/>
            </a:solidFill>
            <a:ln>
              <a:noFill/>
            </a:ln>
            <a:scene3d>
              <a:camera prst="orthographicFront"/>
              <a:lightRig rig="flat" dir="t"/>
            </a:scene3d>
            <a:sp3d>
              <a:bevelT w="2667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418" name="417 Grupo"/>
          <p:cNvGrpSpPr/>
          <p:nvPr/>
        </p:nvGrpSpPr>
        <p:grpSpPr>
          <a:xfrm rot="1979022" flipH="1">
            <a:off x="7762508" y="400394"/>
            <a:ext cx="412731" cy="919430"/>
            <a:chOff x="971600" y="0"/>
            <a:chExt cx="1080120" cy="2279104"/>
          </a:xfrm>
          <a:effectLst>
            <a:outerShdw sx="115000" sy="115000" algn="ctr" rotWithShape="0">
              <a:schemeClr val="tx1"/>
            </a:outerShdw>
            <a:reflection dir="5400000" sy="-100000" algn="bl" rotWithShape="0"/>
          </a:effectLst>
        </p:grpSpPr>
        <p:sp>
          <p:nvSpPr>
            <p:cNvPr id="455" name="454 Rectángulo"/>
            <p:cNvSpPr/>
            <p:nvPr/>
          </p:nvSpPr>
          <p:spPr>
            <a:xfrm rot="5400000">
              <a:off x="372108" y="599492"/>
              <a:ext cx="2279104" cy="108012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6" name="455 Elipse"/>
            <p:cNvSpPr/>
            <p:nvPr/>
          </p:nvSpPr>
          <p:spPr>
            <a:xfrm>
              <a:off x="1044000" y="648000"/>
              <a:ext cx="914400" cy="914400"/>
            </a:xfrm>
            <a:prstGeom prst="ellipse">
              <a:avLst/>
            </a:prstGeom>
            <a:solidFill>
              <a:srgbClr val="009900"/>
            </a:solidFill>
            <a:ln>
              <a:noFill/>
            </a:ln>
            <a:scene3d>
              <a:camera prst="orthographicFront"/>
              <a:lightRig rig="flat" dir="t"/>
            </a:scene3d>
            <a:sp3d>
              <a:bevelT w="2667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419" name="418 Grupo"/>
          <p:cNvGrpSpPr/>
          <p:nvPr/>
        </p:nvGrpSpPr>
        <p:grpSpPr>
          <a:xfrm rot="1979022" flipH="1">
            <a:off x="7265866" y="385627"/>
            <a:ext cx="412731" cy="919430"/>
            <a:chOff x="971600" y="0"/>
            <a:chExt cx="1080120" cy="2279104"/>
          </a:xfrm>
          <a:effectLst>
            <a:outerShdw sx="115000" sy="115000" algn="ctr" rotWithShape="0">
              <a:schemeClr val="tx1"/>
            </a:outerShdw>
            <a:reflection dir="5400000" sy="-100000" algn="bl" rotWithShape="0"/>
          </a:effectLst>
        </p:grpSpPr>
        <p:sp>
          <p:nvSpPr>
            <p:cNvPr id="453" name="452 Rectángulo"/>
            <p:cNvSpPr/>
            <p:nvPr/>
          </p:nvSpPr>
          <p:spPr>
            <a:xfrm rot="5400000">
              <a:off x="372108" y="599492"/>
              <a:ext cx="2279104" cy="108012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4" name="453 Elipse"/>
            <p:cNvSpPr/>
            <p:nvPr/>
          </p:nvSpPr>
          <p:spPr>
            <a:xfrm>
              <a:off x="1044000" y="648000"/>
              <a:ext cx="914400" cy="914400"/>
            </a:xfrm>
            <a:prstGeom prst="ellipse">
              <a:avLst/>
            </a:prstGeom>
            <a:solidFill>
              <a:srgbClr val="009900"/>
            </a:solidFill>
            <a:ln>
              <a:noFill/>
            </a:ln>
            <a:scene3d>
              <a:camera prst="orthographicFront"/>
              <a:lightRig rig="flat" dir="t"/>
            </a:scene3d>
            <a:sp3d>
              <a:bevelT w="2667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420" name="419 Grupo"/>
          <p:cNvGrpSpPr/>
          <p:nvPr/>
        </p:nvGrpSpPr>
        <p:grpSpPr>
          <a:xfrm rot="1979022" flipH="1">
            <a:off x="6783272" y="400394"/>
            <a:ext cx="412731" cy="919430"/>
            <a:chOff x="971600" y="0"/>
            <a:chExt cx="1080120" cy="2279104"/>
          </a:xfrm>
          <a:effectLst>
            <a:outerShdw sx="115000" sy="115000" algn="ctr" rotWithShape="0">
              <a:schemeClr val="tx1"/>
            </a:outerShdw>
            <a:reflection dir="5400000" sy="-100000" algn="bl" rotWithShape="0"/>
          </a:effectLst>
        </p:grpSpPr>
        <p:sp>
          <p:nvSpPr>
            <p:cNvPr id="451" name="450 Rectángulo"/>
            <p:cNvSpPr/>
            <p:nvPr/>
          </p:nvSpPr>
          <p:spPr>
            <a:xfrm rot="5400000">
              <a:off x="372108" y="599492"/>
              <a:ext cx="2279104" cy="108012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2" name="451 Elipse"/>
            <p:cNvSpPr/>
            <p:nvPr/>
          </p:nvSpPr>
          <p:spPr>
            <a:xfrm>
              <a:off x="1044000" y="648000"/>
              <a:ext cx="914400" cy="914400"/>
            </a:xfrm>
            <a:prstGeom prst="ellipse">
              <a:avLst/>
            </a:prstGeom>
            <a:solidFill>
              <a:srgbClr val="009900"/>
            </a:solidFill>
            <a:ln>
              <a:noFill/>
            </a:ln>
            <a:scene3d>
              <a:camera prst="orthographicFront"/>
              <a:lightRig rig="flat" dir="t"/>
            </a:scene3d>
            <a:sp3d>
              <a:bevelT w="2667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421" name="420 Grupo"/>
          <p:cNvGrpSpPr/>
          <p:nvPr/>
        </p:nvGrpSpPr>
        <p:grpSpPr>
          <a:xfrm rot="1979022" flipH="1">
            <a:off x="6343270" y="385149"/>
            <a:ext cx="412731" cy="919430"/>
            <a:chOff x="971600" y="0"/>
            <a:chExt cx="1080120" cy="2279104"/>
          </a:xfrm>
          <a:effectLst>
            <a:outerShdw sx="115000" sy="115000" algn="ctr" rotWithShape="0">
              <a:schemeClr val="tx1"/>
            </a:outerShdw>
            <a:reflection dir="5400000" sy="-100000" algn="bl" rotWithShape="0"/>
          </a:effectLst>
        </p:grpSpPr>
        <p:sp>
          <p:nvSpPr>
            <p:cNvPr id="449" name="448 Rectángulo"/>
            <p:cNvSpPr/>
            <p:nvPr/>
          </p:nvSpPr>
          <p:spPr>
            <a:xfrm rot="5400000">
              <a:off x="372108" y="599492"/>
              <a:ext cx="2279104" cy="108012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0" name="449 Elipse"/>
            <p:cNvSpPr/>
            <p:nvPr/>
          </p:nvSpPr>
          <p:spPr>
            <a:xfrm>
              <a:off x="1044000" y="648000"/>
              <a:ext cx="914400" cy="914400"/>
            </a:xfrm>
            <a:prstGeom prst="ellipse">
              <a:avLst/>
            </a:prstGeom>
            <a:solidFill>
              <a:srgbClr val="009900"/>
            </a:solidFill>
            <a:ln>
              <a:noFill/>
            </a:ln>
            <a:scene3d>
              <a:camera prst="orthographicFront"/>
              <a:lightRig rig="flat" dir="t"/>
            </a:scene3d>
            <a:sp3d>
              <a:bevelT w="2667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422" name="421 Grupo"/>
          <p:cNvGrpSpPr/>
          <p:nvPr/>
        </p:nvGrpSpPr>
        <p:grpSpPr>
          <a:xfrm rot="1979022" flipH="1">
            <a:off x="5860730" y="385149"/>
            <a:ext cx="412731" cy="919430"/>
            <a:chOff x="971600" y="0"/>
            <a:chExt cx="1080120" cy="2279104"/>
          </a:xfrm>
          <a:effectLst>
            <a:outerShdw sx="115000" sy="115000" algn="ctr" rotWithShape="0">
              <a:schemeClr val="tx1"/>
            </a:outerShdw>
            <a:reflection dir="5400000" sy="-100000" algn="bl" rotWithShape="0"/>
          </a:effectLst>
        </p:grpSpPr>
        <p:sp>
          <p:nvSpPr>
            <p:cNvPr id="447" name="446 Rectángulo"/>
            <p:cNvSpPr/>
            <p:nvPr/>
          </p:nvSpPr>
          <p:spPr>
            <a:xfrm rot="5400000">
              <a:off x="372108" y="599492"/>
              <a:ext cx="2279104" cy="108012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8" name="447 Elipse"/>
            <p:cNvSpPr/>
            <p:nvPr/>
          </p:nvSpPr>
          <p:spPr>
            <a:xfrm>
              <a:off x="1044000" y="648000"/>
              <a:ext cx="914400" cy="914400"/>
            </a:xfrm>
            <a:prstGeom prst="ellipse">
              <a:avLst/>
            </a:prstGeom>
            <a:solidFill>
              <a:srgbClr val="009900"/>
            </a:solidFill>
            <a:ln>
              <a:noFill/>
            </a:ln>
            <a:scene3d>
              <a:camera prst="orthographicFront"/>
              <a:lightRig rig="flat" dir="t"/>
            </a:scene3d>
            <a:sp3d>
              <a:bevelT w="2667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423" name="422 Grupo"/>
          <p:cNvGrpSpPr/>
          <p:nvPr/>
        </p:nvGrpSpPr>
        <p:grpSpPr>
          <a:xfrm rot="1979022" flipH="1">
            <a:off x="5364088" y="370380"/>
            <a:ext cx="412731" cy="919430"/>
            <a:chOff x="971600" y="0"/>
            <a:chExt cx="1080120" cy="2279104"/>
          </a:xfrm>
          <a:effectLst>
            <a:outerShdw sx="115000" sy="115000" algn="ctr" rotWithShape="0">
              <a:schemeClr val="tx1"/>
            </a:outerShdw>
            <a:reflection dir="5400000" sy="-100000" algn="bl" rotWithShape="0"/>
          </a:effectLst>
        </p:grpSpPr>
        <p:sp>
          <p:nvSpPr>
            <p:cNvPr id="445" name="444 Rectángulo"/>
            <p:cNvSpPr/>
            <p:nvPr/>
          </p:nvSpPr>
          <p:spPr>
            <a:xfrm rot="5400000">
              <a:off x="372108" y="599492"/>
              <a:ext cx="2279104" cy="108012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6" name="445 Elipse"/>
            <p:cNvSpPr/>
            <p:nvPr/>
          </p:nvSpPr>
          <p:spPr>
            <a:xfrm>
              <a:off x="1044000" y="648000"/>
              <a:ext cx="914400" cy="914400"/>
            </a:xfrm>
            <a:prstGeom prst="ellipse">
              <a:avLst/>
            </a:prstGeom>
            <a:solidFill>
              <a:srgbClr val="009900"/>
            </a:solidFill>
            <a:ln>
              <a:noFill/>
            </a:ln>
            <a:scene3d>
              <a:camera prst="orthographicFront"/>
              <a:lightRig rig="flat" dir="t"/>
            </a:scene3d>
            <a:sp3d>
              <a:bevelT w="2667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296" name="295 Grupo"/>
          <p:cNvGrpSpPr/>
          <p:nvPr/>
        </p:nvGrpSpPr>
        <p:grpSpPr>
          <a:xfrm rot="19620978">
            <a:off x="395536" y="1224414"/>
            <a:ext cx="412731" cy="919430"/>
            <a:chOff x="971600" y="0"/>
            <a:chExt cx="1080120" cy="2279104"/>
          </a:xfrm>
          <a:effectLst>
            <a:outerShdw sx="115000" sy="115000" algn="ctr" rotWithShape="0">
              <a:schemeClr val="tx1"/>
            </a:outerShdw>
            <a:reflection dir="5400000" sy="-100000" algn="bl" rotWithShape="0"/>
          </a:effectLst>
        </p:grpSpPr>
        <p:sp>
          <p:nvSpPr>
            <p:cNvPr id="315" name="314 Rectángulo"/>
            <p:cNvSpPr/>
            <p:nvPr/>
          </p:nvSpPr>
          <p:spPr>
            <a:xfrm rot="5400000">
              <a:off x="372108" y="599492"/>
              <a:ext cx="2279104" cy="108012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6" name="315 Elipse"/>
            <p:cNvSpPr/>
            <p:nvPr/>
          </p:nvSpPr>
          <p:spPr>
            <a:xfrm>
              <a:off x="1044000" y="648000"/>
              <a:ext cx="914400" cy="914400"/>
            </a:xfrm>
            <a:prstGeom prst="ellipse">
              <a:avLst/>
            </a:prstGeom>
            <a:gradFill>
              <a:gsLst>
                <a:gs pos="0">
                  <a:srgbClr val="CCCCFF">
                    <a:lumMod val="48000"/>
                    <a:lumOff val="52000"/>
                  </a:srgbClr>
                </a:gs>
                <a:gs pos="77000">
                  <a:srgbClr val="E36BFB"/>
                </a:gs>
                <a:gs pos="28000">
                  <a:srgbClr val="E36BFB"/>
                </a:gs>
                <a:gs pos="100000">
                  <a:srgbClr val="CCB3FF"/>
                </a:gs>
                <a:gs pos="53000">
                  <a:srgbClr val="CC99FF">
                    <a:lumMod val="73000"/>
                    <a:lumOff val="27000"/>
                  </a:srgbClr>
                </a:gs>
                <a:gs pos="100000">
                  <a:srgbClr val="CCCCFF">
                    <a:lumMod val="71000"/>
                    <a:lumOff val="29000"/>
                  </a:srgbClr>
                </a:gs>
              </a:gsLst>
              <a:lin ang="13500000" scaled="1"/>
            </a:gradFill>
            <a:ln>
              <a:noFill/>
            </a:ln>
            <a:scene3d>
              <a:camera prst="orthographicFront"/>
              <a:lightRig rig="flat" dir="t"/>
            </a:scene3d>
            <a:sp3d>
              <a:bevelT w="2667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297" name="296 Grupo"/>
          <p:cNvGrpSpPr/>
          <p:nvPr/>
        </p:nvGrpSpPr>
        <p:grpSpPr>
          <a:xfrm rot="19620978">
            <a:off x="878077" y="1224414"/>
            <a:ext cx="412731" cy="919430"/>
            <a:chOff x="971600" y="0"/>
            <a:chExt cx="1080120" cy="2279104"/>
          </a:xfrm>
          <a:effectLst>
            <a:outerShdw sx="115000" sy="115000" algn="ctr" rotWithShape="0">
              <a:schemeClr val="tx1"/>
            </a:outerShdw>
            <a:reflection dir="5400000" sy="-100000" algn="bl" rotWithShape="0"/>
          </a:effectLst>
        </p:grpSpPr>
        <p:sp>
          <p:nvSpPr>
            <p:cNvPr id="313" name="312 Rectángulo"/>
            <p:cNvSpPr/>
            <p:nvPr/>
          </p:nvSpPr>
          <p:spPr>
            <a:xfrm rot="5400000">
              <a:off x="372108" y="599492"/>
              <a:ext cx="2279104" cy="108012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4" name="313 Elipse"/>
            <p:cNvSpPr/>
            <p:nvPr/>
          </p:nvSpPr>
          <p:spPr>
            <a:xfrm>
              <a:off x="1044000" y="648000"/>
              <a:ext cx="914400" cy="914400"/>
            </a:xfrm>
            <a:prstGeom prst="ellipse">
              <a:avLst/>
            </a:prstGeom>
            <a:gradFill>
              <a:gsLst>
                <a:gs pos="0">
                  <a:srgbClr val="CCCCFF">
                    <a:lumMod val="48000"/>
                    <a:lumOff val="52000"/>
                  </a:srgbClr>
                </a:gs>
                <a:gs pos="77000">
                  <a:srgbClr val="E36BFB"/>
                </a:gs>
                <a:gs pos="28000">
                  <a:srgbClr val="E36BFB"/>
                </a:gs>
                <a:gs pos="100000">
                  <a:srgbClr val="CCB3FF"/>
                </a:gs>
                <a:gs pos="53000">
                  <a:srgbClr val="CC99FF">
                    <a:lumMod val="73000"/>
                    <a:lumOff val="27000"/>
                  </a:srgbClr>
                </a:gs>
                <a:gs pos="100000">
                  <a:srgbClr val="CCCCFF">
                    <a:lumMod val="71000"/>
                    <a:lumOff val="29000"/>
                  </a:srgbClr>
                </a:gs>
              </a:gsLst>
              <a:lin ang="13500000" scaled="1"/>
            </a:gradFill>
            <a:ln>
              <a:noFill/>
            </a:ln>
            <a:scene3d>
              <a:camera prst="orthographicFront"/>
              <a:lightRig rig="flat" dir="t"/>
            </a:scene3d>
            <a:sp3d>
              <a:bevelT w="2667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298" name="297 Grupo"/>
          <p:cNvGrpSpPr/>
          <p:nvPr/>
        </p:nvGrpSpPr>
        <p:grpSpPr>
          <a:xfrm rot="19620978">
            <a:off x="1374719" y="1209646"/>
            <a:ext cx="412731" cy="919430"/>
            <a:chOff x="971600" y="0"/>
            <a:chExt cx="1080120" cy="2279104"/>
          </a:xfrm>
          <a:effectLst>
            <a:outerShdw sx="115000" sy="115000" algn="ctr" rotWithShape="0">
              <a:schemeClr val="tx1"/>
            </a:outerShdw>
            <a:reflection dir="5400000" sy="-100000" algn="bl" rotWithShape="0"/>
          </a:effectLst>
        </p:grpSpPr>
        <p:sp>
          <p:nvSpPr>
            <p:cNvPr id="311" name="310 Rectángulo"/>
            <p:cNvSpPr/>
            <p:nvPr/>
          </p:nvSpPr>
          <p:spPr>
            <a:xfrm rot="5400000">
              <a:off x="372108" y="599492"/>
              <a:ext cx="2279104" cy="108012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2" name="311 Elipse"/>
            <p:cNvSpPr/>
            <p:nvPr/>
          </p:nvSpPr>
          <p:spPr>
            <a:xfrm>
              <a:off x="1044000" y="648000"/>
              <a:ext cx="914400" cy="914400"/>
            </a:xfrm>
            <a:prstGeom prst="ellipse">
              <a:avLst/>
            </a:prstGeom>
            <a:gradFill>
              <a:gsLst>
                <a:gs pos="0">
                  <a:srgbClr val="CCCCFF">
                    <a:lumMod val="48000"/>
                    <a:lumOff val="52000"/>
                  </a:srgbClr>
                </a:gs>
                <a:gs pos="77000">
                  <a:srgbClr val="E36BFB"/>
                </a:gs>
                <a:gs pos="28000">
                  <a:srgbClr val="E36BFB"/>
                </a:gs>
                <a:gs pos="100000">
                  <a:srgbClr val="CCB3FF"/>
                </a:gs>
                <a:gs pos="53000">
                  <a:srgbClr val="CC99FF">
                    <a:lumMod val="73000"/>
                    <a:lumOff val="27000"/>
                  </a:srgbClr>
                </a:gs>
                <a:gs pos="100000">
                  <a:srgbClr val="CCCCFF">
                    <a:lumMod val="71000"/>
                    <a:lumOff val="29000"/>
                  </a:srgbClr>
                </a:gs>
              </a:gsLst>
              <a:lin ang="13500000" scaled="1"/>
            </a:gradFill>
            <a:ln>
              <a:noFill/>
            </a:ln>
            <a:scene3d>
              <a:camera prst="orthographicFront"/>
              <a:lightRig rig="flat" dir="t"/>
            </a:scene3d>
            <a:sp3d>
              <a:bevelT w="2667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299" name="298 Grupo"/>
          <p:cNvGrpSpPr/>
          <p:nvPr/>
        </p:nvGrpSpPr>
        <p:grpSpPr>
          <a:xfrm rot="19620978">
            <a:off x="1857313" y="1224414"/>
            <a:ext cx="412731" cy="919430"/>
            <a:chOff x="971600" y="0"/>
            <a:chExt cx="1080120" cy="2279104"/>
          </a:xfrm>
          <a:effectLst>
            <a:outerShdw sx="115000" sy="115000" algn="ctr" rotWithShape="0">
              <a:schemeClr val="tx1"/>
            </a:outerShdw>
            <a:reflection dir="5400000" sy="-100000" algn="bl" rotWithShape="0"/>
          </a:effectLst>
        </p:grpSpPr>
        <p:sp>
          <p:nvSpPr>
            <p:cNvPr id="309" name="308 Rectángulo"/>
            <p:cNvSpPr/>
            <p:nvPr/>
          </p:nvSpPr>
          <p:spPr>
            <a:xfrm rot="5400000">
              <a:off x="372108" y="599492"/>
              <a:ext cx="2279104" cy="108012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0" name="309 Elipse"/>
            <p:cNvSpPr/>
            <p:nvPr/>
          </p:nvSpPr>
          <p:spPr>
            <a:xfrm>
              <a:off x="1044000" y="648000"/>
              <a:ext cx="914400" cy="914400"/>
            </a:xfrm>
            <a:prstGeom prst="ellipse">
              <a:avLst/>
            </a:prstGeom>
            <a:gradFill>
              <a:gsLst>
                <a:gs pos="0">
                  <a:srgbClr val="CCCCFF">
                    <a:lumMod val="48000"/>
                    <a:lumOff val="52000"/>
                  </a:srgbClr>
                </a:gs>
                <a:gs pos="77000">
                  <a:srgbClr val="E36BFB"/>
                </a:gs>
                <a:gs pos="28000">
                  <a:srgbClr val="E36BFB"/>
                </a:gs>
                <a:gs pos="100000">
                  <a:srgbClr val="CCB3FF"/>
                </a:gs>
                <a:gs pos="53000">
                  <a:srgbClr val="CC99FF">
                    <a:lumMod val="73000"/>
                    <a:lumOff val="27000"/>
                  </a:srgbClr>
                </a:gs>
                <a:gs pos="100000">
                  <a:srgbClr val="CCCCFF">
                    <a:lumMod val="71000"/>
                    <a:lumOff val="29000"/>
                  </a:srgbClr>
                </a:gs>
              </a:gsLst>
              <a:lin ang="13500000" scaled="1"/>
            </a:gradFill>
            <a:ln>
              <a:noFill/>
            </a:ln>
            <a:scene3d>
              <a:camera prst="orthographicFront"/>
              <a:lightRig rig="flat" dir="t"/>
            </a:scene3d>
            <a:sp3d>
              <a:bevelT w="2667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300" name="299 Grupo"/>
          <p:cNvGrpSpPr/>
          <p:nvPr/>
        </p:nvGrpSpPr>
        <p:grpSpPr>
          <a:xfrm rot="19620978">
            <a:off x="2297315" y="1209168"/>
            <a:ext cx="412731" cy="919430"/>
            <a:chOff x="971600" y="0"/>
            <a:chExt cx="1080120" cy="2279104"/>
          </a:xfrm>
          <a:effectLst>
            <a:outerShdw sx="115000" sy="115000" algn="ctr" rotWithShape="0">
              <a:schemeClr val="tx1"/>
            </a:outerShdw>
            <a:reflection dir="5400000" sy="-100000" algn="bl" rotWithShape="0"/>
          </a:effectLst>
        </p:grpSpPr>
        <p:sp>
          <p:nvSpPr>
            <p:cNvPr id="307" name="306 Rectángulo"/>
            <p:cNvSpPr/>
            <p:nvPr/>
          </p:nvSpPr>
          <p:spPr>
            <a:xfrm rot="5400000">
              <a:off x="372108" y="599492"/>
              <a:ext cx="2279104" cy="108012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8" name="307 Elipse"/>
            <p:cNvSpPr/>
            <p:nvPr/>
          </p:nvSpPr>
          <p:spPr>
            <a:xfrm>
              <a:off x="1044000" y="648000"/>
              <a:ext cx="914400" cy="914400"/>
            </a:xfrm>
            <a:prstGeom prst="ellipse">
              <a:avLst/>
            </a:prstGeom>
            <a:gradFill>
              <a:gsLst>
                <a:gs pos="0">
                  <a:srgbClr val="CCCCFF">
                    <a:lumMod val="48000"/>
                    <a:lumOff val="52000"/>
                  </a:srgbClr>
                </a:gs>
                <a:gs pos="77000">
                  <a:srgbClr val="E36BFB"/>
                </a:gs>
                <a:gs pos="28000">
                  <a:srgbClr val="E36BFB"/>
                </a:gs>
                <a:gs pos="100000">
                  <a:srgbClr val="CCB3FF"/>
                </a:gs>
                <a:gs pos="53000">
                  <a:srgbClr val="CC99FF">
                    <a:lumMod val="73000"/>
                    <a:lumOff val="27000"/>
                  </a:srgbClr>
                </a:gs>
                <a:gs pos="100000">
                  <a:srgbClr val="CCCCFF">
                    <a:lumMod val="71000"/>
                    <a:lumOff val="29000"/>
                  </a:srgbClr>
                </a:gs>
              </a:gsLst>
              <a:lin ang="13500000" scaled="1"/>
            </a:gradFill>
            <a:ln>
              <a:noFill/>
            </a:ln>
            <a:scene3d>
              <a:camera prst="orthographicFront"/>
              <a:lightRig rig="flat" dir="t"/>
            </a:scene3d>
            <a:sp3d>
              <a:bevelT w="2667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301" name="300 Grupo"/>
          <p:cNvGrpSpPr/>
          <p:nvPr/>
        </p:nvGrpSpPr>
        <p:grpSpPr>
          <a:xfrm rot="19620978">
            <a:off x="2779855" y="1209168"/>
            <a:ext cx="412731" cy="919430"/>
            <a:chOff x="971600" y="0"/>
            <a:chExt cx="1080120" cy="2279104"/>
          </a:xfrm>
          <a:effectLst>
            <a:outerShdw sx="115000" sy="115000" algn="ctr" rotWithShape="0">
              <a:schemeClr val="tx1"/>
            </a:outerShdw>
            <a:reflection dir="5400000" sy="-100000" algn="bl" rotWithShape="0"/>
          </a:effectLst>
        </p:grpSpPr>
        <p:sp>
          <p:nvSpPr>
            <p:cNvPr id="305" name="304 Rectángulo"/>
            <p:cNvSpPr/>
            <p:nvPr/>
          </p:nvSpPr>
          <p:spPr>
            <a:xfrm rot="5400000">
              <a:off x="372108" y="599492"/>
              <a:ext cx="2279104" cy="108012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6" name="305 Elipse"/>
            <p:cNvSpPr/>
            <p:nvPr/>
          </p:nvSpPr>
          <p:spPr>
            <a:xfrm>
              <a:off x="1044000" y="648000"/>
              <a:ext cx="914400" cy="914400"/>
            </a:xfrm>
            <a:prstGeom prst="ellipse">
              <a:avLst/>
            </a:prstGeom>
            <a:gradFill>
              <a:gsLst>
                <a:gs pos="0">
                  <a:srgbClr val="CCCCFF">
                    <a:lumMod val="48000"/>
                    <a:lumOff val="52000"/>
                  </a:srgbClr>
                </a:gs>
                <a:gs pos="77000">
                  <a:srgbClr val="E36BFB"/>
                </a:gs>
                <a:gs pos="28000">
                  <a:srgbClr val="E36BFB"/>
                </a:gs>
                <a:gs pos="100000">
                  <a:srgbClr val="CCB3FF"/>
                </a:gs>
                <a:gs pos="53000">
                  <a:srgbClr val="CC99FF">
                    <a:lumMod val="73000"/>
                    <a:lumOff val="27000"/>
                  </a:srgbClr>
                </a:gs>
                <a:gs pos="100000">
                  <a:srgbClr val="CCCCFF">
                    <a:lumMod val="71000"/>
                    <a:lumOff val="29000"/>
                  </a:srgbClr>
                </a:gs>
              </a:gsLst>
              <a:lin ang="13500000" scaled="1"/>
            </a:gradFill>
            <a:ln>
              <a:noFill/>
            </a:ln>
            <a:scene3d>
              <a:camera prst="orthographicFront"/>
              <a:lightRig rig="flat" dir="t"/>
            </a:scene3d>
            <a:sp3d>
              <a:bevelT w="2667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302" name="301 Grupo"/>
          <p:cNvGrpSpPr/>
          <p:nvPr/>
        </p:nvGrpSpPr>
        <p:grpSpPr>
          <a:xfrm rot="19620978">
            <a:off x="3276497" y="1194400"/>
            <a:ext cx="412731" cy="919430"/>
            <a:chOff x="971600" y="0"/>
            <a:chExt cx="1080120" cy="2279104"/>
          </a:xfrm>
          <a:effectLst>
            <a:outerShdw sx="115000" sy="115000" algn="ctr" rotWithShape="0">
              <a:schemeClr val="tx1"/>
            </a:outerShdw>
            <a:reflection dir="5400000" sy="-100000" algn="bl" rotWithShape="0"/>
          </a:effectLst>
        </p:grpSpPr>
        <p:sp>
          <p:nvSpPr>
            <p:cNvPr id="303" name="302 Rectángulo"/>
            <p:cNvSpPr/>
            <p:nvPr/>
          </p:nvSpPr>
          <p:spPr>
            <a:xfrm rot="5400000">
              <a:off x="372108" y="599492"/>
              <a:ext cx="2279104" cy="108012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4" name="303 Elipse"/>
            <p:cNvSpPr/>
            <p:nvPr/>
          </p:nvSpPr>
          <p:spPr>
            <a:xfrm>
              <a:off x="1044000" y="648000"/>
              <a:ext cx="914400" cy="914400"/>
            </a:xfrm>
            <a:prstGeom prst="ellipse">
              <a:avLst/>
            </a:prstGeom>
            <a:gradFill>
              <a:gsLst>
                <a:gs pos="0">
                  <a:srgbClr val="CCCCFF">
                    <a:lumMod val="48000"/>
                    <a:lumOff val="52000"/>
                  </a:srgbClr>
                </a:gs>
                <a:gs pos="77000">
                  <a:srgbClr val="E36BFB"/>
                </a:gs>
                <a:gs pos="28000">
                  <a:srgbClr val="E36BFB"/>
                </a:gs>
                <a:gs pos="100000">
                  <a:srgbClr val="CCB3FF"/>
                </a:gs>
                <a:gs pos="53000">
                  <a:srgbClr val="CC99FF">
                    <a:lumMod val="73000"/>
                    <a:lumOff val="27000"/>
                  </a:srgbClr>
                </a:gs>
                <a:gs pos="100000">
                  <a:srgbClr val="CCCCFF">
                    <a:lumMod val="71000"/>
                    <a:lumOff val="29000"/>
                  </a:srgbClr>
                </a:gs>
              </a:gsLst>
              <a:lin ang="13500000" scaled="1"/>
            </a:gradFill>
            <a:ln>
              <a:noFill/>
            </a:ln>
            <a:scene3d>
              <a:camera prst="orthographicFront"/>
              <a:lightRig rig="flat" dir="t"/>
            </a:scene3d>
            <a:sp3d>
              <a:bevelT w="2667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424" name="423 Grupo"/>
          <p:cNvGrpSpPr/>
          <p:nvPr/>
        </p:nvGrpSpPr>
        <p:grpSpPr>
          <a:xfrm rot="1979022" flipH="1">
            <a:off x="8299221" y="1224414"/>
            <a:ext cx="412731" cy="919430"/>
            <a:chOff x="971600" y="0"/>
            <a:chExt cx="1080120" cy="2279104"/>
          </a:xfrm>
          <a:effectLst>
            <a:outerShdw sx="115000" sy="115000" algn="ctr" rotWithShape="0">
              <a:schemeClr val="tx1"/>
            </a:outerShdw>
            <a:reflection dir="5400000" sy="-100000" algn="bl" rotWithShape="0"/>
          </a:effectLst>
        </p:grpSpPr>
        <p:sp>
          <p:nvSpPr>
            <p:cNvPr id="443" name="442 Rectángulo"/>
            <p:cNvSpPr/>
            <p:nvPr/>
          </p:nvSpPr>
          <p:spPr>
            <a:xfrm rot="5400000">
              <a:off x="372108" y="599492"/>
              <a:ext cx="2279104" cy="108012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4" name="443 Elipse"/>
            <p:cNvSpPr/>
            <p:nvPr/>
          </p:nvSpPr>
          <p:spPr>
            <a:xfrm>
              <a:off x="1044000" y="648000"/>
              <a:ext cx="914400" cy="914400"/>
            </a:xfrm>
            <a:prstGeom prst="ellipse">
              <a:avLst/>
            </a:prstGeom>
            <a:gradFill>
              <a:gsLst>
                <a:gs pos="0">
                  <a:srgbClr val="CCCCFF">
                    <a:lumMod val="48000"/>
                    <a:lumOff val="52000"/>
                  </a:srgbClr>
                </a:gs>
                <a:gs pos="77000">
                  <a:srgbClr val="E36BFB"/>
                </a:gs>
                <a:gs pos="28000">
                  <a:srgbClr val="E36BFB"/>
                </a:gs>
                <a:gs pos="100000">
                  <a:srgbClr val="CCB3FF"/>
                </a:gs>
                <a:gs pos="53000">
                  <a:srgbClr val="CC99FF">
                    <a:lumMod val="73000"/>
                    <a:lumOff val="27000"/>
                  </a:srgbClr>
                </a:gs>
                <a:gs pos="100000">
                  <a:srgbClr val="CCCCFF">
                    <a:lumMod val="71000"/>
                    <a:lumOff val="29000"/>
                  </a:srgbClr>
                </a:gs>
              </a:gsLst>
              <a:lin ang="13500000" scaled="1"/>
            </a:gradFill>
            <a:ln>
              <a:noFill/>
            </a:ln>
            <a:scene3d>
              <a:camera prst="orthographicFront"/>
              <a:lightRig rig="flat" dir="t"/>
            </a:scene3d>
            <a:sp3d>
              <a:bevelT w="2667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425" name="424 Grupo"/>
          <p:cNvGrpSpPr/>
          <p:nvPr/>
        </p:nvGrpSpPr>
        <p:grpSpPr>
          <a:xfrm rot="1979022" flipH="1">
            <a:off x="7816680" y="1224414"/>
            <a:ext cx="412731" cy="919430"/>
            <a:chOff x="971600" y="0"/>
            <a:chExt cx="1080120" cy="2279104"/>
          </a:xfrm>
          <a:effectLst>
            <a:outerShdw sx="115000" sy="115000" algn="ctr" rotWithShape="0">
              <a:schemeClr val="tx1"/>
            </a:outerShdw>
            <a:reflection dir="5400000" sy="-100000" algn="bl" rotWithShape="0"/>
          </a:effectLst>
        </p:grpSpPr>
        <p:sp>
          <p:nvSpPr>
            <p:cNvPr id="441" name="440 Rectángulo"/>
            <p:cNvSpPr/>
            <p:nvPr/>
          </p:nvSpPr>
          <p:spPr>
            <a:xfrm rot="5400000">
              <a:off x="372108" y="599492"/>
              <a:ext cx="2279104" cy="108012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2" name="441 Elipse"/>
            <p:cNvSpPr/>
            <p:nvPr/>
          </p:nvSpPr>
          <p:spPr>
            <a:xfrm>
              <a:off x="1044000" y="648000"/>
              <a:ext cx="914400" cy="914400"/>
            </a:xfrm>
            <a:prstGeom prst="ellipse">
              <a:avLst/>
            </a:prstGeom>
            <a:gradFill>
              <a:gsLst>
                <a:gs pos="0">
                  <a:srgbClr val="CCCCFF">
                    <a:lumMod val="48000"/>
                    <a:lumOff val="52000"/>
                  </a:srgbClr>
                </a:gs>
                <a:gs pos="77000">
                  <a:srgbClr val="E36BFB"/>
                </a:gs>
                <a:gs pos="28000">
                  <a:srgbClr val="E36BFB"/>
                </a:gs>
                <a:gs pos="100000">
                  <a:srgbClr val="CCB3FF"/>
                </a:gs>
                <a:gs pos="53000">
                  <a:srgbClr val="CC99FF">
                    <a:lumMod val="73000"/>
                    <a:lumOff val="27000"/>
                  </a:srgbClr>
                </a:gs>
                <a:gs pos="100000">
                  <a:srgbClr val="CCCCFF">
                    <a:lumMod val="71000"/>
                    <a:lumOff val="29000"/>
                  </a:srgbClr>
                </a:gs>
              </a:gsLst>
              <a:lin ang="13500000" scaled="1"/>
            </a:gradFill>
            <a:ln>
              <a:noFill/>
            </a:ln>
            <a:scene3d>
              <a:camera prst="orthographicFront"/>
              <a:lightRig rig="flat" dir="t"/>
            </a:scene3d>
            <a:sp3d>
              <a:bevelT w="2667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426" name="425 Grupo"/>
          <p:cNvGrpSpPr/>
          <p:nvPr/>
        </p:nvGrpSpPr>
        <p:grpSpPr>
          <a:xfrm rot="1979022" flipH="1">
            <a:off x="7320039" y="1209646"/>
            <a:ext cx="412731" cy="919430"/>
            <a:chOff x="971600" y="0"/>
            <a:chExt cx="1080120" cy="2279104"/>
          </a:xfrm>
          <a:effectLst>
            <a:outerShdw sx="115000" sy="115000" algn="ctr" rotWithShape="0">
              <a:schemeClr val="tx1"/>
            </a:outerShdw>
            <a:reflection dir="5400000" sy="-100000" algn="bl" rotWithShape="0"/>
          </a:effectLst>
        </p:grpSpPr>
        <p:sp>
          <p:nvSpPr>
            <p:cNvPr id="439" name="438 Rectángulo"/>
            <p:cNvSpPr/>
            <p:nvPr/>
          </p:nvSpPr>
          <p:spPr>
            <a:xfrm rot="5400000">
              <a:off x="372108" y="599492"/>
              <a:ext cx="2279104" cy="108012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0" name="439 Elipse"/>
            <p:cNvSpPr/>
            <p:nvPr/>
          </p:nvSpPr>
          <p:spPr>
            <a:xfrm>
              <a:off x="1044000" y="648000"/>
              <a:ext cx="914400" cy="914400"/>
            </a:xfrm>
            <a:prstGeom prst="ellipse">
              <a:avLst/>
            </a:prstGeom>
            <a:gradFill>
              <a:gsLst>
                <a:gs pos="0">
                  <a:srgbClr val="CCCCFF">
                    <a:lumMod val="48000"/>
                    <a:lumOff val="52000"/>
                  </a:srgbClr>
                </a:gs>
                <a:gs pos="77000">
                  <a:srgbClr val="E36BFB"/>
                </a:gs>
                <a:gs pos="28000">
                  <a:srgbClr val="E36BFB"/>
                </a:gs>
                <a:gs pos="100000">
                  <a:srgbClr val="CCB3FF"/>
                </a:gs>
                <a:gs pos="53000">
                  <a:srgbClr val="CC99FF">
                    <a:lumMod val="73000"/>
                    <a:lumOff val="27000"/>
                  </a:srgbClr>
                </a:gs>
                <a:gs pos="100000">
                  <a:srgbClr val="CCCCFF">
                    <a:lumMod val="71000"/>
                    <a:lumOff val="29000"/>
                  </a:srgbClr>
                </a:gs>
              </a:gsLst>
              <a:lin ang="13500000" scaled="1"/>
            </a:gradFill>
            <a:ln>
              <a:noFill/>
            </a:ln>
            <a:scene3d>
              <a:camera prst="orthographicFront"/>
              <a:lightRig rig="flat" dir="t"/>
            </a:scene3d>
            <a:sp3d>
              <a:bevelT w="2667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427" name="426 Grupo"/>
          <p:cNvGrpSpPr/>
          <p:nvPr/>
        </p:nvGrpSpPr>
        <p:grpSpPr>
          <a:xfrm rot="1979022" flipH="1">
            <a:off x="6837444" y="1224414"/>
            <a:ext cx="412731" cy="919430"/>
            <a:chOff x="971600" y="0"/>
            <a:chExt cx="1080120" cy="2279104"/>
          </a:xfrm>
          <a:effectLst>
            <a:outerShdw sx="115000" sy="115000" algn="ctr" rotWithShape="0">
              <a:schemeClr val="tx1"/>
            </a:outerShdw>
            <a:reflection dir="5400000" sy="-100000" algn="bl" rotWithShape="0"/>
          </a:effectLst>
        </p:grpSpPr>
        <p:sp>
          <p:nvSpPr>
            <p:cNvPr id="437" name="436 Rectángulo"/>
            <p:cNvSpPr/>
            <p:nvPr/>
          </p:nvSpPr>
          <p:spPr>
            <a:xfrm rot="5400000">
              <a:off x="372108" y="599492"/>
              <a:ext cx="2279104" cy="108012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8" name="437 Elipse"/>
            <p:cNvSpPr/>
            <p:nvPr/>
          </p:nvSpPr>
          <p:spPr>
            <a:xfrm>
              <a:off x="1044000" y="648000"/>
              <a:ext cx="914400" cy="914400"/>
            </a:xfrm>
            <a:prstGeom prst="ellipse">
              <a:avLst/>
            </a:prstGeom>
            <a:gradFill>
              <a:gsLst>
                <a:gs pos="0">
                  <a:srgbClr val="CCCCFF">
                    <a:lumMod val="48000"/>
                    <a:lumOff val="52000"/>
                  </a:srgbClr>
                </a:gs>
                <a:gs pos="77000">
                  <a:srgbClr val="E36BFB"/>
                </a:gs>
                <a:gs pos="28000">
                  <a:srgbClr val="E36BFB"/>
                </a:gs>
                <a:gs pos="100000">
                  <a:srgbClr val="CCB3FF"/>
                </a:gs>
                <a:gs pos="53000">
                  <a:srgbClr val="CC99FF">
                    <a:lumMod val="73000"/>
                    <a:lumOff val="27000"/>
                  </a:srgbClr>
                </a:gs>
                <a:gs pos="100000">
                  <a:srgbClr val="CCCCFF">
                    <a:lumMod val="71000"/>
                    <a:lumOff val="29000"/>
                  </a:srgbClr>
                </a:gs>
              </a:gsLst>
              <a:lin ang="13500000" scaled="1"/>
            </a:gradFill>
            <a:ln>
              <a:noFill/>
            </a:ln>
            <a:scene3d>
              <a:camera prst="orthographicFront"/>
              <a:lightRig rig="flat" dir="t"/>
            </a:scene3d>
            <a:sp3d>
              <a:bevelT w="2667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428" name="427 Grupo"/>
          <p:cNvGrpSpPr/>
          <p:nvPr/>
        </p:nvGrpSpPr>
        <p:grpSpPr>
          <a:xfrm rot="1979022" flipH="1">
            <a:off x="6397442" y="1209168"/>
            <a:ext cx="412731" cy="919430"/>
            <a:chOff x="971600" y="0"/>
            <a:chExt cx="1080120" cy="2279104"/>
          </a:xfrm>
          <a:effectLst>
            <a:outerShdw sx="115000" sy="115000" algn="ctr" rotWithShape="0">
              <a:schemeClr val="tx1"/>
            </a:outerShdw>
            <a:reflection dir="5400000" sy="-100000" algn="bl" rotWithShape="0"/>
          </a:effectLst>
        </p:grpSpPr>
        <p:sp>
          <p:nvSpPr>
            <p:cNvPr id="435" name="434 Rectángulo"/>
            <p:cNvSpPr/>
            <p:nvPr/>
          </p:nvSpPr>
          <p:spPr>
            <a:xfrm rot="5400000">
              <a:off x="372108" y="599492"/>
              <a:ext cx="2279104" cy="108012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6" name="435 Elipse"/>
            <p:cNvSpPr/>
            <p:nvPr/>
          </p:nvSpPr>
          <p:spPr>
            <a:xfrm>
              <a:off x="1044000" y="648000"/>
              <a:ext cx="914400" cy="914400"/>
            </a:xfrm>
            <a:prstGeom prst="ellipse">
              <a:avLst/>
            </a:prstGeom>
            <a:gradFill>
              <a:gsLst>
                <a:gs pos="0">
                  <a:srgbClr val="CCCCFF">
                    <a:lumMod val="48000"/>
                    <a:lumOff val="52000"/>
                  </a:srgbClr>
                </a:gs>
                <a:gs pos="77000">
                  <a:srgbClr val="E36BFB"/>
                </a:gs>
                <a:gs pos="28000">
                  <a:srgbClr val="E36BFB"/>
                </a:gs>
                <a:gs pos="100000">
                  <a:srgbClr val="CCB3FF"/>
                </a:gs>
                <a:gs pos="53000">
                  <a:srgbClr val="CC99FF">
                    <a:lumMod val="73000"/>
                    <a:lumOff val="27000"/>
                  </a:srgbClr>
                </a:gs>
                <a:gs pos="100000">
                  <a:srgbClr val="CCCCFF">
                    <a:lumMod val="71000"/>
                    <a:lumOff val="29000"/>
                  </a:srgbClr>
                </a:gs>
              </a:gsLst>
              <a:lin ang="13500000" scaled="1"/>
            </a:gradFill>
            <a:ln>
              <a:noFill/>
            </a:ln>
            <a:scene3d>
              <a:camera prst="orthographicFront"/>
              <a:lightRig rig="flat" dir="t"/>
            </a:scene3d>
            <a:sp3d>
              <a:bevelT w="2667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429" name="428 Grupo"/>
          <p:cNvGrpSpPr/>
          <p:nvPr/>
        </p:nvGrpSpPr>
        <p:grpSpPr>
          <a:xfrm rot="1979022" flipH="1">
            <a:off x="5914902" y="1209168"/>
            <a:ext cx="412731" cy="919430"/>
            <a:chOff x="971600" y="0"/>
            <a:chExt cx="1080120" cy="2279104"/>
          </a:xfrm>
          <a:effectLst>
            <a:outerShdw sx="115000" sy="115000" algn="ctr" rotWithShape="0">
              <a:schemeClr val="tx1"/>
            </a:outerShdw>
            <a:reflection dir="5400000" sy="-100000" algn="bl" rotWithShape="0"/>
          </a:effectLst>
        </p:grpSpPr>
        <p:sp>
          <p:nvSpPr>
            <p:cNvPr id="433" name="432 Rectángulo"/>
            <p:cNvSpPr/>
            <p:nvPr/>
          </p:nvSpPr>
          <p:spPr>
            <a:xfrm rot="5400000">
              <a:off x="372108" y="599492"/>
              <a:ext cx="2279104" cy="108012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4" name="433 Elipse"/>
            <p:cNvSpPr/>
            <p:nvPr/>
          </p:nvSpPr>
          <p:spPr>
            <a:xfrm>
              <a:off x="1044000" y="648000"/>
              <a:ext cx="914400" cy="914400"/>
            </a:xfrm>
            <a:prstGeom prst="ellipse">
              <a:avLst/>
            </a:prstGeom>
            <a:gradFill>
              <a:gsLst>
                <a:gs pos="0">
                  <a:srgbClr val="CCCCFF">
                    <a:lumMod val="48000"/>
                    <a:lumOff val="52000"/>
                  </a:srgbClr>
                </a:gs>
                <a:gs pos="77000">
                  <a:srgbClr val="E36BFB"/>
                </a:gs>
                <a:gs pos="28000">
                  <a:srgbClr val="E36BFB"/>
                </a:gs>
                <a:gs pos="100000">
                  <a:srgbClr val="CCB3FF"/>
                </a:gs>
                <a:gs pos="53000">
                  <a:srgbClr val="CC99FF">
                    <a:lumMod val="73000"/>
                    <a:lumOff val="27000"/>
                  </a:srgbClr>
                </a:gs>
                <a:gs pos="100000">
                  <a:srgbClr val="CCCCFF">
                    <a:lumMod val="71000"/>
                    <a:lumOff val="29000"/>
                  </a:srgbClr>
                </a:gs>
              </a:gsLst>
              <a:lin ang="13500000" scaled="1"/>
            </a:gradFill>
            <a:ln>
              <a:noFill/>
            </a:ln>
            <a:scene3d>
              <a:camera prst="orthographicFront"/>
              <a:lightRig rig="flat" dir="t"/>
            </a:scene3d>
            <a:sp3d>
              <a:bevelT w="2667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430" name="429 Grupo"/>
          <p:cNvGrpSpPr/>
          <p:nvPr/>
        </p:nvGrpSpPr>
        <p:grpSpPr>
          <a:xfrm rot="1979022" flipH="1">
            <a:off x="5418260" y="1194400"/>
            <a:ext cx="412731" cy="919430"/>
            <a:chOff x="971600" y="0"/>
            <a:chExt cx="1080120" cy="2279104"/>
          </a:xfrm>
          <a:effectLst>
            <a:outerShdw sx="115000" sy="115000" algn="ctr" rotWithShape="0">
              <a:schemeClr val="tx1"/>
            </a:outerShdw>
            <a:reflection dir="5400000" sy="-100000" algn="bl" rotWithShape="0"/>
          </a:effectLst>
        </p:grpSpPr>
        <p:sp>
          <p:nvSpPr>
            <p:cNvPr id="431" name="430 Rectángulo"/>
            <p:cNvSpPr/>
            <p:nvPr/>
          </p:nvSpPr>
          <p:spPr>
            <a:xfrm rot="5400000">
              <a:off x="372108" y="599492"/>
              <a:ext cx="2279104" cy="108012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2" name="431 Elipse"/>
            <p:cNvSpPr/>
            <p:nvPr/>
          </p:nvSpPr>
          <p:spPr>
            <a:xfrm>
              <a:off x="1044000" y="648000"/>
              <a:ext cx="914400" cy="914400"/>
            </a:xfrm>
            <a:prstGeom prst="ellipse">
              <a:avLst/>
            </a:prstGeom>
            <a:gradFill>
              <a:gsLst>
                <a:gs pos="0">
                  <a:srgbClr val="CCCCFF">
                    <a:lumMod val="48000"/>
                    <a:lumOff val="52000"/>
                  </a:srgbClr>
                </a:gs>
                <a:gs pos="77000">
                  <a:srgbClr val="E36BFB"/>
                </a:gs>
                <a:gs pos="28000">
                  <a:srgbClr val="E36BFB"/>
                </a:gs>
                <a:gs pos="100000">
                  <a:srgbClr val="CCB3FF"/>
                </a:gs>
                <a:gs pos="53000">
                  <a:srgbClr val="CC99FF">
                    <a:lumMod val="73000"/>
                    <a:lumOff val="27000"/>
                  </a:srgbClr>
                </a:gs>
                <a:gs pos="100000">
                  <a:srgbClr val="CCCCFF">
                    <a:lumMod val="71000"/>
                    <a:lumOff val="29000"/>
                  </a:srgbClr>
                </a:gs>
              </a:gsLst>
              <a:lin ang="13500000" scaled="1"/>
            </a:gradFill>
            <a:ln>
              <a:noFill/>
            </a:ln>
            <a:scene3d>
              <a:camera prst="orthographicFront"/>
              <a:lightRig rig="flat" dir="t"/>
            </a:scene3d>
            <a:sp3d>
              <a:bevelT w="2667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346" name="345 Grupo"/>
          <p:cNvGrpSpPr/>
          <p:nvPr/>
        </p:nvGrpSpPr>
        <p:grpSpPr>
          <a:xfrm rot="19620978">
            <a:off x="446710" y="2097708"/>
            <a:ext cx="412731" cy="919430"/>
            <a:chOff x="971600" y="0"/>
            <a:chExt cx="1080120" cy="2279104"/>
          </a:xfrm>
          <a:effectLst>
            <a:outerShdw sx="115000" sy="115000" algn="ctr" rotWithShape="0">
              <a:schemeClr val="tx1"/>
            </a:outerShdw>
            <a:reflection dir="5400000" sy="-100000" algn="bl" rotWithShape="0"/>
          </a:effectLst>
        </p:grpSpPr>
        <p:sp>
          <p:nvSpPr>
            <p:cNvPr id="407" name="406 Rectángulo"/>
            <p:cNvSpPr/>
            <p:nvPr/>
          </p:nvSpPr>
          <p:spPr>
            <a:xfrm rot="5400000">
              <a:off x="372108" y="599492"/>
              <a:ext cx="2279104" cy="108012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8" name="407 Elipse"/>
            <p:cNvSpPr/>
            <p:nvPr/>
          </p:nvSpPr>
          <p:spPr>
            <a:xfrm>
              <a:off x="1044000" y="648000"/>
              <a:ext cx="914400" cy="914400"/>
            </a:xfrm>
            <a:prstGeom prst="ellipse">
              <a:avLst/>
            </a:prstGeom>
            <a:solidFill>
              <a:srgbClr val="C00000"/>
            </a:solidFill>
            <a:ln>
              <a:noFill/>
            </a:ln>
            <a:scene3d>
              <a:camera prst="orthographicFront"/>
              <a:lightRig rig="flat" dir="t"/>
            </a:scene3d>
            <a:sp3d>
              <a:bevelT w="2667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347" name="346 Grupo"/>
          <p:cNvGrpSpPr/>
          <p:nvPr/>
        </p:nvGrpSpPr>
        <p:grpSpPr>
          <a:xfrm rot="19620978">
            <a:off x="929251" y="2097708"/>
            <a:ext cx="412731" cy="919430"/>
            <a:chOff x="971600" y="0"/>
            <a:chExt cx="1080120" cy="2279104"/>
          </a:xfrm>
          <a:effectLst>
            <a:outerShdw sx="115000" sy="115000" algn="ctr" rotWithShape="0">
              <a:schemeClr val="tx1"/>
            </a:outerShdw>
            <a:reflection dir="5400000" sy="-100000" algn="bl" rotWithShape="0"/>
          </a:effectLst>
        </p:grpSpPr>
        <p:sp>
          <p:nvSpPr>
            <p:cNvPr id="405" name="404 Rectángulo"/>
            <p:cNvSpPr/>
            <p:nvPr/>
          </p:nvSpPr>
          <p:spPr>
            <a:xfrm rot="5400000">
              <a:off x="372108" y="599492"/>
              <a:ext cx="2279104" cy="108012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6" name="405 Elipse"/>
            <p:cNvSpPr/>
            <p:nvPr/>
          </p:nvSpPr>
          <p:spPr>
            <a:xfrm>
              <a:off x="1044000" y="648000"/>
              <a:ext cx="914400" cy="914400"/>
            </a:xfrm>
            <a:prstGeom prst="ellipse">
              <a:avLst/>
            </a:prstGeom>
            <a:solidFill>
              <a:srgbClr val="C00000"/>
            </a:solidFill>
            <a:ln>
              <a:noFill/>
            </a:ln>
            <a:scene3d>
              <a:camera prst="orthographicFront"/>
              <a:lightRig rig="flat" dir="t"/>
            </a:scene3d>
            <a:sp3d>
              <a:bevelT w="2667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348" name="347 Grupo"/>
          <p:cNvGrpSpPr/>
          <p:nvPr/>
        </p:nvGrpSpPr>
        <p:grpSpPr>
          <a:xfrm rot="19620978">
            <a:off x="1425893" y="2082940"/>
            <a:ext cx="412731" cy="919430"/>
            <a:chOff x="971600" y="0"/>
            <a:chExt cx="1080120" cy="2279104"/>
          </a:xfrm>
          <a:effectLst>
            <a:outerShdw sx="115000" sy="115000" algn="ctr" rotWithShape="0">
              <a:schemeClr val="tx1"/>
            </a:outerShdw>
            <a:reflection dir="5400000" sy="-100000" algn="bl" rotWithShape="0"/>
          </a:effectLst>
        </p:grpSpPr>
        <p:sp>
          <p:nvSpPr>
            <p:cNvPr id="403" name="402 Rectángulo"/>
            <p:cNvSpPr/>
            <p:nvPr/>
          </p:nvSpPr>
          <p:spPr>
            <a:xfrm rot="5400000">
              <a:off x="372108" y="599492"/>
              <a:ext cx="2279104" cy="108012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4" name="403 Elipse"/>
            <p:cNvSpPr/>
            <p:nvPr/>
          </p:nvSpPr>
          <p:spPr>
            <a:xfrm>
              <a:off x="1044000" y="648000"/>
              <a:ext cx="914400" cy="914400"/>
            </a:xfrm>
            <a:prstGeom prst="ellipse">
              <a:avLst/>
            </a:prstGeom>
            <a:solidFill>
              <a:srgbClr val="C00000"/>
            </a:solidFill>
            <a:ln>
              <a:noFill/>
            </a:ln>
            <a:scene3d>
              <a:camera prst="orthographicFront"/>
              <a:lightRig rig="flat" dir="t"/>
            </a:scene3d>
            <a:sp3d>
              <a:bevelT w="2667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349" name="348 Grupo"/>
          <p:cNvGrpSpPr/>
          <p:nvPr/>
        </p:nvGrpSpPr>
        <p:grpSpPr>
          <a:xfrm rot="19620978">
            <a:off x="1908487" y="2097708"/>
            <a:ext cx="412731" cy="919430"/>
            <a:chOff x="971600" y="0"/>
            <a:chExt cx="1080120" cy="2279104"/>
          </a:xfrm>
          <a:effectLst>
            <a:outerShdw sx="115000" sy="115000" algn="ctr" rotWithShape="0">
              <a:schemeClr val="tx1"/>
            </a:outerShdw>
            <a:reflection dir="5400000" sy="-100000" algn="bl" rotWithShape="0"/>
          </a:effectLst>
        </p:grpSpPr>
        <p:sp>
          <p:nvSpPr>
            <p:cNvPr id="401" name="400 Rectángulo"/>
            <p:cNvSpPr/>
            <p:nvPr/>
          </p:nvSpPr>
          <p:spPr>
            <a:xfrm rot="5400000">
              <a:off x="372108" y="599492"/>
              <a:ext cx="2279104" cy="108012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2" name="401 Elipse"/>
            <p:cNvSpPr/>
            <p:nvPr/>
          </p:nvSpPr>
          <p:spPr>
            <a:xfrm>
              <a:off x="1044000" y="648000"/>
              <a:ext cx="914400" cy="914400"/>
            </a:xfrm>
            <a:prstGeom prst="ellipse">
              <a:avLst/>
            </a:prstGeom>
            <a:solidFill>
              <a:srgbClr val="C00000"/>
            </a:solidFill>
            <a:ln>
              <a:noFill/>
            </a:ln>
            <a:scene3d>
              <a:camera prst="orthographicFront"/>
              <a:lightRig rig="flat" dir="t"/>
            </a:scene3d>
            <a:sp3d>
              <a:bevelT w="2667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350" name="349 Grupo"/>
          <p:cNvGrpSpPr/>
          <p:nvPr/>
        </p:nvGrpSpPr>
        <p:grpSpPr>
          <a:xfrm rot="19620978">
            <a:off x="2348489" y="2082462"/>
            <a:ext cx="412731" cy="919430"/>
            <a:chOff x="971600" y="0"/>
            <a:chExt cx="1080120" cy="2279104"/>
          </a:xfrm>
          <a:effectLst>
            <a:outerShdw sx="115000" sy="115000" algn="ctr" rotWithShape="0">
              <a:schemeClr val="tx1"/>
            </a:outerShdw>
            <a:reflection dir="5400000" sy="-100000" algn="bl" rotWithShape="0"/>
          </a:effectLst>
        </p:grpSpPr>
        <p:sp>
          <p:nvSpPr>
            <p:cNvPr id="399" name="398 Rectángulo"/>
            <p:cNvSpPr/>
            <p:nvPr/>
          </p:nvSpPr>
          <p:spPr>
            <a:xfrm rot="5400000">
              <a:off x="372108" y="599492"/>
              <a:ext cx="2279104" cy="108012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0" name="399 Elipse"/>
            <p:cNvSpPr/>
            <p:nvPr/>
          </p:nvSpPr>
          <p:spPr>
            <a:xfrm>
              <a:off x="1044000" y="648000"/>
              <a:ext cx="914400" cy="914400"/>
            </a:xfrm>
            <a:prstGeom prst="ellipse">
              <a:avLst/>
            </a:prstGeom>
            <a:solidFill>
              <a:srgbClr val="C00000"/>
            </a:solidFill>
            <a:ln>
              <a:noFill/>
            </a:ln>
            <a:scene3d>
              <a:camera prst="orthographicFront"/>
              <a:lightRig rig="flat" dir="t"/>
            </a:scene3d>
            <a:sp3d>
              <a:bevelT w="2667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351" name="350 Grupo"/>
          <p:cNvGrpSpPr/>
          <p:nvPr/>
        </p:nvGrpSpPr>
        <p:grpSpPr>
          <a:xfrm rot="19620978">
            <a:off x="2831029" y="2082462"/>
            <a:ext cx="412731" cy="919430"/>
            <a:chOff x="971600" y="0"/>
            <a:chExt cx="1080120" cy="2279104"/>
          </a:xfrm>
          <a:effectLst>
            <a:outerShdw sx="115000" sy="115000" algn="ctr" rotWithShape="0">
              <a:schemeClr val="tx1"/>
            </a:outerShdw>
            <a:reflection dir="5400000" sy="-100000" algn="bl" rotWithShape="0"/>
          </a:effectLst>
        </p:grpSpPr>
        <p:sp>
          <p:nvSpPr>
            <p:cNvPr id="397" name="396 Rectángulo"/>
            <p:cNvSpPr/>
            <p:nvPr/>
          </p:nvSpPr>
          <p:spPr>
            <a:xfrm rot="5400000">
              <a:off x="372108" y="599492"/>
              <a:ext cx="2279104" cy="108012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8" name="397 Elipse"/>
            <p:cNvSpPr/>
            <p:nvPr/>
          </p:nvSpPr>
          <p:spPr>
            <a:xfrm>
              <a:off x="1044000" y="648000"/>
              <a:ext cx="914400" cy="914400"/>
            </a:xfrm>
            <a:prstGeom prst="ellipse">
              <a:avLst/>
            </a:prstGeom>
            <a:solidFill>
              <a:srgbClr val="C00000"/>
            </a:solidFill>
            <a:ln>
              <a:noFill/>
            </a:ln>
            <a:scene3d>
              <a:camera prst="orthographicFront"/>
              <a:lightRig rig="flat" dir="t"/>
            </a:scene3d>
            <a:sp3d>
              <a:bevelT w="2667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352" name="351 Grupo"/>
          <p:cNvGrpSpPr/>
          <p:nvPr/>
        </p:nvGrpSpPr>
        <p:grpSpPr>
          <a:xfrm rot="19620978">
            <a:off x="3327671" y="2067694"/>
            <a:ext cx="412731" cy="919430"/>
            <a:chOff x="971600" y="0"/>
            <a:chExt cx="1080120" cy="2279104"/>
          </a:xfrm>
          <a:effectLst>
            <a:outerShdw sx="115000" sy="115000" algn="ctr" rotWithShape="0">
              <a:schemeClr val="tx1"/>
            </a:outerShdw>
            <a:reflection dir="5400000" sy="-100000" algn="bl" rotWithShape="0"/>
          </a:effectLst>
        </p:grpSpPr>
        <p:sp>
          <p:nvSpPr>
            <p:cNvPr id="395" name="394 Rectángulo"/>
            <p:cNvSpPr/>
            <p:nvPr/>
          </p:nvSpPr>
          <p:spPr>
            <a:xfrm rot="5400000">
              <a:off x="372108" y="599492"/>
              <a:ext cx="2279104" cy="108012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6" name="395 Elipse"/>
            <p:cNvSpPr/>
            <p:nvPr/>
          </p:nvSpPr>
          <p:spPr>
            <a:xfrm>
              <a:off x="1044000" y="648000"/>
              <a:ext cx="914400" cy="914400"/>
            </a:xfrm>
            <a:prstGeom prst="ellipse">
              <a:avLst/>
            </a:prstGeom>
            <a:solidFill>
              <a:srgbClr val="C00000"/>
            </a:solidFill>
            <a:ln>
              <a:noFill/>
            </a:ln>
            <a:scene3d>
              <a:camera prst="orthographicFront"/>
              <a:lightRig rig="flat" dir="t"/>
            </a:scene3d>
            <a:sp3d>
              <a:bevelT w="2667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474" name="473 Grupo"/>
          <p:cNvGrpSpPr/>
          <p:nvPr/>
        </p:nvGrpSpPr>
        <p:grpSpPr>
          <a:xfrm rot="1979022" flipH="1">
            <a:off x="8248047" y="2097708"/>
            <a:ext cx="412731" cy="919430"/>
            <a:chOff x="971600" y="0"/>
            <a:chExt cx="1080120" cy="2279104"/>
          </a:xfrm>
          <a:effectLst>
            <a:outerShdw sx="115000" sy="115000" algn="ctr" rotWithShape="0">
              <a:schemeClr val="tx1"/>
            </a:outerShdw>
            <a:reflection dir="5400000" sy="-100000" algn="bl" rotWithShape="0"/>
          </a:effectLst>
        </p:grpSpPr>
        <p:sp>
          <p:nvSpPr>
            <p:cNvPr id="535" name="534 Rectángulo"/>
            <p:cNvSpPr/>
            <p:nvPr/>
          </p:nvSpPr>
          <p:spPr>
            <a:xfrm rot="5400000">
              <a:off x="372108" y="599492"/>
              <a:ext cx="2279104" cy="108012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36" name="535 Elipse"/>
            <p:cNvSpPr/>
            <p:nvPr/>
          </p:nvSpPr>
          <p:spPr>
            <a:xfrm>
              <a:off x="1044000" y="648000"/>
              <a:ext cx="914400" cy="914400"/>
            </a:xfrm>
            <a:prstGeom prst="ellipse">
              <a:avLst/>
            </a:prstGeom>
            <a:solidFill>
              <a:srgbClr val="C00000"/>
            </a:solidFill>
            <a:ln>
              <a:noFill/>
            </a:ln>
            <a:scene3d>
              <a:camera prst="orthographicFront"/>
              <a:lightRig rig="flat" dir="t"/>
            </a:scene3d>
            <a:sp3d>
              <a:bevelT w="2667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475" name="474 Grupo"/>
          <p:cNvGrpSpPr/>
          <p:nvPr/>
        </p:nvGrpSpPr>
        <p:grpSpPr>
          <a:xfrm rot="1979022" flipH="1">
            <a:off x="7765506" y="2097708"/>
            <a:ext cx="412731" cy="919430"/>
            <a:chOff x="971600" y="0"/>
            <a:chExt cx="1080120" cy="2279104"/>
          </a:xfrm>
          <a:effectLst>
            <a:outerShdw sx="115000" sy="115000" algn="ctr" rotWithShape="0">
              <a:schemeClr val="tx1"/>
            </a:outerShdw>
            <a:reflection dir="5400000" sy="-100000" algn="bl" rotWithShape="0"/>
          </a:effectLst>
        </p:grpSpPr>
        <p:sp>
          <p:nvSpPr>
            <p:cNvPr id="533" name="532 Rectángulo"/>
            <p:cNvSpPr/>
            <p:nvPr/>
          </p:nvSpPr>
          <p:spPr>
            <a:xfrm rot="5400000">
              <a:off x="372108" y="599492"/>
              <a:ext cx="2279104" cy="108012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34" name="533 Elipse"/>
            <p:cNvSpPr/>
            <p:nvPr/>
          </p:nvSpPr>
          <p:spPr>
            <a:xfrm>
              <a:off x="1044000" y="648000"/>
              <a:ext cx="914400" cy="914400"/>
            </a:xfrm>
            <a:prstGeom prst="ellipse">
              <a:avLst/>
            </a:prstGeom>
            <a:solidFill>
              <a:srgbClr val="C00000"/>
            </a:solidFill>
            <a:ln>
              <a:noFill/>
            </a:ln>
            <a:scene3d>
              <a:camera prst="orthographicFront"/>
              <a:lightRig rig="flat" dir="t"/>
            </a:scene3d>
            <a:sp3d>
              <a:bevelT w="2667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476" name="475 Grupo"/>
          <p:cNvGrpSpPr/>
          <p:nvPr/>
        </p:nvGrpSpPr>
        <p:grpSpPr>
          <a:xfrm rot="1979022" flipH="1">
            <a:off x="7268864" y="2082940"/>
            <a:ext cx="412731" cy="919430"/>
            <a:chOff x="971600" y="0"/>
            <a:chExt cx="1080120" cy="2279104"/>
          </a:xfrm>
          <a:effectLst>
            <a:outerShdw sx="115000" sy="115000" algn="ctr" rotWithShape="0">
              <a:schemeClr val="tx1"/>
            </a:outerShdw>
            <a:reflection dir="5400000" sy="-100000" algn="bl" rotWithShape="0"/>
          </a:effectLst>
        </p:grpSpPr>
        <p:sp>
          <p:nvSpPr>
            <p:cNvPr id="531" name="530 Rectángulo"/>
            <p:cNvSpPr/>
            <p:nvPr/>
          </p:nvSpPr>
          <p:spPr>
            <a:xfrm rot="5400000">
              <a:off x="372108" y="599492"/>
              <a:ext cx="2279104" cy="108012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32" name="531 Elipse"/>
            <p:cNvSpPr/>
            <p:nvPr/>
          </p:nvSpPr>
          <p:spPr>
            <a:xfrm>
              <a:off x="1044000" y="648000"/>
              <a:ext cx="914400" cy="914400"/>
            </a:xfrm>
            <a:prstGeom prst="ellipse">
              <a:avLst/>
            </a:prstGeom>
            <a:solidFill>
              <a:srgbClr val="C00000"/>
            </a:solidFill>
            <a:ln>
              <a:noFill/>
            </a:ln>
            <a:scene3d>
              <a:camera prst="orthographicFront"/>
              <a:lightRig rig="flat" dir="t"/>
            </a:scene3d>
            <a:sp3d>
              <a:bevelT w="2667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477" name="476 Grupo"/>
          <p:cNvGrpSpPr/>
          <p:nvPr/>
        </p:nvGrpSpPr>
        <p:grpSpPr>
          <a:xfrm rot="1979022" flipH="1">
            <a:off x="6786270" y="2097708"/>
            <a:ext cx="412731" cy="919430"/>
            <a:chOff x="971600" y="0"/>
            <a:chExt cx="1080120" cy="2279104"/>
          </a:xfrm>
          <a:effectLst>
            <a:outerShdw sx="115000" sy="115000" algn="ctr" rotWithShape="0">
              <a:schemeClr val="tx1"/>
            </a:outerShdw>
            <a:reflection dir="5400000" sy="-100000" algn="bl" rotWithShape="0"/>
          </a:effectLst>
        </p:grpSpPr>
        <p:sp>
          <p:nvSpPr>
            <p:cNvPr id="529" name="528 Rectángulo"/>
            <p:cNvSpPr/>
            <p:nvPr/>
          </p:nvSpPr>
          <p:spPr>
            <a:xfrm rot="5400000">
              <a:off x="372108" y="599492"/>
              <a:ext cx="2279104" cy="108012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30" name="529 Elipse"/>
            <p:cNvSpPr/>
            <p:nvPr/>
          </p:nvSpPr>
          <p:spPr>
            <a:xfrm>
              <a:off x="1044000" y="648000"/>
              <a:ext cx="914400" cy="914400"/>
            </a:xfrm>
            <a:prstGeom prst="ellipse">
              <a:avLst/>
            </a:prstGeom>
            <a:solidFill>
              <a:srgbClr val="C00000"/>
            </a:solidFill>
            <a:ln>
              <a:noFill/>
            </a:ln>
            <a:scene3d>
              <a:camera prst="orthographicFront"/>
              <a:lightRig rig="flat" dir="t"/>
            </a:scene3d>
            <a:sp3d>
              <a:bevelT w="2667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478" name="477 Grupo"/>
          <p:cNvGrpSpPr/>
          <p:nvPr/>
        </p:nvGrpSpPr>
        <p:grpSpPr>
          <a:xfrm rot="1979022" flipH="1">
            <a:off x="6346268" y="2082462"/>
            <a:ext cx="412731" cy="919430"/>
            <a:chOff x="971600" y="0"/>
            <a:chExt cx="1080120" cy="2279104"/>
          </a:xfrm>
          <a:effectLst>
            <a:outerShdw sx="115000" sy="115000" algn="ctr" rotWithShape="0">
              <a:schemeClr val="tx1"/>
            </a:outerShdw>
            <a:reflection dir="5400000" sy="-100000" algn="bl" rotWithShape="0"/>
          </a:effectLst>
        </p:grpSpPr>
        <p:sp>
          <p:nvSpPr>
            <p:cNvPr id="527" name="526 Rectángulo"/>
            <p:cNvSpPr/>
            <p:nvPr/>
          </p:nvSpPr>
          <p:spPr>
            <a:xfrm rot="5400000">
              <a:off x="372108" y="599492"/>
              <a:ext cx="2279104" cy="108012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28" name="527 Elipse"/>
            <p:cNvSpPr/>
            <p:nvPr/>
          </p:nvSpPr>
          <p:spPr>
            <a:xfrm>
              <a:off x="1044000" y="648000"/>
              <a:ext cx="914400" cy="914400"/>
            </a:xfrm>
            <a:prstGeom prst="ellipse">
              <a:avLst/>
            </a:prstGeom>
            <a:solidFill>
              <a:srgbClr val="C00000"/>
            </a:solidFill>
            <a:ln>
              <a:noFill/>
            </a:ln>
            <a:scene3d>
              <a:camera prst="orthographicFront"/>
              <a:lightRig rig="flat" dir="t"/>
            </a:scene3d>
            <a:sp3d>
              <a:bevelT w="2667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479" name="478 Grupo"/>
          <p:cNvGrpSpPr/>
          <p:nvPr/>
        </p:nvGrpSpPr>
        <p:grpSpPr>
          <a:xfrm rot="1979022" flipH="1">
            <a:off x="5863728" y="2082462"/>
            <a:ext cx="412731" cy="919430"/>
            <a:chOff x="971600" y="0"/>
            <a:chExt cx="1080120" cy="2279104"/>
          </a:xfrm>
          <a:effectLst>
            <a:outerShdw sx="115000" sy="115000" algn="ctr" rotWithShape="0">
              <a:schemeClr val="tx1"/>
            </a:outerShdw>
            <a:reflection dir="5400000" sy="-100000" algn="bl" rotWithShape="0"/>
          </a:effectLst>
        </p:grpSpPr>
        <p:sp>
          <p:nvSpPr>
            <p:cNvPr id="525" name="524 Rectángulo"/>
            <p:cNvSpPr/>
            <p:nvPr/>
          </p:nvSpPr>
          <p:spPr>
            <a:xfrm rot="5400000">
              <a:off x="372108" y="599492"/>
              <a:ext cx="2279104" cy="108012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26" name="525 Elipse"/>
            <p:cNvSpPr/>
            <p:nvPr/>
          </p:nvSpPr>
          <p:spPr>
            <a:xfrm>
              <a:off x="1044000" y="648000"/>
              <a:ext cx="914400" cy="914400"/>
            </a:xfrm>
            <a:prstGeom prst="ellipse">
              <a:avLst/>
            </a:prstGeom>
            <a:solidFill>
              <a:srgbClr val="C00000"/>
            </a:solidFill>
            <a:ln>
              <a:noFill/>
            </a:ln>
            <a:scene3d>
              <a:camera prst="orthographicFront"/>
              <a:lightRig rig="flat" dir="t"/>
            </a:scene3d>
            <a:sp3d>
              <a:bevelT w="2667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480" name="479 Grupo"/>
          <p:cNvGrpSpPr/>
          <p:nvPr/>
        </p:nvGrpSpPr>
        <p:grpSpPr>
          <a:xfrm rot="1979022" flipH="1">
            <a:off x="5367086" y="2067694"/>
            <a:ext cx="412731" cy="919430"/>
            <a:chOff x="971600" y="0"/>
            <a:chExt cx="1080120" cy="2279104"/>
          </a:xfrm>
          <a:effectLst>
            <a:outerShdw sx="115000" sy="115000" algn="ctr" rotWithShape="0">
              <a:schemeClr val="tx1"/>
            </a:outerShdw>
            <a:reflection dir="5400000" sy="-100000" algn="bl" rotWithShape="0"/>
          </a:effectLst>
        </p:grpSpPr>
        <p:sp>
          <p:nvSpPr>
            <p:cNvPr id="523" name="522 Rectángulo"/>
            <p:cNvSpPr/>
            <p:nvPr/>
          </p:nvSpPr>
          <p:spPr>
            <a:xfrm rot="5400000">
              <a:off x="372108" y="599492"/>
              <a:ext cx="2279104" cy="108012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24" name="523 Elipse"/>
            <p:cNvSpPr/>
            <p:nvPr/>
          </p:nvSpPr>
          <p:spPr>
            <a:xfrm>
              <a:off x="1044000" y="648000"/>
              <a:ext cx="914400" cy="914400"/>
            </a:xfrm>
            <a:prstGeom prst="ellipse">
              <a:avLst/>
            </a:prstGeom>
            <a:solidFill>
              <a:srgbClr val="C00000"/>
            </a:solidFill>
            <a:ln>
              <a:noFill/>
            </a:ln>
            <a:scene3d>
              <a:camera prst="orthographicFront"/>
              <a:lightRig rig="flat" dir="t"/>
            </a:scene3d>
            <a:sp3d>
              <a:bevelT w="2667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353" name="352 Grupo"/>
          <p:cNvGrpSpPr/>
          <p:nvPr/>
        </p:nvGrpSpPr>
        <p:grpSpPr>
          <a:xfrm rot="19620978">
            <a:off x="449708" y="2920674"/>
            <a:ext cx="412731" cy="919430"/>
            <a:chOff x="971600" y="0"/>
            <a:chExt cx="1080120" cy="2279104"/>
          </a:xfrm>
          <a:effectLst>
            <a:outerShdw sx="115000" sy="115000" algn="ctr" rotWithShape="0">
              <a:schemeClr val="tx1"/>
            </a:outerShdw>
            <a:reflection dir="5400000" sy="-100000" algn="bl" rotWithShape="0"/>
          </a:effectLst>
        </p:grpSpPr>
        <p:sp>
          <p:nvSpPr>
            <p:cNvPr id="393" name="392 Rectángulo"/>
            <p:cNvSpPr/>
            <p:nvPr/>
          </p:nvSpPr>
          <p:spPr>
            <a:xfrm rot="5400000">
              <a:off x="372108" y="599492"/>
              <a:ext cx="2279104" cy="108012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4" name="393 Elipse"/>
            <p:cNvSpPr/>
            <p:nvPr/>
          </p:nvSpPr>
          <p:spPr>
            <a:xfrm>
              <a:off x="1044000" y="648000"/>
              <a:ext cx="914400" cy="914400"/>
            </a:xfrm>
            <a:prstGeom prst="ellipse">
              <a:avLst/>
            </a:prstGeom>
            <a:solidFill>
              <a:srgbClr val="009900"/>
            </a:solidFill>
            <a:ln>
              <a:noFill/>
            </a:ln>
            <a:scene3d>
              <a:camera prst="orthographicFront"/>
              <a:lightRig rig="flat" dir="t"/>
            </a:scene3d>
            <a:sp3d>
              <a:bevelT w="2667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354" name="353 Grupo"/>
          <p:cNvGrpSpPr/>
          <p:nvPr/>
        </p:nvGrpSpPr>
        <p:grpSpPr>
          <a:xfrm rot="19620978">
            <a:off x="932249" y="2920674"/>
            <a:ext cx="412731" cy="919430"/>
            <a:chOff x="971600" y="0"/>
            <a:chExt cx="1080120" cy="2279104"/>
          </a:xfrm>
          <a:effectLst>
            <a:outerShdw sx="115000" sy="115000" algn="ctr" rotWithShape="0">
              <a:schemeClr val="tx1"/>
            </a:outerShdw>
            <a:reflection dir="5400000" sy="-100000" algn="bl" rotWithShape="0"/>
          </a:effectLst>
        </p:grpSpPr>
        <p:sp>
          <p:nvSpPr>
            <p:cNvPr id="391" name="390 Rectángulo"/>
            <p:cNvSpPr/>
            <p:nvPr/>
          </p:nvSpPr>
          <p:spPr>
            <a:xfrm rot="5400000">
              <a:off x="372108" y="599492"/>
              <a:ext cx="2279104" cy="108012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2" name="391 Elipse"/>
            <p:cNvSpPr/>
            <p:nvPr/>
          </p:nvSpPr>
          <p:spPr>
            <a:xfrm>
              <a:off x="1044000" y="648000"/>
              <a:ext cx="914400" cy="914400"/>
            </a:xfrm>
            <a:prstGeom prst="ellipse">
              <a:avLst/>
            </a:prstGeom>
            <a:solidFill>
              <a:srgbClr val="009900"/>
            </a:solidFill>
            <a:ln>
              <a:noFill/>
            </a:ln>
            <a:scene3d>
              <a:camera prst="orthographicFront"/>
              <a:lightRig rig="flat" dir="t"/>
            </a:scene3d>
            <a:sp3d>
              <a:bevelT w="2667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355" name="354 Grupo"/>
          <p:cNvGrpSpPr/>
          <p:nvPr/>
        </p:nvGrpSpPr>
        <p:grpSpPr>
          <a:xfrm rot="19620978">
            <a:off x="1428891" y="2905907"/>
            <a:ext cx="412731" cy="919430"/>
            <a:chOff x="971600" y="0"/>
            <a:chExt cx="1080120" cy="2279104"/>
          </a:xfrm>
          <a:effectLst>
            <a:outerShdw sx="115000" sy="115000" algn="ctr" rotWithShape="0">
              <a:schemeClr val="tx1"/>
            </a:outerShdw>
            <a:reflection dir="5400000" sy="-100000" algn="bl" rotWithShape="0"/>
          </a:effectLst>
        </p:grpSpPr>
        <p:sp>
          <p:nvSpPr>
            <p:cNvPr id="389" name="388 Rectángulo"/>
            <p:cNvSpPr/>
            <p:nvPr/>
          </p:nvSpPr>
          <p:spPr>
            <a:xfrm rot="5400000">
              <a:off x="372108" y="599492"/>
              <a:ext cx="2279104" cy="108012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0" name="389 Elipse"/>
            <p:cNvSpPr/>
            <p:nvPr/>
          </p:nvSpPr>
          <p:spPr>
            <a:xfrm>
              <a:off x="1044000" y="648000"/>
              <a:ext cx="914400" cy="914400"/>
            </a:xfrm>
            <a:prstGeom prst="ellipse">
              <a:avLst/>
            </a:prstGeom>
            <a:solidFill>
              <a:srgbClr val="009900"/>
            </a:solidFill>
            <a:ln>
              <a:noFill/>
            </a:ln>
            <a:scene3d>
              <a:camera prst="orthographicFront"/>
              <a:lightRig rig="flat" dir="t"/>
            </a:scene3d>
            <a:sp3d>
              <a:bevelT w="2667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356" name="355 Grupo"/>
          <p:cNvGrpSpPr/>
          <p:nvPr/>
        </p:nvGrpSpPr>
        <p:grpSpPr>
          <a:xfrm rot="19620978">
            <a:off x="1911486" y="2920674"/>
            <a:ext cx="412731" cy="919430"/>
            <a:chOff x="971600" y="0"/>
            <a:chExt cx="1080120" cy="2279104"/>
          </a:xfrm>
          <a:effectLst>
            <a:outerShdw sx="115000" sy="115000" algn="ctr" rotWithShape="0">
              <a:schemeClr val="tx1"/>
            </a:outerShdw>
            <a:reflection dir="5400000" sy="-100000" algn="bl" rotWithShape="0"/>
          </a:effectLst>
        </p:grpSpPr>
        <p:sp>
          <p:nvSpPr>
            <p:cNvPr id="387" name="386 Rectángulo"/>
            <p:cNvSpPr/>
            <p:nvPr/>
          </p:nvSpPr>
          <p:spPr>
            <a:xfrm rot="5400000">
              <a:off x="372108" y="599492"/>
              <a:ext cx="2279104" cy="108012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8" name="387 Elipse"/>
            <p:cNvSpPr/>
            <p:nvPr/>
          </p:nvSpPr>
          <p:spPr>
            <a:xfrm>
              <a:off x="1044000" y="648000"/>
              <a:ext cx="914400" cy="914400"/>
            </a:xfrm>
            <a:prstGeom prst="ellipse">
              <a:avLst/>
            </a:prstGeom>
            <a:solidFill>
              <a:srgbClr val="009900"/>
            </a:solidFill>
            <a:ln>
              <a:noFill/>
            </a:ln>
            <a:scene3d>
              <a:camera prst="orthographicFront"/>
              <a:lightRig rig="flat" dir="t"/>
            </a:scene3d>
            <a:sp3d>
              <a:bevelT w="2667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357" name="356 Grupo"/>
          <p:cNvGrpSpPr/>
          <p:nvPr/>
        </p:nvGrpSpPr>
        <p:grpSpPr>
          <a:xfrm rot="19620978">
            <a:off x="2351487" y="2905429"/>
            <a:ext cx="412731" cy="919430"/>
            <a:chOff x="971600" y="0"/>
            <a:chExt cx="1080120" cy="2279104"/>
          </a:xfrm>
          <a:effectLst>
            <a:outerShdw sx="115000" sy="115000" algn="ctr" rotWithShape="0">
              <a:schemeClr val="tx1"/>
            </a:outerShdw>
            <a:reflection dir="5400000" sy="-100000" algn="bl" rotWithShape="0"/>
          </a:effectLst>
        </p:grpSpPr>
        <p:sp>
          <p:nvSpPr>
            <p:cNvPr id="385" name="384 Rectángulo"/>
            <p:cNvSpPr/>
            <p:nvPr/>
          </p:nvSpPr>
          <p:spPr>
            <a:xfrm rot="5400000">
              <a:off x="372108" y="599492"/>
              <a:ext cx="2279104" cy="108012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6" name="385 Elipse"/>
            <p:cNvSpPr/>
            <p:nvPr/>
          </p:nvSpPr>
          <p:spPr>
            <a:xfrm>
              <a:off x="1044000" y="648000"/>
              <a:ext cx="914400" cy="914400"/>
            </a:xfrm>
            <a:prstGeom prst="ellipse">
              <a:avLst/>
            </a:prstGeom>
            <a:solidFill>
              <a:srgbClr val="009900"/>
            </a:solidFill>
            <a:ln>
              <a:noFill/>
            </a:ln>
            <a:scene3d>
              <a:camera prst="orthographicFront"/>
              <a:lightRig rig="flat" dir="t"/>
            </a:scene3d>
            <a:sp3d>
              <a:bevelT w="2667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358" name="357 Grupo"/>
          <p:cNvGrpSpPr/>
          <p:nvPr/>
        </p:nvGrpSpPr>
        <p:grpSpPr>
          <a:xfrm rot="19620978">
            <a:off x="2834028" y="2905429"/>
            <a:ext cx="412731" cy="919430"/>
            <a:chOff x="971600" y="0"/>
            <a:chExt cx="1080120" cy="2279104"/>
          </a:xfrm>
          <a:effectLst>
            <a:outerShdw sx="115000" sy="115000" algn="ctr" rotWithShape="0">
              <a:schemeClr val="tx1"/>
            </a:outerShdw>
            <a:reflection dir="5400000" sy="-100000" algn="bl" rotWithShape="0"/>
          </a:effectLst>
        </p:grpSpPr>
        <p:sp>
          <p:nvSpPr>
            <p:cNvPr id="383" name="382 Rectángulo"/>
            <p:cNvSpPr/>
            <p:nvPr/>
          </p:nvSpPr>
          <p:spPr>
            <a:xfrm rot="5400000">
              <a:off x="372108" y="599492"/>
              <a:ext cx="2279104" cy="108012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4" name="383 Elipse"/>
            <p:cNvSpPr/>
            <p:nvPr/>
          </p:nvSpPr>
          <p:spPr>
            <a:xfrm>
              <a:off x="1044000" y="648000"/>
              <a:ext cx="914400" cy="914400"/>
            </a:xfrm>
            <a:prstGeom prst="ellipse">
              <a:avLst/>
            </a:prstGeom>
            <a:solidFill>
              <a:srgbClr val="009900"/>
            </a:solidFill>
            <a:ln>
              <a:noFill/>
            </a:ln>
            <a:scene3d>
              <a:camera prst="orthographicFront"/>
              <a:lightRig rig="flat" dir="t"/>
            </a:scene3d>
            <a:sp3d>
              <a:bevelT w="2667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359" name="358 Grupo"/>
          <p:cNvGrpSpPr/>
          <p:nvPr/>
        </p:nvGrpSpPr>
        <p:grpSpPr>
          <a:xfrm rot="19620978">
            <a:off x="3330669" y="2890660"/>
            <a:ext cx="412731" cy="919430"/>
            <a:chOff x="971600" y="0"/>
            <a:chExt cx="1080120" cy="2279104"/>
          </a:xfrm>
          <a:effectLst>
            <a:outerShdw sx="115000" sy="115000" algn="ctr" rotWithShape="0">
              <a:schemeClr val="tx1"/>
            </a:outerShdw>
            <a:reflection dir="5400000" sy="-100000" algn="bl" rotWithShape="0"/>
          </a:effectLst>
        </p:grpSpPr>
        <p:sp>
          <p:nvSpPr>
            <p:cNvPr id="381" name="380 Rectángulo"/>
            <p:cNvSpPr/>
            <p:nvPr/>
          </p:nvSpPr>
          <p:spPr>
            <a:xfrm rot="5400000">
              <a:off x="372108" y="599492"/>
              <a:ext cx="2279104" cy="108012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2" name="381 Elipse"/>
            <p:cNvSpPr/>
            <p:nvPr/>
          </p:nvSpPr>
          <p:spPr>
            <a:xfrm>
              <a:off x="1044000" y="648000"/>
              <a:ext cx="914400" cy="914400"/>
            </a:xfrm>
            <a:prstGeom prst="ellipse">
              <a:avLst/>
            </a:prstGeom>
            <a:solidFill>
              <a:srgbClr val="009900"/>
            </a:solidFill>
            <a:ln>
              <a:noFill/>
            </a:ln>
            <a:scene3d>
              <a:camera prst="orthographicFront"/>
              <a:lightRig rig="flat" dir="t"/>
            </a:scene3d>
            <a:sp3d>
              <a:bevelT w="2667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481" name="480 Grupo"/>
          <p:cNvGrpSpPr/>
          <p:nvPr/>
        </p:nvGrpSpPr>
        <p:grpSpPr>
          <a:xfrm rot="1979022" flipH="1">
            <a:off x="8245049" y="2920674"/>
            <a:ext cx="412731" cy="919430"/>
            <a:chOff x="971600" y="0"/>
            <a:chExt cx="1080120" cy="2279104"/>
          </a:xfrm>
          <a:effectLst>
            <a:outerShdw sx="115000" sy="115000" algn="ctr" rotWithShape="0">
              <a:schemeClr val="tx1"/>
            </a:outerShdw>
            <a:reflection dir="5400000" sy="-100000" algn="bl" rotWithShape="0"/>
          </a:effectLst>
        </p:grpSpPr>
        <p:sp>
          <p:nvSpPr>
            <p:cNvPr id="521" name="520 Rectángulo"/>
            <p:cNvSpPr/>
            <p:nvPr/>
          </p:nvSpPr>
          <p:spPr>
            <a:xfrm rot="5400000">
              <a:off x="372108" y="599492"/>
              <a:ext cx="2279104" cy="108012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22" name="521 Elipse"/>
            <p:cNvSpPr/>
            <p:nvPr/>
          </p:nvSpPr>
          <p:spPr>
            <a:xfrm>
              <a:off x="1044000" y="648000"/>
              <a:ext cx="914400" cy="914400"/>
            </a:xfrm>
            <a:prstGeom prst="ellipse">
              <a:avLst/>
            </a:prstGeom>
            <a:solidFill>
              <a:srgbClr val="009900"/>
            </a:solidFill>
            <a:ln>
              <a:noFill/>
            </a:ln>
            <a:scene3d>
              <a:camera prst="orthographicFront"/>
              <a:lightRig rig="flat" dir="t"/>
            </a:scene3d>
            <a:sp3d>
              <a:bevelT w="2667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482" name="481 Grupo"/>
          <p:cNvGrpSpPr/>
          <p:nvPr/>
        </p:nvGrpSpPr>
        <p:grpSpPr>
          <a:xfrm rot="1979022" flipH="1">
            <a:off x="7762508" y="2920674"/>
            <a:ext cx="412731" cy="919430"/>
            <a:chOff x="971600" y="0"/>
            <a:chExt cx="1080120" cy="2279104"/>
          </a:xfrm>
          <a:effectLst>
            <a:outerShdw sx="115000" sy="115000" algn="ctr" rotWithShape="0">
              <a:schemeClr val="tx1"/>
            </a:outerShdw>
            <a:reflection dir="5400000" sy="-100000" algn="bl" rotWithShape="0"/>
          </a:effectLst>
        </p:grpSpPr>
        <p:sp>
          <p:nvSpPr>
            <p:cNvPr id="519" name="518 Rectángulo"/>
            <p:cNvSpPr/>
            <p:nvPr/>
          </p:nvSpPr>
          <p:spPr>
            <a:xfrm rot="5400000">
              <a:off x="372108" y="599492"/>
              <a:ext cx="2279104" cy="108012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20" name="519 Elipse"/>
            <p:cNvSpPr/>
            <p:nvPr/>
          </p:nvSpPr>
          <p:spPr>
            <a:xfrm>
              <a:off x="1044000" y="648000"/>
              <a:ext cx="914400" cy="914400"/>
            </a:xfrm>
            <a:prstGeom prst="ellipse">
              <a:avLst/>
            </a:prstGeom>
            <a:solidFill>
              <a:srgbClr val="009900"/>
            </a:solidFill>
            <a:ln>
              <a:noFill/>
            </a:ln>
            <a:scene3d>
              <a:camera prst="orthographicFront"/>
              <a:lightRig rig="flat" dir="t"/>
            </a:scene3d>
            <a:sp3d>
              <a:bevelT w="2667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483" name="482 Grupo"/>
          <p:cNvGrpSpPr/>
          <p:nvPr/>
        </p:nvGrpSpPr>
        <p:grpSpPr>
          <a:xfrm rot="1979022" flipH="1">
            <a:off x="7265866" y="2905907"/>
            <a:ext cx="412731" cy="919430"/>
            <a:chOff x="971600" y="0"/>
            <a:chExt cx="1080120" cy="2279104"/>
          </a:xfrm>
          <a:effectLst>
            <a:outerShdw sx="115000" sy="115000" algn="ctr" rotWithShape="0">
              <a:schemeClr val="tx1"/>
            </a:outerShdw>
            <a:reflection dir="5400000" sy="-100000" algn="bl" rotWithShape="0"/>
          </a:effectLst>
        </p:grpSpPr>
        <p:sp>
          <p:nvSpPr>
            <p:cNvPr id="517" name="516 Rectángulo"/>
            <p:cNvSpPr/>
            <p:nvPr/>
          </p:nvSpPr>
          <p:spPr>
            <a:xfrm rot="5400000">
              <a:off x="372108" y="599492"/>
              <a:ext cx="2279104" cy="108012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18" name="517 Elipse"/>
            <p:cNvSpPr/>
            <p:nvPr/>
          </p:nvSpPr>
          <p:spPr>
            <a:xfrm>
              <a:off x="1044000" y="648000"/>
              <a:ext cx="914400" cy="914400"/>
            </a:xfrm>
            <a:prstGeom prst="ellipse">
              <a:avLst/>
            </a:prstGeom>
            <a:solidFill>
              <a:srgbClr val="009900"/>
            </a:solidFill>
            <a:ln>
              <a:noFill/>
            </a:ln>
            <a:scene3d>
              <a:camera prst="orthographicFront"/>
              <a:lightRig rig="flat" dir="t"/>
            </a:scene3d>
            <a:sp3d>
              <a:bevelT w="2667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484" name="483 Grupo"/>
          <p:cNvGrpSpPr/>
          <p:nvPr/>
        </p:nvGrpSpPr>
        <p:grpSpPr>
          <a:xfrm rot="1979022" flipH="1">
            <a:off x="6783272" y="2920674"/>
            <a:ext cx="412731" cy="919430"/>
            <a:chOff x="971600" y="0"/>
            <a:chExt cx="1080120" cy="2279104"/>
          </a:xfrm>
          <a:effectLst>
            <a:outerShdw sx="115000" sy="115000" algn="ctr" rotWithShape="0">
              <a:schemeClr val="tx1"/>
            </a:outerShdw>
            <a:reflection dir="5400000" sy="-100000" algn="bl" rotWithShape="0"/>
          </a:effectLst>
        </p:grpSpPr>
        <p:sp>
          <p:nvSpPr>
            <p:cNvPr id="515" name="514 Rectángulo"/>
            <p:cNvSpPr/>
            <p:nvPr/>
          </p:nvSpPr>
          <p:spPr>
            <a:xfrm rot="5400000">
              <a:off x="372108" y="599492"/>
              <a:ext cx="2279104" cy="108012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16" name="515 Elipse"/>
            <p:cNvSpPr/>
            <p:nvPr/>
          </p:nvSpPr>
          <p:spPr>
            <a:xfrm>
              <a:off x="1044000" y="648000"/>
              <a:ext cx="914400" cy="914400"/>
            </a:xfrm>
            <a:prstGeom prst="ellipse">
              <a:avLst/>
            </a:prstGeom>
            <a:solidFill>
              <a:srgbClr val="009900"/>
            </a:solidFill>
            <a:ln>
              <a:noFill/>
            </a:ln>
            <a:scene3d>
              <a:camera prst="orthographicFront"/>
              <a:lightRig rig="flat" dir="t"/>
            </a:scene3d>
            <a:sp3d>
              <a:bevelT w="2667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485" name="484 Grupo"/>
          <p:cNvGrpSpPr/>
          <p:nvPr/>
        </p:nvGrpSpPr>
        <p:grpSpPr>
          <a:xfrm rot="1979022" flipH="1">
            <a:off x="6343270" y="2905429"/>
            <a:ext cx="412731" cy="919430"/>
            <a:chOff x="971600" y="0"/>
            <a:chExt cx="1080120" cy="2279104"/>
          </a:xfrm>
          <a:effectLst>
            <a:outerShdw sx="115000" sy="115000" algn="ctr" rotWithShape="0">
              <a:schemeClr val="tx1"/>
            </a:outerShdw>
            <a:reflection dir="5400000" sy="-100000" algn="bl" rotWithShape="0"/>
          </a:effectLst>
        </p:grpSpPr>
        <p:sp>
          <p:nvSpPr>
            <p:cNvPr id="513" name="512 Rectángulo"/>
            <p:cNvSpPr/>
            <p:nvPr/>
          </p:nvSpPr>
          <p:spPr>
            <a:xfrm rot="5400000">
              <a:off x="372108" y="599492"/>
              <a:ext cx="2279104" cy="108012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14" name="513 Elipse"/>
            <p:cNvSpPr/>
            <p:nvPr/>
          </p:nvSpPr>
          <p:spPr>
            <a:xfrm>
              <a:off x="1044000" y="648000"/>
              <a:ext cx="914400" cy="914400"/>
            </a:xfrm>
            <a:prstGeom prst="ellipse">
              <a:avLst/>
            </a:prstGeom>
            <a:solidFill>
              <a:srgbClr val="009900"/>
            </a:solidFill>
            <a:ln>
              <a:noFill/>
            </a:ln>
            <a:scene3d>
              <a:camera prst="orthographicFront"/>
              <a:lightRig rig="flat" dir="t"/>
            </a:scene3d>
            <a:sp3d>
              <a:bevelT w="2667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486" name="485 Grupo"/>
          <p:cNvGrpSpPr/>
          <p:nvPr/>
        </p:nvGrpSpPr>
        <p:grpSpPr>
          <a:xfrm rot="1979022" flipH="1">
            <a:off x="5860730" y="2905429"/>
            <a:ext cx="412731" cy="919430"/>
            <a:chOff x="971600" y="0"/>
            <a:chExt cx="1080120" cy="2279104"/>
          </a:xfrm>
          <a:effectLst>
            <a:outerShdw sx="115000" sy="115000" algn="ctr" rotWithShape="0">
              <a:schemeClr val="tx1"/>
            </a:outerShdw>
            <a:reflection dir="5400000" sy="-100000" algn="bl" rotWithShape="0"/>
          </a:effectLst>
        </p:grpSpPr>
        <p:sp>
          <p:nvSpPr>
            <p:cNvPr id="511" name="510 Rectángulo"/>
            <p:cNvSpPr/>
            <p:nvPr/>
          </p:nvSpPr>
          <p:spPr>
            <a:xfrm rot="5400000">
              <a:off x="372108" y="599492"/>
              <a:ext cx="2279104" cy="108012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12" name="511 Elipse"/>
            <p:cNvSpPr/>
            <p:nvPr/>
          </p:nvSpPr>
          <p:spPr>
            <a:xfrm>
              <a:off x="1044000" y="648000"/>
              <a:ext cx="914400" cy="914400"/>
            </a:xfrm>
            <a:prstGeom prst="ellipse">
              <a:avLst/>
            </a:prstGeom>
            <a:solidFill>
              <a:srgbClr val="009900"/>
            </a:solidFill>
            <a:ln>
              <a:noFill/>
            </a:ln>
            <a:scene3d>
              <a:camera prst="orthographicFront"/>
              <a:lightRig rig="flat" dir="t"/>
            </a:scene3d>
            <a:sp3d>
              <a:bevelT w="2667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487" name="486 Grupo"/>
          <p:cNvGrpSpPr/>
          <p:nvPr/>
        </p:nvGrpSpPr>
        <p:grpSpPr>
          <a:xfrm rot="1979022" flipH="1">
            <a:off x="5364088" y="2890660"/>
            <a:ext cx="412731" cy="919430"/>
            <a:chOff x="971600" y="0"/>
            <a:chExt cx="1080120" cy="2279104"/>
          </a:xfrm>
          <a:effectLst>
            <a:outerShdw sx="115000" sy="115000" algn="ctr" rotWithShape="0">
              <a:schemeClr val="tx1"/>
            </a:outerShdw>
            <a:reflection dir="5400000" sy="-100000" algn="bl" rotWithShape="0"/>
          </a:effectLst>
        </p:grpSpPr>
        <p:sp>
          <p:nvSpPr>
            <p:cNvPr id="509" name="508 Rectángulo"/>
            <p:cNvSpPr/>
            <p:nvPr/>
          </p:nvSpPr>
          <p:spPr>
            <a:xfrm rot="5400000">
              <a:off x="372108" y="599492"/>
              <a:ext cx="2279104" cy="108012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10" name="509 Elipse"/>
            <p:cNvSpPr/>
            <p:nvPr/>
          </p:nvSpPr>
          <p:spPr>
            <a:xfrm>
              <a:off x="1044000" y="648000"/>
              <a:ext cx="914400" cy="914400"/>
            </a:xfrm>
            <a:prstGeom prst="ellipse">
              <a:avLst/>
            </a:prstGeom>
            <a:solidFill>
              <a:srgbClr val="009900"/>
            </a:solidFill>
            <a:ln>
              <a:noFill/>
            </a:ln>
            <a:scene3d>
              <a:camera prst="orthographicFront"/>
              <a:lightRig rig="flat" dir="t"/>
            </a:scene3d>
            <a:sp3d>
              <a:bevelT w="2667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360" name="359 Grupo"/>
          <p:cNvGrpSpPr/>
          <p:nvPr/>
        </p:nvGrpSpPr>
        <p:grpSpPr>
          <a:xfrm rot="19620978">
            <a:off x="395536" y="3744694"/>
            <a:ext cx="412731" cy="919430"/>
            <a:chOff x="971600" y="0"/>
            <a:chExt cx="1080120" cy="2279104"/>
          </a:xfrm>
          <a:effectLst>
            <a:outerShdw sx="115000" sy="115000" algn="ctr" rotWithShape="0">
              <a:schemeClr val="tx1"/>
            </a:outerShdw>
            <a:reflection dir="5400000" sy="-100000" algn="bl" rotWithShape="0"/>
          </a:effectLst>
        </p:grpSpPr>
        <p:sp>
          <p:nvSpPr>
            <p:cNvPr id="379" name="378 Rectángulo"/>
            <p:cNvSpPr/>
            <p:nvPr/>
          </p:nvSpPr>
          <p:spPr>
            <a:xfrm rot="5400000">
              <a:off x="372108" y="599492"/>
              <a:ext cx="2279104" cy="108012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0" name="379 Elipse"/>
            <p:cNvSpPr/>
            <p:nvPr/>
          </p:nvSpPr>
          <p:spPr>
            <a:xfrm>
              <a:off x="1044000" y="648000"/>
              <a:ext cx="914400" cy="914400"/>
            </a:xfrm>
            <a:prstGeom prst="ellipse">
              <a:avLst/>
            </a:prstGeom>
            <a:gradFill>
              <a:gsLst>
                <a:gs pos="0">
                  <a:srgbClr val="CCCCFF">
                    <a:lumMod val="48000"/>
                    <a:lumOff val="52000"/>
                  </a:srgbClr>
                </a:gs>
                <a:gs pos="77000">
                  <a:srgbClr val="E36BFB"/>
                </a:gs>
                <a:gs pos="28000">
                  <a:srgbClr val="E36BFB"/>
                </a:gs>
                <a:gs pos="100000">
                  <a:srgbClr val="CCB3FF"/>
                </a:gs>
                <a:gs pos="53000">
                  <a:srgbClr val="CC99FF">
                    <a:lumMod val="73000"/>
                    <a:lumOff val="27000"/>
                  </a:srgbClr>
                </a:gs>
                <a:gs pos="100000">
                  <a:srgbClr val="CCCCFF">
                    <a:lumMod val="71000"/>
                    <a:lumOff val="29000"/>
                  </a:srgbClr>
                </a:gs>
              </a:gsLst>
              <a:lin ang="13500000" scaled="1"/>
            </a:gradFill>
            <a:ln>
              <a:noFill/>
            </a:ln>
            <a:scene3d>
              <a:camera prst="orthographicFront"/>
              <a:lightRig rig="flat" dir="t"/>
            </a:scene3d>
            <a:sp3d>
              <a:bevelT w="2667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361" name="360 Grupo"/>
          <p:cNvGrpSpPr/>
          <p:nvPr/>
        </p:nvGrpSpPr>
        <p:grpSpPr>
          <a:xfrm rot="19620978">
            <a:off x="878077" y="3744694"/>
            <a:ext cx="412731" cy="919430"/>
            <a:chOff x="971600" y="0"/>
            <a:chExt cx="1080120" cy="2279104"/>
          </a:xfrm>
          <a:effectLst>
            <a:outerShdw sx="115000" sy="115000" algn="ctr" rotWithShape="0">
              <a:schemeClr val="tx1"/>
            </a:outerShdw>
            <a:reflection dir="5400000" sy="-100000" algn="bl" rotWithShape="0"/>
          </a:effectLst>
        </p:grpSpPr>
        <p:sp>
          <p:nvSpPr>
            <p:cNvPr id="377" name="376 Rectángulo"/>
            <p:cNvSpPr/>
            <p:nvPr/>
          </p:nvSpPr>
          <p:spPr>
            <a:xfrm rot="5400000">
              <a:off x="372108" y="599492"/>
              <a:ext cx="2279104" cy="108012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8" name="377 Elipse"/>
            <p:cNvSpPr/>
            <p:nvPr/>
          </p:nvSpPr>
          <p:spPr>
            <a:xfrm>
              <a:off x="1044000" y="648000"/>
              <a:ext cx="914400" cy="914400"/>
            </a:xfrm>
            <a:prstGeom prst="ellipse">
              <a:avLst/>
            </a:prstGeom>
            <a:gradFill>
              <a:gsLst>
                <a:gs pos="0">
                  <a:srgbClr val="CCCCFF">
                    <a:lumMod val="48000"/>
                    <a:lumOff val="52000"/>
                  </a:srgbClr>
                </a:gs>
                <a:gs pos="77000">
                  <a:srgbClr val="E36BFB"/>
                </a:gs>
                <a:gs pos="28000">
                  <a:srgbClr val="E36BFB"/>
                </a:gs>
                <a:gs pos="100000">
                  <a:srgbClr val="CCB3FF"/>
                </a:gs>
                <a:gs pos="53000">
                  <a:srgbClr val="CC99FF">
                    <a:lumMod val="73000"/>
                    <a:lumOff val="27000"/>
                  </a:srgbClr>
                </a:gs>
                <a:gs pos="100000">
                  <a:srgbClr val="CCCCFF">
                    <a:lumMod val="71000"/>
                    <a:lumOff val="29000"/>
                  </a:srgbClr>
                </a:gs>
              </a:gsLst>
              <a:lin ang="13500000" scaled="1"/>
            </a:gradFill>
            <a:ln>
              <a:noFill/>
            </a:ln>
            <a:scene3d>
              <a:camera prst="orthographicFront"/>
              <a:lightRig rig="flat" dir="t"/>
            </a:scene3d>
            <a:sp3d>
              <a:bevelT w="2667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362" name="361 Grupo"/>
          <p:cNvGrpSpPr/>
          <p:nvPr/>
        </p:nvGrpSpPr>
        <p:grpSpPr>
          <a:xfrm rot="19620978">
            <a:off x="1374719" y="3729926"/>
            <a:ext cx="412731" cy="919430"/>
            <a:chOff x="971600" y="0"/>
            <a:chExt cx="1080120" cy="2279104"/>
          </a:xfrm>
          <a:effectLst>
            <a:outerShdw sx="115000" sy="115000" algn="ctr" rotWithShape="0">
              <a:schemeClr val="tx1"/>
            </a:outerShdw>
            <a:reflection dir="5400000" sy="-100000" algn="bl" rotWithShape="0"/>
          </a:effectLst>
        </p:grpSpPr>
        <p:sp>
          <p:nvSpPr>
            <p:cNvPr id="375" name="374 Rectángulo"/>
            <p:cNvSpPr/>
            <p:nvPr/>
          </p:nvSpPr>
          <p:spPr>
            <a:xfrm rot="5400000">
              <a:off x="372108" y="599492"/>
              <a:ext cx="2279104" cy="108012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6" name="375 Elipse"/>
            <p:cNvSpPr/>
            <p:nvPr/>
          </p:nvSpPr>
          <p:spPr>
            <a:xfrm>
              <a:off x="1044000" y="648000"/>
              <a:ext cx="914400" cy="914400"/>
            </a:xfrm>
            <a:prstGeom prst="ellipse">
              <a:avLst/>
            </a:prstGeom>
            <a:gradFill>
              <a:gsLst>
                <a:gs pos="0">
                  <a:srgbClr val="CCCCFF">
                    <a:lumMod val="48000"/>
                    <a:lumOff val="52000"/>
                  </a:srgbClr>
                </a:gs>
                <a:gs pos="77000">
                  <a:srgbClr val="E36BFB"/>
                </a:gs>
                <a:gs pos="28000">
                  <a:srgbClr val="E36BFB"/>
                </a:gs>
                <a:gs pos="100000">
                  <a:srgbClr val="CCB3FF"/>
                </a:gs>
                <a:gs pos="53000">
                  <a:srgbClr val="CC99FF">
                    <a:lumMod val="73000"/>
                    <a:lumOff val="27000"/>
                  </a:srgbClr>
                </a:gs>
                <a:gs pos="100000">
                  <a:srgbClr val="CCCCFF">
                    <a:lumMod val="71000"/>
                    <a:lumOff val="29000"/>
                  </a:srgbClr>
                </a:gs>
              </a:gsLst>
              <a:lin ang="13500000" scaled="1"/>
            </a:gradFill>
            <a:ln>
              <a:noFill/>
            </a:ln>
            <a:scene3d>
              <a:camera prst="orthographicFront"/>
              <a:lightRig rig="flat" dir="t"/>
            </a:scene3d>
            <a:sp3d>
              <a:bevelT w="2667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363" name="362 Grupo"/>
          <p:cNvGrpSpPr/>
          <p:nvPr/>
        </p:nvGrpSpPr>
        <p:grpSpPr>
          <a:xfrm rot="19620978">
            <a:off x="1857313" y="3744694"/>
            <a:ext cx="412731" cy="919430"/>
            <a:chOff x="971600" y="0"/>
            <a:chExt cx="1080120" cy="2279104"/>
          </a:xfrm>
          <a:effectLst>
            <a:outerShdw sx="115000" sy="115000" algn="ctr" rotWithShape="0">
              <a:schemeClr val="tx1"/>
            </a:outerShdw>
            <a:reflection dir="5400000" sy="-100000" algn="bl" rotWithShape="0"/>
          </a:effectLst>
        </p:grpSpPr>
        <p:sp>
          <p:nvSpPr>
            <p:cNvPr id="373" name="372 Rectángulo"/>
            <p:cNvSpPr/>
            <p:nvPr/>
          </p:nvSpPr>
          <p:spPr>
            <a:xfrm rot="5400000">
              <a:off x="372108" y="599492"/>
              <a:ext cx="2279104" cy="108012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4" name="373 Elipse"/>
            <p:cNvSpPr/>
            <p:nvPr/>
          </p:nvSpPr>
          <p:spPr>
            <a:xfrm>
              <a:off x="1044000" y="648000"/>
              <a:ext cx="914400" cy="914400"/>
            </a:xfrm>
            <a:prstGeom prst="ellipse">
              <a:avLst/>
            </a:prstGeom>
            <a:gradFill>
              <a:gsLst>
                <a:gs pos="0">
                  <a:srgbClr val="CCCCFF">
                    <a:lumMod val="48000"/>
                    <a:lumOff val="52000"/>
                  </a:srgbClr>
                </a:gs>
                <a:gs pos="77000">
                  <a:srgbClr val="E36BFB"/>
                </a:gs>
                <a:gs pos="28000">
                  <a:srgbClr val="E36BFB"/>
                </a:gs>
                <a:gs pos="100000">
                  <a:srgbClr val="CCB3FF"/>
                </a:gs>
                <a:gs pos="53000">
                  <a:srgbClr val="CC99FF">
                    <a:lumMod val="73000"/>
                    <a:lumOff val="27000"/>
                  </a:srgbClr>
                </a:gs>
                <a:gs pos="100000">
                  <a:srgbClr val="CCCCFF">
                    <a:lumMod val="71000"/>
                    <a:lumOff val="29000"/>
                  </a:srgbClr>
                </a:gs>
              </a:gsLst>
              <a:lin ang="13500000" scaled="1"/>
            </a:gradFill>
            <a:ln>
              <a:noFill/>
            </a:ln>
            <a:scene3d>
              <a:camera prst="orthographicFront"/>
              <a:lightRig rig="flat" dir="t"/>
            </a:scene3d>
            <a:sp3d>
              <a:bevelT w="2667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364" name="363 Grupo"/>
          <p:cNvGrpSpPr/>
          <p:nvPr/>
        </p:nvGrpSpPr>
        <p:grpSpPr>
          <a:xfrm rot="19620978">
            <a:off x="2297315" y="3729448"/>
            <a:ext cx="412731" cy="919430"/>
            <a:chOff x="971600" y="0"/>
            <a:chExt cx="1080120" cy="2279104"/>
          </a:xfrm>
          <a:effectLst>
            <a:outerShdw sx="115000" sy="115000" algn="ctr" rotWithShape="0">
              <a:schemeClr val="tx1"/>
            </a:outerShdw>
            <a:reflection dir="5400000" sy="-100000" algn="bl" rotWithShape="0"/>
          </a:effectLst>
        </p:grpSpPr>
        <p:sp>
          <p:nvSpPr>
            <p:cNvPr id="371" name="370 Rectángulo"/>
            <p:cNvSpPr/>
            <p:nvPr/>
          </p:nvSpPr>
          <p:spPr>
            <a:xfrm rot="5400000">
              <a:off x="372108" y="599492"/>
              <a:ext cx="2279104" cy="108012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2" name="371 Elipse"/>
            <p:cNvSpPr/>
            <p:nvPr/>
          </p:nvSpPr>
          <p:spPr>
            <a:xfrm>
              <a:off x="1044000" y="648000"/>
              <a:ext cx="914400" cy="914400"/>
            </a:xfrm>
            <a:prstGeom prst="ellipse">
              <a:avLst/>
            </a:prstGeom>
            <a:gradFill>
              <a:gsLst>
                <a:gs pos="0">
                  <a:srgbClr val="CCCCFF">
                    <a:lumMod val="48000"/>
                    <a:lumOff val="52000"/>
                  </a:srgbClr>
                </a:gs>
                <a:gs pos="77000">
                  <a:srgbClr val="E36BFB"/>
                </a:gs>
                <a:gs pos="28000">
                  <a:srgbClr val="E36BFB"/>
                </a:gs>
                <a:gs pos="100000">
                  <a:srgbClr val="CCB3FF"/>
                </a:gs>
                <a:gs pos="53000">
                  <a:srgbClr val="CC99FF">
                    <a:lumMod val="73000"/>
                    <a:lumOff val="27000"/>
                  </a:srgbClr>
                </a:gs>
                <a:gs pos="100000">
                  <a:srgbClr val="CCCCFF">
                    <a:lumMod val="71000"/>
                    <a:lumOff val="29000"/>
                  </a:srgbClr>
                </a:gs>
              </a:gsLst>
              <a:lin ang="13500000" scaled="1"/>
            </a:gradFill>
            <a:ln>
              <a:noFill/>
            </a:ln>
            <a:scene3d>
              <a:camera prst="orthographicFront"/>
              <a:lightRig rig="flat" dir="t"/>
            </a:scene3d>
            <a:sp3d>
              <a:bevelT w="2667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365" name="364 Grupo"/>
          <p:cNvGrpSpPr/>
          <p:nvPr/>
        </p:nvGrpSpPr>
        <p:grpSpPr>
          <a:xfrm rot="19620978">
            <a:off x="2779855" y="3729448"/>
            <a:ext cx="412731" cy="919430"/>
            <a:chOff x="971600" y="0"/>
            <a:chExt cx="1080120" cy="2279104"/>
          </a:xfrm>
          <a:effectLst>
            <a:outerShdw sx="115000" sy="115000" algn="ctr" rotWithShape="0">
              <a:schemeClr val="tx1"/>
            </a:outerShdw>
            <a:reflection dir="5400000" sy="-100000" algn="bl" rotWithShape="0"/>
          </a:effectLst>
        </p:grpSpPr>
        <p:sp>
          <p:nvSpPr>
            <p:cNvPr id="369" name="368 Rectángulo"/>
            <p:cNvSpPr/>
            <p:nvPr/>
          </p:nvSpPr>
          <p:spPr>
            <a:xfrm rot="5400000">
              <a:off x="372108" y="599492"/>
              <a:ext cx="2279104" cy="108012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0" name="369 Elipse"/>
            <p:cNvSpPr/>
            <p:nvPr/>
          </p:nvSpPr>
          <p:spPr>
            <a:xfrm>
              <a:off x="1044000" y="648000"/>
              <a:ext cx="914400" cy="914400"/>
            </a:xfrm>
            <a:prstGeom prst="ellipse">
              <a:avLst/>
            </a:prstGeom>
            <a:gradFill>
              <a:gsLst>
                <a:gs pos="0">
                  <a:srgbClr val="CCCCFF">
                    <a:lumMod val="48000"/>
                    <a:lumOff val="52000"/>
                  </a:srgbClr>
                </a:gs>
                <a:gs pos="77000">
                  <a:srgbClr val="E36BFB"/>
                </a:gs>
                <a:gs pos="28000">
                  <a:srgbClr val="E36BFB"/>
                </a:gs>
                <a:gs pos="100000">
                  <a:srgbClr val="CCB3FF"/>
                </a:gs>
                <a:gs pos="53000">
                  <a:srgbClr val="CC99FF">
                    <a:lumMod val="73000"/>
                    <a:lumOff val="27000"/>
                  </a:srgbClr>
                </a:gs>
                <a:gs pos="100000">
                  <a:srgbClr val="CCCCFF">
                    <a:lumMod val="71000"/>
                    <a:lumOff val="29000"/>
                  </a:srgbClr>
                </a:gs>
              </a:gsLst>
              <a:lin ang="13500000" scaled="1"/>
            </a:gradFill>
            <a:ln>
              <a:noFill/>
            </a:ln>
            <a:scene3d>
              <a:camera prst="orthographicFront"/>
              <a:lightRig rig="flat" dir="t"/>
            </a:scene3d>
            <a:sp3d>
              <a:bevelT w="2667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366" name="365 Grupo"/>
          <p:cNvGrpSpPr/>
          <p:nvPr/>
        </p:nvGrpSpPr>
        <p:grpSpPr>
          <a:xfrm rot="19620978">
            <a:off x="3276497" y="3714680"/>
            <a:ext cx="412731" cy="919430"/>
            <a:chOff x="971600" y="0"/>
            <a:chExt cx="1080120" cy="2279104"/>
          </a:xfrm>
          <a:effectLst>
            <a:outerShdw sx="115000" sy="115000" algn="ctr" rotWithShape="0">
              <a:schemeClr val="tx1"/>
            </a:outerShdw>
            <a:reflection dir="5400000" sy="-100000" algn="bl" rotWithShape="0"/>
          </a:effectLst>
        </p:grpSpPr>
        <p:sp>
          <p:nvSpPr>
            <p:cNvPr id="367" name="366 Rectángulo"/>
            <p:cNvSpPr/>
            <p:nvPr/>
          </p:nvSpPr>
          <p:spPr>
            <a:xfrm rot="5400000">
              <a:off x="372108" y="599492"/>
              <a:ext cx="2279104" cy="108012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8" name="367 Elipse"/>
            <p:cNvSpPr/>
            <p:nvPr/>
          </p:nvSpPr>
          <p:spPr>
            <a:xfrm>
              <a:off x="1044000" y="648000"/>
              <a:ext cx="914400" cy="914400"/>
            </a:xfrm>
            <a:prstGeom prst="ellipse">
              <a:avLst/>
            </a:prstGeom>
            <a:gradFill>
              <a:gsLst>
                <a:gs pos="0">
                  <a:srgbClr val="CCCCFF">
                    <a:lumMod val="48000"/>
                    <a:lumOff val="52000"/>
                  </a:srgbClr>
                </a:gs>
                <a:gs pos="77000">
                  <a:srgbClr val="E36BFB"/>
                </a:gs>
                <a:gs pos="28000">
                  <a:srgbClr val="E36BFB"/>
                </a:gs>
                <a:gs pos="100000">
                  <a:srgbClr val="CCB3FF"/>
                </a:gs>
                <a:gs pos="53000">
                  <a:srgbClr val="CC99FF">
                    <a:lumMod val="73000"/>
                    <a:lumOff val="27000"/>
                  </a:srgbClr>
                </a:gs>
                <a:gs pos="100000">
                  <a:srgbClr val="CCCCFF">
                    <a:lumMod val="71000"/>
                    <a:lumOff val="29000"/>
                  </a:srgbClr>
                </a:gs>
              </a:gsLst>
              <a:lin ang="13500000" scaled="1"/>
            </a:gradFill>
            <a:ln>
              <a:noFill/>
            </a:ln>
            <a:scene3d>
              <a:camera prst="orthographicFront"/>
              <a:lightRig rig="flat" dir="t"/>
            </a:scene3d>
            <a:sp3d>
              <a:bevelT w="2667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488" name="487 Grupo"/>
          <p:cNvGrpSpPr/>
          <p:nvPr/>
        </p:nvGrpSpPr>
        <p:grpSpPr>
          <a:xfrm rot="1979022" flipH="1">
            <a:off x="8299221" y="3744694"/>
            <a:ext cx="412731" cy="919430"/>
            <a:chOff x="971600" y="0"/>
            <a:chExt cx="1080120" cy="2279104"/>
          </a:xfrm>
          <a:effectLst>
            <a:outerShdw sx="115000" sy="115000" algn="ctr" rotWithShape="0">
              <a:schemeClr val="tx1"/>
            </a:outerShdw>
            <a:reflection dir="5400000" sy="-100000" algn="bl" rotWithShape="0"/>
          </a:effectLst>
        </p:grpSpPr>
        <p:sp>
          <p:nvSpPr>
            <p:cNvPr id="507" name="506 Rectángulo"/>
            <p:cNvSpPr/>
            <p:nvPr/>
          </p:nvSpPr>
          <p:spPr>
            <a:xfrm rot="5400000">
              <a:off x="372108" y="599492"/>
              <a:ext cx="2279104" cy="108012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08" name="507 Elipse"/>
            <p:cNvSpPr/>
            <p:nvPr/>
          </p:nvSpPr>
          <p:spPr>
            <a:xfrm>
              <a:off x="1044000" y="648000"/>
              <a:ext cx="914400" cy="914400"/>
            </a:xfrm>
            <a:prstGeom prst="ellipse">
              <a:avLst/>
            </a:prstGeom>
            <a:gradFill>
              <a:gsLst>
                <a:gs pos="0">
                  <a:srgbClr val="CCCCFF">
                    <a:lumMod val="48000"/>
                    <a:lumOff val="52000"/>
                  </a:srgbClr>
                </a:gs>
                <a:gs pos="77000">
                  <a:srgbClr val="E36BFB"/>
                </a:gs>
                <a:gs pos="28000">
                  <a:srgbClr val="E36BFB"/>
                </a:gs>
                <a:gs pos="100000">
                  <a:srgbClr val="CCB3FF"/>
                </a:gs>
                <a:gs pos="53000">
                  <a:srgbClr val="CC99FF">
                    <a:lumMod val="73000"/>
                    <a:lumOff val="27000"/>
                  </a:srgbClr>
                </a:gs>
                <a:gs pos="100000">
                  <a:srgbClr val="CCCCFF">
                    <a:lumMod val="71000"/>
                    <a:lumOff val="29000"/>
                  </a:srgbClr>
                </a:gs>
              </a:gsLst>
              <a:lin ang="13500000" scaled="1"/>
            </a:gradFill>
            <a:ln>
              <a:noFill/>
            </a:ln>
            <a:scene3d>
              <a:camera prst="orthographicFront"/>
              <a:lightRig rig="flat" dir="t"/>
            </a:scene3d>
            <a:sp3d>
              <a:bevelT w="2667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489" name="488 Grupo"/>
          <p:cNvGrpSpPr/>
          <p:nvPr/>
        </p:nvGrpSpPr>
        <p:grpSpPr>
          <a:xfrm rot="1979022" flipH="1">
            <a:off x="7816680" y="3744694"/>
            <a:ext cx="412731" cy="919430"/>
            <a:chOff x="971600" y="0"/>
            <a:chExt cx="1080120" cy="2279104"/>
          </a:xfrm>
          <a:effectLst>
            <a:outerShdw sx="115000" sy="115000" algn="ctr" rotWithShape="0">
              <a:schemeClr val="tx1"/>
            </a:outerShdw>
            <a:reflection dir="5400000" sy="-100000" algn="bl" rotWithShape="0"/>
          </a:effectLst>
        </p:grpSpPr>
        <p:sp>
          <p:nvSpPr>
            <p:cNvPr id="505" name="504 Rectángulo"/>
            <p:cNvSpPr/>
            <p:nvPr/>
          </p:nvSpPr>
          <p:spPr>
            <a:xfrm rot="5400000">
              <a:off x="372108" y="599492"/>
              <a:ext cx="2279104" cy="108012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06" name="505 Elipse"/>
            <p:cNvSpPr/>
            <p:nvPr/>
          </p:nvSpPr>
          <p:spPr>
            <a:xfrm>
              <a:off x="1044000" y="648000"/>
              <a:ext cx="914400" cy="914400"/>
            </a:xfrm>
            <a:prstGeom prst="ellipse">
              <a:avLst/>
            </a:prstGeom>
            <a:gradFill>
              <a:gsLst>
                <a:gs pos="0">
                  <a:srgbClr val="CCCCFF">
                    <a:lumMod val="48000"/>
                    <a:lumOff val="52000"/>
                  </a:srgbClr>
                </a:gs>
                <a:gs pos="77000">
                  <a:srgbClr val="E36BFB"/>
                </a:gs>
                <a:gs pos="28000">
                  <a:srgbClr val="E36BFB"/>
                </a:gs>
                <a:gs pos="100000">
                  <a:srgbClr val="CCB3FF"/>
                </a:gs>
                <a:gs pos="53000">
                  <a:srgbClr val="CC99FF">
                    <a:lumMod val="73000"/>
                    <a:lumOff val="27000"/>
                  </a:srgbClr>
                </a:gs>
                <a:gs pos="100000">
                  <a:srgbClr val="CCCCFF">
                    <a:lumMod val="71000"/>
                    <a:lumOff val="29000"/>
                  </a:srgbClr>
                </a:gs>
              </a:gsLst>
              <a:lin ang="13500000" scaled="1"/>
            </a:gradFill>
            <a:ln>
              <a:noFill/>
            </a:ln>
            <a:scene3d>
              <a:camera prst="orthographicFront"/>
              <a:lightRig rig="flat" dir="t"/>
            </a:scene3d>
            <a:sp3d>
              <a:bevelT w="2667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490" name="489 Grupo"/>
          <p:cNvGrpSpPr/>
          <p:nvPr/>
        </p:nvGrpSpPr>
        <p:grpSpPr>
          <a:xfrm rot="1979022" flipH="1">
            <a:off x="7320039" y="3729926"/>
            <a:ext cx="412731" cy="919430"/>
            <a:chOff x="971600" y="0"/>
            <a:chExt cx="1080120" cy="2279104"/>
          </a:xfrm>
          <a:effectLst>
            <a:outerShdw sx="115000" sy="115000" algn="ctr" rotWithShape="0">
              <a:schemeClr val="tx1"/>
            </a:outerShdw>
            <a:reflection dir="5400000" sy="-100000" algn="bl" rotWithShape="0"/>
          </a:effectLst>
        </p:grpSpPr>
        <p:sp>
          <p:nvSpPr>
            <p:cNvPr id="503" name="502 Rectángulo"/>
            <p:cNvSpPr/>
            <p:nvPr/>
          </p:nvSpPr>
          <p:spPr>
            <a:xfrm rot="5400000">
              <a:off x="372108" y="599492"/>
              <a:ext cx="2279104" cy="108012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04" name="503 Elipse"/>
            <p:cNvSpPr/>
            <p:nvPr/>
          </p:nvSpPr>
          <p:spPr>
            <a:xfrm>
              <a:off x="1044000" y="648000"/>
              <a:ext cx="914400" cy="914400"/>
            </a:xfrm>
            <a:prstGeom prst="ellipse">
              <a:avLst/>
            </a:prstGeom>
            <a:gradFill>
              <a:gsLst>
                <a:gs pos="0">
                  <a:srgbClr val="CCCCFF">
                    <a:lumMod val="48000"/>
                    <a:lumOff val="52000"/>
                  </a:srgbClr>
                </a:gs>
                <a:gs pos="77000">
                  <a:srgbClr val="E36BFB"/>
                </a:gs>
                <a:gs pos="28000">
                  <a:srgbClr val="E36BFB"/>
                </a:gs>
                <a:gs pos="100000">
                  <a:srgbClr val="CCB3FF"/>
                </a:gs>
                <a:gs pos="53000">
                  <a:srgbClr val="CC99FF">
                    <a:lumMod val="73000"/>
                    <a:lumOff val="27000"/>
                  </a:srgbClr>
                </a:gs>
                <a:gs pos="100000">
                  <a:srgbClr val="CCCCFF">
                    <a:lumMod val="71000"/>
                    <a:lumOff val="29000"/>
                  </a:srgbClr>
                </a:gs>
              </a:gsLst>
              <a:lin ang="13500000" scaled="1"/>
            </a:gradFill>
            <a:ln>
              <a:noFill/>
            </a:ln>
            <a:scene3d>
              <a:camera prst="orthographicFront"/>
              <a:lightRig rig="flat" dir="t"/>
            </a:scene3d>
            <a:sp3d>
              <a:bevelT w="2667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491" name="490 Grupo"/>
          <p:cNvGrpSpPr/>
          <p:nvPr/>
        </p:nvGrpSpPr>
        <p:grpSpPr>
          <a:xfrm rot="1979022" flipH="1">
            <a:off x="6837444" y="3744694"/>
            <a:ext cx="412731" cy="919430"/>
            <a:chOff x="971600" y="0"/>
            <a:chExt cx="1080120" cy="2279104"/>
          </a:xfrm>
          <a:effectLst>
            <a:outerShdw sx="115000" sy="115000" algn="ctr" rotWithShape="0">
              <a:schemeClr val="tx1"/>
            </a:outerShdw>
            <a:reflection dir="5400000" sy="-100000" algn="bl" rotWithShape="0"/>
          </a:effectLst>
        </p:grpSpPr>
        <p:sp>
          <p:nvSpPr>
            <p:cNvPr id="501" name="500 Rectángulo"/>
            <p:cNvSpPr/>
            <p:nvPr/>
          </p:nvSpPr>
          <p:spPr>
            <a:xfrm rot="5400000">
              <a:off x="372108" y="599492"/>
              <a:ext cx="2279104" cy="108012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02" name="501 Elipse"/>
            <p:cNvSpPr/>
            <p:nvPr/>
          </p:nvSpPr>
          <p:spPr>
            <a:xfrm>
              <a:off x="1044000" y="648000"/>
              <a:ext cx="914400" cy="914400"/>
            </a:xfrm>
            <a:prstGeom prst="ellipse">
              <a:avLst/>
            </a:prstGeom>
            <a:gradFill>
              <a:gsLst>
                <a:gs pos="0">
                  <a:srgbClr val="CCCCFF">
                    <a:lumMod val="48000"/>
                    <a:lumOff val="52000"/>
                  </a:srgbClr>
                </a:gs>
                <a:gs pos="77000">
                  <a:srgbClr val="E36BFB"/>
                </a:gs>
                <a:gs pos="28000">
                  <a:srgbClr val="E36BFB"/>
                </a:gs>
                <a:gs pos="100000">
                  <a:srgbClr val="CCB3FF"/>
                </a:gs>
                <a:gs pos="53000">
                  <a:srgbClr val="CC99FF">
                    <a:lumMod val="73000"/>
                    <a:lumOff val="27000"/>
                  </a:srgbClr>
                </a:gs>
                <a:gs pos="100000">
                  <a:srgbClr val="CCCCFF">
                    <a:lumMod val="71000"/>
                    <a:lumOff val="29000"/>
                  </a:srgbClr>
                </a:gs>
              </a:gsLst>
              <a:lin ang="13500000" scaled="1"/>
            </a:gradFill>
            <a:ln>
              <a:noFill/>
            </a:ln>
            <a:scene3d>
              <a:camera prst="orthographicFront"/>
              <a:lightRig rig="flat" dir="t"/>
            </a:scene3d>
            <a:sp3d>
              <a:bevelT w="2667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492" name="491 Grupo"/>
          <p:cNvGrpSpPr/>
          <p:nvPr/>
        </p:nvGrpSpPr>
        <p:grpSpPr>
          <a:xfrm rot="1979022" flipH="1">
            <a:off x="6397442" y="3729448"/>
            <a:ext cx="412731" cy="919430"/>
            <a:chOff x="971600" y="0"/>
            <a:chExt cx="1080120" cy="2279104"/>
          </a:xfrm>
          <a:effectLst>
            <a:outerShdw sx="115000" sy="115000" algn="ctr" rotWithShape="0">
              <a:schemeClr val="tx1"/>
            </a:outerShdw>
            <a:reflection dir="5400000" sy="-100000" algn="bl" rotWithShape="0"/>
          </a:effectLst>
        </p:grpSpPr>
        <p:sp>
          <p:nvSpPr>
            <p:cNvPr id="499" name="498 Rectángulo"/>
            <p:cNvSpPr/>
            <p:nvPr/>
          </p:nvSpPr>
          <p:spPr>
            <a:xfrm rot="5400000">
              <a:off x="372108" y="599492"/>
              <a:ext cx="2279104" cy="108012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00" name="499 Elipse"/>
            <p:cNvSpPr/>
            <p:nvPr/>
          </p:nvSpPr>
          <p:spPr>
            <a:xfrm>
              <a:off x="1044000" y="648000"/>
              <a:ext cx="914400" cy="914400"/>
            </a:xfrm>
            <a:prstGeom prst="ellipse">
              <a:avLst/>
            </a:prstGeom>
            <a:gradFill>
              <a:gsLst>
                <a:gs pos="0">
                  <a:srgbClr val="CCCCFF">
                    <a:lumMod val="48000"/>
                    <a:lumOff val="52000"/>
                  </a:srgbClr>
                </a:gs>
                <a:gs pos="77000">
                  <a:srgbClr val="E36BFB"/>
                </a:gs>
                <a:gs pos="28000">
                  <a:srgbClr val="E36BFB"/>
                </a:gs>
                <a:gs pos="100000">
                  <a:srgbClr val="CCB3FF"/>
                </a:gs>
                <a:gs pos="53000">
                  <a:srgbClr val="CC99FF">
                    <a:lumMod val="73000"/>
                    <a:lumOff val="27000"/>
                  </a:srgbClr>
                </a:gs>
                <a:gs pos="100000">
                  <a:srgbClr val="CCCCFF">
                    <a:lumMod val="71000"/>
                    <a:lumOff val="29000"/>
                  </a:srgbClr>
                </a:gs>
              </a:gsLst>
              <a:lin ang="13500000" scaled="1"/>
            </a:gradFill>
            <a:ln>
              <a:noFill/>
            </a:ln>
            <a:scene3d>
              <a:camera prst="orthographicFront"/>
              <a:lightRig rig="flat" dir="t"/>
            </a:scene3d>
            <a:sp3d>
              <a:bevelT w="2667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493" name="492 Grupo"/>
          <p:cNvGrpSpPr/>
          <p:nvPr/>
        </p:nvGrpSpPr>
        <p:grpSpPr>
          <a:xfrm rot="1979022" flipH="1">
            <a:off x="5914902" y="3729448"/>
            <a:ext cx="412731" cy="919430"/>
            <a:chOff x="971600" y="0"/>
            <a:chExt cx="1080120" cy="2279104"/>
          </a:xfrm>
          <a:effectLst>
            <a:outerShdw sx="115000" sy="115000" algn="ctr" rotWithShape="0">
              <a:schemeClr val="tx1"/>
            </a:outerShdw>
            <a:reflection dir="5400000" sy="-100000" algn="bl" rotWithShape="0"/>
          </a:effectLst>
        </p:grpSpPr>
        <p:sp>
          <p:nvSpPr>
            <p:cNvPr id="497" name="496 Rectángulo"/>
            <p:cNvSpPr/>
            <p:nvPr/>
          </p:nvSpPr>
          <p:spPr>
            <a:xfrm rot="5400000">
              <a:off x="372108" y="599492"/>
              <a:ext cx="2279104" cy="108012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8" name="497 Elipse"/>
            <p:cNvSpPr/>
            <p:nvPr/>
          </p:nvSpPr>
          <p:spPr>
            <a:xfrm>
              <a:off x="1044000" y="648000"/>
              <a:ext cx="914400" cy="914400"/>
            </a:xfrm>
            <a:prstGeom prst="ellipse">
              <a:avLst/>
            </a:prstGeom>
            <a:gradFill>
              <a:gsLst>
                <a:gs pos="0">
                  <a:srgbClr val="CCCCFF">
                    <a:lumMod val="48000"/>
                    <a:lumOff val="52000"/>
                  </a:srgbClr>
                </a:gs>
                <a:gs pos="77000">
                  <a:srgbClr val="E36BFB"/>
                </a:gs>
                <a:gs pos="28000">
                  <a:srgbClr val="E36BFB"/>
                </a:gs>
                <a:gs pos="100000">
                  <a:srgbClr val="CCB3FF"/>
                </a:gs>
                <a:gs pos="53000">
                  <a:srgbClr val="CC99FF">
                    <a:lumMod val="73000"/>
                    <a:lumOff val="27000"/>
                  </a:srgbClr>
                </a:gs>
                <a:gs pos="100000">
                  <a:srgbClr val="CCCCFF">
                    <a:lumMod val="71000"/>
                    <a:lumOff val="29000"/>
                  </a:srgbClr>
                </a:gs>
              </a:gsLst>
              <a:lin ang="13500000" scaled="1"/>
            </a:gradFill>
            <a:ln>
              <a:noFill/>
            </a:ln>
            <a:scene3d>
              <a:camera prst="orthographicFront"/>
              <a:lightRig rig="flat" dir="t"/>
            </a:scene3d>
            <a:sp3d>
              <a:bevelT w="2667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494" name="493 Grupo"/>
          <p:cNvGrpSpPr/>
          <p:nvPr/>
        </p:nvGrpSpPr>
        <p:grpSpPr>
          <a:xfrm rot="1979022" flipH="1">
            <a:off x="5418260" y="3714680"/>
            <a:ext cx="412731" cy="919430"/>
            <a:chOff x="971600" y="0"/>
            <a:chExt cx="1080120" cy="2279104"/>
          </a:xfrm>
          <a:effectLst>
            <a:outerShdw sx="115000" sy="115000" algn="ctr" rotWithShape="0">
              <a:schemeClr val="tx1"/>
            </a:outerShdw>
            <a:reflection dir="5400000" sy="-100000" algn="bl" rotWithShape="0"/>
          </a:effectLst>
        </p:grpSpPr>
        <p:sp>
          <p:nvSpPr>
            <p:cNvPr id="495" name="494 Rectángulo"/>
            <p:cNvSpPr/>
            <p:nvPr/>
          </p:nvSpPr>
          <p:spPr>
            <a:xfrm rot="5400000">
              <a:off x="372108" y="599492"/>
              <a:ext cx="2279104" cy="108012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6" name="495 Elipse"/>
            <p:cNvSpPr/>
            <p:nvPr/>
          </p:nvSpPr>
          <p:spPr>
            <a:xfrm>
              <a:off x="1044000" y="648000"/>
              <a:ext cx="914400" cy="914400"/>
            </a:xfrm>
            <a:prstGeom prst="ellipse">
              <a:avLst/>
            </a:prstGeom>
            <a:gradFill>
              <a:gsLst>
                <a:gs pos="0">
                  <a:srgbClr val="CCCCFF">
                    <a:lumMod val="48000"/>
                    <a:lumOff val="52000"/>
                  </a:srgbClr>
                </a:gs>
                <a:gs pos="77000">
                  <a:srgbClr val="E36BFB"/>
                </a:gs>
                <a:gs pos="28000">
                  <a:srgbClr val="E36BFB"/>
                </a:gs>
                <a:gs pos="100000">
                  <a:srgbClr val="CCB3FF"/>
                </a:gs>
                <a:gs pos="53000">
                  <a:srgbClr val="CC99FF">
                    <a:lumMod val="73000"/>
                    <a:lumOff val="27000"/>
                  </a:srgbClr>
                </a:gs>
                <a:gs pos="100000">
                  <a:srgbClr val="CCCCFF">
                    <a:lumMod val="71000"/>
                    <a:lumOff val="29000"/>
                  </a:srgbClr>
                </a:gs>
              </a:gsLst>
              <a:lin ang="13500000" scaled="1"/>
            </a:gradFill>
            <a:ln>
              <a:noFill/>
            </a:ln>
            <a:scene3d>
              <a:camera prst="orthographicFront"/>
              <a:lightRig rig="flat" dir="t"/>
            </a:scene3d>
            <a:sp3d>
              <a:bevelT w="2667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sp>
        <p:nvSpPr>
          <p:cNvPr id="537" name="536 Rectángulo"/>
          <p:cNvSpPr/>
          <p:nvPr/>
        </p:nvSpPr>
        <p:spPr>
          <a:xfrm>
            <a:off x="-108520" y="-308570"/>
            <a:ext cx="9252520" cy="5832648"/>
          </a:xfrm>
          <a:prstGeom prst="rect">
            <a:avLst/>
          </a:prstGeom>
          <a:gradFill flip="none" rotWithShape="1">
            <a:gsLst>
              <a:gs pos="0">
                <a:srgbClr val="CCCCFF">
                  <a:lumMod val="48000"/>
                  <a:lumOff val="52000"/>
                </a:srgbClr>
              </a:gs>
              <a:gs pos="77000">
                <a:srgbClr val="A278FF"/>
              </a:gs>
              <a:gs pos="28000">
                <a:srgbClr val="9966FF">
                  <a:lumMod val="99000"/>
                  <a:lumOff val="1000"/>
                </a:srgbClr>
              </a:gs>
              <a:gs pos="100000">
                <a:srgbClr val="CCB3FF"/>
              </a:gs>
              <a:gs pos="53000">
                <a:srgbClr val="CC99FF">
                  <a:lumMod val="73000"/>
                  <a:lumOff val="27000"/>
                </a:srgbClr>
              </a:gs>
              <a:gs pos="100000">
                <a:srgbClr val="CCCCFF">
                  <a:lumMod val="71000"/>
                  <a:lumOff val="29000"/>
                </a:srgb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9324493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366"/>
                                        </p:tgtEl>
                                        <p:attrNameLst>
                                          <p:attrName>style.visibility</p:attrName>
                                        </p:attrNameLst>
                                      </p:cBhvr>
                                      <p:to>
                                        <p:strVal val="visible"/>
                                      </p:to>
                                    </p:set>
                                    <p:anim calcmode="lin" valueType="num">
                                      <p:cBhvr additive="base">
                                        <p:cTn id="7" dur="4500" fill="hold"/>
                                        <p:tgtEl>
                                          <p:spTgt spid="366"/>
                                        </p:tgtEl>
                                        <p:attrNameLst>
                                          <p:attrName>ppt_x</p:attrName>
                                        </p:attrNameLst>
                                      </p:cBhvr>
                                      <p:tavLst>
                                        <p:tav tm="0">
                                          <p:val>
                                            <p:strVal val="0-#ppt_w/2"/>
                                          </p:val>
                                        </p:tav>
                                        <p:tav tm="100000">
                                          <p:val>
                                            <p:strVal val="#ppt_x"/>
                                          </p:val>
                                        </p:tav>
                                      </p:tavLst>
                                    </p:anim>
                                    <p:anim calcmode="lin" valueType="num">
                                      <p:cBhvr additive="base">
                                        <p:cTn id="8" dur="4500" fill="hold"/>
                                        <p:tgtEl>
                                          <p:spTgt spid="366"/>
                                        </p:tgtEl>
                                        <p:attrNameLst>
                                          <p:attrName>ppt_y</p:attrName>
                                        </p:attrNameLst>
                                      </p:cBhvr>
                                      <p:tavLst>
                                        <p:tav tm="0">
                                          <p:val>
                                            <p:strVal val="#ppt_y"/>
                                          </p:val>
                                        </p:tav>
                                        <p:tav tm="100000">
                                          <p:val>
                                            <p:strVal val="#ppt_y"/>
                                          </p:val>
                                        </p:tav>
                                      </p:tavLst>
                                    </p:anim>
                                  </p:childTnLst>
                                </p:cTn>
                              </p:par>
                              <p:par>
                                <p:cTn id="9" presetID="2" presetClass="exit" presetSubtype="2" fill="hold" nodeType="withEffect">
                                  <p:stCondLst>
                                    <p:cond delay="0"/>
                                  </p:stCondLst>
                                  <p:childTnLst>
                                    <p:anim calcmode="lin" valueType="num">
                                      <p:cBhvr additive="base">
                                        <p:cTn id="10" dur="4500"/>
                                        <p:tgtEl>
                                          <p:spTgt spid="366"/>
                                        </p:tgtEl>
                                        <p:attrNameLst>
                                          <p:attrName>ppt_x</p:attrName>
                                        </p:attrNameLst>
                                      </p:cBhvr>
                                      <p:tavLst>
                                        <p:tav tm="0">
                                          <p:val>
                                            <p:strVal val="ppt_x"/>
                                          </p:val>
                                        </p:tav>
                                        <p:tav tm="100000">
                                          <p:val>
                                            <p:strVal val="1+ppt_w/2"/>
                                          </p:val>
                                        </p:tav>
                                      </p:tavLst>
                                    </p:anim>
                                    <p:anim calcmode="lin" valueType="num">
                                      <p:cBhvr additive="base">
                                        <p:cTn id="11" dur="4500"/>
                                        <p:tgtEl>
                                          <p:spTgt spid="366"/>
                                        </p:tgtEl>
                                        <p:attrNameLst>
                                          <p:attrName>ppt_y</p:attrName>
                                        </p:attrNameLst>
                                      </p:cBhvr>
                                      <p:tavLst>
                                        <p:tav tm="0">
                                          <p:val>
                                            <p:strVal val="ppt_y"/>
                                          </p:val>
                                        </p:tav>
                                        <p:tav tm="100000">
                                          <p:val>
                                            <p:strVal val="ppt_y"/>
                                          </p:val>
                                        </p:tav>
                                      </p:tavLst>
                                    </p:anim>
                                    <p:set>
                                      <p:cBhvr>
                                        <p:cTn id="12" dur="1" fill="hold">
                                          <p:stCondLst>
                                            <p:cond delay="4499"/>
                                          </p:stCondLst>
                                        </p:cTn>
                                        <p:tgtEl>
                                          <p:spTgt spid="366"/>
                                        </p:tgtEl>
                                        <p:attrNameLst>
                                          <p:attrName>style.visibility</p:attrName>
                                        </p:attrNameLst>
                                      </p:cBhvr>
                                      <p:to>
                                        <p:strVal val="hidden"/>
                                      </p:to>
                                    </p:set>
                                  </p:childTnLst>
                                </p:cTn>
                              </p:par>
                              <p:par>
                                <p:cTn id="13" presetID="8" presetClass="emph" presetSubtype="0" fill="hold" nodeType="withEffect">
                                  <p:stCondLst>
                                    <p:cond delay="0"/>
                                  </p:stCondLst>
                                  <p:childTnLst>
                                    <p:animRot by="21600000">
                                      <p:cBhvr>
                                        <p:cTn id="14" dur="4500" fill="hold"/>
                                        <p:tgtEl>
                                          <p:spTgt spid="366"/>
                                        </p:tgtEl>
                                        <p:attrNameLst>
                                          <p:attrName>r</p:attrName>
                                        </p:attrNameLst>
                                      </p:cBhvr>
                                    </p:animRot>
                                  </p:childTnLst>
                                </p:cTn>
                              </p:par>
                              <p:par>
                                <p:cTn id="15" presetID="2" presetClass="entr" presetSubtype="8" fill="hold" nodeType="withEffect">
                                  <p:stCondLst>
                                    <p:cond delay="0"/>
                                  </p:stCondLst>
                                  <p:childTnLst>
                                    <p:set>
                                      <p:cBhvr>
                                        <p:cTn id="16" dur="1" fill="hold">
                                          <p:stCondLst>
                                            <p:cond delay="0"/>
                                          </p:stCondLst>
                                        </p:cTn>
                                        <p:tgtEl>
                                          <p:spTgt spid="365"/>
                                        </p:tgtEl>
                                        <p:attrNameLst>
                                          <p:attrName>style.visibility</p:attrName>
                                        </p:attrNameLst>
                                      </p:cBhvr>
                                      <p:to>
                                        <p:strVal val="visible"/>
                                      </p:to>
                                    </p:set>
                                    <p:anim calcmode="lin" valueType="num">
                                      <p:cBhvr additive="base">
                                        <p:cTn id="17" dur="4500" fill="hold"/>
                                        <p:tgtEl>
                                          <p:spTgt spid="365"/>
                                        </p:tgtEl>
                                        <p:attrNameLst>
                                          <p:attrName>ppt_x</p:attrName>
                                        </p:attrNameLst>
                                      </p:cBhvr>
                                      <p:tavLst>
                                        <p:tav tm="0">
                                          <p:val>
                                            <p:strVal val="0-#ppt_w/2"/>
                                          </p:val>
                                        </p:tav>
                                        <p:tav tm="100000">
                                          <p:val>
                                            <p:strVal val="#ppt_x"/>
                                          </p:val>
                                        </p:tav>
                                      </p:tavLst>
                                    </p:anim>
                                    <p:anim calcmode="lin" valueType="num">
                                      <p:cBhvr additive="base">
                                        <p:cTn id="18" dur="4500" fill="hold"/>
                                        <p:tgtEl>
                                          <p:spTgt spid="365"/>
                                        </p:tgtEl>
                                        <p:attrNameLst>
                                          <p:attrName>ppt_y</p:attrName>
                                        </p:attrNameLst>
                                      </p:cBhvr>
                                      <p:tavLst>
                                        <p:tav tm="0">
                                          <p:val>
                                            <p:strVal val="#ppt_y"/>
                                          </p:val>
                                        </p:tav>
                                        <p:tav tm="100000">
                                          <p:val>
                                            <p:strVal val="#ppt_y"/>
                                          </p:val>
                                        </p:tav>
                                      </p:tavLst>
                                    </p:anim>
                                  </p:childTnLst>
                                </p:cTn>
                              </p:par>
                              <p:par>
                                <p:cTn id="19" presetID="2" presetClass="exit" presetSubtype="2" fill="hold" nodeType="withEffect">
                                  <p:stCondLst>
                                    <p:cond delay="0"/>
                                  </p:stCondLst>
                                  <p:childTnLst>
                                    <p:anim calcmode="lin" valueType="num">
                                      <p:cBhvr additive="base">
                                        <p:cTn id="20" dur="4500"/>
                                        <p:tgtEl>
                                          <p:spTgt spid="365"/>
                                        </p:tgtEl>
                                        <p:attrNameLst>
                                          <p:attrName>ppt_x</p:attrName>
                                        </p:attrNameLst>
                                      </p:cBhvr>
                                      <p:tavLst>
                                        <p:tav tm="0">
                                          <p:val>
                                            <p:strVal val="ppt_x"/>
                                          </p:val>
                                        </p:tav>
                                        <p:tav tm="100000">
                                          <p:val>
                                            <p:strVal val="1+ppt_w/2"/>
                                          </p:val>
                                        </p:tav>
                                      </p:tavLst>
                                    </p:anim>
                                    <p:anim calcmode="lin" valueType="num">
                                      <p:cBhvr additive="base">
                                        <p:cTn id="21" dur="4500"/>
                                        <p:tgtEl>
                                          <p:spTgt spid="365"/>
                                        </p:tgtEl>
                                        <p:attrNameLst>
                                          <p:attrName>ppt_y</p:attrName>
                                        </p:attrNameLst>
                                      </p:cBhvr>
                                      <p:tavLst>
                                        <p:tav tm="0">
                                          <p:val>
                                            <p:strVal val="ppt_y"/>
                                          </p:val>
                                        </p:tav>
                                        <p:tav tm="100000">
                                          <p:val>
                                            <p:strVal val="ppt_y"/>
                                          </p:val>
                                        </p:tav>
                                      </p:tavLst>
                                    </p:anim>
                                    <p:set>
                                      <p:cBhvr>
                                        <p:cTn id="22" dur="1" fill="hold">
                                          <p:stCondLst>
                                            <p:cond delay="4499"/>
                                          </p:stCondLst>
                                        </p:cTn>
                                        <p:tgtEl>
                                          <p:spTgt spid="365"/>
                                        </p:tgtEl>
                                        <p:attrNameLst>
                                          <p:attrName>style.visibility</p:attrName>
                                        </p:attrNameLst>
                                      </p:cBhvr>
                                      <p:to>
                                        <p:strVal val="hidden"/>
                                      </p:to>
                                    </p:set>
                                  </p:childTnLst>
                                </p:cTn>
                              </p:par>
                              <p:par>
                                <p:cTn id="23" presetID="8" presetClass="emph" presetSubtype="0" fill="hold" nodeType="withEffect">
                                  <p:stCondLst>
                                    <p:cond delay="0"/>
                                  </p:stCondLst>
                                  <p:childTnLst>
                                    <p:animRot by="21600000">
                                      <p:cBhvr>
                                        <p:cTn id="24" dur="4500" fill="hold"/>
                                        <p:tgtEl>
                                          <p:spTgt spid="365"/>
                                        </p:tgtEl>
                                        <p:attrNameLst>
                                          <p:attrName>r</p:attrName>
                                        </p:attrNameLst>
                                      </p:cBhvr>
                                    </p:animRot>
                                  </p:childTnLst>
                                </p:cTn>
                              </p:par>
                              <p:par>
                                <p:cTn id="25" presetID="2" presetClass="entr" presetSubtype="8" fill="hold" nodeType="withEffect">
                                  <p:stCondLst>
                                    <p:cond delay="0"/>
                                  </p:stCondLst>
                                  <p:childTnLst>
                                    <p:set>
                                      <p:cBhvr>
                                        <p:cTn id="26" dur="1" fill="hold">
                                          <p:stCondLst>
                                            <p:cond delay="0"/>
                                          </p:stCondLst>
                                        </p:cTn>
                                        <p:tgtEl>
                                          <p:spTgt spid="364"/>
                                        </p:tgtEl>
                                        <p:attrNameLst>
                                          <p:attrName>style.visibility</p:attrName>
                                        </p:attrNameLst>
                                      </p:cBhvr>
                                      <p:to>
                                        <p:strVal val="visible"/>
                                      </p:to>
                                    </p:set>
                                    <p:anim calcmode="lin" valueType="num">
                                      <p:cBhvr additive="base">
                                        <p:cTn id="27" dur="4500" fill="hold"/>
                                        <p:tgtEl>
                                          <p:spTgt spid="364"/>
                                        </p:tgtEl>
                                        <p:attrNameLst>
                                          <p:attrName>ppt_x</p:attrName>
                                        </p:attrNameLst>
                                      </p:cBhvr>
                                      <p:tavLst>
                                        <p:tav tm="0">
                                          <p:val>
                                            <p:strVal val="0-#ppt_w/2"/>
                                          </p:val>
                                        </p:tav>
                                        <p:tav tm="100000">
                                          <p:val>
                                            <p:strVal val="#ppt_x"/>
                                          </p:val>
                                        </p:tav>
                                      </p:tavLst>
                                    </p:anim>
                                    <p:anim calcmode="lin" valueType="num">
                                      <p:cBhvr additive="base">
                                        <p:cTn id="28" dur="4500" fill="hold"/>
                                        <p:tgtEl>
                                          <p:spTgt spid="364"/>
                                        </p:tgtEl>
                                        <p:attrNameLst>
                                          <p:attrName>ppt_y</p:attrName>
                                        </p:attrNameLst>
                                      </p:cBhvr>
                                      <p:tavLst>
                                        <p:tav tm="0">
                                          <p:val>
                                            <p:strVal val="#ppt_y"/>
                                          </p:val>
                                        </p:tav>
                                        <p:tav tm="100000">
                                          <p:val>
                                            <p:strVal val="#ppt_y"/>
                                          </p:val>
                                        </p:tav>
                                      </p:tavLst>
                                    </p:anim>
                                  </p:childTnLst>
                                </p:cTn>
                              </p:par>
                              <p:par>
                                <p:cTn id="29" presetID="2" presetClass="exit" presetSubtype="2" fill="hold" nodeType="withEffect">
                                  <p:stCondLst>
                                    <p:cond delay="0"/>
                                  </p:stCondLst>
                                  <p:childTnLst>
                                    <p:anim calcmode="lin" valueType="num">
                                      <p:cBhvr additive="base">
                                        <p:cTn id="30" dur="4500"/>
                                        <p:tgtEl>
                                          <p:spTgt spid="364"/>
                                        </p:tgtEl>
                                        <p:attrNameLst>
                                          <p:attrName>ppt_x</p:attrName>
                                        </p:attrNameLst>
                                      </p:cBhvr>
                                      <p:tavLst>
                                        <p:tav tm="0">
                                          <p:val>
                                            <p:strVal val="ppt_x"/>
                                          </p:val>
                                        </p:tav>
                                        <p:tav tm="100000">
                                          <p:val>
                                            <p:strVal val="1+ppt_w/2"/>
                                          </p:val>
                                        </p:tav>
                                      </p:tavLst>
                                    </p:anim>
                                    <p:anim calcmode="lin" valueType="num">
                                      <p:cBhvr additive="base">
                                        <p:cTn id="31" dur="4500"/>
                                        <p:tgtEl>
                                          <p:spTgt spid="364"/>
                                        </p:tgtEl>
                                        <p:attrNameLst>
                                          <p:attrName>ppt_y</p:attrName>
                                        </p:attrNameLst>
                                      </p:cBhvr>
                                      <p:tavLst>
                                        <p:tav tm="0">
                                          <p:val>
                                            <p:strVal val="ppt_y"/>
                                          </p:val>
                                        </p:tav>
                                        <p:tav tm="100000">
                                          <p:val>
                                            <p:strVal val="ppt_y"/>
                                          </p:val>
                                        </p:tav>
                                      </p:tavLst>
                                    </p:anim>
                                    <p:set>
                                      <p:cBhvr>
                                        <p:cTn id="32" dur="1" fill="hold">
                                          <p:stCondLst>
                                            <p:cond delay="4499"/>
                                          </p:stCondLst>
                                        </p:cTn>
                                        <p:tgtEl>
                                          <p:spTgt spid="364"/>
                                        </p:tgtEl>
                                        <p:attrNameLst>
                                          <p:attrName>style.visibility</p:attrName>
                                        </p:attrNameLst>
                                      </p:cBhvr>
                                      <p:to>
                                        <p:strVal val="hidden"/>
                                      </p:to>
                                    </p:set>
                                  </p:childTnLst>
                                </p:cTn>
                              </p:par>
                              <p:par>
                                <p:cTn id="33" presetID="8" presetClass="emph" presetSubtype="0" fill="hold" nodeType="withEffect">
                                  <p:stCondLst>
                                    <p:cond delay="0"/>
                                  </p:stCondLst>
                                  <p:childTnLst>
                                    <p:animRot by="21600000">
                                      <p:cBhvr>
                                        <p:cTn id="34" dur="4500" fill="hold"/>
                                        <p:tgtEl>
                                          <p:spTgt spid="364"/>
                                        </p:tgtEl>
                                        <p:attrNameLst>
                                          <p:attrName>r</p:attrName>
                                        </p:attrNameLst>
                                      </p:cBhvr>
                                    </p:animRot>
                                  </p:childTnLst>
                                </p:cTn>
                              </p:par>
                              <p:par>
                                <p:cTn id="35" presetID="2" presetClass="entr" presetSubtype="8" fill="hold" nodeType="withEffect">
                                  <p:stCondLst>
                                    <p:cond delay="0"/>
                                  </p:stCondLst>
                                  <p:childTnLst>
                                    <p:set>
                                      <p:cBhvr>
                                        <p:cTn id="36" dur="1" fill="hold">
                                          <p:stCondLst>
                                            <p:cond delay="0"/>
                                          </p:stCondLst>
                                        </p:cTn>
                                        <p:tgtEl>
                                          <p:spTgt spid="363"/>
                                        </p:tgtEl>
                                        <p:attrNameLst>
                                          <p:attrName>style.visibility</p:attrName>
                                        </p:attrNameLst>
                                      </p:cBhvr>
                                      <p:to>
                                        <p:strVal val="visible"/>
                                      </p:to>
                                    </p:set>
                                    <p:anim calcmode="lin" valueType="num">
                                      <p:cBhvr additive="base">
                                        <p:cTn id="37" dur="4500" fill="hold"/>
                                        <p:tgtEl>
                                          <p:spTgt spid="363"/>
                                        </p:tgtEl>
                                        <p:attrNameLst>
                                          <p:attrName>ppt_x</p:attrName>
                                        </p:attrNameLst>
                                      </p:cBhvr>
                                      <p:tavLst>
                                        <p:tav tm="0">
                                          <p:val>
                                            <p:strVal val="0-#ppt_w/2"/>
                                          </p:val>
                                        </p:tav>
                                        <p:tav tm="100000">
                                          <p:val>
                                            <p:strVal val="#ppt_x"/>
                                          </p:val>
                                        </p:tav>
                                      </p:tavLst>
                                    </p:anim>
                                    <p:anim calcmode="lin" valueType="num">
                                      <p:cBhvr additive="base">
                                        <p:cTn id="38" dur="4500" fill="hold"/>
                                        <p:tgtEl>
                                          <p:spTgt spid="363"/>
                                        </p:tgtEl>
                                        <p:attrNameLst>
                                          <p:attrName>ppt_y</p:attrName>
                                        </p:attrNameLst>
                                      </p:cBhvr>
                                      <p:tavLst>
                                        <p:tav tm="0">
                                          <p:val>
                                            <p:strVal val="#ppt_y"/>
                                          </p:val>
                                        </p:tav>
                                        <p:tav tm="100000">
                                          <p:val>
                                            <p:strVal val="#ppt_y"/>
                                          </p:val>
                                        </p:tav>
                                      </p:tavLst>
                                    </p:anim>
                                  </p:childTnLst>
                                </p:cTn>
                              </p:par>
                              <p:par>
                                <p:cTn id="39" presetID="2" presetClass="exit" presetSubtype="2" fill="hold" nodeType="withEffect">
                                  <p:stCondLst>
                                    <p:cond delay="0"/>
                                  </p:stCondLst>
                                  <p:childTnLst>
                                    <p:anim calcmode="lin" valueType="num">
                                      <p:cBhvr additive="base">
                                        <p:cTn id="40" dur="4500"/>
                                        <p:tgtEl>
                                          <p:spTgt spid="363"/>
                                        </p:tgtEl>
                                        <p:attrNameLst>
                                          <p:attrName>ppt_x</p:attrName>
                                        </p:attrNameLst>
                                      </p:cBhvr>
                                      <p:tavLst>
                                        <p:tav tm="0">
                                          <p:val>
                                            <p:strVal val="ppt_x"/>
                                          </p:val>
                                        </p:tav>
                                        <p:tav tm="100000">
                                          <p:val>
                                            <p:strVal val="1+ppt_w/2"/>
                                          </p:val>
                                        </p:tav>
                                      </p:tavLst>
                                    </p:anim>
                                    <p:anim calcmode="lin" valueType="num">
                                      <p:cBhvr additive="base">
                                        <p:cTn id="41" dur="4500"/>
                                        <p:tgtEl>
                                          <p:spTgt spid="363"/>
                                        </p:tgtEl>
                                        <p:attrNameLst>
                                          <p:attrName>ppt_y</p:attrName>
                                        </p:attrNameLst>
                                      </p:cBhvr>
                                      <p:tavLst>
                                        <p:tav tm="0">
                                          <p:val>
                                            <p:strVal val="ppt_y"/>
                                          </p:val>
                                        </p:tav>
                                        <p:tav tm="100000">
                                          <p:val>
                                            <p:strVal val="ppt_y"/>
                                          </p:val>
                                        </p:tav>
                                      </p:tavLst>
                                    </p:anim>
                                    <p:set>
                                      <p:cBhvr>
                                        <p:cTn id="42" dur="1" fill="hold">
                                          <p:stCondLst>
                                            <p:cond delay="4499"/>
                                          </p:stCondLst>
                                        </p:cTn>
                                        <p:tgtEl>
                                          <p:spTgt spid="363"/>
                                        </p:tgtEl>
                                        <p:attrNameLst>
                                          <p:attrName>style.visibility</p:attrName>
                                        </p:attrNameLst>
                                      </p:cBhvr>
                                      <p:to>
                                        <p:strVal val="hidden"/>
                                      </p:to>
                                    </p:set>
                                  </p:childTnLst>
                                </p:cTn>
                              </p:par>
                              <p:par>
                                <p:cTn id="43" presetID="8" presetClass="emph" presetSubtype="0" fill="hold" nodeType="withEffect">
                                  <p:stCondLst>
                                    <p:cond delay="0"/>
                                  </p:stCondLst>
                                  <p:childTnLst>
                                    <p:animRot by="21600000">
                                      <p:cBhvr>
                                        <p:cTn id="44" dur="4500" fill="hold"/>
                                        <p:tgtEl>
                                          <p:spTgt spid="363"/>
                                        </p:tgtEl>
                                        <p:attrNameLst>
                                          <p:attrName>r</p:attrName>
                                        </p:attrNameLst>
                                      </p:cBhvr>
                                    </p:animRot>
                                  </p:childTnLst>
                                </p:cTn>
                              </p:par>
                              <p:par>
                                <p:cTn id="45" presetID="2" presetClass="entr" presetSubtype="8" fill="hold" nodeType="withEffect">
                                  <p:stCondLst>
                                    <p:cond delay="0"/>
                                  </p:stCondLst>
                                  <p:childTnLst>
                                    <p:set>
                                      <p:cBhvr>
                                        <p:cTn id="46" dur="1" fill="hold">
                                          <p:stCondLst>
                                            <p:cond delay="0"/>
                                          </p:stCondLst>
                                        </p:cTn>
                                        <p:tgtEl>
                                          <p:spTgt spid="362"/>
                                        </p:tgtEl>
                                        <p:attrNameLst>
                                          <p:attrName>style.visibility</p:attrName>
                                        </p:attrNameLst>
                                      </p:cBhvr>
                                      <p:to>
                                        <p:strVal val="visible"/>
                                      </p:to>
                                    </p:set>
                                    <p:anim calcmode="lin" valueType="num">
                                      <p:cBhvr additive="base">
                                        <p:cTn id="47" dur="4500" fill="hold"/>
                                        <p:tgtEl>
                                          <p:spTgt spid="362"/>
                                        </p:tgtEl>
                                        <p:attrNameLst>
                                          <p:attrName>ppt_x</p:attrName>
                                        </p:attrNameLst>
                                      </p:cBhvr>
                                      <p:tavLst>
                                        <p:tav tm="0">
                                          <p:val>
                                            <p:strVal val="0-#ppt_w/2"/>
                                          </p:val>
                                        </p:tav>
                                        <p:tav tm="100000">
                                          <p:val>
                                            <p:strVal val="#ppt_x"/>
                                          </p:val>
                                        </p:tav>
                                      </p:tavLst>
                                    </p:anim>
                                    <p:anim calcmode="lin" valueType="num">
                                      <p:cBhvr additive="base">
                                        <p:cTn id="48" dur="4500" fill="hold"/>
                                        <p:tgtEl>
                                          <p:spTgt spid="362"/>
                                        </p:tgtEl>
                                        <p:attrNameLst>
                                          <p:attrName>ppt_y</p:attrName>
                                        </p:attrNameLst>
                                      </p:cBhvr>
                                      <p:tavLst>
                                        <p:tav tm="0">
                                          <p:val>
                                            <p:strVal val="#ppt_y"/>
                                          </p:val>
                                        </p:tav>
                                        <p:tav tm="100000">
                                          <p:val>
                                            <p:strVal val="#ppt_y"/>
                                          </p:val>
                                        </p:tav>
                                      </p:tavLst>
                                    </p:anim>
                                  </p:childTnLst>
                                </p:cTn>
                              </p:par>
                              <p:par>
                                <p:cTn id="49" presetID="2" presetClass="exit" presetSubtype="2" fill="hold" nodeType="withEffect">
                                  <p:stCondLst>
                                    <p:cond delay="0"/>
                                  </p:stCondLst>
                                  <p:childTnLst>
                                    <p:anim calcmode="lin" valueType="num">
                                      <p:cBhvr additive="base">
                                        <p:cTn id="50" dur="4500"/>
                                        <p:tgtEl>
                                          <p:spTgt spid="362"/>
                                        </p:tgtEl>
                                        <p:attrNameLst>
                                          <p:attrName>ppt_x</p:attrName>
                                        </p:attrNameLst>
                                      </p:cBhvr>
                                      <p:tavLst>
                                        <p:tav tm="0">
                                          <p:val>
                                            <p:strVal val="ppt_x"/>
                                          </p:val>
                                        </p:tav>
                                        <p:tav tm="100000">
                                          <p:val>
                                            <p:strVal val="1+ppt_w/2"/>
                                          </p:val>
                                        </p:tav>
                                      </p:tavLst>
                                    </p:anim>
                                    <p:anim calcmode="lin" valueType="num">
                                      <p:cBhvr additive="base">
                                        <p:cTn id="51" dur="4500"/>
                                        <p:tgtEl>
                                          <p:spTgt spid="362"/>
                                        </p:tgtEl>
                                        <p:attrNameLst>
                                          <p:attrName>ppt_y</p:attrName>
                                        </p:attrNameLst>
                                      </p:cBhvr>
                                      <p:tavLst>
                                        <p:tav tm="0">
                                          <p:val>
                                            <p:strVal val="ppt_y"/>
                                          </p:val>
                                        </p:tav>
                                        <p:tav tm="100000">
                                          <p:val>
                                            <p:strVal val="ppt_y"/>
                                          </p:val>
                                        </p:tav>
                                      </p:tavLst>
                                    </p:anim>
                                    <p:set>
                                      <p:cBhvr>
                                        <p:cTn id="52" dur="1" fill="hold">
                                          <p:stCondLst>
                                            <p:cond delay="4499"/>
                                          </p:stCondLst>
                                        </p:cTn>
                                        <p:tgtEl>
                                          <p:spTgt spid="362"/>
                                        </p:tgtEl>
                                        <p:attrNameLst>
                                          <p:attrName>style.visibility</p:attrName>
                                        </p:attrNameLst>
                                      </p:cBhvr>
                                      <p:to>
                                        <p:strVal val="hidden"/>
                                      </p:to>
                                    </p:set>
                                  </p:childTnLst>
                                </p:cTn>
                              </p:par>
                              <p:par>
                                <p:cTn id="53" presetID="8" presetClass="emph" presetSubtype="0" fill="hold" nodeType="withEffect">
                                  <p:stCondLst>
                                    <p:cond delay="0"/>
                                  </p:stCondLst>
                                  <p:childTnLst>
                                    <p:animRot by="21600000">
                                      <p:cBhvr>
                                        <p:cTn id="54" dur="4500" fill="hold"/>
                                        <p:tgtEl>
                                          <p:spTgt spid="362"/>
                                        </p:tgtEl>
                                        <p:attrNameLst>
                                          <p:attrName>r</p:attrName>
                                        </p:attrNameLst>
                                      </p:cBhvr>
                                    </p:animRot>
                                  </p:childTnLst>
                                </p:cTn>
                              </p:par>
                              <p:par>
                                <p:cTn id="55" presetID="2" presetClass="entr" presetSubtype="8" fill="hold" nodeType="withEffect">
                                  <p:stCondLst>
                                    <p:cond delay="0"/>
                                  </p:stCondLst>
                                  <p:childTnLst>
                                    <p:set>
                                      <p:cBhvr>
                                        <p:cTn id="56" dur="1" fill="hold">
                                          <p:stCondLst>
                                            <p:cond delay="0"/>
                                          </p:stCondLst>
                                        </p:cTn>
                                        <p:tgtEl>
                                          <p:spTgt spid="361"/>
                                        </p:tgtEl>
                                        <p:attrNameLst>
                                          <p:attrName>style.visibility</p:attrName>
                                        </p:attrNameLst>
                                      </p:cBhvr>
                                      <p:to>
                                        <p:strVal val="visible"/>
                                      </p:to>
                                    </p:set>
                                    <p:anim calcmode="lin" valueType="num">
                                      <p:cBhvr additive="base">
                                        <p:cTn id="57" dur="4500" fill="hold"/>
                                        <p:tgtEl>
                                          <p:spTgt spid="361"/>
                                        </p:tgtEl>
                                        <p:attrNameLst>
                                          <p:attrName>ppt_x</p:attrName>
                                        </p:attrNameLst>
                                      </p:cBhvr>
                                      <p:tavLst>
                                        <p:tav tm="0">
                                          <p:val>
                                            <p:strVal val="0-#ppt_w/2"/>
                                          </p:val>
                                        </p:tav>
                                        <p:tav tm="100000">
                                          <p:val>
                                            <p:strVal val="#ppt_x"/>
                                          </p:val>
                                        </p:tav>
                                      </p:tavLst>
                                    </p:anim>
                                    <p:anim calcmode="lin" valueType="num">
                                      <p:cBhvr additive="base">
                                        <p:cTn id="58" dur="4500" fill="hold"/>
                                        <p:tgtEl>
                                          <p:spTgt spid="361"/>
                                        </p:tgtEl>
                                        <p:attrNameLst>
                                          <p:attrName>ppt_y</p:attrName>
                                        </p:attrNameLst>
                                      </p:cBhvr>
                                      <p:tavLst>
                                        <p:tav tm="0">
                                          <p:val>
                                            <p:strVal val="#ppt_y"/>
                                          </p:val>
                                        </p:tav>
                                        <p:tav tm="100000">
                                          <p:val>
                                            <p:strVal val="#ppt_y"/>
                                          </p:val>
                                        </p:tav>
                                      </p:tavLst>
                                    </p:anim>
                                  </p:childTnLst>
                                </p:cTn>
                              </p:par>
                              <p:par>
                                <p:cTn id="59" presetID="2" presetClass="exit" presetSubtype="2" fill="hold" nodeType="withEffect">
                                  <p:stCondLst>
                                    <p:cond delay="0"/>
                                  </p:stCondLst>
                                  <p:childTnLst>
                                    <p:anim calcmode="lin" valueType="num">
                                      <p:cBhvr additive="base">
                                        <p:cTn id="60" dur="4500"/>
                                        <p:tgtEl>
                                          <p:spTgt spid="361"/>
                                        </p:tgtEl>
                                        <p:attrNameLst>
                                          <p:attrName>ppt_x</p:attrName>
                                        </p:attrNameLst>
                                      </p:cBhvr>
                                      <p:tavLst>
                                        <p:tav tm="0">
                                          <p:val>
                                            <p:strVal val="ppt_x"/>
                                          </p:val>
                                        </p:tav>
                                        <p:tav tm="100000">
                                          <p:val>
                                            <p:strVal val="1+ppt_w/2"/>
                                          </p:val>
                                        </p:tav>
                                      </p:tavLst>
                                    </p:anim>
                                    <p:anim calcmode="lin" valueType="num">
                                      <p:cBhvr additive="base">
                                        <p:cTn id="61" dur="4500"/>
                                        <p:tgtEl>
                                          <p:spTgt spid="361"/>
                                        </p:tgtEl>
                                        <p:attrNameLst>
                                          <p:attrName>ppt_y</p:attrName>
                                        </p:attrNameLst>
                                      </p:cBhvr>
                                      <p:tavLst>
                                        <p:tav tm="0">
                                          <p:val>
                                            <p:strVal val="ppt_y"/>
                                          </p:val>
                                        </p:tav>
                                        <p:tav tm="100000">
                                          <p:val>
                                            <p:strVal val="ppt_y"/>
                                          </p:val>
                                        </p:tav>
                                      </p:tavLst>
                                    </p:anim>
                                    <p:set>
                                      <p:cBhvr>
                                        <p:cTn id="62" dur="1" fill="hold">
                                          <p:stCondLst>
                                            <p:cond delay="4499"/>
                                          </p:stCondLst>
                                        </p:cTn>
                                        <p:tgtEl>
                                          <p:spTgt spid="361"/>
                                        </p:tgtEl>
                                        <p:attrNameLst>
                                          <p:attrName>style.visibility</p:attrName>
                                        </p:attrNameLst>
                                      </p:cBhvr>
                                      <p:to>
                                        <p:strVal val="hidden"/>
                                      </p:to>
                                    </p:set>
                                  </p:childTnLst>
                                </p:cTn>
                              </p:par>
                              <p:par>
                                <p:cTn id="63" presetID="8" presetClass="emph" presetSubtype="0" fill="hold" nodeType="withEffect">
                                  <p:stCondLst>
                                    <p:cond delay="0"/>
                                  </p:stCondLst>
                                  <p:childTnLst>
                                    <p:animRot by="21600000">
                                      <p:cBhvr>
                                        <p:cTn id="64" dur="4500" fill="hold"/>
                                        <p:tgtEl>
                                          <p:spTgt spid="361"/>
                                        </p:tgtEl>
                                        <p:attrNameLst>
                                          <p:attrName>r</p:attrName>
                                        </p:attrNameLst>
                                      </p:cBhvr>
                                    </p:animRot>
                                  </p:childTnLst>
                                </p:cTn>
                              </p:par>
                              <p:par>
                                <p:cTn id="65" presetID="2" presetClass="entr" presetSubtype="8" fill="hold" nodeType="withEffect">
                                  <p:stCondLst>
                                    <p:cond delay="0"/>
                                  </p:stCondLst>
                                  <p:childTnLst>
                                    <p:set>
                                      <p:cBhvr>
                                        <p:cTn id="66" dur="1" fill="hold">
                                          <p:stCondLst>
                                            <p:cond delay="0"/>
                                          </p:stCondLst>
                                        </p:cTn>
                                        <p:tgtEl>
                                          <p:spTgt spid="360"/>
                                        </p:tgtEl>
                                        <p:attrNameLst>
                                          <p:attrName>style.visibility</p:attrName>
                                        </p:attrNameLst>
                                      </p:cBhvr>
                                      <p:to>
                                        <p:strVal val="visible"/>
                                      </p:to>
                                    </p:set>
                                    <p:anim calcmode="lin" valueType="num">
                                      <p:cBhvr additive="base">
                                        <p:cTn id="67" dur="4500" fill="hold"/>
                                        <p:tgtEl>
                                          <p:spTgt spid="360"/>
                                        </p:tgtEl>
                                        <p:attrNameLst>
                                          <p:attrName>ppt_x</p:attrName>
                                        </p:attrNameLst>
                                      </p:cBhvr>
                                      <p:tavLst>
                                        <p:tav tm="0">
                                          <p:val>
                                            <p:strVal val="0-#ppt_w/2"/>
                                          </p:val>
                                        </p:tav>
                                        <p:tav tm="100000">
                                          <p:val>
                                            <p:strVal val="#ppt_x"/>
                                          </p:val>
                                        </p:tav>
                                      </p:tavLst>
                                    </p:anim>
                                    <p:anim calcmode="lin" valueType="num">
                                      <p:cBhvr additive="base">
                                        <p:cTn id="68" dur="4500" fill="hold"/>
                                        <p:tgtEl>
                                          <p:spTgt spid="360"/>
                                        </p:tgtEl>
                                        <p:attrNameLst>
                                          <p:attrName>ppt_y</p:attrName>
                                        </p:attrNameLst>
                                      </p:cBhvr>
                                      <p:tavLst>
                                        <p:tav tm="0">
                                          <p:val>
                                            <p:strVal val="#ppt_y"/>
                                          </p:val>
                                        </p:tav>
                                        <p:tav tm="100000">
                                          <p:val>
                                            <p:strVal val="#ppt_y"/>
                                          </p:val>
                                        </p:tav>
                                      </p:tavLst>
                                    </p:anim>
                                  </p:childTnLst>
                                </p:cTn>
                              </p:par>
                              <p:par>
                                <p:cTn id="69" presetID="2" presetClass="exit" presetSubtype="2" fill="hold" nodeType="withEffect">
                                  <p:stCondLst>
                                    <p:cond delay="0"/>
                                  </p:stCondLst>
                                  <p:childTnLst>
                                    <p:anim calcmode="lin" valueType="num">
                                      <p:cBhvr additive="base">
                                        <p:cTn id="70" dur="4500"/>
                                        <p:tgtEl>
                                          <p:spTgt spid="360"/>
                                        </p:tgtEl>
                                        <p:attrNameLst>
                                          <p:attrName>ppt_x</p:attrName>
                                        </p:attrNameLst>
                                      </p:cBhvr>
                                      <p:tavLst>
                                        <p:tav tm="0">
                                          <p:val>
                                            <p:strVal val="ppt_x"/>
                                          </p:val>
                                        </p:tav>
                                        <p:tav tm="100000">
                                          <p:val>
                                            <p:strVal val="1+ppt_w/2"/>
                                          </p:val>
                                        </p:tav>
                                      </p:tavLst>
                                    </p:anim>
                                    <p:anim calcmode="lin" valueType="num">
                                      <p:cBhvr additive="base">
                                        <p:cTn id="71" dur="4500"/>
                                        <p:tgtEl>
                                          <p:spTgt spid="360"/>
                                        </p:tgtEl>
                                        <p:attrNameLst>
                                          <p:attrName>ppt_y</p:attrName>
                                        </p:attrNameLst>
                                      </p:cBhvr>
                                      <p:tavLst>
                                        <p:tav tm="0">
                                          <p:val>
                                            <p:strVal val="ppt_y"/>
                                          </p:val>
                                        </p:tav>
                                        <p:tav tm="100000">
                                          <p:val>
                                            <p:strVal val="ppt_y"/>
                                          </p:val>
                                        </p:tav>
                                      </p:tavLst>
                                    </p:anim>
                                    <p:set>
                                      <p:cBhvr>
                                        <p:cTn id="72" dur="1" fill="hold">
                                          <p:stCondLst>
                                            <p:cond delay="4499"/>
                                          </p:stCondLst>
                                        </p:cTn>
                                        <p:tgtEl>
                                          <p:spTgt spid="360"/>
                                        </p:tgtEl>
                                        <p:attrNameLst>
                                          <p:attrName>style.visibility</p:attrName>
                                        </p:attrNameLst>
                                      </p:cBhvr>
                                      <p:to>
                                        <p:strVal val="hidden"/>
                                      </p:to>
                                    </p:set>
                                  </p:childTnLst>
                                </p:cTn>
                              </p:par>
                              <p:par>
                                <p:cTn id="73" presetID="8" presetClass="emph" presetSubtype="0" fill="hold" nodeType="withEffect">
                                  <p:stCondLst>
                                    <p:cond delay="0"/>
                                  </p:stCondLst>
                                  <p:childTnLst>
                                    <p:animRot by="21600000">
                                      <p:cBhvr>
                                        <p:cTn id="74" dur="4500" fill="hold"/>
                                        <p:tgtEl>
                                          <p:spTgt spid="360"/>
                                        </p:tgtEl>
                                        <p:attrNameLst>
                                          <p:attrName>r</p:attrName>
                                        </p:attrNameLst>
                                      </p:cBhvr>
                                    </p:animRot>
                                  </p:childTnLst>
                                </p:cTn>
                              </p:par>
                              <p:par>
                                <p:cTn id="75" presetID="2" presetClass="entr" presetSubtype="8" fill="hold" nodeType="withEffect">
                                  <p:stCondLst>
                                    <p:cond delay="0"/>
                                  </p:stCondLst>
                                  <p:childTnLst>
                                    <p:set>
                                      <p:cBhvr>
                                        <p:cTn id="76" dur="1" fill="hold">
                                          <p:stCondLst>
                                            <p:cond delay="0"/>
                                          </p:stCondLst>
                                        </p:cTn>
                                        <p:tgtEl>
                                          <p:spTgt spid="359"/>
                                        </p:tgtEl>
                                        <p:attrNameLst>
                                          <p:attrName>style.visibility</p:attrName>
                                        </p:attrNameLst>
                                      </p:cBhvr>
                                      <p:to>
                                        <p:strVal val="visible"/>
                                      </p:to>
                                    </p:set>
                                    <p:anim calcmode="lin" valueType="num">
                                      <p:cBhvr additive="base">
                                        <p:cTn id="77" dur="4500" fill="hold"/>
                                        <p:tgtEl>
                                          <p:spTgt spid="359"/>
                                        </p:tgtEl>
                                        <p:attrNameLst>
                                          <p:attrName>ppt_x</p:attrName>
                                        </p:attrNameLst>
                                      </p:cBhvr>
                                      <p:tavLst>
                                        <p:tav tm="0">
                                          <p:val>
                                            <p:strVal val="0-#ppt_w/2"/>
                                          </p:val>
                                        </p:tav>
                                        <p:tav tm="100000">
                                          <p:val>
                                            <p:strVal val="#ppt_x"/>
                                          </p:val>
                                        </p:tav>
                                      </p:tavLst>
                                    </p:anim>
                                    <p:anim calcmode="lin" valueType="num">
                                      <p:cBhvr additive="base">
                                        <p:cTn id="78" dur="4500" fill="hold"/>
                                        <p:tgtEl>
                                          <p:spTgt spid="359"/>
                                        </p:tgtEl>
                                        <p:attrNameLst>
                                          <p:attrName>ppt_y</p:attrName>
                                        </p:attrNameLst>
                                      </p:cBhvr>
                                      <p:tavLst>
                                        <p:tav tm="0">
                                          <p:val>
                                            <p:strVal val="#ppt_y"/>
                                          </p:val>
                                        </p:tav>
                                        <p:tav tm="100000">
                                          <p:val>
                                            <p:strVal val="#ppt_y"/>
                                          </p:val>
                                        </p:tav>
                                      </p:tavLst>
                                    </p:anim>
                                  </p:childTnLst>
                                </p:cTn>
                              </p:par>
                              <p:par>
                                <p:cTn id="79" presetID="2" presetClass="exit" presetSubtype="2" fill="hold" nodeType="withEffect">
                                  <p:stCondLst>
                                    <p:cond delay="0"/>
                                  </p:stCondLst>
                                  <p:childTnLst>
                                    <p:anim calcmode="lin" valueType="num">
                                      <p:cBhvr additive="base">
                                        <p:cTn id="80" dur="4500"/>
                                        <p:tgtEl>
                                          <p:spTgt spid="359"/>
                                        </p:tgtEl>
                                        <p:attrNameLst>
                                          <p:attrName>ppt_x</p:attrName>
                                        </p:attrNameLst>
                                      </p:cBhvr>
                                      <p:tavLst>
                                        <p:tav tm="0">
                                          <p:val>
                                            <p:strVal val="ppt_x"/>
                                          </p:val>
                                        </p:tav>
                                        <p:tav tm="100000">
                                          <p:val>
                                            <p:strVal val="1+ppt_w/2"/>
                                          </p:val>
                                        </p:tav>
                                      </p:tavLst>
                                    </p:anim>
                                    <p:anim calcmode="lin" valueType="num">
                                      <p:cBhvr additive="base">
                                        <p:cTn id="81" dur="4500"/>
                                        <p:tgtEl>
                                          <p:spTgt spid="359"/>
                                        </p:tgtEl>
                                        <p:attrNameLst>
                                          <p:attrName>ppt_y</p:attrName>
                                        </p:attrNameLst>
                                      </p:cBhvr>
                                      <p:tavLst>
                                        <p:tav tm="0">
                                          <p:val>
                                            <p:strVal val="ppt_y"/>
                                          </p:val>
                                        </p:tav>
                                        <p:tav tm="100000">
                                          <p:val>
                                            <p:strVal val="ppt_y"/>
                                          </p:val>
                                        </p:tav>
                                      </p:tavLst>
                                    </p:anim>
                                    <p:set>
                                      <p:cBhvr>
                                        <p:cTn id="82" dur="1" fill="hold">
                                          <p:stCondLst>
                                            <p:cond delay="4499"/>
                                          </p:stCondLst>
                                        </p:cTn>
                                        <p:tgtEl>
                                          <p:spTgt spid="359"/>
                                        </p:tgtEl>
                                        <p:attrNameLst>
                                          <p:attrName>style.visibility</p:attrName>
                                        </p:attrNameLst>
                                      </p:cBhvr>
                                      <p:to>
                                        <p:strVal val="hidden"/>
                                      </p:to>
                                    </p:set>
                                  </p:childTnLst>
                                </p:cTn>
                              </p:par>
                              <p:par>
                                <p:cTn id="83" presetID="8" presetClass="emph" presetSubtype="0" fill="hold" nodeType="withEffect">
                                  <p:stCondLst>
                                    <p:cond delay="0"/>
                                  </p:stCondLst>
                                  <p:childTnLst>
                                    <p:animRot by="21600000">
                                      <p:cBhvr>
                                        <p:cTn id="84" dur="4500" fill="hold"/>
                                        <p:tgtEl>
                                          <p:spTgt spid="359"/>
                                        </p:tgtEl>
                                        <p:attrNameLst>
                                          <p:attrName>r</p:attrName>
                                        </p:attrNameLst>
                                      </p:cBhvr>
                                    </p:animRot>
                                  </p:childTnLst>
                                </p:cTn>
                              </p:par>
                              <p:par>
                                <p:cTn id="85" presetID="2" presetClass="entr" presetSubtype="8" fill="hold" nodeType="withEffect">
                                  <p:stCondLst>
                                    <p:cond delay="0"/>
                                  </p:stCondLst>
                                  <p:childTnLst>
                                    <p:set>
                                      <p:cBhvr>
                                        <p:cTn id="86" dur="1" fill="hold">
                                          <p:stCondLst>
                                            <p:cond delay="0"/>
                                          </p:stCondLst>
                                        </p:cTn>
                                        <p:tgtEl>
                                          <p:spTgt spid="358"/>
                                        </p:tgtEl>
                                        <p:attrNameLst>
                                          <p:attrName>style.visibility</p:attrName>
                                        </p:attrNameLst>
                                      </p:cBhvr>
                                      <p:to>
                                        <p:strVal val="visible"/>
                                      </p:to>
                                    </p:set>
                                    <p:anim calcmode="lin" valueType="num">
                                      <p:cBhvr additive="base">
                                        <p:cTn id="87" dur="4500" fill="hold"/>
                                        <p:tgtEl>
                                          <p:spTgt spid="358"/>
                                        </p:tgtEl>
                                        <p:attrNameLst>
                                          <p:attrName>ppt_x</p:attrName>
                                        </p:attrNameLst>
                                      </p:cBhvr>
                                      <p:tavLst>
                                        <p:tav tm="0">
                                          <p:val>
                                            <p:strVal val="0-#ppt_w/2"/>
                                          </p:val>
                                        </p:tav>
                                        <p:tav tm="100000">
                                          <p:val>
                                            <p:strVal val="#ppt_x"/>
                                          </p:val>
                                        </p:tav>
                                      </p:tavLst>
                                    </p:anim>
                                    <p:anim calcmode="lin" valueType="num">
                                      <p:cBhvr additive="base">
                                        <p:cTn id="88" dur="4500" fill="hold"/>
                                        <p:tgtEl>
                                          <p:spTgt spid="358"/>
                                        </p:tgtEl>
                                        <p:attrNameLst>
                                          <p:attrName>ppt_y</p:attrName>
                                        </p:attrNameLst>
                                      </p:cBhvr>
                                      <p:tavLst>
                                        <p:tav tm="0">
                                          <p:val>
                                            <p:strVal val="#ppt_y"/>
                                          </p:val>
                                        </p:tav>
                                        <p:tav tm="100000">
                                          <p:val>
                                            <p:strVal val="#ppt_y"/>
                                          </p:val>
                                        </p:tav>
                                      </p:tavLst>
                                    </p:anim>
                                  </p:childTnLst>
                                </p:cTn>
                              </p:par>
                              <p:par>
                                <p:cTn id="89" presetID="2" presetClass="exit" presetSubtype="2" fill="hold" nodeType="withEffect">
                                  <p:stCondLst>
                                    <p:cond delay="0"/>
                                  </p:stCondLst>
                                  <p:childTnLst>
                                    <p:anim calcmode="lin" valueType="num">
                                      <p:cBhvr additive="base">
                                        <p:cTn id="90" dur="4500"/>
                                        <p:tgtEl>
                                          <p:spTgt spid="358"/>
                                        </p:tgtEl>
                                        <p:attrNameLst>
                                          <p:attrName>ppt_x</p:attrName>
                                        </p:attrNameLst>
                                      </p:cBhvr>
                                      <p:tavLst>
                                        <p:tav tm="0">
                                          <p:val>
                                            <p:strVal val="ppt_x"/>
                                          </p:val>
                                        </p:tav>
                                        <p:tav tm="100000">
                                          <p:val>
                                            <p:strVal val="1+ppt_w/2"/>
                                          </p:val>
                                        </p:tav>
                                      </p:tavLst>
                                    </p:anim>
                                    <p:anim calcmode="lin" valueType="num">
                                      <p:cBhvr additive="base">
                                        <p:cTn id="91" dur="4500"/>
                                        <p:tgtEl>
                                          <p:spTgt spid="358"/>
                                        </p:tgtEl>
                                        <p:attrNameLst>
                                          <p:attrName>ppt_y</p:attrName>
                                        </p:attrNameLst>
                                      </p:cBhvr>
                                      <p:tavLst>
                                        <p:tav tm="0">
                                          <p:val>
                                            <p:strVal val="ppt_y"/>
                                          </p:val>
                                        </p:tav>
                                        <p:tav tm="100000">
                                          <p:val>
                                            <p:strVal val="ppt_y"/>
                                          </p:val>
                                        </p:tav>
                                      </p:tavLst>
                                    </p:anim>
                                    <p:set>
                                      <p:cBhvr>
                                        <p:cTn id="92" dur="1" fill="hold">
                                          <p:stCondLst>
                                            <p:cond delay="4499"/>
                                          </p:stCondLst>
                                        </p:cTn>
                                        <p:tgtEl>
                                          <p:spTgt spid="358"/>
                                        </p:tgtEl>
                                        <p:attrNameLst>
                                          <p:attrName>style.visibility</p:attrName>
                                        </p:attrNameLst>
                                      </p:cBhvr>
                                      <p:to>
                                        <p:strVal val="hidden"/>
                                      </p:to>
                                    </p:set>
                                  </p:childTnLst>
                                </p:cTn>
                              </p:par>
                              <p:par>
                                <p:cTn id="93" presetID="8" presetClass="emph" presetSubtype="0" fill="hold" nodeType="withEffect">
                                  <p:stCondLst>
                                    <p:cond delay="0"/>
                                  </p:stCondLst>
                                  <p:childTnLst>
                                    <p:animRot by="21600000">
                                      <p:cBhvr>
                                        <p:cTn id="94" dur="4500" fill="hold"/>
                                        <p:tgtEl>
                                          <p:spTgt spid="358"/>
                                        </p:tgtEl>
                                        <p:attrNameLst>
                                          <p:attrName>r</p:attrName>
                                        </p:attrNameLst>
                                      </p:cBhvr>
                                    </p:animRot>
                                  </p:childTnLst>
                                </p:cTn>
                              </p:par>
                              <p:par>
                                <p:cTn id="95" presetID="2" presetClass="entr" presetSubtype="8" fill="hold" nodeType="withEffect">
                                  <p:stCondLst>
                                    <p:cond delay="0"/>
                                  </p:stCondLst>
                                  <p:childTnLst>
                                    <p:set>
                                      <p:cBhvr>
                                        <p:cTn id="96" dur="1" fill="hold">
                                          <p:stCondLst>
                                            <p:cond delay="0"/>
                                          </p:stCondLst>
                                        </p:cTn>
                                        <p:tgtEl>
                                          <p:spTgt spid="357"/>
                                        </p:tgtEl>
                                        <p:attrNameLst>
                                          <p:attrName>style.visibility</p:attrName>
                                        </p:attrNameLst>
                                      </p:cBhvr>
                                      <p:to>
                                        <p:strVal val="visible"/>
                                      </p:to>
                                    </p:set>
                                    <p:anim calcmode="lin" valueType="num">
                                      <p:cBhvr additive="base">
                                        <p:cTn id="97" dur="4500" fill="hold"/>
                                        <p:tgtEl>
                                          <p:spTgt spid="357"/>
                                        </p:tgtEl>
                                        <p:attrNameLst>
                                          <p:attrName>ppt_x</p:attrName>
                                        </p:attrNameLst>
                                      </p:cBhvr>
                                      <p:tavLst>
                                        <p:tav tm="0">
                                          <p:val>
                                            <p:strVal val="0-#ppt_w/2"/>
                                          </p:val>
                                        </p:tav>
                                        <p:tav tm="100000">
                                          <p:val>
                                            <p:strVal val="#ppt_x"/>
                                          </p:val>
                                        </p:tav>
                                      </p:tavLst>
                                    </p:anim>
                                    <p:anim calcmode="lin" valueType="num">
                                      <p:cBhvr additive="base">
                                        <p:cTn id="98" dur="4500" fill="hold"/>
                                        <p:tgtEl>
                                          <p:spTgt spid="357"/>
                                        </p:tgtEl>
                                        <p:attrNameLst>
                                          <p:attrName>ppt_y</p:attrName>
                                        </p:attrNameLst>
                                      </p:cBhvr>
                                      <p:tavLst>
                                        <p:tav tm="0">
                                          <p:val>
                                            <p:strVal val="#ppt_y"/>
                                          </p:val>
                                        </p:tav>
                                        <p:tav tm="100000">
                                          <p:val>
                                            <p:strVal val="#ppt_y"/>
                                          </p:val>
                                        </p:tav>
                                      </p:tavLst>
                                    </p:anim>
                                  </p:childTnLst>
                                </p:cTn>
                              </p:par>
                              <p:par>
                                <p:cTn id="99" presetID="2" presetClass="exit" presetSubtype="2" fill="hold" nodeType="withEffect">
                                  <p:stCondLst>
                                    <p:cond delay="0"/>
                                  </p:stCondLst>
                                  <p:childTnLst>
                                    <p:anim calcmode="lin" valueType="num">
                                      <p:cBhvr additive="base">
                                        <p:cTn id="100" dur="4500"/>
                                        <p:tgtEl>
                                          <p:spTgt spid="357"/>
                                        </p:tgtEl>
                                        <p:attrNameLst>
                                          <p:attrName>ppt_x</p:attrName>
                                        </p:attrNameLst>
                                      </p:cBhvr>
                                      <p:tavLst>
                                        <p:tav tm="0">
                                          <p:val>
                                            <p:strVal val="ppt_x"/>
                                          </p:val>
                                        </p:tav>
                                        <p:tav tm="100000">
                                          <p:val>
                                            <p:strVal val="1+ppt_w/2"/>
                                          </p:val>
                                        </p:tav>
                                      </p:tavLst>
                                    </p:anim>
                                    <p:anim calcmode="lin" valueType="num">
                                      <p:cBhvr additive="base">
                                        <p:cTn id="101" dur="4500"/>
                                        <p:tgtEl>
                                          <p:spTgt spid="357"/>
                                        </p:tgtEl>
                                        <p:attrNameLst>
                                          <p:attrName>ppt_y</p:attrName>
                                        </p:attrNameLst>
                                      </p:cBhvr>
                                      <p:tavLst>
                                        <p:tav tm="0">
                                          <p:val>
                                            <p:strVal val="ppt_y"/>
                                          </p:val>
                                        </p:tav>
                                        <p:tav tm="100000">
                                          <p:val>
                                            <p:strVal val="ppt_y"/>
                                          </p:val>
                                        </p:tav>
                                      </p:tavLst>
                                    </p:anim>
                                    <p:set>
                                      <p:cBhvr>
                                        <p:cTn id="102" dur="1" fill="hold">
                                          <p:stCondLst>
                                            <p:cond delay="4499"/>
                                          </p:stCondLst>
                                        </p:cTn>
                                        <p:tgtEl>
                                          <p:spTgt spid="357"/>
                                        </p:tgtEl>
                                        <p:attrNameLst>
                                          <p:attrName>style.visibility</p:attrName>
                                        </p:attrNameLst>
                                      </p:cBhvr>
                                      <p:to>
                                        <p:strVal val="hidden"/>
                                      </p:to>
                                    </p:set>
                                  </p:childTnLst>
                                </p:cTn>
                              </p:par>
                              <p:par>
                                <p:cTn id="103" presetID="8" presetClass="emph" presetSubtype="0" fill="hold" nodeType="withEffect">
                                  <p:stCondLst>
                                    <p:cond delay="0"/>
                                  </p:stCondLst>
                                  <p:childTnLst>
                                    <p:animRot by="21600000">
                                      <p:cBhvr>
                                        <p:cTn id="104" dur="4500" fill="hold"/>
                                        <p:tgtEl>
                                          <p:spTgt spid="357"/>
                                        </p:tgtEl>
                                        <p:attrNameLst>
                                          <p:attrName>r</p:attrName>
                                        </p:attrNameLst>
                                      </p:cBhvr>
                                    </p:animRot>
                                  </p:childTnLst>
                                </p:cTn>
                              </p:par>
                              <p:par>
                                <p:cTn id="105" presetID="2" presetClass="entr" presetSubtype="8" fill="hold" nodeType="withEffect">
                                  <p:stCondLst>
                                    <p:cond delay="0"/>
                                  </p:stCondLst>
                                  <p:childTnLst>
                                    <p:set>
                                      <p:cBhvr>
                                        <p:cTn id="106" dur="1" fill="hold">
                                          <p:stCondLst>
                                            <p:cond delay="0"/>
                                          </p:stCondLst>
                                        </p:cTn>
                                        <p:tgtEl>
                                          <p:spTgt spid="356"/>
                                        </p:tgtEl>
                                        <p:attrNameLst>
                                          <p:attrName>style.visibility</p:attrName>
                                        </p:attrNameLst>
                                      </p:cBhvr>
                                      <p:to>
                                        <p:strVal val="visible"/>
                                      </p:to>
                                    </p:set>
                                    <p:anim calcmode="lin" valueType="num">
                                      <p:cBhvr additive="base">
                                        <p:cTn id="107" dur="4500" fill="hold"/>
                                        <p:tgtEl>
                                          <p:spTgt spid="356"/>
                                        </p:tgtEl>
                                        <p:attrNameLst>
                                          <p:attrName>ppt_x</p:attrName>
                                        </p:attrNameLst>
                                      </p:cBhvr>
                                      <p:tavLst>
                                        <p:tav tm="0">
                                          <p:val>
                                            <p:strVal val="0-#ppt_w/2"/>
                                          </p:val>
                                        </p:tav>
                                        <p:tav tm="100000">
                                          <p:val>
                                            <p:strVal val="#ppt_x"/>
                                          </p:val>
                                        </p:tav>
                                      </p:tavLst>
                                    </p:anim>
                                    <p:anim calcmode="lin" valueType="num">
                                      <p:cBhvr additive="base">
                                        <p:cTn id="108" dur="4500" fill="hold"/>
                                        <p:tgtEl>
                                          <p:spTgt spid="356"/>
                                        </p:tgtEl>
                                        <p:attrNameLst>
                                          <p:attrName>ppt_y</p:attrName>
                                        </p:attrNameLst>
                                      </p:cBhvr>
                                      <p:tavLst>
                                        <p:tav tm="0">
                                          <p:val>
                                            <p:strVal val="#ppt_y"/>
                                          </p:val>
                                        </p:tav>
                                        <p:tav tm="100000">
                                          <p:val>
                                            <p:strVal val="#ppt_y"/>
                                          </p:val>
                                        </p:tav>
                                      </p:tavLst>
                                    </p:anim>
                                  </p:childTnLst>
                                </p:cTn>
                              </p:par>
                              <p:par>
                                <p:cTn id="109" presetID="2" presetClass="exit" presetSubtype="2" fill="hold" nodeType="withEffect">
                                  <p:stCondLst>
                                    <p:cond delay="0"/>
                                  </p:stCondLst>
                                  <p:childTnLst>
                                    <p:anim calcmode="lin" valueType="num">
                                      <p:cBhvr additive="base">
                                        <p:cTn id="110" dur="4500"/>
                                        <p:tgtEl>
                                          <p:spTgt spid="356"/>
                                        </p:tgtEl>
                                        <p:attrNameLst>
                                          <p:attrName>ppt_x</p:attrName>
                                        </p:attrNameLst>
                                      </p:cBhvr>
                                      <p:tavLst>
                                        <p:tav tm="0">
                                          <p:val>
                                            <p:strVal val="ppt_x"/>
                                          </p:val>
                                        </p:tav>
                                        <p:tav tm="100000">
                                          <p:val>
                                            <p:strVal val="1+ppt_w/2"/>
                                          </p:val>
                                        </p:tav>
                                      </p:tavLst>
                                    </p:anim>
                                    <p:anim calcmode="lin" valueType="num">
                                      <p:cBhvr additive="base">
                                        <p:cTn id="111" dur="4500"/>
                                        <p:tgtEl>
                                          <p:spTgt spid="356"/>
                                        </p:tgtEl>
                                        <p:attrNameLst>
                                          <p:attrName>ppt_y</p:attrName>
                                        </p:attrNameLst>
                                      </p:cBhvr>
                                      <p:tavLst>
                                        <p:tav tm="0">
                                          <p:val>
                                            <p:strVal val="ppt_y"/>
                                          </p:val>
                                        </p:tav>
                                        <p:tav tm="100000">
                                          <p:val>
                                            <p:strVal val="ppt_y"/>
                                          </p:val>
                                        </p:tav>
                                      </p:tavLst>
                                    </p:anim>
                                    <p:set>
                                      <p:cBhvr>
                                        <p:cTn id="112" dur="1" fill="hold">
                                          <p:stCondLst>
                                            <p:cond delay="4499"/>
                                          </p:stCondLst>
                                        </p:cTn>
                                        <p:tgtEl>
                                          <p:spTgt spid="356"/>
                                        </p:tgtEl>
                                        <p:attrNameLst>
                                          <p:attrName>style.visibility</p:attrName>
                                        </p:attrNameLst>
                                      </p:cBhvr>
                                      <p:to>
                                        <p:strVal val="hidden"/>
                                      </p:to>
                                    </p:set>
                                  </p:childTnLst>
                                </p:cTn>
                              </p:par>
                              <p:par>
                                <p:cTn id="113" presetID="8" presetClass="emph" presetSubtype="0" fill="hold" nodeType="withEffect">
                                  <p:stCondLst>
                                    <p:cond delay="0"/>
                                  </p:stCondLst>
                                  <p:childTnLst>
                                    <p:animRot by="21600000">
                                      <p:cBhvr>
                                        <p:cTn id="114" dur="4500" fill="hold"/>
                                        <p:tgtEl>
                                          <p:spTgt spid="356"/>
                                        </p:tgtEl>
                                        <p:attrNameLst>
                                          <p:attrName>r</p:attrName>
                                        </p:attrNameLst>
                                      </p:cBhvr>
                                    </p:animRot>
                                  </p:childTnLst>
                                </p:cTn>
                              </p:par>
                              <p:par>
                                <p:cTn id="115" presetID="2" presetClass="entr" presetSubtype="8" fill="hold" nodeType="withEffect">
                                  <p:stCondLst>
                                    <p:cond delay="0"/>
                                  </p:stCondLst>
                                  <p:childTnLst>
                                    <p:set>
                                      <p:cBhvr>
                                        <p:cTn id="116" dur="1" fill="hold">
                                          <p:stCondLst>
                                            <p:cond delay="0"/>
                                          </p:stCondLst>
                                        </p:cTn>
                                        <p:tgtEl>
                                          <p:spTgt spid="355"/>
                                        </p:tgtEl>
                                        <p:attrNameLst>
                                          <p:attrName>style.visibility</p:attrName>
                                        </p:attrNameLst>
                                      </p:cBhvr>
                                      <p:to>
                                        <p:strVal val="visible"/>
                                      </p:to>
                                    </p:set>
                                    <p:anim calcmode="lin" valueType="num">
                                      <p:cBhvr additive="base">
                                        <p:cTn id="117" dur="4500" fill="hold"/>
                                        <p:tgtEl>
                                          <p:spTgt spid="355"/>
                                        </p:tgtEl>
                                        <p:attrNameLst>
                                          <p:attrName>ppt_x</p:attrName>
                                        </p:attrNameLst>
                                      </p:cBhvr>
                                      <p:tavLst>
                                        <p:tav tm="0">
                                          <p:val>
                                            <p:strVal val="0-#ppt_w/2"/>
                                          </p:val>
                                        </p:tav>
                                        <p:tav tm="100000">
                                          <p:val>
                                            <p:strVal val="#ppt_x"/>
                                          </p:val>
                                        </p:tav>
                                      </p:tavLst>
                                    </p:anim>
                                    <p:anim calcmode="lin" valueType="num">
                                      <p:cBhvr additive="base">
                                        <p:cTn id="118" dur="4500" fill="hold"/>
                                        <p:tgtEl>
                                          <p:spTgt spid="355"/>
                                        </p:tgtEl>
                                        <p:attrNameLst>
                                          <p:attrName>ppt_y</p:attrName>
                                        </p:attrNameLst>
                                      </p:cBhvr>
                                      <p:tavLst>
                                        <p:tav tm="0">
                                          <p:val>
                                            <p:strVal val="#ppt_y"/>
                                          </p:val>
                                        </p:tav>
                                        <p:tav tm="100000">
                                          <p:val>
                                            <p:strVal val="#ppt_y"/>
                                          </p:val>
                                        </p:tav>
                                      </p:tavLst>
                                    </p:anim>
                                  </p:childTnLst>
                                </p:cTn>
                              </p:par>
                              <p:par>
                                <p:cTn id="119" presetID="2" presetClass="exit" presetSubtype="2" fill="hold" nodeType="withEffect">
                                  <p:stCondLst>
                                    <p:cond delay="0"/>
                                  </p:stCondLst>
                                  <p:childTnLst>
                                    <p:anim calcmode="lin" valueType="num">
                                      <p:cBhvr additive="base">
                                        <p:cTn id="120" dur="4500"/>
                                        <p:tgtEl>
                                          <p:spTgt spid="355"/>
                                        </p:tgtEl>
                                        <p:attrNameLst>
                                          <p:attrName>ppt_x</p:attrName>
                                        </p:attrNameLst>
                                      </p:cBhvr>
                                      <p:tavLst>
                                        <p:tav tm="0">
                                          <p:val>
                                            <p:strVal val="ppt_x"/>
                                          </p:val>
                                        </p:tav>
                                        <p:tav tm="100000">
                                          <p:val>
                                            <p:strVal val="1+ppt_w/2"/>
                                          </p:val>
                                        </p:tav>
                                      </p:tavLst>
                                    </p:anim>
                                    <p:anim calcmode="lin" valueType="num">
                                      <p:cBhvr additive="base">
                                        <p:cTn id="121" dur="4500"/>
                                        <p:tgtEl>
                                          <p:spTgt spid="355"/>
                                        </p:tgtEl>
                                        <p:attrNameLst>
                                          <p:attrName>ppt_y</p:attrName>
                                        </p:attrNameLst>
                                      </p:cBhvr>
                                      <p:tavLst>
                                        <p:tav tm="0">
                                          <p:val>
                                            <p:strVal val="ppt_y"/>
                                          </p:val>
                                        </p:tav>
                                        <p:tav tm="100000">
                                          <p:val>
                                            <p:strVal val="ppt_y"/>
                                          </p:val>
                                        </p:tav>
                                      </p:tavLst>
                                    </p:anim>
                                    <p:set>
                                      <p:cBhvr>
                                        <p:cTn id="122" dur="1" fill="hold">
                                          <p:stCondLst>
                                            <p:cond delay="4499"/>
                                          </p:stCondLst>
                                        </p:cTn>
                                        <p:tgtEl>
                                          <p:spTgt spid="355"/>
                                        </p:tgtEl>
                                        <p:attrNameLst>
                                          <p:attrName>style.visibility</p:attrName>
                                        </p:attrNameLst>
                                      </p:cBhvr>
                                      <p:to>
                                        <p:strVal val="hidden"/>
                                      </p:to>
                                    </p:set>
                                  </p:childTnLst>
                                </p:cTn>
                              </p:par>
                              <p:par>
                                <p:cTn id="123" presetID="8" presetClass="emph" presetSubtype="0" fill="hold" nodeType="withEffect">
                                  <p:stCondLst>
                                    <p:cond delay="0"/>
                                  </p:stCondLst>
                                  <p:childTnLst>
                                    <p:animRot by="21600000">
                                      <p:cBhvr>
                                        <p:cTn id="124" dur="4500" fill="hold"/>
                                        <p:tgtEl>
                                          <p:spTgt spid="355"/>
                                        </p:tgtEl>
                                        <p:attrNameLst>
                                          <p:attrName>r</p:attrName>
                                        </p:attrNameLst>
                                      </p:cBhvr>
                                    </p:animRot>
                                  </p:childTnLst>
                                </p:cTn>
                              </p:par>
                              <p:par>
                                <p:cTn id="125" presetID="2" presetClass="entr" presetSubtype="8" fill="hold" nodeType="withEffect">
                                  <p:stCondLst>
                                    <p:cond delay="0"/>
                                  </p:stCondLst>
                                  <p:childTnLst>
                                    <p:set>
                                      <p:cBhvr>
                                        <p:cTn id="126" dur="1" fill="hold">
                                          <p:stCondLst>
                                            <p:cond delay="0"/>
                                          </p:stCondLst>
                                        </p:cTn>
                                        <p:tgtEl>
                                          <p:spTgt spid="354"/>
                                        </p:tgtEl>
                                        <p:attrNameLst>
                                          <p:attrName>style.visibility</p:attrName>
                                        </p:attrNameLst>
                                      </p:cBhvr>
                                      <p:to>
                                        <p:strVal val="visible"/>
                                      </p:to>
                                    </p:set>
                                    <p:anim calcmode="lin" valueType="num">
                                      <p:cBhvr additive="base">
                                        <p:cTn id="127" dur="4500" fill="hold"/>
                                        <p:tgtEl>
                                          <p:spTgt spid="354"/>
                                        </p:tgtEl>
                                        <p:attrNameLst>
                                          <p:attrName>ppt_x</p:attrName>
                                        </p:attrNameLst>
                                      </p:cBhvr>
                                      <p:tavLst>
                                        <p:tav tm="0">
                                          <p:val>
                                            <p:strVal val="0-#ppt_w/2"/>
                                          </p:val>
                                        </p:tav>
                                        <p:tav tm="100000">
                                          <p:val>
                                            <p:strVal val="#ppt_x"/>
                                          </p:val>
                                        </p:tav>
                                      </p:tavLst>
                                    </p:anim>
                                    <p:anim calcmode="lin" valueType="num">
                                      <p:cBhvr additive="base">
                                        <p:cTn id="128" dur="4500" fill="hold"/>
                                        <p:tgtEl>
                                          <p:spTgt spid="354"/>
                                        </p:tgtEl>
                                        <p:attrNameLst>
                                          <p:attrName>ppt_y</p:attrName>
                                        </p:attrNameLst>
                                      </p:cBhvr>
                                      <p:tavLst>
                                        <p:tav tm="0">
                                          <p:val>
                                            <p:strVal val="#ppt_y"/>
                                          </p:val>
                                        </p:tav>
                                        <p:tav tm="100000">
                                          <p:val>
                                            <p:strVal val="#ppt_y"/>
                                          </p:val>
                                        </p:tav>
                                      </p:tavLst>
                                    </p:anim>
                                  </p:childTnLst>
                                </p:cTn>
                              </p:par>
                              <p:par>
                                <p:cTn id="129" presetID="2" presetClass="exit" presetSubtype="2" fill="hold" nodeType="withEffect">
                                  <p:stCondLst>
                                    <p:cond delay="0"/>
                                  </p:stCondLst>
                                  <p:childTnLst>
                                    <p:anim calcmode="lin" valueType="num">
                                      <p:cBhvr additive="base">
                                        <p:cTn id="130" dur="4500"/>
                                        <p:tgtEl>
                                          <p:spTgt spid="354"/>
                                        </p:tgtEl>
                                        <p:attrNameLst>
                                          <p:attrName>ppt_x</p:attrName>
                                        </p:attrNameLst>
                                      </p:cBhvr>
                                      <p:tavLst>
                                        <p:tav tm="0">
                                          <p:val>
                                            <p:strVal val="ppt_x"/>
                                          </p:val>
                                        </p:tav>
                                        <p:tav tm="100000">
                                          <p:val>
                                            <p:strVal val="1+ppt_w/2"/>
                                          </p:val>
                                        </p:tav>
                                      </p:tavLst>
                                    </p:anim>
                                    <p:anim calcmode="lin" valueType="num">
                                      <p:cBhvr additive="base">
                                        <p:cTn id="131" dur="4500"/>
                                        <p:tgtEl>
                                          <p:spTgt spid="354"/>
                                        </p:tgtEl>
                                        <p:attrNameLst>
                                          <p:attrName>ppt_y</p:attrName>
                                        </p:attrNameLst>
                                      </p:cBhvr>
                                      <p:tavLst>
                                        <p:tav tm="0">
                                          <p:val>
                                            <p:strVal val="ppt_y"/>
                                          </p:val>
                                        </p:tav>
                                        <p:tav tm="100000">
                                          <p:val>
                                            <p:strVal val="ppt_y"/>
                                          </p:val>
                                        </p:tav>
                                      </p:tavLst>
                                    </p:anim>
                                    <p:set>
                                      <p:cBhvr>
                                        <p:cTn id="132" dur="1" fill="hold">
                                          <p:stCondLst>
                                            <p:cond delay="4499"/>
                                          </p:stCondLst>
                                        </p:cTn>
                                        <p:tgtEl>
                                          <p:spTgt spid="354"/>
                                        </p:tgtEl>
                                        <p:attrNameLst>
                                          <p:attrName>style.visibility</p:attrName>
                                        </p:attrNameLst>
                                      </p:cBhvr>
                                      <p:to>
                                        <p:strVal val="hidden"/>
                                      </p:to>
                                    </p:set>
                                  </p:childTnLst>
                                </p:cTn>
                              </p:par>
                              <p:par>
                                <p:cTn id="133" presetID="8" presetClass="emph" presetSubtype="0" fill="hold" nodeType="withEffect">
                                  <p:stCondLst>
                                    <p:cond delay="0"/>
                                  </p:stCondLst>
                                  <p:childTnLst>
                                    <p:animRot by="21600000">
                                      <p:cBhvr>
                                        <p:cTn id="134" dur="4500" fill="hold"/>
                                        <p:tgtEl>
                                          <p:spTgt spid="354"/>
                                        </p:tgtEl>
                                        <p:attrNameLst>
                                          <p:attrName>r</p:attrName>
                                        </p:attrNameLst>
                                      </p:cBhvr>
                                    </p:animRot>
                                  </p:childTnLst>
                                </p:cTn>
                              </p:par>
                              <p:par>
                                <p:cTn id="135" presetID="2" presetClass="entr" presetSubtype="8" fill="hold" nodeType="withEffect">
                                  <p:stCondLst>
                                    <p:cond delay="0"/>
                                  </p:stCondLst>
                                  <p:childTnLst>
                                    <p:set>
                                      <p:cBhvr>
                                        <p:cTn id="136" dur="1" fill="hold">
                                          <p:stCondLst>
                                            <p:cond delay="0"/>
                                          </p:stCondLst>
                                        </p:cTn>
                                        <p:tgtEl>
                                          <p:spTgt spid="353"/>
                                        </p:tgtEl>
                                        <p:attrNameLst>
                                          <p:attrName>style.visibility</p:attrName>
                                        </p:attrNameLst>
                                      </p:cBhvr>
                                      <p:to>
                                        <p:strVal val="visible"/>
                                      </p:to>
                                    </p:set>
                                    <p:anim calcmode="lin" valueType="num">
                                      <p:cBhvr additive="base">
                                        <p:cTn id="137" dur="4500" fill="hold"/>
                                        <p:tgtEl>
                                          <p:spTgt spid="353"/>
                                        </p:tgtEl>
                                        <p:attrNameLst>
                                          <p:attrName>ppt_x</p:attrName>
                                        </p:attrNameLst>
                                      </p:cBhvr>
                                      <p:tavLst>
                                        <p:tav tm="0">
                                          <p:val>
                                            <p:strVal val="0-#ppt_w/2"/>
                                          </p:val>
                                        </p:tav>
                                        <p:tav tm="100000">
                                          <p:val>
                                            <p:strVal val="#ppt_x"/>
                                          </p:val>
                                        </p:tav>
                                      </p:tavLst>
                                    </p:anim>
                                    <p:anim calcmode="lin" valueType="num">
                                      <p:cBhvr additive="base">
                                        <p:cTn id="138" dur="4500" fill="hold"/>
                                        <p:tgtEl>
                                          <p:spTgt spid="353"/>
                                        </p:tgtEl>
                                        <p:attrNameLst>
                                          <p:attrName>ppt_y</p:attrName>
                                        </p:attrNameLst>
                                      </p:cBhvr>
                                      <p:tavLst>
                                        <p:tav tm="0">
                                          <p:val>
                                            <p:strVal val="#ppt_y"/>
                                          </p:val>
                                        </p:tav>
                                        <p:tav tm="100000">
                                          <p:val>
                                            <p:strVal val="#ppt_y"/>
                                          </p:val>
                                        </p:tav>
                                      </p:tavLst>
                                    </p:anim>
                                  </p:childTnLst>
                                </p:cTn>
                              </p:par>
                              <p:par>
                                <p:cTn id="139" presetID="2" presetClass="exit" presetSubtype="2" fill="hold" nodeType="withEffect">
                                  <p:stCondLst>
                                    <p:cond delay="0"/>
                                  </p:stCondLst>
                                  <p:childTnLst>
                                    <p:anim calcmode="lin" valueType="num">
                                      <p:cBhvr additive="base">
                                        <p:cTn id="140" dur="4500"/>
                                        <p:tgtEl>
                                          <p:spTgt spid="353"/>
                                        </p:tgtEl>
                                        <p:attrNameLst>
                                          <p:attrName>ppt_x</p:attrName>
                                        </p:attrNameLst>
                                      </p:cBhvr>
                                      <p:tavLst>
                                        <p:tav tm="0">
                                          <p:val>
                                            <p:strVal val="ppt_x"/>
                                          </p:val>
                                        </p:tav>
                                        <p:tav tm="100000">
                                          <p:val>
                                            <p:strVal val="1+ppt_w/2"/>
                                          </p:val>
                                        </p:tav>
                                      </p:tavLst>
                                    </p:anim>
                                    <p:anim calcmode="lin" valueType="num">
                                      <p:cBhvr additive="base">
                                        <p:cTn id="141" dur="4500"/>
                                        <p:tgtEl>
                                          <p:spTgt spid="353"/>
                                        </p:tgtEl>
                                        <p:attrNameLst>
                                          <p:attrName>ppt_y</p:attrName>
                                        </p:attrNameLst>
                                      </p:cBhvr>
                                      <p:tavLst>
                                        <p:tav tm="0">
                                          <p:val>
                                            <p:strVal val="ppt_y"/>
                                          </p:val>
                                        </p:tav>
                                        <p:tav tm="100000">
                                          <p:val>
                                            <p:strVal val="ppt_y"/>
                                          </p:val>
                                        </p:tav>
                                      </p:tavLst>
                                    </p:anim>
                                    <p:set>
                                      <p:cBhvr>
                                        <p:cTn id="142" dur="1" fill="hold">
                                          <p:stCondLst>
                                            <p:cond delay="4499"/>
                                          </p:stCondLst>
                                        </p:cTn>
                                        <p:tgtEl>
                                          <p:spTgt spid="353"/>
                                        </p:tgtEl>
                                        <p:attrNameLst>
                                          <p:attrName>style.visibility</p:attrName>
                                        </p:attrNameLst>
                                      </p:cBhvr>
                                      <p:to>
                                        <p:strVal val="hidden"/>
                                      </p:to>
                                    </p:set>
                                  </p:childTnLst>
                                </p:cTn>
                              </p:par>
                              <p:par>
                                <p:cTn id="143" presetID="8" presetClass="emph" presetSubtype="0" fill="hold" nodeType="withEffect">
                                  <p:stCondLst>
                                    <p:cond delay="0"/>
                                  </p:stCondLst>
                                  <p:childTnLst>
                                    <p:animRot by="21600000">
                                      <p:cBhvr>
                                        <p:cTn id="144" dur="4500" fill="hold"/>
                                        <p:tgtEl>
                                          <p:spTgt spid="353"/>
                                        </p:tgtEl>
                                        <p:attrNameLst>
                                          <p:attrName>r</p:attrName>
                                        </p:attrNameLst>
                                      </p:cBhvr>
                                    </p:animRot>
                                  </p:childTnLst>
                                </p:cTn>
                              </p:par>
                              <p:par>
                                <p:cTn id="145" presetID="2" presetClass="entr" presetSubtype="8" fill="hold" nodeType="withEffect">
                                  <p:stCondLst>
                                    <p:cond delay="0"/>
                                  </p:stCondLst>
                                  <p:childTnLst>
                                    <p:set>
                                      <p:cBhvr>
                                        <p:cTn id="146" dur="1" fill="hold">
                                          <p:stCondLst>
                                            <p:cond delay="0"/>
                                          </p:stCondLst>
                                        </p:cTn>
                                        <p:tgtEl>
                                          <p:spTgt spid="352"/>
                                        </p:tgtEl>
                                        <p:attrNameLst>
                                          <p:attrName>style.visibility</p:attrName>
                                        </p:attrNameLst>
                                      </p:cBhvr>
                                      <p:to>
                                        <p:strVal val="visible"/>
                                      </p:to>
                                    </p:set>
                                    <p:anim calcmode="lin" valueType="num">
                                      <p:cBhvr additive="base">
                                        <p:cTn id="147" dur="4500" fill="hold"/>
                                        <p:tgtEl>
                                          <p:spTgt spid="352"/>
                                        </p:tgtEl>
                                        <p:attrNameLst>
                                          <p:attrName>ppt_x</p:attrName>
                                        </p:attrNameLst>
                                      </p:cBhvr>
                                      <p:tavLst>
                                        <p:tav tm="0">
                                          <p:val>
                                            <p:strVal val="0-#ppt_w/2"/>
                                          </p:val>
                                        </p:tav>
                                        <p:tav tm="100000">
                                          <p:val>
                                            <p:strVal val="#ppt_x"/>
                                          </p:val>
                                        </p:tav>
                                      </p:tavLst>
                                    </p:anim>
                                    <p:anim calcmode="lin" valueType="num">
                                      <p:cBhvr additive="base">
                                        <p:cTn id="148" dur="4500" fill="hold"/>
                                        <p:tgtEl>
                                          <p:spTgt spid="352"/>
                                        </p:tgtEl>
                                        <p:attrNameLst>
                                          <p:attrName>ppt_y</p:attrName>
                                        </p:attrNameLst>
                                      </p:cBhvr>
                                      <p:tavLst>
                                        <p:tav tm="0">
                                          <p:val>
                                            <p:strVal val="#ppt_y"/>
                                          </p:val>
                                        </p:tav>
                                        <p:tav tm="100000">
                                          <p:val>
                                            <p:strVal val="#ppt_y"/>
                                          </p:val>
                                        </p:tav>
                                      </p:tavLst>
                                    </p:anim>
                                  </p:childTnLst>
                                </p:cTn>
                              </p:par>
                              <p:par>
                                <p:cTn id="149" presetID="2" presetClass="exit" presetSubtype="2" fill="hold" nodeType="withEffect">
                                  <p:stCondLst>
                                    <p:cond delay="0"/>
                                  </p:stCondLst>
                                  <p:childTnLst>
                                    <p:anim calcmode="lin" valueType="num">
                                      <p:cBhvr additive="base">
                                        <p:cTn id="150" dur="4500"/>
                                        <p:tgtEl>
                                          <p:spTgt spid="352"/>
                                        </p:tgtEl>
                                        <p:attrNameLst>
                                          <p:attrName>ppt_x</p:attrName>
                                        </p:attrNameLst>
                                      </p:cBhvr>
                                      <p:tavLst>
                                        <p:tav tm="0">
                                          <p:val>
                                            <p:strVal val="ppt_x"/>
                                          </p:val>
                                        </p:tav>
                                        <p:tav tm="100000">
                                          <p:val>
                                            <p:strVal val="1+ppt_w/2"/>
                                          </p:val>
                                        </p:tav>
                                      </p:tavLst>
                                    </p:anim>
                                    <p:anim calcmode="lin" valueType="num">
                                      <p:cBhvr additive="base">
                                        <p:cTn id="151" dur="4500"/>
                                        <p:tgtEl>
                                          <p:spTgt spid="352"/>
                                        </p:tgtEl>
                                        <p:attrNameLst>
                                          <p:attrName>ppt_y</p:attrName>
                                        </p:attrNameLst>
                                      </p:cBhvr>
                                      <p:tavLst>
                                        <p:tav tm="0">
                                          <p:val>
                                            <p:strVal val="ppt_y"/>
                                          </p:val>
                                        </p:tav>
                                        <p:tav tm="100000">
                                          <p:val>
                                            <p:strVal val="ppt_y"/>
                                          </p:val>
                                        </p:tav>
                                      </p:tavLst>
                                    </p:anim>
                                    <p:set>
                                      <p:cBhvr>
                                        <p:cTn id="152" dur="1" fill="hold">
                                          <p:stCondLst>
                                            <p:cond delay="4499"/>
                                          </p:stCondLst>
                                        </p:cTn>
                                        <p:tgtEl>
                                          <p:spTgt spid="352"/>
                                        </p:tgtEl>
                                        <p:attrNameLst>
                                          <p:attrName>style.visibility</p:attrName>
                                        </p:attrNameLst>
                                      </p:cBhvr>
                                      <p:to>
                                        <p:strVal val="hidden"/>
                                      </p:to>
                                    </p:set>
                                  </p:childTnLst>
                                </p:cTn>
                              </p:par>
                              <p:par>
                                <p:cTn id="153" presetID="8" presetClass="emph" presetSubtype="0" fill="hold" nodeType="withEffect">
                                  <p:stCondLst>
                                    <p:cond delay="0"/>
                                  </p:stCondLst>
                                  <p:childTnLst>
                                    <p:animRot by="21600000">
                                      <p:cBhvr>
                                        <p:cTn id="154" dur="4500" fill="hold"/>
                                        <p:tgtEl>
                                          <p:spTgt spid="352"/>
                                        </p:tgtEl>
                                        <p:attrNameLst>
                                          <p:attrName>r</p:attrName>
                                        </p:attrNameLst>
                                      </p:cBhvr>
                                    </p:animRot>
                                  </p:childTnLst>
                                </p:cTn>
                              </p:par>
                              <p:par>
                                <p:cTn id="155" presetID="2" presetClass="entr" presetSubtype="8" fill="hold" nodeType="withEffect">
                                  <p:stCondLst>
                                    <p:cond delay="0"/>
                                  </p:stCondLst>
                                  <p:childTnLst>
                                    <p:set>
                                      <p:cBhvr>
                                        <p:cTn id="156" dur="1" fill="hold">
                                          <p:stCondLst>
                                            <p:cond delay="0"/>
                                          </p:stCondLst>
                                        </p:cTn>
                                        <p:tgtEl>
                                          <p:spTgt spid="351"/>
                                        </p:tgtEl>
                                        <p:attrNameLst>
                                          <p:attrName>style.visibility</p:attrName>
                                        </p:attrNameLst>
                                      </p:cBhvr>
                                      <p:to>
                                        <p:strVal val="visible"/>
                                      </p:to>
                                    </p:set>
                                    <p:anim calcmode="lin" valueType="num">
                                      <p:cBhvr additive="base">
                                        <p:cTn id="157" dur="4500" fill="hold"/>
                                        <p:tgtEl>
                                          <p:spTgt spid="351"/>
                                        </p:tgtEl>
                                        <p:attrNameLst>
                                          <p:attrName>ppt_x</p:attrName>
                                        </p:attrNameLst>
                                      </p:cBhvr>
                                      <p:tavLst>
                                        <p:tav tm="0">
                                          <p:val>
                                            <p:strVal val="0-#ppt_w/2"/>
                                          </p:val>
                                        </p:tav>
                                        <p:tav tm="100000">
                                          <p:val>
                                            <p:strVal val="#ppt_x"/>
                                          </p:val>
                                        </p:tav>
                                      </p:tavLst>
                                    </p:anim>
                                    <p:anim calcmode="lin" valueType="num">
                                      <p:cBhvr additive="base">
                                        <p:cTn id="158" dur="4500" fill="hold"/>
                                        <p:tgtEl>
                                          <p:spTgt spid="351"/>
                                        </p:tgtEl>
                                        <p:attrNameLst>
                                          <p:attrName>ppt_y</p:attrName>
                                        </p:attrNameLst>
                                      </p:cBhvr>
                                      <p:tavLst>
                                        <p:tav tm="0">
                                          <p:val>
                                            <p:strVal val="#ppt_y"/>
                                          </p:val>
                                        </p:tav>
                                        <p:tav tm="100000">
                                          <p:val>
                                            <p:strVal val="#ppt_y"/>
                                          </p:val>
                                        </p:tav>
                                      </p:tavLst>
                                    </p:anim>
                                  </p:childTnLst>
                                </p:cTn>
                              </p:par>
                              <p:par>
                                <p:cTn id="159" presetID="2" presetClass="exit" presetSubtype="2" fill="hold" nodeType="withEffect">
                                  <p:stCondLst>
                                    <p:cond delay="0"/>
                                  </p:stCondLst>
                                  <p:childTnLst>
                                    <p:anim calcmode="lin" valueType="num">
                                      <p:cBhvr additive="base">
                                        <p:cTn id="160" dur="4500"/>
                                        <p:tgtEl>
                                          <p:spTgt spid="351"/>
                                        </p:tgtEl>
                                        <p:attrNameLst>
                                          <p:attrName>ppt_x</p:attrName>
                                        </p:attrNameLst>
                                      </p:cBhvr>
                                      <p:tavLst>
                                        <p:tav tm="0">
                                          <p:val>
                                            <p:strVal val="ppt_x"/>
                                          </p:val>
                                        </p:tav>
                                        <p:tav tm="100000">
                                          <p:val>
                                            <p:strVal val="1+ppt_w/2"/>
                                          </p:val>
                                        </p:tav>
                                      </p:tavLst>
                                    </p:anim>
                                    <p:anim calcmode="lin" valueType="num">
                                      <p:cBhvr additive="base">
                                        <p:cTn id="161" dur="4500"/>
                                        <p:tgtEl>
                                          <p:spTgt spid="351"/>
                                        </p:tgtEl>
                                        <p:attrNameLst>
                                          <p:attrName>ppt_y</p:attrName>
                                        </p:attrNameLst>
                                      </p:cBhvr>
                                      <p:tavLst>
                                        <p:tav tm="0">
                                          <p:val>
                                            <p:strVal val="ppt_y"/>
                                          </p:val>
                                        </p:tav>
                                        <p:tav tm="100000">
                                          <p:val>
                                            <p:strVal val="ppt_y"/>
                                          </p:val>
                                        </p:tav>
                                      </p:tavLst>
                                    </p:anim>
                                    <p:set>
                                      <p:cBhvr>
                                        <p:cTn id="162" dur="1" fill="hold">
                                          <p:stCondLst>
                                            <p:cond delay="4499"/>
                                          </p:stCondLst>
                                        </p:cTn>
                                        <p:tgtEl>
                                          <p:spTgt spid="351"/>
                                        </p:tgtEl>
                                        <p:attrNameLst>
                                          <p:attrName>style.visibility</p:attrName>
                                        </p:attrNameLst>
                                      </p:cBhvr>
                                      <p:to>
                                        <p:strVal val="hidden"/>
                                      </p:to>
                                    </p:set>
                                  </p:childTnLst>
                                </p:cTn>
                              </p:par>
                              <p:par>
                                <p:cTn id="163" presetID="8" presetClass="emph" presetSubtype="0" fill="hold" nodeType="withEffect">
                                  <p:stCondLst>
                                    <p:cond delay="0"/>
                                  </p:stCondLst>
                                  <p:childTnLst>
                                    <p:animRot by="21600000">
                                      <p:cBhvr>
                                        <p:cTn id="164" dur="4500" fill="hold"/>
                                        <p:tgtEl>
                                          <p:spTgt spid="351"/>
                                        </p:tgtEl>
                                        <p:attrNameLst>
                                          <p:attrName>r</p:attrName>
                                        </p:attrNameLst>
                                      </p:cBhvr>
                                    </p:animRot>
                                  </p:childTnLst>
                                </p:cTn>
                              </p:par>
                              <p:par>
                                <p:cTn id="165" presetID="2" presetClass="entr" presetSubtype="8" fill="hold" nodeType="withEffect">
                                  <p:stCondLst>
                                    <p:cond delay="0"/>
                                  </p:stCondLst>
                                  <p:childTnLst>
                                    <p:set>
                                      <p:cBhvr>
                                        <p:cTn id="166" dur="1" fill="hold">
                                          <p:stCondLst>
                                            <p:cond delay="0"/>
                                          </p:stCondLst>
                                        </p:cTn>
                                        <p:tgtEl>
                                          <p:spTgt spid="350"/>
                                        </p:tgtEl>
                                        <p:attrNameLst>
                                          <p:attrName>style.visibility</p:attrName>
                                        </p:attrNameLst>
                                      </p:cBhvr>
                                      <p:to>
                                        <p:strVal val="visible"/>
                                      </p:to>
                                    </p:set>
                                    <p:anim calcmode="lin" valueType="num">
                                      <p:cBhvr additive="base">
                                        <p:cTn id="167" dur="4500" fill="hold"/>
                                        <p:tgtEl>
                                          <p:spTgt spid="350"/>
                                        </p:tgtEl>
                                        <p:attrNameLst>
                                          <p:attrName>ppt_x</p:attrName>
                                        </p:attrNameLst>
                                      </p:cBhvr>
                                      <p:tavLst>
                                        <p:tav tm="0">
                                          <p:val>
                                            <p:strVal val="0-#ppt_w/2"/>
                                          </p:val>
                                        </p:tav>
                                        <p:tav tm="100000">
                                          <p:val>
                                            <p:strVal val="#ppt_x"/>
                                          </p:val>
                                        </p:tav>
                                      </p:tavLst>
                                    </p:anim>
                                    <p:anim calcmode="lin" valueType="num">
                                      <p:cBhvr additive="base">
                                        <p:cTn id="168" dur="4500" fill="hold"/>
                                        <p:tgtEl>
                                          <p:spTgt spid="350"/>
                                        </p:tgtEl>
                                        <p:attrNameLst>
                                          <p:attrName>ppt_y</p:attrName>
                                        </p:attrNameLst>
                                      </p:cBhvr>
                                      <p:tavLst>
                                        <p:tav tm="0">
                                          <p:val>
                                            <p:strVal val="#ppt_y"/>
                                          </p:val>
                                        </p:tav>
                                        <p:tav tm="100000">
                                          <p:val>
                                            <p:strVal val="#ppt_y"/>
                                          </p:val>
                                        </p:tav>
                                      </p:tavLst>
                                    </p:anim>
                                  </p:childTnLst>
                                </p:cTn>
                              </p:par>
                              <p:par>
                                <p:cTn id="169" presetID="2" presetClass="exit" presetSubtype="2" fill="hold" nodeType="withEffect">
                                  <p:stCondLst>
                                    <p:cond delay="0"/>
                                  </p:stCondLst>
                                  <p:childTnLst>
                                    <p:anim calcmode="lin" valueType="num">
                                      <p:cBhvr additive="base">
                                        <p:cTn id="170" dur="4500"/>
                                        <p:tgtEl>
                                          <p:spTgt spid="350"/>
                                        </p:tgtEl>
                                        <p:attrNameLst>
                                          <p:attrName>ppt_x</p:attrName>
                                        </p:attrNameLst>
                                      </p:cBhvr>
                                      <p:tavLst>
                                        <p:tav tm="0">
                                          <p:val>
                                            <p:strVal val="ppt_x"/>
                                          </p:val>
                                        </p:tav>
                                        <p:tav tm="100000">
                                          <p:val>
                                            <p:strVal val="1+ppt_w/2"/>
                                          </p:val>
                                        </p:tav>
                                      </p:tavLst>
                                    </p:anim>
                                    <p:anim calcmode="lin" valueType="num">
                                      <p:cBhvr additive="base">
                                        <p:cTn id="171" dur="4500"/>
                                        <p:tgtEl>
                                          <p:spTgt spid="350"/>
                                        </p:tgtEl>
                                        <p:attrNameLst>
                                          <p:attrName>ppt_y</p:attrName>
                                        </p:attrNameLst>
                                      </p:cBhvr>
                                      <p:tavLst>
                                        <p:tav tm="0">
                                          <p:val>
                                            <p:strVal val="ppt_y"/>
                                          </p:val>
                                        </p:tav>
                                        <p:tav tm="100000">
                                          <p:val>
                                            <p:strVal val="ppt_y"/>
                                          </p:val>
                                        </p:tav>
                                      </p:tavLst>
                                    </p:anim>
                                    <p:set>
                                      <p:cBhvr>
                                        <p:cTn id="172" dur="1" fill="hold">
                                          <p:stCondLst>
                                            <p:cond delay="4499"/>
                                          </p:stCondLst>
                                        </p:cTn>
                                        <p:tgtEl>
                                          <p:spTgt spid="350"/>
                                        </p:tgtEl>
                                        <p:attrNameLst>
                                          <p:attrName>style.visibility</p:attrName>
                                        </p:attrNameLst>
                                      </p:cBhvr>
                                      <p:to>
                                        <p:strVal val="hidden"/>
                                      </p:to>
                                    </p:set>
                                  </p:childTnLst>
                                </p:cTn>
                              </p:par>
                              <p:par>
                                <p:cTn id="173" presetID="8" presetClass="emph" presetSubtype="0" fill="hold" nodeType="withEffect">
                                  <p:stCondLst>
                                    <p:cond delay="0"/>
                                  </p:stCondLst>
                                  <p:childTnLst>
                                    <p:animRot by="21600000">
                                      <p:cBhvr>
                                        <p:cTn id="174" dur="4500" fill="hold"/>
                                        <p:tgtEl>
                                          <p:spTgt spid="350"/>
                                        </p:tgtEl>
                                        <p:attrNameLst>
                                          <p:attrName>r</p:attrName>
                                        </p:attrNameLst>
                                      </p:cBhvr>
                                    </p:animRot>
                                  </p:childTnLst>
                                </p:cTn>
                              </p:par>
                              <p:par>
                                <p:cTn id="175" presetID="2" presetClass="entr" presetSubtype="8" fill="hold" nodeType="withEffect">
                                  <p:stCondLst>
                                    <p:cond delay="0"/>
                                  </p:stCondLst>
                                  <p:childTnLst>
                                    <p:set>
                                      <p:cBhvr>
                                        <p:cTn id="176" dur="1" fill="hold">
                                          <p:stCondLst>
                                            <p:cond delay="0"/>
                                          </p:stCondLst>
                                        </p:cTn>
                                        <p:tgtEl>
                                          <p:spTgt spid="349"/>
                                        </p:tgtEl>
                                        <p:attrNameLst>
                                          <p:attrName>style.visibility</p:attrName>
                                        </p:attrNameLst>
                                      </p:cBhvr>
                                      <p:to>
                                        <p:strVal val="visible"/>
                                      </p:to>
                                    </p:set>
                                    <p:anim calcmode="lin" valueType="num">
                                      <p:cBhvr additive="base">
                                        <p:cTn id="177" dur="4500" fill="hold"/>
                                        <p:tgtEl>
                                          <p:spTgt spid="349"/>
                                        </p:tgtEl>
                                        <p:attrNameLst>
                                          <p:attrName>ppt_x</p:attrName>
                                        </p:attrNameLst>
                                      </p:cBhvr>
                                      <p:tavLst>
                                        <p:tav tm="0">
                                          <p:val>
                                            <p:strVal val="0-#ppt_w/2"/>
                                          </p:val>
                                        </p:tav>
                                        <p:tav tm="100000">
                                          <p:val>
                                            <p:strVal val="#ppt_x"/>
                                          </p:val>
                                        </p:tav>
                                      </p:tavLst>
                                    </p:anim>
                                    <p:anim calcmode="lin" valueType="num">
                                      <p:cBhvr additive="base">
                                        <p:cTn id="178" dur="4500" fill="hold"/>
                                        <p:tgtEl>
                                          <p:spTgt spid="349"/>
                                        </p:tgtEl>
                                        <p:attrNameLst>
                                          <p:attrName>ppt_y</p:attrName>
                                        </p:attrNameLst>
                                      </p:cBhvr>
                                      <p:tavLst>
                                        <p:tav tm="0">
                                          <p:val>
                                            <p:strVal val="#ppt_y"/>
                                          </p:val>
                                        </p:tav>
                                        <p:tav tm="100000">
                                          <p:val>
                                            <p:strVal val="#ppt_y"/>
                                          </p:val>
                                        </p:tav>
                                      </p:tavLst>
                                    </p:anim>
                                  </p:childTnLst>
                                </p:cTn>
                              </p:par>
                              <p:par>
                                <p:cTn id="179" presetID="2" presetClass="exit" presetSubtype="2" fill="hold" nodeType="withEffect">
                                  <p:stCondLst>
                                    <p:cond delay="0"/>
                                  </p:stCondLst>
                                  <p:childTnLst>
                                    <p:anim calcmode="lin" valueType="num">
                                      <p:cBhvr additive="base">
                                        <p:cTn id="180" dur="4500"/>
                                        <p:tgtEl>
                                          <p:spTgt spid="349"/>
                                        </p:tgtEl>
                                        <p:attrNameLst>
                                          <p:attrName>ppt_x</p:attrName>
                                        </p:attrNameLst>
                                      </p:cBhvr>
                                      <p:tavLst>
                                        <p:tav tm="0">
                                          <p:val>
                                            <p:strVal val="ppt_x"/>
                                          </p:val>
                                        </p:tav>
                                        <p:tav tm="100000">
                                          <p:val>
                                            <p:strVal val="1+ppt_w/2"/>
                                          </p:val>
                                        </p:tav>
                                      </p:tavLst>
                                    </p:anim>
                                    <p:anim calcmode="lin" valueType="num">
                                      <p:cBhvr additive="base">
                                        <p:cTn id="181" dur="4500"/>
                                        <p:tgtEl>
                                          <p:spTgt spid="349"/>
                                        </p:tgtEl>
                                        <p:attrNameLst>
                                          <p:attrName>ppt_y</p:attrName>
                                        </p:attrNameLst>
                                      </p:cBhvr>
                                      <p:tavLst>
                                        <p:tav tm="0">
                                          <p:val>
                                            <p:strVal val="ppt_y"/>
                                          </p:val>
                                        </p:tav>
                                        <p:tav tm="100000">
                                          <p:val>
                                            <p:strVal val="ppt_y"/>
                                          </p:val>
                                        </p:tav>
                                      </p:tavLst>
                                    </p:anim>
                                    <p:set>
                                      <p:cBhvr>
                                        <p:cTn id="182" dur="1" fill="hold">
                                          <p:stCondLst>
                                            <p:cond delay="4499"/>
                                          </p:stCondLst>
                                        </p:cTn>
                                        <p:tgtEl>
                                          <p:spTgt spid="349"/>
                                        </p:tgtEl>
                                        <p:attrNameLst>
                                          <p:attrName>style.visibility</p:attrName>
                                        </p:attrNameLst>
                                      </p:cBhvr>
                                      <p:to>
                                        <p:strVal val="hidden"/>
                                      </p:to>
                                    </p:set>
                                  </p:childTnLst>
                                </p:cTn>
                              </p:par>
                              <p:par>
                                <p:cTn id="183" presetID="8" presetClass="emph" presetSubtype="0" fill="hold" nodeType="withEffect">
                                  <p:stCondLst>
                                    <p:cond delay="0"/>
                                  </p:stCondLst>
                                  <p:childTnLst>
                                    <p:animRot by="21600000">
                                      <p:cBhvr>
                                        <p:cTn id="184" dur="4500" fill="hold"/>
                                        <p:tgtEl>
                                          <p:spTgt spid="349"/>
                                        </p:tgtEl>
                                        <p:attrNameLst>
                                          <p:attrName>r</p:attrName>
                                        </p:attrNameLst>
                                      </p:cBhvr>
                                    </p:animRot>
                                  </p:childTnLst>
                                </p:cTn>
                              </p:par>
                              <p:par>
                                <p:cTn id="185" presetID="2" presetClass="entr" presetSubtype="8" fill="hold" nodeType="withEffect">
                                  <p:stCondLst>
                                    <p:cond delay="0"/>
                                  </p:stCondLst>
                                  <p:childTnLst>
                                    <p:set>
                                      <p:cBhvr>
                                        <p:cTn id="186" dur="1" fill="hold">
                                          <p:stCondLst>
                                            <p:cond delay="0"/>
                                          </p:stCondLst>
                                        </p:cTn>
                                        <p:tgtEl>
                                          <p:spTgt spid="348"/>
                                        </p:tgtEl>
                                        <p:attrNameLst>
                                          <p:attrName>style.visibility</p:attrName>
                                        </p:attrNameLst>
                                      </p:cBhvr>
                                      <p:to>
                                        <p:strVal val="visible"/>
                                      </p:to>
                                    </p:set>
                                    <p:anim calcmode="lin" valueType="num">
                                      <p:cBhvr additive="base">
                                        <p:cTn id="187" dur="4500" fill="hold"/>
                                        <p:tgtEl>
                                          <p:spTgt spid="348"/>
                                        </p:tgtEl>
                                        <p:attrNameLst>
                                          <p:attrName>ppt_x</p:attrName>
                                        </p:attrNameLst>
                                      </p:cBhvr>
                                      <p:tavLst>
                                        <p:tav tm="0">
                                          <p:val>
                                            <p:strVal val="0-#ppt_w/2"/>
                                          </p:val>
                                        </p:tav>
                                        <p:tav tm="100000">
                                          <p:val>
                                            <p:strVal val="#ppt_x"/>
                                          </p:val>
                                        </p:tav>
                                      </p:tavLst>
                                    </p:anim>
                                    <p:anim calcmode="lin" valueType="num">
                                      <p:cBhvr additive="base">
                                        <p:cTn id="188" dur="4500" fill="hold"/>
                                        <p:tgtEl>
                                          <p:spTgt spid="348"/>
                                        </p:tgtEl>
                                        <p:attrNameLst>
                                          <p:attrName>ppt_y</p:attrName>
                                        </p:attrNameLst>
                                      </p:cBhvr>
                                      <p:tavLst>
                                        <p:tav tm="0">
                                          <p:val>
                                            <p:strVal val="#ppt_y"/>
                                          </p:val>
                                        </p:tav>
                                        <p:tav tm="100000">
                                          <p:val>
                                            <p:strVal val="#ppt_y"/>
                                          </p:val>
                                        </p:tav>
                                      </p:tavLst>
                                    </p:anim>
                                  </p:childTnLst>
                                </p:cTn>
                              </p:par>
                              <p:par>
                                <p:cTn id="189" presetID="2" presetClass="exit" presetSubtype="2" fill="hold" nodeType="withEffect">
                                  <p:stCondLst>
                                    <p:cond delay="0"/>
                                  </p:stCondLst>
                                  <p:childTnLst>
                                    <p:anim calcmode="lin" valueType="num">
                                      <p:cBhvr additive="base">
                                        <p:cTn id="190" dur="4500"/>
                                        <p:tgtEl>
                                          <p:spTgt spid="348"/>
                                        </p:tgtEl>
                                        <p:attrNameLst>
                                          <p:attrName>ppt_x</p:attrName>
                                        </p:attrNameLst>
                                      </p:cBhvr>
                                      <p:tavLst>
                                        <p:tav tm="0">
                                          <p:val>
                                            <p:strVal val="ppt_x"/>
                                          </p:val>
                                        </p:tav>
                                        <p:tav tm="100000">
                                          <p:val>
                                            <p:strVal val="1+ppt_w/2"/>
                                          </p:val>
                                        </p:tav>
                                      </p:tavLst>
                                    </p:anim>
                                    <p:anim calcmode="lin" valueType="num">
                                      <p:cBhvr additive="base">
                                        <p:cTn id="191" dur="4500"/>
                                        <p:tgtEl>
                                          <p:spTgt spid="348"/>
                                        </p:tgtEl>
                                        <p:attrNameLst>
                                          <p:attrName>ppt_y</p:attrName>
                                        </p:attrNameLst>
                                      </p:cBhvr>
                                      <p:tavLst>
                                        <p:tav tm="0">
                                          <p:val>
                                            <p:strVal val="ppt_y"/>
                                          </p:val>
                                        </p:tav>
                                        <p:tav tm="100000">
                                          <p:val>
                                            <p:strVal val="ppt_y"/>
                                          </p:val>
                                        </p:tav>
                                      </p:tavLst>
                                    </p:anim>
                                    <p:set>
                                      <p:cBhvr>
                                        <p:cTn id="192" dur="1" fill="hold">
                                          <p:stCondLst>
                                            <p:cond delay="4499"/>
                                          </p:stCondLst>
                                        </p:cTn>
                                        <p:tgtEl>
                                          <p:spTgt spid="348"/>
                                        </p:tgtEl>
                                        <p:attrNameLst>
                                          <p:attrName>style.visibility</p:attrName>
                                        </p:attrNameLst>
                                      </p:cBhvr>
                                      <p:to>
                                        <p:strVal val="hidden"/>
                                      </p:to>
                                    </p:set>
                                  </p:childTnLst>
                                </p:cTn>
                              </p:par>
                              <p:par>
                                <p:cTn id="193" presetID="8" presetClass="emph" presetSubtype="0" fill="hold" nodeType="withEffect">
                                  <p:stCondLst>
                                    <p:cond delay="0"/>
                                  </p:stCondLst>
                                  <p:childTnLst>
                                    <p:animRot by="21600000">
                                      <p:cBhvr>
                                        <p:cTn id="194" dur="4500" fill="hold"/>
                                        <p:tgtEl>
                                          <p:spTgt spid="348"/>
                                        </p:tgtEl>
                                        <p:attrNameLst>
                                          <p:attrName>r</p:attrName>
                                        </p:attrNameLst>
                                      </p:cBhvr>
                                    </p:animRot>
                                  </p:childTnLst>
                                </p:cTn>
                              </p:par>
                              <p:par>
                                <p:cTn id="195" presetID="2" presetClass="entr" presetSubtype="8" fill="hold" nodeType="withEffect">
                                  <p:stCondLst>
                                    <p:cond delay="0"/>
                                  </p:stCondLst>
                                  <p:childTnLst>
                                    <p:set>
                                      <p:cBhvr>
                                        <p:cTn id="196" dur="1" fill="hold">
                                          <p:stCondLst>
                                            <p:cond delay="0"/>
                                          </p:stCondLst>
                                        </p:cTn>
                                        <p:tgtEl>
                                          <p:spTgt spid="347"/>
                                        </p:tgtEl>
                                        <p:attrNameLst>
                                          <p:attrName>style.visibility</p:attrName>
                                        </p:attrNameLst>
                                      </p:cBhvr>
                                      <p:to>
                                        <p:strVal val="visible"/>
                                      </p:to>
                                    </p:set>
                                    <p:anim calcmode="lin" valueType="num">
                                      <p:cBhvr additive="base">
                                        <p:cTn id="197" dur="4500" fill="hold"/>
                                        <p:tgtEl>
                                          <p:spTgt spid="347"/>
                                        </p:tgtEl>
                                        <p:attrNameLst>
                                          <p:attrName>ppt_x</p:attrName>
                                        </p:attrNameLst>
                                      </p:cBhvr>
                                      <p:tavLst>
                                        <p:tav tm="0">
                                          <p:val>
                                            <p:strVal val="0-#ppt_w/2"/>
                                          </p:val>
                                        </p:tav>
                                        <p:tav tm="100000">
                                          <p:val>
                                            <p:strVal val="#ppt_x"/>
                                          </p:val>
                                        </p:tav>
                                      </p:tavLst>
                                    </p:anim>
                                    <p:anim calcmode="lin" valueType="num">
                                      <p:cBhvr additive="base">
                                        <p:cTn id="198" dur="4500" fill="hold"/>
                                        <p:tgtEl>
                                          <p:spTgt spid="347"/>
                                        </p:tgtEl>
                                        <p:attrNameLst>
                                          <p:attrName>ppt_y</p:attrName>
                                        </p:attrNameLst>
                                      </p:cBhvr>
                                      <p:tavLst>
                                        <p:tav tm="0">
                                          <p:val>
                                            <p:strVal val="#ppt_y"/>
                                          </p:val>
                                        </p:tav>
                                        <p:tav tm="100000">
                                          <p:val>
                                            <p:strVal val="#ppt_y"/>
                                          </p:val>
                                        </p:tav>
                                      </p:tavLst>
                                    </p:anim>
                                  </p:childTnLst>
                                </p:cTn>
                              </p:par>
                              <p:par>
                                <p:cTn id="199" presetID="2" presetClass="exit" presetSubtype="2" fill="hold" nodeType="withEffect">
                                  <p:stCondLst>
                                    <p:cond delay="0"/>
                                  </p:stCondLst>
                                  <p:childTnLst>
                                    <p:anim calcmode="lin" valueType="num">
                                      <p:cBhvr additive="base">
                                        <p:cTn id="200" dur="4500"/>
                                        <p:tgtEl>
                                          <p:spTgt spid="347"/>
                                        </p:tgtEl>
                                        <p:attrNameLst>
                                          <p:attrName>ppt_x</p:attrName>
                                        </p:attrNameLst>
                                      </p:cBhvr>
                                      <p:tavLst>
                                        <p:tav tm="0">
                                          <p:val>
                                            <p:strVal val="ppt_x"/>
                                          </p:val>
                                        </p:tav>
                                        <p:tav tm="100000">
                                          <p:val>
                                            <p:strVal val="1+ppt_w/2"/>
                                          </p:val>
                                        </p:tav>
                                      </p:tavLst>
                                    </p:anim>
                                    <p:anim calcmode="lin" valueType="num">
                                      <p:cBhvr additive="base">
                                        <p:cTn id="201" dur="4500"/>
                                        <p:tgtEl>
                                          <p:spTgt spid="347"/>
                                        </p:tgtEl>
                                        <p:attrNameLst>
                                          <p:attrName>ppt_y</p:attrName>
                                        </p:attrNameLst>
                                      </p:cBhvr>
                                      <p:tavLst>
                                        <p:tav tm="0">
                                          <p:val>
                                            <p:strVal val="ppt_y"/>
                                          </p:val>
                                        </p:tav>
                                        <p:tav tm="100000">
                                          <p:val>
                                            <p:strVal val="ppt_y"/>
                                          </p:val>
                                        </p:tav>
                                      </p:tavLst>
                                    </p:anim>
                                    <p:set>
                                      <p:cBhvr>
                                        <p:cTn id="202" dur="1" fill="hold">
                                          <p:stCondLst>
                                            <p:cond delay="4499"/>
                                          </p:stCondLst>
                                        </p:cTn>
                                        <p:tgtEl>
                                          <p:spTgt spid="347"/>
                                        </p:tgtEl>
                                        <p:attrNameLst>
                                          <p:attrName>style.visibility</p:attrName>
                                        </p:attrNameLst>
                                      </p:cBhvr>
                                      <p:to>
                                        <p:strVal val="hidden"/>
                                      </p:to>
                                    </p:set>
                                  </p:childTnLst>
                                </p:cTn>
                              </p:par>
                              <p:par>
                                <p:cTn id="203" presetID="8" presetClass="emph" presetSubtype="0" fill="hold" nodeType="withEffect">
                                  <p:stCondLst>
                                    <p:cond delay="0"/>
                                  </p:stCondLst>
                                  <p:childTnLst>
                                    <p:animRot by="21600000">
                                      <p:cBhvr>
                                        <p:cTn id="204" dur="4500" fill="hold"/>
                                        <p:tgtEl>
                                          <p:spTgt spid="347"/>
                                        </p:tgtEl>
                                        <p:attrNameLst>
                                          <p:attrName>r</p:attrName>
                                        </p:attrNameLst>
                                      </p:cBhvr>
                                    </p:animRot>
                                  </p:childTnLst>
                                </p:cTn>
                              </p:par>
                              <p:par>
                                <p:cTn id="205" presetID="2" presetClass="entr" presetSubtype="8" fill="hold" nodeType="withEffect">
                                  <p:stCondLst>
                                    <p:cond delay="0"/>
                                  </p:stCondLst>
                                  <p:childTnLst>
                                    <p:set>
                                      <p:cBhvr>
                                        <p:cTn id="206" dur="1" fill="hold">
                                          <p:stCondLst>
                                            <p:cond delay="0"/>
                                          </p:stCondLst>
                                        </p:cTn>
                                        <p:tgtEl>
                                          <p:spTgt spid="346"/>
                                        </p:tgtEl>
                                        <p:attrNameLst>
                                          <p:attrName>style.visibility</p:attrName>
                                        </p:attrNameLst>
                                      </p:cBhvr>
                                      <p:to>
                                        <p:strVal val="visible"/>
                                      </p:to>
                                    </p:set>
                                    <p:anim calcmode="lin" valueType="num">
                                      <p:cBhvr additive="base">
                                        <p:cTn id="207" dur="4500" fill="hold"/>
                                        <p:tgtEl>
                                          <p:spTgt spid="346"/>
                                        </p:tgtEl>
                                        <p:attrNameLst>
                                          <p:attrName>ppt_x</p:attrName>
                                        </p:attrNameLst>
                                      </p:cBhvr>
                                      <p:tavLst>
                                        <p:tav tm="0">
                                          <p:val>
                                            <p:strVal val="0-#ppt_w/2"/>
                                          </p:val>
                                        </p:tav>
                                        <p:tav tm="100000">
                                          <p:val>
                                            <p:strVal val="#ppt_x"/>
                                          </p:val>
                                        </p:tav>
                                      </p:tavLst>
                                    </p:anim>
                                    <p:anim calcmode="lin" valueType="num">
                                      <p:cBhvr additive="base">
                                        <p:cTn id="208" dur="4500" fill="hold"/>
                                        <p:tgtEl>
                                          <p:spTgt spid="346"/>
                                        </p:tgtEl>
                                        <p:attrNameLst>
                                          <p:attrName>ppt_y</p:attrName>
                                        </p:attrNameLst>
                                      </p:cBhvr>
                                      <p:tavLst>
                                        <p:tav tm="0">
                                          <p:val>
                                            <p:strVal val="#ppt_y"/>
                                          </p:val>
                                        </p:tav>
                                        <p:tav tm="100000">
                                          <p:val>
                                            <p:strVal val="#ppt_y"/>
                                          </p:val>
                                        </p:tav>
                                      </p:tavLst>
                                    </p:anim>
                                  </p:childTnLst>
                                </p:cTn>
                              </p:par>
                              <p:par>
                                <p:cTn id="209" presetID="2" presetClass="exit" presetSubtype="2" fill="hold" nodeType="withEffect">
                                  <p:stCondLst>
                                    <p:cond delay="0"/>
                                  </p:stCondLst>
                                  <p:childTnLst>
                                    <p:anim calcmode="lin" valueType="num">
                                      <p:cBhvr additive="base">
                                        <p:cTn id="210" dur="4500"/>
                                        <p:tgtEl>
                                          <p:spTgt spid="346"/>
                                        </p:tgtEl>
                                        <p:attrNameLst>
                                          <p:attrName>ppt_x</p:attrName>
                                        </p:attrNameLst>
                                      </p:cBhvr>
                                      <p:tavLst>
                                        <p:tav tm="0">
                                          <p:val>
                                            <p:strVal val="ppt_x"/>
                                          </p:val>
                                        </p:tav>
                                        <p:tav tm="100000">
                                          <p:val>
                                            <p:strVal val="1+ppt_w/2"/>
                                          </p:val>
                                        </p:tav>
                                      </p:tavLst>
                                    </p:anim>
                                    <p:anim calcmode="lin" valueType="num">
                                      <p:cBhvr additive="base">
                                        <p:cTn id="211" dur="4500"/>
                                        <p:tgtEl>
                                          <p:spTgt spid="346"/>
                                        </p:tgtEl>
                                        <p:attrNameLst>
                                          <p:attrName>ppt_y</p:attrName>
                                        </p:attrNameLst>
                                      </p:cBhvr>
                                      <p:tavLst>
                                        <p:tav tm="0">
                                          <p:val>
                                            <p:strVal val="ppt_y"/>
                                          </p:val>
                                        </p:tav>
                                        <p:tav tm="100000">
                                          <p:val>
                                            <p:strVal val="ppt_y"/>
                                          </p:val>
                                        </p:tav>
                                      </p:tavLst>
                                    </p:anim>
                                    <p:set>
                                      <p:cBhvr>
                                        <p:cTn id="212" dur="1" fill="hold">
                                          <p:stCondLst>
                                            <p:cond delay="4499"/>
                                          </p:stCondLst>
                                        </p:cTn>
                                        <p:tgtEl>
                                          <p:spTgt spid="346"/>
                                        </p:tgtEl>
                                        <p:attrNameLst>
                                          <p:attrName>style.visibility</p:attrName>
                                        </p:attrNameLst>
                                      </p:cBhvr>
                                      <p:to>
                                        <p:strVal val="hidden"/>
                                      </p:to>
                                    </p:set>
                                  </p:childTnLst>
                                </p:cTn>
                              </p:par>
                              <p:par>
                                <p:cTn id="213" presetID="8" presetClass="emph" presetSubtype="0" fill="hold" nodeType="withEffect">
                                  <p:stCondLst>
                                    <p:cond delay="0"/>
                                  </p:stCondLst>
                                  <p:childTnLst>
                                    <p:animRot by="21600000">
                                      <p:cBhvr>
                                        <p:cTn id="214" dur="4500" fill="hold"/>
                                        <p:tgtEl>
                                          <p:spTgt spid="346"/>
                                        </p:tgtEl>
                                        <p:attrNameLst>
                                          <p:attrName>r</p:attrName>
                                        </p:attrNameLst>
                                      </p:cBhvr>
                                    </p:animRot>
                                  </p:childTnLst>
                                </p:cTn>
                              </p:par>
                              <p:par>
                                <p:cTn id="215" presetID="2" presetClass="entr" presetSubtype="8" fill="hold" nodeType="withEffect">
                                  <p:stCondLst>
                                    <p:cond delay="0"/>
                                  </p:stCondLst>
                                  <p:childTnLst>
                                    <p:set>
                                      <p:cBhvr>
                                        <p:cTn id="216" dur="1" fill="hold">
                                          <p:stCondLst>
                                            <p:cond delay="0"/>
                                          </p:stCondLst>
                                        </p:cTn>
                                        <p:tgtEl>
                                          <p:spTgt spid="302"/>
                                        </p:tgtEl>
                                        <p:attrNameLst>
                                          <p:attrName>style.visibility</p:attrName>
                                        </p:attrNameLst>
                                      </p:cBhvr>
                                      <p:to>
                                        <p:strVal val="visible"/>
                                      </p:to>
                                    </p:set>
                                    <p:anim calcmode="lin" valueType="num">
                                      <p:cBhvr additive="base">
                                        <p:cTn id="217" dur="4500" fill="hold"/>
                                        <p:tgtEl>
                                          <p:spTgt spid="302"/>
                                        </p:tgtEl>
                                        <p:attrNameLst>
                                          <p:attrName>ppt_x</p:attrName>
                                        </p:attrNameLst>
                                      </p:cBhvr>
                                      <p:tavLst>
                                        <p:tav tm="0">
                                          <p:val>
                                            <p:strVal val="0-#ppt_w/2"/>
                                          </p:val>
                                        </p:tav>
                                        <p:tav tm="100000">
                                          <p:val>
                                            <p:strVal val="#ppt_x"/>
                                          </p:val>
                                        </p:tav>
                                      </p:tavLst>
                                    </p:anim>
                                    <p:anim calcmode="lin" valueType="num">
                                      <p:cBhvr additive="base">
                                        <p:cTn id="218" dur="4500" fill="hold"/>
                                        <p:tgtEl>
                                          <p:spTgt spid="302"/>
                                        </p:tgtEl>
                                        <p:attrNameLst>
                                          <p:attrName>ppt_y</p:attrName>
                                        </p:attrNameLst>
                                      </p:cBhvr>
                                      <p:tavLst>
                                        <p:tav tm="0">
                                          <p:val>
                                            <p:strVal val="#ppt_y"/>
                                          </p:val>
                                        </p:tav>
                                        <p:tav tm="100000">
                                          <p:val>
                                            <p:strVal val="#ppt_y"/>
                                          </p:val>
                                        </p:tav>
                                      </p:tavLst>
                                    </p:anim>
                                  </p:childTnLst>
                                </p:cTn>
                              </p:par>
                              <p:par>
                                <p:cTn id="219" presetID="2" presetClass="exit" presetSubtype="2" fill="hold" nodeType="withEffect">
                                  <p:stCondLst>
                                    <p:cond delay="0"/>
                                  </p:stCondLst>
                                  <p:childTnLst>
                                    <p:anim calcmode="lin" valueType="num">
                                      <p:cBhvr additive="base">
                                        <p:cTn id="220" dur="4500"/>
                                        <p:tgtEl>
                                          <p:spTgt spid="302"/>
                                        </p:tgtEl>
                                        <p:attrNameLst>
                                          <p:attrName>ppt_x</p:attrName>
                                        </p:attrNameLst>
                                      </p:cBhvr>
                                      <p:tavLst>
                                        <p:tav tm="0">
                                          <p:val>
                                            <p:strVal val="ppt_x"/>
                                          </p:val>
                                        </p:tav>
                                        <p:tav tm="100000">
                                          <p:val>
                                            <p:strVal val="1+ppt_w/2"/>
                                          </p:val>
                                        </p:tav>
                                      </p:tavLst>
                                    </p:anim>
                                    <p:anim calcmode="lin" valueType="num">
                                      <p:cBhvr additive="base">
                                        <p:cTn id="221" dur="4500"/>
                                        <p:tgtEl>
                                          <p:spTgt spid="302"/>
                                        </p:tgtEl>
                                        <p:attrNameLst>
                                          <p:attrName>ppt_y</p:attrName>
                                        </p:attrNameLst>
                                      </p:cBhvr>
                                      <p:tavLst>
                                        <p:tav tm="0">
                                          <p:val>
                                            <p:strVal val="ppt_y"/>
                                          </p:val>
                                        </p:tav>
                                        <p:tav tm="100000">
                                          <p:val>
                                            <p:strVal val="ppt_y"/>
                                          </p:val>
                                        </p:tav>
                                      </p:tavLst>
                                    </p:anim>
                                    <p:set>
                                      <p:cBhvr>
                                        <p:cTn id="222" dur="1" fill="hold">
                                          <p:stCondLst>
                                            <p:cond delay="4499"/>
                                          </p:stCondLst>
                                        </p:cTn>
                                        <p:tgtEl>
                                          <p:spTgt spid="302"/>
                                        </p:tgtEl>
                                        <p:attrNameLst>
                                          <p:attrName>style.visibility</p:attrName>
                                        </p:attrNameLst>
                                      </p:cBhvr>
                                      <p:to>
                                        <p:strVal val="hidden"/>
                                      </p:to>
                                    </p:set>
                                  </p:childTnLst>
                                </p:cTn>
                              </p:par>
                              <p:par>
                                <p:cTn id="223" presetID="8" presetClass="emph" presetSubtype="0" fill="hold" nodeType="withEffect">
                                  <p:stCondLst>
                                    <p:cond delay="0"/>
                                  </p:stCondLst>
                                  <p:childTnLst>
                                    <p:animRot by="21600000">
                                      <p:cBhvr>
                                        <p:cTn id="224" dur="4500" fill="hold"/>
                                        <p:tgtEl>
                                          <p:spTgt spid="302"/>
                                        </p:tgtEl>
                                        <p:attrNameLst>
                                          <p:attrName>r</p:attrName>
                                        </p:attrNameLst>
                                      </p:cBhvr>
                                    </p:animRot>
                                  </p:childTnLst>
                                </p:cTn>
                              </p:par>
                              <p:par>
                                <p:cTn id="225" presetID="2" presetClass="entr" presetSubtype="8" fill="hold" nodeType="withEffect">
                                  <p:stCondLst>
                                    <p:cond delay="0"/>
                                  </p:stCondLst>
                                  <p:childTnLst>
                                    <p:set>
                                      <p:cBhvr>
                                        <p:cTn id="226" dur="1" fill="hold">
                                          <p:stCondLst>
                                            <p:cond delay="0"/>
                                          </p:stCondLst>
                                        </p:cTn>
                                        <p:tgtEl>
                                          <p:spTgt spid="301"/>
                                        </p:tgtEl>
                                        <p:attrNameLst>
                                          <p:attrName>style.visibility</p:attrName>
                                        </p:attrNameLst>
                                      </p:cBhvr>
                                      <p:to>
                                        <p:strVal val="visible"/>
                                      </p:to>
                                    </p:set>
                                    <p:anim calcmode="lin" valueType="num">
                                      <p:cBhvr additive="base">
                                        <p:cTn id="227" dur="4500" fill="hold"/>
                                        <p:tgtEl>
                                          <p:spTgt spid="301"/>
                                        </p:tgtEl>
                                        <p:attrNameLst>
                                          <p:attrName>ppt_x</p:attrName>
                                        </p:attrNameLst>
                                      </p:cBhvr>
                                      <p:tavLst>
                                        <p:tav tm="0">
                                          <p:val>
                                            <p:strVal val="0-#ppt_w/2"/>
                                          </p:val>
                                        </p:tav>
                                        <p:tav tm="100000">
                                          <p:val>
                                            <p:strVal val="#ppt_x"/>
                                          </p:val>
                                        </p:tav>
                                      </p:tavLst>
                                    </p:anim>
                                    <p:anim calcmode="lin" valueType="num">
                                      <p:cBhvr additive="base">
                                        <p:cTn id="228" dur="4500" fill="hold"/>
                                        <p:tgtEl>
                                          <p:spTgt spid="301"/>
                                        </p:tgtEl>
                                        <p:attrNameLst>
                                          <p:attrName>ppt_y</p:attrName>
                                        </p:attrNameLst>
                                      </p:cBhvr>
                                      <p:tavLst>
                                        <p:tav tm="0">
                                          <p:val>
                                            <p:strVal val="#ppt_y"/>
                                          </p:val>
                                        </p:tav>
                                        <p:tav tm="100000">
                                          <p:val>
                                            <p:strVal val="#ppt_y"/>
                                          </p:val>
                                        </p:tav>
                                      </p:tavLst>
                                    </p:anim>
                                  </p:childTnLst>
                                </p:cTn>
                              </p:par>
                              <p:par>
                                <p:cTn id="229" presetID="2" presetClass="exit" presetSubtype="2" fill="hold" nodeType="withEffect">
                                  <p:stCondLst>
                                    <p:cond delay="0"/>
                                  </p:stCondLst>
                                  <p:childTnLst>
                                    <p:anim calcmode="lin" valueType="num">
                                      <p:cBhvr additive="base">
                                        <p:cTn id="230" dur="4500"/>
                                        <p:tgtEl>
                                          <p:spTgt spid="301"/>
                                        </p:tgtEl>
                                        <p:attrNameLst>
                                          <p:attrName>ppt_x</p:attrName>
                                        </p:attrNameLst>
                                      </p:cBhvr>
                                      <p:tavLst>
                                        <p:tav tm="0">
                                          <p:val>
                                            <p:strVal val="ppt_x"/>
                                          </p:val>
                                        </p:tav>
                                        <p:tav tm="100000">
                                          <p:val>
                                            <p:strVal val="1+ppt_w/2"/>
                                          </p:val>
                                        </p:tav>
                                      </p:tavLst>
                                    </p:anim>
                                    <p:anim calcmode="lin" valueType="num">
                                      <p:cBhvr additive="base">
                                        <p:cTn id="231" dur="4500"/>
                                        <p:tgtEl>
                                          <p:spTgt spid="301"/>
                                        </p:tgtEl>
                                        <p:attrNameLst>
                                          <p:attrName>ppt_y</p:attrName>
                                        </p:attrNameLst>
                                      </p:cBhvr>
                                      <p:tavLst>
                                        <p:tav tm="0">
                                          <p:val>
                                            <p:strVal val="ppt_y"/>
                                          </p:val>
                                        </p:tav>
                                        <p:tav tm="100000">
                                          <p:val>
                                            <p:strVal val="ppt_y"/>
                                          </p:val>
                                        </p:tav>
                                      </p:tavLst>
                                    </p:anim>
                                    <p:set>
                                      <p:cBhvr>
                                        <p:cTn id="232" dur="1" fill="hold">
                                          <p:stCondLst>
                                            <p:cond delay="4499"/>
                                          </p:stCondLst>
                                        </p:cTn>
                                        <p:tgtEl>
                                          <p:spTgt spid="301"/>
                                        </p:tgtEl>
                                        <p:attrNameLst>
                                          <p:attrName>style.visibility</p:attrName>
                                        </p:attrNameLst>
                                      </p:cBhvr>
                                      <p:to>
                                        <p:strVal val="hidden"/>
                                      </p:to>
                                    </p:set>
                                  </p:childTnLst>
                                </p:cTn>
                              </p:par>
                              <p:par>
                                <p:cTn id="233" presetID="8" presetClass="emph" presetSubtype="0" fill="hold" nodeType="withEffect">
                                  <p:stCondLst>
                                    <p:cond delay="0"/>
                                  </p:stCondLst>
                                  <p:childTnLst>
                                    <p:animRot by="21600000">
                                      <p:cBhvr>
                                        <p:cTn id="234" dur="4500" fill="hold"/>
                                        <p:tgtEl>
                                          <p:spTgt spid="301"/>
                                        </p:tgtEl>
                                        <p:attrNameLst>
                                          <p:attrName>r</p:attrName>
                                        </p:attrNameLst>
                                      </p:cBhvr>
                                    </p:animRot>
                                  </p:childTnLst>
                                </p:cTn>
                              </p:par>
                              <p:par>
                                <p:cTn id="235" presetID="2" presetClass="entr" presetSubtype="8" fill="hold" nodeType="withEffect">
                                  <p:stCondLst>
                                    <p:cond delay="0"/>
                                  </p:stCondLst>
                                  <p:childTnLst>
                                    <p:set>
                                      <p:cBhvr>
                                        <p:cTn id="236" dur="1" fill="hold">
                                          <p:stCondLst>
                                            <p:cond delay="0"/>
                                          </p:stCondLst>
                                        </p:cTn>
                                        <p:tgtEl>
                                          <p:spTgt spid="300"/>
                                        </p:tgtEl>
                                        <p:attrNameLst>
                                          <p:attrName>style.visibility</p:attrName>
                                        </p:attrNameLst>
                                      </p:cBhvr>
                                      <p:to>
                                        <p:strVal val="visible"/>
                                      </p:to>
                                    </p:set>
                                    <p:anim calcmode="lin" valueType="num">
                                      <p:cBhvr additive="base">
                                        <p:cTn id="237" dur="4500" fill="hold"/>
                                        <p:tgtEl>
                                          <p:spTgt spid="300"/>
                                        </p:tgtEl>
                                        <p:attrNameLst>
                                          <p:attrName>ppt_x</p:attrName>
                                        </p:attrNameLst>
                                      </p:cBhvr>
                                      <p:tavLst>
                                        <p:tav tm="0">
                                          <p:val>
                                            <p:strVal val="0-#ppt_w/2"/>
                                          </p:val>
                                        </p:tav>
                                        <p:tav tm="100000">
                                          <p:val>
                                            <p:strVal val="#ppt_x"/>
                                          </p:val>
                                        </p:tav>
                                      </p:tavLst>
                                    </p:anim>
                                    <p:anim calcmode="lin" valueType="num">
                                      <p:cBhvr additive="base">
                                        <p:cTn id="238" dur="4500" fill="hold"/>
                                        <p:tgtEl>
                                          <p:spTgt spid="300"/>
                                        </p:tgtEl>
                                        <p:attrNameLst>
                                          <p:attrName>ppt_y</p:attrName>
                                        </p:attrNameLst>
                                      </p:cBhvr>
                                      <p:tavLst>
                                        <p:tav tm="0">
                                          <p:val>
                                            <p:strVal val="#ppt_y"/>
                                          </p:val>
                                        </p:tav>
                                        <p:tav tm="100000">
                                          <p:val>
                                            <p:strVal val="#ppt_y"/>
                                          </p:val>
                                        </p:tav>
                                      </p:tavLst>
                                    </p:anim>
                                  </p:childTnLst>
                                </p:cTn>
                              </p:par>
                              <p:par>
                                <p:cTn id="239" presetID="2" presetClass="exit" presetSubtype="2" fill="hold" nodeType="withEffect">
                                  <p:stCondLst>
                                    <p:cond delay="0"/>
                                  </p:stCondLst>
                                  <p:childTnLst>
                                    <p:anim calcmode="lin" valueType="num">
                                      <p:cBhvr additive="base">
                                        <p:cTn id="240" dur="4500"/>
                                        <p:tgtEl>
                                          <p:spTgt spid="300"/>
                                        </p:tgtEl>
                                        <p:attrNameLst>
                                          <p:attrName>ppt_x</p:attrName>
                                        </p:attrNameLst>
                                      </p:cBhvr>
                                      <p:tavLst>
                                        <p:tav tm="0">
                                          <p:val>
                                            <p:strVal val="ppt_x"/>
                                          </p:val>
                                        </p:tav>
                                        <p:tav tm="100000">
                                          <p:val>
                                            <p:strVal val="1+ppt_w/2"/>
                                          </p:val>
                                        </p:tav>
                                      </p:tavLst>
                                    </p:anim>
                                    <p:anim calcmode="lin" valueType="num">
                                      <p:cBhvr additive="base">
                                        <p:cTn id="241" dur="4500"/>
                                        <p:tgtEl>
                                          <p:spTgt spid="300"/>
                                        </p:tgtEl>
                                        <p:attrNameLst>
                                          <p:attrName>ppt_y</p:attrName>
                                        </p:attrNameLst>
                                      </p:cBhvr>
                                      <p:tavLst>
                                        <p:tav tm="0">
                                          <p:val>
                                            <p:strVal val="ppt_y"/>
                                          </p:val>
                                        </p:tav>
                                        <p:tav tm="100000">
                                          <p:val>
                                            <p:strVal val="ppt_y"/>
                                          </p:val>
                                        </p:tav>
                                      </p:tavLst>
                                    </p:anim>
                                    <p:set>
                                      <p:cBhvr>
                                        <p:cTn id="242" dur="1" fill="hold">
                                          <p:stCondLst>
                                            <p:cond delay="4499"/>
                                          </p:stCondLst>
                                        </p:cTn>
                                        <p:tgtEl>
                                          <p:spTgt spid="300"/>
                                        </p:tgtEl>
                                        <p:attrNameLst>
                                          <p:attrName>style.visibility</p:attrName>
                                        </p:attrNameLst>
                                      </p:cBhvr>
                                      <p:to>
                                        <p:strVal val="hidden"/>
                                      </p:to>
                                    </p:set>
                                  </p:childTnLst>
                                </p:cTn>
                              </p:par>
                              <p:par>
                                <p:cTn id="243" presetID="8" presetClass="emph" presetSubtype="0" fill="hold" nodeType="withEffect">
                                  <p:stCondLst>
                                    <p:cond delay="0"/>
                                  </p:stCondLst>
                                  <p:childTnLst>
                                    <p:animRot by="21600000">
                                      <p:cBhvr>
                                        <p:cTn id="244" dur="4500" fill="hold"/>
                                        <p:tgtEl>
                                          <p:spTgt spid="300"/>
                                        </p:tgtEl>
                                        <p:attrNameLst>
                                          <p:attrName>r</p:attrName>
                                        </p:attrNameLst>
                                      </p:cBhvr>
                                    </p:animRot>
                                  </p:childTnLst>
                                </p:cTn>
                              </p:par>
                              <p:par>
                                <p:cTn id="245" presetID="2" presetClass="entr" presetSubtype="8" fill="hold" nodeType="withEffect">
                                  <p:stCondLst>
                                    <p:cond delay="0"/>
                                  </p:stCondLst>
                                  <p:childTnLst>
                                    <p:set>
                                      <p:cBhvr>
                                        <p:cTn id="246" dur="1" fill="hold">
                                          <p:stCondLst>
                                            <p:cond delay="0"/>
                                          </p:stCondLst>
                                        </p:cTn>
                                        <p:tgtEl>
                                          <p:spTgt spid="299"/>
                                        </p:tgtEl>
                                        <p:attrNameLst>
                                          <p:attrName>style.visibility</p:attrName>
                                        </p:attrNameLst>
                                      </p:cBhvr>
                                      <p:to>
                                        <p:strVal val="visible"/>
                                      </p:to>
                                    </p:set>
                                    <p:anim calcmode="lin" valueType="num">
                                      <p:cBhvr additive="base">
                                        <p:cTn id="247" dur="4500" fill="hold"/>
                                        <p:tgtEl>
                                          <p:spTgt spid="299"/>
                                        </p:tgtEl>
                                        <p:attrNameLst>
                                          <p:attrName>ppt_x</p:attrName>
                                        </p:attrNameLst>
                                      </p:cBhvr>
                                      <p:tavLst>
                                        <p:tav tm="0">
                                          <p:val>
                                            <p:strVal val="0-#ppt_w/2"/>
                                          </p:val>
                                        </p:tav>
                                        <p:tav tm="100000">
                                          <p:val>
                                            <p:strVal val="#ppt_x"/>
                                          </p:val>
                                        </p:tav>
                                      </p:tavLst>
                                    </p:anim>
                                    <p:anim calcmode="lin" valueType="num">
                                      <p:cBhvr additive="base">
                                        <p:cTn id="248" dur="4500" fill="hold"/>
                                        <p:tgtEl>
                                          <p:spTgt spid="299"/>
                                        </p:tgtEl>
                                        <p:attrNameLst>
                                          <p:attrName>ppt_y</p:attrName>
                                        </p:attrNameLst>
                                      </p:cBhvr>
                                      <p:tavLst>
                                        <p:tav tm="0">
                                          <p:val>
                                            <p:strVal val="#ppt_y"/>
                                          </p:val>
                                        </p:tav>
                                        <p:tav tm="100000">
                                          <p:val>
                                            <p:strVal val="#ppt_y"/>
                                          </p:val>
                                        </p:tav>
                                      </p:tavLst>
                                    </p:anim>
                                  </p:childTnLst>
                                </p:cTn>
                              </p:par>
                              <p:par>
                                <p:cTn id="249" presetID="2" presetClass="exit" presetSubtype="2" fill="hold" nodeType="withEffect">
                                  <p:stCondLst>
                                    <p:cond delay="0"/>
                                  </p:stCondLst>
                                  <p:childTnLst>
                                    <p:anim calcmode="lin" valueType="num">
                                      <p:cBhvr additive="base">
                                        <p:cTn id="250" dur="4500"/>
                                        <p:tgtEl>
                                          <p:spTgt spid="299"/>
                                        </p:tgtEl>
                                        <p:attrNameLst>
                                          <p:attrName>ppt_x</p:attrName>
                                        </p:attrNameLst>
                                      </p:cBhvr>
                                      <p:tavLst>
                                        <p:tav tm="0">
                                          <p:val>
                                            <p:strVal val="ppt_x"/>
                                          </p:val>
                                        </p:tav>
                                        <p:tav tm="100000">
                                          <p:val>
                                            <p:strVal val="1+ppt_w/2"/>
                                          </p:val>
                                        </p:tav>
                                      </p:tavLst>
                                    </p:anim>
                                    <p:anim calcmode="lin" valueType="num">
                                      <p:cBhvr additive="base">
                                        <p:cTn id="251" dur="4500"/>
                                        <p:tgtEl>
                                          <p:spTgt spid="299"/>
                                        </p:tgtEl>
                                        <p:attrNameLst>
                                          <p:attrName>ppt_y</p:attrName>
                                        </p:attrNameLst>
                                      </p:cBhvr>
                                      <p:tavLst>
                                        <p:tav tm="0">
                                          <p:val>
                                            <p:strVal val="ppt_y"/>
                                          </p:val>
                                        </p:tav>
                                        <p:tav tm="100000">
                                          <p:val>
                                            <p:strVal val="ppt_y"/>
                                          </p:val>
                                        </p:tav>
                                      </p:tavLst>
                                    </p:anim>
                                    <p:set>
                                      <p:cBhvr>
                                        <p:cTn id="252" dur="1" fill="hold">
                                          <p:stCondLst>
                                            <p:cond delay="4499"/>
                                          </p:stCondLst>
                                        </p:cTn>
                                        <p:tgtEl>
                                          <p:spTgt spid="299"/>
                                        </p:tgtEl>
                                        <p:attrNameLst>
                                          <p:attrName>style.visibility</p:attrName>
                                        </p:attrNameLst>
                                      </p:cBhvr>
                                      <p:to>
                                        <p:strVal val="hidden"/>
                                      </p:to>
                                    </p:set>
                                  </p:childTnLst>
                                </p:cTn>
                              </p:par>
                              <p:par>
                                <p:cTn id="253" presetID="8" presetClass="emph" presetSubtype="0" fill="hold" nodeType="withEffect">
                                  <p:stCondLst>
                                    <p:cond delay="0"/>
                                  </p:stCondLst>
                                  <p:childTnLst>
                                    <p:animRot by="21600000">
                                      <p:cBhvr>
                                        <p:cTn id="254" dur="4500" fill="hold"/>
                                        <p:tgtEl>
                                          <p:spTgt spid="299"/>
                                        </p:tgtEl>
                                        <p:attrNameLst>
                                          <p:attrName>r</p:attrName>
                                        </p:attrNameLst>
                                      </p:cBhvr>
                                    </p:animRot>
                                  </p:childTnLst>
                                </p:cTn>
                              </p:par>
                              <p:par>
                                <p:cTn id="255" presetID="2" presetClass="entr" presetSubtype="8" fill="hold" nodeType="withEffect">
                                  <p:stCondLst>
                                    <p:cond delay="0"/>
                                  </p:stCondLst>
                                  <p:childTnLst>
                                    <p:set>
                                      <p:cBhvr>
                                        <p:cTn id="256" dur="1" fill="hold">
                                          <p:stCondLst>
                                            <p:cond delay="0"/>
                                          </p:stCondLst>
                                        </p:cTn>
                                        <p:tgtEl>
                                          <p:spTgt spid="298"/>
                                        </p:tgtEl>
                                        <p:attrNameLst>
                                          <p:attrName>style.visibility</p:attrName>
                                        </p:attrNameLst>
                                      </p:cBhvr>
                                      <p:to>
                                        <p:strVal val="visible"/>
                                      </p:to>
                                    </p:set>
                                    <p:anim calcmode="lin" valueType="num">
                                      <p:cBhvr additive="base">
                                        <p:cTn id="257" dur="4500" fill="hold"/>
                                        <p:tgtEl>
                                          <p:spTgt spid="298"/>
                                        </p:tgtEl>
                                        <p:attrNameLst>
                                          <p:attrName>ppt_x</p:attrName>
                                        </p:attrNameLst>
                                      </p:cBhvr>
                                      <p:tavLst>
                                        <p:tav tm="0">
                                          <p:val>
                                            <p:strVal val="0-#ppt_w/2"/>
                                          </p:val>
                                        </p:tav>
                                        <p:tav tm="100000">
                                          <p:val>
                                            <p:strVal val="#ppt_x"/>
                                          </p:val>
                                        </p:tav>
                                      </p:tavLst>
                                    </p:anim>
                                    <p:anim calcmode="lin" valueType="num">
                                      <p:cBhvr additive="base">
                                        <p:cTn id="258" dur="4500" fill="hold"/>
                                        <p:tgtEl>
                                          <p:spTgt spid="298"/>
                                        </p:tgtEl>
                                        <p:attrNameLst>
                                          <p:attrName>ppt_y</p:attrName>
                                        </p:attrNameLst>
                                      </p:cBhvr>
                                      <p:tavLst>
                                        <p:tav tm="0">
                                          <p:val>
                                            <p:strVal val="#ppt_y"/>
                                          </p:val>
                                        </p:tav>
                                        <p:tav tm="100000">
                                          <p:val>
                                            <p:strVal val="#ppt_y"/>
                                          </p:val>
                                        </p:tav>
                                      </p:tavLst>
                                    </p:anim>
                                  </p:childTnLst>
                                </p:cTn>
                              </p:par>
                              <p:par>
                                <p:cTn id="259" presetID="2" presetClass="exit" presetSubtype="2" fill="hold" nodeType="withEffect">
                                  <p:stCondLst>
                                    <p:cond delay="0"/>
                                  </p:stCondLst>
                                  <p:childTnLst>
                                    <p:anim calcmode="lin" valueType="num">
                                      <p:cBhvr additive="base">
                                        <p:cTn id="260" dur="4500"/>
                                        <p:tgtEl>
                                          <p:spTgt spid="298"/>
                                        </p:tgtEl>
                                        <p:attrNameLst>
                                          <p:attrName>ppt_x</p:attrName>
                                        </p:attrNameLst>
                                      </p:cBhvr>
                                      <p:tavLst>
                                        <p:tav tm="0">
                                          <p:val>
                                            <p:strVal val="ppt_x"/>
                                          </p:val>
                                        </p:tav>
                                        <p:tav tm="100000">
                                          <p:val>
                                            <p:strVal val="1+ppt_w/2"/>
                                          </p:val>
                                        </p:tav>
                                      </p:tavLst>
                                    </p:anim>
                                    <p:anim calcmode="lin" valueType="num">
                                      <p:cBhvr additive="base">
                                        <p:cTn id="261" dur="4500"/>
                                        <p:tgtEl>
                                          <p:spTgt spid="298"/>
                                        </p:tgtEl>
                                        <p:attrNameLst>
                                          <p:attrName>ppt_y</p:attrName>
                                        </p:attrNameLst>
                                      </p:cBhvr>
                                      <p:tavLst>
                                        <p:tav tm="0">
                                          <p:val>
                                            <p:strVal val="ppt_y"/>
                                          </p:val>
                                        </p:tav>
                                        <p:tav tm="100000">
                                          <p:val>
                                            <p:strVal val="ppt_y"/>
                                          </p:val>
                                        </p:tav>
                                      </p:tavLst>
                                    </p:anim>
                                    <p:set>
                                      <p:cBhvr>
                                        <p:cTn id="262" dur="1" fill="hold">
                                          <p:stCondLst>
                                            <p:cond delay="4499"/>
                                          </p:stCondLst>
                                        </p:cTn>
                                        <p:tgtEl>
                                          <p:spTgt spid="298"/>
                                        </p:tgtEl>
                                        <p:attrNameLst>
                                          <p:attrName>style.visibility</p:attrName>
                                        </p:attrNameLst>
                                      </p:cBhvr>
                                      <p:to>
                                        <p:strVal val="hidden"/>
                                      </p:to>
                                    </p:set>
                                  </p:childTnLst>
                                </p:cTn>
                              </p:par>
                              <p:par>
                                <p:cTn id="263" presetID="8" presetClass="emph" presetSubtype="0" fill="hold" nodeType="withEffect">
                                  <p:stCondLst>
                                    <p:cond delay="0"/>
                                  </p:stCondLst>
                                  <p:childTnLst>
                                    <p:animRot by="21600000">
                                      <p:cBhvr>
                                        <p:cTn id="264" dur="4500" fill="hold"/>
                                        <p:tgtEl>
                                          <p:spTgt spid="298"/>
                                        </p:tgtEl>
                                        <p:attrNameLst>
                                          <p:attrName>r</p:attrName>
                                        </p:attrNameLst>
                                      </p:cBhvr>
                                    </p:animRot>
                                  </p:childTnLst>
                                </p:cTn>
                              </p:par>
                              <p:par>
                                <p:cTn id="265" presetID="2" presetClass="entr" presetSubtype="8" fill="hold" nodeType="withEffect">
                                  <p:stCondLst>
                                    <p:cond delay="0"/>
                                  </p:stCondLst>
                                  <p:childTnLst>
                                    <p:set>
                                      <p:cBhvr>
                                        <p:cTn id="266" dur="1" fill="hold">
                                          <p:stCondLst>
                                            <p:cond delay="0"/>
                                          </p:stCondLst>
                                        </p:cTn>
                                        <p:tgtEl>
                                          <p:spTgt spid="297"/>
                                        </p:tgtEl>
                                        <p:attrNameLst>
                                          <p:attrName>style.visibility</p:attrName>
                                        </p:attrNameLst>
                                      </p:cBhvr>
                                      <p:to>
                                        <p:strVal val="visible"/>
                                      </p:to>
                                    </p:set>
                                    <p:anim calcmode="lin" valueType="num">
                                      <p:cBhvr additive="base">
                                        <p:cTn id="267" dur="4500" fill="hold"/>
                                        <p:tgtEl>
                                          <p:spTgt spid="297"/>
                                        </p:tgtEl>
                                        <p:attrNameLst>
                                          <p:attrName>ppt_x</p:attrName>
                                        </p:attrNameLst>
                                      </p:cBhvr>
                                      <p:tavLst>
                                        <p:tav tm="0">
                                          <p:val>
                                            <p:strVal val="0-#ppt_w/2"/>
                                          </p:val>
                                        </p:tav>
                                        <p:tav tm="100000">
                                          <p:val>
                                            <p:strVal val="#ppt_x"/>
                                          </p:val>
                                        </p:tav>
                                      </p:tavLst>
                                    </p:anim>
                                    <p:anim calcmode="lin" valueType="num">
                                      <p:cBhvr additive="base">
                                        <p:cTn id="268" dur="4500" fill="hold"/>
                                        <p:tgtEl>
                                          <p:spTgt spid="297"/>
                                        </p:tgtEl>
                                        <p:attrNameLst>
                                          <p:attrName>ppt_y</p:attrName>
                                        </p:attrNameLst>
                                      </p:cBhvr>
                                      <p:tavLst>
                                        <p:tav tm="0">
                                          <p:val>
                                            <p:strVal val="#ppt_y"/>
                                          </p:val>
                                        </p:tav>
                                        <p:tav tm="100000">
                                          <p:val>
                                            <p:strVal val="#ppt_y"/>
                                          </p:val>
                                        </p:tav>
                                      </p:tavLst>
                                    </p:anim>
                                  </p:childTnLst>
                                </p:cTn>
                              </p:par>
                              <p:par>
                                <p:cTn id="269" presetID="2" presetClass="exit" presetSubtype="2" fill="hold" nodeType="withEffect">
                                  <p:stCondLst>
                                    <p:cond delay="0"/>
                                  </p:stCondLst>
                                  <p:childTnLst>
                                    <p:anim calcmode="lin" valueType="num">
                                      <p:cBhvr additive="base">
                                        <p:cTn id="270" dur="4500"/>
                                        <p:tgtEl>
                                          <p:spTgt spid="297"/>
                                        </p:tgtEl>
                                        <p:attrNameLst>
                                          <p:attrName>ppt_x</p:attrName>
                                        </p:attrNameLst>
                                      </p:cBhvr>
                                      <p:tavLst>
                                        <p:tav tm="0">
                                          <p:val>
                                            <p:strVal val="ppt_x"/>
                                          </p:val>
                                        </p:tav>
                                        <p:tav tm="100000">
                                          <p:val>
                                            <p:strVal val="1+ppt_w/2"/>
                                          </p:val>
                                        </p:tav>
                                      </p:tavLst>
                                    </p:anim>
                                    <p:anim calcmode="lin" valueType="num">
                                      <p:cBhvr additive="base">
                                        <p:cTn id="271" dur="4500"/>
                                        <p:tgtEl>
                                          <p:spTgt spid="297"/>
                                        </p:tgtEl>
                                        <p:attrNameLst>
                                          <p:attrName>ppt_y</p:attrName>
                                        </p:attrNameLst>
                                      </p:cBhvr>
                                      <p:tavLst>
                                        <p:tav tm="0">
                                          <p:val>
                                            <p:strVal val="ppt_y"/>
                                          </p:val>
                                        </p:tav>
                                        <p:tav tm="100000">
                                          <p:val>
                                            <p:strVal val="ppt_y"/>
                                          </p:val>
                                        </p:tav>
                                      </p:tavLst>
                                    </p:anim>
                                    <p:set>
                                      <p:cBhvr>
                                        <p:cTn id="272" dur="1" fill="hold">
                                          <p:stCondLst>
                                            <p:cond delay="4499"/>
                                          </p:stCondLst>
                                        </p:cTn>
                                        <p:tgtEl>
                                          <p:spTgt spid="297"/>
                                        </p:tgtEl>
                                        <p:attrNameLst>
                                          <p:attrName>style.visibility</p:attrName>
                                        </p:attrNameLst>
                                      </p:cBhvr>
                                      <p:to>
                                        <p:strVal val="hidden"/>
                                      </p:to>
                                    </p:set>
                                  </p:childTnLst>
                                </p:cTn>
                              </p:par>
                              <p:par>
                                <p:cTn id="273" presetID="8" presetClass="emph" presetSubtype="0" fill="hold" nodeType="withEffect">
                                  <p:stCondLst>
                                    <p:cond delay="0"/>
                                  </p:stCondLst>
                                  <p:childTnLst>
                                    <p:animRot by="21600000">
                                      <p:cBhvr>
                                        <p:cTn id="274" dur="4500" fill="hold"/>
                                        <p:tgtEl>
                                          <p:spTgt spid="297"/>
                                        </p:tgtEl>
                                        <p:attrNameLst>
                                          <p:attrName>r</p:attrName>
                                        </p:attrNameLst>
                                      </p:cBhvr>
                                    </p:animRot>
                                  </p:childTnLst>
                                </p:cTn>
                              </p:par>
                              <p:par>
                                <p:cTn id="275" presetID="2" presetClass="entr" presetSubtype="8" fill="hold" nodeType="withEffect">
                                  <p:stCondLst>
                                    <p:cond delay="0"/>
                                  </p:stCondLst>
                                  <p:childTnLst>
                                    <p:set>
                                      <p:cBhvr>
                                        <p:cTn id="276" dur="1" fill="hold">
                                          <p:stCondLst>
                                            <p:cond delay="0"/>
                                          </p:stCondLst>
                                        </p:cTn>
                                        <p:tgtEl>
                                          <p:spTgt spid="296"/>
                                        </p:tgtEl>
                                        <p:attrNameLst>
                                          <p:attrName>style.visibility</p:attrName>
                                        </p:attrNameLst>
                                      </p:cBhvr>
                                      <p:to>
                                        <p:strVal val="visible"/>
                                      </p:to>
                                    </p:set>
                                    <p:anim calcmode="lin" valueType="num">
                                      <p:cBhvr additive="base">
                                        <p:cTn id="277" dur="4500" fill="hold"/>
                                        <p:tgtEl>
                                          <p:spTgt spid="296"/>
                                        </p:tgtEl>
                                        <p:attrNameLst>
                                          <p:attrName>ppt_x</p:attrName>
                                        </p:attrNameLst>
                                      </p:cBhvr>
                                      <p:tavLst>
                                        <p:tav tm="0">
                                          <p:val>
                                            <p:strVal val="0-#ppt_w/2"/>
                                          </p:val>
                                        </p:tav>
                                        <p:tav tm="100000">
                                          <p:val>
                                            <p:strVal val="#ppt_x"/>
                                          </p:val>
                                        </p:tav>
                                      </p:tavLst>
                                    </p:anim>
                                    <p:anim calcmode="lin" valueType="num">
                                      <p:cBhvr additive="base">
                                        <p:cTn id="278" dur="4500" fill="hold"/>
                                        <p:tgtEl>
                                          <p:spTgt spid="296"/>
                                        </p:tgtEl>
                                        <p:attrNameLst>
                                          <p:attrName>ppt_y</p:attrName>
                                        </p:attrNameLst>
                                      </p:cBhvr>
                                      <p:tavLst>
                                        <p:tav tm="0">
                                          <p:val>
                                            <p:strVal val="#ppt_y"/>
                                          </p:val>
                                        </p:tav>
                                        <p:tav tm="100000">
                                          <p:val>
                                            <p:strVal val="#ppt_y"/>
                                          </p:val>
                                        </p:tav>
                                      </p:tavLst>
                                    </p:anim>
                                  </p:childTnLst>
                                </p:cTn>
                              </p:par>
                              <p:par>
                                <p:cTn id="279" presetID="2" presetClass="exit" presetSubtype="2" fill="hold" nodeType="withEffect">
                                  <p:stCondLst>
                                    <p:cond delay="0"/>
                                  </p:stCondLst>
                                  <p:childTnLst>
                                    <p:anim calcmode="lin" valueType="num">
                                      <p:cBhvr additive="base">
                                        <p:cTn id="280" dur="4500"/>
                                        <p:tgtEl>
                                          <p:spTgt spid="296"/>
                                        </p:tgtEl>
                                        <p:attrNameLst>
                                          <p:attrName>ppt_x</p:attrName>
                                        </p:attrNameLst>
                                      </p:cBhvr>
                                      <p:tavLst>
                                        <p:tav tm="0">
                                          <p:val>
                                            <p:strVal val="ppt_x"/>
                                          </p:val>
                                        </p:tav>
                                        <p:tav tm="100000">
                                          <p:val>
                                            <p:strVal val="1+ppt_w/2"/>
                                          </p:val>
                                        </p:tav>
                                      </p:tavLst>
                                    </p:anim>
                                    <p:anim calcmode="lin" valueType="num">
                                      <p:cBhvr additive="base">
                                        <p:cTn id="281" dur="4500"/>
                                        <p:tgtEl>
                                          <p:spTgt spid="296"/>
                                        </p:tgtEl>
                                        <p:attrNameLst>
                                          <p:attrName>ppt_y</p:attrName>
                                        </p:attrNameLst>
                                      </p:cBhvr>
                                      <p:tavLst>
                                        <p:tav tm="0">
                                          <p:val>
                                            <p:strVal val="ppt_y"/>
                                          </p:val>
                                        </p:tav>
                                        <p:tav tm="100000">
                                          <p:val>
                                            <p:strVal val="ppt_y"/>
                                          </p:val>
                                        </p:tav>
                                      </p:tavLst>
                                    </p:anim>
                                    <p:set>
                                      <p:cBhvr>
                                        <p:cTn id="282" dur="1" fill="hold">
                                          <p:stCondLst>
                                            <p:cond delay="4499"/>
                                          </p:stCondLst>
                                        </p:cTn>
                                        <p:tgtEl>
                                          <p:spTgt spid="296"/>
                                        </p:tgtEl>
                                        <p:attrNameLst>
                                          <p:attrName>style.visibility</p:attrName>
                                        </p:attrNameLst>
                                      </p:cBhvr>
                                      <p:to>
                                        <p:strVal val="hidden"/>
                                      </p:to>
                                    </p:set>
                                  </p:childTnLst>
                                </p:cTn>
                              </p:par>
                              <p:par>
                                <p:cTn id="283" presetID="8" presetClass="emph" presetSubtype="0" fill="hold" nodeType="withEffect">
                                  <p:stCondLst>
                                    <p:cond delay="0"/>
                                  </p:stCondLst>
                                  <p:childTnLst>
                                    <p:animRot by="21600000">
                                      <p:cBhvr>
                                        <p:cTn id="284" dur="4500" fill="hold"/>
                                        <p:tgtEl>
                                          <p:spTgt spid="296"/>
                                        </p:tgtEl>
                                        <p:attrNameLst>
                                          <p:attrName>r</p:attrName>
                                        </p:attrNameLst>
                                      </p:cBhvr>
                                    </p:animRot>
                                  </p:childTnLst>
                                </p:cTn>
                              </p:par>
                              <p:par>
                                <p:cTn id="285" presetID="2" presetClass="entr" presetSubtype="8" fill="hold" nodeType="withEffect">
                                  <p:stCondLst>
                                    <p:cond delay="0"/>
                                  </p:stCondLst>
                                  <p:childTnLst>
                                    <p:set>
                                      <p:cBhvr>
                                        <p:cTn id="286" dur="1" fill="hold">
                                          <p:stCondLst>
                                            <p:cond delay="0"/>
                                          </p:stCondLst>
                                        </p:cTn>
                                        <p:tgtEl>
                                          <p:spTgt spid="295"/>
                                        </p:tgtEl>
                                        <p:attrNameLst>
                                          <p:attrName>style.visibility</p:attrName>
                                        </p:attrNameLst>
                                      </p:cBhvr>
                                      <p:to>
                                        <p:strVal val="visible"/>
                                      </p:to>
                                    </p:set>
                                    <p:anim calcmode="lin" valueType="num">
                                      <p:cBhvr additive="base">
                                        <p:cTn id="287" dur="4500" fill="hold"/>
                                        <p:tgtEl>
                                          <p:spTgt spid="295"/>
                                        </p:tgtEl>
                                        <p:attrNameLst>
                                          <p:attrName>ppt_x</p:attrName>
                                        </p:attrNameLst>
                                      </p:cBhvr>
                                      <p:tavLst>
                                        <p:tav tm="0">
                                          <p:val>
                                            <p:strVal val="0-#ppt_w/2"/>
                                          </p:val>
                                        </p:tav>
                                        <p:tav tm="100000">
                                          <p:val>
                                            <p:strVal val="#ppt_x"/>
                                          </p:val>
                                        </p:tav>
                                      </p:tavLst>
                                    </p:anim>
                                    <p:anim calcmode="lin" valueType="num">
                                      <p:cBhvr additive="base">
                                        <p:cTn id="288" dur="4500" fill="hold"/>
                                        <p:tgtEl>
                                          <p:spTgt spid="295"/>
                                        </p:tgtEl>
                                        <p:attrNameLst>
                                          <p:attrName>ppt_y</p:attrName>
                                        </p:attrNameLst>
                                      </p:cBhvr>
                                      <p:tavLst>
                                        <p:tav tm="0">
                                          <p:val>
                                            <p:strVal val="#ppt_y"/>
                                          </p:val>
                                        </p:tav>
                                        <p:tav tm="100000">
                                          <p:val>
                                            <p:strVal val="#ppt_y"/>
                                          </p:val>
                                        </p:tav>
                                      </p:tavLst>
                                    </p:anim>
                                  </p:childTnLst>
                                </p:cTn>
                              </p:par>
                              <p:par>
                                <p:cTn id="289" presetID="2" presetClass="exit" presetSubtype="2" fill="hold" nodeType="withEffect">
                                  <p:stCondLst>
                                    <p:cond delay="0"/>
                                  </p:stCondLst>
                                  <p:childTnLst>
                                    <p:anim calcmode="lin" valueType="num">
                                      <p:cBhvr additive="base">
                                        <p:cTn id="290" dur="4500"/>
                                        <p:tgtEl>
                                          <p:spTgt spid="295"/>
                                        </p:tgtEl>
                                        <p:attrNameLst>
                                          <p:attrName>ppt_x</p:attrName>
                                        </p:attrNameLst>
                                      </p:cBhvr>
                                      <p:tavLst>
                                        <p:tav tm="0">
                                          <p:val>
                                            <p:strVal val="ppt_x"/>
                                          </p:val>
                                        </p:tav>
                                        <p:tav tm="100000">
                                          <p:val>
                                            <p:strVal val="1+ppt_w/2"/>
                                          </p:val>
                                        </p:tav>
                                      </p:tavLst>
                                    </p:anim>
                                    <p:anim calcmode="lin" valueType="num">
                                      <p:cBhvr additive="base">
                                        <p:cTn id="291" dur="4500"/>
                                        <p:tgtEl>
                                          <p:spTgt spid="295"/>
                                        </p:tgtEl>
                                        <p:attrNameLst>
                                          <p:attrName>ppt_y</p:attrName>
                                        </p:attrNameLst>
                                      </p:cBhvr>
                                      <p:tavLst>
                                        <p:tav tm="0">
                                          <p:val>
                                            <p:strVal val="ppt_y"/>
                                          </p:val>
                                        </p:tav>
                                        <p:tav tm="100000">
                                          <p:val>
                                            <p:strVal val="ppt_y"/>
                                          </p:val>
                                        </p:tav>
                                      </p:tavLst>
                                    </p:anim>
                                    <p:set>
                                      <p:cBhvr>
                                        <p:cTn id="292" dur="1" fill="hold">
                                          <p:stCondLst>
                                            <p:cond delay="4499"/>
                                          </p:stCondLst>
                                        </p:cTn>
                                        <p:tgtEl>
                                          <p:spTgt spid="295"/>
                                        </p:tgtEl>
                                        <p:attrNameLst>
                                          <p:attrName>style.visibility</p:attrName>
                                        </p:attrNameLst>
                                      </p:cBhvr>
                                      <p:to>
                                        <p:strVal val="hidden"/>
                                      </p:to>
                                    </p:set>
                                  </p:childTnLst>
                                </p:cTn>
                              </p:par>
                              <p:par>
                                <p:cTn id="293" presetID="8" presetClass="emph" presetSubtype="0" fill="hold" nodeType="withEffect">
                                  <p:stCondLst>
                                    <p:cond delay="0"/>
                                  </p:stCondLst>
                                  <p:childTnLst>
                                    <p:animRot by="21600000">
                                      <p:cBhvr>
                                        <p:cTn id="294" dur="4500" fill="hold"/>
                                        <p:tgtEl>
                                          <p:spTgt spid="295"/>
                                        </p:tgtEl>
                                        <p:attrNameLst>
                                          <p:attrName>r</p:attrName>
                                        </p:attrNameLst>
                                      </p:cBhvr>
                                    </p:animRot>
                                  </p:childTnLst>
                                </p:cTn>
                              </p:par>
                              <p:par>
                                <p:cTn id="295" presetID="2" presetClass="entr" presetSubtype="8" fill="hold" nodeType="withEffect">
                                  <p:stCondLst>
                                    <p:cond delay="0"/>
                                  </p:stCondLst>
                                  <p:childTnLst>
                                    <p:set>
                                      <p:cBhvr>
                                        <p:cTn id="296" dur="1" fill="hold">
                                          <p:stCondLst>
                                            <p:cond delay="0"/>
                                          </p:stCondLst>
                                        </p:cTn>
                                        <p:tgtEl>
                                          <p:spTgt spid="294"/>
                                        </p:tgtEl>
                                        <p:attrNameLst>
                                          <p:attrName>style.visibility</p:attrName>
                                        </p:attrNameLst>
                                      </p:cBhvr>
                                      <p:to>
                                        <p:strVal val="visible"/>
                                      </p:to>
                                    </p:set>
                                    <p:anim calcmode="lin" valueType="num">
                                      <p:cBhvr additive="base">
                                        <p:cTn id="297" dur="4500" fill="hold"/>
                                        <p:tgtEl>
                                          <p:spTgt spid="294"/>
                                        </p:tgtEl>
                                        <p:attrNameLst>
                                          <p:attrName>ppt_x</p:attrName>
                                        </p:attrNameLst>
                                      </p:cBhvr>
                                      <p:tavLst>
                                        <p:tav tm="0">
                                          <p:val>
                                            <p:strVal val="0-#ppt_w/2"/>
                                          </p:val>
                                        </p:tav>
                                        <p:tav tm="100000">
                                          <p:val>
                                            <p:strVal val="#ppt_x"/>
                                          </p:val>
                                        </p:tav>
                                      </p:tavLst>
                                    </p:anim>
                                    <p:anim calcmode="lin" valueType="num">
                                      <p:cBhvr additive="base">
                                        <p:cTn id="298" dur="4500" fill="hold"/>
                                        <p:tgtEl>
                                          <p:spTgt spid="294"/>
                                        </p:tgtEl>
                                        <p:attrNameLst>
                                          <p:attrName>ppt_y</p:attrName>
                                        </p:attrNameLst>
                                      </p:cBhvr>
                                      <p:tavLst>
                                        <p:tav tm="0">
                                          <p:val>
                                            <p:strVal val="#ppt_y"/>
                                          </p:val>
                                        </p:tav>
                                        <p:tav tm="100000">
                                          <p:val>
                                            <p:strVal val="#ppt_y"/>
                                          </p:val>
                                        </p:tav>
                                      </p:tavLst>
                                    </p:anim>
                                  </p:childTnLst>
                                </p:cTn>
                              </p:par>
                              <p:par>
                                <p:cTn id="299" presetID="2" presetClass="exit" presetSubtype="2" fill="hold" nodeType="withEffect">
                                  <p:stCondLst>
                                    <p:cond delay="0"/>
                                  </p:stCondLst>
                                  <p:childTnLst>
                                    <p:anim calcmode="lin" valueType="num">
                                      <p:cBhvr additive="base">
                                        <p:cTn id="300" dur="4500"/>
                                        <p:tgtEl>
                                          <p:spTgt spid="294"/>
                                        </p:tgtEl>
                                        <p:attrNameLst>
                                          <p:attrName>ppt_x</p:attrName>
                                        </p:attrNameLst>
                                      </p:cBhvr>
                                      <p:tavLst>
                                        <p:tav tm="0">
                                          <p:val>
                                            <p:strVal val="ppt_x"/>
                                          </p:val>
                                        </p:tav>
                                        <p:tav tm="100000">
                                          <p:val>
                                            <p:strVal val="1+ppt_w/2"/>
                                          </p:val>
                                        </p:tav>
                                      </p:tavLst>
                                    </p:anim>
                                    <p:anim calcmode="lin" valueType="num">
                                      <p:cBhvr additive="base">
                                        <p:cTn id="301" dur="4500"/>
                                        <p:tgtEl>
                                          <p:spTgt spid="294"/>
                                        </p:tgtEl>
                                        <p:attrNameLst>
                                          <p:attrName>ppt_y</p:attrName>
                                        </p:attrNameLst>
                                      </p:cBhvr>
                                      <p:tavLst>
                                        <p:tav tm="0">
                                          <p:val>
                                            <p:strVal val="ppt_y"/>
                                          </p:val>
                                        </p:tav>
                                        <p:tav tm="100000">
                                          <p:val>
                                            <p:strVal val="ppt_y"/>
                                          </p:val>
                                        </p:tav>
                                      </p:tavLst>
                                    </p:anim>
                                    <p:set>
                                      <p:cBhvr>
                                        <p:cTn id="302" dur="1" fill="hold">
                                          <p:stCondLst>
                                            <p:cond delay="4499"/>
                                          </p:stCondLst>
                                        </p:cTn>
                                        <p:tgtEl>
                                          <p:spTgt spid="294"/>
                                        </p:tgtEl>
                                        <p:attrNameLst>
                                          <p:attrName>style.visibility</p:attrName>
                                        </p:attrNameLst>
                                      </p:cBhvr>
                                      <p:to>
                                        <p:strVal val="hidden"/>
                                      </p:to>
                                    </p:set>
                                  </p:childTnLst>
                                </p:cTn>
                              </p:par>
                              <p:par>
                                <p:cTn id="303" presetID="8" presetClass="emph" presetSubtype="0" fill="hold" nodeType="withEffect">
                                  <p:stCondLst>
                                    <p:cond delay="0"/>
                                  </p:stCondLst>
                                  <p:childTnLst>
                                    <p:animRot by="21600000">
                                      <p:cBhvr>
                                        <p:cTn id="304" dur="4500" fill="hold"/>
                                        <p:tgtEl>
                                          <p:spTgt spid="294"/>
                                        </p:tgtEl>
                                        <p:attrNameLst>
                                          <p:attrName>r</p:attrName>
                                        </p:attrNameLst>
                                      </p:cBhvr>
                                    </p:animRot>
                                  </p:childTnLst>
                                </p:cTn>
                              </p:par>
                              <p:par>
                                <p:cTn id="305" presetID="2" presetClass="entr" presetSubtype="8" fill="hold" nodeType="withEffect">
                                  <p:stCondLst>
                                    <p:cond delay="0"/>
                                  </p:stCondLst>
                                  <p:childTnLst>
                                    <p:set>
                                      <p:cBhvr>
                                        <p:cTn id="306" dur="1" fill="hold">
                                          <p:stCondLst>
                                            <p:cond delay="0"/>
                                          </p:stCondLst>
                                        </p:cTn>
                                        <p:tgtEl>
                                          <p:spTgt spid="293"/>
                                        </p:tgtEl>
                                        <p:attrNameLst>
                                          <p:attrName>style.visibility</p:attrName>
                                        </p:attrNameLst>
                                      </p:cBhvr>
                                      <p:to>
                                        <p:strVal val="visible"/>
                                      </p:to>
                                    </p:set>
                                    <p:anim calcmode="lin" valueType="num">
                                      <p:cBhvr additive="base">
                                        <p:cTn id="307" dur="4500" fill="hold"/>
                                        <p:tgtEl>
                                          <p:spTgt spid="293"/>
                                        </p:tgtEl>
                                        <p:attrNameLst>
                                          <p:attrName>ppt_x</p:attrName>
                                        </p:attrNameLst>
                                      </p:cBhvr>
                                      <p:tavLst>
                                        <p:tav tm="0">
                                          <p:val>
                                            <p:strVal val="0-#ppt_w/2"/>
                                          </p:val>
                                        </p:tav>
                                        <p:tav tm="100000">
                                          <p:val>
                                            <p:strVal val="#ppt_x"/>
                                          </p:val>
                                        </p:tav>
                                      </p:tavLst>
                                    </p:anim>
                                    <p:anim calcmode="lin" valueType="num">
                                      <p:cBhvr additive="base">
                                        <p:cTn id="308" dur="4500" fill="hold"/>
                                        <p:tgtEl>
                                          <p:spTgt spid="293"/>
                                        </p:tgtEl>
                                        <p:attrNameLst>
                                          <p:attrName>ppt_y</p:attrName>
                                        </p:attrNameLst>
                                      </p:cBhvr>
                                      <p:tavLst>
                                        <p:tav tm="0">
                                          <p:val>
                                            <p:strVal val="#ppt_y"/>
                                          </p:val>
                                        </p:tav>
                                        <p:tav tm="100000">
                                          <p:val>
                                            <p:strVal val="#ppt_y"/>
                                          </p:val>
                                        </p:tav>
                                      </p:tavLst>
                                    </p:anim>
                                  </p:childTnLst>
                                </p:cTn>
                              </p:par>
                              <p:par>
                                <p:cTn id="309" presetID="2" presetClass="exit" presetSubtype="2" fill="hold" nodeType="withEffect">
                                  <p:stCondLst>
                                    <p:cond delay="0"/>
                                  </p:stCondLst>
                                  <p:childTnLst>
                                    <p:anim calcmode="lin" valueType="num">
                                      <p:cBhvr additive="base">
                                        <p:cTn id="310" dur="4500"/>
                                        <p:tgtEl>
                                          <p:spTgt spid="293"/>
                                        </p:tgtEl>
                                        <p:attrNameLst>
                                          <p:attrName>ppt_x</p:attrName>
                                        </p:attrNameLst>
                                      </p:cBhvr>
                                      <p:tavLst>
                                        <p:tav tm="0">
                                          <p:val>
                                            <p:strVal val="ppt_x"/>
                                          </p:val>
                                        </p:tav>
                                        <p:tav tm="100000">
                                          <p:val>
                                            <p:strVal val="1+ppt_w/2"/>
                                          </p:val>
                                        </p:tav>
                                      </p:tavLst>
                                    </p:anim>
                                    <p:anim calcmode="lin" valueType="num">
                                      <p:cBhvr additive="base">
                                        <p:cTn id="311" dur="4500"/>
                                        <p:tgtEl>
                                          <p:spTgt spid="293"/>
                                        </p:tgtEl>
                                        <p:attrNameLst>
                                          <p:attrName>ppt_y</p:attrName>
                                        </p:attrNameLst>
                                      </p:cBhvr>
                                      <p:tavLst>
                                        <p:tav tm="0">
                                          <p:val>
                                            <p:strVal val="ppt_y"/>
                                          </p:val>
                                        </p:tav>
                                        <p:tav tm="100000">
                                          <p:val>
                                            <p:strVal val="ppt_y"/>
                                          </p:val>
                                        </p:tav>
                                      </p:tavLst>
                                    </p:anim>
                                    <p:set>
                                      <p:cBhvr>
                                        <p:cTn id="312" dur="1" fill="hold">
                                          <p:stCondLst>
                                            <p:cond delay="4499"/>
                                          </p:stCondLst>
                                        </p:cTn>
                                        <p:tgtEl>
                                          <p:spTgt spid="293"/>
                                        </p:tgtEl>
                                        <p:attrNameLst>
                                          <p:attrName>style.visibility</p:attrName>
                                        </p:attrNameLst>
                                      </p:cBhvr>
                                      <p:to>
                                        <p:strVal val="hidden"/>
                                      </p:to>
                                    </p:set>
                                  </p:childTnLst>
                                </p:cTn>
                              </p:par>
                              <p:par>
                                <p:cTn id="313" presetID="8" presetClass="emph" presetSubtype="0" fill="hold" nodeType="withEffect">
                                  <p:stCondLst>
                                    <p:cond delay="0"/>
                                  </p:stCondLst>
                                  <p:childTnLst>
                                    <p:animRot by="21600000">
                                      <p:cBhvr>
                                        <p:cTn id="314" dur="4500" fill="hold"/>
                                        <p:tgtEl>
                                          <p:spTgt spid="293"/>
                                        </p:tgtEl>
                                        <p:attrNameLst>
                                          <p:attrName>r</p:attrName>
                                        </p:attrNameLst>
                                      </p:cBhvr>
                                    </p:animRot>
                                  </p:childTnLst>
                                </p:cTn>
                              </p:par>
                              <p:par>
                                <p:cTn id="315" presetID="2" presetClass="entr" presetSubtype="8" fill="hold" nodeType="withEffect">
                                  <p:stCondLst>
                                    <p:cond delay="0"/>
                                  </p:stCondLst>
                                  <p:childTnLst>
                                    <p:set>
                                      <p:cBhvr>
                                        <p:cTn id="316" dur="1" fill="hold">
                                          <p:stCondLst>
                                            <p:cond delay="0"/>
                                          </p:stCondLst>
                                        </p:cTn>
                                        <p:tgtEl>
                                          <p:spTgt spid="292"/>
                                        </p:tgtEl>
                                        <p:attrNameLst>
                                          <p:attrName>style.visibility</p:attrName>
                                        </p:attrNameLst>
                                      </p:cBhvr>
                                      <p:to>
                                        <p:strVal val="visible"/>
                                      </p:to>
                                    </p:set>
                                    <p:anim calcmode="lin" valueType="num">
                                      <p:cBhvr additive="base">
                                        <p:cTn id="317" dur="4500" fill="hold"/>
                                        <p:tgtEl>
                                          <p:spTgt spid="292"/>
                                        </p:tgtEl>
                                        <p:attrNameLst>
                                          <p:attrName>ppt_x</p:attrName>
                                        </p:attrNameLst>
                                      </p:cBhvr>
                                      <p:tavLst>
                                        <p:tav tm="0">
                                          <p:val>
                                            <p:strVal val="0-#ppt_w/2"/>
                                          </p:val>
                                        </p:tav>
                                        <p:tav tm="100000">
                                          <p:val>
                                            <p:strVal val="#ppt_x"/>
                                          </p:val>
                                        </p:tav>
                                      </p:tavLst>
                                    </p:anim>
                                    <p:anim calcmode="lin" valueType="num">
                                      <p:cBhvr additive="base">
                                        <p:cTn id="318" dur="4500" fill="hold"/>
                                        <p:tgtEl>
                                          <p:spTgt spid="292"/>
                                        </p:tgtEl>
                                        <p:attrNameLst>
                                          <p:attrName>ppt_y</p:attrName>
                                        </p:attrNameLst>
                                      </p:cBhvr>
                                      <p:tavLst>
                                        <p:tav tm="0">
                                          <p:val>
                                            <p:strVal val="#ppt_y"/>
                                          </p:val>
                                        </p:tav>
                                        <p:tav tm="100000">
                                          <p:val>
                                            <p:strVal val="#ppt_y"/>
                                          </p:val>
                                        </p:tav>
                                      </p:tavLst>
                                    </p:anim>
                                  </p:childTnLst>
                                </p:cTn>
                              </p:par>
                              <p:par>
                                <p:cTn id="319" presetID="2" presetClass="exit" presetSubtype="2" fill="hold" nodeType="withEffect">
                                  <p:stCondLst>
                                    <p:cond delay="0"/>
                                  </p:stCondLst>
                                  <p:childTnLst>
                                    <p:anim calcmode="lin" valueType="num">
                                      <p:cBhvr additive="base">
                                        <p:cTn id="320" dur="4500"/>
                                        <p:tgtEl>
                                          <p:spTgt spid="292"/>
                                        </p:tgtEl>
                                        <p:attrNameLst>
                                          <p:attrName>ppt_x</p:attrName>
                                        </p:attrNameLst>
                                      </p:cBhvr>
                                      <p:tavLst>
                                        <p:tav tm="0">
                                          <p:val>
                                            <p:strVal val="ppt_x"/>
                                          </p:val>
                                        </p:tav>
                                        <p:tav tm="100000">
                                          <p:val>
                                            <p:strVal val="1+ppt_w/2"/>
                                          </p:val>
                                        </p:tav>
                                      </p:tavLst>
                                    </p:anim>
                                    <p:anim calcmode="lin" valueType="num">
                                      <p:cBhvr additive="base">
                                        <p:cTn id="321" dur="4500"/>
                                        <p:tgtEl>
                                          <p:spTgt spid="292"/>
                                        </p:tgtEl>
                                        <p:attrNameLst>
                                          <p:attrName>ppt_y</p:attrName>
                                        </p:attrNameLst>
                                      </p:cBhvr>
                                      <p:tavLst>
                                        <p:tav tm="0">
                                          <p:val>
                                            <p:strVal val="ppt_y"/>
                                          </p:val>
                                        </p:tav>
                                        <p:tav tm="100000">
                                          <p:val>
                                            <p:strVal val="ppt_y"/>
                                          </p:val>
                                        </p:tav>
                                      </p:tavLst>
                                    </p:anim>
                                    <p:set>
                                      <p:cBhvr>
                                        <p:cTn id="322" dur="1" fill="hold">
                                          <p:stCondLst>
                                            <p:cond delay="4499"/>
                                          </p:stCondLst>
                                        </p:cTn>
                                        <p:tgtEl>
                                          <p:spTgt spid="292"/>
                                        </p:tgtEl>
                                        <p:attrNameLst>
                                          <p:attrName>style.visibility</p:attrName>
                                        </p:attrNameLst>
                                      </p:cBhvr>
                                      <p:to>
                                        <p:strVal val="hidden"/>
                                      </p:to>
                                    </p:set>
                                  </p:childTnLst>
                                </p:cTn>
                              </p:par>
                              <p:par>
                                <p:cTn id="323" presetID="8" presetClass="emph" presetSubtype="0" fill="hold" nodeType="withEffect">
                                  <p:stCondLst>
                                    <p:cond delay="0"/>
                                  </p:stCondLst>
                                  <p:childTnLst>
                                    <p:animRot by="21600000">
                                      <p:cBhvr>
                                        <p:cTn id="324" dur="4500" fill="hold"/>
                                        <p:tgtEl>
                                          <p:spTgt spid="292"/>
                                        </p:tgtEl>
                                        <p:attrNameLst>
                                          <p:attrName>r</p:attrName>
                                        </p:attrNameLst>
                                      </p:cBhvr>
                                    </p:animRot>
                                  </p:childTnLst>
                                </p:cTn>
                              </p:par>
                              <p:par>
                                <p:cTn id="325" presetID="2" presetClass="entr" presetSubtype="8" fill="hold" nodeType="withEffect">
                                  <p:stCondLst>
                                    <p:cond delay="0"/>
                                  </p:stCondLst>
                                  <p:childTnLst>
                                    <p:set>
                                      <p:cBhvr>
                                        <p:cTn id="326" dur="1" fill="hold">
                                          <p:stCondLst>
                                            <p:cond delay="0"/>
                                          </p:stCondLst>
                                        </p:cTn>
                                        <p:tgtEl>
                                          <p:spTgt spid="291"/>
                                        </p:tgtEl>
                                        <p:attrNameLst>
                                          <p:attrName>style.visibility</p:attrName>
                                        </p:attrNameLst>
                                      </p:cBhvr>
                                      <p:to>
                                        <p:strVal val="visible"/>
                                      </p:to>
                                    </p:set>
                                    <p:anim calcmode="lin" valueType="num">
                                      <p:cBhvr additive="base">
                                        <p:cTn id="327" dur="4500" fill="hold"/>
                                        <p:tgtEl>
                                          <p:spTgt spid="291"/>
                                        </p:tgtEl>
                                        <p:attrNameLst>
                                          <p:attrName>ppt_x</p:attrName>
                                        </p:attrNameLst>
                                      </p:cBhvr>
                                      <p:tavLst>
                                        <p:tav tm="0">
                                          <p:val>
                                            <p:strVal val="0-#ppt_w/2"/>
                                          </p:val>
                                        </p:tav>
                                        <p:tav tm="100000">
                                          <p:val>
                                            <p:strVal val="#ppt_x"/>
                                          </p:val>
                                        </p:tav>
                                      </p:tavLst>
                                    </p:anim>
                                    <p:anim calcmode="lin" valueType="num">
                                      <p:cBhvr additive="base">
                                        <p:cTn id="328" dur="4500" fill="hold"/>
                                        <p:tgtEl>
                                          <p:spTgt spid="291"/>
                                        </p:tgtEl>
                                        <p:attrNameLst>
                                          <p:attrName>ppt_y</p:attrName>
                                        </p:attrNameLst>
                                      </p:cBhvr>
                                      <p:tavLst>
                                        <p:tav tm="0">
                                          <p:val>
                                            <p:strVal val="#ppt_y"/>
                                          </p:val>
                                        </p:tav>
                                        <p:tav tm="100000">
                                          <p:val>
                                            <p:strVal val="#ppt_y"/>
                                          </p:val>
                                        </p:tav>
                                      </p:tavLst>
                                    </p:anim>
                                  </p:childTnLst>
                                </p:cTn>
                              </p:par>
                              <p:par>
                                <p:cTn id="329" presetID="2" presetClass="exit" presetSubtype="2" fill="hold" nodeType="withEffect">
                                  <p:stCondLst>
                                    <p:cond delay="0"/>
                                  </p:stCondLst>
                                  <p:childTnLst>
                                    <p:anim calcmode="lin" valueType="num">
                                      <p:cBhvr additive="base">
                                        <p:cTn id="330" dur="4500"/>
                                        <p:tgtEl>
                                          <p:spTgt spid="291"/>
                                        </p:tgtEl>
                                        <p:attrNameLst>
                                          <p:attrName>ppt_x</p:attrName>
                                        </p:attrNameLst>
                                      </p:cBhvr>
                                      <p:tavLst>
                                        <p:tav tm="0">
                                          <p:val>
                                            <p:strVal val="ppt_x"/>
                                          </p:val>
                                        </p:tav>
                                        <p:tav tm="100000">
                                          <p:val>
                                            <p:strVal val="1+ppt_w/2"/>
                                          </p:val>
                                        </p:tav>
                                      </p:tavLst>
                                    </p:anim>
                                    <p:anim calcmode="lin" valueType="num">
                                      <p:cBhvr additive="base">
                                        <p:cTn id="331" dur="4500"/>
                                        <p:tgtEl>
                                          <p:spTgt spid="291"/>
                                        </p:tgtEl>
                                        <p:attrNameLst>
                                          <p:attrName>ppt_y</p:attrName>
                                        </p:attrNameLst>
                                      </p:cBhvr>
                                      <p:tavLst>
                                        <p:tav tm="0">
                                          <p:val>
                                            <p:strVal val="ppt_y"/>
                                          </p:val>
                                        </p:tav>
                                        <p:tav tm="100000">
                                          <p:val>
                                            <p:strVal val="ppt_y"/>
                                          </p:val>
                                        </p:tav>
                                      </p:tavLst>
                                    </p:anim>
                                    <p:set>
                                      <p:cBhvr>
                                        <p:cTn id="332" dur="1" fill="hold">
                                          <p:stCondLst>
                                            <p:cond delay="4499"/>
                                          </p:stCondLst>
                                        </p:cTn>
                                        <p:tgtEl>
                                          <p:spTgt spid="291"/>
                                        </p:tgtEl>
                                        <p:attrNameLst>
                                          <p:attrName>style.visibility</p:attrName>
                                        </p:attrNameLst>
                                      </p:cBhvr>
                                      <p:to>
                                        <p:strVal val="hidden"/>
                                      </p:to>
                                    </p:set>
                                  </p:childTnLst>
                                </p:cTn>
                              </p:par>
                              <p:par>
                                <p:cTn id="333" presetID="8" presetClass="emph" presetSubtype="0" fill="hold" nodeType="withEffect">
                                  <p:stCondLst>
                                    <p:cond delay="0"/>
                                  </p:stCondLst>
                                  <p:childTnLst>
                                    <p:animRot by="21600000">
                                      <p:cBhvr>
                                        <p:cTn id="334" dur="4500" fill="hold"/>
                                        <p:tgtEl>
                                          <p:spTgt spid="291"/>
                                        </p:tgtEl>
                                        <p:attrNameLst>
                                          <p:attrName>r</p:attrName>
                                        </p:attrNameLst>
                                      </p:cBhvr>
                                    </p:animRot>
                                  </p:childTnLst>
                                </p:cTn>
                              </p:par>
                              <p:par>
                                <p:cTn id="335" presetID="2" presetClass="entr" presetSubtype="8" fill="hold" nodeType="withEffect">
                                  <p:stCondLst>
                                    <p:cond delay="0"/>
                                  </p:stCondLst>
                                  <p:childTnLst>
                                    <p:set>
                                      <p:cBhvr>
                                        <p:cTn id="336" dur="1" fill="hold">
                                          <p:stCondLst>
                                            <p:cond delay="0"/>
                                          </p:stCondLst>
                                        </p:cTn>
                                        <p:tgtEl>
                                          <p:spTgt spid="290"/>
                                        </p:tgtEl>
                                        <p:attrNameLst>
                                          <p:attrName>style.visibility</p:attrName>
                                        </p:attrNameLst>
                                      </p:cBhvr>
                                      <p:to>
                                        <p:strVal val="visible"/>
                                      </p:to>
                                    </p:set>
                                    <p:anim calcmode="lin" valueType="num">
                                      <p:cBhvr additive="base">
                                        <p:cTn id="337" dur="4500" fill="hold"/>
                                        <p:tgtEl>
                                          <p:spTgt spid="290"/>
                                        </p:tgtEl>
                                        <p:attrNameLst>
                                          <p:attrName>ppt_x</p:attrName>
                                        </p:attrNameLst>
                                      </p:cBhvr>
                                      <p:tavLst>
                                        <p:tav tm="0">
                                          <p:val>
                                            <p:strVal val="0-#ppt_w/2"/>
                                          </p:val>
                                        </p:tav>
                                        <p:tav tm="100000">
                                          <p:val>
                                            <p:strVal val="#ppt_x"/>
                                          </p:val>
                                        </p:tav>
                                      </p:tavLst>
                                    </p:anim>
                                    <p:anim calcmode="lin" valueType="num">
                                      <p:cBhvr additive="base">
                                        <p:cTn id="338" dur="4500" fill="hold"/>
                                        <p:tgtEl>
                                          <p:spTgt spid="290"/>
                                        </p:tgtEl>
                                        <p:attrNameLst>
                                          <p:attrName>ppt_y</p:attrName>
                                        </p:attrNameLst>
                                      </p:cBhvr>
                                      <p:tavLst>
                                        <p:tav tm="0">
                                          <p:val>
                                            <p:strVal val="#ppt_y"/>
                                          </p:val>
                                        </p:tav>
                                        <p:tav tm="100000">
                                          <p:val>
                                            <p:strVal val="#ppt_y"/>
                                          </p:val>
                                        </p:tav>
                                      </p:tavLst>
                                    </p:anim>
                                  </p:childTnLst>
                                </p:cTn>
                              </p:par>
                              <p:par>
                                <p:cTn id="339" presetID="2" presetClass="exit" presetSubtype="2" fill="hold" nodeType="withEffect">
                                  <p:stCondLst>
                                    <p:cond delay="0"/>
                                  </p:stCondLst>
                                  <p:childTnLst>
                                    <p:anim calcmode="lin" valueType="num">
                                      <p:cBhvr additive="base">
                                        <p:cTn id="340" dur="4500"/>
                                        <p:tgtEl>
                                          <p:spTgt spid="290"/>
                                        </p:tgtEl>
                                        <p:attrNameLst>
                                          <p:attrName>ppt_x</p:attrName>
                                        </p:attrNameLst>
                                      </p:cBhvr>
                                      <p:tavLst>
                                        <p:tav tm="0">
                                          <p:val>
                                            <p:strVal val="ppt_x"/>
                                          </p:val>
                                        </p:tav>
                                        <p:tav tm="100000">
                                          <p:val>
                                            <p:strVal val="1+ppt_w/2"/>
                                          </p:val>
                                        </p:tav>
                                      </p:tavLst>
                                    </p:anim>
                                    <p:anim calcmode="lin" valueType="num">
                                      <p:cBhvr additive="base">
                                        <p:cTn id="341" dur="4500"/>
                                        <p:tgtEl>
                                          <p:spTgt spid="290"/>
                                        </p:tgtEl>
                                        <p:attrNameLst>
                                          <p:attrName>ppt_y</p:attrName>
                                        </p:attrNameLst>
                                      </p:cBhvr>
                                      <p:tavLst>
                                        <p:tav tm="0">
                                          <p:val>
                                            <p:strVal val="ppt_y"/>
                                          </p:val>
                                        </p:tav>
                                        <p:tav tm="100000">
                                          <p:val>
                                            <p:strVal val="ppt_y"/>
                                          </p:val>
                                        </p:tav>
                                      </p:tavLst>
                                    </p:anim>
                                    <p:set>
                                      <p:cBhvr>
                                        <p:cTn id="342" dur="1" fill="hold">
                                          <p:stCondLst>
                                            <p:cond delay="4499"/>
                                          </p:stCondLst>
                                        </p:cTn>
                                        <p:tgtEl>
                                          <p:spTgt spid="290"/>
                                        </p:tgtEl>
                                        <p:attrNameLst>
                                          <p:attrName>style.visibility</p:attrName>
                                        </p:attrNameLst>
                                      </p:cBhvr>
                                      <p:to>
                                        <p:strVal val="hidden"/>
                                      </p:to>
                                    </p:set>
                                  </p:childTnLst>
                                </p:cTn>
                              </p:par>
                              <p:par>
                                <p:cTn id="343" presetID="8" presetClass="emph" presetSubtype="0" fill="hold" nodeType="withEffect">
                                  <p:stCondLst>
                                    <p:cond delay="0"/>
                                  </p:stCondLst>
                                  <p:childTnLst>
                                    <p:animRot by="21600000">
                                      <p:cBhvr>
                                        <p:cTn id="344" dur="4500" fill="hold"/>
                                        <p:tgtEl>
                                          <p:spTgt spid="290"/>
                                        </p:tgtEl>
                                        <p:attrNameLst>
                                          <p:attrName>r</p:attrName>
                                        </p:attrNameLst>
                                      </p:cBhvr>
                                    </p:animRot>
                                  </p:childTnLst>
                                </p:cTn>
                              </p:par>
                              <p:par>
                                <p:cTn id="345" presetID="2" presetClass="entr" presetSubtype="8" fill="hold" nodeType="withEffect">
                                  <p:stCondLst>
                                    <p:cond delay="0"/>
                                  </p:stCondLst>
                                  <p:childTnLst>
                                    <p:set>
                                      <p:cBhvr>
                                        <p:cTn id="346" dur="1" fill="hold">
                                          <p:stCondLst>
                                            <p:cond delay="0"/>
                                          </p:stCondLst>
                                        </p:cTn>
                                        <p:tgtEl>
                                          <p:spTgt spid="289"/>
                                        </p:tgtEl>
                                        <p:attrNameLst>
                                          <p:attrName>style.visibility</p:attrName>
                                        </p:attrNameLst>
                                      </p:cBhvr>
                                      <p:to>
                                        <p:strVal val="visible"/>
                                      </p:to>
                                    </p:set>
                                    <p:anim calcmode="lin" valueType="num">
                                      <p:cBhvr additive="base">
                                        <p:cTn id="347" dur="4500" fill="hold"/>
                                        <p:tgtEl>
                                          <p:spTgt spid="289"/>
                                        </p:tgtEl>
                                        <p:attrNameLst>
                                          <p:attrName>ppt_x</p:attrName>
                                        </p:attrNameLst>
                                      </p:cBhvr>
                                      <p:tavLst>
                                        <p:tav tm="0">
                                          <p:val>
                                            <p:strVal val="0-#ppt_w/2"/>
                                          </p:val>
                                        </p:tav>
                                        <p:tav tm="100000">
                                          <p:val>
                                            <p:strVal val="#ppt_x"/>
                                          </p:val>
                                        </p:tav>
                                      </p:tavLst>
                                    </p:anim>
                                    <p:anim calcmode="lin" valueType="num">
                                      <p:cBhvr additive="base">
                                        <p:cTn id="348" dur="4500" fill="hold"/>
                                        <p:tgtEl>
                                          <p:spTgt spid="289"/>
                                        </p:tgtEl>
                                        <p:attrNameLst>
                                          <p:attrName>ppt_y</p:attrName>
                                        </p:attrNameLst>
                                      </p:cBhvr>
                                      <p:tavLst>
                                        <p:tav tm="0">
                                          <p:val>
                                            <p:strVal val="#ppt_y"/>
                                          </p:val>
                                        </p:tav>
                                        <p:tav tm="100000">
                                          <p:val>
                                            <p:strVal val="#ppt_y"/>
                                          </p:val>
                                        </p:tav>
                                      </p:tavLst>
                                    </p:anim>
                                  </p:childTnLst>
                                </p:cTn>
                              </p:par>
                              <p:par>
                                <p:cTn id="349" presetID="2" presetClass="exit" presetSubtype="2" fill="hold" nodeType="withEffect">
                                  <p:stCondLst>
                                    <p:cond delay="0"/>
                                  </p:stCondLst>
                                  <p:childTnLst>
                                    <p:anim calcmode="lin" valueType="num">
                                      <p:cBhvr additive="base">
                                        <p:cTn id="350" dur="4500"/>
                                        <p:tgtEl>
                                          <p:spTgt spid="289"/>
                                        </p:tgtEl>
                                        <p:attrNameLst>
                                          <p:attrName>ppt_x</p:attrName>
                                        </p:attrNameLst>
                                      </p:cBhvr>
                                      <p:tavLst>
                                        <p:tav tm="0">
                                          <p:val>
                                            <p:strVal val="ppt_x"/>
                                          </p:val>
                                        </p:tav>
                                        <p:tav tm="100000">
                                          <p:val>
                                            <p:strVal val="1+ppt_w/2"/>
                                          </p:val>
                                        </p:tav>
                                      </p:tavLst>
                                    </p:anim>
                                    <p:anim calcmode="lin" valueType="num">
                                      <p:cBhvr additive="base">
                                        <p:cTn id="351" dur="4500"/>
                                        <p:tgtEl>
                                          <p:spTgt spid="289"/>
                                        </p:tgtEl>
                                        <p:attrNameLst>
                                          <p:attrName>ppt_y</p:attrName>
                                        </p:attrNameLst>
                                      </p:cBhvr>
                                      <p:tavLst>
                                        <p:tav tm="0">
                                          <p:val>
                                            <p:strVal val="ppt_y"/>
                                          </p:val>
                                        </p:tav>
                                        <p:tav tm="100000">
                                          <p:val>
                                            <p:strVal val="ppt_y"/>
                                          </p:val>
                                        </p:tav>
                                      </p:tavLst>
                                    </p:anim>
                                    <p:set>
                                      <p:cBhvr>
                                        <p:cTn id="352" dur="1" fill="hold">
                                          <p:stCondLst>
                                            <p:cond delay="4499"/>
                                          </p:stCondLst>
                                        </p:cTn>
                                        <p:tgtEl>
                                          <p:spTgt spid="289"/>
                                        </p:tgtEl>
                                        <p:attrNameLst>
                                          <p:attrName>style.visibility</p:attrName>
                                        </p:attrNameLst>
                                      </p:cBhvr>
                                      <p:to>
                                        <p:strVal val="hidden"/>
                                      </p:to>
                                    </p:set>
                                  </p:childTnLst>
                                </p:cTn>
                              </p:par>
                              <p:par>
                                <p:cTn id="353" presetID="8" presetClass="emph" presetSubtype="0" fill="hold" nodeType="withEffect">
                                  <p:stCondLst>
                                    <p:cond delay="0"/>
                                  </p:stCondLst>
                                  <p:childTnLst>
                                    <p:animRot by="21600000">
                                      <p:cBhvr>
                                        <p:cTn id="354" dur="4500" fill="hold"/>
                                        <p:tgtEl>
                                          <p:spTgt spid="289"/>
                                        </p:tgtEl>
                                        <p:attrNameLst>
                                          <p:attrName>r</p:attrName>
                                        </p:attrNameLst>
                                      </p:cBhvr>
                                    </p:animRot>
                                  </p:childTnLst>
                                </p:cTn>
                              </p:par>
                              <p:par>
                                <p:cTn id="355" presetID="2" presetClass="entr" presetSubtype="8" fill="hold" nodeType="withEffect">
                                  <p:stCondLst>
                                    <p:cond delay="0"/>
                                  </p:stCondLst>
                                  <p:childTnLst>
                                    <p:set>
                                      <p:cBhvr>
                                        <p:cTn id="356" dur="1" fill="hold">
                                          <p:stCondLst>
                                            <p:cond delay="0"/>
                                          </p:stCondLst>
                                        </p:cTn>
                                        <p:tgtEl>
                                          <p:spTgt spid="288"/>
                                        </p:tgtEl>
                                        <p:attrNameLst>
                                          <p:attrName>style.visibility</p:attrName>
                                        </p:attrNameLst>
                                      </p:cBhvr>
                                      <p:to>
                                        <p:strVal val="visible"/>
                                      </p:to>
                                    </p:set>
                                    <p:anim calcmode="lin" valueType="num">
                                      <p:cBhvr additive="base">
                                        <p:cTn id="357" dur="4500" fill="hold"/>
                                        <p:tgtEl>
                                          <p:spTgt spid="288"/>
                                        </p:tgtEl>
                                        <p:attrNameLst>
                                          <p:attrName>ppt_x</p:attrName>
                                        </p:attrNameLst>
                                      </p:cBhvr>
                                      <p:tavLst>
                                        <p:tav tm="0">
                                          <p:val>
                                            <p:strVal val="0-#ppt_w/2"/>
                                          </p:val>
                                        </p:tav>
                                        <p:tav tm="100000">
                                          <p:val>
                                            <p:strVal val="#ppt_x"/>
                                          </p:val>
                                        </p:tav>
                                      </p:tavLst>
                                    </p:anim>
                                    <p:anim calcmode="lin" valueType="num">
                                      <p:cBhvr additive="base">
                                        <p:cTn id="358" dur="4500" fill="hold"/>
                                        <p:tgtEl>
                                          <p:spTgt spid="288"/>
                                        </p:tgtEl>
                                        <p:attrNameLst>
                                          <p:attrName>ppt_y</p:attrName>
                                        </p:attrNameLst>
                                      </p:cBhvr>
                                      <p:tavLst>
                                        <p:tav tm="0">
                                          <p:val>
                                            <p:strVal val="#ppt_y"/>
                                          </p:val>
                                        </p:tav>
                                        <p:tav tm="100000">
                                          <p:val>
                                            <p:strVal val="#ppt_y"/>
                                          </p:val>
                                        </p:tav>
                                      </p:tavLst>
                                    </p:anim>
                                  </p:childTnLst>
                                </p:cTn>
                              </p:par>
                              <p:par>
                                <p:cTn id="359" presetID="2" presetClass="exit" presetSubtype="2" fill="hold" nodeType="withEffect">
                                  <p:stCondLst>
                                    <p:cond delay="0"/>
                                  </p:stCondLst>
                                  <p:childTnLst>
                                    <p:anim calcmode="lin" valueType="num">
                                      <p:cBhvr additive="base">
                                        <p:cTn id="360" dur="4500"/>
                                        <p:tgtEl>
                                          <p:spTgt spid="288"/>
                                        </p:tgtEl>
                                        <p:attrNameLst>
                                          <p:attrName>ppt_x</p:attrName>
                                        </p:attrNameLst>
                                      </p:cBhvr>
                                      <p:tavLst>
                                        <p:tav tm="0">
                                          <p:val>
                                            <p:strVal val="ppt_x"/>
                                          </p:val>
                                        </p:tav>
                                        <p:tav tm="100000">
                                          <p:val>
                                            <p:strVal val="1+ppt_w/2"/>
                                          </p:val>
                                        </p:tav>
                                      </p:tavLst>
                                    </p:anim>
                                    <p:anim calcmode="lin" valueType="num">
                                      <p:cBhvr additive="base">
                                        <p:cTn id="361" dur="4500"/>
                                        <p:tgtEl>
                                          <p:spTgt spid="288"/>
                                        </p:tgtEl>
                                        <p:attrNameLst>
                                          <p:attrName>ppt_y</p:attrName>
                                        </p:attrNameLst>
                                      </p:cBhvr>
                                      <p:tavLst>
                                        <p:tav tm="0">
                                          <p:val>
                                            <p:strVal val="ppt_y"/>
                                          </p:val>
                                        </p:tav>
                                        <p:tav tm="100000">
                                          <p:val>
                                            <p:strVal val="ppt_y"/>
                                          </p:val>
                                        </p:tav>
                                      </p:tavLst>
                                    </p:anim>
                                    <p:set>
                                      <p:cBhvr>
                                        <p:cTn id="362" dur="1" fill="hold">
                                          <p:stCondLst>
                                            <p:cond delay="4499"/>
                                          </p:stCondLst>
                                        </p:cTn>
                                        <p:tgtEl>
                                          <p:spTgt spid="288"/>
                                        </p:tgtEl>
                                        <p:attrNameLst>
                                          <p:attrName>style.visibility</p:attrName>
                                        </p:attrNameLst>
                                      </p:cBhvr>
                                      <p:to>
                                        <p:strVal val="hidden"/>
                                      </p:to>
                                    </p:set>
                                  </p:childTnLst>
                                </p:cTn>
                              </p:par>
                              <p:par>
                                <p:cTn id="363" presetID="8" presetClass="emph" presetSubtype="0" fill="hold" nodeType="withEffect">
                                  <p:stCondLst>
                                    <p:cond delay="0"/>
                                  </p:stCondLst>
                                  <p:childTnLst>
                                    <p:animRot by="21600000">
                                      <p:cBhvr>
                                        <p:cTn id="364" dur="4500" fill="hold"/>
                                        <p:tgtEl>
                                          <p:spTgt spid="288"/>
                                        </p:tgtEl>
                                        <p:attrNameLst>
                                          <p:attrName>r</p:attrName>
                                        </p:attrNameLst>
                                      </p:cBhvr>
                                    </p:animRot>
                                  </p:childTnLst>
                                </p:cTn>
                              </p:par>
                              <p:par>
                                <p:cTn id="365" presetID="2" presetClass="entr" presetSubtype="8" fill="hold" nodeType="withEffect">
                                  <p:stCondLst>
                                    <p:cond delay="0"/>
                                  </p:stCondLst>
                                  <p:childTnLst>
                                    <p:set>
                                      <p:cBhvr>
                                        <p:cTn id="366" dur="1" fill="hold">
                                          <p:stCondLst>
                                            <p:cond delay="0"/>
                                          </p:stCondLst>
                                        </p:cTn>
                                        <p:tgtEl>
                                          <p:spTgt spid="287"/>
                                        </p:tgtEl>
                                        <p:attrNameLst>
                                          <p:attrName>style.visibility</p:attrName>
                                        </p:attrNameLst>
                                      </p:cBhvr>
                                      <p:to>
                                        <p:strVal val="visible"/>
                                      </p:to>
                                    </p:set>
                                    <p:anim calcmode="lin" valueType="num">
                                      <p:cBhvr additive="base">
                                        <p:cTn id="367" dur="4500" fill="hold"/>
                                        <p:tgtEl>
                                          <p:spTgt spid="287"/>
                                        </p:tgtEl>
                                        <p:attrNameLst>
                                          <p:attrName>ppt_x</p:attrName>
                                        </p:attrNameLst>
                                      </p:cBhvr>
                                      <p:tavLst>
                                        <p:tav tm="0">
                                          <p:val>
                                            <p:strVal val="0-#ppt_w/2"/>
                                          </p:val>
                                        </p:tav>
                                        <p:tav tm="100000">
                                          <p:val>
                                            <p:strVal val="#ppt_x"/>
                                          </p:val>
                                        </p:tav>
                                      </p:tavLst>
                                    </p:anim>
                                    <p:anim calcmode="lin" valueType="num">
                                      <p:cBhvr additive="base">
                                        <p:cTn id="368" dur="4500" fill="hold"/>
                                        <p:tgtEl>
                                          <p:spTgt spid="287"/>
                                        </p:tgtEl>
                                        <p:attrNameLst>
                                          <p:attrName>ppt_y</p:attrName>
                                        </p:attrNameLst>
                                      </p:cBhvr>
                                      <p:tavLst>
                                        <p:tav tm="0">
                                          <p:val>
                                            <p:strVal val="#ppt_y"/>
                                          </p:val>
                                        </p:tav>
                                        <p:tav tm="100000">
                                          <p:val>
                                            <p:strVal val="#ppt_y"/>
                                          </p:val>
                                        </p:tav>
                                      </p:tavLst>
                                    </p:anim>
                                  </p:childTnLst>
                                </p:cTn>
                              </p:par>
                              <p:par>
                                <p:cTn id="369" presetID="2" presetClass="exit" presetSubtype="2" fill="hold" nodeType="withEffect">
                                  <p:stCondLst>
                                    <p:cond delay="0"/>
                                  </p:stCondLst>
                                  <p:childTnLst>
                                    <p:anim calcmode="lin" valueType="num">
                                      <p:cBhvr additive="base">
                                        <p:cTn id="370" dur="4500"/>
                                        <p:tgtEl>
                                          <p:spTgt spid="287"/>
                                        </p:tgtEl>
                                        <p:attrNameLst>
                                          <p:attrName>ppt_x</p:attrName>
                                        </p:attrNameLst>
                                      </p:cBhvr>
                                      <p:tavLst>
                                        <p:tav tm="0">
                                          <p:val>
                                            <p:strVal val="ppt_x"/>
                                          </p:val>
                                        </p:tav>
                                        <p:tav tm="100000">
                                          <p:val>
                                            <p:strVal val="1+ppt_w/2"/>
                                          </p:val>
                                        </p:tav>
                                      </p:tavLst>
                                    </p:anim>
                                    <p:anim calcmode="lin" valueType="num">
                                      <p:cBhvr additive="base">
                                        <p:cTn id="371" dur="4500"/>
                                        <p:tgtEl>
                                          <p:spTgt spid="287"/>
                                        </p:tgtEl>
                                        <p:attrNameLst>
                                          <p:attrName>ppt_y</p:attrName>
                                        </p:attrNameLst>
                                      </p:cBhvr>
                                      <p:tavLst>
                                        <p:tav tm="0">
                                          <p:val>
                                            <p:strVal val="ppt_y"/>
                                          </p:val>
                                        </p:tav>
                                        <p:tav tm="100000">
                                          <p:val>
                                            <p:strVal val="ppt_y"/>
                                          </p:val>
                                        </p:tav>
                                      </p:tavLst>
                                    </p:anim>
                                    <p:set>
                                      <p:cBhvr>
                                        <p:cTn id="372" dur="1" fill="hold">
                                          <p:stCondLst>
                                            <p:cond delay="4499"/>
                                          </p:stCondLst>
                                        </p:cTn>
                                        <p:tgtEl>
                                          <p:spTgt spid="287"/>
                                        </p:tgtEl>
                                        <p:attrNameLst>
                                          <p:attrName>style.visibility</p:attrName>
                                        </p:attrNameLst>
                                      </p:cBhvr>
                                      <p:to>
                                        <p:strVal val="hidden"/>
                                      </p:to>
                                    </p:set>
                                  </p:childTnLst>
                                </p:cTn>
                              </p:par>
                              <p:par>
                                <p:cTn id="373" presetID="8" presetClass="emph" presetSubtype="0" fill="hold" nodeType="withEffect">
                                  <p:stCondLst>
                                    <p:cond delay="0"/>
                                  </p:stCondLst>
                                  <p:childTnLst>
                                    <p:animRot by="21600000">
                                      <p:cBhvr>
                                        <p:cTn id="374" dur="4500" fill="hold"/>
                                        <p:tgtEl>
                                          <p:spTgt spid="287"/>
                                        </p:tgtEl>
                                        <p:attrNameLst>
                                          <p:attrName>r</p:attrName>
                                        </p:attrNameLst>
                                      </p:cBhvr>
                                    </p:animRot>
                                  </p:childTnLst>
                                </p:cTn>
                              </p:par>
                              <p:par>
                                <p:cTn id="375" presetID="2" presetClass="entr" presetSubtype="8" fill="hold" nodeType="withEffect">
                                  <p:stCondLst>
                                    <p:cond delay="0"/>
                                  </p:stCondLst>
                                  <p:childTnLst>
                                    <p:set>
                                      <p:cBhvr>
                                        <p:cTn id="376" dur="1" fill="hold">
                                          <p:stCondLst>
                                            <p:cond delay="0"/>
                                          </p:stCondLst>
                                        </p:cTn>
                                        <p:tgtEl>
                                          <p:spTgt spid="286"/>
                                        </p:tgtEl>
                                        <p:attrNameLst>
                                          <p:attrName>style.visibility</p:attrName>
                                        </p:attrNameLst>
                                      </p:cBhvr>
                                      <p:to>
                                        <p:strVal val="visible"/>
                                      </p:to>
                                    </p:set>
                                    <p:anim calcmode="lin" valueType="num">
                                      <p:cBhvr additive="base">
                                        <p:cTn id="377" dur="4500" fill="hold"/>
                                        <p:tgtEl>
                                          <p:spTgt spid="286"/>
                                        </p:tgtEl>
                                        <p:attrNameLst>
                                          <p:attrName>ppt_x</p:attrName>
                                        </p:attrNameLst>
                                      </p:cBhvr>
                                      <p:tavLst>
                                        <p:tav tm="0">
                                          <p:val>
                                            <p:strVal val="0-#ppt_w/2"/>
                                          </p:val>
                                        </p:tav>
                                        <p:tav tm="100000">
                                          <p:val>
                                            <p:strVal val="#ppt_x"/>
                                          </p:val>
                                        </p:tav>
                                      </p:tavLst>
                                    </p:anim>
                                    <p:anim calcmode="lin" valueType="num">
                                      <p:cBhvr additive="base">
                                        <p:cTn id="378" dur="4500" fill="hold"/>
                                        <p:tgtEl>
                                          <p:spTgt spid="286"/>
                                        </p:tgtEl>
                                        <p:attrNameLst>
                                          <p:attrName>ppt_y</p:attrName>
                                        </p:attrNameLst>
                                      </p:cBhvr>
                                      <p:tavLst>
                                        <p:tav tm="0">
                                          <p:val>
                                            <p:strVal val="#ppt_y"/>
                                          </p:val>
                                        </p:tav>
                                        <p:tav tm="100000">
                                          <p:val>
                                            <p:strVal val="#ppt_y"/>
                                          </p:val>
                                        </p:tav>
                                      </p:tavLst>
                                    </p:anim>
                                  </p:childTnLst>
                                </p:cTn>
                              </p:par>
                              <p:par>
                                <p:cTn id="379" presetID="2" presetClass="exit" presetSubtype="2" fill="hold" nodeType="withEffect">
                                  <p:stCondLst>
                                    <p:cond delay="0"/>
                                  </p:stCondLst>
                                  <p:childTnLst>
                                    <p:anim calcmode="lin" valueType="num">
                                      <p:cBhvr additive="base">
                                        <p:cTn id="380" dur="4500"/>
                                        <p:tgtEl>
                                          <p:spTgt spid="286"/>
                                        </p:tgtEl>
                                        <p:attrNameLst>
                                          <p:attrName>ppt_x</p:attrName>
                                        </p:attrNameLst>
                                      </p:cBhvr>
                                      <p:tavLst>
                                        <p:tav tm="0">
                                          <p:val>
                                            <p:strVal val="ppt_x"/>
                                          </p:val>
                                        </p:tav>
                                        <p:tav tm="100000">
                                          <p:val>
                                            <p:strVal val="1+ppt_w/2"/>
                                          </p:val>
                                        </p:tav>
                                      </p:tavLst>
                                    </p:anim>
                                    <p:anim calcmode="lin" valueType="num">
                                      <p:cBhvr additive="base">
                                        <p:cTn id="381" dur="4500"/>
                                        <p:tgtEl>
                                          <p:spTgt spid="286"/>
                                        </p:tgtEl>
                                        <p:attrNameLst>
                                          <p:attrName>ppt_y</p:attrName>
                                        </p:attrNameLst>
                                      </p:cBhvr>
                                      <p:tavLst>
                                        <p:tav tm="0">
                                          <p:val>
                                            <p:strVal val="ppt_y"/>
                                          </p:val>
                                        </p:tav>
                                        <p:tav tm="100000">
                                          <p:val>
                                            <p:strVal val="ppt_y"/>
                                          </p:val>
                                        </p:tav>
                                      </p:tavLst>
                                    </p:anim>
                                    <p:set>
                                      <p:cBhvr>
                                        <p:cTn id="382" dur="1" fill="hold">
                                          <p:stCondLst>
                                            <p:cond delay="4499"/>
                                          </p:stCondLst>
                                        </p:cTn>
                                        <p:tgtEl>
                                          <p:spTgt spid="286"/>
                                        </p:tgtEl>
                                        <p:attrNameLst>
                                          <p:attrName>style.visibility</p:attrName>
                                        </p:attrNameLst>
                                      </p:cBhvr>
                                      <p:to>
                                        <p:strVal val="hidden"/>
                                      </p:to>
                                    </p:set>
                                  </p:childTnLst>
                                </p:cTn>
                              </p:par>
                              <p:par>
                                <p:cTn id="383" presetID="8" presetClass="emph" presetSubtype="0" fill="hold" nodeType="withEffect">
                                  <p:stCondLst>
                                    <p:cond delay="0"/>
                                  </p:stCondLst>
                                  <p:childTnLst>
                                    <p:animRot by="21600000">
                                      <p:cBhvr>
                                        <p:cTn id="384" dur="4500" fill="hold"/>
                                        <p:tgtEl>
                                          <p:spTgt spid="286"/>
                                        </p:tgtEl>
                                        <p:attrNameLst>
                                          <p:attrName>r</p:attrName>
                                        </p:attrNameLst>
                                      </p:cBhvr>
                                    </p:animRot>
                                  </p:childTnLst>
                                </p:cTn>
                              </p:par>
                              <p:par>
                                <p:cTn id="385" presetID="2" presetClass="entr" presetSubtype="8" fill="hold" nodeType="withEffect">
                                  <p:stCondLst>
                                    <p:cond delay="0"/>
                                  </p:stCondLst>
                                  <p:childTnLst>
                                    <p:set>
                                      <p:cBhvr>
                                        <p:cTn id="386" dur="1" fill="hold">
                                          <p:stCondLst>
                                            <p:cond delay="0"/>
                                          </p:stCondLst>
                                        </p:cTn>
                                        <p:tgtEl>
                                          <p:spTgt spid="285"/>
                                        </p:tgtEl>
                                        <p:attrNameLst>
                                          <p:attrName>style.visibility</p:attrName>
                                        </p:attrNameLst>
                                      </p:cBhvr>
                                      <p:to>
                                        <p:strVal val="visible"/>
                                      </p:to>
                                    </p:set>
                                    <p:anim calcmode="lin" valueType="num">
                                      <p:cBhvr additive="base">
                                        <p:cTn id="387" dur="4500" fill="hold"/>
                                        <p:tgtEl>
                                          <p:spTgt spid="285"/>
                                        </p:tgtEl>
                                        <p:attrNameLst>
                                          <p:attrName>ppt_x</p:attrName>
                                        </p:attrNameLst>
                                      </p:cBhvr>
                                      <p:tavLst>
                                        <p:tav tm="0">
                                          <p:val>
                                            <p:strVal val="0-#ppt_w/2"/>
                                          </p:val>
                                        </p:tav>
                                        <p:tav tm="100000">
                                          <p:val>
                                            <p:strVal val="#ppt_x"/>
                                          </p:val>
                                        </p:tav>
                                      </p:tavLst>
                                    </p:anim>
                                    <p:anim calcmode="lin" valueType="num">
                                      <p:cBhvr additive="base">
                                        <p:cTn id="388" dur="4500" fill="hold"/>
                                        <p:tgtEl>
                                          <p:spTgt spid="285"/>
                                        </p:tgtEl>
                                        <p:attrNameLst>
                                          <p:attrName>ppt_y</p:attrName>
                                        </p:attrNameLst>
                                      </p:cBhvr>
                                      <p:tavLst>
                                        <p:tav tm="0">
                                          <p:val>
                                            <p:strVal val="#ppt_y"/>
                                          </p:val>
                                        </p:tav>
                                        <p:tav tm="100000">
                                          <p:val>
                                            <p:strVal val="#ppt_y"/>
                                          </p:val>
                                        </p:tav>
                                      </p:tavLst>
                                    </p:anim>
                                  </p:childTnLst>
                                </p:cTn>
                              </p:par>
                              <p:par>
                                <p:cTn id="389" presetID="2" presetClass="exit" presetSubtype="2" fill="hold" nodeType="withEffect">
                                  <p:stCondLst>
                                    <p:cond delay="0"/>
                                  </p:stCondLst>
                                  <p:childTnLst>
                                    <p:anim calcmode="lin" valueType="num">
                                      <p:cBhvr additive="base">
                                        <p:cTn id="390" dur="4500"/>
                                        <p:tgtEl>
                                          <p:spTgt spid="285"/>
                                        </p:tgtEl>
                                        <p:attrNameLst>
                                          <p:attrName>ppt_x</p:attrName>
                                        </p:attrNameLst>
                                      </p:cBhvr>
                                      <p:tavLst>
                                        <p:tav tm="0">
                                          <p:val>
                                            <p:strVal val="ppt_x"/>
                                          </p:val>
                                        </p:tav>
                                        <p:tav tm="100000">
                                          <p:val>
                                            <p:strVal val="1+ppt_w/2"/>
                                          </p:val>
                                        </p:tav>
                                      </p:tavLst>
                                    </p:anim>
                                    <p:anim calcmode="lin" valueType="num">
                                      <p:cBhvr additive="base">
                                        <p:cTn id="391" dur="4500"/>
                                        <p:tgtEl>
                                          <p:spTgt spid="285"/>
                                        </p:tgtEl>
                                        <p:attrNameLst>
                                          <p:attrName>ppt_y</p:attrName>
                                        </p:attrNameLst>
                                      </p:cBhvr>
                                      <p:tavLst>
                                        <p:tav tm="0">
                                          <p:val>
                                            <p:strVal val="ppt_y"/>
                                          </p:val>
                                        </p:tav>
                                        <p:tav tm="100000">
                                          <p:val>
                                            <p:strVal val="ppt_y"/>
                                          </p:val>
                                        </p:tav>
                                      </p:tavLst>
                                    </p:anim>
                                    <p:set>
                                      <p:cBhvr>
                                        <p:cTn id="392" dur="1" fill="hold">
                                          <p:stCondLst>
                                            <p:cond delay="4499"/>
                                          </p:stCondLst>
                                        </p:cTn>
                                        <p:tgtEl>
                                          <p:spTgt spid="285"/>
                                        </p:tgtEl>
                                        <p:attrNameLst>
                                          <p:attrName>style.visibility</p:attrName>
                                        </p:attrNameLst>
                                      </p:cBhvr>
                                      <p:to>
                                        <p:strVal val="hidden"/>
                                      </p:to>
                                    </p:set>
                                  </p:childTnLst>
                                </p:cTn>
                              </p:par>
                              <p:par>
                                <p:cTn id="393" presetID="8" presetClass="emph" presetSubtype="0" fill="hold" nodeType="withEffect">
                                  <p:stCondLst>
                                    <p:cond delay="0"/>
                                  </p:stCondLst>
                                  <p:childTnLst>
                                    <p:animRot by="21600000">
                                      <p:cBhvr>
                                        <p:cTn id="394" dur="4500" fill="hold"/>
                                        <p:tgtEl>
                                          <p:spTgt spid="285"/>
                                        </p:tgtEl>
                                        <p:attrNameLst>
                                          <p:attrName>r</p:attrName>
                                        </p:attrNameLst>
                                      </p:cBhvr>
                                    </p:animRot>
                                  </p:childTnLst>
                                </p:cTn>
                              </p:par>
                              <p:par>
                                <p:cTn id="395" presetID="2" presetClass="entr" presetSubtype="8" fill="hold" nodeType="withEffect">
                                  <p:stCondLst>
                                    <p:cond delay="0"/>
                                  </p:stCondLst>
                                  <p:childTnLst>
                                    <p:set>
                                      <p:cBhvr>
                                        <p:cTn id="396" dur="1" fill="hold">
                                          <p:stCondLst>
                                            <p:cond delay="0"/>
                                          </p:stCondLst>
                                        </p:cTn>
                                        <p:tgtEl>
                                          <p:spTgt spid="284"/>
                                        </p:tgtEl>
                                        <p:attrNameLst>
                                          <p:attrName>style.visibility</p:attrName>
                                        </p:attrNameLst>
                                      </p:cBhvr>
                                      <p:to>
                                        <p:strVal val="visible"/>
                                      </p:to>
                                    </p:set>
                                    <p:anim calcmode="lin" valueType="num">
                                      <p:cBhvr additive="base">
                                        <p:cTn id="397" dur="4500" fill="hold"/>
                                        <p:tgtEl>
                                          <p:spTgt spid="284"/>
                                        </p:tgtEl>
                                        <p:attrNameLst>
                                          <p:attrName>ppt_x</p:attrName>
                                        </p:attrNameLst>
                                      </p:cBhvr>
                                      <p:tavLst>
                                        <p:tav tm="0">
                                          <p:val>
                                            <p:strVal val="0-#ppt_w/2"/>
                                          </p:val>
                                        </p:tav>
                                        <p:tav tm="100000">
                                          <p:val>
                                            <p:strVal val="#ppt_x"/>
                                          </p:val>
                                        </p:tav>
                                      </p:tavLst>
                                    </p:anim>
                                    <p:anim calcmode="lin" valueType="num">
                                      <p:cBhvr additive="base">
                                        <p:cTn id="398" dur="4500" fill="hold"/>
                                        <p:tgtEl>
                                          <p:spTgt spid="284"/>
                                        </p:tgtEl>
                                        <p:attrNameLst>
                                          <p:attrName>ppt_y</p:attrName>
                                        </p:attrNameLst>
                                      </p:cBhvr>
                                      <p:tavLst>
                                        <p:tav tm="0">
                                          <p:val>
                                            <p:strVal val="#ppt_y"/>
                                          </p:val>
                                        </p:tav>
                                        <p:tav tm="100000">
                                          <p:val>
                                            <p:strVal val="#ppt_y"/>
                                          </p:val>
                                        </p:tav>
                                      </p:tavLst>
                                    </p:anim>
                                  </p:childTnLst>
                                </p:cTn>
                              </p:par>
                              <p:par>
                                <p:cTn id="399" presetID="2" presetClass="exit" presetSubtype="2" fill="hold" nodeType="withEffect">
                                  <p:stCondLst>
                                    <p:cond delay="0"/>
                                  </p:stCondLst>
                                  <p:childTnLst>
                                    <p:anim calcmode="lin" valueType="num">
                                      <p:cBhvr additive="base">
                                        <p:cTn id="400" dur="4500"/>
                                        <p:tgtEl>
                                          <p:spTgt spid="284"/>
                                        </p:tgtEl>
                                        <p:attrNameLst>
                                          <p:attrName>ppt_x</p:attrName>
                                        </p:attrNameLst>
                                      </p:cBhvr>
                                      <p:tavLst>
                                        <p:tav tm="0">
                                          <p:val>
                                            <p:strVal val="ppt_x"/>
                                          </p:val>
                                        </p:tav>
                                        <p:tav tm="100000">
                                          <p:val>
                                            <p:strVal val="1+ppt_w/2"/>
                                          </p:val>
                                        </p:tav>
                                      </p:tavLst>
                                    </p:anim>
                                    <p:anim calcmode="lin" valueType="num">
                                      <p:cBhvr additive="base">
                                        <p:cTn id="401" dur="4500"/>
                                        <p:tgtEl>
                                          <p:spTgt spid="284"/>
                                        </p:tgtEl>
                                        <p:attrNameLst>
                                          <p:attrName>ppt_y</p:attrName>
                                        </p:attrNameLst>
                                      </p:cBhvr>
                                      <p:tavLst>
                                        <p:tav tm="0">
                                          <p:val>
                                            <p:strVal val="ppt_y"/>
                                          </p:val>
                                        </p:tav>
                                        <p:tav tm="100000">
                                          <p:val>
                                            <p:strVal val="ppt_y"/>
                                          </p:val>
                                        </p:tav>
                                      </p:tavLst>
                                    </p:anim>
                                    <p:set>
                                      <p:cBhvr>
                                        <p:cTn id="402" dur="1" fill="hold">
                                          <p:stCondLst>
                                            <p:cond delay="4499"/>
                                          </p:stCondLst>
                                        </p:cTn>
                                        <p:tgtEl>
                                          <p:spTgt spid="284"/>
                                        </p:tgtEl>
                                        <p:attrNameLst>
                                          <p:attrName>style.visibility</p:attrName>
                                        </p:attrNameLst>
                                      </p:cBhvr>
                                      <p:to>
                                        <p:strVal val="hidden"/>
                                      </p:to>
                                    </p:set>
                                  </p:childTnLst>
                                </p:cTn>
                              </p:par>
                              <p:par>
                                <p:cTn id="403" presetID="8" presetClass="emph" presetSubtype="0" fill="hold" nodeType="withEffect">
                                  <p:stCondLst>
                                    <p:cond delay="0"/>
                                  </p:stCondLst>
                                  <p:childTnLst>
                                    <p:animRot by="21600000">
                                      <p:cBhvr>
                                        <p:cTn id="404" dur="4500" fill="hold"/>
                                        <p:tgtEl>
                                          <p:spTgt spid="284"/>
                                        </p:tgtEl>
                                        <p:attrNameLst>
                                          <p:attrName>r</p:attrName>
                                        </p:attrNameLst>
                                      </p:cBhvr>
                                    </p:animRot>
                                  </p:childTnLst>
                                </p:cTn>
                              </p:par>
                              <p:par>
                                <p:cTn id="405" presetID="2" presetClass="entr" presetSubtype="8" fill="hold" nodeType="withEffect">
                                  <p:stCondLst>
                                    <p:cond delay="0"/>
                                  </p:stCondLst>
                                  <p:childTnLst>
                                    <p:set>
                                      <p:cBhvr>
                                        <p:cTn id="406" dur="1" fill="hold">
                                          <p:stCondLst>
                                            <p:cond delay="0"/>
                                          </p:stCondLst>
                                        </p:cTn>
                                        <p:tgtEl>
                                          <p:spTgt spid="283"/>
                                        </p:tgtEl>
                                        <p:attrNameLst>
                                          <p:attrName>style.visibility</p:attrName>
                                        </p:attrNameLst>
                                      </p:cBhvr>
                                      <p:to>
                                        <p:strVal val="visible"/>
                                      </p:to>
                                    </p:set>
                                    <p:anim calcmode="lin" valueType="num">
                                      <p:cBhvr additive="base">
                                        <p:cTn id="407" dur="4500" fill="hold"/>
                                        <p:tgtEl>
                                          <p:spTgt spid="283"/>
                                        </p:tgtEl>
                                        <p:attrNameLst>
                                          <p:attrName>ppt_x</p:attrName>
                                        </p:attrNameLst>
                                      </p:cBhvr>
                                      <p:tavLst>
                                        <p:tav tm="0">
                                          <p:val>
                                            <p:strVal val="0-#ppt_w/2"/>
                                          </p:val>
                                        </p:tav>
                                        <p:tav tm="100000">
                                          <p:val>
                                            <p:strVal val="#ppt_x"/>
                                          </p:val>
                                        </p:tav>
                                      </p:tavLst>
                                    </p:anim>
                                    <p:anim calcmode="lin" valueType="num">
                                      <p:cBhvr additive="base">
                                        <p:cTn id="408" dur="4500" fill="hold"/>
                                        <p:tgtEl>
                                          <p:spTgt spid="283"/>
                                        </p:tgtEl>
                                        <p:attrNameLst>
                                          <p:attrName>ppt_y</p:attrName>
                                        </p:attrNameLst>
                                      </p:cBhvr>
                                      <p:tavLst>
                                        <p:tav tm="0">
                                          <p:val>
                                            <p:strVal val="#ppt_y"/>
                                          </p:val>
                                        </p:tav>
                                        <p:tav tm="100000">
                                          <p:val>
                                            <p:strVal val="#ppt_y"/>
                                          </p:val>
                                        </p:tav>
                                      </p:tavLst>
                                    </p:anim>
                                  </p:childTnLst>
                                </p:cTn>
                              </p:par>
                              <p:par>
                                <p:cTn id="409" presetID="2" presetClass="exit" presetSubtype="2" fill="hold" nodeType="withEffect">
                                  <p:stCondLst>
                                    <p:cond delay="0"/>
                                  </p:stCondLst>
                                  <p:childTnLst>
                                    <p:anim calcmode="lin" valueType="num">
                                      <p:cBhvr additive="base">
                                        <p:cTn id="410" dur="4500"/>
                                        <p:tgtEl>
                                          <p:spTgt spid="283"/>
                                        </p:tgtEl>
                                        <p:attrNameLst>
                                          <p:attrName>ppt_x</p:attrName>
                                        </p:attrNameLst>
                                      </p:cBhvr>
                                      <p:tavLst>
                                        <p:tav tm="0">
                                          <p:val>
                                            <p:strVal val="ppt_x"/>
                                          </p:val>
                                        </p:tav>
                                        <p:tav tm="100000">
                                          <p:val>
                                            <p:strVal val="1+ppt_w/2"/>
                                          </p:val>
                                        </p:tav>
                                      </p:tavLst>
                                    </p:anim>
                                    <p:anim calcmode="lin" valueType="num">
                                      <p:cBhvr additive="base">
                                        <p:cTn id="411" dur="4500"/>
                                        <p:tgtEl>
                                          <p:spTgt spid="283"/>
                                        </p:tgtEl>
                                        <p:attrNameLst>
                                          <p:attrName>ppt_y</p:attrName>
                                        </p:attrNameLst>
                                      </p:cBhvr>
                                      <p:tavLst>
                                        <p:tav tm="0">
                                          <p:val>
                                            <p:strVal val="ppt_y"/>
                                          </p:val>
                                        </p:tav>
                                        <p:tav tm="100000">
                                          <p:val>
                                            <p:strVal val="ppt_y"/>
                                          </p:val>
                                        </p:tav>
                                      </p:tavLst>
                                    </p:anim>
                                    <p:set>
                                      <p:cBhvr>
                                        <p:cTn id="412" dur="1" fill="hold">
                                          <p:stCondLst>
                                            <p:cond delay="4499"/>
                                          </p:stCondLst>
                                        </p:cTn>
                                        <p:tgtEl>
                                          <p:spTgt spid="283"/>
                                        </p:tgtEl>
                                        <p:attrNameLst>
                                          <p:attrName>style.visibility</p:attrName>
                                        </p:attrNameLst>
                                      </p:cBhvr>
                                      <p:to>
                                        <p:strVal val="hidden"/>
                                      </p:to>
                                    </p:set>
                                  </p:childTnLst>
                                </p:cTn>
                              </p:par>
                              <p:par>
                                <p:cTn id="413" presetID="8" presetClass="emph" presetSubtype="0" fill="hold" nodeType="withEffect">
                                  <p:stCondLst>
                                    <p:cond delay="0"/>
                                  </p:stCondLst>
                                  <p:childTnLst>
                                    <p:animRot by="21600000">
                                      <p:cBhvr>
                                        <p:cTn id="414" dur="4500" fill="hold"/>
                                        <p:tgtEl>
                                          <p:spTgt spid="283"/>
                                        </p:tgtEl>
                                        <p:attrNameLst>
                                          <p:attrName>r</p:attrName>
                                        </p:attrNameLst>
                                      </p:cBhvr>
                                    </p:animRot>
                                  </p:childTnLst>
                                </p:cTn>
                              </p:par>
                              <p:par>
                                <p:cTn id="415" presetID="2" presetClass="entr" presetSubtype="8" fill="hold" nodeType="withEffect">
                                  <p:stCondLst>
                                    <p:cond delay="0"/>
                                  </p:stCondLst>
                                  <p:childTnLst>
                                    <p:set>
                                      <p:cBhvr>
                                        <p:cTn id="416" dur="1" fill="hold">
                                          <p:stCondLst>
                                            <p:cond delay="0"/>
                                          </p:stCondLst>
                                        </p:cTn>
                                        <p:tgtEl>
                                          <p:spTgt spid="282"/>
                                        </p:tgtEl>
                                        <p:attrNameLst>
                                          <p:attrName>style.visibility</p:attrName>
                                        </p:attrNameLst>
                                      </p:cBhvr>
                                      <p:to>
                                        <p:strVal val="visible"/>
                                      </p:to>
                                    </p:set>
                                    <p:anim calcmode="lin" valueType="num">
                                      <p:cBhvr additive="base">
                                        <p:cTn id="417" dur="4500" fill="hold"/>
                                        <p:tgtEl>
                                          <p:spTgt spid="282"/>
                                        </p:tgtEl>
                                        <p:attrNameLst>
                                          <p:attrName>ppt_x</p:attrName>
                                        </p:attrNameLst>
                                      </p:cBhvr>
                                      <p:tavLst>
                                        <p:tav tm="0">
                                          <p:val>
                                            <p:strVal val="0-#ppt_w/2"/>
                                          </p:val>
                                        </p:tav>
                                        <p:tav tm="100000">
                                          <p:val>
                                            <p:strVal val="#ppt_x"/>
                                          </p:val>
                                        </p:tav>
                                      </p:tavLst>
                                    </p:anim>
                                    <p:anim calcmode="lin" valueType="num">
                                      <p:cBhvr additive="base">
                                        <p:cTn id="418" dur="4500" fill="hold"/>
                                        <p:tgtEl>
                                          <p:spTgt spid="282"/>
                                        </p:tgtEl>
                                        <p:attrNameLst>
                                          <p:attrName>ppt_y</p:attrName>
                                        </p:attrNameLst>
                                      </p:cBhvr>
                                      <p:tavLst>
                                        <p:tav tm="0">
                                          <p:val>
                                            <p:strVal val="#ppt_y"/>
                                          </p:val>
                                        </p:tav>
                                        <p:tav tm="100000">
                                          <p:val>
                                            <p:strVal val="#ppt_y"/>
                                          </p:val>
                                        </p:tav>
                                      </p:tavLst>
                                    </p:anim>
                                  </p:childTnLst>
                                </p:cTn>
                              </p:par>
                              <p:par>
                                <p:cTn id="419" presetID="2" presetClass="exit" presetSubtype="2" fill="hold" nodeType="withEffect">
                                  <p:stCondLst>
                                    <p:cond delay="0"/>
                                  </p:stCondLst>
                                  <p:childTnLst>
                                    <p:anim calcmode="lin" valueType="num">
                                      <p:cBhvr additive="base">
                                        <p:cTn id="420" dur="4500"/>
                                        <p:tgtEl>
                                          <p:spTgt spid="282"/>
                                        </p:tgtEl>
                                        <p:attrNameLst>
                                          <p:attrName>ppt_x</p:attrName>
                                        </p:attrNameLst>
                                      </p:cBhvr>
                                      <p:tavLst>
                                        <p:tav tm="0">
                                          <p:val>
                                            <p:strVal val="ppt_x"/>
                                          </p:val>
                                        </p:tav>
                                        <p:tav tm="100000">
                                          <p:val>
                                            <p:strVal val="1+ppt_w/2"/>
                                          </p:val>
                                        </p:tav>
                                      </p:tavLst>
                                    </p:anim>
                                    <p:anim calcmode="lin" valueType="num">
                                      <p:cBhvr additive="base">
                                        <p:cTn id="421" dur="4500"/>
                                        <p:tgtEl>
                                          <p:spTgt spid="282"/>
                                        </p:tgtEl>
                                        <p:attrNameLst>
                                          <p:attrName>ppt_y</p:attrName>
                                        </p:attrNameLst>
                                      </p:cBhvr>
                                      <p:tavLst>
                                        <p:tav tm="0">
                                          <p:val>
                                            <p:strVal val="ppt_y"/>
                                          </p:val>
                                        </p:tav>
                                        <p:tav tm="100000">
                                          <p:val>
                                            <p:strVal val="ppt_y"/>
                                          </p:val>
                                        </p:tav>
                                      </p:tavLst>
                                    </p:anim>
                                    <p:set>
                                      <p:cBhvr>
                                        <p:cTn id="422" dur="1" fill="hold">
                                          <p:stCondLst>
                                            <p:cond delay="4499"/>
                                          </p:stCondLst>
                                        </p:cTn>
                                        <p:tgtEl>
                                          <p:spTgt spid="282"/>
                                        </p:tgtEl>
                                        <p:attrNameLst>
                                          <p:attrName>style.visibility</p:attrName>
                                        </p:attrNameLst>
                                      </p:cBhvr>
                                      <p:to>
                                        <p:strVal val="hidden"/>
                                      </p:to>
                                    </p:set>
                                  </p:childTnLst>
                                </p:cTn>
                              </p:par>
                              <p:par>
                                <p:cTn id="423" presetID="8" presetClass="emph" presetSubtype="0" fill="hold" nodeType="withEffect">
                                  <p:stCondLst>
                                    <p:cond delay="0"/>
                                  </p:stCondLst>
                                  <p:childTnLst>
                                    <p:animRot by="21600000">
                                      <p:cBhvr>
                                        <p:cTn id="424" dur="4500" fill="hold"/>
                                        <p:tgtEl>
                                          <p:spTgt spid="282"/>
                                        </p:tgtEl>
                                        <p:attrNameLst>
                                          <p:attrName>r</p:attrName>
                                        </p:attrNameLst>
                                      </p:cBhvr>
                                    </p:animRot>
                                  </p:childTnLst>
                                </p:cTn>
                              </p:par>
                              <p:par>
                                <p:cTn id="425" presetID="2" presetClass="entr" presetSubtype="8" fill="hold" nodeType="withEffect">
                                  <p:stCondLst>
                                    <p:cond delay="0"/>
                                  </p:stCondLst>
                                  <p:childTnLst>
                                    <p:set>
                                      <p:cBhvr>
                                        <p:cTn id="426" dur="1" fill="hold">
                                          <p:stCondLst>
                                            <p:cond delay="0"/>
                                          </p:stCondLst>
                                        </p:cTn>
                                        <p:tgtEl>
                                          <p:spTgt spid="488"/>
                                        </p:tgtEl>
                                        <p:attrNameLst>
                                          <p:attrName>style.visibility</p:attrName>
                                        </p:attrNameLst>
                                      </p:cBhvr>
                                      <p:to>
                                        <p:strVal val="visible"/>
                                      </p:to>
                                    </p:set>
                                    <p:anim calcmode="lin" valueType="num">
                                      <p:cBhvr additive="base">
                                        <p:cTn id="427" dur="4500" fill="hold"/>
                                        <p:tgtEl>
                                          <p:spTgt spid="488"/>
                                        </p:tgtEl>
                                        <p:attrNameLst>
                                          <p:attrName>ppt_x</p:attrName>
                                        </p:attrNameLst>
                                      </p:cBhvr>
                                      <p:tavLst>
                                        <p:tav tm="0">
                                          <p:val>
                                            <p:strVal val="0-#ppt_w/2"/>
                                          </p:val>
                                        </p:tav>
                                        <p:tav tm="100000">
                                          <p:val>
                                            <p:strVal val="#ppt_x"/>
                                          </p:val>
                                        </p:tav>
                                      </p:tavLst>
                                    </p:anim>
                                    <p:anim calcmode="lin" valueType="num">
                                      <p:cBhvr additive="base">
                                        <p:cTn id="428" dur="4500" fill="hold"/>
                                        <p:tgtEl>
                                          <p:spTgt spid="488"/>
                                        </p:tgtEl>
                                        <p:attrNameLst>
                                          <p:attrName>ppt_y</p:attrName>
                                        </p:attrNameLst>
                                      </p:cBhvr>
                                      <p:tavLst>
                                        <p:tav tm="0">
                                          <p:val>
                                            <p:strVal val="#ppt_y"/>
                                          </p:val>
                                        </p:tav>
                                        <p:tav tm="100000">
                                          <p:val>
                                            <p:strVal val="#ppt_y"/>
                                          </p:val>
                                        </p:tav>
                                      </p:tavLst>
                                    </p:anim>
                                  </p:childTnLst>
                                </p:cTn>
                              </p:par>
                              <p:par>
                                <p:cTn id="429" presetID="2" presetClass="exit" presetSubtype="8" fill="hold" nodeType="withEffect">
                                  <p:stCondLst>
                                    <p:cond delay="0"/>
                                  </p:stCondLst>
                                  <p:childTnLst>
                                    <p:anim calcmode="lin" valueType="num">
                                      <p:cBhvr additive="base">
                                        <p:cTn id="430" dur="4500"/>
                                        <p:tgtEl>
                                          <p:spTgt spid="488"/>
                                        </p:tgtEl>
                                        <p:attrNameLst>
                                          <p:attrName>ppt_x</p:attrName>
                                        </p:attrNameLst>
                                      </p:cBhvr>
                                      <p:tavLst>
                                        <p:tav tm="0">
                                          <p:val>
                                            <p:strVal val="ppt_x"/>
                                          </p:val>
                                        </p:tav>
                                        <p:tav tm="100000">
                                          <p:val>
                                            <p:strVal val="0-ppt_w/2"/>
                                          </p:val>
                                        </p:tav>
                                      </p:tavLst>
                                    </p:anim>
                                    <p:anim calcmode="lin" valueType="num">
                                      <p:cBhvr additive="base">
                                        <p:cTn id="431" dur="4500"/>
                                        <p:tgtEl>
                                          <p:spTgt spid="488"/>
                                        </p:tgtEl>
                                        <p:attrNameLst>
                                          <p:attrName>ppt_y</p:attrName>
                                        </p:attrNameLst>
                                      </p:cBhvr>
                                      <p:tavLst>
                                        <p:tav tm="0">
                                          <p:val>
                                            <p:strVal val="ppt_y"/>
                                          </p:val>
                                        </p:tav>
                                        <p:tav tm="100000">
                                          <p:val>
                                            <p:strVal val="ppt_y"/>
                                          </p:val>
                                        </p:tav>
                                      </p:tavLst>
                                    </p:anim>
                                    <p:set>
                                      <p:cBhvr>
                                        <p:cTn id="432" dur="1" fill="hold">
                                          <p:stCondLst>
                                            <p:cond delay="4499"/>
                                          </p:stCondLst>
                                        </p:cTn>
                                        <p:tgtEl>
                                          <p:spTgt spid="488"/>
                                        </p:tgtEl>
                                        <p:attrNameLst>
                                          <p:attrName>style.visibility</p:attrName>
                                        </p:attrNameLst>
                                      </p:cBhvr>
                                      <p:to>
                                        <p:strVal val="hidden"/>
                                      </p:to>
                                    </p:set>
                                  </p:childTnLst>
                                </p:cTn>
                              </p:par>
                              <p:par>
                                <p:cTn id="433" presetID="8" presetClass="emph" presetSubtype="0" fill="hold" nodeType="withEffect">
                                  <p:stCondLst>
                                    <p:cond delay="0"/>
                                  </p:stCondLst>
                                  <p:childTnLst>
                                    <p:animRot by="-21600000">
                                      <p:cBhvr>
                                        <p:cTn id="434" dur="4500" fill="hold"/>
                                        <p:tgtEl>
                                          <p:spTgt spid="488"/>
                                        </p:tgtEl>
                                        <p:attrNameLst>
                                          <p:attrName>r</p:attrName>
                                        </p:attrNameLst>
                                      </p:cBhvr>
                                    </p:animRot>
                                  </p:childTnLst>
                                </p:cTn>
                              </p:par>
                              <p:par>
                                <p:cTn id="435" presetID="2" presetClass="entr" presetSubtype="8" fill="hold" nodeType="withEffect">
                                  <p:stCondLst>
                                    <p:cond delay="0"/>
                                  </p:stCondLst>
                                  <p:childTnLst>
                                    <p:set>
                                      <p:cBhvr>
                                        <p:cTn id="436" dur="1" fill="hold">
                                          <p:stCondLst>
                                            <p:cond delay="0"/>
                                          </p:stCondLst>
                                        </p:cTn>
                                        <p:tgtEl>
                                          <p:spTgt spid="416"/>
                                        </p:tgtEl>
                                        <p:attrNameLst>
                                          <p:attrName>style.visibility</p:attrName>
                                        </p:attrNameLst>
                                      </p:cBhvr>
                                      <p:to>
                                        <p:strVal val="visible"/>
                                      </p:to>
                                    </p:set>
                                    <p:anim calcmode="lin" valueType="num">
                                      <p:cBhvr additive="base">
                                        <p:cTn id="437" dur="4500" fill="hold"/>
                                        <p:tgtEl>
                                          <p:spTgt spid="416"/>
                                        </p:tgtEl>
                                        <p:attrNameLst>
                                          <p:attrName>ppt_x</p:attrName>
                                        </p:attrNameLst>
                                      </p:cBhvr>
                                      <p:tavLst>
                                        <p:tav tm="0">
                                          <p:val>
                                            <p:strVal val="0-#ppt_w/2"/>
                                          </p:val>
                                        </p:tav>
                                        <p:tav tm="100000">
                                          <p:val>
                                            <p:strVal val="#ppt_x"/>
                                          </p:val>
                                        </p:tav>
                                      </p:tavLst>
                                    </p:anim>
                                    <p:anim calcmode="lin" valueType="num">
                                      <p:cBhvr additive="base">
                                        <p:cTn id="438" dur="4500" fill="hold"/>
                                        <p:tgtEl>
                                          <p:spTgt spid="416"/>
                                        </p:tgtEl>
                                        <p:attrNameLst>
                                          <p:attrName>ppt_y</p:attrName>
                                        </p:attrNameLst>
                                      </p:cBhvr>
                                      <p:tavLst>
                                        <p:tav tm="0">
                                          <p:val>
                                            <p:strVal val="#ppt_y"/>
                                          </p:val>
                                        </p:tav>
                                        <p:tav tm="100000">
                                          <p:val>
                                            <p:strVal val="#ppt_y"/>
                                          </p:val>
                                        </p:tav>
                                      </p:tavLst>
                                    </p:anim>
                                  </p:childTnLst>
                                </p:cTn>
                              </p:par>
                              <p:par>
                                <p:cTn id="439" presetID="2" presetClass="exit" presetSubtype="8" fill="hold" nodeType="withEffect">
                                  <p:stCondLst>
                                    <p:cond delay="0"/>
                                  </p:stCondLst>
                                  <p:childTnLst>
                                    <p:anim calcmode="lin" valueType="num">
                                      <p:cBhvr additive="base">
                                        <p:cTn id="440" dur="4500"/>
                                        <p:tgtEl>
                                          <p:spTgt spid="416"/>
                                        </p:tgtEl>
                                        <p:attrNameLst>
                                          <p:attrName>ppt_x</p:attrName>
                                        </p:attrNameLst>
                                      </p:cBhvr>
                                      <p:tavLst>
                                        <p:tav tm="0">
                                          <p:val>
                                            <p:strVal val="ppt_x"/>
                                          </p:val>
                                        </p:tav>
                                        <p:tav tm="100000">
                                          <p:val>
                                            <p:strVal val="0-ppt_w/2"/>
                                          </p:val>
                                        </p:tav>
                                      </p:tavLst>
                                    </p:anim>
                                    <p:anim calcmode="lin" valueType="num">
                                      <p:cBhvr additive="base">
                                        <p:cTn id="441" dur="4500"/>
                                        <p:tgtEl>
                                          <p:spTgt spid="416"/>
                                        </p:tgtEl>
                                        <p:attrNameLst>
                                          <p:attrName>ppt_y</p:attrName>
                                        </p:attrNameLst>
                                      </p:cBhvr>
                                      <p:tavLst>
                                        <p:tav tm="0">
                                          <p:val>
                                            <p:strVal val="ppt_y"/>
                                          </p:val>
                                        </p:tav>
                                        <p:tav tm="100000">
                                          <p:val>
                                            <p:strVal val="ppt_y"/>
                                          </p:val>
                                        </p:tav>
                                      </p:tavLst>
                                    </p:anim>
                                    <p:set>
                                      <p:cBhvr>
                                        <p:cTn id="442" dur="1" fill="hold">
                                          <p:stCondLst>
                                            <p:cond delay="4499"/>
                                          </p:stCondLst>
                                        </p:cTn>
                                        <p:tgtEl>
                                          <p:spTgt spid="416"/>
                                        </p:tgtEl>
                                        <p:attrNameLst>
                                          <p:attrName>style.visibility</p:attrName>
                                        </p:attrNameLst>
                                      </p:cBhvr>
                                      <p:to>
                                        <p:strVal val="hidden"/>
                                      </p:to>
                                    </p:set>
                                  </p:childTnLst>
                                </p:cTn>
                              </p:par>
                              <p:par>
                                <p:cTn id="443" presetID="8" presetClass="emph" presetSubtype="0" fill="hold" nodeType="withEffect">
                                  <p:stCondLst>
                                    <p:cond delay="0"/>
                                  </p:stCondLst>
                                  <p:childTnLst>
                                    <p:animRot by="-21600000">
                                      <p:cBhvr>
                                        <p:cTn id="444" dur="4500" fill="hold"/>
                                        <p:tgtEl>
                                          <p:spTgt spid="416"/>
                                        </p:tgtEl>
                                        <p:attrNameLst>
                                          <p:attrName>r</p:attrName>
                                        </p:attrNameLst>
                                      </p:cBhvr>
                                    </p:animRot>
                                  </p:childTnLst>
                                </p:cTn>
                              </p:par>
                              <p:par>
                                <p:cTn id="445" presetID="2" presetClass="entr" presetSubtype="8" fill="hold" nodeType="withEffect">
                                  <p:stCondLst>
                                    <p:cond delay="0"/>
                                  </p:stCondLst>
                                  <p:childTnLst>
                                    <p:set>
                                      <p:cBhvr>
                                        <p:cTn id="446" dur="1" fill="hold">
                                          <p:stCondLst>
                                            <p:cond delay="0"/>
                                          </p:stCondLst>
                                        </p:cTn>
                                        <p:tgtEl>
                                          <p:spTgt spid="415"/>
                                        </p:tgtEl>
                                        <p:attrNameLst>
                                          <p:attrName>style.visibility</p:attrName>
                                        </p:attrNameLst>
                                      </p:cBhvr>
                                      <p:to>
                                        <p:strVal val="visible"/>
                                      </p:to>
                                    </p:set>
                                    <p:anim calcmode="lin" valueType="num">
                                      <p:cBhvr additive="base">
                                        <p:cTn id="447" dur="4500" fill="hold"/>
                                        <p:tgtEl>
                                          <p:spTgt spid="415"/>
                                        </p:tgtEl>
                                        <p:attrNameLst>
                                          <p:attrName>ppt_x</p:attrName>
                                        </p:attrNameLst>
                                      </p:cBhvr>
                                      <p:tavLst>
                                        <p:tav tm="0">
                                          <p:val>
                                            <p:strVal val="0-#ppt_w/2"/>
                                          </p:val>
                                        </p:tav>
                                        <p:tav tm="100000">
                                          <p:val>
                                            <p:strVal val="#ppt_x"/>
                                          </p:val>
                                        </p:tav>
                                      </p:tavLst>
                                    </p:anim>
                                    <p:anim calcmode="lin" valueType="num">
                                      <p:cBhvr additive="base">
                                        <p:cTn id="448" dur="4500" fill="hold"/>
                                        <p:tgtEl>
                                          <p:spTgt spid="415"/>
                                        </p:tgtEl>
                                        <p:attrNameLst>
                                          <p:attrName>ppt_y</p:attrName>
                                        </p:attrNameLst>
                                      </p:cBhvr>
                                      <p:tavLst>
                                        <p:tav tm="0">
                                          <p:val>
                                            <p:strVal val="#ppt_y"/>
                                          </p:val>
                                        </p:tav>
                                        <p:tav tm="100000">
                                          <p:val>
                                            <p:strVal val="#ppt_y"/>
                                          </p:val>
                                        </p:tav>
                                      </p:tavLst>
                                    </p:anim>
                                  </p:childTnLst>
                                </p:cTn>
                              </p:par>
                              <p:par>
                                <p:cTn id="449" presetID="2" presetClass="exit" presetSubtype="8" fill="hold" nodeType="withEffect">
                                  <p:stCondLst>
                                    <p:cond delay="0"/>
                                  </p:stCondLst>
                                  <p:childTnLst>
                                    <p:anim calcmode="lin" valueType="num">
                                      <p:cBhvr additive="base">
                                        <p:cTn id="450" dur="4500"/>
                                        <p:tgtEl>
                                          <p:spTgt spid="415"/>
                                        </p:tgtEl>
                                        <p:attrNameLst>
                                          <p:attrName>ppt_x</p:attrName>
                                        </p:attrNameLst>
                                      </p:cBhvr>
                                      <p:tavLst>
                                        <p:tav tm="0">
                                          <p:val>
                                            <p:strVal val="ppt_x"/>
                                          </p:val>
                                        </p:tav>
                                        <p:tav tm="100000">
                                          <p:val>
                                            <p:strVal val="0-ppt_w/2"/>
                                          </p:val>
                                        </p:tav>
                                      </p:tavLst>
                                    </p:anim>
                                    <p:anim calcmode="lin" valueType="num">
                                      <p:cBhvr additive="base">
                                        <p:cTn id="451" dur="4500"/>
                                        <p:tgtEl>
                                          <p:spTgt spid="415"/>
                                        </p:tgtEl>
                                        <p:attrNameLst>
                                          <p:attrName>ppt_y</p:attrName>
                                        </p:attrNameLst>
                                      </p:cBhvr>
                                      <p:tavLst>
                                        <p:tav tm="0">
                                          <p:val>
                                            <p:strVal val="ppt_y"/>
                                          </p:val>
                                        </p:tav>
                                        <p:tav tm="100000">
                                          <p:val>
                                            <p:strVal val="ppt_y"/>
                                          </p:val>
                                        </p:tav>
                                      </p:tavLst>
                                    </p:anim>
                                    <p:set>
                                      <p:cBhvr>
                                        <p:cTn id="452" dur="1" fill="hold">
                                          <p:stCondLst>
                                            <p:cond delay="4499"/>
                                          </p:stCondLst>
                                        </p:cTn>
                                        <p:tgtEl>
                                          <p:spTgt spid="415"/>
                                        </p:tgtEl>
                                        <p:attrNameLst>
                                          <p:attrName>style.visibility</p:attrName>
                                        </p:attrNameLst>
                                      </p:cBhvr>
                                      <p:to>
                                        <p:strVal val="hidden"/>
                                      </p:to>
                                    </p:set>
                                  </p:childTnLst>
                                </p:cTn>
                              </p:par>
                              <p:par>
                                <p:cTn id="453" presetID="8" presetClass="emph" presetSubtype="0" fill="hold" nodeType="withEffect">
                                  <p:stCondLst>
                                    <p:cond delay="0"/>
                                  </p:stCondLst>
                                  <p:childTnLst>
                                    <p:animRot by="-21600000">
                                      <p:cBhvr>
                                        <p:cTn id="454" dur="4500" fill="hold"/>
                                        <p:tgtEl>
                                          <p:spTgt spid="415"/>
                                        </p:tgtEl>
                                        <p:attrNameLst>
                                          <p:attrName>r</p:attrName>
                                        </p:attrNameLst>
                                      </p:cBhvr>
                                    </p:animRot>
                                  </p:childTnLst>
                                </p:cTn>
                              </p:par>
                              <p:par>
                                <p:cTn id="455" presetID="2" presetClass="entr" presetSubtype="8" fill="hold" nodeType="withEffect">
                                  <p:stCondLst>
                                    <p:cond delay="0"/>
                                  </p:stCondLst>
                                  <p:childTnLst>
                                    <p:set>
                                      <p:cBhvr>
                                        <p:cTn id="456" dur="1" fill="hold">
                                          <p:stCondLst>
                                            <p:cond delay="0"/>
                                          </p:stCondLst>
                                        </p:cTn>
                                        <p:tgtEl>
                                          <p:spTgt spid="414"/>
                                        </p:tgtEl>
                                        <p:attrNameLst>
                                          <p:attrName>style.visibility</p:attrName>
                                        </p:attrNameLst>
                                      </p:cBhvr>
                                      <p:to>
                                        <p:strVal val="visible"/>
                                      </p:to>
                                    </p:set>
                                    <p:anim calcmode="lin" valueType="num">
                                      <p:cBhvr additive="base">
                                        <p:cTn id="457" dur="4500" fill="hold"/>
                                        <p:tgtEl>
                                          <p:spTgt spid="414"/>
                                        </p:tgtEl>
                                        <p:attrNameLst>
                                          <p:attrName>ppt_x</p:attrName>
                                        </p:attrNameLst>
                                      </p:cBhvr>
                                      <p:tavLst>
                                        <p:tav tm="0">
                                          <p:val>
                                            <p:strVal val="0-#ppt_w/2"/>
                                          </p:val>
                                        </p:tav>
                                        <p:tav tm="100000">
                                          <p:val>
                                            <p:strVal val="#ppt_x"/>
                                          </p:val>
                                        </p:tav>
                                      </p:tavLst>
                                    </p:anim>
                                    <p:anim calcmode="lin" valueType="num">
                                      <p:cBhvr additive="base">
                                        <p:cTn id="458" dur="4500" fill="hold"/>
                                        <p:tgtEl>
                                          <p:spTgt spid="414"/>
                                        </p:tgtEl>
                                        <p:attrNameLst>
                                          <p:attrName>ppt_y</p:attrName>
                                        </p:attrNameLst>
                                      </p:cBhvr>
                                      <p:tavLst>
                                        <p:tav tm="0">
                                          <p:val>
                                            <p:strVal val="#ppt_y"/>
                                          </p:val>
                                        </p:tav>
                                        <p:tav tm="100000">
                                          <p:val>
                                            <p:strVal val="#ppt_y"/>
                                          </p:val>
                                        </p:tav>
                                      </p:tavLst>
                                    </p:anim>
                                  </p:childTnLst>
                                </p:cTn>
                              </p:par>
                              <p:par>
                                <p:cTn id="459" presetID="2" presetClass="exit" presetSubtype="8" fill="hold" nodeType="withEffect">
                                  <p:stCondLst>
                                    <p:cond delay="0"/>
                                  </p:stCondLst>
                                  <p:childTnLst>
                                    <p:anim calcmode="lin" valueType="num">
                                      <p:cBhvr additive="base">
                                        <p:cTn id="460" dur="4500"/>
                                        <p:tgtEl>
                                          <p:spTgt spid="414"/>
                                        </p:tgtEl>
                                        <p:attrNameLst>
                                          <p:attrName>ppt_x</p:attrName>
                                        </p:attrNameLst>
                                      </p:cBhvr>
                                      <p:tavLst>
                                        <p:tav tm="0">
                                          <p:val>
                                            <p:strVal val="ppt_x"/>
                                          </p:val>
                                        </p:tav>
                                        <p:tav tm="100000">
                                          <p:val>
                                            <p:strVal val="0-ppt_w/2"/>
                                          </p:val>
                                        </p:tav>
                                      </p:tavLst>
                                    </p:anim>
                                    <p:anim calcmode="lin" valueType="num">
                                      <p:cBhvr additive="base">
                                        <p:cTn id="461" dur="4500"/>
                                        <p:tgtEl>
                                          <p:spTgt spid="414"/>
                                        </p:tgtEl>
                                        <p:attrNameLst>
                                          <p:attrName>ppt_y</p:attrName>
                                        </p:attrNameLst>
                                      </p:cBhvr>
                                      <p:tavLst>
                                        <p:tav tm="0">
                                          <p:val>
                                            <p:strVal val="ppt_y"/>
                                          </p:val>
                                        </p:tav>
                                        <p:tav tm="100000">
                                          <p:val>
                                            <p:strVal val="ppt_y"/>
                                          </p:val>
                                        </p:tav>
                                      </p:tavLst>
                                    </p:anim>
                                    <p:set>
                                      <p:cBhvr>
                                        <p:cTn id="462" dur="1" fill="hold">
                                          <p:stCondLst>
                                            <p:cond delay="4499"/>
                                          </p:stCondLst>
                                        </p:cTn>
                                        <p:tgtEl>
                                          <p:spTgt spid="414"/>
                                        </p:tgtEl>
                                        <p:attrNameLst>
                                          <p:attrName>style.visibility</p:attrName>
                                        </p:attrNameLst>
                                      </p:cBhvr>
                                      <p:to>
                                        <p:strVal val="hidden"/>
                                      </p:to>
                                    </p:set>
                                  </p:childTnLst>
                                </p:cTn>
                              </p:par>
                              <p:par>
                                <p:cTn id="463" presetID="8" presetClass="emph" presetSubtype="0" fill="hold" nodeType="withEffect">
                                  <p:stCondLst>
                                    <p:cond delay="0"/>
                                  </p:stCondLst>
                                  <p:childTnLst>
                                    <p:animRot by="-21600000">
                                      <p:cBhvr>
                                        <p:cTn id="464" dur="4500" fill="hold"/>
                                        <p:tgtEl>
                                          <p:spTgt spid="414"/>
                                        </p:tgtEl>
                                        <p:attrNameLst>
                                          <p:attrName>r</p:attrName>
                                        </p:attrNameLst>
                                      </p:cBhvr>
                                    </p:animRot>
                                  </p:childTnLst>
                                </p:cTn>
                              </p:par>
                              <p:par>
                                <p:cTn id="465" presetID="2" presetClass="entr" presetSubtype="8" fill="hold" nodeType="withEffect">
                                  <p:stCondLst>
                                    <p:cond delay="0"/>
                                  </p:stCondLst>
                                  <p:childTnLst>
                                    <p:set>
                                      <p:cBhvr>
                                        <p:cTn id="466" dur="1" fill="hold">
                                          <p:stCondLst>
                                            <p:cond delay="0"/>
                                          </p:stCondLst>
                                        </p:cTn>
                                        <p:tgtEl>
                                          <p:spTgt spid="413"/>
                                        </p:tgtEl>
                                        <p:attrNameLst>
                                          <p:attrName>style.visibility</p:attrName>
                                        </p:attrNameLst>
                                      </p:cBhvr>
                                      <p:to>
                                        <p:strVal val="visible"/>
                                      </p:to>
                                    </p:set>
                                    <p:anim calcmode="lin" valueType="num">
                                      <p:cBhvr additive="base">
                                        <p:cTn id="467" dur="4500" fill="hold"/>
                                        <p:tgtEl>
                                          <p:spTgt spid="413"/>
                                        </p:tgtEl>
                                        <p:attrNameLst>
                                          <p:attrName>ppt_x</p:attrName>
                                        </p:attrNameLst>
                                      </p:cBhvr>
                                      <p:tavLst>
                                        <p:tav tm="0">
                                          <p:val>
                                            <p:strVal val="0-#ppt_w/2"/>
                                          </p:val>
                                        </p:tav>
                                        <p:tav tm="100000">
                                          <p:val>
                                            <p:strVal val="#ppt_x"/>
                                          </p:val>
                                        </p:tav>
                                      </p:tavLst>
                                    </p:anim>
                                    <p:anim calcmode="lin" valueType="num">
                                      <p:cBhvr additive="base">
                                        <p:cTn id="468" dur="4500" fill="hold"/>
                                        <p:tgtEl>
                                          <p:spTgt spid="413"/>
                                        </p:tgtEl>
                                        <p:attrNameLst>
                                          <p:attrName>ppt_y</p:attrName>
                                        </p:attrNameLst>
                                      </p:cBhvr>
                                      <p:tavLst>
                                        <p:tav tm="0">
                                          <p:val>
                                            <p:strVal val="#ppt_y"/>
                                          </p:val>
                                        </p:tav>
                                        <p:tav tm="100000">
                                          <p:val>
                                            <p:strVal val="#ppt_y"/>
                                          </p:val>
                                        </p:tav>
                                      </p:tavLst>
                                    </p:anim>
                                  </p:childTnLst>
                                </p:cTn>
                              </p:par>
                              <p:par>
                                <p:cTn id="469" presetID="2" presetClass="exit" presetSubtype="8" fill="hold" nodeType="withEffect">
                                  <p:stCondLst>
                                    <p:cond delay="0"/>
                                  </p:stCondLst>
                                  <p:childTnLst>
                                    <p:anim calcmode="lin" valueType="num">
                                      <p:cBhvr additive="base">
                                        <p:cTn id="470" dur="4500"/>
                                        <p:tgtEl>
                                          <p:spTgt spid="413"/>
                                        </p:tgtEl>
                                        <p:attrNameLst>
                                          <p:attrName>ppt_x</p:attrName>
                                        </p:attrNameLst>
                                      </p:cBhvr>
                                      <p:tavLst>
                                        <p:tav tm="0">
                                          <p:val>
                                            <p:strVal val="ppt_x"/>
                                          </p:val>
                                        </p:tav>
                                        <p:tav tm="100000">
                                          <p:val>
                                            <p:strVal val="0-ppt_w/2"/>
                                          </p:val>
                                        </p:tav>
                                      </p:tavLst>
                                    </p:anim>
                                    <p:anim calcmode="lin" valueType="num">
                                      <p:cBhvr additive="base">
                                        <p:cTn id="471" dur="4500"/>
                                        <p:tgtEl>
                                          <p:spTgt spid="413"/>
                                        </p:tgtEl>
                                        <p:attrNameLst>
                                          <p:attrName>ppt_y</p:attrName>
                                        </p:attrNameLst>
                                      </p:cBhvr>
                                      <p:tavLst>
                                        <p:tav tm="0">
                                          <p:val>
                                            <p:strVal val="ppt_y"/>
                                          </p:val>
                                        </p:tav>
                                        <p:tav tm="100000">
                                          <p:val>
                                            <p:strVal val="ppt_y"/>
                                          </p:val>
                                        </p:tav>
                                      </p:tavLst>
                                    </p:anim>
                                    <p:set>
                                      <p:cBhvr>
                                        <p:cTn id="472" dur="1" fill="hold">
                                          <p:stCondLst>
                                            <p:cond delay="4499"/>
                                          </p:stCondLst>
                                        </p:cTn>
                                        <p:tgtEl>
                                          <p:spTgt spid="413"/>
                                        </p:tgtEl>
                                        <p:attrNameLst>
                                          <p:attrName>style.visibility</p:attrName>
                                        </p:attrNameLst>
                                      </p:cBhvr>
                                      <p:to>
                                        <p:strVal val="hidden"/>
                                      </p:to>
                                    </p:set>
                                  </p:childTnLst>
                                </p:cTn>
                              </p:par>
                              <p:par>
                                <p:cTn id="473" presetID="8" presetClass="emph" presetSubtype="0" fill="hold" nodeType="withEffect">
                                  <p:stCondLst>
                                    <p:cond delay="0"/>
                                  </p:stCondLst>
                                  <p:childTnLst>
                                    <p:animRot by="-21600000">
                                      <p:cBhvr>
                                        <p:cTn id="474" dur="4500" fill="hold"/>
                                        <p:tgtEl>
                                          <p:spTgt spid="413"/>
                                        </p:tgtEl>
                                        <p:attrNameLst>
                                          <p:attrName>r</p:attrName>
                                        </p:attrNameLst>
                                      </p:cBhvr>
                                    </p:animRot>
                                  </p:childTnLst>
                                </p:cTn>
                              </p:par>
                              <p:par>
                                <p:cTn id="475" presetID="2" presetClass="entr" presetSubtype="8" fill="hold" nodeType="withEffect">
                                  <p:stCondLst>
                                    <p:cond delay="0"/>
                                  </p:stCondLst>
                                  <p:childTnLst>
                                    <p:set>
                                      <p:cBhvr>
                                        <p:cTn id="476" dur="1" fill="hold">
                                          <p:stCondLst>
                                            <p:cond delay="0"/>
                                          </p:stCondLst>
                                        </p:cTn>
                                        <p:tgtEl>
                                          <p:spTgt spid="412"/>
                                        </p:tgtEl>
                                        <p:attrNameLst>
                                          <p:attrName>style.visibility</p:attrName>
                                        </p:attrNameLst>
                                      </p:cBhvr>
                                      <p:to>
                                        <p:strVal val="visible"/>
                                      </p:to>
                                    </p:set>
                                    <p:anim calcmode="lin" valueType="num">
                                      <p:cBhvr additive="base">
                                        <p:cTn id="477" dur="4500" fill="hold"/>
                                        <p:tgtEl>
                                          <p:spTgt spid="412"/>
                                        </p:tgtEl>
                                        <p:attrNameLst>
                                          <p:attrName>ppt_x</p:attrName>
                                        </p:attrNameLst>
                                      </p:cBhvr>
                                      <p:tavLst>
                                        <p:tav tm="0">
                                          <p:val>
                                            <p:strVal val="0-#ppt_w/2"/>
                                          </p:val>
                                        </p:tav>
                                        <p:tav tm="100000">
                                          <p:val>
                                            <p:strVal val="#ppt_x"/>
                                          </p:val>
                                        </p:tav>
                                      </p:tavLst>
                                    </p:anim>
                                    <p:anim calcmode="lin" valueType="num">
                                      <p:cBhvr additive="base">
                                        <p:cTn id="478" dur="4500" fill="hold"/>
                                        <p:tgtEl>
                                          <p:spTgt spid="412"/>
                                        </p:tgtEl>
                                        <p:attrNameLst>
                                          <p:attrName>ppt_y</p:attrName>
                                        </p:attrNameLst>
                                      </p:cBhvr>
                                      <p:tavLst>
                                        <p:tav tm="0">
                                          <p:val>
                                            <p:strVal val="#ppt_y"/>
                                          </p:val>
                                        </p:tav>
                                        <p:tav tm="100000">
                                          <p:val>
                                            <p:strVal val="#ppt_y"/>
                                          </p:val>
                                        </p:tav>
                                      </p:tavLst>
                                    </p:anim>
                                  </p:childTnLst>
                                </p:cTn>
                              </p:par>
                              <p:par>
                                <p:cTn id="479" presetID="2" presetClass="exit" presetSubtype="8" fill="hold" nodeType="withEffect">
                                  <p:stCondLst>
                                    <p:cond delay="0"/>
                                  </p:stCondLst>
                                  <p:childTnLst>
                                    <p:anim calcmode="lin" valueType="num">
                                      <p:cBhvr additive="base">
                                        <p:cTn id="480" dur="4500"/>
                                        <p:tgtEl>
                                          <p:spTgt spid="412"/>
                                        </p:tgtEl>
                                        <p:attrNameLst>
                                          <p:attrName>ppt_x</p:attrName>
                                        </p:attrNameLst>
                                      </p:cBhvr>
                                      <p:tavLst>
                                        <p:tav tm="0">
                                          <p:val>
                                            <p:strVal val="ppt_x"/>
                                          </p:val>
                                        </p:tav>
                                        <p:tav tm="100000">
                                          <p:val>
                                            <p:strVal val="0-ppt_w/2"/>
                                          </p:val>
                                        </p:tav>
                                      </p:tavLst>
                                    </p:anim>
                                    <p:anim calcmode="lin" valueType="num">
                                      <p:cBhvr additive="base">
                                        <p:cTn id="481" dur="4500"/>
                                        <p:tgtEl>
                                          <p:spTgt spid="412"/>
                                        </p:tgtEl>
                                        <p:attrNameLst>
                                          <p:attrName>ppt_y</p:attrName>
                                        </p:attrNameLst>
                                      </p:cBhvr>
                                      <p:tavLst>
                                        <p:tav tm="0">
                                          <p:val>
                                            <p:strVal val="ppt_y"/>
                                          </p:val>
                                        </p:tav>
                                        <p:tav tm="100000">
                                          <p:val>
                                            <p:strVal val="ppt_y"/>
                                          </p:val>
                                        </p:tav>
                                      </p:tavLst>
                                    </p:anim>
                                    <p:set>
                                      <p:cBhvr>
                                        <p:cTn id="482" dur="1" fill="hold">
                                          <p:stCondLst>
                                            <p:cond delay="4499"/>
                                          </p:stCondLst>
                                        </p:cTn>
                                        <p:tgtEl>
                                          <p:spTgt spid="412"/>
                                        </p:tgtEl>
                                        <p:attrNameLst>
                                          <p:attrName>style.visibility</p:attrName>
                                        </p:attrNameLst>
                                      </p:cBhvr>
                                      <p:to>
                                        <p:strVal val="hidden"/>
                                      </p:to>
                                    </p:set>
                                  </p:childTnLst>
                                </p:cTn>
                              </p:par>
                              <p:par>
                                <p:cTn id="483" presetID="8" presetClass="emph" presetSubtype="0" fill="hold" nodeType="withEffect">
                                  <p:stCondLst>
                                    <p:cond delay="0"/>
                                  </p:stCondLst>
                                  <p:childTnLst>
                                    <p:animRot by="-21600000">
                                      <p:cBhvr>
                                        <p:cTn id="484" dur="4500" fill="hold"/>
                                        <p:tgtEl>
                                          <p:spTgt spid="412"/>
                                        </p:tgtEl>
                                        <p:attrNameLst>
                                          <p:attrName>r</p:attrName>
                                        </p:attrNameLst>
                                      </p:cBhvr>
                                    </p:animRot>
                                  </p:childTnLst>
                                </p:cTn>
                              </p:par>
                              <p:par>
                                <p:cTn id="485" presetID="2" presetClass="entr" presetSubtype="8" fill="hold" nodeType="withEffect">
                                  <p:stCondLst>
                                    <p:cond delay="0"/>
                                  </p:stCondLst>
                                  <p:childTnLst>
                                    <p:set>
                                      <p:cBhvr>
                                        <p:cTn id="486" dur="1" fill="hold">
                                          <p:stCondLst>
                                            <p:cond delay="0"/>
                                          </p:stCondLst>
                                        </p:cTn>
                                        <p:tgtEl>
                                          <p:spTgt spid="411"/>
                                        </p:tgtEl>
                                        <p:attrNameLst>
                                          <p:attrName>style.visibility</p:attrName>
                                        </p:attrNameLst>
                                      </p:cBhvr>
                                      <p:to>
                                        <p:strVal val="visible"/>
                                      </p:to>
                                    </p:set>
                                    <p:anim calcmode="lin" valueType="num">
                                      <p:cBhvr additive="base">
                                        <p:cTn id="487" dur="4500" fill="hold"/>
                                        <p:tgtEl>
                                          <p:spTgt spid="411"/>
                                        </p:tgtEl>
                                        <p:attrNameLst>
                                          <p:attrName>ppt_x</p:attrName>
                                        </p:attrNameLst>
                                      </p:cBhvr>
                                      <p:tavLst>
                                        <p:tav tm="0">
                                          <p:val>
                                            <p:strVal val="0-#ppt_w/2"/>
                                          </p:val>
                                        </p:tav>
                                        <p:tav tm="100000">
                                          <p:val>
                                            <p:strVal val="#ppt_x"/>
                                          </p:val>
                                        </p:tav>
                                      </p:tavLst>
                                    </p:anim>
                                    <p:anim calcmode="lin" valueType="num">
                                      <p:cBhvr additive="base">
                                        <p:cTn id="488" dur="4500" fill="hold"/>
                                        <p:tgtEl>
                                          <p:spTgt spid="411"/>
                                        </p:tgtEl>
                                        <p:attrNameLst>
                                          <p:attrName>ppt_y</p:attrName>
                                        </p:attrNameLst>
                                      </p:cBhvr>
                                      <p:tavLst>
                                        <p:tav tm="0">
                                          <p:val>
                                            <p:strVal val="#ppt_y"/>
                                          </p:val>
                                        </p:tav>
                                        <p:tav tm="100000">
                                          <p:val>
                                            <p:strVal val="#ppt_y"/>
                                          </p:val>
                                        </p:tav>
                                      </p:tavLst>
                                    </p:anim>
                                  </p:childTnLst>
                                </p:cTn>
                              </p:par>
                              <p:par>
                                <p:cTn id="489" presetID="2" presetClass="exit" presetSubtype="8" fill="hold" nodeType="withEffect">
                                  <p:stCondLst>
                                    <p:cond delay="0"/>
                                  </p:stCondLst>
                                  <p:childTnLst>
                                    <p:anim calcmode="lin" valueType="num">
                                      <p:cBhvr additive="base">
                                        <p:cTn id="490" dur="4500"/>
                                        <p:tgtEl>
                                          <p:spTgt spid="411"/>
                                        </p:tgtEl>
                                        <p:attrNameLst>
                                          <p:attrName>ppt_x</p:attrName>
                                        </p:attrNameLst>
                                      </p:cBhvr>
                                      <p:tavLst>
                                        <p:tav tm="0">
                                          <p:val>
                                            <p:strVal val="ppt_x"/>
                                          </p:val>
                                        </p:tav>
                                        <p:tav tm="100000">
                                          <p:val>
                                            <p:strVal val="0-ppt_w/2"/>
                                          </p:val>
                                        </p:tav>
                                      </p:tavLst>
                                    </p:anim>
                                    <p:anim calcmode="lin" valueType="num">
                                      <p:cBhvr additive="base">
                                        <p:cTn id="491" dur="4500"/>
                                        <p:tgtEl>
                                          <p:spTgt spid="411"/>
                                        </p:tgtEl>
                                        <p:attrNameLst>
                                          <p:attrName>ppt_y</p:attrName>
                                        </p:attrNameLst>
                                      </p:cBhvr>
                                      <p:tavLst>
                                        <p:tav tm="0">
                                          <p:val>
                                            <p:strVal val="ppt_y"/>
                                          </p:val>
                                        </p:tav>
                                        <p:tav tm="100000">
                                          <p:val>
                                            <p:strVal val="ppt_y"/>
                                          </p:val>
                                        </p:tav>
                                      </p:tavLst>
                                    </p:anim>
                                    <p:set>
                                      <p:cBhvr>
                                        <p:cTn id="492" dur="1" fill="hold">
                                          <p:stCondLst>
                                            <p:cond delay="4499"/>
                                          </p:stCondLst>
                                        </p:cTn>
                                        <p:tgtEl>
                                          <p:spTgt spid="411"/>
                                        </p:tgtEl>
                                        <p:attrNameLst>
                                          <p:attrName>style.visibility</p:attrName>
                                        </p:attrNameLst>
                                      </p:cBhvr>
                                      <p:to>
                                        <p:strVal val="hidden"/>
                                      </p:to>
                                    </p:set>
                                  </p:childTnLst>
                                </p:cTn>
                              </p:par>
                              <p:par>
                                <p:cTn id="493" presetID="8" presetClass="emph" presetSubtype="0" fill="hold" nodeType="withEffect">
                                  <p:stCondLst>
                                    <p:cond delay="0"/>
                                  </p:stCondLst>
                                  <p:childTnLst>
                                    <p:animRot by="-21600000">
                                      <p:cBhvr>
                                        <p:cTn id="494" dur="4500" fill="hold"/>
                                        <p:tgtEl>
                                          <p:spTgt spid="411"/>
                                        </p:tgtEl>
                                        <p:attrNameLst>
                                          <p:attrName>r</p:attrName>
                                        </p:attrNameLst>
                                      </p:cBhvr>
                                    </p:animRot>
                                  </p:childTnLst>
                                </p:cTn>
                              </p:par>
                              <p:par>
                                <p:cTn id="495" presetID="2" presetClass="entr" presetSubtype="8" fill="hold" nodeType="withEffect">
                                  <p:stCondLst>
                                    <p:cond delay="0"/>
                                  </p:stCondLst>
                                  <p:childTnLst>
                                    <p:set>
                                      <p:cBhvr>
                                        <p:cTn id="496" dur="1" fill="hold">
                                          <p:stCondLst>
                                            <p:cond delay="0"/>
                                          </p:stCondLst>
                                        </p:cTn>
                                        <p:tgtEl>
                                          <p:spTgt spid="410"/>
                                        </p:tgtEl>
                                        <p:attrNameLst>
                                          <p:attrName>style.visibility</p:attrName>
                                        </p:attrNameLst>
                                      </p:cBhvr>
                                      <p:to>
                                        <p:strVal val="visible"/>
                                      </p:to>
                                    </p:set>
                                    <p:anim calcmode="lin" valueType="num">
                                      <p:cBhvr additive="base">
                                        <p:cTn id="497" dur="4500" fill="hold"/>
                                        <p:tgtEl>
                                          <p:spTgt spid="410"/>
                                        </p:tgtEl>
                                        <p:attrNameLst>
                                          <p:attrName>ppt_x</p:attrName>
                                        </p:attrNameLst>
                                      </p:cBhvr>
                                      <p:tavLst>
                                        <p:tav tm="0">
                                          <p:val>
                                            <p:strVal val="0-#ppt_w/2"/>
                                          </p:val>
                                        </p:tav>
                                        <p:tav tm="100000">
                                          <p:val>
                                            <p:strVal val="#ppt_x"/>
                                          </p:val>
                                        </p:tav>
                                      </p:tavLst>
                                    </p:anim>
                                    <p:anim calcmode="lin" valueType="num">
                                      <p:cBhvr additive="base">
                                        <p:cTn id="498" dur="4500" fill="hold"/>
                                        <p:tgtEl>
                                          <p:spTgt spid="410"/>
                                        </p:tgtEl>
                                        <p:attrNameLst>
                                          <p:attrName>ppt_y</p:attrName>
                                        </p:attrNameLst>
                                      </p:cBhvr>
                                      <p:tavLst>
                                        <p:tav tm="0">
                                          <p:val>
                                            <p:strVal val="#ppt_y"/>
                                          </p:val>
                                        </p:tav>
                                        <p:tav tm="100000">
                                          <p:val>
                                            <p:strVal val="#ppt_y"/>
                                          </p:val>
                                        </p:tav>
                                      </p:tavLst>
                                    </p:anim>
                                  </p:childTnLst>
                                </p:cTn>
                              </p:par>
                              <p:par>
                                <p:cTn id="499" presetID="2" presetClass="exit" presetSubtype="8" fill="hold" nodeType="withEffect">
                                  <p:stCondLst>
                                    <p:cond delay="0"/>
                                  </p:stCondLst>
                                  <p:childTnLst>
                                    <p:anim calcmode="lin" valueType="num">
                                      <p:cBhvr additive="base">
                                        <p:cTn id="500" dur="4500"/>
                                        <p:tgtEl>
                                          <p:spTgt spid="410"/>
                                        </p:tgtEl>
                                        <p:attrNameLst>
                                          <p:attrName>ppt_x</p:attrName>
                                        </p:attrNameLst>
                                      </p:cBhvr>
                                      <p:tavLst>
                                        <p:tav tm="0">
                                          <p:val>
                                            <p:strVal val="ppt_x"/>
                                          </p:val>
                                        </p:tav>
                                        <p:tav tm="100000">
                                          <p:val>
                                            <p:strVal val="0-ppt_w/2"/>
                                          </p:val>
                                        </p:tav>
                                      </p:tavLst>
                                    </p:anim>
                                    <p:anim calcmode="lin" valueType="num">
                                      <p:cBhvr additive="base">
                                        <p:cTn id="501" dur="4500"/>
                                        <p:tgtEl>
                                          <p:spTgt spid="410"/>
                                        </p:tgtEl>
                                        <p:attrNameLst>
                                          <p:attrName>ppt_y</p:attrName>
                                        </p:attrNameLst>
                                      </p:cBhvr>
                                      <p:tavLst>
                                        <p:tav tm="0">
                                          <p:val>
                                            <p:strVal val="ppt_y"/>
                                          </p:val>
                                        </p:tav>
                                        <p:tav tm="100000">
                                          <p:val>
                                            <p:strVal val="ppt_y"/>
                                          </p:val>
                                        </p:tav>
                                      </p:tavLst>
                                    </p:anim>
                                    <p:set>
                                      <p:cBhvr>
                                        <p:cTn id="502" dur="1" fill="hold">
                                          <p:stCondLst>
                                            <p:cond delay="4499"/>
                                          </p:stCondLst>
                                        </p:cTn>
                                        <p:tgtEl>
                                          <p:spTgt spid="410"/>
                                        </p:tgtEl>
                                        <p:attrNameLst>
                                          <p:attrName>style.visibility</p:attrName>
                                        </p:attrNameLst>
                                      </p:cBhvr>
                                      <p:to>
                                        <p:strVal val="hidden"/>
                                      </p:to>
                                    </p:set>
                                  </p:childTnLst>
                                </p:cTn>
                              </p:par>
                              <p:par>
                                <p:cTn id="503" presetID="8" presetClass="emph" presetSubtype="0" fill="hold" nodeType="withEffect">
                                  <p:stCondLst>
                                    <p:cond delay="0"/>
                                  </p:stCondLst>
                                  <p:childTnLst>
                                    <p:animRot by="-21600000">
                                      <p:cBhvr>
                                        <p:cTn id="504" dur="4500" fill="hold"/>
                                        <p:tgtEl>
                                          <p:spTgt spid="410"/>
                                        </p:tgtEl>
                                        <p:attrNameLst>
                                          <p:attrName>r</p:attrName>
                                        </p:attrNameLst>
                                      </p:cBhvr>
                                    </p:animRot>
                                  </p:childTnLst>
                                </p:cTn>
                              </p:par>
                              <p:par>
                                <p:cTn id="505" presetID="2" presetClass="entr" presetSubtype="8" fill="hold" nodeType="withEffect">
                                  <p:stCondLst>
                                    <p:cond delay="0"/>
                                  </p:stCondLst>
                                  <p:childTnLst>
                                    <p:set>
                                      <p:cBhvr>
                                        <p:cTn id="506" dur="1" fill="hold">
                                          <p:stCondLst>
                                            <p:cond delay="0"/>
                                          </p:stCondLst>
                                        </p:cTn>
                                        <p:tgtEl>
                                          <p:spTgt spid="423"/>
                                        </p:tgtEl>
                                        <p:attrNameLst>
                                          <p:attrName>style.visibility</p:attrName>
                                        </p:attrNameLst>
                                      </p:cBhvr>
                                      <p:to>
                                        <p:strVal val="visible"/>
                                      </p:to>
                                    </p:set>
                                    <p:anim calcmode="lin" valueType="num">
                                      <p:cBhvr additive="base">
                                        <p:cTn id="507" dur="4500" fill="hold"/>
                                        <p:tgtEl>
                                          <p:spTgt spid="423"/>
                                        </p:tgtEl>
                                        <p:attrNameLst>
                                          <p:attrName>ppt_x</p:attrName>
                                        </p:attrNameLst>
                                      </p:cBhvr>
                                      <p:tavLst>
                                        <p:tav tm="0">
                                          <p:val>
                                            <p:strVal val="0-#ppt_w/2"/>
                                          </p:val>
                                        </p:tav>
                                        <p:tav tm="100000">
                                          <p:val>
                                            <p:strVal val="#ppt_x"/>
                                          </p:val>
                                        </p:tav>
                                      </p:tavLst>
                                    </p:anim>
                                    <p:anim calcmode="lin" valueType="num">
                                      <p:cBhvr additive="base">
                                        <p:cTn id="508" dur="4500" fill="hold"/>
                                        <p:tgtEl>
                                          <p:spTgt spid="423"/>
                                        </p:tgtEl>
                                        <p:attrNameLst>
                                          <p:attrName>ppt_y</p:attrName>
                                        </p:attrNameLst>
                                      </p:cBhvr>
                                      <p:tavLst>
                                        <p:tav tm="0">
                                          <p:val>
                                            <p:strVal val="#ppt_y"/>
                                          </p:val>
                                        </p:tav>
                                        <p:tav tm="100000">
                                          <p:val>
                                            <p:strVal val="#ppt_y"/>
                                          </p:val>
                                        </p:tav>
                                      </p:tavLst>
                                    </p:anim>
                                  </p:childTnLst>
                                </p:cTn>
                              </p:par>
                              <p:par>
                                <p:cTn id="509" presetID="2" presetClass="exit" presetSubtype="8" fill="hold" nodeType="withEffect">
                                  <p:stCondLst>
                                    <p:cond delay="0"/>
                                  </p:stCondLst>
                                  <p:childTnLst>
                                    <p:anim calcmode="lin" valueType="num">
                                      <p:cBhvr additive="base">
                                        <p:cTn id="510" dur="4500"/>
                                        <p:tgtEl>
                                          <p:spTgt spid="423"/>
                                        </p:tgtEl>
                                        <p:attrNameLst>
                                          <p:attrName>ppt_x</p:attrName>
                                        </p:attrNameLst>
                                      </p:cBhvr>
                                      <p:tavLst>
                                        <p:tav tm="0">
                                          <p:val>
                                            <p:strVal val="ppt_x"/>
                                          </p:val>
                                        </p:tav>
                                        <p:tav tm="100000">
                                          <p:val>
                                            <p:strVal val="0-ppt_w/2"/>
                                          </p:val>
                                        </p:tav>
                                      </p:tavLst>
                                    </p:anim>
                                    <p:anim calcmode="lin" valueType="num">
                                      <p:cBhvr additive="base">
                                        <p:cTn id="511" dur="4500"/>
                                        <p:tgtEl>
                                          <p:spTgt spid="423"/>
                                        </p:tgtEl>
                                        <p:attrNameLst>
                                          <p:attrName>ppt_y</p:attrName>
                                        </p:attrNameLst>
                                      </p:cBhvr>
                                      <p:tavLst>
                                        <p:tav tm="0">
                                          <p:val>
                                            <p:strVal val="ppt_y"/>
                                          </p:val>
                                        </p:tav>
                                        <p:tav tm="100000">
                                          <p:val>
                                            <p:strVal val="ppt_y"/>
                                          </p:val>
                                        </p:tav>
                                      </p:tavLst>
                                    </p:anim>
                                    <p:set>
                                      <p:cBhvr>
                                        <p:cTn id="512" dur="1" fill="hold">
                                          <p:stCondLst>
                                            <p:cond delay="4499"/>
                                          </p:stCondLst>
                                        </p:cTn>
                                        <p:tgtEl>
                                          <p:spTgt spid="423"/>
                                        </p:tgtEl>
                                        <p:attrNameLst>
                                          <p:attrName>style.visibility</p:attrName>
                                        </p:attrNameLst>
                                      </p:cBhvr>
                                      <p:to>
                                        <p:strVal val="hidden"/>
                                      </p:to>
                                    </p:set>
                                  </p:childTnLst>
                                </p:cTn>
                              </p:par>
                              <p:par>
                                <p:cTn id="513" presetID="8" presetClass="emph" presetSubtype="0" fill="hold" nodeType="withEffect">
                                  <p:stCondLst>
                                    <p:cond delay="0"/>
                                  </p:stCondLst>
                                  <p:childTnLst>
                                    <p:animRot by="-21600000">
                                      <p:cBhvr>
                                        <p:cTn id="514" dur="4500" fill="hold"/>
                                        <p:tgtEl>
                                          <p:spTgt spid="423"/>
                                        </p:tgtEl>
                                        <p:attrNameLst>
                                          <p:attrName>r</p:attrName>
                                        </p:attrNameLst>
                                      </p:cBhvr>
                                    </p:animRot>
                                  </p:childTnLst>
                                </p:cTn>
                              </p:par>
                              <p:par>
                                <p:cTn id="515" presetID="2" presetClass="entr" presetSubtype="8" fill="hold" nodeType="withEffect">
                                  <p:stCondLst>
                                    <p:cond delay="0"/>
                                  </p:stCondLst>
                                  <p:childTnLst>
                                    <p:set>
                                      <p:cBhvr>
                                        <p:cTn id="516" dur="1" fill="hold">
                                          <p:stCondLst>
                                            <p:cond delay="0"/>
                                          </p:stCondLst>
                                        </p:cTn>
                                        <p:tgtEl>
                                          <p:spTgt spid="422"/>
                                        </p:tgtEl>
                                        <p:attrNameLst>
                                          <p:attrName>style.visibility</p:attrName>
                                        </p:attrNameLst>
                                      </p:cBhvr>
                                      <p:to>
                                        <p:strVal val="visible"/>
                                      </p:to>
                                    </p:set>
                                    <p:anim calcmode="lin" valueType="num">
                                      <p:cBhvr additive="base">
                                        <p:cTn id="517" dur="4500" fill="hold"/>
                                        <p:tgtEl>
                                          <p:spTgt spid="422"/>
                                        </p:tgtEl>
                                        <p:attrNameLst>
                                          <p:attrName>ppt_x</p:attrName>
                                        </p:attrNameLst>
                                      </p:cBhvr>
                                      <p:tavLst>
                                        <p:tav tm="0">
                                          <p:val>
                                            <p:strVal val="0-#ppt_w/2"/>
                                          </p:val>
                                        </p:tav>
                                        <p:tav tm="100000">
                                          <p:val>
                                            <p:strVal val="#ppt_x"/>
                                          </p:val>
                                        </p:tav>
                                      </p:tavLst>
                                    </p:anim>
                                    <p:anim calcmode="lin" valueType="num">
                                      <p:cBhvr additive="base">
                                        <p:cTn id="518" dur="4500" fill="hold"/>
                                        <p:tgtEl>
                                          <p:spTgt spid="422"/>
                                        </p:tgtEl>
                                        <p:attrNameLst>
                                          <p:attrName>ppt_y</p:attrName>
                                        </p:attrNameLst>
                                      </p:cBhvr>
                                      <p:tavLst>
                                        <p:tav tm="0">
                                          <p:val>
                                            <p:strVal val="#ppt_y"/>
                                          </p:val>
                                        </p:tav>
                                        <p:tav tm="100000">
                                          <p:val>
                                            <p:strVal val="#ppt_y"/>
                                          </p:val>
                                        </p:tav>
                                      </p:tavLst>
                                    </p:anim>
                                  </p:childTnLst>
                                </p:cTn>
                              </p:par>
                              <p:par>
                                <p:cTn id="519" presetID="2" presetClass="exit" presetSubtype="8" fill="hold" nodeType="withEffect">
                                  <p:stCondLst>
                                    <p:cond delay="0"/>
                                  </p:stCondLst>
                                  <p:childTnLst>
                                    <p:anim calcmode="lin" valueType="num">
                                      <p:cBhvr additive="base">
                                        <p:cTn id="520" dur="4500"/>
                                        <p:tgtEl>
                                          <p:spTgt spid="422"/>
                                        </p:tgtEl>
                                        <p:attrNameLst>
                                          <p:attrName>ppt_x</p:attrName>
                                        </p:attrNameLst>
                                      </p:cBhvr>
                                      <p:tavLst>
                                        <p:tav tm="0">
                                          <p:val>
                                            <p:strVal val="ppt_x"/>
                                          </p:val>
                                        </p:tav>
                                        <p:tav tm="100000">
                                          <p:val>
                                            <p:strVal val="0-ppt_w/2"/>
                                          </p:val>
                                        </p:tav>
                                      </p:tavLst>
                                    </p:anim>
                                    <p:anim calcmode="lin" valueType="num">
                                      <p:cBhvr additive="base">
                                        <p:cTn id="521" dur="4500"/>
                                        <p:tgtEl>
                                          <p:spTgt spid="422"/>
                                        </p:tgtEl>
                                        <p:attrNameLst>
                                          <p:attrName>ppt_y</p:attrName>
                                        </p:attrNameLst>
                                      </p:cBhvr>
                                      <p:tavLst>
                                        <p:tav tm="0">
                                          <p:val>
                                            <p:strVal val="ppt_y"/>
                                          </p:val>
                                        </p:tav>
                                        <p:tav tm="100000">
                                          <p:val>
                                            <p:strVal val="ppt_y"/>
                                          </p:val>
                                        </p:tav>
                                      </p:tavLst>
                                    </p:anim>
                                    <p:set>
                                      <p:cBhvr>
                                        <p:cTn id="522" dur="1" fill="hold">
                                          <p:stCondLst>
                                            <p:cond delay="4499"/>
                                          </p:stCondLst>
                                        </p:cTn>
                                        <p:tgtEl>
                                          <p:spTgt spid="422"/>
                                        </p:tgtEl>
                                        <p:attrNameLst>
                                          <p:attrName>style.visibility</p:attrName>
                                        </p:attrNameLst>
                                      </p:cBhvr>
                                      <p:to>
                                        <p:strVal val="hidden"/>
                                      </p:to>
                                    </p:set>
                                  </p:childTnLst>
                                </p:cTn>
                              </p:par>
                              <p:par>
                                <p:cTn id="523" presetID="8" presetClass="emph" presetSubtype="0" fill="hold" nodeType="withEffect">
                                  <p:stCondLst>
                                    <p:cond delay="0"/>
                                  </p:stCondLst>
                                  <p:childTnLst>
                                    <p:animRot by="-21600000">
                                      <p:cBhvr>
                                        <p:cTn id="524" dur="4500" fill="hold"/>
                                        <p:tgtEl>
                                          <p:spTgt spid="422"/>
                                        </p:tgtEl>
                                        <p:attrNameLst>
                                          <p:attrName>r</p:attrName>
                                        </p:attrNameLst>
                                      </p:cBhvr>
                                    </p:animRot>
                                  </p:childTnLst>
                                </p:cTn>
                              </p:par>
                              <p:par>
                                <p:cTn id="525" presetID="2" presetClass="entr" presetSubtype="8" fill="hold" nodeType="withEffect">
                                  <p:stCondLst>
                                    <p:cond delay="0"/>
                                  </p:stCondLst>
                                  <p:childTnLst>
                                    <p:set>
                                      <p:cBhvr>
                                        <p:cTn id="526" dur="1" fill="hold">
                                          <p:stCondLst>
                                            <p:cond delay="0"/>
                                          </p:stCondLst>
                                        </p:cTn>
                                        <p:tgtEl>
                                          <p:spTgt spid="421"/>
                                        </p:tgtEl>
                                        <p:attrNameLst>
                                          <p:attrName>style.visibility</p:attrName>
                                        </p:attrNameLst>
                                      </p:cBhvr>
                                      <p:to>
                                        <p:strVal val="visible"/>
                                      </p:to>
                                    </p:set>
                                    <p:anim calcmode="lin" valueType="num">
                                      <p:cBhvr additive="base">
                                        <p:cTn id="527" dur="4500" fill="hold"/>
                                        <p:tgtEl>
                                          <p:spTgt spid="421"/>
                                        </p:tgtEl>
                                        <p:attrNameLst>
                                          <p:attrName>ppt_x</p:attrName>
                                        </p:attrNameLst>
                                      </p:cBhvr>
                                      <p:tavLst>
                                        <p:tav tm="0">
                                          <p:val>
                                            <p:strVal val="0-#ppt_w/2"/>
                                          </p:val>
                                        </p:tav>
                                        <p:tav tm="100000">
                                          <p:val>
                                            <p:strVal val="#ppt_x"/>
                                          </p:val>
                                        </p:tav>
                                      </p:tavLst>
                                    </p:anim>
                                    <p:anim calcmode="lin" valueType="num">
                                      <p:cBhvr additive="base">
                                        <p:cTn id="528" dur="4500" fill="hold"/>
                                        <p:tgtEl>
                                          <p:spTgt spid="421"/>
                                        </p:tgtEl>
                                        <p:attrNameLst>
                                          <p:attrName>ppt_y</p:attrName>
                                        </p:attrNameLst>
                                      </p:cBhvr>
                                      <p:tavLst>
                                        <p:tav tm="0">
                                          <p:val>
                                            <p:strVal val="#ppt_y"/>
                                          </p:val>
                                        </p:tav>
                                        <p:tav tm="100000">
                                          <p:val>
                                            <p:strVal val="#ppt_y"/>
                                          </p:val>
                                        </p:tav>
                                      </p:tavLst>
                                    </p:anim>
                                  </p:childTnLst>
                                </p:cTn>
                              </p:par>
                              <p:par>
                                <p:cTn id="529" presetID="2" presetClass="exit" presetSubtype="8" fill="hold" nodeType="withEffect">
                                  <p:stCondLst>
                                    <p:cond delay="0"/>
                                  </p:stCondLst>
                                  <p:childTnLst>
                                    <p:anim calcmode="lin" valueType="num">
                                      <p:cBhvr additive="base">
                                        <p:cTn id="530" dur="4500"/>
                                        <p:tgtEl>
                                          <p:spTgt spid="421"/>
                                        </p:tgtEl>
                                        <p:attrNameLst>
                                          <p:attrName>ppt_x</p:attrName>
                                        </p:attrNameLst>
                                      </p:cBhvr>
                                      <p:tavLst>
                                        <p:tav tm="0">
                                          <p:val>
                                            <p:strVal val="ppt_x"/>
                                          </p:val>
                                        </p:tav>
                                        <p:tav tm="100000">
                                          <p:val>
                                            <p:strVal val="0-ppt_w/2"/>
                                          </p:val>
                                        </p:tav>
                                      </p:tavLst>
                                    </p:anim>
                                    <p:anim calcmode="lin" valueType="num">
                                      <p:cBhvr additive="base">
                                        <p:cTn id="531" dur="4500"/>
                                        <p:tgtEl>
                                          <p:spTgt spid="421"/>
                                        </p:tgtEl>
                                        <p:attrNameLst>
                                          <p:attrName>ppt_y</p:attrName>
                                        </p:attrNameLst>
                                      </p:cBhvr>
                                      <p:tavLst>
                                        <p:tav tm="0">
                                          <p:val>
                                            <p:strVal val="ppt_y"/>
                                          </p:val>
                                        </p:tav>
                                        <p:tav tm="100000">
                                          <p:val>
                                            <p:strVal val="ppt_y"/>
                                          </p:val>
                                        </p:tav>
                                      </p:tavLst>
                                    </p:anim>
                                    <p:set>
                                      <p:cBhvr>
                                        <p:cTn id="532" dur="1" fill="hold">
                                          <p:stCondLst>
                                            <p:cond delay="4499"/>
                                          </p:stCondLst>
                                        </p:cTn>
                                        <p:tgtEl>
                                          <p:spTgt spid="421"/>
                                        </p:tgtEl>
                                        <p:attrNameLst>
                                          <p:attrName>style.visibility</p:attrName>
                                        </p:attrNameLst>
                                      </p:cBhvr>
                                      <p:to>
                                        <p:strVal val="hidden"/>
                                      </p:to>
                                    </p:set>
                                  </p:childTnLst>
                                </p:cTn>
                              </p:par>
                              <p:par>
                                <p:cTn id="533" presetID="8" presetClass="emph" presetSubtype="0" fill="hold" nodeType="withEffect">
                                  <p:stCondLst>
                                    <p:cond delay="0"/>
                                  </p:stCondLst>
                                  <p:childTnLst>
                                    <p:animRot by="-21600000">
                                      <p:cBhvr>
                                        <p:cTn id="534" dur="4500" fill="hold"/>
                                        <p:tgtEl>
                                          <p:spTgt spid="421"/>
                                        </p:tgtEl>
                                        <p:attrNameLst>
                                          <p:attrName>r</p:attrName>
                                        </p:attrNameLst>
                                      </p:cBhvr>
                                    </p:animRot>
                                  </p:childTnLst>
                                </p:cTn>
                              </p:par>
                              <p:par>
                                <p:cTn id="535" presetID="2" presetClass="entr" presetSubtype="8" fill="hold" nodeType="withEffect">
                                  <p:stCondLst>
                                    <p:cond delay="0"/>
                                  </p:stCondLst>
                                  <p:childTnLst>
                                    <p:set>
                                      <p:cBhvr>
                                        <p:cTn id="536" dur="1" fill="hold">
                                          <p:stCondLst>
                                            <p:cond delay="0"/>
                                          </p:stCondLst>
                                        </p:cTn>
                                        <p:tgtEl>
                                          <p:spTgt spid="420"/>
                                        </p:tgtEl>
                                        <p:attrNameLst>
                                          <p:attrName>style.visibility</p:attrName>
                                        </p:attrNameLst>
                                      </p:cBhvr>
                                      <p:to>
                                        <p:strVal val="visible"/>
                                      </p:to>
                                    </p:set>
                                    <p:anim calcmode="lin" valueType="num">
                                      <p:cBhvr additive="base">
                                        <p:cTn id="537" dur="4500" fill="hold"/>
                                        <p:tgtEl>
                                          <p:spTgt spid="420"/>
                                        </p:tgtEl>
                                        <p:attrNameLst>
                                          <p:attrName>ppt_x</p:attrName>
                                        </p:attrNameLst>
                                      </p:cBhvr>
                                      <p:tavLst>
                                        <p:tav tm="0">
                                          <p:val>
                                            <p:strVal val="0-#ppt_w/2"/>
                                          </p:val>
                                        </p:tav>
                                        <p:tav tm="100000">
                                          <p:val>
                                            <p:strVal val="#ppt_x"/>
                                          </p:val>
                                        </p:tav>
                                      </p:tavLst>
                                    </p:anim>
                                    <p:anim calcmode="lin" valueType="num">
                                      <p:cBhvr additive="base">
                                        <p:cTn id="538" dur="4500" fill="hold"/>
                                        <p:tgtEl>
                                          <p:spTgt spid="420"/>
                                        </p:tgtEl>
                                        <p:attrNameLst>
                                          <p:attrName>ppt_y</p:attrName>
                                        </p:attrNameLst>
                                      </p:cBhvr>
                                      <p:tavLst>
                                        <p:tav tm="0">
                                          <p:val>
                                            <p:strVal val="#ppt_y"/>
                                          </p:val>
                                        </p:tav>
                                        <p:tav tm="100000">
                                          <p:val>
                                            <p:strVal val="#ppt_y"/>
                                          </p:val>
                                        </p:tav>
                                      </p:tavLst>
                                    </p:anim>
                                  </p:childTnLst>
                                </p:cTn>
                              </p:par>
                              <p:par>
                                <p:cTn id="539" presetID="2" presetClass="exit" presetSubtype="8" fill="hold" nodeType="withEffect">
                                  <p:stCondLst>
                                    <p:cond delay="0"/>
                                  </p:stCondLst>
                                  <p:childTnLst>
                                    <p:anim calcmode="lin" valueType="num">
                                      <p:cBhvr additive="base">
                                        <p:cTn id="540" dur="4500"/>
                                        <p:tgtEl>
                                          <p:spTgt spid="420"/>
                                        </p:tgtEl>
                                        <p:attrNameLst>
                                          <p:attrName>ppt_x</p:attrName>
                                        </p:attrNameLst>
                                      </p:cBhvr>
                                      <p:tavLst>
                                        <p:tav tm="0">
                                          <p:val>
                                            <p:strVal val="ppt_x"/>
                                          </p:val>
                                        </p:tav>
                                        <p:tav tm="100000">
                                          <p:val>
                                            <p:strVal val="0-ppt_w/2"/>
                                          </p:val>
                                        </p:tav>
                                      </p:tavLst>
                                    </p:anim>
                                    <p:anim calcmode="lin" valueType="num">
                                      <p:cBhvr additive="base">
                                        <p:cTn id="541" dur="4500"/>
                                        <p:tgtEl>
                                          <p:spTgt spid="420"/>
                                        </p:tgtEl>
                                        <p:attrNameLst>
                                          <p:attrName>ppt_y</p:attrName>
                                        </p:attrNameLst>
                                      </p:cBhvr>
                                      <p:tavLst>
                                        <p:tav tm="0">
                                          <p:val>
                                            <p:strVal val="ppt_y"/>
                                          </p:val>
                                        </p:tav>
                                        <p:tav tm="100000">
                                          <p:val>
                                            <p:strVal val="ppt_y"/>
                                          </p:val>
                                        </p:tav>
                                      </p:tavLst>
                                    </p:anim>
                                    <p:set>
                                      <p:cBhvr>
                                        <p:cTn id="542" dur="1" fill="hold">
                                          <p:stCondLst>
                                            <p:cond delay="4499"/>
                                          </p:stCondLst>
                                        </p:cTn>
                                        <p:tgtEl>
                                          <p:spTgt spid="420"/>
                                        </p:tgtEl>
                                        <p:attrNameLst>
                                          <p:attrName>style.visibility</p:attrName>
                                        </p:attrNameLst>
                                      </p:cBhvr>
                                      <p:to>
                                        <p:strVal val="hidden"/>
                                      </p:to>
                                    </p:set>
                                  </p:childTnLst>
                                </p:cTn>
                              </p:par>
                              <p:par>
                                <p:cTn id="543" presetID="8" presetClass="emph" presetSubtype="0" fill="hold" nodeType="withEffect">
                                  <p:stCondLst>
                                    <p:cond delay="0"/>
                                  </p:stCondLst>
                                  <p:childTnLst>
                                    <p:animRot by="-21600000">
                                      <p:cBhvr>
                                        <p:cTn id="544" dur="4500" fill="hold"/>
                                        <p:tgtEl>
                                          <p:spTgt spid="420"/>
                                        </p:tgtEl>
                                        <p:attrNameLst>
                                          <p:attrName>r</p:attrName>
                                        </p:attrNameLst>
                                      </p:cBhvr>
                                    </p:animRot>
                                  </p:childTnLst>
                                </p:cTn>
                              </p:par>
                              <p:par>
                                <p:cTn id="545" presetID="2" presetClass="entr" presetSubtype="8" fill="hold" nodeType="withEffect">
                                  <p:stCondLst>
                                    <p:cond delay="0"/>
                                  </p:stCondLst>
                                  <p:childTnLst>
                                    <p:set>
                                      <p:cBhvr>
                                        <p:cTn id="546" dur="1" fill="hold">
                                          <p:stCondLst>
                                            <p:cond delay="0"/>
                                          </p:stCondLst>
                                        </p:cTn>
                                        <p:tgtEl>
                                          <p:spTgt spid="419"/>
                                        </p:tgtEl>
                                        <p:attrNameLst>
                                          <p:attrName>style.visibility</p:attrName>
                                        </p:attrNameLst>
                                      </p:cBhvr>
                                      <p:to>
                                        <p:strVal val="visible"/>
                                      </p:to>
                                    </p:set>
                                    <p:anim calcmode="lin" valueType="num">
                                      <p:cBhvr additive="base">
                                        <p:cTn id="547" dur="4500" fill="hold"/>
                                        <p:tgtEl>
                                          <p:spTgt spid="419"/>
                                        </p:tgtEl>
                                        <p:attrNameLst>
                                          <p:attrName>ppt_x</p:attrName>
                                        </p:attrNameLst>
                                      </p:cBhvr>
                                      <p:tavLst>
                                        <p:tav tm="0">
                                          <p:val>
                                            <p:strVal val="0-#ppt_w/2"/>
                                          </p:val>
                                        </p:tav>
                                        <p:tav tm="100000">
                                          <p:val>
                                            <p:strVal val="#ppt_x"/>
                                          </p:val>
                                        </p:tav>
                                      </p:tavLst>
                                    </p:anim>
                                    <p:anim calcmode="lin" valueType="num">
                                      <p:cBhvr additive="base">
                                        <p:cTn id="548" dur="4500" fill="hold"/>
                                        <p:tgtEl>
                                          <p:spTgt spid="419"/>
                                        </p:tgtEl>
                                        <p:attrNameLst>
                                          <p:attrName>ppt_y</p:attrName>
                                        </p:attrNameLst>
                                      </p:cBhvr>
                                      <p:tavLst>
                                        <p:tav tm="0">
                                          <p:val>
                                            <p:strVal val="#ppt_y"/>
                                          </p:val>
                                        </p:tav>
                                        <p:tav tm="100000">
                                          <p:val>
                                            <p:strVal val="#ppt_y"/>
                                          </p:val>
                                        </p:tav>
                                      </p:tavLst>
                                    </p:anim>
                                  </p:childTnLst>
                                </p:cTn>
                              </p:par>
                              <p:par>
                                <p:cTn id="549" presetID="2" presetClass="exit" presetSubtype="8" fill="hold" nodeType="withEffect">
                                  <p:stCondLst>
                                    <p:cond delay="0"/>
                                  </p:stCondLst>
                                  <p:childTnLst>
                                    <p:anim calcmode="lin" valueType="num">
                                      <p:cBhvr additive="base">
                                        <p:cTn id="550" dur="4500"/>
                                        <p:tgtEl>
                                          <p:spTgt spid="419"/>
                                        </p:tgtEl>
                                        <p:attrNameLst>
                                          <p:attrName>ppt_x</p:attrName>
                                        </p:attrNameLst>
                                      </p:cBhvr>
                                      <p:tavLst>
                                        <p:tav tm="0">
                                          <p:val>
                                            <p:strVal val="ppt_x"/>
                                          </p:val>
                                        </p:tav>
                                        <p:tav tm="100000">
                                          <p:val>
                                            <p:strVal val="0-ppt_w/2"/>
                                          </p:val>
                                        </p:tav>
                                      </p:tavLst>
                                    </p:anim>
                                    <p:anim calcmode="lin" valueType="num">
                                      <p:cBhvr additive="base">
                                        <p:cTn id="551" dur="4500"/>
                                        <p:tgtEl>
                                          <p:spTgt spid="419"/>
                                        </p:tgtEl>
                                        <p:attrNameLst>
                                          <p:attrName>ppt_y</p:attrName>
                                        </p:attrNameLst>
                                      </p:cBhvr>
                                      <p:tavLst>
                                        <p:tav tm="0">
                                          <p:val>
                                            <p:strVal val="ppt_y"/>
                                          </p:val>
                                        </p:tav>
                                        <p:tav tm="100000">
                                          <p:val>
                                            <p:strVal val="ppt_y"/>
                                          </p:val>
                                        </p:tav>
                                      </p:tavLst>
                                    </p:anim>
                                    <p:set>
                                      <p:cBhvr>
                                        <p:cTn id="552" dur="1" fill="hold">
                                          <p:stCondLst>
                                            <p:cond delay="4499"/>
                                          </p:stCondLst>
                                        </p:cTn>
                                        <p:tgtEl>
                                          <p:spTgt spid="419"/>
                                        </p:tgtEl>
                                        <p:attrNameLst>
                                          <p:attrName>style.visibility</p:attrName>
                                        </p:attrNameLst>
                                      </p:cBhvr>
                                      <p:to>
                                        <p:strVal val="hidden"/>
                                      </p:to>
                                    </p:set>
                                  </p:childTnLst>
                                </p:cTn>
                              </p:par>
                              <p:par>
                                <p:cTn id="553" presetID="8" presetClass="emph" presetSubtype="0" fill="hold" nodeType="withEffect">
                                  <p:stCondLst>
                                    <p:cond delay="0"/>
                                  </p:stCondLst>
                                  <p:childTnLst>
                                    <p:animRot by="-21600000">
                                      <p:cBhvr>
                                        <p:cTn id="554" dur="4500" fill="hold"/>
                                        <p:tgtEl>
                                          <p:spTgt spid="419"/>
                                        </p:tgtEl>
                                        <p:attrNameLst>
                                          <p:attrName>r</p:attrName>
                                        </p:attrNameLst>
                                      </p:cBhvr>
                                    </p:animRot>
                                  </p:childTnLst>
                                </p:cTn>
                              </p:par>
                              <p:par>
                                <p:cTn id="555" presetID="2" presetClass="entr" presetSubtype="8" fill="hold" nodeType="withEffect">
                                  <p:stCondLst>
                                    <p:cond delay="0"/>
                                  </p:stCondLst>
                                  <p:childTnLst>
                                    <p:set>
                                      <p:cBhvr>
                                        <p:cTn id="556" dur="1" fill="hold">
                                          <p:stCondLst>
                                            <p:cond delay="0"/>
                                          </p:stCondLst>
                                        </p:cTn>
                                        <p:tgtEl>
                                          <p:spTgt spid="418"/>
                                        </p:tgtEl>
                                        <p:attrNameLst>
                                          <p:attrName>style.visibility</p:attrName>
                                        </p:attrNameLst>
                                      </p:cBhvr>
                                      <p:to>
                                        <p:strVal val="visible"/>
                                      </p:to>
                                    </p:set>
                                    <p:anim calcmode="lin" valueType="num">
                                      <p:cBhvr additive="base">
                                        <p:cTn id="557" dur="4500" fill="hold"/>
                                        <p:tgtEl>
                                          <p:spTgt spid="418"/>
                                        </p:tgtEl>
                                        <p:attrNameLst>
                                          <p:attrName>ppt_x</p:attrName>
                                        </p:attrNameLst>
                                      </p:cBhvr>
                                      <p:tavLst>
                                        <p:tav tm="0">
                                          <p:val>
                                            <p:strVal val="0-#ppt_w/2"/>
                                          </p:val>
                                        </p:tav>
                                        <p:tav tm="100000">
                                          <p:val>
                                            <p:strVal val="#ppt_x"/>
                                          </p:val>
                                        </p:tav>
                                      </p:tavLst>
                                    </p:anim>
                                    <p:anim calcmode="lin" valueType="num">
                                      <p:cBhvr additive="base">
                                        <p:cTn id="558" dur="4500" fill="hold"/>
                                        <p:tgtEl>
                                          <p:spTgt spid="418"/>
                                        </p:tgtEl>
                                        <p:attrNameLst>
                                          <p:attrName>ppt_y</p:attrName>
                                        </p:attrNameLst>
                                      </p:cBhvr>
                                      <p:tavLst>
                                        <p:tav tm="0">
                                          <p:val>
                                            <p:strVal val="#ppt_y"/>
                                          </p:val>
                                        </p:tav>
                                        <p:tav tm="100000">
                                          <p:val>
                                            <p:strVal val="#ppt_y"/>
                                          </p:val>
                                        </p:tav>
                                      </p:tavLst>
                                    </p:anim>
                                  </p:childTnLst>
                                </p:cTn>
                              </p:par>
                              <p:par>
                                <p:cTn id="559" presetID="2" presetClass="exit" presetSubtype="8" fill="hold" nodeType="withEffect">
                                  <p:stCondLst>
                                    <p:cond delay="0"/>
                                  </p:stCondLst>
                                  <p:childTnLst>
                                    <p:anim calcmode="lin" valueType="num">
                                      <p:cBhvr additive="base">
                                        <p:cTn id="560" dur="4500"/>
                                        <p:tgtEl>
                                          <p:spTgt spid="418"/>
                                        </p:tgtEl>
                                        <p:attrNameLst>
                                          <p:attrName>ppt_x</p:attrName>
                                        </p:attrNameLst>
                                      </p:cBhvr>
                                      <p:tavLst>
                                        <p:tav tm="0">
                                          <p:val>
                                            <p:strVal val="ppt_x"/>
                                          </p:val>
                                        </p:tav>
                                        <p:tav tm="100000">
                                          <p:val>
                                            <p:strVal val="0-ppt_w/2"/>
                                          </p:val>
                                        </p:tav>
                                      </p:tavLst>
                                    </p:anim>
                                    <p:anim calcmode="lin" valueType="num">
                                      <p:cBhvr additive="base">
                                        <p:cTn id="561" dur="4500"/>
                                        <p:tgtEl>
                                          <p:spTgt spid="418"/>
                                        </p:tgtEl>
                                        <p:attrNameLst>
                                          <p:attrName>ppt_y</p:attrName>
                                        </p:attrNameLst>
                                      </p:cBhvr>
                                      <p:tavLst>
                                        <p:tav tm="0">
                                          <p:val>
                                            <p:strVal val="ppt_y"/>
                                          </p:val>
                                        </p:tav>
                                        <p:tav tm="100000">
                                          <p:val>
                                            <p:strVal val="ppt_y"/>
                                          </p:val>
                                        </p:tav>
                                      </p:tavLst>
                                    </p:anim>
                                    <p:set>
                                      <p:cBhvr>
                                        <p:cTn id="562" dur="1" fill="hold">
                                          <p:stCondLst>
                                            <p:cond delay="4499"/>
                                          </p:stCondLst>
                                        </p:cTn>
                                        <p:tgtEl>
                                          <p:spTgt spid="418"/>
                                        </p:tgtEl>
                                        <p:attrNameLst>
                                          <p:attrName>style.visibility</p:attrName>
                                        </p:attrNameLst>
                                      </p:cBhvr>
                                      <p:to>
                                        <p:strVal val="hidden"/>
                                      </p:to>
                                    </p:set>
                                  </p:childTnLst>
                                </p:cTn>
                              </p:par>
                              <p:par>
                                <p:cTn id="563" presetID="8" presetClass="emph" presetSubtype="0" fill="hold" nodeType="withEffect">
                                  <p:stCondLst>
                                    <p:cond delay="0"/>
                                  </p:stCondLst>
                                  <p:childTnLst>
                                    <p:animRot by="-21600000">
                                      <p:cBhvr>
                                        <p:cTn id="564" dur="4500" fill="hold"/>
                                        <p:tgtEl>
                                          <p:spTgt spid="418"/>
                                        </p:tgtEl>
                                        <p:attrNameLst>
                                          <p:attrName>r</p:attrName>
                                        </p:attrNameLst>
                                      </p:cBhvr>
                                    </p:animRot>
                                  </p:childTnLst>
                                </p:cTn>
                              </p:par>
                              <p:par>
                                <p:cTn id="565" presetID="2" presetClass="entr" presetSubtype="8" fill="hold" nodeType="withEffect">
                                  <p:stCondLst>
                                    <p:cond delay="0"/>
                                  </p:stCondLst>
                                  <p:childTnLst>
                                    <p:set>
                                      <p:cBhvr>
                                        <p:cTn id="566" dur="1" fill="hold">
                                          <p:stCondLst>
                                            <p:cond delay="0"/>
                                          </p:stCondLst>
                                        </p:cTn>
                                        <p:tgtEl>
                                          <p:spTgt spid="417"/>
                                        </p:tgtEl>
                                        <p:attrNameLst>
                                          <p:attrName>style.visibility</p:attrName>
                                        </p:attrNameLst>
                                      </p:cBhvr>
                                      <p:to>
                                        <p:strVal val="visible"/>
                                      </p:to>
                                    </p:set>
                                    <p:anim calcmode="lin" valueType="num">
                                      <p:cBhvr additive="base">
                                        <p:cTn id="567" dur="4500" fill="hold"/>
                                        <p:tgtEl>
                                          <p:spTgt spid="417"/>
                                        </p:tgtEl>
                                        <p:attrNameLst>
                                          <p:attrName>ppt_x</p:attrName>
                                        </p:attrNameLst>
                                      </p:cBhvr>
                                      <p:tavLst>
                                        <p:tav tm="0">
                                          <p:val>
                                            <p:strVal val="0-#ppt_w/2"/>
                                          </p:val>
                                        </p:tav>
                                        <p:tav tm="100000">
                                          <p:val>
                                            <p:strVal val="#ppt_x"/>
                                          </p:val>
                                        </p:tav>
                                      </p:tavLst>
                                    </p:anim>
                                    <p:anim calcmode="lin" valueType="num">
                                      <p:cBhvr additive="base">
                                        <p:cTn id="568" dur="4500" fill="hold"/>
                                        <p:tgtEl>
                                          <p:spTgt spid="417"/>
                                        </p:tgtEl>
                                        <p:attrNameLst>
                                          <p:attrName>ppt_y</p:attrName>
                                        </p:attrNameLst>
                                      </p:cBhvr>
                                      <p:tavLst>
                                        <p:tav tm="0">
                                          <p:val>
                                            <p:strVal val="#ppt_y"/>
                                          </p:val>
                                        </p:tav>
                                        <p:tav tm="100000">
                                          <p:val>
                                            <p:strVal val="#ppt_y"/>
                                          </p:val>
                                        </p:tav>
                                      </p:tavLst>
                                    </p:anim>
                                  </p:childTnLst>
                                </p:cTn>
                              </p:par>
                              <p:par>
                                <p:cTn id="569" presetID="2" presetClass="exit" presetSubtype="8" fill="hold" nodeType="withEffect">
                                  <p:stCondLst>
                                    <p:cond delay="0"/>
                                  </p:stCondLst>
                                  <p:childTnLst>
                                    <p:anim calcmode="lin" valueType="num">
                                      <p:cBhvr additive="base">
                                        <p:cTn id="570" dur="4500"/>
                                        <p:tgtEl>
                                          <p:spTgt spid="417"/>
                                        </p:tgtEl>
                                        <p:attrNameLst>
                                          <p:attrName>ppt_x</p:attrName>
                                        </p:attrNameLst>
                                      </p:cBhvr>
                                      <p:tavLst>
                                        <p:tav tm="0">
                                          <p:val>
                                            <p:strVal val="ppt_x"/>
                                          </p:val>
                                        </p:tav>
                                        <p:tav tm="100000">
                                          <p:val>
                                            <p:strVal val="0-ppt_w/2"/>
                                          </p:val>
                                        </p:tav>
                                      </p:tavLst>
                                    </p:anim>
                                    <p:anim calcmode="lin" valueType="num">
                                      <p:cBhvr additive="base">
                                        <p:cTn id="571" dur="4500"/>
                                        <p:tgtEl>
                                          <p:spTgt spid="417"/>
                                        </p:tgtEl>
                                        <p:attrNameLst>
                                          <p:attrName>ppt_y</p:attrName>
                                        </p:attrNameLst>
                                      </p:cBhvr>
                                      <p:tavLst>
                                        <p:tav tm="0">
                                          <p:val>
                                            <p:strVal val="ppt_y"/>
                                          </p:val>
                                        </p:tav>
                                        <p:tav tm="100000">
                                          <p:val>
                                            <p:strVal val="ppt_y"/>
                                          </p:val>
                                        </p:tav>
                                      </p:tavLst>
                                    </p:anim>
                                    <p:set>
                                      <p:cBhvr>
                                        <p:cTn id="572" dur="1" fill="hold">
                                          <p:stCondLst>
                                            <p:cond delay="4499"/>
                                          </p:stCondLst>
                                        </p:cTn>
                                        <p:tgtEl>
                                          <p:spTgt spid="417"/>
                                        </p:tgtEl>
                                        <p:attrNameLst>
                                          <p:attrName>style.visibility</p:attrName>
                                        </p:attrNameLst>
                                      </p:cBhvr>
                                      <p:to>
                                        <p:strVal val="hidden"/>
                                      </p:to>
                                    </p:set>
                                  </p:childTnLst>
                                </p:cTn>
                              </p:par>
                              <p:par>
                                <p:cTn id="573" presetID="8" presetClass="emph" presetSubtype="0" fill="hold" nodeType="withEffect">
                                  <p:stCondLst>
                                    <p:cond delay="0"/>
                                  </p:stCondLst>
                                  <p:childTnLst>
                                    <p:animRot by="-21600000">
                                      <p:cBhvr>
                                        <p:cTn id="574" dur="4500" fill="hold"/>
                                        <p:tgtEl>
                                          <p:spTgt spid="417"/>
                                        </p:tgtEl>
                                        <p:attrNameLst>
                                          <p:attrName>r</p:attrName>
                                        </p:attrNameLst>
                                      </p:cBhvr>
                                    </p:animRot>
                                  </p:childTnLst>
                                </p:cTn>
                              </p:par>
                              <p:par>
                                <p:cTn id="575" presetID="2" presetClass="entr" presetSubtype="8" fill="hold" nodeType="withEffect">
                                  <p:stCondLst>
                                    <p:cond delay="0"/>
                                  </p:stCondLst>
                                  <p:childTnLst>
                                    <p:set>
                                      <p:cBhvr>
                                        <p:cTn id="576" dur="1" fill="hold">
                                          <p:stCondLst>
                                            <p:cond delay="0"/>
                                          </p:stCondLst>
                                        </p:cTn>
                                        <p:tgtEl>
                                          <p:spTgt spid="430"/>
                                        </p:tgtEl>
                                        <p:attrNameLst>
                                          <p:attrName>style.visibility</p:attrName>
                                        </p:attrNameLst>
                                      </p:cBhvr>
                                      <p:to>
                                        <p:strVal val="visible"/>
                                      </p:to>
                                    </p:set>
                                    <p:anim calcmode="lin" valueType="num">
                                      <p:cBhvr additive="base">
                                        <p:cTn id="577" dur="4500" fill="hold"/>
                                        <p:tgtEl>
                                          <p:spTgt spid="430"/>
                                        </p:tgtEl>
                                        <p:attrNameLst>
                                          <p:attrName>ppt_x</p:attrName>
                                        </p:attrNameLst>
                                      </p:cBhvr>
                                      <p:tavLst>
                                        <p:tav tm="0">
                                          <p:val>
                                            <p:strVal val="0-#ppt_w/2"/>
                                          </p:val>
                                        </p:tav>
                                        <p:tav tm="100000">
                                          <p:val>
                                            <p:strVal val="#ppt_x"/>
                                          </p:val>
                                        </p:tav>
                                      </p:tavLst>
                                    </p:anim>
                                    <p:anim calcmode="lin" valueType="num">
                                      <p:cBhvr additive="base">
                                        <p:cTn id="578" dur="4500" fill="hold"/>
                                        <p:tgtEl>
                                          <p:spTgt spid="430"/>
                                        </p:tgtEl>
                                        <p:attrNameLst>
                                          <p:attrName>ppt_y</p:attrName>
                                        </p:attrNameLst>
                                      </p:cBhvr>
                                      <p:tavLst>
                                        <p:tav tm="0">
                                          <p:val>
                                            <p:strVal val="#ppt_y"/>
                                          </p:val>
                                        </p:tav>
                                        <p:tav tm="100000">
                                          <p:val>
                                            <p:strVal val="#ppt_y"/>
                                          </p:val>
                                        </p:tav>
                                      </p:tavLst>
                                    </p:anim>
                                  </p:childTnLst>
                                </p:cTn>
                              </p:par>
                              <p:par>
                                <p:cTn id="579" presetID="2" presetClass="exit" presetSubtype="8" fill="hold" nodeType="withEffect">
                                  <p:stCondLst>
                                    <p:cond delay="0"/>
                                  </p:stCondLst>
                                  <p:childTnLst>
                                    <p:anim calcmode="lin" valueType="num">
                                      <p:cBhvr additive="base">
                                        <p:cTn id="580" dur="4500"/>
                                        <p:tgtEl>
                                          <p:spTgt spid="430"/>
                                        </p:tgtEl>
                                        <p:attrNameLst>
                                          <p:attrName>ppt_x</p:attrName>
                                        </p:attrNameLst>
                                      </p:cBhvr>
                                      <p:tavLst>
                                        <p:tav tm="0">
                                          <p:val>
                                            <p:strVal val="ppt_x"/>
                                          </p:val>
                                        </p:tav>
                                        <p:tav tm="100000">
                                          <p:val>
                                            <p:strVal val="0-ppt_w/2"/>
                                          </p:val>
                                        </p:tav>
                                      </p:tavLst>
                                    </p:anim>
                                    <p:anim calcmode="lin" valueType="num">
                                      <p:cBhvr additive="base">
                                        <p:cTn id="581" dur="4500"/>
                                        <p:tgtEl>
                                          <p:spTgt spid="430"/>
                                        </p:tgtEl>
                                        <p:attrNameLst>
                                          <p:attrName>ppt_y</p:attrName>
                                        </p:attrNameLst>
                                      </p:cBhvr>
                                      <p:tavLst>
                                        <p:tav tm="0">
                                          <p:val>
                                            <p:strVal val="ppt_y"/>
                                          </p:val>
                                        </p:tav>
                                        <p:tav tm="100000">
                                          <p:val>
                                            <p:strVal val="ppt_y"/>
                                          </p:val>
                                        </p:tav>
                                      </p:tavLst>
                                    </p:anim>
                                    <p:set>
                                      <p:cBhvr>
                                        <p:cTn id="582" dur="1" fill="hold">
                                          <p:stCondLst>
                                            <p:cond delay="4499"/>
                                          </p:stCondLst>
                                        </p:cTn>
                                        <p:tgtEl>
                                          <p:spTgt spid="430"/>
                                        </p:tgtEl>
                                        <p:attrNameLst>
                                          <p:attrName>style.visibility</p:attrName>
                                        </p:attrNameLst>
                                      </p:cBhvr>
                                      <p:to>
                                        <p:strVal val="hidden"/>
                                      </p:to>
                                    </p:set>
                                  </p:childTnLst>
                                </p:cTn>
                              </p:par>
                              <p:par>
                                <p:cTn id="583" presetID="8" presetClass="emph" presetSubtype="0" fill="hold" nodeType="withEffect">
                                  <p:stCondLst>
                                    <p:cond delay="0"/>
                                  </p:stCondLst>
                                  <p:childTnLst>
                                    <p:animRot by="-21600000">
                                      <p:cBhvr>
                                        <p:cTn id="584" dur="4500" fill="hold"/>
                                        <p:tgtEl>
                                          <p:spTgt spid="430"/>
                                        </p:tgtEl>
                                        <p:attrNameLst>
                                          <p:attrName>r</p:attrName>
                                        </p:attrNameLst>
                                      </p:cBhvr>
                                    </p:animRot>
                                  </p:childTnLst>
                                </p:cTn>
                              </p:par>
                              <p:par>
                                <p:cTn id="585" presetID="2" presetClass="entr" presetSubtype="8" fill="hold" nodeType="withEffect">
                                  <p:stCondLst>
                                    <p:cond delay="0"/>
                                  </p:stCondLst>
                                  <p:childTnLst>
                                    <p:set>
                                      <p:cBhvr>
                                        <p:cTn id="586" dur="1" fill="hold">
                                          <p:stCondLst>
                                            <p:cond delay="0"/>
                                          </p:stCondLst>
                                        </p:cTn>
                                        <p:tgtEl>
                                          <p:spTgt spid="429"/>
                                        </p:tgtEl>
                                        <p:attrNameLst>
                                          <p:attrName>style.visibility</p:attrName>
                                        </p:attrNameLst>
                                      </p:cBhvr>
                                      <p:to>
                                        <p:strVal val="visible"/>
                                      </p:to>
                                    </p:set>
                                    <p:anim calcmode="lin" valueType="num">
                                      <p:cBhvr additive="base">
                                        <p:cTn id="587" dur="4500" fill="hold"/>
                                        <p:tgtEl>
                                          <p:spTgt spid="429"/>
                                        </p:tgtEl>
                                        <p:attrNameLst>
                                          <p:attrName>ppt_x</p:attrName>
                                        </p:attrNameLst>
                                      </p:cBhvr>
                                      <p:tavLst>
                                        <p:tav tm="0">
                                          <p:val>
                                            <p:strVal val="0-#ppt_w/2"/>
                                          </p:val>
                                        </p:tav>
                                        <p:tav tm="100000">
                                          <p:val>
                                            <p:strVal val="#ppt_x"/>
                                          </p:val>
                                        </p:tav>
                                      </p:tavLst>
                                    </p:anim>
                                    <p:anim calcmode="lin" valueType="num">
                                      <p:cBhvr additive="base">
                                        <p:cTn id="588" dur="4500" fill="hold"/>
                                        <p:tgtEl>
                                          <p:spTgt spid="429"/>
                                        </p:tgtEl>
                                        <p:attrNameLst>
                                          <p:attrName>ppt_y</p:attrName>
                                        </p:attrNameLst>
                                      </p:cBhvr>
                                      <p:tavLst>
                                        <p:tav tm="0">
                                          <p:val>
                                            <p:strVal val="#ppt_y"/>
                                          </p:val>
                                        </p:tav>
                                        <p:tav tm="100000">
                                          <p:val>
                                            <p:strVal val="#ppt_y"/>
                                          </p:val>
                                        </p:tav>
                                      </p:tavLst>
                                    </p:anim>
                                  </p:childTnLst>
                                </p:cTn>
                              </p:par>
                              <p:par>
                                <p:cTn id="589" presetID="2" presetClass="exit" presetSubtype="8" fill="hold" nodeType="withEffect">
                                  <p:stCondLst>
                                    <p:cond delay="0"/>
                                  </p:stCondLst>
                                  <p:childTnLst>
                                    <p:anim calcmode="lin" valueType="num">
                                      <p:cBhvr additive="base">
                                        <p:cTn id="590" dur="4500"/>
                                        <p:tgtEl>
                                          <p:spTgt spid="429"/>
                                        </p:tgtEl>
                                        <p:attrNameLst>
                                          <p:attrName>ppt_x</p:attrName>
                                        </p:attrNameLst>
                                      </p:cBhvr>
                                      <p:tavLst>
                                        <p:tav tm="0">
                                          <p:val>
                                            <p:strVal val="ppt_x"/>
                                          </p:val>
                                        </p:tav>
                                        <p:tav tm="100000">
                                          <p:val>
                                            <p:strVal val="0-ppt_w/2"/>
                                          </p:val>
                                        </p:tav>
                                      </p:tavLst>
                                    </p:anim>
                                    <p:anim calcmode="lin" valueType="num">
                                      <p:cBhvr additive="base">
                                        <p:cTn id="591" dur="4500"/>
                                        <p:tgtEl>
                                          <p:spTgt spid="429"/>
                                        </p:tgtEl>
                                        <p:attrNameLst>
                                          <p:attrName>ppt_y</p:attrName>
                                        </p:attrNameLst>
                                      </p:cBhvr>
                                      <p:tavLst>
                                        <p:tav tm="0">
                                          <p:val>
                                            <p:strVal val="ppt_y"/>
                                          </p:val>
                                        </p:tav>
                                        <p:tav tm="100000">
                                          <p:val>
                                            <p:strVal val="ppt_y"/>
                                          </p:val>
                                        </p:tav>
                                      </p:tavLst>
                                    </p:anim>
                                    <p:set>
                                      <p:cBhvr>
                                        <p:cTn id="592" dur="1" fill="hold">
                                          <p:stCondLst>
                                            <p:cond delay="4499"/>
                                          </p:stCondLst>
                                        </p:cTn>
                                        <p:tgtEl>
                                          <p:spTgt spid="429"/>
                                        </p:tgtEl>
                                        <p:attrNameLst>
                                          <p:attrName>style.visibility</p:attrName>
                                        </p:attrNameLst>
                                      </p:cBhvr>
                                      <p:to>
                                        <p:strVal val="hidden"/>
                                      </p:to>
                                    </p:set>
                                  </p:childTnLst>
                                </p:cTn>
                              </p:par>
                              <p:par>
                                <p:cTn id="593" presetID="8" presetClass="emph" presetSubtype="0" fill="hold" nodeType="withEffect">
                                  <p:stCondLst>
                                    <p:cond delay="0"/>
                                  </p:stCondLst>
                                  <p:childTnLst>
                                    <p:animRot by="-21600000">
                                      <p:cBhvr>
                                        <p:cTn id="594" dur="4500" fill="hold"/>
                                        <p:tgtEl>
                                          <p:spTgt spid="429"/>
                                        </p:tgtEl>
                                        <p:attrNameLst>
                                          <p:attrName>r</p:attrName>
                                        </p:attrNameLst>
                                      </p:cBhvr>
                                    </p:animRot>
                                  </p:childTnLst>
                                </p:cTn>
                              </p:par>
                              <p:par>
                                <p:cTn id="595" presetID="2" presetClass="entr" presetSubtype="8" fill="hold" nodeType="withEffect">
                                  <p:stCondLst>
                                    <p:cond delay="0"/>
                                  </p:stCondLst>
                                  <p:childTnLst>
                                    <p:set>
                                      <p:cBhvr>
                                        <p:cTn id="596" dur="1" fill="hold">
                                          <p:stCondLst>
                                            <p:cond delay="0"/>
                                          </p:stCondLst>
                                        </p:cTn>
                                        <p:tgtEl>
                                          <p:spTgt spid="428"/>
                                        </p:tgtEl>
                                        <p:attrNameLst>
                                          <p:attrName>style.visibility</p:attrName>
                                        </p:attrNameLst>
                                      </p:cBhvr>
                                      <p:to>
                                        <p:strVal val="visible"/>
                                      </p:to>
                                    </p:set>
                                    <p:anim calcmode="lin" valueType="num">
                                      <p:cBhvr additive="base">
                                        <p:cTn id="597" dur="4500" fill="hold"/>
                                        <p:tgtEl>
                                          <p:spTgt spid="428"/>
                                        </p:tgtEl>
                                        <p:attrNameLst>
                                          <p:attrName>ppt_x</p:attrName>
                                        </p:attrNameLst>
                                      </p:cBhvr>
                                      <p:tavLst>
                                        <p:tav tm="0">
                                          <p:val>
                                            <p:strVal val="0-#ppt_w/2"/>
                                          </p:val>
                                        </p:tav>
                                        <p:tav tm="100000">
                                          <p:val>
                                            <p:strVal val="#ppt_x"/>
                                          </p:val>
                                        </p:tav>
                                      </p:tavLst>
                                    </p:anim>
                                    <p:anim calcmode="lin" valueType="num">
                                      <p:cBhvr additive="base">
                                        <p:cTn id="598" dur="4500" fill="hold"/>
                                        <p:tgtEl>
                                          <p:spTgt spid="428"/>
                                        </p:tgtEl>
                                        <p:attrNameLst>
                                          <p:attrName>ppt_y</p:attrName>
                                        </p:attrNameLst>
                                      </p:cBhvr>
                                      <p:tavLst>
                                        <p:tav tm="0">
                                          <p:val>
                                            <p:strVal val="#ppt_y"/>
                                          </p:val>
                                        </p:tav>
                                        <p:tav tm="100000">
                                          <p:val>
                                            <p:strVal val="#ppt_y"/>
                                          </p:val>
                                        </p:tav>
                                      </p:tavLst>
                                    </p:anim>
                                  </p:childTnLst>
                                </p:cTn>
                              </p:par>
                              <p:par>
                                <p:cTn id="599" presetID="2" presetClass="exit" presetSubtype="8" fill="hold" nodeType="withEffect">
                                  <p:stCondLst>
                                    <p:cond delay="0"/>
                                  </p:stCondLst>
                                  <p:childTnLst>
                                    <p:anim calcmode="lin" valueType="num">
                                      <p:cBhvr additive="base">
                                        <p:cTn id="600" dur="4500"/>
                                        <p:tgtEl>
                                          <p:spTgt spid="428"/>
                                        </p:tgtEl>
                                        <p:attrNameLst>
                                          <p:attrName>ppt_x</p:attrName>
                                        </p:attrNameLst>
                                      </p:cBhvr>
                                      <p:tavLst>
                                        <p:tav tm="0">
                                          <p:val>
                                            <p:strVal val="ppt_x"/>
                                          </p:val>
                                        </p:tav>
                                        <p:tav tm="100000">
                                          <p:val>
                                            <p:strVal val="0-ppt_w/2"/>
                                          </p:val>
                                        </p:tav>
                                      </p:tavLst>
                                    </p:anim>
                                    <p:anim calcmode="lin" valueType="num">
                                      <p:cBhvr additive="base">
                                        <p:cTn id="601" dur="4500"/>
                                        <p:tgtEl>
                                          <p:spTgt spid="428"/>
                                        </p:tgtEl>
                                        <p:attrNameLst>
                                          <p:attrName>ppt_y</p:attrName>
                                        </p:attrNameLst>
                                      </p:cBhvr>
                                      <p:tavLst>
                                        <p:tav tm="0">
                                          <p:val>
                                            <p:strVal val="ppt_y"/>
                                          </p:val>
                                        </p:tav>
                                        <p:tav tm="100000">
                                          <p:val>
                                            <p:strVal val="ppt_y"/>
                                          </p:val>
                                        </p:tav>
                                      </p:tavLst>
                                    </p:anim>
                                    <p:set>
                                      <p:cBhvr>
                                        <p:cTn id="602" dur="1" fill="hold">
                                          <p:stCondLst>
                                            <p:cond delay="4499"/>
                                          </p:stCondLst>
                                        </p:cTn>
                                        <p:tgtEl>
                                          <p:spTgt spid="428"/>
                                        </p:tgtEl>
                                        <p:attrNameLst>
                                          <p:attrName>style.visibility</p:attrName>
                                        </p:attrNameLst>
                                      </p:cBhvr>
                                      <p:to>
                                        <p:strVal val="hidden"/>
                                      </p:to>
                                    </p:set>
                                  </p:childTnLst>
                                </p:cTn>
                              </p:par>
                              <p:par>
                                <p:cTn id="603" presetID="8" presetClass="emph" presetSubtype="0" fill="hold" nodeType="withEffect">
                                  <p:stCondLst>
                                    <p:cond delay="0"/>
                                  </p:stCondLst>
                                  <p:childTnLst>
                                    <p:animRot by="-21600000">
                                      <p:cBhvr>
                                        <p:cTn id="604" dur="4500" fill="hold"/>
                                        <p:tgtEl>
                                          <p:spTgt spid="428"/>
                                        </p:tgtEl>
                                        <p:attrNameLst>
                                          <p:attrName>r</p:attrName>
                                        </p:attrNameLst>
                                      </p:cBhvr>
                                    </p:animRot>
                                  </p:childTnLst>
                                </p:cTn>
                              </p:par>
                              <p:par>
                                <p:cTn id="605" presetID="2" presetClass="entr" presetSubtype="8" fill="hold" nodeType="withEffect">
                                  <p:stCondLst>
                                    <p:cond delay="0"/>
                                  </p:stCondLst>
                                  <p:childTnLst>
                                    <p:set>
                                      <p:cBhvr>
                                        <p:cTn id="606" dur="1" fill="hold">
                                          <p:stCondLst>
                                            <p:cond delay="0"/>
                                          </p:stCondLst>
                                        </p:cTn>
                                        <p:tgtEl>
                                          <p:spTgt spid="427"/>
                                        </p:tgtEl>
                                        <p:attrNameLst>
                                          <p:attrName>style.visibility</p:attrName>
                                        </p:attrNameLst>
                                      </p:cBhvr>
                                      <p:to>
                                        <p:strVal val="visible"/>
                                      </p:to>
                                    </p:set>
                                    <p:anim calcmode="lin" valueType="num">
                                      <p:cBhvr additive="base">
                                        <p:cTn id="607" dur="4500" fill="hold"/>
                                        <p:tgtEl>
                                          <p:spTgt spid="427"/>
                                        </p:tgtEl>
                                        <p:attrNameLst>
                                          <p:attrName>ppt_x</p:attrName>
                                        </p:attrNameLst>
                                      </p:cBhvr>
                                      <p:tavLst>
                                        <p:tav tm="0">
                                          <p:val>
                                            <p:strVal val="0-#ppt_w/2"/>
                                          </p:val>
                                        </p:tav>
                                        <p:tav tm="100000">
                                          <p:val>
                                            <p:strVal val="#ppt_x"/>
                                          </p:val>
                                        </p:tav>
                                      </p:tavLst>
                                    </p:anim>
                                    <p:anim calcmode="lin" valueType="num">
                                      <p:cBhvr additive="base">
                                        <p:cTn id="608" dur="4500" fill="hold"/>
                                        <p:tgtEl>
                                          <p:spTgt spid="427"/>
                                        </p:tgtEl>
                                        <p:attrNameLst>
                                          <p:attrName>ppt_y</p:attrName>
                                        </p:attrNameLst>
                                      </p:cBhvr>
                                      <p:tavLst>
                                        <p:tav tm="0">
                                          <p:val>
                                            <p:strVal val="#ppt_y"/>
                                          </p:val>
                                        </p:tav>
                                        <p:tav tm="100000">
                                          <p:val>
                                            <p:strVal val="#ppt_y"/>
                                          </p:val>
                                        </p:tav>
                                      </p:tavLst>
                                    </p:anim>
                                  </p:childTnLst>
                                </p:cTn>
                              </p:par>
                              <p:par>
                                <p:cTn id="609" presetID="2" presetClass="exit" presetSubtype="8" fill="hold" nodeType="withEffect">
                                  <p:stCondLst>
                                    <p:cond delay="0"/>
                                  </p:stCondLst>
                                  <p:childTnLst>
                                    <p:anim calcmode="lin" valueType="num">
                                      <p:cBhvr additive="base">
                                        <p:cTn id="610" dur="4500"/>
                                        <p:tgtEl>
                                          <p:spTgt spid="427"/>
                                        </p:tgtEl>
                                        <p:attrNameLst>
                                          <p:attrName>ppt_x</p:attrName>
                                        </p:attrNameLst>
                                      </p:cBhvr>
                                      <p:tavLst>
                                        <p:tav tm="0">
                                          <p:val>
                                            <p:strVal val="ppt_x"/>
                                          </p:val>
                                        </p:tav>
                                        <p:tav tm="100000">
                                          <p:val>
                                            <p:strVal val="0-ppt_w/2"/>
                                          </p:val>
                                        </p:tav>
                                      </p:tavLst>
                                    </p:anim>
                                    <p:anim calcmode="lin" valueType="num">
                                      <p:cBhvr additive="base">
                                        <p:cTn id="611" dur="4500"/>
                                        <p:tgtEl>
                                          <p:spTgt spid="427"/>
                                        </p:tgtEl>
                                        <p:attrNameLst>
                                          <p:attrName>ppt_y</p:attrName>
                                        </p:attrNameLst>
                                      </p:cBhvr>
                                      <p:tavLst>
                                        <p:tav tm="0">
                                          <p:val>
                                            <p:strVal val="ppt_y"/>
                                          </p:val>
                                        </p:tav>
                                        <p:tav tm="100000">
                                          <p:val>
                                            <p:strVal val="ppt_y"/>
                                          </p:val>
                                        </p:tav>
                                      </p:tavLst>
                                    </p:anim>
                                    <p:set>
                                      <p:cBhvr>
                                        <p:cTn id="612" dur="1" fill="hold">
                                          <p:stCondLst>
                                            <p:cond delay="4499"/>
                                          </p:stCondLst>
                                        </p:cTn>
                                        <p:tgtEl>
                                          <p:spTgt spid="427"/>
                                        </p:tgtEl>
                                        <p:attrNameLst>
                                          <p:attrName>style.visibility</p:attrName>
                                        </p:attrNameLst>
                                      </p:cBhvr>
                                      <p:to>
                                        <p:strVal val="hidden"/>
                                      </p:to>
                                    </p:set>
                                  </p:childTnLst>
                                </p:cTn>
                              </p:par>
                              <p:par>
                                <p:cTn id="613" presetID="8" presetClass="emph" presetSubtype="0" fill="hold" nodeType="withEffect">
                                  <p:stCondLst>
                                    <p:cond delay="0"/>
                                  </p:stCondLst>
                                  <p:childTnLst>
                                    <p:animRot by="-21600000">
                                      <p:cBhvr>
                                        <p:cTn id="614" dur="4500" fill="hold"/>
                                        <p:tgtEl>
                                          <p:spTgt spid="427"/>
                                        </p:tgtEl>
                                        <p:attrNameLst>
                                          <p:attrName>r</p:attrName>
                                        </p:attrNameLst>
                                      </p:cBhvr>
                                    </p:animRot>
                                  </p:childTnLst>
                                </p:cTn>
                              </p:par>
                              <p:par>
                                <p:cTn id="615" presetID="2" presetClass="entr" presetSubtype="8" fill="hold" nodeType="withEffect">
                                  <p:stCondLst>
                                    <p:cond delay="0"/>
                                  </p:stCondLst>
                                  <p:childTnLst>
                                    <p:set>
                                      <p:cBhvr>
                                        <p:cTn id="616" dur="1" fill="hold">
                                          <p:stCondLst>
                                            <p:cond delay="0"/>
                                          </p:stCondLst>
                                        </p:cTn>
                                        <p:tgtEl>
                                          <p:spTgt spid="426"/>
                                        </p:tgtEl>
                                        <p:attrNameLst>
                                          <p:attrName>style.visibility</p:attrName>
                                        </p:attrNameLst>
                                      </p:cBhvr>
                                      <p:to>
                                        <p:strVal val="visible"/>
                                      </p:to>
                                    </p:set>
                                    <p:anim calcmode="lin" valueType="num">
                                      <p:cBhvr additive="base">
                                        <p:cTn id="617" dur="4500" fill="hold"/>
                                        <p:tgtEl>
                                          <p:spTgt spid="426"/>
                                        </p:tgtEl>
                                        <p:attrNameLst>
                                          <p:attrName>ppt_x</p:attrName>
                                        </p:attrNameLst>
                                      </p:cBhvr>
                                      <p:tavLst>
                                        <p:tav tm="0">
                                          <p:val>
                                            <p:strVal val="0-#ppt_w/2"/>
                                          </p:val>
                                        </p:tav>
                                        <p:tav tm="100000">
                                          <p:val>
                                            <p:strVal val="#ppt_x"/>
                                          </p:val>
                                        </p:tav>
                                      </p:tavLst>
                                    </p:anim>
                                    <p:anim calcmode="lin" valueType="num">
                                      <p:cBhvr additive="base">
                                        <p:cTn id="618" dur="4500" fill="hold"/>
                                        <p:tgtEl>
                                          <p:spTgt spid="426"/>
                                        </p:tgtEl>
                                        <p:attrNameLst>
                                          <p:attrName>ppt_y</p:attrName>
                                        </p:attrNameLst>
                                      </p:cBhvr>
                                      <p:tavLst>
                                        <p:tav tm="0">
                                          <p:val>
                                            <p:strVal val="#ppt_y"/>
                                          </p:val>
                                        </p:tav>
                                        <p:tav tm="100000">
                                          <p:val>
                                            <p:strVal val="#ppt_y"/>
                                          </p:val>
                                        </p:tav>
                                      </p:tavLst>
                                    </p:anim>
                                  </p:childTnLst>
                                </p:cTn>
                              </p:par>
                              <p:par>
                                <p:cTn id="619" presetID="2" presetClass="exit" presetSubtype="8" fill="hold" nodeType="withEffect">
                                  <p:stCondLst>
                                    <p:cond delay="0"/>
                                  </p:stCondLst>
                                  <p:childTnLst>
                                    <p:anim calcmode="lin" valueType="num">
                                      <p:cBhvr additive="base">
                                        <p:cTn id="620" dur="4500"/>
                                        <p:tgtEl>
                                          <p:spTgt spid="426"/>
                                        </p:tgtEl>
                                        <p:attrNameLst>
                                          <p:attrName>ppt_x</p:attrName>
                                        </p:attrNameLst>
                                      </p:cBhvr>
                                      <p:tavLst>
                                        <p:tav tm="0">
                                          <p:val>
                                            <p:strVal val="ppt_x"/>
                                          </p:val>
                                        </p:tav>
                                        <p:tav tm="100000">
                                          <p:val>
                                            <p:strVal val="0-ppt_w/2"/>
                                          </p:val>
                                        </p:tav>
                                      </p:tavLst>
                                    </p:anim>
                                    <p:anim calcmode="lin" valueType="num">
                                      <p:cBhvr additive="base">
                                        <p:cTn id="621" dur="4500"/>
                                        <p:tgtEl>
                                          <p:spTgt spid="426"/>
                                        </p:tgtEl>
                                        <p:attrNameLst>
                                          <p:attrName>ppt_y</p:attrName>
                                        </p:attrNameLst>
                                      </p:cBhvr>
                                      <p:tavLst>
                                        <p:tav tm="0">
                                          <p:val>
                                            <p:strVal val="ppt_y"/>
                                          </p:val>
                                        </p:tav>
                                        <p:tav tm="100000">
                                          <p:val>
                                            <p:strVal val="ppt_y"/>
                                          </p:val>
                                        </p:tav>
                                      </p:tavLst>
                                    </p:anim>
                                    <p:set>
                                      <p:cBhvr>
                                        <p:cTn id="622" dur="1" fill="hold">
                                          <p:stCondLst>
                                            <p:cond delay="4499"/>
                                          </p:stCondLst>
                                        </p:cTn>
                                        <p:tgtEl>
                                          <p:spTgt spid="426"/>
                                        </p:tgtEl>
                                        <p:attrNameLst>
                                          <p:attrName>style.visibility</p:attrName>
                                        </p:attrNameLst>
                                      </p:cBhvr>
                                      <p:to>
                                        <p:strVal val="hidden"/>
                                      </p:to>
                                    </p:set>
                                  </p:childTnLst>
                                </p:cTn>
                              </p:par>
                              <p:par>
                                <p:cTn id="623" presetID="8" presetClass="emph" presetSubtype="0" fill="hold" nodeType="withEffect">
                                  <p:stCondLst>
                                    <p:cond delay="0"/>
                                  </p:stCondLst>
                                  <p:childTnLst>
                                    <p:animRot by="-21600000">
                                      <p:cBhvr>
                                        <p:cTn id="624" dur="4500" fill="hold"/>
                                        <p:tgtEl>
                                          <p:spTgt spid="426"/>
                                        </p:tgtEl>
                                        <p:attrNameLst>
                                          <p:attrName>r</p:attrName>
                                        </p:attrNameLst>
                                      </p:cBhvr>
                                    </p:animRot>
                                  </p:childTnLst>
                                </p:cTn>
                              </p:par>
                              <p:par>
                                <p:cTn id="625" presetID="2" presetClass="entr" presetSubtype="8" fill="hold" nodeType="withEffect">
                                  <p:stCondLst>
                                    <p:cond delay="0"/>
                                  </p:stCondLst>
                                  <p:childTnLst>
                                    <p:set>
                                      <p:cBhvr>
                                        <p:cTn id="626" dur="1" fill="hold">
                                          <p:stCondLst>
                                            <p:cond delay="0"/>
                                          </p:stCondLst>
                                        </p:cTn>
                                        <p:tgtEl>
                                          <p:spTgt spid="425"/>
                                        </p:tgtEl>
                                        <p:attrNameLst>
                                          <p:attrName>style.visibility</p:attrName>
                                        </p:attrNameLst>
                                      </p:cBhvr>
                                      <p:to>
                                        <p:strVal val="visible"/>
                                      </p:to>
                                    </p:set>
                                    <p:anim calcmode="lin" valueType="num">
                                      <p:cBhvr additive="base">
                                        <p:cTn id="627" dur="4500" fill="hold"/>
                                        <p:tgtEl>
                                          <p:spTgt spid="425"/>
                                        </p:tgtEl>
                                        <p:attrNameLst>
                                          <p:attrName>ppt_x</p:attrName>
                                        </p:attrNameLst>
                                      </p:cBhvr>
                                      <p:tavLst>
                                        <p:tav tm="0">
                                          <p:val>
                                            <p:strVal val="0-#ppt_w/2"/>
                                          </p:val>
                                        </p:tav>
                                        <p:tav tm="100000">
                                          <p:val>
                                            <p:strVal val="#ppt_x"/>
                                          </p:val>
                                        </p:tav>
                                      </p:tavLst>
                                    </p:anim>
                                    <p:anim calcmode="lin" valueType="num">
                                      <p:cBhvr additive="base">
                                        <p:cTn id="628" dur="4500" fill="hold"/>
                                        <p:tgtEl>
                                          <p:spTgt spid="425"/>
                                        </p:tgtEl>
                                        <p:attrNameLst>
                                          <p:attrName>ppt_y</p:attrName>
                                        </p:attrNameLst>
                                      </p:cBhvr>
                                      <p:tavLst>
                                        <p:tav tm="0">
                                          <p:val>
                                            <p:strVal val="#ppt_y"/>
                                          </p:val>
                                        </p:tav>
                                        <p:tav tm="100000">
                                          <p:val>
                                            <p:strVal val="#ppt_y"/>
                                          </p:val>
                                        </p:tav>
                                      </p:tavLst>
                                    </p:anim>
                                  </p:childTnLst>
                                </p:cTn>
                              </p:par>
                              <p:par>
                                <p:cTn id="629" presetID="2" presetClass="exit" presetSubtype="8" fill="hold" nodeType="withEffect">
                                  <p:stCondLst>
                                    <p:cond delay="0"/>
                                  </p:stCondLst>
                                  <p:childTnLst>
                                    <p:anim calcmode="lin" valueType="num">
                                      <p:cBhvr additive="base">
                                        <p:cTn id="630" dur="4500"/>
                                        <p:tgtEl>
                                          <p:spTgt spid="425"/>
                                        </p:tgtEl>
                                        <p:attrNameLst>
                                          <p:attrName>ppt_x</p:attrName>
                                        </p:attrNameLst>
                                      </p:cBhvr>
                                      <p:tavLst>
                                        <p:tav tm="0">
                                          <p:val>
                                            <p:strVal val="ppt_x"/>
                                          </p:val>
                                        </p:tav>
                                        <p:tav tm="100000">
                                          <p:val>
                                            <p:strVal val="0-ppt_w/2"/>
                                          </p:val>
                                        </p:tav>
                                      </p:tavLst>
                                    </p:anim>
                                    <p:anim calcmode="lin" valueType="num">
                                      <p:cBhvr additive="base">
                                        <p:cTn id="631" dur="4500"/>
                                        <p:tgtEl>
                                          <p:spTgt spid="425"/>
                                        </p:tgtEl>
                                        <p:attrNameLst>
                                          <p:attrName>ppt_y</p:attrName>
                                        </p:attrNameLst>
                                      </p:cBhvr>
                                      <p:tavLst>
                                        <p:tav tm="0">
                                          <p:val>
                                            <p:strVal val="ppt_y"/>
                                          </p:val>
                                        </p:tav>
                                        <p:tav tm="100000">
                                          <p:val>
                                            <p:strVal val="ppt_y"/>
                                          </p:val>
                                        </p:tav>
                                      </p:tavLst>
                                    </p:anim>
                                    <p:set>
                                      <p:cBhvr>
                                        <p:cTn id="632" dur="1" fill="hold">
                                          <p:stCondLst>
                                            <p:cond delay="4499"/>
                                          </p:stCondLst>
                                        </p:cTn>
                                        <p:tgtEl>
                                          <p:spTgt spid="425"/>
                                        </p:tgtEl>
                                        <p:attrNameLst>
                                          <p:attrName>style.visibility</p:attrName>
                                        </p:attrNameLst>
                                      </p:cBhvr>
                                      <p:to>
                                        <p:strVal val="hidden"/>
                                      </p:to>
                                    </p:set>
                                  </p:childTnLst>
                                </p:cTn>
                              </p:par>
                              <p:par>
                                <p:cTn id="633" presetID="8" presetClass="emph" presetSubtype="0" fill="hold" nodeType="withEffect">
                                  <p:stCondLst>
                                    <p:cond delay="0"/>
                                  </p:stCondLst>
                                  <p:childTnLst>
                                    <p:animRot by="-21600000">
                                      <p:cBhvr>
                                        <p:cTn id="634" dur="4500" fill="hold"/>
                                        <p:tgtEl>
                                          <p:spTgt spid="425"/>
                                        </p:tgtEl>
                                        <p:attrNameLst>
                                          <p:attrName>r</p:attrName>
                                        </p:attrNameLst>
                                      </p:cBhvr>
                                    </p:animRot>
                                  </p:childTnLst>
                                </p:cTn>
                              </p:par>
                              <p:par>
                                <p:cTn id="635" presetID="2" presetClass="entr" presetSubtype="8" fill="hold" nodeType="withEffect">
                                  <p:stCondLst>
                                    <p:cond delay="0"/>
                                  </p:stCondLst>
                                  <p:childTnLst>
                                    <p:set>
                                      <p:cBhvr>
                                        <p:cTn id="636" dur="1" fill="hold">
                                          <p:stCondLst>
                                            <p:cond delay="0"/>
                                          </p:stCondLst>
                                        </p:cTn>
                                        <p:tgtEl>
                                          <p:spTgt spid="424"/>
                                        </p:tgtEl>
                                        <p:attrNameLst>
                                          <p:attrName>style.visibility</p:attrName>
                                        </p:attrNameLst>
                                      </p:cBhvr>
                                      <p:to>
                                        <p:strVal val="visible"/>
                                      </p:to>
                                    </p:set>
                                    <p:anim calcmode="lin" valueType="num">
                                      <p:cBhvr additive="base">
                                        <p:cTn id="637" dur="4500" fill="hold"/>
                                        <p:tgtEl>
                                          <p:spTgt spid="424"/>
                                        </p:tgtEl>
                                        <p:attrNameLst>
                                          <p:attrName>ppt_x</p:attrName>
                                        </p:attrNameLst>
                                      </p:cBhvr>
                                      <p:tavLst>
                                        <p:tav tm="0">
                                          <p:val>
                                            <p:strVal val="0-#ppt_w/2"/>
                                          </p:val>
                                        </p:tav>
                                        <p:tav tm="100000">
                                          <p:val>
                                            <p:strVal val="#ppt_x"/>
                                          </p:val>
                                        </p:tav>
                                      </p:tavLst>
                                    </p:anim>
                                    <p:anim calcmode="lin" valueType="num">
                                      <p:cBhvr additive="base">
                                        <p:cTn id="638" dur="4500" fill="hold"/>
                                        <p:tgtEl>
                                          <p:spTgt spid="424"/>
                                        </p:tgtEl>
                                        <p:attrNameLst>
                                          <p:attrName>ppt_y</p:attrName>
                                        </p:attrNameLst>
                                      </p:cBhvr>
                                      <p:tavLst>
                                        <p:tav tm="0">
                                          <p:val>
                                            <p:strVal val="#ppt_y"/>
                                          </p:val>
                                        </p:tav>
                                        <p:tav tm="100000">
                                          <p:val>
                                            <p:strVal val="#ppt_y"/>
                                          </p:val>
                                        </p:tav>
                                      </p:tavLst>
                                    </p:anim>
                                  </p:childTnLst>
                                </p:cTn>
                              </p:par>
                              <p:par>
                                <p:cTn id="639" presetID="2" presetClass="exit" presetSubtype="8" fill="hold" nodeType="withEffect">
                                  <p:stCondLst>
                                    <p:cond delay="0"/>
                                  </p:stCondLst>
                                  <p:childTnLst>
                                    <p:anim calcmode="lin" valueType="num">
                                      <p:cBhvr additive="base">
                                        <p:cTn id="640" dur="4500"/>
                                        <p:tgtEl>
                                          <p:spTgt spid="424"/>
                                        </p:tgtEl>
                                        <p:attrNameLst>
                                          <p:attrName>ppt_x</p:attrName>
                                        </p:attrNameLst>
                                      </p:cBhvr>
                                      <p:tavLst>
                                        <p:tav tm="0">
                                          <p:val>
                                            <p:strVal val="ppt_x"/>
                                          </p:val>
                                        </p:tav>
                                        <p:tav tm="100000">
                                          <p:val>
                                            <p:strVal val="0-ppt_w/2"/>
                                          </p:val>
                                        </p:tav>
                                      </p:tavLst>
                                    </p:anim>
                                    <p:anim calcmode="lin" valueType="num">
                                      <p:cBhvr additive="base">
                                        <p:cTn id="641" dur="4500"/>
                                        <p:tgtEl>
                                          <p:spTgt spid="424"/>
                                        </p:tgtEl>
                                        <p:attrNameLst>
                                          <p:attrName>ppt_y</p:attrName>
                                        </p:attrNameLst>
                                      </p:cBhvr>
                                      <p:tavLst>
                                        <p:tav tm="0">
                                          <p:val>
                                            <p:strVal val="ppt_y"/>
                                          </p:val>
                                        </p:tav>
                                        <p:tav tm="100000">
                                          <p:val>
                                            <p:strVal val="ppt_y"/>
                                          </p:val>
                                        </p:tav>
                                      </p:tavLst>
                                    </p:anim>
                                    <p:set>
                                      <p:cBhvr>
                                        <p:cTn id="642" dur="1" fill="hold">
                                          <p:stCondLst>
                                            <p:cond delay="4499"/>
                                          </p:stCondLst>
                                        </p:cTn>
                                        <p:tgtEl>
                                          <p:spTgt spid="424"/>
                                        </p:tgtEl>
                                        <p:attrNameLst>
                                          <p:attrName>style.visibility</p:attrName>
                                        </p:attrNameLst>
                                      </p:cBhvr>
                                      <p:to>
                                        <p:strVal val="hidden"/>
                                      </p:to>
                                    </p:set>
                                  </p:childTnLst>
                                </p:cTn>
                              </p:par>
                              <p:par>
                                <p:cTn id="643" presetID="8" presetClass="emph" presetSubtype="0" fill="hold" nodeType="withEffect">
                                  <p:stCondLst>
                                    <p:cond delay="0"/>
                                  </p:stCondLst>
                                  <p:childTnLst>
                                    <p:animRot by="-21600000">
                                      <p:cBhvr>
                                        <p:cTn id="644" dur="4500" fill="hold"/>
                                        <p:tgtEl>
                                          <p:spTgt spid="424"/>
                                        </p:tgtEl>
                                        <p:attrNameLst>
                                          <p:attrName>r</p:attrName>
                                        </p:attrNameLst>
                                      </p:cBhvr>
                                    </p:animRot>
                                  </p:childTnLst>
                                </p:cTn>
                              </p:par>
                              <p:par>
                                <p:cTn id="645" presetID="2" presetClass="entr" presetSubtype="8" fill="hold" nodeType="withEffect">
                                  <p:stCondLst>
                                    <p:cond delay="0"/>
                                  </p:stCondLst>
                                  <p:childTnLst>
                                    <p:set>
                                      <p:cBhvr>
                                        <p:cTn id="646" dur="1" fill="hold">
                                          <p:stCondLst>
                                            <p:cond delay="0"/>
                                          </p:stCondLst>
                                        </p:cTn>
                                        <p:tgtEl>
                                          <p:spTgt spid="480"/>
                                        </p:tgtEl>
                                        <p:attrNameLst>
                                          <p:attrName>style.visibility</p:attrName>
                                        </p:attrNameLst>
                                      </p:cBhvr>
                                      <p:to>
                                        <p:strVal val="visible"/>
                                      </p:to>
                                    </p:set>
                                    <p:anim calcmode="lin" valueType="num">
                                      <p:cBhvr additive="base">
                                        <p:cTn id="647" dur="4500" fill="hold"/>
                                        <p:tgtEl>
                                          <p:spTgt spid="480"/>
                                        </p:tgtEl>
                                        <p:attrNameLst>
                                          <p:attrName>ppt_x</p:attrName>
                                        </p:attrNameLst>
                                      </p:cBhvr>
                                      <p:tavLst>
                                        <p:tav tm="0">
                                          <p:val>
                                            <p:strVal val="0-#ppt_w/2"/>
                                          </p:val>
                                        </p:tav>
                                        <p:tav tm="100000">
                                          <p:val>
                                            <p:strVal val="#ppt_x"/>
                                          </p:val>
                                        </p:tav>
                                      </p:tavLst>
                                    </p:anim>
                                    <p:anim calcmode="lin" valueType="num">
                                      <p:cBhvr additive="base">
                                        <p:cTn id="648" dur="4500" fill="hold"/>
                                        <p:tgtEl>
                                          <p:spTgt spid="480"/>
                                        </p:tgtEl>
                                        <p:attrNameLst>
                                          <p:attrName>ppt_y</p:attrName>
                                        </p:attrNameLst>
                                      </p:cBhvr>
                                      <p:tavLst>
                                        <p:tav tm="0">
                                          <p:val>
                                            <p:strVal val="#ppt_y"/>
                                          </p:val>
                                        </p:tav>
                                        <p:tav tm="100000">
                                          <p:val>
                                            <p:strVal val="#ppt_y"/>
                                          </p:val>
                                        </p:tav>
                                      </p:tavLst>
                                    </p:anim>
                                  </p:childTnLst>
                                </p:cTn>
                              </p:par>
                              <p:par>
                                <p:cTn id="649" presetID="2" presetClass="exit" presetSubtype="8" fill="hold" nodeType="withEffect">
                                  <p:stCondLst>
                                    <p:cond delay="0"/>
                                  </p:stCondLst>
                                  <p:childTnLst>
                                    <p:anim calcmode="lin" valueType="num">
                                      <p:cBhvr additive="base">
                                        <p:cTn id="650" dur="4500"/>
                                        <p:tgtEl>
                                          <p:spTgt spid="480"/>
                                        </p:tgtEl>
                                        <p:attrNameLst>
                                          <p:attrName>ppt_x</p:attrName>
                                        </p:attrNameLst>
                                      </p:cBhvr>
                                      <p:tavLst>
                                        <p:tav tm="0">
                                          <p:val>
                                            <p:strVal val="ppt_x"/>
                                          </p:val>
                                        </p:tav>
                                        <p:tav tm="100000">
                                          <p:val>
                                            <p:strVal val="0-ppt_w/2"/>
                                          </p:val>
                                        </p:tav>
                                      </p:tavLst>
                                    </p:anim>
                                    <p:anim calcmode="lin" valueType="num">
                                      <p:cBhvr additive="base">
                                        <p:cTn id="651" dur="4500"/>
                                        <p:tgtEl>
                                          <p:spTgt spid="480"/>
                                        </p:tgtEl>
                                        <p:attrNameLst>
                                          <p:attrName>ppt_y</p:attrName>
                                        </p:attrNameLst>
                                      </p:cBhvr>
                                      <p:tavLst>
                                        <p:tav tm="0">
                                          <p:val>
                                            <p:strVal val="ppt_y"/>
                                          </p:val>
                                        </p:tav>
                                        <p:tav tm="100000">
                                          <p:val>
                                            <p:strVal val="ppt_y"/>
                                          </p:val>
                                        </p:tav>
                                      </p:tavLst>
                                    </p:anim>
                                    <p:set>
                                      <p:cBhvr>
                                        <p:cTn id="652" dur="1" fill="hold">
                                          <p:stCondLst>
                                            <p:cond delay="4499"/>
                                          </p:stCondLst>
                                        </p:cTn>
                                        <p:tgtEl>
                                          <p:spTgt spid="480"/>
                                        </p:tgtEl>
                                        <p:attrNameLst>
                                          <p:attrName>style.visibility</p:attrName>
                                        </p:attrNameLst>
                                      </p:cBhvr>
                                      <p:to>
                                        <p:strVal val="hidden"/>
                                      </p:to>
                                    </p:set>
                                  </p:childTnLst>
                                </p:cTn>
                              </p:par>
                              <p:par>
                                <p:cTn id="653" presetID="8" presetClass="emph" presetSubtype="0" fill="hold" nodeType="withEffect">
                                  <p:stCondLst>
                                    <p:cond delay="0"/>
                                  </p:stCondLst>
                                  <p:childTnLst>
                                    <p:animRot by="-21600000">
                                      <p:cBhvr>
                                        <p:cTn id="654" dur="4500" fill="hold"/>
                                        <p:tgtEl>
                                          <p:spTgt spid="480"/>
                                        </p:tgtEl>
                                        <p:attrNameLst>
                                          <p:attrName>r</p:attrName>
                                        </p:attrNameLst>
                                      </p:cBhvr>
                                    </p:animRot>
                                  </p:childTnLst>
                                </p:cTn>
                              </p:par>
                              <p:par>
                                <p:cTn id="655" presetID="2" presetClass="entr" presetSubtype="8" fill="hold" nodeType="withEffect">
                                  <p:stCondLst>
                                    <p:cond delay="0"/>
                                  </p:stCondLst>
                                  <p:childTnLst>
                                    <p:set>
                                      <p:cBhvr>
                                        <p:cTn id="656" dur="1" fill="hold">
                                          <p:stCondLst>
                                            <p:cond delay="0"/>
                                          </p:stCondLst>
                                        </p:cTn>
                                        <p:tgtEl>
                                          <p:spTgt spid="479"/>
                                        </p:tgtEl>
                                        <p:attrNameLst>
                                          <p:attrName>style.visibility</p:attrName>
                                        </p:attrNameLst>
                                      </p:cBhvr>
                                      <p:to>
                                        <p:strVal val="visible"/>
                                      </p:to>
                                    </p:set>
                                    <p:anim calcmode="lin" valueType="num">
                                      <p:cBhvr additive="base">
                                        <p:cTn id="657" dur="4500" fill="hold"/>
                                        <p:tgtEl>
                                          <p:spTgt spid="479"/>
                                        </p:tgtEl>
                                        <p:attrNameLst>
                                          <p:attrName>ppt_x</p:attrName>
                                        </p:attrNameLst>
                                      </p:cBhvr>
                                      <p:tavLst>
                                        <p:tav tm="0">
                                          <p:val>
                                            <p:strVal val="0-#ppt_w/2"/>
                                          </p:val>
                                        </p:tav>
                                        <p:tav tm="100000">
                                          <p:val>
                                            <p:strVal val="#ppt_x"/>
                                          </p:val>
                                        </p:tav>
                                      </p:tavLst>
                                    </p:anim>
                                    <p:anim calcmode="lin" valueType="num">
                                      <p:cBhvr additive="base">
                                        <p:cTn id="658" dur="4500" fill="hold"/>
                                        <p:tgtEl>
                                          <p:spTgt spid="479"/>
                                        </p:tgtEl>
                                        <p:attrNameLst>
                                          <p:attrName>ppt_y</p:attrName>
                                        </p:attrNameLst>
                                      </p:cBhvr>
                                      <p:tavLst>
                                        <p:tav tm="0">
                                          <p:val>
                                            <p:strVal val="#ppt_y"/>
                                          </p:val>
                                        </p:tav>
                                        <p:tav tm="100000">
                                          <p:val>
                                            <p:strVal val="#ppt_y"/>
                                          </p:val>
                                        </p:tav>
                                      </p:tavLst>
                                    </p:anim>
                                  </p:childTnLst>
                                </p:cTn>
                              </p:par>
                              <p:par>
                                <p:cTn id="659" presetID="2" presetClass="exit" presetSubtype="8" fill="hold" nodeType="withEffect">
                                  <p:stCondLst>
                                    <p:cond delay="0"/>
                                  </p:stCondLst>
                                  <p:childTnLst>
                                    <p:anim calcmode="lin" valueType="num">
                                      <p:cBhvr additive="base">
                                        <p:cTn id="660" dur="4500"/>
                                        <p:tgtEl>
                                          <p:spTgt spid="479"/>
                                        </p:tgtEl>
                                        <p:attrNameLst>
                                          <p:attrName>ppt_x</p:attrName>
                                        </p:attrNameLst>
                                      </p:cBhvr>
                                      <p:tavLst>
                                        <p:tav tm="0">
                                          <p:val>
                                            <p:strVal val="ppt_x"/>
                                          </p:val>
                                        </p:tav>
                                        <p:tav tm="100000">
                                          <p:val>
                                            <p:strVal val="0-ppt_w/2"/>
                                          </p:val>
                                        </p:tav>
                                      </p:tavLst>
                                    </p:anim>
                                    <p:anim calcmode="lin" valueType="num">
                                      <p:cBhvr additive="base">
                                        <p:cTn id="661" dur="4500"/>
                                        <p:tgtEl>
                                          <p:spTgt spid="479"/>
                                        </p:tgtEl>
                                        <p:attrNameLst>
                                          <p:attrName>ppt_y</p:attrName>
                                        </p:attrNameLst>
                                      </p:cBhvr>
                                      <p:tavLst>
                                        <p:tav tm="0">
                                          <p:val>
                                            <p:strVal val="ppt_y"/>
                                          </p:val>
                                        </p:tav>
                                        <p:tav tm="100000">
                                          <p:val>
                                            <p:strVal val="ppt_y"/>
                                          </p:val>
                                        </p:tav>
                                      </p:tavLst>
                                    </p:anim>
                                    <p:set>
                                      <p:cBhvr>
                                        <p:cTn id="662" dur="1" fill="hold">
                                          <p:stCondLst>
                                            <p:cond delay="4499"/>
                                          </p:stCondLst>
                                        </p:cTn>
                                        <p:tgtEl>
                                          <p:spTgt spid="479"/>
                                        </p:tgtEl>
                                        <p:attrNameLst>
                                          <p:attrName>style.visibility</p:attrName>
                                        </p:attrNameLst>
                                      </p:cBhvr>
                                      <p:to>
                                        <p:strVal val="hidden"/>
                                      </p:to>
                                    </p:set>
                                  </p:childTnLst>
                                </p:cTn>
                              </p:par>
                              <p:par>
                                <p:cTn id="663" presetID="8" presetClass="emph" presetSubtype="0" fill="hold" nodeType="withEffect">
                                  <p:stCondLst>
                                    <p:cond delay="0"/>
                                  </p:stCondLst>
                                  <p:childTnLst>
                                    <p:animRot by="-21600000">
                                      <p:cBhvr>
                                        <p:cTn id="664" dur="4500" fill="hold"/>
                                        <p:tgtEl>
                                          <p:spTgt spid="479"/>
                                        </p:tgtEl>
                                        <p:attrNameLst>
                                          <p:attrName>r</p:attrName>
                                        </p:attrNameLst>
                                      </p:cBhvr>
                                    </p:animRot>
                                  </p:childTnLst>
                                </p:cTn>
                              </p:par>
                              <p:par>
                                <p:cTn id="665" presetID="2" presetClass="entr" presetSubtype="8" fill="hold" nodeType="withEffect">
                                  <p:stCondLst>
                                    <p:cond delay="0"/>
                                  </p:stCondLst>
                                  <p:childTnLst>
                                    <p:set>
                                      <p:cBhvr>
                                        <p:cTn id="666" dur="1" fill="hold">
                                          <p:stCondLst>
                                            <p:cond delay="0"/>
                                          </p:stCondLst>
                                        </p:cTn>
                                        <p:tgtEl>
                                          <p:spTgt spid="478"/>
                                        </p:tgtEl>
                                        <p:attrNameLst>
                                          <p:attrName>style.visibility</p:attrName>
                                        </p:attrNameLst>
                                      </p:cBhvr>
                                      <p:to>
                                        <p:strVal val="visible"/>
                                      </p:to>
                                    </p:set>
                                    <p:anim calcmode="lin" valueType="num">
                                      <p:cBhvr additive="base">
                                        <p:cTn id="667" dur="4500" fill="hold"/>
                                        <p:tgtEl>
                                          <p:spTgt spid="478"/>
                                        </p:tgtEl>
                                        <p:attrNameLst>
                                          <p:attrName>ppt_x</p:attrName>
                                        </p:attrNameLst>
                                      </p:cBhvr>
                                      <p:tavLst>
                                        <p:tav tm="0">
                                          <p:val>
                                            <p:strVal val="0-#ppt_w/2"/>
                                          </p:val>
                                        </p:tav>
                                        <p:tav tm="100000">
                                          <p:val>
                                            <p:strVal val="#ppt_x"/>
                                          </p:val>
                                        </p:tav>
                                      </p:tavLst>
                                    </p:anim>
                                    <p:anim calcmode="lin" valueType="num">
                                      <p:cBhvr additive="base">
                                        <p:cTn id="668" dur="4500" fill="hold"/>
                                        <p:tgtEl>
                                          <p:spTgt spid="478"/>
                                        </p:tgtEl>
                                        <p:attrNameLst>
                                          <p:attrName>ppt_y</p:attrName>
                                        </p:attrNameLst>
                                      </p:cBhvr>
                                      <p:tavLst>
                                        <p:tav tm="0">
                                          <p:val>
                                            <p:strVal val="#ppt_y"/>
                                          </p:val>
                                        </p:tav>
                                        <p:tav tm="100000">
                                          <p:val>
                                            <p:strVal val="#ppt_y"/>
                                          </p:val>
                                        </p:tav>
                                      </p:tavLst>
                                    </p:anim>
                                  </p:childTnLst>
                                </p:cTn>
                              </p:par>
                              <p:par>
                                <p:cTn id="669" presetID="2" presetClass="exit" presetSubtype="8" fill="hold" nodeType="withEffect">
                                  <p:stCondLst>
                                    <p:cond delay="0"/>
                                  </p:stCondLst>
                                  <p:childTnLst>
                                    <p:anim calcmode="lin" valueType="num">
                                      <p:cBhvr additive="base">
                                        <p:cTn id="670" dur="4500"/>
                                        <p:tgtEl>
                                          <p:spTgt spid="478"/>
                                        </p:tgtEl>
                                        <p:attrNameLst>
                                          <p:attrName>ppt_x</p:attrName>
                                        </p:attrNameLst>
                                      </p:cBhvr>
                                      <p:tavLst>
                                        <p:tav tm="0">
                                          <p:val>
                                            <p:strVal val="ppt_x"/>
                                          </p:val>
                                        </p:tav>
                                        <p:tav tm="100000">
                                          <p:val>
                                            <p:strVal val="0-ppt_w/2"/>
                                          </p:val>
                                        </p:tav>
                                      </p:tavLst>
                                    </p:anim>
                                    <p:anim calcmode="lin" valueType="num">
                                      <p:cBhvr additive="base">
                                        <p:cTn id="671" dur="4500"/>
                                        <p:tgtEl>
                                          <p:spTgt spid="478"/>
                                        </p:tgtEl>
                                        <p:attrNameLst>
                                          <p:attrName>ppt_y</p:attrName>
                                        </p:attrNameLst>
                                      </p:cBhvr>
                                      <p:tavLst>
                                        <p:tav tm="0">
                                          <p:val>
                                            <p:strVal val="ppt_y"/>
                                          </p:val>
                                        </p:tav>
                                        <p:tav tm="100000">
                                          <p:val>
                                            <p:strVal val="ppt_y"/>
                                          </p:val>
                                        </p:tav>
                                      </p:tavLst>
                                    </p:anim>
                                    <p:set>
                                      <p:cBhvr>
                                        <p:cTn id="672" dur="1" fill="hold">
                                          <p:stCondLst>
                                            <p:cond delay="4499"/>
                                          </p:stCondLst>
                                        </p:cTn>
                                        <p:tgtEl>
                                          <p:spTgt spid="478"/>
                                        </p:tgtEl>
                                        <p:attrNameLst>
                                          <p:attrName>style.visibility</p:attrName>
                                        </p:attrNameLst>
                                      </p:cBhvr>
                                      <p:to>
                                        <p:strVal val="hidden"/>
                                      </p:to>
                                    </p:set>
                                  </p:childTnLst>
                                </p:cTn>
                              </p:par>
                              <p:par>
                                <p:cTn id="673" presetID="8" presetClass="emph" presetSubtype="0" fill="hold" nodeType="withEffect">
                                  <p:stCondLst>
                                    <p:cond delay="0"/>
                                  </p:stCondLst>
                                  <p:childTnLst>
                                    <p:animRot by="-21600000">
                                      <p:cBhvr>
                                        <p:cTn id="674" dur="4500" fill="hold"/>
                                        <p:tgtEl>
                                          <p:spTgt spid="478"/>
                                        </p:tgtEl>
                                        <p:attrNameLst>
                                          <p:attrName>r</p:attrName>
                                        </p:attrNameLst>
                                      </p:cBhvr>
                                    </p:animRot>
                                  </p:childTnLst>
                                </p:cTn>
                              </p:par>
                              <p:par>
                                <p:cTn id="675" presetID="2" presetClass="entr" presetSubtype="8" fill="hold" nodeType="withEffect">
                                  <p:stCondLst>
                                    <p:cond delay="0"/>
                                  </p:stCondLst>
                                  <p:childTnLst>
                                    <p:set>
                                      <p:cBhvr>
                                        <p:cTn id="676" dur="1" fill="hold">
                                          <p:stCondLst>
                                            <p:cond delay="0"/>
                                          </p:stCondLst>
                                        </p:cTn>
                                        <p:tgtEl>
                                          <p:spTgt spid="477"/>
                                        </p:tgtEl>
                                        <p:attrNameLst>
                                          <p:attrName>style.visibility</p:attrName>
                                        </p:attrNameLst>
                                      </p:cBhvr>
                                      <p:to>
                                        <p:strVal val="visible"/>
                                      </p:to>
                                    </p:set>
                                    <p:anim calcmode="lin" valueType="num">
                                      <p:cBhvr additive="base">
                                        <p:cTn id="677" dur="4500" fill="hold"/>
                                        <p:tgtEl>
                                          <p:spTgt spid="477"/>
                                        </p:tgtEl>
                                        <p:attrNameLst>
                                          <p:attrName>ppt_x</p:attrName>
                                        </p:attrNameLst>
                                      </p:cBhvr>
                                      <p:tavLst>
                                        <p:tav tm="0">
                                          <p:val>
                                            <p:strVal val="0-#ppt_w/2"/>
                                          </p:val>
                                        </p:tav>
                                        <p:tav tm="100000">
                                          <p:val>
                                            <p:strVal val="#ppt_x"/>
                                          </p:val>
                                        </p:tav>
                                      </p:tavLst>
                                    </p:anim>
                                    <p:anim calcmode="lin" valueType="num">
                                      <p:cBhvr additive="base">
                                        <p:cTn id="678" dur="4500" fill="hold"/>
                                        <p:tgtEl>
                                          <p:spTgt spid="477"/>
                                        </p:tgtEl>
                                        <p:attrNameLst>
                                          <p:attrName>ppt_y</p:attrName>
                                        </p:attrNameLst>
                                      </p:cBhvr>
                                      <p:tavLst>
                                        <p:tav tm="0">
                                          <p:val>
                                            <p:strVal val="#ppt_y"/>
                                          </p:val>
                                        </p:tav>
                                        <p:tav tm="100000">
                                          <p:val>
                                            <p:strVal val="#ppt_y"/>
                                          </p:val>
                                        </p:tav>
                                      </p:tavLst>
                                    </p:anim>
                                  </p:childTnLst>
                                </p:cTn>
                              </p:par>
                              <p:par>
                                <p:cTn id="679" presetID="2" presetClass="exit" presetSubtype="8" fill="hold" nodeType="withEffect">
                                  <p:stCondLst>
                                    <p:cond delay="0"/>
                                  </p:stCondLst>
                                  <p:childTnLst>
                                    <p:anim calcmode="lin" valueType="num">
                                      <p:cBhvr additive="base">
                                        <p:cTn id="680" dur="4500"/>
                                        <p:tgtEl>
                                          <p:spTgt spid="477"/>
                                        </p:tgtEl>
                                        <p:attrNameLst>
                                          <p:attrName>ppt_x</p:attrName>
                                        </p:attrNameLst>
                                      </p:cBhvr>
                                      <p:tavLst>
                                        <p:tav tm="0">
                                          <p:val>
                                            <p:strVal val="ppt_x"/>
                                          </p:val>
                                        </p:tav>
                                        <p:tav tm="100000">
                                          <p:val>
                                            <p:strVal val="0-ppt_w/2"/>
                                          </p:val>
                                        </p:tav>
                                      </p:tavLst>
                                    </p:anim>
                                    <p:anim calcmode="lin" valueType="num">
                                      <p:cBhvr additive="base">
                                        <p:cTn id="681" dur="4500"/>
                                        <p:tgtEl>
                                          <p:spTgt spid="477"/>
                                        </p:tgtEl>
                                        <p:attrNameLst>
                                          <p:attrName>ppt_y</p:attrName>
                                        </p:attrNameLst>
                                      </p:cBhvr>
                                      <p:tavLst>
                                        <p:tav tm="0">
                                          <p:val>
                                            <p:strVal val="ppt_y"/>
                                          </p:val>
                                        </p:tav>
                                        <p:tav tm="100000">
                                          <p:val>
                                            <p:strVal val="ppt_y"/>
                                          </p:val>
                                        </p:tav>
                                      </p:tavLst>
                                    </p:anim>
                                    <p:set>
                                      <p:cBhvr>
                                        <p:cTn id="682" dur="1" fill="hold">
                                          <p:stCondLst>
                                            <p:cond delay="4499"/>
                                          </p:stCondLst>
                                        </p:cTn>
                                        <p:tgtEl>
                                          <p:spTgt spid="477"/>
                                        </p:tgtEl>
                                        <p:attrNameLst>
                                          <p:attrName>style.visibility</p:attrName>
                                        </p:attrNameLst>
                                      </p:cBhvr>
                                      <p:to>
                                        <p:strVal val="hidden"/>
                                      </p:to>
                                    </p:set>
                                  </p:childTnLst>
                                </p:cTn>
                              </p:par>
                              <p:par>
                                <p:cTn id="683" presetID="8" presetClass="emph" presetSubtype="0" fill="hold" nodeType="withEffect">
                                  <p:stCondLst>
                                    <p:cond delay="0"/>
                                  </p:stCondLst>
                                  <p:childTnLst>
                                    <p:animRot by="-21600000">
                                      <p:cBhvr>
                                        <p:cTn id="684" dur="4500" fill="hold"/>
                                        <p:tgtEl>
                                          <p:spTgt spid="477"/>
                                        </p:tgtEl>
                                        <p:attrNameLst>
                                          <p:attrName>r</p:attrName>
                                        </p:attrNameLst>
                                      </p:cBhvr>
                                    </p:animRot>
                                  </p:childTnLst>
                                </p:cTn>
                              </p:par>
                              <p:par>
                                <p:cTn id="685" presetID="2" presetClass="entr" presetSubtype="8" fill="hold" nodeType="withEffect">
                                  <p:stCondLst>
                                    <p:cond delay="0"/>
                                  </p:stCondLst>
                                  <p:childTnLst>
                                    <p:set>
                                      <p:cBhvr>
                                        <p:cTn id="686" dur="1" fill="hold">
                                          <p:stCondLst>
                                            <p:cond delay="0"/>
                                          </p:stCondLst>
                                        </p:cTn>
                                        <p:tgtEl>
                                          <p:spTgt spid="476"/>
                                        </p:tgtEl>
                                        <p:attrNameLst>
                                          <p:attrName>style.visibility</p:attrName>
                                        </p:attrNameLst>
                                      </p:cBhvr>
                                      <p:to>
                                        <p:strVal val="visible"/>
                                      </p:to>
                                    </p:set>
                                    <p:anim calcmode="lin" valueType="num">
                                      <p:cBhvr additive="base">
                                        <p:cTn id="687" dur="4500" fill="hold"/>
                                        <p:tgtEl>
                                          <p:spTgt spid="476"/>
                                        </p:tgtEl>
                                        <p:attrNameLst>
                                          <p:attrName>ppt_x</p:attrName>
                                        </p:attrNameLst>
                                      </p:cBhvr>
                                      <p:tavLst>
                                        <p:tav tm="0">
                                          <p:val>
                                            <p:strVal val="0-#ppt_w/2"/>
                                          </p:val>
                                        </p:tav>
                                        <p:tav tm="100000">
                                          <p:val>
                                            <p:strVal val="#ppt_x"/>
                                          </p:val>
                                        </p:tav>
                                      </p:tavLst>
                                    </p:anim>
                                    <p:anim calcmode="lin" valueType="num">
                                      <p:cBhvr additive="base">
                                        <p:cTn id="688" dur="4500" fill="hold"/>
                                        <p:tgtEl>
                                          <p:spTgt spid="476"/>
                                        </p:tgtEl>
                                        <p:attrNameLst>
                                          <p:attrName>ppt_y</p:attrName>
                                        </p:attrNameLst>
                                      </p:cBhvr>
                                      <p:tavLst>
                                        <p:tav tm="0">
                                          <p:val>
                                            <p:strVal val="#ppt_y"/>
                                          </p:val>
                                        </p:tav>
                                        <p:tav tm="100000">
                                          <p:val>
                                            <p:strVal val="#ppt_y"/>
                                          </p:val>
                                        </p:tav>
                                      </p:tavLst>
                                    </p:anim>
                                  </p:childTnLst>
                                </p:cTn>
                              </p:par>
                              <p:par>
                                <p:cTn id="689" presetID="2" presetClass="exit" presetSubtype="8" fill="hold" nodeType="withEffect">
                                  <p:stCondLst>
                                    <p:cond delay="0"/>
                                  </p:stCondLst>
                                  <p:childTnLst>
                                    <p:anim calcmode="lin" valueType="num">
                                      <p:cBhvr additive="base">
                                        <p:cTn id="690" dur="4500"/>
                                        <p:tgtEl>
                                          <p:spTgt spid="476"/>
                                        </p:tgtEl>
                                        <p:attrNameLst>
                                          <p:attrName>ppt_x</p:attrName>
                                        </p:attrNameLst>
                                      </p:cBhvr>
                                      <p:tavLst>
                                        <p:tav tm="0">
                                          <p:val>
                                            <p:strVal val="ppt_x"/>
                                          </p:val>
                                        </p:tav>
                                        <p:tav tm="100000">
                                          <p:val>
                                            <p:strVal val="0-ppt_w/2"/>
                                          </p:val>
                                        </p:tav>
                                      </p:tavLst>
                                    </p:anim>
                                    <p:anim calcmode="lin" valueType="num">
                                      <p:cBhvr additive="base">
                                        <p:cTn id="691" dur="4500"/>
                                        <p:tgtEl>
                                          <p:spTgt spid="476"/>
                                        </p:tgtEl>
                                        <p:attrNameLst>
                                          <p:attrName>ppt_y</p:attrName>
                                        </p:attrNameLst>
                                      </p:cBhvr>
                                      <p:tavLst>
                                        <p:tav tm="0">
                                          <p:val>
                                            <p:strVal val="ppt_y"/>
                                          </p:val>
                                        </p:tav>
                                        <p:tav tm="100000">
                                          <p:val>
                                            <p:strVal val="ppt_y"/>
                                          </p:val>
                                        </p:tav>
                                      </p:tavLst>
                                    </p:anim>
                                    <p:set>
                                      <p:cBhvr>
                                        <p:cTn id="692" dur="1" fill="hold">
                                          <p:stCondLst>
                                            <p:cond delay="4499"/>
                                          </p:stCondLst>
                                        </p:cTn>
                                        <p:tgtEl>
                                          <p:spTgt spid="476"/>
                                        </p:tgtEl>
                                        <p:attrNameLst>
                                          <p:attrName>style.visibility</p:attrName>
                                        </p:attrNameLst>
                                      </p:cBhvr>
                                      <p:to>
                                        <p:strVal val="hidden"/>
                                      </p:to>
                                    </p:set>
                                  </p:childTnLst>
                                </p:cTn>
                              </p:par>
                              <p:par>
                                <p:cTn id="693" presetID="8" presetClass="emph" presetSubtype="0" fill="hold" nodeType="withEffect">
                                  <p:stCondLst>
                                    <p:cond delay="0"/>
                                  </p:stCondLst>
                                  <p:childTnLst>
                                    <p:animRot by="-21600000">
                                      <p:cBhvr>
                                        <p:cTn id="694" dur="4500" fill="hold"/>
                                        <p:tgtEl>
                                          <p:spTgt spid="476"/>
                                        </p:tgtEl>
                                        <p:attrNameLst>
                                          <p:attrName>r</p:attrName>
                                        </p:attrNameLst>
                                      </p:cBhvr>
                                    </p:animRot>
                                  </p:childTnLst>
                                </p:cTn>
                              </p:par>
                              <p:par>
                                <p:cTn id="695" presetID="2" presetClass="entr" presetSubtype="8" fill="hold" nodeType="withEffect">
                                  <p:stCondLst>
                                    <p:cond delay="0"/>
                                  </p:stCondLst>
                                  <p:childTnLst>
                                    <p:set>
                                      <p:cBhvr>
                                        <p:cTn id="696" dur="1" fill="hold">
                                          <p:stCondLst>
                                            <p:cond delay="0"/>
                                          </p:stCondLst>
                                        </p:cTn>
                                        <p:tgtEl>
                                          <p:spTgt spid="475"/>
                                        </p:tgtEl>
                                        <p:attrNameLst>
                                          <p:attrName>style.visibility</p:attrName>
                                        </p:attrNameLst>
                                      </p:cBhvr>
                                      <p:to>
                                        <p:strVal val="visible"/>
                                      </p:to>
                                    </p:set>
                                    <p:anim calcmode="lin" valueType="num">
                                      <p:cBhvr additive="base">
                                        <p:cTn id="697" dur="4500" fill="hold"/>
                                        <p:tgtEl>
                                          <p:spTgt spid="475"/>
                                        </p:tgtEl>
                                        <p:attrNameLst>
                                          <p:attrName>ppt_x</p:attrName>
                                        </p:attrNameLst>
                                      </p:cBhvr>
                                      <p:tavLst>
                                        <p:tav tm="0">
                                          <p:val>
                                            <p:strVal val="0-#ppt_w/2"/>
                                          </p:val>
                                        </p:tav>
                                        <p:tav tm="100000">
                                          <p:val>
                                            <p:strVal val="#ppt_x"/>
                                          </p:val>
                                        </p:tav>
                                      </p:tavLst>
                                    </p:anim>
                                    <p:anim calcmode="lin" valueType="num">
                                      <p:cBhvr additive="base">
                                        <p:cTn id="698" dur="4500" fill="hold"/>
                                        <p:tgtEl>
                                          <p:spTgt spid="475"/>
                                        </p:tgtEl>
                                        <p:attrNameLst>
                                          <p:attrName>ppt_y</p:attrName>
                                        </p:attrNameLst>
                                      </p:cBhvr>
                                      <p:tavLst>
                                        <p:tav tm="0">
                                          <p:val>
                                            <p:strVal val="#ppt_y"/>
                                          </p:val>
                                        </p:tav>
                                        <p:tav tm="100000">
                                          <p:val>
                                            <p:strVal val="#ppt_y"/>
                                          </p:val>
                                        </p:tav>
                                      </p:tavLst>
                                    </p:anim>
                                  </p:childTnLst>
                                </p:cTn>
                              </p:par>
                              <p:par>
                                <p:cTn id="699" presetID="2" presetClass="exit" presetSubtype="8" fill="hold" nodeType="withEffect">
                                  <p:stCondLst>
                                    <p:cond delay="0"/>
                                  </p:stCondLst>
                                  <p:childTnLst>
                                    <p:anim calcmode="lin" valueType="num">
                                      <p:cBhvr additive="base">
                                        <p:cTn id="700" dur="4500"/>
                                        <p:tgtEl>
                                          <p:spTgt spid="475"/>
                                        </p:tgtEl>
                                        <p:attrNameLst>
                                          <p:attrName>ppt_x</p:attrName>
                                        </p:attrNameLst>
                                      </p:cBhvr>
                                      <p:tavLst>
                                        <p:tav tm="0">
                                          <p:val>
                                            <p:strVal val="ppt_x"/>
                                          </p:val>
                                        </p:tav>
                                        <p:tav tm="100000">
                                          <p:val>
                                            <p:strVal val="0-ppt_w/2"/>
                                          </p:val>
                                        </p:tav>
                                      </p:tavLst>
                                    </p:anim>
                                    <p:anim calcmode="lin" valueType="num">
                                      <p:cBhvr additive="base">
                                        <p:cTn id="701" dur="4500"/>
                                        <p:tgtEl>
                                          <p:spTgt spid="475"/>
                                        </p:tgtEl>
                                        <p:attrNameLst>
                                          <p:attrName>ppt_y</p:attrName>
                                        </p:attrNameLst>
                                      </p:cBhvr>
                                      <p:tavLst>
                                        <p:tav tm="0">
                                          <p:val>
                                            <p:strVal val="ppt_y"/>
                                          </p:val>
                                        </p:tav>
                                        <p:tav tm="100000">
                                          <p:val>
                                            <p:strVal val="ppt_y"/>
                                          </p:val>
                                        </p:tav>
                                      </p:tavLst>
                                    </p:anim>
                                    <p:set>
                                      <p:cBhvr>
                                        <p:cTn id="702" dur="1" fill="hold">
                                          <p:stCondLst>
                                            <p:cond delay="4499"/>
                                          </p:stCondLst>
                                        </p:cTn>
                                        <p:tgtEl>
                                          <p:spTgt spid="475"/>
                                        </p:tgtEl>
                                        <p:attrNameLst>
                                          <p:attrName>style.visibility</p:attrName>
                                        </p:attrNameLst>
                                      </p:cBhvr>
                                      <p:to>
                                        <p:strVal val="hidden"/>
                                      </p:to>
                                    </p:set>
                                  </p:childTnLst>
                                </p:cTn>
                              </p:par>
                              <p:par>
                                <p:cTn id="703" presetID="8" presetClass="emph" presetSubtype="0" fill="hold" nodeType="withEffect">
                                  <p:stCondLst>
                                    <p:cond delay="0"/>
                                  </p:stCondLst>
                                  <p:childTnLst>
                                    <p:animRot by="-21600000">
                                      <p:cBhvr>
                                        <p:cTn id="704" dur="4500" fill="hold"/>
                                        <p:tgtEl>
                                          <p:spTgt spid="475"/>
                                        </p:tgtEl>
                                        <p:attrNameLst>
                                          <p:attrName>r</p:attrName>
                                        </p:attrNameLst>
                                      </p:cBhvr>
                                    </p:animRot>
                                  </p:childTnLst>
                                </p:cTn>
                              </p:par>
                              <p:par>
                                <p:cTn id="705" presetID="2" presetClass="entr" presetSubtype="8" fill="hold" nodeType="withEffect">
                                  <p:stCondLst>
                                    <p:cond delay="0"/>
                                  </p:stCondLst>
                                  <p:childTnLst>
                                    <p:set>
                                      <p:cBhvr>
                                        <p:cTn id="706" dur="1" fill="hold">
                                          <p:stCondLst>
                                            <p:cond delay="0"/>
                                          </p:stCondLst>
                                        </p:cTn>
                                        <p:tgtEl>
                                          <p:spTgt spid="474"/>
                                        </p:tgtEl>
                                        <p:attrNameLst>
                                          <p:attrName>style.visibility</p:attrName>
                                        </p:attrNameLst>
                                      </p:cBhvr>
                                      <p:to>
                                        <p:strVal val="visible"/>
                                      </p:to>
                                    </p:set>
                                    <p:anim calcmode="lin" valueType="num">
                                      <p:cBhvr additive="base">
                                        <p:cTn id="707" dur="4500" fill="hold"/>
                                        <p:tgtEl>
                                          <p:spTgt spid="474"/>
                                        </p:tgtEl>
                                        <p:attrNameLst>
                                          <p:attrName>ppt_x</p:attrName>
                                        </p:attrNameLst>
                                      </p:cBhvr>
                                      <p:tavLst>
                                        <p:tav tm="0">
                                          <p:val>
                                            <p:strVal val="0-#ppt_w/2"/>
                                          </p:val>
                                        </p:tav>
                                        <p:tav tm="100000">
                                          <p:val>
                                            <p:strVal val="#ppt_x"/>
                                          </p:val>
                                        </p:tav>
                                      </p:tavLst>
                                    </p:anim>
                                    <p:anim calcmode="lin" valueType="num">
                                      <p:cBhvr additive="base">
                                        <p:cTn id="708" dur="4500" fill="hold"/>
                                        <p:tgtEl>
                                          <p:spTgt spid="474"/>
                                        </p:tgtEl>
                                        <p:attrNameLst>
                                          <p:attrName>ppt_y</p:attrName>
                                        </p:attrNameLst>
                                      </p:cBhvr>
                                      <p:tavLst>
                                        <p:tav tm="0">
                                          <p:val>
                                            <p:strVal val="#ppt_y"/>
                                          </p:val>
                                        </p:tav>
                                        <p:tav tm="100000">
                                          <p:val>
                                            <p:strVal val="#ppt_y"/>
                                          </p:val>
                                        </p:tav>
                                      </p:tavLst>
                                    </p:anim>
                                  </p:childTnLst>
                                </p:cTn>
                              </p:par>
                              <p:par>
                                <p:cTn id="709" presetID="2" presetClass="exit" presetSubtype="8" fill="hold" nodeType="withEffect">
                                  <p:stCondLst>
                                    <p:cond delay="0"/>
                                  </p:stCondLst>
                                  <p:childTnLst>
                                    <p:anim calcmode="lin" valueType="num">
                                      <p:cBhvr additive="base">
                                        <p:cTn id="710" dur="4500"/>
                                        <p:tgtEl>
                                          <p:spTgt spid="474"/>
                                        </p:tgtEl>
                                        <p:attrNameLst>
                                          <p:attrName>ppt_x</p:attrName>
                                        </p:attrNameLst>
                                      </p:cBhvr>
                                      <p:tavLst>
                                        <p:tav tm="0">
                                          <p:val>
                                            <p:strVal val="ppt_x"/>
                                          </p:val>
                                        </p:tav>
                                        <p:tav tm="100000">
                                          <p:val>
                                            <p:strVal val="0-ppt_w/2"/>
                                          </p:val>
                                        </p:tav>
                                      </p:tavLst>
                                    </p:anim>
                                    <p:anim calcmode="lin" valueType="num">
                                      <p:cBhvr additive="base">
                                        <p:cTn id="711" dur="4500"/>
                                        <p:tgtEl>
                                          <p:spTgt spid="474"/>
                                        </p:tgtEl>
                                        <p:attrNameLst>
                                          <p:attrName>ppt_y</p:attrName>
                                        </p:attrNameLst>
                                      </p:cBhvr>
                                      <p:tavLst>
                                        <p:tav tm="0">
                                          <p:val>
                                            <p:strVal val="ppt_y"/>
                                          </p:val>
                                        </p:tav>
                                        <p:tav tm="100000">
                                          <p:val>
                                            <p:strVal val="ppt_y"/>
                                          </p:val>
                                        </p:tav>
                                      </p:tavLst>
                                    </p:anim>
                                    <p:set>
                                      <p:cBhvr>
                                        <p:cTn id="712" dur="1" fill="hold">
                                          <p:stCondLst>
                                            <p:cond delay="4499"/>
                                          </p:stCondLst>
                                        </p:cTn>
                                        <p:tgtEl>
                                          <p:spTgt spid="474"/>
                                        </p:tgtEl>
                                        <p:attrNameLst>
                                          <p:attrName>style.visibility</p:attrName>
                                        </p:attrNameLst>
                                      </p:cBhvr>
                                      <p:to>
                                        <p:strVal val="hidden"/>
                                      </p:to>
                                    </p:set>
                                  </p:childTnLst>
                                </p:cTn>
                              </p:par>
                              <p:par>
                                <p:cTn id="713" presetID="8" presetClass="emph" presetSubtype="0" fill="hold" nodeType="withEffect">
                                  <p:stCondLst>
                                    <p:cond delay="0"/>
                                  </p:stCondLst>
                                  <p:childTnLst>
                                    <p:animRot by="-21600000">
                                      <p:cBhvr>
                                        <p:cTn id="714" dur="4500" fill="hold"/>
                                        <p:tgtEl>
                                          <p:spTgt spid="474"/>
                                        </p:tgtEl>
                                        <p:attrNameLst>
                                          <p:attrName>r</p:attrName>
                                        </p:attrNameLst>
                                      </p:cBhvr>
                                    </p:animRot>
                                  </p:childTnLst>
                                </p:cTn>
                              </p:par>
                              <p:par>
                                <p:cTn id="715" presetID="2" presetClass="entr" presetSubtype="8" fill="hold" nodeType="withEffect">
                                  <p:stCondLst>
                                    <p:cond delay="0"/>
                                  </p:stCondLst>
                                  <p:childTnLst>
                                    <p:set>
                                      <p:cBhvr>
                                        <p:cTn id="716" dur="1" fill="hold">
                                          <p:stCondLst>
                                            <p:cond delay="0"/>
                                          </p:stCondLst>
                                        </p:cTn>
                                        <p:tgtEl>
                                          <p:spTgt spid="487"/>
                                        </p:tgtEl>
                                        <p:attrNameLst>
                                          <p:attrName>style.visibility</p:attrName>
                                        </p:attrNameLst>
                                      </p:cBhvr>
                                      <p:to>
                                        <p:strVal val="visible"/>
                                      </p:to>
                                    </p:set>
                                    <p:anim calcmode="lin" valueType="num">
                                      <p:cBhvr additive="base">
                                        <p:cTn id="717" dur="4500" fill="hold"/>
                                        <p:tgtEl>
                                          <p:spTgt spid="487"/>
                                        </p:tgtEl>
                                        <p:attrNameLst>
                                          <p:attrName>ppt_x</p:attrName>
                                        </p:attrNameLst>
                                      </p:cBhvr>
                                      <p:tavLst>
                                        <p:tav tm="0">
                                          <p:val>
                                            <p:strVal val="0-#ppt_w/2"/>
                                          </p:val>
                                        </p:tav>
                                        <p:tav tm="100000">
                                          <p:val>
                                            <p:strVal val="#ppt_x"/>
                                          </p:val>
                                        </p:tav>
                                      </p:tavLst>
                                    </p:anim>
                                    <p:anim calcmode="lin" valueType="num">
                                      <p:cBhvr additive="base">
                                        <p:cTn id="718" dur="4500" fill="hold"/>
                                        <p:tgtEl>
                                          <p:spTgt spid="487"/>
                                        </p:tgtEl>
                                        <p:attrNameLst>
                                          <p:attrName>ppt_y</p:attrName>
                                        </p:attrNameLst>
                                      </p:cBhvr>
                                      <p:tavLst>
                                        <p:tav tm="0">
                                          <p:val>
                                            <p:strVal val="#ppt_y"/>
                                          </p:val>
                                        </p:tav>
                                        <p:tav tm="100000">
                                          <p:val>
                                            <p:strVal val="#ppt_y"/>
                                          </p:val>
                                        </p:tav>
                                      </p:tavLst>
                                    </p:anim>
                                  </p:childTnLst>
                                </p:cTn>
                              </p:par>
                              <p:par>
                                <p:cTn id="719" presetID="2" presetClass="exit" presetSubtype="8" fill="hold" nodeType="withEffect">
                                  <p:stCondLst>
                                    <p:cond delay="0"/>
                                  </p:stCondLst>
                                  <p:childTnLst>
                                    <p:anim calcmode="lin" valueType="num">
                                      <p:cBhvr additive="base">
                                        <p:cTn id="720" dur="4500"/>
                                        <p:tgtEl>
                                          <p:spTgt spid="487"/>
                                        </p:tgtEl>
                                        <p:attrNameLst>
                                          <p:attrName>ppt_x</p:attrName>
                                        </p:attrNameLst>
                                      </p:cBhvr>
                                      <p:tavLst>
                                        <p:tav tm="0">
                                          <p:val>
                                            <p:strVal val="ppt_x"/>
                                          </p:val>
                                        </p:tav>
                                        <p:tav tm="100000">
                                          <p:val>
                                            <p:strVal val="0-ppt_w/2"/>
                                          </p:val>
                                        </p:tav>
                                      </p:tavLst>
                                    </p:anim>
                                    <p:anim calcmode="lin" valueType="num">
                                      <p:cBhvr additive="base">
                                        <p:cTn id="721" dur="4500"/>
                                        <p:tgtEl>
                                          <p:spTgt spid="487"/>
                                        </p:tgtEl>
                                        <p:attrNameLst>
                                          <p:attrName>ppt_y</p:attrName>
                                        </p:attrNameLst>
                                      </p:cBhvr>
                                      <p:tavLst>
                                        <p:tav tm="0">
                                          <p:val>
                                            <p:strVal val="ppt_y"/>
                                          </p:val>
                                        </p:tav>
                                        <p:tav tm="100000">
                                          <p:val>
                                            <p:strVal val="ppt_y"/>
                                          </p:val>
                                        </p:tav>
                                      </p:tavLst>
                                    </p:anim>
                                    <p:set>
                                      <p:cBhvr>
                                        <p:cTn id="722" dur="1" fill="hold">
                                          <p:stCondLst>
                                            <p:cond delay="4499"/>
                                          </p:stCondLst>
                                        </p:cTn>
                                        <p:tgtEl>
                                          <p:spTgt spid="487"/>
                                        </p:tgtEl>
                                        <p:attrNameLst>
                                          <p:attrName>style.visibility</p:attrName>
                                        </p:attrNameLst>
                                      </p:cBhvr>
                                      <p:to>
                                        <p:strVal val="hidden"/>
                                      </p:to>
                                    </p:set>
                                  </p:childTnLst>
                                </p:cTn>
                              </p:par>
                              <p:par>
                                <p:cTn id="723" presetID="8" presetClass="emph" presetSubtype="0" fill="hold" nodeType="withEffect">
                                  <p:stCondLst>
                                    <p:cond delay="0"/>
                                  </p:stCondLst>
                                  <p:childTnLst>
                                    <p:animRot by="-21600000">
                                      <p:cBhvr>
                                        <p:cTn id="724" dur="4500" fill="hold"/>
                                        <p:tgtEl>
                                          <p:spTgt spid="487"/>
                                        </p:tgtEl>
                                        <p:attrNameLst>
                                          <p:attrName>r</p:attrName>
                                        </p:attrNameLst>
                                      </p:cBhvr>
                                    </p:animRot>
                                  </p:childTnLst>
                                </p:cTn>
                              </p:par>
                              <p:par>
                                <p:cTn id="725" presetID="2" presetClass="entr" presetSubtype="8" fill="hold" nodeType="withEffect">
                                  <p:stCondLst>
                                    <p:cond delay="0"/>
                                  </p:stCondLst>
                                  <p:childTnLst>
                                    <p:set>
                                      <p:cBhvr>
                                        <p:cTn id="726" dur="1" fill="hold">
                                          <p:stCondLst>
                                            <p:cond delay="0"/>
                                          </p:stCondLst>
                                        </p:cTn>
                                        <p:tgtEl>
                                          <p:spTgt spid="486"/>
                                        </p:tgtEl>
                                        <p:attrNameLst>
                                          <p:attrName>style.visibility</p:attrName>
                                        </p:attrNameLst>
                                      </p:cBhvr>
                                      <p:to>
                                        <p:strVal val="visible"/>
                                      </p:to>
                                    </p:set>
                                    <p:anim calcmode="lin" valueType="num">
                                      <p:cBhvr additive="base">
                                        <p:cTn id="727" dur="4500" fill="hold"/>
                                        <p:tgtEl>
                                          <p:spTgt spid="486"/>
                                        </p:tgtEl>
                                        <p:attrNameLst>
                                          <p:attrName>ppt_x</p:attrName>
                                        </p:attrNameLst>
                                      </p:cBhvr>
                                      <p:tavLst>
                                        <p:tav tm="0">
                                          <p:val>
                                            <p:strVal val="0-#ppt_w/2"/>
                                          </p:val>
                                        </p:tav>
                                        <p:tav tm="100000">
                                          <p:val>
                                            <p:strVal val="#ppt_x"/>
                                          </p:val>
                                        </p:tav>
                                      </p:tavLst>
                                    </p:anim>
                                    <p:anim calcmode="lin" valueType="num">
                                      <p:cBhvr additive="base">
                                        <p:cTn id="728" dur="4500" fill="hold"/>
                                        <p:tgtEl>
                                          <p:spTgt spid="486"/>
                                        </p:tgtEl>
                                        <p:attrNameLst>
                                          <p:attrName>ppt_y</p:attrName>
                                        </p:attrNameLst>
                                      </p:cBhvr>
                                      <p:tavLst>
                                        <p:tav tm="0">
                                          <p:val>
                                            <p:strVal val="#ppt_y"/>
                                          </p:val>
                                        </p:tav>
                                        <p:tav tm="100000">
                                          <p:val>
                                            <p:strVal val="#ppt_y"/>
                                          </p:val>
                                        </p:tav>
                                      </p:tavLst>
                                    </p:anim>
                                  </p:childTnLst>
                                </p:cTn>
                              </p:par>
                              <p:par>
                                <p:cTn id="729" presetID="2" presetClass="exit" presetSubtype="8" fill="hold" nodeType="withEffect">
                                  <p:stCondLst>
                                    <p:cond delay="0"/>
                                  </p:stCondLst>
                                  <p:childTnLst>
                                    <p:anim calcmode="lin" valueType="num">
                                      <p:cBhvr additive="base">
                                        <p:cTn id="730" dur="4500"/>
                                        <p:tgtEl>
                                          <p:spTgt spid="486"/>
                                        </p:tgtEl>
                                        <p:attrNameLst>
                                          <p:attrName>ppt_x</p:attrName>
                                        </p:attrNameLst>
                                      </p:cBhvr>
                                      <p:tavLst>
                                        <p:tav tm="0">
                                          <p:val>
                                            <p:strVal val="ppt_x"/>
                                          </p:val>
                                        </p:tav>
                                        <p:tav tm="100000">
                                          <p:val>
                                            <p:strVal val="0-ppt_w/2"/>
                                          </p:val>
                                        </p:tav>
                                      </p:tavLst>
                                    </p:anim>
                                    <p:anim calcmode="lin" valueType="num">
                                      <p:cBhvr additive="base">
                                        <p:cTn id="731" dur="4500"/>
                                        <p:tgtEl>
                                          <p:spTgt spid="486"/>
                                        </p:tgtEl>
                                        <p:attrNameLst>
                                          <p:attrName>ppt_y</p:attrName>
                                        </p:attrNameLst>
                                      </p:cBhvr>
                                      <p:tavLst>
                                        <p:tav tm="0">
                                          <p:val>
                                            <p:strVal val="ppt_y"/>
                                          </p:val>
                                        </p:tav>
                                        <p:tav tm="100000">
                                          <p:val>
                                            <p:strVal val="ppt_y"/>
                                          </p:val>
                                        </p:tav>
                                      </p:tavLst>
                                    </p:anim>
                                    <p:set>
                                      <p:cBhvr>
                                        <p:cTn id="732" dur="1" fill="hold">
                                          <p:stCondLst>
                                            <p:cond delay="4499"/>
                                          </p:stCondLst>
                                        </p:cTn>
                                        <p:tgtEl>
                                          <p:spTgt spid="486"/>
                                        </p:tgtEl>
                                        <p:attrNameLst>
                                          <p:attrName>style.visibility</p:attrName>
                                        </p:attrNameLst>
                                      </p:cBhvr>
                                      <p:to>
                                        <p:strVal val="hidden"/>
                                      </p:to>
                                    </p:set>
                                  </p:childTnLst>
                                </p:cTn>
                              </p:par>
                              <p:par>
                                <p:cTn id="733" presetID="8" presetClass="emph" presetSubtype="0" fill="hold" nodeType="withEffect">
                                  <p:stCondLst>
                                    <p:cond delay="0"/>
                                  </p:stCondLst>
                                  <p:childTnLst>
                                    <p:animRot by="-21600000">
                                      <p:cBhvr>
                                        <p:cTn id="734" dur="4500" fill="hold"/>
                                        <p:tgtEl>
                                          <p:spTgt spid="486"/>
                                        </p:tgtEl>
                                        <p:attrNameLst>
                                          <p:attrName>r</p:attrName>
                                        </p:attrNameLst>
                                      </p:cBhvr>
                                    </p:animRot>
                                  </p:childTnLst>
                                </p:cTn>
                              </p:par>
                              <p:par>
                                <p:cTn id="735" presetID="2" presetClass="entr" presetSubtype="8" fill="hold" nodeType="withEffect">
                                  <p:stCondLst>
                                    <p:cond delay="0"/>
                                  </p:stCondLst>
                                  <p:childTnLst>
                                    <p:set>
                                      <p:cBhvr>
                                        <p:cTn id="736" dur="1" fill="hold">
                                          <p:stCondLst>
                                            <p:cond delay="0"/>
                                          </p:stCondLst>
                                        </p:cTn>
                                        <p:tgtEl>
                                          <p:spTgt spid="485"/>
                                        </p:tgtEl>
                                        <p:attrNameLst>
                                          <p:attrName>style.visibility</p:attrName>
                                        </p:attrNameLst>
                                      </p:cBhvr>
                                      <p:to>
                                        <p:strVal val="visible"/>
                                      </p:to>
                                    </p:set>
                                    <p:anim calcmode="lin" valueType="num">
                                      <p:cBhvr additive="base">
                                        <p:cTn id="737" dur="4500" fill="hold"/>
                                        <p:tgtEl>
                                          <p:spTgt spid="485"/>
                                        </p:tgtEl>
                                        <p:attrNameLst>
                                          <p:attrName>ppt_x</p:attrName>
                                        </p:attrNameLst>
                                      </p:cBhvr>
                                      <p:tavLst>
                                        <p:tav tm="0">
                                          <p:val>
                                            <p:strVal val="0-#ppt_w/2"/>
                                          </p:val>
                                        </p:tav>
                                        <p:tav tm="100000">
                                          <p:val>
                                            <p:strVal val="#ppt_x"/>
                                          </p:val>
                                        </p:tav>
                                      </p:tavLst>
                                    </p:anim>
                                    <p:anim calcmode="lin" valueType="num">
                                      <p:cBhvr additive="base">
                                        <p:cTn id="738" dur="4500" fill="hold"/>
                                        <p:tgtEl>
                                          <p:spTgt spid="485"/>
                                        </p:tgtEl>
                                        <p:attrNameLst>
                                          <p:attrName>ppt_y</p:attrName>
                                        </p:attrNameLst>
                                      </p:cBhvr>
                                      <p:tavLst>
                                        <p:tav tm="0">
                                          <p:val>
                                            <p:strVal val="#ppt_y"/>
                                          </p:val>
                                        </p:tav>
                                        <p:tav tm="100000">
                                          <p:val>
                                            <p:strVal val="#ppt_y"/>
                                          </p:val>
                                        </p:tav>
                                      </p:tavLst>
                                    </p:anim>
                                  </p:childTnLst>
                                </p:cTn>
                              </p:par>
                              <p:par>
                                <p:cTn id="739" presetID="2" presetClass="exit" presetSubtype="8" fill="hold" nodeType="withEffect">
                                  <p:stCondLst>
                                    <p:cond delay="0"/>
                                  </p:stCondLst>
                                  <p:childTnLst>
                                    <p:anim calcmode="lin" valueType="num">
                                      <p:cBhvr additive="base">
                                        <p:cTn id="740" dur="4500"/>
                                        <p:tgtEl>
                                          <p:spTgt spid="485"/>
                                        </p:tgtEl>
                                        <p:attrNameLst>
                                          <p:attrName>ppt_x</p:attrName>
                                        </p:attrNameLst>
                                      </p:cBhvr>
                                      <p:tavLst>
                                        <p:tav tm="0">
                                          <p:val>
                                            <p:strVal val="ppt_x"/>
                                          </p:val>
                                        </p:tav>
                                        <p:tav tm="100000">
                                          <p:val>
                                            <p:strVal val="0-ppt_w/2"/>
                                          </p:val>
                                        </p:tav>
                                      </p:tavLst>
                                    </p:anim>
                                    <p:anim calcmode="lin" valueType="num">
                                      <p:cBhvr additive="base">
                                        <p:cTn id="741" dur="4500"/>
                                        <p:tgtEl>
                                          <p:spTgt spid="485"/>
                                        </p:tgtEl>
                                        <p:attrNameLst>
                                          <p:attrName>ppt_y</p:attrName>
                                        </p:attrNameLst>
                                      </p:cBhvr>
                                      <p:tavLst>
                                        <p:tav tm="0">
                                          <p:val>
                                            <p:strVal val="ppt_y"/>
                                          </p:val>
                                        </p:tav>
                                        <p:tav tm="100000">
                                          <p:val>
                                            <p:strVal val="ppt_y"/>
                                          </p:val>
                                        </p:tav>
                                      </p:tavLst>
                                    </p:anim>
                                    <p:set>
                                      <p:cBhvr>
                                        <p:cTn id="742" dur="1" fill="hold">
                                          <p:stCondLst>
                                            <p:cond delay="4499"/>
                                          </p:stCondLst>
                                        </p:cTn>
                                        <p:tgtEl>
                                          <p:spTgt spid="485"/>
                                        </p:tgtEl>
                                        <p:attrNameLst>
                                          <p:attrName>style.visibility</p:attrName>
                                        </p:attrNameLst>
                                      </p:cBhvr>
                                      <p:to>
                                        <p:strVal val="hidden"/>
                                      </p:to>
                                    </p:set>
                                  </p:childTnLst>
                                </p:cTn>
                              </p:par>
                              <p:par>
                                <p:cTn id="743" presetID="8" presetClass="emph" presetSubtype="0" fill="hold" nodeType="withEffect">
                                  <p:stCondLst>
                                    <p:cond delay="0"/>
                                  </p:stCondLst>
                                  <p:childTnLst>
                                    <p:animRot by="-21600000">
                                      <p:cBhvr>
                                        <p:cTn id="744" dur="4500" fill="hold"/>
                                        <p:tgtEl>
                                          <p:spTgt spid="485"/>
                                        </p:tgtEl>
                                        <p:attrNameLst>
                                          <p:attrName>r</p:attrName>
                                        </p:attrNameLst>
                                      </p:cBhvr>
                                    </p:animRot>
                                  </p:childTnLst>
                                </p:cTn>
                              </p:par>
                              <p:par>
                                <p:cTn id="745" presetID="2" presetClass="entr" presetSubtype="8" fill="hold" nodeType="withEffect">
                                  <p:stCondLst>
                                    <p:cond delay="0"/>
                                  </p:stCondLst>
                                  <p:childTnLst>
                                    <p:set>
                                      <p:cBhvr>
                                        <p:cTn id="746" dur="1" fill="hold">
                                          <p:stCondLst>
                                            <p:cond delay="0"/>
                                          </p:stCondLst>
                                        </p:cTn>
                                        <p:tgtEl>
                                          <p:spTgt spid="484"/>
                                        </p:tgtEl>
                                        <p:attrNameLst>
                                          <p:attrName>style.visibility</p:attrName>
                                        </p:attrNameLst>
                                      </p:cBhvr>
                                      <p:to>
                                        <p:strVal val="visible"/>
                                      </p:to>
                                    </p:set>
                                    <p:anim calcmode="lin" valueType="num">
                                      <p:cBhvr additive="base">
                                        <p:cTn id="747" dur="4500" fill="hold"/>
                                        <p:tgtEl>
                                          <p:spTgt spid="484"/>
                                        </p:tgtEl>
                                        <p:attrNameLst>
                                          <p:attrName>ppt_x</p:attrName>
                                        </p:attrNameLst>
                                      </p:cBhvr>
                                      <p:tavLst>
                                        <p:tav tm="0">
                                          <p:val>
                                            <p:strVal val="0-#ppt_w/2"/>
                                          </p:val>
                                        </p:tav>
                                        <p:tav tm="100000">
                                          <p:val>
                                            <p:strVal val="#ppt_x"/>
                                          </p:val>
                                        </p:tav>
                                      </p:tavLst>
                                    </p:anim>
                                    <p:anim calcmode="lin" valueType="num">
                                      <p:cBhvr additive="base">
                                        <p:cTn id="748" dur="4500" fill="hold"/>
                                        <p:tgtEl>
                                          <p:spTgt spid="484"/>
                                        </p:tgtEl>
                                        <p:attrNameLst>
                                          <p:attrName>ppt_y</p:attrName>
                                        </p:attrNameLst>
                                      </p:cBhvr>
                                      <p:tavLst>
                                        <p:tav tm="0">
                                          <p:val>
                                            <p:strVal val="#ppt_y"/>
                                          </p:val>
                                        </p:tav>
                                        <p:tav tm="100000">
                                          <p:val>
                                            <p:strVal val="#ppt_y"/>
                                          </p:val>
                                        </p:tav>
                                      </p:tavLst>
                                    </p:anim>
                                  </p:childTnLst>
                                </p:cTn>
                              </p:par>
                              <p:par>
                                <p:cTn id="749" presetID="2" presetClass="exit" presetSubtype="8" fill="hold" nodeType="withEffect">
                                  <p:stCondLst>
                                    <p:cond delay="0"/>
                                  </p:stCondLst>
                                  <p:childTnLst>
                                    <p:anim calcmode="lin" valueType="num">
                                      <p:cBhvr additive="base">
                                        <p:cTn id="750" dur="4500"/>
                                        <p:tgtEl>
                                          <p:spTgt spid="484"/>
                                        </p:tgtEl>
                                        <p:attrNameLst>
                                          <p:attrName>ppt_x</p:attrName>
                                        </p:attrNameLst>
                                      </p:cBhvr>
                                      <p:tavLst>
                                        <p:tav tm="0">
                                          <p:val>
                                            <p:strVal val="ppt_x"/>
                                          </p:val>
                                        </p:tav>
                                        <p:tav tm="100000">
                                          <p:val>
                                            <p:strVal val="0-ppt_w/2"/>
                                          </p:val>
                                        </p:tav>
                                      </p:tavLst>
                                    </p:anim>
                                    <p:anim calcmode="lin" valueType="num">
                                      <p:cBhvr additive="base">
                                        <p:cTn id="751" dur="4500"/>
                                        <p:tgtEl>
                                          <p:spTgt spid="484"/>
                                        </p:tgtEl>
                                        <p:attrNameLst>
                                          <p:attrName>ppt_y</p:attrName>
                                        </p:attrNameLst>
                                      </p:cBhvr>
                                      <p:tavLst>
                                        <p:tav tm="0">
                                          <p:val>
                                            <p:strVal val="ppt_y"/>
                                          </p:val>
                                        </p:tav>
                                        <p:tav tm="100000">
                                          <p:val>
                                            <p:strVal val="ppt_y"/>
                                          </p:val>
                                        </p:tav>
                                      </p:tavLst>
                                    </p:anim>
                                    <p:set>
                                      <p:cBhvr>
                                        <p:cTn id="752" dur="1" fill="hold">
                                          <p:stCondLst>
                                            <p:cond delay="4499"/>
                                          </p:stCondLst>
                                        </p:cTn>
                                        <p:tgtEl>
                                          <p:spTgt spid="484"/>
                                        </p:tgtEl>
                                        <p:attrNameLst>
                                          <p:attrName>style.visibility</p:attrName>
                                        </p:attrNameLst>
                                      </p:cBhvr>
                                      <p:to>
                                        <p:strVal val="hidden"/>
                                      </p:to>
                                    </p:set>
                                  </p:childTnLst>
                                </p:cTn>
                              </p:par>
                              <p:par>
                                <p:cTn id="753" presetID="8" presetClass="emph" presetSubtype="0" fill="hold" nodeType="withEffect">
                                  <p:stCondLst>
                                    <p:cond delay="0"/>
                                  </p:stCondLst>
                                  <p:childTnLst>
                                    <p:animRot by="-21600000">
                                      <p:cBhvr>
                                        <p:cTn id="754" dur="4500" fill="hold"/>
                                        <p:tgtEl>
                                          <p:spTgt spid="484"/>
                                        </p:tgtEl>
                                        <p:attrNameLst>
                                          <p:attrName>r</p:attrName>
                                        </p:attrNameLst>
                                      </p:cBhvr>
                                    </p:animRot>
                                  </p:childTnLst>
                                </p:cTn>
                              </p:par>
                              <p:par>
                                <p:cTn id="755" presetID="2" presetClass="entr" presetSubtype="8" fill="hold" nodeType="withEffect">
                                  <p:stCondLst>
                                    <p:cond delay="0"/>
                                  </p:stCondLst>
                                  <p:childTnLst>
                                    <p:set>
                                      <p:cBhvr>
                                        <p:cTn id="756" dur="1" fill="hold">
                                          <p:stCondLst>
                                            <p:cond delay="0"/>
                                          </p:stCondLst>
                                        </p:cTn>
                                        <p:tgtEl>
                                          <p:spTgt spid="483"/>
                                        </p:tgtEl>
                                        <p:attrNameLst>
                                          <p:attrName>style.visibility</p:attrName>
                                        </p:attrNameLst>
                                      </p:cBhvr>
                                      <p:to>
                                        <p:strVal val="visible"/>
                                      </p:to>
                                    </p:set>
                                    <p:anim calcmode="lin" valueType="num">
                                      <p:cBhvr additive="base">
                                        <p:cTn id="757" dur="4500" fill="hold"/>
                                        <p:tgtEl>
                                          <p:spTgt spid="483"/>
                                        </p:tgtEl>
                                        <p:attrNameLst>
                                          <p:attrName>ppt_x</p:attrName>
                                        </p:attrNameLst>
                                      </p:cBhvr>
                                      <p:tavLst>
                                        <p:tav tm="0">
                                          <p:val>
                                            <p:strVal val="0-#ppt_w/2"/>
                                          </p:val>
                                        </p:tav>
                                        <p:tav tm="100000">
                                          <p:val>
                                            <p:strVal val="#ppt_x"/>
                                          </p:val>
                                        </p:tav>
                                      </p:tavLst>
                                    </p:anim>
                                    <p:anim calcmode="lin" valueType="num">
                                      <p:cBhvr additive="base">
                                        <p:cTn id="758" dur="4500" fill="hold"/>
                                        <p:tgtEl>
                                          <p:spTgt spid="483"/>
                                        </p:tgtEl>
                                        <p:attrNameLst>
                                          <p:attrName>ppt_y</p:attrName>
                                        </p:attrNameLst>
                                      </p:cBhvr>
                                      <p:tavLst>
                                        <p:tav tm="0">
                                          <p:val>
                                            <p:strVal val="#ppt_y"/>
                                          </p:val>
                                        </p:tav>
                                        <p:tav tm="100000">
                                          <p:val>
                                            <p:strVal val="#ppt_y"/>
                                          </p:val>
                                        </p:tav>
                                      </p:tavLst>
                                    </p:anim>
                                  </p:childTnLst>
                                </p:cTn>
                              </p:par>
                              <p:par>
                                <p:cTn id="759" presetID="2" presetClass="exit" presetSubtype="8" fill="hold" nodeType="withEffect">
                                  <p:stCondLst>
                                    <p:cond delay="0"/>
                                  </p:stCondLst>
                                  <p:childTnLst>
                                    <p:anim calcmode="lin" valueType="num">
                                      <p:cBhvr additive="base">
                                        <p:cTn id="760" dur="4500"/>
                                        <p:tgtEl>
                                          <p:spTgt spid="483"/>
                                        </p:tgtEl>
                                        <p:attrNameLst>
                                          <p:attrName>ppt_x</p:attrName>
                                        </p:attrNameLst>
                                      </p:cBhvr>
                                      <p:tavLst>
                                        <p:tav tm="0">
                                          <p:val>
                                            <p:strVal val="ppt_x"/>
                                          </p:val>
                                        </p:tav>
                                        <p:tav tm="100000">
                                          <p:val>
                                            <p:strVal val="0-ppt_w/2"/>
                                          </p:val>
                                        </p:tav>
                                      </p:tavLst>
                                    </p:anim>
                                    <p:anim calcmode="lin" valueType="num">
                                      <p:cBhvr additive="base">
                                        <p:cTn id="761" dur="4500"/>
                                        <p:tgtEl>
                                          <p:spTgt spid="483"/>
                                        </p:tgtEl>
                                        <p:attrNameLst>
                                          <p:attrName>ppt_y</p:attrName>
                                        </p:attrNameLst>
                                      </p:cBhvr>
                                      <p:tavLst>
                                        <p:tav tm="0">
                                          <p:val>
                                            <p:strVal val="ppt_y"/>
                                          </p:val>
                                        </p:tav>
                                        <p:tav tm="100000">
                                          <p:val>
                                            <p:strVal val="ppt_y"/>
                                          </p:val>
                                        </p:tav>
                                      </p:tavLst>
                                    </p:anim>
                                    <p:set>
                                      <p:cBhvr>
                                        <p:cTn id="762" dur="1" fill="hold">
                                          <p:stCondLst>
                                            <p:cond delay="4499"/>
                                          </p:stCondLst>
                                        </p:cTn>
                                        <p:tgtEl>
                                          <p:spTgt spid="483"/>
                                        </p:tgtEl>
                                        <p:attrNameLst>
                                          <p:attrName>style.visibility</p:attrName>
                                        </p:attrNameLst>
                                      </p:cBhvr>
                                      <p:to>
                                        <p:strVal val="hidden"/>
                                      </p:to>
                                    </p:set>
                                  </p:childTnLst>
                                </p:cTn>
                              </p:par>
                              <p:par>
                                <p:cTn id="763" presetID="8" presetClass="emph" presetSubtype="0" fill="hold" nodeType="withEffect">
                                  <p:stCondLst>
                                    <p:cond delay="0"/>
                                  </p:stCondLst>
                                  <p:childTnLst>
                                    <p:animRot by="-21600000">
                                      <p:cBhvr>
                                        <p:cTn id="764" dur="4500" fill="hold"/>
                                        <p:tgtEl>
                                          <p:spTgt spid="483"/>
                                        </p:tgtEl>
                                        <p:attrNameLst>
                                          <p:attrName>r</p:attrName>
                                        </p:attrNameLst>
                                      </p:cBhvr>
                                    </p:animRot>
                                  </p:childTnLst>
                                </p:cTn>
                              </p:par>
                              <p:par>
                                <p:cTn id="765" presetID="2" presetClass="entr" presetSubtype="8" fill="hold" nodeType="withEffect">
                                  <p:stCondLst>
                                    <p:cond delay="0"/>
                                  </p:stCondLst>
                                  <p:childTnLst>
                                    <p:set>
                                      <p:cBhvr>
                                        <p:cTn id="766" dur="1" fill="hold">
                                          <p:stCondLst>
                                            <p:cond delay="0"/>
                                          </p:stCondLst>
                                        </p:cTn>
                                        <p:tgtEl>
                                          <p:spTgt spid="482"/>
                                        </p:tgtEl>
                                        <p:attrNameLst>
                                          <p:attrName>style.visibility</p:attrName>
                                        </p:attrNameLst>
                                      </p:cBhvr>
                                      <p:to>
                                        <p:strVal val="visible"/>
                                      </p:to>
                                    </p:set>
                                    <p:anim calcmode="lin" valueType="num">
                                      <p:cBhvr additive="base">
                                        <p:cTn id="767" dur="4500" fill="hold"/>
                                        <p:tgtEl>
                                          <p:spTgt spid="482"/>
                                        </p:tgtEl>
                                        <p:attrNameLst>
                                          <p:attrName>ppt_x</p:attrName>
                                        </p:attrNameLst>
                                      </p:cBhvr>
                                      <p:tavLst>
                                        <p:tav tm="0">
                                          <p:val>
                                            <p:strVal val="0-#ppt_w/2"/>
                                          </p:val>
                                        </p:tav>
                                        <p:tav tm="100000">
                                          <p:val>
                                            <p:strVal val="#ppt_x"/>
                                          </p:val>
                                        </p:tav>
                                      </p:tavLst>
                                    </p:anim>
                                    <p:anim calcmode="lin" valueType="num">
                                      <p:cBhvr additive="base">
                                        <p:cTn id="768" dur="4500" fill="hold"/>
                                        <p:tgtEl>
                                          <p:spTgt spid="482"/>
                                        </p:tgtEl>
                                        <p:attrNameLst>
                                          <p:attrName>ppt_y</p:attrName>
                                        </p:attrNameLst>
                                      </p:cBhvr>
                                      <p:tavLst>
                                        <p:tav tm="0">
                                          <p:val>
                                            <p:strVal val="#ppt_y"/>
                                          </p:val>
                                        </p:tav>
                                        <p:tav tm="100000">
                                          <p:val>
                                            <p:strVal val="#ppt_y"/>
                                          </p:val>
                                        </p:tav>
                                      </p:tavLst>
                                    </p:anim>
                                  </p:childTnLst>
                                </p:cTn>
                              </p:par>
                              <p:par>
                                <p:cTn id="769" presetID="2" presetClass="exit" presetSubtype="8" fill="hold" nodeType="withEffect">
                                  <p:stCondLst>
                                    <p:cond delay="0"/>
                                  </p:stCondLst>
                                  <p:childTnLst>
                                    <p:anim calcmode="lin" valueType="num">
                                      <p:cBhvr additive="base">
                                        <p:cTn id="770" dur="4500"/>
                                        <p:tgtEl>
                                          <p:spTgt spid="482"/>
                                        </p:tgtEl>
                                        <p:attrNameLst>
                                          <p:attrName>ppt_x</p:attrName>
                                        </p:attrNameLst>
                                      </p:cBhvr>
                                      <p:tavLst>
                                        <p:tav tm="0">
                                          <p:val>
                                            <p:strVal val="ppt_x"/>
                                          </p:val>
                                        </p:tav>
                                        <p:tav tm="100000">
                                          <p:val>
                                            <p:strVal val="0-ppt_w/2"/>
                                          </p:val>
                                        </p:tav>
                                      </p:tavLst>
                                    </p:anim>
                                    <p:anim calcmode="lin" valueType="num">
                                      <p:cBhvr additive="base">
                                        <p:cTn id="771" dur="4500"/>
                                        <p:tgtEl>
                                          <p:spTgt spid="482"/>
                                        </p:tgtEl>
                                        <p:attrNameLst>
                                          <p:attrName>ppt_y</p:attrName>
                                        </p:attrNameLst>
                                      </p:cBhvr>
                                      <p:tavLst>
                                        <p:tav tm="0">
                                          <p:val>
                                            <p:strVal val="ppt_y"/>
                                          </p:val>
                                        </p:tav>
                                        <p:tav tm="100000">
                                          <p:val>
                                            <p:strVal val="ppt_y"/>
                                          </p:val>
                                        </p:tav>
                                      </p:tavLst>
                                    </p:anim>
                                    <p:set>
                                      <p:cBhvr>
                                        <p:cTn id="772" dur="1" fill="hold">
                                          <p:stCondLst>
                                            <p:cond delay="4499"/>
                                          </p:stCondLst>
                                        </p:cTn>
                                        <p:tgtEl>
                                          <p:spTgt spid="482"/>
                                        </p:tgtEl>
                                        <p:attrNameLst>
                                          <p:attrName>style.visibility</p:attrName>
                                        </p:attrNameLst>
                                      </p:cBhvr>
                                      <p:to>
                                        <p:strVal val="hidden"/>
                                      </p:to>
                                    </p:set>
                                  </p:childTnLst>
                                </p:cTn>
                              </p:par>
                              <p:par>
                                <p:cTn id="773" presetID="8" presetClass="emph" presetSubtype="0" fill="hold" nodeType="withEffect">
                                  <p:stCondLst>
                                    <p:cond delay="0"/>
                                  </p:stCondLst>
                                  <p:childTnLst>
                                    <p:animRot by="-21600000">
                                      <p:cBhvr>
                                        <p:cTn id="774" dur="4500" fill="hold"/>
                                        <p:tgtEl>
                                          <p:spTgt spid="482"/>
                                        </p:tgtEl>
                                        <p:attrNameLst>
                                          <p:attrName>r</p:attrName>
                                        </p:attrNameLst>
                                      </p:cBhvr>
                                    </p:animRot>
                                  </p:childTnLst>
                                </p:cTn>
                              </p:par>
                              <p:par>
                                <p:cTn id="775" presetID="2" presetClass="entr" presetSubtype="8" fill="hold" nodeType="withEffect">
                                  <p:stCondLst>
                                    <p:cond delay="0"/>
                                  </p:stCondLst>
                                  <p:childTnLst>
                                    <p:set>
                                      <p:cBhvr>
                                        <p:cTn id="776" dur="1" fill="hold">
                                          <p:stCondLst>
                                            <p:cond delay="0"/>
                                          </p:stCondLst>
                                        </p:cTn>
                                        <p:tgtEl>
                                          <p:spTgt spid="481"/>
                                        </p:tgtEl>
                                        <p:attrNameLst>
                                          <p:attrName>style.visibility</p:attrName>
                                        </p:attrNameLst>
                                      </p:cBhvr>
                                      <p:to>
                                        <p:strVal val="visible"/>
                                      </p:to>
                                    </p:set>
                                    <p:anim calcmode="lin" valueType="num">
                                      <p:cBhvr additive="base">
                                        <p:cTn id="777" dur="4500" fill="hold"/>
                                        <p:tgtEl>
                                          <p:spTgt spid="481"/>
                                        </p:tgtEl>
                                        <p:attrNameLst>
                                          <p:attrName>ppt_x</p:attrName>
                                        </p:attrNameLst>
                                      </p:cBhvr>
                                      <p:tavLst>
                                        <p:tav tm="0">
                                          <p:val>
                                            <p:strVal val="0-#ppt_w/2"/>
                                          </p:val>
                                        </p:tav>
                                        <p:tav tm="100000">
                                          <p:val>
                                            <p:strVal val="#ppt_x"/>
                                          </p:val>
                                        </p:tav>
                                      </p:tavLst>
                                    </p:anim>
                                    <p:anim calcmode="lin" valueType="num">
                                      <p:cBhvr additive="base">
                                        <p:cTn id="778" dur="4500" fill="hold"/>
                                        <p:tgtEl>
                                          <p:spTgt spid="481"/>
                                        </p:tgtEl>
                                        <p:attrNameLst>
                                          <p:attrName>ppt_y</p:attrName>
                                        </p:attrNameLst>
                                      </p:cBhvr>
                                      <p:tavLst>
                                        <p:tav tm="0">
                                          <p:val>
                                            <p:strVal val="#ppt_y"/>
                                          </p:val>
                                        </p:tav>
                                        <p:tav tm="100000">
                                          <p:val>
                                            <p:strVal val="#ppt_y"/>
                                          </p:val>
                                        </p:tav>
                                      </p:tavLst>
                                    </p:anim>
                                  </p:childTnLst>
                                </p:cTn>
                              </p:par>
                              <p:par>
                                <p:cTn id="779" presetID="2" presetClass="exit" presetSubtype="8" fill="hold" nodeType="withEffect">
                                  <p:stCondLst>
                                    <p:cond delay="0"/>
                                  </p:stCondLst>
                                  <p:childTnLst>
                                    <p:anim calcmode="lin" valueType="num">
                                      <p:cBhvr additive="base">
                                        <p:cTn id="780" dur="4500"/>
                                        <p:tgtEl>
                                          <p:spTgt spid="481"/>
                                        </p:tgtEl>
                                        <p:attrNameLst>
                                          <p:attrName>ppt_x</p:attrName>
                                        </p:attrNameLst>
                                      </p:cBhvr>
                                      <p:tavLst>
                                        <p:tav tm="0">
                                          <p:val>
                                            <p:strVal val="ppt_x"/>
                                          </p:val>
                                        </p:tav>
                                        <p:tav tm="100000">
                                          <p:val>
                                            <p:strVal val="0-ppt_w/2"/>
                                          </p:val>
                                        </p:tav>
                                      </p:tavLst>
                                    </p:anim>
                                    <p:anim calcmode="lin" valueType="num">
                                      <p:cBhvr additive="base">
                                        <p:cTn id="781" dur="4500"/>
                                        <p:tgtEl>
                                          <p:spTgt spid="481"/>
                                        </p:tgtEl>
                                        <p:attrNameLst>
                                          <p:attrName>ppt_y</p:attrName>
                                        </p:attrNameLst>
                                      </p:cBhvr>
                                      <p:tavLst>
                                        <p:tav tm="0">
                                          <p:val>
                                            <p:strVal val="ppt_y"/>
                                          </p:val>
                                        </p:tav>
                                        <p:tav tm="100000">
                                          <p:val>
                                            <p:strVal val="ppt_y"/>
                                          </p:val>
                                        </p:tav>
                                      </p:tavLst>
                                    </p:anim>
                                    <p:set>
                                      <p:cBhvr>
                                        <p:cTn id="782" dur="1" fill="hold">
                                          <p:stCondLst>
                                            <p:cond delay="4499"/>
                                          </p:stCondLst>
                                        </p:cTn>
                                        <p:tgtEl>
                                          <p:spTgt spid="481"/>
                                        </p:tgtEl>
                                        <p:attrNameLst>
                                          <p:attrName>style.visibility</p:attrName>
                                        </p:attrNameLst>
                                      </p:cBhvr>
                                      <p:to>
                                        <p:strVal val="hidden"/>
                                      </p:to>
                                    </p:set>
                                  </p:childTnLst>
                                </p:cTn>
                              </p:par>
                              <p:par>
                                <p:cTn id="783" presetID="8" presetClass="emph" presetSubtype="0" fill="hold" nodeType="withEffect">
                                  <p:stCondLst>
                                    <p:cond delay="0"/>
                                  </p:stCondLst>
                                  <p:childTnLst>
                                    <p:animRot by="-21600000">
                                      <p:cBhvr>
                                        <p:cTn id="784" dur="4500" fill="hold"/>
                                        <p:tgtEl>
                                          <p:spTgt spid="481"/>
                                        </p:tgtEl>
                                        <p:attrNameLst>
                                          <p:attrName>r</p:attrName>
                                        </p:attrNameLst>
                                      </p:cBhvr>
                                    </p:animRot>
                                  </p:childTnLst>
                                </p:cTn>
                              </p:par>
                              <p:par>
                                <p:cTn id="785" presetID="2" presetClass="entr" presetSubtype="8" fill="hold" nodeType="withEffect">
                                  <p:stCondLst>
                                    <p:cond delay="0"/>
                                  </p:stCondLst>
                                  <p:childTnLst>
                                    <p:set>
                                      <p:cBhvr>
                                        <p:cTn id="786" dur="1" fill="hold">
                                          <p:stCondLst>
                                            <p:cond delay="0"/>
                                          </p:stCondLst>
                                        </p:cTn>
                                        <p:tgtEl>
                                          <p:spTgt spid="494"/>
                                        </p:tgtEl>
                                        <p:attrNameLst>
                                          <p:attrName>style.visibility</p:attrName>
                                        </p:attrNameLst>
                                      </p:cBhvr>
                                      <p:to>
                                        <p:strVal val="visible"/>
                                      </p:to>
                                    </p:set>
                                    <p:anim calcmode="lin" valueType="num">
                                      <p:cBhvr additive="base">
                                        <p:cTn id="787" dur="4500" fill="hold"/>
                                        <p:tgtEl>
                                          <p:spTgt spid="494"/>
                                        </p:tgtEl>
                                        <p:attrNameLst>
                                          <p:attrName>ppt_x</p:attrName>
                                        </p:attrNameLst>
                                      </p:cBhvr>
                                      <p:tavLst>
                                        <p:tav tm="0">
                                          <p:val>
                                            <p:strVal val="0-#ppt_w/2"/>
                                          </p:val>
                                        </p:tav>
                                        <p:tav tm="100000">
                                          <p:val>
                                            <p:strVal val="#ppt_x"/>
                                          </p:val>
                                        </p:tav>
                                      </p:tavLst>
                                    </p:anim>
                                    <p:anim calcmode="lin" valueType="num">
                                      <p:cBhvr additive="base">
                                        <p:cTn id="788" dur="4500" fill="hold"/>
                                        <p:tgtEl>
                                          <p:spTgt spid="494"/>
                                        </p:tgtEl>
                                        <p:attrNameLst>
                                          <p:attrName>ppt_y</p:attrName>
                                        </p:attrNameLst>
                                      </p:cBhvr>
                                      <p:tavLst>
                                        <p:tav tm="0">
                                          <p:val>
                                            <p:strVal val="#ppt_y"/>
                                          </p:val>
                                        </p:tav>
                                        <p:tav tm="100000">
                                          <p:val>
                                            <p:strVal val="#ppt_y"/>
                                          </p:val>
                                        </p:tav>
                                      </p:tavLst>
                                    </p:anim>
                                  </p:childTnLst>
                                </p:cTn>
                              </p:par>
                              <p:par>
                                <p:cTn id="789" presetID="2" presetClass="exit" presetSubtype="8" fill="hold" nodeType="withEffect">
                                  <p:stCondLst>
                                    <p:cond delay="0"/>
                                  </p:stCondLst>
                                  <p:childTnLst>
                                    <p:anim calcmode="lin" valueType="num">
                                      <p:cBhvr additive="base">
                                        <p:cTn id="790" dur="4500"/>
                                        <p:tgtEl>
                                          <p:spTgt spid="494"/>
                                        </p:tgtEl>
                                        <p:attrNameLst>
                                          <p:attrName>ppt_x</p:attrName>
                                        </p:attrNameLst>
                                      </p:cBhvr>
                                      <p:tavLst>
                                        <p:tav tm="0">
                                          <p:val>
                                            <p:strVal val="ppt_x"/>
                                          </p:val>
                                        </p:tav>
                                        <p:tav tm="100000">
                                          <p:val>
                                            <p:strVal val="0-ppt_w/2"/>
                                          </p:val>
                                        </p:tav>
                                      </p:tavLst>
                                    </p:anim>
                                    <p:anim calcmode="lin" valueType="num">
                                      <p:cBhvr additive="base">
                                        <p:cTn id="791" dur="4500"/>
                                        <p:tgtEl>
                                          <p:spTgt spid="494"/>
                                        </p:tgtEl>
                                        <p:attrNameLst>
                                          <p:attrName>ppt_y</p:attrName>
                                        </p:attrNameLst>
                                      </p:cBhvr>
                                      <p:tavLst>
                                        <p:tav tm="0">
                                          <p:val>
                                            <p:strVal val="ppt_y"/>
                                          </p:val>
                                        </p:tav>
                                        <p:tav tm="100000">
                                          <p:val>
                                            <p:strVal val="ppt_y"/>
                                          </p:val>
                                        </p:tav>
                                      </p:tavLst>
                                    </p:anim>
                                    <p:set>
                                      <p:cBhvr>
                                        <p:cTn id="792" dur="1" fill="hold">
                                          <p:stCondLst>
                                            <p:cond delay="4499"/>
                                          </p:stCondLst>
                                        </p:cTn>
                                        <p:tgtEl>
                                          <p:spTgt spid="494"/>
                                        </p:tgtEl>
                                        <p:attrNameLst>
                                          <p:attrName>style.visibility</p:attrName>
                                        </p:attrNameLst>
                                      </p:cBhvr>
                                      <p:to>
                                        <p:strVal val="hidden"/>
                                      </p:to>
                                    </p:set>
                                  </p:childTnLst>
                                </p:cTn>
                              </p:par>
                              <p:par>
                                <p:cTn id="793" presetID="8" presetClass="emph" presetSubtype="0" fill="hold" nodeType="withEffect">
                                  <p:stCondLst>
                                    <p:cond delay="0"/>
                                  </p:stCondLst>
                                  <p:childTnLst>
                                    <p:animRot by="-21600000">
                                      <p:cBhvr>
                                        <p:cTn id="794" dur="4500" fill="hold"/>
                                        <p:tgtEl>
                                          <p:spTgt spid="494"/>
                                        </p:tgtEl>
                                        <p:attrNameLst>
                                          <p:attrName>r</p:attrName>
                                        </p:attrNameLst>
                                      </p:cBhvr>
                                    </p:animRot>
                                  </p:childTnLst>
                                </p:cTn>
                              </p:par>
                              <p:par>
                                <p:cTn id="795" presetID="2" presetClass="entr" presetSubtype="8" fill="hold" nodeType="withEffect">
                                  <p:stCondLst>
                                    <p:cond delay="0"/>
                                  </p:stCondLst>
                                  <p:childTnLst>
                                    <p:set>
                                      <p:cBhvr>
                                        <p:cTn id="796" dur="1" fill="hold">
                                          <p:stCondLst>
                                            <p:cond delay="0"/>
                                          </p:stCondLst>
                                        </p:cTn>
                                        <p:tgtEl>
                                          <p:spTgt spid="493"/>
                                        </p:tgtEl>
                                        <p:attrNameLst>
                                          <p:attrName>style.visibility</p:attrName>
                                        </p:attrNameLst>
                                      </p:cBhvr>
                                      <p:to>
                                        <p:strVal val="visible"/>
                                      </p:to>
                                    </p:set>
                                    <p:anim calcmode="lin" valueType="num">
                                      <p:cBhvr additive="base">
                                        <p:cTn id="797" dur="4500" fill="hold"/>
                                        <p:tgtEl>
                                          <p:spTgt spid="493"/>
                                        </p:tgtEl>
                                        <p:attrNameLst>
                                          <p:attrName>ppt_x</p:attrName>
                                        </p:attrNameLst>
                                      </p:cBhvr>
                                      <p:tavLst>
                                        <p:tav tm="0">
                                          <p:val>
                                            <p:strVal val="0-#ppt_w/2"/>
                                          </p:val>
                                        </p:tav>
                                        <p:tav tm="100000">
                                          <p:val>
                                            <p:strVal val="#ppt_x"/>
                                          </p:val>
                                        </p:tav>
                                      </p:tavLst>
                                    </p:anim>
                                    <p:anim calcmode="lin" valueType="num">
                                      <p:cBhvr additive="base">
                                        <p:cTn id="798" dur="4500" fill="hold"/>
                                        <p:tgtEl>
                                          <p:spTgt spid="493"/>
                                        </p:tgtEl>
                                        <p:attrNameLst>
                                          <p:attrName>ppt_y</p:attrName>
                                        </p:attrNameLst>
                                      </p:cBhvr>
                                      <p:tavLst>
                                        <p:tav tm="0">
                                          <p:val>
                                            <p:strVal val="#ppt_y"/>
                                          </p:val>
                                        </p:tav>
                                        <p:tav tm="100000">
                                          <p:val>
                                            <p:strVal val="#ppt_y"/>
                                          </p:val>
                                        </p:tav>
                                      </p:tavLst>
                                    </p:anim>
                                  </p:childTnLst>
                                </p:cTn>
                              </p:par>
                              <p:par>
                                <p:cTn id="799" presetID="2" presetClass="exit" presetSubtype="8" fill="hold" nodeType="withEffect">
                                  <p:stCondLst>
                                    <p:cond delay="0"/>
                                  </p:stCondLst>
                                  <p:childTnLst>
                                    <p:anim calcmode="lin" valueType="num">
                                      <p:cBhvr additive="base">
                                        <p:cTn id="800" dur="4500"/>
                                        <p:tgtEl>
                                          <p:spTgt spid="493"/>
                                        </p:tgtEl>
                                        <p:attrNameLst>
                                          <p:attrName>ppt_x</p:attrName>
                                        </p:attrNameLst>
                                      </p:cBhvr>
                                      <p:tavLst>
                                        <p:tav tm="0">
                                          <p:val>
                                            <p:strVal val="ppt_x"/>
                                          </p:val>
                                        </p:tav>
                                        <p:tav tm="100000">
                                          <p:val>
                                            <p:strVal val="0-ppt_w/2"/>
                                          </p:val>
                                        </p:tav>
                                      </p:tavLst>
                                    </p:anim>
                                    <p:anim calcmode="lin" valueType="num">
                                      <p:cBhvr additive="base">
                                        <p:cTn id="801" dur="4500"/>
                                        <p:tgtEl>
                                          <p:spTgt spid="493"/>
                                        </p:tgtEl>
                                        <p:attrNameLst>
                                          <p:attrName>ppt_y</p:attrName>
                                        </p:attrNameLst>
                                      </p:cBhvr>
                                      <p:tavLst>
                                        <p:tav tm="0">
                                          <p:val>
                                            <p:strVal val="ppt_y"/>
                                          </p:val>
                                        </p:tav>
                                        <p:tav tm="100000">
                                          <p:val>
                                            <p:strVal val="ppt_y"/>
                                          </p:val>
                                        </p:tav>
                                      </p:tavLst>
                                    </p:anim>
                                    <p:set>
                                      <p:cBhvr>
                                        <p:cTn id="802" dur="1" fill="hold">
                                          <p:stCondLst>
                                            <p:cond delay="4499"/>
                                          </p:stCondLst>
                                        </p:cTn>
                                        <p:tgtEl>
                                          <p:spTgt spid="493"/>
                                        </p:tgtEl>
                                        <p:attrNameLst>
                                          <p:attrName>style.visibility</p:attrName>
                                        </p:attrNameLst>
                                      </p:cBhvr>
                                      <p:to>
                                        <p:strVal val="hidden"/>
                                      </p:to>
                                    </p:set>
                                  </p:childTnLst>
                                </p:cTn>
                              </p:par>
                              <p:par>
                                <p:cTn id="803" presetID="8" presetClass="emph" presetSubtype="0" fill="hold" nodeType="withEffect">
                                  <p:stCondLst>
                                    <p:cond delay="0"/>
                                  </p:stCondLst>
                                  <p:childTnLst>
                                    <p:animRot by="-21600000">
                                      <p:cBhvr>
                                        <p:cTn id="804" dur="4500" fill="hold"/>
                                        <p:tgtEl>
                                          <p:spTgt spid="493"/>
                                        </p:tgtEl>
                                        <p:attrNameLst>
                                          <p:attrName>r</p:attrName>
                                        </p:attrNameLst>
                                      </p:cBhvr>
                                    </p:animRot>
                                  </p:childTnLst>
                                </p:cTn>
                              </p:par>
                              <p:par>
                                <p:cTn id="805" presetID="2" presetClass="entr" presetSubtype="8" fill="hold" nodeType="withEffect">
                                  <p:stCondLst>
                                    <p:cond delay="0"/>
                                  </p:stCondLst>
                                  <p:childTnLst>
                                    <p:set>
                                      <p:cBhvr>
                                        <p:cTn id="806" dur="1" fill="hold">
                                          <p:stCondLst>
                                            <p:cond delay="0"/>
                                          </p:stCondLst>
                                        </p:cTn>
                                        <p:tgtEl>
                                          <p:spTgt spid="492"/>
                                        </p:tgtEl>
                                        <p:attrNameLst>
                                          <p:attrName>style.visibility</p:attrName>
                                        </p:attrNameLst>
                                      </p:cBhvr>
                                      <p:to>
                                        <p:strVal val="visible"/>
                                      </p:to>
                                    </p:set>
                                    <p:anim calcmode="lin" valueType="num">
                                      <p:cBhvr additive="base">
                                        <p:cTn id="807" dur="4500" fill="hold"/>
                                        <p:tgtEl>
                                          <p:spTgt spid="492"/>
                                        </p:tgtEl>
                                        <p:attrNameLst>
                                          <p:attrName>ppt_x</p:attrName>
                                        </p:attrNameLst>
                                      </p:cBhvr>
                                      <p:tavLst>
                                        <p:tav tm="0">
                                          <p:val>
                                            <p:strVal val="0-#ppt_w/2"/>
                                          </p:val>
                                        </p:tav>
                                        <p:tav tm="100000">
                                          <p:val>
                                            <p:strVal val="#ppt_x"/>
                                          </p:val>
                                        </p:tav>
                                      </p:tavLst>
                                    </p:anim>
                                    <p:anim calcmode="lin" valueType="num">
                                      <p:cBhvr additive="base">
                                        <p:cTn id="808" dur="4500" fill="hold"/>
                                        <p:tgtEl>
                                          <p:spTgt spid="492"/>
                                        </p:tgtEl>
                                        <p:attrNameLst>
                                          <p:attrName>ppt_y</p:attrName>
                                        </p:attrNameLst>
                                      </p:cBhvr>
                                      <p:tavLst>
                                        <p:tav tm="0">
                                          <p:val>
                                            <p:strVal val="#ppt_y"/>
                                          </p:val>
                                        </p:tav>
                                        <p:tav tm="100000">
                                          <p:val>
                                            <p:strVal val="#ppt_y"/>
                                          </p:val>
                                        </p:tav>
                                      </p:tavLst>
                                    </p:anim>
                                  </p:childTnLst>
                                </p:cTn>
                              </p:par>
                              <p:par>
                                <p:cTn id="809" presetID="2" presetClass="exit" presetSubtype="8" fill="hold" nodeType="withEffect">
                                  <p:stCondLst>
                                    <p:cond delay="0"/>
                                  </p:stCondLst>
                                  <p:childTnLst>
                                    <p:anim calcmode="lin" valueType="num">
                                      <p:cBhvr additive="base">
                                        <p:cTn id="810" dur="4500"/>
                                        <p:tgtEl>
                                          <p:spTgt spid="492"/>
                                        </p:tgtEl>
                                        <p:attrNameLst>
                                          <p:attrName>ppt_x</p:attrName>
                                        </p:attrNameLst>
                                      </p:cBhvr>
                                      <p:tavLst>
                                        <p:tav tm="0">
                                          <p:val>
                                            <p:strVal val="ppt_x"/>
                                          </p:val>
                                        </p:tav>
                                        <p:tav tm="100000">
                                          <p:val>
                                            <p:strVal val="0-ppt_w/2"/>
                                          </p:val>
                                        </p:tav>
                                      </p:tavLst>
                                    </p:anim>
                                    <p:anim calcmode="lin" valueType="num">
                                      <p:cBhvr additive="base">
                                        <p:cTn id="811" dur="4500"/>
                                        <p:tgtEl>
                                          <p:spTgt spid="492"/>
                                        </p:tgtEl>
                                        <p:attrNameLst>
                                          <p:attrName>ppt_y</p:attrName>
                                        </p:attrNameLst>
                                      </p:cBhvr>
                                      <p:tavLst>
                                        <p:tav tm="0">
                                          <p:val>
                                            <p:strVal val="ppt_y"/>
                                          </p:val>
                                        </p:tav>
                                        <p:tav tm="100000">
                                          <p:val>
                                            <p:strVal val="ppt_y"/>
                                          </p:val>
                                        </p:tav>
                                      </p:tavLst>
                                    </p:anim>
                                    <p:set>
                                      <p:cBhvr>
                                        <p:cTn id="812" dur="1" fill="hold">
                                          <p:stCondLst>
                                            <p:cond delay="4499"/>
                                          </p:stCondLst>
                                        </p:cTn>
                                        <p:tgtEl>
                                          <p:spTgt spid="492"/>
                                        </p:tgtEl>
                                        <p:attrNameLst>
                                          <p:attrName>style.visibility</p:attrName>
                                        </p:attrNameLst>
                                      </p:cBhvr>
                                      <p:to>
                                        <p:strVal val="hidden"/>
                                      </p:to>
                                    </p:set>
                                  </p:childTnLst>
                                </p:cTn>
                              </p:par>
                              <p:par>
                                <p:cTn id="813" presetID="8" presetClass="emph" presetSubtype="0" fill="hold" nodeType="withEffect">
                                  <p:stCondLst>
                                    <p:cond delay="0"/>
                                  </p:stCondLst>
                                  <p:childTnLst>
                                    <p:animRot by="-21600000">
                                      <p:cBhvr>
                                        <p:cTn id="814" dur="4500" fill="hold"/>
                                        <p:tgtEl>
                                          <p:spTgt spid="492"/>
                                        </p:tgtEl>
                                        <p:attrNameLst>
                                          <p:attrName>r</p:attrName>
                                        </p:attrNameLst>
                                      </p:cBhvr>
                                    </p:animRot>
                                  </p:childTnLst>
                                </p:cTn>
                              </p:par>
                              <p:par>
                                <p:cTn id="815" presetID="2" presetClass="entr" presetSubtype="8" fill="hold" nodeType="withEffect">
                                  <p:stCondLst>
                                    <p:cond delay="0"/>
                                  </p:stCondLst>
                                  <p:childTnLst>
                                    <p:set>
                                      <p:cBhvr>
                                        <p:cTn id="816" dur="1" fill="hold">
                                          <p:stCondLst>
                                            <p:cond delay="0"/>
                                          </p:stCondLst>
                                        </p:cTn>
                                        <p:tgtEl>
                                          <p:spTgt spid="491"/>
                                        </p:tgtEl>
                                        <p:attrNameLst>
                                          <p:attrName>style.visibility</p:attrName>
                                        </p:attrNameLst>
                                      </p:cBhvr>
                                      <p:to>
                                        <p:strVal val="visible"/>
                                      </p:to>
                                    </p:set>
                                    <p:anim calcmode="lin" valueType="num">
                                      <p:cBhvr additive="base">
                                        <p:cTn id="817" dur="4500" fill="hold"/>
                                        <p:tgtEl>
                                          <p:spTgt spid="491"/>
                                        </p:tgtEl>
                                        <p:attrNameLst>
                                          <p:attrName>ppt_x</p:attrName>
                                        </p:attrNameLst>
                                      </p:cBhvr>
                                      <p:tavLst>
                                        <p:tav tm="0">
                                          <p:val>
                                            <p:strVal val="0-#ppt_w/2"/>
                                          </p:val>
                                        </p:tav>
                                        <p:tav tm="100000">
                                          <p:val>
                                            <p:strVal val="#ppt_x"/>
                                          </p:val>
                                        </p:tav>
                                      </p:tavLst>
                                    </p:anim>
                                    <p:anim calcmode="lin" valueType="num">
                                      <p:cBhvr additive="base">
                                        <p:cTn id="818" dur="4500" fill="hold"/>
                                        <p:tgtEl>
                                          <p:spTgt spid="491"/>
                                        </p:tgtEl>
                                        <p:attrNameLst>
                                          <p:attrName>ppt_y</p:attrName>
                                        </p:attrNameLst>
                                      </p:cBhvr>
                                      <p:tavLst>
                                        <p:tav tm="0">
                                          <p:val>
                                            <p:strVal val="#ppt_y"/>
                                          </p:val>
                                        </p:tav>
                                        <p:tav tm="100000">
                                          <p:val>
                                            <p:strVal val="#ppt_y"/>
                                          </p:val>
                                        </p:tav>
                                      </p:tavLst>
                                    </p:anim>
                                  </p:childTnLst>
                                </p:cTn>
                              </p:par>
                              <p:par>
                                <p:cTn id="819" presetID="2" presetClass="exit" presetSubtype="8" fill="hold" nodeType="withEffect">
                                  <p:stCondLst>
                                    <p:cond delay="0"/>
                                  </p:stCondLst>
                                  <p:childTnLst>
                                    <p:anim calcmode="lin" valueType="num">
                                      <p:cBhvr additive="base">
                                        <p:cTn id="820" dur="4500"/>
                                        <p:tgtEl>
                                          <p:spTgt spid="491"/>
                                        </p:tgtEl>
                                        <p:attrNameLst>
                                          <p:attrName>ppt_x</p:attrName>
                                        </p:attrNameLst>
                                      </p:cBhvr>
                                      <p:tavLst>
                                        <p:tav tm="0">
                                          <p:val>
                                            <p:strVal val="ppt_x"/>
                                          </p:val>
                                        </p:tav>
                                        <p:tav tm="100000">
                                          <p:val>
                                            <p:strVal val="0-ppt_w/2"/>
                                          </p:val>
                                        </p:tav>
                                      </p:tavLst>
                                    </p:anim>
                                    <p:anim calcmode="lin" valueType="num">
                                      <p:cBhvr additive="base">
                                        <p:cTn id="821" dur="4500"/>
                                        <p:tgtEl>
                                          <p:spTgt spid="491"/>
                                        </p:tgtEl>
                                        <p:attrNameLst>
                                          <p:attrName>ppt_y</p:attrName>
                                        </p:attrNameLst>
                                      </p:cBhvr>
                                      <p:tavLst>
                                        <p:tav tm="0">
                                          <p:val>
                                            <p:strVal val="ppt_y"/>
                                          </p:val>
                                        </p:tav>
                                        <p:tav tm="100000">
                                          <p:val>
                                            <p:strVal val="ppt_y"/>
                                          </p:val>
                                        </p:tav>
                                      </p:tavLst>
                                    </p:anim>
                                    <p:set>
                                      <p:cBhvr>
                                        <p:cTn id="822" dur="1" fill="hold">
                                          <p:stCondLst>
                                            <p:cond delay="4499"/>
                                          </p:stCondLst>
                                        </p:cTn>
                                        <p:tgtEl>
                                          <p:spTgt spid="491"/>
                                        </p:tgtEl>
                                        <p:attrNameLst>
                                          <p:attrName>style.visibility</p:attrName>
                                        </p:attrNameLst>
                                      </p:cBhvr>
                                      <p:to>
                                        <p:strVal val="hidden"/>
                                      </p:to>
                                    </p:set>
                                  </p:childTnLst>
                                </p:cTn>
                              </p:par>
                              <p:par>
                                <p:cTn id="823" presetID="8" presetClass="emph" presetSubtype="0" fill="hold" nodeType="withEffect">
                                  <p:stCondLst>
                                    <p:cond delay="0"/>
                                  </p:stCondLst>
                                  <p:childTnLst>
                                    <p:animRot by="-21600000">
                                      <p:cBhvr>
                                        <p:cTn id="824" dur="4500" fill="hold"/>
                                        <p:tgtEl>
                                          <p:spTgt spid="491"/>
                                        </p:tgtEl>
                                        <p:attrNameLst>
                                          <p:attrName>r</p:attrName>
                                        </p:attrNameLst>
                                      </p:cBhvr>
                                    </p:animRot>
                                  </p:childTnLst>
                                </p:cTn>
                              </p:par>
                              <p:par>
                                <p:cTn id="825" presetID="2" presetClass="entr" presetSubtype="8" fill="hold" nodeType="withEffect">
                                  <p:stCondLst>
                                    <p:cond delay="0"/>
                                  </p:stCondLst>
                                  <p:childTnLst>
                                    <p:set>
                                      <p:cBhvr>
                                        <p:cTn id="826" dur="1" fill="hold">
                                          <p:stCondLst>
                                            <p:cond delay="0"/>
                                          </p:stCondLst>
                                        </p:cTn>
                                        <p:tgtEl>
                                          <p:spTgt spid="490"/>
                                        </p:tgtEl>
                                        <p:attrNameLst>
                                          <p:attrName>style.visibility</p:attrName>
                                        </p:attrNameLst>
                                      </p:cBhvr>
                                      <p:to>
                                        <p:strVal val="visible"/>
                                      </p:to>
                                    </p:set>
                                    <p:anim calcmode="lin" valueType="num">
                                      <p:cBhvr additive="base">
                                        <p:cTn id="827" dur="4500" fill="hold"/>
                                        <p:tgtEl>
                                          <p:spTgt spid="490"/>
                                        </p:tgtEl>
                                        <p:attrNameLst>
                                          <p:attrName>ppt_x</p:attrName>
                                        </p:attrNameLst>
                                      </p:cBhvr>
                                      <p:tavLst>
                                        <p:tav tm="0">
                                          <p:val>
                                            <p:strVal val="0-#ppt_w/2"/>
                                          </p:val>
                                        </p:tav>
                                        <p:tav tm="100000">
                                          <p:val>
                                            <p:strVal val="#ppt_x"/>
                                          </p:val>
                                        </p:tav>
                                      </p:tavLst>
                                    </p:anim>
                                    <p:anim calcmode="lin" valueType="num">
                                      <p:cBhvr additive="base">
                                        <p:cTn id="828" dur="4500" fill="hold"/>
                                        <p:tgtEl>
                                          <p:spTgt spid="490"/>
                                        </p:tgtEl>
                                        <p:attrNameLst>
                                          <p:attrName>ppt_y</p:attrName>
                                        </p:attrNameLst>
                                      </p:cBhvr>
                                      <p:tavLst>
                                        <p:tav tm="0">
                                          <p:val>
                                            <p:strVal val="#ppt_y"/>
                                          </p:val>
                                        </p:tav>
                                        <p:tav tm="100000">
                                          <p:val>
                                            <p:strVal val="#ppt_y"/>
                                          </p:val>
                                        </p:tav>
                                      </p:tavLst>
                                    </p:anim>
                                  </p:childTnLst>
                                </p:cTn>
                              </p:par>
                              <p:par>
                                <p:cTn id="829" presetID="2" presetClass="exit" presetSubtype="8" fill="hold" nodeType="withEffect">
                                  <p:stCondLst>
                                    <p:cond delay="0"/>
                                  </p:stCondLst>
                                  <p:childTnLst>
                                    <p:anim calcmode="lin" valueType="num">
                                      <p:cBhvr additive="base">
                                        <p:cTn id="830" dur="4500"/>
                                        <p:tgtEl>
                                          <p:spTgt spid="490"/>
                                        </p:tgtEl>
                                        <p:attrNameLst>
                                          <p:attrName>ppt_x</p:attrName>
                                        </p:attrNameLst>
                                      </p:cBhvr>
                                      <p:tavLst>
                                        <p:tav tm="0">
                                          <p:val>
                                            <p:strVal val="ppt_x"/>
                                          </p:val>
                                        </p:tav>
                                        <p:tav tm="100000">
                                          <p:val>
                                            <p:strVal val="0-ppt_w/2"/>
                                          </p:val>
                                        </p:tav>
                                      </p:tavLst>
                                    </p:anim>
                                    <p:anim calcmode="lin" valueType="num">
                                      <p:cBhvr additive="base">
                                        <p:cTn id="831" dur="4500"/>
                                        <p:tgtEl>
                                          <p:spTgt spid="490"/>
                                        </p:tgtEl>
                                        <p:attrNameLst>
                                          <p:attrName>ppt_y</p:attrName>
                                        </p:attrNameLst>
                                      </p:cBhvr>
                                      <p:tavLst>
                                        <p:tav tm="0">
                                          <p:val>
                                            <p:strVal val="ppt_y"/>
                                          </p:val>
                                        </p:tav>
                                        <p:tav tm="100000">
                                          <p:val>
                                            <p:strVal val="ppt_y"/>
                                          </p:val>
                                        </p:tav>
                                      </p:tavLst>
                                    </p:anim>
                                    <p:set>
                                      <p:cBhvr>
                                        <p:cTn id="832" dur="1" fill="hold">
                                          <p:stCondLst>
                                            <p:cond delay="4499"/>
                                          </p:stCondLst>
                                        </p:cTn>
                                        <p:tgtEl>
                                          <p:spTgt spid="490"/>
                                        </p:tgtEl>
                                        <p:attrNameLst>
                                          <p:attrName>style.visibility</p:attrName>
                                        </p:attrNameLst>
                                      </p:cBhvr>
                                      <p:to>
                                        <p:strVal val="hidden"/>
                                      </p:to>
                                    </p:set>
                                  </p:childTnLst>
                                </p:cTn>
                              </p:par>
                              <p:par>
                                <p:cTn id="833" presetID="8" presetClass="emph" presetSubtype="0" fill="hold" nodeType="withEffect">
                                  <p:stCondLst>
                                    <p:cond delay="0"/>
                                  </p:stCondLst>
                                  <p:childTnLst>
                                    <p:animRot by="-21600000">
                                      <p:cBhvr>
                                        <p:cTn id="834" dur="4500" fill="hold"/>
                                        <p:tgtEl>
                                          <p:spTgt spid="490"/>
                                        </p:tgtEl>
                                        <p:attrNameLst>
                                          <p:attrName>r</p:attrName>
                                        </p:attrNameLst>
                                      </p:cBhvr>
                                    </p:animRot>
                                  </p:childTnLst>
                                </p:cTn>
                              </p:par>
                              <p:par>
                                <p:cTn id="835" presetID="2" presetClass="entr" presetSubtype="8" fill="hold" nodeType="withEffect">
                                  <p:stCondLst>
                                    <p:cond delay="0"/>
                                  </p:stCondLst>
                                  <p:childTnLst>
                                    <p:set>
                                      <p:cBhvr>
                                        <p:cTn id="836" dur="1" fill="hold">
                                          <p:stCondLst>
                                            <p:cond delay="0"/>
                                          </p:stCondLst>
                                        </p:cTn>
                                        <p:tgtEl>
                                          <p:spTgt spid="489"/>
                                        </p:tgtEl>
                                        <p:attrNameLst>
                                          <p:attrName>style.visibility</p:attrName>
                                        </p:attrNameLst>
                                      </p:cBhvr>
                                      <p:to>
                                        <p:strVal val="visible"/>
                                      </p:to>
                                    </p:set>
                                    <p:anim calcmode="lin" valueType="num">
                                      <p:cBhvr additive="base">
                                        <p:cTn id="837" dur="4500" fill="hold"/>
                                        <p:tgtEl>
                                          <p:spTgt spid="489"/>
                                        </p:tgtEl>
                                        <p:attrNameLst>
                                          <p:attrName>ppt_x</p:attrName>
                                        </p:attrNameLst>
                                      </p:cBhvr>
                                      <p:tavLst>
                                        <p:tav tm="0">
                                          <p:val>
                                            <p:strVal val="0-#ppt_w/2"/>
                                          </p:val>
                                        </p:tav>
                                        <p:tav tm="100000">
                                          <p:val>
                                            <p:strVal val="#ppt_x"/>
                                          </p:val>
                                        </p:tav>
                                      </p:tavLst>
                                    </p:anim>
                                    <p:anim calcmode="lin" valueType="num">
                                      <p:cBhvr additive="base">
                                        <p:cTn id="838" dur="4500" fill="hold"/>
                                        <p:tgtEl>
                                          <p:spTgt spid="489"/>
                                        </p:tgtEl>
                                        <p:attrNameLst>
                                          <p:attrName>ppt_y</p:attrName>
                                        </p:attrNameLst>
                                      </p:cBhvr>
                                      <p:tavLst>
                                        <p:tav tm="0">
                                          <p:val>
                                            <p:strVal val="#ppt_y"/>
                                          </p:val>
                                        </p:tav>
                                        <p:tav tm="100000">
                                          <p:val>
                                            <p:strVal val="#ppt_y"/>
                                          </p:val>
                                        </p:tav>
                                      </p:tavLst>
                                    </p:anim>
                                  </p:childTnLst>
                                </p:cTn>
                              </p:par>
                              <p:par>
                                <p:cTn id="839" presetID="2" presetClass="exit" presetSubtype="8" fill="hold" nodeType="withEffect">
                                  <p:stCondLst>
                                    <p:cond delay="0"/>
                                  </p:stCondLst>
                                  <p:childTnLst>
                                    <p:anim calcmode="lin" valueType="num">
                                      <p:cBhvr additive="base">
                                        <p:cTn id="840" dur="4500"/>
                                        <p:tgtEl>
                                          <p:spTgt spid="489"/>
                                        </p:tgtEl>
                                        <p:attrNameLst>
                                          <p:attrName>ppt_x</p:attrName>
                                        </p:attrNameLst>
                                      </p:cBhvr>
                                      <p:tavLst>
                                        <p:tav tm="0">
                                          <p:val>
                                            <p:strVal val="ppt_x"/>
                                          </p:val>
                                        </p:tav>
                                        <p:tav tm="100000">
                                          <p:val>
                                            <p:strVal val="0-ppt_w/2"/>
                                          </p:val>
                                        </p:tav>
                                      </p:tavLst>
                                    </p:anim>
                                    <p:anim calcmode="lin" valueType="num">
                                      <p:cBhvr additive="base">
                                        <p:cTn id="841" dur="4500"/>
                                        <p:tgtEl>
                                          <p:spTgt spid="489"/>
                                        </p:tgtEl>
                                        <p:attrNameLst>
                                          <p:attrName>ppt_y</p:attrName>
                                        </p:attrNameLst>
                                      </p:cBhvr>
                                      <p:tavLst>
                                        <p:tav tm="0">
                                          <p:val>
                                            <p:strVal val="ppt_y"/>
                                          </p:val>
                                        </p:tav>
                                        <p:tav tm="100000">
                                          <p:val>
                                            <p:strVal val="ppt_y"/>
                                          </p:val>
                                        </p:tav>
                                      </p:tavLst>
                                    </p:anim>
                                    <p:set>
                                      <p:cBhvr>
                                        <p:cTn id="842" dur="1" fill="hold">
                                          <p:stCondLst>
                                            <p:cond delay="4499"/>
                                          </p:stCondLst>
                                        </p:cTn>
                                        <p:tgtEl>
                                          <p:spTgt spid="489"/>
                                        </p:tgtEl>
                                        <p:attrNameLst>
                                          <p:attrName>style.visibility</p:attrName>
                                        </p:attrNameLst>
                                      </p:cBhvr>
                                      <p:to>
                                        <p:strVal val="hidden"/>
                                      </p:to>
                                    </p:set>
                                  </p:childTnLst>
                                </p:cTn>
                              </p:par>
                              <p:par>
                                <p:cTn id="843" presetID="8" presetClass="emph" presetSubtype="0" fill="hold" nodeType="withEffect">
                                  <p:stCondLst>
                                    <p:cond delay="0"/>
                                  </p:stCondLst>
                                  <p:childTnLst>
                                    <p:animRot by="-21600000">
                                      <p:cBhvr>
                                        <p:cTn id="844" dur="4500" fill="hold"/>
                                        <p:tgtEl>
                                          <p:spTgt spid="489"/>
                                        </p:tgtEl>
                                        <p:attrNameLst>
                                          <p:attrName>r</p:attrName>
                                        </p:attrNameLst>
                                      </p:cBhvr>
                                    </p:animRot>
                                  </p:childTnLst>
                                </p:cTn>
                              </p:par>
                              <p:par>
                                <p:cTn id="845" presetID="9" presetClass="emph" presetSubtype="0" grpId="0" nodeType="withEffect">
                                  <p:stCondLst>
                                    <p:cond delay="0"/>
                                  </p:stCondLst>
                                  <p:childTnLst>
                                    <p:set>
                                      <p:cBhvr rctx="PPT">
                                        <p:cTn id="846" dur="indefinite"/>
                                        <p:tgtEl>
                                          <p:spTgt spid="537"/>
                                        </p:tgtEl>
                                        <p:attrNameLst>
                                          <p:attrName>style.opacity</p:attrName>
                                        </p:attrNameLst>
                                      </p:cBhvr>
                                      <p:to>
                                        <p:strVal val="0"/>
                                      </p:to>
                                    </p:set>
                                    <p:animEffect filter="image" prLst="opacity: 0">
                                      <p:cBhvr rctx="IE">
                                        <p:cTn id="847" dur="indefinite"/>
                                        <p:tgtEl>
                                          <p:spTgt spid="537"/>
                                        </p:tgtEl>
                                      </p:cBhvr>
                                    </p:animEffect>
                                  </p:childTnLst>
                                </p:cTn>
                              </p:par>
                              <p:par>
                                <p:cTn id="848" presetID="23" presetClass="entr" presetSubtype="288" fill="hold" nodeType="withEffect">
                                  <p:stCondLst>
                                    <p:cond delay="1250"/>
                                  </p:stCondLst>
                                  <p:childTnLst>
                                    <p:set>
                                      <p:cBhvr>
                                        <p:cTn id="849" dur="1" fill="hold">
                                          <p:stCondLst>
                                            <p:cond delay="0"/>
                                          </p:stCondLst>
                                        </p:cTn>
                                        <p:tgtEl>
                                          <p:spTgt spid="256"/>
                                        </p:tgtEl>
                                        <p:attrNameLst>
                                          <p:attrName>style.visibility</p:attrName>
                                        </p:attrNameLst>
                                      </p:cBhvr>
                                      <p:to>
                                        <p:strVal val="visible"/>
                                      </p:to>
                                    </p:set>
                                    <p:anim calcmode="lin" valueType="num">
                                      <p:cBhvr>
                                        <p:cTn id="850" dur="3200" fill="hold"/>
                                        <p:tgtEl>
                                          <p:spTgt spid="256"/>
                                        </p:tgtEl>
                                        <p:attrNameLst>
                                          <p:attrName>ppt_w</p:attrName>
                                        </p:attrNameLst>
                                      </p:cBhvr>
                                      <p:tavLst>
                                        <p:tav tm="0">
                                          <p:val>
                                            <p:strVal val="4/3*#ppt_w"/>
                                          </p:val>
                                        </p:tav>
                                        <p:tav tm="100000">
                                          <p:val>
                                            <p:strVal val="#ppt_w"/>
                                          </p:val>
                                        </p:tav>
                                      </p:tavLst>
                                    </p:anim>
                                    <p:anim calcmode="lin" valueType="num">
                                      <p:cBhvr>
                                        <p:cTn id="851" dur="3200" fill="hold"/>
                                        <p:tgtEl>
                                          <p:spTgt spid="256"/>
                                        </p:tgtEl>
                                        <p:attrNameLst>
                                          <p:attrName>ppt_h</p:attrName>
                                        </p:attrNameLst>
                                      </p:cBhvr>
                                      <p:tavLst>
                                        <p:tav tm="0">
                                          <p:val>
                                            <p:strVal val="4/3*#ppt_h"/>
                                          </p:val>
                                        </p:tav>
                                        <p:tav tm="100000">
                                          <p:val>
                                            <p:strVal val="#ppt_h"/>
                                          </p:val>
                                        </p:tav>
                                      </p:tavLst>
                                    </p:anim>
                                  </p:childTnLst>
                                </p:cTn>
                              </p:par>
                              <p:par>
                                <p:cTn id="852" presetID="20" presetClass="entr" presetSubtype="0" fill="hold" nodeType="withEffect">
                                  <p:stCondLst>
                                    <p:cond delay="1250"/>
                                  </p:stCondLst>
                                  <p:childTnLst>
                                    <p:set>
                                      <p:cBhvr>
                                        <p:cTn id="853" dur="1" fill="hold">
                                          <p:stCondLst>
                                            <p:cond delay="0"/>
                                          </p:stCondLst>
                                        </p:cTn>
                                        <p:tgtEl>
                                          <p:spTgt spid="256"/>
                                        </p:tgtEl>
                                        <p:attrNameLst>
                                          <p:attrName>style.visibility</p:attrName>
                                        </p:attrNameLst>
                                      </p:cBhvr>
                                      <p:to>
                                        <p:strVal val="visible"/>
                                      </p:to>
                                    </p:set>
                                    <p:animEffect transition="in" filter="wedge">
                                      <p:cBhvr>
                                        <p:cTn id="854" dur="5750"/>
                                        <p:tgtEl>
                                          <p:spTgt spid="25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37" grpId="0" animBg="1"/>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4" name="43 Imagen" descr="Diapositiva56"/>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10518"/>
            <a:ext cx="9144000" cy="5143500"/>
          </a:xfrm>
          <a:prstGeom prst="rect">
            <a:avLst/>
          </a:prstGeom>
          <a:noFill/>
          <a:ln>
            <a:noFill/>
          </a:ln>
        </p:spPr>
      </p:pic>
      <p:grpSp>
        <p:nvGrpSpPr>
          <p:cNvPr id="2" name="1 Grupo"/>
          <p:cNvGrpSpPr/>
          <p:nvPr/>
        </p:nvGrpSpPr>
        <p:grpSpPr>
          <a:xfrm rot="20463104">
            <a:off x="778788" y="491850"/>
            <a:ext cx="3955504" cy="2133600"/>
            <a:chOff x="1331640" y="987574"/>
            <a:chExt cx="3955504" cy="2133600"/>
          </a:xfrm>
        </p:grpSpPr>
        <p:sp>
          <p:nvSpPr>
            <p:cNvPr id="3" name="2 Elipse"/>
            <p:cNvSpPr/>
            <p:nvPr/>
          </p:nvSpPr>
          <p:spPr>
            <a:xfrm>
              <a:off x="1331640" y="987574"/>
              <a:ext cx="2736304" cy="914400"/>
            </a:xfrm>
            <a:prstGeom prst="ellipse">
              <a:avLst/>
            </a:prstGeom>
            <a:noFill/>
            <a:ln>
              <a:gradFill flip="none" rotWithShape="1">
                <a:gsLst>
                  <a:gs pos="36000">
                    <a:srgbClr val="00B0F0">
                      <a:lumMod val="51000"/>
                      <a:lumOff val="49000"/>
                    </a:srgbClr>
                  </a:gs>
                  <a:gs pos="84000">
                    <a:schemeClr val="tx1"/>
                  </a:gs>
                </a:gsLst>
                <a:lin ang="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Elipse"/>
            <p:cNvSpPr/>
            <p:nvPr/>
          </p:nvSpPr>
          <p:spPr>
            <a:xfrm>
              <a:off x="1484040" y="1139974"/>
              <a:ext cx="2736304" cy="914400"/>
            </a:xfrm>
            <a:prstGeom prst="ellipse">
              <a:avLst/>
            </a:prstGeom>
            <a:noFill/>
            <a:ln>
              <a:gradFill flip="none" rotWithShape="1">
                <a:gsLst>
                  <a:gs pos="36000">
                    <a:srgbClr val="00B0F0">
                      <a:lumMod val="51000"/>
                      <a:lumOff val="49000"/>
                    </a:srgbClr>
                  </a:gs>
                  <a:gs pos="84000">
                    <a:schemeClr val="tx1"/>
                  </a:gs>
                </a:gsLst>
                <a:lin ang="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Elipse"/>
            <p:cNvSpPr/>
            <p:nvPr/>
          </p:nvSpPr>
          <p:spPr>
            <a:xfrm>
              <a:off x="1636440" y="1292374"/>
              <a:ext cx="2736304" cy="914400"/>
            </a:xfrm>
            <a:prstGeom prst="ellipse">
              <a:avLst/>
            </a:prstGeom>
            <a:noFill/>
            <a:ln>
              <a:gradFill flip="none" rotWithShape="1">
                <a:gsLst>
                  <a:gs pos="36000">
                    <a:srgbClr val="00B0F0">
                      <a:lumMod val="51000"/>
                      <a:lumOff val="49000"/>
                    </a:srgbClr>
                  </a:gs>
                  <a:gs pos="84000">
                    <a:schemeClr val="tx1"/>
                  </a:gs>
                </a:gsLst>
                <a:lin ang="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Elipse"/>
            <p:cNvSpPr/>
            <p:nvPr/>
          </p:nvSpPr>
          <p:spPr>
            <a:xfrm>
              <a:off x="1788840" y="1444774"/>
              <a:ext cx="2736304" cy="914400"/>
            </a:xfrm>
            <a:prstGeom prst="ellipse">
              <a:avLst/>
            </a:prstGeom>
            <a:noFill/>
            <a:ln>
              <a:gradFill flip="none" rotWithShape="1">
                <a:gsLst>
                  <a:gs pos="36000">
                    <a:srgbClr val="00B0F0">
                      <a:lumMod val="51000"/>
                      <a:lumOff val="49000"/>
                    </a:srgbClr>
                  </a:gs>
                  <a:gs pos="84000">
                    <a:schemeClr val="tx1"/>
                  </a:gs>
                </a:gsLst>
                <a:lin ang="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Elipse"/>
            <p:cNvSpPr/>
            <p:nvPr/>
          </p:nvSpPr>
          <p:spPr>
            <a:xfrm>
              <a:off x="1941240" y="1597174"/>
              <a:ext cx="2736304" cy="914400"/>
            </a:xfrm>
            <a:prstGeom prst="ellipse">
              <a:avLst/>
            </a:prstGeom>
            <a:noFill/>
            <a:ln>
              <a:gradFill flip="none" rotWithShape="1">
                <a:gsLst>
                  <a:gs pos="36000">
                    <a:srgbClr val="00B0F0">
                      <a:lumMod val="51000"/>
                      <a:lumOff val="49000"/>
                    </a:srgbClr>
                  </a:gs>
                  <a:gs pos="84000">
                    <a:schemeClr val="tx1"/>
                  </a:gs>
                </a:gsLst>
                <a:lin ang="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Elipse"/>
            <p:cNvSpPr/>
            <p:nvPr/>
          </p:nvSpPr>
          <p:spPr>
            <a:xfrm>
              <a:off x="2093640" y="1749574"/>
              <a:ext cx="2736304" cy="914400"/>
            </a:xfrm>
            <a:prstGeom prst="ellipse">
              <a:avLst/>
            </a:prstGeom>
            <a:noFill/>
            <a:ln>
              <a:gradFill flip="none" rotWithShape="1">
                <a:gsLst>
                  <a:gs pos="36000">
                    <a:srgbClr val="00B0F0">
                      <a:lumMod val="51000"/>
                      <a:lumOff val="49000"/>
                    </a:srgbClr>
                  </a:gs>
                  <a:gs pos="84000">
                    <a:schemeClr val="tx1"/>
                  </a:gs>
                </a:gsLst>
                <a:lin ang="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Elipse"/>
            <p:cNvSpPr/>
            <p:nvPr/>
          </p:nvSpPr>
          <p:spPr>
            <a:xfrm>
              <a:off x="2246040" y="1901974"/>
              <a:ext cx="2736304" cy="914400"/>
            </a:xfrm>
            <a:prstGeom prst="ellipse">
              <a:avLst/>
            </a:prstGeom>
            <a:noFill/>
            <a:ln>
              <a:gradFill flip="none" rotWithShape="1">
                <a:gsLst>
                  <a:gs pos="36000">
                    <a:srgbClr val="00B0F0">
                      <a:lumMod val="51000"/>
                      <a:lumOff val="49000"/>
                    </a:srgbClr>
                  </a:gs>
                  <a:gs pos="84000">
                    <a:schemeClr val="tx1"/>
                  </a:gs>
                </a:gsLst>
                <a:lin ang="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Elipse"/>
            <p:cNvSpPr/>
            <p:nvPr/>
          </p:nvSpPr>
          <p:spPr>
            <a:xfrm>
              <a:off x="2398440" y="2054374"/>
              <a:ext cx="2736304" cy="914400"/>
            </a:xfrm>
            <a:prstGeom prst="ellipse">
              <a:avLst/>
            </a:prstGeom>
            <a:noFill/>
            <a:ln>
              <a:gradFill flip="none" rotWithShape="1">
                <a:gsLst>
                  <a:gs pos="36000">
                    <a:srgbClr val="00B0F0">
                      <a:lumMod val="51000"/>
                      <a:lumOff val="49000"/>
                    </a:srgbClr>
                  </a:gs>
                  <a:gs pos="84000">
                    <a:schemeClr val="tx1"/>
                  </a:gs>
                </a:gsLst>
                <a:lin ang="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Elipse"/>
            <p:cNvSpPr/>
            <p:nvPr/>
          </p:nvSpPr>
          <p:spPr>
            <a:xfrm>
              <a:off x="2550840" y="2206774"/>
              <a:ext cx="2736304" cy="914400"/>
            </a:xfrm>
            <a:prstGeom prst="ellipse">
              <a:avLst/>
            </a:prstGeom>
            <a:noFill/>
            <a:ln>
              <a:gradFill flip="none" rotWithShape="1">
                <a:gsLst>
                  <a:gs pos="36000">
                    <a:srgbClr val="00B0F0">
                      <a:lumMod val="51000"/>
                      <a:lumOff val="49000"/>
                    </a:srgbClr>
                  </a:gs>
                  <a:gs pos="84000">
                    <a:schemeClr val="tx1"/>
                  </a:gs>
                </a:gsLst>
                <a:lin ang="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12" name="11 Grupo"/>
          <p:cNvGrpSpPr/>
          <p:nvPr/>
        </p:nvGrpSpPr>
        <p:grpSpPr>
          <a:xfrm rot="1136896" flipH="1">
            <a:off x="4451196" y="491852"/>
            <a:ext cx="3955504" cy="2133600"/>
            <a:chOff x="1331640" y="987574"/>
            <a:chExt cx="3955504" cy="2133600"/>
          </a:xfrm>
        </p:grpSpPr>
        <p:sp>
          <p:nvSpPr>
            <p:cNvPr id="13" name="12 Elipse"/>
            <p:cNvSpPr/>
            <p:nvPr/>
          </p:nvSpPr>
          <p:spPr>
            <a:xfrm>
              <a:off x="1331640" y="987574"/>
              <a:ext cx="2736304" cy="914400"/>
            </a:xfrm>
            <a:prstGeom prst="ellipse">
              <a:avLst/>
            </a:prstGeom>
            <a:noFill/>
            <a:ln>
              <a:gradFill flip="none" rotWithShape="1">
                <a:gsLst>
                  <a:gs pos="36000">
                    <a:srgbClr val="00B0F0">
                      <a:lumMod val="51000"/>
                      <a:lumOff val="49000"/>
                    </a:srgbClr>
                  </a:gs>
                  <a:gs pos="84000">
                    <a:schemeClr val="tx1"/>
                  </a:gs>
                </a:gsLst>
                <a:lin ang="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Elipse"/>
            <p:cNvSpPr/>
            <p:nvPr/>
          </p:nvSpPr>
          <p:spPr>
            <a:xfrm>
              <a:off x="1484040" y="1139974"/>
              <a:ext cx="2736304" cy="914400"/>
            </a:xfrm>
            <a:prstGeom prst="ellipse">
              <a:avLst/>
            </a:prstGeom>
            <a:noFill/>
            <a:ln>
              <a:gradFill flip="none" rotWithShape="1">
                <a:gsLst>
                  <a:gs pos="36000">
                    <a:srgbClr val="00B0F0">
                      <a:lumMod val="51000"/>
                      <a:lumOff val="49000"/>
                    </a:srgbClr>
                  </a:gs>
                  <a:gs pos="84000">
                    <a:schemeClr val="tx1"/>
                  </a:gs>
                </a:gsLst>
                <a:lin ang="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Elipse"/>
            <p:cNvSpPr/>
            <p:nvPr/>
          </p:nvSpPr>
          <p:spPr>
            <a:xfrm>
              <a:off x="1636440" y="1292374"/>
              <a:ext cx="2736304" cy="914400"/>
            </a:xfrm>
            <a:prstGeom prst="ellipse">
              <a:avLst/>
            </a:prstGeom>
            <a:noFill/>
            <a:ln>
              <a:gradFill flip="none" rotWithShape="1">
                <a:gsLst>
                  <a:gs pos="36000">
                    <a:srgbClr val="00B0F0">
                      <a:lumMod val="51000"/>
                      <a:lumOff val="49000"/>
                    </a:srgbClr>
                  </a:gs>
                  <a:gs pos="84000">
                    <a:schemeClr val="tx1"/>
                  </a:gs>
                </a:gsLst>
                <a:lin ang="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Elipse"/>
            <p:cNvSpPr/>
            <p:nvPr/>
          </p:nvSpPr>
          <p:spPr>
            <a:xfrm>
              <a:off x="1788840" y="1444774"/>
              <a:ext cx="2736304" cy="914400"/>
            </a:xfrm>
            <a:prstGeom prst="ellipse">
              <a:avLst/>
            </a:prstGeom>
            <a:noFill/>
            <a:ln>
              <a:gradFill flip="none" rotWithShape="1">
                <a:gsLst>
                  <a:gs pos="36000">
                    <a:srgbClr val="00B0F0">
                      <a:lumMod val="51000"/>
                      <a:lumOff val="49000"/>
                    </a:srgbClr>
                  </a:gs>
                  <a:gs pos="84000">
                    <a:schemeClr val="tx1"/>
                  </a:gs>
                </a:gsLst>
                <a:lin ang="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Elipse"/>
            <p:cNvSpPr/>
            <p:nvPr/>
          </p:nvSpPr>
          <p:spPr>
            <a:xfrm>
              <a:off x="1941240" y="1597174"/>
              <a:ext cx="2736304" cy="914400"/>
            </a:xfrm>
            <a:prstGeom prst="ellipse">
              <a:avLst/>
            </a:prstGeom>
            <a:noFill/>
            <a:ln>
              <a:gradFill flip="none" rotWithShape="1">
                <a:gsLst>
                  <a:gs pos="36000">
                    <a:srgbClr val="00B0F0">
                      <a:lumMod val="51000"/>
                      <a:lumOff val="49000"/>
                    </a:srgbClr>
                  </a:gs>
                  <a:gs pos="84000">
                    <a:schemeClr val="tx1"/>
                  </a:gs>
                </a:gsLst>
                <a:lin ang="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Elipse"/>
            <p:cNvSpPr/>
            <p:nvPr/>
          </p:nvSpPr>
          <p:spPr>
            <a:xfrm>
              <a:off x="2093640" y="1749574"/>
              <a:ext cx="2736304" cy="914400"/>
            </a:xfrm>
            <a:prstGeom prst="ellipse">
              <a:avLst/>
            </a:prstGeom>
            <a:noFill/>
            <a:ln>
              <a:gradFill flip="none" rotWithShape="1">
                <a:gsLst>
                  <a:gs pos="36000">
                    <a:srgbClr val="00B0F0">
                      <a:lumMod val="51000"/>
                      <a:lumOff val="49000"/>
                    </a:srgbClr>
                  </a:gs>
                  <a:gs pos="84000">
                    <a:schemeClr val="tx1"/>
                  </a:gs>
                </a:gsLst>
                <a:lin ang="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Elipse"/>
            <p:cNvSpPr/>
            <p:nvPr/>
          </p:nvSpPr>
          <p:spPr>
            <a:xfrm>
              <a:off x="2246040" y="1901974"/>
              <a:ext cx="2736304" cy="914400"/>
            </a:xfrm>
            <a:prstGeom prst="ellipse">
              <a:avLst/>
            </a:prstGeom>
            <a:noFill/>
            <a:ln>
              <a:gradFill flip="none" rotWithShape="1">
                <a:gsLst>
                  <a:gs pos="36000">
                    <a:srgbClr val="00B0F0">
                      <a:lumMod val="51000"/>
                      <a:lumOff val="49000"/>
                    </a:srgbClr>
                  </a:gs>
                  <a:gs pos="84000">
                    <a:schemeClr val="tx1"/>
                  </a:gs>
                </a:gsLst>
                <a:lin ang="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Elipse"/>
            <p:cNvSpPr/>
            <p:nvPr/>
          </p:nvSpPr>
          <p:spPr>
            <a:xfrm>
              <a:off x="2398440" y="2054374"/>
              <a:ext cx="2736304" cy="914400"/>
            </a:xfrm>
            <a:prstGeom prst="ellipse">
              <a:avLst/>
            </a:prstGeom>
            <a:noFill/>
            <a:ln>
              <a:gradFill flip="none" rotWithShape="1">
                <a:gsLst>
                  <a:gs pos="36000">
                    <a:srgbClr val="00B0F0">
                      <a:lumMod val="51000"/>
                      <a:lumOff val="49000"/>
                    </a:srgbClr>
                  </a:gs>
                  <a:gs pos="84000">
                    <a:schemeClr val="tx1"/>
                  </a:gs>
                </a:gsLst>
                <a:lin ang="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Elipse"/>
            <p:cNvSpPr/>
            <p:nvPr/>
          </p:nvSpPr>
          <p:spPr>
            <a:xfrm>
              <a:off x="2550840" y="2206774"/>
              <a:ext cx="2736304" cy="914400"/>
            </a:xfrm>
            <a:prstGeom prst="ellipse">
              <a:avLst/>
            </a:prstGeom>
            <a:noFill/>
            <a:ln>
              <a:gradFill flip="none" rotWithShape="1">
                <a:gsLst>
                  <a:gs pos="36000">
                    <a:srgbClr val="00B0F0">
                      <a:lumMod val="51000"/>
                      <a:lumOff val="49000"/>
                    </a:srgbClr>
                  </a:gs>
                  <a:gs pos="84000">
                    <a:schemeClr val="tx1"/>
                  </a:gs>
                </a:gsLst>
                <a:lin ang="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22" name="21 Grupo"/>
          <p:cNvGrpSpPr/>
          <p:nvPr/>
        </p:nvGrpSpPr>
        <p:grpSpPr>
          <a:xfrm rot="1136896" flipV="1">
            <a:off x="755576" y="2499744"/>
            <a:ext cx="3955504" cy="2133600"/>
            <a:chOff x="1331640" y="987574"/>
            <a:chExt cx="3955504" cy="2133600"/>
          </a:xfrm>
        </p:grpSpPr>
        <p:sp>
          <p:nvSpPr>
            <p:cNvPr id="23" name="22 Elipse"/>
            <p:cNvSpPr/>
            <p:nvPr/>
          </p:nvSpPr>
          <p:spPr>
            <a:xfrm>
              <a:off x="1331640" y="987574"/>
              <a:ext cx="2736304" cy="914400"/>
            </a:xfrm>
            <a:prstGeom prst="ellipse">
              <a:avLst/>
            </a:prstGeom>
            <a:noFill/>
            <a:ln>
              <a:gradFill flip="none" rotWithShape="1">
                <a:gsLst>
                  <a:gs pos="36000">
                    <a:srgbClr val="00B0F0">
                      <a:lumMod val="51000"/>
                      <a:lumOff val="49000"/>
                    </a:srgbClr>
                  </a:gs>
                  <a:gs pos="84000">
                    <a:schemeClr val="tx1"/>
                  </a:gs>
                </a:gsLst>
                <a:lin ang="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Elipse"/>
            <p:cNvSpPr/>
            <p:nvPr/>
          </p:nvSpPr>
          <p:spPr>
            <a:xfrm>
              <a:off x="1484040" y="1139974"/>
              <a:ext cx="2736304" cy="914400"/>
            </a:xfrm>
            <a:prstGeom prst="ellipse">
              <a:avLst/>
            </a:prstGeom>
            <a:noFill/>
            <a:ln>
              <a:gradFill flip="none" rotWithShape="1">
                <a:gsLst>
                  <a:gs pos="36000">
                    <a:srgbClr val="00B0F0">
                      <a:lumMod val="51000"/>
                      <a:lumOff val="49000"/>
                    </a:srgbClr>
                  </a:gs>
                  <a:gs pos="84000">
                    <a:schemeClr val="tx1"/>
                  </a:gs>
                </a:gsLst>
                <a:lin ang="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Elipse"/>
            <p:cNvSpPr/>
            <p:nvPr/>
          </p:nvSpPr>
          <p:spPr>
            <a:xfrm>
              <a:off x="1636440" y="1292374"/>
              <a:ext cx="2736304" cy="914400"/>
            </a:xfrm>
            <a:prstGeom prst="ellipse">
              <a:avLst/>
            </a:prstGeom>
            <a:noFill/>
            <a:ln>
              <a:gradFill flip="none" rotWithShape="1">
                <a:gsLst>
                  <a:gs pos="36000">
                    <a:srgbClr val="00B0F0">
                      <a:lumMod val="51000"/>
                      <a:lumOff val="49000"/>
                    </a:srgbClr>
                  </a:gs>
                  <a:gs pos="84000">
                    <a:schemeClr val="tx1"/>
                  </a:gs>
                </a:gsLst>
                <a:lin ang="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Elipse"/>
            <p:cNvSpPr/>
            <p:nvPr/>
          </p:nvSpPr>
          <p:spPr>
            <a:xfrm>
              <a:off x="1788840" y="1444774"/>
              <a:ext cx="2736304" cy="914400"/>
            </a:xfrm>
            <a:prstGeom prst="ellipse">
              <a:avLst/>
            </a:prstGeom>
            <a:noFill/>
            <a:ln>
              <a:gradFill flip="none" rotWithShape="1">
                <a:gsLst>
                  <a:gs pos="36000">
                    <a:srgbClr val="00B0F0">
                      <a:lumMod val="51000"/>
                      <a:lumOff val="49000"/>
                    </a:srgbClr>
                  </a:gs>
                  <a:gs pos="84000">
                    <a:schemeClr val="tx1"/>
                  </a:gs>
                </a:gsLst>
                <a:lin ang="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Elipse"/>
            <p:cNvSpPr/>
            <p:nvPr/>
          </p:nvSpPr>
          <p:spPr>
            <a:xfrm>
              <a:off x="1941240" y="1597174"/>
              <a:ext cx="2736304" cy="914400"/>
            </a:xfrm>
            <a:prstGeom prst="ellipse">
              <a:avLst/>
            </a:prstGeom>
            <a:noFill/>
            <a:ln>
              <a:gradFill flip="none" rotWithShape="1">
                <a:gsLst>
                  <a:gs pos="36000">
                    <a:srgbClr val="00B0F0">
                      <a:lumMod val="51000"/>
                      <a:lumOff val="49000"/>
                    </a:srgbClr>
                  </a:gs>
                  <a:gs pos="84000">
                    <a:schemeClr val="tx1"/>
                  </a:gs>
                </a:gsLst>
                <a:lin ang="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Elipse"/>
            <p:cNvSpPr/>
            <p:nvPr/>
          </p:nvSpPr>
          <p:spPr>
            <a:xfrm>
              <a:off x="2093640" y="1749574"/>
              <a:ext cx="2736304" cy="914400"/>
            </a:xfrm>
            <a:prstGeom prst="ellipse">
              <a:avLst/>
            </a:prstGeom>
            <a:noFill/>
            <a:ln>
              <a:gradFill flip="none" rotWithShape="1">
                <a:gsLst>
                  <a:gs pos="36000">
                    <a:srgbClr val="00B0F0">
                      <a:lumMod val="51000"/>
                      <a:lumOff val="49000"/>
                    </a:srgbClr>
                  </a:gs>
                  <a:gs pos="84000">
                    <a:schemeClr val="tx1"/>
                  </a:gs>
                </a:gsLst>
                <a:lin ang="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Elipse"/>
            <p:cNvSpPr/>
            <p:nvPr/>
          </p:nvSpPr>
          <p:spPr>
            <a:xfrm>
              <a:off x="2246040" y="1901974"/>
              <a:ext cx="2736304" cy="914400"/>
            </a:xfrm>
            <a:prstGeom prst="ellipse">
              <a:avLst/>
            </a:prstGeom>
            <a:noFill/>
            <a:ln>
              <a:gradFill flip="none" rotWithShape="1">
                <a:gsLst>
                  <a:gs pos="36000">
                    <a:srgbClr val="00B0F0">
                      <a:lumMod val="51000"/>
                      <a:lumOff val="49000"/>
                    </a:srgbClr>
                  </a:gs>
                  <a:gs pos="84000">
                    <a:schemeClr val="tx1"/>
                  </a:gs>
                </a:gsLst>
                <a:lin ang="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Elipse"/>
            <p:cNvSpPr/>
            <p:nvPr/>
          </p:nvSpPr>
          <p:spPr>
            <a:xfrm>
              <a:off x="2398440" y="2054374"/>
              <a:ext cx="2736304" cy="914400"/>
            </a:xfrm>
            <a:prstGeom prst="ellipse">
              <a:avLst/>
            </a:prstGeom>
            <a:noFill/>
            <a:ln>
              <a:gradFill flip="none" rotWithShape="1">
                <a:gsLst>
                  <a:gs pos="36000">
                    <a:srgbClr val="00B0F0">
                      <a:lumMod val="51000"/>
                      <a:lumOff val="49000"/>
                    </a:srgbClr>
                  </a:gs>
                  <a:gs pos="84000">
                    <a:schemeClr val="tx1"/>
                  </a:gs>
                </a:gsLst>
                <a:lin ang="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Elipse"/>
            <p:cNvSpPr/>
            <p:nvPr/>
          </p:nvSpPr>
          <p:spPr>
            <a:xfrm>
              <a:off x="2550840" y="2206774"/>
              <a:ext cx="2736304" cy="914400"/>
            </a:xfrm>
            <a:prstGeom prst="ellipse">
              <a:avLst/>
            </a:prstGeom>
            <a:noFill/>
            <a:ln>
              <a:gradFill flip="none" rotWithShape="1">
                <a:gsLst>
                  <a:gs pos="36000">
                    <a:srgbClr val="00B0F0">
                      <a:lumMod val="51000"/>
                      <a:lumOff val="49000"/>
                    </a:srgbClr>
                  </a:gs>
                  <a:gs pos="84000">
                    <a:schemeClr val="tx1"/>
                  </a:gs>
                </a:gsLst>
                <a:lin ang="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32" name="31 Grupo"/>
          <p:cNvGrpSpPr/>
          <p:nvPr/>
        </p:nvGrpSpPr>
        <p:grpSpPr>
          <a:xfrm rot="20463104" flipH="1" flipV="1">
            <a:off x="4427984" y="2499742"/>
            <a:ext cx="3955504" cy="2133600"/>
            <a:chOff x="1331640" y="987574"/>
            <a:chExt cx="3955504" cy="2133600"/>
          </a:xfrm>
        </p:grpSpPr>
        <p:sp>
          <p:nvSpPr>
            <p:cNvPr id="33" name="32 Elipse"/>
            <p:cNvSpPr/>
            <p:nvPr/>
          </p:nvSpPr>
          <p:spPr>
            <a:xfrm>
              <a:off x="1331640" y="987574"/>
              <a:ext cx="2736304" cy="914400"/>
            </a:xfrm>
            <a:prstGeom prst="ellipse">
              <a:avLst/>
            </a:prstGeom>
            <a:noFill/>
            <a:ln>
              <a:gradFill flip="none" rotWithShape="1">
                <a:gsLst>
                  <a:gs pos="36000">
                    <a:srgbClr val="00B0F0">
                      <a:lumMod val="51000"/>
                      <a:lumOff val="49000"/>
                    </a:srgbClr>
                  </a:gs>
                  <a:gs pos="84000">
                    <a:schemeClr val="tx1"/>
                  </a:gs>
                </a:gsLst>
                <a:lin ang="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Elipse"/>
            <p:cNvSpPr/>
            <p:nvPr/>
          </p:nvSpPr>
          <p:spPr>
            <a:xfrm>
              <a:off x="1484040" y="1139974"/>
              <a:ext cx="2736304" cy="914400"/>
            </a:xfrm>
            <a:prstGeom prst="ellipse">
              <a:avLst/>
            </a:prstGeom>
            <a:noFill/>
            <a:ln>
              <a:gradFill flip="none" rotWithShape="1">
                <a:gsLst>
                  <a:gs pos="36000">
                    <a:srgbClr val="00B0F0">
                      <a:lumMod val="51000"/>
                      <a:lumOff val="49000"/>
                    </a:srgbClr>
                  </a:gs>
                  <a:gs pos="84000">
                    <a:schemeClr val="tx1"/>
                  </a:gs>
                </a:gsLst>
                <a:lin ang="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Elipse"/>
            <p:cNvSpPr/>
            <p:nvPr/>
          </p:nvSpPr>
          <p:spPr>
            <a:xfrm>
              <a:off x="1636440" y="1292374"/>
              <a:ext cx="2736304" cy="914400"/>
            </a:xfrm>
            <a:prstGeom prst="ellipse">
              <a:avLst/>
            </a:prstGeom>
            <a:noFill/>
            <a:ln>
              <a:gradFill flip="none" rotWithShape="1">
                <a:gsLst>
                  <a:gs pos="36000">
                    <a:srgbClr val="00B0F0">
                      <a:lumMod val="51000"/>
                      <a:lumOff val="49000"/>
                    </a:srgbClr>
                  </a:gs>
                  <a:gs pos="84000">
                    <a:schemeClr val="tx1"/>
                  </a:gs>
                </a:gsLst>
                <a:lin ang="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Elipse"/>
            <p:cNvSpPr/>
            <p:nvPr/>
          </p:nvSpPr>
          <p:spPr>
            <a:xfrm>
              <a:off x="1788840" y="1444774"/>
              <a:ext cx="2736304" cy="914400"/>
            </a:xfrm>
            <a:prstGeom prst="ellipse">
              <a:avLst/>
            </a:prstGeom>
            <a:noFill/>
            <a:ln>
              <a:gradFill flip="none" rotWithShape="1">
                <a:gsLst>
                  <a:gs pos="36000">
                    <a:srgbClr val="00B0F0">
                      <a:lumMod val="51000"/>
                      <a:lumOff val="49000"/>
                    </a:srgbClr>
                  </a:gs>
                  <a:gs pos="84000">
                    <a:schemeClr val="tx1"/>
                  </a:gs>
                </a:gsLst>
                <a:lin ang="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Elipse"/>
            <p:cNvSpPr/>
            <p:nvPr/>
          </p:nvSpPr>
          <p:spPr>
            <a:xfrm>
              <a:off x="1941240" y="1597174"/>
              <a:ext cx="2736304" cy="914400"/>
            </a:xfrm>
            <a:prstGeom prst="ellipse">
              <a:avLst/>
            </a:prstGeom>
            <a:noFill/>
            <a:ln>
              <a:gradFill flip="none" rotWithShape="1">
                <a:gsLst>
                  <a:gs pos="36000">
                    <a:srgbClr val="00B0F0">
                      <a:lumMod val="51000"/>
                      <a:lumOff val="49000"/>
                    </a:srgbClr>
                  </a:gs>
                  <a:gs pos="84000">
                    <a:schemeClr val="tx1"/>
                  </a:gs>
                </a:gsLst>
                <a:lin ang="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Elipse"/>
            <p:cNvSpPr/>
            <p:nvPr/>
          </p:nvSpPr>
          <p:spPr>
            <a:xfrm>
              <a:off x="2093640" y="1749574"/>
              <a:ext cx="2736304" cy="914400"/>
            </a:xfrm>
            <a:prstGeom prst="ellipse">
              <a:avLst/>
            </a:prstGeom>
            <a:noFill/>
            <a:ln>
              <a:gradFill flip="none" rotWithShape="1">
                <a:gsLst>
                  <a:gs pos="36000">
                    <a:srgbClr val="00B0F0">
                      <a:lumMod val="51000"/>
                      <a:lumOff val="49000"/>
                    </a:srgbClr>
                  </a:gs>
                  <a:gs pos="84000">
                    <a:schemeClr val="tx1"/>
                  </a:gs>
                </a:gsLst>
                <a:lin ang="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Elipse"/>
            <p:cNvSpPr/>
            <p:nvPr/>
          </p:nvSpPr>
          <p:spPr>
            <a:xfrm>
              <a:off x="2246040" y="1901974"/>
              <a:ext cx="2736304" cy="914400"/>
            </a:xfrm>
            <a:prstGeom prst="ellipse">
              <a:avLst/>
            </a:prstGeom>
            <a:noFill/>
            <a:ln>
              <a:gradFill flip="none" rotWithShape="1">
                <a:gsLst>
                  <a:gs pos="36000">
                    <a:srgbClr val="00B0F0">
                      <a:lumMod val="51000"/>
                      <a:lumOff val="49000"/>
                    </a:srgbClr>
                  </a:gs>
                  <a:gs pos="84000">
                    <a:schemeClr val="tx1"/>
                  </a:gs>
                </a:gsLst>
                <a:lin ang="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Elipse"/>
            <p:cNvSpPr/>
            <p:nvPr/>
          </p:nvSpPr>
          <p:spPr>
            <a:xfrm>
              <a:off x="2398440" y="2054374"/>
              <a:ext cx="2736304" cy="914400"/>
            </a:xfrm>
            <a:prstGeom prst="ellipse">
              <a:avLst/>
            </a:prstGeom>
            <a:noFill/>
            <a:ln>
              <a:gradFill flip="none" rotWithShape="1">
                <a:gsLst>
                  <a:gs pos="36000">
                    <a:srgbClr val="00B0F0">
                      <a:lumMod val="51000"/>
                      <a:lumOff val="49000"/>
                    </a:srgbClr>
                  </a:gs>
                  <a:gs pos="84000">
                    <a:schemeClr val="tx1"/>
                  </a:gs>
                </a:gsLst>
                <a:lin ang="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Elipse"/>
            <p:cNvSpPr/>
            <p:nvPr/>
          </p:nvSpPr>
          <p:spPr>
            <a:xfrm>
              <a:off x="2550840" y="2206774"/>
              <a:ext cx="2736304" cy="914400"/>
            </a:xfrm>
            <a:prstGeom prst="ellipse">
              <a:avLst/>
            </a:prstGeom>
            <a:noFill/>
            <a:ln>
              <a:gradFill flip="none" rotWithShape="1">
                <a:gsLst>
                  <a:gs pos="36000">
                    <a:srgbClr val="00B0F0">
                      <a:lumMod val="51000"/>
                      <a:lumOff val="49000"/>
                    </a:srgbClr>
                  </a:gs>
                  <a:gs pos="84000">
                    <a:schemeClr val="tx1"/>
                  </a:gs>
                </a:gsLst>
                <a:lin ang="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sp>
        <p:nvSpPr>
          <p:cNvPr id="43" name="42 Rectángulo"/>
          <p:cNvSpPr/>
          <p:nvPr/>
        </p:nvSpPr>
        <p:spPr>
          <a:xfrm flipH="1">
            <a:off x="26485" y="-26054"/>
            <a:ext cx="9252520" cy="5262100"/>
          </a:xfrm>
          <a:prstGeom prst="rect">
            <a:avLst/>
          </a:prstGeom>
          <a:gradFill flip="none" rotWithShape="1">
            <a:gsLst>
              <a:gs pos="0">
                <a:srgbClr val="CCCCFF">
                  <a:lumMod val="48000"/>
                  <a:lumOff val="52000"/>
                </a:srgbClr>
              </a:gs>
              <a:gs pos="77000">
                <a:srgbClr val="A278FF"/>
              </a:gs>
              <a:gs pos="28000">
                <a:srgbClr val="9966FF">
                  <a:lumMod val="99000"/>
                  <a:lumOff val="1000"/>
                </a:srgbClr>
              </a:gs>
              <a:gs pos="100000">
                <a:srgbClr val="CCB3FF"/>
              </a:gs>
              <a:gs pos="53000">
                <a:srgbClr val="CC99FF">
                  <a:lumMod val="73000"/>
                  <a:lumOff val="27000"/>
                </a:srgbClr>
              </a:gs>
              <a:gs pos="100000">
                <a:srgbClr val="CCCCFF">
                  <a:lumMod val="71000"/>
                  <a:lumOff val="29000"/>
                </a:srgb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5095912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4"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3000" fill="hold"/>
                                        <p:tgtEl>
                                          <p:spTgt spid="2"/>
                                        </p:tgtEl>
                                        <p:attrNameLst>
                                          <p:attrName>ppt_x</p:attrName>
                                        </p:attrNameLst>
                                      </p:cBhvr>
                                      <p:tavLst>
                                        <p:tav tm="0">
                                          <p:val>
                                            <p:strVal val="#ppt_x"/>
                                          </p:val>
                                        </p:tav>
                                        <p:tav tm="100000">
                                          <p:val>
                                            <p:strVal val="#ppt_x"/>
                                          </p:val>
                                        </p:tav>
                                      </p:tavLst>
                                    </p:anim>
                                    <p:anim calcmode="lin" valueType="num">
                                      <p:cBhvr>
                                        <p:cTn id="8" dur="3000" fill="hold"/>
                                        <p:tgtEl>
                                          <p:spTgt spid="2"/>
                                        </p:tgtEl>
                                        <p:attrNameLst>
                                          <p:attrName>ppt_y</p:attrName>
                                        </p:attrNameLst>
                                      </p:cBhvr>
                                      <p:tavLst>
                                        <p:tav tm="0">
                                          <p:val>
                                            <p:strVal val="#ppt_y+#ppt_h/2"/>
                                          </p:val>
                                        </p:tav>
                                        <p:tav tm="100000">
                                          <p:val>
                                            <p:strVal val="#ppt_y"/>
                                          </p:val>
                                        </p:tav>
                                      </p:tavLst>
                                    </p:anim>
                                    <p:anim calcmode="lin" valueType="num">
                                      <p:cBhvr>
                                        <p:cTn id="9" dur="3000" fill="hold"/>
                                        <p:tgtEl>
                                          <p:spTgt spid="2"/>
                                        </p:tgtEl>
                                        <p:attrNameLst>
                                          <p:attrName>ppt_w</p:attrName>
                                        </p:attrNameLst>
                                      </p:cBhvr>
                                      <p:tavLst>
                                        <p:tav tm="0">
                                          <p:val>
                                            <p:strVal val="#ppt_w"/>
                                          </p:val>
                                        </p:tav>
                                        <p:tav tm="100000">
                                          <p:val>
                                            <p:strVal val="#ppt_w"/>
                                          </p:val>
                                        </p:tav>
                                      </p:tavLst>
                                    </p:anim>
                                    <p:anim calcmode="lin" valueType="num">
                                      <p:cBhvr>
                                        <p:cTn id="10" dur="3000" fill="hold"/>
                                        <p:tgtEl>
                                          <p:spTgt spid="2"/>
                                        </p:tgtEl>
                                        <p:attrNameLst>
                                          <p:attrName>ppt_h</p:attrName>
                                        </p:attrNameLst>
                                      </p:cBhvr>
                                      <p:tavLst>
                                        <p:tav tm="0">
                                          <p:val>
                                            <p:fltVal val="0"/>
                                          </p:val>
                                        </p:tav>
                                        <p:tav tm="100000">
                                          <p:val>
                                            <p:strVal val="#ppt_h"/>
                                          </p:val>
                                        </p:tav>
                                      </p:tavLst>
                                    </p:anim>
                                  </p:childTnLst>
                                </p:cTn>
                              </p:par>
                              <p:par>
                                <p:cTn id="11" presetID="6" presetClass="emph" presetSubtype="0" fill="hold" nodeType="withEffect">
                                  <p:stCondLst>
                                    <p:cond delay="0"/>
                                  </p:stCondLst>
                                  <p:childTnLst>
                                    <p:animScale>
                                      <p:cBhvr>
                                        <p:cTn id="12" dur="3000" fill="hold"/>
                                        <p:tgtEl>
                                          <p:spTgt spid="2"/>
                                        </p:tgtEl>
                                      </p:cBhvr>
                                      <p:by x="150000" y="100000"/>
                                    </p:animScale>
                                  </p:childTnLst>
                                </p:cTn>
                              </p:par>
                              <p:par>
                                <p:cTn id="13" presetID="2" presetClass="exit" presetSubtype="6" fill="hold" nodeType="withEffect">
                                  <p:stCondLst>
                                    <p:cond delay="0"/>
                                  </p:stCondLst>
                                  <p:childTnLst>
                                    <p:anim calcmode="lin" valueType="num">
                                      <p:cBhvr additive="base">
                                        <p:cTn id="14" dur="3800"/>
                                        <p:tgtEl>
                                          <p:spTgt spid="2"/>
                                        </p:tgtEl>
                                        <p:attrNameLst>
                                          <p:attrName>ppt_x</p:attrName>
                                        </p:attrNameLst>
                                      </p:cBhvr>
                                      <p:tavLst>
                                        <p:tav tm="0">
                                          <p:val>
                                            <p:strVal val="ppt_x"/>
                                          </p:val>
                                        </p:tav>
                                        <p:tav tm="100000">
                                          <p:val>
                                            <p:strVal val="1+ppt_w/2"/>
                                          </p:val>
                                        </p:tav>
                                      </p:tavLst>
                                    </p:anim>
                                    <p:anim calcmode="lin" valueType="num">
                                      <p:cBhvr additive="base">
                                        <p:cTn id="15" dur="3800"/>
                                        <p:tgtEl>
                                          <p:spTgt spid="2"/>
                                        </p:tgtEl>
                                        <p:attrNameLst>
                                          <p:attrName>ppt_y</p:attrName>
                                        </p:attrNameLst>
                                      </p:cBhvr>
                                      <p:tavLst>
                                        <p:tav tm="0">
                                          <p:val>
                                            <p:strVal val="ppt_y"/>
                                          </p:val>
                                        </p:tav>
                                        <p:tav tm="100000">
                                          <p:val>
                                            <p:strVal val="1+ppt_h/2"/>
                                          </p:val>
                                        </p:tav>
                                      </p:tavLst>
                                    </p:anim>
                                    <p:set>
                                      <p:cBhvr>
                                        <p:cTn id="16" dur="1" fill="hold">
                                          <p:stCondLst>
                                            <p:cond delay="3799"/>
                                          </p:stCondLst>
                                        </p:cTn>
                                        <p:tgtEl>
                                          <p:spTgt spid="2"/>
                                        </p:tgtEl>
                                        <p:attrNameLst>
                                          <p:attrName>style.visibility</p:attrName>
                                        </p:attrNameLst>
                                      </p:cBhvr>
                                      <p:to>
                                        <p:strVal val="hidden"/>
                                      </p:to>
                                    </p:set>
                                  </p:childTnLst>
                                </p:cTn>
                              </p:par>
                              <p:par>
                                <p:cTn id="17" presetID="17" presetClass="entr" presetSubtype="4" fill="hold" nodeType="withEffect">
                                  <p:stCondLst>
                                    <p:cond delay="0"/>
                                  </p:stCondLst>
                                  <p:childTnLst>
                                    <p:set>
                                      <p:cBhvr>
                                        <p:cTn id="18" dur="1" fill="hold">
                                          <p:stCondLst>
                                            <p:cond delay="0"/>
                                          </p:stCondLst>
                                        </p:cTn>
                                        <p:tgtEl>
                                          <p:spTgt spid="12"/>
                                        </p:tgtEl>
                                        <p:attrNameLst>
                                          <p:attrName>style.visibility</p:attrName>
                                        </p:attrNameLst>
                                      </p:cBhvr>
                                      <p:to>
                                        <p:strVal val="visible"/>
                                      </p:to>
                                    </p:set>
                                    <p:anim calcmode="lin" valueType="num">
                                      <p:cBhvr>
                                        <p:cTn id="19" dur="3000" fill="hold"/>
                                        <p:tgtEl>
                                          <p:spTgt spid="12"/>
                                        </p:tgtEl>
                                        <p:attrNameLst>
                                          <p:attrName>ppt_x</p:attrName>
                                        </p:attrNameLst>
                                      </p:cBhvr>
                                      <p:tavLst>
                                        <p:tav tm="0">
                                          <p:val>
                                            <p:strVal val="#ppt_x"/>
                                          </p:val>
                                        </p:tav>
                                        <p:tav tm="100000">
                                          <p:val>
                                            <p:strVal val="#ppt_x"/>
                                          </p:val>
                                        </p:tav>
                                      </p:tavLst>
                                    </p:anim>
                                    <p:anim calcmode="lin" valueType="num">
                                      <p:cBhvr>
                                        <p:cTn id="20" dur="3000" fill="hold"/>
                                        <p:tgtEl>
                                          <p:spTgt spid="12"/>
                                        </p:tgtEl>
                                        <p:attrNameLst>
                                          <p:attrName>ppt_y</p:attrName>
                                        </p:attrNameLst>
                                      </p:cBhvr>
                                      <p:tavLst>
                                        <p:tav tm="0">
                                          <p:val>
                                            <p:strVal val="#ppt_y+#ppt_h/2"/>
                                          </p:val>
                                        </p:tav>
                                        <p:tav tm="100000">
                                          <p:val>
                                            <p:strVal val="#ppt_y"/>
                                          </p:val>
                                        </p:tav>
                                      </p:tavLst>
                                    </p:anim>
                                    <p:anim calcmode="lin" valueType="num">
                                      <p:cBhvr>
                                        <p:cTn id="21" dur="3000" fill="hold"/>
                                        <p:tgtEl>
                                          <p:spTgt spid="12"/>
                                        </p:tgtEl>
                                        <p:attrNameLst>
                                          <p:attrName>ppt_w</p:attrName>
                                        </p:attrNameLst>
                                      </p:cBhvr>
                                      <p:tavLst>
                                        <p:tav tm="0">
                                          <p:val>
                                            <p:strVal val="#ppt_w"/>
                                          </p:val>
                                        </p:tav>
                                        <p:tav tm="100000">
                                          <p:val>
                                            <p:strVal val="#ppt_w"/>
                                          </p:val>
                                        </p:tav>
                                      </p:tavLst>
                                    </p:anim>
                                    <p:anim calcmode="lin" valueType="num">
                                      <p:cBhvr>
                                        <p:cTn id="22" dur="3000" fill="hold"/>
                                        <p:tgtEl>
                                          <p:spTgt spid="12"/>
                                        </p:tgtEl>
                                        <p:attrNameLst>
                                          <p:attrName>ppt_h</p:attrName>
                                        </p:attrNameLst>
                                      </p:cBhvr>
                                      <p:tavLst>
                                        <p:tav tm="0">
                                          <p:val>
                                            <p:fltVal val="0"/>
                                          </p:val>
                                        </p:tav>
                                        <p:tav tm="100000">
                                          <p:val>
                                            <p:strVal val="#ppt_h"/>
                                          </p:val>
                                        </p:tav>
                                      </p:tavLst>
                                    </p:anim>
                                  </p:childTnLst>
                                </p:cTn>
                              </p:par>
                              <p:par>
                                <p:cTn id="23" presetID="6" presetClass="emph" presetSubtype="0" fill="hold" nodeType="withEffect">
                                  <p:stCondLst>
                                    <p:cond delay="0"/>
                                  </p:stCondLst>
                                  <p:childTnLst>
                                    <p:animScale>
                                      <p:cBhvr>
                                        <p:cTn id="24" dur="3000" fill="hold"/>
                                        <p:tgtEl>
                                          <p:spTgt spid="12"/>
                                        </p:tgtEl>
                                      </p:cBhvr>
                                      <p:by x="150000" y="100000"/>
                                    </p:animScale>
                                  </p:childTnLst>
                                </p:cTn>
                              </p:par>
                              <p:par>
                                <p:cTn id="25" presetID="2" presetClass="exit" presetSubtype="12" fill="hold" nodeType="withEffect">
                                  <p:stCondLst>
                                    <p:cond delay="0"/>
                                  </p:stCondLst>
                                  <p:childTnLst>
                                    <p:anim calcmode="lin" valueType="num">
                                      <p:cBhvr additive="base">
                                        <p:cTn id="26" dur="3800"/>
                                        <p:tgtEl>
                                          <p:spTgt spid="12"/>
                                        </p:tgtEl>
                                        <p:attrNameLst>
                                          <p:attrName>ppt_x</p:attrName>
                                        </p:attrNameLst>
                                      </p:cBhvr>
                                      <p:tavLst>
                                        <p:tav tm="0">
                                          <p:val>
                                            <p:strVal val="ppt_x"/>
                                          </p:val>
                                        </p:tav>
                                        <p:tav tm="100000">
                                          <p:val>
                                            <p:strVal val="0-ppt_w/2"/>
                                          </p:val>
                                        </p:tav>
                                      </p:tavLst>
                                    </p:anim>
                                    <p:anim calcmode="lin" valueType="num">
                                      <p:cBhvr additive="base">
                                        <p:cTn id="27" dur="3800"/>
                                        <p:tgtEl>
                                          <p:spTgt spid="12"/>
                                        </p:tgtEl>
                                        <p:attrNameLst>
                                          <p:attrName>ppt_y</p:attrName>
                                        </p:attrNameLst>
                                      </p:cBhvr>
                                      <p:tavLst>
                                        <p:tav tm="0">
                                          <p:val>
                                            <p:strVal val="ppt_y"/>
                                          </p:val>
                                        </p:tav>
                                        <p:tav tm="100000">
                                          <p:val>
                                            <p:strVal val="1+ppt_h/2"/>
                                          </p:val>
                                        </p:tav>
                                      </p:tavLst>
                                    </p:anim>
                                    <p:set>
                                      <p:cBhvr>
                                        <p:cTn id="28" dur="1" fill="hold">
                                          <p:stCondLst>
                                            <p:cond delay="3799"/>
                                          </p:stCondLst>
                                        </p:cTn>
                                        <p:tgtEl>
                                          <p:spTgt spid="12"/>
                                        </p:tgtEl>
                                        <p:attrNameLst>
                                          <p:attrName>style.visibility</p:attrName>
                                        </p:attrNameLst>
                                      </p:cBhvr>
                                      <p:to>
                                        <p:strVal val="hidden"/>
                                      </p:to>
                                    </p:set>
                                  </p:childTnLst>
                                </p:cTn>
                              </p:par>
                              <p:par>
                                <p:cTn id="29" presetID="17" presetClass="entr" presetSubtype="1" fill="hold" nodeType="withEffect">
                                  <p:stCondLst>
                                    <p:cond delay="0"/>
                                  </p:stCondLst>
                                  <p:childTnLst>
                                    <p:set>
                                      <p:cBhvr>
                                        <p:cTn id="30" dur="1" fill="hold">
                                          <p:stCondLst>
                                            <p:cond delay="0"/>
                                          </p:stCondLst>
                                        </p:cTn>
                                        <p:tgtEl>
                                          <p:spTgt spid="22"/>
                                        </p:tgtEl>
                                        <p:attrNameLst>
                                          <p:attrName>style.visibility</p:attrName>
                                        </p:attrNameLst>
                                      </p:cBhvr>
                                      <p:to>
                                        <p:strVal val="visible"/>
                                      </p:to>
                                    </p:set>
                                    <p:anim calcmode="lin" valueType="num">
                                      <p:cBhvr>
                                        <p:cTn id="31" dur="3000" fill="hold"/>
                                        <p:tgtEl>
                                          <p:spTgt spid="22"/>
                                        </p:tgtEl>
                                        <p:attrNameLst>
                                          <p:attrName>ppt_x</p:attrName>
                                        </p:attrNameLst>
                                      </p:cBhvr>
                                      <p:tavLst>
                                        <p:tav tm="0">
                                          <p:val>
                                            <p:strVal val="#ppt_x"/>
                                          </p:val>
                                        </p:tav>
                                        <p:tav tm="100000">
                                          <p:val>
                                            <p:strVal val="#ppt_x"/>
                                          </p:val>
                                        </p:tav>
                                      </p:tavLst>
                                    </p:anim>
                                    <p:anim calcmode="lin" valueType="num">
                                      <p:cBhvr>
                                        <p:cTn id="32" dur="3000" fill="hold"/>
                                        <p:tgtEl>
                                          <p:spTgt spid="22"/>
                                        </p:tgtEl>
                                        <p:attrNameLst>
                                          <p:attrName>ppt_y</p:attrName>
                                        </p:attrNameLst>
                                      </p:cBhvr>
                                      <p:tavLst>
                                        <p:tav tm="0">
                                          <p:val>
                                            <p:strVal val="#ppt_y-#ppt_h/2"/>
                                          </p:val>
                                        </p:tav>
                                        <p:tav tm="100000">
                                          <p:val>
                                            <p:strVal val="#ppt_y"/>
                                          </p:val>
                                        </p:tav>
                                      </p:tavLst>
                                    </p:anim>
                                    <p:anim calcmode="lin" valueType="num">
                                      <p:cBhvr>
                                        <p:cTn id="33" dur="3000" fill="hold"/>
                                        <p:tgtEl>
                                          <p:spTgt spid="22"/>
                                        </p:tgtEl>
                                        <p:attrNameLst>
                                          <p:attrName>ppt_w</p:attrName>
                                        </p:attrNameLst>
                                      </p:cBhvr>
                                      <p:tavLst>
                                        <p:tav tm="0">
                                          <p:val>
                                            <p:strVal val="#ppt_w"/>
                                          </p:val>
                                        </p:tav>
                                        <p:tav tm="100000">
                                          <p:val>
                                            <p:strVal val="#ppt_w"/>
                                          </p:val>
                                        </p:tav>
                                      </p:tavLst>
                                    </p:anim>
                                    <p:anim calcmode="lin" valueType="num">
                                      <p:cBhvr>
                                        <p:cTn id="34" dur="3000" fill="hold"/>
                                        <p:tgtEl>
                                          <p:spTgt spid="22"/>
                                        </p:tgtEl>
                                        <p:attrNameLst>
                                          <p:attrName>ppt_h</p:attrName>
                                        </p:attrNameLst>
                                      </p:cBhvr>
                                      <p:tavLst>
                                        <p:tav tm="0">
                                          <p:val>
                                            <p:fltVal val="0"/>
                                          </p:val>
                                        </p:tav>
                                        <p:tav tm="100000">
                                          <p:val>
                                            <p:strVal val="#ppt_h"/>
                                          </p:val>
                                        </p:tav>
                                      </p:tavLst>
                                    </p:anim>
                                  </p:childTnLst>
                                </p:cTn>
                              </p:par>
                              <p:par>
                                <p:cTn id="35" presetID="6" presetClass="emph" presetSubtype="0" fill="hold" nodeType="withEffect">
                                  <p:stCondLst>
                                    <p:cond delay="0"/>
                                  </p:stCondLst>
                                  <p:childTnLst>
                                    <p:animScale>
                                      <p:cBhvr>
                                        <p:cTn id="36" dur="3000" fill="hold"/>
                                        <p:tgtEl>
                                          <p:spTgt spid="22"/>
                                        </p:tgtEl>
                                      </p:cBhvr>
                                      <p:by x="150000" y="100000"/>
                                    </p:animScale>
                                  </p:childTnLst>
                                </p:cTn>
                              </p:par>
                              <p:par>
                                <p:cTn id="37" presetID="2" presetClass="exit" presetSubtype="3" fill="hold" nodeType="withEffect">
                                  <p:stCondLst>
                                    <p:cond delay="0"/>
                                  </p:stCondLst>
                                  <p:childTnLst>
                                    <p:anim calcmode="lin" valueType="num">
                                      <p:cBhvr additive="base">
                                        <p:cTn id="38" dur="3800"/>
                                        <p:tgtEl>
                                          <p:spTgt spid="22"/>
                                        </p:tgtEl>
                                        <p:attrNameLst>
                                          <p:attrName>ppt_x</p:attrName>
                                        </p:attrNameLst>
                                      </p:cBhvr>
                                      <p:tavLst>
                                        <p:tav tm="0">
                                          <p:val>
                                            <p:strVal val="ppt_x"/>
                                          </p:val>
                                        </p:tav>
                                        <p:tav tm="100000">
                                          <p:val>
                                            <p:strVal val="1+ppt_w/2"/>
                                          </p:val>
                                        </p:tav>
                                      </p:tavLst>
                                    </p:anim>
                                    <p:anim calcmode="lin" valueType="num">
                                      <p:cBhvr additive="base">
                                        <p:cTn id="39" dur="3800"/>
                                        <p:tgtEl>
                                          <p:spTgt spid="22"/>
                                        </p:tgtEl>
                                        <p:attrNameLst>
                                          <p:attrName>ppt_y</p:attrName>
                                        </p:attrNameLst>
                                      </p:cBhvr>
                                      <p:tavLst>
                                        <p:tav tm="0">
                                          <p:val>
                                            <p:strVal val="ppt_y"/>
                                          </p:val>
                                        </p:tav>
                                        <p:tav tm="100000">
                                          <p:val>
                                            <p:strVal val="0-ppt_h/2"/>
                                          </p:val>
                                        </p:tav>
                                      </p:tavLst>
                                    </p:anim>
                                    <p:set>
                                      <p:cBhvr>
                                        <p:cTn id="40" dur="1" fill="hold">
                                          <p:stCondLst>
                                            <p:cond delay="3799"/>
                                          </p:stCondLst>
                                        </p:cTn>
                                        <p:tgtEl>
                                          <p:spTgt spid="22"/>
                                        </p:tgtEl>
                                        <p:attrNameLst>
                                          <p:attrName>style.visibility</p:attrName>
                                        </p:attrNameLst>
                                      </p:cBhvr>
                                      <p:to>
                                        <p:strVal val="hidden"/>
                                      </p:to>
                                    </p:set>
                                  </p:childTnLst>
                                </p:cTn>
                              </p:par>
                              <p:par>
                                <p:cTn id="41" presetID="17" presetClass="entr" presetSubtype="1" fill="hold" nodeType="withEffect">
                                  <p:stCondLst>
                                    <p:cond delay="0"/>
                                  </p:stCondLst>
                                  <p:childTnLst>
                                    <p:set>
                                      <p:cBhvr>
                                        <p:cTn id="42" dur="1" fill="hold">
                                          <p:stCondLst>
                                            <p:cond delay="0"/>
                                          </p:stCondLst>
                                        </p:cTn>
                                        <p:tgtEl>
                                          <p:spTgt spid="32"/>
                                        </p:tgtEl>
                                        <p:attrNameLst>
                                          <p:attrName>style.visibility</p:attrName>
                                        </p:attrNameLst>
                                      </p:cBhvr>
                                      <p:to>
                                        <p:strVal val="visible"/>
                                      </p:to>
                                    </p:set>
                                    <p:anim calcmode="lin" valueType="num">
                                      <p:cBhvr>
                                        <p:cTn id="43" dur="3000" fill="hold"/>
                                        <p:tgtEl>
                                          <p:spTgt spid="32"/>
                                        </p:tgtEl>
                                        <p:attrNameLst>
                                          <p:attrName>ppt_x</p:attrName>
                                        </p:attrNameLst>
                                      </p:cBhvr>
                                      <p:tavLst>
                                        <p:tav tm="0">
                                          <p:val>
                                            <p:strVal val="#ppt_x"/>
                                          </p:val>
                                        </p:tav>
                                        <p:tav tm="100000">
                                          <p:val>
                                            <p:strVal val="#ppt_x"/>
                                          </p:val>
                                        </p:tav>
                                      </p:tavLst>
                                    </p:anim>
                                    <p:anim calcmode="lin" valueType="num">
                                      <p:cBhvr>
                                        <p:cTn id="44" dur="3000" fill="hold"/>
                                        <p:tgtEl>
                                          <p:spTgt spid="32"/>
                                        </p:tgtEl>
                                        <p:attrNameLst>
                                          <p:attrName>ppt_y</p:attrName>
                                        </p:attrNameLst>
                                      </p:cBhvr>
                                      <p:tavLst>
                                        <p:tav tm="0">
                                          <p:val>
                                            <p:strVal val="#ppt_y-#ppt_h/2"/>
                                          </p:val>
                                        </p:tav>
                                        <p:tav tm="100000">
                                          <p:val>
                                            <p:strVal val="#ppt_y"/>
                                          </p:val>
                                        </p:tav>
                                      </p:tavLst>
                                    </p:anim>
                                    <p:anim calcmode="lin" valueType="num">
                                      <p:cBhvr>
                                        <p:cTn id="45" dur="3000" fill="hold"/>
                                        <p:tgtEl>
                                          <p:spTgt spid="32"/>
                                        </p:tgtEl>
                                        <p:attrNameLst>
                                          <p:attrName>ppt_w</p:attrName>
                                        </p:attrNameLst>
                                      </p:cBhvr>
                                      <p:tavLst>
                                        <p:tav tm="0">
                                          <p:val>
                                            <p:strVal val="#ppt_w"/>
                                          </p:val>
                                        </p:tav>
                                        <p:tav tm="100000">
                                          <p:val>
                                            <p:strVal val="#ppt_w"/>
                                          </p:val>
                                        </p:tav>
                                      </p:tavLst>
                                    </p:anim>
                                    <p:anim calcmode="lin" valueType="num">
                                      <p:cBhvr>
                                        <p:cTn id="46" dur="3000" fill="hold"/>
                                        <p:tgtEl>
                                          <p:spTgt spid="32"/>
                                        </p:tgtEl>
                                        <p:attrNameLst>
                                          <p:attrName>ppt_h</p:attrName>
                                        </p:attrNameLst>
                                      </p:cBhvr>
                                      <p:tavLst>
                                        <p:tav tm="0">
                                          <p:val>
                                            <p:fltVal val="0"/>
                                          </p:val>
                                        </p:tav>
                                        <p:tav tm="100000">
                                          <p:val>
                                            <p:strVal val="#ppt_h"/>
                                          </p:val>
                                        </p:tav>
                                      </p:tavLst>
                                    </p:anim>
                                  </p:childTnLst>
                                </p:cTn>
                              </p:par>
                              <p:par>
                                <p:cTn id="47" presetID="6" presetClass="emph" presetSubtype="0" fill="hold" nodeType="withEffect">
                                  <p:stCondLst>
                                    <p:cond delay="0"/>
                                  </p:stCondLst>
                                  <p:childTnLst>
                                    <p:animScale>
                                      <p:cBhvr>
                                        <p:cTn id="48" dur="3000" fill="hold"/>
                                        <p:tgtEl>
                                          <p:spTgt spid="32"/>
                                        </p:tgtEl>
                                      </p:cBhvr>
                                      <p:by x="150000" y="100000"/>
                                    </p:animScale>
                                  </p:childTnLst>
                                </p:cTn>
                              </p:par>
                              <p:par>
                                <p:cTn id="49" presetID="2" presetClass="exit" presetSubtype="9" fill="hold" nodeType="withEffect">
                                  <p:stCondLst>
                                    <p:cond delay="0"/>
                                  </p:stCondLst>
                                  <p:childTnLst>
                                    <p:anim calcmode="lin" valueType="num">
                                      <p:cBhvr additive="base">
                                        <p:cTn id="50" dur="3800"/>
                                        <p:tgtEl>
                                          <p:spTgt spid="32"/>
                                        </p:tgtEl>
                                        <p:attrNameLst>
                                          <p:attrName>ppt_x</p:attrName>
                                        </p:attrNameLst>
                                      </p:cBhvr>
                                      <p:tavLst>
                                        <p:tav tm="0">
                                          <p:val>
                                            <p:strVal val="ppt_x"/>
                                          </p:val>
                                        </p:tav>
                                        <p:tav tm="100000">
                                          <p:val>
                                            <p:strVal val="0-ppt_w/2"/>
                                          </p:val>
                                        </p:tav>
                                      </p:tavLst>
                                    </p:anim>
                                    <p:anim calcmode="lin" valueType="num">
                                      <p:cBhvr additive="base">
                                        <p:cTn id="51" dur="3800"/>
                                        <p:tgtEl>
                                          <p:spTgt spid="32"/>
                                        </p:tgtEl>
                                        <p:attrNameLst>
                                          <p:attrName>ppt_y</p:attrName>
                                        </p:attrNameLst>
                                      </p:cBhvr>
                                      <p:tavLst>
                                        <p:tav tm="0">
                                          <p:val>
                                            <p:strVal val="ppt_y"/>
                                          </p:val>
                                        </p:tav>
                                        <p:tav tm="100000">
                                          <p:val>
                                            <p:strVal val="0-ppt_h/2"/>
                                          </p:val>
                                        </p:tav>
                                      </p:tavLst>
                                    </p:anim>
                                    <p:set>
                                      <p:cBhvr>
                                        <p:cTn id="52" dur="1" fill="hold">
                                          <p:stCondLst>
                                            <p:cond delay="3799"/>
                                          </p:stCondLst>
                                        </p:cTn>
                                        <p:tgtEl>
                                          <p:spTgt spid="32"/>
                                        </p:tgtEl>
                                        <p:attrNameLst>
                                          <p:attrName>style.visibility</p:attrName>
                                        </p:attrNameLst>
                                      </p:cBhvr>
                                      <p:to>
                                        <p:strVal val="hidden"/>
                                      </p:to>
                                    </p:set>
                                  </p:childTnLst>
                                </p:cTn>
                              </p:par>
                              <p:par>
                                <p:cTn id="53" presetID="23" presetClass="entr" presetSubtype="528" fill="hold" nodeType="withEffect">
                                  <p:stCondLst>
                                    <p:cond delay="0"/>
                                  </p:stCondLst>
                                  <p:childTnLst>
                                    <p:set>
                                      <p:cBhvr>
                                        <p:cTn id="54" dur="1" fill="hold">
                                          <p:stCondLst>
                                            <p:cond delay="0"/>
                                          </p:stCondLst>
                                        </p:cTn>
                                        <p:tgtEl>
                                          <p:spTgt spid="44"/>
                                        </p:tgtEl>
                                        <p:attrNameLst>
                                          <p:attrName>style.visibility</p:attrName>
                                        </p:attrNameLst>
                                      </p:cBhvr>
                                      <p:to>
                                        <p:strVal val="visible"/>
                                      </p:to>
                                    </p:set>
                                    <p:anim calcmode="lin" valueType="num">
                                      <p:cBhvr>
                                        <p:cTn id="55" dur="3120" fill="hold"/>
                                        <p:tgtEl>
                                          <p:spTgt spid="44"/>
                                        </p:tgtEl>
                                        <p:attrNameLst>
                                          <p:attrName>ppt_w</p:attrName>
                                        </p:attrNameLst>
                                      </p:cBhvr>
                                      <p:tavLst>
                                        <p:tav tm="0">
                                          <p:val>
                                            <p:fltVal val="0"/>
                                          </p:val>
                                        </p:tav>
                                        <p:tav tm="100000">
                                          <p:val>
                                            <p:strVal val="#ppt_w"/>
                                          </p:val>
                                        </p:tav>
                                      </p:tavLst>
                                    </p:anim>
                                    <p:anim calcmode="lin" valueType="num">
                                      <p:cBhvr>
                                        <p:cTn id="56" dur="3120" fill="hold"/>
                                        <p:tgtEl>
                                          <p:spTgt spid="44"/>
                                        </p:tgtEl>
                                        <p:attrNameLst>
                                          <p:attrName>ppt_h</p:attrName>
                                        </p:attrNameLst>
                                      </p:cBhvr>
                                      <p:tavLst>
                                        <p:tav tm="0">
                                          <p:val>
                                            <p:fltVal val="0"/>
                                          </p:val>
                                        </p:tav>
                                        <p:tav tm="100000">
                                          <p:val>
                                            <p:strVal val="#ppt_h"/>
                                          </p:val>
                                        </p:tav>
                                      </p:tavLst>
                                    </p:anim>
                                    <p:anim calcmode="lin" valueType="num">
                                      <p:cBhvr>
                                        <p:cTn id="57" dur="3120" fill="hold"/>
                                        <p:tgtEl>
                                          <p:spTgt spid="44"/>
                                        </p:tgtEl>
                                        <p:attrNameLst>
                                          <p:attrName>ppt_x</p:attrName>
                                        </p:attrNameLst>
                                      </p:cBhvr>
                                      <p:tavLst>
                                        <p:tav tm="0">
                                          <p:val>
                                            <p:fltVal val="0.5"/>
                                          </p:val>
                                        </p:tav>
                                        <p:tav tm="100000">
                                          <p:val>
                                            <p:strVal val="#ppt_x"/>
                                          </p:val>
                                        </p:tav>
                                      </p:tavLst>
                                    </p:anim>
                                    <p:anim calcmode="lin" valueType="num">
                                      <p:cBhvr>
                                        <p:cTn id="58" dur="3120" fill="hold"/>
                                        <p:tgtEl>
                                          <p:spTgt spid="44"/>
                                        </p:tgtEl>
                                        <p:attrNameLst>
                                          <p:attrName>ppt_y</p:attrName>
                                        </p:attrNameLst>
                                      </p:cBhvr>
                                      <p:tavLst>
                                        <p:tav tm="0">
                                          <p:val>
                                            <p:fltVal val="0.5"/>
                                          </p:val>
                                        </p:tav>
                                        <p:tav tm="100000">
                                          <p:val>
                                            <p:strVal val="#ppt_y"/>
                                          </p:val>
                                        </p:tav>
                                      </p:tavLst>
                                    </p:anim>
                                  </p:childTnLst>
                                </p:cTn>
                              </p:par>
                              <p:par>
                                <p:cTn id="59" presetID="8" presetClass="entr" presetSubtype="32" fill="hold" nodeType="withEffect">
                                  <p:stCondLst>
                                    <p:cond delay="0"/>
                                  </p:stCondLst>
                                  <p:childTnLst>
                                    <p:set>
                                      <p:cBhvr>
                                        <p:cTn id="60" dur="1" fill="hold">
                                          <p:stCondLst>
                                            <p:cond delay="0"/>
                                          </p:stCondLst>
                                        </p:cTn>
                                        <p:tgtEl>
                                          <p:spTgt spid="44"/>
                                        </p:tgtEl>
                                        <p:attrNameLst>
                                          <p:attrName>style.visibility</p:attrName>
                                        </p:attrNameLst>
                                      </p:cBhvr>
                                      <p:to>
                                        <p:strVal val="visible"/>
                                      </p:to>
                                    </p:set>
                                    <p:animEffect transition="in" filter="diamond(out)">
                                      <p:cBhvr>
                                        <p:cTn id="61" dur="3120"/>
                                        <p:tgtEl>
                                          <p:spTgt spid="44"/>
                                        </p:tgtEl>
                                      </p:cBhvr>
                                    </p:animEffect>
                                  </p:childTnLst>
                                </p:cTn>
                              </p:par>
                              <p:par>
                                <p:cTn id="62" presetID="9" presetClass="emph" presetSubtype="0" grpId="0" nodeType="withEffect">
                                  <p:stCondLst>
                                    <p:cond delay="0"/>
                                  </p:stCondLst>
                                  <p:childTnLst>
                                    <p:set>
                                      <p:cBhvr rctx="PPT">
                                        <p:cTn id="63" dur="indefinite"/>
                                        <p:tgtEl>
                                          <p:spTgt spid="43"/>
                                        </p:tgtEl>
                                        <p:attrNameLst>
                                          <p:attrName>style.opacity</p:attrName>
                                        </p:attrNameLst>
                                      </p:cBhvr>
                                      <p:to>
                                        <p:strVal val="0"/>
                                      </p:to>
                                    </p:set>
                                    <p:animEffect filter="image" prLst="opacity: 0">
                                      <p:cBhvr rctx="IE">
                                        <p:cTn id="64" dur="indefinite"/>
                                        <p:tgtEl>
                                          <p:spTgt spid="4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 grpId="0" animBg="1"/>
    </p:bld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 name="26 Imagen" descr="Diapositiva60"/>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32779"/>
            <a:ext cx="9144000" cy="5142374"/>
          </a:xfrm>
          <a:prstGeom prst="rect">
            <a:avLst/>
          </a:prstGeom>
          <a:noFill/>
          <a:ln>
            <a:noFill/>
          </a:ln>
        </p:spPr>
      </p:pic>
      <p:sp>
        <p:nvSpPr>
          <p:cNvPr id="2" name="Forma libre 6"/>
          <p:cNvSpPr/>
          <p:nvPr/>
        </p:nvSpPr>
        <p:spPr>
          <a:xfrm rot="9027737" flipH="1">
            <a:off x="98897" y="162478"/>
            <a:ext cx="1860965" cy="958824"/>
          </a:xfrm>
          <a:custGeom>
            <a:avLst/>
            <a:gdLst>
              <a:gd name="connsiteX0" fmla="*/ 5831277 w 5832648"/>
              <a:gd name="connsiteY0" fmla="*/ 850515 h 1818625"/>
              <a:gd name="connsiteX1" fmla="*/ 5798458 w 5832648"/>
              <a:gd name="connsiteY1" fmla="*/ 646474 h 1818625"/>
              <a:gd name="connsiteX2" fmla="*/ 5222804 w 5832648"/>
              <a:gd name="connsiteY2" fmla="*/ 196376 h 1818625"/>
              <a:gd name="connsiteX3" fmla="*/ 3982299 w 5832648"/>
              <a:gd name="connsiteY3" fmla="*/ 5082 h 1818625"/>
              <a:gd name="connsiteX4" fmla="*/ 3094879 w 5832648"/>
              <a:gd name="connsiteY4" fmla="*/ 176611 h 1818625"/>
              <a:gd name="connsiteX5" fmla="*/ 2733529 w 5832648"/>
              <a:gd name="connsiteY5" fmla="*/ 506743 h 1818625"/>
              <a:gd name="connsiteX6" fmla="*/ 2950714 w 5832648"/>
              <a:gd name="connsiteY6" fmla="*/ 811385 h 1818625"/>
              <a:gd name="connsiteX7" fmla="*/ 3639713 w 5832648"/>
              <a:gd name="connsiteY7" fmla="*/ 941947 h 1818625"/>
              <a:gd name="connsiteX8" fmla="*/ 4180801 w 5832648"/>
              <a:gd name="connsiteY8" fmla="*/ 854284 h 1818625"/>
              <a:gd name="connsiteX9" fmla="*/ 4396114 w 5832648"/>
              <a:gd name="connsiteY9" fmla="*/ 650982 h 1818625"/>
              <a:gd name="connsiteX10" fmla="*/ 4276287 w 5832648"/>
              <a:gd name="connsiteY10" fmla="*/ 473171 h 1818625"/>
              <a:gd name="connsiteX11" fmla="*/ 3871875 w 5832648"/>
              <a:gd name="connsiteY11" fmla="*/ 387373 h 1818625"/>
              <a:gd name="connsiteX12" fmla="*/ 3609755 w 5832648"/>
              <a:gd name="connsiteY12" fmla="*/ 430894 h 1818625"/>
              <a:gd name="connsiteX13" fmla="*/ 3516142 w 5832648"/>
              <a:gd name="connsiteY13" fmla="*/ 490578 h 1818625"/>
              <a:gd name="connsiteX14" fmla="*/ 3504909 w 5832648"/>
              <a:gd name="connsiteY14" fmla="*/ 519178 h 1818625"/>
              <a:gd name="connsiteX15" fmla="*/ 3527375 w 5832648"/>
              <a:gd name="connsiteY15" fmla="*/ 529125 h 1818625"/>
              <a:gd name="connsiteX16" fmla="*/ 3572310 w 5832648"/>
              <a:gd name="connsiteY16" fmla="*/ 524152 h 1818625"/>
              <a:gd name="connsiteX17" fmla="*/ 3617245 w 5832648"/>
              <a:gd name="connsiteY17" fmla="*/ 519178 h 1818625"/>
              <a:gd name="connsiteX18" fmla="*/ 3782006 w 5832648"/>
              <a:gd name="connsiteY18" fmla="*/ 511717 h 1818625"/>
              <a:gd name="connsiteX19" fmla="*/ 3982340 w 5832648"/>
              <a:gd name="connsiteY19" fmla="*/ 550885 h 1818625"/>
              <a:gd name="connsiteX20" fmla="*/ 4066592 w 5832648"/>
              <a:gd name="connsiteY20" fmla="*/ 636061 h 1818625"/>
              <a:gd name="connsiteX21" fmla="*/ 3924299 w 5832648"/>
              <a:gd name="connsiteY21" fmla="*/ 764135 h 1818625"/>
              <a:gd name="connsiteX22" fmla="*/ 3572310 w 5832648"/>
              <a:gd name="connsiteY22" fmla="*/ 815116 h 1818625"/>
              <a:gd name="connsiteX23" fmla="*/ 3081773 w 5832648"/>
              <a:gd name="connsiteY23" fmla="*/ 711910 h 1818625"/>
              <a:gd name="connsiteX24" fmla="*/ 2928246 w 5832648"/>
              <a:gd name="connsiteY24" fmla="*/ 496796 h 1818625"/>
              <a:gd name="connsiteX25" fmla="*/ 3212832 w 5832648"/>
              <a:gd name="connsiteY25" fmla="*/ 219509 h 1818625"/>
              <a:gd name="connsiteX26" fmla="*/ 3961744 w 5832648"/>
              <a:gd name="connsiteY26" fmla="*/ 96409 h 1818625"/>
              <a:gd name="connsiteX27" fmla="*/ 4897885 w 5832648"/>
              <a:gd name="connsiteY27" fmla="*/ 281681 h 1818625"/>
              <a:gd name="connsiteX28" fmla="*/ 5212428 w 5832648"/>
              <a:gd name="connsiteY28" fmla="*/ 675851 h 1818625"/>
              <a:gd name="connsiteX29" fmla="*/ 4778058 w 5832648"/>
              <a:gd name="connsiteY29" fmla="*/ 1074994 h 1818625"/>
              <a:gd name="connsiteX30" fmla="*/ 3662179 w 5832648"/>
              <a:gd name="connsiteY30" fmla="*/ 1247832 h 1818625"/>
              <a:gd name="connsiteX31" fmla="*/ 3025604 w 5832648"/>
              <a:gd name="connsiteY31" fmla="*/ 1190634 h 1818625"/>
              <a:gd name="connsiteX32" fmla="*/ 2565024 w 5832648"/>
              <a:gd name="connsiteY32" fmla="*/ 1037691 h 1818625"/>
              <a:gd name="connsiteX33" fmla="*/ 2186822 w 5832648"/>
              <a:gd name="connsiteY33" fmla="*/ 822576 h 1818625"/>
              <a:gd name="connsiteX34" fmla="*/ 1658840 w 5832648"/>
              <a:gd name="connsiteY34" fmla="*/ 455763 h 1818625"/>
              <a:gd name="connsiteX35" fmla="*/ 891205 w 5832648"/>
              <a:gd name="connsiteY35" fmla="*/ 270490 h 1818625"/>
              <a:gd name="connsiteX36" fmla="*/ 209696 w 5832648"/>
              <a:gd name="connsiteY36" fmla="*/ 418459 h 1818625"/>
              <a:gd name="connsiteX37" fmla="*/ 0 w 5832648"/>
              <a:gd name="connsiteY37" fmla="*/ 730562 h 1818625"/>
              <a:gd name="connsiteX38" fmla="*/ 93614 w 5832648"/>
              <a:gd name="connsiteY38" fmla="*/ 953137 h 1818625"/>
              <a:gd name="connsiteX39" fmla="*/ 516750 w 5832648"/>
              <a:gd name="connsiteY39" fmla="*/ 1066290 h 1818625"/>
              <a:gd name="connsiteX40" fmla="*/ 732061 w 5832648"/>
              <a:gd name="connsiteY40" fmla="*/ 1034582 h 1818625"/>
              <a:gd name="connsiteX41" fmla="*/ 835038 w 5832648"/>
              <a:gd name="connsiteY41" fmla="*/ 978628 h 1818625"/>
              <a:gd name="connsiteX42" fmla="*/ 842526 w 5832648"/>
              <a:gd name="connsiteY42" fmla="*/ 943190 h 1818625"/>
              <a:gd name="connsiteX43" fmla="*/ 816314 w 5832648"/>
              <a:gd name="connsiteY43" fmla="*/ 897183 h 1818625"/>
              <a:gd name="connsiteX44" fmla="*/ 778868 w 5832648"/>
              <a:gd name="connsiteY44" fmla="*/ 883505 h 1818625"/>
              <a:gd name="connsiteX45" fmla="*/ 733933 w 5832648"/>
              <a:gd name="connsiteY45" fmla="*/ 892209 h 1818625"/>
              <a:gd name="connsiteX46" fmla="*/ 623470 w 5832648"/>
              <a:gd name="connsiteY46" fmla="*/ 917078 h 1818625"/>
              <a:gd name="connsiteX47" fmla="*/ 501771 w 5832648"/>
              <a:gd name="connsiteY47" fmla="*/ 924538 h 1818625"/>
              <a:gd name="connsiteX48" fmla="*/ 224673 w 5832648"/>
              <a:gd name="connsiteY48" fmla="*/ 857393 h 1818625"/>
              <a:gd name="connsiteX49" fmla="*/ 149783 w 5832648"/>
              <a:gd name="connsiteY49" fmla="*/ 723101 h 1818625"/>
              <a:gd name="connsiteX50" fmla="*/ 273352 w 5832648"/>
              <a:gd name="connsiteY50" fmla="*/ 505500 h 1818625"/>
              <a:gd name="connsiteX51" fmla="*/ 703977 w 5832648"/>
              <a:gd name="connsiteY51" fmla="*/ 399808 h 1818625"/>
              <a:gd name="connsiteX52" fmla="*/ 1082179 w 5832648"/>
              <a:gd name="connsiteY52" fmla="*/ 475657 h 1818625"/>
              <a:gd name="connsiteX53" fmla="*/ 1377999 w 5832648"/>
              <a:gd name="connsiteY53" fmla="*/ 662173 h 1818625"/>
              <a:gd name="connsiteX54" fmla="*/ 2255150 w 5832648"/>
              <a:gd name="connsiteY54" fmla="*/ 1486770 h 1818625"/>
              <a:gd name="connsiteX55" fmla="*/ 4225315 w 5832648"/>
              <a:gd name="connsiteY55" fmla="*/ 1804522 h 1818625"/>
              <a:gd name="connsiteX56" fmla="*/ 5652698 w 5832648"/>
              <a:gd name="connsiteY56" fmla="*/ 1225649 h 1818625"/>
              <a:gd name="connsiteX57" fmla="*/ 5831277 w 5832648"/>
              <a:gd name="connsiteY57" fmla="*/ 850515 h 1818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Lst>
            <a:rect l="l" t="t" r="r" b="b"/>
            <a:pathLst>
              <a:path w="5832648" h="1818625">
                <a:moveTo>
                  <a:pt x="5831277" y="850515"/>
                </a:moveTo>
                <a:cubicBezTo>
                  <a:pt x="5836853" y="779212"/>
                  <a:pt x="5825326" y="710803"/>
                  <a:pt x="5798458" y="646474"/>
                </a:cubicBezTo>
                <a:cubicBezTo>
                  <a:pt x="5726809" y="474929"/>
                  <a:pt x="5525497" y="303274"/>
                  <a:pt x="5222804" y="196376"/>
                </a:cubicBezTo>
                <a:cubicBezTo>
                  <a:pt x="4920110" y="89477"/>
                  <a:pt x="4583626" y="-25754"/>
                  <a:pt x="3982299" y="5082"/>
                </a:cubicBezTo>
                <a:cubicBezTo>
                  <a:pt x="3380973" y="35917"/>
                  <a:pt x="3303007" y="93000"/>
                  <a:pt x="3094879" y="176611"/>
                </a:cubicBezTo>
                <a:cubicBezTo>
                  <a:pt x="2886750" y="260221"/>
                  <a:pt x="2733529" y="378255"/>
                  <a:pt x="2733529" y="506743"/>
                </a:cubicBezTo>
                <a:cubicBezTo>
                  <a:pt x="2733529" y="631916"/>
                  <a:pt x="2805923" y="733463"/>
                  <a:pt x="2950714" y="811385"/>
                </a:cubicBezTo>
                <a:cubicBezTo>
                  <a:pt x="3112977" y="898426"/>
                  <a:pt x="3342644" y="941947"/>
                  <a:pt x="3639713" y="941947"/>
                </a:cubicBezTo>
                <a:cubicBezTo>
                  <a:pt x="3856896" y="941947"/>
                  <a:pt x="4037260" y="912726"/>
                  <a:pt x="4180801" y="854284"/>
                </a:cubicBezTo>
                <a:cubicBezTo>
                  <a:pt x="4324343" y="795842"/>
                  <a:pt x="4396114" y="728075"/>
                  <a:pt x="4396114" y="650982"/>
                </a:cubicBezTo>
                <a:cubicBezTo>
                  <a:pt x="4396114" y="580520"/>
                  <a:pt x="4356172" y="521250"/>
                  <a:pt x="4276287" y="473171"/>
                </a:cubicBezTo>
                <a:cubicBezTo>
                  <a:pt x="4181426" y="415972"/>
                  <a:pt x="4046622" y="387373"/>
                  <a:pt x="3871875" y="387373"/>
                </a:cubicBezTo>
                <a:cubicBezTo>
                  <a:pt x="3767027" y="387373"/>
                  <a:pt x="3679654" y="401880"/>
                  <a:pt x="3609755" y="430894"/>
                </a:cubicBezTo>
                <a:cubicBezTo>
                  <a:pt x="3554835" y="453275"/>
                  <a:pt x="3523631" y="473171"/>
                  <a:pt x="3516142" y="490578"/>
                </a:cubicBezTo>
                <a:cubicBezTo>
                  <a:pt x="3508652" y="507987"/>
                  <a:pt x="3504909" y="517520"/>
                  <a:pt x="3504909" y="519178"/>
                </a:cubicBezTo>
                <a:cubicBezTo>
                  <a:pt x="3504909" y="525809"/>
                  <a:pt x="3512397" y="529125"/>
                  <a:pt x="3527375" y="529125"/>
                </a:cubicBezTo>
                <a:lnTo>
                  <a:pt x="3572310" y="524152"/>
                </a:lnTo>
                <a:cubicBezTo>
                  <a:pt x="3577303" y="523322"/>
                  <a:pt x="3592282" y="521664"/>
                  <a:pt x="3617245" y="519178"/>
                </a:cubicBezTo>
                <a:cubicBezTo>
                  <a:pt x="3667172" y="514204"/>
                  <a:pt x="3722092" y="511717"/>
                  <a:pt x="3782006" y="511717"/>
                </a:cubicBezTo>
                <a:cubicBezTo>
                  <a:pt x="3859394" y="511717"/>
                  <a:pt x="3926171" y="524773"/>
                  <a:pt x="3982340" y="550885"/>
                </a:cubicBezTo>
                <a:cubicBezTo>
                  <a:pt x="4038508" y="576998"/>
                  <a:pt x="4066592" y="605389"/>
                  <a:pt x="4066592" y="636061"/>
                </a:cubicBezTo>
                <a:cubicBezTo>
                  <a:pt x="4066592" y="687456"/>
                  <a:pt x="4019161" y="730148"/>
                  <a:pt x="3924299" y="764135"/>
                </a:cubicBezTo>
                <a:cubicBezTo>
                  <a:pt x="3829437" y="798122"/>
                  <a:pt x="3712108" y="815116"/>
                  <a:pt x="3572310" y="815116"/>
                </a:cubicBezTo>
                <a:cubicBezTo>
                  <a:pt x="3362616" y="815116"/>
                  <a:pt x="3199103" y="780714"/>
                  <a:pt x="3081773" y="711910"/>
                </a:cubicBezTo>
                <a:cubicBezTo>
                  <a:pt x="2979422" y="652226"/>
                  <a:pt x="2928246" y="580520"/>
                  <a:pt x="2928246" y="496796"/>
                </a:cubicBezTo>
                <a:cubicBezTo>
                  <a:pt x="2928246" y="389860"/>
                  <a:pt x="3023108" y="297431"/>
                  <a:pt x="3212832" y="219509"/>
                </a:cubicBezTo>
                <a:cubicBezTo>
                  <a:pt x="3412542" y="137442"/>
                  <a:pt x="3662179" y="96409"/>
                  <a:pt x="3961744" y="96409"/>
                </a:cubicBezTo>
                <a:cubicBezTo>
                  <a:pt x="4351179" y="96409"/>
                  <a:pt x="4663226" y="158167"/>
                  <a:pt x="4897885" y="281681"/>
                </a:cubicBezTo>
                <a:cubicBezTo>
                  <a:pt x="5107580" y="391933"/>
                  <a:pt x="5212428" y="523322"/>
                  <a:pt x="5212428" y="675851"/>
                </a:cubicBezTo>
                <a:cubicBezTo>
                  <a:pt x="5212428" y="830866"/>
                  <a:pt x="5067639" y="963914"/>
                  <a:pt x="4778058" y="1074994"/>
                </a:cubicBezTo>
                <a:cubicBezTo>
                  <a:pt x="4478494" y="1190219"/>
                  <a:pt x="4106535" y="1247832"/>
                  <a:pt x="3662179" y="1247832"/>
                </a:cubicBezTo>
                <a:cubicBezTo>
                  <a:pt x="3420031" y="1247832"/>
                  <a:pt x="3207841" y="1228766"/>
                  <a:pt x="3025604" y="1190634"/>
                </a:cubicBezTo>
                <a:cubicBezTo>
                  <a:pt x="2865837" y="1157475"/>
                  <a:pt x="2712310" y="1106495"/>
                  <a:pt x="2565024" y="1037691"/>
                </a:cubicBezTo>
                <a:cubicBezTo>
                  <a:pt x="2462672" y="990440"/>
                  <a:pt x="2336606" y="918736"/>
                  <a:pt x="2186822" y="822576"/>
                </a:cubicBezTo>
                <a:lnTo>
                  <a:pt x="1658840" y="455763"/>
                </a:lnTo>
                <a:cubicBezTo>
                  <a:pt x="1441655" y="332248"/>
                  <a:pt x="1185777" y="270490"/>
                  <a:pt x="891205" y="270490"/>
                </a:cubicBezTo>
                <a:cubicBezTo>
                  <a:pt x="599130" y="270490"/>
                  <a:pt x="371959" y="319813"/>
                  <a:pt x="209696" y="418459"/>
                </a:cubicBezTo>
                <a:cubicBezTo>
                  <a:pt x="69898" y="503842"/>
                  <a:pt x="0" y="607876"/>
                  <a:pt x="0" y="730562"/>
                </a:cubicBezTo>
                <a:cubicBezTo>
                  <a:pt x="0" y="824234"/>
                  <a:pt x="31205" y="898426"/>
                  <a:pt x="93614" y="953137"/>
                </a:cubicBezTo>
                <a:cubicBezTo>
                  <a:pt x="178490" y="1028573"/>
                  <a:pt x="319535" y="1066290"/>
                  <a:pt x="516750" y="1066290"/>
                </a:cubicBezTo>
                <a:cubicBezTo>
                  <a:pt x="596633" y="1066290"/>
                  <a:pt x="668403" y="1055721"/>
                  <a:pt x="732061" y="1034582"/>
                </a:cubicBezTo>
                <a:cubicBezTo>
                  <a:pt x="795719" y="1013444"/>
                  <a:pt x="830045" y="994793"/>
                  <a:pt x="835038" y="978628"/>
                </a:cubicBezTo>
                <a:cubicBezTo>
                  <a:pt x="840029" y="962463"/>
                  <a:pt x="842526" y="950650"/>
                  <a:pt x="842526" y="943190"/>
                </a:cubicBezTo>
                <a:cubicBezTo>
                  <a:pt x="842526" y="924953"/>
                  <a:pt x="833788" y="909617"/>
                  <a:pt x="816314" y="897183"/>
                </a:cubicBezTo>
                <a:cubicBezTo>
                  <a:pt x="796343" y="888064"/>
                  <a:pt x="783861" y="883505"/>
                  <a:pt x="778868" y="883505"/>
                </a:cubicBezTo>
                <a:cubicBezTo>
                  <a:pt x="766387" y="883505"/>
                  <a:pt x="751408" y="886406"/>
                  <a:pt x="733933" y="892209"/>
                </a:cubicBezTo>
                <a:cubicBezTo>
                  <a:pt x="698984" y="903814"/>
                  <a:pt x="662163" y="912104"/>
                  <a:pt x="623470" y="917078"/>
                </a:cubicBezTo>
                <a:cubicBezTo>
                  <a:pt x="584775" y="922052"/>
                  <a:pt x="544209" y="924538"/>
                  <a:pt x="501771" y="924538"/>
                </a:cubicBezTo>
                <a:cubicBezTo>
                  <a:pt x="379448" y="924538"/>
                  <a:pt x="287083" y="902156"/>
                  <a:pt x="224673" y="857393"/>
                </a:cubicBezTo>
                <a:cubicBezTo>
                  <a:pt x="174746" y="821747"/>
                  <a:pt x="149783" y="776983"/>
                  <a:pt x="149783" y="723101"/>
                </a:cubicBezTo>
                <a:cubicBezTo>
                  <a:pt x="149783" y="636061"/>
                  <a:pt x="190972" y="563527"/>
                  <a:pt x="273352" y="505500"/>
                </a:cubicBezTo>
                <a:cubicBezTo>
                  <a:pt x="373207" y="435038"/>
                  <a:pt x="516750" y="399808"/>
                  <a:pt x="703977" y="399808"/>
                </a:cubicBezTo>
                <a:cubicBezTo>
                  <a:pt x="841277" y="399808"/>
                  <a:pt x="967345" y="425091"/>
                  <a:pt x="1082179" y="475657"/>
                </a:cubicBezTo>
                <a:cubicBezTo>
                  <a:pt x="1162062" y="511303"/>
                  <a:pt x="1182504" y="493654"/>
                  <a:pt x="1377999" y="662173"/>
                </a:cubicBezTo>
                <a:cubicBezTo>
                  <a:pt x="1573495" y="830692"/>
                  <a:pt x="1677817" y="1169769"/>
                  <a:pt x="2255150" y="1486770"/>
                </a:cubicBezTo>
                <a:cubicBezTo>
                  <a:pt x="2832484" y="1803770"/>
                  <a:pt x="3659058" y="1848042"/>
                  <a:pt x="4225315" y="1804522"/>
                </a:cubicBezTo>
                <a:cubicBezTo>
                  <a:pt x="4791573" y="1761001"/>
                  <a:pt x="5472731" y="1432725"/>
                  <a:pt x="5652698" y="1225649"/>
                </a:cubicBezTo>
                <a:cubicBezTo>
                  <a:pt x="5765177" y="1096226"/>
                  <a:pt x="5821982" y="969352"/>
                  <a:pt x="5831277" y="850515"/>
                </a:cubicBezTo>
                <a:close/>
              </a:path>
            </a:pathLst>
          </a:custGeom>
          <a:gradFill>
            <a:gsLst>
              <a:gs pos="0">
                <a:schemeClr val="accent6">
                  <a:lumMod val="20000"/>
                  <a:lumOff val="80000"/>
                  <a:alpha val="47000"/>
                </a:schemeClr>
              </a:gs>
              <a:gs pos="50000">
                <a:srgbClr val="33CCFF">
                  <a:alpha val="0"/>
                </a:srgbClr>
              </a:gs>
              <a:gs pos="95000">
                <a:srgbClr val="C00000">
                  <a:alpha val="88000"/>
                </a:srgbClr>
              </a:gs>
            </a:gsLst>
            <a:path path="rect">
              <a:fillToRect t="100000" r="100000"/>
            </a:path>
          </a:gradFill>
          <a:ln>
            <a:gradFill>
              <a:gsLst>
                <a:gs pos="0">
                  <a:srgbClr val="FBEAC7"/>
                </a:gs>
                <a:gs pos="17999">
                  <a:srgbClr val="FEE7F2"/>
                </a:gs>
                <a:gs pos="36000">
                  <a:srgbClr val="FAC77D"/>
                </a:gs>
                <a:gs pos="61000">
                  <a:srgbClr val="FBA97D"/>
                </a:gs>
                <a:gs pos="82001">
                  <a:srgbClr val="FBD49C"/>
                </a:gs>
                <a:gs pos="100000">
                  <a:srgbClr val="FEE7F2"/>
                </a:gs>
              </a:gsLst>
              <a:lin ang="5400000" scaled="0"/>
            </a:gradFill>
          </a:ln>
          <a:scene3d>
            <a:camera prst="orthographicFront"/>
            <a:lightRig rig="flood"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sp>
        <p:nvSpPr>
          <p:cNvPr id="3" name="Forma libre 6"/>
          <p:cNvSpPr/>
          <p:nvPr/>
        </p:nvSpPr>
        <p:spPr>
          <a:xfrm rot="9027737" flipH="1">
            <a:off x="837479" y="735918"/>
            <a:ext cx="1860965" cy="958824"/>
          </a:xfrm>
          <a:custGeom>
            <a:avLst/>
            <a:gdLst>
              <a:gd name="connsiteX0" fmla="*/ 5831277 w 5832648"/>
              <a:gd name="connsiteY0" fmla="*/ 850515 h 1818625"/>
              <a:gd name="connsiteX1" fmla="*/ 5798458 w 5832648"/>
              <a:gd name="connsiteY1" fmla="*/ 646474 h 1818625"/>
              <a:gd name="connsiteX2" fmla="*/ 5222804 w 5832648"/>
              <a:gd name="connsiteY2" fmla="*/ 196376 h 1818625"/>
              <a:gd name="connsiteX3" fmla="*/ 3982299 w 5832648"/>
              <a:gd name="connsiteY3" fmla="*/ 5082 h 1818625"/>
              <a:gd name="connsiteX4" fmla="*/ 3094879 w 5832648"/>
              <a:gd name="connsiteY4" fmla="*/ 176611 h 1818625"/>
              <a:gd name="connsiteX5" fmla="*/ 2733529 w 5832648"/>
              <a:gd name="connsiteY5" fmla="*/ 506743 h 1818625"/>
              <a:gd name="connsiteX6" fmla="*/ 2950714 w 5832648"/>
              <a:gd name="connsiteY6" fmla="*/ 811385 h 1818625"/>
              <a:gd name="connsiteX7" fmla="*/ 3639713 w 5832648"/>
              <a:gd name="connsiteY7" fmla="*/ 941947 h 1818625"/>
              <a:gd name="connsiteX8" fmla="*/ 4180801 w 5832648"/>
              <a:gd name="connsiteY8" fmla="*/ 854284 h 1818625"/>
              <a:gd name="connsiteX9" fmla="*/ 4396114 w 5832648"/>
              <a:gd name="connsiteY9" fmla="*/ 650982 h 1818625"/>
              <a:gd name="connsiteX10" fmla="*/ 4276287 w 5832648"/>
              <a:gd name="connsiteY10" fmla="*/ 473171 h 1818625"/>
              <a:gd name="connsiteX11" fmla="*/ 3871875 w 5832648"/>
              <a:gd name="connsiteY11" fmla="*/ 387373 h 1818625"/>
              <a:gd name="connsiteX12" fmla="*/ 3609755 w 5832648"/>
              <a:gd name="connsiteY12" fmla="*/ 430894 h 1818625"/>
              <a:gd name="connsiteX13" fmla="*/ 3516142 w 5832648"/>
              <a:gd name="connsiteY13" fmla="*/ 490578 h 1818625"/>
              <a:gd name="connsiteX14" fmla="*/ 3504909 w 5832648"/>
              <a:gd name="connsiteY14" fmla="*/ 519178 h 1818625"/>
              <a:gd name="connsiteX15" fmla="*/ 3527375 w 5832648"/>
              <a:gd name="connsiteY15" fmla="*/ 529125 h 1818625"/>
              <a:gd name="connsiteX16" fmla="*/ 3572310 w 5832648"/>
              <a:gd name="connsiteY16" fmla="*/ 524152 h 1818625"/>
              <a:gd name="connsiteX17" fmla="*/ 3617245 w 5832648"/>
              <a:gd name="connsiteY17" fmla="*/ 519178 h 1818625"/>
              <a:gd name="connsiteX18" fmla="*/ 3782006 w 5832648"/>
              <a:gd name="connsiteY18" fmla="*/ 511717 h 1818625"/>
              <a:gd name="connsiteX19" fmla="*/ 3982340 w 5832648"/>
              <a:gd name="connsiteY19" fmla="*/ 550885 h 1818625"/>
              <a:gd name="connsiteX20" fmla="*/ 4066592 w 5832648"/>
              <a:gd name="connsiteY20" fmla="*/ 636061 h 1818625"/>
              <a:gd name="connsiteX21" fmla="*/ 3924299 w 5832648"/>
              <a:gd name="connsiteY21" fmla="*/ 764135 h 1818625"/>
              <a:gd name="connsiteX22" fmla="*/ 3572310 w 5832648"/>
              <a:gd name="connsiteY22" fmla="*/ 815116 h 1818625"/>
              <a:gd name="connsiteX23" fmla="*/ 3081773 w 5832648"/>
              <a:gd name="connsiteY23" fmla="*/ 711910 h 1818625"/>
              <a:gd name="connsiteX24" fmla="*/ 2928246 w 5832648"/>
              <a:gd name="connsiteY24" fmla="*/ 496796 h 1818625"/>
              <a:gd name="connsiteX25" fmla="*/ 3212832 w 5832648"/>
              <a:gd name="connsiteY25" fmla="*/ 219509 h 1818625"/>
              <a:gd name="connsiteX26" fmla="*/ 3961744 w 5832648"/>
              <a:gd name="connsiteY26" fmla="*/ 96409 h 1818625"/>
              <a:gd name="connsiteX27" fmla="*/ 4897885 w 5832648"/>
              <a:gd name="connsiteY27" fmla="*/ 281681 h 1818625"/>
              <a:gd name="connsiteX28" fmla="*/ 5212428 w 5832648"/>
              <a:gd name="connsiteY28" fmla="*/ 675851 h 1818625"/>
              <a:gd name="connsiteX29" fmla="*/ 4778058 w 5832648"/>
              <a:gd name="connsiteY29" fmla="*/ 1074994 h 1818625"/>
              <a:gd name="connsiteX30" fmla="*/ 3662179 w 5832648"/>
              <a:gd name="connsiteY30" fmla="*/ 1247832 h 1818625"/>
              <a:gd name="connsiteX31" fmla="*/ 3025604 w 5832648"/>
              <a:gd name="connsiteY31" fmla="*/ 1190634 h 1818625"/>
              <a:gd name="connsiteX32" fmla="*/ 2565024 w 5832648"/>
              <a:gd name="connsiteY32" fmla="*/ 1037691 h 1818625"/>
              <a:gd name="connsiteX33" fmla="*/ 2186822 w 5832648"/>
              <a:gd name="connsiteY33" fmla="*/ 822576 h 1818625"/>
              <a:gd name="connsiteX34" fmla="*/ 1658840 w 5832648"/>
              <a:gd name="connsiteY34" fmla="*/ 455763 h 1818625"/>
              <a:gd name="connsiteX35" fmla="*/ 891205 w 5832648"/>
              <a:gd name="connsiteY35" fmla="*/ 270490 h 1818625"/>
              <a:gd name="connsiteX36" fmla="*/ 209696 w 5832648"/>
              <a:gd name="connsiteY36" fmla="*/ 418459 h 1818625"/>
              <a:gd name="connsiteX37" fmla="*/ 0 w 5832648"/>
              <a:gd name="connsiteY37" fmla="*/ 730562 h 1818625"/>
              <a:gd name="connsiteX38" fmla="*/ 93614 w 5832648"/>
              <a:gd name="connsiteY38" fmla="*/ 953137 h 1818625"/>
              <a:gd name="connsiteX39" fmla="*/ 516750 w 5832648"/>
              <a:gd name="connsiteY39" fmla="*/ 1066290 h 1818625"/>
              <a:gd name="connsiteX40" fmla="*/ 732061 w 5832648"/>
              <a:gd name="connsiteY40" fmla="*/ 1034582 h 1818625"/>
              <a:gd name="connsiteX41" fmla="*/ 835038 w 5832648"/>
              <a:gd name="connsiteY41" fmla="*/ 978628 h 1818625"/>
              <a:gd name="connsiteX42" fmla="*/ 842526 w 5832648"/>
              <a:gd name="connsiteY42" fmla="*/ 943190 h 1818625"/>
              <a:gd name="connsiteX43" fmla="*/ 816314 w 5832648"/>
              <a:gd name="connsiteY43" fmla="*/ 897183 h 1818625"/>
              <a:gd name="connsiteX44" fmla="*/ 778868 w 5832648"/>
              <a:gd name="connsiteY44" fmla="*/ 883505 h 1818625"/>
              <a:gd name="connsiteX45" fmla="*/ 733933 w 5832648"/>
              <a:gd name="connsiteY45" fmla="*/ 892209 h 1818625"/>
              <a:gd name="connsiteX46" fmla="*/ 623470 w 5832648"/>
              <a:gd name="connsiteY46" fmla="*/ 917078 h 1818625"/>
              <a:gd name="connsiteX47" fmla="*/ 501771 w 5832648"/>
              <a:gd name="connsiteY47" fmla="*/ 924538 h 1818625"/>
              <a:gd name="connsiteX48" fmla="*/ 224673 w 5832648"/>
              <a:gd name="connsiteY48" fmla="*/ 857393 h 1818625"/>
              <a:gd name="connsiteX49" fmla="*/ 149783 w 5832648"/>
              <a:gd name="connsiteY49" fmla="*/ 723101 h 1818625"/>
              <a:gd name="connsiteX50" fmla="*/ 273352 w 5832648"/>
              <a:gd name="connsiteY50" fmla="*/ 505500 h 1818625"/>
              <a:gd name="connsiteX51" fmla="*/ 703977 w 5832648"/>
              <a:gd name="connsiteY51" fmla="*/ 399808 h 1818625"/>
              <a:gd name="connsiteX52" fmla="*/ 1082179 w 5832648"/>
              <a:gd name="connsiteY52" fmla="*/ 475657 h 1818625"/>
              <a:gd name="connsiteX53" fmla="*/ 1377999 w 5832648"/>
              <a:gd name="connsiteY53" fmla="*/ 662173 h 1818625"/>
              <a:gd name="connsiteX54" fmla="*/ 2255150 w 5832648"/>
              <a:gd name="connsiteY54" fmla="*/ 1486770 h 1818625"/>
              <a:gd name="connsiteX55" fmla="*/ 4225315 w 5832648"/>
              <a:gd name="connsiteY55" fmla="*/ 1804522 h 1818625"/>
              <a:gd name="connsiteX56" fmla="*/ 5652698 w 5832648"/>
              <a:gd name="connsiteY56" fmla="*/ 1225649 h 1818625"/>
              <a:gd name="connsiteX57" fmla="*/ 5831277 w 5832648"/>
              <a:gd name="connsiteY57" fmla="*/ 850515 h 1818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Lst>
            <a:rect l="l" t="t" r="r" b="b"/>
            <a:pathLst>
              <a:path w="5832648" h="1818625">
                <a:moveTo>
                  <a:pt x="5831277" y="850515"/>
                </a:moveTo>
                <a:cubicBezTo>
                  <a:pt x="5836853" y="779212"/>
                  <a:pt x="5825326" y="710803"/>
                  <a:pt x="5798458" y="646474"/>
                </a:cubicBezTo>
                <a:cubicBezTo>
                  <a:pt x="5726809" y="474929"/>
                  <a:pt x="5525497" y="303274"/>
                  <a:pt x="5222804" y="196376"/>
                </a:cubicBezTo>
                <a:cubicBezTo>
                  <a:pt x="4920110" y="89477"/>
                  <a:pt x="4583626" y="-25754"/>
                  <a:pt x="3982299" y="5082"/>
                </a:cubicBezTo>
                <a:cubicBezTo>
                  <a:pt x="3380973" y="35917"/>
                  <a:pt x="3303007" y="93000"/>
                  <a:pt x="3094879" y="176611"/>
                </a:cubicBezTo>
                <a:cubicBezTo>
                  <a:pt x="2886750" y="260221"/>
                  <a:pt x="2733529" y="378255"/>
                  <a:pt x="2733529" y="506743"/>
                </a:cubicBezTo>
                <a:cubicBezTo>
                  <a:pt x="2733529" y="631916"/>
                  <a:pt x="2805923" y="733463"/>
                  <a:pt x="2950714" y="811385"/>
                </a:cubicBezTo>
                <a:cubicBezTo>
                  <a:pt x="3112977" y="898426"/>
                  <a:pt x="3342644" y="941947"/>
                  <a:pt x="3639713" y="941947"/>
                </a:cubicBezTo>
                <a:cubicBezTo>
                  <a:pt x="3856896" y="941947"/>
                  <a:pt x="4037260" y="912726"/>
                  <a:pt x="4180801" y="854284"/>
                </a:cubicBezTo>
                <a:cubicBezTo>
                  <a:pt x="4324343" y="795842"/>
                  <a:pt x="4396114" y="728075"/>
                  <a:pt x="4396114" y="650982"/>
                </a:cubicBezTo>
                <a:cubicBezTo>
                  <a:pt x="4396114" y="580520"/>
                  <a:pt x="4356172" y="521250"/>
                  <a:pt x="4276287" y="473171"/>
                </a:cubicBezTo>
                <a:cubicBezTo>
                  <a:pt x="4181426" y="415972"/>
                  <a:pt x="4046622" y="387373"/>
                  <a:pt x="3871875" y="387373"/>
                </a:cubicBezTo>
                <a:cubicBezTo>
                  <a:pt x="3767027" y="387373"/>
                  <a:pt x="3679654" y="401880"/>
                  <a:pt x="3609755" y="430894"/>
                </a:cubicBezTo>
                <a:cubicBezTo>
                  <a:pt x="3554835" y="453275"/>
                  <a:pt x="3523631" y="473171"/>
                  <a:pt x="3516142" y="490578"/>
                </a:cubicBezTo>
                <a:cubicBezTo>
                  <a:pt x="3508652" y="507987"/>
                  <a:pt x="3504909" y="517520"/>
                  <a:pt x="3504909" y="519178"/>
                </a:cubicBezTo>
                <a:cubicBezTo>
                  <a:pt x="3504909" y="525809"/>
                  <a:pt x="3512397" y="529125"/>
                  <a:pt x="3527375" y="529125"/>
                </a:cubicBezTo>
                <a:lnTo>
                  <a:pt x="3572310" y="524152"/>
                </a:lnTo>
                <a:cubicBezTo>
                  <a:pt x="3577303" y="523322"/>
                  <a:pt x="3592282" y="521664"/>
                  <a:pt x="3617245" y="519178"/>
                </a:cubicBezTo>
                <a:cubicBezTo>
                  <a:pt x="3667172" y="514204"/>
                  <a:pt x="3722092" y="511717"/>
                  <a:pt x="3782006" y="511717"/>
                </a:cubicBezTo>
                <a:cubicBezTo>
                  <a:pt x="3859394" y="511717"/>
                  <a:pt x="3926171" y="524773"/>
                  <a:pt x="3982340" y="550885"/>
                </a:cubicBezTo>
                <a:cubicBezTo>
                  <a:pt x="4038508" y="576998"/>
                  <a:pt x="4066592" y="605389"/>
                  <a:pt x="4066592" y="636061"/>
                </a:cubicBezTo>
                <a:cubicBezTo>
                  <a:pt x="4066592" y="687456"/>
                  <a:pt x="4019161" y="730148"/>
                  <a:pt x="3924299" y="764135"/>
                </a:cubicBezTo>
                <a:cubicBezTo>
                  <a:pt x="3829437" y="798122"/>
                  <a:pt x="3712108" y="815116"/>
                  <a:pt x="3572310" y="815116"/>
                </a:cubicBezTo>
                <a:cubicBezTo>
                  <a:pt x="3362616" y="815116"/>
                  <a:pt x="3199103" y="780714"/>
                  <a:pt x="3081773" y="711910"/>
                </a:cubicBezTo>
                <a:cubicBezTo>
                  <a:pt x="2979422" y="652226"/>
                  <a:pt x="2928246" y="580520"/>
                  <a:pt x="2928246" y="496796"/>
                </a:cubicBezTo>
                <a:cubicBezTo>
                  <a:pt x="2928246" y="389860"/>
                  <a:pt x="3023108" y="297431"/>
                  <a:pt x="3212832" y="219509"/>
                </a:cubicBezTo>
                <a:cubicBezTo>
                  <a:pt x="3412542" y="137442"/>
                  <a:pt x="3662179" y="96409"/>
                  <a:pt x="3961744" y="96409"/>
                </a:cubicBezTo>
                <a:cubicBezTo>
                  <a:pt x="4351179" y="96409"/>
                  <a:pt x="4663226" y="158167"/>
                  <a:pt x="4897885" y="281681"/>
                </a:cubicBezTo>
                <a:cubicBezTo>
                  <a:pt x="5107580" y="391933"/>
                  <a:pt x="5212428" y="523322"/>
                  <a:pt x="5212428" y="675851"/>
                </a:cubicBezTo>
                <a:cubicBezTo>
                  <a:pt x="5212428" y="830866"/>
                  <a:pt x="5067639" y="963914"/>
                  <a:pt x="4778058" y="1074994"/>
                </a:cubicBezTo>
                <a:cubicBezTo>
                  <a:pt x="4478494" y="1190219"/>
                  <a:pt x="4106535" y="1247832"/>
                  <a:pt x="3662179" y="1247832"/>
                </a:cubicBezTo>
                <a:cubicBezTo>
                  <a:pt x="3420031" y="1247832"/>
                  <a:pt x="3207841" y="1228766"/>
                  <a:pt x="3025604" y="1190634"/>
                </a:cubicBezTo>
                <a:cubicBezTo>
                  <a:pt x="2865837" y="1157475"/>
                  <a:pt x="2712310" y="1106495"/>
                  <a:pt x="2565024" y="1037691"/>
                </a:cubicBezTo>
                <a:cubicBezTo>
                  <a:pt x="2462672" y="990440"/>
                  <a:pt x="2336606" y="918736"/>
                  <a:pt x="2186822" y="822576"/>
                </a:cubicBezTo>
                <a:lnTo>
                  <a:pt x="1658840" y="455763"/>
                </a:lnTo>
                <a:cubicBezTo>
                  <a:pt x="1441655" y="332248"/>
                  <a:pt x="1185777" y="270490"/>
                  <a:pt x="891205" y="270490"/>
                </a:cubicBezTo>
                <a:cubicBezTo>
                  <a:pt x="599130" y="270490"/>
                  <a:pt x="371959" y="319813"/>
                  <a:pt x="209696" y="418459"/>
                </a:cubicBezTo>
                <a:cubicBezTo>
                  <a:pt x="69898" y="503842"/>
                  <a:pt x="0" y="607876"/>
                  <a:pt x="0" y="730562"/>
                </a:cubicBezTo>
                <a:cubicBezTo>
                  <a:pt x="0" y="824234"/>
                  <a:pt x="31205" y="898426"/>
                  <a:pt x="93614" y="953137"/>
                </a:cubicBezTo>
                <a:cubicBezTo>
                  <a:pt x="178490" y="1028573"/>
                  <a:pt x="319535" y="1066290"/>
                  <a:pt x="516750" y="1066290"/>
                </a:cubicBezTo>
                <a:cubicBezTo>
                  <a:pt x="596633" y="1066290"/>
                  <a:pt x="668403" y="1055721"/>
                  <a:pt x="732061" y="1034582"/>
                </a:cubicBezTo>
                <a:cubicBezTo>
                  <a:pt x="795719" y="1013444"/>
                  <a:pt x="830045" y="994793"/>
                  <a:pt x="835038" y="978628"/>
                </a:cubicBezTo>
                <a:cubicBezTo>
                  <a:pt x="840029" y="962463"/>
                  <a:pt x="842526" y="950650"/>
                  <a:pt x="842526" y="943190"/>
                </a:cubicBezTo>
                <a:cubicBezTo>
                  <a:pt x="842526" y="924953"/>
                  <a:pt x="833788" y="909617"/>
                  <a:pt x="816314" y="897183"/>
                </a:cubicBezTo>
                <a:cubicBezTo>
                  <a:pt x="796343" y="888064"/>
                  <a:pt x="783861" y="883505"/>
                  <a:pt x="778868" y="883505"/>
                </a:cubicBezTo>
                <a:cubicBezTo>
                  <a:pt x="766387" y="883505"/>
                  <a:pt x="751408" y="886406"/>
                  <a:pt x="733933" y="892209"/>
                </a:cubicBezTo>
                <a:cubicBezTo>
                  <a:pt x="698984" y="903814"/>
                  <a:pt x="662163" y="912104"/>
                  <a:pt x="623470" y="917078"/>
                </a:cubicBezTo>
                <a:cubicBezTo>
                  <a:pt x="584775" y="922052"/>
                  <a:pt x="544209" y="924538"/>
                  <a:pt x="501771" y="924538"/>
                </a:cubicBezTo>
                <a:cubicBezTo>
                  <a:pt x="379448" y="924538"/>
                  <a:pt x="287083" y="902156"/>
                  <a:pt x="224673" y="857393"/>
                </a:cubicBezTo>
                <a:cubicBezTo>
                  <a:pt x="174746" y="821747"/>
                  <a:pt x="149783" y="776983"/>
                  <a:pt x="149783" y="723101"/>
                </a:cubicBezTo>
                <a:cubicBezTo>
                  <a:pt x="149783" y="636061"/>
                  <a:pt x="190972" y="563527"/>
                  <a:pt x="273352" y="505500"/>
                </a:cubicBezTo>
                <a:cubicBezTo>
                  <a:pt x="373207" y="435038"/>
                  <a:pt x="516750" y="399808"/>
                  <a:pt x="703977" y="399808"/>
                </a:cubicBezTo>
                <a:cubicBezTo>
                  <a:pt x="841277" y="399808"/>
                  <a:pt x="967345" y="425091"/>
                  <a:pt x="1082179" y="475657"/>
                </a:cubicBezTo>
                <a:cubicBezTo>
                  <a:pt x="1162062" y="511303"/>
                  <a:pt x="1182504" y="493654"/>
                  <a:pt x="1377999" y="662173"/>
                </a:cubicBezTo>
                <a:cubicBezTo>
                  <a:pt x="1573495" y="830692"/>
                  <a:pt x="1677817" y="1169769"/>
                  <a:pt x="2255150" y="1486770"/>
                </a:cubicBezTo>
                <a:cubicBezTo>
                  <a:pt x="2832484" y="1803770"/>
                  <a:pt x="3659058" y="1848042"/>
                  <a:pt x="4225315" y="1804522"/>
                </a:cubicBezTo>
                <a:cubicBezTo>
                  <a:pt x="4791573" y="1761001"/>
                  <a:pt x="5472731" y="1432725"/>
                  <a:pt x="5652698" y="1225649"/>
                </a:cubicBezTo>
                <a:cubicBezTo>
                  <a:pt x="5765177" y="1096226"/>
                  <a:pt x="5821982" y="969352"/>
                  <a:pt x="5831277" y="850515"/>
                </a:cubicBezTo>
                <a:close/>
              </a:path>
            </a:pathLst>
          </a:custGeom>
          <a:gradFill>
            <a:gsLst>
              <a:gs pos="0">
                <a:schemeClr val="accent6">
                  <a:lumMod val="20000"/>
                  <a:lumOff val="80000"/>
                  <a:alpha val="47000"/>
                </a:schemeClr>
              </a:gs>
              <a:gs pos="50000">
                <a:srgbClr val="33CCFF">
                  <a:alpha val="0"/>
                </a:srgbClr>
              </a:gs>
              <a:gs pos="95000">
                <a:srgbClr val="C00000">
                  <a:alpha val="88000"/>
                </a:srgbClr>
              </a:gs>
            </a:gsLst>
            <a:path path="rect">
              <a:fillToRect t="100000" r="100000"/>
            </a:path>
          </a:gradFill>
          <a:ln>
            <a:gradFill>
              <a:gsLst>
                <a:gs pos="0">
                  <a:srgbClr val="FBEAC7"/>
                </a:gs>
                <a:gs pos="17999">
                  <a:srgbClr val="FEE7F2"/>
                </a:gs>
                <a:gs pos="36000">
                  <a:srgbClr val="FAC77D"/>
                </a:gs>
                <a:gs pos="61000">
                  <a:srgbClr val="FBA97D"/>
                </a:gs>
                <a:gs pos="82001">
                  <a:srgbClr val="FBD49C"/>
                </a:gs>
                <a:gs pos="100000">
                  <a:srgbClr val="FEE7F2"/>
                </a:gs>
              </a:gsLst>
              <a:lin ang="5400000" scaled="0"/>
            </a:gradFill>
          </a:ln>
          <a:scene3d>
            <a:camera prst="orthographicFront"/>
            <a:lightRig rig="flood"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sp>
        <p:nvSpPr>
          <p:cNvPr id="4" name="Forma libre 6"/>
          <p:cNvSpPr/>
          <p:nvPr/>
        </p:nvSpPr>
        <p:spPr>
          <a:xfrm rot="9027737" flipH="1">
            <a:off x="1701574" y="1311982"/>
            <a:ext cx="1860965" cy="958824"/>
          </a:xfrm>
          <a:custGeom>
            <a:avLst/>
            <a:gdLst>
              <a:gd name="connsiteX0" fmla="*/ 5831277 w 5832648"/>
              <a:gd name="connsiteY0" fmla="*/ 850515 h 1818625"/>
              <a:gd name="connsiteX1" fmla="*/ 5798458 w 5832648"/>
              <a:gd name="connsiteY1" fmla="*/ 646474 h 1818625"/>
              <a:gd name="connsiteX2" fmla="*/ 5222804 w 5832648"/>
              <a:gd name="connsiteY2" fmla="*/ 196376 h 1818625"/>
              <a:gd name="connsiteX3" fmla="*/ 3982299 w 5832648"/>
              <a:gd name="connsiteY3" fmla="*/ 5082 h 1818625"/>
              <a:gd name="connsiteX4" fmla="*/ 3094879 w 5832648"/>
              <a:gd name="connsiteY4" fmla="*/ 176611 h 1818625"/>
              <a:gd name="connsiteX5" fmla="*/ 2733529 w 5832648"/>
              <a:gd name="connsiteY5" fmla="*/ 506743 h 1818625"/>
              <a:gd name="connsiteX6" fmla="*/ 2950714 w 5832648"/>
              <a:gd name="connsiteY6" fmla="*/ 811385 h 1818625"/>
              <a:gd name="connsiteX7" fmla="*/ 3639713 w 5832648"/>
              <a:gd name="connsiteY7" fmla="*/ 941947 h 1818625"/>
              <a:gd name="connsiteX8" fmla="*/ 4180801 w 5832648"/>
              <a:gd name="connsiteY8" fmla="*/ 854284 h 1818625"/>
              <a:gd name="connsiteX9" fmla="*/ 4396114 w 5832648"/>
              <a:gd name="connsiteY9" fmla="*/ 650982 h 1818625"/>
              <a:gd name="connsiteX10" fmla="*/ 4276287 w 5832648"/>
              <a:gd name="connsiteY10" fmla="*/ 473171 h 1818625"/>
              <a:gd name="connsiteX11" fmla="*/ 3871875 w 5832648"/>
              <a:gd name="connsiteY11" fmla="*/ 387373 h 1818625"/>
              <a:gd name="connsiteX12" fmla="*/ 3609755 w 5832648"/>
              <a:gd name="connsiteY12" fmla="*/ 430894 h 1818625"/>
              <a:gd name="connsiteX13" fmla="*/ 3516142 w 5832648"/>
              <a:gd name="connsiteY13" fmla="*/ 490578 h 1818625"/>
              <a:gd name="connsiteX14" fmla="*/ 3504909 w 5832648"/>
              <a:gd name="connsiteY14" fmla="*/ 519178 h 1818625"/>
              <a:gd name="connsiteX15" fmla="*/ 3527375 w 5832648"/>
              <a:gd name="connsiteY15" fmla="*/ 529125 h 1818625"/>
              <a:gd name="connsiteX16" fmla="*/ 3572310 w 5832648"/>
              <a:gd name="connsiteY16" fmla="*/ 524152 h 1818625"/>
              <a:gd name="connsiteX17" fmla="*/ 3617245 w 5832648"/>
              <a:gd name="connsiteY17" fmla="*/ 519178 h 1818625"/>
              <a:gd name="connsiteX18" fmla="*/ 3782006 w 5832648"/>
              <a:gd name="connsiteY18" fmla="*/ 511717 h 1818625"/>
              <a:gd name="connsiteX19" fmla="*/ 3982340 w 5832648"/>
              <a:gd name="connsiteY19" fmla="*/ 550885 h 1818625"/>
              <a:gd name="connsiteX20" fmla="*/ 4066592 w 5832648"/>
              <a:gd name="connsiteY20" fmla="*/ 636061 h 1818625"/>
              <a:gd name="connsiteX21" fmla="*/ 3924299 w 5832648"/>
              <a:gd name="connsiteY21" fmla="*/ 764135 h 1818625"/>
              <a:gd name="connsiteX22" fmla="*/ 3572310 w 5832648"/>
              <a:gd name="connsiteY22" fmla="*/ 815116 h 1818625"/>
              <a:gd name="connsiteX23" fmla="*/ 3081773 w 5832648"/>
              <a:gd name="connsiteY23" fmla="*/ 711910 h 1818625"/>
              <a:gd name="connsiteX24" fmla="*/ 2928246 w 5832648"/>
              <a:gd name="connsiteY24" fmla="*/ 496796 h 1818625"/>
              <a:gd name="connsiteX25" fmla="*/ 3212832 w 5832648"/>
              <a:gd name="connsiteY25" fmla="*/ 219509 h 1818625"/>
              <a:gd name="connsiteX26" fmla="*/ 3961744 w 5832648"/>
              <a:gd name="connsiteY26" fmla="*/ 96409 h 1818625"/>
              <a:gd name="connsiteX27" fmla="*/ 4897885 w 5832648"/>
              <a:gd name="connsiteY27" fmla="*/ 281681 h 1818625"/>
              <a:gd name="connsiteX28" fmla="*/ 5212428 w 5832648"/>
              <a:gd name="connsiteY28" fmla="*/ 675851 h 1818625"/>
              <a:gd name="connsiteX29" fmla="*/ 4778058 w 5832648"/>
              <a:gd name="connsiteY29" fmla="*/ 1074994 h 1818625"/>
              <a:gd name="connsiteX30" fmla="*/ 3662179 w 5832648"/>
              <a:gd name="connsiteY30" fmla="*/ 1247832 h 1818625"/>
              <a:gd name="connsiteX31" fmla="*/ 3025604 w 5832648"/>
              <a:gd name="connsiteY31" fmla="*/ 1190634 h 1818625"/>
              <a:gd name="connsiteX32" fmla="*/ 2565024 w 5832648"/>
              <a:gd name="connsiteY32" fmla="*/ 1037691 h 1818625"/>
              <a:gd name="connsiteX33" fmla="*/ 2186822 w 5832648"/>
              <a:gd name="connsiteY33" fmla="*/ 822576 h 1818625"/>
              <a:gd name="connsiteX34" fmla="*/ 1658840 w 5832648"/>
              <a:gd name="connsiteY34" fmla="*/ 455763 h 1818625"/>
              <a:gd name="connsiteX35" fmla="*/ 891205 w 5832648"/>
              <a:gd name="connsiteY35" fmla="*/ 270490 h 1818625"/>
              <a:gd name="connsiteX36" fmla="*/ 209696 w 5832648"/>
              <a:gd name="connsiteY36" fmla="*/ 418459 h 1818625"/>
              <a:gd name="connsiteX37" fmla="*/ 0 w 5832648"/>
              <a:gd name="connsiteY37" fmla="*/ 730562 h 1818625"/>
              <a:gd name="connsiteX38" fmla="*/ 93614 w 5832648"/>
              <a:gd name="connsiteY38" fmla="*/ 953137 h 1818625"/>
              <a:gd name="connsiteX39" fmla="*/ 516750 w 5832648"/>
              <a:gd name="connsiteY39" fmla="*/ 1066290 h 1818625"/>
              <a:gd name="connsiteX40" fmla="*/ 732061 w 5832648"/>
              <a:gd name="connsiteY40" fmla="*/ 1034582 h 1818625"/>
              <a:gd name="connsiteX41" fmla="*/ 835038 w 5832648"/>
              <a:gd name="connsiteY41" fmla="*/ 978628 h 1818625"/>
              <a:gd name="connsiteX42" fmla="*/ 842526 w 5832648"/>
              <a:gd name="connsiteY42" fmla="*/ 943190 h 1818625"/>
              <a:gd name="connsiteX43" fmla="*/ 816314 w 5832648"/>
              <a:gd name="connsiteY43" fmla="*/ 897183 h 1818625"/>
              <a:gd name="connsiteX44" fmla="*/ 778868 w 5832648"/>
              <a:gd name="connsiteY44" fmla="*/ 883505 h 1818625"/>
              <a:gd name="connsiteX45" fmla="*/ 733933 w 5832648"/>
              <a:gd name="connsiteY45" fmla="*/ 892209 h 1818625"/>
              <a:gd name="connsiteX46" fmla="*/ 623470 w 5832648"/>
              <a:gd name="connsiteY46" fmla="*/ 917078 h 1818625"/>
              <a:gd name="connsiteX47" fmla="*/ 501771 w 5832648"/>
              <a:gd name="connsiteY47" fmla="*/ 924538 h 1818625"/>
              <a:gd name="connsiteX48" fmla="*/ 224673 w 5832648"/>
              <a:gd name="connsiteY48" fmla="*/ 857393 h 1818625"/>
              <a:gd name="connsiteX49" fmla="*/ 149783 w 5832648"/>
              <a:gd name="connsiteY49" fmla="*/ 723101 h 1818625"/>
              <a:gd name="connsiteX50" fmla="*/ 273352 w 5832648"/>
              <a:gd name="connsiteY50" fmla="*/ 505500 h 1818625"/>
              <a:gd name="connsiteX51" fmla="*/ 703977 w 5832648"/>
              <a:gd name="connsiteY51" fmla="*/ 399808 h 1818625"/>
              <a:gd name="connsiteX52" fmla="*/ 1082179 w 5832648"/>
              <a:gd name="connsiteY52" fmla="*/ 475657 h 1818625"/>
              <a:gd name="connsiteX53" fmla="*/ 1377999 w 5832648"/>
              <a:gd name="connsiteY53" fmla="*/ 662173 h 1818625"/>
              <a:gd name="connsiteX54" fmla="*/ 2255150 w 5832648"/>
              <a:gd name="connsiteY54" fmla="*/ 1486770 h 1818625"/>
              <a:gd name="connsiteX55" fmla="*/ 4225315 w 5832648"/>
              <a:gd name="connsiteY55" fmla="*/ 1804522 h 1818625"/>
              <a:gd name="connsiteX56" fmla="*/ 5652698 w 5832648"/>
              <a:gd name="connsiteY56" fmla="*/ 1225649 h 1818625"/>
              <a:gd name="connsiteX57" fmla="*/ 5831277 w 5832648"/>
              <a:gd name="connsiteY57" fmla="*/ 850515 h 1818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Lst>
            <a:rect l="l" t="t" r="r" b="b"/>
            <a:pathLst>
              <a:path w="5832648" h="1818625">
                <a:moveTo>
                  <a:pt x="5831277" y="850515"/>
                </a:moveTo>
                <a:cubicBezTo>
                  <a:pt x="5836853" y="779212"/>
                  <a:pt x="5825326" y="710803"/>
                  <a:pt x="5798458" y="646474"/>
                </a:cubicBezTo>
                <a:cubicBezTo>
                  <a:pt x="5726809" y="474929"/>
                  <a:pt x="5525497" y="303274"/>
                  <a:pt x="5222804" y="196376"/>
                </a:cubicBezTo>
                <a:cubicBezTo>
                  <a:pt x="4920110" y="89477"/>
                  <a:pt x="4583626" y="-25754"/>
                  <a:pt x="3982299" y="5082"/>
                </a:cubicBezTo>
                <a:cubicBezTo>
                  <a:pt x="3380973" y="35917"/>
                  <a:pt x="3303007" y="93000"/>
                  <a:pt x="3094879" y="176611"/>
                </a:cubicBezTo>
                <a:cubicBezTo>
                  <a:pt x="2886750" y="260221"/>
                  <a:pt x="2733529" y="378255"/>
                  <a:pt x="2733529" y="506743"/>
                </a:cubicBezTo>
                <a:cubicBezTo>
                  <a:pt x="2733529" y="631916"/>
                  <a:pt x="2805923" y="733463"/>
                  <a:pt x="2950714" y="811385"/>
                </a:cubicBezTo>
                <a:cubicBezTo>
                  <a:pt x="3112977" y="898426"/>
                  <a:pt x="3342644" y="941947"/>
                  <a:pt x="3639713" y="941947"/>
                </a:cubicBezTo>
                <a:cubicBezTo>
                  <a:pt x="3856896" y="941947"/>
                  <a:pt x="4037260" y="912726"/>
                  <a:pt x="4180801" y="854284"/>
                </a:cubicBezTo>
                <a:cubicBezTo>
                  <a:pt x="4324343" y="795842"/>
                  <a:pt x="4396114" y="728075"/>
                  <a:pt x="4396114" y="650982"/>
                </a:cubicBezTo>
                <a:cubicBezTo>
                  <a:pt x="4396114" y="580520"/>
                  <a:pt x="4356172" y="521250"/>
                  <a:pt x="4276287" y="473171"/>
                </a:cubicBezTo>
                <a:cubicBezTo>
                  <a:pt x="4181426" y="415972"/>
                  <a:pt x="4046622" y="387373"/>
                  <a:pt x="3871875" y="387373"/>
                </a:cubicBezTo>
                <a:cubicBezTo>
                  <a:pt x="3767027" y="387373"/>
                  <a:pt x="3679654" y="401880"/>
                  <a:pt x="3609755" y="430894"/>
                </a:cubicBezTo>
                <a:cubicBezTo>
                  <a:pt x="3554835" y="453275"/>
                  <a:pt x="3523631" y="473171"/>
                  <a:pt x="3516142" y="490578"/>
                </a:cubicBezTo>
                <a:cubicBezTo>
                  <a:pt x="3508652" y="507987"/>
                  <a:pt x="3504909" y="517520"/>
                  <a:pt x="3504909" y="519178"/>
                </a:cubicBezTo>
                <a:cubicBezTo>
                  <a:pt x="3504909" y="525809"/>
                  <a:pt x="3512397" y="529125"/>
                  <a:pt x="3527375" y="529125"/>
                </a:cubicBezTo>
                <a:lnTo>
                  <a:pt x="3572310" y="524152"/>
                </a:lnTo>
                <a:cubicBezTo>
                  <a:pt x="3577303" y="523322"/>
                  <a:pt x="3592282" y="521664"/>
                  <a:pt x="3617245" y="519178"/>
                </a:cubicBezTo>
                <a:cubicBezTo>
                  <a:pt x="3667172" y="514204"/>
                  <a:pt x="3722092" y="511717"/>
                  <a:pt x="3782006" y="511717"/>
                </a:cubicBezTo>
                <a:cubicBezTo>
                  <a:pt x="3859394" y="511717"/>
                  <a:pt x="3926171" y="524773"/>
                  <a:pt x="3982340" y="550885"/>
                </a:cubicBezTo>
                <a:cubicBezTo>
                  <a:pt x="4038508" y="576998"/>
                  <a:pt x="4066592" y="605389"/>
                  <a:pt x="4066592" y="636061"/>
                </a:cubicBezTo>
                <a:cubicBezTo>
                  <a:pt x="4066592" y="687456"/>
                  <a:pt x="4019161" y="730148"/>
                  <a:pt x="3924299" y="764135"/>
                </a:cubicBezTo>
                <a:cubicBezTo>
                  <a:pt x="3829437" y="798122"/>
                  <a:pt x="3712108" y="815116"/>
                  <a:pt x="3572310" y="815116"/>
                </a:cubicBezTo>
                <a:cubicBezTo>
                  <a:pt x="3362616" y="815116"/>
                  <a:pt x="3199103" y="780714"/>
                  <a:pt x="3081773" y="711910"/>
                </a:cubicBezTo>
                <a:cubicBezTo>
                  <a:pt x="2979422" y="652226"/>
                  <a:pt x="2928246" y="580520"/>
                  <a:pt x="2928246" y="496796"/>
                </a:cubicBezTo>
                <a:cubicBezTo>
                  <a:pt x="2928246" y="389860"/>
                  <a:pt x="3023108" y="297431"/>
                  <a:pt x="3212832" y="219509"/>
                </a:cubicBezTo>
                <a:cubicBezTo>
                  <a:pt x="3412542" y="137442"/>
                  <a:pt x="3662179" y="96409"/>
                  <a:pt x="3961744" y="96409"/>
                </a:cubicBezTo>
                <a:cubicBezTo>
                  <a:pt x="4351179" y="96409"/>
                  <a:pt x="4663226" y="158167"/>
                  <a:pt x="4897885" y="281681"/>
                </a:cubicBezTo>
                <a:cubicBezTo>
                  <a:pt x="5107580" y="391933"/>
                  <a:pt x="5212428" y="523322"/>
                  <a:pt x="5212428" y="675851"/>
                </a:cubicBezTo>
                <a:cubicBezTo>
                  <a:pt x="5212428" y="830866"/>
                  <a:pt x="5067639" y="963914"/>
                  <a:pt x="4778058" y="1074994"/>
                </a:cubicBezTo>
                <a:cubicBezTo>
                  <a:pt x="4478494" y="1190219"/>
                  <a:pt x="4106535" y="1247832"/>
                  <a:pt x="3662179" y="1247832"/>
                </a:cubicBezTo>
                <a:cubicBezTo>
                  <a:pt x="3420031" y="1247832"/>
                  <a:pt x="3207841" y="1228766"/>
                  <a:pt x="3025604" y="1190634"/>
                </a:cubicBezTo>
                <a:cubicBezTo>
                  <a:pt x="2865837" y="1157475"/>
                  <a:pt x="2712310" y="1106495"/>
                  <a:pt x="2565024" y="1037691"/>
                </a:cubicBezTo>
                <a:cubicBezTo>
                  <a:pt x="2462672" y="990440"/>
                  <a:pt x="2336606" y="918736"/>
                  <a:pt x="2186822" y="822576"/>
                </a:cubicBezTo>
                <a:lnTo>
                  <a:pt x="1658840" y="455763"/>
                </a:lnTo>
                <a:cubicBezTo>
                  <a:pt x="1441655" y="332248"/>
                  <a:pt x="1185777" y="270490"/>
                  <a:pt x="891205" y="270490"/>
                </a:cubicBezTo>
                <a:cubicBezTo>
                  <a:pt x="599130" y="270490"/>
                  <a:pt x="371959" y="319813"/>
                  <a:pt x="209696" y="418459"/>
                </a:cubicBezTo>
                <a:cubicBezTo>
                  <a:pt x="69898" y="503842"/>
                  <a:pt x="0" y="607876"/>
                  <a:pt x="0" y="730562"/>
                </a:cubicBezTo>
                <a:cubicBezTo>
                  <a:pt x="0" y="824234"/>
                  <a:pt x="31205" y="898426"/>
                  <a:pt x="93614" y="953137"/>
                </a:cubicBezTo>
                <a:cubicBezTo>
                  <a:pt x="178490" y="1028573"/>
                  <a:pt x="319535" y="1066290"/>
                  <a:pt x="516750" y="1066290"/>
                </a:cubicBezTo>
                <a:cubicBezTo>
                  <a:pt x="596633" y="1066290"/>
                  <a:pt x="668403" y="1055721"/>
                  <a:pt x="732061" y="1034582"/>
                </a:cubicBezTo>
                <a:cubicBezTo>
                  <a:pt x="795719" y="1013444"/>
                  <a:pt x="830045" y="994793"/>
                  <a:pt x="835038" y="978628"/>
                </a:cubicBezTo>
                <a:cubicBezTo>
                  <a:pt x="840029" y="962463"/>
                  <a:pt x="842526" y="950650"/>
                  <a:pt x="842526" y="943190"/>
                </a:cubicBezTo>
                <a:cubicBezTo>
                  <a:pt x="842526" y="924953"/>
                  <a:pt x="833788" y="909617"/>
                  <a:pt x="816314" y="897183"/>
                </a:cubicBezTo>
                <a:cubicBezTo>
                  <a:pt x="796343" y="888064"/>
                  <a:pt x="783861" y="883505"/>
                  <a:pt x="778868" y="883505"/>
                </a:cubicBezTo>
                <a:cubicBezTo>
                  <a:pt x="766387" y="883505"/>
                  <a:pt x="751408" y="886406"/>
                  <a:pt x="733933" y="892209"/>
                </a:cubicBezTo>
                <a:cubicBezTo>
                  <a:pt x="698984" y="903814"/>
                  <a:pt x="662163" y="912104"/>
                  <a:pt x="623470" y="917078"/>
                </a:cubicBezTo>
                <a:cubicBezTo>
                  <a:pt x="584775" y="922052"/>
                  <a:pt x="544209" y="924538"/>
                  <a:pt x="501771" y="924538"/>
                </a:cubicBezTo>
                <a:cubicBezTo>
                  <a:pt x="379448" y="924538"/>
                  <a:pt x="287083" y="902156"/>
                  <a:pt x="224673" y="857393"/>
                </a:cubicBezTo>
                <a:cubicBezTo>
                  <a:pt x="174746" y="821747"/>
                  <a:pt x="149783" y="776983"/>
                  <a:pt x="149783" y="723101"/>
                </a:cubicBezTo>
                <a:cubicBezTo>
                  <a:pt x="149783" y="636061"/>
                  <a:pt x="190972" y="563527"/>
                  <a:pt x="273352" y="505500"/>
                </a:cubicBezTo>
                <a:cubicBezTo>
                  <a:pt x="373207" y="435038"/>
                  <a:pt x="516750" y="399808"/>
                  <a:pt x="703977" y="399808"/>
                </a:cubicBezTo>
                <a:cubicBezTo>
                  <a:pt x="841277" y="399808"/>
                  <a:pt x="967345" y="425091"/>
                  <a:pt x="1082179" y="475657"/>
                </a:cubicBezTo>
                <a:cubicBezTo>
                  <a:pt x="1162062" y="511303"/>
                  <a:pt x="1182504" y="493654"/>
                  <a:pt x="1377999" y="662173"/>
                </a:cubicBezTo>
                <a:cubicBezTo>
                  <a:pt x="1573495" y="830692"/>
                  <a:pt x="1677817" y="1169769"/>
                  <a:pt x="2255150" y="1486770"/>
                </a:cubicBezTo>
                <a:cubicBezTo>
                  <a:pt x="2832484" y="1803770"/>
                  <a:pt x="3659058" y="1848042"/>
                  <a:pt x="4225315" y="1804522"/>
                </a:cubicBezTo>
                <a:cubicBezTo>
                  <a:pt x="4791573" y="1761001"/>
                  <a:pt x="5472731" y="1432725"/>
                  <a:pt x="5652698" y="1225649"/>
                </a:cubicBezTo>
                <a:cubicBezTo>
                  <a:pt x="5765177" y="1096226"/>
                  <a:pt x="5821982" y="969352"/>
                  <a:pt x="5831277" y="850515"/>
                </a:cubicBezTo>
                <a:close/>
              </a:path>
            </a:pathLst>
          </a:custGeom>
          <a:gradFill>
            <a:gsLst>
              <a:gs pos="0">
                <a:schemeClr val="accent6">
                  <a:lumMod val="20000"/>
                  <a:lumOff val="80000"/>
                  <a:alpha val="47000"/>
                </a:schemeClr>
              </a:gs>
              <a:gs pos="50000">
                <a:srgbClr val="33CCFF">
                  <a:alpha val="0"/>
                </a:srgbClr>
              </a:gs>
              <a:gs pos="95000">
                <a:srgbClr val="C00000">
                  <a:alpha val="88000"/>
                </a:srgbClr>
              </a:gs>
            </a:gsLst>
            <a:path path="rect">
              <a:fillToRect t="100000" r="100000"/>
            </a:path>
          </a:gradFill>
          <a:ln>
            <a:gradFill>
              <a:gsLst>
                <a:gs pos="0">
                  <a:srgbClr val="FBEAC7"/>
                </a:gs>
                <a:gs pos="17999">
                  <a:srgbClr val="FEE7F2"/>
                </a:gs>
                <a:gs pos="36000">
                  <a:srgbClr val="FAC77D"/>
                </a:gs>
                <a:gs pos="61000">
                  <a:srgbClr val="FBA97D"/>
                </a:gs>
                <a:gs pos="82001">
                  <a:srgbClr val="FBD49C"/>
                </a:gs>
                <a:gs pos="100000">
                  <a:srgbClr val="FEE7F2"/>
                </a:gs>
              </a:gsLst>
              <a:lin ang="5400000" scaled="0"/>
            </a:gradFill>
          </a:ln>
          <a:scene3d>
            <a:camera prst="orthographicFront"/>
            <a:lightRig rig="flood"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sp>
        <p:nvSpPr>
          <p:cNvPr id="5" name="Forma libre 6"/>
          <p:cNvSpPr/>
          <p:nvPr/>
        </p:nvSpPr>
        <p:spPr>
          <a:xfrm rot="9027737" flipH="1">
            <a:off x="2637678" y="1888046"/>
            <a:ext cx="1860965" cy="958824"/>
          </a:xfrm>
          <a:custGeom>
            <a:avLst/>
            <a:gdLst>
              <a:gd name="connsiteX0" fmla="*/ 5831277 w 5832648"/>
              <a:gd name="connsiteY0" fmla="*/ 850515 h 1818625"/>
              <a:gd name="connsiteX1" fmla="*/ 5798458 w 5832648"/>
              <a:gd name="connsiteY1" fmla="*/ 646474 h 1818625"/>
              <a:gd name="connsiteX2" fmla="*/ 5222804 w 5832648"/>
              <a:gd name="connsiteY2" fmla="*/ 196376 h 1818625"/>
              <a:gd name="connsiteX3" fmla="*/ 3982299 w 5832648"/>
              <a:gd name="connsiteY3" fmla="*/ 5082 h 1818625"/>
              <a:gd name="connsiteX4" fmla="*/ 3094879 w 5832648"/>
              <a:gd name="connsiteY4" fmla="*/ 176611 h 1818625"/>
              <a:gd name="connsiteX5" fmla="*/ 2733529 w 5832648"/>
              <a:gd name="connsiteY5" fmla="*/ 506743 h 1818625"/>
              <a:gd name="connsiteX6" fmla="*/ 2950714 w 5832648"/>
              <a:gd name="connsiteY6" fmla="*/ 811385 h 1818625"/>
              <a:gd name="connsiteX7" fmla="*/ 3639713 w 5832648"/>
              <a:gd name="connsiteY7" fmla="*/ 941947 h 1818625"/>
              <a:gd name="connsiteX8" fmla="*/ 4180801 w 5832648"/>
              <a:gd name="connsiteY8" fmla="*/ 854284 h 1818625"/>
              <a:gd name="connsiteX9" fmla="*/ 4396114 w 5832648"/>
              <a:gd name="connsiteY9" fmla="*/ 650982 h 1818625"/>
              <a:gd name="connsiteX10" fmla="*/ 4276287 w 5832648"/>
              <a:gd name="connsiteY10" fmla="*/ 473171 h 1818625"/>
              <a:gd name="connsiteX11" fmla="*/ 3871875 w 5832648"/>
              <a:gd name="connsiteY11" fmla="*/ 387373 h 1818625"/>
              <a:gd name="connsiteX12" fmla="*/ 3609755 w 5832648"/>
              <a:gd name="connsiteY12" fmla="*/ 430894 h 1818625"/>
              <a:gd name="connsiteX13" fmla="*/ 3516142 w 5832648"/>
              <a:gd name="connsiteY13" fmla="*/ 490578 h 1818625"/>
              <a:gd name="connsiteX14" fmla="*/ 3504909 w 5832648"/>
              <a:gd name="connsiteY14" fmla="*/ 519178 h 1818625"/>
              <a:gd name="connsiteX15" fmla="*/ 3527375 w 5832648"/>
              <a:gd name="connsiteY15" fmla="*/ 529125 h 1818625"/>
              <a:gd name="connsiteX16" fmla="*/ 3572310 w 5832648"/>
              <a:gd name="connsiteY16" fmla="*/ 524152 h 1818625"/>
              <a:gd name="connsiteX17" fmla="*/ 3617245 w 5832648"/>
              <a:gd name="connsiteY17" fmla="*/ 519178 h 1818625"/>
              <a:gd name="connsiteX18" fmla="*/ 3782006 w 5832648"/>
              <a:gd name="connsiteY18" fmla="*/ 511717 h 1818625"/>
              <a:gd name="connsiteX19" fmla="*/ 3982340 w 5832648"/>
              <a:gd name="connsiteY19" fmla="*/ 550885 h 1818625"/>
              <a:gd name="connsiteX20" fmla="*/ 4066592 w 5832648"/>
              <a:gd name="connsiteY20" fmla="*/ 636061 h 1818625"/>
              <a:gd name="connsiteX21" fmla="*/ 3924299 w 5832648"/>
              <a:gd name="connsiteY21" fmla="*/ 764135 h 1818625"/>
              <a:gd name="connsiteX22" fmla="*/ 3572310 w 5832648"/>
              <a:gd name="connsiteY22" fmla="*/ 815116 h 1818625"/>
              <a:gd name="connsiteX23" fmla="*/ 3081773 w 5832648"/>
              <a:gd name="connsiteY23" fmla="*/ 711910 h 1818625"/>
              <a:gd name="connsiteX24" fmla="*/ 2928246 w 5832648"/>
              <a:gd name="connsiteY24" fmla="*/ 496796 h 1818625"/>
              <a:gd name="connsiteX25" fmla="*/ 3212832 w 5832648"/>
              <a:gd name="connsiteY25" fmla="*/ 219509 h 1818625"/>
              <a:gd name="connsiteX26" fmla="*/ 3961744 w 5832648"/>
              <a:gd name="connsiteY26" fmla="*/ 96409 h 1818625"/>
              <a:gd name="connsiteX27" fmla="*/ 4897885 w 5832648"/>
              <a:gd name="connsiteY27" fmla="*/ 281681 h 1818625"/>
              <a:gd name="connsiteX28" fmla="*/ 5212428 w 5832648"/>
              <a:gd name="connsiteY28" fmla="*/ 675851 h 1818625"/>
              <a:gd name="connsiteX29" fmla="*/ 4778058 w 5832648"/>
              <a:gd name="connsiteY29" fmla="*/ 1074994 h 1818625"/>
              <a:gd name="connsiteX30" fmla="*/ 3662179 w 5832648"/>
              <a:gd name="connsiteY30" fmla="*/ 1247832 h 1818625"/>
              <a:gd name="connsiteX31" fmla="*/ 3025604 w 5832648"/>
              <a:gd name="connsiteY31" fmla="*/ 1190634 h 1818625"/>
              <a:gd name="connsiteX32" fmla="*/ 2565024 w 5832648"/>
              <a:gd name="connsiteY32" fmla="*/ 1037691 h 1818625"/>
              <a:gd name="connsiteX33" fmla="*/ 2186822 w 5832648"/>
              <a:gd name="connsiteY33" fmla="*/ 822576 h 1818625"/>
              <a:gd name="connsiteX34" fmla="*/ 1658840 w 5832648"/>
              <a:gd name="connsiteY34" fmla="*/ 455763 h 1818625"/>
              <a:gd name="connsiteX35" fmla="*/ 891205 w 5832648"/>
              <a:gd name="connsiteY35" fmla="*/ 270490 h 1818625"/>
              <a:gd name="connsiteX36" fmla="*/ 209696 w 5832648"/>
              <a:gd name="connsiteY36" fmla="*/ 418459 h 1818625"/>
              <a:gd name="connsiteX37" fmla="*/ 0 w 5832648"/>
              <a:gd name="connsiteY37" fmla="*/ 730562 h 1818625"/>
              <a:gd name="connsiteX38" fmla="*/ 93614 w 5832648"/>
              <a:gd name="connsiteY38" fmla="*/ 953137 h 1818625"/>
              <a:gd name="connsiteX39" fmla="*/ 516750 w 5832648"/>
              <a:gd name="connsiteY39" fmla="*/ 1066290 h 1818625"/>
              <a:gd name="connsiteX40" fmla="*/ 732061 w 5832648"/>
              <a:gd name="connsiteY40" fmla="*/ 1034582 h 1818625"/>
              <a:gd name="connsiteX41" fmla="*/ 835038 w 5832648"/>
              <a:gd name="connsiteY41" fmla="*/ 978628 h 1818625"/>
              <a:gd name="connsiteX42" fmla="*/ 842526 w 5832648"/>
              <a:gd name="connsiteY42" fmla="*/ 943190 h 1818625"/>
              <a:gd name="connsiteX43" fmla="*/ 816314 w 5832648"/>
              <a:gd name="connsiteY43" fmla="*/ 897183 h 1818625"/>
              <a:gd name="connsiteX44" fmla="*/ 778868 w 5832648"/>
              <a:gd name="connsiteY44" fmla="*/ 883505 h 1818625"/>
              <a:gd name="connsiteX45" fmla="*/ 733933 w 5832648"/>
              <a:gd name="connsiteY45" fmla="*/ 892209 h 1818625"/>
              <a:gd name="connsiteX46" fmla="*/ 623470 w 5832648"/>
              <a:gd name="connsiteY46" fmla="*/ 917078 h 1818625"/>
              <a:gd name="connsiteX47" fmla="*/ 501771 w 5832648"/>
              <a:gd name="connsiteY47" fmla="*/ 924538 h 1818625"/>
              <a:gd name="connsiteX48" fmla="*/ 224673 w 5832648"/>
              <a:gd name="connsiteY48" fmla="*/ 857393 h 1818625"/>
              <a:gd name="connsiteX49" fmla="*/ 149783 w 5832648"/>
              <a:gd name="connsiteY49" fmla="*/ 723101 h 1818625"/>
              <a:gd name="connsiteX50" fmla="*/ 273352 w 5832648"/>
              <a:gd name="connsiteY50" fmla="*/ 505500 h 1818625"/>
              <a:gd name="connsiteX51" fmla="*/ 703977 w 5832648"/>
              <a:gd name="connsiteY51" fmla="*/ 399808 h 1818625"/>
              <a:gd name="connsiteX52" fmla="*/ 1082179 w 5832648"/>
              <a:gd name="connsiteY52" fmla="*/ 475657 h 1818625"/>
              <a:gd name="connsiteX53" fmla="*/ 1377999 w 5832648"/>
              <a:gd name="connsiteY53" fmla="*/ 662173 h 1818625"/>
              <a:gd name="connsiteX54" fmla="*/ 2255150 w 5832648"/>
              <a:gd name="connsiteY54" fmla="*/ 1486770 h 1818625"/>
              <a:gd name="connsiteX55" fmla="*/ 4225315 w 5832648"/>
              <a:gd name="connsiteY55" fmla="*/ 1804522 h 1818625"/>
              <a:gd name="connsiteX56" fmla="*/ 5652698 w 5832648"/>
              <a:gd name="connsiteY56" fmla="*/ 1225649 h 1818625"/>
              <a:gd name="connsiteX57" fmla="*/ 5831277 w 5832648"/>
              <a:gd name="connsiteY57" fmla="*/ 850515 h 1818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Lst>
            <a:rect l="l" t="t" r="r" b="b"/>
            <a:pathLst>
              <a:path w="5832648" h="1818625">
                <a:moveTo>
                  <a:pt x="5831277" y="850515"/>
                </a:moveTo>
                <a:cubicBezTo>
                  <a:pt x="5836853" y="779212"/>
                  <a:pt x="5825326" y="710803"/>
                  <a:pt x="5798458" y="646474"/>
                </a:cubicBezTo>
                <a:cubicBezTo>
                  <a:pt x="5726809" y="474929"/>
                  <a:pt x="5525497" y="303274"/>
                  <a:pt x="5222804" y="196376"/>
                </a:cubicBezTo>
                <a:cubicBezTo>
                  <a:pt x="4920110" y="89477"/>
                  <a:pt x="4583626" y="-25754"/>
                  <a:pt x="3982299" y="5082"/>
                </a:cubicBezTo>
                <a:cubicBezTo>
                  <a:pt x="3380973" y="35917"/>
                  <a:pt x="3303007" y="93000"/>
                  <a:pt x="3094879" y="176611"/>
                </a:cubicBezTo>
                <a:cubicBezTo>
                  <a:pt x="2886750" y="260221"/>
                  <a:pt x="2733529" y="378255"/>
                  <a:pt x="2733529" y="506743"/>
                </a:cubicBezTo>
                <a:cubicBezTo>
                  <a:pt x="2733529" y="631916"/>
                  <a:pt x="2805923" y="733463"/>
                  <a:pt x="2950714" y="811385"/>
                </a:cubicBezTo>
                <a:cubicBezTo>
                  <a:pt x="3112977" y="898426"/>
                  <a:pt x="3342644" y="941947"/>
                  <a:pt x="3639713" y="941947"/>
                </a:cubicBezTo>
                <a:cubicBezTo>
                  <a:pt x="3856896" y="941947"/>
                  <a:pt x="4037260" y="912726"/>
                  <a:pt x="4180801" y="854284"/>
                </a:cubicBezTo>
                <a:cubicBezTo>
                  <a:pt x="4324343" y="795842"/>
                  <a:pt x="4396114" y="728075"/>
                  <a:pt x="4396114" y="650982"/>
                </a:cubicBezTo>
                <a:cubicBezTo>
                  <a:pt x="4396114" y="580520"/>
                  <a:pt x="4356172" y="521250"/>
                  <a:pt x="4276287" y="473171"/>
                </a:cubicBezTo>
                <a:cubicBezTo>
                  <a:pt x="4181426" y="415972"/>
                  <a:pt x="4046622" y="387373"/>
                  <a:pt x="3871875" y="387373"/>
                </a:cubicBezTo>
                <a:cubicBezTo>
                  <a:pt x="3767027" y="387373"/>
                  <a:pt x="3679654" y="401880"/>
                  <a:pt x="3609755" y="430894"/>
                </a:cubicBezTo>
                <a:cubicBezTo>
                  <a:pt x="3554835" y="453275"/>
                  <a:pt x="3523631" y="473171"/>
                  <a:pt x="3516142" y="490578"/>
                </a:cubicBezTo>
                <a:cubicBezTo>
                  <a:pt x="3508652" y="507987"/>
                  <a:pt x="3504909" y="517520"/>
                  <a:pt x="3504909" y="519178"/>
                </a:cubicBezTo>
                <a:cubicBezTo>
                  <a:pt x="3504909" y="525809"/>
                  <a:pt x="3512397" y="529125"/>
                  <a:pt x="3527375" y="529125"/>
                </a:cubicBezTo>
                <a:lnTo>
                  <a:pt x="3572310" y="524152"/>
                </a:lnTo>
                <a:cubicBezTo>
                  <a:pt x="3577303" y="523322"/>
                  <a:pt x="3592282" y="521664"/>
                  <a:pt x="3617245" y="519178"/>
                </a:cubicBezTo>
                <a:cubicBezTo>
                  <a:pt x="3667172" y="514204"/>
                  <a:pt x="3722092" y="511717"/>
                  <a:pt x="3782006" y="511717"/>
                </a:cubicBezTo>
                <a:cubicBezTo>
                  <a:pt x="3859394" y="511717"/>
                  <a:pt x="3926171" y="524773"/>
                  <a:pt x="3982340" y="550885"/>
                </a:cubicBezTo>
                <a:cubicBezTo>
                  <a:pt x="4038508" y="576998"/>
                  <a:pt x="4066592" y="605389"/>
                  <a:pt x="4066592" y="636061"/>
                </a:cubicBezTo>
                <a:cubicBezTo>
                  <a:pt x="4066592" y="687456"/>
                  <a:pt x="4019161" y="730148"/>
                  <a:pt x="3924299" y="764135"/>
                </a:cubicBezTo>
                <a:cubicBezTo>
                  <a:pt x="3829437" y="798122"/>
                  <a:pt x="3712108" y="815116"/>
                  <a:pt x="3572310" y="815116"/>
                </a:cubicBezTo>
                <a:cubicBezTo>
                  <a:pt x="3362616" y="815116"/>
                  <a:pt x="3199103" y="780714"/>
                  <a:pt x="3081773" y="711910"/>
                </a:cubicBezTo>
                <a:cubicBezTo>
                  <a:pt x="2979422" y="652226"/>
                  <a:pt x="2928246" y="580520"/>
                  <a:pt x="2928246" y="496796"/>
                </a:cubicBezTo>
                <a:cubicBezTo>
                  <a:pt x="2928246" y="389860"/>
                  <a:pt x="3023108" y="297431"/>
                  <a:pt x="3212832" y="219509"/>
                </a:cubicBezTo>
                <a:cubicBezTo>
                  <a:pt x="3412542" y="137442"/>
                  <a:pt x="3662179" y="96409"/>
                  <a:pt x="3961744" y="96409"/>
                </a:cubicBezTo>
                <a:cubicBezTo>
                  <a:pt x="4351179" y="96409"/>
                  <a:pt x="4663226" y="158167"/>
                  <a:pt x="4897885" y="281681"/>
                </a:cubicBezTo>
                <a:cubicBezTo>
                  <a:pt x="5107580" y="391933"/>
                  <a:pt x="5212428" y="523322"/>
                  <a:pt x="5212428" y="675851"/>
                </a:cubicBezTo>
                <a:cubicBezTo>
                  <a:pt x="5212428" y="830866"/>
                  <a:pt x="5067639" y="963914"/>
                  <a:pt x="4778058" y="1074994"/>
                </a:cubicBezTo>
                <a:cubicBezTo>
                  <a:pt x="4478494" y="1190219"/>
                  <a:pt x="4106535" y="1247832"/>
                  <a:pt x="3662179" y="1247832"/>
                </a:cubicBezTo>
                <a:cubicBezTo>
                  <a:pt x="3420031" y="1247832"/>
                  <a:pt x="3207841" y="1228766"/>
                  <a:pt x="3025604" y="1190634"/>
                </a:cubicBezTo>
                <a:cubicBezTo>
                  <a:pt x="2865837" y="1157475"/>
                  <a:pt x="2712310" y="1106495"/>
                  <a:pt x="2565024" y="1037691"/>
                </a:cubicBezTo>
                <a:cubicBezTo>
                  <a:pt x="2462672" y="990440"/>
                  <a:pt x="2336606" y="918736"/>
                  <a:pt x="2186822" y="822576"/>
                </a:cubicBezTo>
                <a:lnTo>
                  <a:pt x="1658840" y="455763"/>
                </a:lnTo>
                <a:cubicBezTo>
                  <a:pt x="1441655" y="332248"/>
                  <a:pt x="1185777" y="270490"/>
                  <a:pt x="891205" y="270490"/>
                </a:cubicBezTo>
                <a:cubicBezTo>
                  <a:pt x="599130" y="270490"/>
                  <a:pt x="371959" y="319813"/>
                  <a:pt x="209696" y="418459"/>
                </a:cubicBezTo>
                <a:cubicBezTo>
                  <a:pt x="69898" y="503842"/>
                  <a:pt x="0" y="607876"/>
                  <a:pt x="0" y="730562"/>
                </a:cubicBezTo>
                <a:cubicBezTo>
                  <a:pt x="0" y="824234"/>
                  <a:pt x="31205" y="898426"/>
                  <a:pt x="93614" y="953137"/>
                </a:cubicBezTo>
                <a:cubicBezTo>
                  <a:pt x="178490" y="1028573"/>
                  <a:pt x="319535" y="1066290"/>
                  <a:pt x="516750" y="1066290"/>
                </a:cubicBezTo>
                <a:cubicBezTo>
                  <a:pt x="596633" y="1066290"/>
                  <a:pt x="668403" y="1055721"/>
                  <a:pt x="732061" y="1034582"/>
                </a:cubicBezTo>
                <a:cubicBezTo>
                  <a:pt x="795719" y="1013444"/>
                  <a:pt x="830045" y="994793"/>
                  <a:pt x="835038" y="978628"/>
                </a:cubicBezTo>
                <a:cubicBezTo>
                  <a:pt x="840029" y="962463"/>
                  <a:pt x="842526" y="950650"/>
                  <a:pt x="842526" y="943190"/>
                </a:cubicBezTo>
                <a:cubicBezTo>
                  <a:pt x="842526" y="924953"/>
                  <a:pt x="833788" y="909617"/>
                  <a:pt x="816314" y="897183"/>
                </a:cubicBezTo>
                <a:cubicBezTo>
                  <a:pt x="796343" y="888064"/>
                  <a:pt x="783861" y="883505"/>
                  <a:pt x="778868" y="883505"/>
                </a:cubicBezTo>
                <a:cubicBezTo>
                  <a:pt x="766387" y="883505"/>
                  <a:pt x="751408" y="886406"/>
                  <a:pt x="733933" y="892209"/>
                </a:cubicBezTo>
                <a:cubicBezTo>
                  <a:pt x="698984" y="903814"/>
                  <a:pt x="662163" y="912104"/>
                  <a:pt x="623470" y="917078"/>
                </a:cubicBezTo>
                <a:cubicBezTo>
                  <a:pt x="584775" y="922052"/>
                  <a:pt x="544209" y="924538"/>
                  <a:pt x="501771" y="924538"/>
                </a:cubicBezTo>
                <a:cubicBezTo>
                  <a:pt x="379448" y="924538"/>
                  <a:pt x="287083" y="902156"/>
                  <a:pt x="224673" y="857393"/>
                </a:cubicBezTo>
                <a:cubicBezTo>
                  <a:pt x="174746" y="821747"/>
                  <a:pt x="149783" y="776983"/>
                  <a:pt x="149783" y="723101"/>
                </a:cubicBezTo>
                <a:cubicBezTo>
                  <a:pt x="149783" y="636061"/>
                  <a:pt x="190972" y="563527"/>
                  <a:pt x="273352" y="505500"/>
                </a:cubicBezTo>
                <a:cubicBezTo>
                  <a:pt x="373207" y="435038"/>
                  <a:pt x="516750" y="399808"/>
                  <a:pt x="703977" y="399808"/>
                </a:cubicBezTo>
                <a:cubicBezTo>
                  <a:pt x="841277" y="399808"/>
                  <a:pt x="967345" y="425091"/>
                  <a:pt x="1082179" y="475657"/>
                </a:cubicBezTo>
                <a:cubicBezTo>
                  <a:pt x="1162062" y="511303"/>
                  <a:pt x="1182504" y="493654"/>
                  <a:pt x="1377999" y="662173"/>
                </a:cubicBezTo>
                <a:cubicBezTo>
                  <a:pt x="1573495" y="830692"/>
                  <a:pt x="1677817" y="1169769"/>
                  <a:pt x="2255150" y="1486770"/>
                </a:cubicBezTo>
                <a:cubicBezTo>
                  <a:pt x="2832484" y="1803770"/>
                  <a:pt x="3659058" y="1848042"/>
                  <a:pt x="4225315" y="1804522"/>
                </a:cubicBezTo>
                <a:cubicBezTo>
                  <a:pt x="4791573" y="1761001"/>
                  <a:pt x="5472731" y="1432725"/>
                  <a:pt x="5652698" y="1225649"/>
                </a:cubicBezTo>
                <a:cubicBezTo>
                  <a:pt x="5765177" y="1096226"/>
                  <a:pt x="5821982" y="969352"/>
                  <a:pt x="5831277" y="850515"/>
                </a:cubicBezTo>
                <a:close/>
              </a:path>
            </a:pathLst>
          </a:custGeom>
          <a:gradFill>
            <a:gsLst>
              <a:gs pos="0">
                <a:schemeClr val="accent6">
                  <a:lumMod val="20000"/>
                  <a:lumOff val="80000"/>
                  <a:alpha val="47000"/>
                </a:schemeClr>
              </a:gs>
              <a:gs pos="50000">
                <a:srgbClr val="33CCFF">
                  <a:alpha val="0"/>
                </a:srgbClr>
              </a:gs>
              <a:gs pos="95000">
                <a:srgbClr val="C00000">
                  <a:alpha val="88000"/>
                </a:srgbClr>
              </a:gs>
            </a:gsLst>
            <a:path path="rect">
              <a:fillToRect t="100000" r="100000"/>
            </a:path>
          </a:gradFill>
          <a:ln>
            <a:gradFill>
              <a:gsLst>
                <a:gs pos="0">
                  <a:srgbClr val="FBEAC7"/>
                </a:gs>
                <a:gs pos="17999">
                  <a:srgbClr val="FEE7F2"/>
                </a:gs>
                <a:gs pos="36000">
                  <a:srgbClr val="FAC77D"/>
                </a:gs>
                <a:gs pos="61000">
                  <a:srgbClr val="FBA97D"/>
                </a:gs>
                <a:gs pos="82001">
                  <a:srgbClr val="FBD49C"/>
                </a:gs>
                <a:gs pos="100000">
                  <a:srgbClr val="FEE7F2"/>
                </a:gs>
              </a:gsLst>
              <a:lin ang="5400000" scaled="0"/>
            </a:gradFill>
          </a:ln>
          <a:scene3d>
            <a:camera prst="orthographicFront"/>
            <a:lightRig rig="flood"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sp>
        <p:nvSpPr>
          <p:cNvPr id="13" name="Forma libre 6"/>
          <p:cNvSpPr/>
          <p:nvPr/>
        </p:nvSpPr>
        <p:spPr>
          <a:xfrm rot="12572263">
            <a:off x="7110781" y="195486"/>
            <a:ext cx="1860965" cy="958824"/>
          </a:xfrm>
          <a:custGeom>
            <a:avLst/>
            <a:gdLst>
              <a:gd name="connsiteX0" fmla="*/ 5831277 w 5832648"/>
              <a:gd name="connsiteY0" fmla="*/ 850515 h 1818625"/>
              <a:gd name="connsiteX1" fmla="*/ 5798458 w 5832648"/>
              <a:gd name="connsiteY1" fmla="*/ 646474 h 1818625"/>
              <a:gd name="connsiteX2" fmla="*/ 5222804 w 5832648"/>
              <a:gd name="connsiteY2" fmla="*/ 196376 h 1818625"/>
              <a:gd name="connsiteX3" fmla="*/ 3982299 w 5832648"/>
              <a:gd name="connsiteY3" fmla="*/ 5082 h 1818625"/>
              <a:gd name="connsiteX4" fmla="*/ 3094879 w 5832648"/>
              <a:gd name="connsiteY4" fmla="*/ 176611 h 1818625"/>
              <a:gd name="connsiteX5" fmla="*/ 2733529 w 5832648"/>
              <a:gd name="connsiteY5" fmla="*/ 506743 h 1818625"/>
              <a:gd name="connsiteX6" fmla="*/ 2950714 w 5832648"/>
              <a:gd name="connsiteY6" fmla="*/ 811385 h 1818625"/>
              <a:gd name="connsiteX7" fmla="*/ 3639713 w 5832648"/>
              <a:gd name="connsiteY7" fmla="*/ 941947 h 1818625"/>
              <a:gd name="connsiteX8" fmla="*/ 4180801 w 5832648"/>
              <a:gd name="connsiteY8" fmla="*/ 854284 h 1818625"/>
              <a:gd name="connsiteX9" fmla="*/ 4396114 w 5832648"/>
              <a:gd name="connsiteY9" fmla="*/ 650982 h 1818625"/>
              <a:gd name="connsiteX10" fmla="*/ 4276287 w 5832648"/>
              <a:gd name="connsiteY10" fmla="*/ 473171 h 1818625"/>
              <a:gd name="connsiteX11" fmla="*/ 3871875 w 5832648"/>
              <a:gd name="connsiteY11" fmla="*/ 387373 h 1818625"/>
              <a:gd name="connsiteX12" fmla="*/ 3609755 w 5832648"/>
              <a:gd name="connsiteY12" fmla="*/ 430894 h 1818625"/>
              <a:gd name="connsiteX13" fmla="*/ 3516142 w 5832648"/>
              <a:gd name="connsiteY13" fmla="*/ 490578 h 1818625"/>
              <a:gd name="connsiteX14" fmla="*/ 3504909 w 5832648"/>
              <a:gd name="connsiteY14" fmla="*/ 519178 h 1818625"/>
              <a:gd name="connsiteX15" fmla="*/ 3527375 w 5832648"/>
              <a:gd name="connsiteY15" fmla="*/ 529125 h 1818625"/>
              <a:gd name="connsiteX16" fmla="*/ 3572310 w 5832648"/>
              <a:gd name="connsiteY16" fmla="*/ 524152 h 1818625"/>
              <a:gd name="connsiteX17" fmla="*/ 3617245 w 5832648"/>
              <a:gd name="connsiteY17" fmla="*/ 519178 h 1818625"/>
              <a:gd name="connsiteX18" fmla="*/ 3782006 w 5832648"/>
              <a:gd name="connsiteY18" fmla="*/ 511717 h 1818625"/>
              <a:gd name="connsiteX19" fmla="*/ 3982340 w 5832648"/>
              <a:gd name="connsiteY19" fmla="*/ 550885 h 1818625"/>
              <a:gd name="connsiteX20" fmla="*/ 4066592 w 5832648"/>
              <a:gd name="connsiteY20" fmla="*/ 636061 h 1818625"/>
              <a:gd name="connsiteX21" fmla="*/ 3924299 w 5832648"/>
              <a:gd name="connsiteY21" fmla="*/ 764135 h 1818625"/>
              <a:gd name="connsiteX22" fmla="*/ 3572310 w 5832648"/>
              <a:gd name="connsiteY22" fmla="*/ 815116 h 1818625"/>
              <a:gd name="connsiteX23" fmla="*/ 3081773 w 5832648"/>
              <a:gd name="connsiteY23" fmla="*/ 711910 h 1818625"/>
              <a:gd name="connsiteX24" fmla="*/ 2928246 w 5832648"/>
              <a:gd name="connsiteY24" fmla="*/ 496796 h 1818625"/>
              <a:gd name="connsiteX25" fmla="*/ 3212832 w 5832648"/>
              <a:gd name="connsiteY25" fmla="*/ 219509 h 1818625"/>
              <a:gd name="connsiteX26" fmla="*/ 3961744 w 5832648"/>
              <a:gd name="connsiteY26" fmla="*/ 96409 h 1818625"/>
              <a:gd name="connsiteX27" fmla="*/ 4897885 w 5832648"/>
              <a:gd name="connsiteY27" fmla="*/ 281681 h 1818625"/>
              <a:gd name="connsiteX28" fmla="*/ 5212428 w 5832648"/>
              <a:gd name="connsiteY28" fmla="*/ 675851 h 1818625"/>
              <a:gd name="connsiteX29" fmla="*/ 4778058 w 5832648"/>
              <a:gd name="connsiteY29" fmla="*/ 1074994 h 1818625"/>
              <a:gd name="connsiteX30" fmla="*/ 3662179 w 5832648"/>
              <a:gd name="connsiteY30" fmla="*/ 1247832 h 1818625"/>
              <a:gd name="connsiteX31" fmla="*/ 3025604 w 5832648"/>
              <a:gd name="connsiteY31" fmla="*/ 1190634 h 1818625"/>
              <a:gd name="connsiteX32" fmla="*/ 2565024 w 5832648"/>
              <a:gd name="connsiteY32" fmla="*/ 1037691 h 1818625"/>
              <a:gd name="connsiteX33" fmla="*/ 2186822 w 5832648"/>
              <a:gd name="connsiteY33" fmla="*/ 822576 h 1818625"/>
              <a:gd name="connsiteX34" fmla="*/ 1658840 w 5832648"/>
              <a:gd name="connsiteY34" fmla="*/ 455763 h 1818625"/>
              <a:gd name="connsiteX35" fmla="*/ 891205 w 5832648"/>
              <a:gd name="connsiteY35" fmla="*/ 270490 h 1818625"/>
              <a:gd name="connsiteX36" fmla="*/ 209696 w 5832648"/>
              <a:gd name="connsiteY36" fmla="*/ 418459 h 1818625"/>
              <a:gd name="connsiteX37" fmla="*/ 0 w 5832648"/>
              <a:gd name="connsiteY37" fmla="*/ 730562 h 1818625"/>
              <a:gd name="connsiteX38" fmla="*/ 93614 w 5832648"/>
              <a:gd name="connsiteY38" fmla="*/ 953137 h 1818625"/>
              <a:gd name="connsiteX39" fmla="*/ 516750 w 5832648"/>
              <a:gd name="connsiteY39" fmla="*/ 1066290 h 1818625"/>
              <a:gd name="connsiteX40" fmla="*/ 732061 w 5832648"/>
              <a:gd name="connsiteY40" fmla="*/ 1034582 h 1818625"/>
              <a:gd name="connsiteX41" fmla="*/ 835038 w 5832648"/>
              <a:gd name="connsiteY41" fmla="*/ 978628 h 1818625"/>
              <a:gd name="connsiteX42" fmla="*/ 842526 w 5832648"/>
              <a:gd name="connsiteY42" fmla="*/ 943190 h 1818625"/>
              <a:gd name="connsiteX43" fmla="*/ 816314 w 5832648"/>
              <a:gd name="connsiteY43" fmla="*/ 897183 h 1818625"/>
              <a:gd name="connsiteX44" fmla="*/ 778868 w 5832648"/>
              <a:gd name="connsiteY44" fmla="*/ 883505 h 1818625"/>
              <a:gd name="connsiteX45" fmla="*/ 733933 w 5832648"/>
              <a:gd name="connsiteY45" fmla="*/ 892209 h 1818625"/>
              <a:gd name="connsiteX46" fmla="*/ 623470 w 5832648"/>
              <a:gd name="connsiteY46" fmla="*/ 917078 h 1818625"/>
              <a:gd name="connsiteX47" fmla="*/ 501771 w 5832648"/>
              <a:gd name="connsiteY47" fmla="*/ 924538 h 1818625"/>
              <a:gd name="connsiteX48" fmla="*/ 224673 w 5832648"/>
              <a:gd name="connsiteY48" fmla="*/ 857393 h 1818625"/>
              <a:gd name="connsiteX49" fmla="*/ 149783 w 5832648"/>
              <a:gd name="connsiteY49" fmla="*/ 723101 h 1818625"/>
              <a:gd name="connsiteX50" fmla="*/ 273352 w 5832648"/>
              <a:gd name="connsiteY50" fmla="*/ 505500 h 1818625"/>
              <a:gd name="connsiteX51" fmla="*/ 703977 w 5832648"/>
              <a:gd name="connsiteY51" fmla="*/ 399808 h 1818625"/>
              <a:gd name="connsiteX52" fmla="*/ 1082179 w 5832648"/>
              <a:gd name="connsiteY52" fmla="*/ 475657 h 1818625"/>
              <a:gd name="connsiteX53" fmla="*/ 1377999 w 5832648"/>
              <a:gd name="connsiteY53" fmla="*/ 662173 h 1818625"/>
              <a:gd name="connsiteX54" fmla="*/ 2255150 w 5832648"/>
              <a:gd name="connsiteY54" fmla="*/ 1486770 h 1818625"/>
              <a:gd name="connsiteX55" fmla="*/ 4225315 w 5832648"/>
              <a:gd name="connsiteY55" fmla="*/ 1804522 h 1818625"/>
              <a:gd name="connsiteX56" fmla="*/ 5652698 w 5832648"/>
              <a:gd name="connsiteY56" fmla="*/ 1225649 h 1818625"/>
              <a:gd name="connsiteX57" fmla="*/ 5831277 w 5832648"/>
              <a:gd name="connsiteY57" fmla="*/ 850515 h 1818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Lst>
            <a:rect l="l" t="t" r="r" b="b"/>
            <a:pathLst>
              <a:path w="5832648" h="1818625">
                <a:moveTo>
                  <a:pt x="5831277" y="850515"/>
                </a:moveTo>
                <a:cubicBezTo>
                  <a:pt x="5836853" y="779212"/>
                  <a:pt x="5825326" y="710803"/>
                  <a:pt x="5798458" y="646474"/>
                </a:cubicBezTo>
                <a:cubicBezTo>
                  <a:pt x="5726809" y="474929"/>
                  <a:pt x="5525497" y="303274"/>
                  <a:pt x="5222804" y="196376"/>
                </a:cubicBezTo>
                <a:cubicBezTo>
                  <a:pt x="4920110" y="89477"/>
                  <a:pt x="4583626" y="-25754"/>
                  <a:pt x="3982299" y="5082"/>
                </a:cubicBezTo>
                <a:cubicBezTo>
                  <a:pt x="3380973" y="35917"/>
                  <a:pt x="3303007" y="93000"/>
                  <a:pt x="3094879" y="176611"/>
                </a:cubicBezTo>
                <a:cubicBezTo>
                  <a:pt x="2886750" y="260221"/>
                  <a:pt x="2733529" y="378255"/>
                  <a:pt x="2733529" y="506743"/>
                </a:cubicBezTo>
                <a:cubicBezTo>
                  <a:pt x="2733529" y="631916"/>
                  <a:pt x="2805923" y="733463"/>
                  <a:pt x="2950714" y="811385"/>
                </a:cubicBezTo>
                <a:cubicBezTo>
                  <a:pt x="3112977" y="898426"/>
                  <a:pt x="3342644" y="941947"/>
                  <a:pt x="3639713" y="941947"/>
                </a:cubicBezTo>
                <a:cubicBezTo>
                  <a:pt x="3856896" y="941947"/>
                  <a:pt x="4037260" y="912726"/>
                  <a:pt x="4180801" y="854284"/>
                </a:cubicBezTo>
                <a:cubicBezTo>
                  <a:pt x="4324343" y="795842"/>
                  <a:pt x="4396114" y="728075"/>
                  <a:pt x="4396114" y="650982"/>
                </a:cubicBezTo>
                <a:cubicBezTo>
                  <a:pt x="4396114" y="580520"/>
                  <a:pt x="4356172" y="521250"/>
                  <a:pt x="4276287" y="473171"/>
                </a:cubicBezTo>
                <a:cubicBezTo>
                  <a:pt x="4181426" y="415972"/>
                  <a:pt x="4046622" y="387373"/>
                  <a:pt x="3871875" y="387373"/>
                </a:cubicBezTo>
                <a:cubicBezTo>
                  <a:pt x="3767027" y="387373"/>
                  <a:pt x="3679654" y="401880"/>
                  <a:pt x="3609755" y="430894"/>
                </a:cubicBezTo>
                <a:cubicBezTo>
                  <a:pt x="3554835" y="453275"/>
                  <a:pt x="3523631" y="473171"/>
                  <a:pt x="3516142" y="490578"/>
                </a:cubicBezTo>
                <a:cubicBezTo>
                  <a:pt x="3508652" y="507987"/>
                  <a:pt x="3504909" y="517520"/>
                  <a:pt x="3504909" y="519178"/>
                </a:cubicBezTo>
                <a:cubicBezTo>
                  <a:pt x="3504909" y="525809"/>
                  <a:pt x="3512397" y="529125"/>
                  <a:pt x="3527375" y="529125"/>
                </a:cubicBezTo>
                <a:lnTo>
                  <a:pt x="3572310" y="524152"/>
                </a:lnTo>
                <a:cubicBezTo>
                  <a:pt x="3577303" y="523322"/>
                  <a:pt x="3592282" y="521664"/>
                  <a:pt x="3617245" y="519178"/>
                </a:cubicBezTo>
                <a:cubicBezTo>
                  <a:pt x="3667172" y="514204"/>
                  <a:pt x="3722092" y="511717"/>
                  <a:pt x="3782006" y="511717"/>
                </a:cubicBezTo>
                <a:cubicBezTo>
                  <a:pt x="3859394" y="511717"/>
                  <a:pt x="3926171" y="524773"/>
                  <a:pt x="3982340" y="550885"/>
                </a:cubicBezTo>
                <a:cubicBezTo>
                  <a:pt x="4038508" y="576998"/>
                  <a:pt x="4066592" y="605389"/>
                  <a:pt x="4066592" y="636061"/>
                </a:cubicBezTo>
                <a:cubicBezTo>
                  <a:pt x="4066592" y="687456"/>
                  <a:pt x="4019161" y="730148"/>
                  <a:pt x="3924299" y="764135"/>
                </a:cubicBezTo>
                <a:cubicBezTo>
                  <a:pt x="3829437" y="798122"/>
                  <a:pt x="3712108" y="815116"/>
                  <a:pt x="3572310" y="815116"/>
                </a:cubicBezTo>
                <a:cubicBezTo>
                  <a:pt x="3362616" y="815116"/>
                  <a:pt x="3199103" y="780714"/>
                  <a:pt x="3081773" y="711910"/>
                </a:cubicBezTo>
                <a:cubicBezTo>
                  <a:pt x="2979422" y="652226"/>
                  <a:pt x="2928246" y="580520"/>
                  <a:pt x="2928246" y="496796"/>
                </a:cubicBezTo>
                <a:cubicBezTo>
                  <a:pt x="2928246" y="389860"/>
                  <a:pt x="3023108" y="297431"/>
                  <a:pt x="3212832" y="219509"/>
                </a:cubicBezTo>
                <a:cubicBezTo>
                  <a:pt x="3412542" y="137442"/>
                  <a:pt x="3662179" y="96409"/>
                  <a:pt x="3961744" y="96409"/>
                </a:cubicBezTo>
                <a:cubicBezTo>
                  <a:pt x="4351179" y="96409"/>
                  <a:pt x="4663226" y="158167"/>
                  <a:pt x="4897885" y="281681"/>
                </a:cubicBezTo>
                <a:cubicBezTo>
                  <a:pt x="5107580" y="391933"/>
                  <a:pt x="5212428" y="523322"/>
                  <a:pt x="5212428" y="675851"/>
                </a:cubicBezTo>
                <a:cubicBezTo>
                  <a:pt x="5212428" y="830866"/>
                  <a:pt x="5067639" y="963914"/>
                  <a:pt x="4778058" y="1074994"/>
                </a:cubicBezTo>
                <a:cubicBezTo>
                  <a:pt x="4478494" y="1190219"/>
                  <a:pt x="4106535" y="1247832"/>
                  <a:pt x="3662179" y="1247832"/>
                </a:cubicBezTo>
                <a:cubicBezTo>
                  <a:pt x="3420031" y="1247832"/>
                  <a:pt x="3207841" y="1228766"/>
                  <a:pt x="3025604" y="1190634"/>
                </a:cubicBezTo>
                <a:cubicBezTo>
                  <a:pt x="2865837" y="1157475"/>
                  <a:pt x="2712310" y="1106495"/>
                  <a:pt x="2565024" y="1037691"/>
                </a:cubicBezTo>
                <a:cubicBezTo>
                  <a:pt x="2462672" y="990440"/>
                  <a:pt x="2336606" y="918736"/>
                  <a:pt x="2186822" y="822576"/>
                </a:cubicBezTo>
                <a:lnTo>
                  <a:pt x="1658840" y="455763"/>
                </a:lnTo>
                <a:cubicBezTo>
                  <a:pt x="1441655" y="332248"/>
                  <a:pt x="1185777" y="270490"/>
                  <a:pt x="891205" y="270490"/>
                </a:cubicBezTo>
                <a:cubicBezTo>
                  <a:pt x="599130" y="270490"/>
                  <a:pt x="371959" y="319813"/>
                  <a:pt x="209696" y="418459"/>
                </a:cubicBezTo>
                <a:cubicBezTo>
                  <a:pt x="69898" y="503842"/>
                  <a:pt x="0" y="607876"/>
                  <a:pt x="0" y="730562"/>
                </a:cubicBezTo>
                <a:cubicBezTo>
                  <a:pt x="0" y="824234"/>
                  <a:pt x="31205" y="898426"/>
                  <a:pt x="93614" y="953137"/>
                </a:cubicBezTo>
                <a:cubicBezTo>
                  <a:pt x="178490" y="1028573"/>
                  <a:pt x="319535" y="1066290"/>
                  <a:pt x="516750" y="1066290"/>
                </a:cubicBezTo>
                <a:cubicBezTo>
                  <a:pt x="596633" y="1066290"/>
                  <a:pt x="668403" y="1055721"/>
                  <a:pt x="732061" y="1034582"/>
                </a:cubicBezTo>
                <a:cubicBezTo>
                  <a:pt x="795719" y="1013444"/>
                  <a:pt x="830045" y="994793"/>
                  <a:pt x="835038" y="978628"/>
                </a:cubicBezTo>
                <a:cubicBezTo>
                  <a:pt x="840029" y="962463"/>
                  <a:pt x="842526" y="950650"/>
                  <a:pt x="842526" y="943190"/>
                </a:cubicBezTo>
                <a:cubicBezTo>
                  <a:pt x="842526" y="924953"/>
                  <a:pt x="833788" y="909617"/>
                  <a:pt x="816314" y="897183"/>
                </a:cubicBezTo>
                <a:cubicBezTo>
                  <a:pt x="796343" y="888064"/>
                  <a:pt x="783861" y="883505"/>
                  <a:pt x="778868" y="883505"/>
                </a:cubicBezTo>
                <a:cubicBezTo>
                  <a:pt x="766387" y="883505"/>
                  <a:pt x="751408" y="886406"/>
                  <a:pt x="733933" y="892209"/>
                </a:cubicBezTo>
                <a:cubicBezTo>
                  <a:pt x="698984" y="903814"/>
                  <a:pt x="662163" y="912104"/>
                  <a:pt x="623470" y="917078"/>
                </a:cubicBezTo>
                <a:cubicBezTo>
                  <a:pt x="584775" y="922052"/>
                  <a:pt x="544209" y="924538"/>
                  <a:pt x="501771" y="924538"/>
                </a:cubicBezTo>
                <a:cubicBezTo>
                  <a:pt x="379448" y="924538"/>
                  <a:pt x="287083" y="902156"/>
                  <a:pt x="224673" y="857393"/>
                </a:cubicBezTo>
                <a:cubicBezTo>
                  <a:pt x="174746" y="821747"/>
                  <a:pt x="149783" y="776983"/>
                  <a:pt x="149783" y="723101"/>
                </a:cubicBezTo>
                <a:cubicBezTo>
                  <a:pt x="149783" y="636061"/>
                  <a:pt x="190972" y="563527"/>
                  <a:pt x="273352" y="505500"/>
                </a:cubicBezTo>
                <a:cubicBezTo>
                  <a:pt x="373207" y="435038"/>
                  <a:pt x="516750" y="399808"/>
                  <a:pt x="703977" y="399808"/>
                </a:cubicBezTo>
                <a:cubicBezTo>
                  <a:pt x="841277" y="399808"/>
                  <a:pt x="967345" y="425091"/>
                  <a:pt x="1082179" y="475657"/>
                </a:cubicBezTo>
                <a:cubicBezTo>
                  <a:pt x="1162062" y="511303"/>
                  <a:pt x="1182504" y="493654"/>
                  <a:pt x="1377999" y="662173"/>
                </a:cubicBezTo>
                <a:cubicBezTo>
                  <a:pt x="1573495" y="830692"/>
                  <a:pt x="1677817" y="1169769"/>
                  <a:pt x="2255150" y="1486770"/>
                </a:cubicBezTo>
                <a:cubicBezTo>
                  <a:pt x="2832484" y="1803770"/>
                  <a:pt x="3659058" y="1848042"/>
                  <a:pt x="4225315" y="1804522"/>
                </a:cubicBezTo>
                <a:cubicBezTo>
                  <a:pt x="4791573" y="1761001"/>
                  <a:pt x="5472731" y="1432725"/>
                  <a:pt x="5652698" y="1225649"/>
                </a:cubicBezTo>
                <a:cubicBezTo>
                  <a:pt x="5765177" y="1096226"/>
                  <a:pt x="5821982" y="969352"/>
                  <a:pt x="5831277" y="850515"/>
                </a:cubicBezTo>
                <a:close/>
              </a:path>
            </a:pathLst>
          </a:custGeom>
          <a:gradFill>
            <a:gsLst>
              <a:gs pos="0">
                <a:schemeClr val="accent6">
                  <a:lumMod val="20000"/>
                  <a:lumOff val="80000"/>
                  <a:alpha val="47000"/>
                </a:schemeClr>
              </a:gs>
              <a:gs pos="50000">
                <a:srgbClr val="33CCFF">
                  <a:alpha val="0"/>
                </a:srgbClr>
              </a:gs>
              <a:gs pos="95000">
                <a:srgbClr val="C00000">
                  <a:alpha val="88000"/>
                </a:srgbClr>
              </a:gs>
            </a:gsLst>
            <a:path path="rect">
              <a:fillToRect t="100000" r="100000"/>
            </a:path>
          </a:gradFill>
          <a:ln>
            <a:gradFill>
              <a:gsLst>
                <a:gs pos="0">
                  <a:srgbClr val="FBEAC7"/>
                </a:gs>
                <a:gs pos="17999">
                  <a:srgbClr val="FEE7F2"/>
                </a:gs>
                <a:gs pos="36000">
                  <a:srgbClr val="FAC77D"/>
                </a:gs>
                <a:gs pos="61000">
                  <a:srgbClr val="FBA97D"/>
                </a:gs>
                <a:gs pos="82001">
                  <a:srgbClr val="FBD49C"/>
                </a:gs>
                <a:gs pos="100000">
                  <a:srgbClr val="FEE7F2"/>
                </a:gs>
              </a:gsLst>
              <a:lin ang="5400000" scaled="0"/>
            </a:gradFill>
          </a:ln>
          <a:scene3d>
            <a:camera prst="orthographicFront"/>
            <a:lightRig rig="flood"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sp>
        <p:nvSpPr>
          <p:cNvPr id="14" name="Forma libre 6"/>
          <p:cNvSpPr/>
          <p:nvPr/>
        </p:nvSpPr>
        <p:spPr>
          <a:xfrm rot="12572263">
            <a:off x="6372199" y="768926"/>
            <a:ext cx="1860965" cy="958824"/>
          </a:xfrm>
          <a:custGeom>
            <a:avLst/>
            <a:gdLst>
              <a:gd name="connsiteX0" fmla="*/ 5831277 w 5832648"/>
              <a:gd name="connsiteY0" fmla="*/ 850515 h 1818625"/>
              <a:gd name="connsiteX1" fmla="*/ 5798458 w 5832648"/>
              <a:gd name="connsiteY1" fmla="*/ 646474 h 1818625"/>
              <a:gd name="connsiteX2" fmla="*/ 5222804 w 5832648"/>
              <a:gd name="connsiteY2" fmla="*/ 196376 h 1818625"/>
              <a:gd name="connsiteX3" fmla="*/ 3982299 w 5832648"/>
              <a:gd name="connsiteY3" fmla="*/ 5082 h 1818625"/>
              <a:gd name="connsiteX4" fmla="*/ 3094879 w 5832648"/>
              <a:gd name="connsiteY4" fmla="*/ 176611 h 1818625"/>
              <a:gd name="connsiteX5" fmla="*/ 2733529 w 5832648"/>
              <a:gd name="connsiteY5" fmla="*/ 506743 h 1818625"/>
              <a:gd name="connsiteX6" fmla="*/ 2950714 w 5832648"/>
              <a:gd name="connsiteY6" fmla="*/ 811385 h 1818625"/>
              <a:gd name="connsiteX7" fmla="*/ 3639713 w 5832648"/>
              <a:gd name="connsiteY7" fmla="*/ 941947 h 1818625"/>
              <a:gd name="connsiteX8" fmla="*/ 4180801 w 5832648"/>
              <a:gd name="connsiteY8" fmla="*/ 854284 h 1818625"/>
              <a:gd name="connsiteX9" fmla="*/ 4396114 w 5832648"/>
              <a:gd name="connsiteY9" fmla="*/ 650982 h 1818625"/>
              <a:gd name="connsiteX10" fmla="*/ 4276287 w 5832648"/>
              <a:gd name="connsiteY10" fmla="*/ 473171 h 1818625"/>
              <a:gd name="connsiteX11" fmla="*/ 3871875 w 5832648"/>
              <a:gd name="connsiteY11" fmla="*/ 387373 h 1818625"/>
              <a:gd name="connsiteX12" fmla="*/ 3609755 w 5832648"/>
              <a:gd name="connsiteY12" fmla="*/ 430894 h 1818625"/>
              <a:gd name="connsiteX13" fmla="*/ 3516142 w 5832648"/>
              <a:gd name="connsiteY13" fmla="*/ 490578 h 1818625"/>
              <a:gd name="connsiteX14" fmla="*/ 3504909 w 5832648"/>
              <a:gd name="connsiteY14" fmla="*/ 519178 h 1818625"/>
              <a:gd name="connsiteX15" fmla="*/ 3527375 w 5832648"/>
              <a:gd name="connsiteY15" fmla="*/ 529125 h 1818625"/>
              <a:gd name="connsiteX16" fmla="*/ 3572310 w 5832648"/>
              <a:gd name="connsiteY16" fmla="*/ 524152 h 1818625"/>
              <a:gd name="connsiteX17" fmla="*/ 3617245 w 5832648"/>
              <a:gd name="connsiteY17" fmla="*/ 519178 h 1818625"/>
              <a:gd name="connsiteX18" fmla="*/ 3782006 w 5832648"/>
              <a:gd name="connsiteY18" fmla="*/ 511717 h 1818625"/>
              <a:gd name="connsiteX19" fmla="*/ 3982340 w 5832648"/>
              <a:gd name="connsiteY19" fmla="*/ 550885 h 1818625"/>
              <a:gd name="connsiteX20" fmla="*/ 4066592 w 5832648"/>
              <a:gd name="connsiteY20" fmla="*/ 636061 h 1818625"/>
              <a:gd name="connsiteX21" fmla="*/ 3924299 w 5832648"/>
              <a:gd name="connsiteY21" fmla="*/ 764135 h 1818625"/>
              <a:gd name="connsiteX22" fmla="*/ 3572310 w 5832648"/>
              <a:gd name="connsiteY22" fmla="*/ 815116 h 1818625"/>
              <a:gd name="connsiteX23" fmla="*/ 3081773 w 5832648"/>
              <a:gd name="connsiteY23" fmla="*/ 711910 h 1818625"/>
              <a:gd name="connsiteX24" fmla="*/ 2928246 w 5832648"/>
              <a:gd name="connsiteY24" fmla="*/ 496796 h 1818625"/>
              <a:gd name="connsiteX25" fmla="*/ 3212832 w 5832648"/>
              <a:gd name="connsiteY25" fmla="*/ 219509 h 1818625"/>
              <a:gd name="connsiteX26" fmla="*/ 3961744 w 5832648"/>
              <a:gd name="connsiteY26" fmla="*/ 96409 h 1818625"/>
              <a:gd name="connsiteX27" fmla="*/ 4897885 w 5832648"/>
              <a:gd name="connsiteY27" fmla="*/ 281681 h 1818625"/>
              <a:gd name="connsiteX28" fmla="*/ 5212428 w 5832648"/>
              <a:gd name="connsiteY28" fmla="*/ 675851 h 1818625"/>
              <a:gd name="connsiteX29" fmla="*/ 4778058 w 5832648"/>
              <a:gd name="connsiteY29" fmla="*/ 1074994 h 1818625"/>
              <a:gd name="connsiteX30" fmla="*/ 3662179 w 5832648"/>
              <a:gd name="connsiteY30" fmla="*/ 1247832 h 1818625"/>
              <a:gd name="connsiteX31" fmla="*/ 3025604 w 5832648"/>
              <a:gd name="connsiteY31" fmla="*/ 1190634 h 1818625"/>
              <a:gd name="connsiteX32" fmla="*/ 2565024 w 5832648"/>
              <a:gd name="connsiteY32" fmla="*/ 1037691 h 1818625"/>
              <a:gd name="connsiteX33" fmla="*/ 2186822 w 5832648"/>
              <a:gd name="connsiteY33" fmla="*/ 822576 h 1818625"/>
              <a:gd name="connsiteX34" fmla="*/ 1658840 w 5832648"/>
              <a:gd name="connsiteY34" fmla="*/ 455763 h 1818625"/>
              <a:gd name="connsiteX35" fmla="*/ 891205 w 5832648"/>
              <a:gd name="connsiteY35" fmla="*/ 270490 h 1818625"/>
              <a:gd name="connsiteX36" fmla="*/ 209696 w 5832648"/>
              <a:gd name="connsiteY36" fmla="*/ 418459 h 1818625"/>
              <a:gd name="connsiteX37" fmla="*/ 0 w 5832648"/>
              <a:gd name="connsiteY37" fmla="*/ 730562 h 1818625"/>
              <a:gd name="connsiteX38" fmla="*/ 93614 w 5832648"/>
              <a:gd name="connsiteY38" fmla="*/ 953137 h 1818625"/>
              <a:gd name="connsiteX39" fmla="*/ 516750 w 5832648"/>
              <a:gd name="connsiteY39" fmla="*/ 1066290 h 1818625"/>
              <a:gd name="connsiteX40" fmla="*/ 732061 w 5832648"/>
              <a:gd name="connsiteY40" fmla="*/ 1034582 h 1818625"/>
              <a:gd name="connsiteX41" fmla="*/ 835038 w 5832648"/>
              <a:gd name="connsiteY41" fmla="*/ 978628 h 1818625"/>
              <a:gd name="connsiteX42" fmla="*/ 842526 w 5832648"/>
              <a:gd name="connsiteY42" fmla="*/ 943190 h 1818625"/>
              <a:gd name="connsiteX43" fmla="*/ 816314 w 5832648"/>
              <a:gd name="connsiteY43" fmla="*/ 897183 h 1818625"/>
              <a:gd name="connsiteX44" fmla="*/ 778868 w 5832648"/>
              <a:gd name="connsiteY44" fmla="*/ 883505 h 1818625"/>
              <a:gd name="connsiteX45" fmla="*/ 733933 w 5832648"/>
              <a:gd name="connsiteY45" fmla="*/ 892209 h 1818625"/>
              <a:gd name="connsiteX46" fmla="*/ 623470 w 5832648"/>
              <a:gd name="connsiteY46" fmla="*/ 917078 h 1818625"/>
              <a:gd name="connsiteX47" fmla="*/ 501771 w 5832648"/>
              <a:gd name="connsiteY47" fmla="*/ 924538 h 1818625"/>
              <a:gd name="connsiteX48" fmla="*/ 224673 w 5832648"/>
              <a:gd name="connsiteY48" fmla="*/ 857393 h 1818625"/>
              <a:gd name="connsiteX49" fmla="*/ 149783 w 5832648"/>
              <a:gd name="connsiteY49" fmla="*/ 723101 h 1818625"/>
              <a:gd name="connsiteX50" fmla="*/ 273352 w 5832648"/>
              <a:gd name="connsiteY50" fmla="*/ 505500 h 1818625"/>
              <a:gd name="connsiteX51" fmla="*/ 703977 w 5832648"/>
              <a:gd name="connsiteY51" fmla="*/ 399808 h 1818625"/>
              <a:gd name="connsiteX52" fmla="*/ 1082179 w 5832648"/>
              <a:gd name="connsiteY52" fmla="*/ 475657 h 1818625"/>
              <a:gd name="connsiteX53" fmla="*/ 1377999 w 5832648"/>
              <a:gd name="connsiteY53" fmla="*/ 662173 h 1818625"/>
              <a:gd name="connsiteX54" fmla="*/ 2255150 w 5832648"/>
              <a:gd name="connsiteY54" fmla="*/ 1486770 h 1818625"/>
              <a:gd name="connsiteX55" fmla="*/ 4225315 w 5832648"/>
              <a:gd name="connsiteY55" fmla="*/ 1804522 h 1818625"/>
              <a:gd name="connsiteX56" fmla="*/ 5652698 w 5832648"/>
              <a:gd name="connsiteY56" fmla="*/ 1225649 h 1818625"/>
              <a:gd name="connsiteX57" fmla="*/ 5831277 w 5832648"/>
              <a:gd name="connsiteY57" fmla="*/ 850515 h 1818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Lst>
            <a:rect l="l" t="t" r="r" b="b"/>
            <a:pathLst>
              <a:path w="5832648" h="1818625">
                <a:moveTo>
                  <a:pt x="5831277" y="850515"/>
                </a:moveTo>
                <a:cubicBezTo>
                  <a:pt x="5836853" y="779212"/>
                  <a:pt x="5825326" y="710803"/>
                  <a:pt x="5798458" y="646474"/>
                </a:cubicBezTo>
                <a:cubicBezTo>
                  <a:pt x="5726809" y="474929"/>
                  <a:pt x="5525497" y="303274"/>
                  <a:pt x="5222804" y="196376"/>
                </a:cubicBezTo>
                <a:cubicBezTo>
                  <a:pt x="4920110" y="89477"/>
                  <a:pt x="4583626" y="-25754"/>
                  <a:pt x="3982299" y="5082"/>
                </a:cubicBezTo>
                <a:cubicBezTo>
                  <a:pt x="3380973" y="35917"/>
                  <a:pt x="3303007" y="93000"/>
                  <a:pt x="3094879" y="176611"/>
                </a:cubicBezTo>
                <a:cubicBezTo>
                  <a:pt x="2886750" y="260221"/>
                  <a:pt x="2733529" y="378255"/>
                  <a:pt x="2733529" y="506743"/>
                </a:cubicBezTo>
                <a:cubicBezTo>
                  <a:pt x="2733529" y="631916"/>
                  <a:pt x="2805923" y="733463"/>
                  <a:pt x="2950714" y="811385"/>
                </a:cubicBezTo>
                <a:cubicBezTo>
                  <a:pt x="3112977" y="898426"/>
                  <a:pt x="3342644" y="941947"/>
                  <a:pt x="3639713" y="941947"/>
                </a:cubicBezTo>
                <a:cubicBezTo>
                  <a:pt x="3856896" y="941947"/>
                  <a:pt x="4037260" y="912726"/>
                  <a:pt x="4180801" y="854284"/>
                </a:cubicBezTo>
                <a:cubicBezTo>
                  <a:pt x="4324343" y="795842"/>
                  <a:pt x="4396114" y="728075"/>
                  <a:pt x="4396114" y="650982"/>
                </a:cubicBezTo>
                <a:cubicBezTo>
                  <a:pt x="4396114" y="580520"/>
                  <a:pt x="4356172" y="521250"/>
                  <a:pt x="4276287" y="473171"/>
                </a:cubicBezTo>
                <a:cubicBezTo>
                  <a:pt x="4181426" y="415972"/>
                  <a:pt x="4046622" y="387373"/>
                  <a:pt x="3871875" y="387373"/>
                </a:cubicBezTo>
                <a:cubicBezTo>
                  <a:pt x="3767027" y="387373"/>
                  <a:pt x="3679654" y="401880"/>
                  <a:pt x="3609755" y="430894"/>
                </a:cubicBezTo>
                <a:cubicBezTo>
                  <a:pt x="3554835" y="453275"/>
                  <a:pt x="3523631" y="473171"/>
                  <a:pt x="3516142" y="490578"/>
                </a:cubicBezTo>
                <a:cubicBezTo>
                  <a:pt x="3508652" y="507987"/>
                  <a:pt x="3504909" y="517520"/>
                  <a:pt x="3504909" y="519178"/>
                </a:cubicBezTo>
                <a:cubicBezTo>
                  <a:pt x="3504909" y="525809"/>
                  <a:pt x="3512397" y="529125"/>
                  <a:pt x="3527375" y="529125"/>
                </a:cubicBezTo>
                <a:lnTo>
                  <a:pt x="3572310" y="524152"/>
                </a:lnTo>
                <a:cubicBezTo>
                  <a:pt x="3577303" y="523322"/>
                  <a:pt x="3592282" y="521664"/>
                  <a:pt x="3617245" y="519178"/>
                </a:cubicBezTo>
                <a:cubicBezTo>
                  <a:pt x="3667172" y="514204"/>
                  <a:pt x="3722092" y="511717"/>
                  <a:pt x="3782006" y="511717"/>
                </a:cubicBezTo>
                <a:cubicBezTo>
                  <a:pt x="3859394" y="511717"/>
                  <a:pt x="3926171" y="524773"/>
                  <a:pt x="3982340" y="550885"/>
                </a:cubicBezTo>
                <a:cubicBezTo>
                  <a:pt x="4038508" y="576998"/>
                  <a:pt x="4066592" y="605389"/>
                  <a:pt x="4066592" y="636061"/>
                </a:cubicBezTo>
                <a:cubicBezTo>
                  <a:pt x="4066592" y="687456"/>
                  <a:pt x="4019161" y="730148"/>
                  <a:pt x="3924299" y="764135"/>
                </a:cubicBezTo>
                <a:cubicBezTo>
                  <a:pt x="3829437" y="798122"/>
                  <a:pt x="3712108" y="815116"/>
                  <a:pt x="3572310" y="815116"/>
                </a:cubicBezTo>
                <a:cubicBezTo>
                  <a:pt x="3362616" y="815116"/>
                  <a:pt x="3199103" y="780714"/>
                  <a:pt x="3081773" y="711910"/>
                </a:cubicBezTo>
                <a:cubicBezTo>
                  <a:pt x="2979422" y="652226"/>
                  <a:pt x="2928246" y="580520"/>
                  <a:pt x="2928246" y="496796"/>
                </a:cubicBezTo>
                <a:cubicBezTo>
                  <a:pt x="2928246" y="389860"/>
                  <a:pt x="3023108" y="297431"/>
                  <a:pt x="3212832" y="219509"/>
                </a:cubicBezTo>
                <a:cubicBezTo>
                  <a:pt x="3412542" y="137442"/>
                  <a:pt x="3662179" y="96409"/>
                  <a:pt x="3961744" y="96409"/>
                </a:cubicBezTo>
                <a:cubicBezTo>
                  <a:pt x="4351179" y="96409"/>
                  <a:pt x="4663226" y="158167"/>
                  <a:pt x="4897885" y="281681"/>
                </a:cubicBezTo>
                <a:cubicBezTo>
                  <a:pt x="5107580" y="391933"/>
                  <a:pt x="5212428" y="523322"/>
                  <a:pt x="5212428" y="675851"/>
                </a:cubicBezTo>
                <a:cubicBezTo>
                  <a:pt x="5212428" y="830866"/>
                  <a:pt x="5067639" y="963914"/>
                  <a:pt x="4778058" y="1074994"/>
                </a:cubicBezTo>
                <a:cubicBezTo>
                  <a:pt x="4478494" y="1190219"/>
                  <a:pt x="4106535" y="1247832"/>
                  <a:pt x="3662179" y="1247832"/>
                </a:cubicBezTo>
                <a:cubicBezTo>
                  <a:pt x="3420031" y="1247832"/>
                  <a:pt x="3207841" y="1228766"/>
                  <a:pt x="3025604" y="1190634"/>
                </a:cubicBezTo>
                <a:cubicBezTo>
                  <a:pt x="2865837" y="1157475"/>
                  <a:pt x="2712310" y="1106495"/>
                  <a:pt x="2565024" y="1037691"/>
                </a:cubicBezTo>
                <a:cubicBezTo>
                  <a:pt x="2462672" y="990440"/>
                  <a:pt x="2336606" y="918736"/>
                  <a:pt x="2186822" y="822576"/>
                </a:cubicBezTo>
                <a:lnTo>
                  <a:pt x="1658840" y="455763"/>
                </a:lnTo>
                <a:cubicBezTo>
                  <a:pt x="1441655" y="332248"/>
                  <a:pt x="1185777" y="270490"/>
                  <a:pt x="891205" y="270490"/>
                </a:cubicBezTo>
                <a:cubicBezTo>
                  <a:pt x="599130" y="270490"/>
                  <a:pt x="371959" y="319813"/>
                  <a:pt x="209696" y="418459"/>
                </a:cubicBezTo>
                <a:cubicBezTo>
                  <a:pt x="69898" y="503842"/>
                  <a:pt x="0" y="607876"/>
                  <a:pt x="0" y="730562"/>
                </a:cubicBezTo>
                <a:cubicBezTo>
                  <a:pt x="0" y="824234"/>
                  <a:pt x="31205" y="898426"/>
                  <a:pt x="93614" y="953137"/>
                </a:cubicBezTo>
                <a:cubicBezTo>
                  <a:pt x="178490" y="1028573"/>
                  <a:pt x="319535" y="1066290"/>
                  <a:pt x="516750" y="1066290"/>
                </a:cubicBezTo>
                <a:cubicBezTo>
                  <a:pt x="596633" y="1066290"/>
                  <a:pt x="668403" y="1055721"/>
                  <a:pt x="732061" y="1034582"/>
                </a:cubicBezTo>
                <a:cubicBezTo>
                  <a:pt x="795719" y="1013444"/>
                  <a:pt x="830045" y="994793"/>
                  <a:pt x="835038" y="978628"/>
                </a:cubicBezTo>
                <a:cubicBezTo>
                  <a:pt x="840029" y="962463"/>
                  <a:pt x="842526" y="950650"/>
                  <a:pt x="842526" y="943190"/>
                </a:cubicBezTo>
                <a:cubicBezTo>
                  <a:pt x="842526" y="924953"/>
                  <a:pt x="833788" y="909617"/>
                  <a:pt x="816314" y="897183"/>
                </a:cubicBezTo>
                <a:cubicBezTo>
                  <a:pt x="796343" y="888064"/>
                  <a:pt x="783861" y="883505"/>
                  <a:pt x="778868" y="883505"/>
                </a:cubicBezTo>
                <a:cubicBezTo>
                  <a:pt x="766387" y="883505"/>
                  <a:pt x="751408" y="886406"/>
                  <a:pt x="733933" y="892209"/>
                </a:cubicBezTo>
                <a:cubicBezTo>
                  <a:pt x="698984" y="903814"/>
                  <a:pt x="662163" y="912104"/>
                  <a:pt x="623470" y="917078"/>
                </a:cubicBezTo>
                <a:cubicBezTo>
                  <a:pt x="584775" y="922052"/>
                  <a:pt x="544209" y="924538"/>
                  <a:pt x="501771" y="924538"/>
                </a:cubicBezTo>
                <a:cubicBezTo>
                  <a:pt x="379448" y="924538"/>
                  <a:pt x="287083" y="902156"/>
                  <a:pt x="224673" y="857393"/>
                </a:cubicBezTo>
                <a:cubicBezTo>
                  <a:pt x="174746" y="821747"/>
                  <a:pt x="149783" y="776983"/>
                  <a:pt x="149783" y="723101"/>
                </a:cubicBezTo>
                <a:cubicBezTo>
                  <a:pt x="149783" y="636061"/>
                  <a:pt x="190972" y="563527"/>
                  <a:pt x="273352" y="505500"/>
                </a:cubicBezTo>
                <a:cubicBezTo>
                  <a:pt x="373207" y="435038"/>
                  <a:pt x="516750" y="399808"/>
                  <a:pt x="703977" y="399808"/>
                </a:cubicBezTo>
                <a:cubicBezTo>
                  <a:pt x="841277" y="399808"/>
                  <a:pt x="967345" y="425091"/>
                  <a:pt x="1082179" y="475657"/>
                </a:cubicBezTo>
                <a:cubicBezTo>
                  <a:pt x="1162062" y="511303"/>
                  <a:pt x="1182504" y="493654"/>
                  <a:pt x="1377999" y="662173"/>
                </a:cubicBezTo>
                <a:cubicBezTo>
                  <a:pt x="1573495" y="830692"/>
                  <a:pt x="1677817" y="1169769"/>
                  <a:pt x="2255150" y="1486770"/>
                </a:cubicBezTo>
                <a:cubicBezTo>
                  <a:pt x="2832484" y="1803770"/>
                  <a:pt x="3659058" y="1848042"/>
                  <a:pt x="4225315" y="1804522"/>
                </a:cubicBezTo>
                <a:cubicBezTo>
                  <a:pt x="4791573" y="1761001"/>
                  <a:pt x="5472731" y="1432725"/>
                  <a:pt x="5652698" y="1225649"/>
                </a:cubicBezTo>
                <a:cubicBezTo>
                  <a:pt x="5765177" y="1096226"/>
                  <a:pt x="5821982" y="969352"/>
                  <a:pt x="5831277" y="850515"/>
                </a:cubicBezTo>
                <a:close/>
              </a:path>
            </a:pathLst>
          </a:custGeom>
          <a:gradFill>
            <a:gsLst>
              <a:gs pos="0">
                <a:schemeClr val="accent6">
                  <a:lumMod val="20000"/>
                  <a:lumOff val="80000"/>
                  <a:alpha val="47000"/>
                </a:schemeClr>
              </a:gs>
              <a:gs pos="50000">
                <a:srgbClr val="33CCFF">
                  <a:alpha val="0"/>
                </a:srgbClr>
              </a:gs>
              <a:gs pos="95000">
                <a:srgbClr val="C00000">
                  <a:alpha val="88000"/>
                </a:srgbClr>
              </a:gs>
            </a:gsLst>
            <a:path path="rect">
              <a:fillToRect t="100000" r="100000"/>
            </a:path>
          </a:gradFill>
          <a:ln>
            <a:gradFill>
              <a:gsLst>
                <a:gs pos="0">
                  <a:srgbClr val="FBEAC7"/>
                </a:gs>
                <a:gs pos="17999">
                  <a:srgbClr val="FEE7F2"/>
                </a:gs>
                <a:gs pos="36000">
                  <a:srgbClr val="FAC77D"/>
                </a:gs>
                <a:gs pos="61000">
                  <a:srgbClr val="FBA97D"/>
                </a:gs>
                <a:gs pos="82001">
                  <a:srgbClr val="FBD49C"/>
                </a:gs>
                <a:gs pos="100000">
                  <a:srgbClr val="FEE7F2"/>
                </a:gs>
              </a:gsLst>
              <a:lin ang="5400000" scaled="0"/>
            </a:gradFill>
          </a:ln>
          <a:scene3d>
            <a:camera prst="orthographicFront"/>
            <a:lightRig rig="flood"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sp>
        <p:nvSpPr>
          <p:cNvPr id="15" name="Forma libre 6"/>
          <p:cNvSpPr/>
          <p:nvPr/>
        </p:nvSpPr>
        <p:spPr>
          <a:xfrm rot="12572263">
            <a:off x="5508104" y="1344990"/>
            <a:ext cx="1860965" cy="958824"/>
          </a:xfrm>
          <a:custGeom>
            <a:avLst/>
            <a:gdLst>
              <a:gd name="connsiteX0" fmla="*/ 5831277 w 5832648"/>
              <a:gd name="connsiteY0" fmla="*/ 850515 h 1818625"/>
              <a:gd name="connsiteX1" fmla="*/ 5798458 w 5832648"/>
              <a:gd name="connsiteY1" fmla="*/ 646474 h 1818625"/>
              <a:gd name="connsiteX2" fmla="*/ 5222804 w 5832648"/>
              <a:gd name="connsiteY2" fmla="*/ 196376 h 1818625"/>
              <a:gd name="connsiteX3" fmla="*/ 3982299 w 5832648"/>
              <a:gd name="connsiteY3" fmla="*/ 5082 h 1818625"/>
              <a:gd name="connsiteX4" fmla="*/ 3094879 w 5832648"/>
              <a:gd name="connsiteY4" fmla="*/ 176611 h 1818625"/>
              <a:gd name="connsiteX5" fmla="*/ 2733529 w 5832648"/>
              <a:gd name="connsiteY5" fmla="*/ 506743 h 1818625"/>
              <a:gd name="connsiteX6" fmla="*/ 2950714 w 5832648"/>
              <a:gd name="connsiteY6" fmla="*/ 811385 h 1818625"/>
              <a:gd name="connsiteX7" fmla="*/ 3639713 w 5832648"/>
              <a:gd name="connsiteY7" fmla="*/ 941947 h 1818625"/>
              <a:gd name="connsiteX8" fmla="*/ 4180801 w 5832648"/>
              <a:gd name="connsiteY8" fmla="*/ 854284 h 1818625"/>
              <a:gd name="connsiteX9" fmla="*/ 4396114 w 5832648"/>
              <a:gd name="connsiteY9" fmla="*/ 650982 h 1818625"/>
              <a:gd name="connsiteX10" fmla="*/ 4276287 w 5832648"/>
              <a:gd name="connsiteY10" fmla="*/ 473171 h 1818625"/>
              <a:gd name="connsiteX11" fmla="*/ 3871875 w 5832648"/>
              <a:gd name="connsiteY11" fmla="*/ 387373 h 1818625"/>
              <a:gd name="connsiteX12" fmla="*/ 3609755 w 5832648"/>
              <a:gd name="connsiteY12" fmla="*/ 430894 h 1818625"/>
              <a:gd name="connsiteX13" fmla="*/ 3516142 w 5832648"/>
              <a:gd name="connsiteY13" fmla="*/ 490578 h 1818625"/>
              <a:gd name="connsiteX14" fmla="*/ 3504909 w 5832648"/>
              <a:gd name="connsiteY14" fmla="*/ 519178 h 1818625"/>
              <a:gd name="connsiteX15" fmla="*/ 3527375 w 5832648"/>
              <a:gd name="connsiteY15" fmla="*/ 529125 h 1818625"/>
              <a:gd name="connsiteX16" fmla="*/ 3572310 w 5832648"/>
              <a:gd name="connsiteY16" fmla="*/ 524152 h 1818625"/>
              <a:gd name="connsiteX17" fmla="*/ 3617245 w 5832648"/>
              <a:gd name="connsiteY17" fmla="*/ 519178 h 1818625"/>
              <a:gd name="connsiteX18" fmla="*/ 3782006 w 5832648"/>
              <a:gd name="connsiteY18" fmla="*/ 511717 h 1818625"/>
              <a:gd name="connsiteX19" fmla="*/ 3982340 w 5832648"/>
              <a:gd name="connsiteY19" fmla="*/ 550885 h 1818625"/>
              <a:gd name="connsiteX20" fmla="*/ 4066592 w 5832648"/>
              <a:gd name="connsiteY20" fmla="*/ 636061 h 1818625"/>
              <a:gd name="connsiteX21" fmla="*/ 3924299 w 5832648"/>
              <a:gd name="connsiteY21" fmla="*/ 764135 h 1818625"/>
              <a:gd name="connsiteX22" fmla="*/ 3572310 w 5832648"/>
              <a:gd name="connsiteY22" fmla="*/ 815116 h 1818625"/>
              <a:gd name="connsiteX23" fmla="*/ 3081773 w 5832648"/>
              <a:gd name="connsiteY23" fmla="*/ 711910 h 1818625"/>
              <a:gd name="connsiteX24" fmla="*/ 2928246 w 5832648"/>
              <a:gd name="connsiteY24" fmla="*/ 496796 h 1818625"/>
              <a:gd name="connsiteX25" fmla="*/ 3212832 w 5832648"/>
              <a:gd name="connsiteY25" fmla="*/ 219509 h 1818625"/>
              <a:gd name="connsiteX26" fmla="*/ 3961744 w 5832648"/>
              <a:gd name="connsiteY26" fmla="*/ 96409 h 1818625"/>
              <a:gd name="connsiteX27" fmla="*/ 4897885 w 5832648"/>
              <a:gd name="connsiteY27" fmla="*/ 281681 h 1818625"/>
              <a:gd name="connsiteX28" fmla="*/ 5212428 w 5832648"/>
              <a:gd name="connsiteY28" fmla="*/ 675851 h 1818625"/>
              <a:gd name="connsiteX29" fmla="*/ 4778058 w 5832648"/>
              <a:gd name="connsiteY29" fmla="*/ 1074994 h 1818625"/>
              <a:gd name="connsiteX30" fmla="*/ 3662179 w 5832648"/>
              <a:gd name="connsiteY30" fmla="*/ 1247832 h 1818625"/>
              <a:gd name="connsiteX31" fmla="*/ 3025604 w 5832648"/>
              <a:gd name="connsiteY31" fmla="*/ 1190634 h 1818625"/>
              <a:gd name="connsiteX32" fmla="*/ 2565024 w 5832648"/>
              <a:gd name="connsiteY32" fmla="*/ 1037691 h 1818625"/>
              <a:gd name="connsiteX33" fmla="*/ 2186822 w 5832648"/>
              <a:gd name="connsiteY33" fmla="*/ 822576 h 1818625"/>
              <a:gd name="connsiteX34" fmla="*/ 1658840 w 5832648"/>
              <a:gd name="connsiteY34" fmla="*/ 455763 h 1818625"/>
              <a:gd name="connsiteX35" fmla="*/ 891205 w 5832648"/>
              <a:gd name="connsiteY35" fmla="*/ 270490 h 1818625"/>
              <a:gd name="connsiteX36" fmla="*/ 209696 w 5832648"/>
              <a:gd name="connsiteY36" fmla="*/ 418459 h 1818625"/>
              <a:gd name="connsiteX37" fmla="*/ 0 w 5832648"/>
              <a:gd name="connsiteY37" fmla="*/ 730562 h 1818625"/>
              <a:gd name="connsiteX38" fmla="*/ 93614 w 5832648"/>
              <a:gd name="connsiteY38" fmla="*/ 953137 h 1818625"/>
              <a:gd name="connsiteX39" fmla="*/ 516750 w 5832648"/>
              <a:gd name="connsiteY39" fmla="*/ 1066290 h 1818625"/>
              <a:gd name="connsiteX40" fmla="*/ 732061 w 5832648"/>
              <a:gd name="connsiteY40" fmla="*/ 1034582 h 1818625"/>
              <a:gd name="connsiteX41" fmla="*/ 835038 w 5832648"/>
              <a:gd name="connsiteY41" fmla="*/ 978628 h 1818625"/>
              <a:gd name="connsiteX42" fmla="*/ 842526 w 5832648"/>
              <a:gd name="connsiteY42" fmla="*/ 943190 h 1818625"/>
              <a:gd name="connsiteX43" fmla="*/ 816314 w 5832648"/>
              <a:gd name="connsiteY43" fmla="*/ 897183 h 1818625"/>
              <a:gd name="connsiteX44" fmla="*/ 778868 w 5832648"/>
              <a:gd name="connsiteY44" fmla="*/ 883505 h 1818625"/>
              <a:gd name="connsiteX45" fmla="*/ 733933 w 5832648"/>
              <a:gd name="connsiteY45" fmla="*/ 892209 h 1818625"/>
              <a:gd name="connsiteX46" fmla="*/ 623470 w 5832648"/>
              <a:gd name="connsiteY46" fmla="*/ 917078 h 1818625"/>
              <a:gd name="connsiteX47" fmla="*/ 501771 w 5832648"/>
              <a:gd name="connsiteY47" fmla="*/ 924538 h 1818625"/>
              <a:gd name="connsiteX48" fmla="*/ 224673 w 5832648"/>
              <a:gd name="connsiteY48" fmla="*/ 857393 h 1818625"/>
              <a:gd name="connsiteX49" fmla="*/ 149783 w 5832648"/>
              <a:gd name="connsiteY49" fmla="*/ 723101 h 1818625"/>
              <a:gd name="connsiteX50" fmla="*/ 273352 w 5832648"/>
              <a:gd name="connsiteY50" fmla="*/ 505500 h 1818625"/>
              <a:gd name="connsiteX51" fmla="*/ 703977 w 5832648"/>
              <a:gd name="connsiteY51" fmla="*/ 399808 h 1818625"/>
              <a:gd name="connsiteX52" fmla="*/ 1082179 w 5832648"/>
              <a:gd name="connsiteY52" fmla="*/ 475657 h 1818625"/>
              <a:gd name="connsiteX53" fmla="*/ 1377999 w 5832648"/>
              <a:gd name="connsiteY53" fmla="*/ 662173 h 1818625"/>
              <a:gd name="connsiteX54" fmla="*/ 2255150 w 5832648"/>
              <a:gd name="connsiteY54" fmla="*/ 1486770 h 1818625"/>
              <a:gd name="connsiteX55" fmla="*/ 4225315 w 5832648"/>
              <a:gd name="connsiteY55" fmla="*/ 1804522 h 1818625"/>
              <a:gd name="connsiteX56" fmla="*/ 5652698 w 5832648"/>
              <a:gd name="connsiteY56" fmla="*/ 1225649 h 1818625"/>
              <a:gd name="connsiteX57" fmla="*/ 5831277 w 5832648"/>
              <a:gd name="connsiteY57" fmla="*/ 850515 h 1818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Lst>
            <a:rect l="l" t="t" r="r" b="b"/>
            <a:pathLst>
              <a:path w="5832648" h="1818625">
                <a:moveTo>
                  <a:pt x="5831277" y="850515"/>
                </a:moveTo>
                <a:cubicBezTo>
                  <a:pt x="5836853" y="779212"/>
                  <a:pt x="5825326" y="710803"/>
                  <a:pt x="5798458" y="646474"/>
                </a:cubicBezTo>
                <a:cubicBezTo>
                  <a:pt x="5726809" y="474929"/>
                  <a:pt x="5525497" y="303274"/>
                  <a:pt x="5222804" y="196376"/>
                </a:cubicBezTo>
                <a:cubicBezTo>
                  <a:pt x="4920110" y="89477"/>
                  <a:pt x="4583626" y="-25754"/>
                  <a:pt x="3982299" y="5082"/>
                </a:cubicBezTo>
                <a:cubicBezTo>
                  <a:pt x="3380973" y="35917"/>
                  <a:pt x="3303007" y="93000"/>
                  <a:pt x="3094879" y="176611"/>
                </a:cubicBezTo>
                <a:cubicBezTo>
                  <a:pt x="2886750" y="260221"/>
                  <a:pt x="2733529" y="378255"/>
                  <a:pt x="2733529" y="506743"/>
                </a:cubicBezTo>
                <a:cubicBezTo>
                  <a:pt x="2733529" y="631916"/>
                  <a:pt x="2805923" y="733463"/>
                  <a:pt x="2950714" y="811385"/>
                </a:cubicBezTo>
                <a:cubicBezTo>
                  <a:pt x="3112977" y="898426"/>
                  <a:pt x="3342644" y="941947"/>
                  <a:pt x="3639713" y="941947"/>
                </a:cubicBezTo>
                <a:cubicBezTo>
                  <a:pt x="3856896" y="941947"/>
                  <a:pt x="4037260" y="912726"/>
                  <a:pt x="4180801" y="854284"/>
                </a:cubicBezTo>
                <a:cubicBezTo>
                  <a:pt x="4324343" y="795842"/>
                  <a:pt x="4396114" y="728075"/>
                  <a:pt x="4396114" y="650982"/>
                </a:cubicBezTo>
                <a:cubicBezTo>
                  <a:pt x="4396114" y="580520"/>
                  <a:pt x="4356172" y="521250"/>
                  <a:pt x="4276287" y="473171"/>
                </a:cubicBezTo>
                <a:cubicBezTo>
                  <a:pt x="4181426" y="415972"/>
                  <a:pt x="4046622" y="387373"/>
                  <a:pt x="3871875" y="387373"/>
                </a:cubicBezTo>
                <a:cubicBezTo>
                  <a:pt x="3767027" y="387373"/>
                  <a:pt x="3679654" y="401880"/>
                  <a:pt x="3609755" y="430894"/>
                </a:cubicBezTo>
                <a:cubicBezTo>
                  <a:pt x="3554835" y="453275"/>
                  <a:pt x="3523631" y="473171"/>
                  <a:pt x="3516142" y="490578"/>
                </a:cubicBezTo>
                <a:cubicBezTo>
                  <a:pt x="3508652" y="507987"/>
                  <a:pt x="3504909" y="517520"/>
                  <a:pt x="3504909" y="519178"/>
                </a:cubicBezTo>
                <a:cubicBezTo>
                  <a:pt x="3504909" y="525809"/>
                  <a:pt x="3512397" y="529125"/>
                  <a:pt x="3527375" y="529125"/>
                </a:cubicBezTo>
                <a:lnTo>
                  <a:pt x="3572310" y="524152"/>
                </a:lnTo>
                <a:cubicBezTo>
                  <a:pt x="3577303" y="523322"/>
                  <a:pt x="3592282" y="521664"/>
                  <a:pt x="3617245" y="519178"/>
                </a:cubicBezTo>
                <a:cubicBezTo>
                  <a:pt x="3667172" y="514204"/>
                  <a:pt x="3722092" y="511717"/>
                  <a:pt x="3782006" y="511717"/>
                </a:cubicBezTo>
                <a:cubicBezTo>
                  <a:pt x="3859394" y="511717"/>
                  <a:pt x="3926171" y="524773"/>
                  <a:pt x="3982340" y="550885"/>
                </a:cubicBezTo>
                <a:cubicBezTo>
                  <a:pt x="4038508" y="576998"/>
                  <a:pt x="4066592" y="605389"/>
                  <a:pt x="4066592" y="636061"/>
                </a:cubicBezTo>
                <a:cubicBezTo>
                  <a:pt x="4066592" y="687456"/>
                  <a:pt x="4019161" y="730148"/>
                  <a:pt x="3924299" y="764135"/>
                </a:cubicBezTo>
                <a:cubicBezTo>
                  <a:pt x="3829437" y="798122"/>
                  <a:pt x="3712108" y="815116"/>
                  <a:pt x="3572310" y="815116"/>
                </a:cubicBezTo>
                <a:cubicBezTo>
                  <a:pt x="3362616" y="815116"/>
                  <a:pt x="3199103" y="780714"/>
                  <a:pt x="3081773" y="711910"/>
                </a:cubicBezTo>
                <a:cubicBezTo>
                  <a:pt x="2979422" y="652226"/>
                  <a:pt x="2928246" y="580520"/>
                  <a:pt x="2928246" y="496796"/>
                </a:cubicBezTo>
                <a:cubicBezTo>
                  <a:pt x="2928246" y="389860"/>
                  <a:pt x="3023108" y="297431"/>
                  <a:pt x="3212832" y="219509"/>
                </a:cubicBezTo>
                <a:cubicBezTo>
                  <a:pt x="3412542" y="137442"/>
                  <a:pt x="3662179" y="96409"/>
                  <a:pt x="3961744" y="96409"/>
                </a:cubicBezTo>
                <a:cubicBezTo>
                  <a:pt x="4351179" y="96409"/>
                  <a:pt x="4663226" y="158167"/>
                  <a:pt x="4897885" y="281681"/>
                </a:cubicBezTo>
                <a:cubicBezTo>
                  <a:pt x="5107580" y="391933"/>
                  <a:pt x="5212428" y="523322"/>
                  <a:pt x="5212428" y="675851"/>
                </a:cubicBezTo>
                <a:cubicBezTo>
                  <a:pt x="5212428" y="830866"/>
                  <a:pt x="5067639" y="963914"/>
                  <a:pt x="4778058" y="1074994"/>
                </a:cubicBezTo>
                <a:cubicBezTo>
                  <a:pt x="4478494" y="1190219"/>
                  <a:pt x="4106535" y="1247832"/>
                  <a:pt x="3662179" y="1247832"/>
                </a:cubicBezTo>
                <a:cubicBezTo>
                  <a:pt x="3420031" y="1247832"/>
                  <a:pt x="3207841" y="1228766"/>
                  <a:pt x="3025604" y="1190634"/>
                </a:cubicBezTo>
                <a:cubicBezTo>
                  <a:pt x="2865837" y="1157475"/>
                  <a:pt x="2712310" y="1106495"/>
                  <a:pt x="2565024" y="1037691"/>
                </a:cubicBezTo>
                <a:cubicBezTo>
                  <a:pt x="2462672" y="990440"/>
                  <a:pt x="2336606" y="918736"/>
                  <a:pt x="2186822" y="822576"/>
                </a:cubicBezTo>
                <a:lnTo>
                  <a:pt x="1658840" y="455763"/>
                </a:lnTo>
                <a:cubicBezTo>
                  <a:pt x="1441655" y="332248"/>
                  <a:pt x="1185777" y="270490"/>
                  <a:pt x="891205" y="270490"/>
                </a:cubicBezTo>
                <a:cubicBezTo>
                  <a:pt x="599130" y="270490"/>
                  <a:pt x="371959" y="319813"/>
                  <a:pt x="209696" y="418459"/>
                </a:cubicBezTo>
                <a:cubicBezTo>
                  <a:pt x="69898" y="503842"/>
                  <a:pt x="0" y="607876"/>
                  <a:pt x="0" y="730562"/>
                </a:cubicBezTo>
                <a:cubicBezTo>
                  <a:pt x="0" y="824234"/>
                  <a:pt x="31205" y="898426"/>
                  <a:pt x="93614" y="953137"/>
                </a:cubicBezTo>
                <a:cubicBezTo>
                  <a:pt x="178490" y="1028573"/>
                  <a:pt x="319535" y="1066290"/>
                  <a:pt x="516750" y="1066290"/>
                </a:cubicBezTo>
                <a:cubicBezTo>
                  <a:pt x="596633" y="1066290"/>
                  <a:pt x="668403" y="1055721"/>
                  <a:pt x="732061" y="1034582"/>
                </a:cubicBezTo>
                <a:cubicBezTo>
                  <a:pt x="795719" y="1013444"/>
                  <a:pt x="830045" y="994793"/>
                  <a:pt x="835038" y="978628"/>
                </a:cubicBezTo>
                <a:cubicBezTo>
                  <a:pt x="840029" y="962463"/>
                  <a:pt x="842526" y="950650"/>
                  <a:pt x="842526" y="943190"/>
                </a:cubicBezTo>
                <a:cubicBezTo>
                  <a:pt x="842526" y="924953"/>
                  <a:pt x="833788" y="909617"/>
                  <a:pt x="816314" y="897183"/>
                </a:cubicBezTo>
                <a:cubicBezTo>
                  <a:pt x="796343" y="888064"/>
                  <a:pt x="783861" y="883505"/>
                  <a:pt x="778868" y="883505"/>
                </a:cubicBezTo>
                <a:cubicBezTo>
                  <a:pt x="766387" y="883505"/>
                  <a:pt x="751408" y="886406"/>
                  <a:pt x="733933" y="892209"/>
                </a:cubicBezTo>
                <a:cubicBezTo>
                  <a:pt x="698984" y="903814"/>
                  <a:pt x="662163" y="912104"/>
                  <a:pt x="623470" y="917078"/>
                </a:cubicBezTo>
                <a:cubicBezTo>
                  <a:pt x="584775" y="922052"/>
                  <a:pt x="544209" y="924538"/>
                  <a:pt x="501771" y="924538"/>
                </a:cubicBezTo>
                <a:cubicBezTo>
                  <a:pt x="379448" y="924538"/>
                  <a:pt x="287083" y="902156"/>
                  <a:pt x="224673" y="857393"/>
                </a:cubicBezTo>
                <a:cubicBezTo>
                  <a:pt x="174746" y="821747"/>
                  <a:pt x="149783" y="776983"/>
                  <a:pt x="149783" y="723101"/>
                </a:cubicBezTo>
                <a:cubicBezTo>
                  <a:pt x="149783" y="636061"/>
                  <a:pt x="190972" y="563527"/>
                  <a:pt x="273352" y="505500"/>
                </a:cubicBezTo>
                <a:cubicBezTo>
                  <a:pt x="373207" y="435038"/>
                  <a:pt x="516750" y="399808"/>
                  <a:pt x="703977" y="399808"/>
                </a:cubicBezTo>
                <a:cubicBezTo>
                  <a:pt x="841277" y="399808"/>
                  <a:pt x="967345" y="425091"/>
                  <a:pt x="1082179" y="475657"/>
                </a:cubicBezTo>
                <a:cubicBezTo>
                  <a:pt x="1162062" y="511303"/>
                  <a:pt x="1182504" y="493654"/>
                  <a:pt x="1377999" y="662173"/>
                </a:cubicBezTo>
                <a:cubicBezTo>
                  <a:pt x="1573495" y="830692"/>
                  <a:pt x="1677817" y="1169769"/>
                  <a:pt x="2255150" y="1486770"/>
                </a:cubicBezTo>
                <a:cubicBezTo>
                  <a:pt x="2832484" y="1803770"/>
                  <a:pt x="3659058" y="1848042"/>
                  <a:pt x="4225315" y="1804522"/>
                </a:cubicBezTo>
                <a:cubicBezTo>
                  <a:pt x="4791573" y="1761001"/>
                  <a:pt x="5472731" y="1432725"/>
                  <a:pt x="5652698" y="1225649"/>
                </a:cubicBezTo>
                <a:cubicBezTo>
                  <a:pt x="5765177" y="1096226"/>
                  <a:pt x="5821982" y="969352"/>
                  <a:pt x="5831277" y="850515"/>
                </a:cubicBezTo>
                <a:close/>
              </a:path>
            </a:pathLst>
          </a:custGeom>
          <a:gradFill>
            <a:gsLst>
              <a:gs pos="0">
                <a:schemeClr val="accent6">
                  <a:lumMod val="20000"/>
                  <a:lumOff val="80000"/>
                  <a:alpha val="47000"/>
                </a:schemeClr>
              </a:gs>
              <a:gs pos="50000">
                <a:srgbClr val="33CCFF">
                  <a:alpha val="0"/>
                </a:srgbClr>
              </a:gs>
              <a:gs pos="95000">
                <a:srgbClr val="C00000">
                  <a:alpha val="88000"/>
                </a:srgbClr>
              </a:gs>
            </a:gsLst>
            <a:path path="rect">
              <a:fillToRect t="100000" r="100000"/>
            </a:path>
          </a:gradFill>
          <a:ln>
            <a:gradFill>
              <a:gsLst>
                <a:gs pos="0">
                  <a:srgbClr val="FBEAC7"/>
                </a:gs>
                <a:gs pos="17999">
                  <a:srgbClr val="FEE7F2"/>
                </a:gs>
                <a:gs pos="36000">
                  <a:srgbClr val="FAC77D"/>
                </a:gs>
                <a:gs pos="61000">
                  <a:srgbClr val="FBA97D"/>
                </a:gs>
                <a:gs pos="82001">
                  <a:srgbClr val="FBD49C"/>
                </a:gs>
                <a:gs pos="100000">
                  <a:srgbClr val="FEE7F2"/>
                </a:gs>
              </a:gsLst>
              <a:lin ang="5400000" scaled="0"/>
            </a:gradFill>
          </a:ln>
          <a:scene3d>
            <a:camera prst="orthographicFront"/>
            <a:lightRig rig="flood"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sp>
        <p:nvSpPr>
          <p:cNvPr id="16" name="Forma libre 6"/>
          <p:cNvSpPr/>
          <p:nvPr/>
        </p:nvSpPr>
        <p:spPr>
          <a:xfrm rot="12572263">
            <a:off x="4572000" y="1921054"/>
            <a:ext cx="1860965" cy="958824"/>
          </a:xfrm>
          <a:custGeom>
            <a:avLst/>
            <a:gdLst>
              <a:gd name="connsiteX0" fmla="*/ 5831277 w 5832648"/>
              <a:gd name="connsiteY0" fmla="*/ 850515 h 1818625"/>
              <a:gd name="connsiteX1" fmla="*/ 5798458 w 5832648"/>
              <a:gd name="connsiteY1" fmla="*/ 646474 h 1818625"/>
              <a:gd name="connsiteX2" fmla="*/ 5222804 w 5832648"/>
              <a:gd name="connsiteY2" fmla="*/ 196376 h 1818625"/>
              <a:gd name="connsiteX3" fmla="*/ 3982299 w 5832648"/>
              <a:gd name="connsiteY3" fmla="*/ 5082 h 1818625"/>
              <a:gd name="connsiteX4" fmla="*/ 3094879 w 5832648"/>
              <a:gd name="connsiteY4" fmla="*/ 176611 h 1818625"/>
              <a:gd name="connsiteX5" fmla="*/ 2733529 w 5832648"/>
              <a:gd name="connsiteY5" fmla="*/ 506743 h 1818625"/>
              <a:gd name="connsiteX6" fmla="*/ 2950714 w 5832648"/>
              <a:gd name="connsiteY6" fmla="*/ 811385 h 1818625"/>
              <a:gd name="connsiteX7" fmla="*/ 3639713 w 5832648"/>
              <a:gd name="connsiteY7" fmla="*/ 941947 h 1818625"/>
              <a:gd name="connsiteX8" fmla="*/ 4180801 w 5832648"/>
              <a:gd name="connsiteY8" fmla="*/ 854284 h 1818625"/>
              <a:gd name="connsiteX9" fmla="*/ 4396114 w 5832648"/>
              <a:gd name="connsiteY9" fmla="*/ 650982 h 1818625"/>
              <a:gd name="connsiteX10" fmla="*/ 4276287 w 5832648"/>
              <a:gd name="connsiteY10" fmla="*/ 473171 h 1818625"/>
              <a:gd name="connsiteX11" fmla="*/ 3871875 w 5832648"/>
              <a:gd name="connsiteY11" fmla="*/ 387373 h 1818625"/>
              <a:gd name="connsiteX12" fmla="*/ 3609755 w 5832648"/>
              <a:gd name="connsiteY12" fmla="*/ 430894 h 1818625"/>
              <a:gd name="connsiteX13" fmla="*/ 3516142 w 5832648"/>
              <a:gd name="connsiteY13" fmla="*/ 490578 h 1818625"/>
              <a:gd name="connsiteX14" fmla="*/ 3504909 w 5832648"/>
              <a:gd name="connsiteY14" fmla="*/ 519178 h 1818625"/>
              <a:gd name="connsiteX15" fmla="*/ 3527375 w 5832648"/>
              <a:gd name="connsiteY15" fmla="*/ 529125 h 1818625"/>
              <a:gd name="connsiteX16" fmla="*/ 3572310 w 5832648"/>
              <a:gd name="connsiteY16" fmla="*/ 524152 h 1818625"/>
              <a:gd name="connsiteX17" fmla="*/ 3617245 w 5832648"/>
              <a:gd name="connsiteY17" fmla="*/ 519178 h 1818625"/>
              <a:gd name="connsiteX18" fmla="*/ 3782006 w 5832648"/>
              <a:gd name="connsiteY18" fmla="*/ 511717 h 1818625"/>
              <a:gd name="connsiteX19" fmla="*/ 3982340 w 5832648"/>
              <a:gd name="connsiteY19" fmla="*/ 550885 h 1818625"/>
              <a:gd name="connsiteX20" fmla="*/ 4066592 w 5832648"/>
              <a:gd name="connsiteY20" fmla="*/ 636061 h 1818625"/>
              <a:gd name="connsiteX21" fmla="*/ 3924299 w 5832648"/>
              <a:gd name="connsiteY21" fmla="*/ 764135 h 1818625"/>
              <a:gd name="connsiteX22" fmla="*/ 3572310 w 5832648"/>
              <a:gd name="connsiteY22" fmla="*/ 815116 h 1818625"/>
              <a:gd name="connsiteX23" fmla="*/ 3081773 w 5832648"/>
              <a:gd name="connsiteY23" fmla="*/ 711910 h 1818625"/>
              <a:gd name="connsiteX24" fmla="*/ 2928246 w 5832648"/>
              <a:gd name="connsiteY24" fmla="*/ 496796 h 1818625"/>
              <a:gd name="connsiteX25" fmla="*/ 3212832 w 5832648"/>
              <a:gd name="connsiteY25" fmla="*/ 219509 h 1818625"/>
              <a:gd name="connsiteX26" fmla="*/ 3961744 w 5832648"/>
              <a:gd name="connsiteY26" fmla="*/ 96409 h 1818625"/>
              <a:gd name="connsiteX27" fmla="*/ 4897885 w 5832648"/>
              <a:gd name="connsiteY27" fmla="*/ 281681 h 1818625"/>
              <a:gd name="connsiteX28" fmla="*/ 5212428 w 5832648"/>
              <a:gd name="connsiteY28" fmla="*/ 675851 h 1818625"/>
              <a:gd name="connsiteX29" fmla="*/ 4778058 w 5832648"/>
              <a:gd name="connsiteY29" fmla="*/ 1074994 h 1818625"/>
              <a:gd name="connsiteX30" fmla="*/ 3662179 w 5832648"/>
              <a:gd name="connsiteY30" fmla="*/ 1247832 h 1818625"/>
              <a:gd name="connsiteX31" fmla="*/ 3025604 w 5832648"/>
              <a:gd name="connsiteY31" fmla="*/ 1190634 h 1818625"/>
              <a:gd name="connsiteX32" fmla="*/ 2565024 w 5832648"/>
              <a:gd name="connsiteY32" fmla="*/ 1037691 h 1818625"/>
              <a:gd name="connsiteX33" fmla="*/ 2186822 w 5832648"/>
              <a:gd name="connsiteY33" fmla="*/ 822576 h 1818625"/>
              <a:gd name="connsiteX34" fmla="*/ 1658840 w 5832648"/>
              <a:gd name="connsiteY34" fmla="*/ 455763 h 1818625"/>
              <a:gd name="connsiteX35" fmla="*/ 891205 w 5832648"/>
              <a:gd name="connsiteY35" fmla="*/ 270490 h 1818625"/>
              <a:gd name="connsiteX36" fmla="*/ 209696 w 5832648"/>
              <a:gd name="connsiteY36" fmla="*/ 418459 h 1818625"/>
              <a:gd name="connsiteX37" fmla="*/ 0 w 5832648"/>
              <a:gd name="connsiteY37" fmla="*/ 730562 h 1818625"/>
              <a:gd name="connsiteX38" fmla="*/ 93614 w 5832648"/>
              <a:gd name="connsiteY38" fmla="*/ 953137 h 1818625"/>
              <a:gd name="connsiteX39" fmla="*/ 516750 w 5832648"/>
              <a:gd name="connsiteY39" fmla="*/ 1066290 h 1818625"/>
              <a:gd name="connsiteX40" fmla="*/ 732061 w 5832648"/>
              <a:gd name="connsiteY40" fmla="*/ 1034582 h 1818625"/>
              <a:gd name="connsiteX41" fmla="*/ 835038 w 5832648"/>
              <a:gd name="connsiteY41" fmla="*/ 978628 h 1818625"/>
              <a:gd name="connsiteX42" fmla="*/ 842526 w 5832648"/>
              <a:gd name="connsiteY42" fmla="*/ 943190 h 1818625"/>
              <a:gd name="connsiteX43" fmla="*/ 816314 w 5832648"/>
              <a:gd name="connsiteY43" fmla="*/ 897183 h 1818625"/>
              <a:gd name="connsiteX44" fmla="*/ 778868 w 5832648"/>
              <a:gd name="connsiteY44" fmla="*/ 883505 h 1818625"/>
              <a:gd name="connsiteX45" fmla="*/ 733933 w 5832648"/>
              <a:gd name="connsiteY45" fmla="*/ 892209 h 1818625"/>
              <a:gd name="connsiteX46" fmla="*/ 623470 w 5832648"/>
              <a:gd name="connsiteY46" fmla="*/ 917078 h 1818625"/>
              <a:gd name="connsiteX47" fmla="*/ 501771 w 5832648"/>
              <a:gd name="connsiteY47" fmla="*/ 924538 h 1818625"/>
              <a:gd name="connsiteX48" fmla="*/ 224673 w 5832648"/>
              <a:gd name="connsiteY48" fmla="*/ 857393 h 1818625"/>
              <a:gd name="connsiteX49" fmla="*/ 149783 w 5832648"/>
              <a:gd name="connsiteY49" fmla="*/ 723101 h 1818625"/>
              <a:gd name="connsiteX50" fmla="*/ 273352 w 5832648"/>
              <a:gd name="connsiteY50" fmla="*/ 505500 h 1818625"/>
              <a:gd name="connsiteX51" fmla="*/ 703977 w 5832648"/>
              <a:gd name="connsiteY51" fmla="*/ 399808 h 1818625"/>
              <a:gd name="connsiteX52" fmla="*/ 1082179 w 5832648"/>
              <a:gd name="connsiteY52" fmla="*/ 475657 h 1818625"/>
              <a:gd name="connsiteX53" fmla="*/ 1377999 w 5832648"/>
              <a:gd name="connsiteY53" fmla="*/ 662173 h 1818625"/>
              <a:gd name="connsiteX54" fmla="*/ 2255150 w 5832648"/>
              <a:gd name="connsiteY54" fmla="*/ 1486770 h 1818625"/>
              <a:gd name="connsiteX55" fmla="*/ 4225315 w 5832648"/>
              <a:gd name="connsiteY55" fmla="*/ 1804522 h 1818625"/>
              <a:gd name="connsiteX56" fmla="*/ 5652698 w 5832648"/>
              <a:gd name="connsiteY56" fmla="*/ 1225649 h 1818625"/>
              <a:gd name="connsiteX57" fmla="*/ 5831277 w 5832648"/>
              <a:gd name="connsiteY57" fmla="*/ 850515 h 1818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Lst>
            <a:rect l="l" t="t" r="r" b="b"/>
            <a:pathLst>
              <a:path w="5832648" h="1818625">
                <a:moveTo>
                  <a:pt x="5831277" y="850515"/>
                </a:moveTo>
                <a:cubicBezTo>
                  <a:pt x="5836853" y="779212"/>
                  <a:pt x="5825326" y="710803"/>
                  <a:pt x="5798458" y="646474"/>
                </a:cubicBezTo>
                <a:cubicBezTo>
                  <a:pt x="5726809" y="474929"/>
                  <a:pt x="5525497" y="303274"/>
                  <a:pt x="5222804" y="196376"/>
                </a:cubicBezTo>
                <a:cubicBezTo>
                  <a:pt x="4920110" y="89477"/>
                  <a:pt x="4583626" y="-25754"/>
                  <a:pt x="3982299" y="5082"/>
                </a:cubicBezTo>
                <a:cubicBezTo>
                  <a:pt x="3380973" y="35917"/>
                  <a:pt x="3303007" y="93000"/>
                  <a:pt x="3094879" y="176611"/>
                </a:cubicBezTo>
                <a:cubicBezTo>
                  <a:pt x="2886750" y="260221"/>
                  <a:pt x="2733529" y="378255"/>
                  <a:pt x="2733529" y="506743"/>
                </a:cubicBezTo>
                <a:cubicBezTo>
                  <a:pt x="2733529" y="631916"/>
                  <a:pt x="2805923" y="733463"/>
                  <a:pt x="2950714" y="811385"/>
                </a:cubicBezTo>
                <a:cubicBezTo>
                  <a:pt x="3112977" y="898426"/>
                  <a:pt x="3342644" y="941947"/>
                  <a:pt x="3639713" y="941947"/>
                </a:cubicBezTo>
                <a:cubicBezTo>
                  <a:pt x="3856896" y="941947"/>
                  <a:pt x="4037260" y="912726"/>
                  <a:pt x="4180801" y="854284"/>
                </a:cubicBezTo>
                <a:cubicBezTo>
                  <a:pt x="4324343" y="795842"/>
                  <a:pt x="4396114" y="728075"/>
                  <a:pt x="4396114" y="650982"/>
                </a:cubicBezTo>
                <a:cubicBezTo>
                  <a:pt x="4396114" y="580520"/>
                  <a:pt x="4356172" y="521250"/>
                  <a:pt x="4276287" y="473171"/>
                </a:cubicBezTo>
                <a:cubicBezTo>
                  <a:pt x="4181426" y="415972"/>
                  <a:pt x="4046622" y="387373"/>
                  <a:pt x="3871875" y="387373"/>
                </a:cubicBezTo>
                <a:cubicBezTo>
                  <a:pt x="3767027" y="387373"/>
                  <a:pt x="3679654" y="401880"/>
                  <a:pt x="3609755" y="430894"/>
                </a:cubicBezTo>
                <a:cubicBezTo>
                  <a:pt x="3554835" y="453275"/>
                  <a:pt x="3523631" y="473171"/>
                  <a:pt x="3516142" y="490578"/>
                </a:cubicBezTo>
                <a:cubicBezTo>
                  <a:pt x="3508652" y="507987"/>
                  <a:pt x="3504909" y="517520"/>
                  <a:pt x="3504909" y="519178"/>
                </a:cubicBezTo>
                <a:cubicBezTo>
                  <a:pt x="3504909" y="525809"/>
                  <a:pt x="3512397" y="529125"/>
                  <a:pt x="3527375" y="529125"/>
                </a:cubicBezTo>
                <a:lnTo>
                  <a:pt x="3572310" y="524152"/>
                </a:lnTo>
                <a:cubicBezTo>
                  <a:pt x="3577303" y="523322"/>
                  <a:pt x="3592282" y="521664"/>
                  <a:pt x="3617245" y="519178"/>
                </a:cubicBezTo>
                <a:cubicBezTo>
                  <a:pt x="3667172" y="514204"/>
                  <a:pt x="3722092" y="511717"/>
                  <a:pt x="3782006" y="511717"/>
                </a:cubicBezTo>
                <a:cubicBezTo>
                  <a:pt x="3859394" y="511717"/>
                  <a:pt x="3926171" y="524773"/>
                  <a:pt x="3982340" y="550885"/>
                </a:cubicBezTo>
                <a:cubicBezTo>
                  <a:pt x="4038508" y="576998"/>
                  <a:pt x="4066592" y="605389"/>
                  <a:pt x="4066592" y="636061"/>
                </a:cubicBezTo>
                <a:cubicBezTo>
                  <a:pt x="4066592" y="687456"/>
                  <a:pt x="4019161" y="730148"/>
                  <a:pt x="3924299" y="764135"/>
                </a:cubicBezTo>
                <a:cubicBezTo>
                  <a:pt x="3829437" y="798122"/>
                  <a:pt x="3712108" y="815116"/>
                  <a:pt x="3572310" y="815116"/>
                </a:cubicBezTo>
                <a:cubicBezTo>
                  <a:pt x="3362616" y="815116"/>
                  <a:pt x="3199103" y="780714"/>
                  <a:pt x="3081773" y="711910"/>
                </a:cubicBezTo>
                <a:cubicBezTo>
                  <a:pt x="2979422" y="652226"/>
                  <a:pt x="2928246" y="580520"/>
                  <a:pt x="2928246" y="496796"/>
                </a:cubicBezTo>
                <a:cubicBezTo>
                  <a:pt x="2928246" y="389860"/>
                  <a:pt x="3023108" y="297431"/>
                  <a:pt x="3212832" y="219509"/>
                </a:cubicBezTo>
                <a:cubicBezTo>
                  <a:pt x="3412542" y="137442"/>
                  <a:pt x="3662179" y="96409"/>
                  <a:pt x="3961744" y="96409"/>
                </a:cubicBezTo>
                <a:cubicBezTo>
                  <a:pt x="4351179" y="96409"/>
                  <a:pt x="4663226" y="158167"/>
                  <a:pt x="4897885" y="281681"/>
                </a:cubicBezTo>
                <a:cubicBezTo>
                  <a:pt x="5107580" y="391933"/>
                  <a:pt x="5212428" y="523322"/>
                  <a:pt x="5212428" y="675851"/>
                </a:cubicBezTo>
                <a:cubicBezTo>
                  <a:pt x="5212428" y="830866"/>
                  <a:pt x="5067639" y="963914"/>
                  <a:pt x="4778058" y="1074994"/>
                </a:cubicBezTo>
                <a:cubicBezTo>
                  <a:pt x="4478494" y="1190219"/>
                  <a:pt x="4106535" y="1247832"/>
                  <a:pt x="3662179" y="1247832"/>
                </a:cubicBezTo>
                <a:cubicBezTo>
                  <a:pt x="3420031" y="1247832"/>
                  <a:pt x="3207841" y="1228766"/>
                  <a:pt x="3025604" y="1190634"/>
                </a:cubicBezTo>
                <a:cubicBezTo>
                  <a:pt x="2865837" y="1157475"/>
                  <a:pt x="2712310" y="1106495"/>
                  <a:pt x="2565024" y="1037691"/>
                </a:cubicBezTo>
                <a:cubicBezTo>
                  <a:pt x="2462672" y="990440"/>
                  <a:pt x="2336606" y="918736"/>
                  <a:pt x="2186822" y="822576"/>
                </a:cubicBezTo>
                <a:lnTo>
                  <a:pt x="1658840" y="455763"/>
                </a:lnTo>
                <a:cubicBezTo>
                  <a:pt x="1441655" y="332248"/>
                  <a:pt x="1185777" y="270490"/>
                  <a:pt x="891205" y="270490"/>
                </a:cubicBezTo>
                <a:cubicBezTo>
                  <a:pt x="599130" y="270490"/>
                  <a:pt x="371959" y="319813"/>
                  <a:pt x="209696" y="418459"/>
                </a:cubicBezTo>
                <a:cubicBezTo>
                  <a:pt x="69898" y="503842"/>
                  <a:pt x="0" y="607876"/>
                  <a:pt x="0" y="730562"/>
                </a:cubicBezTo>
                <a:cubicBezTo>
                  <a:pt x="0" y="824234"/>
                  <a:pt x="31205" y="898426"/>
                  <a:pt x="93614" y="953137"/>
                </a:cubicBezTo>
                <a:cubicBezTo>
                  <a:pt x="178490" y="1028573"/>
                  <a:pt x="319535" y="1066290"/>
                  <a:pt x="516750" y="1066290"/>
                </a:cubicBezTo>
                <a:cubicBezTo>
                  <a:pt x="596633" y="1066290"/>
                  <a:pt x="668403" y="1055721"/>
                  <a:pt x="732061" y="1034582"/>
                </a:cubicBezTo>
                <a:cubicBezTo>
                  <a:pt x="795719" y="1013444"/>
                  <a:pt x="830045" y="994793"/>
                  <a:pt x="835038" y="978628"/>
                </a:cubicBezTo>
                <a:cubicBezTo>
                  <a:pt x="840029" y="962463"/>
                  <a:pt x="842526" y="950650"/>
                  <a:pt x="842526" y="943190"/>
                </a:cubicBezTo>
                <a:cubicBezTo>
                  <a:pt x="842526" y="924953"/>
                  <a:pt x="833788" y="909617"/>
                  <a:pt x="816314" y="897183"/>
                </a:cubicBezTo>
                <a:cubicBezTo>
                  <a:pt x="796343" y="888064"/>
                  <a:pt x="783861" y="883505"/>
                  <a:pt x="778868" y="883505"/>
                </a:cubicBezTo>
                <a:cubicBezTo>
                  <a:pt x="766387" y="883505"/>
                  <a:pt x="751408" y="886406"/>
                  <a:pt x="733933" y="892209"/>
                </a:cubicBezTo>
                <a:cubicBezTo>
                  <a:pt x="698984" y="903814"/>
                  <a:pt x="662163" y="912104"/>
                  <a:pt x="623470" y="917078"/>
                </a:cubicBezTo>
                <a:cubicBezTo>
                  <a:pt x="584775" y="922052"/>
                  <a:pt x="544209" y="924538"/>
                  <a:pt x="501771" y="924538"/>
                </a:cubicBezTo>
                <a:cubicBezTo>
                  <a:pt x="379448" y="924538"/>
                  <a:pt x="287083" y="902156"/>
                  <a:pt x="224673" y="857393"/>
                </a:cubicBezTo>
                <a:cubicBezTo>
                  <a:pt x="174746" y="821747"/>
                  <a:pt x="149783" y="776983"/>
                  <a:pt x="149783" y="723101"/>
                </a:cubicBezTo>
                <a:cubicBezTo>
                  <a:pt x="149783" y="636061"/>
                  <a:pt x="190972" y="563527"/>
                  <a:pt x="273352" y="505500"/>
                </a:cubicBezTo>
                <a:cubicBezTo>
                  <a:pt x="373207" y="435038"/>
                  <a:pt x="516750" y="399808"/>
                  <a:pt x="703977" y="399808"/>
                </a:cubicBezTo>
                <a:cubicBezTo>
                  <a:pt x="841277" y="399808"/>
                  <a:pt x="967345" y="425091"/>
                  <a:pt x="1082179" y="475657"/>
                </a:cubicBezTo>
                <a:cubicBezTo>
                  <a:pt x="1162062" y="511303"/>
                  <a:pt x="1182504" y="493654"/>
                  <a:pt x="1377999" y="662173"/>
                </a:cubicBezTo>
                <a:cubicBezTo>
                  <a:pt x="1573495" y="830692"/>
                  <a:pt x="1677817" y="1169769"/>
                  <a:pt x="2255150" y="1486770"/>
                </a:cubicBezTo>
                <a:cubicBezTo>
                  <a:pt x="2832484" y="1803770"/>
                  <a:pt x="3659058" y="1848042"/>
                  <a:pt x="4225315" y="1804522"/>
                </a:cubicBezTo>
                <a:cubicBezTo>
                  <a:pt x="4791573" y="1761001"/>
                  <a:pt x="5472731" y="1432725"/>
                  <a:pt x="5652698" y="1225649"/>
                </a:cubicBezTo>
                <a:cubicBezTo>
                  <a:pt x="5765177" y="1096226"/>
                  <a:pt x="5821982" y="969352"/>
                  <a:pt x="5831277" y="850515"/>
                </a:cubicBezTo>
                <a:close/>
              </a:path>
            </a:pathLst>
          </a:custGeom>
          <a:gradFill>
            <a:gsLst>
              <a:gs pos="0">
                <a:schemeClr val="accent6">
                  <a:lumMod val="20000"/>
                  <a:lumOff val="80000"/>
                  <a:alpha val="47000"/>
                </a:schemeClr>
              </a:gs>
              <a:gs pos="50000">
                <a:srgbClr val="33CCFF">
                  <a:alpha val="0"/>
                </a:srgbClr>
              </a:gs>
              <a:gs pos="95000">
                <a:srgbClr val="C00000">
                  <a:alpha val="88000"/>
                </a:srgbClr>
              </a:gs>
            </a:gsLst>
            <a:path path="rect">
              <a:fillToRect t="100000" r="100000"/>
            </a:path>
          </a:gradFill>
          <a:ln>
            <a:gradFill>
              <a:gsLst>
                <a:gs pos="0">
                  <a:srgbClr val="FBEAC7"/>
                </a:gs>
                <a:gs pos="17999">
                  <a:srgbClr val="FEE7F2"/>
                </a:gs>
                <a:gs pos="36000">
                  <a:srgbClr val="FAC77D"/>
                </a:gs>
                <a:gs pos="61000">
                  <a:srgbClr val="FBA97D"/>
                </a:gs>
                <a:gs pos="82001">
                  <a:srgbClr val="FBD49C"/>
                </a:gs>
                <a:gs pos="100000">
                  <a:srgbClr val="FEE7F2"/>
                </a:gs>
              </a:gsLst>
              <a:lin ang="5400000" scaled="0"/>
            </a:gradFill>
          </a:ln>
          <a:scene3d>
            <a:camera prst="orthographicFront"/>
            <a:lightRig rig="flood"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sp>
        <p:nvSpPr>
          <p:cNvPr id="18" name="Forma libre 6"/>
          <p:cNvSpPr/>
          <p:nvPr/>
        </p:nvSpPr>
        <p:spPr>
          <a:xfrm rot="12572263" flipH="1" flipV="1">
            <a:off x="107504" y="3970286"/>
            <a:ext cx="1860965" cy="958824"/>
          </a:xfrm>
          <a:custGeom>
            <a:avLst/>
            <a:gdLst>
              <a:gd name="connsiteX0" fmla="*/ 5831277 w 5832648"/>
              <a:gd name="connsiteY0" fmla="*/ 850515 h 1818625"/>
              <a:gd name="connsiteX1" fmla="*/ 5798458 w 5832648"/>
              <a:gd name="connsiteY1" fmla="*/ 646474 h 1818625"/>
              <a:gd name="connsiteX2" fmla="*/ 5222804 w 5832648"/>
              <a:gd name="connsiteY2" fmla="*/ 196376 h 1818625"/>
              <a:gd name="connsiteX3" fmla="*/ 3982299 w 5832648"/>
              <a:gd name="connsiteY3" fmla="*/ 5082 h 1818625"/>
              <a:gd name="connsiteX4" fmla="*/ 3094879 w 5832648"/>
              <a:gd name="connsiteY4" fmla="*/ 176611 h 1818625"/>
              <a:gd name="connsiteX5" fmla="*/ 2733529 w 5832648"/>
              <a:gd name="connsiteY5" fmla="*/ 506743 h 1818625"/>
              <a:gd name="connsiteX6" fmla="*/ 2950714 w 5832648"/>
              <a:gd name="connsiteY6" fmla="*/ 811385 h 1818625"/>
              <a:gd name="connsiteX7" fmla="*/ 3639713 w 5832648"/>
              <a:gd name="connsiteY7" fmla="*/ 941947 h 1818625"/>
              <a:gd name="connsiteX8" fmla="*/ 4180801 w 5832648"/>
              <a:gd name="connsiteY8" fmla="*/ 854284 h 1818625"/>
              <a:gd name="connsiteX9" fmla="*/ 4396114 w 5832648"/>
              <a:gd name="connsiteY9" fmla="*/ 650982 h 1818625"/>
              <a:gd name="connsiteX10" fmla="*/ 4276287 w 5832648"/>
              <a:gd name="connsiteY10" fmla="*/ 473171 h 1818625"/>
              <a:gd name="connsiteX11" fmla="*/ 3871875 w 5832648"/>
              <a:gd name="connsiteY11" fmla="*/ 387373 h 1818625"/>
              <a:gd name="connsiteX12" fmla="*/ 3609755 w 5832648"/>
              <a:gd name="connsiteY12" fmla="*/ 430894 h 1818625"/>
              <a:gd name="connsiteX13" fmla="*/ 3516142 w 5832648"/>
              <a:gd name="connsiteY13" fmla="*/ 490578 h 1818625"/>
              <a:gd name="connsiteX14" fmla="*/ 3504909 w 5832648"/>
              <a:gd name="connsiteY14" fmla="*/ 519178 h 1818625"/>
              <a:gd name="connsiteX15" fmla="*/ 3527375 w 5832648"/>
              <a:gd name="connsiteY15" fmla="*/ 529125 h 1818625"/>
              <a:gd name="connsiteX16" fmla="*/ 3572310 w 5832648"/>
              <a:gd name="connsiteY16" fmla="*/ 524152 h 1818625"/>
              <a:gd name="connsiteX17" fmla="*/ 3617245 w 5832648"/>
              <a:gd name="connsiteY17" fmla="*/ 519178 h 1818625"/>
              <a:gd name="connsiteX18" fmla="*/ 3782006 w 5832648"/>
              <a:gd name="connsiteY18" fmla="*/ 511717 h 1818625"/>
              <a:gd name="connsiteX19" fmla="*/ 3982340 w 5832648"/>
              <a:gd name="connsiteY19" fmla="*/ 550885 h 1818625"/>
              <a:gd name="connsiteX20" fmla="*/ 4066592 w 5832648"/>
              <a:gd name="connsiteY20" fmla="*/ 636061 h 1818625"/>
              <a:gd name="connsiteX21" fmla="*/ 3924299 w 5832648"/>
              <a:gd name="connsiteY21" fmla="*/ 764135 h 1818625"/>
              <a:gd name="connsiteX22" fmla="*/ 3572310 w 5832648"/>
              <a:gd name="connsiteY22" fmla="*/ 815116 h 1818625"/>
              <a:gd name="connsiteX23" fmla="*/ 3081773 w 5832648"/>
              <a:gd name="connsiteY23" fmla="*/ 711910 h 1818625"/>
              <a:gd name="connsiteX24" fmla="*/ 2928246 w 5832648"/>
              <a:gd name="connsiteY24" fmla="*/ 496796 h 1818625"/>
              <a:gd name="connsiteX25" fmla="*/ 3212832 w 5832648"/>
              <a:gd name="connsiteY25" fmla="*/ 219509 h 1818625"/>
              <a:gd name="connsiteX26" fmla="*/ 3961744 w 5832648"/>
              <a:gd name="connsiteY26" fmla="*/ 96409 h 1818625"/>
              <a:gd name="connsiteX27" fmla="*/ 4897885 w 5832648"/>
              <a:gd name="connsiteY27" fmla="*/ 281681 h 1818625"/>
              <a:gd name="connsiteX28" fmla="*/ 5212428 w 5832648"/>
              <a:gd name="connsiteY28" fmla="*/ 675851 h 1818625"/>
              <a:gd name="connsiteX29" fmla="*/ 4778058 w 5832648"/>
              <a:gd name="connsiteY29" fmla="*/ 1074994 h 1818625"/>
              <a:gd name="connsiteX30" fmla="*/ 3662179 w 5832648"/>
              <a:gd name="connsiteY30" fmla="*/ 1247832 h 1818625"/>
              <a:gd name="connsiteX31" fmla="*/ 3025604 w 5832648"/>
              <a:gd name="connsiteY31" fmla="*/ 1190634 h 1818625"/>
              <a:gd name="connsiteX32" fmla="*/ 2565024 w 5832648"/>
              <a:gd name="connsiteY32" fmla="*/ 1037691 h 1818625"/>
              <a:gd name="connsiteX33" fmla="*/ 2186822 w 5832648"/>
              <a:gd name="connsiteY33" fmla="*/ 822576 h 1818625"/>
              <a:gd name="connsiteX34" fmla="*/ 1658840 w 5832648"/>
              <a:gd name="connsiteY34" fmla="*/ 455763 h 1818625"/>
              <a:gd name="connsiteX35" fmla="*/ 891205 w 5832648"/>
              <a:gd name="connsiteY35" fmla="*/ 270490 h 1818625"/>
              <a:gd name="connsiteX36" fmla="*/ 209696 w 5832648"/>
              <a:gd name="connsiteY36" fmla="*/ 418459 h 1818625"/>
              <a:gd name="connsiteX37" fmla="*/ 0 w 5832648"/>
              <a:gd name="connsiteY37" fmla="*/ 730562 h 1818625"/>
              <a:gd name="connsiteX38" fmla="*/ 93614 w 5832648"/>
              <a:gd name="connsiteY38" fmla="*/ 953137 h 1818625"/>
              <a:gd name="connsiteX39" fmla="*/ 516750 w 5832648"/>
              <a:gd name="connsiteY39" fmla="*/ 1066290 h 1818625"/>
              <a:gd name="connsiteX40" fmla="*/ 732061 w 5832648"/>
              <a:gd name="connsiteY40" fmla="*/ 1034582 h 1818625"/>
              <a:gd name="connsiteX41" fmla="*/ 835038 w 5832648"/>
              <a:gd name="connsiteY41" fmla="*/ 978628 h 1818625"/>
              <a:gd name="connsiteX42" fmla="*/ 842526 w 5832648"/>
              <a:gd name="connsiteY42" fmla="*/ 943190 h 1818625"/>
              <a:gd name="connsiteX43" fmla="*/ 816314 w 5832648"/>
              <a:gd name="connsiteY43" fmla="*/ 897183 h 1818625"/>
              <a:gd name="connsiteX44" fmla="*/ 778868 w 5832648"/>
              <a:gd name="connsiteY44" fmla="*/ 883505 h 1818625"/>
              <a:gd name="connsiteX45" fmla="*/ 733933 w 5832648"/>
              <a:gd name="connsiteY45" fmla="*/ 892209 h 1818625"/>
              <a:gd name="connsiteX46" fmla="*/ 623470 w 5832648"/>
              <a:gd name="connsiteY46" fmla="*/ 917078 h 1818625"/>
              <a:gd name="connsiteX47" fmla="*/ 501771 w 5832648"/>
              <a:gd name="connsiteY47" fmla="*/ 924538 h 1818625"/>
              <a:gd name="connsiteX48" fmla="*/ 224673 w 5832648"/>
              <a:gd name="connsiteY48" fmla="*/ 857393 h 1818625"/>
              <a:gd name="connsiteX49" fmla="*/ 149783 w 5832648"/>
              <a:gd name="connsiteY49" fmla="*/ 723101 h 1818625"/>
              <a:gd name="connsiteX50" fmla="*/ 273352 w 5832648"/>
              <a:gd name="connsiteY50" fmla="*/ 505500 h 1818625"/>
              <a:gd name="connsiteX51" fmla="*/ 703977 w 5832648"/>
              <a:gd name="connsiteY51" fmla="*/ 399808 h 1818625"/>
              <a:gd name="connsiteX52" fmla="*/ 1082179 w 5832648"/>
              <a:gd name="connsiteY52" fmla="*/ 475657 h 1818625"/>
              <a:gd name="connsiteX53" fmla="*/ 1377999 w 5832648"/>
              <a:gd name="connsiteY53" fmla="*/ 662173 h 1818625"/>
              <a:gd name="connsiteX54" fmla="*/ 2255150 w 5832648"/>
              <a:gd name="connsiteY54" fmla="*/ 1486770 h 1818625"/>
              <a:gd name="connsiteX55" fmla="*/ 4225315 w 5832648"/>
              <a:gd name="connsiteY55" fmla="*/ 1804522 h 1818625"/>
              <a:gd name="connsiteX56" fmla="*/ 5652698 w 5832648"/>
              <a:gd name="connsiteY56" fmla="*/ 1225649 h 1818625"/>
              <a:gd name="connsiteX57" fmla="*/ 5831277 w 5832648"/>
              <a:gd name="connsiteY57" fmla="*/ 850515 h 1818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Lst>
            <a:rect l="l" t="t" r="r" b="b"/>
            <a:pathLst>
              <a:path w="5832648" h="1818625">
                <a:moveTo>
                  <a:pt x="5831277" y="850515"/>
                </a:moveTo>
                <a:cubicBezTo>
                  <a:pt x="5836853" y="779212"/>
                  <a:pt x="5825326" y="710803"/>
                  <a:pt x="5798458" y="646474"/>
                </a:cubicBezTo>
                <a:cubicBezTo>
                  <a:pt x="5726809" y="474929"/>
                  <a:pt x="5525497" y="303274"/>
                  <a:pt x="5222804" y="196376"/>
                </a:cubicBezTo>
                <a:cubicBezTo>
                  <a:pt x="4920110" y="89477"/>
                  <a:pt x="4583626" y="-25754"/>
                  <a:pt x="3982299" y="5082"/>
                </a:cubicBezTo>
                <a:cubicBezTo>
                  <a:pt x="3380973" y="35917"/>
                  <a:pt x="3303007" y="93000"/>
                  <a:pt x="3094879" y="176611"/>
                </a:cubicBezTo>
                <a:cubicBezTo>
                  <a:pt x="2886750" y="260221"/>
                  <a:pt x="2733529" y="378255"/>
                  <a:pt x="2733529" y="506743"/>
                </a:cubicBezTo>
                <a:cubicBezTo>
                  <a:pt x="2733529" y="631916"/>
                  <a:pt x="2805923" y="733463"/>
                  <a:pt x="2950714" y="811385"/>
                </a:cubicBezTo>
                <a:cubicBezTo>
                  <a:pt x="3112977" y="898426"/>
                  <a:pt x="3342644" y="941947"/>
                  <a:pt x="3639713" y="941947"/>
                </a:cubicBezTo>
                <a:cubicBezTo>
                  <a:pt x="3856896" y="941947"/>
                  <a:pt x="4037260" y="912726"/>
                  <a:pt x="4180801" y="854284"/>
                </a:cubicBezTo>
                <a:cubicBezTo>
                  <a:pt x="4324343" y="795842"/>
                  <a:pt x="4396114" y="728075"/>
                  <a:pt x="4396114" y="650982"/>
                </a:cubicBezTo>
                <a:cubicBezTo>
                  <a:pt x="4396114" y="580520"/>
                  <a:pt x="4356172" y="521250"/>
                  <a:pt x="4276287" y="473171"/>
                </a:cubicBezTo>
                <a:cubicBezTo>
                  <a:pt x="4181426" y="415972"/>
                  <a:pt x="4046622" y="387373"/>
                  <a:pt x="3871875" y="387373"/>
                </a:cubicBezTo>
                <a:cubicBezTo>
                  <a:pt x="3767027" y="387373"/>
                  <a:pt x="3679654" y="401880"/>
                  <a:pt x="3609755" y="430894"/>
                </a:cubicBezTo>
                <a:cubicBezTo>
                  <a:pt x="3554835" y="453275"/>
                  <a:pt x="3523631" y="473171"/>
                  <a:pt x="3516142" y="490578"/>
                </a:cubicBezTo>
                <a:cubicBezTo>
                  <a:pt x="3508652" y="507987"/>
                  <a:pt x="3504909" y="517520"/>
                  <a:pt x="3504909" y="519178"/>
                </a:cubicBezTo>
                <a:cubicBezTo>
                  <a:pt x="3504909" y="525809"/>
                  <a:pt x="3512397" y="529125"/>
                  <a:pt x="3527375" y="529125"/>
                </a:cubicBezTo>
                <a:lnTo>
                  <a:pt x="3572310" y="524152"/>
                </a:lnTo>
                <a:cubicBezTo>
                  <a:pt x="3577303" y="523322"/>
                  <a:pt x="3592282" y="521664"/>
                  <a:pt x="3617245" y="519178"/>
                </a:cubicBezTo>
                <a:cubicBezTo>
                  <a:pt x="3667172" y="514204"/>
                  <a:pt x="3722092" y="511717"/>
                  <a:pt x="3782006" y="511717"/>
                </a:cubicBezTo>
                <a:cubicBezTo>
                  <a:pt x="3859394" y="511717"/>
                  <a:pt x="3926171" y="524773"/>
                  <a:pt x="3982340" y="550885"/>
                </a:cubicBezTo>
                <a:cubicBezTo>
                  <a:pt x="4038508" y="576998"/>
                  <a:pt x="4066592" y="605389"/>
                  <a:pt x="4066592" y="636061"/>
                </a:cubicBezTo>
                <a:cubicBezTo>
                  <a:pt x="4066592" y="687456"/>
                  <a:pt x="4019161" y="730148"/>
                  <a:pt x="3924299" y="764135"/>
                </a:cubicBezTo>
                <a:cubicBezTo>
                  <a:pt x="3829437" y="798122"/>
                  <a:pt x="3712108" y="815116"/>
                  <a:pt x="3572310" y="815116"/>
                </a:cubicBezTo>
                <a:cubicBezTo>
                  <a:pt x="3362616" y="815116"/>
                  <a:pt x="3199103" y="780714"/>
                  <a:pt x="3081773" y="711910"/>
                </a:cubicBezTo>
                <a:cubicBezTo>
                  <a:pt x="2979422" y="652226"/>
                  <a:pt x="2928246" y="580520"/>
                  <a:pt x="2928246" y="496796"/>
                </a:cubicBezTo>
                <a:cubicBezTo>
                  <a:pt x="2928246" y="389860"/>
                  <a:pt x="3023108" y="297431"/>
                  <a:pt x="3212832" y="219509"/>
                </a:cubicBezTo>
                <a:cubicBezTo>
                  <a:pt x="3412542" y="137442"/>
                  <a:pt x="3662179" y="96409"/>
                  <a:pt x="3961744" y="96409"/>
                </a:cubicBezTo>
                <a:cubicBezTo>
                  <a:pt x="4351179" y="96409"/>
                  <a:pt x="4663226" y="158167"/>
                  <a:pt x="4897885" y="281681"/>
                </a:cubicBezTo>
                <a:cubicBezTo>
                  <a:pt x="5107580" y="391933"/>
                  <a:pt x="5212428" y="523322"/>
                  <a:pt x="5212428" y="675851"/>
                </a:cubicBezTo>
                <a:cubicBezTo>
                  <a:pt x="5212428" y="830866"/>
                  <a:pt x="5067639" y="963914"/>
                  <a:pt x="4778058" y="1074994"/>
                </a:cubicBezTo>
                <a:cubicBezTo>
                  <a:pt x="4478494" y="1190219"/>
                  <a:pt x="4106535" y="1247832"/>
                  <a:pt x="3662179" y="1247832"/>
                </a:cubicBezTo>
                <a:cubicBezTo>
                  <a:pt x="3420031" y="1247832"/>
                  <a:pt x="3207841" y="1228766"/>
                  <a:pt x="3025604" y="1190634"/>
                </a:cubicBezTo>
                <a:cubicBezTo>
                  <a:pt x="2865837" y="1157475"/>
                  <a:pt x="2712310" y="1106495"/>
                  <a:pt x="2565024" y="1037691"/>
                </a:cubicBezTo>
                <a:cubicBezTo>
                  <a:pt x="2462672" y="990440"/>
                  <a:pt x="2336606" y="918736"/>
                  <a:pt x="2186822" y="822576"/>
                </a:cubicBezTo>
                <a:lnTo>
                  <a:pt x="1658840" y="455763"/>
                </a:lnTo>
                <a:cubicBezTo>
                  <a:pt x="1441655" y="332248"/>
                  <a:pt x="1185777" y="270490"/>
                  <a:pt x="891205" y="270490"/>
                </a:cubicBezTo>
                <a:cubicBezTo>
                  <a:pt x="599130" y="270490"/>
                  <a:pt x="371959" y="319813"/>
                  <a:pt x="209696" y="418459"/>
                </a:cubicBezTo>
                <a:cubicBezTo>
                  <a:pt x="69898" y="503842"/>
                  <a:pt x="0" y="607876"/>
                  <a:pt x="0" y="730562"/>
                </a:cubicBezTo>
                <a:cubicBezTo>
                  <a:pt x="0" y="824234"/>
                  <a:pt x="31205" y="898426"/>
                  <a:pt x="93614" y="953137"/>
                </a:cubicBezTo>
                <a:cubicBezTo>
                  <a:pt x="178490" y="1028573"/>
                  <a:pt x="319535" y="1066290"/>
                  <a:pt x="516750" y="1066290"/>
                </a:cubicBezTo>
                <a:cubicBezTo>
                  <a:pt x="596633" y="1066290"/>
                  <a:pt x="668403" y="1055721"/>
                  <a:pt x="732061" y="1034582"/>
                </a:cubicBezTo>
                <a:cubicBezTo>
                  <a:pt x="795719" y="1013444"/>
                  <a:pt x="830045" y="994793"/>
                  <a:pt x="835038" y="978628"/>
                </a:cubicBezTo>
                <a:cubicBezTo>
                  <a:pt x="840029" y="962463"/>
                  <a:pt x="842526" y="950650"/>
                  <a:pt x="842526" y="943190"/>
                </a:cubicBezTo>
                <a:cubicBezTo>
                  <a:pt x="842526" y="924953"/>
                  <a:pt x="833788" y="909617"/>
                  <a:pt x="816314" y="897183"/>
                </a:cubicBezTo>
                <a:cubicBezTo>
                  <a:pt x="796343" y="888064"/>
                  <a:pt x="783861" y="883505"/>
                  <a:pt x="778868" y="883505"/>
                </a:cubicBezTo>
                <a:cubicBezTo>
                  <a:pt x="766387" y="883505"/>
                  <a:pt x="751408" y="886406"/>
                  <a:pt x="733933" y="892209"/>
                </a:cubicBezTo>
                <a:cubicBezTo>
                  <a:pt x="698984" y="903814"/>
                  <a:pt x="662163" y="912104"/>
                  <a:pt x="623470" y="917078"/>
                </a:cubicBezTo>
                <a:cubicBezTo>
                  <a:pt x="584775" y="922052"/>
                  <a:pt x="544209" y="924538"/>
                  <a:pt x="501771" y="924538"/>
                </a:cubicBezTo>
                <a:cubicBezTo>
                  <a:pt x="379448" y="924538"/>
                  <a:pt x="287083" y="902156"/>
                  <a:pt x="224673" y="857393"/>
                </a:cubicBezTo>
                <a:cubicBezTo>
                  <a:pt x="174746" y="821747"/>
                  <a:pt x="149783" y="776983"/>
                  <a:pt x="149783" y="723101"/>
                </a:cubicBezTo>
                <a:cubicBezTo>
                  <a:pt x="149783" y="636061"/>
                  <a:pt x="190972" y="563527"/>
                  <a:pt x="273352" y="505500"/>
                </a:cubicBezTo>
                <a:cubicBezTo>
                  <a:pt x="373207" y="435038"/>
                  <a:pt x="516750" y="399808"/>
                  <a:pt x="703977" y="399808"/>
                </a:cubicBezTo>
                <a:cubicBezTo>
                  <a:pt x="841277" y="399808"/>
                  <a:pt x="967345" y="425091"/>
                  <a:pt x="1082179" y="475657"/>
                </a:cubicBezTo>
                <a:cubicBezTo>
                  <a:pt x="1162062" y="511303"/>
                  <a:pt x="1182504" y="493654"/>
                  <a:pt x="1377999" y="662173"/>
                </a:cubicBezTo>
                <a:cubicBezTo>
                  <a:pt x="1573495" y="830692"/>
                  <a:pt x="1677817" y="1169769"/>
                  <a:pt x="2255150" y="1486770"/>
                </a:cubicBezTo>
                <a:cubicBezTo>
                  <a:pt x="2832484" y="1803770"/>
                  <a:pt x="3659058" y="1848042"/>
                  <a:pt x="4225315" y="1804522"/>
                </a:cubicBezTo>
                <a:cubicBezTo>
                  <a:pt x="4791573" y="1761001"/>
                  <a:pt x="5472731" y="1432725"/>
                  <a:pt x="5652698" y="1225649"/>
                </a:cubicBezTo>
                <a:cubicBezTo>
                  <a:pt x="5765177" y="1096226"/>
                  <a:pt x="5821982" y="969352"/>
                  <a:pt x="5831277" y="850515"/>
                </a:cubicBezTo>
                <a:close/>
              </a:path>
            </a:pathLst>
          </a:custGeom>
          <a:gradFill>
            <a:gsLst>
              <a:gs pos="0">
                <a:schemeClr val="accent6">
                  <a:lumMod val="20000"/>
                  <a:lumOff val="80000"/>
                  <a:alpha val="47000"/>
                </a:schemeClr>
              </a:gs>
              <a:gs pos="50000">
                <a:srgbClr val="33CCFF">
                  <a:alpha val="0"/>
                </a:srgbClr>
              </a:gs>
              <a:gs pos="95000">
                <a:srgbClr val="C00000">
                  <a:alpha val="88000"/>
                </a:srgbClr>
              </a:gs>
            </a:gsLst>
            <a:path path="rect">
              <a:fillToRect t="100000" r="100000"/>
            </a:path>
          </a:gradFill>
          <a:ln>
            <a:gradFill>
              <a:gsLst>
                <a:gs pos="0">
                  <a:srgbClr val="FBEAC7"/>
                </a:gs>
                <a:gs pos="17999">
                  <a:srgbClr val="FEE7F2"/>
                </a:gs>
                <a:gs pos="36000">
                  <a:srgbClr val="FAC77D"/>
                </a:gs>
                <a:gs pos="61000">
                  <a:srgbClr val="FBA97D"/>
                </a:gs>
                <a:gs pos="82001">
                  <a:srgbClr val="FBD49C"/>
                </a:gs>
                <a:gs pos="100000">
                  <a:srgbClr val="FEE7F2"/>
                </a:gs>
              </a:gsLst>
              <a:lin ang="5400000" scaled="0"/>
            </a:gradFill>
          </a:ln>
          <a:scene3d>
            <a:camera prst="orthographicFront"/>
            <a:lightRig rig="flood"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sp>
        <p:nvSpPr>
          <p:cNvPr id="19" name="Forma libre 6"/>
          <p:cNvSpPr/>
          <p:nvPr/>
        </p:nvSpPr>
        <p:spPr>
          <a:xfrm rot="12572263" flipH="1" flipV="1">
            <a:off x="846086" y="3396846"/>
            <a:ext cx="1860965" cy="958824"/>
          </a:xfrm>
          <a:custGeom>
            <a:avLst/>
            <a:gdLst>
              <a:gd name="connsiteX0" fmla="*/ 5831277 w 5832648"/>
              <a:gd name="connsiteY0" fmla="*/ 850515 h 1818625"/>
              <a:gd name="connsiteX1" fmla="*/ 5798458 w 5832648"/>
              <a:gd name="connsiteY1" fmla="*/ 646474 h 1818625"/>
              <a:gd name="connsiteX2" fmla="*/ 5222804 w 5832648"/>
              <a:gd name="connsiteY2" fmla="*/ 196376 h 1818625"/>
              <a:gd name="connsiteX3" fmla="*/ 3982299 w 5832648"/>
              <a:gd name="connsiteY3" fmla="*/ 5082 h 1818625"/>
              <a:gd name="connsiteX4" fmla="*/ 3094879 w 5832648"/>
              <a:gd name="connsiteY4" fmla="*/ 176611 h 1818625"/>
              <a:gd name="connsiteX5" fmla="*/ 2733529 w 5832648"/>
              <a:gd name="connsiteY5" fmla="*/ 506743 h 1818625"/>
              <a:gd name="connsiteX6" fmla="*/ 2950714 w 5832648"/>
              <a:gd name="connsiteY6" fmla="*/ 811385 h 1818625"/>
              <a:gd name="connsiteX7" fmla="*/ 3639713 w 5832648"/>
              <a:gd name="connsiteY7" fmla="*/ 941947 h 1818625"/>
              <a:gd name="connsiteX8" fmla="*/ 4180801 w 5832648"/>
              <a:gd name="connsiteY8" fmla="*/ 854284 h 1818625"/>
              <a:gd name="connsiteX9" fmla="*/ 4396114 w 5832648"/>
              <a:gd name="connsiteY9" fmla="*/ 650982 h 1818625"/>
              <a:gd name="connsiteX10" fmla="*/ 4276287 w 5832648"/>
              <a:gd name="connsiteY10" fmla="*/ 473171 h 1818625"/>
              <a:gd name="connsiteX11" fmla="*/ 3871875 w 5832648"/>
              <a:gd name="connsiteY11" fmla="*/ 387373 h 1818625"/>
              <a:gd name="connsiteX12" fmla="*/ 3609755 w 5832648"/>
              <a:gd name="connsiteY12" fmla="*/ 430894 h 1818625"/>
              <a:gd name="connsiteX13" fmla="*/ 3516142 w 5832648"/>
              <a:gd name="connsiteY13" fmla="*/ 490578 h 1818625"/>
              <a:gd name="connsiteX14" fmla="*/ 3504909 w 5832648"/>
              <a:gd name="connsiteY14" fmla="*/ 519178 h 1818625"/>
              <a:gd name="connsiteX15" fmla="*/ 3527375 w 5832648"/>
              <a:gd name="connsiteY15" fmla="*/ 529125 h 1818625"/>
              <a:gd name="connsiteX16" fmla="*/ 3572310 w 5832648"/>
              <a:gd name="connsiteY16" fmla="*/ 524152 h 1818625"/>
              <a:gd name="connsiteX17" fmla="*/ 3617245 w 5832648"/>
              <a:gd name="connsiteY17" fmla="*/ 519178 h 1818625"/>
              <a:gd name="connsiteX18" fmla="*/ 3782006 w 5832648"/>
              <a:gd name="connsiteY18" fmla="*/ 511717 h 1818625"/>
              <a:gd name="connsiteX19" fmla="*/ 3982340 w 5832648"/>
              <a:gd name="connsiteY19" fmla="*/ 550885 h 1818625"/>
              <a:gd name="connsiteX20" fmla="*/ 4066592 w 5832648"/>
              <a:gd name="connsiteY20" fmla="*/ 636061 h 1818625"/>
              <a:gd name="connsiteX21" fmla="*/ 3924299 w 5832648"/>
              <a:gd name="connsiteY21" fmla="*/ 764135 h 1818625"/>
              <a:gd name="connsiteX22" fmla="*/ 3572310 w 5832648"/>
              <a:gd name="connsiteY22" fmla="*/ 815116 h 1818625"/>
              <a:gd name="connsiteX23" fmla="*/ 3081773 w 5832648"/>
              <a:gd name="connsiteY23" fmla="*/ 711910 h 1818625"/>
              <a:gd name="connsiteX24" fmla="*/ 2928246 w 5832648"/>
              <a:gd name="connsiteY24" fmla="*/ 496796 h 1818625"/>
              <a:gd name="connsiteX25" fmla="*/ 3212832 w 5832648"/>
              <a:gd name="connsiteY25" fmla="*/ 219509 h 1818625"/>
              <a:gd name="connsiteX26" fmla="*/ 3961744 w 5832648"/>
              <a:gd name="connsiteY26" fmla="*/ 96409 h 1818625"/>
              <a:gd name="connsiteX27" fmla="*/ 4897885 w 5832648"/>
              <a:gd name="connsiteY27" fmla="*/ 281681 h 1818625"/>
              <a:gd name="connsiteX28" fmla="*/ 5212428 w 5832648"/>
              <a:gd name="connsiteY28" fmla="*/ 675851 h 1818625"/>
              <a:gd name="connsiteX29" fmla="*/ 4778058 w 5832648"/>
              <a:gd name="connsiteY29" fmla="*/ 1074994 h 1818625"/>
              <a:gd name="connsiteX30" fmla="*/ 3662179 w 5832648"/>
              <a:gd name="connsiteY30" fmla="*/ 1247832 h 1818625"/>
              <a:gd name="connsiteX31" fmla="*/ 3025604 w 5832648"/>
              <a:gd name="connsiteY31" fmla="*/ 1190634 h 1818625"/>
              <a:gd name="connsiteX32" fmla="*/ 2565024 w 5832648"/>
              <a:gd name="connsiteY32" fmla="*/ 1037691 h 1818625"/>
              <a:gd name="connsiteX33" fmla="*/ 2186822 w 5832648"/>
              <a:gd name="connsiteY33" fmla="*/ 822576 h 1818625"/>
              <a:gd name="connsiteX34" fmla="*/ 1658840 w 5832648"/>
              <a:gd name="connsiteY34" fmla="*/ 455763 h 1818625"/>
              <a:gd name="connsiteX35" fmla="*/ 891205 w 5832648"/>
              <a:gd name="connsiteY35" fmla="*/ 270490 h 1818625"/>
              <a:gd name="connsiteX36" fmla="*/ 209696 w 5832648"/>
              <a:gd name="connsiteY36" fmla="*/ 418459 h 1818625"/>
              <a:gd name="connsiteX37" fmla="*/ 0 w 5832648"/>
              <a:gd name="connsiteY37" fmla="*/ 730562 h 1818625"/>
              <a:gd name="connsiteX38" fmla="*/ 93614 w 5832648"/>
              <a:gd name="connsiteY38" fmla="*/ 953137 h 1818625"/>
              <a:gd name="connsiteX39" fmla="*/ 516750 w 5832648"/>
              <a:gd name="connsiteY39" fmla="*/ 1066290 h 1818625"/>
              <a:gd name="connsiteX40" fmla="*/ 732061 w 5832648"/>
              <a:gd name="connsiteY40" fmla="*/ 1034582 h 1818625"/>
              <a:gd name="connsiteX41" fmla="*/ 835038 w 5832648"/>
              <a:gd name="connsiteY41" fmla="*/ 978628 h 1818625"/>
              <a:gd name="connsiteX42" fmla="*/ 842526 w 5832648"/>
              <a:gd name="connsiteY42" fmla="*/ 943190 h 1818625"/>
              <a:gd name="connsiteX43" fmla="*/ 816314 w 5832648"/>
              <a:gd name="connsiteY43" fmla="*/ 897183 h 1818625"/>
              <a:gd name="connsiteX44" fmla="*/ 778868 w 5832648"/>
              <a:gd name="connsiteY44" fmla="*/ 883505 h 1818625"/>
              <a:gd name="connsiteX45" fmla="*/ 733933 w 5832648"/>
              <a:gd name="connsiteY45" fmla="*/ 892209 h 1818625"/>
              <a:gd name="connsiteX46" fmla="*/ 623470 w 5832648"/>
              <a:gd name="connsiteY46" fmla="*/ 917078 h 1818625"/>
              <a:gd name="connsiteX47" fmla="*/ 501771 w 5832648"/>
              <a:gd name="connsiteY47" fmla="*/ 924538 h 1818625"/>
              <a:gd name="connsiteX48" fmla="*/ 224673 w 5832648"/>
              <a:gd name="connsiteY48" fmla="*/ 857393 h 1818625"/>
              <a:gd name="connsiteX49" fmla="*/ 149783 w 5832648"/>
              <a:gd name="connsiteY49" fmla="*/ 723101 h 1818625"/>
              <a:gd name="connsiteX50" fmla="*/ 273352 w 5832648"/>
              <a:gd name="connsiteY50" fmla="*/ 505500 h 1818625"/>
              <a:gd name="connsiteX51" fmla="*/ 703977 w 5832648"/>
              <a:gd name="connsiteY51" fmla="*/ 399808 h 1818625"/>
              <a:gd name="connsiteX52" fmla="*/ 1082179 w 5832648"/>
              <a:gd name="connsiteY52" fmla="*/ 475657 h 1818625"/>
              <a:gd name="connsiteX53" fmla="*/ 1377999 w 5832648"/>
              <a:gd name="connsiteY53" fmla="*/ 662173 h 1818625"/>
              <a:gd name="connsiteX54" fmla="*/ 2255150 w 5832648"/>
              <a:gd name="connsiteY54" fmla="*/ 1486770 h 1818625"/>
              <a:gd name="connsiteX55" fmla="*/ 4225315 w 5832648"/>
              <a:gd name="connsiteY55" fmla="*/ 1804522 h 1818625"/>
              <a:gd name="connsiteX56" fmla="*/ 5652698 w 5832648"/>
              <a:gd name="connsiteY56" fmla="*/ 1225649 h 1818625"/>
              <a:gd name="connsiteX57" fmla="*/ 5831277 w 5832648"/>
              <a:gd name="connsiteY57" fmla="*/ 850515 h 1818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Lst>
            <a:rect l="l" t="t" r="r" b="b"/>
            <a:pathLst>
              <a:path w="5832648" h="1818625">
                <a:moveTo>
                  <a:pt x="5831277" y="850515"/>
                </a:moveTo>
                <a:cubicBezTo>
                  <a:pt x="5836853" y="779212"/>
                  <a:pt x="5825326" y="710803"/>
                  <a:pt x="5798458" y="646474"/>
                </a:cubicBezTo>
                <a:cubicBezTo>
                  <a:pt x="5726809" y="474929"/>
                  <a:pt x="5525497" y="303274"/>
                  <a:pt x="5222804" y="196376"/>
                </a:cubicBezTo>
                <a:cubicBezTo>
                  <a:pt x="4920110" y="89477"/>
                  <a:pt x="4583626" y="-25754"/>
                  <a:pt x="3982299" y="5082"/>
                </a:cubicBezTo>
                <a:cubicBezTo>
                  <a:pt x="3380973" y="35917"/>
                  <a:pt x="3303007" y="93000"/>
                  <a:pt x="3094879" y="176611"/>
                </a:cubicBezTo>
                <a:cubicBezTo>
                  <a:pt x="2886750" y="260221"/>
                  <a:pt x="2733529" y="378255"/>
                  <a:pt x="2733529" y="506743"/>
                </a:cubicBezTo>
                <a:cubicBezTo>
                  <a:pt x="2733529" y="631916"/>
                  <a:pt x="2805923" y="733463"/>
                  <a:pt x="2950714" y="811385"/>
                </a:cubicBezTo>
                <a:cubicBezTo>
                  <a:pt x="3112977" y="898426"/>
                  <a:pt x="3342644" y="941947"/>
                  <a:pt x="3639713" y="941947"/>
                </a:cubicBezTo>
                <a:cubicBezTo>
                  <a:pt x="3856896" y="941947"/>
                  <a:pt x="4037260" y="912726"/>
                  <a:pt x="4180801" y="854284"/>
                </a:cubicBezTo>
                <a:cubicBezTo>
                  <a:pt x="4324343" y="795842"/>
                  <a:pt x="4396114" y="728075"/>
                  <a:pt x="4396114" y="650982"/>
                </a:cubicBezTo>
                <a:cubicBezTo>
                  <a:pt x="4396114" y="580520"/>
                  <a:pt x="4356172" y="521250"/>
                  <a:pt x="4276287" y="473171"/>
                </a:cubicBezTo>
                <a:cubicBezTo>
                  <a:pt x="4181426" y="415972"/>
                  <a:pt x="4046622" y="387373"/>
                  <a:pt x="3871875" y="387373"/>
                </a:cubicBezTo>
                <a:cubicBezTo>
                  <a:pt x="3767027" y="387373"/>
                  <a:pt x="3679654" y="401880"/>
                  <a:pt x="3609755" y="430894"/>
                </a:cubicBezTo>
                <a:cubicBezTo>
                  <a:pt x="3554835" y="453275"/>
                  <a:pt x="3523631" y="473171"/>
                  <a:pt x="3516142" y="490578"/>
                </a:cubicBezTo>
                <a:cubicBezTo>
                  <a:pt x="3508652" y="507987"/>
                  <a:pt x="3504909" y="517520"/>
                  <a:pt x="3504909" y="519178"/>
                </a:cubicBezTo>
                <a:cubicBezTo>
                  <a:pt x="3504909" y="525809"/>
                  <a:pt x="3512397" y="529125"/>
                  <a:pt x="3527375" y="529125"/>
                </a:cubicBezTo>
                <a:lnTo>
                  <a:pt x="3572310" y="524152"/>
                </a:lnTo>
                <a:cubicBezTo>
                  <a:pt x="3577303" y="523322"/>
                  <a:pt x="3592282" y="521664"/>
                  <a:pt x="3617245" y="519178"/>
                </a:cubicBezTo>
                <a:cubicBezTo>
                  <a:pt x="3667172" y="514204"/>
                  <a:pt x="3722092" y="511717"/>
                  <a:pt x="3782006" y="511717"/>
                </a:cubicBezTo>
                <a:cubicBezTo>
                  <a:pt x="3859394" y="511717"/>
                  <a:pt x="3926171" y="524773"/>
                  <a:pt x="3982340" y="550885"/>
                </a:cubicBezTo>
                <a:cubicBezTo>
                  <a:pt x="4038508" y="576998"/>
                  <a:pt x="4066592" y="605389"/>
                  <a:pt x="4066592" y="636061"/>
                </a:cubicBezTo>
                <a:cubicBezTo>
                  <a:pt x="4066592" y="687456"/>
                  <a:pt x="4019161" y="730148"/>
                  <a:pt x="3924299" y="764135"/>
                </a:cubicBezTo>
                <a:cubicBezTo>
                  <a:pt x="3829437" y="798122"/>
                  <a:pt x="3712108" y="815116"/>
                  <a:pt x="3572310" y="815116"/>
                </a:cubicBezTo>
                <a:cubicBezTo>
                  <a:pt x="3362616" y="815116"/>
                  <a:pt x="3199103" y="780714"/>
                  <a:pt x="3081773" y="711910"/>
                </a:cubicBezTo>
                <a:cubicBezTo>
                  <a:pt x="2979422" y="652226"/>
                  <a:pt x="2928246" y="580520"/>
                  <a:pt x="2928246" y="496796"/>
                </a:cubicBezTo>
                <a:cubicBezTo>
                  <a:pt x="2928246" y="389860"/>
                  <a:pt x="3023108" y="297431"/>
                  <a:pt x="3212832" y="219509"/>
                </a:cubicBezTo>
                <a:cubicBezTo>
                  <a:pt x="3412542" y="137442"/>
                  <a:pt x="3662179" y="96409"/>
                  <a:pt x="3961744" y="96409"/>
                </a:cubicBezTo>
                <a:cubicBezTo>
                  <a:pt x="4351179" y="96409"/>
                  <a:pt x="4663226" y="158167"/>
                  <a:pt x="4897885" y="281681"/>
                </a:cubicBezTo>
                <a:cubicBezTo>
                  <a:pt x="5107580" y="391933"/>
                  <a:pt x="5212428" y="523322"/>
                  <a:pt x="5212428" y="675851"/>
                </a:cubicBezTo>
                <a:cubicBezTo>
                  <a:pt x="5212428" y="830866"/>
                  <a:pt x="5067639" y="963914"/>
                  <a:pt x="4778058" y="1074994"/>
                </a:cubicBezTo>
                <a:cubicBezTo>
                  <a:pt x="4478494" y="1190219"/>
                  <a:pt x="4106535" y="1247832"/>
                  <a:pt x="3662179" y="1247832"/>
                </a:cubicBezTo>
                <a:cubicBezTo>
                  <a:pt x="3420031" y="1247832"/>
                  <a:pt x="3207841" y="1228766"/>
                  <a:pt x="3025604" y="1190634"/>
                </a:cubicBezTo>
                <a:cubicBezTo>
                  <a:pt x="2865837" y="1157475"/>
                  <a:pt x="2712310" y="1106495"/>
                  <a:pt x="2565024" y="1037691"/>
                </a:cubicBezTo>
                <a:cubicBezTo>
                  <a:pt x="2462672" y="990440"/>
                  <a:pt x="2336606" y="918736"/>
                  <a:pt x="2186822" y="822576"/>
                </a:cubicBezTo>
                <a:lnTo>
                  <a:pt x="1658840" y="455763"/>
                </a:lnTo>
                <a:cubicBezTo>
                  <a:pt x="1441655" y="332248"/>
                  <a:pt x="1185777" y="270490"/>
                  <a:pt x="891205" y="270490"/>
                </a:cubicBezTo>
                <a:cubicBezTo>
                  <a:pt x="599130" y="270490"/>
                  <a:pt x="371959" y="319813"/>
                  <a:pt x="209696" y="418459"/>
                </a:cubicBezTo>
                <a:cubicBezTo>
                  <a:pt x="69898" y="503842"/>
                  <a:pt x="0" y="607876"/>
                  <a:pt x="0" y="730562"/>
                </a:cubicBezTo>
                <a:cubicBezTo>
                  <a:pt x="0" y="824234"/>
                  <a:pt x="31205" y="898426"/>
                  <a:pt x="93614" y="953137"/>
                </a:cubicBezTo>
                <a:cubicBezTo>
                  <a:pt x="178490" y="1028573"/>
                  <a:pt x="319535" y="1066290"/>
                  <a:pt x="516750" y="1066290"/>
                </a:cubicBezTo>
                <a:cubicBezTo>
                  <a:pt x="596633" y="1066290"/>
                  <a:pt x="668403" y="1055721"/>
                  <a:pt x="732061" y="1034582"/>
                </a:cubicBezTo>
                <a:cubicBezTo>
                  <a:pt x="795719" y="1013444"/>
                  <a:pt x="830045" y="994793"/>
                  <a:pt x="835038" y="978628"/>
                </a:cubicBezTo>
                <a:cubicBezTo>
                  <a:pt x="840029" y="962463"/>
                  <a:pt x="842526" y="950650"/>
                  <a:pt x="842526" y="943190"/>
                </a:cubicBezTo>
                <a:cubicBezTo>
                  <a:pt x="842526" y="924953"/>
                  <a:pt x="833788" y="909617"/>
                  <a:pt x="816314" y="897183"/>
                </a:cubicBezTo>
                <a:cubicBezTo>
                  <a:pt x="796343" y="888064"/>
                  <a:pt x="783861" y="883505"/>
                  <a:pt x="778868" y="883505"/>
                </a:cubicBezTo>
                <a:cubicBezTo>
                  <a:pt x="766387" y="883505"/>
                  <a:pt x="751408" y="886406"/>
                  <a:pt x="733933" y="892209"/>
                </a:cubicBezTo>
                <a:cubicBezTo>
                  <a:pt x="698984" y="903814"/>
                  <a:pt x="662163" y="912104"/>
                  <a:pt x="623470" y="917078"/>
                </a:cubicBezTo>
                <a:cubicBezTo>
                  <a:pt x="584775" y="922052"/>
                  <a:pt x="544209" y="924538"/>
                  <a:pt x="501771" y="924538"/>
                </a:cubicBezTo>
                <a:cubicBezTo>
                  <a:pt x="379448" y="924538"/>
                  <a:pt x="287083" y="902156"/>
                  <a:pt x="224673" y="857393"/>
                </a:cubicBezTo>
                <a:cubicBezTo>
                  <a:pt x="174746" y="821747"/>
                  <a:pt x="149783" y="776983"/>
                  <a:pt x="149783" y="723101"/>
                </a:cubicBezTo>
                <a:cubicBezTo>
                  <a:pt x="149783" y="636061"/>
                  <a:pt x="190972" y="563527"/>
                  <a:pt x="273352" y="505500"/>
                </a:cubicBezTo>
                <a:cubicBezTo>
                  <a:pt x="373207" y="435038"/>
                  <a:pt x="516750" y="399808"/>
                  <a:pt x="703977" y="399808"/>
                </a:cubicBezTo>
                <a:cubicBezTo>
                  <a:pt x="841277" y="399808"/>
                  <a:pt x="967345" y="425091"/>
                  <a:pt x="1082179" y="475657"/>
                </a:cubicBezTo>
                <a:cubicBezTo>
                  <a:pt x="1162062" y="511303"/>
                  <a:pt x="1182504" y="493654"/>
                  <a:pt x="1377999" y="662173"/>
                </a:cubicBezTo>
                <a:cubicBezTo>
                  <a:pt x="1573495" y="830692"/>
                  <a:pt x="1677817" y="1169769"/>
                  <a:pt x="2255150" y="1486770"/>
                </a:cubicBezTo>
                <a:cubicBezTo>
                  <a:pt x="2832484" y="1803770"/>
                  <a:pt x="3659058" y="1848042"/>
                  <a:pt x="4225315" y="1804522"/>
                </a:cubicBezTo>
                <a:cubicBezTo>
                  <a:pt x="4791573" y="1761001"/>
                  <a:pt x="5472731" y="1432725"/>
                  <a:pt x="5652698" y="1225649"/>
                </a:cubicBezTo>
                <a:cubicBezTo>
                  <a:pt x="5765177" y="1096226"/>
                  <a:pt x="5821982" y="969352"/>
                  <a:pt x="5831277" y="850515"/>
                </a:cubicBezTo>
                <a:close/>
              </a:path>
            </a:pathLst>
          </a:custGeom>
          <a:gradFill>
            <a:gsLst>
              <a:gs pos="0">
                <a:schemeClr val="accent6">
                  <a:lumMod val="20000"/>
                  <a:lumOff val="80000"/>
                  <a:alpha val="47000"/>
                </a:schemeClr>
              </a:gs>
              <a:gs pos="50000">
                <a:srgbClr val="33CCFF">
                  <a:alpha val="0"/>
                </a:srgbClr>
              </a:gs>
              <a:gs pos="95000">
                <a:srgbClr val="C00000">
                  <a:alpha val="88000"/>
                </a:srgbClr>
              </a:gs>
            </a:gsLst>
            <a:path path="rect">
              <a:fillToRect t="100000" r="100000"/>
            </a:path>
          </a:gradFill>
          <a:ln>
            <a:gradFill>
              <a:gsLst>
                <a:gs pos="0">
                  <a:srgbClr val="FBEAC7"/>
                </a:gs>
                <a:gs pos="17999">
                  <a:srgbClr val="FEE7F2"/>
                </a:gs>
                <a:gs pos="36000">
                  <a:srgbClr val="FAC77D"/>
                </a:gs>
                <a:gs pos="61000">
                  <a:srgbClr val="FBA97D"/>
                </a:gs>
                <a:gs pos="82001">
                  <a:srgbClr val="FBD49C"/>
                </a:gs>
                <a:gs pos="100000">
                  <a:srgbClr val="FEE7F2"/>
                </a:gs>
              </a:gsLst>
              <a:lin ang="5400000" scaled="0"/>
            </a:gradFill>
          </a:ln>
          <a:scene3d>
            <a:camera prst="orthographicFront"/>
            <a:lightRig rig="flood"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sp>
        <p:nvSpPr>
          <p:cNvPr id="20" name="Forma libre 6"/>
          <p:cNvSpPr/>
          <p:nvPr/>
        </p:nvSpPr>
        <p:spPr>
          <a:xfrm rot="12572263" flipH="1" flipV="1">
            <a:off x="1710181" y="2820782"/>
            <a:ext cx="1860965" cy="958824"/>
          </a:xfrm>
          <a:custGeom>
            <a:avLst/>
            <a:gdLst>
              <a:gd name="connsiteX0" fmla="*/ 5831277 w 5832648"/>
              <a:gd name="connsiteY0" fmla="*/ 850515 h 1818625"/>
              <a:gd name="connsiteX1" fmla="*/ 5798458 w 5832648"/>
              <a:gd name="connsiteY1" fmla="*/ 646474 h 1818625"/>
              <a:gd name="connsiteX2" fmla="*/ 5222804 w 5832648"/>
              <a:gd name="connsiteY2" fmla="*/ 196376 h 1818625"/>
              <a:gd name="connsiteX3" fmla="*/ 3982299 w 5832648"/>
              <a:gd name="connsiteY3" fmla="*/ 5082 h 1818625"/>
              <a:gd name="connsiteX4" fmla="*/ 3094879 w 5832648"/>
              <a:gd name="connsiteY4" fmla="*/ 176611 h 1818625"/>
              <a:gd name="connsiteX5" fmla="*/ 2733529 w 5832648"/>
              <a:gd name="connsiteY5" fmla="*/ 506743 h 1818625"/>
              <a:gd name="connsiteX6" fmla="*/ 2950714 w 5832648"/>
              <a:gd name="connsiteY6" fmla="*/ 811385 h 1818625"/>
              <a:gd name="connsiteX7" fmla="*/ 3639713 w 5832648"/>
              <a:gd name="connsiteY7" fmla="*/ 941947 h 1818625"/>
              <a:gd name="connsiteX8" fmla="*/ 4180801 w 5832648"/>
              <a:gd name="connsiteY8" fmla="*/ 854284 h 1818625"/>
              <a:gd name="connsiteX9" fmla="*/ 4396114 w 5832648"/>
              <a:gd name="connsiteY9" fmla="*/ 650982 h 1818625"/>
              <a:gd name="connsiteX10" fmla="*/ 4276287 w 5832648"/>
              <a:gd name="connsiteY10" fmla="*/ 473171 h 1818625"/>
              <a:gd name="connsiteX11" fmla="*/ 3871875 w 5832648"/>
              <a:gd name="connsiteY11" fmla="*/ 387373 h 1818625"/>
              <a:gd name="connsiteX12" fmla="*/ 3609755 w 5832648"/>
              <a:gd name="connsiteY12" fmla="*/ 430894 h 1818625"/>
              <a:gd name="connsiteX13" fmla="*/ 3516142 w 5832648"/>
              <a:gd name="connsiteY13" fmla="*/ 490578 h 1818625"/>
              <a:gd name="connsiteX14" fmla="*/ 3504909 w 5832648"/>
              <a:gd name="connsiteY14" fmla="*/ 519178 h 1818625"/>
              <a:gd name="connsiteX15" fmla="*/ 3527375 w 5832648"/>
              <a:gd name="connsiteY15" fmla="*/ 529125 h 1818625"/>
              <a:gd name="connsiteX16" fmla="*/ 3572310 w 5832648"/>
              <a:gd name="connsiteY16" fmla="*/ 524152 h 1818625"/>
              <a:gd name="connsiteX17" fmla="*/ 3617245 w 5832648"/>
              <a:gd name="connsiteY17" fmla="*/ 519178 h 1818625"/>
              <a:gd name="connsiteX18" fmla="*/ 3782006 w 5832648"/>
              <a:gd name="connsiteY18" fmla="*/ 511717 h 1818625"/>
              <a:gd name="connsiteX19" fmla="*/ 3982340 w 5832648"/>
              <a:gd name="connsiteY19" fmla="*/ 550885 h 1818625"/>
              <a:gd name="connsiteX20" fmla="*/ 4066592 w 5832648"/>
              <a:gd name="connsiteY20" fmla="*/ 636061 h 1818625"/>
              <a:gd name="connsiteX21" fmla="*/ 3924299 w 5832648"/>
              <a:gd name="connsiteY21" fmla="*/ 764135 h 1818625"/>
              <a:gd name="connsiteX22" fmla="*/ 3572310 w 5832648"/>
              <a:gd name="connsiteY22" fmla="*/ 815116 h 1818625"/>
              <a:gd name="connsiteX23" fmla="*/ 3081773 w 5832648"/>
              <a:gd name="connsiteY23" fmla="*/ 711910 h 1818625"/>
              <a:gd name="connsiteX24" fmla="*/ 2928246 w 5832648"/>
              <a:gd name="connsiteY24" fmla="*/ 496796 h 1818625"/>
              <a:gd name="connsiteX25" fmla="*/ 3212832 w 5832648"/>
              <a:gd name="connsiteY25" fmla="*/ 219509 h 1818625"/>
              <a:gd name="connsiteX26" fmla="*/ 3961744 w 5832648"/>
              <a:gd name="connsiteY26" fmla="*/ 96409 h 1818625"/>
              <a:gd name="connsiteX27" fmla="*/ 4897885 w 5832648"/>
              <a:gd name="connsiteY27" fmla="*/ 281681 h 1818625"/>
              <a:gd name="connsiteX28" fmla="*/ 5212428 w 5832648"/>
              <a:gd name="connsiteY28" fmla="*/ 675851 h 1818625"/>
              <a:gd name="connsiteX29" fmla="*/ 4778058 w 5832648"/>
              <a:gd name="connsiteY29" fmla="*/ 1074994 h 1818625"/>
              <a:gd name="connsiteX30" fmla="*/ 3662179 w 5832648"/>
              <a:gd name="connsiteY30" fmla="*/ 1247832 h 1818625"/>
              <a:gd name="connsiteX31" fmla="*/ 3025604 w 5832648"/>
              <a:gd name="connsiteY31" fmla="*/ 1190634 h 1818625"/>
              <a:gd name="connsiteX32" fmla="*/ 2565024 w 5832648"/>
              <a:gd name="connsiteY32" fmla="*/ 1037691 h 1818625"/>
              <a:gd name="connsiteX33" fmla="*/ 2186822 w 5832648"/>
              <a:gd name="connsiteY33" fmla="*/ 822576 h 1818625"/>
              <a:gd name="connsiteX34" fmla="*/ 1658840 w 5832648"/>
              <a:gd name="connsiteY34" fmla="*/ 455763 h 1818625"/>
              <a:gd name="connsiteX35" fmla="*/ 891205 w 5832648"/>
              <a:gd name="connsiteY35" fmla="*/ 270490 h 1818625"/>
              <a:gd name="connsiteX36" fmla="*/ 209696 w 5832648"/>
              <a:gd name="connsiteY36" fmla="*/ 418459 h 1818625"/>
              <a:gd name="connsiteX37" fmla="*/ 0 w 5832648"/>
              <a:gd name="connsiteY37" fmla="*/ 730562 h 1818625"/>
              <a:gd name="connsiteX38" fmla="*/ 93614 w 5832648"/>
              <a:gd name="connsiteY38" fmla="*/ 953137 h 1818625"/>
              <a:gd name="connsiteX39" fmla="*/ 516750 w 5832648"/>
              <a:gd name="connsiteY39" fmla="*/ 1066290 h 1818625"/>
              <a:gd name="connsiteX40" fmla="*/ 732061 w 5832648"/>
              <a:gd name="connsiteY40" fmla="*/ 1034582 h 1818625"/>
              <a:gd name="connsiteX41" fmla="*/ 835038 w 5832648"/>
              <a:gd name="connsiteY41" fmla="*/ 978628 h 1818625"/>
              <a:gd name="connsiteX42" fmla="*/ 842526 w 5832648"/>
              <a:gd name="connsiteY42" fmla="*/ 943190 h 1818625"/>
              <a:gd name="connsiteX43" fmla="*/ 816314 w 5832648"/>
              <a:gd name="connsiteY43" fmla="*/ 897183 h 1818625"/>
              <a:gd name="connsiteX44" fmla="*/ 778868 w 5832648"/>
              <a:gd name="connsiteY44" fmla="*/ 883505 h 1818625"/>
              <a:gd name="connsiteX45" fmla="*/ 733933 w 5832648"/>
              <a:gd name="connsiteY45" fmla="*/ 892209 h 1818625"/>
              <a:gd name="connsiteX46" fmla="*/ 623470 w 5832648"/>
              <a:gd name="connsiteY46" fmla="*/ 917078 h 1818625"/>
              <a:gd name="connsiteX47" fmla="*/ 501771 w 5832648"/>
              <a:gd name="connsiteY47" fmla="*/ 924538 h 1818625"/>
              <a:gd name="connsiteX48" fmla="*/ 224673 w 5832648"/>
              <a:gd name="connsiteY48" fmla="*/ 857393 h 1818625"/>
              <a:gd name="connsiteX49" fmla="*/ 149783 w 5832648"/>
              <a:gd name="connsiteY49" fmla="*/ 723101 h 1818625"/>
              <a:gd name="connsiteX50" fmla="*/ 273352 w 5832648"/>
              <a:gd name="connsiteY50" fmla="*/ 505500 h 1818625"/>
              <a:gd name="connsiteX51" fmla="*/ 703977 w 5832648"/>
              <a:gd name="connsiteY51" fmla="*/ 399808 h 1818625"/>
              <a:gd name="connsiteX52" fmla="*/ 1082179 w 5832648"/>
              <a:gd name="connsiteY52" fmla="*/ 475657 h 1818625"/>
              <a:gd name="connsiteX53" fmla="*/ 1377999 w 5832648"/>
              <a:gd name="connsiteY53" fmla="*/ 662173 h 1818625"/>
              <a:gd name="connsiteX54" fmla="*/ 2255150 w 5832648"/>
              <a:gd name="connsiteY54" fmla="*/ 1486770 h 1818625"/>
              <a:gd name="connsiteX55" fmla="*/ 4225315 w 5832648"/>
              <a:gd name="connsiteY55" fmla="*/ 1804522 h 1818625"/>
              <a:gd name="connsiteX56" fmla="*/ 5652698 w 5832648"/>
              <a:gd name="connsiteY56" fmla="*/ 1225649 h 1818625"/>
              <a:gd name="connsiteX57" fmla="*/ 5831277 w 5832648"/>
              <a:gd name="connsiteY57" fmla="*/ 850515 h 1818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Lst>
            <a:rect l="l" t="t" r="r" b="b"/>
            <a:pathLst>
              <a:path w="5832648" h="1818625">
                <a:moveTo>
                  <a:pt x="5831277" y="850515"/>
                </a:moveTo>
                <a:cubicBezTo>
                  <a:pt x="5836853" y="779212"/>
                  <a:pt x="5825326" y="710803"/>
                  <a:pt x="5798458" y="646474"/>
                </a:cubicBezTo>
                <a:cubicBezTo>
                  <a:pt x="5726809" y="474929"/>
                  <a:pt x="5525497" y="303274"/>
                  <a:pt x="5222804" y="196376"/>
                </a:cubicBezTo>
                <a:cubicBezTo>
                  <a:pt x="4920110" y="89477"/>
                  <a:pt x="4583626" y="-25754"/>
                  <a:pt x="3982299" y="5082"/>
                </a:cubicBezTo>
                <a:cubicBezTo>
                  <a:pt x="3380973" y="35917"/>
                  <a:pt x="3303007" y="93000"/>
                  <a:pt x="3094879" y="176611"/>
                </a:cubicBezTo>
                <a:cubicBezTo>
                  <a:pt x="2886750" y="260221"/>
                  <a:pt x="2733529" y="378255"/>
                  <a:pt x="2733529" y="506743"/>
                </a:cubicBezTo>
                <a:cubicBezTo>
                  <a:pt x="2733529" y="631916"/>
                  <a:pt x="2805923" y="733463"/>
                  <a:pt x="2950714" y="811385"/>
                </a:cubicBezTo>
                <a:cubicBezTo>
                  <a:pt x="3112977" y="898426"/>
                  <a:pt x="3342644" y="941947"/>
                  <a:pt x="3639713" y="941947"/>
                </a:cubicBezTo>
                <a:cubicBezTo>
                  <a:pt x="3856896" y="941947"/>
                  <a:pt x="4037260" y="912726"/>
                  <a:pt x="4180801" y="854284"/>
                </a:cubicBezTo>
                <a:cubicBezTo>
                  <a:pt x="4324343" y="795842"/>
                  <a:pt x="4396114" y="728075"/>
                  <a:pt x="4396114" y="650982"/>
                </a:cubicBezTo>
                <a:cubicBezTo>
                  <a:pt x="4396114" y="580520"/>
                  <a:pt x="4356172" y="521250"/>
                  <a:pt x="4276287" y="473171"/>
                </a:cubicBezTo>
                <a:cubicBezTo>
                  <a:pt x="4181426" y="415972"/>
                  <a:pt x="4046622" y="387373"/>
                  <a:pt x="3871875" y="387373"/>
                </a:cubicBezTo>
                <a:cubicBezTo>
                  <a:pt x="3767027" y="387373"/>
                  <a:pt x="3679654" y="401880"/>
                  <a:pt x="3609755" y="430894"/>
                </a:cubicBezTo>
                <a:cubicBezTo>
                  <a:pt x="3554835" y="453275"/>
                  <a:pt x="3523631" y="473171"/>
                  <a:pt x="3516142" y="490578"/>
                </a:cubicBezTo>
                <a:cubicBezTo>
                  <a:pt x="3508652" y="507987"/>
                  <a:pt x="3504909" y="517520"/>
                  <a:pt x="3504909" y="519178"/>
                </a:cubicBezTo>
                <a:cubicBezTo>
                  <a:pt x="3504909" y="525809"/>
                  <a:pt x="3512397" y="529125"/>
                  <a:pt x="3527375" y="529125"/>
                </a:cubicBezTo>
                <a:lnTo>
                  <a:pt x="3572310" y="524152"/>
                </a:lnTo>
                <a:cubicBezTo>
                  <a:pt x="3577303" y="523322"/>
                  <a:pt x="3592282" y="521664"/>
                  <a:pt x="3617245" y="519178"/>
                </a:cubicBezTo>
                <a:cubicBezTo>
                  <a:pt x="3667172" y="514204"/>
                  <a:pt x="3722092" y="511717"/>
                  <a:pt x="3782006" y="511717"/>
                </a:cubicBezTo>
                <a:cubicBezTo>
                  <a:pt x="3859394" y="511717"/>
                  <a:pt x="3926171" y="524773"/>
                  <a:pt x="3982340" y="550885"/>
                </a:cubicBezTo>
                <a:cubicBezTo>
                  <a:pt x="4038508" y="576998"/>
                  <a:pt x="4066592" y="605389"/>
                  <a:pt x="4066592" y="636061"/>
                </a:cubicBezTo>
                <a:cubicBezTo>
                  <a:pt x="4066592" y="687456"/>
                  <a:pt x="4019161" y="730148"/>
                  <a:pt x="3924299" y="764135"/>
                </a:cubicBezTo>
                <a:cubicBezTo>
                  <a:pt x="3829437" y="798122"/>
                  <a:pt x="3712108" y="815116"/>
                  <a:pt x="3572310" y="815116"/>
                </a:cubicBezTo>
                <a:cubicBezTo>
                  <a:pt x="3362616" y="815116"/>
                  <a:pt x="3199103" y="780714"/>
                  <a:pt x="3081773" y="711910"/>
                </a:cubicBezTo>
                <a:cubicBezTo>
                  <a:pt x="2979422" y="652226"/>
                  <a:pt x="2928246" y="580520"/>
                  <a:pt x="2928246" y="496796"/>
                </a:cubicBezTo>
                <a:cubicBezTo>
                  <a:pt x="2928246" y="389860"/>
                  <a:pt x="3023108" y="297431"/>
                  <a:pt x="3212832" y="219509"/>
                </a:cubicBezTo>
                <a:cubicBezTo>
                  <a:pt x="3412542" y="137442"/>
                  <a:pt x="3662179" y="96409"/>
                  <a:pt x="3961744" y="96409"/>
                </a:cubicBezTo>
                <a:cubicBezTo>
                  <a:pt x="4351179" y="96409"/>
                  <a:pt x="4663226" y="158167"/>
                  <a:pt x="4897885" y="281681"/>
                </a:cubicBezTo>
                <a:cubicBezTo>
                  <a:pt x="5107580" y="391933"/>
                  <a:pt x="5212428" y="523322"/>
                  <a:pt x="5212428" y="675851"/>
                </a:cubicBezTo>
                <a:cubicBezTo>
                  <a:pt x="5212428" y="830866"/>
                  <a:pt x="5067639" y="963914"/>
                  <a:pt x="4778058" y="1074994"/>
                </a:cubicBezTo>
                <a:cubicBezTo>
                  <a:pt x="4478494" y="1190219"/>
                  <a:pt x="4106535" y="1247832"/>
                  <a:pt x="3662179" y="1247832"/>
                </a:cubicBezTo>
                <a:cubicBezTo>
                  <a:pt x="3420031" y="1247832"/>
                  <a:pt x="3207841" y="1228766"/>
                  <a:pt x="3025604" y="1190634"/>
                </a:cubicBezTo>
                <a:cubicBezTo>
                  <a:pt x="2865837" y="1157475"/>
                  <a:pt x="2712310" y="1106495"/>
                  <a:pt x="2565024" y="1037691"/>
                </a:cubicBezTo>
                <a:cubicBezTo>
                  <a:pt x="2462672" y="990440"/>
                  <a:pt x="2336606" y="918736"/>
                  <a:pt x="2186822" y="822576"/>
                </a:cubicBezTo>
                <a:lnTo>
                  <a:pt x="1658840" y="455763"/>
                </a:lnTo>
                <a:cubicBezTo>
                  <a:pt x="1441655" y="332248"/>
                  <a:pt x="1185777" y="270490"/>
                  <a:pt x="891205" y="270490"/>
                </a:cubicBezTo>
                <a:cubicBezTo>
                  <a:pt x="599130" y="270490"/>
                  <a:pt x="371959" y="319813"/>
                  <a:pt x="209696" y="418459"/>
                </a:cubicBezTo>
                <a:cubicBezTo>
                  <a:pt x="69898" y="503842"/>
                  <a:pt x="0" y="607876"/>
                  <a:pt x="0" y="730562"/>
                </a:cubicBezTo>
                <a:cubicBezTo>
                  <a:pt x="0" y="824234"/>
                  <a:pt x="31205" y="898426"/>
                  <a:pt x="93614" y="953137"/>
                </a:cubicBezTo>
                <a:cubicBezTo>
                  <a:pt x="178490" y="1028573"/>
                  <a:pt x="319535" y="1066290"/>
                  <a:pt x="516750" y="1066290"/>
                </a:cubicBezTo>
                <a:cubicBezTo>
                  <a:pt x="596633" y="1066290"/>
                  <a:pt x="668403" y="1055721"/>
                  <a:pt x="732061" y="1034582"/>
                </a:cubicBezTo>
                <a:cubicBezTo>
                  <a:pt x="795719" y="1013444"/>
                  <a:pt x="830045" y="994793"/>
                  <a:pt x="835038" y="978628"/>
                </a:cubicBezTo>
                <a:cubicBezTo>
                  <a:pt x="840029" y="962463"/>
                  <a:pt x="842526" y="950650"/>
                  <a:pt x="842526" y="943190"/>
                </a:cubicBezTo>
                <a:cubicBezTo>
                  <a:pt x="842526" y="924953"/>
                  <a:pt x="833788" y="909617"/>
                  <a:pt x="816314" y="897183"/>
                </a:cubicBezTo>
                <a:cubicBezTo>
                  <a:pt x="796343" y="888064"/>
                  <a:pt x="783861" y="883505"/>
                  <a:pt x="778868" y="883505"/>
                </a:cubicBezTo>
                <a:cubicBezTo>
                  <a:pt x="766387" y="883505"/>
                  <a:pt x="751408" y="886406"/>
                  <a:pt x="733933" y="892209"/>
                </a:cubicBezTo>
                <a:cubicBezTo>
                  <a:pt x="698984" y="903814"/>
                  <a:pt x="662163" y="912104"/>
                  <a:pt x="623470" y="917078"/>
                </a:cubicBezTo>
                <a:cubicBezTo>
                  <a:pt x="584775" y="922052"/>
                  <a:pt x="544209" y="924538"/>
                  <a:pt x="501771" y="924538"/>
                </a:cubicBezTo>
                <a:cubicBezTo>
                  <a:pt x="379448" y="924538"/>
                  <a:pt x="287083" y="902156"/>
                  <a:pt x="224673" y="857393"/>
                </a:cubicBezTo>
                <a:cubicBezTo>
                  <a:pt x="174746" y="821747"/>
                  <a:pt x="149783" y="776983"/>
                  <a:pt x="149783" y="723101"/>
                </a:cubicBezTo>
                <a:cubicBezTo>
                  <a:pt x="149783" y="636061"/>
                  <a:pt x="190972" y="563527"/>
                  <a:pt x="273352" y="505500"/>
                </a:cubicBezTo>
                <a:cubicBezTo>
                  <a:pt x="373207" y="435038"/>
                  <a:pt x="516750" y="399808"/>
                  <a:pt x="703977" y="399808"/>
                </a:cubicBezTo>
                <a:cubicBezTo>
                  <a:pt x="841277" y="399808"/>
                  <a:pt x="967345" y="425091"/>
                  <a:pt x="1082179" y="475657"/>
                </a:cubicBezTo>
                <a:cubicBezTo>
                  <a:pt x="1162062" y="511303"/>
                  <a:pt x="1182504" y="493654"/>
                  <a:pt x="1377999" y="662173"/>
                </a:cubicBezTo>
                <a:cubicBezTo>
                  <a:pt x="1573495" y="830692"/>
                  <a:pt x="1677817" y="1169769"/>
                  <a:pt x="2255150" y="1486770"/>
                </a:cubicBezTo>
                <a:cubicBezTo>
                  <a:pt x="2832484" y="1803770"/>
                  <a:pt x="3659058" y="1848042"/>
                  <a:pt x="4225315" y="1804522"/>
                </a:cubicBezTo>
                <a:cubicBezTo>
                  <a:pt x="4791573" y="1761001"/>
                  <a:pt x="5472731" y="1432725"/>
                  <a:pt x="5652698" y="1225649"/>
                </a:cubicBezTo>
                <a:cubicBezTo>
                  <a:pt x="5765177" y="1096226"/>
                  <a:pt x="5821982" y="969352"/>
                  <a:pt x="5831277" y="850515"/>
                </a:cubicBezTo>
                <a:close/>
              </a:path>
            </a:pathLst>
          </a:custGeom>
          <a:gradFill>
            <a:gsLst>
              <a:gs pos="0">
                <a:schemeClr val="accent6">
                  <a:lumMod val="20000"/>
                  <a:lumOff val="80000"/>
                  <a:alpha val="47000"/>
                </a:schemeClr>
              </a:gs>
              <a:gs pos="50000">
                <a:srgbClr val="33CCFF">
                  <a:alpha val="0"/>
                </a:srgbClr>
              </a:gs>
              <a:gs pos="95000">
                <a:srgbClr val="C00000">
                  <a:alpha val="88000"/>
                </a:srgbClr>
              </a:gs>
            </a:gsLst>
            <a:path path="rect">
              <a:fillToRect t="100000" r="100000"/>
            </a:path>
          </a:gradFill>
          <a:ln>
            <a:gradFill>
              <a:gsLst>
                <a:gs pos="0">
                  <a:srgbClr val="FBEAC7"/>
                </a:gs>
                <a:gs pos="17999">
                  <a:srgbClr val="FEE7F2"/>
                </a:gs>
                <a:gs pos="36000">
                  <a:srgbClr val="FAC77D"/>
                </a:gs>
                <a:gs pos="61000">
                  <a:srgbClr val="FBA97D"/>
                </a:gs>
                <a:gs pos="82001">
                  <a:srgbClr val="FBD49C"/>
                </a:gs>
                <a:gs pos="100000">
                  <a:srgbClr val="FEE7F2"/>
                </a:gs>
              </a:gsLst>
              <a:lin ang="5400000" scaled="0"/>
            </a:gradFill>
          </a:ln>
          <a:scene3d>
            <a:camera prst="orthographicFront"/>
            <a:lightRig rig="flood"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sp>
        <p:nvSpPr>
          <p:cNvPr id="21" name="Forma libre 6"/>
          <p:cNvSpPr/>
          <p:nvPr/>
        </p:nvSpPr>
        <p:spPr>
          <a:xfrm rot="12572263" flipH="1" flipV="1">
            <a:off x="2646285" y="2244718"/>
            <a:ext cx="1860965" cy="958824"/>
          </a:xfrm>
          <a:custGeom>
            <a:avLst/>
            <a:gdLst>
              <a:gd name="connsiteX0" fmla="*/ 5831277 w 5832648"/>
              <a:gd name="connsiteY0" fmla="*/ 850515 h 1818625"/>
              <a:gd name="connsiteX1" fmla="*/ 5798458 w 5832648"/>
              <a:gd name="connsiteY1" fmla="*/ 646474 h 1818625"/>
              <a:gd name="connsiteX2" fmla="*/ 5222804 w 5832648"/>
              <a:gd name="connsiteY2" fmla="*/ 196376 h 1818625"/>
              <a:gd name="connsiteX3" fmla="*/ 3982299 w 5832648"/>
              <a:gd name="connsiteY3" fmla="*/ 5082 h 1818625"/>
              <a:gd name="connsiteX4" fmla="*/ 3094879 w 5832648"/>
              <a:gd name="connsiteY4" fmla="*/ 176611 h 1818625"/>
              <a:gd name="connsiteX5" fmla="*/ 2733529 w 5832648"/>
              <a:gd name="connsiteY5" fmla="*/ 506743 h 1818625"/>
              <a:gd name="connsiteX6" fmla="*/ 2950714 w 5832648"/>
              <a:gd name="connsiteY6" fmla="*/ 811385 h 1818625"/>
              <a:gd name="connsiteX7" fmla="*/ 3639713 w 5832648"/>
              <a:gd name="connsiteY7" fmla="*/ 941947 h 1818625"/>
              <a:gd name="connsiteX8" fmla="*/ 4180801 w 5832648"/>
              <a:gd name="connsiteY8" fmla="*/ 854284 h 1818625"/>
              <a:gd name="connsiteX9" fmla="*/ 4396114 w 5832648"/>
              <a:gd name="connsiteY9" fmla="*/ 650982 h 1818625"/>
              <a:gd name="connsiteX10" fmla="*/ 4276287 w 5832648"/>
              <a:gd name="connsiteY10" fmla="*/ 473171 h 1818625"/>
              <a:gd name="connsiteX11" fmla="*/ 3871875 w 5832648"/>
              <a:gd name="connsiteY11" fmla="*/ 387373 h 1818625"/>
              <a:gd name="connsiteX12" fmla="*/ 3609755 w 5832648"/>
              <a:gd name="connsiteY12" fmla="*/ 430894 h 1818625"/>
              <a:gd name="connsiteX13" fmla="*/ 3516142 w 5832648"/>
              <a:gd name="connsiteY13" fmla="*/ 490578 h 1818625"/>
              <a:gd name="connsiteX14" fmla="*/ 3504909 w 5832648"/>
              <a:gd name="connsiteY14" fmla="*/ 519178 h 1818625"/>
              <a:gd name="connsiteX15" fmla="*/ 3527375 w 5832648"/>
              <a:gd name="connsiteY15" fmla="*/ 529125 h 1818625"/>
              <a:gd name="connsiteX16" fmla="*/ 3572310 w 5832648"/>
              <a:gd name="connsiteY16" fmla="*/ 524152 h 1818625"/>
              <a:gd name="connsiteX17" fmla="*/ 3617245 w 5832648"/>
              <a:gd name="connsiteY17" fmla="*/ 519178 h 1818625"/>
              <a:gd name="connsiteX18" fmla="*/ 3782006 w 5832648"/>
              <a:gd name="connsiteY18" fmla="*/ 511717 h 1818625"/>
              <a:gd name="connsiteX19" fmla="*/ 3982340 w 5832648"/>
              <a:gd name="connsiteY19" fmla="*/ 550885 h 1818625"/>
              <a:gd name="connsiteX20" fmla="*/ 4066592 w 5832648"/>
              <a:gd name="connsiteY20" fmla="*/ 636061 h 1818625"/>
              <a:gd name="connsiteX21" fmla="*/ 3924299 w 5832648"/>
              <a:gd name="connsiteY21" fmla="*/ 764135 h 1818625"/>
              <a:gd name="connsiteX22" fmla="*/ 3572310 w 5832648"/>
              <a:gd name="connsiteY22" fmla="*/ 815116 h 1818625"/>
              <a:gd name="connsiteX23" fmla="*/ 3081773 w 5832648"/>
              <a:gd name="connsiteY23" fmla="*/ 711910 h 1818625"/>
              <a:gd name="connsiteX24" fmla="*/ 2928246 w 5832648"/>
              <a:gd name="connsiteY24" fmla="*/ 496796 h 1818625"/>
              <a:gd name="connsiteX25" fmla="*/ 3212832 w 5832648"/>
              <a:gd name="connsiteY25" fmla="*/ 219509 h 1818625"/>
              <a:gd name="connsiteX26" fmla="*/ 3961744 w 5832648"/>
              <a:gd name="connsiteY26" fmla="*/ 96409 h 1818625"/>
              <a:gd name="connsiteX27" fmla="*/ 4897885 w 5832648"/>
              <a:gd name="connsiteY27" fmla="*/ 281681 h 1818625"/>
              <a:gd name="connsiteX28" fmla="*/ 5212428 w 5832648"/>
              <a:gd name="connsiteY28" fmla="*/ 675851 h 1818625"/>
              <a:gd name="connsiteX29" fmla="*/ 4778058 w 5832648"/>
              <a:gd name="connsiteY29" fmla="*/ 1074994 h 1818625"/>
              <a:gd name="connsiteX30" fmla="*/ 3662179 w 5832648"/>
              <a:gd name="connsiteY30" fmla="*/ 1247832 h 1818625"/>
              <a:gd name="connsiteX31" fmla="*/ 3025604 w 5832648"/>
              <a:gd name="connsiteY31" fmla="*/ 1190634 h 1818625"/>
              <a:gd name="connsiteX32" fmla="*/ 2565024 w 5832648"/>
              <a:gd name="connsiteY32" fmla="*/ 1037691 h 1818625"/>
              <a:gd name="connsiteX33" fmla="*/ 2186822 w 5832648"/>
              <a:gd name="connsiteY33" fmla="*/ 822576 h 1818625"/>
              <a:gd name="connsiteX34" fmla="*/ 1658840 w 5832648"/>
              <a:gd name="connsiteY34" fmla="*/ 455763 h 1818625"/>
              <a:gd name="connsiteX35" fmla="*/ 891205 w 5832648"/>
              <a:gd name="connsiteY35" fmla="*/ 270490 h 1818625"/>
              <a:gd name="connsiteX36" fmla="*/ 209696 w 5832648"/>
              <a:gd name="connsiteY36" fmla="*/ 418459 h 1818625"/>
              <a:gd name="connsiteX37" fmla="*/ 0 w 5832648"/>
              <a:gd name="connsiteY37" fmla="*/ 730562 h 1818625"/>
              <a:gd name="connsiteX38" fmla="*/ 93614 w 5832648"/>
              <a:gd name="connsiteY38" fmla="*/ 953137 h 1818625"/>
              <a:gd name="connsiteX39" fmla="*/ 516750 w 5832648"/>
              <a:gd name="connsiteY39" fmla="*/ 1066290 h 1818625"/>
              <a:gd name="connsiteX40" fmla="*/ 732061 w 5832648"/>
              <a:gd name="connsiteY40" fmla="*/ 1034582 h 1818625"/>
              <a:gd name="connsiteX41" fmla="*/ 835038 w 5832648"/>
              <a:gd name="connsiteY41" fmla="*/ 978628 h 1818625"/>
              <a:gd name="connsiteX42" fmla="*/ 842526 w 5832648"/>
              <a:gd name="connsiteY42" fmla="*/ 943190 h 1818625"/>
              <a:gd name="connsiteX43" fmla="*/ 816314 w 5832648"/>
              <a:gd name="connsiteY43" fmla="*/ 897183 h 1818625"/>
              <a:gd name="connsiteX44" fmla="*/ 778868 w 5832648"/>
              <a:gd name="connsiteY44" fmla="*/ 883505 h 1818625"/>
              <a:gd name="connsiteX45" fmla="*/ 733933 w 5832648"/>
              <a:gd name="connsiteY45" fmla="*/ 892209 h 1818625"/>
              <a:gd name="connsiteX46" fmla="*/ 623470 w 5832648"/>
              <a:gd name="connsiteY46" fmla="*/ 917078 h 1818625"/>
              <a:gd name="connsiteX47" fmla="*/ 501771 w 5832648"/>
              <a:gd name="connsiteY47" fmla="*/ 924538 h 1818625"/>
              <a:gd name="connsiteX48" fmla="*/ 224673 w 5832648"/>
              <a:gd name="connsiteY48" fmla="*/ 857393 h 1818625"/>
              <a:gd name="connsiteX49" fmla="*/ 149783 w 5832648"/>
              <a:gd name="connsiteY49" fmla="*/ 723101 h 1818625"/>
              <a:gd name="connsiteX50" fmla="*/ 273352 w 5832648"/>
              <a:gd name="connsiteY50" fmla="*/ 505500 h 1818625"/>
              <a:gd name="connsiteX51" fmla="*/ 703977 w 5832648"/>
              <a:gd name="connsiteY51" fmla="*/ 399808 h 1818625"/>
              <a:gd name="connsiteX52" fmla="*/ 1082179 w 5832648"/>
              <a:gd name="connsiteY52" fmla="*/ 475657 h 1818625"/>
              <a:gd name="connsiteX53" fmla="*/ 1377999 w 5832648"/>
              <a:gd name="connsiteY53" fmla="*/ 662173 h 1818625"/>
              <a:gd name="connsiteX54" fmla="*/ 2255150 w 5832648"/>
              <a:gd name="connsiteY54" fmla="*/ 1486770 h 1818625"/>
              <a:gd name="connsiteX55" fmla="*/ 4225315 w 5832648"/>
              <a:gd name="connsiteY55" fmla="*/ 1804522 h 1818625"/>
              <a:gd name="connsiteX56" fmla="*/ 5652698 w 5832648"/>
              <a:gd name="connsiteY56" fmla="*/ 1225649 h 1818625"/>
              <a:gd name="connsiteX57" fmla="*/ 5831277 w 5832648"/>
              <a:gd name="connsiteY57" fmla="*/ 850515 h 1818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Lst>
            <a:rect l="l" t="t" r="r" b="b"/>
            <a:pathLst>
              <a:path w="5832648" h="1818625">
                <a:moveTo>
                  <a:pt x="5831277" y="850515"/>
                </a:moveTo>
                <a:cubicBezTo>
                  <a:pt x="5836853" y="779212"/>
                  <a:pt x="5825326" y="710803"/>
                  <a:pt x="5798458" y="646474"/>
                </a:cubicBezTo>
                <a:cubicBezTo>
                  <a:pt x="5726809" y="474929"/>
                  <a:pt x="5525497" y="303274"/>
                  <a:pt x="5222804" y="196376"/>
                </a:cubicBezTo>
                <a:cubicBezTo>
                  <a:pt x="4920110" y="89477"/>
                  <a:pt x="4583626" y="-25754"/>
                  <a:pt x="3982299" y="5082"/>
                </a:cubicBezTo>
                <a:cubicBezTo>
                  <a:pt x="3380973" y="35917"/>
                  <a:pt x="3303007" y="93000"/>
                  <a:pt x="3094879" y="176611"/>
                </a:cubicBezTo>
                <a:cubicBezTo>
                  <a:pt x="2886750" y="260221"/>
                  <a:pt x="2733529" y="378255"/>
                  <a:pt x="2733529" y="506743"/>
                </a:cubicBezTo>
                <a:cubicBezTo>
                  <a:pt x="2733529" y="631916"/>
                  <a:pt x="2805923" y="733463"/>
                  <a:pt x="2950714" y="811385"/>
                </a:cubicBezTo>
                <a:cubicBezTo>
                  <a:pt x="3112977" y="898426"/>
                  <a:pt x="3342644" y="941947"/>
                  <a:pt x="3639713" y="941947"/>
                </a:cubicBezTo>
                <a:cubicBezTo>
                  <a:pt x="3856896" y="941947"/>
                  <a:pt x="4037260" y="912726"/>
                  <a:pt x="4180801" y="854284"/>
                </a:cubicBezTo>
                <a:cubicBezTo>
                  <a:pt x="4324343" y="795842"/>
                  <a:pt x="4396114" y="728075"/>
                  <a:pt x="4396114" y="650982"/>
                </a:cubicBezTo>
                <a:cubicBezTo>
                  <a:pt x="4396114" y="580520"/>
                  <a:pt x="4356172" y="521250"/>
                  <a:pt x="4276287" y="473171"/>
                </a:cubicBezTo>
                <a:cubicBezTo>
                  <a:pt x="4181426" y="415972"/>
                  <a:pt x="4046622" y="387373"/>
                  <a:pt x="3871875" y="387373"/>
                </a:cubicBezTo>
                <a:cubicBezTo>
                  <a:pt x="3767027" y="387373"/>
                  <a:pt x="3679654" y="401880"/>
                  <a:pt x="3609755" y="430894"/>
                </a:cubicBezTo>
                <a:cubicBezTo>
                  <a:pt x="3554835" y="453275"/>
                  <a:pt x="3523631" y="473171"/>
                  <a:pt x="3516142" y="490578"/>
                </a:cubicBezTo>
                <a:cubicBezTo>
                  <a:pt x="3508652" y="507987"/>
                  <a:pt x="3504909" y="517520"/>
                  <a:pt x="3504909" y="519178"/>
                </a:cubicBezTo>
                <a:cubicBezTo>
                  <a:pt x="3504909" y="525809"/>
                  <a:pt x="3512397" y="529125"/>
                  <a:pt x="3527375" y="529125"/>
                </a:cubicBezTo>
                <a:lnTo>
                  <a:pt x="3572310" y="524152"/>
                </a:lnTo>
                <a:cubicBezTo>
                  <a:pt x="3577303" y="523322"/>
                  <a:pt x="3592282" y="521664"/>
                  <a:pt x="3617245" y="519178"/>
                </a:cubicBezTo>
                <a:cubicBezTo>
                  <a:pt x="3667172" y="514204"/>
                  <a:pt x="3722092" y="511717"/>
                  <a:pt x="3782006" y="511717"/>
                </a:cubicBezTo>
                <a:cubicBezTo>
                  <a:pt x="3859394" y="511717"/>
                  <a:pt x="3926171" y="524773"/>
                  <a:pt x="3982340" y="550885"/>
                </a:cubicBezTo>
                <a:cubicBezTo>
                  <a:pt x="4038508" y="576998"/>
                  <a:pt x="4066592" y="605389"/>
                  <a:pt x="4066592" y="636061"/>
                </a:cubicBezTo>
                <a:cubicBezTo>
                  <a:pt x="4066592" y="687456"/>
                  <a:pt x="4019161" y="730148"/>
                  <a:pt x="3924299" y="764135"/>
                </a:cubicBezTo>
                <a:cubicBezTo>
                  <a:pt x="3829437" y="798122"/>
                  <a:pt x="3712108" y="815116"/>
                  <a:pt x="3572310" y="815116"/>
                </a:cubicBezTo>
                <a:cubicBezTo>
                  <a:pt x="3362616" y="815116"/>
                  <a:pt x="3199103" y="780714"/>
                  <a:pt x="3081773" y="711910"/>
                </a:cubicBezTo>
                <a:cubicBezTo>
                  <a:pt x="2979422" y="652226"/>
                  <a:pt x="2928246" y="580520"/>
                  <a:pt x="2928246" y="496796"/>
                </a:cubicBezTo>
                <a:cubicBezTo>
                  <a:pt x="2928246" y="389860"/>
                  <a:pt x="3023108" y="297431"/>
                  <a:pt x="3212832" y="219509"/>
                </a:cubicBezTo>
                <a:cubicBezTo>
                  <a:pt x="3412542" y="137442"/>
                  <a:pt x="3662179" y="96409"/>
                  <a:pt x="3961744" y="96409"/>
                </a:cubicBezTo>
                <a:cubicBezTo>
                  <a:pt x="4351179" y="96409"/>
                  <a:pt x="4663226" y="158167"/>
                  <a:pt x="4897885" y="281681"/>
                </a:cubicBezTo>
                <a:cubicBezTo>
                  <a:pt x="5107580" y="391933"/>
                  <a:pt x="5212428" y="523322"/>
                  <a:pt x="5212428" y="675851"/>
                </a:cubicBezTo>
                <a:cubicBezTo>
                  <a:pt x="5212428" y="830866"/>
                  <a:pt x="5067639" y="963914"/>
                  <a:pt x="4778058" y="1074994"/>
                </a:cubicBezTo>
                <a:cubicBezTo>
                  <a:pt x="4478494" y="1190219"/>
                  <a:pt x="4106535" y="1247832"/>
                  <a:pt x="3662179" y="1247832"/>
                </a:cubicBezTo>
                <a:cubicBezTo>
                  <a:pt x="3420031" y="1247832"/>
                  <a:pt x="3207841" y="1228766"/>
                  <a:pt x="3025604" y="1190634"/>
                </a:cubicBezTo>
                <a:cubicBezTo>
                  <a:pt x="2865837" y="1157475"/>
                  <a:pt x="2712310" y="1106495"/>
                  <a:pt x="2565024" y="1037691"/>
                </a:cubicBezTo>
                <a:cubicBezTo>
                  <a:pt x="2462672" y="990440"/>
                  <a:pt x="2336606" y="918736"/>
                  <a:pt x="2186822" y="822576"/>
                </a:cubicBezTo>
                <a:lnTo>
                  <a:pt x="1658840" y="455763"/>
                </a:lnTo>
                <a:cubicBezTo>
                  <a:pt x="1441655" y="332248"/>
                  <a:pt x="1185777" y="270490"/>
                  <a:pt x="891205" y="270490"/>
                </a:cubicBezTo>
                <a:cubicBezTo>
                  <a:pt x="599130" y="270490"/>
                  <a:pt x="371959" y="319813"/>
                  <a:pt x="209696" y="418459"/>
                </a:cubicBezTo>
                <a:cubicBezTo>
                  <a:pt x="69898" y="503842"/>
                  <a:pt x="0" y="607876"/>
                  <a:pt x="0" y="730562"/>
                </a:cubicBezTo>
                <a:cubicBezTo>
                  <a:pt x="0" y="824234"/>
                  <a:pt x="31205" y="898426"/>
                  <a:pt x="93614" y="953137"/>
                </a:cubicBezTo>
                <a:cubicBezTo>
                  <a:pt x="178490" y="1028573"/>
                  <a:pt x="319535" y="1066290"/>
                  <a:pt x="516750" y="1066290"/>
                </a:cubicBezTo>
                <a:cubicBezTo>
                  <a:pt x="596633" y="1066290"/>
                  <a:pt x="668403" y="1055721"/>
                  <a:pt x="732061" y="1034582"/>
                </a:cubicBezTo>
                <a:cubicBezTo>
                  <a:pt x="795719" y="1013444"/>
                  <a:pt x="830045" y="994793"/>
                  <a:pt x="835038" y="978628"/>
                </a:cubicBezTo>
                <a:cubicBezTo>
                  <a:pt x="840029" y="962463"/>
                  <a:pt x="842526" y="950650"/>
                  <a:pt x="842526" y="943190"/>
                </a:cubicBezTo>
                <a:cubicBezTo>
                  <a:pt x="842526" y="924953"/>
                  <a:pt x="833788" y="909617"/>
                  <a:pt x="816314" y="897183"/>
                </a:cubicBezTo>
                <a:cubicBezTo>
                  <a:pt x="796343" y="888064"/>
                  <a:pt x="783861" y="883505"/>
                  <a:pt x="778868" y="883505"/>
                </a:cubicBezTo>
                <a:cubicBezTo>
                  <a:pt x="766387" y="883505"/>
                  <a:pt x="751408" y="886406"/>
                  <a:pt x="733933" y="892209"/>
                </a:cubicBezTo>
                <a:cubicBezTo>
                  <a:pt x="698984" y="903814"/>
                  <a:pt x="662163" y="912104"/>
                  <a:pt x="623470" y="917078"/>
                </a:cubicBezTo>
                <a:cubicBezTo>
                  <a:pt x="584775" y="922052"/>
                  <a:pt x="544209" y="924538"/>
                  <a:pt x="501771" y="924538"/>
                </a:cubicBezTo>
                <a:cubicBezTo>
                  <a:pt x="379448" y="924538"/>
                  <a:pt x="287083" y="902156"/>
                  <a:pt x="224673" y="857393"/>
                </a:cubicBezTo>
                <a:cubicBezTo>
                  <a:pt x="174746" y="821747"/>
                  <a:pt x="149783" y="776983"/>
                  <a:pt x="149783" y="723101"/>
                </a:cubicBezTo>
                <a:cubicBezTo>
                  <a:pt x="149783" y="636061"/>
                  <a:pt x="190972" y="563527"/>
                  <a:pt x="273352" y="505500"/>
                </a:cubicBezTo>
                <a:cubicBezTo>
                  <a:pt x="373207" y="435038"/>
                  <a:pt x="516750" y="399808"/>
                  <a:pt x="703977" y="399808"/>
                </a:cubicBezTo>
                <a:cubicBezTo>
                  <a:pt x="841277" y="399808"/>
                  <a:pt x="967345" y="425091"/>
                  <a:pt x="1082179" y="475657"/>
                </a:cubicBezTo>
                <a:cubicBezTo>
                  <a:pt x="1162062" y="511303"/>
                  <a:pt x="1182504" y="493654"/>
                  <a:pt x="1377999" y="662173"/>
                </a:cubicBezTo>
                <a:cubicBezTo>
                  <a:pt x="1573495" y="830692"/>
                  <a:pt x="1677817" y="1169769"/>
                  <a:pt x="2255150" y="1486770"/>
                </a:cubicBezTo>
                <a:cubicBezTo>
                  <a:pt x="2832484" y="1803770"/>
                  <a:pt x="3659058" y="1848042"/>
                  <a:pt x="4225315" y="1804522"/>
                </a:cubicBezTo>
                <a:cubicBezTo>
                  <a:pt x="4791573" y="1761001"/>
                  <a:pt x="5472731" y="1432725"/>
                  <a:pt x="5652698" y="1225649"/>
                </a:cubicBezTo>
                <a:cubicBezTo>
                  <a:pt x="5765177" y="1096226"/>
                  <a:pt x="5821982" y="969352"/>
                  <a:pt x="5831277" y="850515"/>
                </a:cubicBezTo>
                <a:close/>
              </a:path>
            </a:pathLst>
          </a:custGeom>
          <a:gradFill>
            <a:gsLst>
              <a:gs pos="0">
                <a:schemeClr val="accent6">
                  <a:lumMod val="20000"/>
                  <a:lumOff val="80000"/>
                  <a:alpha val="47000"/>
                </a:schemeClr>
              </a:gs>
              <a:gs pos="50000">
                <a:srgbClr val="33CCFF">
                  <a:alpha val="0"/>
                </a:srgbClr>
              </a:gs>
              <a:gs pos="95000">
                <a:srgbClr val="C00000">
                  <a:alpha val="88000"/>
                </a:srgbClr>
              </a:gs>
            </a:gsLst>
            <a:path path="rect">
              <a:fillToRect t="100000" r="100000"/>
            </a:path>
          </a:gradFill>
          <a:ln>
            <a:gradFill>
              <a:gsLst>
                <a:gs pos="0">
                  <a:srgbClr val="FBEAC7"/>
                </a:gs>
                <a:gs pos="17999">
                  <a:srgbClr val="FEE7F2"/>
                </a:gs>
                <a:gs pos="36000">
                  <a:srgbClr val="FAC77D"/>
                </a:gs>
                <a:gs pos="61000">
                  <a:srgbClr val="FBA97D"/>
                </a:gs>
                <a:gs pos="82001">
                  <a:srgbClr val="FBD49C"/>
                </a:gs>
                <a:gs pos="100000">
                  <a:srgbClr val="FEE7F2"/>
                </a:gs>
              </a:gsLst>
              <a:lin ang="5400000" scaled="0"/>
            </a:gradFill>
          </a:ln>
          <a:scene3d>
            <a:camera prst="orthographicFront"/>
            <a:lightRig rig="flood"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sp>
        <p:nvSpPr>
          <p:cNvPr id="23" name="Forma libre 6"/>
          <p:cNvSpPr/>
          <p:nvPr/>
        </p:nvSpPr>
        <p:spPr>
          <a:xfrm rot="9027737" flipV="1">
            <a:off x="7119388" y="3937278"/>
            <a:ext cx="1860965" cy="958824"/>
          </a:xfrm>
          <a:custGeom>
            <a:avLst/>
            <a:gdLst>
              <a:gd name="connsiteX0" fmla="*/ 5831277 w 5832648"/>
              <a:gd name="connsiteY0" fmla="*/ 850515 h 1818625"/>
              <a:gd name="connsiteX1" fmla="*/ 5798458 w 5832648"/>
              <a:gd name="connsiteY1" fmla="*/ 646474 h 1818625"/>
              <a:gd name="connsiteX2" fmla="*/ 5222804 w 5832648"/>
              <a:gd name="connsiteY2" fmla="*/ 196376 h 1818625"/>
              <a:gd name="connsiteX3" fmla="*/ 3982299 w 5832648"/>
              <a:gd name="connsiteY3" fmla="*/ 5082 h 1818625"/>
              <a:gd name="connsiteX4" fmla="*/ 3094879 w 5832648"/>
              <a:gd name="connsiteY4" fmla="*/ 176611 h 1818625"/>
              <a:gd name="connsiteX5" fmla="*/ 2733529 w 5832648"/>
              <a:gd name="connsiteY5" fmla="*/ 506743 h 1818625"/>
              <a:gd name="connsiteX6" fmla="*/ 2950714 w 5832648"/>
              <a:gd name="connsiteY6" fmla="*/ 811385 h 1818625"/>
              <a:gd name="connsiteX7" fmla="*/ 3639713 w 5832648"/>
              <a:gd name="connsiteY7" fmla="*/ 941947 h 1818625"/>
              <a:gd name="connsiteX8" fmla="*/ 4180801 w 5832648"/>
              <a:gd name="connsiteY8" fmla="*/ 854284 h 1818625"/>
              <a:gd name="connsiteX9" fmla="*/ 4396114 w 5832648"/>
              <a:gd name="connsiteY9" fmla="*/ 650982 h 1818625"/>
              <a:gd name="connsiteX10" fmla="*/ 4276287 w 5832648"/>
              <a:gd name="connsiteY10" fmla="*/ 473171 h 1818625"/>
              <a:gd name="connsiteX11" fmla="*/ 3871875 w 5832648"/>
              <a:gd name="connsiteY11" fmla="*/ 387373 h 1818625"/>
              <a:gd name="connsiteX12" fmla="*/ 3609755 w 5832648"/>
              <a:gd name="connsiteY12" fmla="*/ 430894 h 1818625"/>
              <a:gd name="connsiteX13" fmla="*/ 3516142 w 5832648"/>
              <a:gd name="connsiteY13" fmla="*/ 490578 h 1818625"/>
              <a:gd name="connsiteX14" fmla="*/ 3504909 w 5832648"/>
              <a:gd name="connsiteY14" fmla="*/ 519178 h 1818625"/>
              <a:gd name="connsiteX15" fmla="*/ 3527375 w 5832648"/>
              <a:gd name="connsiteY15" fmla="*/ 529125 h 1818625"/>
              <a:gd name="connsiteX16" fmla="*/ 3572310 w 5832648"/>
              <a:gd name="connsiteY16" fmla="*/ 524152 h 1818625"/>
              <a:gd name="connsiteX17" fmla="*/ 3617245 w 5832648"/>
              <a:gd name="connsiteY17" fmla="*/ 519178 h 1818625"/>
              <a:gd name="connsiteX18" fmla="*/ 3782006 w 5832648"/>
              <a:gd name="connsiteY18" fmla="*/ 511717 h 1818625"/>
              <a:gd name="connsiteX19" fmla="*/ 3982340 w 5832648"/>
              <a:gd name="connsiteY19" fmla="*/ 550885 h 1818625"/>
              <a:gd name="connsiteX20" fmla="*/ 4066592 w 5832648"/>
              <a:gd name="connsiteY20" fmla="*/ 636061 h 1818625"/>
              <a:gd name="connsiteX21" fmla="*/ 3924299 w 5832648"/>
              <a:gd name="connsiteY21" fmla="*/ 764135 h 1818625"/>
              <a:gd name="connsiteX22" fmla="*/ 3572310 w 5832648"/>
              <a:gd name="connsiteY22" fmla="*/ 815116 h 1818625"/>
              <a:gd name="connsiteX23" fmla="*/ 3081773 w 5832648"/>
              <a:gd name="connsiteY23" fmla="*/ 711910 h 1818625"/>
              <a:gd name="connsiteX24" fmla="*/ 2928246 w 5832648"/>
              <a:gd name="connsiteY24" fmla="*/ 496796 h 1818625"/>
              <a:gd name="connsiteX25" fmla="*/ 3212832 w 5832648"/>
              <a:gd name="connsiteY25" fmla="*/ 219509 h 1818625"/>
              <a:gd name="connsiteX26" fmla="*/ 3961744 w 5832648"/>
              <a:gd name="connsiteY26" fmla="*/ 96409 h 1818625"/>
              <a:gd name="connsiteX27" fmla="*/ 4897885 w 5832648"/>
              <a:gd name="connsiteY27" fmla="*/ 281681 h 1818625"/>
              <a:gd name="connsiteX28" fmla="*/ 5212428 w 5832648"/>
              <a:gd name="connsiteY28" fmla="*/ 675851 h 1818625"/>
              <a:gd name="connsiteX29" fmla="*/ 4778058 w 5832648"/>
              <a:gd name="connsiteY29" fmla="*/ 1074994 h 1818625"/>
              <a:gd name="connsiteX30" fmla="*/ 3662179 w 5832648"/>
              <a:gd name="connsiteY30" fmla="*/ 1247832 h 1818625"/>
              <a:gd name="connsiteX31" fmla="*/ 3025604 w 5832648"/>
              <a:gd name="connsiteY31" fmla="*/ 1190634 h 1818625"/>
              <a:gd name="connsiteX32" fmla="*/ 2565024 w 5832648"/>
              <a:gd name="connsiteY32" fmla="*/ 1037691 h 1818625"/>
              <a:gd name="connsiteX33" fmla="*/ 2186822 w 5832648"/>
              <a:gd name="connsiteY33" fmla="*/ 822576 h 1818625"/>
              <a:gd name="connsiteX34" fmla="*/ 1658840 w 5832648"/>
              <a:gd name="connsiteY34" fmla="*/ 455763 h 1818625"/>
              <a:gd name="connsiteX35" fmla="*/ 891205 w 5832648"/>
              <a:gd name="connsiteY35" fmla="*/ 270490 h 1818625"/>
              <a:gd name="connsiteX36" fmla="*/ 209696 w 5832648"/>
              <a:gd name="connsiteY36" fmla="*/ 418459 h 1818625"/>
              <a:gd name="connsiteX37" fmla="*/ 0 w 5832648"/>
              <a:gd name="connsiteY37" fmla="*/ 730562 h 1818625"/>
              <a:gd name="connsiteX38" fmla="*/ 93614 w 5832648"/>
              <a:gd name="connsiteY38" fmla="*/ 953137 h 1818625"/>
              <a:gd name="connsiteX39" fmla="*/ 516750 w 5832648"/>
              <a:gd name="connsiteY39" fmla="*/ 1066290 h 1818625"/>
              <a:gd name="connsiteX40" fmla="*/ 732061 w 5832648"/>
              <a:gd name="connsiteY40" fmla="*/ 1034582 h 1818625"/>
              <a:gd name="connsiteX41" fmla="*/ 835038 w 5832648"/>
              <a:gd name="connsiteY41" fmla="*/ 978628 h 1818625"/>
              <a:gd name="connsiteX42" fmla="*/ 842526 w 5832648"/>
              <a:gd name="connsiteY42" fmla="*/ 943190 h 1818625"/>
              <a:gd name="connsiteX43" fmla="*/ 816314 w 5832648"/>
              <a:gd name="connsiteY43" fmla="*/ 897183 h 1818625"/>
              <a:gd name="connsiteX44" fmla="*/ 778868 w 5832648"/>
              <a:gd name="connsiteY44" fmla="*/ 883505 h 1818625"/>
              <a:gd name="connsiteX45" fmla="*/ 733933 w 5832648"/>
              <a:gd name="connsiteY45" fmla="*/ 892209 h 1818625"/>
              <a:gd name="connsiteX46" fmla="*/ 623470 w 5832648"/>
              <a:gd name="connsiteY46" fmla="*/ 917078 h 1818625"/>
              <a:gd name="connsiteX47" fmla="*/ 501771 w 5832648"/>
              <a:gd name="connsiteY47" fmla="*/ 924538 h 1818625"/>
              <a:gd name="connsiteX48" fmla="*/ 224673 w 5832648"/>
              <a:gd name="connsiteY48" fmla="*/ 857393 h 1818625"/>
              <a:gd name="connsiteX49" fmla="*/ 149783 w 5832648"/>
              <a:gd name="connsiteY49" fmla="*/ 723101 h 1818625"/>
              <a:gd name="connsiteX50" fmla="*/ 273352 w 5832648"/>
              <a:gd name="connsiteY50" fmla="*/ 505500 h 1818625"/>
              <a:gd name="connsiteX51" fmla="*/ 703977 w 5832648"/>
              <a:gd name="connsiteY51" fmla="*/ 399808 h 1818625"/>
              <a:gd name="connsiteX52" fmla="*/ 1082179 w 5832648"/>
              <a:gd name="connsiteY52" fmla="*/ 475657 h 1818625"/>
              <a:gd name="connsiteX53" fmla="*/ 1377999 w 5832648"/>
              <a:gd name="connsiteY53" fmla="*/ 662173 h 1818625"/>
              <a:gd name="connsiteX54" fmla="*/ 2255150 w 5832648"/>
              <a:gd name="connsiteY54" fmla="*/ 1486770 h 1818625"/>
              <a:gd name="connsiteX55" fmla="*/ 4225315 w 5832648"/>
              <a:gd name="connsiteY55" fmla="*/ 1804522 h 1818625"/>
              <a:gd name="connsiteX56" fmla="*/ 5652698 w 5832648"/>
              <a:gd name="connsiteY56" fmla="*/ 1225649 h 1818625"/>
              <a:gd name="connsiteX57" fmla="*/ 5831277 w 5832648"/>
              <a:gd name="connsiteY57" fmla="*/ 850515 h 1818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Lst>
            <a:rect l="l" t="t" r="r" b="b"/>
            <a:pathLst>
              <a:path w="5832648" h="1818625">
                <a:moveTo>
                  <a:pt x="5831277" y="850515"/>
                </a:moveTo>
                <a:cubicBezTo>
                  <a:pt x="5836853" y="779212"/>
                  <a:pt x="5825326" y="710803"/>
                  <a:pt x="5798458" y="646474"/>
                </a:cubicBezTo>
                <a:cubicBezTo>
                  <a:pt x="5726809" y="474929"/>
                  <a:pt x="5525497" y="303274"/>
                  <a:pt x="5222804" y="196376"/>
                </a:cubicBezTo>
                <a:cubicBezTo>
                  <a:pt x="4920110" y="89477"/>
                  <a:pt x="4583626" y="-25754"/>
                  <a:pt x="3982299" y="5082"/>
                </a:cubicBezTo>
                <a:cubicBezTo>
                  <a:pt x="3380973" y="35917"/>
                  <a:pt x="3303007" y="93000"/>
                  <a:pt x="3094879" y="176611"/>
                </a:cubicBezTo>
                <a:cubicBezTo>
                  <a:pt x="2886750" y="260221"/>
                  <a:pt x="2733529" y="378255"/>
                  <a:pt x="2733529" y="506743"/>
                </a:cubicBezTo>
                <a:cubicBezTo>
                  <a:pt x="2733529" y="631916"/>
                  <a:pt x="2805923" y="733463"/>
                  <a:pt x="2950714" y="811385"/>
                </a:cubicBezTo>
                <a:cubicBezTo>
                  <a:pt x="3112977" y="898426"/>
                  <a:pt x="3342644" y="941947"/>
                  <a:pt x="3639713" y="941947"/>
                </a:cubicBezTo>
                <a:cubicBezTo>
                  <a:pt x="3856896" y="941947"/>
                  <a:pt x="4037260" y="912726"/>
                  <a:pt x="4180801" y="854284"/>
                </a:cubicBezTo>
                <a:cubicBezTo>
                  <a:pt x="4324343" y="795842"/>
                  <a:pt x="4396114" y="728075"/>
                  <a:pt x="4396114" y="650982"/>
                </a:cubicBezTo>
                <a:cubicBezTo>
                  <a:pt x="4396114" y="580520"/>
                  <a:pt x="4356172" y="521250"/>
                  <a:pt x="4276287" y="473171"/>
                </a:cubicBezTo>
                <a:cubicBezTo>
                  <a:pt x="4181426" y="415972"/>
                  <a:pt x="4046622" y="387373"/>
                  <a:pt x="3871875" y="387373"/>
                </a:cubicBezTo>
                <a:cubicBezTo>
                  <a:pt x="3767027" y="387373"/>
                  <a:pt x="3679654" y="401880"/>
                  <a:pt x="3609755" y="430894"/>
                </a:cubicBezTo>
                <a:cubicBezTo>
                  <a:pt x="3554835" y="453275"/>
                  <a:pt x="3523631" y="473171"/>
                  <a:pt x="3516142" y="490578"/>
                </a:cubicBezTo>
                <a:cubicBezTo>
                  <a:pt x="3508652" y="507987"/>
                  <a:pt x="3504909" y="517520"/>
                  <a:pt x="3504909" y="519178"/>
                </a:cubicBezTo>
                <a:cubicBezTo>
                  <a:pt x="3504909" y="525809"/>
                  <a:pt x="3512397" y="529125"/>
                  <a:pt x="3527375" y="529125"/>
                </a:cubicBezTo>
                <a:lnTo>
                  <a:pt x="3572310" y="524152"/>
                </a:lnTo>
                <a:cubicBezTo>
                  <a:pt x="3577303" y="523322"/>
                  <a:pt x="3592282" y="521664"/>
                  <a:pt x="3617245" y="519178"/>
                </a:cubicBezTo>
                <a:cubicBezTo>
                  <a:pt x="3667172" y="514204"/>
                  <a:pt x="3722092" y="511717"/>
                  <a:pt x="3782006" y="511717"/>
                </a:cubicBezTo>
                <a:cubicBezTo>
                  <a:pt x="3859394" y="511717"/>
                  <a:pt x="3926171" y="524773"/>
                  <a:pt x="3982340" y="550885"/>
                </a:cubicBezTo>
                <a:cubicBezTo>
                  <a:pt x="4038508" y="576998"/>
                  <a:pt x="4066592" y="605389"/>
                  <a:pt x="4066592" y="636061"/>
                </a:cubicBezTo>
                <a:cubicBezTo>
                  <a:pt x="4066592" y="687456"/>
                  <a:pt x="4019161" y="730148"/>
                  <a:pt x="3924299" y="764135"/>
                </a:cubicBezTo>
                <a:cubicBezTo>
                  <a:pt x="3829437" y="798122"/>
                  <a:pt x="3712108" y="815116"/>
                  <a:pt x="3572310" y="815116"/>
                </a:cubicBezTo>
                <a:cubicBezTo>
                  <a:pt x="3362616" y="815116"/>
                  <a:pt x="3199103" y="780714"/>
                  <a:pt x="3081773" y="711910"/>
                </a:cubicBezTo>
                <a:cubicBezTo>
                  <a:pt x="2979422" y="652226"/>
                  <a:pt x="2928246" y="580520"/>
                  <a:pt x="2928246" y="496796"/>
                </a:cubicBezTo>
                <a:cubicBezTo>
                  <a:pt x="2928246" y="389860"/>
                  <a:pt x="3023108" y="297431"/>
                  <a:pt x="3212832" y="219509"/>
                </a:cubicBezTo>
                <a:cubicBezTo>
                  <a:pt x="3412542" y="137442"/>
                  <a:pt x="3662179" y="96409"/>
                  <a:pt x="3961744" y="96409"/>
                </a:cubicBezTo>
                <a:cubicBezTo>
                  <a:pt x="4351179" y="96409"/>
                  <a:pt x="4663226" y="158167"/>
                  <a:pt x="4897885" y="281681"/>
                </a:cubicBezTo>
                <a:cubicBezTo>
                  <a:pt x="5107580" y="391933"/>
                  <a:pt x="5212428" y="523322"/>
                  <a:pt x="5212428" y="675851"/>
                </a:cubicBezTo>
                <a:cubicBezTo>
                  <a:pt x="5212428" y="830866"/>
                  <a:pt x="5067639" y="963914"/>
                  <a:pt x="4778058" y="1074994"/>
                </a:cubicBezTo>
                <a:cubicBezTo>
                  <a:pt x="4478494" y="1190219"/>
                  <a:pt x="4106535" y="1247832"/>
                  <a:pt x="3662179" y="1247832"/>
                </a:cubicBezTo>
                <a:cubicBezTo>
                  <a:pt x="3420031" y="1247832"/>
                  <a:pt x="3207841" y="1228766"/>
                  <a:pt x="3025604" y="1190634"/>
                </a:cubicBezTo>
                <a:cubicBezTo>
                  <a:pt x="2865837" y="1157475"/>
                  <a:pt x="2712310" y="1106495"/>
                  <a:pt x="2565024" y="1037691"/>
                </a:cubicBezTo>
                <a:cubicBezTo>
                  <a:pt x="2462672" y="990440"/>
                  <a:pt x="2336606" y="918736"/>
                  <a:pt x="2186822" y="822576"/>
                </a:cubicBezTo>
                <a:lnTo>
                  <a:pt x="1658840" y="455763"/>
                </a:lnTo>
                <a:cubicBezTo>
                  <a:pt x="1441655" y="332248"/>
                  <a:pt x="1185777" y="270490"/>
                  <a:pt x="891205" y="270490"/>
                </a:cubicBezTo>
                <a:cubicBezTo>
                  <a:pt x="599130" y="270490"/>
                  <a:pt x="371959" y="319813"/>
                  <a:pt x="209696" y="418459"/>
                </a:cubicBezTo>
                <a:cubicBezTo>
                  <a:pt x="69898" y="503842"/>
                  <a:pt x="0" y="607876"/>
                  <a:pt x="0" y="730562"/>
                </a:cubicBezTo>
                <a:cubicBezTo>
                  <a:pt x="0" y="824234"/>
                  <a:pt x="31205" y="898426"/>
                  <a:pt x="93614" y="953137"/>
                </a:cubicBezTo>
                <a:cubicBezTo>
                  <a:pt x="178490" y="1028573"/>
                  <a:pt x="319535" y="1066290"/>
                  <a:pt x="516750" y="1066290"/>
                </a:cubicBezTo>
                <a:cubicBezTo>
                  <a:pt x="596633" y="1066290"/>
                  <a:pt x="668403" y="1055721"/>
                  <a:pt x="732061" y="1034582"/>
                </a:cubicBezTo>
                <a:cubicBezTo>
                  <a:pt x="795719" y="1013444"/>
                  <a:pt x="830045" y="994793"/>
                  <a:pt x="835038" y="978628"/>
                </a:cubicBezTo>
                <a:cubicBezTo>
                  <a:pt x="840029" y="962463"/>
                  <a:pt x="842526" y="950650"/>
                  <a:pt x="842526" y="943190"/>
                </a:cubicBezTo>
                <a:cubicBezTo>
                  <a:pt x="842526" y="924953"/>
                  <a:pt x="833788" y="909617"/>
                  <a:pt x="816314" y="897183"/>
                </a:cubicBezTo>
                <a:cubicBezTo>
                  <a:pt x="796343" y="888064"/>
                  <a:pt x="783861" y="883505"/>
                  <a:pt x="778868" y="883505"/>
                </a:cubicBezTo>
                <a:cubicBezTo>
                  <a:pt x="766387" y="883505"/>
                  <a:pt x="751408" y="886406"/>
                  <a:pt x="733933" y="892209"/>
                </a:cubicBezTo>
                <a:cubicBezTo>
                  <a:pt x="698984" y="903814"/>
                  <a:pt x="662163" y="912104"/>
                  <a:pt x="623470" y="917078"/>
                </a:cubicBezTo>
                <a:cubicBezTo>
                  <a:pt x="584775" y="922052"/>
                  <a:pt x="544209" y="924538"/>
                  <a:pt x="501771" y="924538"/>
                </a:cubicBezTo>
                <a:cubicBezTo>
                  <a:pt x="379448" y="924538"/>
                  <a:pt x="287083" y="902156"/>
                  <a:pt x="224673" y="857393"/>
                </a:cubicBezTo>
                <a:cubicBezTo>
                  <a:pt x="174746" y="821747"/>
                  <a:pt x="149783" y="776983"/>
                  <a:pt x="149783" y="723101"/>
                </a:cubicBezTo>
                <a:cubicBezTo>
                  <a:pt x="149783" y="636061"/>
                  <a:pt x="190972" y="563527"/>
                  <a:pt x="273352" y="505500"/>
                </a:cubicBezTo>
                <a:cubicBezTo>
                  <a:pt x="373207" y="435038"/>
                  <a:pt x="516750" y="399808"/>
                  <a:pt x="703977" y="399808"/>
                </a:cubicBezTo>
                <a:cubicBezTo>
                  <a:pt x="841277" y="399808"/>
                  <a:pt x="967345" y="425091"/>
                  <a:pt x="1082179" y="475657"/>
                </a:cubicBezTo>
                <a:cubicBezTo>
                  <a:pt x="1162062" y="511303"/>
                  <a:pt x="1182504" y="493654"/>
                  <a:pt x="1377999" y="662173"/>
                </a:cubicBezTo>
                <a:cubicBezTo>
                  <a:pt x="1573495" y="830692"/>
                  <a:pt x="1677817" y="1169769"/>
                  <a:pt x="2255150" y="1486770"/>
                </a:cubicBezTo>
                <a:cubicBezTo>
                  <a:pt x="2832484" y="1803770"/>
                  <a:pt x="3659058" y="1848042"/>
                  <a:pt x="4225315" y="1804522"/>
                </a:cubicBezTo>
                <a:cubicBezTo>
                  <a:pt x="4791573" y="1761001"/>
                  <a:pt x="5472731" y="1432725"/>
                  <a:pt x="5652698" y="1225649"/>
                </a:cubicBezTo>
                <a:cubicBezTo>
                  <a:pt x="5765177" y="1096226"/>
                  <a:pt x="5821982" y="969352"/>
                  <a:pt x="5831277" y="850515"/>
                </a:cubicBezTo>
                <a:close/>
              </a:path>
            </a:pathLst>
          </a:custGeom>
          <a:gradFill>
            <a:gsLst>
              <a:gs pos="0">
                <a:schemeClr val="accent6">
                  <a:lumMod val="20000"/>
                  <a:lumOff val="80000"/>
                  <a:alpha val="47000"/>
                </a:schemeClr>
              </a:gs>
              <a:gs pos="50000">
                <a:srgbClr val="33CCFF">
                  <a:alpha val="0"/>
                </a:srgbClr>
              </a:gs>
              <a:gs pos="95000">
                <a:srgbClr val="C00000">
                  <a:alpha val="88000"/>
                </a:srgbClr>
              </a:gs>
            </a:gsLst>
            <a:path path="rect">
              <a:fillToRect t="100000" r="100000"/>
            </a:path>
          </a:gradFill>
          <a:ln>
            <a:gradFill>
              <a:gsLst>
                <a:gs pos="0">
                  <a:srgbClr val="FBEAC7"/>
                </a:gs>
                <a:gs pos="17999">
                  <a:srgbClr val="FEE7F2"/>
                </a:gs>
                <a:gs pos="36000">
                  <a:srgbClr val="FAC77D"/>
                </a:gs>
                <a:gs pos="61000">
                  <a:srgbClr val="FBA97D"/>
                </a:gs>
                <a:gs pos="82001">
                  <a:srgbClr val="FBD49C"/>
                </a:gs>
                <a:gs pos="100000">
                  <a:srgbClr val="FEE7F2"/>
                </a:gs>
              </a:gsLst>
              <a:lin ang="5400000" scaled="0"/>
            </a:gradFill>
          </a:ln>
          <a:scene3d>
            <a:camera prst="orthographicFront"/>
            <a:lightRig rig="flood"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sp>
        <p:nvSpPr>
          <p:cNvPr id="24" name="Forma libre 6"/>
          <p:cNvSpPr/>
          <p:nvPr/>
        </p:nvSpPr>
        <p:spPr>
          <a:xfrm rot="9027737" flipV="1">
            <a:off x="6380806" y="3363838"/>
            <a:ext cx="1860965" cy="958824"/>
          </a:xfrm>
          <a:custGeom>
            <a:avLst/>
            <a:gdLst>
              <a:gd name="connsiteX0" fmla="*/ 5831277 w 5832648"/>
              <a:gd name="connsiteY0" fmla="*/ 850515 h 1818625"/>
              <a:gd name="connsiteX1" fmla="*/ 5798458 w 5832648"/>
              <a:gd name="connsiteY1" fmla="*/ 646474 h 1818625"/>
              <a:gd name="connsiteX2" fmla="*/ 5222804 w 5832648"/>
              <a:gd name="connsiteY2" fmla="*/ 196376 h 1818625"/>
              <a:gd name="connsiteX3" fmla="*/ 3982299 w 5832648"/>
              <a:gd name="connsiteY3" fmla="*/ 5082 h 1818625"/>
              <a:gd name="connsiteX4" fmla="*/ 3094879 w 5832648"/>
              <a:gd name="connsiteY4" fmla="*/ 176611 h 1818625"/>
              <a:gd name="connsiteX5" fmla="*/ 2733529 w 5832648"/>
              <a:gd name="connsiteY5" fmla="*/ 506743 h 1818625"/>
              <a:gd name="connsiteX6" fmla="*/ 2950714 w 5832648"/>
              <a:gd name="connsiteY6" fmla="*/ 811385 h 1818625"/>
              <a:gd name="connsiteX7" fmla="*/ 3639713 w 5832648"/>
              <a:gd name="connsiteY7" fmla="*/ 941947 h 1818625"/>
              <a:gd name="connsiteX8" fmla="*/ 4180801 w 5832648"/>
              <a:gd name="connsiteY8" fmla="*/ 854284 h 1818625"/>
              <a:gd name="connsiteX9" fmla="*/ 4396114 w 5832648"/>
              <a:gd name="connsiteY9" fmla="*/ 650982 h 1818625"/>
              <a:gd name="connsiteX10" fmla="*/ 4276287 w 5832648"/>
              <a:gd name="connsiteY10" fmla="*/ 473171 h 1818625"/>
              <a:gd name="connsiteX11" fmla="*/ 3871875 w 5832648"/>
              <a:gd name="connsiteY11" fmla="*/ 387373 h 1818625"/>
              <a:gd name="connsiteX12" fmla="*/ 3609755 w 5832648"/>
              <a:gd name="connsiteY12" fmla="*/ 430894 h 1818625"/>
              <a:gd name="connsiteX13" fmla="*/ 3516142 w 5832648"/>
              <a:gd name="connsiteY13" fmla="*/ 490578 h 1818625"/>
              <a:gd name="connsiteX14" fmla="*/ 3504909 w 5832648"/>
              <a:gd name="connsiteY14" fmla="*/ 519178 h 1818625"/>
              <a:gd name="connsiteX15" fmla="*/ 3527375 w 5832648"/>
              <a:gd name="connsiteY15" fmla="*/ 529125 h 1818625"/>
              <a:gd name="connsiteX16" fmla="*/ 3572310 w 5832648"/>
              <a:gd name="connsiteY16" fmla="*/ 524152 h 1818625"/>
              <a:gd name="connsiteX17" fmla="*/ 3617245 w 5832648"/>
              <a:gd name="connsiteY17" fmla="*/ 519178 h 1818625"/>
              <a:gd name="connsiteX18" fmla="*/ 3782006 w 5832648"/>
              <a:gd name="connsiteY18" fmla="*/ 511717 h 1818625"/>
              <a:gd name="connsiteX19" fmla="*/ 3982340 w 5832648"/>
              <a:gd name="connsiteY19" fmla="*/ 550885 h 1818625"/>
              <a:gd name="connsiteX20" fmla="*/ 4066592 w 5832648"/>
              <a:gd name="connsiteY20" fmla="*/ 636061 h 1818625"/>
              <a:gd name="connsiteX21" fmla="*/ 3924299 w 5832648"/>
              <a:gd name="connsiteY21" fmla="*/ 764135 h 1818625"/>
              <a:gd name="connsiteX22" fmla="*/ 3572310 w 5832648"/>
              <a:gd name="connsiteY22" fmla="*/ 815116 h 1818625"/>
              <a:gd name="connsiteX23" fmla="*/ 3081773 w 5832648"/>
              <a:gd name="connsiteY23" fmla="*/ 711910 h 1818625"/>
              <a:gd name="connsiteX24" fmla="*/ 2928246 w 5832648"/>
              <a:gd name="connsiteY24" fmla="*/ 496796 h 1818625"/>
              <a:gd name="connsiteX25" fmla="*/ 3212832 w 5832648"/>
              <a:gd name="connsiteY25" fmla="*/ 219509 h 1818625"/>
              <a:gd name="connsiteX26" fmla="*/ 3961744 w 5832648"/>
              <a:gd name="connsiteY26" fmla="*/ 96409 h 1818625"/>
              <a:gd name="connsiteX27" fmla="*/ 4897885 w 5832648"/>
              <a:gd name="connsiteY27" fmla="*/ 281681 h 1818625"/>
              <a:gd name="connsiteX28" fmla="*/ 5212428 w 5832648"/>
              <a:gd name="connsiteY28" fmla="*/ 675851 h 1818625"/>
              <a:gd name="connsiteX29" fmla="*/ 4778058 w 5832648"/>
              <a:gd name="connsiteY29" fmla="*/ 1074994 h 1818625"/>
              <a:gd name="connsiteX30" fmla="*/ 3662179 w 5832648"/>
              <a:gd name="connsiteY30" fmla="*/ 1247832 h 1818625"/>
              <a:gd name="connsiteX31" fmla="*/ 3025604 w 5832648"/>
              <a:gd name="connsiteY31" fmla="*/ 1190634 h 1818625"/>
              <a:gd name="connsiteX32" fmla="*/ 2565024 w 5832648"/>
              <a:gd name="connsiteY32" fmla="*/ 1037691 h 1818625"/>
              <a:gd name="connsiteX33" fmla="*/ 2186822 w 5832648"/>
              <a:gd name="connsiteY33" fmla="*/ 822576 h 1818625"/>
              <a:gd name="connsiteX34" fmla="*/ 1658840 w 5832648"/>
              <a:gd name="connsiteY34" fmla="*/ 455763 h 1818625"/>
              <a:gd name="connsiteX35" fmla="*/ 891205 w 5832648"/>
              <a:gd name="connsiteY35" fmla="*/ 270490 h 1818625"/>
              <a:gd name="connsiteX36" fmla="*/ 209696 w 5832648"/>
              <a:gd name="connsiteY36" fmla="*/ 418459 h 1818625"/>
              <a:gd name="connsiteX37" fmla="*/ 0 w 5832648"/>
              <a:gd name="connsiteY37" fmla="*/ 730562 h 1818625"/>
              <a:gd name="connsiteX38" fmla="*/ 93614 w 5832648"/>
              <a:gd name="connsiteY38" fmla="*/ 953137 h 1818625"/>
              <a:gd name="connsiteX39" fmla="*/ 516750 w 5832648"/>
              <a:gd name="connsiteY39" fmla="*/ 1066290 h 1818625"/>
              <a:gd name="connsiteX40" fmla="*/ 732061 w 5832648"/>
              <a:gd name="connsiteY40" fmla="*/ 1034582 h 1818625"/>
              <a:gd name="connsiteX41" fmla="*/ 835038 w 5832648"/>
              <a:gd name="connsiteY41" fmla="*/ 978628 h 1818625"/>
              <a:gd name="connsiteX42" fmla="*/ 842526 w 5832648"/>
              <a:gd name="connsiteY42" fmla="*/ 943190 h 1818625"/>
              <a:gd name="connsiteX43" fmla="*/ 816314 w 5832648"/>
              <a:gd name="connsiteY43" fmla="*/ 897183 h 1818625"/>
              <a:gd name="connsiteX44" fmla="*/ 778868 w 5832648"/>
              <a:gd name="connsiteY44" fmla="*/ 883505 h 1818625"/>
              <a:gd name="connsiteX45" fmla="*/ 733933 w 5832648"/>
              <a:gd name="connsiteY45" fmla="*/ 892209 h 1818625"/>
              <a:gd name="connsiteX46" fmla="*/ 623470 w 5832648"/>
              <a:gd name="connsiteY46" fmla="*/ 917078 h 1818625"/>
              <a:gd name="connsiteX47" fmla="*/ 501771 w 5832648"/>
              <a:gd name="connsiteY47" fmla="*/ 924538 h 1818625"/>
              <a:gd name="connsiteX48" fmla="*/ 224673 w 5832648"/>
              <a:gd name="connsiteY48" fmla="*/ 857393 h 1818625"/>
              <a:gd name="connsiteX49" fmla="*/ 149783 w 5832648"/>
              <a:gd name="connsiteY49" fmla="*/ 723101 h 1818625"/>
              <a:gd name="connsiteX50" fmla="*/ 273352 w 5832648"/>
              <a:gd name="connsiteY50" fmla="*/ 505500 h 1818625"/>
              <a:gd name="connsiteX51" fmla="*/ 703977 w 5832648"/>
              <a:gd name="connsiteY51" fmla="*/ 399808 h 1818625"/>
              <a:gd name="connsiteX52" fmla="*/ 1082179 w 5832648"/>
              <a:gd name="connsiteY52" fmla="*/ 475657 h 1818625"/>
              <a:gd name="connsiteX53" fmla="*/ 1377999 w 5832648"/>
              <a:gd name="connsiteY53" fmla="*/ 662173 h 1818625"/>
              <a:gd name="connsiteX54" fmla="*/ 2255150 w 5832648"/>
              <a:gd name="connsiteY54" fmla="*/ 1486770 h 1818625"/>
              <a:gd name="connsiteX55" fmla="*/ 4225315 w 5832648"/>
              <a:gd name="connsiteY55" fmla="*/ 1804522 h 1818625"/>
              <a:gd name="connsiteX56" fmla="*/ 5652698 w 5832648"/>
              <a:gd name="connsiteY56" fmla="*/ 1225649 h 1818625"/>
              <a:gd name="connsiteX57" fmla="*/ 5831277 w 5832648"/>
              <a:gd name="connsiteY57" fmla="*/ 850515 h 1818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Lst>
            <a:rect l="l" t="t" r="r" b="b"/>
            <a:pathLst>
              <a:path w="5832648" h="1818625">
                <a:moveTo>
                  <a:pt x="5831277" y="850515"/>
                </a:moveTo>
                <a:cubicBezTo>
                  <a:pt x="5836853" y="779212"/>
                  <a:pt x="5825326" y="710803"/>
                  <a:pt x="5798458" y="646474"/>
                </a:cubicBezTo>
                <a:cubicBezTo>
                  <a:pt x="5726809" y="474929"/>
                  <a:pt x="5525497" y="303274"/>
                  <a:pt x="5222804" y="196376"/>
                </a:cubicBezTo>
                <a:cubicBezTo>
                  <a:pt x="4920110" y="89477"/>
                  <a:pt x="4583626" y="-25754"/>
                  <a:pt x="3982299" y="5082"/>
                </a:cubicBezTo>
                <a:cubicBezTo>
                  <a:pt x="3380973" y="35917"/>
                  <a:pt x="3303007" y="93000"/>
                  <a:pt x="3094879" y="176611"/>
                </a:cubicBezTo>
                <a:cubicBezTo>
                  <a:pt x="2886750" y="260221"/>
                  <a:pt x="2733529" y="378255"/>
                  <a:pt x="2733529" y="506743"/>
                </a:cubicBezTo>
                <a:cubicBezTo>
                  <a:pt x="2733529" y="631916"/>
                  <a:pt x="2805923" y="733463"/>
                  <a:pt x="2950714" y="811385"/>
                </a:cubicBezTo>
                <a:cubicBezTo>
                  <a:pt x="3112977" y="898426"/>
                  <a:pt x="3342644" y="941947"/>
                  <a:pt x="3639713" y="941947"/>
                </a:cubicBezTo>
                <a:cubicBezTo>
                  <a:pt x="3856896" y="941947"/>
                  <a:pt x="4037260" y="912726"/>
                  <a:pt x="4180801" y="854284"/>
                </a:cubicBezTo>
                <a:cubicBezTo>
                  <a:pt x="4324343" y="795842"/>
                  <a:pt x="4396114" y="728075"/>
                  <a:pt x="4396114" y="650982"/>
                </a:cubicBezTo>
                <a:cubicBezTo>
                  <a:pt x="4396114" y="580520"/>
                  <a:pt x="4356172" y="521250"/>
                  <a:pt x="4276287" y="473171"/>
                </a:cubicBezTo>
                <a:cubicBezTo>
                  <a:pt x="4181426" y="415972"/>
                  <a:pt x="4046622" y="387373"/>
                  <a:pt x="3871875" y="387373"/>
                </a:cubicBezTo>
                <a:cubicBezTo>
                  <a:pt x="3767027" y="387373"/>
                  <a:pt x="3679654" y="401880"/>
                  <a:pt x="3609755" y="430894"/>
                </a:cubicBezTo>
                <a:cubicBezTo>
                  <a:pt x="3554835" y="453275"/>
                  <a:pt x="3523631" y="473171"/>
                  <a:pt x="3516142" y="490578"/>
                </a:cubicBezTo>
                <a:cubicBezTo>
                  <a:pt x="3508652" y="507987"/>
                  <a:pt x="3504909" y="517520"/>
                  <a:pt x="3504909" y="519178"/>
                </a:cubicBezTo>
                <a:cubicBezTo>
                  <a:pt x="3504909" y="525809"/>
                  <a:pt x="3512397" y="529125"/>
                  <a:pt x="3527375" y="529125"/>
                </a:cubicBezTo>
                <a:lnTo>
                  <a:pt x="3572310" y="524152"/>
                </a:lnTo>
                <a:cubicBezTo>
                  <a:pt x="3577303" y="523322"/>
                  <a:pt x="3592282" y="521664"/>
                  <a:pt x="3617245" y="519178"/>
                </a:cubicBezTo>
                <a:cubicBezTo>
                  <a:pt x="3667172" y="514204"/>
                  <a:pt x="3722092" y="511717"/>
                  <a:pt x="3782006" y="511717"/>
                </a:cubicBezTo>
                <a:cubicBezTo>
                  <a:pt x="3859394" y="511717"/>
                  <a:pt x="3926171" y="524773"/>
                  <a:pt x="3982340" y="550885"/>
                </a:cubicBezTo>
                <a:cubicBezTo>
                  <a:pt x="4038508" y="576998"/>
                  <a:pt x="4066592" y="605389"/>
                  <a:pt x="4066592" y="636061"/>
                </a:cubicBezTo>
                <a:cubicBezTo>
                  <a:pt x="4066592" y="687456"/>
                  <a:pt x="4019161" y="730148"/>
                  <a:pt x="3924299" y="764135"/>
                </a:cubicBezTo>
                <a:cubicBezTo>
                  <a:pt x="3829437" y="798122"/>
                  <a:pt x="3712108" y="815116"/>
                  <a:pt x="3572310" y="815116"/>
                </a:cubicBezTo>
                <a:cubicBezTo>
                  <a:pt x="3362616" y="815116"/>
                  <a:pt x="3199103" y="780714"/>
                  <a:pt x="3081773" y="711910"/>
                </a:cubicBezTo>
                <a:cubicBezTo>
                  <a:pt x="2979422" y="652226"/>
                  <a:pt x="2928246" y="580520"/>
                  <a:pt x="2928246" y="496796"/>
                </a:cubicBezTo>
                <a:cubicBezTo>
                  <a:pt x="2928246" y="389860"/>
                  <a:pt x="3023108" y="297431"/>
                  <a:pt x="3212832" y="219509"/>
                </a:cubicBezTo>
                <a:cubicBezTo>
                  <a:pt x="3412542" y="137442"/>
                  <a:pt x="3662179" y="96409"/>
                  <a:pt x="3961744" y="96409"/>
                </a:cubicBezTo>
                <a:cubicBezTo>
                  <a:pt x="4351179" y="96409"/>
                  <a:pt x="4663226" y="158167"/>
                  <a:pt x="4897885" y="281681"/>
                </a:cubicBezTo>
                <a:cubicBezTo>
                  <a:pt x="5107580" y="391933"/>
                  <a:pt x="5212428" y="523322"/>
                  <a:pt x="5212428" y="675851"/>
                </a:cubicBezTo>
                <a:cubicBezTo>
                  <a:pt x="5212428" y="830866"/>
                  <a:pt x="5067639" y="963914"/>
                  <a:pt x="4778058" y="1074994"/>
                </a:cubicBezTo>
                <a:cubicBezTo>
                  <a:pt x="4478494" y="1190219"/>
                  <a:pt x="4106535" y="1247832"/>
                  <a:pt x="3662179" y="1247832"/>
                </a:cubicBezTo>
                <a:cubicBezTo>
                  <a:pt x="3420031" y="1247832"/>
                  <a:pt x="3207841" y="1228766"/>
                  <a:pt x="3025604" y="1190634"/>
                </a:cubicBezTo>
                <a:cubicBezTo>
                  <a:pt x="2865837" y="1157475"/>
                  <a:pt x="2712310" y="1106495"/>
                  <a:pt x="2565024" y="1037691"/>
                </a:cubicBezTo>
                <a:cubicBezTo>
                  <a:pt x="2462672" y="990440"/>
                  <a:pt x="2336606" y="918736"/>
                  <a:pt x="2186822" y="822576"/>
                </a:cubicBezTo>
                <a:lnTo>
                  <a:pt x="1658840" y="455763"/>
                </a:lnTo>
                <a:cubicBezTo>
                  <a:pt x="1441655" y="332248"/>
                  <a:pt x="1185777" y="270490"/>
                  <a:pt x="891205" y="270490"/>
                </a:cubicBezTo>
                <a:cubicBezTo>
                  <a:pt x="599130" y="270490"/>
                  <a:pt x="371959" y="319813"/>
                  <a:pt x="209696" y="418459"/>
                </a:cubicBezTo>
                <a:cubicBezTo>
                  <a:pt x="69898" y="503842"/>
                  <a:pt x="0" y="607876"/>
                  <a:pt x="0" y="730562"/>
                </a:cubicBezTo>
                <a:cubicBezTo>
                  <a:pt x="0" y="824234"/>
                  <a:pt x="31205" y="898426"/>
                  <a:pt x="93614" y="953137"/>
                </a:cubicBezTo>
                <a:cubicBezTo>
                  <a:pt x="178490" y="1028573"/>
                  <a:pt x="319535" y="1066290"/>
                  <a:pt x="516750" y="1066290"/>
                </a:cubicBezTo>
                <a:cubicBezTo>
                  <a:pt x="596633" y="1066290"/>
                  <a:pt x="668403" y="1055721"/>
                  <a:pt x="732061" y="1034582"/>
                </a:cubicBezTo>
                <a:cubicBezTo>
                  <a:pt x="795719" y="1013444"/>
                  <a:pt x="830045" y="994793"/>
                  <a:pt x="835038" y="978628"/>
                </a:cubicBezTo>
                <a:cubicBezTo>
                  <a:pt x="840029" y="962463"/>
                  <a:pt x="842526" y="950650"/>
                  <a:pt x="842526" y="943190"/>
                </a:cubicBezTo>
                <a:cubicBezTo>
                  <a:pt x="842526" y="924953"/>
                  <a:pt x="833788" y="909617"/>
                  <a:pt x="816314" y="897183"/>
                </a:cubicBezTo>
                <a:cubicBezTo>
                  <a:pt x="796343" y="888064"/>
                  <a:pt x="783861" y="883505"/>
                  <a:pt x="778868" y="883505"/>
                </a:cubicBezTo>
                <a:cubicBezTo>
                  <a:pt x="766387" y="883505"/>
                  <a:pt x="751408" y="886406"/>
                  <a:pt x="733933" y="892209"/>
                </a:cubicBezTo>
                <a:cubicBezTo>
                  <a:pt x="698984" y="903814"/>
                  <a:pt x="662163" y="912104"/>
                  <a:pt x="623470" y="917078"/>
                </a:cubicBezTo>
                <a:cubicBezTo>
                  <a:pt x="584775" y="922052"/>
                  <a:pt x="544209" y="924538"/>
                  <a:pt x="501771" y="924538"/>
                </a:cubicBezTo>
                <a:cubicBezTo>
                  <a:pt x="379448" y="924538"/>
                  <a:pt x="287083" y="902156"/>
                  <a:pt x="224673" y="857393"/>
                </a:cubicBezTo>
                <a:cubicBezTo>
                  <a:pt x="174746" y="821747"/>
                  <a:pt x="149783" y="776983"/>
                  <a:pt x="149783" y="723101"/>
                </a:cubicBezTo>
                <a:cubicBezTo>
                  <a:pt x="149783" y="636061"/>
                  <a:pt x="190972" y="563527"/>
                  <a:pt x="273352" y="505500"/>
                </a:cubicBezTo>
                <a:cubicBezTo>
                  <a:pt x="373207" y="435038"/>
                  <a:pt x="516750" y="399808"/>
                  <a:pt x="703977" y="399808"/>
                </a:cubicBezTo>
                <a:cubicBezTo>
                  <a:pt x="841277" y="399808"/>
                  <a:pt x="967345" y="425091"/>
                  <a:pt x="1082179" y="475657"/>
                </a:cubicBezTo>
                <a:cubicBezTo>
                  <a:pt x="1162062" y="511303"/>
                  <a:pt x="1182504" y="493654"/>
                  <a:pt x="1377999" y="662173"/>
                </a:cubicBezTo>
                <a:cubicBezTo>
                  <a:pt x="1573495" y="830692"/>
                  <a:pt x="1677817" y="1169769"/>
                  <a:pt x="2255150" y="1486770"/>
                </a:cubicBezTo>
                <a:cubicBezTo>
                  <a:pt x="2832484" y="1803770"/>
                  <a:pt x="3659058" y="1848042"/>
                  <a:pt x="4225315" y="1804522"/>
                </a:cubicBezTo>
                <a:cubicBezTo>
                  <a:pt x="4791573" y="1761001"/>
                  <a:pt x="5472731" y="1432725"/>
                  <a:pt x="5652698" y="1225649"/>
                </a:cubicBezTo>
                <a:cubicBezTo>
                  <a:pt x="5765177" y="1096226"/>
                  <a:pt x="5821982" y="969352"/>
                  <a:pt x="5831277" y="850515"/>
                </a:cubicBezTo>
                <a:close/>
              </a:path>
            </a:pathLst>
          </a:custGeom>
          <a:gradFill>
            <a:gsLst>
              <a:gs pos="0">
                <a:schemeClr val="accent6">
                  <a:lumMod val="20000"/>
                  <a:lumOff val="80000"/>
                  <a:alpha val="47000"/>
                </a:schemeClr>
              </a:gs>
              <a:gs pos="50000">
                <a:srgbClr val="33CCFF">
                  <a:alpha val="0"/>
                </a:srgbClr>
              </a:gs>
              <a:gs pos="95000">
                <a:srgbClr val="C00000">
                  <a:alpha val="88000"/>
                </a:srgbClr>
              </a:gs>
            </a:gsLst>
            <a:path path="rect">
              <a:fillToRect t="100000" r="100000"/>
            </a:path>
          </a:gradFill>
          <a:ln>
            <a:gradFill>
              <a:gsLst>
                <a:gs pos="0">
                  <a:srgbClr val="FBEAC7"/>
                </a:gs>
                <a:gs pos="17999">
                  <a:srgbClr val="FEE7F2"/>
                </a:gs>
                <a:gs pos="36000">
                  <a:srgbClr val="FAC77D"/>
                </a:gs>
                <a:gs pos="61000">
                  <a:srgbClr val="FBA97D"/>
                </a:gs>
                <a:gs pos="82001">
                  <a:srgbClr val="FBD49C"/>
                </a:gs>
                <a:gs pos="100000">
                  <a:srgbClr val="FEE7F2"/>
                </a:gs>
              </a:gsLst>
              <a:lin ang="5400000" scaled="0"/>
            </a:gradFill>
          </a:ln>
          <a:scene3d>
            <a:camera prst="orthographicFront"/>
            <a:lightRig rig="flood"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sp>
        <p:nvSpPr>
          <p:cNvPr id="25" name="Forma libre 6"/>
          <p:cNvSpPr/>
          <p:nvPr/>
        </p:nvSpPr>
        <p:spPr>
          <a:xfrm rot="9027737" flipV="1">
            <a:off x="5516711" y="2787774"/>
            <a:ext cx="1860965" cy="958824"/>
          </a:xfrm>
          <a:custGeom>
            <a:avLst/>
            <a:gdLst>
              <a:gd name="connsiteX0" fmla="*/ 5831277 w 5832648"/>
              <a:gd name="connsiteY0" fmla="*/ 850515 h 1818625"/>
              <a:gd name="connsiteX1" fmla="*/ 5798458 w 5832648"/>
              <a:gd name="connsiteY1" fmla="*/ 646474 h 1818625"/>
              <a:gd name="connsiteX2" fmla="*/ 5222804 w 5832648"/>
              <a:gd name="connsiteY2" fmla="*/ 196376 h 1818625"/>
              <a:gd name="connsiteX3" fmla="*/ 3982299 w 5832648"/>
              <a:gd name="connsiteY3" fmla="*/ 5082 h 1818625"/>
              <a:gd name="connsiteX4" fmla="*/ 3094879 w 5832648"/>
              <a:gd name="connsiteY4" fmla="*/ 176611 h 1818625"/>
              <a:gd name="connsiteX5" fmla="*/ 2733529 w 5832648"/>
              <a:gd name="connsiteY5" fmla="*/ 506743 h 1818625"/>
              <a:gd name="connsiteX6" fmla="*/ 2950714 w 5832648"/>
              <a:gd name="connsiteY6" fmla="*/ 811385 h 1818625"/>
              <a:gd name="connsiteX7" fmla="*/ 3639713 w 5832648"/>
              <a:gd name="connsiteY7" fmla="*/ 941947 h 1818625"/>
              <a:gd name="connsiteX8" fmla="*/ 4180801 w 5832648"/>
              <a:gd name="connsiteY8" fmla="*/ 854284 h 1818625"/>
              <a:gd name="connsiteX9" fmla="*/ 4396114 w 5832648"/>
              <a:gd name="connsiteY9" fmla="*/ 650982 h 1818625"/>
              <a:gd name="connsiteX10" fmla="*/ 4276287 w 5832648"/>
              <a:gd name="connsiteY10" fmla="*/ 473171 h 1818625"/>
              <a:gd name="connsiteX11" fmla="*/ 3871875 w 5832648"/>
              <a:gd name="connsiteY11" fmla="*/ 387373 h 1818625"/>
              <a:gd name="connsiteX12" fmla="*/ 3609755 w 5832648"/>
              <a:gd name="connsiteY12" fmla="*/ 430894 h 1818625"/>
              <a:gd name="connsiteX13" fmla="*/ 3516142 w 5832648"/>
              <a:gd name="connsiteY13" fmla="*/ 490578 h 1818625"/>
              <a:gd name="connsiteX14" fmla="*/ 3504909 w 5832648"/>
              <a:gd name="connsiteY14" fmla="*/ 519178 h 1818625"/>
              <a:gd name="connsiteX15" fmla="*/ 3527375 w 5832648"/>
              <a:gd name="connsiteY15" fmla="*/ 529125 h 1818625"/>
              <a:gd name="connsiteX16" fmla="*/ 3572310 w 5832648"/>
              <a:gd name="connsiteY16" fmla="*/ 524152 h 1818625"/>
              <a:gd name="connsiteX17" fmla="*/ 3617245 w 5832648"/>
              <a:gd name="connsiteY17" fmla="*/ 519178 h 1818625"/>
              <a:gd name="connsiteX18" fmla="*/ 3782006 w 5832648"/>
              <a:gd name="connsiteY18" fmla="*/ 511717 h 1818625"/>
              <a:gd name="connsiteX19" fmla="*/ 3982340 w 5832648"/>
              <a:gd name="connsiteY19" fmla="*/ 550885 h 1818625"/>
              <a:gd name="connsiteX20" fmla="*/ 4066592 w 5832648"/>
              <a:gd name="connsiteY20" fmla="*/ 636061 h 1818625"/>
              <a:gd name="connsiteX21" fmla="*/ 3924299 w 5832648"/>
              <a:gd name="connsiteY21" fmla="*/ 764135 h 1818625"/>
              <a:gd name="connsiteX22" fmla="*/ 3572310 w 5832648"/>
              <a:gd name="connsiteY22" fmla="*/ 815116 h 1818625"/>
              <a:gd name="connsiteX23" fmla="*/ 3081773 w 5832648"/>
              <a:gd name="connsiteY23" fmla="*/ 711910 h 1818625"/>
              <a:gd name="connsiteX24" fmla="*/ 2928246 w 5832648"/>
              <a:gd name="connsiteY24" fmla="*/ 496796 h 1818625"/>
              <a:gd name="connsiteX25" fmla="*/ 3212832 w 5832648"/>
              <a:gd name="connsiteY25" fmla="*/ 219509 h 1818625"/>
              <a:gd name="connsiteX26" fmla="*/ 3961744 w 5832648"/>
              <a:gd name="connsiteY26" fmla="*/ 96409 h 1818625"/>
              <a:gd name="connsiteX27" fmla="*/ 4897885 w 5832648"/>
              <a:gd name="connsiteY27" fmla="*/ 281681 h 1818625"/>
              <a:gd name="connsiteX28" fmla="*/ 5212428 w 5832648"/>
              <a:gd name="connsiteY28" fmla="*/ 675851 h 1818625"/>
              <a:gd name="connsiteX29" fmla="*/ 4778058 w 5832648"/>
              <a:gd name="connsiteY29" fmla="*/ 1074994 h 1818625"/>
              <a:gd name="connsiteX30" fmla="*/ 3662179 w 5832648"/>
              <a:gd name="connsiteY30" fmla="*/ 1247832 h 1818625"/>
              <a:gd name="connsiteX31" fmla="*/ 3025604 w 5832648"/>
              <a:gd name="connsiteY31" fmla="*/ 1190634 h 1818625"/>
              <a:gd name="connsiteX32" fmla="*/ 2565024 w 5832648"/>
              <a:gd name="connsiteY32" fmla="*/ 1037691 h 1818625"/>
              <a:gd name="connsiteX33" fmla="*/ 2186822 w 5832648"/>
              <a:gd name="connsiteY33" fmla="*/ 822576 h 1818625"/>
              <a:gd name="connsiteX34" fmla="*/ 1658840 w 5832648"/>
              <a:gd name="connsiteY34" fmla="*/ 455763 h 1818625"/>
              <a:gd name="connsiteX35" fmla="*/ 891205 w 5832648"/>
              <a:gd name="connsiteY35" fmla="*/ 270490 h 1818625"/>
              <a:gd name="connsiteX36" fmla="*/ 209696 w 5832648"/>
              <a:gd name="connsiteY36" fmla="*/ 418459 h 1818625"/>
              <a:gd name="connsiteX37" fmla="*/ 0 w 5832648"/>
              <a:gd name="connsiteY37" fmla="*/ 730562 h 1818625"/>
              <a:gd name="connsiteX38" fmla="*/ 93614 w 5832648"/>
              <a:gd name="connsiteY38" fmla="*/ 953137 h 1818625"/>
              <a:gd name="connsiteX39" fmla="*/ 516750 w 5832648"/>
              <a:gd name="connsiteY39" fmla="*/ 1066290 h 1818625"/>
              <a:gd name="connsiteX40" fmla="*/ 732061 w 5832648"/>
              <a:gd name="connsiteY40" fmla="*/ 1034582 h 1818625"/>
              <a:gd name="connsiteX41" fmla="*/ 835038 w 5832648"/>
              <a:gd name="connsiteY41" fmla="*/ 978628 h 1818625"/>
              <a:gd name="connsiteX42" fmla="*/ 842526 w 5832648"/>
              <a:gd name="connsiteY42" fmla="*/ 943190 h 1818625"/>
              <a:gd name="connsiteX43" fmla="*/ 816314 w 5832648"/>
              <a:gd name="connsiteY43" fmla="*/ 897183 h 1818625"/>
              <a:gd name="connsiteX44" fmla="*/ 778868 w 5832648"/>
              <a:gd name="connsiteY44" fmla="*/ 883505 h 1818625"/>
              <a:gd name="connsiteX45" fmla="*/ 733933 w 5832648"/>
              <a:gd name="connsiteY45" fmla="*/ 892209 h 1818625"/>
              <a:gd name="connsiteX46" fmla="*/ 623470 w 5832648"/>
              <a:gd name="connsiteY46" fmla="*/ 917078 h 1818625"/>
              <a:gd name="connsiteX47" fmla="*/ 501771 w 5832648"/>
              <a:gd name="connsiteY47" fmla="*/ 924538 h 1818625"/>
              <a:gd name="connsiteX48" fmla="*/ 224673 w 5832648"/>
              <a:gd name="connsiteY48" fmla="*/ 857393 h 1818625"/>
              <a:gd name="connsiteX49" fmla="*/ 149783 w 5832648"/>
              <a:gd name="connsiteY49" fmla="*/ 723101 h 1818625"/>
              <a:gd name="connsiteX50" fmla="*/ 273352 w 5832648"/>
              <a:gd name="connsiteY50" fmla="*/ 505500 h 1818625"/>
              <a:gd name="connsiteX51" fmla="*/ 703977 w 5832648"/>
              <a:gd name="connsiteY51" fmla="*/ 399808 h 1818625"/>
              <a:gd name="connsiteX52" fmla="*/ 1082179 w 5832648"/>
              <a:gd name="connsiteY52" fmla="*/ 475657 h 1818625"/>
              <a:gd name="connsiteX53" fmla="*/ 1377999 w 5832648"/>
              <a:gd name="connsiteY53" fmla="*/ 662173 h 1818625"/>
              <a:gd name="connsiteX54" fmla="*/ 2255150 w 5832648"/>
              <a:gd name="connsiteY54" fmla="*/ 1486770 h 1818625"/>
              <a:gd name="connsiteX55" fmla="*/ 4225315 w 5832648"/>
              <a:gd name="connsiteY55" fmla="*/ 1804522 h 1818625"/>
              <a:gd name="connsiteX56" fmla="*/ 5652698 w 5832648"/>
              <a:gd name="connsiteY56" fmla="*/ 1225649 h 1818625"/>
              <a:gd name="connsiteX57" fmla="*/ 5831277 w 5832648"/>
              <a:gd name="connsiteY57" fmla="*/ 850515 h 1818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Lst>
            <a:rect l="l" t="t" r="r" b="b"/>
            <a:pathLst>
              <a:path w="5832648" h="1818625">
                <a:moveTo>
                  <a:pt x="5831277" y="850515"/>
                </a:moveTo>
                <a:cubicBezTo>
                  <a:pt x="5836853" y="779212"/>
                  <a:pt x="5825326" y="710803"/>
                  <a:pt x="5798458" y="646474"/>
                </a:cubicBezTo>
                <a:cubicBezTo>
                  <a:pt x="5726809" y="474929"/>
                  <a:pt x="5525497" y="303274"/>
                  <a:pt x="5222804" y="196376"/>
                </a:cubicBezTo>
                <a:cubicBezTo>
                  <a:pt x="4920110" y="89477"/>
                  <a:pt x="4583626" y="-25754"/>
                  <a:pt x="3982299" y="5082"/>
                </a:cubicBezTo>
                <a:cubicBezTo>
                  <a:pt x="3380973" y="35917"/>
                  <a:pt x="3303007" y="93000"/>
                  <a:pt x="3094879" y="176611"/>
                </a:cubicBezTo>
                <a:cubicBezTo>
                  <a:pt x="2886750" y="260221"/>
                  <a:pt x="2733529" y="378255"/>
                  <a:pt x="2733529" y="506743"/>
                </a:cubicBezTo>
                <a:cubicBezTo>
                  <a:pt x="2733529" y="631916"/>
                  <a:pt x="2805923" y="733463"/>
                  <a:pt x="2950714" y="811385"/>
                </a:cubicBezTo>
                <a:cubicBezTo>
                  <a:pt x="3112977" y="898426"/>
                  <a:pt x="3342644" y="941947"/>
                  <a:pt x="3639713" y="941947"/>
                </a:cubicBezTo>
                <a:cubicBezTo>
                  <a:pt x="3856896" y="941947"/>
                  <a:pt x="4037260" y="912726"/>
                  <a:pt x="4180801" y="854284"/>
                </a:cubicBezTo>
                <a:cubicBezTo>
                  <a:pt x="4324343" y="795842"/>
                  <a:pt x="4396114" y="728075"/>
                  <a:pt x="4396114" y="650982"/>
                </a:cubicBezTo>
                <a:cubicBezTo>
                  <a:pt x="4396114" y="580520"/>
                  <a:pt x="4356172" y="521250"/>
                  <a:pt x="4276287" y="473171"/>
                </a:cubicBezTo>
                <a:cubicBezTo>
                  <a:pt x="4181426" y="415972"/>
                  <a:pt x="4046622" y="387373"/>
                  <a:pt x="3871875" y="387373"/>
                </a:cubicBezTo>
                <a:cubicBezTo>
                  <a:pt x="3767027" y="387373"/>
                  <a:pt x="3679654" y="401880"/>
                  <a:pt x="3609755" y="430894"/>
                </a:cubicBezTo>
                <a:cubicBezTo>
                  <a:pt x="3554835" y="453275"/>
                  <a:pt x="3523631" y="473171"/>
                  <a:pt x="3516142" y="490578"/>
                </a:cubicBezTo>
                <a:cubicBezTo>
                  <a:pt x="3508652" y="507987"/>
                  <a:pt x="3504909" y="517520"/>
                  <a:pt x="3504909" y="519178"/>
                </a:cubicBezTo>
                <a:cubicBezTo>
                  <a:pt x="3504909" y="525809"/>
                  <a:pt x="3512397" y="529125"/>
                  <a:pt x="3527375" y="529125"/>
                </a:cubicBezTo>
                <a:lnTo>
                  <a:pt x="3572310" y="524152"/>
                </a:lnTo>
                <a:cubicBezTo>
                  <a:pt x="3577303" y="523322"/>
                  <a:pt x="3592282" y="521664"/>
                  <a:pt x="3617245" y="519178"/>
                </a:cubicBezTo>
                <a:cubicBezTo>
                  <a:pt x="3667172" y="514204"/>
                  <a:pt x="3722092" y="511717"/>
                  <a:pt x="3782006" y="511717"/>
                </a:cubicBezTo>
                <a:cubicBezTo>
                  <a:pt x="3859394" y="511717"/>
                  <a:pt x="3926171" y="524773"/>
                  <a:pt x="3982340" y="550885"/>
                </a:cubicBezTo>
                <a:cubicBezTo>
                  <a:pt x="4038508" y="576998"/>
                  <a:pt x="4066592" y="605389"/>
                  <a:pt x="4066592" y="636061"/>
                </a:cubicBezTo>
                <a:cubicBezTo>
                  <a:pt x="4066592" y="687456"/>
                  <a:pt x="4019161" y="730148"/>
                  <a:pt x="3924299" y="764135"/>
                </a:cubicBezTo>
                <a:cubicBezTo>
                  <a:pt x="3829437" y="798122"/>
                  <a:pt x="3712108" y="815116"/>
                  <a:pt x="3572310" y="815116"/>
                </a:cubicBezTo>
                <a:cubicBezTo>
                  <a:pt x="3362616" y="815116"/>
                  <a:pt x="3199103" y="780714"/>
                  <a:pt x="3081773" y="711910"/>
                </a:cubicBezTo>
                <a:cubicBezTo>
                  <a:pt x="2979422" y="652226"/>
                  <a:pt x="2928246" y="580520"/>
                  <a:pt x="2928246" y="496796"/>
                </a:cubicBezTo>
                <a:cubicBezTo>
                  <a:pt x="2928246" y="389860"/>
                  <a:pt x="3023108" y="297431"/>
                  <a:pt x="3212832" y="219509"/>
                </a:cubicBezTo>
                <a:cubicBezTo>
                  <a:pt x="3412542" y="137442"/>
                  <a:pt x="3662179" y="96409"/>
                  <a:pt x="3961744" y="96409"/>
                </a:cubicBezTo>
                <a:cubicBezTo>
                  <a:pt x="4351179" y="96409"/>
                  <a:pt x="4663226" y="158167"/>
                  <a:pt x="4897885" y="281681"/>
                </a:cubicBezTo>
                <a:cubicBezTo>
                  <a:pt x="5107580" y="391933"/>
                  <a:pt x="5212428" y="523322"/>
                  <a:pt x="5212428" y="675851"/>
                </a:cubicBezTo>
                <a:cubicBezTo>
                  <a:pt x="5212428" y="830866"/>
                  <a:pt x="5067639" y="963914"/>
                  <a:pt x="4778058" y="1074994"/>
                </a:cubicBezTo>
                <a:cubicBezTo>
                  <a:pt x="4478494" y="1190219"/>
                  <a:pt x="4106535" y="1247832"/>
                  <a:pt x="3662179" y="1247832"/>
                </a:cubicBezTo>
                <a:cubicBezTo>
                  <a:pt x="3420031" y="1247832"/>
                  <a:pt x="3207841" y="1228766"/>
                  <a:pt x="3025604" y="1190634"/>
                </a:cubicBezTo>
                <a:cubicBezTo>
                  <a:pt x="2865837" y="1157475"/>
                  <a:pt x="2712310" y="1106495"/>
                  <a:pt x="2565024" y="1037691"/>
                </a:cubicBezTo>
                <a:cubicBezTo>
                  <a:pt x="2462672" y="990440"/>
                  <a:pt x="2336606" y="918736"/>
                  <a:pt x="2186822" y="822576"/>
                </a:cubicBezTo>
                <a:lnTo>
                  <a:pt x="1658840" y="455763"/>
                </a:lnTo>
                <a:cubicBezTo>
                  <a:pt x="1441655" y="332248"/>
                  <a:pt x="1185777" y="270490"/>
                  <a:pt x="891205" y="270490"/>
                </a:cubicBezTo>
                <a:cubicBezTo>
                  <a:pt x="599130" y="270490"/>
                  <a:pt x="371959" y="319813"/>
                  <a:pt x="209696" y="418459"/>
                </a:cubicBezTo>
                <a:cubicBezTo>
                  <a:pt x="69898" y="503842"/>
                  <a:pt x="0" y="607876"/>
                  <a:pt x="0" y="730562"/>
                </a:cubicBezTo>
                <a:cubicBezTo>
                  <a:pt x="0" y="824234"/>
                  <a:pt x="31205" y="898426"/>
                  <a:pt x="93614" y="953137"/>
                </a:cubicBezTo>
                <a:cubicBezTo>
                  <a:pt x="178490" y="1028573"/>
                  <a:pt x="319535" y="1066290"/>
                  <a:pt x="516750" y="1066290"/>
                </a:cubicBezTo>
                <a:cubicBezTo>
                  <a:pt x="596633" y="1066290"/>
                  <a:pt x="668403" y="1055721"/>
                  <a:pt x="732061" y="1034582"/>
                </a:cubicBezTo>
                <a:cubicBezTo>
                  <a:pt x="795719" y="1013444"/>
                  <a:pt x="830045" y="994793"/>
                  <a:pt x="835038" y="978628"/>
                </a:cubicBezTo>
                <a:cubicBezTo>
                  <a:pt x="840029" y="962463"/>
                  <a:pt x="842526" y="950650"/>
                  <a:pt x="842526" y="943190"/>
                </a:cubicBezTo>
                <a:cubicBezTo>
                  <a:pt x="842526" y="924953"/>
                  <a:pt x="833788" y="909617"/>
                  <a:pt x="816314" y="897183"/>
                </a:cubicBezTo>
                <a:cubicBezTo>
                  <a:pt x="796343" y="888064"/>
                  <a:pt x="783861" y="883505"/>
                  <a:pt x="778868" y="883505"/>
                </a:cubicBezTo>
                <a:cubicBezTo>
                  <a:pt x="766387" y="883505"/>
                  <a:pt x="751408" y="886406"/>
                  <a:pt x="733933" y="892209"/>
                </a:cubicBezTo>
                <a:cubicBezTo>
                  <a:pt x="698984" y="903814"/>
                  <a:pt x="662163" y="912104"/>
                  <a:pt x="623470" y="917078"/>
                </a:cubicBezTo>
                <a:cubicBezTo>
                  <a:pt x="584775" y="922052"/>
                  <a:pt x="544209" y="924538"/>
                  <a:pt x="501771" y="924538"/>
                </a:cubicBezTo>
                <a:cubicBezTo>
                  <a:pt x="379448" y="924538"/>
                  <a:pt x="287083" y="902156"/>
                  <a:pt x="224673" y="857393"/>
                </a:cubicBezTo>
                <a:cubicBezTo>
                  <a:pt x="174746" y="821747"/>
                  <a:pt x="149783" y="776983"/>
                  <a:pt x="149783" y="723101"/>
                </a:cubicBezTo>
                <a:cubicBezTo>
                  <a:pt x="149783" y="636061"/>
                  <a:pt x="190972" y="563527"/>
                  <a:pt x="273352" y="505500"/>
                </a:cubicBezTo>
                <a:cubicBezTo>
                  <a:pt x="373207" y="435038"/>
                  <a:pt x="516750" y="399808"/>
                  <a:pt x="703977" y="399808"/>
                </a:cubicBezTo>
                <a:cubicBezTo>
                  <a:pt x="841277" y="399808"/>
                  <a:pt x="967345" y="425091"/>
                  <a:pt x="1082179" y="475657"/>
                </a:cubicBezTo>
                <a:cubicBezTo>
                  <a:pt x="1162062" y="511303"/>
                  <a:pt x="1182504" y="493654"/>
                  <a:pt x="1377999" y="662173"/>
                </a:cubicBezTo>
                <a:cubicBezTo>
                  <a:pt x="1573495" y="830692"/>
                  <a:pt x="1677817" y="1169769"/>
                  <a:pt x="2255150" y="1486770"/>
                </a:cubicBezTo>
                <a:cubicBezTo>
                  <a:pt x="2832484" y="1803770"/>
                  <a:pt x="3659058" y="1848042"/>
                  <a:pt x="4225315" y="1804522"/>
                </a:cubicBezTo>
                <a:cubicBezTo>
                  <a:pt x="4791573" y="1761001"/>
                  <a:pt x="5472731" y="1432725"/>
                  <a:pt x="5652698" y="1225649"/>
                </a:cubicBezTo>
                <a:cubicBezTo>
                  <a:pt x="5765177" y="1096226"/>
                  <a:pt x="5821982" y="969352"/>
                  <a:pt x="5831277" y="850515"/>
                </a:cubicBezTo>
                <a:close/>
              </a:path>
            </a:pathLst>
          </a:custGeom>
          <a:gradFill>
            <a:gsLst>
              <a:gs pos="0">
                <a:schemeClr val="accent6">
                  <a:lumMod val="20000"/>
                  <a:lumOff val="80000"/>
                  <a:alpha val="47000"/>
                </a:schemeClr>
              </a:gs>
              <a:gs pos="50000">
                <a:srgbClr val="33CCFF">
                  <a:alpha val="0"/>
                </a:srgbClr>
              </a:gs>
              <a:gs pos="95000">
                <a:srgbClr val="C00000">
                  <a:alpha val="88000"/>
                </a:srgbClr>
              </a:gs>
            </a:gsLst>
            <a:path path="rect">
              <a:fillToRect t="100000" r="100000"/>
            </a:path>
          </a:gradFill>
          <a:ln>
            <a:gradFill>
              <a:gsLst>
                <a:gs pos="0">
                  <a:srgbClr val="FBEAC7"/>
                </a:gs>
                <a:gs pos="17999">
                  <a:srgbClr val="FEE7F2"/>
                </a:gs>
                <a:gs pos="36000">
                  <a:srgbClr val="FAC77D"/>
                </a:gs>
                <a:gs pos="61000">
                  <a:srgbClr val="FBA97D"/>
                </a:gs>
                <a:gs pos="82001">
                  <a:srgbClr val="FBD49C"/>
                </a:gs>
                <a:gs pos="100000">
                  <a:srgbClr val="FEE7F2"/>
                </a:gs>
              </a:gsLst>
              <a:lin ang="5400000" scaled="0"/>
            </a:gradFill>
          </a:ln>
          <a:scene3d>
            <a:camera prst="orthographicFront"/>
            <a:lightRig rig="flood"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sp>
        <p:nvSpPr>
          <p:cNvPr id="26" name="Forma libre 6"/>
          <p:cNvSpPr/>
          <p:nvPr/>
        </p:nvSpPr>
        <p:spPr>
          <a:xfrm rot="9027737" flipV="1">
            <a:off x="4580607" y="2211710"/>
            <a:ext cx="1860965" cy="958824"/>
          </a:xfrm>
          <a:custGeom>
            <a:avLst/>
            <a:gdLst>
              <a:gd name="connsiteX0" fmla="*/ 5831277 w 5832648"/>
              <a:gd name="connsiteY0" fmla="*/ 850515 h 1818625"/>
              <a:gd name="connsiteX1" fmla="*/ 5798458 w 5832648"/>
              <a:gd name="connsiteY1" fmla="*/ 646474 h 1818625"/>
              <a:gd name="connsiteX2" fmla="*/ 5222804 w 5832648"/>
              <a:gd name="connsiteY2" fmla="*/ 196376 h 1818625"/>
              <a:gd name="connsiteX3" fmla="*/ 3982299 w 5832648"/>
              <a:gd name="connsiteY3" fmla="*/ 5082 h 1818625"/>
              <a:gd name="connsiteX4" fmla="*/ 3094879 w 5832648"/>
              <a:gd name="connsiteY4" fmla="*/ 176611 h 1818625"/>
              <a:gd name="connsiteX5" fmla="*/ 2733529 w 5832648"/>
              <a:gd name="connsiteY5" fmla="*/ 506743 h 1818625"/>
              <a:gd name="connsiteX6" fmla="*/ 2950714 w 5832648"/>
              <a:gd name="connsiteY6" fmla="*/ 811385 h 1818625"/>
              <a:gd name="connsiteX7" fmla="*/ 3639713 w 5832648"/>
              <a:gd name="connsiteY7" fmla="*/ 941947 h 1818625"/>
              <a:gd name="connsiteX8" fmla="*/ 4180801 w 5832648"/>
              <a:gd name="connsiteY8" fmla="*/ 854284 h 1818625"/>
              <a:gd name="connsiteX9" fmla="*/ 4396114 w 5832648"/>
              <a:gd name="connsiteY9" fmla="*/ 650982 h 1818625"/>
              <a:gd name="connsiteX10" fmla="*/ 4276287 w 5832648"/>
              <a:gd name="connsiteY10" fmla="*/ 473171 h 1818625"/>
              <a:gd name="connsiteX11" fmla="*/ 3871875 w 5832648"/>
              <a:gd name="connsiteY11" fmla="*/ 387373 h 1818625"/>
              <a:gd name="connsiteX12" fmla="*/ 3609755 w 5832648"/>
              <a:gd name="connsiteY12" fmla="*/ 430894 h 1818625"/>
              <a:gd name="connsiteX13" fmla="*/ 3516142 w 5832648"/>
              <a:gd name="connsiteY13" fmla="*/ 490578 h 1818625"/>
              <a:gd name="connsiteX14" fmla="*/ 3504909 w 5832648"/>
              <a:gd name="connsiteY14" fmla="*/ 519178 h 1818625"/>
              <a:gd name="connsiteX15" fmla="*/ 3527375 w 5832648"/>
              <a:gd name="connsiteY15" fmla="*/ 529125 h 1818625"/>
              <a:gd name="connsiteX16" fmla="*/ 3572310 w 5832648"/>
              <a:gd name="connsiteY16" fmla="*/ 524152 h 1818625"/>
              <a:gd name="connsiteX17" fmla="*/ 3617245 w 5832648"/>
              <a:gd name="connsiteY17" fmla="*/ 519178 h 1818625"/>
              <a:gd name="connsiteX18" fmla="*/ 3782006 w 5832648"/>
              <a:gd name="connsiteY18" fmla="*/ 511717 h 1818625"/>
              <a:gd name="connsiteX19" fmla="*/ 3982340 w 5832648"/>
              <a:gd name="connsiteY19" fmla="*/ 550885 h 1818625"/>
              <a:gd name="connsiteX20" fmla="*/ 4066592 w 5832648"/>
              <a:gd name="connsiteY20" fmla="*/ 636061 h 1818625"/>
              <a:gd name="connsiteX21" fmla="*/ 3924299 w 5832648"/>
              <a:gd name="connsiteY21" fmla="*/ 764135 h 1818625"/>
              <a:gd name="connsiteX22" fmla="*/ 3572310 w 5832648"/>
              <a:gd name="connsiteY22" fmla="*/ 815116 h 1818625"/>
              <a:gd name="connsiteX23" fmla="*/ 3081773 w 5832648"/>
              <a:gd name="connsiteY23" fmla="*/ 711910 h 1818625"/>
              <a:gd name="connsiteX24" fmla="*/ 2928246 w 5832648"/>
              <a:gd name="connsiteY24" fmla="*/ 496796 h 1818625"/>
              <a:gd name="connsiteX25" fmla="*/ 3212832 w 5832648"/>
              <a:gd name="connsiteY25" fmla="*/ 219509 h 1818625"/>
              <a:gd name="connsiteX26" fmla="*/ 3961744 w 5832648"/>
              <a:gd name="connsiteY26" fmla="*/ 96409 h 1818625"/>
              <a:gd name="connsiteX27" fmla="*/ 4897885 w 5832648"/>
              <a:gd name="connsiteY27" fmla="*/ 281681 h 1818625"/>
              <a:gd name="connsiteX28" fmla="*/ 5212428 w 5832648"/>
              <a:gd name="connsiteY28" fmla="*/ 675851 h 1818625"/>
              <a:gd name="connsiteX29" fmla="*/ 4778058 w 5832648"/>
              <a:gd name="connsiteY29" fmla="*/ 1074994 h 1818625"/>
              <a:gd name="connsiteX30" fmla="*/ 3662179 w 5832648"/>
              <a:gd name="connsiteY30" fmla="*/ 1247832 h 1818625"/>
              <a:gd name="connsiteX31" fmla="*/ 3025604 w 5832648"/>
              <a:gd name="connsiteY31" fmla="*/ 1190634 h 1818625"/>
              <a:gd name="connsiteX32" fmla="*/ 2565024 w 5832648"/>
              <a:gd name="connsiteY32" fmla="*/ 1037691 h 1818625"/>
              <a:gd name="connsiteX33" fmla="*/ 2186822 w 5832648"/>
              <a:gd name="connsiteY33" fmla="*/ 822576 h 1818625"/>
              <a:gd name="connsiteX34" fmla="*/ 1658840 w 5832648"/>
              <a:gd name="connsiteY34" fmla="*/ 455763 h 1818625"/>
              <a:gd name="connsiteX35" fmla="*/ 891205 w 5832648"/>
              <a:gd name="connsiteY35" fmla="*/ 270490 h 1818625"/>
              <a:gd name="connsiteX36" fmla="*/ 209696 w 5832648"/>
              <a:gd name="connsiteY36" fmla="*/ 418459 h 1818625"/>
              <a:gd name="connsiteX37" fmla="*/ 0 w 5832648"/>
              <a:gd name="connsiteY37" fmla="*/ 730562 h 1818625"/>
              <a:gd name="connsiteX38" fmla="*/ 93614 w 5832648"/>
              <a:gd name="connsiteY38" fmla="*/ 953137 h 1818625"/>
              <a:gd name="connsiteX39" fmla="*/ 516750 w 5832648"/>
              <a:gd name="connsiteY39" fmla="*/ 1066290 h 1818625"/>
              <a:gd name="connsiteX40" fmla="*/ 732061 w 5832648"/>
              <a:gd name="connsiteY40" fmla="*/ 1034582 h 1818625"/>
              <a:gd name="connsiteX41" fmla="*/ 835038 w 5832648"/>
              <a:gd name="connsiteY41" fmla="*/ 978628 h 1818625"/>
              <a:gd name="connsiteX42" fmla="*/ 842526 w 5832648"/>
              <a:gd name="connsiteY42" fmla="*/ 943190 h 1818625"/>
              <a:gd name="connsiteX43" fmla="*/ 816314 w 5832648"/>
              <a:gd name="connsiteY43" fmla="*/ 897183 h 1818625"/>
              <a:gd name="connsiteX44" fmla="*/ 778868 w 5832648"/>
              <a:gd name="connsiteY44" fmla="*/ 883505 h 1818625"/>
              <a:gd name="connsiteX45" fmla="*/ 733933 w 5832648"/>
              <a:gd name="connsiteY45" fmla="*/ 892209 h 1818625"/>
              <a:gd name="connsiteX46" fmla="*/ 623470 w 5832648"/>
              <a:gd name="connsiteY46" fmla="*/ 917078 h 1818625"/>
              <a:gd name="connsiteX47" fmla="*/ 501771 w 5832648"/>
              <a:gd name="connsiteY47" fmla="*/ 924538 h 1818625"/>
              <a:gd name="connsiteX48" fmla="*/ 224673 w 5832648"/>
              <a:gd name="connsiteY48" fmla="*/ 857393 h 1818625"/>
              <a:gd name="connsiteX49" fmla="*/ 149783 w 5832648"/>
              <a:gd name="connsiteY49" fmla="*/ 723101 h 1818625"/>
              <a:gd name="connsiteX50" fmla="*/ 273352 w 5832648"/>
              <a:gd name="connsiteY50" fmla="*/ 505500 h 1818625"/>
              <a:gd name="connsiteX51" fmla="*/ 703977 w 5832648"/>
              <a:gd name="connsiteY51" fmla="*/ 399808 h 1818625"/>
              <a:gd name="connsiteX52" fmla="*/ 1082179 w 5832648"/>
              <a:gd name="connsiteY52" fmla="*/ 475657 h 1818625"/>
              <a:gd name="connsiteX53" fmla="*/ 1377999 w 5832648"/>
              <a:gd name="connsiteY53" fmla="*/ 662173 h 1818625"/>
              <a:gd name="connsiteX54" fmla="*/ 2255150 w 5832648"/>
              <a:gd name="connsiteY54" fmla="*/ 1486770 h 1818625"/>
              <a:gd name="connsiteX55" fmla="*/ 4225315 w 5832648"/>
              <a:gd name="connsiteY55" fmla="*/ 1804522 h 1818625"/>
              <a:gd name="connsiteX56" fmla="*/ 5652698 w 5832648"/>
              <a:gd name="connsiteY56" fmla="*/ 1225649 h 1818625"/>
              <a:gd name="connsiteX57" fmla="*/ 5831277 w 5832648"/>
              <a:gd name="connsiteY57" fmla="*/ 850515 h 1818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Lst>
            <a:rect l="l" t="t" r="r" b="b"/>
            <a:pathLst>
              <a:path w="5832648" h="1818625">
                <a:moveTo>
                  <a:pt x="5831277" y="850515"/>
                </a:moveTo>
                <a:cubicBezTo>
                  <a:pt x="5836853" y="779212"/>
                  <a:pt x="5825326" y="710803"/>
                  <a:pt x="5798458" y="646474"/>
                </a:cubicBezTo>
                <a:cubicBezTo>
                  <a:pt x="5726809" y="474929"/>
                  <a:pt x="5525497" y="303274"/>
                  <a:pt x="5222804" y="196376"/>
                </a:cubicBezTo>
                <a:cubicBezTo>
                  <a:pt x="4920110" y="89477"/>
                  <a:pt x="4583626" y="-25754"/>
                  <a:pt x="3982299" y="5082"/>
                </a:cubicBezTo>
                <a:cubicBezTo>
                  <a:pt x="3380973" y="35917"/>
                  <a:pt x="3303007" y="93000"/>
                  <a:pt x="3094879" y="176611"/>
                </a:cubicBezTo>
                <a:cubicBezTo>
                  <a:pt x="2886750" y="260221"/>
                  <a:pt x="2733529" y="378255"/>
                  <a:pt x="2733529" y="506743"/>
                </a:cubicBezTo>
                <a:cubicBezTo>
                  <a:pt x="2733529" y="631916"/>
                  <a:pt x="2805923" y="733463"/>
                  <a:pt x="2950714" y="811385"/>
                </a:cubicBezTo>
                <a:cubicBezTo>
                  <a:pt x="3112977" y="898426"/>
                  <a:pt x="3342644" y="941947"/>
                  <a:pt x="3639713" y="941947"/>
                </a:cubicBezTo>
                <a:cubicBezTo>
                  <a:pt x="3856896" y="941947"/>
                  <a:pt x="4037260" y="912726"/>
                  <a:pt x="4180801" y="854284"/>
                </a:cubicBezTo>
                <a:cubicBezTo>
                  <a:pt x="4324343" y="795842"/>
                  <a:pt x="4396114" y="728075"/>
                  <a:pt x="4396114" y="650982"/>
                </a:cubicBezTo>
                <a:cubicBezTo>
                  <a:pt x="4396114" y="580520"/>
                  <a:pt x="4356172" y="521250"/>
                  <a:pt x="4276287" y="473171"/>
                </a:cubicBezTo>
                <a:cubicBezTo>
                  <a:pt x="4181426" y="415972"/>
                  <a:pt x="4046622" y="387373"/>
                  <a:pt x="3871875" y="387373"/>
                </a:cubicBezTo>
                <a:cubicBezTo>
                  <a:pt x="3767027" y="387373"/>
                  <a:pt x="3679654" y="401880"/>
                  <a:pt x="3609755" y="430894"/>
                </a:cubicBezTo>
                <a:cubicBezTo>
                  <a:pt x="3554835" y="453275"/>
                  <a:pt x="3523631" y="473171"/>
                  <a:pt x="3516142" y="490578"/>
                </a:cubicBezTo>
                <a:cubicBezTo>
                  <a:pt x="3508652" y="507987"/>
                  <a:pt x="3504909" y="517520"/>
                  <a:pt x="3504909" y="519178"/>
                </a:cubicBezTo>
                <a:cubicBezTo>
                  <a:pt x="3504909" y="525809"/>
                  <a:pt x="3512397" y="529125"/>
                  <a:pt x="3527375" y="529125"/>
                </a:cubicBezTo>
                <a:lnTo>
                  <a:pt x="3572310" y="524152"/>
                </a:lnTo>
                <a:cubicBezTo>
                  <a:pt x="3577303" y="523322"/>
                  <a:pt x="3592282" y="521664"/>
                  <a:pt x="3617245" y="519178"/>
                </a:cubicBezTo>
                <a:cubicBezTo>
                  <a:pt x="3667172" y="514204"/>
                  <a:pt x="3722092" y="511717"/>
                  <a:pt x="3782006" y="511717"/>
                </a:cubicBezTo>
                <a:cubicBezTo>
                  <a:pt x="3859394" y="511717"/>
                  <a:pt x="3926171" y="524773"/>
                  <a:pt x="3982340" y="550885"/>
                </a:cubicBezTo>
                <a:cubicBezTo>
                  <a:pt x="4038508" y="576998"/>
                  <a:pt x="4066592" y="605389"/>
                  <a:pt x="4066592" y="636061"/>
                </a:cubicBezTo>
                <a:cubicBezTo>
                  <a:pt x="4066592" y="687456"/>
                  <a:pt x="4019161" y="730148"/>
                  <a:pt x="3924299" y="764135"/>
                </a:cubicBezTo>
                <a:cubicBezTo>
                  <a:pt x="3829437" y="798122"/>
                  <a:pt x="3712108" y="815116"/>
                  <a:pt x="3572310" y="815116"/>
                </a:cubicBezTo>
                <a:cubicBezTo>
                  <a:pt x="3362616" y="815116"/>
                  <a:pt x="3199103" y="780714"/>
                  <a:pt x="3081773" y="711910"/>
                </a:cubicBezTo>
                <a:cubicBezTo>
                  <a:pt x="2979422" y="652226"/>
                  <a:pt x="2928246" y="580520"/>
                  <a:pt x="2928246" y="496796"/>
                </a:cubicBezTo>
                <a:cubicBezTo>
                  <a:pt x="2928246" y="389860"/>
                  <a:pt x="3023108" y="297431"/>
                  <a:pt x="3212832" y="219509"/>
                </a:cubicBezTo>
                <a:cubicBezTo>
                  <a:pt x="3412542" y="137442"/>
                  <a:pt x="3662179" y="96409"/>
                  <a:pt x="3961744" y="96409"/>
                </a:cubicBezTo>
                <a:cubicBezTo>
                  <a:pt x="4351179" y="96409"/>
                  <a:pt x="4663226" y="158167"/>
                  <a:pt x="4897885" y="281681"/>
                </a:cubicBezTo>
                <a:cubicBezTo>
                  <a:pt x="5107580" y="391933"/>
                  <a:pt x="5212428" y="523322"/>
                  <a:pt x="5212428" y="675851"/>
                </a:cubicBezTo>
                <a:cubicBezTo>
                  <a:pt x="5212428" y="830866"/>
                  <a:pt x="5067639" y="963914"/>
                  <a:pt x="4778058" y="1074994"/>
                </a:cubicBezTo>
                <a:cubicBezTo>
                  <a:pt x="4478494" y="1190219"/>
                  <a:pt x="4106535" y="1247832"/>
                  <a:pt x="3662179" y="1247832"/>
                </a:cubicBezTo>
                <a:cubicBezTo>
                  <a:pt x="3420031" y="1247832"/>
                  <a:pt x="3207841" y="1228766"/>
                  <a:pt x="3025604" y="1190634"/>
                </a:cubicBezTo>
                <a:cubicBezTo>
                  <a:pt x="2865837" y="1157475"/>
                  <a:pt x="2712310" y="1106495"/>
                  <a:pt x="2565024" y="1037691"/>
                </a:cubicBezTo>
                <a:cubicBezTo>
                  <a:pt x="2462672" y="990440"/>
                  <a:pt x="2336606" y="918736"/>
                  <a:pt x="2186822" y="822576"/>
                </a:cubicBezTo>
                <a:lnTo>
                  <a:pt x="1658840" y="455763"/>
                </a:lnTo>
                <a:cubicBezTo>
                  <a:pt x="1441655" y="332248"/>
                  <a:pt x="1185777" y="270490"/>
                  <a:pt x="891205" y="270490"/>
                </a:cubicBezTo>
                <a:cubicBezTo>
                  <a:pt x="599130" y="270490"/>
                  <a:pt x="371959" y="319813"/>
                  <a:pt x="209696" y="418459"/>
                </a:cubicBezTo>
                <a:cubicBezTo>
                  <a:pt x="69898" y="503842"/>
                  <a:pt x="0" y="607876"/>
                  <a:pt x="0" y="730562"/>
                </a:cubicBezTo>
                <a:cubicBezTo>
                  <a:pt x="0" y="824234"/>
                  <a:pt x="31205" y="898426"/>
                  <a:pt x="93614" y="953137"/>
                </a:cubicBezTo>
                <a:cubicBezTo>
                  <a:pt x="178490" y="1028573"/>
                  <a:pt x="319535" y="1066290"/>
                  <a:pt x="516750" y="1066290"/>
                </a:cubicBezTo>
                <a:cubicBezTo>
                  <a:pt x="596633" y="1066290"/>
                  <a:pt x="668403" y="1055721"/>
                  <a:pt x="732061" y="1034582"/>
                </a:cubicBezTo>
                <a:cubicBezTo>
                  <a:pt x="795719" y="1013444"/>
                  <a:pt x="830045" y="994793"/>
                  <a:pt x="835038" y="978628"/>
                </a:cubicBezTo>
                <a:cubicBezTo>
                  <a:pt x="840029" y="962463"/>
                  <a:pt x="842526" y="950650"/>
                  <a:pt x="842526" y="943190"/>
                </a:cubicBezTo>
                <a:cubicBezTo>
                  <a:pt x="842526" y="924953"/>
                  <a:pt x="833788" y="909617"/>
                  <a:pt x="816314" y="897183"/>
                </a:cubicBezTo>
                <a:cubicBezTo>
                  <a:pt x="796343" y="888064"/>
                  <a:pt x="783861" y="883505"/>
                  <a:pt x="778868" y="883505"/>
                </a:cubicBezTo>
                <a:cubicBezTo>
                  <a:pt x="766387" y="883505"/>
                  <a:pt x="751408" y="886406"/>
                  <a:pt x="733933" y="892209"/>
                </a:cubicBezTo>
                <a:cubicBezTo>
                  <a:pt x="698984" y="903814"/>
                  <a:pt x="662163" y="912104"/>
                  <a:pt x="623470" y="917078"/>
                </a:cubicBezTo>
                <a:cubicBezTo>
                  <a:pt x="584775" y="922052"/>
                  <a:pt x="544209" y="924538"/>
                  <a:pt x="501771" y="924538"/>
                </a:cubicBezTo>
                <a:cubicBezTo>
                  <a:pt x="379448" y="924538"/>
                  <a:pt x="287083" y="902156"/>
                  <a:pt x="224673" y="857393"/>
                </a:cubicBezTo>
                <a:cubicBezTo>
                  <a:pt x="174746" y="821747"/>
                  <a:pt x="149783" y="776983"/>
                  <a:pt x="149783" y="723101"/>
                </a:cubicBezTo>
                <a:cubicBezTo>
                  <a:pt x="149783" y="636061"/>
                  <a:pt x="190972" y="563527"/>
                  <a:pt x="273352" y="505500"/>
                </a:cubicBezTo>
                <a:cubicBezTo>
                  <a:pt x="373207" y="435038"/>
                  <a:pt x="516750" y="399808"/>
                  <a:pt x="703977" y="399808"/>
                </a:cubicBezTo>
                <a:cubicBezTo>
                  <a:pt x="841277" y="399808"/>
                  <a:pt x="967345" y="425091"/>
                  <a:pt x="1082179" y="475657"/>
                </a:cubicBezTo>
                <a:cubicBezTo>
                  <a:pt x="1162062" y="511303"/>
                  <a:pt x="1182504" y="493654"/>
                  <a:pt x="1377999" y="662173"/>
                </a:cubicBezTo>
                <a:cubicBezTo>
                  <a:pt x="1573495" y="830692"/>
                  <a:pt x="1677817" y="1169769"/>
                  <a:pt x="2255150" y="1486770"/>
                </a:cubicBezTo>
                <a:cubicBezTo>
                  <a:pt x="2832484" y="1803770"/>
                  <a:pt x="3659058" y="1848042"/>
                  <a:pt x="4225315" y="1804522"/>
                </a:cubicBezTo>
                <a:cubicBezTo>
                  <a:pt x="4791573" y="1761001"/>
                  <a:pt x="5472731" y="1432725"/>
                  <a:pt x="5652698" y="1225649"/>
                </a:cubicBezTo>
                <a:cubicBezTo>
                  <a:pt x="5765177" y="1096226"/>
                  <a:pt x="5821982" y="969352"/>
                  <a:pt x="5831277" y="850515"/>
                </a:cubicBezTo>
                <a:close/>
              </a:path>
            </a:pathLst>
          </a:custGeom>
          <a:gradFill>
            <a:gsLst>
              <a:gs pos="0">
                <a:schemeClr val="accent6">
                  <a:lumMod val="20000"/>
                  <a:lumOff val="80000"/>
                  <a:alpha val="47000"/>
                </a:schemeClr>
              </a:gs>
              <a:gs pos="50000">
                <a:srgbClr val="33CCFF">
                  <a:alpha val="0"/>
                </a:srgbClr>
              </a:gs>
              <a:gs pos="95000">
                <a:srgbClr val="C00000">
                  <a:alpha val="88000"/>
                </a:srgbClr>
              </a:gs>
            </a:gsLst>
            <a:path path="rect">
              <a:fillToRect t="100000" r="100000"/>
            </a:path>
          </a:gradFill>
          <a:ln>
            <a:gradFill>
              <a:gsLst>
                <a:gs pos="0">
                  <a:srgbClr val="FBEAC7"/>
                </a:gs>
                <a:gs pos="17999">
                  <a:srgbClr val="FEE7F2"/>
                </a:gs>
                <a:gs pos="36000">
                  <a:srgbClr val="FAC77D"/>
                </a:gs>
                <a:gs pos="61000">
                  <a:srgbClr val="FBA97D"/>
                </a:gs>
                <a:gs pos="82001">
                  <a:srgbClr val="FBD49C"/>
                </a:gs>
                <a:gs pos="100000">
                  <a:srgbClr val="FEE7F2"/>
                </a:gs>
              </a:gsLst>
              <a:lin ang="5400000" scaled="0"/>
            </a:gradFill>
          </a:ln>
          <a:scene3d>
            <a:camera prst="orthographicFront"/>
            <a:lightRig rig="flood"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sp>
        <p:nvSpPr>
          <p:cNvPr id="22" name="21 Rectángulo"/>
          <p:cNvSpPr/>
          <p:nvPr/>
        </p:nvSpPr>
        <p:spPr>
          <a:xfrm flipH="1">
            <a:off x="-108520" y="-8397"/>
            <a:ext cx="9389916" cy="5151897"/>
          </a:xfrm>
          <a:prstGeom prst="rect">
            <a:avLst/>
          </a:prstGeom>
          <a:gradFill flip="none" rotWithShape="1">
            <a:gsLst>
              <a:gs pos="0">
                <a:srgbClr val="CCCCFF">
                  <a:lumMod val="48000"/>
                  <a:lumOff val="52000"/>
                </a:srgbClr>
              </a:gs>
              <a:gs pos="77000">
                <a:srgbClr val="A278FF"/>
              </a:gs>
              <a:gs pos="28000">
                <a:srgbClr val="9966FF">
                  <a:lumMod val="99000"/>
                  <a:lumOff val="1000"/>
                </a:srgbClr>
              </a:gs>
              <a:gs pos="100000">
                <a:srgbClr val="CCB3FF"/>
              </a:gs>
              <a:gs pos="53000">
                <a:srgbClr val="CC99FF">
                  <a:lumMod val="73000"/>
                  <a:lumOff val="27000"/>
                </a:srgbClr>
              </a:gs>
              <a:gs pos="100000">
                <a:srgbClr val="CCCCFF">
                  <a:lumMod val="71000"/>
                  <a:lumOff val="29000"/>
                </a:srgbClr>
              </a:gs>
            </a:gsLst>
            <a:lin ang="189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13830391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5"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3000" fill="hold"/>
                                        <p:tgtEl>
                                          <p:spTgt spid="3"/>
                                        </p:tgtEl>
                                        <p:attrNameLst>
                                          <p:attrName>ppt_w</p:attrName>
                                        </p:attrNameLst>
                                      </p:cBhvr>
                                      <p:tavLst>
                                        <p:tav tm="0">
                                          <p:val>
                                            <p:fltVal val="0"/>
                                          </p:val>
                                        </p:tav>
                                        <p:tav tm="100000">
                                          <p:val>
                                            <p:strVal val="#ppt_w"/>
                                          </p:val>
                                        </p:tav>
                                      </p:tavLst>
                                    </p:anim>
                                    <p:anim calcmode="lin" valueType="num">
                                      <p:cBhvr>
                                        <p:cTn id="8" dur="3000" fill="hold"/>
                                        <p:tgtEl>
                                          <p:spTgt spid="3"/>
                                        </p:tgtEl>
                                        <p:attrNameLst>
                                          <p:attrName>ppt_h</p:attrName>
                                        </p:attrNameLst>
                                      </p:cBhvr>
                                      <p:tavLst>
                                        <p:tav tm="0">
                                          <p:val>
                                            <p:fltVal val="0"/>
                                          </p:val>
                                        </p:tav>
                                        <p:tav tm="100000">
                                          <p:val>
                                            <p:strVal val="#ppt_h"/>
                                          </p:val>
                                        </p:tav>
                                      </p:tavLst>
                                    </p:anim>
                                    <p:anim calcmode="lin" valueType="num">
                                      <p:cBhvr>
                                        <p:cTn id="9" dur="3000" fill="hold"/>
                                        <p:tgtEl>
                                          <p:spTgt spid="3"/>
                                        </p:tgtEl>
                                        <p:attrNameLst>
                                          <p:attrName>ppt_x</p:attrName>
                                        </p:attrNameLst>
                                      </p:cBhvr>
                                      <p:tavLst>
                                        <p:tav tm="0" fmla="#ppt_x+(cos(-2*pi*(1-$))*-#ppt_x-sin(-2*pi*(1-$))*(1-#ppt_y))*(1-$)">
                                          <p:val>
                                            <p:fltVal val="0"/>
                                          </p:val>
                                        </p:tav>
                                        <p:tav tm="100000">
                                          <p:val>
                                            <p:fltVal val="1"/>
                                          </p:val>
                                        </p:tav>
                                      </p:tavLst>
                                    </p:anim>
                                    <p:anim calcmode="lin" valueType="num">
                                      <p:cBhvr>
                                        <p:cTn id="10" dur="3000" fill="hold"/>
                                        <p:tgtEl>
                                          <p:spTgt spid="3"/>
                                        </p:tgtEl>
                                        <p:attrNameLst>
                                          <p:attrName>ppt_y</p:attrName>
                                        </p:attrNameLst>
                                      </p:cBhvr>
                                      <p:tavLst>
                                        <p:tav tm="0" fmla="#ppt_y+(sin(-2*pi*(1-$))*-#ppt_x+cos(-2*pi*(1-$))*(1-#ppt_y))*(1-$)">
                                          <p:val>
                                            <p:fltVal val="0"/>
                                          </p:val>
                                        </p:tav>
                                        <p:tav tm="100000">
                                          <p:val>
                                            <p:fltVal val="1"/>
                                          </p:val>
                                        </p:tav>
                                      </p:tavLst>
                                    </p:anim>
                                  </p:childTnLst>
                                </p:cTn>
                              </p:par>
                              <p:par>
                                <p:cTn id="11" presetID="8" presetClass="emph" presetSubtype="0" fill="hold" grpId="1" nodeType="withEffect">
                                  <p:stCondLst>
                                    <p:cond delay="0"/>
                                  </p:stCondLst>
                                  <p:childTnLst>
                                    <p:animRot by="21600000">
                                      <p:cBhvr>
                                        <p:cTn id="12" dur="5000" fill="hold"/>
                                        <p:tgtEl>
                                          <p:spTgt spid="3"/>
                                        </p:tgtEl>
                                        <p:attrNameLst>
                                          <p:attrName>r</p:attrName>
                                        </p:attrNameLst>
                                      </p:cBhvr>
                                    </p:animRot>
                                  </p:childTnLst>
                                </p:cTn>
                              </p:par>
                              <p:par>
                                <p:cTn id="13" presetID="15" presetClass="entr" presetSubtype="0" fill="hold" grpId="0" nodeType="withEffect">
                                  <p:stCondLst>
                                    <p:cond delay="0"/>
                                  </p:stCondLst>
                                  <p:childTnLst>
                                    <p:set>
                                      <p:cBhvr>
                                        <p:cTn id="14" dur="1" fill="hold">
                                          <p:stCondLst>
                                            <p:cond delay="0"/>
                                          </p:stCondLst>
                                        </p:cTn>
                                        <p:tgtEl>
                                          <p:spTgt spid="2"/>
                                        </p:tgtEl>
                                        <p:attrNameLst>
                                          <p:attrName>style.visibility</p:attrName>
                                        </p:attrNameLst>
                                      </p:cBhvr>
                                      <p:to>
                                        <p:strVal val="visible"/>
                                      </p:to>
                                    </p:set>
                                    <p:anim calcmode="lin" valueType="num">
                                      <p:cBhvr>
                                        <p:cTn id="15" dur="3000" fill="hold"/>
                                        <p:tgtEl>
                                          <p:spTgt spid="2"/>
                                        </p:tgtEl>
                                        <p:attrNameLst>
                                          <p:attrName>ppt_w</p:attrName>
                                        </p:attrNameLst>
                                      </p:cBhvr>
                                      <p:tavLst>
                                        <p:tav tm="0">
                                          <p:val>
                                            <p:fltVal val="0"/>
                                          </p:val>
                                        </p:tav>
                                        <p:tav tm="100000">
                                          <p:val>
                                            <p:strVal val="#ppt_w"/>
                                          </p:val>
                                        </p:tav>
                                      </p:tavLst>
                                    </p:anim>
                                    <p:anim calcmode="lin" valueType="num">
                                      <p:cBhvr>
                                        <p:cTn id="16" dur="3000" fill="hold"/>
                                        <p:tgtEl>
                                          <p:spTgt spid="2"/>
                                        </p:tgtEl>
                                        <p:attrNameLst>
                                          <p:attrName>ppt_h</p:attrName>
                                        </p:attrNameLst>
                                      </p:cBhvr>
                                      <p:tavLst>
                                        <p:tav tm="0">
                                          <p:val>
                                            <p:fltVal val="0"/>
                                          </p:val>
                                        </p:tav>
                                        <p:tav tm="100000">
                                          <p:val>
                                            <p:strVal val="#ppt_h"/>
                                          </p:val>
                                        </p:tav>
                                      </p:tavLst>
                                    </p:anim>
                                    <p:anim calcmode="lin" valueType="num">
                                      <p:cBhvr>
                                        <p:cTn id="17" dur="3000" fill="hold"/>
                                        <p:tgtEl>
                                          <p:spTgt spid="2"/>
                                        </p:tgtEl>
                                        <p:attrNameLst>
                                          <p:attrName>ppt_x</p:attrName>
                                        </p:attrNameLst>
                                      </p:cBhvr>
                                      <p:tavLst>
                                        <p:tav tm="0" fmla="#ppt_x+(cos(-2*pi*(1-$))*-#ppt_x-sin(-2*pi*(1-$))*(1-#ppt_y))*(1-$)">
                                          <p:val>
                                            <p:fltVal val="0"/>
                                          </p:val>
                                        </p:tav>
                                        <p:tav tm="100000">
                                          <p:val>
                                            <p:fltVal val="1"/>
                                          </p:val>
                                        </p:tav>
                                      </p:tavLst>
                                    </p:anim>
                                    <p:anim calcmode="lin" valueType="num">
                                      <p:cBhvr>
                                        <p:cTn id="18" dur="3000" fill="hold"/>
                                        <p:tgtEl>
                                          <p:spTgt spid="2"/>
                                        </p:tgtEl>
                                        <p:attrNameLst>
                                          <p:attrName>ppt_y</p:attrName>
                                        </p:attrNameLst>
                                      </p:cBhvr>
                                      <p:tavLst>
                                        <p:tav tm="0" fmla="#ppt_y+(sin(-2*pi*(1-$))*-#ppt_x+cos(-2*pi*(1-$))*(1-#ppt_y))*(1-$)">
                                          <p:val>
                                            <p:fltVal val="0"/>
                                          </p:val>
                                        </p:tav>
                                        <p:tav tm="100000">
                                          <p:val>
                                            <p:fltVal val="1"/>
                                          </p:val>
                                        </p:tav>
                                      </p:tavLst>
                                    </p:anim>
                                  </p:childTnLst>
                                </p:cTn>
                              </p:par>
                              <p:par>
                                <p:cTn id="19" presetID="8" presetClass="emph" presetSubtype="0" fill="hold" grpId="1" nodeType="withEffect">
                                  <p:stCondLst>
                                    <p:cond delay="0"/>
                                  </p:stCondLst>
                                  <p:childTnLst>
                                    <p:animRot by="21600000">
                                      <p:cBhvr>
                                        <p:cTn id="20" dur="5000" fill="hold"/>
                                        <p:tgtEl>
                                          <p:spTgt spid="2"/>
                                        </p:tgtEl>
                                        <p:attrNameLst>
                                          <p:attrName>r</p:attrName>
                                        </p:attrNameLst>
                                      </p:cBhvr>
                                    </p:animRot>
                                  </p:childTnLst>
                                </p:cTn>
                              </p:par>
                              <p:par>
                                <p:cTn id="21" presetID="15" presetClass="entr" presetSubtype="0" fill="hold" grpId="0" nodeType="withEffect">
                                  <p:stCondLst>
                                    <p:cond delay="0"/>
                                  </p:stCondLst>
                                  <p:childTnLst>
                                    <p:set>
                                      <p:cBhvr>
                                        <p:cTn id="22" dur="1" fill="hold">
                                          <p:stCondLst>
                                            <p:cond delay="0"/>
                                          </p:stCondLst>
                                        </p:cTn>
                                        <p:tgtEl>
                                          <p:spTgt spid="5"/>
                                        </p:tgtEl>
                                        <p:attrNameLst>
                                          <p:attrName>style.visibility</p:attrName>
                                        </p:attrNameLst>
                                      </p:cBhvr>
                                      <p:to>
                                        <p:strVal val="visible"/>
                                      </p:to>
                                    </p:set>
                                    <p:anim calcmode="lin" valueType="num">
                                      <p:cBhvr>
                                        <p:cTn id="23" dur="3000" fill="hold"/>
                                        <p:tgtEl>
                                          <p:spTgt spid="5"/>
                                        </p:tgtEl>
                                        <p:attrNameLst>
                                          <p:attrName>ppt_w</p:attrName>
                                        </p:attrNameLst>
                                      </p:cBhvr>
                                      <p:tavLst>
                                        <p:tav tm="0">
                                          <p:val>
                                            <p:fltVal val="0"/>
                                          </p:val>
                                        </p:tav>
                                        <p:tav tm="100000">
                                          <p:val>
                                            <p:strVal val="#ppt_w"/>
                                          </p:val>
                                        </p:tav>
                                      </p:tavLst>
                                    </p:anim>
                                    <p:anim calcmode="lin" valueType="num">
                                      <p:cBhvr>
                                        <p:cTn id="24" dur="3000" fill="hold"/>
                                        <p:tgtEl>
                                          <p:spTgt spid="5"/>
                                        </p:tgtEl>
                                        <p:attrNameLst>
                                          <p:attrName>ppt_h</p:attrName>
                                        </p:attrNameLst>
                                      </p:cBhvr>
                                      <p:tavLst>
                                        <p:tav tm="0">
                                          <p:val>
                                            <p:fltVal val="0"/>
                                          </p:val>
                                        </p:tav>
                                        <p:tav tm="100000">
                                          <p:val>
                                            <p:strVal val="#ppt_h"/>
                                          </p:val>
                                        </p:tav>
                                      </p:tavLst>
                                    </p:anim>
                                    <p:anim calcmode="lin" valueType="num">
                                      <p:cBhvr>
                                        <p:cTn id="25" dur="3000" fill="hold"/>
                                        <p:tgtEl>
                                          <p:spTgt spid="5"/>
                                        </p:tgtEl>
                                        <p:attrNameLst>
                                          <p:attrName>ppt_x</p:attrName>
                                        </p:attrNameLst>
                                      </p:cBhvr>
                                      <p:tavLst>
                                        <p:tav tm="0" fmla="#ppt_x+(cos(-2*pi*(1-$))*-#ppt_x-sin(-2*pi*(1-$))*(1-#ppt_y))*(1-$)">
                                          <p:val>
                                            <p:fltVal val="0"/>
                                          </p:val>
                                        </p:tav>
                                        <p:tav tm="100000">
                                          <p:val>
                                            <p:fltVal val="1"/>
                                          </p:val>
                                        </p:tav>
                                      </p:tavLst>
                                    </p:anim>
                                    <p:anim calcmode="lin" valueType="num">
                                      <p:cBhvr>
                                        <p:cTn id="26" dur="3000" fill="hold"/>
                                        <p:tgtEl>
                                          <p:spTgt spid="5"/>
                                        </p:tgtEl>
                                        <p:attrNameLst>
                                          <p:attrName>ppt_y</p:attrName>
                                        </p:attrNameLst>
                                      </p:cBhvr>
                                      <p:tavLst>
                                        <p:tav tm="0" fmla="#ppt_y+(sin(-2*pi*(1-$))*-#ppt_x+cos(-2*pi*(1-$))*(1-#ppt_y))*(1-$)">
                                          <p:val>
                                            <p:fltVal val="0"/>
                                          </p:val>
                                        </p:tav>
                                        <p:tav tm="100000">
                                          <p:val>
                                            <p:fltVal val="1"/>
                                          </p:val>
                                        </p:tav>
                                      </p:tavLst>
                                    </p:anim>
                                  </p:childTnLst>
                                </p:cTn>
                              </p:par>
                              <p:par>
                                <p:cTn id="27" presetID="8" presetClass="emph" presetSubtype="0" fill="hold" grpId="1" nodeType="withEffect">
                                  <p:stCondLst>
                                    <p:cond delay="0"/>
                                  </p:stCondLst>
                                  <p:childTnLst>
                                    <p:animRot by="21600000">
                                      <p:cBhvr>
                                        <p:cTn id="28" dur="5000" fill="hold"/>
                                        <p:tgtEl>
                                          <p:spTgt spid="5"/>
                                        </p:tgtEl>
                                        <p:attrNameLst>
                                          <p:attrName>r</p:attrName>
                                        </p:attrNameLst>
                                      </p:cBhvr>
                                    </p:animRot>
                                  </p:childTnLst>
                                </p:cTn>
                              </p:par>
                              <p:par>
                                <p:cTn id="29" presetID="15" presetClass="entr" presetSubtype="0" fill="hold" grpId="0" nodeType="withEffect">
                                  <p:stCondLst>
                                    <p:cond delay="0"/>
                                  </p:stCondLst>
                                  <p:childTnLst>
                                    <p:set>
                                      <p:cBhvr>
                                        <p:cTn id="30" dur="1" fill="hold">
                                          <p:stCondLst>
                                            <p:cond delay="0"/>
                                          </p:stCondLst>
                                        </p:cTn>
                                        <p:tgtEl>
                                          <p:spTgt spid="4"/>
                                        </p:tgtEl>
                                        <p:attrNameLst>
                                          <p:attrName>style.visibility</p:attrName>
                                        </p:attrNameLst>
                                      </p:cBhvr>
                                      <p:to>
                                        <p:strVal val="visible"/>
                                      </p:to>
                                    </p:set>
                                    <p:anim calcmode="lin" valueType="num">
                                      <p:cBhvr>
                                        <p:cTn id="31" dur="3000" fill="hold"/>
                                        <p:tgtEl>
                                          <p:spTgt spid="4"/>
                                        </p:tgtEl>
                                        <p:attrNameLst>
                                          <p:attrName>ppt_w</p:attrName>
                                        </p:attrNameLst>
                                      </p:cBhvr>
                                      <p:tavLst>
                                        <p:tav tm="0">
                                          <p:val>
                                            <p:fltVal val="0"/>
                                          </p:val>
                                        </p:tav>
                                        <p:tav tm="100000">
                                          <p:val>
                                            <p:strVal val="#ppt_w"/>
                                          </p:val>
                                        </p:tav>
                                      </p:tavLst>
                                    </p:anim>
                                    <p:anim calcmode="lin" valueType="num">
                                      <p:cBhvr>
                                        <p:cTn id="32" dur="3000" fill="hold"/>
                                        <p:tgtEl>
                                          <p:spTgt spid="4"/>
                                        </p:tgtEl>
                                        <p:attrNameLst>
                                          <p:attrName>ppt_h</p:attrName>
                                        </p:attrNameLst>
                                      </p:cBhvr>
                                      <p:tavLst>
                                        <p:tav tm="0">
                                          <p:val>
                                            <p:fltVal val="0"/>
                                          </p:val>
                                        </p:tav>
                                        <p:tav tm="100000">
                                          <p:val>
                                            <p:strVal val="#ppt_h"/>
                                          </p:val>
                                        </p:tav>
                                      </p:tavLst>
                                    </p:anim>
                                    <p:anim calcmode="lin" valueType="num">
                                      <p:cBhvr>
                                        <p:cTn id="33" dur="3000" fill="hold"/>
                                        <p:tgtEl>
                                          <p:spTgt spid="4"/>
                                        </p:tgtEl>
                                        <p:attrNameLst>
                                          <p:attrName>ppt_x</p:attrName>
                                        </p:attrNameLst>
                                      </p:cBhvr>
                                      <p:tavLst>
                                        <p:tav tm="0" fmla="#ppt_x+(cos(-2*pi*(1-$))*-#ppt_x-sin(-2*pi*(1-$))*(1-#ppt_y))*(1-$)">
                                          <p:val>
                                            <p:fltVal val="0"/>
                                          </p:val>
                                        </p:tav>
                                        <p:tav tm="100000">
                                          <p:val>
                                            <p:fltVal val="1"/>
                                          </p:val>
                                        </p:tav>
                                      </p:tavLst>
                                    </p:anim>
                                    <p:anim calcmode="lin" valueType="num">
                                      <p:cBhvr>
                                        <p:cTn id="34" dur="3000" fill="hold"/>
                                        <p:tgtEl>
                                          <p:spTgt spid="4"/>
                                        </p:tgtEl>
                                        <p:attrNameLst>
                                          <p:attrName>ppt_y</p:attrName>
                                        </p:attrNameLst>
                                      </p:cBhvr>
                                      <p:tavLst>
                                        <p:tav tm="0" fmla="#ppt_y+(sin(-2*pi*(1-$))*-#ppt_x+cos(-2*pi*(1-$))*(1-#ppt_y))*(1-$)">
                                          <p:val>
                                            <p:fltVal val="0"/>
                                          </p:val>
                                        </p:tav>
                                        <p:tav tm="100000">
                                          <p:val>
                                            <p:fltVal val="1"/>
                                          </p:val>
                                        </p:tav>
                                      </p:tavLst>
                                    </p:anim>
                                  </p:childTnLst>
                                </p:cTn>
                              </p:par>
                              <p:par>
                                <p:cTn id="35" presetID="8" presetClass="emph" presetSubtype="0" fill="hold" grpId="1" nodeType="withEffect">
                                  <p:stCondLst>
                                    <p:cond delay="0"/>
                                  </p:stCondLst>
                                  <p:childTnLst>
                                    <p:animRot by="21600000">
                                      <p:cBhvr>
                                        <p:cTn id="36" dur="5000" fill="hold"/>
                                        <p:tgtEl>
                                          <p:spTgt spid="4"/>
                                        </p:tgtEl>
                                        <p:attrNameLst>
                                          <p:attrName>r</p:attrName>
                                        </p:attrNameLst>
                                      </p:cBhvr>
                                    </p:animRot>
                                  </p:childTnLst>
                                </p:cTn>
                              </p:par>
                              <p:par>
                                <p:cTn id="37" presetID="15" presetClass="entr" presetSubtype="0" fill="hold" grpId="0" nodeType="withEffect">
                                  <p:stCondLst>
                                    <p:cond delay="0"/>
                                  </p:stCondLst>
                                  <p:childTnLst>
                                    <p:set>
                                      <p:cBhvr>
                                        <p:cTn id="38" dur="1" fill="hold">
                                          <p:stCondLst>
                                            <p:cond delay="0"/>
                                          </p:stCondLst>
                                        </p:cTn>
                                        <p:tgtEl>
                                          <p:spTgt spid="16"/>
                                        </p:tgtEl>
                                        <p:attrNameLst>
                                          <p:attrName>style.visibility</p:attrName>
                                        </p:attrNameLst>
                                      </p:cBhvr>
                                      <p:to>
                                        <p:strVal val="visible"/>
                                      </p:to>
                                    </p:set>
                                    <p:anim calcmode="lin" valueType="num">
                                      <p:cBhvr>
                                        <p:cTn id="39" dur="3000" fill="hold"/>
                                        <p:tgtEl>
                                          <p:spTgt spid="16"/>
                                        </p:tgtEl>
                                        <p:attrNameLst>
                                          <p:attrName>ppt_w</p:attrName>
                                        </p:attrNameLst>
                                      </p:cBhvr>
                                      <p:tavLst>
                                        <p:tav tm="0">
                                          <p:val>
                                            <p:fltVal val="0"/>
                                          </p:val>
                                        </p:tav>
                                        <p:tav tm="100000">
                                          <p:val>
                                            <p:strVal val="#ppt_w"/>
                                          </p:val>
                                        </p:tav>
                                      </p:tavLst>
                                    </p:anim>
                                    <p:anim calcmode="lin" valueType="num">
                                      <p:cBhvr>
                                        <p:cTn id="40" dur="3000" fill="hold"/>
                                        <p:tgtEl>
                                          <p:spTgt spid="16"/>
                                        </p:tgtEl>
                                        <p:attrNameLst>
                                          <p:attrName>ppt_h</p:attrName>
                                        </p:attrNameLst>
                                      </p:cBhvr>
                                      <p:tavLst>
                                        <p:tav tm="0">
                                          <p:val>
                                            <p:fltVal val="0"/>
                                          </p:val>
                                        </p:tav>
                                        <p:tav tm="100000">
                                          <p:val>
                                            <p:strVal val="#ppt_h"/>
                                          </p:val>
                                        </p:tav>
                                      </p:tavLst>
                                    </p:anim>
                                    <p:anim calcmode="lin" valueType="num">
                                      <p:cBhvr>
                                        <p:cTn id="41" dur="3000" fill="hold"/>
                                        <p:tgtEl>
                                          <p:spTgt spid="16"/>
                                        </p:tgtEl>
                                        <p:attrNameLst>
                                          <p:attrName>ppt_x</p:attrName>
                                        </p:attrNameLst>
                                      </p:cBhvr>
                                      <p:tavLst>
                                        <p:tav tm="0" fmla="#ppt_x+(cos(-2*pi*(1-$))*-#ppt_x-sin(-2*pi*(1-$))*(1-#ppt_y))*(1-$)">
                                          <p:val>
                                            <p:fltVal val="0"/>
                                          </p:val>
                                        </p:tav>
                                        <p:tav tm="100000">
                                          <p:val>
                                            <p:fltVal val="1"/>
                                          </p:val>
                                        </p:tav>
                                      </p:tavLst>
                                    </p:anim>
                                    <p:anim calcmode="lin" valueType="num">
                                      <p:cBhvr>
                                        <p:cTn id="42" dur="3000" fill="hold"/>
                                        <p:tgtEl>
                                          <p:spTgt spid="16"/>
                                        </p:tgtEl>
                                        <p:attrNameLst>
                                          <p:attrName>ppt_y</p:attrName>
                                        </p:attrNameLst>
                                      </p:cBhvr>
                                      <p:tavLst>
                                        <p:tav tm="0" fmla="#ppt_y+(sin(-2*pi*(1-$))*-#ppt_x+cos(-2*pi*(1-$))*(1-#ppt_y))*(1-$)">
                                          <p:val>
                                            <p:fltVal val="0"/>
                                          </p:val>
                                        </p:tav>
                                        <p:tav tm="100000">
                                          <p:val>
                                            <p:fltVal val="1"/>
                                          </p:val>
                                        </p:tav>
                                      </p:tavLst>
                                    </p:anim>
                                  </p:childTnLst>
                                </p:cTn>
                              </p:par>
                              <p:par>
                                <p:cTn id="43" presetID="8" presetClass="emph" presetSubtype="0" fill="hold" grpId="1" nodeType="withEffect">
                                  <p:stCondLst>
                                    <p:cond delay="0"/>
                                  </p:stCondLst>
                                  <p:childTnLst>
                                    <p:animRot by="-21600000">
                                      <p:cBhvr>
                                        <p:cTn id="44" dur="5000" fill="hold"/>
                                        <p:tgtEl>
                                          <p:spTgt spid="16"/>
                                        </p:tgtEl>
                                        <p:attrNameLst>
                                          <p:attrName>r</p:attrName>
                                        </p:attrNameLst>
                                      </p:cBhvr>
                                    </p:animRot>
                                  </p:childTnLst>
                                </p:cTn>
                              </p:par>
                              <p:par>
                                <p:cTn id="45" presetID="15" presetClass="entr" presetSubtype="0" fill="hold" grpId="0" nodeType="withEffect">
                                  <p:stCondLst>
                                    <p:cond delay="0"/>
                                  </p:stCondLst>
                                  <p:childTnLst>
                                    <p:set>
                                      <p:cBhvr>
                                        <p:cTn id="46" dur="1" fill="hold">
                                          <p:stCondLst>
                                            <p:cond delay="0"/>
                                          </p:stCondLst>
                                        </p:cTn>
                                        <p:tgtEl>
                                          <p:spTgt spid="13"/>
                                        </p:tgtEl>
                                        <p:attrNameLst>
                                          <p:attrName>style.visibility</p:attrName>
                                        </p:attrNameLst>
                                      </p:cBhvr>
                                      <p:to>
                                        <p:strVal val="visible"/>
                                      </p:to>
                                    </p:set>
                                    <p:anim calcmode="lin" valueType="num">
                                      <p:cBhvr>
                                        <p:cTn id="47" dur="3000" fill="hold"/>
                                        <p:tgtEl>
                                          <p:spTgt spid="13"/>
                                        </p:tgtEl>
                                        <p:attrNameLst>
                                          <p:attrName>ppt_w</p:attrName>
                                        </p:attrNameLst>
                                      </p:cBhvr>
                                      <p:tavLst>
                                        <p:tav tm="0">
                                          <p:val>
                                            <p:fltVal val="0"/>
                                          </p:val>
                                        </p:tav>
                                        <p:tav tm="100000">
                                          <p:val>
                                            <p:strVal val="#ppt_w"/>
                                          </p:val>
                                        </p:tav>
                                      </p:tavLst>
                                    </p:anim>
                                    <p:anim calcmode="lin" valueType="num">
                                      <p:cBhvr>
                                        <p:cTn id="48" dur="3000" fill="hold"/>
                                        <p:tgtEl>
                                          <p:spTgt spid="13"/>
                                        </p:tgtEl>
                                        <p:attrNameLst>
                                          <p:attrName>ppt_h</p:attrName>
                                        </p:attrNameLst>
                                      </p:cBhvr>
                                      <p:tavLst>
                                        <p:tav tm="0">
                                          <p:val>
                                            <p:fltVal val="0"/>
                                          </p:val>
                                        </p:tav>
                                        <p:tav tm="100000">
                                          <p:val>
                                            <p:strVal val="#ppt_h"/>
                                          </p:val>
                                        </p:tav>
                                      </p:tavLst>
                                    </p:anim>
                                    <p:anim calcmode="lin" valueType="num">
                                      <p:cBhvr>
                                        <p:cTn id="49" dur="3000" fill="hold"/>
                                        <p:tgtEl>
                                          <p:spTgt spid="13"/>
                                        </p:tgtEl>
                                        <p:attrNameLst>
                                          <p:attrName>ppt_x</p:attrName>
                                        </p:attrNameLst>
                                      </p:cBhvr>
                                      <p:tavLst>
                                        <p:tav tm="0" fmla="#ppt_x+(cos(-2*pi*(1-$))*-#ppt_x-sin(-2*pi*(1-$))*(1-#ppt_y))*(1-$)">
                                          <p:val>
                                            <p:fltVal val="0"/>
                                          </p:val>
                                        </p:tav>
                                        <p:tav tm="100000">
                                          <p:val>
                                            <p:fltVal val="1"/>
                                          </p:val>
                                        </p:tav>
                                      </p:tavLst>
                                    </p:anim>
                                    <p:anim calcmode="lin" valueType="num">
                                      <p:cBhvr>
                                        <p:cTn id="50" dur="3000" fill="hold"/>
                                        <p:tgtEl>
                                          <p:spTgt spid="13"/>
                                        </p:tgtEl>
                                        <p:attrNameLst>
                                          <p:attrName>ppt_y</p:attrName>
                                        </p:attrNameLst>
                                      </p:cBhvr>
                                      <p:tavLst>
                                        <p:tav tm="0" fmla="#ppt_y+(sin(-2*pi*(1-$))*-#ppt_x+cos(-2*pi*(1-$))*(1-#ppt_y))*(1-$)">
                                          <p:val>
                                            <p:fltVal val="0"/>
                                          </p:val>
                                        </p:tav>
                                        <p:tav tm="100000">
                                          <p:val>
                                            <p:fltVal val="1"/>
                                          </p:val>
                                        </p:tav>
                                      </p:tavLst>
                                    </p:anim>
                                  </p:childTnLst>
                                </p:cTn>
                              </p:par>
                              <p:par>
                                <p:cTn id="51" presetID="8" presetClass="emph" presetSubtype="0" fill="hold" grpId="1" nodeType="withEffect">
                                  <p:stCondLst>
                                    <p:cond delay="0"/>
                                  </p:stCondLst>
                                  <p:childTnLst>
                                    <p:animRot by="-21600000">
                                      <p:cBhvr>
                                        <p:cTn id="52" dur="5000" fill="hold"/>
                                        <p:tgtEl>
                                          <p:spTgt spid="13"/>
                                        </p:tgtEl>
                                        <p:attrNameLst>
                                          <p:attrName>r</p:attrName>
                                        </p:attrNameLst>
                                      </p:cBhvr>
                                    </p:animRot>
                                  </p:childTnLst>
                                </p:cTn>
                              </p:par>
                              <p:par>
                                <p:cTn id="53" presetID="15" presetClass="entr" presetSubtype="0" fill="hold" grpId="0" nodeType="withEffect">
                                  <p:stCondLst>
                                    <p:cond delay="0"/>
                                  </p:stCondLst>
                                  <p:childTnLst>
                                    <p:set>
                                      <p:cBhvr>
                                        <p:cTn id="54" dur="1" fill="hold">
                                          <p:stCondLst>
                                            <p:cond delay="0"/>
                                          </p:stCondLst>
                                        </p:cTn>
                                        <p:tgtEl>
                                          <p:spTgt spid="15"/>
                                        </p:tgtEl>
                                        <p:attrNameLst>
                                          <p:attrName>style.visibility</p:attrName>
                                        </p:attrNameLst>
                                      </p:cBhvr>
                                      <p:to>
                                        <p:strVal val="visible"/>
                                      </p:to>
                                    </p:set>
                                    <p:anim calcmode="lin" valueType="num">
                                      <p:cBhvr>
                                        <p:cTn id="55" dur="3000" fill="hold"/>
                                        <p:tgtEl>
                                          <p:spTgt spid="15"/>
                                        </p:tgtEl>
                                        <p:attrNameLst>
                                          <p:attrName>ppt_w</p:attrName>
                                        </p:attrNameLst>
                                      </p:cBhvr>
                                      <p:tavLst>
                                        <p:tav tm="0">
                                          <p:val>
                                            <p:fltVal val="0"/>
                                          </p:val>
                                        </p:tav>
                                        <p:tav tm="100000">
                                          <p:val>
                                            <p:strVal val="#ppt_w"/>
                                          </p:val>
                                        </p:tav>
                                      </p:tavLst>
                                    </p:anim>
                                    <p:anim calcmode="lin" valueType="num">
                                      <p:cBhvr>
                                        <p:cTn id="56" dur="3000" fill="hold"/>
                                        <p:tgtEl>
                                          <p:spTgt spid="15"/>
                                        </p:tgtEl>
                                        <p:attrNameLst>
                                          <p:attrName>ppt_h</p:attrName>
                                        </p:attrNameLst>
                                      </p:cBhvr>
                                      <p:tavLst>
                                        <p:tav tm="0">
                                          <p:val>
                                            <p:fltVal val="0"/>
                                          </p:val>
                                        </p:tav>
                                        <p:tav tm="100000">
                                          <p:val>
                                            <p:strVal val="#ppt_h"/>
                                          </p:val>
                                        </p:tav>
                                      </p:tavLst>
                                    </p:anim>
                                    <p:anim calcmode="lin" valueType="num">
                                      <p:cBhvr>
                                        <p:cTn id="57" dur="3000" fill="hold"/>
                                        <p:tgtEl>
                                          <p:spTgt spid="15"/>
                                        </p:tgtEl>
                                        <p:attrNameLst>
                                          <p:attrName>ppt_x</p:attrName>
                                        </p:attrNameLst>
                                      </p:cBhvr>
                                      <p:tavLst>
                                        <p:tav tm="0" fmla="#ppt_x+(cos(-2*pi*(1-$))*-#ppt_x-sin(-2*pi*(1-$))*(1-#ppt_y))*(1-$)">
                                          <p:val>
                                            <p:fltVal val="0"/>
                                          </p:val>
                                        </p:tav>
                                        <p:tav tm="100000">
                                          <p:val>
                                            <p:fltVal val="1"/>
                                          </p:val>
                                        </p:tav>
                                      </p:tavLst>
                                    </p:anim>
                                    <p:anim calcmode="lin" valueType="num">
                                      <p:cBhvr>
                                        <p:cTn id="58" dur="3000" fill="hold"/>
                                        <p:tgtEl>
                                          <p:spTgt spid="15"/>
                                        </p:tgtEl>
                                        <p:attrNameLst>
                                          <p:attrName>ppt_y</p:attrName>
                                        </p:attrNameLst>
                                      </p:cBhvr>
                                      <p:tavLst>
                                        <p:tav tm="0" fmla="#ppt_y+(sin(-2*pi*(1-$))*-#ppt_x+cos(-2*pi*(1-$))*(1-#ppt_y))*(1-$)">
                                          <p:val>
                                            <p:fltVal val="0"/>
                                          </p:val>
                                        </p:tav>
                                        <p:tav tm="100000">
                                          <p:val>
                                            <p:fltVal val="1"/>
                                          </p:val>
                                        </p:tav>
                                      </p:tavLst>
                                    </p:anim>
                                  </p:childTnLst>
                                </p:cTn>
                              </p:par>
                              <p:par>
                                <p:cTn id="59" presetID="8" presetClass="emph" presetSubtype="0" fill="hold" grpId="1" nodeType="withEffect">
                                  <p:stCondLst>
                                    <p:cond delay="0"/>
                                  </p:stCondLst>
                                  <p:childTnLst>
                                    <p:animRot by="-21600000">
                                      <p:cBhvr>
                                        <p:cTn id="60" dur="5000" fill="hold"/>
                                        <p:tgtEl>
                                          <p:spTgt spid="15"/>
                                        </p:tgtEl>
                                        <p:attrNameLst>
                                          <p:attrName>r</p:attrName>
                                        </p:attrNameLst>
                                      </p:cBhvr>
                                    </p:animRot>
                                  </p:childTnLst>
                                </p:cTn>
                              </p:par>
                              <p:par>
                                <p:cTn id="61" presetID="15" presetClass="entr" presetSubtype="0" fill="hold" grpId="0" nodeType="withEffect">
                                  <p:stCondLst>
                                    <p:cond delay="0"/>
                                  </p:stCondLst>
                                  <p:childTnLst>
                                    <p:set>
                                      <p:cBhvr>
                                        <p:cTn id="62" dur="1" fill="hold">
                                          <p:stCondLst>
                                            <p:cond delay="0"/>
                                          </p:stCondLst>
                                        </p:cTn>
                                        <p:tgtEl>
                                          <p:spTgt spid="14"/>
                                        </p:tgtEl>
                                        <p:attrNameLst>
                                          <p:attrName>style.visibility</p:attrName>
                                        </p:attrNameLst>
                                      </p:cBhvr>
                                      <p:to>
                                        <p:strVal val="visible"/>
                                      </p:to>
                                    </p:set>
                                    <p:anim calcmode="lin" valueType="num">
                                      <p:cBhvr>
                                        <p:cTn id="63" dur="3000" fill="hold"/>
                                        <p:tgtEl>
                                          <p:spTgt spid="14"/>
                                        </p:tgtEl>
                                        <p:attrNameLst>
                                          <p:attrName>ppt_w</p:attrName>
                                        </p:attrNameLst>
                                      </p:cBhvr>
                                      <p:tavLst>
                                        <p:tav tm="0">
                                          <p:val>
                                            <p:fltVal val="0"/>
                                          </p:val>
                                        </p:tav>
                                        <p:tav tm="100000">
                                          <p:val>
                                            <p:strVal val="#ppt_w"/>
                                          </p:val>
                                        </p:tav>
                                      </p:tavLst>
                                    </p:anim>
                                    <p:anim calcmode="lin" valueType="num">
                                      <p:cBhvr>
                                        <p:cTn id="64" dur="3000" fill="hold"/>
                                        <p:tgtEl>
                                          <p:spTgt spid="14"/>
                                        </p:tgtEl>
                                        <p:attrNameLst>
                                          <p:attrName>ppt_h</p:attrName>
                                        </p:attrNameLst>
                                      </p:cBhvr>
                                      <p:tavLst>
                                        <p:tav tm="0">
                                          <p:val>
                                            <p:fltVal val="0"/>
                                          </p:val>
                                        </p:tav>
                                        <p:tav tm="100000">
                                          <p:val>
                                            <p:strVal val="#ppt_h"/>
                                          </p:val>
                                        </p:tav>
                                      </p:tavLst>
                                    </p:anim>
                                    <p:anim calcmode="lin" valueType="num">
                                      <p:cBhvr>
                                        <p:cTn id="65" dur="3000" fill="hold"/>
                                        <p:tgtEl>
                                          <p:spTgt spid="14"/>
                                        </p:tgtEl>
                                        <p:attrNameLst>
                                          <p:attrName>ppt_x</p:attrName>
                                        </p:attrNameLst>
                                      </p:cBhvr>
                                      <p:tavLst>
                                        <p:tav tm="0" fmla="#ppt_x+(cos(-2*pi*(1-$))*-#ppt_x-sin(-2*pi*(1-$))*(1-#ppt_y))*(1-$)">
                                          <p:val>
                                            <p:fltVal val="0"/>
                                          </p:val>
                                        </p:tav>
                                        <p:tav tm="100000">
                                          <p:val>
                                            <p:fltVal val="1"/>
                                          </p:val>
                                        </p:tav>
                                      </p:tavLst>
                                    </p:anim>
                                    <p:anim calcmode="lin" valueType="num">
                                      <p:cBhvr>
                                        <p:cTn id="66" dur="3000" fill="hold"/>
                                        <p:tgtEl>
                                          <p:spTgt spid="14"/>
                                        </p:tgtEl>
                                        <p:attrNameLst>
                                          <p:attrName>ppt_y</p:attrName>
                                        </p:attrNameLst>
                                      </p:cBhvr>
                                      <p:tavLst>
                                        <p:tav tm="0" fmla="#ppt_y+(sin(-2*pi*(1-$))*-#ppt_x+cos(-2*pi*(1-$))*(1-#ppt_y))*(1-$)">
                                          <p:val>
                                            <p:fltVal val="0"/>
                                          </p:val>
                                        </p:tav>
                                        <p:tav tm="100000">
                                          <p:val>
                                            <p:fltVal val="1"/>
                                          </p:val>
                                        </p:tav>
                                      </p:tavLst>
                                    </p:anim>
                                  </p:childTnLst>
                                </p:cTn>
                              </p:par>
                              <p:par>
                                <p:cTn id="67" presetID="8" presetClass="emph" presetSubtype="0" fill="hold" grpId="1" nodeType="withEffect">
                                  <p:stCondLst>
                                    <p:cond delay="0"/>
                                  </p:stCondLst>
                                  <p:childTnLst>
                                    <p:animRot by="-21600000">
                                      <p:cBhvr>
                                        <p:cTn id="68" dur="5000" fill="hold"/>
                                        <p:tgtEl>
                                          <p:spTgt spid="14"/>
                                        </p:tgtEl>
                                        <p:attrNameLst>
                                          <p:attrName>r</p:attrName>
                                        </p:attrNameLst>
                                      </p:cBhvr>
                                    </p:animRot>
                                  </p:childTnLst>
                                </p:cTn>
                              </p:par>
                              <p:par>
                                <p:cTn id="69" presetID="15" presetClass="entr" presetSubtype="0" fill="hold" grpId="0" nodeType="withEffect">
                                  <p:stCondLst>
                                    <p:cond delay="0"/>
                                  </p:stCondLst>
                                  <p:childTnLst>
                                    <p:set>
                                      <p:cBhvr>
                                        <p:cTn id="70" dur="1" fill="hold">
                                          <p:stCondLst>
                                            <p:cond delay="0"/>
                                          </p:stCondLst>
                                        </p:cTn>
                                        <p:tgtEl>
                                          <p:spTgt spid="21"/>
                                        </p:tgtEl>
                                        <p:attrNameLst>
                                          <p:attrName>style.visibility</p:attrName>
                                        </p:attrNameLst>
                                      </p:cBhvr>
                                      <p:to>
                                        <p:strVal val="visible"/>
                                      </p:to>
                                    </p:set>
                                    <p:anim calcmode="lin" valueType="num">
                                      <p:cBhvr>
                                        <p:cTn id="71" dur="3000" fill="hold"/>
                                        <p:tgtEl>
                                          <p:spTgt spid="21"/>
                                        </p:tgtEl>
                                        <p:attrNameLst>
                                          <p:attrName>ppt_w</p:attrName>
                                        </p:attrNameLst>
                                      </p:cBhvr>
                                      <p:tavLst>
                                        <p:tav tm="0">
                                          <p:val>
                                            <p:fltVal val="0"/>
                                          </p:val>
                                        </p:tav>
                                        <p:tav tm="100000">
                                          <p:val>
                                            <p:strVal val="#ppt_w"/>
                                          </p:val>
                                        </p:tav>
                                      </p:tavLst>
                                    </p:anim>
                                    <p:anim calcmode="lin" valueType="num">
                                      <p:cBhvr>
                                        <p:cTn id="72" dur="3000" fill="hold"/>
                                        <p:tgtEl>
                                          <p:spTgt spid="21"/>
                                        </p:tgtEl>
                                        <p:attrNameLst>
                                          <p:attrName>ppt_h</p:attrName>
                                        </p:attrNameLst>
                                      </p:cBhvr>
                                      <p:tavLst>
                                        <p:tav tm="0">
                                          <p:val>
                                            <p:fltVal val="0"/>
                                          </p:val>
                                        </p:tav>
                                        <p:tav tm="100000">
                                          <p:val>
                                            <p:strVal val="#ppt_h"/>
                                          </p:val>
                                        </p:tav>
                                      </p:tavLst>
                                    </p:anim>
                                    <p:anim calcmode="lin" valueType="num">
                                      <p:cBhvr>
                                        <p:cTn id="73" dur="3000" fill="hold"/>
                                        <p:tgtEl>
                                          <p:spTgt spid="21"/>
                                        </p:tgtEl>
                                        <p:attrNameLst>
                                          <p:attrName>ppt_x</p:attrName>
                                        </p:attrNameLst>
                                      </p:cBhvr>
                                      <p:tavLst>
                                        <p:tav tm="0" fmla="#ppt_x+(cos(-2*pi*(1-$))*-#ppt_x-sin(-2*pi*(1-$))*(1-#ppt_y))*(1-$)">
                                          <p:val>
                                            <p:fltVal val="0"/>
                                          </p:val>
                                        </p:tav>
                                        <p:tav tm="100000">
                                          <p:val>
                                            <p:fltVal val="1"/>
                                          </p:val>
                                        </p:tav>
                                      </p:tavLst>
                                    </p:anim>
                                    <p:anim calcmode="lin" valueType="num">
                                      <p:cBhvr>
                                        <p:cTn id="74" dur="3000" fill="hold"/>
                                        <p:tgtEl>
                                          <p:spTgt spid="21"/>
                                        </p:tgtEl>
                                        <p:attrNameLst>
                                          <p:attrName>ppt_y</p:attrName>
                                        </p:attrNameLst>
                                      </p:cBhvr>
                                      <p:tavLst>
                                        <p:tav tm="0" fmla="#ppt_y+(sin(-2*pi*(1-$))*-#ppt_x+cos(-2*pi*(1-$))*(1-#ppt_y))*(1-$)">
                                          <p:val>
                                            <p:fltVal val="0"/>
                                          </p:val>
                                        </p:tav>
                                        <p:tav tm="100000">
                                          <p:val>
                                            <p:fltVal val="1"/>
                                          </p:val>
                                        </p:tav>
                                      </p:tavLst>
                                    </p:anim>
                                  </p:childTnLst>
                                </p:cTn>
                              </p:par>
                              <p:par>
                                <p:cTn id="75" presetID="8" presetClass="emph" presetSubtype="0" fill="hold" grpId="1" nodeType="withEffect">
                                  <p:stCondLst>
                                    <p:cond delay="0"/>
                                  </p:stCondLst>
                                  <p:childTnLst>
                                    <p:animRot by="-21600000">
                                      <p:cBhvr>
                                        <p:cTn id="76" dur="5000" fill="hold"/>
                                        <p:tgtEl>
                                          <p:spTgt spid="21"/>
                                        </p:tgtEl>
                                        <p:attrNameLst>
                                          <p:attrName>r</p:attrName>
                                        </p:attrNameLst>
                                      </p:cBhvr>
                                    </p:animRot>
                                  </p:childTnLst>
                                </p:cTn>
                              </p:par>
                              <p:par>
                                <p:cTn id="77" presetID="15" presetClass="entr" presetSubtype="0" fill="hold" grpId="0" nodeType="withEffect">
                                  <p:stCondLst>
                                    <p:cond delay="0"/>
                                  </p:stCondLst>
                                  <p:childTnLst>
                                    <p:set>
                                      <p:cBhvr>
                                        <p:cTn id="78" dur="1" fill="hold">
                                          <p:stCondLst>
                                            <p:cond delay="0"/>
                                          </p:stCondLst>
                                        </p:cTn>
                                        <p:tgtEl>
                                          <p:spTgt spid="20"/>
                                        </p:tgtEl>
                                        <p:attrNameLst>
                                          <p:attrName>style.visibility</p:attrName>
                                        </p:attrNameLst>
                                      </p:cBhvr>
                                      <p:to>
                                        <p:strVal val="visible"/>
                                      </p:to>
                                    </p:set>
                                    <p:anim calcmode="lin" valueType="num">
                                      <p:cBhvr>
                                        <p:cTn id="79" dur="3000" fill="hold"/>
                                        <p:tgtEl>
                                          <p:spTgt spid="20"/>
                                        </p:tgtEl>
                                        <p:attrNameLst>
                                          <p:attrName>ppt_w</p:attrName>
                                        </p:attrNameLst>
                                      </p:cBhvr>
                                      <p:tavLst>
                                        <p:tav tm="0">
                                          <p:val>
                                            <p:fltVal val="0"/>
                                          </p:val>
                                        </p:tav>
                                        <p:tav tm="100000">
                                          <p:val>
                                            <p:strVal val="#ppt_w"/>
                                          </p:val>
                                        </p:tav>
                                      </p:tavLst>
                                    </p:anim>
                                    <p:anim calcmode="lin" valueType="num">
                                      <p:cBhvr>
                                        <p:cTn id="80" dur="3000" fill="hold"/>
                                        <p:tgtEl>
                                          <p:spTgt spid="20"/>
                                        </p:tgtEl>
                                        <p:attrNameLst>
                                          <p:attrName>ppt_h</p:attrName>
                                        </p:attrNameLst>
                                      </p:cBhvr>
                                      <p:tavLst>
                                        <p:tav tm="0">
                                          <p:val>
                                            <p:fltVal val="0"/>
                                          </p:val>
                                        </p:tav>
                                        <p:tav tm="100000">
                                          <p:val>
                                            <p:strVal val="#ppt_h"/>
                                          </p:val>
                                        </p:tav>
                                      </p:tavLst>
                                    </p:anim>
                                    <p:anim calcmode="lin" valueType="num">
                                      <p:cBhvr>
                                        <p:cTn id="81" dur="3000" fill="hold"/>
                                        <p:tgtEl>
                                          <p:spTgt spid="20"/>
                                        </p:tgtEl>
                                        <p:attrNameLst>
                                          <p:attrName>ppt_x</p:attrName>
                                        </p:attrNameLst>
                                      </p:cBhvr>
                                      <p:tavLst>
                                        <p:tav tm="0" fmla="#ppt_x+(cos(-2*pi*(1-$))*-#ppt_x-sin(-2*pi*(1-$))*(1-#ppt_y))*(1-$)">
                                          <p:val>
                                            <p:fltVal val="0"/>
                                          </p:val>
                                        </p:tav>
                                        <p:tav tm="100000">
                                          <p:val>
                                            <p:fltVal val="1"/>
                                          </p:val>
                                        </p:tav>
                                      </p:tavLst>
                                    </p:anim>
                                    <p:anim calcmode="lin" valueType="num">
                                      <p:cBhvr>
                                        <p:cTn id="82" dur="3000" fill="hold"/>
                                        <p:tgtEl>
                                          <p:spTgt spid="20"/>
                                        </p:tgtEl>
                                        <p:attrNameLst>
                                          <p:attrName>ppt_y</p:attrName>
                                        </p:attrNameLst>
                                      </p:cBhvr>
                                      <p:tavLst>
                                        <p:tav tm="0" fmla="#ppt_y+(sin(-2*pi*(1-$))*-#ppt_x+cos(-2*pi*(1-$))*(1-#ppt_y))*(1-$)">
                                          <p:val>
                                            <p:fltVal val="0"/>
                                          </p:val>
                                        </p:tav>
                                        <p:tav tm="100000">
                                          <p:val>
                                            <p:fltVal val="1"/>
                                          </p:val>
                                        </p:tav>
                                      </p:tavLst>
                                    </p:anim>
                                  </p:childTnLst>
                                </p:cTn>
                              </p:par>
                              <p:par>
                                <p:cTn id="83" presetID="8" presetClass="emph" presetSubtype="0" fill="hold" grpId="1" nodeType="withEffect">
                                  <p:stCondLst>
                                    <p:cond delay="0"/>
                                  </p:stCondLst>
                                  <p:childTnLst>
                                    <p:animRot by="-21600000">
                                      <p:cBhvr>
                                        <p:cTn id="84" dur="5000" fill="hold"/>
                                        <p:tgtEl>
                                          <p:spTgt spid="20"/>
                                        </p:tgtEl>
                                        <p:attrNameLst>
                                          <p:attrName>r</p:attrName>
                                        </p:attrNameLst>
                                      </p:cBhvr>
                                    </p:animRot>
                                  </p:childTnLst>
                                </p:cTn>
                              </p:par>
                              <p:par>
                                <p:cTn id="85" presetID="15" presetClass="entr" presetSubtype="0" fill="hold" grpId="0" nodeType="withEffect">
                                  <p:stCondLst>
                                    <p:cond delay="0"/>
                                  </p:stCondLst>
                                  <p:childTnLst>
                                    <p:set>
                                      <p:cBhvr>
                                        <p:cTn id="86" dur="1" fill="hold">
                                          <p:stCondLst>
                                            <p:cond delay="0"/>
                                          </p:stCondLst>
                                        </p:cTn>
                                        <p:tgtEl>
                                          <p:spTgt spid="19"/>
                                        </p:tgtEl>
                                        <p:attrNameLst>
                                          <p:attrName>style.visibility</p:attrName>
                                        </p:attrNameLst>
                                      </p:cBhvr>
                                      <p:to>
                                        <p:strVal val="visible"/>
                                      </p:to>
                                    </p:set>
                                    <p:anim calcmode="lin" valueType="num">
                                      <p:cBhvr>
                                        <p:cTn id="87" dur="3000" fill="hold"/>
                                        <p:tgtEl>
                                          <p:spTgt spid="19"/>
                                        </p:tgtEl>
                                        <p:attrNameLst>
                                          <p:attrName>ppt_w</p:attrName>
                                        </p:attrNameLst>
                                      </p:cBhvr>
                                      <p:tavLst>
                                        <p:tav tm="0">
                                          <p:val>
                                            <p:fltVal val="0"/>
                                          </p:val>
                                        </p:tav>
                                        <p:tav tm="100000">
                                          <p:val>
                                            <p:strVal val="#ppt_w"/>
                                          </p:val>
                                        </p:tav>
                                      </p:tavLst>
                                    </p:anim>
                                    <p:anim calcmode="lin" valueType="num">
                                      <p:cBhvr>
                                        <p:cTn id="88" dur="3000" fill="hold"/>
                                        <p:tgtEl>
                                          <p:spTgt spid="19"/>
                                        </p:tgtEl>
                                        <p:attrNameLst>
                                          <p:attrName>ppt_h</p:attrName>
                                        </p:attrNameLst>
                                      </p:cBhvr>
                                      <p:tavLst>
                                        <p:tav tm="0">
                                          <p:val>
                                            <p:fltVal val="0"/>
                                          </p:val>
                                        </p:tav>
                                        <p:tav tm="100000">
                                          <p:val>
                                            <p:strVal val="#ppt_h"/>
                                          </p:val>
                                        </p:tav>
                                      </p:tavLst>
                                    </p:anim>
                                    <p:anim calcmode="lin" valueType="num">
                                      <p:cBhvr>
                                        <p:cTn id="89" dur="3000" fill="hold"/>
                                        <p:tgtEl>
                                          <p:spTgt spid="19"/>
                                        </p:tgtEl>
                                        <p:attrNameLst>
                                          <p:attrName>ppt_x</p:attrName>
                                        </p:attrNameLst>
                                      </p:cBhvr>
                                      <p:tavLst>
                                        <p:tav tm="0" fmla="#ppt_x+(cos(-2*pi*(1-$))*-#ppt_x-sin(-2*pi*(1-$))*(1-#ppt_y))*(1-$)">
                                          <p:val>
                                            <p:fltVal val="0"/>
                                          </p:val>
                                        </p:tav>
                                        <p:tav tm="100000">
                                          <p:val>
                                            <p:fltVal val="1"/>
                                          </p:val>
                                        </p:tav>
                                      </p:tavLst>
                                    </p:anim>
                                    <p:anim calcmode="lin" valueType="num">
                                      <p:cBhvr>
                                        <p:cTn id="90" dur="3000" fill="hold"/>
                                        <p:tgtEl>
                                          <p:spTgt spid="19"/>
                                        </p:tgtEl>
                                        <p:attrNameLst>
                                          <p:attrName>ppt_y</p:attrName>
                                        </p:attrNameLst>
                                      </p:cBhvr>
                                      <p:tavLst>
                                        <p:tav tm="0" fmla="#ppt_y+(sin(-2*pi*(1-$))*-#ppt_x+cos(-2*pi*(1-$))*(1-#ppt_y))*(1-$)">
                                          <p:val>
                                            <p:fltVal val="0"/>
                                          </p:val>
                                        </p:tav>
                                        <p:tav tm="100000">
                                          <p:val>
                                            <p:fltVal val="1"/>
                                          </p:val>
                                        </p:tav>
                                      </p:tavLst>
                                    </p:anim>
                                  </p:childTnLst>
                                </p:cTn>
                              </p:par>
                              <p:par>
                                <p:cTn id="91" presetID="8" presetClass="emph" presetSubtype="0" fill="hold" grpId="1" nodeType="withEffect">
                                  <p:stCondLst>
                                    <p:cond delay="0"/>
                                  </p:stCondLst>
                                  <p:childTnLst>
                                    <p:animRot by="-21600000">
                                      <p:cBhvr>
                                        <p:cTn id="92" dur="5000" fill="hold"/>
                                        <p:tgtEl>
                                          <p:spTgt spid="19"/>
                                        </p:tgtEl>
                                        <p:attrNameLst>
                                          <p:attrName>r</p:attrName>
                                        </p:attrNameLst>
                                      </p:cBhvr>
                                    </p:animRot>
                                  </p:childTnLst>
                                </p:cTn>
                              </p:par>
                              <p:par>
                                <p:cTn id="93" presetID="15" presetClass="entr" presetSubtype="0" fill="hold" grpId="0" nodeType="withEffect">
                                  <p:stCondLst>
                                    <p:cond delay="0"/>
                                  </p:stCondLst>
                                  <p:childTnLst>
                                    <p:set>
                                      <p:cBhvr>
                                        <p:cTn id="94" dur="1" fill="hold">
                                          <p:stCondLst>
                                            <p:cond delay="0"/>
                                          </p:stCondLst>
                                        </p:cTn>
                                        <p:tgtEl>
                                          <p:spTgt spid="18"/>
                                        </p:tgtEl>
                                        <p:attrNameLst>
                                          <p:attrName>style.visibility</p:attrName>
                                        </p:attrNameLst>
                                      </p:cBhvr>
                                      <p:to>
                                        <p:strVal val="visible"/>
                                      </p:to>
                                    </p:set>
                                    <p:anim calcmode="lin" valueType="num">
                                      <p:cBhvr>
                                        <p:cTn id="95" dur="3000" fill="hold"/>
                                        <p:tgtEl>
                                          <p:spTgt spid="18"/>
                                        </p:tgtEl>
                                        <p:attrNameLst>
                                          <p:attrName>ppt_w</p:attrName>
                                        </p:attrNameLst>
                                      </p:cBhvr>
                                      <p:tavLst>
                                        <p:tav tm="0">
                                          <p:val>
                                            <p:fltVal val="0"/>
                                          </p:val>
                                        </p:tav>
                                        <p:tav tm="100000">
                                          <p:val>
                                            <p:strVal val="#ppt_w"/>
                                          </p:val>
                                        </p:tav>
                                      </p:tavLst>
                                    </p:anim>
                                    <p:anim calcmode="lin" valueType="num">
                                      <p:cBhvr>
                                        <p:cTn id="96" dur="3000" fill="hold"/>
                                        <p:tgtEl>
                                          <p:spTgt spid="18"/>
                                        </p:tgtEl>
                                        <p:attrNameLst>
                                          <p:attrName>ppt_h</p:attrName>
                                        </p:attrNameLst>
                                      </p:cBhvr>
                                      <p:tavLst>
                                        <p:tav tm="0">
                                          <p:val>
                                            <p:fltVal val="0"/>
                                          </p:val>
                                        </p:tav>
                                        <p:tav tm="100000">
                                          <p:val>
                                            <p:strVal val="#ppt_h"/>
                                          </p:val>
                                        </p:tav>
                                      </p:tavLst>
                                    </p:anim>
                                    <p:anim calcmode="lin" valueType="num">
                                      <p:cBhvr>
                                        <p:cTn id="97" dur="3000" fill="hold"/>
                                        <p:tgtEl>
                                          <p:spTgt spid="18"/>
                                        </p:tgtEl>
                                        <p:attrNameLst>
                                          <p:attrName>ppt_x</p:attrName>
                                        </p:attrNameLst>
                                      </p:cBhvr>
                                      <p:tavLst>
                                        <p:tav tm="0" fmla="#ppt_x+(cos(-2*pi*(1-$))*-#ppt_x-sin(-2*pi*(1-$))*(1-#ppt_y))*(1-$)">
                                          <p:val>
                                            <p:fltVal val="0"/>
                                          </p:val>
                                        </p:tav>
                                        <p:tav tm="100000">
                                          <p:val>
                                            <p:fltVal val="1"/>
                                          </p:val>
                                        </p:tav>
                                      </p:tavLst>
                                    </p:anim>
                                    <p:anim calcmode="lin" valueType="num">
                                      <p:cBhvr>
                                        <p:cTn id="98" dur="3000" fill="hold"/>
                                        <p:tgtEl>
                                          <p:spTgt spid="18"/>
                                        </p:tgtEl>
                                        <p:attrNameLst>
                                          <p:attrName>ppt_y</p:attrName>
                                        </p:attrNameLst>
                                      </p:cBhvr>
                                      <p:tavLst>
                                        <p:tav tm="0" fmla="#ppt_y+(sin(-2*pi*(1-$))*-#ppt_x+cos(-2*pi*(1-$))*(1-#ppt_y))*(1-$)">
                                          <p:val>
                                            <p:fltVal val="0"/>
                                          </p:val>
                                        </p:tav>
                                        <p:tav tm="100000">
                                          <p:val>
                                            <p:fltVal val="1"/>
                                          </p:val>
                                        </p:tav>
                                      </p:tavLst>
                                    </p:anim>
                                  </p:childTnLst>
                                </p:cTn>
                              </p:par>
                              <p:par>
                                <p:cTn id="99" presetID="8" presetClass="emph" presetSubtype="0" fill="hold" grpId="1" nodeType="withEffect">
                                  <p:stCondLst>
                                    <p:cond delay="0"/>
                                  </p:stCondLst>
                                  <p:childTnLst>
                                    <p:animRot by="-21600000">
                                      <p:cBhvr>
                                        <p:cTn id="100" dur="5000" fill="hold"/>
                                        <p:tgtEl>
                                          <p:spTgt spid="18"/>
                                        </p:tgtEl>
                                        <p:attrNameLst>
                                          <p:attrName>r</p:attrName>
                                        </p:attrNameLst>
                                      </p:cBhvr>
                                    </p:animRot>
                                  </p:childTnLst>
                                </p:cTn>
                              </p:par>
                              <p:par>
                                <p:cTn id="101" presetID="15" presetClass="entr" presetSubtype="0" fill="hold" grpId="0" nodeType="withEffect">
                                  <p:stCondLst>
                                    <p:cond delay="0"/>
                                  </p:stCondLst>
                                  <p:childTnLst>
                                    <p:set>
                                      <p:cBhvr>
                                        <p:cTn id="102" dur="1" fill="hold">
                                          <p:stCondLst>
                                            <p:cond delay="0"/>
                                          </p:stCondLst>
                                        </p:cTn>
                                        <p:tgtEl>
                                          <p:spTgt spid="26"/>
                                        </p:tgtEl>
                                        <p:attrNameLst>
                                          <p:attrName>style.visibility</p:attrName>
                                        </p:attrNameLst>
                                      </p:cBhvr>
                                      <p:to>
                                        <p:strVal val="visible"/>
                                      </p:to>
                                    </p:set>
                                    <p:anim calcmode="lin" valueType="num">
                                      <p:cBhvr>
                                        <p:cTn id="103" dur="3000" fill="hold"/>
                                        <p:tgtEl>
                                          <p:spTgt spid="26"/>
                                        </p:tgtEl>
                                        <p:attrNameLst>
                                          <p:attrName>ppt_w</p:attrName>
                                        </p:attrNameLst>
                                      </p:cBhvr>
                                      <p:tavLst>
                                        <p:tav tm="0">
                                          <p:val>
                                            <p:fltVal val="0"/>
                                          </p:val>
                                        </p:tav>
                                        <p:tav tm="100000">
                                          <p:val>
                                            <p:strVal val="#ppt_w"/>
                                          </p:val>
                                        </p:tav>
                                      </p:tavLst>
                                    </p:anim>
                                    <p:anim calcmode="lin" valueType="num">
                                      <p:cBhvr>
                                        <p:cTn id="104" dur="3000" fill="hold"/>
                                        <p:tgtEl>
                                          <p:spTgt spid="26"/>
                                        </p:tgtEl>
                                        <p:attrNameLst>
                                          <p:attrName>ppt_h</p:attrName>
                                        </p:attrNameLst>
                                      </p:cBhvr>
                                      <p:tavLst>
                                        <p:tav tm="0">
                                          <p:val>
                                            <p:fltVal val="0"/>
                                          </p:val>
                                        </p:tav>
                                        <p:tav tm="100000">
                                          <p:val>
                                            <p:strVal val="#ppt_h"/>
                                          </p:val>
                                        </p:tav>
                                      </p:tavLst>
                                    </p:anim>
                                    <p:anim calcmode="lin" valueType="num">
                                      <p:cBhvr>
                                        <p:cTn id="105" dur="3000" fill="hold"/>
                                        <p:tgtEl>
                                          <p:spTgt spid="26"/>
                                        </p:tgtEl>
                                        <p:attrNameLst>
                                          <p:attrName>ppt_x</p:attrName>
                                        </p:attrNameLst>
                                      </p:cBhvr>
                                      <p:tavLst>
                                        <p:tav tm="0" fmla="#ppt_x+(cos(-2*pi*(1-$))*-#ppt_x-sin(-2*pi*(1-$))*(1-#ppt_y))*(1-$)">
                                          <p:val>
                                            <p:fltVal val="0"/>
                                          </p:val>
                                        </p:tav>
                                        <p:tav tm="100000">
                                          <p:val>
                                            <p:fltVal val="1"/>
                                          </p:val>
                                        </p:tav>
                                      </p:tavLst>
                                    </p:anim>
                                    <p:anim calcmode="lin" valueType="num">
                                      <p:cBhvr>
                                        <p:cTn id="106" dur="3000" fill="hold"/>
                                        <p:tgtEl>
                                          <p:spTgt spid="26"/>
                                        </p:tgtEl>
                                        <p:attrNameLst>
                                          <p:attrName>ppt_y</p:attrName>
                                        </p:attrNameLst>
                                      </p:cBhvr>
                                      <p:tavLst>
                                        <p:tav tm="0" fmla="#ppt_y+(sin(-2*pi*(1-$))*-#ppt_x+cos(-2*pi*(1-$))*(1-#ppt_y))*(1-$)">
                                          <p:val>
                                            <p:fltVal val="0"/>
                                          </p:val>
                                        </p:tav>
                                        <p:tav tm="100000">
                                          <p:val>
                                            <p:fltVal val="1"/>
                                          </p:val>
                                        </p:tav>
                                      </p:tavLst>
                                    </p:anim>
                                  </p:childTnLst>
                                </p:cTn>
                              </p:par>
                              <p:par>
                                <p:cTn id="107" presetID="8" presetClass="emph" presetSubtype="0" fill="hold" grpId="1" nodeType="withEffect">
                                  <p:stCondLst>
                                    <p:cond delay="0"/>
                                  </p:stCondLst>
                                  <p:childTnLst>
                                    <p:animRot by="21600000">
                                      <p:cBhvr>
                                        <p:cTn id="108" dur="5000" fill="hold"/>
                                        <p:tgtEl>
                                          <p:spTgt spid="26"/>
                                        </p:tgtEl>
                                        <p:attrNameLst>
                                          <p:attrName>r</p:attrName>
                                        </p:attrNameLst>
                                      </p:cBhvr>
                                    </p:animRot>
                                  </p:childTnLst>
                                </p:cTn>
                              </p:par>
                              <p:par>
                                <p:cTn id="109" presetID="15" presetClass="entr" presetSubtype="0" fill="hold" grpId="0" nodeType="withEffect">
                                  <p:stCondLst>
                                    <p:cond delay="0"/>
                                  </p:stCondLst>
                                  <p:childTnLst>
                                    <p:set>
                                      <p:cBhvr>
                                        <p:cTn id="110" dur="1" fill="hold">
                                          <p:stCondLst>
                                            <p:cond delay="0"/>
                                          </p:stCondLst>
                                        </p:cTn>
                                        <p:tgtEl>
                                          <p:spTgt spid="25"/>
                                        </p:tgtEl>
                                        <p:attrNameLst>
                                          <p:attrName>style.visibility</p:attrName>
                                        </p:attrNameLst>
                                      </p:cBhvr>
                                      <p:to>
                                        <p:strVal val="visible"/>
                                      </p:to>
                                    </p:set>
                                    <p:anim calcmode="lin" valueType="num">
                                      <p:cBhvr>
                                        <p:cTn id="111" dur="3000" fill="hold"/>
                                        <p:tgtEl>
                                          <p:spTgt spid="25"/>
                                        </p:tgtEl>
                                        <p:attrNameLst>
                                          <p:attrName>ppt_w</p:attrName>
                                        </p:attrNameLst>
                                      </p:cBhvr>
                                      <p:tavLst>
                                        <p:tav tm="0">
                                          <p:val>
                                            <p:fltVal val="0"/>
                                          </p:val>
                                        </p:tav>
                                        <p:tav tm="100000">
                                          <p:val>
                                            <p:strVal val="#ppt_w"/>
                                          </p:val>
                                        </p:tav>
                                      </p:tavLst>
                                    </p:anim>
                                    <p:anim calcmode="lin" valueType="num">
                                      <p:cBhvr>
                                        <p:cTn id="112" dur="3000" fill="hold"/>
                                        <p:tgtEl>
                                          <p:spTgt spid="25"/>
                                        </p:tgtEl>
                                        <p:attrNameLst>
                                          <p:attrName>ppt_h</p:attrName>
                                        </p:attrNameLst>
                                      </p:cBhvr>
                                      <p:tavLst>
                                        <p:tav tm="0">
                                          <p:val>
                                            <p:fltVal val="0"/>
                                          </p:val>
                                        </p:tav>
                                        <p:tav tm="100000">
                                          <p:val>
                                            <p:strVal val="#ppt_h"/>
                                          </p:val>
                                        </p:tav>
                                      </p:tavLst>
                                    </p:anim>
                                    <p:anim calcmode="lin" valueType="num">
                                      <p:cBhvr>
                                        <p:cTn id="113" dur="3000" fill="hold"/>
                                        <p:tgtEl>
                                          <p:spTgt spid="25"/>
                                        </p:tgtEl>
                                        <p:attrNameLst>
                                          <p:attrName>ppt_x</p:attrName>
                                        </p:attrNameLst>
                                      </p:cBhvr>
                                      <p:tavLst>
                                        <p:tav tm="0" fmla="#ppt_x+(cos(-2*pi*(1-$))*-#ppt_x-sin(-2*pi*(1-$))*(1-#ppt_y))*(1-$)">
                                          <p:val>
                                            <p:fltVal val="0"/>
                                          </p:val>
                                        </p:tav>
                                        <p:tav tm="100000">
                                          <p:val>
                                            <p:fltVal val="1"/>
                                          </p:val>
                                        </p:tav>
                                      </p:tavLst>
                                    </p:anim>
                                    <p:anim calcmode="lin" valueType="num">
                                      <p:cBhvr>
                                        <p:cTn id="114" dur="3000" fill="hold"/>
                                        <p:tgtEl>
                                          <p:spTgt spid="25"/>
                                        </p:tgtEl>
                                        <p:attrNameLst>
                                          <p:attrName>ppt_y</p:attrName>
                                        </p:attrNameLst>
                                      </p:cBhvr>
                                      <p:tavLst>
                                        <p:tav tm="0" fmla="#ppt_y+(sin(-2*pi*(1-$))*-#ppt_x+cos(-2*pi*(1-$))*(1-#ppt_y))*(1-$)">
                                          <p:val>
                                            <p:fltVal val="0"/>
                                          </p:val>
                                        </p:tav>
                                        <p:tav tm="100000">
                                          <p:val>
                                            <p:fltVal val="1"/>
                                          </p:val>
                                        </p:tav>
                                      </p:tavLst>
                                    </p:anim>
                                  </p:childTnLst>
                                </p:cTn>
                              </p:par>
                              <p:par>
                                <p:cTn id="115" presetID="8" presetClass="emph" presetSubtype="0" fill="hold" grpId="1" nodeType="withEffect">
                                  <p:stCondLst>
                                    <p:cond delay="0"/>
                                  </p:stCondLst>
                                  <p:childTnLst>
                                    <p:animRot by="21600000">
                                      <p:cBhvr>
                                        <p:cTn id="116" dur="5000" fill="hold"/>
                                        <p:tgtEl>
                                          <p:spTgt spid="25"/>
                                        </p:tgtEl>
                                        <p:attrNameLst>
                                          <p:attrName>r</p:attrName>
                                        </p:attrNameLst>
                                      </p:cBhvr>
                                    </p:animRot>
                                  </p:childTnLst>
                                </p:cTn>
                              </p:par>
                              <p:par>
                                <p:cTn id="117" presetID="15" presetClass="entr" presetSubtype="0" fill="hold" grpId="0" nodeType="withEffect">
                                  <p:stCondLst>
                                    <p:cond delay="0"/>
                                  </p:stCondLst>
                                  <p:childTnLst>
                                    <p:set>
                                      <p:cBhvr>
                                        <p:cTn id="118" dur="1" fill="hold">
                                          <p:stCondLst>
                                            <p:cond delay="0"/>
                                          </p:stCondLst>
                                        </p:cTn>
                                        <p:tgtEl>
                                          <p:spTgt spid="24"/>
                                        </p:tgtEl>
                                        <p:attrNameLst>
                                          <p:attrName>style.visibility</p:attrName>
                                        </p:attrNameLst>
                                      </p:cBhvr>
                                      <p:to>
                                        <p:strVal val="visible"/>
                                      </p:to>
                                    </p:set>
                                    <p:anim calcmode="lin" valueType="num">
                                      <p:cBhvr>
                                        <p:cTn id="119" dur="3000" fill="hold"/>
                                        <p:tgtEl>
                                          <p:spTgt spid="24"/>
                                        </p:tgtEl>
                                        <p:attrNameLst>
                                          <p:attrName>ppt_w</p:attrName>
                                        </p:attrNameLst>
                                      </p:cBhvr>
                                      <p:tavLst>
                                        <p:tav tm="0">
                                          <p:val>
                                            <p:fltVal val="0"/>
                                          </p:val>
                                        </p:tav>
                                        <p:tav tm="100000">
                                          <p:val>
                                            <p:strVal val="#ppt_w"/>
                                          </p:val>
                                        </p:tav>
                                      </p:tavLst>
                                    </p:anim>
                                    <p:anim calcmode="lin" valueType="num">
                                      <p:cBhvr>
                                        <p:cTn id="120" dur="3000" fill="hold"/>
                                        <p:tgtEl>
                                          <p:spTgt spid="24"/>
                                        </p:tgtEl>
                                        <p:attrNameLst>
                                          <p:attrName>ppt_h</p:attrName>
                                        </p:attrNameLst>
                                      </p:cBhvr>
                                      <p:tavLst>
                                        <p:tav tm="0">
                                          <p:val>
                                            <p:fltVal val="0"/>
                                          </p:val>
                                        </p:tav>
                                        <p:tav tm="100000">
                                          <p:val>
                                            <p:strVal val="#ppt_h"/>
                                          </p:val>
                                        </p:tav>
                                      </p:tavLst>
                                    </p:anim>
                                    <p:anim calcmode="lin" valueType="num">
                                      <p:cBhvr>
                                        <p:cTn id="121" dur="3000" fill="hold"/>
                                        <p:tgtEl>
                                          <p:spTgt spid="24"/>
                                        </p:tgtEl>
                                        <p:attrNameLst>
                                          <p:attrName>ppt_x</p:attrName>
                                        </p:attrNameLst>
                                      </p:cBhvr>
                                      <p:tavLst>
                                        <p:tav tm="0" fmla="#ppt_x+(cos(-2*pi*(1-$))*-#ppt_x-sin(-2*pi*(1-$))*(1-#ppt_y))*(1-$)">
                                          <p:val>
                                            <p:fltVal val="0"/>
                                          </p:val>
                                        </p:tav>
                                        <p:tav tm="100000">
                                          <p:val>
                                            <p:fltVal val="1"/>
                                          </p:val>
                                        </p:tav>
                                      </p:tavLst>
                                    </p:anim>
                                    <p:anim calcmode="lin" valueType="num">
                                      <p:cBhvr>
                                        <p:cTn id="122" dur="3000" fill="hold"/>
                                        <p:tgtEl>
                                          <p:spTgt spid="24"/>
                                        </p:tgtEl>
                                        <p:attrNameLst>
                                          <p:attrName>ppt_y</p:attrName>
                                        </p:attrNameLst>
                                      </p:cBhvr>
                                      <p:tavLst>
                                        <p:tav tm="0" fmla="#ppt_y+(sin(-2*pi*(1-$))*-#ppt_x+cos(-2*pi*(1-$))*(1-#ppt_y))*(1-$)">
                                          <p:val>
                                            <p:fltVal val="0"/>
                                          </p:val>
                                        </p:tav>
                                        <p:tav tm="100000">
                                          <p:val>
                                            <p:fltVal val="1"/>
                                          </p:val>
                                        </p:tav>
                                      </p:tavLst>
                                    </p:anim>
                                  </p:childTnLst>
                                </p:cTn>
                              </p:par>
                              <p:par>
                                <p:cTn id="123" presetID="8" presetClass="emph" presetSubtype="0" fill="hold" grpId="1" nodeType="withEffect">
                                  <p:stCondLst>
                                    <p:cond delay="0"/>
                                  </p:stCondLst>
                                  <p:childTnLst>
                                    <p:animRot by="21600000">
                                      <p:cBhvr>
                                        <p:cTn id="124" dur="5000" fill="hold"/>
                                        <p:tgtEl>
                                          <p:spTgt spid="24"/>
                                        </p:tgtEl>
                                        <p:attrNameLst>
                                          <p:attrName>r</p:attrName>
                                        </p:attrNameLst>
                                      </p:cBhvr>
                                    </p:animRot>
                                  </p:childTnLst>
                                </p:cTn>
                              </p:par>
                              <p:par>
                                <p:cTn id="125" presetID="15" presetClass="entr" presetSubtype="0" fill="hold" grpId="0" nodeType="withEffect">
                                  <p:stCondLst>
                                    <p:cond delay="0"/>
                                  </p:stCondLst>
                                  <p:childTnLst>
                                    <p:set>
                                      <p:cBhvr>
                                        <p:cTn id="126" dur="1" fill="hold">
                                          <p:stCondLst>
                                            <p:cond delay="0"/>
                                          </p:stCondLst>
                                        </p:cTn>
                                        <p:tgtEl>
                                          <p:spTgt spid="23"/>
                                        </p:tgtEl>
                                        <p:attrNameLst>
                                          <p:attrName>style.visibility</p:attrName>
                                        </p:attrNameLst>
                                      </p:cBhvr>
                                      <p:to>
                                        <p:strVal val="visible"/>
                                      </p:to>
                                    </p:set>
                                    <p:anim calcmode="lin" valueType="num">
                                      <p:cBhvr>
                                        <p:cTn id="127" dur="3000" fill="hold"/>
                                        <p:tgtEl>
                                          <p:spTgt spid="23"/>
                                        </p:tgtEl>
                                        <p:attrNameLst>
                                          <p:attrName>ppt_w</p:attrName>
                                        </p:attrNameLst>
                                      </p:cBhvr>
                                      <p:tavLst>
                                        <p:tav tm="0">
                                          <p:val>
                                            <p:fltVal val="0"/>
                                          </p:val>
                                        </p:tav>
                                        <p:tav tm="100000">
                                          <p:val>
                                            <p:strVal val="#ppt_w"/>
                                          </p:val>
                                        </p:tav>
                                      </p:tavLst>
                                    </p:anim>
                                    <p:anim calcmode="lin" valueType="num">
                                      <p:cBhvr>
                                        <p:cTn id="128" dur="3000" fill="hold"/>
                                        <p:tgtEl>
                                          <p:spTgt spid="23"/>
                                        </p:tgtEl>
                                        <p:attrNameLst>
                                          <p:attrName>ppt_h</p:attrName>
                                        </p:attrNameLst>
                                      </p:cBhvr>
                                      <p:tavLst>
                                        <p:tav tm="0">
                                          <p:val>
                                            <p:fltVal val="0"/>
                                          </p:val>
                                        </p:tav>
                                        <p:tav tm="100000">
                                          <p:val>
                                            <p:strVal val="#ppt_h"/>
                                          </p:val>
                                        </p:tav>
                                      </p:tavLst>
                                    </p:anim>
                                    <p:anim calcmode="lin" valueType="num">
                                      <p:cBhvr>
                                        <p:cTn id="129" dur="3000" fill="hold"/>
                                        <p:tgtEl>
                                          <p:spTgt spid="23"/>
                                        </p:tgtEl>
                                        <p:attrNameLst>
                                          <p:attrName>ppt_x</p:attrName>
                                        </p:attrNameLst>
                                      </p:cBhvr>
                                      <p:tavLst>
                                        <p:tav tm="0" fmla="#ppt_x+(cos(-2*pi*(1-$))*-#ppt_x-sin(-2*pi*(1-$))*(1-#ppt_y))*(1-$)">
                                          <p:val>
                                            <p:fltVal val="0"/>
                                          </p:val>
                                        </p:tav>
                                        <p:tav tm="100000">
                                          <p:val>
                                            <p:fltVal val="1"/>
                                          </p:val>
                                        </p:tav>
                                      </p:tavLst>
                                    </p:anim>
                                    <p:anim calcmode="lin" valueType="num">
                                      <p:cBhvr>
                                        <p:cTn id="130" dur="3000" fill="hold"/>
                                        <p:tgtEl>
                                          <p:spTgt spid="23"/>
                                        </p:tgtEl>
                                        <p:attrNameLst>
                                          <p:attrName>ppt_y</p:attrName>
                                        </p:attrNameLst>
                                      </p:cBhvr>
                                      <p:tavLst>
                                        <p:tav tm="0" fmla="#ppt_y+(sin(-2*pi*(1-$))*-#ppt_x+cos(-2*pi*(1-$))*(1-#ppt_y))*(1-$)">
                                          <p:val>
                                            <p:fltVal val="0"/>
                                          </p:val>
                                        </p:tav>
                                        <p:tav tm="100000">
                                          <p:val>
                                            <p:fltVal val="1"/>
                                          </p:val>
                                        </p:tav>
                                      </p:tavLst>
                                    </p:anim>
                                  </p:childTnLst>
                                </p:cTn>
                              </p:par>
                              <p:par>
                                <p:cTn id="131" presetID="8" presetClass="emph" presetSubtype="0" fill="hold" grpId="1" nodeType="withEffect">
                                  <p:stCondLst>
                                    <p:cond delay="0"/>
                                  </p:stCondLst>
                                  <p:childTnLst>
                                    <p:animRot by="21600000">
                                      <p:cBhvr>
                                        <p:cTn id="132" dur="5000" fill="hold"/>
                                        <p:tgtEl>
                                          <p:spTgt spid="23"/>
                                        </p:tgtEl>
                                        <p:attrNameLst>
                                          <p:attrName>r</p:attrName>
                                        </p:attrNameLst>
                                      </p:cBhvr>
                                    </p:animRot>
                                  </p:childTnLst>
                                </p:cTn>
                              </p:par>
                              <p:par>
                                <p:cTn id="133" presetID="2" presetClass="exit" presetSubtype="6" fill="hold" grpId="2" nodeType="withEffect">
                                  <p:stCondLst>
                                    <p:cond delay="0"/>
                                  </p:stCondLst>
                                  <p:childTnLst>
                                    <p:anim calcmode="lin" valueType="num">
                                      <p:cBhvr additive="base">
                                        <p:cTn id="134" dur="5000"/>
                                        <p:tgtEl>
                                          <p:spTgt spid="3"/>
                                        </p:tgtEl>
                                        <p:attrNameLst>
                                          <p:attrName>ppt_x</p:attrName>
                                        </p:attrNameLst>
                                      </p:cBhvr>
                                      <p:tavLst>
                                        <p:tav tm="0">
                                          <p:val>
                                            <p:strVal val="ppt_x"/>
                                          </p:val>
                                        </p:tav>
                                        <p:tav tm="100000">
                                          <p:val>
                                            <p:strVal val="1+ppt_w/2"/>
                                          </p:val>
                                        </p:tav>
                                      </p:tavLst>
                                    </p:anim>
                                    <p:anim calcmode="lin" valueType="num">
                                      <p:cBhvr additive="base">
                                        <p:cTn id="135" dur="5000"/>
                                        <p:tgtEl>
                                          <p:spTgt spid="3"/>
                                        </p:tgtEl>
                                        <p:attrNameLst>
                                          <p:attrName>ppt_y</p:attrName>
                                        </p:attrNameLst>
                                      </p:cBhvr>
                                      <p:tavLst>
                                        <p:tav tm="0">
                                          <p:val>
                                            <p:strVal val="ppt_y"/>
                                          </p:val>
                                        </p:tav>
                                        <p:tav tm="100000">
                                          <p:val>
                                            <p:strVal val="1+ppt_h/2"/>
                                          </p:val>
                                        </p:tav>
                                      </p:tavLst>
                                    </p:anim>
                                    <p:set>
                                      <p:cBhvr>
                                        <p:cTn id="136" dur="1" fill="hold">
                                          <p:stCondLst>
                                            <p:cond delay="4999"/>
                                          </p:stCondLst>
                                        </p:cTn>
                                        <p:tgtEl>
                                          <p:spTgt spid="3"/>
                                        </p:tgtEl>
                                        <p:attrNameLst>
                                          <p:attrName>style.visibility</p:attrName>
                                        </p:attrNameLst>
                                      </p:cBhvr>
                                      <p:to>
                                        <p:strVal val="hidden"/>
                                      </p:to>
                                    </p:set>
                                  </p:childTnLst>
                                </p:cTn>
                              </p:par>
                              <p:par>
                                <p:cTn id="137" presetID="2" presetClass="exit" presetSubtype="6" fill="hold" grpId="2" nodeType="withEffect">
                                  <p:stCondLst>
                                    <p:cond delay="0"/>
                                  </p:stCondLst>
                                  <p:childTnLst>
                                    <p:anim calcmode="lin" valueType="num">
                                      <p:cBhvr additive="base">
                                        <p:cTn id="138" dur="5000"/>
                                        <p:tgtEl>
                                          <p:spTgt spid="2"/>
                                        </p:tgtEl>
                                        <p:attrNameLst>
                                          <p:attrName>ppt_x</p:attrName>
                                        </p:attrNameLst>
                                      </p:cBhvr>
                                      <p:tavLst>
                                        <p:tav tm="0">
                                          <p:val>
                                            <p:strVal val="ppt_x"/>
                                          </p:val>
                                        </p:tav>
                                        <p:tav tm="100000">
                                          <p:val>
                                            <p:strVal val="1+ppt_w/2"/>
                                          </p:val>
                                        </p:tav>
                                      </p:tavLst>
                                    </p:anim>
                                    <p:anim calcmode="lin" valueType="num">
                                      <p:cBhvr additive="base">
                                        <p:cTn id="139" dur="5000"/>
                                        <p:tgtEl>
                                          <p:spTgt spid="2"/>
                                        </p:tgtEl>
                                        <p:attrNameLst>
                                          <p:attrName>ppt_y</p:attrName>
                                        </p:attrNameLst>
                                      </p:cBhvr>
                                      <p:tavLst>
                                        <p:tav tm="0">
                                          <p:val>
                                            <p:strVal val="ppt_y"/>
                                          </p:val>
                                        </p:tav>
                                        <p:tav tm="100000">
                                          <p:val>
                                            <p:strVal val="1+ppt_h/2"/>
                                          </p:val>
                                        </p:tav>
                                      </p:tavLst>
                                    </p:anim>
                                    <p:set>
                                      <p:cBhvr>
                                        <p:cTn id="140" dur="1" fill="hold">
                                          <p:stCondLst>
                                            <p:cond delay="4999"/>
                                          </p:stCondLst>
                                        </p:cTn>
                                        <p:tgtEl>
                                          <p:spTgt spid="2"/>
                                        </p:tgtEl>
                                        <p:attrNameLst>
                                          <p:attrName>style.visibility</p:attrName>
                                        </p:attrNameLst>
                                      </p:cBhvr>
                                      <p:to>
                                        <p:strVal val="hidden"/>
                                      </p:to>
                                    </p:set>
                                  </p:childTnLst>
                                </p:cTn>
                              </p:par>
                              <p:par>
                                <p:cTn id="141" presetID="2" presetClass="exit" presetSubtype="6" fill="hold" grpId="2" nodeType="withEffect">
                                  <p:stCondLst>
                                    <p:cond delay="0"/>
                                  </p:stCondLst>
                                  <p:childTnLst>
                                    <p:anim calcmode="lin" valueType="num">
                                      <p:cBhvr additive="base">
                                        <p:cTn id="142" dur="5000"/>
                                        <p:tgtEl>
                                          <p:spTgt spid="5"/>
                                        </p:tgtEl>
                                        <p:attrNameLst>
                                          <p:attrName>ppt_x</p:attrName>
                                        </p:attrNameLst>
                                      </p:cBhvr>
                                      <p:tavLst>
                                        <p:tav tm="0">
                                          <p:val>
                                            <p:strVal val="ppt_x"/>
                                          </p:val>
                                        </p:tav>
                                        <p:tav tm="100000">
                                          <p:val>
                                            <p:strVal val="1+ppt_w/2"/>
                                          </p:val>
                                        </p:tav>
                                      </p:tavLst>
                                    </p:anim>
                                    <p:anim calcmode="lin" valueType="num">
                                      <p:cBhvr additive="base">
                                        <p:cTn id="143" dur="5000"/>
                                        <p:tgtEl>
                                          <p:spTgt spid="5"/>
                                        </p:tgtEl>
                                        <p:attrNameLst>
                                          <p:attrName>ppt_y</p:attrName>
                                        </p:attrNameLst>
                                      </p:cBhvr>
                                      <p:tavLst>
                                        <p:tav tm="0">
                                          <p:val>
                                            <p:strVal val="ppt_y"/>
                                          </p:val>
                                        </p:tav>
                                        <p:tav tm="100000">
                                          <p:val>
                                            <p:strVal val="1+ppt_h/2"/>
                                          </p:val>
                                        </p:tav>
                                      </p:tavLst>
                                    </p:anim>
                                    <p:set>
                                      <p:cBhvr>
                                        <p:cTn id="144" dur="1" fill="hold">
                                          <p:stCondLst>
                                            <p:cond delay="4999"/>
                                          </p:stCondLst>
                                        </p:cTn>
                                        <p:tgtEl>
                                          <p:spTgt spid="5"/>
                                        </p:tgtEl>
                                        <p:attrNameLst>
                                          <p:attrName>style.visibility</p:attrName>
                                        </p:attrNameLst>
                                      </p:cBhvr>
                                      <p:to>
                                        <p:strVal val="hidden"/>
                                      </p:to>
                                    </p:set>
                                  </p:childTnLst>
                                </p:cTn>
                              </p:par>
                              <p:par>
                                <p:cTn id="145" presetID="2" presetClass="exit" presetSubtype="6" fill="hold" grpId="2" nodeType="withEffect">
                                  <p:stCondLst>
                                    <p:cond delay="0"/>
                                  </p:stCondLst>
                                  <p:childTnLst>
                                    <p:anim calcmode="lin" valueType="num">
                                      <p:cBhvr additive="base">
                                        <p:cTn id="146" dur="5000"/>
                                        <p:tgtEl>
                                          <p:spTgt spid="4"/>
                                        </p:tgtEl>
                                        <p:attrNameLst>
                                          <p:attrName>ppt_x</p:attrName>
                                        </p:attrNameLst>
                                      </p:cBhvr>
                                      <p:tavLst>
                                        <p:tav tm="0">
                                          <p:val>
                                            <p:strVal val="ppt_x"/>
                                          </p:val>
                                        </p:tav>
                                        <p:tav tm="100000">
                                          <p:val>
                                            <p:strVal val="1+ppt_w/2"/>
                                          </p:val>
                                        </p:tav>
                                      </p:tavLst>
                                    </p:anim>
                                    <p:anim calcmode="lin" valueType="num">
                                      <p:cBhvr additive="base">
                                        <p:cTn id="147" dur="5000"/>
                                        <p:tgtEl>
                                          <p:spTgt spid="4"/>
                                        </p:tgtEl>
                                        <p:attrNameLst>
                                          <p:attrName>ppt_y</p:attrName>
                                        </p:attrNameLst>
                                      </p:cBhvr>
                                      <p:tavLst>
                                        <p:tav tm="0">
                                          <p:val>
                                            <p:strVal val="ppt_y"/>
                                          </p:val>
                                        </p:tav>
                                        <p:tav tm="100000">
                                          <p:val>
                                            <p:strVal val="1+ppt_h/2"/>
                                          </p:val>
                                        </p:tav>
                                      </p:tavLst>
                                    </p:anim>
                                    <p:set>
                                      <p:cBhvr>
                                        <p:cTn id="148" dur="1" fill="hold">
                                          <p:stCondLst>
                                            <p:cond delay="4999"/>
                                          </p:stCondLst>
                                        </p:cTn>
                                        <p:tgtEl>
                                          <p:spTgt spid="4"/>
                                        </p:tgtEl>
                                        <p:attrNameLst>
                                          <p:attrName>style.visibility</p:attrName>
                                        </p:attrNameLst>
                                      </p:cBhvr>
                                      <p:to>
                                        <p:strVal val="hidden"/>
                                      </p:to>
                                    </p:set>
                                  </p:childTnLst>
                                </p:cTn>
                              </p:par>
                              <p:par>
                                <p:cTn id="149" presetID="2" presetClass="exit" presetSubtype="12" fill="hold" grpId="2" nodeType="withEffect">
                                  <p:stCondLst>
                                    <p:cond delay="0"/>
                                  </p:stCondLst>
                                  <p:childTnLst>
                                    <p:anim calcmode="lin" valueType="num">
                                      <p:cBhvr additive="base">
                                        <p:cTn id="150" dur="5000"/>
                                        <p:tgtEl>
                                          <p:spTgt spid="16"/>
                                        </p:tgtEl>
                                        <p:attrNameLst>
                                          <p:attrName>ppt_x</p:attrName>
                                        </p:attrNameLst>
                                      </p:cBhvr>
                                      <p:tavLst>
                                        <p:tav tm="0">
                                          <p:val>
                                            <p:strVal val="ppt_x"/>
                                          </p:val>
                                        </p:tav>
                                        <p:tav tm="100000">
                                          <p:val>
                                            <p:strVal val="0-ppt_w/2"/>
                                          </p:val>
                                        </p:tav>
                                      </p:tavLst>
                                    </p:anim>
                                    <p:anim calcmode="lin" valueType="num">
                                      <p:cBhvr additive="base">
                                        <p:cTn id="151" dur="5000"/>
                                        <p:tgtEl>
                                          <p:spTgt spid="16"/>
                                        </p:tgtEl>
                                        <p:attrNameLst>
                                          <p:attrName>ppt_y</p:attrName>
                                        </p:attrNameLst>
                                      </p:cBhvr>
                                      <p:tavLst>
                                        <p:tav tm="0">
                                          <p:val>
                                            <p:strVal val="ppt_y"/>
                                          </p:val>
                                        </p:tav>
                                        <p:tav tm="100000">
                                          <p:val>
                                            <p:strVal val="1+ppt_h/2"/>
                                          </p:val>
                                        </p:tav>
                                      </p:tavLst>
                                    </p:anim>
                                    <p:set>
                                      <p:cBhvr>
                                        <p:cTn id="152" dur="1" fill="hold">
                                          <p:stCondLst>
                                            <p:cond delay="4999"/>
                                          </p:stCondLst>
                                        </p:cTn>
                                        <p:tgtEl>
                                          <p:spTgt spid="16"/>
                                        </p:tgtEl>
                                        <p:attrNameLst>
                                          <p:attrName>style.visibility</p:attrName>
                                        </p:attrNameLst>
                                      </p:cBhvr>
                                      <p:to>
                                        <p:strVal val="hidden"/>
                                      </p:to>
                                    </p:set>
                                  </p:childTnLst>
                                </p:cTn>
                              </p:par>
                              <p:par>
                                <p:cTn id="153" presetID="2" presetClass="exit" presetSubtype="12" fill="hold" grpId="2" nodeType="withEffect">
                                  <p:stCondLst>
                                    <p:cond delay="0"/>
                                  </p:stCondLst>
                                  <p:childTnLst>
                                    <p:anim calcmode="lin" valueType="num">
                                      <p:cBhvr additive="base">
                                        <p:cTn id="154" dur="5000"/>
                                        <p:tgtEl>
                                          <p:spTgt spid="13"/>
                                        </p:tgtEl>
                                        <p:attrNameLst>
                                          <p:attrName>ppt_x</p:attrName>
                                        </p:attrNameLst>
                                      </p:cBhvr>
                                      <p:tavLst>
                                        <p:tav tm="0">
                                          <p:val>
                                            <p:strVal val="ppt_x"/>
                                          </p:val>
                                        </p:tav>
                                        <p:tav tm="100000">
                                          <p:val>
                                            <p:strVal val="0-ppt_w/2"/>
                                          </p:val>
                                        </p:tav>
                                      </p:tavLst>
                                    </p:anim>
                                    <p:anim calcmode="lin" valueType="num">
                                      <p:cBhvr additive="base">
                                        <p:cTn id="155" dur="5000"/>
                                        <p:tgtEl>
                                          <p:spTgt spid="13"/>
                                        </p:tgtEl>
                                        <p:attrNameLst>
                                          <p:attrName>ppt_y</p:attrName>
                                        </p:attrNameLst>
                                      </p:cBhvr>
                                      <p:tavLst>
                                        <p:tav tm="0">
                                          <p:val>
                                            <p:strVal val="ppt_y"/>
                                          </p:val>
                                        </p:tav>
                                        <p:tav tm="100000">
                                          <p:val>
                                            <p:strVal val="1+ppt_h/2"/>
                                          </p:val>
                                        </p:tav>
                                      </p:tavLst>
                                    </p:anim>
                                    <p:set>
                                      <p:cBhvr>
                                        <p:cTn id="156" dur="1" fill="hold">
                                          <p:stCondLst>
                                            <p:cond delay="4999"/>
                                          </p:stCondLst>
                                        </p:cTn>
                                        <p:tgtEl>
                                          <p:spTgt spid="13"/>
                                        </p:tgtEl>
                                        <p:attrNameLst>
                                          <p:attrName>style.visibility</p:attrName>
                                        </p:attrNameLst>
                                      </p:cBhvr>
                                      <p:to>
                                        <p:strVal val="hidden"/>
                                      </p:to>
                                    </p:set>
                                  </p:childTnLst>
                                </p:cTn>
                              </p:par>
                              <p:par>
                                <p:cTn id="157" presetID="2" presetClass="exit" presetSubtype="12" fill="hold" grpId="2" nodeType="withEffect">
                                  <p:stCondLst>
                                    <p:cond delay="0"/>
                                  </p:stCondLst>
                                  <p:childTnLst>
                                    <p:anim calcmode="lin" valueType="num">
                                      <p:cBhvr additive="base">
                                        <p:cTn id="158" dur="5000"/>
                                        <p:tgtEl>
                                          <p:spTgt spid="15"/>
                                        </p:tgtEl>
                                        <p:attrNameLst>
                                          <p:attrName>ppt_x</p:attrName>
                                        </p:attrNameLst>
                                      </p:cBhvr>
                                      <p:tavLst>
                                        <p:tav tm="0">
                                          <p:val>
                                            <p:strVal val="ppt_x"/>
                                          </p:val>
                                        </p:tav>
                                        <p:tav tm="100000">
                                          <p:val>
                                            <p:strVal val="0-ppt_w/2"/>
                                          </p:val>
                                        </p:tav>
                                      </p:tavLst>
                                    </p:anim>
                                    <p:anim calcmode="lin" valueType="num">
                                      <p:cBhvr additive="base">
                                        <p:cTn id="159" dur="5000"/>
                                        <p:tgtEl>
                                          <p:spTgt spid="15"/>
                                        </p:tgtEl>
                                        <p:attrNameLst>
                                          <p:attrName>ppt_y</p:attrName>
                                        </p:attrNameLst>
                                      </p:cBhvr>
                                      <p:tavLst>
                                        <p:tav tm="0">
                                          <p:val>
                                            <p:strVal val="ppt_y"/>
                                          </p:val>
                                        </p:tav>
                                        <p:tav tm="100000">
                                          <p:val>
                                            <p:strVal val="1+ppt_h/2"/>
                                          </p:val>
                                        </p:tav>
                                      </p:tavLst>
                                    </p:anim>
                                    <p:set>
                                      <p:cBhvr>
                                        <p:cTn id="160" dur="1" fill="hold">
                                          <p:stCondLst>
                                            <p:cond delay="4999"/>
                                          </p:stCondLst>
                                        </p:cTn>
                                        <p:tgtEl>
                                          <p:spTgt spid="15"/>
                                        </p:tgtEl>
                                        <p:attrNameLst>
                                          <p:attrName>style.visibility</p:attrName>
                                        </p:attrNameLst>
                                      </p:cBhvr>
                                      <p:to>
                                        <p:strVal val="hidden"/>
                                      </p:to>
                                    </p:set>
                                  </p:childTnLst>
                                </p:cTn>
                              </p:par>
                              <p:par>
                                <p:cTn id="161" presetID="2" presetClass="exit" presetSubtype="12" fill="hold" grpId="2" nodeType="withEffect">
                                  <p:stCondLst>
                                    <p:cond delay="0"/>
                                  </p:stCondLst>
                                  <p:childTnLst>
                                    <p:anim calcmode="lin" valueType="num">
                                      <p:cBhvr additive="base">
                                        <p:cTn id="162" dur="5000"/>
                                        <p:tgtEl>
                                          <p:spTgt spid="14"/>
                                        </p:tgtEl>
                                        <p:attrNameLst>
                                          <p:attrName>ppt_x</p:attrName>
                                        </p:attrNameLst>
                                      </p:cBhvr>
                                      <p:tavLst>
                                        <p:tav tm="0">
                                          <p:val>
                                            <p:strVal val="ppt_x"/>
                                          </p:val>
                                        </p:tav>
                                        <p:tav tm="100000">
                                          <p:val>
                                            <p:strVal val="0-ppt_w/2"/>
                                          </p:val>
                                        </p:tav>
                                      </p:tavLst>
                                    </p:anim>
                                    <p:anim calcmode="lin" valueType="num">
                                      <p:cBhvr additive="base">
                                        <p:cTn id="163" dur="5000"/>
                                        <p:tgtEl>
                                          <p:spTgt spid="14"/>
                                        </p:tgtEl>
                                        <p:attrNameLst>
                                          <p:attrName>ppt_y</p:attrName>
                                        </p:attrNameLst>
                                      </p:cBhvr>
                                      <p:tavLst>
                                        <p:tav tm="0">
                                          <p:val>
                                            <p:strVal val="ppt_y"/>
                                          </p:val>
                                        </p:tav>
                                        <p:tav tm="100000">
                                          <p:val>
                                            <p:strVal val="1+ppt_h/2"/>
                                          </p:val>
                                        </p:tav>
                                      </p:tavLst>
                                    </p:anim>
                                    <p:set>
                                      <p:cBhvr>
                                        <p:cTn id="164" dur="1" fill="hold">
                                          <p:stCondLst>
                                            <p:cond delay="4999"/>
                                          </p:stCondLst>
                                        </p:cTn>
                                        <p:tgtEl>
                                          <p:spTgt spid="14"/>
                                        </p:tgtEl>
                                        <p:attrNameLst>
                                          <p:attrName>style.visibility</p:attrName>
                                        </p:attrNameLst>
                                      </p:cBhvr>
                                      <p:to>
                                        <p:strVal val="hidden"/>
                                      </p:to>
                                    </p:set>
                                  </p:childTnLst>
                                </p:cTn>
                              </p:par>
                              <p:par>
                                <p:cTn id="165" presetID="2" presetClass="exit" presetSubtype="3" fill="hold" grpId="2" nodeType="withEffect">
                                  <p:stCondLst>
                                    <p:cond delay="0"/>
                                  </p:stCondLst>
                                  <p:childTnLst>
                                    <p:anim calcmode="lin" valueType="num">
                                      <p:cBhvr additive="base">
                                        <p:cTn id="166" dur="5000"/>
                                        <p:tgtEl>
                                          <p:spTgt spid="21"/>
                                        </p:tgtEl>
                                        <p:attrNameLst>
                                          <p:attrName>ppt_x</p:attrName>
                                        </p:attrNameLst>
                                      </p:cBhvr>
                                      <p:tavLst>
                                        <p:tav tm="0">
                                          <p:val>
                                            <p:strVal val="ppt_x"/>
                                          </p:val>
                                        </p:tav>
                                        <p:tav tm="100000">
                                          <p:val>
                                            <p:strVal val="1+ppt_w/2"/>
                                          </p:val>
                                        </p:tav>
                                      </p:tavLst>
                                    </p:anim>
                                    <p:anim calcmode="lin" valueType="num">
                                      <p:cBhvr additive="base">
                                        <p:cTn id="167" dur="5000"/>
                                        <p:tgtEl>
                                          <p:spTgt spid="21"/>
                                        </p:tgtEl>
                                        <p:attrNameLst>
                                          <p:attrName>ppt_y</p:attrName>
                                        </p:attrNameLst>
                                      </p:cBhvr>
                                      <p:tavLst>
                                        <p:tav tm="0">
                                          <p:val>
                                            <p:strVal val="ppt_y"/>
                                          </p:val>
                                        </p:tav>
                                        <p:tav tm="100000">
                                          <p:val>
                                            <p:strVal val="0-ppt_h/2"/>
                                          </p:val>
                                        </p:tav>
                                      </p:tavLst>
                                    </p:anim>
                                    <p:set>
                                      <p:cBhvr>
                                        <p:cTn id="168" dur="1" fill="hold">
                                          <p:stCondLst>
                                            <p:cond delay="4999"/>
                                          </p:stCondLst>
                                        </p:cTn>
                                        <p:tgtEl>
                                          <p:spTgt spid="21"/>
                                        </p:tgtEl>
                                        <p:attrNameLst>
                                          <p:attrName>style.visibility</p:attrName>
                                        </p:attrNameLst>
                                      </p:cBhvr>
                                      <p:to>
                                        <p:strVal val="hidden"/>
                                      </p:to>
                                    </p:set>
                                  </p:childTnLst>
                                </p:cTn>
                              </p:par>
                              <p:par>
                                <p:cTn id="169" presetID="2" presetClass="exit" presetSubtype="3" fill="hold" grpId="2" nodeType="withEffect">
                                  <p:stCondLst>
                                    <p:cond delay="0"/>
                                  </p:stCondLst>
                                  <p:childTnLst>
                                    <p:anim calcmode="lin" valueType="num">
                                      <p:cBhvr additive="base">
                                        <p:cTn id="170" dur="5000"/>
                                        <p:tgtEl>
                                          <p:spTgt spid="20"/>
                                        </p:tgtEl>
                                        <p:attrNameLst>
                                          <p:attrName>ppt_x</p:attrName>
                                        </p:attrNameLst>
                                      </p:cBhvr>
                                      <p:tavLst>
                                        <p:tav tm="0">
                                          <p:val>
                                            <p:strVal val="ppt_x"/>
                                          </p:val>
                                        </p:tav>
                                        <p:tav tm="100000">
                                          <p:val>
                                            <p:strVal val="1+ppt_w/2"/>
                                          </p:val>
                                        </p:tav>
                                      </p:tavLst>
                                    </p:anim>
                                    <p:anim calcmode="lin" valueType="num">
                                      <p:cBhvr additive="base">
                                        <p:cTn id="171" dur="5000"/>
                                        <p:tgtEl>
                                          <p:spTgt spid="20"/>
                                        </p:tgtEl>
                                        <p:attrNameLst>
                                          <p:attrName>ppt_y</p:attrName>
                                        </p:attrNameLst>
                                      </p:cBhvr>
                                      <p:tavLst>
                                        <p:tav tm="0">
                                          <p:val>
                                            <p:strVal val="ppt_y"/>
                                          </p:val>
                                        </p:tav>
                                        <p:tav tm="100000">
                                          <p:val>
                                            <p:strVal val="0-ppt_h/2"/>
                                          </p:val>
                                        </p:tav>
                                      </p:tavLst>
                                    </p:anim>
                                    <p:set>
                                      <p:cBhvr>
                                        <p:cTn id="172" dur="1" fill="hold">
                                          <p:stCondLst>
                                            <p:cond delay="4999"/>
                                          </p:stCondLst>
                                        </p:cTn>
                                        <p:tgtEl>
                                          <p:spTgt spid="20"/>
                                        </p:tgtEl>
                                        <p:attrNameLst>
                                          <p:attrName>style.visibility</p:attrName>
                                        </p:attrNameLst>
                                      </p:cBhvr>
                                      <p:to>
                                        <p:strVal val="hidden"/>
                                      </p:to>
                                    </p:set>
                                  </p:childTnLst>
                                </p:cTn>
                              </p:par>
                              <p:par>
                                <p:cTn id="173" presetID="2" presetClass="exit" presetSubtype="3" fill="hold" grpId="2" nodeType="withEffect">
                                  <p:stCondLst>
                                    <p:cond delay="0"/>
                                  </p:stCondLst>
                                  <p:childTnLst>
                                    <p:anim calcmode="lin" valueType="num">
                                      <p:cBhvr additive="base">
                                        <p:cTn id="174" dur="5000"/>
                                        <p:tgtEl>
                                          <p:spTgt spid="19"/>
                                        </p:tgtEl>
                                        <p:attrNameLst>
                                          <p:attrName>ppt_x</p:attrName>
                                        </p:attrNameLst>
                                      </p:cBhvr>
                                      <p:tavLst>
                                        <p:tav tm="0">
                                          <p:val>
                                            <p:strVal val="ppt_x"/>
                                          </p:val>
                                        </p:tav>
                                        <p:tav tm="100000">
                                          <p:val>
                                            <p:strVal val="1+ppt_w/2"/>
                                          </p:val>
                                        </p:tav>
                                      </p:tavLst>
                                    </p:anim>
                                    <p:anim calcmode="lin" valueType="num">
                                      <p:cBhvr additive="base">
                                        <p:cTn id="175" dur="5000"/>
                                        <p:tgtEl>
                                          <p:spTgt spid="19"/>
                                        </p:tgtEl>
                                        <p:attrNameLst>
                                          <p:attrName>ppt_y</p:attrName>
                                        </p:attrNameLst>
                                      </p:cBhvr>
                                      <p:tavLst>
                                        <p:tav tm="0">
                                          <p:val>
                                            <p:strVal val="ppt_y"/>
                                          </p:val>
                                        </p:tav>
                                        <p:tav tm="100000">
                                          <p:val>
                                            <p:strVal val="0-ppt_h/2"/>
                                          </p:val>
                                        </p:tav>
                                      </p:tavLst>
                                    </p:anim>
                                    <p:set>
                                      <p:cBhvr>
                                        <p:cTn id="176" dur="1" fill="hold">
                                          <p:stCondLst>
                                            <p:cond delay="4999"/>
                                          </p:stCondLst>
                                        </p:cTn>
                                        <p:tgtEl>
                                          <p:spTgt spid="19"/>
                                        </p:tgtEl>
                                        <p:attrNameLst>
                                          <p:attrName>style.visibility</p:attrName>
                                        </p:attrNameLst>
                                      </p:cBhvr>
                                      <p:to>
                                        <p:strVal val="hidden"/>
                                      </p:to>
                                    </p:set>
                                  </p:childTnLst>
                                </p:cTn>
                              </p:par>
                              <p:par>
                                <p:cTn id="177" presetID="2" presetClass="exit" presetSubtype="3" fill="hold" grpId="2" nodeType="withEffect">
                                  <p:stCondLst>
                                    <p:cond delay="0"/>
                                  </p:stCondLst>
                                  <p:childTnLst>
                                    <p:anim calcmode="lin" valueType="num">
                                      <p:cBhvr additive="base">
                                        <p:cTn id="178" dur="5000"/>
                                        <p:tgtEl>
                                          <p:spTgt spid="18"/>
                                        </p:tgtEl>
                                        <p:attrNameLst>
                                          <p:attrName>ppt_x</p:attrName>
                                        </p:attrNameLst>
                                      </p:cBhvr>
                                      <p:tavLst>
                                        <p:tav tm="0">
                                          <p:val>
                                            <p:strVal val="ppt_x"/>
                                          </p:val>
                                        </p:tav>
                                        <p:tav tm="100000">
                                          <p:val>
                                            <p:strVal val="1+ppt_w/2"/>
                                          </p:val>
                                        </p:tav>
                                      </p:tavLst>
                                    </p:anim>
                                    <p:anim calcmode="lin" valueType="num">
                                      <p:cBhvr additive="base">
                                        <p:cTn id="179" dur="5000"/>
                                        <p:tgtEl>
                                          <p:spTgt spid="18"/>
                                        </p:tgtEl>
                                        <p:attrNameLst>
                                          <p:attrName>ppt_y</p:attrName>
                                        </p:attrNameLst>
                                      </p:cBhvr>
                                      <p:tavLst>
                                        <p:tav tm="0">
                                          <p:val>
                                            <p:strVal val="ppt_y"/>
                                          </p:val>
                                        </p:tav>
                                        <p:tav tm="100000">
                                          <p:val>
                                            <p:strVal val="0-ppt_h/2"/>
                                          </p:val>
                                        </p:tav>
                                      </p:tavLst>
                                    </p:anim>
                                    <p:set>
                                      <p:cBhvr>
                                        <p:cTn id="180" dur="1" fill="hold">
                                          <p:stCondLst>
                                            <p:cond delay="4999"/>
                                          </p:stCondLst>
                                        </p:cTn>
                                        <p:tgtEl>
                                          <p:spTgt spid="18"/>
                                        </p:tgtEl>
                                        <p:attrNameLst>
                                          <p:attrName>style.visibility</p:attrName>
                                        </p:attrNameLst>
                                      </p:cBhvr>
                                      <p:to>
                                        <p:strVal val="hidden"/>
                                      </p:to>
                                    </p:set>
                                  </p:childTnLst>
                                </p:cTn>
                              </p:par>
                              <p:par>
                                <p:cTn id="181" presetID="2" presetClass="exit" presetSubtype="9" fill="hold" grpId="2" nodeType="withEffect">
                                  <p:stCondLst>
                                    <p:cond delay="0"/>
                                  </p:stCondLst>
                                  <p:childTnLst>
                                    <p:anim calcmode="lin" valueType="num">
                                      <p:cBhvr additive="base">
                                        <p:cTn id="182" dur="5000"/>
                                        <p:tgtEl>
                                          <p:spTgt spid="26"/>
                                        </p:tgtEl>
                                        <p:attrNameLst>
                                          <p:attrName>ppt_x</p:attrName>
                                        </p:attrNameLst>
                                      </p:cBhvr>
                                      <p:tavLst>
                                        <p:tav tm="0">
                                          <p:val>
                                            <p:strVal val="ppt_x"/>
                                          </p:val>
                                        </p:tav>
                                        <p:tav tm="100000">
                                          <p:val>
                                            <p:strVal val="0-ppt_w/2"/>
                                          </p:val>
                                        </p:tav>
                                      </p:tavLst>
                                    </p:anim>
                                    <p:anim calcmode="lin" valueType="num">
                                      <p:cBhvr additive="base">
                                        <p:cTn id="183" dur="5000"/>
                                        <p:tgtEl>
                                          <p:spTgt spid="26"/>
                                        </p:tgtEl>
                                        <p:attrNameLst>
                                          <p:attrName>ppt_y</p:attrName>
                                        </p:attrNameLst>
                                      </p:cBhvr>
                                      <p:tavLst>
                                        <p:tav tm="0">
                                          <p:val>
                                            <p:strVal val="ppt_y"/>
                                          </p:val>
                                        </p:tav>
                                        <p:tav tm="100000">
                                          <p:val>
                                            <p:strVal val="0-ppt_h/2"/>
                                          </p:val>
                                        </p:tav>
                                      </p:tavLst>
                                    </p:anim>
                                    <p:set>
                                      <p:cBhvr>
                                        <p:cTn id="184" dur="1" fill="hold">
                                          <p:stCondLst>
                                            <p:cond delay="4999"/>
                                          </p:stCondLst>
                                        </p:cTn>
                                        <p:tgtEl>
                                          <p:spTgt spid="26"/>
                                        </p:tgtEl>
                                        <p:attrNameLst>
                                          <p:attrName>style.visibility</p:attrName>
                                        </p:attrNameLst>
                                      </p:cBhvr>
                                      <p:to>
                                        <p:strVal val="hidden"/>
                                      </p:to>
                                    </p:set>
                                  </p:childTnLst>
                                </p:cTn>
                              </p:par>
                              <p:par>
                                <p:cTn id="185" presetID="2" presetClass="exit" presetSubtype="9" fill="hold" grpId="2" nodeType="withEffect">
                                  <p:stCondLst>
                                    <p:cond delay="0"/>
                                  </p:stCondLst>
                                  <p:childTnLst>
                                    <p:anim calcmode="lin" valueType="num">
                                      <p:cBhvr additive="base">
                                        <p:cTn id="186" dur="5000"/>
                                        <p:tgtEl>
                                          <p:spTgt spid="25"/>
                                        </p:tgtEl>
                                        <p:attrNameLst>
                                          <p:attrName>ppt_x</p:attrName>
                                        </p:attrNameLst>
                                      </p:cBhvr>
                                      <p:tavLst>
                                        <p:tav tm="0">
                                          <p:val>
                                            <p:strVal val="ppt_x"/>
                                          </p:val>
                                        </p:tav>
                                        <p:tav tm="100000">
                                          <p:val>
                                            <p:strVal val="0-ppt_w/2"/>
                                          </p:val>
                                        </p:tav>
                                      </p:tavLst>
                                    </p:anim>
                                    <p:anim calcmode="lin" valueType="num">
                                      <p:cBhvr additive="base">
                                        <p:cTn id="187" dur="5000"/>
                                        <p:tgtEl>
                                          <p:spTgt spid="25"/>
                                        </p:tgtEl>
                                        <p:attrNameLst>
                                          <p:attrName>ppt_y</p:attrName>
                                        </p:attrNameLst>
                                      </p:cBhvr>
                                      <p:tavLst>
                                        <p:tav tm="0">
                                          <p:val>
                                            <p:strVal val="ppt_y"/>
                                          </p:val>
                                        </p:tav>
                                        <p:tav tm="100000">
                                          <p:val>
                                            <p:strVal val="0-ppt_h/2"/>
                                          </p:val>
                                        </p:tav>
                                      </p:tavLst>
                                    </p:anim>
                                    <p:set>
                                      <p:cBhvr>
                                        <p:cTn id="188" dur="1" fill="hold">
                                          <p:stCondLst>
                                            <p:cond delay="4999"/>
                                          </p:stCondLst>
                                        </p:cTn>
                                        <p:tgtEl>
                                          <p:spTgt spid="25"/>
                                        </p:tgtEl>
                                        <p:attrNameLst>
                                          <p:attrName>style.visibility</p:attrName>
                                        </p:attrNameLst>
                                      </p:cBhvr>
                                      <p:to>
                                        <p:strVal val="hidden"/>
                                      </p:to>
                                    </p:set>
                                  </p:childTnLst>
                                </p:cTn>
                              </p:par>
                              <p:par>
                                <p:cTn id="189" presetID="2" presetClass="exit" presetSubtype="9" fill="hold" grpId="2" nodeType="withEffect">
                                  <p:stCondLst>
                                    <p:cond delay="0"/>
                                  </p:stCondLst>
                                  <p:childTnLst>
                                    <p:anim calcmode="lin" valueType="num">
                                      <p:cBhvr additive="base">
                                        <p:cTn id="190" dur="5000"/>
                                        <p:tgtEl>
                                          <p:spTgt spid="24"/>
                                        </p:tgtEl>
                                        <p:attrNameLst>
                                          <p:attrName>ppt_x</p:attrName>
                                        </p:attrNameLst>
                                      </p:cBhvr>
                                      <p:tavLst>
                                        <p:tav tm="0">
                                          <p:val>
                                            <p:strVal val="ppt_x"/>
                                          </p:val>
                                        </p:tav>
                                        <p:tav tm="100000">
                                          <p:val>
                                            <p:strVal val="0-ppt_w/2"/>
                                          </p:val>
                                        </p:tav>
                                      </p:tavLst>
                                    </p:anim>
                                    <p:anim calcmode="lin" valueType="num">
                                      <p:cBhvr additive="base">
                                        <p:cTn id="191" dur="5000"/>
                                        <p:tgtEl>
                                          <p:spTgt spid="24"/>
                                        </p:tgtEl>
                                        <p:attrNameLst>
                                          <p:attrName>ppt_y</p:attrName>
                                        </p:attrNameLst>
                                      </p:cBhvr>
                                      <p:tavLst>
                                        <p:tav tm="0">
                                          <p:val>
                                            <p:strVal val="ppt_y"/>
                                          </p:val>
                                        </p:tav>
                                        <p:tav tm="100000">
                                          <p:val>
                                            <p:strVal val="0-ppt_h/2"/>
                                          </p:val>
                                        </p:tav>
                                      </p:tavLst>
                                    </p:anim>
                                    <p:set>
                                      <p:cBhvr>
                                        <p:cTn id="192" dur="1" fill="hold">
                                          <p:stCondLst>
                                            <p:cond delay="4999"/>
                                          </p:stCondLst>
                                        </p:cTn>
                                        <p:tgtEl>
                                          <p:spTgt spid="24"/>
                                        </p:tgtEl>
                                        <p:attrNameLst>
                                          <p:attrName>style.visibility</p:attrName>
                                        </p:attrNameLst>
                                      </p:cBhvr>
                                      <p:to>
                                        <p:strVal val="hidden"/>
                                      </p:to>
                                    </p:set>
                                  </p:childTnLst>
                                </p:cTn>
                              </p:par>
                              <p:par>
                                <p:cTn id="193" presetID="2" presetClass="exit" presetSubtype="9" fill="hold" grpId="2" nodeType="withEffect">
                                  <p:stCondLst>
                                    <p:cond delay="0"/>
                                  </p:stCondLst>
                                  <p:childTnLst>
                                    <p:anim calcmode="lin" valueType="num">
                                      <p:cBhvr additive="base">
                                        <p:cTn id="194" dur="5000"/>
                                        <p:tgtEl>
                                          <p:spTgt spid="23"/>
                                        </p:tgtEl>
                                        <p:attrNameLst>
                                          <p:attrName>ppt_x</p:attrName>
                                        </p:attrNameLst>
                                      </p:cBhvr>
                                      <p:tavLst>
                                        <p:tav tm="0">
                                          <p:val>
                                            <p:strVal val="ppt_x"/>
                                          </p:val>
                                        </p:tav>
                                        <p:tav tm="100000">
                                          <p:val>
                                            <p:strVal val="0-ppt_w/2"/>
                                          </p:val>
                                        </p:tav>
                                      </p:tavLst>
                                    </p:anim>
                                    <p:anim calcmode="lin" valueType="num">
                                      <p:cBhvr additive="base">
                                        <p:cTn id="195" dur="5000"/>
                                        <p:tgtEl>
                                          <p:spTgt spid="23"/>
                                        </p:tgtEl>
                                        <p:attrNameLst>
                                          <p:attrName>ppt_y</p:attrName>
                                        </p:attrNameLst>
                                      </p:cBhvr>
                                      <p:tavLst>
                                        <p:tav tm="0">
                                          <p:val>
                                            <p:strVal val="ppt_y"/>
                                          </p:val>
                                        </p:tav>
                                        <p:tav tm="100000">
                                          <p:val>
                                            <p:strVal val="0-ppt_h/2"/>
                                          </p:val>
                                        </p:tav>
                                      </p:tavLst>
                                    </p:anim>
                                    <p:set>
                                      <p:cBhvr>
                                        <p:cTn id="196" dur="1" fill="hold">
                                          <p:stCondLst>
                                            <p:cond delay="4999"/>
                                          </p:stCondLst>
                                        </p:cTn>
                                        <p:tgtEl>
                                          <p:spTgt spid="23"/>
                                        </p:tgtEl>
                                        <p:attrNameLst>
                                          <p:attrName>style.visibility</p:attrName>
                                        </p:attrNameLst>
                                      </p:cBhvr>
                                      <p:to>
                                        <p:strVal val="hidden"/>
                                      </p:to>
                                    </p:set>
                                  </p:childTnLst>
                                </p:cTn>
                              </p:par>
                              <p:par>
                                <p:cTn id="197" presetID="23" presetClass="entr" presetSubtype="16" fill="hold" nodeType="withEffect">
                                  <p:stCondLst>
                                    <p:cond delay="1250"/>
                                  </p:stCondLst>
                                  <p:childTnLst>
                                    <p:set>
                                      <p:cBhvr>
                                        <p:cTn id="198" dur="1" fill="hold">
                                          <p:stCondLst>
                                            <p:cond delay="0"/>
                                          </p:stCondLst>
                                        </p:cTn>
                                        <p:tgtEl>
                                          <p:spTgt spid="27"/>
                                        </p:tgtEl>
                                        <p:attrNameLst>
                                          <p:attrName>style.visibility</p:attrName>
                                        </p:attrNameLst>
                                      </p:cBhvr>
                                      <p:to>
                                        <p:strVal val="visible"/>
                                      </p:to>
                                    </p:set>
                                    <p:anim calcmode="lin" valueType="num">
                                      <p:cBhvr>
                                        <p:cTn id="199" dur="3250" fill="hold"/>
                                        <p:tgtEl>
                                          <p:spTgt spid="27"/>
                                        </p:tgtEl>
                                        <p:attrNameLst>
                                          <p:attrName>ppt_w</p:attrName>
                                        </p:attrNameLst>
                                      </p:cBhvr>
                                      <p:tavLst>
                                        <p:tav tm="0">
                                          <p:val>
                                            <p:fltVal val="0"/>
                                          </p:val>
                                        </p:tav>
                                        <p:tav tm="100000">
                                          <p:val>
                                            <p:strVal val="#ppt_w"/>
                                          </p:val>
                                        </p:tav>
                                      </p:tavLst>
                                    </p:anim>
                                    <p:anim calcmode="lin" valueType="num">
                                      <p:cBhvr>
                                        <p:cTn id="200" dur="3250" fill="hold"/>
                                        <p:tgtEl>
                                          <p:spTgt spid="27"/>
                                        </p:tgtEl>
                                        <p:attrNameLst>
                                          <p:attrName>ppt_h</p:attrName>
                                        </p:attrNameLst>
                                      </p:cBhvr>
                                      <p:tavLst>
                                        <p:tav tm="0">
                                          <p:val>
                                            <p:fltVal val="0"/>
                                          </p:val>
                                        </p:tav>
                                        <p:tav tm="100000">
                                          <p:val>
                                            <p:strVal val="#ppt_h"/>
                                          </p:val>
                                        </p:tav>
                                      </p:tavLst>
                                    </p:anim>
                                  </p:childTnLst>
                                </p:cTn>
                              </p:par>
                              <p:par>
                                <p:cTn id="201" presetID="4" presetClass="entr" presetSubtype="32" fill="hold" nodeType="withEffect">
                                  <p:stCondLst>
                                    <p:cond delay="1250"/>
                                  </p:stCondLst>
                                  <p:childTnLst>
                                    <p:set>
                                      <p:cBhvr>
                                        <p:cTn id="202" dur="1" fill="hold">
                                          <p:stCondLst>
                                            <p:cond delay="0"/>
                                          </p:stCondLst>
                                        </p:cTn>
                                        <p:tgtEl>
                                          <p:spTgt spid="27"/>
                                        </p:tgtEl>
                                        <p:attrNameLst>
                                          <p:attrName>style.visibility</p:attrName>
                                        </p:attrNameLst>
                                      </p:cBhvr>
                                      <p:to>
                                        <p:strVal val="visible"/>
                                      </p:to>
                                    </p:set>
                                    <p:animEffect transition="in" filter="box(out)">
                                      <p:cBhvr>
                                        <p:cTn id="203" dur="2000"/>
                                        <p:tgtEl>
                                          <p:spTgt spid="27"/>
                                        </p:tgtEl>
                                      </p:cBhvr>
                                    </p:animEffect>
                                  </p:childTnLst>
                                </p:cTn>
                              </p:par>
                              <p:par>
                                <p:cTn id="204" presetID="9" presetClass="emph" presetSubtype="0" grpId="0" nodeType="withEffect">
                                  <p:stCondLst>
                                    <p:cond delay="0"/>
                                  </p:stCondLst>
                                  <p:childTnLst>
                                    <p:set>
                                      <p:cBhvr rctx="PPT">
                                        <p:cTn id="205" dur="indefinite"/>
                                        <p:tgtEl>
                                          <p:spTgt spid="22"/>
                                        </p:tgtEl>
                                        <p:attrNameLst>
                                          <p:attrName>style.opacity</p:attrName>
                                        </p:attrNameLst>
                                      </p:cBhvr>
                                      <p:to>
                                        <p:strVal val="0"/>
                                      </p:to>
                                    </p:set>
                                    <p:animEffect filter="image" prLst="opacity: 0">
                                      <p:cBhvr rctx="IE">
                                        <p:cTn id="206" dur="indefinite"/>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 grpId="1" animBg="1"/>
      <p:bldP spid="2" grpId="2" animBg="1"/>
      <p:bldP spid="3" grpId="0" animBg="1"/>
      <p:bldP spid="3" grpId="1" animBg="1"/>
      <p:bldP spid="3" grpId="2" animBg="1"/>
      <p:bldP spid="4" grpId="0" animBg="1"/>
      <p:bldP spid="4" grpId="1" animBg="1"/>
      <p:bldP spid="4" grpId="2" animBg="1"/>
      <p:bldP spid="5" grpId="0" animBg="1"/>
      <p:bldP spid="5" grpId="1" animBg="1"/>
      <p:bldP spid="5"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3" grpId="0" animBg="1"/>
      <p:bldP spid="23" grpId="1" animBg="1"/>
      <p:bldP spid="23" grpId="2" animBg="1"/>
      <p:bldP spid="24" grpId="0" animBg="1"/>
      <p:bldP spid="24" grpId="1" animBg="1"/>
      <p:bldP spid="24" grpId="2" animBg="1"/>
      <p:bldP spid="25" grpId="0" animBg="1"/>
      <p:bldP spid="25" grpId="1" animBg="1"/>
      <p:bldP spid="25" grpId="2" animBg="1"/>
      <p:bldP spid="26" grpId="0" animBg="1"/>
      <p:bldP spid="26" grpId="1" animBg="1"/>
      <p:bldP spid="26" grpId="2" animBg="1"/>
      <p:bldP spid="22" grpId="0" animBg="1"/>
    </p:bld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4" name="53 Imagen" descr="MORASSSSSSSSSSSSSSS"/>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2307" y="2282"/>
            <a:ext cx="9144000" cy="5143500"/>
          </a:xfrm>
          <a:prstGeom prst="rect">
            <a:avLst/>
          </a:prstGeom>
          <a:noFill/>
          <a:ln>
            <a:noFill/>
          </a:ln>
        </p:spPr>
      </p:pic>
      <p:grpSp>
        <p:nvGrpSpPr>
          <p:cNvPr id="2" name="1 Grupo"/>
          <p:cNvGrpSpPr/>
          <p:nvPr/>
        </p:nvGrpSpPr>
        <p:grpSpPr>
          <a:xfrm>
            <a:off x="-1260000" y="-36000"/>
            <a:ext cx="2125612" cy="613742"/>
            <a:chOff x="-1188640" y="-36000"/>
            <a:chExt cx="2125612" cy="613742"/>
          </a:xfrm>
        </p:grpSpPr>
        <p:sp>
          <p:nvSpPr>
            <p:cNvPr id="3" name="2 Rectángulo"/>
            <p:cNvSpPr/>
            <p:nvPr/>
          </p:nvSpPr>
          <p:spPr>
            <a:xfrm>
              <a:off x="-1188640" y="-36000"/>
              <a:ext cx="2125612" cy="613742"/>
            </a:xfrm>
            <a:prstGeom prst="rect">
              <a:avLst/>
            </a:prstGeom>
            <a:gradFill flip="none" rotWithShape="1">
              <a:gsLst>
                <a:gs pos="66000">
                  <a:schemeClr val="accent2">
                    <a:lumMod val="0"/>
                    <a:alpha val="0"/>
                  </a:schemeClr>
                </a:gs>
                <a:gs pos="47000">
                  <a:schemeClr val="accent2">
                    <a:lumMod val="0"/>
                    <a:alpha val="0"/>
                  </a:schemeClr>
                </a:gs>
                <a:gs pos="57000">
                  <a:schemeClr val="tx1">
                    <a:alpha val="0"/>
                  </a:schemeClr>
                </a:gs>
                <a:gs pos="88000">
                  <a:schemeClr val="tx1">
                    <a:alpha val="51000"/>
                  </a:schemeClr>
                </a:gs>
              </a:gsLst>
              <a:path path="shape">
                <a:fillToRect l="50000" t="50000" r="50000" b="50000"/>
              </a:path>
              <a:tileRect/>
            </a:gradFill>
            <a:ln>
              <a:gradFill>
                <a:gsLst>
                  <a:gs pos="0">
                    <a:schemeClr val="tx1"/>
                  </a:gs>
                  <a:gs pos="50000">
                    <a:schemeClr val="tx1">
                      <a:lumMod val="95000"/>
                    </a:schemeClr>
                  </a:gs>
                  <a:gs pos="99000">
                    <a:schemeClr val="tx1">
                      <a:lumMod val="95000"/>
                    </a:schemeClr>
                  </a:gs>
                </a:gsLst>
                <a:lin ang="5400000" scaled="0"/>
              </a:gradFill>
            </a:ln>
            <a:effectLst/>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4" name="3 Elipse"/>
            <p:cNvSpPr/>
            <p:nvPr/>
          </p:nvSpPr>
          <p:spPr>
            <a:xfrm>
              <a:off x="-360323" y="79403"/>
              <a:ext cx="432431" cy="333026"/>
            </a:xfrm>
            <a:prstGeom prst="ellipse">
              <a:avLst/>
            </a:prstGeom>
            <a:solidFill>
              <a:srgbClr val="7030A0"/>
            </a:solidFill>
            <a:ln>
              <a:noFill/>
            </a:ln>
            <a:scene3d>
              <a:camera prst="orthographicFront"/>
              <a:lightRig rig="flat" dir="t"/>
            </a:scene3d>
            <a:sp3d prstMaterial="metal">
              <a:bevelT w="2857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grpSp>
      <p:grpSp>
        <p:nvGrpSpPr>
          <p:cNvPr id="5" name="4 Grupo"/>
          <p:cNvGrpSpPr/>
          <p:nvPr/>
        </p:nvGrpSpPr>
        <p:grpSpPr>
          <a:xfrm>
            <a:off x="-218984" y="589902"/>
            <a:ext cx="2125612" cy="613742"/>
            <a:chOff x="-147624" y="589902"/>
            <a:chExt cx="2125612" cy="613742"/>
          </a:xfrm>
        </p:grpSpPr>
        <p:sp>
          <p:nvSpPr>
            <p:cNvPr id="6" name="5 Rectángulo"/>
            <p:cNvSpPr/>
            <p:nvPr/>
          </p:nvSpPr>
          <p:spPr>
            <a:xfrm>
              <a:off x="-147624" y="589902"/>
              <a:ext cx="2125612" cy="613742"/>
            </a:xfrm>
            <a:prstGeom prst="rect">
              <a:avLst/>
            </a:prstGeom>
            <a:gradFill flip="none" rotWithShape="1">
              <a:gsLst>
                <a:gs pos="66000">
                  <a:schemeClr val="accent2">
                    <a:lumMod val="0"/>
                    <a:alpha val="0"/>
                  </a:schemeClr>
                </a:gs>
                <a:gs pos="47000">
                  <a:schemeClr val="accent2">
                    <a:lumMod val="0"/>
                    <a:alpha val="0"/>
                  </a:schemeClr>
                </a:gs>
                <a:gs pos="57000">
                  <a:schemeClr val="tx1">
                    <a:alpha val="0"/>
                  </a:schemeClr>
                </a:gs>
                <a:gs pos="88000">
                  <a:schemeClr val="tx1">
                    <a:alpha val="51000"/>
                  </a:schemeClr>
                </a:gs>
              </a:gsLst>
              <a:path path="shape">
                <a:fillToRect l="50000" t="50000" r="50000" b="50000"/>
              </a:path>
              <a:tileRect/>
            </a:gradFill>
            <a:ln>
              <a:gradFill>
                <a:gsLst>
                  <a:gs pos="0">
                    <a:schemeClr val="tx1"/>
                  </a:gs>
                  <a:gs pos="50000">
                    <a:schemeClr val="tx1">
                      <a:lumMod val="95000"/>
                    </a:schemeClr>
                  </a:gs>
                  <a:gs pos="99000">
                    <a:schemeClr val="tx1">
                      <a:lumMod val="95000"/>
                    </a:schemeClr>
                  </a:gs>
                </a:gsLst>
                <a:lin ang="5400000" scaled="0"/>
              </a:gradFill>
            </a:ln>
            <a:effectLst/>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7" name="6 Elipse"/>
            <p:cNvSpPr/>
            <p:nvPr/>
          </p:nvSpPr>
          <p:spPr>
            <a:xfrm>
              <a:off x="680693" y="705305"/>
              <a:ext cx="432431" cy="333026"/>
            </a:xfrm>
            <a:prstGeom prst="ellipse">
              <a:avLst/>
            </a:prstGeom>
            <a:solidFill>
              <a:srgbClr val="81D31D"/>
            </a:solidFill>
            <a:ln>
              <a:noFill/>
            </a:ln>
            <a:scene3d>
              <a:camera prst="orthographicFront"/>
              <a:lightRig rig="morning" dir="t"/>
            </a:scene3d>
            <a:sp3d prstMaterial="metal">
              <a:bevelT w="2857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grpSp>
      <p:grpSp>
        <p:nvGrpSpPr>
          <p:cNvPr id="8" name="7 Grupo"/>
          <p:cNvGrpSpPr/>
          <p:nvPr/>
        </p:nvGrpSpPr>
        <p:grpSpPr>
          <a:xfrm>
            <a:off x="717950" y="1255955"/>
            <a:ext cx="2125612" cy="613742"/>
            <a:chOff x="789310" y="1255955"/>
            <a:chExt cx="2125612" cy="613742"/>
          </a:xfrm>
        </p:grpSpPr>
        <p:sp>
          <p:nvSpPr>
            <p:cNvPr id="9" name="8 Rectángulo"/>
            <p:cNvSpPr/>
            <p:nvPr/>
          </p:nvSpPr>
          <p:spPr>
            <a:xfrm>
              <a:off x="789310" y="1255955"/>
              <a:ext cx="2125612" cy="613742"/>
            </a:xfrm>
            <a:prstGeom prst="rect">
              <a:avLst/>
            </a:prstGeom>
            <a:gradFill flip="none" rotWithShape="1">
              <a:gsLst>
                <a:gs pos="66000">
                  <a:schemeClr val="accent2">
                    <a:lumMod val="0"/>
                    <a:alpha val="0"/>
                  </a:schemeClr>
                </a:gs>
                <a:gs pos="47000">
                  <a:schemeClr val="accent2">
                    <a:lumMod val="0"/>
                    <a:alpha val="0"/>
                  </a:schemeClr>
                </a:gs>
                <a:gs pos="57000">
                  <a:schemeClr val="tx1">
                    <a:alpha val="0"/>
                  </a:schemeClr>
                </a:gs>
                <a:gs pos="88000">
                  <a:schemeClr val="tx1">
                    <a:alpha val="51000"/>
                  </a:schemeClr>
                </a:gs>
              </a:gsLst>
              <a:path path="shape">
                <a:fillToRect l="50000" t="50000" r="50000" b="50000"/>
              </a:path>
              <a:tileRect/>
            </a:gradFill>
            <a:ln>
              <a:gradFill>
                <a:gsLst>
                  <a:gs pos="0">
                    <a:schemeClr val="tx1"/>
                  </a:gs>
                  <a:gs pos="50000">
                    <a:schemeClr val="tx1">
                      <a:lumMod val="95000"/>
                    </a:schemeClr>
                  </a:gs>
                  <a:gs pos="99000">
                    <a:schemeClr val="tx1">
                      <a:lumMod val="95000"/>
                    </a:schemeClr>
                  </a:gs>
                </a:gsLst>
                <a:lin ang="5400000" scaled="0"/>
              </a:gradFill>
            </a:ln>
            <a:effectLst/>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0" name="9 Elipse"/>
            <p:cNvSpPr/>
            <p:nvPr/>
          </p:nvSpPr>
          <p:spPr>
            <a:xfrm>
              <a:off x="1617627" y="1371358"/>
              <a:ext cx="432431" cy="333026"/>
            </a:xfrm>
            <a:prstGeom prst="ellipse">
              <a:avLst/>
            </a:prstGeom>
            <a:solidFill>
              <a:srgbClr val="7030A0"/>
            </a:solidFill>
            <a:ln>
              <a:noFill/>
            </a:ln>
            <a:scene3d>
              <a:camera prst="orthographicFront"/>
              <a:lightRig rig="flat" dir="t"/>
            </a:scene3d>
            <a:sp3d prstMaterial="metal">
              <a:bevelT w="2857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grpSp>
      <p:grpSp>
        <p:nvGrpSpPr>
          <p:cNvPr id="11" name="10 Grupo"/>
          <p:cNvGrpSpPr/>
          <p:nvPr/>
        </p:nvGrpSpPr>
        <p:grpSpPr>
          <a:xfrm>
            <a:off x="1726956" y="1922008"/>
            <a:ext cx="2125612" cy="613742"/>
            <a:chOff x="1798316" y="1922008"/>
            <a:chExt cx="2125612" cy="613742"/>
          </a:xfrm>
        </p:grpSpPr>
        <p:sp>
          <p:nvSpPr>
            <p:cNvPr id="12" name="11 Rectángulo"/>
            <p:cNvSpPr/>
            <p:nvPr/>
          </p:nvSpPr>
          <p:spPr>
            <a:xfrm>
              <a:off x="1798316" y="1922008"/>
              <a:ext cx="2125612" cy="613742"/>
            </a:xfrm>
            <a:prstGeom prst="rect">
              <a:avLst/>
            </a:prstGeom>
            <a:gradFill flip="none" rotWithShape="1">
              <a:gsLst>
                <a:gs pos="66000">
                  <a:schemeClr val="accent2">
                    <a:lumMod val="0"/>
                    <a:alpha val="0"/>
                  </a:schemeClr>
                </a:gs>
                <a:gs pos="47000">
                  <a:schemeClr val="accent2">
                    <a:lumMod val="0"/>
                    <a:alpha val="0"/>
                  </a:schemeClr>
                </a:gs>
                <a:gs pos="57000">
                  <a:schemeClr val="tx1">
                    <a:alpha val="0"/>
                  </a:schemeClr>
                </a:gs>
                <a:gs pos="88000">
                  <a:schemeClr val="tx1">
                    <a:alpha val="51000"/>
                  </a:schemeClr>
                </a:gs>
              </a:gsLst>
              <a:path path="shape">
                <a:fillToRect l="50000" t="50000" r="50000" b="50000"/>
              </a:path>
              <a:tileRect/>
            </a:gradFill>
            <a:ln>
              <a:gradFill>
                <a:gsLst>
                  <a:gs pos="0">
                    <a:schemeClr val="tx1"/>
                  </a:gs>
                  <a:gs pos="50000">
                    <a:schemeClr val="tx1">
                      <a:lumMod val="95000"/>
                    </a:schemeClr>
                  </a:gs>
                  <a:gs pos="99000">
                    <a:schemeClr val="tx1">
                      <a:lumMod val="95000"/>
                    </a:schemeClr>
                  </a:gs>
                </a:gsLst>
                <a:lin ang="5400000" scaled="0"/>
              </a:gradFill>
            </a:ln>
            <a:effectLst/>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3" name="12 Elipse"/>
            <p:cNvSpPr/>
            <p:nvPr/>
          </p:nvSpPr>
          <p:spPr>
            <a:xfrm>
              <a:off x="2626633" y="2037411"/>
              <a:ext cx="432431" cy="333026"/>
            </a:xfrm>
            <a:prstGeom prst="ellipse">
              <a:avLst/>
            </a:prstGeom>
            <a:solidFill>
              <a:srgbClr val="81D31D"/>
            </a:solidFill>
            <a:ln>
              <a:noFill/>
            </a:ln>
            <a:scene3d>
              <a:camera prst="orthographicFront"/>
              <a:lightRig rig="morning" dir="t"/>
            </a:scene3d>
            <a:sp3d prstMaterial="metal">
              <a:bevelT w="2857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grpSp>
      <p:grpSp>
        <p:nvGrpSpPr>
          <p:cNvPr id="16" name="15 Grupo"/>
          <p:cNvGrpSpPr/>
          <p:nvPr/>
        </p:nvGrpSpPr>
        <p:grpSpPr>
          <a:xfrm flipH="1">
            <a:off x="8242956" y="0"/>
            <a:ext cx="2125612" cy="613742"/>
            <a:chOff x="-1188640" y="-36000"/>
            <a:chExt cx="2125612" cy="613742"/>
          </a:xfrm>
        </p:grpSpPr>
        <p:sp>
          <p:nvSpPr>
            <p:cNvPr id="26" name="25 Rectángulo"/>
            <p:cNvSpPr/>
            <p:nvPr/>
          </p:nvSpPr>
          <p:spPr>
            <a:xfrm>
              <a:off x="-1188640" y="-36000"/>
              <a:ext cx="2125612" cy="613742"/>
            </a:xfrm>
            <a:prstGeom prst="rect">
              <a:avLst/>
            </a:prstGeom>
            <a:gradFill flip="none" rotWithShape="1">
              <a:gsLst>
                <a:gs pos="66000">
                  <a:schemeClr val="accent2">
                    <a:lumMod val="0"/>
                    <a:alpha val="0"/>
                  </a:schemeClr>
                </a:gs>
                <a:gs pos="47000">
                  <a:schemeClr val="accent2">
                    <a:lumMod val="0"/>
                    <a:alpha val="0"/>
                  </a:schemeClr>
                </a:gs>
                <a:gs pos="57000">
                  <a:schemeClr val="tx1">
                    <a:alpha val="0"/>
                  </a:schemeClr>
                </a:gs>
                <a:gs pos="88000">
                  <a:schemeClr val="tx1">
                    <a:alpha val="51000"/>
                  </a:schemeClr>
                </a:gs>
              </a:gsLst>
              <a:path path="shape">
                <a:fillToRect l="50000" t="50000" r="50000" b="50000"/>
              </a:path>
              <a:tileRect/>
            </a:gradFill>
            <a:ln>
              <a:gradFill>
                <a:gsLst>
                  <a:gs pos="0">
                    <a:schemeClr val="tx1"/>
                  </a:gs>
                  <a:gs pos="50000">
                    <a:schemeClr val="tx1">
                      <a:lumMod val="95000"/>
                    </a:schemeClr>
                  </a:gs>
                  <a:gs pos="99000">
                    <a:schemeClr val="tx1">
                      <a:lumMod val="95000"/>
                    </a:schemeClr>
                  </a:gs>
                </a:gsLst>
                <a:lin ang="5400000" scaled="0"/>
              </a:gradFill>
            </a:ln>
            <a:effectLst/>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7" name="26 Elipse"/>
            <p:cNvSpPr/>
            <p:nvPr/>
          </p:nvSpPr>
          <p:spPr>
            <a:xfrm>
              <a:off x="-360323" y="79403"/>
              <a:ext cx="432431" cy="333026"/>
            </a:xfrm>
            <a:prstGeom prst="ellipse">
              <a:avLst/>
            </a:prstGeom>
            <a:solidFill>
              <a:srgbClr val="7030A0"/>
            </a:solidFill>
            <a:ln>
              <a:noFill/>
            </a:ln>
            <a:scene3d>
              <a:camera prst="orthographicFront"/>
              <a:lightRig rig="flat" dir="t"/>
            </a:scene3d>
            <a:sp3d prstMaterial="metal">
              <a:bevelT w="2857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grpSp>
      <p:grpSp>
        <p:nvGrpSpPr>
          <p:cNvPr id="17" name="16 Grupo"/>
          <p:cNvGrpSpPr/>
          <p:nvPr/>
        </p:nvGrpSpPr>
        <p:grpSpPr>
          <a:xfrm flipH="1">
            <a:off x="7201940" y="625902"/>
            <a:ext cx="2125612" cy="613742"/>
            <a:chOff x="-147624" y="589902"/>
            <a:chExt cx="2125612" cy="613742"/>
          </a:xfrm>
        </p:grpSpPr>
        <p:sp>
          <p:nvSpPr>
            <p:cNvPr id="24" name="23 Rectángulo"/>
            <p:cNvSpPr/>
            <p:nvPr/>
          </p:nvSpPr>
          <p:spPr>
            <a:xfrm>
              <a:off x="-147624" y="589902"/>
              <a:ext cx="2125612" cy="613742"/>
            </a:xfrm>
            <a:prstGeom prst="rect">
              <a:avLst/>
            </a:prstGeom>
            <a:gradFill flip="none" rotWithShape="1">
              <a:gsLst>
                <a:gs pos="66000">
                  <a:schemeClr val="accent2">
                    <a:lumMod val="0"/>
                    <a:alpha val="0"/>
                  </a:schemeClr>
                </a:gs>
                <a:gs pos="47000">
                  <a:schemeClr val="accent2">
                    <a:lumMod val="0"/>
                    <a:alpha val="0"/>
                  </a:schemeClr>
                </a:gs>
                <a:gs pos="57000">
                  <a:schemeClr val="tx1">
                    <a:alpha val="0"/>
                  </a:schemeClr>
                </a:gs>
                <a:gs pos="88000">
                  <a:schemeClr val="tx1">
                    <a:alpha val="51000"/>
                  </a:schemeClr>
                </a:gs>
              </a:gsLst>
              <a:path path="shape">
                <a:fillToRect l="50000" t="50000" r="50000" b="50000"/>
              </a:path>
              <a:tileRect/>
            </a:gradFill>
            <a:ln>
              <a:gradFill>
                <a:gsLst>
                  <a:gs pos="0">
                    <a:schemeClr val="tx1"/>
                  </a:gs>
                  <a:gs pos="50000">
                    <a:schemeClr val="tx1">
                      <a:lumMod val="95000"/>
                    </a:schemeClr>
                  </a:gs>
                  <a:gs pos="99000">
                    <a:schemeClr val="tx1">
                      <a:lumMod val="95000"/>
                    </a:schemeClr>
                  </a:gs>
                </a:gsLst>
                <a:lin ang="5400000" scaled="0"/>
              </a:gradFill>
            </a:ln>
            <a:effectLst/>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5" name="24 Elipse"/>
            <p:cNvSpPr/>
            <p:nvPr/>
          </p:nvSpPr>
          <p:spPr>
            <a:xfrm>
              <a:off x="680693" y="705305"/>
              <a:ext cx="432431" cy="333026"/>
            </a:xfrm>
            <a:prstGeom prst="ellipse">
              <a:avLst/>
            </a:prstGeom>
            <a:solidFill>
              <a:srgbClr val="81D31D"/>
            </a:solidFill>
            <a:ln>
              <a:noFill/>
            </a:ln>
            <a:scene3d>
              <a:camera prst="orthographicFront"/>
              <a:lightRig rig="morning" dir="t"/>
            </a:scene3d>
            <a:sp3d prstMaterial="metal">
              <a:bevelT w="2857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grpSp>
      <p:grpSp>
        <p:nvGrpSpPr>
          <p:cNvPr id="18" name="17 Grupo"/>
          <p:cNvGrpSpPr/>
          <p:nvPr/>
        </p:nvGrpSpPr>
        <p:grpSpPr>
          <a:xfrm flipH="1">
            <a:off x="6265006" y="1291955"/>
            <a:ext cx="2125612" cy="613742"/>
            <a:chOff x="789310" y="1255955"/>
            <a:chExt cx="2125612" cy="613742"/>
          </a:xfrm>
        </p:grpSpPr>
        <p:sp>
          <p:nvSpPr>
            <p:cNvPr id="22" name="21 Rectángulo"/>
            <p:cNvSpPr/>
            <p:nvPr/>
          </p:nvSpPr>
          <p:spPr>
            <a:xfrm>
              <a:off x="789310" y="1255955"/>
              <a:ext cx="2125612" cy="613742"/>
            </a:xfrm>
            <a:prstGeom prst="rect">
              <a:avLst/>
            </a:prstGeom>
            <a:gradFill flip="none" rotWithShape="1">
              <a:gsLst>
                <a:gs pos="66000">
                  <a:schemeClr val="accent2">
                    <a:lumMod val="0"/>
                    <a:alpha val="0"/>
                  </a:schemeClr>
                </a:gs>
                <a:gs pos="47000">
                  <a:schemeClr val="accent2">
                    <a:lumMod val="0"/>
                    <a:alpha val="0"/>
                  </a:schemeClr>
                </a:gs>
                <a:gs pos="57000">
                  <a:schemeClr val="tx1">
                    <a:alpha val="0"/>
                  </a:schemeClr>
                </a:gs>
                <a:gs pos="88000">
                  <a:schemeClr val="tx1">
                    <a:alpha val="51000"/>
                  </a:schemeClr>
                </a:gs>
              </a:gsLst>
              <a:path path="shape">
                <a:fillToRect l="50000" t="50000" r="50000" b="50000"/>
              </a:path>
              <a:tileRect/>
            </a:gradFill>
            <a:ln>
              <a:gradFill>
                <a:gsLst>
                  <a:gs pos="0">
                    <a:schemeClr val="tx1"/>
                  </a:gs>
                  <a:gs pos="50000">
                    <a:schemeClr val="tx1">
                      <a:lumMod val="95000"/>
                    </a:schemeClr>
                  </a:gs>
                  <a:gs pos="99000">
                    <a:schemeClr val="tx1">
                      <a:lumMod val="95000"/>
                    </a:schemeClr>
                  </a:gs>
                </a:gsLst>
                <a:lin ang="5400000" scaled="0"/>
              </a:gradFill>
            </a:ln>
            <a:effectLst/>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3" name="22 Elipse"/>
            <p:cNvSpPr/>
            <p:nvPr/>
          </p:nvSpPr>
          <p:spPr>
            <a:xfrm>
              <a:off x="1617627" y="1371358"/>
              <a:ext cx="432431" cy="333026"/>
            </a:xfrm>
            <a:prstGeom prst="ellipse">
              <a:avLst/>
            </a:prstGeom>
            <a:solidFill>
              <a:srgbClr val="7030A0"/>
            </a:solidFill>
            <a:ln>
              <a:noFill/>
            </a:ln>
            <a:scene3d>
              <a:camera prst="orthographicFront"/>
              <a:lightRig rig="flat" dir="t"/>
            </a:scene3d>
            <a:sp3d prstMaterial="metal">
              <a:bevelT w="2857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grpSp>
      <p:grpSp>
        <p:nvGrpSpPr>
          <p:cNvPr id="19" name="18 Grupo"/>
          <p:cNvGrpSpPr/>
          <p:nvPr/>
        </p:nvGrpSpPr>
        <p:grpSpPr>
          <a:xfrm flipH="1">
            <a:off x="5256000" y="1958008"/>
            <a:ext cx="2125612" cy="613742"/>
            <a:chOff x="1798316" y="1922008"/>
            <a:chExt cx="2125612" cy="613742"/>
          </a:xfrm>
        </p:grpSpPr>
        <p:sp>
          <p:nvSpPr>
            <p:cNvPr id="20" name="19 Rectángulo"/>
            <p:cNvSpPr/>
            <p:nvPr/>
          </p:nvSpPr>
          <p:spPr>
            <a:xfrm>
              <a:off x="1798316" y="1922008"/>
              <a:ext cx="2125612" cy="613742"/>
            </a:xfrm>
            <a:prstGeom prst="rect">
              <a:avLst/>
            </a:prstGeom>
            <a:gradFill flip="none" rotWithShape="1">
              <a:gsLst>
                <a:gs pos="66000">
                  <a:schemeClr val="accent2">
                    <a:lumMod val="0"/>
                    <a:alpha val="0"/>
                  </a:schemeClr>
                </a:gs>
                <a:gs pos="47000">
                  <a:schemeClr val="accent2">
                    <a:lumMod val="0"/>
                    <a:alpha val="0"/>
                  </a:schemeClr>
                </a:gs>
                <a:gs pos="57000">
                  <a:schemeClr val="tx1">
                    <a:alpha val="0"/>
                  </a:schemeClr>
                </a:gs>
                <a:gs pos="88000">
                  <a:schemeClr val="tx1">
                    <a:alpha val="51000"/>
                  </a:schemeClr>
                </a:gs>
              </a:gsLst>
              <a:path path="shape">
                <a:fillToRect l="50000" t="50000" r="50000" b="50000"/>
              </a:path>
              <a:tileRect/>
            </a:gradFill>
            <a:ln>
              <a:gradFill>
                <a:gsLst>
                  <a:gs pos="0">
                    <a:schemeClr val="tx1"/>
                  </a:gs>
                  <a:gs pos="50000">
                    <a:schemeClr val="tx1">
                      <a:lumMod val="95000"/>
                    </a:schemeClr>
                  </a:gs>
                  <a:gs pos="99000">
                    <a:schemeClr val="tx1">
                      <a:lumMod val="95000"/>
                    </a:schemeClr>
                  </a:gs>
                </a:gsLst>
                <a:lin ang="5400000" scaled="0"/>
              </a:gradFill>
            </a:ln>
            <a:effectLst/>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1" name="20 Elipse"/>
            <p:cNvSpPr/>
            <p:nvPr/>
          </p:nvSpPr>
          <p:spPr>
            <a:xfrm>
              <a:off x="2626633" y="2037411"/>
              <a:ext cx="432431" cy="333026"/>
            </a:xfrm>
            <a:prstGeom prst="ellipse">
              <a:avLst/>
            </a:prstGeom>
            <a:solidFill>
              <a:srgbClr val="81D31D"/>
            </a:solidFill>
            <a:ln>
              <a:noFill/>
            </a:ln>
            <a:scene3d>
              <a:camera prst="orthographicFront"/>
              <a:lightRig rig="morning" dir="t"/>
            </a:scene3d>
            <a:sp3d prstMaterial="metal">
              <a:bevelT w="2857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grpSp>
      <p:grpSp>
        <p:nvGrpSpPr>
          <p:cNvPr id="29" name="28 Grupo"/>
          <p:cNvGrpSpPr/>
          <p:nvPr/>
        </p:nvGrpSpPr>
        <p:grpSpPr>
          <a:xfrm flipV="1">
            <a:off x="-1260648" y="4550008"/>
            <a:ext cx="2125612" cy="613742"/>
            <a:chOff x="-1188640" y="-36000"/>
            <a:chExt cx="2125612" cy="613742"/>
          </a:xfrm>
        </p:grpSpPr>
        <p:sp>
          <p:nvSpPr>
            <p:cNvPr id="39" name="38 Rectángulo"/>
            <p:cNvSpPr/>
            <p:nvPr/>
          </p:nvSpPr>
          <p:spPr>
            <a:xfrm>
              <a:off x="-1188640" y="-36000"/>
              <a:ext cx="2125612" cy="613742"/>
            </a:xfrm>
            <a:prstGeom prst="rect">
              <a:avLst/>
            </a:prstGeom>
            <a:gradFill flip="none" rotWithShape="1">
              <a:gsLst>
                <a:gs pos="66000">
                  <a:schemeClr val="accent2">
                    <a:lumMod val="0"/>
                    <a:alpha val="0"/>
                  </a:schemeClr>
                </a:gs>
                <a:gs pos="47000">
                  <a:schemeClr val="accent2">
                    <a:lumMod val="0"/>
                    <a:alpha val="0"/>
                  </a:schemeClr>
                </a:gs>
                <a:gs pos="57000">
                  <a:schemeClr val="tx1">
                    <a:alpha val="0"/>
                  </a:schemeClr>
                </a:gs>
                <a:gs pos="88000">
                  <a:schemeClr val="tx1">
                    <a:alpha val="51000"/>
                  </a:schemeClr>
                </a:gs>
              </a:gsLst>
              <a:path path="shape">
                <a:fillToRect l="50000" t="50000" r="50000" b="50000"/>
              </a:path>
              <a:tileRect/>
            </a:gradFill>
            <a:ln>
              <a:gradFill>
                <a:gsLst>
                  <a:gs pos="0">
                    <a:schemeClr val="tx1"/>
                  </a:gs>
                  <a:gs pos="50000">
                    <a:schemeClr val="tx1">
                      <a:lumMod val="95000"/>
                    </a:schemeClr>
                  </a:gs>
                  <a:gs pos="99000">
                    <a:schemeClr val="tx1">
                      <a:lumMod val="95000"/>
                    </a:schemeClr>
                  </a:gs>
                </a:gsLst>
                <a:lin ang="5400000" scaled="0"/>
              </a:gradFill>
            </a:ln>
            <a:effectLst/>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40" name="39 Elipse"/>
            <p:cNvSpPr/>
            <p:nvPr/>
          </p:nvSpPr>
          <p:spPr>
            <a:xfrm>
              <a:off x="-360323" y="79403"/>
              <a:ext cx="432431" cy="333026"/>
            </a:xfrm>
            <a:prstGeom prst="ellipse">
              <a:avLst/>
            </a:prstGeom>
            <a:solidFill>
              <a:srgbClr val="7030A0"/>
            </a:solidFill>
            <a:ln>
              <a:noFill/>
            </a:ln>
            <a:scene3d>
              <a:camera prst="orthographicFront"/>
              <a:lightRig rig="flat" dir="t"/>
            </a:scene3d>
            <a:sp3d prstMaterial="metal">
              <a:bevelT w="2857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grpSp>
      <p:grpSp>
        <p:nvGrpSpPr>
          <p:cNvPr id="30" name="29 Grupo"/>
          <p:cNvGrpSpPr/>
          <p:nvPr/>
        </p:nvGrpSpPr>
        <p:grpSpPr>
          <a:xfrm flipV="1">
            <a:off x="-219632" y="3924106"/>
            <a:ext cx="2125612" cy="613742"/>
            <a:chOff x="-147624" y="589902"/>
            <a:chExt cx="2125612" cy="613742"/>
          </a:xfrm>
        </p:grpSpPr>
        <p:sp>
          <p:nvSpPr>
            <p:cNvPr id="37" name="36 Rectángulo"/>
            <p:cNvSpPr/>
            <p:nvPr/>
          </p:nvSpPr>
          <p:spPr>
            <a:xfrm>
              <a:off x="-147624" y="589902"/>
              <a:ext cx="2125612" cy="613742"/>
            </a:xfrm>
            <a:prstGeom prst="rect">
              <a:avLst/>
            </a:prstGeom>
            <a:gradFill flip="none" rotWithShape="1">
              <a:gsLst>
                <a:gs pos="66000">
                  <a:schemeClr val="accent2">
                    <a:lumMod val="0"/>
                    <a:alpha val="0"/>
                  </a:schemeClr>
                </a:gs>
                <a:gs pos="47000">
                  <a:schemeClr val="accent2">
                    <a:lumMod val="0"/>
                    <a:alpha val="0"/>
                  </a:schemeClr>
                </a:gs>
                <a:gs pos="57000">
                  <a:schemeClr val="tx1">
                    <a:alpha val="0"/>
                  </a:schemeClr>
                </a:gs>
                <a:gs pos="88000">
                  <a:schemeClr val="tx1">
                    <a:alpha val="51000"/>
                  </a:schemeClr>
                </a:gs>
              </a:gsLst>
              <a:path path="shape">
                <a:fillToRect l="50000" t="50000" r="50000" b="50000"/>
              </a:path>
              <a:tileRect/>
            </a:gradFill>
            <a:ln>
              <a:gradFill>
                <a:gsLst>
                  <a:gs pos="0">
                    <a:schemeClr val="tx1"/>
                  </a:gs>
                  <a:gs pos="50000">
                    <a:schemeClr val="tx1">
                      <a:lumMod val="95000"/>
                    </a:schemeClr>
                  </a:gs>
                  <a:gs pos="99000">
                    <a:schemeClr val="tx1">
                      <a:lumMod val="95000"/>
                    </a:schemeClr>
                  </a:gs>
                </a:gsLst>
                <a:lin ang="5400000" scaled="0"/>
              </a:gradFill>
            </a:ln>
            <a:effectLst/>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38" name="37 Elipse"/>
            <p:cNvSpPr/>
            <p:nvPr/>
          </p:nvSpPr>
          <p:spPr>
            <a:xfrm>
              <a:off x="680693" y="705305"/>
              <a:ext cx="432431" cy="333026"/>
            </a:xfrm>
            <a:prstGeom prst="ellipse">
              <a:avLst/>
            </a:prstGeom>
            <a:solidFill>
              <a:srgbClr val="81D31D"/>
            </a:solidFill>
            <a:ln>
              <a:noFill/>
            </a:ln>
            <a:scene3d>
              <a:camera prst="orthographicFront"/>
              <a:lightRig rig="morning" dir="t"/>
            </a:scene3d>
            <a:sp3d prstMaterial="metal">
              <a:bevelT w="2857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grpSp>
      <p:grpSp>
        <p:nvGrpSpPr>
          <p:cNvPr id="31" name="30 Grupo"/>
          <p:cNvGrpSpPr/>
          <p:nvPr/>
        </p:nvGrpSpPr>
        <p:grpSpPr>
          <a:xfrm flipV="1">
            <a:off x="717302" y="3258053"/>
            <a:ext cx="2125612" cy="613742"/>
            <a:chOff x="789310" y="1255955"/>
            <a:chExt cx="2125612" cy="613742"/>
          </a:xfrm>
        </p:grpSpPr>
        <p:sp>
          <p:nvSpPr>
            <p:cNvPr id="35" name="34 Rectángulo"/>
            <p:cNvSpPr/>
            <p:nvPr/>
          </p:nvSpPr>
          <p:spPr>
            <a:xfrm>
              <a:off x="789310" y="1255955"/>
              <a:ext cx="2125612" cy="613742"/>
            </a:xfrm>
            <a:prstGeom prst="rect">
              <a:avLst/>
            </a:prstGeom>
            <a:gradFill flip="none" rotWithShape="1">
              <a:gsLst>
                <a:gs pos="66000">
                  <a:schemeClr val="accent2">
                    <a:lumMod val="0"/>
                    <a:alpha val="0"/>
                  </a:schemeClr>
                </a:gs>
                <a:gs pos="47000">
                  <a:schemeClr val="accent2">
                    <a:lumMod val="0"/>
                    <a:alpha val="0"/>
                  </a:schemeClr>
                </a:gs>
                <a:gs pos="57000">
                  <a:schemeClr val="tx1">
                    <a:alpha val="0"/>
                  </a:schemeClr>
                </a:gs>
                <a:gs pos="88000">
                  <a:schemeClr val="tx1">
                    <a:alpha val="51000"/>
                  </a:schemeClr>
                </a:gs>
              </a:gsLst>
              <a:path path="shape">
                <a:fillToRect l="50000" t="50000" r="50000" b="50000"/>
              </a:path>
              <a:tileRect/>
            </a:gradFill>
            <a:ln>
              <a:gradFill>
                <a:gsLst>
                  <a:gs pos="0">
                    <a:schemeClr val="tx1"/>
                  </a:gs>
                  <a:gs pos="50000">
                    <a:schemeClr val="tx1">
                      <a:lumMod val="95000"/>
                    </a:schemeClr>
                  </a:gs>
                  <a:gs pos="99000">
                    <a:schemeClr val="tx1">
                      <a:lumMod val="95000"/>
                    </a:schemeClr>
                  </a:gs>
                </a:gsLst>
                <a:lin ang="5400000" scaled="0"/>
              </a:gradFill>
            </a:ln>
            <a:effectLst/>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36" name="35 Elipse"/>
            <p:cNvSpPr/>
            <p:nvPr/>
          </p:nvSpPr>
          <p:spPr>
            <a:xfrm>
              <a:off x="1617627" y="1371358"/>
              <a:ext cx="432431" cy="333026"/>
            </a:xfrm>
            <a:prstGeom prst="ellipse">
              <a:avLst/>
            </a:prstGeom>
            <a:solidFill>
              <a:srgbClr val="7030A0"/>
            </a:solidFill>
            <a:ln>
              <a:noFill/>
            </a:ln>
            <a:scene3d>
              <a:camera prst="orthographicFront"/>
              <a:lightRig rig="flat" dir="t"/>
            </a:scene3d>
            <a:sp3d prstMaterial="metal">
              <a:bevelT w="2857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grpSp>
      <p:grpSp>
        <p:nvGrpSpPr>
          <p:cNvPr id="32" name="31 Grupo"/>
          <p:cNvGrpSpPr/>
          <p:nvPr/>
        </p:nvGrpSpPr>
        <p:grpSpPr>
          <a:xfrm flipV="1">
            <a:off x="1726308" y="2592000"/>
            <a:ext cx="2125612" cy="613742"/>
            <a:chOff x="1798316" y="1922008"/>
            <a:chExt cx="2125612" cy="613742"/>
          </a:xfrm>
        </p:grpSpPr>
        <p:sp>
          <p:nvSpPr>
            <p:cNvPr id="33" name="32 Rectángulo"/>
            <p:cNvSpPr/>
            <p:nvPr/>
          </p:nvSpPr>
          <p:spPr>
            <a:xfrm>
              <a:off x="1798316" y="1922008"/>
              <a:ext cx="2125612" cy="613742"/>
            </a:xfrm>
            <a:prstGeom prst="rect">
              <a:avLst/>
            </a:prstGeom>
            <a:gradFill flip="none" rotWithShape="1">
              <a:gsLst>
                <a:gs pos="66000">
                  <a:schemeClr val="accent2">
                    <a:lumMod val="0"/>
                    <a:alpha val="0"/>
                  </a:schemeClr>
                </a:gs>
                <a:gs pos="47000">
                  <a:schemeClr val="accent2">
                    <a:lumMod val="0"/>
                    <a:alpha val="0"/>
                  </a:schemeClr>
                </a:gs>
                <a:gs pos="57000">
                  <a:schemeClr val="tx1">
                    <a:alpha val="0"/>
                  </a:schemeClr>
                </a:gs>
                <a:gs pos="88000">
                  <a:schemeClr val="tx1">
                    <a:alpha val="51000"/>
                  </a:schemeClr>
                </a:gs>
              </a:gsLst>
              <a:path path="shape">
                <a:fillToRect l="50000" t="50000" r="50000" b="50000"/>
              </a:path>
              <a:tileRect/>
            </a:gradFill>
            <a:ln>
              <a:gradFill>
                <a:gsLst>
                  <a:gs pos="0">
                    <a:schemeClr val="tx1"/>
                  </a:gs>
                  <a:gs pos="50000">
                    <a:schemeClr val="tx1">
                      <a:lumMod val="95000"/>
                    </a:schemeClr>
                  </a:gs>
                  <a:gs pos="99000">
                    <a:schemeClr val="tx1">
                      <a:lumMod val="95000"/>
                    </a:schemeClr>
                  </a:gs>
                </a:gsLst>
                <a:lin ang="5400000" scaled="0"/>
              </a:gradFill>
            </a:ln>
            <a:effectLst/>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34" name="33 Elipse"/>
            <p:cNvSpPr/>
            <p:nvPr/>
          </p:nvSpPr>
          <p:spPr>
            <a:xfrm>
              <a:off x="2626633" y="2037411"/>
              <a:ext cx="432431" cy="333026"/>
            </a:xfrm>
            <a:prstGeom prst="ellipse">
              <a:avLst/>
            </a:prstGeom>
            <a:solidFill>
              <a:srgbClr val="81D31D"/>
            </a:solidFill>
            <a:ln>
              <a:noFill/>
            </a:ln>
            <a:scene3d>
              <a:camera prst="orthographicFront"/>
              <a:lightRig rig="morning" dir="t"/>
            </a:scene3d>
            <a:sp3d prstMaterial="metal">
              <a:bevelT w="2857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grpSp>
      <p:grpSp>
        <p:nvGrpSpPr>
          <p:cNvPr id="42" name="41 Grupo"/>
          <p:cNvGrpSpPr/>
          <p:nvPr/>
        </p:nvGrpSpPr>
        <p:grpSpPr>
          <a:xfrm flipH="1" flipV="1">
            <a:off x="8242308" y="4514008"/>
            <a:ext cx="2125612" cy="613742"/>
            <a:chOff x="-1188640" y="-36000"/>
            <a:chExt cx="2125612" cy="613742"/>
          </a:xfrm>
        </p:grpSpPr>
        <p:sp>
          <p:nvSpPr>
            <p:cNvPr id="52" name="51 Rectángulo"/>
            <p:cNvSpPr/>
            <p:nvPr/>
          </p:nvSpPr>
          <p:spPr>
            <a:xfrm>
              <a:off x="-1188640" y="-36000"/>
              <a:ext cx="2125612" cy="613742"/>
            </a:xfrm>
            <a:prstGeom prst="rect">
              <a:avLst/>
            </a:prstGeom>
            <a:gradFill flip="none" rotWithShape="1">
              <a:gsLst>
                <a:gs pos="66000">
                  <a:schemeClr val="accent2">
                    <a:lumMod val="0"/>
                    <a:alpha val="0"/>
                  </a:schemeClr>
                </a:gs>
                <a:gs pos="47000">
                  <a:schemeClr val="accent2">
                    <a:lumMod val="0"/>
                    <a:alpha val="0"/>
                  </a:schemeClr>
                </a:gs>
                <a:gs pos="57000">
                  <a:schemeClr val="tx1">
                    <a:alpha val="0"/>
                  </a:schemeClr>
                </a:gs>
                <a:gs pos="88000">
                  <a:schemeClr val="tx1">
                    <a:alpha val="51000"/>
                  </a:schemeClr>
                </a:gs>
              </a:gsLst>
              <a:path path="shape">
                <a:fillToRect l="50000" t="50000" r="50000" b="50000"/>
              </a:path>
              <a:tileRect/>
            </a:gradFill>
            <a:ln>
              <a:gradFill>
                <a:gsLst>
                  <a:gs pos="0">
                    <a:schemeClr val="tx1"/>
                  </a:gs>
                  <a:gs pos="50000">
                    <a:schemeClr val="tx1">
                      <a:lumMod val="95000"/>
                    </a:schemeClr>
                  </a:gs>
                  <a:gs pos="99000">
                    <a:schemeClr val="tx1">
                      <a:lumMod val="95000"/>
                    </a:schemeClr>
                  </a:gs>
                </a:gsLst>
                <a:lin ang="5400000" scaled="0"/>
              </a:gradFill>
            </a:ln>
            <a:effectLst/>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53" name="52 Elipse"/>
            <p:cNvSpPr/>
            <p:nvPr/>
          </p:nvSpPr>
          <p:spPr>
            <a:xfrm>
              <a:off x="-360323" y="79403"/>
              <a:ext cx="432431" cy="333026"/>
            </a:xfrm>
            <a:prstGeom prst="ellipse">
              <a:avLst/>
            </a:prstGeom>
            <a:solidFill>
              <a:srgbClr val="7030A0"/>
            </a:solidFill>
            <a:ln>
              <a:noFill/>
            </a:ln>
            <a:scene3d>
              <a:camera prst="orthographicFront"/>
              <a:lightRig rig="flat" dir="t"/>
            </a:scene3d>
            <a:sp3d prstMaterial="metal">
              <a:bevelT w="2857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grpSp>
      <p:grpSp>
        <p:nvGrpSpPr>
          <p:cNvPr id="43" name="42 Grupo"/>
          <p:cNvGrpSpPr/>
          <p:nvPr/>
        </p:nvGrpSpPr>
        <p:grpSpPr>
          <a:xfrm flipH="1" flipV="1">
            <a:off x="7201292" y="3888106"/>
            <a:ext cx="2125612" cy="613742"/>
            <a:chOff x="-147624" y="589902"/>
            <a:chExt cx="2125612" cy="613742"/>
          </a:xfrm>
        </p:grpSpPr>
        <p:sp>
          <p:nvSpPr>
            <p:cNvPr id="50" name="49 Rectángulo"/>
            <p:cNvSpPr/>
            <p:nvPr/>
          </p:nvSpPr>
          <p:spPr>
            <a:xfrm>
              <a:off x="-147624" y="589902"/>
              <a:ext cx="2125612" cy="613742"/>
            </a:xfrm>
            <a:prstGeom prst="rect">
              <a:avLst/>
            </a:prstGeom>
            <a:gradFill flip="none" rotWithShape="1">
              <a:gsLst>
                <a:gs pos="66000">
                  <a:schemeClr val="accent2">
                    <a:lumMod val="0"/>
                    <a:alpha val="0"/>
                  </a:schemeClr>
                </a:gs>
                <a:gs pos="47000">
                  <a:schemeClr val="accent2">
                    <a:lumMod val="0"/>
                    <a:alpha val="0"/>
                  </a:schemeClr>
                </a:gs>
                <a:gs pos="57000">
                  <a:schemeClr val="tx1">
                    <a:alpha val="0"/>
                  </a:schemeClr>
                </a:gs>
                <a:gs pos="88000">
                  <a:schemeClr val="tx1">
                    <a:alpha val="51000"/>
                  </a:schemeClr>
                </a:gs>
              </a:gsLst>
              <a:path path="shape">
                <a:fillToRect l="50000" t="50000" r="50000" b="50000"/>
              </a:path>
              <a:tileRect/>
            </a:gradFill>
            <a:ln>
              <a:gradFill>
                <a:gsLst>
                  <a:gs pos="0">
                    <a:schemeClr val="tx1"/>
                  </a:gs>
                  <a:gs pos="50000">
                    <a:schemeClr val="tx1">
                      <a:lumMod val="95000"/>
                    </a:schemeClr>
                  </a:gs>
                  <a:gs pos="99000">
                    <a:schemeClr val="tx1">
                      <a:lumMod val="95000"/>
                    </a:schemeClr>
                  </a:gs>
                </a:gsLst>
                <a:lin ang="5400000" scaled="0"/>
              </a:gradFill>
            </a:ln>
            <a:effectLst/>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51" name="50 Elipse"/>
            <p:cNvSpPr/>
            <p:nvPr/>
          </p:nvSpPr>
          <p:spPr>
            <a:xfrm>
              <a:off x="680693" y="705305"/>
              <a:ext cx="432431" cy="333026"/>
            </a:xfrm>
            <a:prstGeom prst="ellipse">
              <a:avLst/>
            </a:prstGeom>
            <a:solidFill>
              <a:srgbClr val="81D31D"/>
            </a:solidFill>
            <a:ln>
              <a:noFill/>
            </a:ln>
            <a:scene3d>
              <a:camera prst="orthographicFront"/>
              <a:lightRig rig="morning" dir="t"/>
            </a:scene3d>
            <a:sp3d prstMaterial="metal">
              <a:bevelT w="2857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grpSp>
      <p:grpSp>
        <p:nvGrpSpPr>
          <p:cNvPr id="44" name="43 Grupo"/>
          <p:cNvGrpSpPr/>
          <p:nvPr/>
        </p:nvGrpSpPr>
        <p:grpSpPr>
          <a:xfrm flipH="1" flipV="1">
            <a:off x="6264358" y="3222053"/>
            <a:ext cx="2125612" cy="613742"/>
            <a:chOff x="789310" y="1255955"/>
            <a:chExt cx="2125612" cy="613742"/>
          </a:xfrm>
        </p:grpSpPr>
        <p:sp>
          <p:nvSpPr>
            <p:cNvPr id="48" name="47 Rectángulo"/>
            <p:cNvSpPr/>
            <p:nvPr/>
          </p:nvSpPr>
          <p:spPr>
            <a:xfrm>
              <a:off x="789310" y="1255955"/>
              <a:ext cx="2125612" cy="613742"/>
            </a:xfrm>
            <a:prstGeom prst="rect">
              <a:avLst/>
            </a:prstGeom>
            <a:gradFill flip="none" rotWithShape="1">
              <a:gsLst>
                <a:gs pos="66000">
                  <a:schemeClr val="accent2">
                    <a:lumMod val="0"/>
                    <a:alpha val="0"/>
                  </a:schemeClr>
                </a:gs>
                <a:gs pos="47000">
                  <a:schemeClr val="accent2">
                    <a:lumMod val="0"/>
                    <a:alpha val="0"/>
                  </a:schemeClr>
                </a:gs>
                <a:gs pos="57000">
                  <a:schemeClr val="tx1">
                    <a:alpha val="0"/>
                  </a:schemeClr>
                </a:gs>
                <a:gs pos="88000">
                  <a:schemeClr val="tx1">
                    <a:alpha val="51000"/>
                  </a:schemeClr>
                </a:gs>
              </a:gsLst>
              <a:path path="shape">
                <a:fillToRect l="50000" t="50000" r="50000" b="50000"/>
              </a:path>
              <a:tileRect/>
            </a:gradFill>
            <a:ln>
              <a:gradFill>
                <a:gsLst>
                  <a:gs pos="0">
                    <a:schemeClr val="tx1"/>
                  </a:gs>
                  <a:gs pos="50000">
                    <a:schemeClr val="tx1">
                      <a:lumMod val="95000"/>
                    </a:schemeClr>
                  </a:gs>
                  <a:gs pos="99000">
                    <a:schemeClr val="tx1">
                      <a:lumMod val="95000"/>
                    </a:schemeClr>
                  </a:gs>
                </a:gsLst>
                <a:lin ang="5400000" scaled="0"/>
              </a:gradFill>
            </a:ln>
            <a:effectLst/>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49" name="48 Elipse"/>
            <p:cNvSpPr/>
            <p:nvPr/>
          </p:nvSpPr>
          <p:spPr>
            <a:xfrm>
              <a:off x="1617627" y="1371358"/>
              <a:ext cx="432431" cy="333026"/>
            </a:xfrm>
            <a:prstGeom prst="ellipse">
              <a:avLst/>
            </a:prstGeom>
            <a:solidFill>
              <a:srgbClr val="7030A0"/>
            </a:solidFill>
            <a:ln>
              <a:noFill/>
            </a:ln>
            <a:scene3d>
              <a:camera prst="orthographicFront"/>
              <a:lightRig rig="flat" dir="t"/>
            </a:scene3d>
            <a:sp3d prstMaterial="metal">
              <a:bevelT w="2857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grpSp>
      <p:grpSp>
        <p:nvGrpSpPr>
          <p:cNvPr id="45" name="44 Grupo"/>
          <p:cNvGrpSpPr/>
          <p:nvPr/>
        </p:nvGrpSpPr>
        <p:grpSpPr>
          <a:xfrm flipH="1" flipV="1">
            <a:off x="5255352" y="2556000"/>
            <a:ext cx="2125612" cy="613742"/>
            <a:chOff x="1798316" y="1922008"/>
            <a:chExt cx="2125612" cy="613742"/>
          </a:xfrm>
        </p:grpSpPr>
        <p:sp>
          <p:nvSpPr>
            <p:cNvPr id="46" name="45 Rectángulo"/>
            <p:cNvSpPr/>
            <p:nvPr/>
          </p:nvSpPr>
          <p:spPr>
            <a:xfrm>
              <a:off x="1798316" y="1922008"/>
              <a:ext cx="2125612" cy="613742"/>
            </a:xfrm>
            <a:prstGeom prst="rect">
              <a:avLst/>
            </a:prstGeom>
            <a:gradFill flip="none" rotWithShape="1">
              <a:gsLst>
                <a:gs pos="66000">
                  <a:schemeClr val="accent2">
                    <a:lumMod val="0"/>
                    <a:alpha val="0"/>
                  </a:schemeClr>
                </a:gs>
                <a:gs pos="47000">
                  <a:schemeClr val="accent2">
                    <a:lumMod val="0"/>
                    <a:alpha val="0"/>
                  </a:schemeClr>
                </a:gs>
                <a:gs pos="57000">
                  <a:schemeClr val="tx1">
                    <a:alpha val="0"/>
                  </a:schemeClr>
                </a:gs>
                <a:gs pos="88000">
                  <a:schemeClr val="tx1">
                    <a:alpha val="51000"/>
                  </a:schemeClr>
                </a:gs>
              </a:gsLst>
              <a:path path="shape">
                <a:fillToRect l="50000" t="50000" r="50000" b="50000"/>
              </a:path>
              <a:tileRect/>
            </a:gradFill>
            <a:ln>
              <a:gradFill>
                <a:gsLst>
                  <a:gs pos="0">
                    <a:schemeClr val="tx1"/>
                  </a:gs>
                  <a:gs pos="50000">
                    <a:schemeClr val="tx1">
                      <a:lumMod val="95000"/>
                    </a:schemeClr>
                  </a:gs>
                  <a:gs pos="99000">
                    <a:schemeClr val="tx1">
                      <a:lumMod val="95000"/>
                    </a:schemeClr>
                  </a:gs>
                </a:gsLst>
                <a:lin ang="5400000" scaled="0"/>
              </a:gradFill>
            </a:ln>
            <a:effectLst/>
            <a:scene3d>
              <a:camera prst="orthographicFront"/>
              <a:lightRig rig="fla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47" name="46 Elipse"/>
            <p:cNvSpPr/>
            <p:nvPr/>
          </p:nvSpPr>
          <p:spPr>
            <a:xfrm>
              <a:off x="2626633" y="2037411"/>
              <a:ext cx="432431" cy="333026"/>
            </a:xfrm>
            <a:prstGeom prst="ellipse">
              <a:avLst/>
            </a:prstGeom>
            <a:solidFill>
              <a:srgbClr val="81D31D"/>
            </a:solidFill>
            <a:ln>
              <a:noFill/>
            </a:ln>
            <a:scene3d>
              <a:camera prst="orthographicFront"/>
              <a:lightRig rig="morning" dir="t"/>
            </a:scene3d>
            <a:sp3d prstMaterial="metal">
              <a:bevelT w="2857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grpSp>
      <p:sp>
        <p:nvSpPr>
          <p:cNvPr id="56" name="55 Rectángulo"/>
          <p:cNvSpPr/>
          <p:nvPr/>
        </p:nvSpPr>
        <p:spPr>
          <a:xfrm>
            <a:off x="5184000" y="267494"/>
            <a:ext cx="3744416" cy="738664"/>
          </a:xfrm>
          <a:prstGeom prst="rect">
            <a:avLst/>
          </a:prstGeom>
        </p:spPr>
        <p:txBody>
          <a:bodyPr wrap="square">
            <a:spAutoFit/>
            <a:scene3d>
              <a:camera prst="obliqueBottomLeft"/>
              <a:lightRig rig="morning" dir="t"/>
            </a:scene3d>
            <a:sp3d extrusionH="25400" prstMaterial="matte">
              <a:bevelT w="82550" h="38100" prst="coolSlant"/>
              <a:extrusionClr>
                <a:schemeClr val="accent3">
                  <a:lumMod val="50000"/>
                </a:schemeClr>
              </a:extrusionClr>
            </a:sp3d>
          </a:bodyPr>
          <a:lstStyle/>
          <a:p>
            <a:pPr algn="ctr"/>
            <a:r>
              <a:rPr lang="es-ES" sz="1400" dirty="0">
                <a:solidFill>
                  <a:srgbClr val="81D31D"/>
                </a:solidFill>
                <a:effectLst>
                  <a:outerShdw dist="25400" algn="ctr" rotWithShape="0">
                    <a:schemeClr val="accent2">
                      <a:lumMod val="50000"/>
                    </a:schemeClr>
                  </a:outerShdw>
                </a:effectLst>
                <a:latin typeface="Hobo Std" pitchFamily="34" charset="0"/>
              </a:rPr>
              <a:t>¡Esperamos haberte convencido para empezar a incluir las </a:t>
            </a:r>
            <a:r>
              <a:rPr lang="es-ES" sz="1400" dirty="0" smtClean="0">
                <a:solidFill>
                  <a:srgbClr val="81D31D"/>
                </a:solidFill>
                <a:effectLst>
                  <a:outerShdw dist="25400" algn="ctr" rotWithShape="0">
                    <a:schemeClr val="accent2">
                      <a:lumMod val="50000"/>
                    </a:schemeClr>
                  </a:outerShdw>
                </a:effectLst>
                <a:latin typeface="Hobo Std" pitchFamily="34" charset="0"/>
              </a:rPr>
              <a:t>moras</a:t>
            </a:r>
          </a:p>
          <a:p>
            <a:pPr algn="ctr"/>
            <a:r>
              <a:rPr lang="es-ES" sz="1400" dirty="0" smtClean="0">
                <a:solidFill>
                  <a:srgbClr val="81D31D"/>
                </a:solidFill>
                <a:effectLst>
                  <a:outerShdw dist="25400" algn="ctr" rotWithShape="0">
                    <a:schemeClr val="accent2">
                      <a:lumMod val="50000"/>
                    </a:schemeClr>
                  </a:outerShdw>
                </a:effectLst>
                <a:latin typeface="Hobo Std" pitchFamily="34" charset="0"/>
              </a:rPr>
              <a:t>en </a:t>
            </a:r>
            <a:r>
              <a:rPr lang="es-ES" sz="1400" dirty="0">
                <a:solidFill>
                  <a:srgbClr val="81D31D"/>
                </a:solidFill>
                <a:effectLst>
                  <a:outerShdw dist="25400" algn="ctr" rotWithShape="0">
                    <a:schemeClr val="accent2">
                      <a:lumMod val="50000"/>
                    </a:schemeClr>
                  </a:outerShdw>
                </a:effectLst>
                <a:latin typeface="Hobo Std" pitchFamily="34" charset="0"/>
              </a:rPr>
              <a:t>tu dieta!</a:t>
            </a:r>
          </a:p>
        </p:txBody>
      </p:sp>
      <p:sp>
        <p:nvSpPr>
          <p:cNvPr id="55" name="54 Rectángulo"/>
          <p:cNvSpPr/>
          <p:nvPr/>
        </p:nvSpPr>
        <p:spPr>
          <a:xfrm>
            <a:off x="-1476672" y="-329108"/>
            <a:ext cx="11881320" cy="5472608"/>
          </a:xfrm>
          <a:prstGeom prst="rect">
            <a:avLst/>
          </a:prstGeom>
          <a:gradFill flip="none" rotWithShape="1">
            <a:gsLst>
              <a:gs pos="0">
                <a:srgbClr val="CCCCFF">
                  <a:lumMod val="48000"/>
                  <a:lumOff val="52000"/>
                </a:srgbClr>
              </a:gs>
              <a:gs pos="77000">
                <a:srgbClr val="A278FF"/>
              </a:gs>
              <a:gs pos="28000">
                <a:srgbClr val="9966FF">
                  <a:lumMod val="99000"/>
                  <a:lumOff val="1000"/>
                </a:srgbClr>
              </a:gs>
              <a:gs pos="100000">
                <a:srgbClr val="CCB3FF"/>
              </a:gs>
              <a:gs pos="53000">
                <a:srgbClr val="CC99FF">
                  <a:lumMod val="73000"/>
                  <a:lumOff val="27000"/>
                </a:srgbClr>
              </a:gs>
              <a:gs pos="100000">
                <a:srgbClr val="CCCCFF">
                  <a:lumMod val="71000"/>
                  <a:lumOff val="29000"/>
                </a:srgbClr>
              </a:gs>
            </a:gsLst>
            <a:lin ang="189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31790200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4000" fill="hold"/>
                                        <p:tgtEl>
                                          <p:spTgt spid="2"/>
                                        </p:tgtEl>
                                        <p:attrNameLst>
                                          <p:attrName>ppt_x</p:attrName>
                                        </p:attrNameLst>
                                      </p:cBhvr>
                                      <p:tavLst>
                                        <p:tav tm="0">
                                          <p:val>
                                            <p:strVal val="1+#ppt_w/2"/>
                                          </p:val>
                                        </p:tav>
                                        <p:tav tm="100000">
                                          <p:val>
                                            <p:strVal val="#ppt_x"/>
                                          </p:val>
                                        </p:tav>
                                      </p:tavLst>
                                    </p:anim>
                                    <p:anim calcmode="lin" valueType="num">
                                      <p:cBhvr additive="base">
                                        <p:cTn id="8" dur="4000" fill="hold"/>
                                        <p:tgtEl>
                                          <p:spTgt spid="2"/>
                                        </p:tgtEl>
                                        <p:attrNameLst>
                                          <p:attrName>ppt_y</p:attrName>
                                        </p:attrNameLst>
                                      </p:cBhvr>
                                      <p:tavLst>
                                        <p:tav tm="0">
                                          <p:val>
                                            <p:strVal val="#ppt_y"/>
                                          </p:val>
                                        </p:tav>
                                        <p:tav tm="100000">
                                          <p:val>
                                            <p:strVal val="#ppt_y"/>
                                          </p:val>
                                        </p:tav>
                                      </p:tavLst>
                                    </p:anim>
                                  </p:childTnLst>
                                </p:cTn>
                              </p:par>
                              <p:par>
                                <p:cTn id="9" presetID="19" presetClass="entr" presetSubtype="10"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5000" fill="hold"/>
                                        <p:tgtEl>
                                          <p:spTgt spid="2"/>
                                        </p:tgtEl>
                                        <p:attrNameLst>
                                          <p:attrName>ppt_w</p:attrName>
                                        </p:attrNameLst>
                                      </p:cBhvr>
                                      <p:tavLst>
                                        <p:tav tm="0" fmla="#ppt_w*sin(2.5*pi*$)">
                                          <p:val>
                                            <p:fltVal val="0"/>
                                          </p:val>
                                        </p:tav>
                                        <p:tav tm="100000">
                                          <p:val>
                                            <p:fltVal val="1"/>
                                          </p:val>
                                        </p:tav>
                                      </p:tavLst>
                                    </p:anim>
                                    <p:anim calcmode="lin" valueType="num">
                                      <p:cBhvr>
                                        <p:cTn id="12" dur="5000" fill="hold"/>
                                        <p:tgtEl>
                                          <p:spTgt spid="2"/>
                                        </p:tgtEl>
                                        <p:attrNameLst>
                                          <p:attrName>ppt_h</p:attrName>
                                        </p:attrNameLst>
                                      </p:cBhvr>
                                      <p:tavLst>
                                        <p:tav tm="0">
                                          <p:val>
                                            <p:strVal val="#ppt_h"/>
                                          </p:val>
                                        </p:tav>
                                        <p:tav tm="100000">
                                          <p:val>
                                            <p:strVal val="#ppt_h"/>
                                          </p:val>
                                        </p:tav>
                                      </p:tavLst>
                                    </p:anim>
                                  </p:childTnLst>
                                </p:cTn>
                              </p:par>
                              <p:par>
                                <p:cTn id="13" presetID="2" presetClass="exit" presetSubtype="2" fill="hold" nodeType="withEffect">
                                  <p:stCondLst>
                                    <p:cond delay="0"/>
                                  </p:stCondLst>
                                  <p:childTnLst>
                                    <p:anim calcmode="lin" valueType="num">
                                      <p:cBhvr additive="base">
                                        <p:cTn id="14" dur="4000"/>
                                        <p:tgtEl>
                                          <p:spTgt spid="2"/>
                                        </p:tgtEl>
                                        <p:attrNameLst>
                                          <p:attrName>ppt_x</p:attrName>
                                        </p:attrNameLst>
                                      </p:cBhvr>
                                      <p:tavLst>
                                        <p:tav tm="0">
                                          <p:val>
                                            <p:strVal val="ppt_x"/>
                                          </p:val>
                                        </p:tav>
                                        <p:tav tm="100000">
                                          <p:val>
                                            <p:strVal val="1+ppt_w/2"/>
                                          </p:val>
                                        </p:tav>
                                      </p:tavLst>
                                    </p:anim>
                                    <p:anim calcmode="lin" valueType="num">
                                      <p:cBhvr additive="base">
                                        <p:cTn id="15" dur="4000"/>
                                        <p:tgtEl>
                                          <p:spTgt spid="2"/>
                                        </p:tgtEl>
                                        <p:attrNameLst>
                                          <p:attrName>ppt_y</p:attrName>
                                        </p:attrNameLst>
                                      </p:cBhvr>
                                      <p:tavLst>
                                        <p:tav tm="0">
                                          <p:val>
                                            <p:strVal val="ppt_y"/>
                                          </p:val>
                                        </p:tav>
                                        <p:tav tm="100000">
                                          <p:val>
                                            <p:strVal val="ppt_y"/>
                                          </p:val>
                                        </p:tav>
                                      </p:tavLst>
                                    </p:anim>
                                    <p:set>
                                      <p:cBhvr>
                                        <p:cTn id="16" dur="1" fill="hold">
                                          <p:stCondLst>
                                            <p:cond delay="3999"/>
                                          </p:stCondLst>
                                        </p:cTn>
                                        <p:tgtEl>
                                          <p:spTgt spid="2"/>
                                        </p:tgtEl>
                                        <p:attrNameLst>
                                          <p:attrName>style.visibility</p:attrName>
                                        </p:attrNameLst>
                                      </p:cBhvr>
                                      <p:to>
                                        <p:strVal val="hidden"/>
                                      </p:to>
                                    </p:set>
                                  </p:childTnLst>
                                </p:cTn>
                              </p:par>
                              <p:par>
                                <p:cTn id="17" presetID="2" presetClass="entr" presetSubtype="2" fill="hold" nodeType="with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4000" fill="hold"/>
                                        <p:tgtEl>
                                          <p:spTgt spid="5"/>
                                        </p:tgtEl>
                                        <p:attrNameLst>
                                          <p:attrName>ppt_x</p:attrName>
                                        </p:attrNameLst>
                                      </p:cBhvr>
                                      <p:tavLst>
                                        <p:tav tm="0">
                                          <p:val>
                                            <p:strVal val="1+#ppt_w/2"/>
                                          </p:val>
                                        </p:tav>
                                        <p:tav tm="100000">
                                          <p:val>
                                            <p:strVal val="#ppt_x"/>
                                          </p:val>
                                        </p:tav>
                                      </p:tavLst>
                                    </p:anim>
                                    <p:anim calcmode="lin" valueType="num">
                                      <p:cBhvr additive="base">
                                        <p:cTn id="20" dur="4000" fill="hold"/>
                                        <p:tgtEl>
                                          <p:spTgt spid="5"/>
                                        </p:tgtEl>
                                        <p:attrNameLst>
                                          <p:attrName>ppt_y</p:attrName>
                                        </p:attrNameLst>
                                      </p:cBhvr>
                                      <p:tavLst>
                                        <p:tav tm="0">
                                          <p:val>
                                            <p:strVal val="#ppt_y"/>
                                          </p:val>
                                        </p:tav>
                                        <p:tav tm="100000">
                                          <p:val>
                                            <p:strVal val="#ppt_y"/>
                                          </p:val>
                                        </p:tav>
                                      </p:tavLst>
                                    </p:anim>
                                  </p:childTnLst>
                                </p:cTn>
                              </p:par>
                              <p:par>
                                <p:cTn id="21" presetID="19" presetClass="entr" presetSubtype="10" fill="hold" nodeType="withEffect">
                                  <p:stCondLst>
                                    <p:cond delay="0"/>
                                  </p:stCondLst>
                                  <p:childTnLst>
                                    <p:set>
                                      <p:cBhvr>
                                        <p:cTn id="22" dur="1" fill="hold">
                                          <p:stCondLst>
                                            <p:cond delay="0"/>
                                          </p:stCondLst>
                                        </p:cTn>
                                        <p:tgtEl>
                                          <p:spTgt spid="5"/>
                                        </p:tgtEl>
                                        <p:attrNameLst>
                                          <p:attrName>style.visibility</p:attrName>
                                        </p:attrNameLst>
                                      </p:cBhvr>
                                      <p:to>
                                        <p:strVal val="visible"/>
                                      </p:to>
                                    </p:set>
                                    <p:anim calcmode="lin" valueType="num">
                                      <p:cBhvr>
                                        <p:cTn id="23" dur="5000" fill="hold"/>
                                        <p:tgtEl>
                                          <p:spTgt spid="5"/>
                                        </p:tgtEl>
                                        <p:attrNameLst>
                                          <p:attrName>ppt_w</p:attrName>
                                        </p:attrNameLst>
                                      </p:cBhvr>
                                      <p:tavLst>
                                        <p:tav tm="0" fmla="#ppt_w*sin(2.5*pi*$)">
                                          <p:val>
                                            <p:fltVal val="0"/>
                                          </p:val>
                                        </p:tav>
                                        <p:tav tm="100000">
                                          <p:val>
                                            <p:fltVal val="1"/>
                                          </p:val>
                                        </p:tav>
                                      </p:tavLst>
                                    </p:anim>
                                    <p:anim calcmode="lin" valueType="num">
                                      <p:cBhvr>
                                        <p:cTn id="24" dur="5000" fill="hold"/>
                                        <p:tgtEl>
                                          <p:spTgt spid="5"/>
                                        </p:tgtEl>
                                        <p:attrNameLst>
                                          <p:attrName>ppt_h</p:attrName>
                                        </p:attrNameLst>
                                      </p:cBhvr>
                                      <p:tavLst>
                                        <p:tav tm="0">
                                          <p:val>
                                            <p:strVal val="#ppt_h"/>
                                          </p:val>
                                        </p:tav>
                                        <p:tav tm="100000">
                                          <p:val>
                                            <p:strVal val="#ppt_h"/>
                                          </p:val>
                                        </p:tav>
                                      </p:tavLst>
                                    </p:anim>
                                  </p:childTnLst>
                                </p:cTn>
                              </p:par>
                              <p:par>
                                <p:cTn id="25" presetID="2" presetClass="exit" presetSubtype="2" fill="hold" nodeType="withEffect">
                                  <p:stCondLst>
                                    <p:cond delay="0"/>
                                  </p:stCondLst>
                                  <p:childTnLst>
                                    <p:anim calcmode="lin" valueType="num">
                                      <p:cBhvr additive="base">
                                        <p:cTn id="26" dur="4000"/>
                                        <p:tgtEl>
                                          <p:spTgt spid="5"/>
                                        </p:tgtEl>
                                        <p:attrNameLst>
                                          <p:attrName>ppt_x</p:attrName>
                                        </p:attrNameLst>
                                      </p:cBhvr>
                                      <p:tavLst>
                                        <p:tav tm="0">
                                          <p:val>
                                            <p:strVal val="ppt_x"/>
                                          </p:val>
                                        </p:tav>
                                        <p:tav tm="100000">
                                          <p:val>
                                            <p:strVal val="1+ppt_w/2"/>
                                          </p:val>
                                        </p:tav>
                                      </p:tavLst>
                                    </p:anim>
                                    <p:anim calcmode="lin" valueType="num">
                                      <p:cBhvr additive="base">
                                        <p:cTn id="27" dur="4000"/>
                                        <p:tgtEl>
                                          <p:spTgt spid="5"/>
                                        </p:tgtEl>
                                        <p:attrNameLst>
                                          <p:attrName>ppt_y</p:attrName>
                                        </p:attrNameLst>
                                      </p:cBhvr>
                                      <p:tavLst>
                                        <p:tav tm="0">
                                          <p:val>
                                            <p:strVal val="ppt_y"/>
                                          </p:val>
                                        </p:tav>
                                        <p:tav tm="100000">
                                          <p:val>
                                            <p:strVal val="ppt_y"/>
                                          </p:val>
                                        </p:tav>
                                      </p:tavLst>
                                    </p:anim>
                                    <p:set>
                                      <p:cBhvr>
                                        <p:cTn id="28" dur="1" fill="hold">
                                          <p:stCondLst>
                                            <p:cond delay="3999"/>
                                          </p:stCondLst>
                                        </p:cTn>
                                        <p:tgtEl>
                                          <p:spTgt spid="5"/>
                                        </p:tgtEl>
                                        <p:attrNameLst>
                                          <p:attrName>style.visibility</p:attrName>
                                        </p:attrNameLst>
                                      </p:cBhvr>
                                      <p:to>
                                        <p:strVal val="hidden"/>
                                      </p:to>
                                    </p:set>
                                  </p:childTnLst>
                                </p:cTn>
                              </p:par>
                              <p:par>
                                <p:cTn id="29" presetID="2" presetClass="entr" presetSubtype="2" fill="hold" nodeType="withEffect">
                                  <p:stCondLst>
                                    <p:cond delay="0"/>
                                  </p:stCondLst>
                                  <p:childTnLst>
                                    <p:set>
                                      <p:cBhvr>
                                        <p:cTn id="30" dur="1" fill="hold">
                                          <p:stCondLst>
                                            <p:cond delay="0"/>
                                          </p:stCondLst>
                                        </p:cTn>
                                        <p:tgtEl>
                                          <p:spTgt spid="8"/>
                                        </p:tgtEl>
                                        <p:attrNameLst>
                                          <p:attrName>style.visibility</p:attrName>
                                        </p:attrNameLst>
                                      </p:cBhvr>
                                      <p:to>
                                        <p:strVal val="visible"/>
                                      </p:to>
                                    </p:set>
                                    <p:anim calcmode="lin" valueType="num">
                                      <p:cBhvr additive="base">
                                        <p:cTn id="31" dur="4000" fill="hold"/>
                                        <p:tgtEl>
                                          <p:spTgt spid="8"/>
                                        </p:tgtEl>
                                        <p:attrNameLst>
                                          <p:attrName>ppt_x</p:attrName>
                                        </p:attrNameLst>
                                      </p:cBhvr>
                                      <p:tavLst>
                                        <p:tav tm="0">
                                          <p:val>
                                            <p:strVal val="1+#ppt_w/2"/>
                                          </p:val>
                                        </p:tav>
                                        <p:tav tm="100000">
                                          <p:val>
                                            <p:strVal val="#ppt_x"/>
                                          </p:val>
                                        </p:tav>
                                      </p:tavLst>
                                    </p:anim>
                                    <p:anim calcmode="lin" valueType="num">
                                      <p:cBhvr additive="base">
                                        <p:cTn id="32" dur="4000" fill="hold"/>
                                        <p:tgtEl>
                                          <p:spTgt spid="8"/>
                                        </p:tgtEl>
                                        <p:attrNameLst>
                                          <p:attrName>ppt_y</p:attrName>
                                        </p:attrNameLst>
                                      </p:cBhvr>
                                      <p:tavLst>
                                        <p:tav tm="0">
                                          <p:val>
                                            <p:strVal val="#ppt_y"/>
                                          </p:val>
                                        </p:tav>
                                        <p:tav tm="100000">
                                          <p:val>
                                            <p:strVal val="#ppt_y"/>
                                          </p:val>
                                        </p:tav>
                                      </p:tavLst>
                                    </p:anim>
                                  </p:childTnLst>
                                </p:cTn>
                              </p:par>
                              <p:par>
                                <p:cTn id="33" presetID="19" presetClass="entr" presetSubtype="10" fill="hold" nodeType="withEffect">
                                  <p:stCondLst>
                                    <p:cond delay="0"/>
                                  </p:stCondLst>
                                  <p:childTnLst>
                                    <p:set>
                                      <p:cBhvr>
                                        <p:cTn id="34" dur="1" fill="hold">
                                          <p:stCondLst>
                                            <p:cond delay="0"/>
                                          </p:stCondLst>
                                        </p:cTn>
                                        <p:tgtEl>
                                          <p:spTgt spid="8"/>
                                        </p:tgtEl>
                                        <p:attrNameLst>
                                          <p:attrName>style.visibility</p:attrName>
                                        </p:attrNameLst>
                                      </p:cBhvr>
                                      <p:to>
                                        <p:strVal val="visible"/>
                                      </p:to>
                                    </p:set>
                                    <p:anim calcmode="lin" valueType="num">
                                      <p:cBhvr>
                                        <p:cTn id="35" dur="5000" fill="hold"/>
                                        <p:tgtEl>
                                          <p:spTgt spid="8"/>
                                        </p:tgtEl>
                                        <p:attrNameLst>
                                          <p:attrName>ppt_w</p:attrName>
                                        </p:attrNameLst>
                                      </p:cBhvr>
                                      <p:tavLst>
                                        <p:tav tm="0" fmla="#ppt_w*sin(2.5*pi*$)">
                                          <p:val>
                                            <p:fltVal val="0"/>
                                          </p:val>
                                        </p:tav>
                                        <p:tav tm="100000">
                                          <p:val>
                                            <p:fltVal val="1"/>
                                          </p:val>
                                        </p:tav>
                                      </p:tavLst>
                                    </p:anim>
                                    <p:anim calcmode="lin" valueType="num">
                                      <p:cBhvr>
                                        <p:cTn id="36" dur="5000" fill="hold"/>
                                        <p:tgtEl>
                                          <p:spTgt spid="8"/>
                                        </p:tgtEl>
                                        <p:attrNameLst>
                                          <p:attrName>ppt_h</p:attrName>
                                        </p:attrNameLst>
                                      </p:cBhvr>
                                      <p:tavLst>
                                        <p:tav tm="0">
                                          <p:val>
                                            <p:strVal val="#ppt_h"/>
                                          </p:val>
                                        </p:tav>
                                        <p:tav tm="100000">
                                          <p:val>
                                            <p:strVal val="#ppt_h"/>
                                          </p:val>
                                        </p:tav>
                                      </p:tavLst>
                                    </p:anim>
                                  </p:childTnLst>
                                </p:cTn>
                              </p:par>
                              <p:par>
                                <p:cTn id="37" presetID="2" presetClass="exit" presetSubtype="2" fill="hold" nodeType="withEffect">
                                  <p:stCondLst>
                                    <p:cond delay="0"/>
                                  </p:stCondLst>
                                  <p:childTnLst>
                                    <p:anim calcmode="lin" valueType="num">
                                      <p:cBhvr additive="base">
                                        <p:cTn id="38" dur="4000"/>
                                        <p:tgtEl>
                                          <p:spTgt spid="8"/>
                                        </p:tgtEl>
                                        <p:attrNameLst>
                                          <p:attrName>ppt_x</p:attrName>
                                        </p:attrNameLst>
                                      </p:cBhvr>
                                      <p:tavLst>
                                        <p:tav tm="0">
                                          <p:val>
                                            <p:strVal val="ppt_x"/>
                                          </p:val>
                                        </p:tav>
                                        <p:tav tm="100000">
                                          <p:val>
                                            <p:strVal val="1+ppt_w/2"/>
                                          </p:val>
                                        </p:tav>
                                      </p:tavLst>
                                    </p:anim>
                                    <p:anim calcmode="lin" valueType="num">
                                      <p:cBhvr additive="base">
                                        <p:cTn id="39" dur="4000"/>
                                        <p:tgtEl>
                                          <p:spTgt spid="8"/>
                                        </p:tgtEl>
                                        <p:attrNameLst>
                                          <p:attrName>ppt_y</p:attrName>
                                        </p:attrNameLst>
                                      </p:cBhvr>
                                      <p:tavLst>
                                        <p:tav tm="0">
                                          <p:val>
                                            <p:strVal val="ppt_y"/>
                                          </p:val>
                                        </p:tav>
                                        <p:tav tm="100000">
                                          <p:val>
                                            <p:strVal val="ppt_y"/>
                                          </p:val>
                                        </p:tav>
                                      </p:tavLst>
                                    </p:anim>
                                    <p:set>
                                      <p:cBhvr>
                                        <p:cTn id="40" dur="1" fill="hold">
                                          <p:stCondLst>
                                            <p:cond delay="3999"/>
                                          </p:stCondLst>
                                        </p:cTn>
                                        <p:tgtEl>
                                          <p:spTgt spid="8"/>
                                        </p:tgtEl>
                                        <p:attrNameLst>
                                          <p:attrName>style.visibility</p:attrName>
                                        </p:attrNameLst>
                                      </p:cBhvr>
                                      <p:to>
                                        <p:strVal val="hidden"/>
                                      </p:to>
                                    </p:set>
                                  </p:childTnLst>
                                </p:cTn>
                              </p:par>
                              <p:par>
                                <p:cTn id="41" presetID="2" presetClass="entr" presetSubtype="2" fill="hold" nodeType="withEffect">
                                  <p:stCondLst>
                                    <p:cond delay="0"/>
                                  </p:stCondLst>
                                  <p:childTnLst>
                                    <p:set>
                                      <p:cBhvr>
                                        <p:cTn id="42" dur="1" fill="hold">
                                          <p:stCondLst>
                                            <p:cond delay="0"/>
                                          </p:stCondLst>
                                        </p:cTn>
                                        <p:tgtEl>
                                          <p:spTgt spid="11"/>
                                        </p:tgtEl>
                                        <p:attrNameLst>
                                          <p:attrName>style.visibility</p:attrName>
                                        </p:attrNameLst>
                                      </p:cBhvr>
                                      <p:to>
                                        <p:strVal val="visible"/>
                                      </p:to>
                                    </p:set>
                                    <p:anim calcmode="lin" valueType="num">
                                      <p:cBhvr additive="base">
                                        <p:cTn id="43" dur="4000" fill="hold"/>
                                        <p:tgtEl>
                                          <p:spTgt spid="11"/>
                                        </p:tgtEl>
                                        <p:attrNameLst>
                                          <p:attrName>ppt_x</p:attrName>
                                        </p:attrNameLst>
                                      </p:cBhvr>
                                      <p:tavLst>
                                        <p:tav tm="0">
                                          <p:val>
                                            <p:strVal val="1+#ppt_w/2"/>
                                          </p:val>
                                        </p:tav>
                                        <p:tav tm="100000">
                                          <p:val>
                                            <p:strVal val="#ppt_x"/>
                                          </p:val>
                                        </p:tav>
                                      </p:tavLst>
                                    </p:anim>
                                    <p:anim calcmode="lin" valueType="num">
                                      <p:cBhvr additive="base">
                                        <p:cTn id="44" dur="4000" fill="hold"/>
                                        <p:tgtEl>
                                          <p:spTgt spid="11"/>
                                        </p:tgtEl>
                                        <p:attrNameLst>
                                          <p:attrName>ppt_y</p:attrName>
                                        </p:attrNameLst>
                                      </p:cBhvr>
                                      <p:tavLst>
                                        <p:tav tm="0">
                                          <p:val>
                                            <p:strVal val="#ppt_y"/>
                                          </p:val>
                                        </p:tav>
                                        <p:tav tm="100000">
                                          <p:val>
                                            <p:strVal val="#ppt_y"/>
                                          </p:val>
                                        </p:tav>
                                      </p:tavLst>
                                    </p:anim>
                                  </p:childTnLst>
                                </p:cTn>
                              </p:par>
                              <p:par>
                                <p:cTn id="45" presetID="19" presetClass="entr" presetSubtype="10" fill="hold" nodeType="withEffect">
                                  <p:stCondLst>
                                    <p:cond delay="0"/>
                                  </p:stCondLst>
                                  <p:childTnLst>
                                    <p:set>
                                      <p:cBhvr>
                                        <p:cTn id="46" dur="1" fill="hold">
                                          <p:stCondLst>
                                            <p:cond delay="0"/>
                                          </p:stCondLst>
                                        </p:cTn>
                                        <p:tgtEl>
                                          <p:spTgt spid="11"/>
                                        </p:tgtEl>
                                        <p:attrNameLst>
                                          <p:attrName>style.visibility</p:attrName>
                                        </p:attrNameLst>
                                      </p:cBhvr>
                                      <p:to>
                                        <p:strVal val="visible"/>
                                      </p:to>
                                    </p:set>
                                    <p:anim calcmode="lin" valueType="num">
                                      <p:cBhvr>
                                        <p:cTn id="47" dur="5000" fill="hold"/>
                                        <p:tgtEl>
                                          <p:spTgt spid="11"/>
                                        </p:tgtEl>
                                        <p:attrNameLst>
                                          <p:attrName>ppt_w</p:attrName>
                                        </p:attrNameLst>
                                      </p:cBhvr>
                                      <p:tavLst>
                                        <p:tav tm="0" fmla="#ppt_w*sin(2.5*pi*$)">
                                          <p:val>
                                            <p:fltVal val="0"/>
                                          </p:val>
                                        </p:tav>
                                        <p:tav tm="100000">
                                          <p:val>
                                            <p:fltVal val="1"/>
                                          </p:val>
                                        </p:tav>
                                      </p:tavLst>
                                    </p:anim>
                                    <p:anim calcmode="lin" valueType="num">
                                      <p:cBhvr>
                                        <p:cTn id="48" dur="5000" fill="hold"/>
                                        <p:tgtEl>
                                          <p:spTgt spid="11"/>
                                        </p:tgtEl>
                                        <p:attrNameLst>
                                          <p:attrName>ppt_h</p:attrName>
                                        </p:attrNameLst>
                                      </p:cBhvr>
                                      <p:tavLst>
                                        <p:tav tm="0">
                                          <p:val>
                                            <p:strVal val="#ppt_h"/>
                                          </p:val>
                                        </p:tav>
                                        <p:tav tm="100000">
                                          <p:val>
                                            <p:strVal val="#ppt_h"/>
                                          </p:val>
                                        </p:tav>
                                      </p:tavLst>
                                    </p:anim>
                                  </p:childTnLst>
                                </p:cTn>
                              </p:par>
                              <p:par>
                                <p:cTn id="49" presetID="2" presetClass="exit" presetSubtype="2" fill="hold" nodeType="withEffect">
                                  <p:stCondLst>
                                    <p:cond delay="0"/>
                                  </p:stCondLst>
                                  <p:childTnLst>
                                    <p:anim calcmode="lin" valueType="num">
                                      <p:cBhvr additive="base">
                                        <p:cTn id="50" dur="4000"/>
                                        <p:tgtEl>
                                          <p:spTgt spid="11"/>
                                        </p:tgtEl>
                                        <p:attrNameLst>
                                          <p:attrName>ppt_x</p:attrName>
                                        </p:attrNameLst>
                                      </p:cBhvr>
                                      <p:tavLst>
                                        <p:tav tm="0">
                                          <p:val>
                                            <p:strVal val="ppt_x"/>
                                          </p:val>
                                        </p:tav>
                                        <p:tav tm="100000">
                                          <p:val>
                                            <p:strVal val="1+ppt_w/2"/>
                                          </p:val>
                                        </p:tav>
                                      </p:tavLst>
                                    </p:anim>
                                    <p:anim calcmode="lin" valueType="num">
                                      <p:cBhvr additive="base">
                                        <p:cTn id="51" dur="4000"/>
                                        <p:tgtEl>
                                          <p:spTgt spid="11"/>
                                        </p:tgtEl>
                                        <p:attrNameLst>
                                          <p:attrName>ppt_y</p:attrName>
                                        </p:attrNameLst>
                                      </p:cBhvr>
                                      <p:tavLst>
                                        <p:tav tm="0">
                                          <p:val>
                                            <p:strVal val="ppt_y"/>
                                          </p:val>
                                        </p:tav>
                                        <p:tav tm="100000">
                                          <p:val>
                                            <p:strVal val="ppt_y"/>
                                          </p:val>
                                        </p:tav>
                                      </p:tavLst>
                                    </p:anim>
                                    <p:set>
                                      <p:cBhvr>
                                        <p:cTn id="52" dur="1" fill="hold">
                                          <p:stCondLst>
                                            <p:cond delay="3999"/>
                                          </p:stCondLst>
                                        </p:cTn>
                                        <p:tgtEl>
                                          <p:spTgt spid="11"/>
                                        </p:tgtEl>
                                        <p:attrNameLst>
                                          <p:attrName>style.visibility</p:attrName>
                                        </p:attrNameLst>
                                      </p:cBhvr>
                                      <p:to>
                                        <p:strVal val="hidden"/>
                                      </p:to>
                                    </p:set>
                                  </p:childTnLst>
                                </p:cTn>
                              </p:par>
                              <p:par>
                                <p:cTn id="53" presetID="2" presetClass="entr" presetSubtype="2" fill="hold" nodeType="withEffect">
                                  <p:stCondLst>
                                    <p:cond delay="0"/>
                                  </p:stCondLst>
                                  <p:childTnLst>
                                    <p:set>
                                      <p:cBhvr>
                                        <p:cTn id="54" dur="1" fill="hold">
                                          <p:stCondLst>
                                            <p:cond delay="0"/>
                                          </p:stCondLst>
                                        </p:cTn>
                                        <p:tgtEl>
                                          <p:spTgt spid="32"/>
                                        </p:tgtEl>
                                        <p:attrNameLst>
                                          <p:attrName>style.visibility</p:attrName>
                                        </p:attrNameLst>
                                      </p:cBhvr>
                                      <p:to>
                                        <p:strVal val="visible"/>
                                      </p:to>
                                    </p:set>
                                    <p:anim calcmode="lin" valueType="num">
                                      <p:cBhvr additive="base">
                                        <p:cTn id="55" dur="4000" fill="hold"/>
                                        <p:tgtEl>
                                          <p:spTgt spid="32"/>
                                        </p:tgtEl>
                                        <p:attrNameLst>
                                          <p:attrName>ppt_x</p:attrName>
                                        </p:attrNameLst>
                                      </p:cBhvr>
                                      <p:tavLst>
                                        <p:tav tm="0">
                                          <p:val>
                                            <p:strVal val="1+#ppt_w/2"/>
                                          </p:val>
                                        </p:tav>
                                        <p:tav tm="100000">
                                          <p:val>
                                            <p:strVal val="#ppt_x"/>
                                          </p:val>
                                        </p:tav>
                                      </p:tavLst>
                                    </p:anim>
                                    <p:anim calcmode="lin" valueType="num">
                                      <p:cBhvr additive="base">
                                        <p:cTn id="56" dur="4000" fill="hold"/>
                                        <p:tgtEl>
                                          <p:spTgt spid="32"/>
                                        </p:tgtEl>
                                        <p:attrNameLst>
                                          <p:attrName>ppt_y</p:attrName>
                                        </p:attrNameLst>
                                      </p:cBhvr>
                                      <p:tavLst>
                                        <p:tav tm="0">
                                          <p:val>
                                            <p:strVal val="#ppt_y"/>
                                          </p:val>
                                        </p:tav>
                                        <p:tav tm="100000">
                                          <p:val>
                                            <p:strVal val="#ppt_y"/>
                                          </p:val>
                                        </p:tav>
                                      </p:tavLst>
                                    </p:anim>
                                  </p:childTnLst>
                                </p:cTn>
                              </p:par>
                              <p:par>
                                <p:cTn id="57" presetID="19" presetClass="entr" presetSubtype="10" fill="hold" nodeType="withEffect">
                                  <p:stCondLst>
                                    <p:cond delay="0"/>
                                  </p:stCondLst>
                                  <p:childTnLst>
                                    <p:set>
                                      <p:cBhvr>
                                        <p:cTn id="58" dur="1" fill="hold">
                                          <p:stCondLst>
                                            <p:cond delay="0"/>
                                          </p:stCondLst>
                                        </p:cTn>
                                        <p:tgtEl>
                                          <p:spTgt spid="32"/>
                                        </p:tgtEl>
                                        <p:attrNameLst>
                                          <p:attrName>style.visibility</p:attrName>
                                        </p:attrNameLst>
                                      </p:cBhvr>
                                      <p:to>
                                        <p:strVal val="visible"/>
                                      </p:to>
                                    </p:set>
                                    <p:anim calcmode="lin" valueType="num">
                                      <p:cBhvr>
                                        <p:cTn id="59" dur="5000" fill="hold"/>
                                        <p:tgtEl>
                                          <p:spTgt spid="32"/>
                                        </p:tgtEl>
                                        <p:attrNameLst>
                                          <p:attrName>ppt_w</p:attrName>
                                        </p:attrNameLst>
                                      </p:cBhvr>
                                      <p:tavLst>
                                        <p:tav tm="0" fmla="#ppt_w*sin(2.5*pi*$)">
                                          <p:val>
                                            <p:fltVal val="0"/>
                                          </p:val>
                                        </p:tav>
                                        <p:tav tm="100000">
                                          <p:val>
                                            <p:fltVal val="1"/>
                                          </p:val>
                                        </p:tav>
                                      </p:tavLst>
                                    </p:anim>
                                    <p:anim calcmode="lin" valueType="num">
                                      <p:cBhvr>
                                        <p:cTn id="60" dur="5000" fill="hold"/>
                                        <p:tgtEl>
                                          <p:spTgt spid="32"/>
                                        </p:tgtEl>
                                        <p:attrNameLst>
                                          <p:attrName>ppt_h</p:attrName>
                                        </p:attrNameLst>
                                      </p:cBhvr>
                                      <p:tavLst>
                                        <p:tav tm="0">
                                          <p:val>
                                            <p:strVal val="#ppt_h"/>
                                          </p:val>
                                        </p:tav>
                                        <p:tav tm="100000">
                                          <p:val>
                                            <p:strVal val="#ppt_h"/>
                                          </p:val>
                                        </p:tav>
                                      </p:tavLst>
                                    </p:anim>
                                  </p:childTnLst>
                                </p:cTn>
                              </p:par>
                              <p:par>
                                <p:cTn id="61" presetID="2" presetClass="exit" presetSubtype="2" fill="hold" nodeType="withEffect">
                                  <p:stCondLst>
                                    <p:cond delay="0"/>
                                  </p:stCondLst>
                                  <p:childTnLst>
                                    <p:anim calcmode="lin" valueType="num">
                                      <p:cBhvr additive="base">
                                        <p:cTn id="62" dur="4000"/>
                                        <p:tgtEl>
                                          <p:spTgt spid="32"/>
                                        </p:tgtEl>
                                        <p:attrNameLst>
                                          <p:attrName>ppt_x</p:attrName>
                                        </p:attrNameLst>
                                      </p:cBhvr>
                                      <p:tavLst>
                                        <p:tav tm="0">
                                          <p:val>
                                            <p:strVal val="ppt_x"/>
                                          </p:val>
                                        </p:tav>
                                        <p:tav tm="100000">
                                          <p:val>
                                            <p:strVal val="1+ppt_w/2"/>
                                          </p:val>
                                        </p:tav>
                                      </p:tavLst>
                                    </p:anim>
                                    <p:anim calcmode="lin" valueType="num">
                                      <p:cBhvr additive="base">
                                        <p:cTn id="63" dur="4000"/>
                                        <p:tgtEl>
                                          <p:spTgt spid="32"/>
                                        </p:tgtEl>
                                        <p:attrNameLst>
                                          <p:attrName>ppt_y</p:attrName>
                                        </p:attrNameLst>
                                      </p:cBhvr>
                                      <p:tavLst>
                                        <p:tav tm="0">
                                          <p:val>
                                            <p:strVal val="ppt_y"/>
                                          </p:val>
                                        </p:tav>
                                        <p:tav tm="100000">
                                          <p:val>
                                            <p:strVal val="ppt_y"/>
                                          </p:val>
                                        </p:tav>
                                      </p:tavLst>
                                    </p:anim>
                                    <p:set>
                                      <p:cBhvr>
                                        <p:cTn id="64" dur="1" fill="hold">
                                          <p:stCondLst>
                                            <p:cond delay="3999"/>
                                          </p:stCondLst>
                                        </p:cTn>
                                        <p:tgtEl>
                                          <p:spTgt spid="32"/>
                                        </p:tgtEl>
                                        <p:attrNameLst>
                                          <p:attrName>style.visibility</p:attrName>
                                        </p:attrNameLst>
                                      </p:cBhvr>
                                      <p:to>
                                        <p:strVal val="hidden"/>
                                      </p:to>
                                    </p:set>
                                  </p:childTnLst>
                                </p:cTn>
                              </p:par>
                              <p:par>
                                <p:cTn id="65" presetID="2" presetClass="entr" presetSubtype="2" fill="hold" nodeType="withEffect">
                                  <p:stCondLst>
                                    <p:cond delay="0"/>
                                  </p:stCondLst>
                                  <p:childTnLst>
                                    <p:set>
                                      <p:cBhvr>
                                        <p:cTn id="66" dur="1" fill="hold">
                                          <p:stCondLst>
                                            <p:cond delay="0"/>
                                          </p:stCondLst>
                                        </p:cTn>
                                        <p:tgtEl>
                                          <p:spTgt spid="31"/>
                                        </p:tgtEl>
                                        <p:attrNameLst>
                                          <p:attrName>style.visibility</p:attrName>
                                        </p:attrNameLst>
                                      </p:cBhvr>
                                      <p:to>
                                        <p:strVal val="visible"/>
                                      </p:to>
                                    </p:set>
                                    <p:anim calcmode="lin" valueType="num">
                                      <p:cBhvr additive="base">
                                        <p:cTn id="67" dur="4000" fill="hold"/>
                                        <p:tgtEl>
                                          <p:spTgt spid="31"/>
                                        </p:tgtEl>
                                        <p:attrNameLst>
                                          <p:attrName>ppt_x</p:attrName>
                                        </p:attrNameLst>
                                      </p:cBhvr>
                                      <p:tavLst>
                                        <p:tav tm="0">
                                          <p:val>
                                            <p:strVal val="1+#ppt_w/2"/>
                                          </p:val>
                                        </p:tav>
                                        <p:tav tm="100000">
                                          <p:val>
                                            <p:strVal val="#ppt_x"/>
                                          </p:val>
                                        </p:tav>
                                      </p:tavLst>
                                    </p:anim>
                                    <p:anim calcmode="lin" valueType="num">
                                      <p:cBhvr additive="base">
                                        <p:cTn id="68" dur="4000" fill="hold"/>
                                        <p:tgtEl>
                                          <p:spTgt spid="31"/>
                                        </p:tgtEl>
                                        <p:attrNameLst>
                                          <p:attrName>ppt_y</p:attrName>
                                        </p:attrNameLst>
                                      </p:cBhvr>
                                      <p:tavLst>
                                        <p:tav tm="0">
                                          <p:val>
                                            <p:strVal val="#ppt_y"/>
                                          </p:val>
                                        </p:tav>
                                        <p:tav tm="100000">
                                          <p:val>
                                            <p:strVal val="#ppt_y"/>
                                          </p:val>
                                        </p:tav>
                                      </p:tavLst>
                                    </p:anim>
                                  </p:childTnLst>
                                </p:cTn>
                              </p:par>
                              <p:par>
                                <p:cTn id="69" presetID="19" presetClass="entr" presetSubtype="10" fill="hold" nodeType="withEffect">
                                  <p:stCondLst>
                                    <p:cond delay="0"/>
                                  </p:stCondLst>
                                  <p:childTnLst>
                                    <p:set>
                                      <p:cBhvr>
                                        <p:cTn id="70" dur="1" fill="hold">
                                          <p:stCondLst>
                                            <p:cond delay="0"/>
                                          </p:stCondLst>
                                        </p:cTn>
                                        <p:tgtEl>
                                          <p:spTgt spid="31"/>
                                        </p:tgtEl>
                                        <p:attrNameLst>
                                          <p:attrName>style.visibility</p:attrName>
                                        </p:attrNameLst>
                                      </p:cBhvr>
                                      <p:to>
                                        <p:strVal val="visible"/>
                                      </p:to>
                                    </p:set>
                                    <p:anim calcmode="lin" valueType="num">
                                      <p:cBhvr>
                                        <p:cTn id="71" dur="5000" fill="hold"/>
                                        <p:tgtEl>
                                          <p:spTgt spid="31"/>
                                        </p:tgtEl>
                                        <p:attrNameLst>
                                          <p:attrName>ppt_w</p:attrName>
                                        </p:attrNameLst>
                                      </p:cBhvr>
                                      <p:tavLst>
                                        <p:tav tm="0" fmla="#ppt_w*sin(2.5*pi*$)">
                                          <p:val>
                                            <p:fltVal val="0"/>
                                          </p:val>
                                        </p:tav>
                                        <p:tav tm="100000">
                                          <p:val>
                                            <p:fltVal val="1"/>
                                          </p:val>
                                        </p:tav>
                                      </p:tavLst>
                                    </p:anim>
                                    <p:anim calcmode="lin" valueType="num">
                                      <p:cBhvr>
                                        <p:cTn id="72" dur="5000" fill="hold"/>
                                        <p:tgtEl>
                                          <p:spTgt spid="31"/>
                                        </p:tgtEl>
                                        <p:attrNameLst>
                                          <p:attrName>ppt_h</p:attrName>
                                        </p:attrNameLst>
                                      </p:cBhvr>
                                      <p:tavLst>
                                        <p:tav tm="0">
                                          <p:val>
                                            <p:strVal val="#ppt_h"/>
                                          </p:val>
                                        </p:tav>
                                        <p:tav tm="100000">
                                          <p:val>
                                            <p:strVal val="#ppt_h"/>
                                          </p:val>
                                        </p:tav>
                                      </p:tavLst>
                                    </p:anim>
                                  </p:childTnLst>
                                </p:cTn>
                              </p:par>
                              <p:par>
                                <p:cTn id="73" presetID="2" presetClass="exit" presetSubtype="2" fill="hold" nodeType="withEffect">
                                  <p:stCondLst>
                                    <p:cond delay="0"/>
                                  </p:stCondLst>
                                  <p:childTnLst>
                                    <p:anim calcmode="lin" valueType="num">
                                      <p:cBhvr additive="base">
                                        <p:cTn id="74" dur="4000"/>
                                        <p:tgtEl>
                                          <p:spTgt spid="31"/>
                                        </p:tgtEl>
                                        <p:attrNameLst>
                                          <p:attrName>ppt_x</p:attrName>
                                        </p:attrNameLst>
                                      </p:cBhvr>
                                      <p:tavLst>
                                        <p:tav tm="0">
                                          <p:val>
                                            <p:strVal val="ppt_x"/>
                                          </p:val>
                                        </p:tav>
                                        <p:tav tm="100000">
                                          <p:val>
                                            <p:strVal val="1+ppt_w/2"/>
                                          </p:val>
                                        </p:tav>
                                      </p:tavLst>
                                    </p:anim>
                                    <p:anim calcmode="lin" valueType="num">
                                      <p:cBhvr additive="base">
                                        <p:cTn id="75" dur="4000"/>
                                        <p:tgtEl>
                                          <p:spTgt spid="31"/>
                                        </p:tgtEl>
                                        <p:attrNameLst>
                                          <p:attrName>ppt_y</p:attrName>
                                        </p:attrNameLst>
                                      </p:cBhvr>
                                      <p:tavLst>
                                        <p:tav tm="0">
                                          <p:val>
                                            <p:strVal val="ppt_y"/>
                                          </p:val>
                                        </p:tav>
                                        <p:tav tm="100000">
                                          <p:val>
                                            <p:strVal val="ppt_y"/>
                                          </p:val>
                                        </p:tav>
                                      </p:tavLst>
                                    </p:anim>
                                    <p:set>
                                      <p:cBhvr>
                                        <p:cTn id="76" dur="1" fill="hold">
                                          <p:stCondLst>
                                            <p:cond delay="3999"/>
                                          </p:stCondLst>
                                        </p:cTn>
                                        <p:tgtEl>
                                          <p:spTgt spid="31"/>
                                        </p:tgtEl>
                                        <p:attrNameLst>
                                          <p:attrName>style.visibility</p:attrName>
                                        </p:attrNameLst>
                                      </p:cBhvr>
                                      <p:to>
                                        <p:strVal val="hidden"/>
                                      </p:to>
                                    </p:set>
                                  </p:childTnLst>
                                </p:cTn>
                              </p:par>
                              <p:par>
                                <p:cTn id="77" presetID="2" presetClass="entr" presetSubtype="2" fill="hold" nodeType="withEffect">
                                  <p:stCondLst>
                                    <p:cond delay="0"/>
                                  </p:stCondLst>
                                  <p:childTnLst>
                                    <p:set>
                                      <p:cBhvr>
                                        <p:cTn id="78" dur="1" fill="hold">
                                          <p:stCondLst>
                                            <p:cond delay="0"/>
                                          </p:stCondLst>
                                        </p:cTn>
                                        <p:tgtEl>
                                          <p:spTgt spid="30"/>
                                        </p:tgtEl>
                                        <p:attrNameLst>
                                          <p:attrName>style.visibility</p:attrName>
                                        </p:attrNameLst>
                                      </p:cBhvr>
                                      <p:to>
                                        <p:strVal val="visible"/>
                                      </p:to>
                                    </p:set>
                                    <p:anim calcmode="lin" valueType="num">
                                      <p:cBhvr additive="base">
                                        <p:cTn id="79" dur="4000" fill="hold"/>
                                        <p:tgtEl>
                                          <p:spTgt spid="30"/>
                                        </p:tgtEl>
                                        <p:attrNameLst>
                                          <p:attrName>ppt_x</p:attrName>
                                        </p:attrNameLst>
                                      </p:cBhvr>
                                      <p:tavLst>
                                        <p:tav tm="0">
                                          <p:val>
                                            <p:strVal val="1+#ppt_w/2"/>
                                          </p:val>
                                        </p:tav>
                                        <p:tav tm="100000">
                                          <p:val>
                                            <p:strVal val="#ppt_x"/>
                                          </p:val>
                                        </p:tav>
                                      </p:tavLst>
                                    </p:anim>
                                    <p:anim calcmode="lin" valueType="num">
                                      <p:cBhvr additive="base">
                                        <p:cTn id="80" dur="4000" fill="hold"/>
                                        <p:tgtEl>
                                          <p:spTgt spid="30"/>
                                        </p:tgtEl>
                                        <p:attrNameLst>
                                          <p:attrName>ppt_y</p:attrName>
                                        </p:attrNameLst>
                                      </p:cBhvr>
                                      <p:tavLst>
                                        <p:tav tm="0">
                                          <p:val>
                                            <p:strVal val="#ppt_y"/>
                                          </p:val>
                                        </p:tav>
                                        <p:tav tm="100000">
                                          <p:val>
                                            <p:strVal val="#ppt_y"/>
                                          </p:val>
                                        </p:tav>
                                      </p:tavLst>
                                    </p:anim>
                                  </p:childTnLst>
                                </p:cTn>
                              </p:par>
                              <p:par>
                                <p:cTn id="81" presetID="19" presetClass="entr" presetSubtype="10" fill="hold" nodeType="withEffect">
                                  <p:stCondLst>
                                    <p:cond delay="0"/>
                                  </p:stCondLst>
                                  <p:childTnLst>
                                    <p:set>
                                      <p:cBhvr>
                                        <p:cTn id="82" dur="1" fill="hold">
                                          <p:stCondLst>
                                            <p:cond delay="0"/>
                                          </p:stCondLst>
                                        </p:cTn>
                                        <p:tgtEl>
                                          <p:spTgt spid="30"/>
                                        </p:tgtEl>
                                        <p:attrNameLst>
                                          <p:attrName>style.visibility</p:attrName>
                                        </p:attrNameLst>
                                      </p:cBhvr>
                                      <p:to>
                                        <p:strVal val="visible"/>
                                      </p:to>
                                    </p:set>
                                    <p:anim calcmode="lin" valueType="num">
                                      <p:cBhvr>
                                        <p:cTn id="83" dur="5000" fill="hold"/>
                                        <p:tgtEl>
                                          <p:spTgt spid="30"/>
                                        </p:tgtEl>
                                        <p:attrNameLst>
                                          <p:attrName>ppt_w</p:attrName>
                                        </p:attrNameLst>
                                      </p:cBhvr>
                                      <p:tavLst>
                                        <p:tav tm="0" fmla="#ppt_w*sin(2.5*pi*$)">
                                          <p:val>
                                            <p:fltVal val="0"/>
                                          </p:val>
                                        </p:tav>
                                        <p:tav tm="100000">
                                          <p:val>
                                            <p:fltVal val="1"/>
                                          </p:val>
                                        </p:tav>
                                      </p:tavLst>
                                    </p:anim>
                                    <p:anim calcmode="lin" valueType="num">
                                      <p:cBhvr>
                                        <p:cTn id="84" dur="5000" fill="hold"/>
                                        <p:tgtEl>
                                          <p:spTgt spid="30"/>
                                        </p:tgtEl>
                                        <p:attrNameLst>
                                          <p:attrName>ppt_h</p:attrName>
                                        </p:attrNameLst>
                                      </p:cBhvr>
                                      <p:tavLst>
                                        <p:tav tm="0">
                                          <p:val>
                                            <p:strVal val="#ppt_h"/>
                                          </p:val>
                                        </p:tav>
                                        <p:tav tm="100000">
                                          <p:val>
                                            <p:strVal val="#ppt_h"/>
                                          </p:val>
                                        </p:tav>
                                      </p:tavLst>
                                    </p:anim>
                                  </p:childTnLst>
                                </p:cTn>
                              </p:par>
                              <p:par>
                                <p:cTn id="85" presetID="2" presetClass="exit" presetSubtype="2" fill="hold" nodeType="withEffect">
                                  <p:stCondLst>
                                    <p:cond delay="0"/>
                                  </p:stCondLst>
                                  <p:childTnLst>
                                    <p:anim calcmode="lin" valueType="num">
                                      <p:cBhvr additive="base">
                                        <p:cTn id="86" dur="4000"/>
                                        <p:tgtEl>
                                          <p:spTgt spid="30"/>
                                        </p:tgtEl>
                                        <p:attrNameLst>
                                          <p:attrName>ppt_x</p:attrName>
                                        </p:attrNameLst>
                                      </p:cBhvr>
                                      <p:tavLst>
                                        <p:tav tm="0">
                                          <p:val>
                                            <p:strVal val="ppt_x"/>
                                          </p:val>
                                        </p:tav>
                                        <p:tav tm="100000">
                                          <p:val>
                                            <p:strVal val="1+ppt_w/2"/>
                                          </p:val>
                                        </p:tav>
                                      </p:tavLst>
                                    </p:anim>
                                    <p:anim calcmode="lin" valueType="num">
                                      <p:cBhvr additive="base">
                                        <p:cTn id="87" dur="4000"/>
                                        <p:tgtEl>
                                          <p:spTgt spid="30"/>
                                        </p:tgtEl>
                                        <p:attrNameLst>
                                          <p:attrName>ppt_y</p:attrName>
                                        </p:attrNameLst>
                                      </p:cBhvr>
                                      <p:tavLst>
                                        <p:tav tm="0">
                                          <p:val>
                                            <p:strVal val="ppt_y"/>
                                          </p:val>
                                        </p:tav>
                                        <p:tav tm="100000">
                                          <p:val>
                                            <p:strVal val="ppt_y"/>
                                          </p:val>
                                        </p:tav>
                                      </p:tavLst>
                                    </p:anim>
                                    <p:set>
                                      <p:cBhvr>
                                        <p:cTn id="88" dur="1" fill="hold">
                                          <p:stCondLst>
                                            <p:cond delay="3999"/>
                                          </p:stCondLst>
                                        </p:cTn>
                                        <p:tgtEl>
                                          <p:spTgt spid="30"/>
                                        </p:tgtEl>
                                        <p:attrNameLst>
                                          <p:attrName>style.visibility</p:attrName>
                                        </p:attrNameLst>
                                      </p:cBhvr>
                                      <p:to>
                                        <p:strVal val="hidden"/>
                                      </p:to>
                                    </p:set>
                                  </p:childTnLst>
                                </p:cTn>
                              </p:par>
                              <p:par>
                                <p:cTn id="89" presetID="2" presetClass="entr" presetSubtype="2" fill="hold" nodeType="withEffect">
                                  <p:stCondLst>
                                    <p:cond delay="0"/>
                                  </p:stCondLst>
                                  <p:childTnLst>
                                    <p:set>
                                      <p:cBhvr>
                                        <p:cTn id="90" dur="1" fill="hold">
                                          <p:stCondLst>
                                            <p:cond delay="0"/>
                                          </p:stCondLst>
                                        </p:cTn>
                                        <p:tgtEl>
                                          <p:spTgt spid="29"/>
                                        </p:tgtEl>
                                        <p:attrNameLst>
                                          <p:attrName>style.visibility</p:attrName>
                                        </p:attrNameLst>
                                      </p:cBhvr>
                                      <p:to>
                                        <p:strVal val="visible"/>
                                      </p:to>
                                    </p:set>
                                    <p:anim calcmode="lin" valueType="num">
                                      <p:cBhvr additive="base">
                                        <p:cTn id="91" dur="4000" fill="hold"/>
                                        <p:tgtEl>
                                          <p:spTgt spid="29"/>
                                        </p:tgtEl>
                                        <p:attrNameLst>
                                          <p:attrName>ppt_x</p:attrName>
                                        </p:attrNameLst>
                                      </p:cBhvr>
                                      <p:tavLst>
                                        <p:tav tm="0">
                                          <p:val>
                                            <p:strVal val="1+#ppt_w/2"/>
                                          </p:val>
                                        </p:tav>
                                        <p:tav tm="100000">
                                          <p:val>
                                            <p:strVal val="#ppt_x"/>
                                          </p:val>
                                        </p:tav>
                                      </p:tavLst>
                                    </p:anim>
                                    <p:anim calcmode="lin" valueType="num">
                                      <p:cBhvr additive="base">
                                        <p:cTn id="92" dur="4000" fill="hold"/>
                                        <p:tgtEl>
                                          <p:spTgt spid="29"/>
                                        </p:tgtEl>
                                        <p:attrNameLst>
                                          <p:attrName>ppt_y</p:attrName>
                                        </p:attrNameLst>
                                      </p:cBhvr>
                                      <p:tavLst>
                                        <p:tav tm="0">
                                          <p:val>
                                            <p:strVal val="#ppt_y"/>
                                          </p:val>
                                        </p:tav>
                                        <p:tav tm="100000">
                                          <p:val>
                                            <p:strVal val="#ppt_y"/>
                                          </p:val>
                                        </p:tav>
                                      </p:tavLst>
                                    </p:anim>
                                  </p:childTnLst>
                                </p:cTn>
                              </p:par>
                              <p:par>
                                <p:cTn id="93" presetID="19" presetClass="entr" presetSubtype="10" fill="hold" nodeType="withEffect">
                                  <p:stCondLst>
                                    <p:cond delay="0"/>
                                  </p:stCondLst>
                                  <p:childTnLst>
                                    <p:set>
                                      <p:cBhvr>
                                        <p:cTn id="94" dur="1" fill="hold">
                                          <p:stCondLst>
                                            <p:cond delay="0"/>
                                          </p:stCondLst>
                                        </p:cTn>
                                        <p:tgtEl>
                                          <p:spTgt spid="29"/>
                                        </p:tgtEl>
                                        <p:attrNameLst>
                                          <p:attrName>style.visibility</p:attrName>
                                        </p:attrNameLst>
                                      </p:cBhvr>
                                      <p:to>
                                        <p:strVal val="visible"/>
                                      </p:to>
                                    </p:set>
                                    <p:anim calcmode="lin" valueType="num">
                                      <p:cBhvr>
                                        <p:cTn id="95" dur="5000" fill="hold"/>
                                        <p:tgtEl>
                                          <p:spTgt spid="29"/>
                                        </p:tgtEl>
                                        <p:attrNameLst>
                                          <p:attrName>ppt_w</p:attrName>
                                        </p:attrNameLst>
                                      </p:cBhvr>
                                      <p:tavLst>
                                        <p:tav tm="0" fmla="#ppt_w*sin(2.5*pi*$)">
                                          <p:val>
                                            <p:fltVal val="0"/>
                                          </p:val>
                                        </p:tav>
                                        <p:tav tm="100000">
                                          <p:val>
                                            <p:fltVal val="1"/>
                                          </p:val>
                                        </p:tav>
                                      </p:tavLst>
                                    </p:anim>
                                    <p:anim calcmode="lin" valueType="num">
                                      <p:cBhvr>
                                        <p:cTn id="96" dur="5000" fill="hold"/>
                                        <p:tgtEl>
                                          <p:spTgt spid="29"/>
                                        </p:tgtEl>
                                        <p:attrNameLst>
                                          <p:attrName>ppt_h</p:attrName>
                                        </p:attrNameLst>
                                      </p:cBhvr>
                                      <p:tavLst>
                                        <p:tav tm="0">
                                          <p:val>
                                            <p:strVal val="#ppt_h"/>
                                          </p:val>
                                        </p:tav>
                                        <p:tav tm="100000">
                                          <p:val>
                                            <p:strVal val="#ppt_h"/>
                                          </p:val>
                                        </p:tav>
                                      </p:tavLst>
                                    </p:anim>
                                  </p:childTnLst>
                                </p:cTn>
                              </p:par>
                              <p:par>
                                <p:cTn id="97" presetID="2" presetClass="exit" presetSubtype="2" fill="hold" nodeType="withEffect">
                                  <p:stCondLst>
                                    <p:cond delay="0"/>
                                  </p:stCondLst>
                                  <p:childTnLst>
                                    <p:anim calcmode="lin" valueType="num">
                                      <p:cBhvr additive="base">
                                        <p:cTn id="98" dur="4000"/>
                                        <p:tgtEl>
                                          <p:spTgt spid="29"/>
                                        </p:tgtEl>
                                        <p:attrNameLst>
                                          <p:attrName>ppt_x</p:attrName>
                                        </p:attrNameLst>
                                      </p:cBhvr>
                                      <p:tavLst>
                                        <p:tav tm="0">
                                          <p:val>
                                            <p:strVal val="ppt_x"/>
                                          </p:val>
                                        </p:tav>
                                        <p:tav tm="100000">
                                          <p:val>
                                            <p:strVal val="1+ppt_w/2"/>
                                          </p:val>
                                        </p:tav>
                                      </p:tavLst>
                                    </p:anim>
                                    <p:anim calcmode="lin" valueType="num">
                                      <p:cBhvr additive="base">
                                        <p:cTn id="99" dur="4000"/>
                                        <p:tgtEl>
                                          <p:spTgt spid="29"/>
                                        </p:tgtEl>
                                        <p:attrNameLst>
                                          <p:attrName>ppt_y</p:attrName>
                                        </p:attrNameLst>
                                      </p:cBhvr>
                                      <p:tavLst>
                                        <p:tav tm="0">
                                          <p:val>
                                            <p:strVal val="ppt_y"/>
                                          </p:val>
                                        </p:tav>
                                        <p:tav tm="100000">
                                          <p:val>
                                            <p:strVal val="ppt_y"/>
                                          </p:val>
                                        </p:tav>
                                      </p:tavLst>
                                    </p:anim>
                                    <p:set>
                                      <p:cBhvr>
                                        <p:cTn id="100" dur="1" fill="hold">
                                          <p:stCondLst>
                                            <p:cond delay="3999"/>
                                          </p:stCondLst>
                                        </p:cTn>
                                        <p:tgtEl>
                                          <p:spTgt spid="29"/>
                                        </p:tgtEl>
                                        <p:attrNameLst>
                                          <p:attrName>style.visibility</p:attrName>
                                        </p:attrNameLst>
                                      </p:cBhvr>
                                      <p:to>
                                        <p:strVal val="hidden"/>
                                      </p:to>
                                    </p:set>
                                  </p:childTnLst>
                                </p:cTn>
                              </p:par>
                              <p:par>
                                <p:cTn id="101" presetID="2" presetClass="entr" presetSubtype="8" fill="hold" nodeType="withEffect">
                                  <p:stCondLst>
                                    <p:cond delay="0"/>
                                  </p:stCondLst>
                                  <p:childTnLst>
                                    <p:set>
                                      <p:cBhvr>
                                        <p:cTn id="102" dur="1" fill="hold">
                                          <p:stCondLst>
                                            <p:cond delay="0"/>
                                          </p:stCondLst>
                                        </p:cTn>
                                        <p:tgtEl>
                                          <p:spTgt spid="16"/>
                                        </p:tgtEl>
                                        <p:attrNameLst>
                                          <p:attrName>style.visibility</p:attrName>
                                        </p:attrNameLst>
                                      </p:cBhvr>
                                      <p:to>
                                        <p:strVal val="visible"/>
                                      </p:to>
                                    </p:set>
                                    <p:anim calcmode="lin" valueType="num">
                                      <p:cBhvr additive="base">
                                        <p:cTn id="103" dur="4000" fill="hold"/>
                                        <p:tgtEl>
                                          <p:spTgt spid="16"/>
                                        </p:tgtEl>
                                        <p:attrNameLst>
                                          <p:attrName>ppt_x</p:attrName>
                                        </p:attrNameLst>
                                      </p:cBhvr>
                                      <p:tavLst>
                                        <p:tav tm="0">
                                          <p:val>
                                            <p:strVal val="0-#ppt_w/2"/>
                                          </p:val>
                                        </p:tav>
                                        <p:tav tm="100000">
                                          <p:val>
                                            <p:strVal val="#ppt_x"/>
                                          </p:val>
                                        </p:tav>
                                      </p:tavLst>
                                    </p:anim>
                                    <p:anim calcmode="lin" valueType="num">
                                      <p:cBhvr additive="base">
                                        <p:cTn id="104" dur="4000" fill="hold"/>
                                        <p:tgtEl>
                                          <p:spTgt spid="16"/>
                                        </p:tgtEl>
                                        <p:attrNameLst>
                                          <p:attrName>ppt_y</p:attrName>
                                        </p:attrNameLst>
                                      </p:cBhvr>
                                      <p:tavLst>
                                        <p:tav tm="0">
                                          <p:val>
                                            <p:strVal val="#ppt_y"/>
                                          </p:val>
                                        </p:tav>
                                        <p:tav tm="100000">
                                          <p:val>
                                            <p:strVal val="#ppt_y"/>
                                          </p:val>
                                        </p:tav>
                                      </p:tavLst>
                                    </p:anim>
                                  </p:childTnLst>
                                </p:cTn>
                              </p:par>
                              <p:par>
                                <p:cTn id="105" presetID="19" presetClass="entr" presetSubtype="10" fill="hold" nodeType="withEffect">
                                  <p:stCondLst>
                                    <p:cond delay="0"/>
                                  </p:stCondLst>
                                  <p:childTnLst>
                                    <p:set>
                                      <p:cBhvr>
                                        <p:cTn id="106" dur="1" fill="hold">
                                          <p:stCondLst>
                                            <p:cond delay="0"/>
                                          </p:stCondLst>
                                        </p:cTn>
                                        <p:tgtEl>
                                          <p:spTgt spid="16"/>
                                        </p:tgtEl>
                                        <p:attrNameLst>
                                          <p:attrName>style.visibility</p:attrName>
                                        </p:attrNameLst>
                                      </p:cBhvr>
                                      <p:to>
                                        <p:strVal val="visible"/>
                                      </p:to>
                                    </p:set>
                                    <p:anim calcmode="lin" valueType="num">
                                      <p:cBhvr>
                                        <p:cTn id="107" dur="5000" fill="hold"/>
                                        <p:tgtEl>
                                          <p:spTgt spid="16"/>
                                        </p:tgtEl>
                                        <p:attrNameLst>
                                          <p:attrName>ppt_w</p:attrName>
                                        </p:attrNameLst>
                                      </p:cBhvr>
                                      <p:tavLst>
                                        <p:tav tm="0" fmla="#ppt_w*sin(2.5*pi*$)">
                                          <p:val>
                                            <p:fltVal val="0"/>
                                          </p:val>
                                        </p:tav>
                                        <p:tav tm="100000">
                                          <p:val>
                                            <p:fltVal val="1"/>
                                          </p:val>
                                        </p:tav>
                                      </p:tavLst>
                                    </p:anim>
                                    <p:anim calcmode="lin" valueType="num">
                                      <p:cBhvr>
                                        <p:cTn id="108" dur="5000" fill="hold"/>
                                        <p:tgtEl>
                                          <p:spTgt spid="16"/>
                                        </p:tgtEl>
                                        <p:attrNameLst>
                                          <p:attrName>ppt_h</p:attrName>
                                        </p:attrNameLst>
                                      </p:cBhvr>
                                      <p:tavLst>
                                        <p:tav tm="0">
                                          <p:val>
                                            <p:strVal val="#ppt_h"/>
                                          </p:val>
                                        </p:tav>
                                        <p:tav tm="100000">
                                          <p:val>
                                            <p:strVal val="#ppt_h"/>
                                          </p:val>
                                        </p:tav>
                                      </p:tavLst>
                                    </p:anim>
                                  </p:childTnLst>
                                </p:cTn>
                              </p:par>
                              <p:par>
                                <p:cTn id="109" presetID="2" presetClass="exit" presetSubtype="8" fill="hold" nodeType="withEffect">
                                  <p:stCondLst>
                                    <p:cond delay="0"/>
                                  </p:stCondLst>
                                  <p:childTnLst>
                                    <p:anim calcmode="lin" valueType="num">
                                      <p:cBhvr additive="base">
                                        <p:cTn id="110" dur="4000"/>
                                        <p:tgtEl>
                                          <p:spTgt spid="16"/>
                                        </p:tgtEl>
                                        <p:attrNameLst>
                                          <p:attrName>ppt_x</p:attrName>
                                        </p:attrNameLst>
                                      </p:cBhvr>
                                      <p:tavLst>
                                        <p:tav tm="0">
                                          <p:val>
                                            <p:strVal val="ppt_x"/>
                                          </p:val>
                                        </p:tav>
                                        <p:tav tm="100000">
                                          <p:val>
                                            <p:strVal val="0-ppt_w/2"/>
                                          </p:val>
                                        </p:tav>
                                      </p:tavLst>
                                    </p:anim>
                                    <p:anim calcmode="lin" valueType="num">
                                      <p:cBhvr additive="base">
                                        <p:cTn id="111" dur="4000"/>
                                        <p:tgtEl>
                                          <p:spTgt spid="16"/>
                                        </p:tgtEl>
                                        <p:attrNameLst>
                                          <p:attrName>ppt_y</p:attrName>
                                        </p:attrNameLst>
                                      </p:cBhvr>
                                      <p:tavLst>
                                        <p:tav tm="0">
                                          <p:val>
                                            <p:strVal val="ppt_y"/>
                                          </p:val>
                                        </p:tav>
                                        <p:tav tm="100000">
                                          <p:val>
                                            <p:strVal val="ppt_y"/>
                                          </p:val>
                                        </p:tav>
                                      </p:tavLst>
                                    </p:anim>
                                    <p:set>
                                      <p:cBhvr>
                                        <p:cTn id="112" dur="1" fill="hold">
                                          <p:stCondLst>
                                            <p:cond delay="3999"/>
                                          </p:stCondLst>
                                        </p:cTn>
                                        <p:tgtEl>
                                          <p:spTgt spid="16"/>
                                        </p:tgtEl>
                                        <p:attrNameLst>
                                          <p:attrName>style.visibility</p:attrName>
                                        </p:attrNameLst>
                                      </p:cBhvr>
                                      <p:to>
                                        <p:strVal val="hidden"/>
                                      </p:to>
                                    </p:set>
                                  </p:childTnLst>
                                </p:cTn>
                              </p:par>
                              <p:par>
                                <p:cTn id="113" presetID="2" presetClass="entr" presetSubtype="8" fill="hold" nodeType="withEffect">
                                  <p:stCondLst>
                                    <p:cond delay="0"/>
                                  </p:stCondLst>
                                  <p:childTnLst>
                                    <p:set>
                                      <p:cBhvr>
                                        <p:cTn id="114" dur="1" fill="hold">
                                          <p:stCondLst>
                                            <p:cond delay="0"/>
                                          </p:stCondLst>
                                        </p:cTn>
                                        <p:tgtEl>
                                          <p:spTgt spid="42"/>
                                        </p:tgtEl>
                                        <p:attrNameLst>
                                          <p:attrName>style.visibility</p:attrName>
                                        </p:attrNameLst>
                                      </p:cBhvr>
                                      <p:to>
                                        <p:strVal val="visible"/>
                                      </p:to>
                                    </p:set>
                                    <p:anim calcmode="lin" valueType="num">
                                      <p:cBhvr additive="base">
                                        <p:cTn id="115" dur="4000" fill="hold"/>
                                        <p:tgtEl>
                                          <p:spTgt spid="42"/>
                                        </p:tgtEl>
                                        <p:attrNameLst>
                                          <p:attrName>ppt_x</p:attrName>
                                        </p:attrNameLst>
                                      </p:cBhvr>
                                      <p:tavLst>
                                        <p:tav tm="0">
                                          <p:val>
                                            <p:strVal val="0-#ppt_w/2"/>
                                          </p:val>
                                        </p:tav>
                                        <p:tav tm="100000">
                                          <p:val>
                                            <p:strVal val="#ppt_x"/>
                                          </p:val>
                                        </p:tav>
                                      </p:tavLst>
                                    </p:anim>
                                    <p:anim calcmode="lin" valueType="num">
                                      <p:cBhvr additive="base">
                                        <p:cTn id="116" dur="4000" fill="hold"/>
                                        <p:tgtEl>
                                          <p:spTgt spid="42"/>
                                        </p:tgtEl>
                                        <p:attrNameLst>
                                          <p:attrName>ppt_y</p:attrName>
                                        </p:attrNameLst>
                                      </p:cBhvr>
                                      <p:tavLst>
                                        <p:tav tm="0">
                                          <p:val>
                                            <p:strVal val="#ppt_y"/>
                                          </p:val>
                                        </p:tav>
                                        <p:tav tm="100000">
                                          <p:val>
                                            <p:strVal val="#ppt_y"/>
                                          </p:val>
                                        </p:tav>
                                      </p:tavLst>
                                    </p:anim>
                                  </p:childTnLst>
                                </p:cTn>
                              </p:par>
                              <p:par>
                                <p:cTn id="117" presetID="19" presetClass="entr" presetSubtype="10" fill="hold" nodeType="withEffect">
                                  <p:stCondLst>
                                    <p:cond delay="0"/>
                                  </p:stCondLst>
                                  <p:childTnLst>
                                    <p:set>
                                      <p:cBhvr>
                                        <p:cTn id="118" dur="1" fill="hold">
                                          <p:stCondLst>
                                            <p:cond delay="0"/>
                                          </p:stCondLst>
                                        </p:cTn>
                                        <p:tgtEl>
                                          <p:spTgt spid="42"/>
                                        </p:tgtEl>
                                        <p:attrNameLst>
                                          <p:attrName>style.visibility</p:attrName>
                                        </p:attrNameLst>
                                      </p:cBhvr>
                                      <p:to>
                                        <p:strVal val="visible"/>
                                      </p:to>
                                    </p:set>
                                    <p:anim calcmode="lin" valueType="num">
                                      <p:cBhvr>
                                        <p:cTn id="119" dur="5000" fill="hold"/>
                                        <p:tgtEl>
                                          <p:spTgt spid="42"/>
                                        </p:tgtEl>
                                        <p:attrNameLst>
                                          <p:attrName>ppt_w</p:attrName>
                                        </p:attrNameLst>
                                      </p:cBhvr>
                                      <p:tavLst>
                                        <p:tav tm="0" fmla="#ppt_w*sin(2.5*pi*$)">
                                          <p:val>
                                            <p:fltVal val="0"/>
                                          </p:val>
                                        </p:tav>
                                        <p:tav tm="100000">
                                          <p:val>
                                            <p:fltVal val="1"/>
                                          </p:val>
                                        </p:tav>
                                      </p:tavLst>
                                    </p:anim>
                                    <p:anim calcmode="lin" valueType="num">
                                      <p:cBhvr>
                                        <p:cTn id="120" dur="5000" fill="hold"/>
                                        <p:tgtEl>
                                          <p:spTgt spid="42"/>
                                        </p:tgtEl>
                                        <p:attrNameLst>
                                          <p:attrName>ppt_h</p:attrName>
                                        </p:attrNameLst>
                                      </p:cBhvr>
                                      <p:tavLst>
                                        <p:tav tm="0">
                                          <p:val>
                                            <p:strVal val="#ppt_h"/>
                                          </p:val>
                                        </p:tav>
                                        <p:tav tm="100000">
                                          <p:val>
                                            <p:strVal val="#ppt_h"/>
                                          </p:val>
                                        </p:tav>
                                      </p:tavLst>
                                    </p:anim>
                                  </p:childTnLst>
                                </p:cTn>
                              </p:par>
                              <p:par>
                                <p:cTn id="121" presetID="2" presetClass="exit" presetSubtype="8" fill="hold" nodeType="withEffect">
                                  <p:stCondLst>
                                    <p:cond delay="0"/>
                                  </p:stCondLst>
                                  <p:childTnLst>
                                    <p:anim calcmode="lin" valueType="num">
                                      <p:cBhvr additive="base">
                                        <p:cTn id="122" dur="4000"/>
                                        <p:tgtEl>
                                          <p:spTgt spid="42"/>
                                        </p:tgtEl>
                                        <p:attrNameLst>
                                          <p:attrName>ppt_x</p:attrName>
                                        </p:attrNameLst>
                                      </p:cBhvr>
                                      <p:tavLst>
                                        <p:tav tm="0">
                                          <p:val>
                                            <p:strVal val="ppt_x"/>
                                          </p:val>
                                        </p:tav>
                                        <p:tav tm="100000">
                                          <p:val>
                                            <p:strVal val="0-ppt_w/2"/>
                                          </p:val>
                                        </p:tav>
                                      </p:tavLst>
                                    </p:anim>
                                    <p:anim calcmode="lin" valueType="num">
                                      <p:cBhvr additive="base">
                                        <p:cTn id="123" dur="4000"/>
                                        <p:tgtEl>
                                          <p:spTgt spid="42"/>
                                        </p:tgtEl>
                                        <p:attrNameLst>
                                          <p:attrName>ppt_y</p:attrName>
                                        </p:attrNameLst>
                                      </p:cBhvr>
                                      <p:tavLst>
                                        <p:tav tm="0">
                                          <p:val>
                                            <p:strVal val="ppt_y"/>
                                          </p:val>
                                        </p:tav>
                                        <p:tav tm="100000">
                                          <p:val>
                                            <p:strVal val="ppt_y"/>
                                          </p:val>
                                        </p:tav>
                                      </p:tavLst>
                                    </p:anim>
                                    <p:set>
                                      <p:cBhvr>
                                        <p:cTn id="124" dur="1" fill="hold">
                                          <p:stCondLst>
                                            <p:cond delay="3999"/>
                                          </p:stCondLst>
                                        </p:cTn>
                                        <p:tgtEl>
                                          <p:spTgt spid="42"/>
                                        </p:tgtEl>
                                        <p:attrNameLst>
                                          <p:attrName>style.visibility</p:attrName>
                                        </p:attrNameLst>
                                      </p:cBhvr>
                                      <p:to>
                                        <p:strVal val="hidden"/>
                                      </p:to>
                                    </p:set>
                                  </p:childTnLst>
                                </p:cTn>
                              </p:par>
                              <p:par>
                                <p:cTn id="125" presetID="2" presetClass="entr" presetSubtype="8" fill="hold" nodeType="withEffect">
                                  <p:stCondLst>
                                    <p:cond delay="0"/>
                                  </p:stCondLst>
                                  <p:childTnLst>
                                    <p:set>
                                      <p:cBhvr>
                                        <p:cTn id="126" dur="1" fill="hold">
                                          <p:stCondLst>
                                            <p:cond delay="0"/>
                                          </p:stCondLst>
                                        </p:cTn>
                                        <p:tgtEl>
                                          <p:spTgt spid="43"/>
                                        </p:tgtEl>
                                        <p:attrNameLst>
                                          <p:attrName>style.visibility</p:attrName>
                                        </p:attrNameLst>
                                      </p:cBhvr>
                                      <p:to>
                                        <p:strVal val="visible"/>
                                      </p:to>
                                    </p:set>
                                    <p:anim calcmode="lin" valueType="num">
                                      <p:cBhvr additive="base">
                                        <p:cTn id="127" dur="4000" fill="hold"/>
                                        <p:tgtEl>
                                          <p:spTgt spid="43"/>
                                        </p:tgtEl>
                                        <p:attrNameLst>
                                          <p:attrName>ppt_x</p:attrName>
                                        </p:attrNameLst>
                                      </p:cBhvr>
                                      <p:tavLst>
                                        <p:tav tm="0">
                                          <p:val>
                                            <p:strVal val="0-#ppt_w/2"/>
                                          </p:val>
                                        </p:tav>
                                        <p:tav tm="100000">
                                          <p:val>
                                            <p:strVal val="#ppt_x"/>
                                          </p:val>
                                        </p:tav>
                                      </p:tavLst>
                                    </p:anim>
                                    <p:anim calcmode="lin" valueType="num">
                                      <p:cBhvr additive="base">
                                        <p:cTn id="128" dur="4000" fill="hold"/>
                                        <p:tgtEl>
                                          <p:spTgt spid="43"/>
                                        </p:tgtEl>
                                        <p:attrNameLst>
                                          <p:attrName>ppt_y</p:attrName>
                                        </p:attrNameLst>
                                      </p:cBhvr>
                                      <p:tavLst>
                                        <p:tav tm="0">
                                          <p:val>
                                            <p:strVal val="#ppt_y"/>
                                          </p:val>
                                        </p:tav>
                                        <p:tav tm="100000">
                                          <p:val>
                                            <p:strVal val="#ppt_y"/>
                                          </p:val>
                                        </p:tav>
                                      </p:tavLst>
                                    </p:anim>
                                  </p:childTnLst>
                                </p:cTn>
                              </p:par>
                              <p:par>
                                <p:cTn id="129" presetID="19" presetClass="entr" presetSubtype="10" fill="hold" nodeType="withEffect">
                                  <p:stCondLst>
                                    <p:cond delay="0"/>
                                  </p:stCondLst>
                                  <p:childTnLst>
                                    <p:set>
                                      <p:cBhvr>
                                        <p:cTn id="130" dur="1" fill="hold">
                                          <p:stCondLst>
                                            <p:cond delay="0"/>
                                          </p:stCondLst>
                                        </p:cTn>
                                        <p:tgtEl>
                                          <p:spTgt spid="43"/>
                                        </p:tgtEl>
                                        <p:attrNameLst>
                                          <p:attrName>style.visibility</p:attrName>
                                        </p:attrNameLst>
                                      </p:cBhvr>
                                      <p:to>
                                        <p:strVal val="visible"/>
                                      </p:to>
                                    </p:set>
                                    <p:anim calcmode="lin" valueType="num">
                                      <p:cBhvr>
                                        <p:cTn id="131" dur="5000" fill="hold"/>
                                        <p:tgtEl>
                                          <p:spTgt spid="43"/>
                                        </p:tgtEl>
                                        <p:attrNameLst>
                                          <p:attrName>ppt_w</p:attrName>
                                        </p:attrNameLst>
                                      </p:cBhvr>
                                      <p:tavLst>
                                        <p:tav tm="0" fmla="#ppt_w*sin(2.5*pi*$)">
                                          <p:val>
                                            <p:fltVal val="0"/>
                                          </p:val>
                                        </p:tav>
                                        <p:tav tm="100000">
                                          <p:val>
                                            <p:fltVal val="1"/>
                                          </p:val>
                                        </p:tav>
                                      </p:tavLst>
                                    </p:anim>
                                    <p:anim calcmode="lin" valueType="num">
                                      <p:cBhvr>
                                        <p:cTn id="132" dur="5000" fill="hold"/>
                                        <p:tgtEl>
                                          <p:spTgt spid="43"/>
                                        </p:tgtEl>
                                        <p:attrNameLst>
                                          <p:attrName>ppt_h</p:attrName>
                                        </p:attrNameLst>
                                      </p:cBhvr>
                                      <p:tavLst>
                                        <p:tav tm="0">
                                          <p:val>
                                            <p:strVal val="#ppt_h"/>
                                          </p:val>
                                        </p:tav>
                                        <p:tav tm="100000">
                                          <p:val>
                                            <p:strVal val="#ppt_h"/>
                                          </p:val>
                                        </p:tav>
                                      </p:tavLst>
                                    </p:anim>
                                  </p:childTnLst>
                                </p:cTn>
                              </p:par>
                              <p:par>
                                <p:cTn id="133" presetID="2" presetClass="exit" presetSubtype="8" fill="hold" nodeType="withEffect">
                                  <p:stCondLst>
                                    <p:cond delay="0"/>
                                  </p:stCondLst>
                                  <p:childTnLst>
                                    <p:anim calcmode="lin" valueType="num">
                                      <p:cBhvr additive="base">
                                        <p:cTn id="134" dur="4000"/>
                                        <p:tgtEl>
                                          <p:spTgt spid="43"/>
                                        </p:tgtEl>
                                        <p:attrNameLst>
                                          <p:attrName>ppt_x</p:attrName>
                                        </p:attrNameLst>
                                      </p:cBhvr>
                                      <p:tavLst>
                                        <p:tav tm="0">
                                          <p:val>
                                            <p:strVal val="ppt_x"/>
                                          </p:val>
                                        </p:tav>
                                        <p:tav tm="100000">
                                          <p:val>
                                            <p:strVal val="0-ppt_w/2"/>
                                          </p:val>
                                        </p:tav>
                                      </p:tavLst>
                                    </p:anim>
                                    <p:anim calcmode="lin" valueType="num">
                                      <p:cBhvr additive="base">
                                        <p:cTn id="135" dur="4000"/>
                                        <p:tgtEl>
                                          <p:spTgt spid="43"/>
                                        </p:tgtEl>
                                        <p:attrNameLst>
                                          <p:attrName>ppt_y</p:attrName>
                                        </p:attrNameLst>
                                      </p:cBhvr>
                                      <p:tavLst>
                                        <p:tav tm="0">
                                          <p:val>
                                            <p:strVal val="ppt_y"/>
                                          </p:val>
                                        </p:tav>
                                        <p:tav tm="100000">
                                          <p:val>
                                            <p:strVal val="ppt_y"/>
                                          </p:val>
                                        </p:tav>
                                      </p:tavLst>
                                    </p:anim>
                                    <p:set>
                                      <p:cBhvr>
                                        <p:cTn id="136" dur="1" fill="hold">
                                          <p:stCondLst>
                                            <p:cond delay="3999"/>
                                          </p:stCondLst>
                                        </p:cTn>
                                        <p:tgtEl>
                                          <p:spTgt spid="43"/>
                                        </p:tgtEl>
                                        <p:attrNameLst>
                                          <p:attrName>style.visibility</p:attrName>
                                        </p:attrNameLst>
                                      </p:cBhvr>
                                      <p:to>
                                        <p:strVal val="hidden"/>
                                      </p:to>
                                    </p:set>
                                  </p:childTnLst>
                                </p:cTn>
                              </p:par>
                              <p:par>
                                <p:cTn id="137" presetID="2" presetClass="entr" presetSubtype="8" fill="hold" nodeType="withEffect">
                                  <p:stCondLst>
                                    <p:cond delay="0"/>
                                  </p:stCondLst>
                                  <p:childTnLst>
                                    <p:set>
                                      <p:cBhvr>
                                        <p:cTn id="138" dur="1" fill="hold">
                                          <p:stCondLst>
                                            <p:cond delay="0"/>
                                          </p:stCondLst>
                                        </p:cTn>
                                        <p:tgtEl>
                                          <p:spTgt spid="44"/>
                                        </p:tgtEl>
                                        <p:attrNameLst>
                                          <p:attrName>style.visibility</p:attrName>
                                        </p:attrNameLst>
                                      </p:cBhvr>
                                      <p:to>
                                        <p:strVal val="visible"/>
                                      </p:to>
                                    </p:set>
                                    <p:anim calcmode="lin" valueType="num">
                                      <p:cBhvr additive="base">
                                        <p:cTn id="139" dur="4000" fill="hold"/>
                                        <p:tgtEl>
                                          <p:spTgt spid="44"/>
                                        </p:tgtEl>
                                        <p:attrNameLst>
                                          <p:attrName>ppt_x</p:attrName>
                                        </p:attrNameLst>
                                      </p:cBhvr>
                                      <p:tavLst>
                                        <p:tav tm="0">
                                          <p:val>
                                            <p:strVal val="0-#ppt_w/2"/>
                                          </p:val>
                                        </p:tav>
                                        <p:tav tm="100000">
                                          <p:val>
                                            <p:strVal val="#ppt_x"/>
                                          </p:val>
                                        </p:tav>
                                      </p:tavLst>
                                    </p:anim>
                                    <p:anim calcmode="lin" valueType="num">
                                      <p:cBhvr additive="base">
                                        <p:cTn id="140" dur="4000" fill="hold"/>
                                        <p:tgtEl>
                                          <p:spTgt spid="44"/>
                                        </p:tgtEl>
                                        <p:attrNameLst>
                                          <p:attrName>ppt_y</p:attrName>
                                        </p:attrNameLst>
                                      </p:cBhvr>
                                      <p:tavLst>
                                        <p:tav tm="0">
                                          <p:val>
                                            <p:strVal val="#ppt_y"/>
                                          </p:val>
                                        </p:tav>
                                        <p:tav tm="100000">
                                          <p:val>
                                            <p:strVal val="#ppt_y"/>
                                          </p:val>
                                        </p:tav>
                                      </p:tavLst>
                                    </p:anim>
                                  </p:childTnLst>
                                </p:cTn>
                              </p:par>
                              <p:par>
                                <p:cTn id="141" presetID="19" presetClass="entr" presetSubtype="10" fill="hold" nodeType="withEffect">
                                  <p:stCondLst>
                                    <p:cond delay="0"/>
                                  </p:stCondLst>
                                  <p:childTnLst>
                                    <p:set>
                                      <p:cBhvr>
                                        <p:cTn id="142" dur="1" fill="hold">
                                          <p:stCondLst>
                                            <p:cond delay="0"/>
                                          </p:stCondLst>
                                        </p:cTn>
                                        <p:tgtEl>
                                          <p:spTgt spid="44"/>
                                        </p:tgtEl>
                                        <p:attrNameLst>
                                          <p:attrName>style.visibility</p:attrName>
                                        </p:attrNameLst>
                                      </p:cBhvr>
                                      <p:to>
                                        <p:strVal val="visible"/>
                                      </p:to>
                                    </p:set>
                                    <p:anim calcmode="lin" valueType="num">
                                      <p:cBhvr>
                                        <p:cTn id="143" dur="5000" fill="hold"/>
                                        <p:tgtEl>
                                          <p:spTgt spid="44"/>
                                        </p:tgtEl>
                                        <p:attrNameLst>
                                          <p:attrName>ppt_w</p:attrName>
                                        </p:attrNameLst>
                                      </p:cBhvr>
                                      <p:tavLst>
                                        <p:tav tm="0" fmla="#ppt_w*sin(2.5*pi*$)">
                                          <p:val>
                                            <p:fltVal val="0"/>
                                          </p:val>
                                        </p:tav>
                                        <p:tav tm="100000">
                                          <p:val>
                                            <p:fltVal val="1"/>
                                          </p:val>
                                        </p:tav>
                                      </p:tavLst>
                                    </p:anim>
                                    <p:anim calcmode="lin" valueType="num">
                                      <p:cBhvr>
                                        <p:cTn id="144" dur="5000" fill="hold"/>
                                        <p:tgtEl>
                                          <p:spTgt spid="44"/>
                                        </p:tgtEl>
                                        <p:attrNameLst>
                                          <p:attrName>ppt_h</p:attrName>
                                        </p:attrNameLst>
                                      </p:cBhvr>
                                      <p:tavLst>
                                        <p:tav tm="0">
                                          <p:val>
                                            <p:strVal val="#ppt_h"/>
                                          </p:val>
                                        </p:tav>
                                        <p:tav tm="100000">
                                          <p:val>
                                            <p:strVal val="#ppt_h"/>
                                          </p:val>
                                        </p:tav>
                                      </p:tavLst>
                                    </p:anim>
                                  </p:childTnLst>
                                </p:cTn>
                              </p:par>
                              <p:par>
                                <p:cTn id="145" presetID="2" presetClass="exit" presetSubtype="8" fill="hold" nodeType="withEffect">
                                  <p:stCondLst>
                                    <p:cond delay="0"/>
                                  </p:stCondLst>
                                  <p:childTnLst>
                                    <p:anim calcmode="lin" valueType="num">
                                      <p:cBhvr additive="base">
                                        <p:cTn id="146" dur="4000"/>
                                        <p:tgtEl>
                                          <p:spTgt spid="44"/>
                                        </p:tgtEl>
                                        <p:attrNameLst>
                                          <p:attrName>ppt_x</p:attrName>
                                        </p:attrNameLst>
                                      </p:cBhvr>
                                      <p:tavLst>
                                        <p:tav tm="0">
                                          <p:val>
                                            <p:strVal val="ppt_x"/>
                                          </p:val>
                                        </p:tav>
                                        <p:tav tm="100000">
                                          <p:val>
                                            <p:strVal val="0-ppt_w/2"/>
                                          </p:val>
                                        </p:tav>
                                      </p:tavLst>
                                    </p:anim>
                                    <p:anim calcmode="lin" valueType="num">
                                      <p:cBhvr additive="base">
                                        <p:cTn id="147" dur="4000"/>
                                        <p:tgtEl>
                                          <p:spTgt spid="44"/>
                                        </p:tgtEl>
                                        <p:attrNameLst>
                                          <p:attrName>ppt_y</p:attrName>
                                        </p:attrNameLst>
                                      </p:cBhvr>
                                      <p:tavLst>
                                        <p:tav tm="0">
                                          <p:val>
                                            <p:strVal val="ppt_y"/>
                                          </p:val>
                                        </p:tav>
                                        <p:tav tm="100000">
                                          <p:val>
                                            <p:strVal val="ppt_y"/>
                                          </p:val>
                                        </p:tav>
                                      </p:tavLst>
                                    </p:anim>
                                    <p:set>
                                      <p:cBhvr>
                                        <p:cTn id="148" dur="1" fill="hold">
                                          <p:stCondLst>
                                            <p:cond delay="3999"/>
                                          </p:stCondLst>
                                        </p:cTn>
                                        <p:tgtEl>
                                          <p:spTgt spid="44"/>
                                        </p:tgtEl>
                                        <p:attrNameLst>
                                          <p:attrName>style.visibility</p:attrName>
                                        </p:attrNameLst>
                                      </p:cBhvr>
                                      <p:to>
                                        <p:strVal val="hidden"/>
                                      </p:to>
                                    </p:set>
                                  </p:childTnLst>
                                </p:cTn>
                              </p:par>
                              <p:par>
                                <p:cTn id="149" presetID="2" presetClass="entr" presetSubtype="8" fill="hold" nodeType="withEffect">
                                  <p:stCondLst>
                                    <p:cond delay="0"/>
                                  </p:stCondLst>
                                  <p:childTnLst>
                                    <p:set>
                                      <p:cBhvr>
                                        <p:cTn id="150" dur="1" fill="hold">
                                          <p:stCondLst>
                                            <p:cond delay="0"/>
                                          </p:stCondLst>
                                        </p:cTn>
                                        <p:tgtEl>
                                          <p:spTgt spid="45"/>
                                        </p:tgtEl>
                                        <p:attrNameLst>
                                          <p:attrName>style.visibility</p:attrName>
                                        </p:attrNameLst>
                                      </p:cBhvr>
                                      <p:to>
                                        <p:strVal val="visible"/>
                                      </p:to>
                                    </p:set>
                                    <p:anim calcmode="lin" valueType="num">
                                      <p:cBhvr additive="base">
                                        <p:cTn id="151" dur="4000" fill="hold"/>
                                        <p:tgtEl>
                                          <p:spTgt spid="45"/>
                                        </p:tgtEl>
                                        <p:attrNameLst>
                                          <p:attrName>ppt_x</p:attrName>
                                        </p:attrNameLst>
                                      </p:cBhvr>
                                      <p:tavLst>
                                        <p:tav tm="0">
                                          <p:val>
                                            <p:strVal val="0-#ppt_w/2"/>
                                          </p:val>
                                        </p:tav>
                                        <p:tav tm="100000">
                                          <p:val>
                                            <p:strVal val="#ppt_x"/>
                                          </p:val>
                                        </p:tav>
                                      </p:tavLst>
                                    </p:anim>
                                    <p:anim calcmode="lin" valueType="num">
                                      <p:cBhvr additive="base">
                                        <p:cTn id="152" dur="4000" fill="hold"/>
                                        <p:tgtEl>
                                          <p:spTgt spid="45"/>
                                        </p:tgtEl>
                                        <p:attrNameLst>
                                          <p:attrName>ppt_y</p:attrName>
                                        </p:attrNameLst>
                                      </p:cBhvr>
                                      <p:tavLst>
                                        <p:tav tm="0">
                                          <p:val>
                                            <p:strVal val="#ppt_y"/>
                                          </p:val>
                                        </p:tav>
                                        <p:tav tm="100000">
                                          <p:val>
                                            <p:strVal val="#ppt_y"/>
                                          </p:val>
                                        </p:tav>
                                      </p:tavLst>
                                    </p:anim>
                                  </p:childTnLst>
                                </p:cTn>
                              </p:par>
                              <p:par>
                                <p:cTn id="153" presetID="19" presetClass="entr" presetSubtype="10" fill="hold" nodeType="withEffect">
                                  <p:stCondLst>
                                    <p:cond delay="0"/>
                                  </p:stCondLst>
                                  <p:childTnLst>
                                    <p:set>
                                      <p:cBhvr>
                                        <p:cTn id="154" dur="1" fill="hold">
                                          <p:stCondLst>
                                            <p:cond delay="0"/>
                                          </p:stCondLst>
                                        </p:cTn>
                                        <p:tgtEl>
                                          <p:spTgt spid="45"/>
                                        </p:tgtEl>
                                        <p:attrNameLst>
                                          <p:attrName>style.visibility</p:attrName>
                                        </p:attrNameLst>
                                      </p:cBhvr>
                                      <p:to>
                                        <p:strVal val="visible"/>
                                      </p:to>
                                    </p:set>
                                    <p:anim calcmode="lin" valueType="num">
                                      <p:cBhvr>
                                        <p:cTn id="155" dur="5000" fill="hold"/>
                                        <p:tgtEl>
                                          <p:spTgt spid="45"/>
                                        </p:tgtEl>
                                        <p:attrNameLst>
                                          <p:attrName>ppt_w</p:attrName>
                                        </p:attrNameLst>
                                      </p:cBhvr>
                                      <p:tavLst>
                                        <p:tav tm="0" fmla="#ppt_w*sin(2.5*pi*$)">
                                          <p:val>
                                            <p:fltVal val="0"/>
                                          </p:val>
                                        </p:tav>
                                        <p:tav tm="100000">
                                          <p:val>
                                            <p:fltVal val="1"/>
                                          </p:val>
                                        </p:tav>
                                      </p:tavLst>
                                    </p:anim>
                                    <p:anim calcmode="lin" valueType="num">
                                      <p:cBhvr>
                                        <p:cTn id="156" dur="5000" fill="hold"/>
                                        <p:tgtEl>
                                          <p:spTgt spid="45"/>
                                        </p:tgtEl>
                                        <p:attrNameLst>
                                          <p:attrName>ppt_h</p:attrName>
                                        </p:attrNameLst>
                                      </p:cBhvr>
                                      <p:tavLst>
                                        <p:tav tm="0">
                                          <p:val>
                                            <p:strVal val="#ppt_h"/>
                                          </p:val>
                                        </p:tav>
                                        <p:tav tm="100000">
                                          <p:val>
                                            <p:strVal val="#ppt_h"/>
                                          </p:val>
                                        </p:tav>
                                      </p:tavLst>
                                    </p:anim>
                                  </p:childTnLst>
                                </p:cTn>
                              </p:par>
                              <p:par>
                                <p:cTn id="157" presetID="2" presetClass="exit" presetSubtype="8" fill="hold" nodeType="withEffect">
                                  <p:stCondLst>
                                    <p:cond delay="0"/>
                                  </p:stCondLst>
                                  <p:childTnLst>
                                    <p:anim calcmode="lin" valueType="num">
                                      <p:cBhvr additive="base">
                                        <p:cTn id="158" dur="4000"/>
                                        <p:tgtEl>
                                          <p:spTgt spid="45"/>
                                        </p:tgtEl>
                                        <p:attrNameLst>
                                          <p:attrName>ppt_x</p:attrName>
                                        </p:attrNameLst>
                                      </p:cBhvr>
                                      <p:tavLst>
                                        <p:tav tm="0">
                                          <p:val>
                                            <p:strVal val="ppt_x"/>
                                          </p:val>
                                        </p:tav>
                                        <p:tav tm="100000">
                                          <p:val>
                                            <p:strVal val="0-ppt_w/2"/>
                                          </p:val>
                                        </p:tav>
                                      </p:tavLst>
                                    </p:anim>
                                    <p:anim calcmode="lin" valueType="num">
                                      <p:cBhvr additive="base">
                                        <p:cTn id="159" dur="4000"/>
                                        <p:tgtEl>
                                          <p:spTgt spid="45"/>
                                        </p:tgtEl>
                                        <p:attrNameLst>
                                          <p:attrName>ppt_y</p:attrName>
                                        </p:attrNameLst>
                                      </p:cBhvr>
                                      <p:tavLst>
                                        <p:tav tm="0">
                                          <p:val>
                                            <p:strVal val="ppt_y"/>
                                          </p:val>
                                        </p:tav>
                                        <p:tav tm="100000">
                                          <p:val>
                                            <p:strVal val="ppt_y"/>
                                          </p:val>
                                        </p:tav>
                                      </p:tavLst>
                                    </p:anim>
                                    <p:set>
                                      <p:cBhvr>
                                        <p:cTn id="160" dur="1" fill="hold">
                                          <p:stCondLst>
                                            <p:cond delay="3999"/>
                                          </p:stCondLst>
                                        </p:cTn>
                                        <p:tgtEl>
                                          <p:spTgt spid="45"/>
                                        </p:tgtEl>
                                        <p:attrNameLst>
                                          <p:attrName>style.visibility</p:attrName>
                                        </p:attrNameLst>
                                      </p:cBhvr>
                                      <p:to>
                                        <p:strVal val="hidden"/>
                                      </p:to>
                                    </p:set>
                                  </p:childTnLst>
                                </p:cTn>
                              </p:par>
                              <p:par>
                                <p:cTn id="161" presetID="2" presetClass="entr" presetSubtype="8" fill="hold" nodeType="withEffect">
                                  <p:stCondLst>
                                    <p:cond delay="0"/>
                                  </p:stCondLst>
                                  <p:childTnLst>
                                    <p:set>
                                      <p:cBhvr>
                                        <p:cTn id="162" dur="1" fill="hold">
                                          <p:stCondLst>
                                            <p:cond delay="0"/>
                                          </p:stCondLst>
                                        </p:cTn>
                                        <p:tgtEl>
                                          <p:spTgt spid="19"/>
                                        </p:tgtEl>
                                        <p:attrNameLst>
                                          <p:attrName>style.visibility</p:attrName>
                                        </p:attrNameLst>
                                      </p:cBhvr>
                                      <p:to>
                                        <p:strVal val="visible"/>
                                      </p:to>
                                    </p:set>
                                    <p:anim calcmode="lin" valueType="num">
                                      <p:cBhvr additive="base">
                                        <p:cTn id="163" dur="4000" fill="hold"/>
                                        <p:tgtEl>
                                          <p:spTgt spid="19"/>
                                        </p:tgtEl>
                                        <p:attrNameLst>
                                          <p:attrName>ppt_x</p:attrName>
                                        </p:attrNameLst>
                                      </p:cBhvr>
                                      <p:tavLst>
                                        <p:tav tm="0">
                                          <p:val>
                                            <p:strVal val="0-#ppt_w/2"/>
                                          </p:val>
                                        </p:tav>
                                        <p:tav tm="100000">
                                          <p:val>
                                            <p:strVal val="#ppt_x"/>
                                          </p:val>
                                        </p:tav>
                                      </p:tavLst>
                                    </p:anim>
                                    <p:anim calcmode="lin" valueType="num">
                                      <p:cBhvr additive="base">
                                        <p:cTn id="164" dur="4000" fill="hold"/>
                                        <p:tgtEl>
                                          <p:spTgt spid="19"/>
                                        </p:tgtEl>
                                        <p:attrNameLst>
                                          <p:attrName>ppt_y</p:attrName>
                                        </p:attrNameLst>
                                      </p:cBhvr>
                                      <p:tavLst>
                                        <p:tav tm="0">
                                          <p:val>
                                            <p:strVal val="#ppt_y"/>
                                          </p:val>
                                        </p:tav>
                                        <p:tav tm="100000">
                                          <p:val>
                                            <p:strVal val="#ppt_y"/>
                                          </p:val>
                                        </p:tav>
                                      </p:tavLst>
                                    </p:anim>
                                  </p:childTnLst>
                                </p:cTn>
                              </p:par>
                              <p:par>
                                <p:cTn id="165" presetID="19" presetClass="entr" presetSubtype="10" fill="hold" nodeType="withEffect">
                                  <p:stCondLst>
                                    <p:cond delay="0"/>
                                  </p:stCondLst>
                                  <p:childTnLst>
                                    <p:set>
                                      <p:cBhvr>
                                        <p:cTn id="166" dur="1" fill="hold">
                                          <p:stCondLst>
                                            <p:cond delay="0"/>
                                          </p:stCondLst>
                                        </p:cTn>
                                        <p:tgtEl>
                                          <p:spTgt spid="19"/>
                                        </p:tgtEl>
                                        <p:attrNameLst>
                                          <p:attrName>style.visibility</p:attrName>
                                        </p:attrNameLst>
                                      </p:cBhvr>
                                      <p:to>
                                        <p:strVal val="visible"/>
                                      </p:to>
                                    </p:set>
                                    <p:anim calcmode="lin" valueType="num">
                                      <p:cBhvr>
                                        <p:cTn id="167" dur="5000" fill="hold"/>
                                        <p:tgtEl>
                                          <p:spTgt spid="19"/>
                                        </p:tgtEl>
                                        <p:attrNameLst>
                                          <p:attrName>ppt_w</p:attrName>
                                        </p:attrNameLst>
                                      </p:cBhvr>
                                      <p:tavLst>
                                        <p:tav tm="0" fmla="#ppt_w*sin(2.5*pi*$)">
                                          <p:val>
                                            <p:fltVal val="0"/>
                                          </p:val>
                                        </p:tav>
                                        <p:tav tm="100000">
                                          <p:val>
                                            <p:fltVal val="1"/>
                                          </p:val>
                                        </p:tav>
                                      </p:tavLst>
                                    </p:anim>
                                    <p:anim calcmode="lin" valueType="num">
                                      <p:cBhvr>
                                        <p:cTn id="168" dur="5000" fill="hold"/>
                                        <p:tgtEl>
                                          <p:spTgt spid="19"/>
                                        </p:tgtEl>
                                        <p:attrNameLst>
                                          <p:attrName>ppt_h</p:attrName>
                                        </p:attrNameLst>
                                      </p:cBhvr>
                                      <p:tavLst>
                                        <p:tav tm="0">
                                          <p:val>
                                            <p:strVal val="#ppt_h"/>
                                          </p:val>
                                        </p:tav>
                                        <p:tav tm="100000">
                                          <p:val>
                                            <p:strVal val="#ppt_h"/>
                                          </p:val>
                                        </p:tav>
                                      </p:tavLst>
                                    </p:anim>
                                  </p:childTnLst>
                                </p:cTn>
                              </p:par>
                              <p:par>
                                <p:cTn id="169" presetID="2" presetClass="exit" presetSubtype="8" fill="hold" nodeType="withEffect">
                                  <p:stCondLst>
                                    <p:cond delay="0"/>
                                  </p:stCondLst>
                                  <p:childTnLst>
                                    <p:anim calcmode="lin" valueType="num">
                                      <p:cBhvr additive="base">
                                        <p:cTn id="170" dur="4000"/>
                                        <p:tgtEl>
                                          <p:spTgt spid="19"/>
                                        </p:tgtEl>
                                        <p:attrNameLst>
                                          <p:attrName>ppt_x</p:attrName>
                                        </p:attrNameLst>
                                      </p:cBhvr>
                                      <p:tavLst>
                                        <p:tav tm="0">
                                          <p:val>
                                            <p:strVal val="ppt_x"/>
                                          </p:val>
                                        </p:tav>
                                        <p:tav tm="100000">
                                          <p:val>
                                            <p:strVal val="0-ppt_w/2"/>
                                          </p:val>
                                        </p:tav>
                                      </p:tavLst>
                                    </p:anim>
                                    <p:anim calcmode="lin" valueType="num">
                                      <p:cBhvr additive="base">
                                        <p:cTn id="171" dur="4000"/>
                                        <p:tgtEl>
                                          <p:spTgt spid="19"/>
                                        </p:tgtEl>
                                        <p:attrNameLst>
                                          <p:attrName>ppt_y</p:attrName>
                                        </p:attrNameLst>
                                      </p:cBhvr>
                                      <p:tavLst>
                                        <p:tav tm="0">
                                          <p:val>
                                            <p:strVal val="ppt_y"/>
                                          </p:val>
                                        </p:tav>
                                        <p:tav tm="100000">
                                          <p:val>
                                            <p:strVal val="ppt_y"/>
                                          </p:val>
                                        </p:tav>
                                      </p:tavLst>
                                    </p:anim>
                                    <p:set>
                                      <p:cBhvr>
                                        <p:cTn id="172" dur="1" fill="hold">
                                          <p:stCondLst>
                                            <p:cond delay="3999"/>
                                          </p:stCondLst>
                                        </p:cTn>
                                        <p:tgtEl>
                                          <p:spTgt spid="19"/>
                                        </p:tgtEl>
                                        <p:attrNameLst>
                                          <p:attrName>style.visibility</p:attrName>
                                        </p:attrNameLst>
                                      </p:cBhvr>
                                      <p:to>
                                        <p:strVal val="hidden"/>
                                      </p:to>
                                    </p:set>
                                  </p:childTnLst>
                                </p:cTn>
                              </p:par>
                              <p:par>
                                <p:cTn id="173" presetID="2" presetClass="entr" presetSubtype="8" fill="hold" nodeType="withEffect">
                                  <p:stCondLst>
                                    <p:cond delay="0"/>
                                  </p:stCondLst>
                                  <p:childTnLst>
                                    <p:set>
                                      <p:cBhvr>
                                        <p:cTn id="174" dur="1" fill="hold">
                                          <p:stCondLst>
                                            <p:cond delay="0"/>
                                          </p:stCondLst>
                                        </p:cTn>
                                        <p:tgtEl>
                                          <p:spTgt spid="18"/>
                                        </p:tgtEl>
                                        <p:attrNameLst>
                                          <p:attrName>style.visibility</p:attrName>
                                        </p:attrNameLst>
                                      </p:cBhvr>
                                      <p:to>
                                        <p:strVal val="visible"/>
                                      </p:to>
                                    </p:set>
                                    <p:anim calcmode="lin" valueType="num">
                                      <p:cBhvr additive="base">
                                        <p:cTn id="175" dur="4000" fill="hold"/>
                                        <p:tgtEl>
                                          <p:spTgt spid="18"/>
                                        </p:tgtEl>
                                        <p:attrNameLst>
                                          <p:attrName>ppt_x</p:attrName>
                                        </p:attrNameLst>
                                      </p:cBhvr>
                                      <p:tavLst>
                                        <p:tav tm="0">
                                          <p:val>
                                            <p:strVal val="0-#ppt_w/2"/>
                                          </p:val>
                                        </p:tav>
                                        <p:tav tm="100000">
                                          <p:val>
                                            <p:strVal val="#ppt_x"/>
                                          </p:val>
                                        </p:tav>
                                      </p:tavLst>
                                    </p:anim>
                                    <p:anim calcmode="lin" valueType="num">
                                      <p:cBhvr additive="base">
                                        <p:cTn id="176" dur="4000" fill="hold"/>
                                        <p:tgtEl>
                                          <p:spTgt spid="18"/>
                                        </p:tgtEl>
                                        <p:attrNameLst>
                                          <p:attrName>ppt_y</p:attrName>
                                        </p:attrNameLst>
                                      </p:cBhvr>
                                      <p:tavLst>
                                        <p:tav tm="0">
                                          <p:val>
                                            <p:strVal val="#ppt_y"/>
                                          </p:val>
                                        </p:tav>
                                        <p:tav tm="100000">
                                          <p:val>
                                            <p:strVal val="#ppt_y"/>
                                          </p:val>
                                        </p:tav>
                                      </p:tavLst>
                                    </p:anim>
                                  </p:childTnLst>
                                </p:cTn>
                              </p:par>
                              <p:par>
                                <p:cTn id="177" presetID="19" presetClass="entr" presetSubtype="10" fill="hold" nodeType="withEffect">
                                  <p:stCondLst>
                                    <p:cond delay="0"/>
                                  </p:stCondLst>
                                  <p:childTnLst>
                                    <p:set>
                                      <p:cBhvr>
                                        <p:cTn id="178" dur="1" fill="hold">
                                          <p:stCondLst>
                                            <p:cond delay="0"/>
                                          </p:stCondLst>
                                        </p:cTn>
                                        <p:tgtEl>
                                          <p:spTgt spid="18"/>
                                        </p:tgtEl>
                                        <p:attrNameLst>
                                          <p:attrName>style.visibility</p:attrName>
                                        </p:attrNameLst>
                                      </p:cBhvr>
                                      <p:to>
                                        <p:strVal val="visible"/>
                                      </p:to>
                                    </p:set>
                                    <p:anim calcmode="lin" valueType="num">
                                      <p:cBhvr>
                                        <p:cTn id="179" dur="5000" fill="hold"/>
                                        <p:tgtEl>
                                          <p:spTgt spid="18"/>
                                        </p:tgtEl>
                                        <p:attrNameLst>
                                          <p:attrName>ppt_w</p:attrName>
                                        </p:attrNameLst>
                                      </p:cBhvr>
                                      <p:tavLst>
                                        <p:tav tm="0" fmla="#ppt_w*sin(2.5*pi*$)">
                                          <p:val>
                                            <p:fltVal val="0"/>
                                          </p:val>
                                        </p:tav>
                                        <p:tav tm="100000">
                                          <p:val>
                                            <p:fltVal val="1"/>
                                          </p:val>
                                        </p:tav>
                                      </p:tavLst>
                                    </p:anim>
                                    <p:anim calcmode="lin" valueType="num">
                                      <p:cBhvr>
                                        <p:cTn id="180" dur="5000" fill="hold"/>
                                        <p:tgtEl>
                                          <p:spTgt spid="18"/>
                                        </p:tgtEl>
                                        <p:attrNameLst>
                                          <p:attrName>ppt_h</p:attrName>
                                        </p:attrNameLst>
                                      </p:cBhvr>
                                      <p:tavLst>
                                        <p:tav tm="0">
                                          <p:val>
                                            <p:strVal val="#ppt_h"/>
                                          </p:val>
                                        </p:tav>
                                        <p:tav tm="100000">
                                          <p:val>
                                            <p:strVal val="#ppt_h"/>
                                          </p:val>
                                        </p:tav>
                                      </p:tavLst>
                                    </p:anim>
                                  </p:childTnLst>
                                </p:cTn>
                              </p:par>
                              <p:par>
                                <p:cTn id="181" presetID="2" presetClass="exit" presetSubtype="8" fill="hold" nodeType="withEffect">
                                  <p:stCondLst>
                                    <p:cond delay="0"/>
                                  </p:stCondLst>
                                  <p:childTnLst>
                                    <p:anim calcmode="lin" valueType="num">
                                      <p:cBhvr additive="base">
                                        <p:cTn id="182" dur="4000"/>
                                        <p:tgtEl>
                                          <p:spTgt spid="18"/>
                                        </p:tgtEl>
                                        <p:attrNameLst>
                                          <p:attrName>ppt_x</p:attrName>
                                        </p:attrNameLst>
                                      </p:cBhvr>
                                      <p:tavLst>
                                        <p:tav tm="0">
                                          <p:val>
                                            <p:strVal val="ppt_x"/>
                                          </p:val>
                                        </p:tav>
                                        <p:tav tm="100000">
                                          <p:val>
                                            <p:strVal val="0-ppt_w/2"/>
                                          </p:val>
                                        </p:tav>
                                      </p:tavLst>
                                    </p:anim>
                                    <p:anim calcmode="lin" valueType="num">
                                      <p:cBhvr additive="base">
                                        <p:cTn id="183" dur="4000"/>
                                        <p:tgtEl>
                                          <p:spTgt spid="18"/>
                                        </p:tgtEl>
                                        <p:attrNameLst>
                                          <p:attrName>ppt_y</p:attrName>
                                        </p:attrNameLst>
                                      </p:cBhvr>
                                      <p:tavLst>
                                        <p:tav tm="0">
                                          <p:val>
                                            <p:strVal val="ppt_y"/>
                                          </p:val>
                                        </p:tav>
                                        <p:tav tm="100000">
                                          <p:val>
                                            <p:strVal val="ppt_y"/>
                                          </p:val>
                                        </p:tav>
                                      </p:tavLst>
                                    </p:anim>
                                    <p:set>
                                      <p:cBhvr>
                                        <p:cTn id="184" dur="1" fill="hold">
                                          <p:stCondLst>
                                            <p:cond delay="3999"/>
                                          </p:stCondLst>
                                        </p:cTn>
                                        <p:tgtEl>
                                          <p:spTgt spid="18"/>
                                        </p:tgtEl>
                                        <p:attrNameLst>
                                          <p:attrName>style.visibility</p:attrName>
                                        </p:attrNameLst>
                                      </p:cBhvr>
                                      <p:to>
                                        <p:strVal val="hidden"/>
                                      </p:to>
                                    </p:set>
                                  </p:childTnLst>
                                </p:cTn>
                              </p:par>
                              <p:par>
                                <p:cTn id="185" presetID="2" presetClass="entr" presetSubtype="8" fill="hold" nodeType="withEffect">
                                  <p:stCondLst>
                                    <p:cond delay="0"/>
                                  </p:stCondLst>
                                  <p:childTnLst>
                                    <p:set>
                                      <p:cBhvr>
                                        <p:cTn id="186" dur="1" fill="hold">
                                          <p:stCondLst>
                                            <p:cond delay="0"/>
                                          </p:stCondLst>
                                        </p:cTn>
                                        <p:tgtEl>
                                          <p:spTgt spid="17"/>
                                        </p:tgtEl>
                                        <p:attrNameLst>
                                          <p:attrName>style.visibility</p:attrName>
                                        </p:attrNameLst>
                                      </p:cBhvr>
                                      <p:to>
                                        <p:strVal val="visible"/>
                                      </p:to>
                                    </p:set>
                                    <p:anim calcmode="lin" valueType="num">
                                      <p:cBhvr additive="base">
                                        <p:cTn id="187" dur="4000" fill="hold"/>
                                        <p:tgtEl>
                                          <p:spTgt spid="17"/>
                                        </p:tgtEl>
                                        <p:attrNameLst>
                                          <p:attrName>ppt_x</p:attrName>
                                        </p:attrNameLst>
                                      </p:cBhvr>
                                      <p:tavLst>
                                        <p:tav tm="0">
                                          <p:val>
                                            <p:strVal val="0-#ppt_w/2"/>
                                          </p:val>
                                        </p:tav>
                                        <p:tav tm="100000">
                                          <p:val>
                                            <p:strVal val="#ppt_x"/>
                                          </p:val>
                                        </p:tav>
                                      </p:tavLst>
                                    </p:anim>
                                    <p:anim calcmode="lin" valueType="num">
                                      <p:cBhvr additive="base">
                                        <p:cTn id="188" dur="4000" fill="hold"/>
                                        <p:tgtEl>
                                          <p:spTgt spid="17"/>
                                        </p:tgtEl>
                                        <p:attrNameLst>
                                          <p:attrName>ppt_y</p:attrName>
                                        </p:attrNameLst>
                                      </p:cBhvr>
                                      <p:tavLst>
                                        <p:tav tm="0">
                                          <p:val>
                                            <p:strVal val="#ppt_y"/>
                                          </p:val>
                                        </p:tav>
                                        <p:tav tm="100000">
                                          <p:val>
                                            <p:strVal val="#ppt_y"/>
                                          </p:val>
                                        </p:tav>
                                      </p:tavLst>
                                    </p:anim>
                                  </p:childTnLst>
                                </p:cTn>
                              </p:par>
                              <p:par>
                                <p:cTn id="189" presetID="19" presetClass="entr" presetSubtype="10" fill="hold" nodeType="withEffect">
                                  <p:stCondLst>
                                    <p:cond delay="0"/>
                                  </p:stCondLst>
                                  <p:childTnLst>
                                    <p:set>
                                      <p:cBhvr>
                                        <p:cTn id="190" dur="1" fill="hold">
                                          <p:stCondLst>
                                            <p:cond delay="0"/>
                                          </p:stCondLst>
                                        </p:cTn>
                                        <p:tgtEl>
                                          <p:spTgt spid="17"/>
                                        </p:tgtEl>
                                        <p:attrNameLst>
                                          <p:attrName>style.visibility</p:attrName>
                                        </p:attrNameLst>
                                      </p:cBhvr>
                                      <p:to>
                                        <p:strVal val="visible"/>
                                      </p:to>
                                    </p:set>
                                    <p:anim calcmode="lin" valueType="num">
                                      <p:cBhvr>
                                        <p:cTn id="191" dur="5000" fill="hold"/>
                                        <p:tgtEl>
                                          <p:spTgt spid="17"/>
                                        </p:tgtEl>
                                        <p:attrNameLst>
                                          <p:attrName>ppt_w</p:attrName>
                                        </p:attrNameLst>
                                      </p:cBhvr>
                                      <p:tavLst>
                                        <p:tav tm="0" fmla="#ppt_w*sin(2.5*pi*$)">
                                          <p:val>
                                            <p:fltVal val="0"/>
                                          </p:val>
                                        </p:tav>
                                        <p:tav tm="100000">
                                          <p:val>
                                            <p:fltVal val="1"/>
                                          </p:val>
                                        </p:tav>
                                      </p:tavLst>
                                    </p:anim>
                                    <p:anim calcmode="lin" valueType="num">
                                      <p:cBhvr>
                                        <p:cTn id="192" dur="5000" fill="hold"/>
                                        <p:tgtEl>
                                          <p:spTgt spid="17"/>
                                        </p:tgtEl>
                                        <p:attrNameLst>
                                          <p:attrName>ppt_h</p:attrName>
                                        </p:attrNameLst>
                                      </p:cBhvr>
                                      <p:tavLst>
                                        <p:tav tm="0">
                                          <p:val>
                                            <p:strVal val="#ppt_h"/>
                                          </p:val>
                                        </p:tav>
                                        <p:tav tm="100000">
                                          <p:val>
                                            <p:strVal val="#ppt_h"/>
                                          </p:val>
                                        </p:tav>
                                      </p:tavLst>
                                    </p:anim>
                                  </p:childTnLst>
                                </p:cTn>
                              </p:par>
                              <p:par>
                                <p:cTn id="193" presetID="2" presetClass="exit" presetSubtype="8" fill="hold" nodeType="withEffect">
                                  <p:stCondLst>
                                    <p:cond delay="0"/>
                                  </p:stCondLst>
                                  <p:childTnLst>
                                    <p:anim calcmode="lin" valueType="num">
                                      <p:cBhvr additive="base">
                                        <p:cTn id="194" dur="4000"/>
                                        <p:tgtEl>
                                          <p:spTgt spid="17"/>
                                        </p:tgtEl>
                                        <p:attrNameLst>
                                          <p:attrName>ppt_x</p:attrName>
                                        </p:attrNameLst>
                                      </p:cBhvr>
                                      <p:tavLst>
                                        <p:tav tm="0">
                                          <p:val>
                                            <p:strVal val="ppt_x"/>
                                          </p:val>
                                        </p:tav>
                                        <p:tav tm="100000">
                                          <p:val>
                                            <p:strVal val="0-ppt_w/2"/>
                                          </p:val>
                                        </p:tav>
                                      </p:tavLst>
                                    </p:anim>
                                    <p:anim calcmode="lin" valueType="num">
                                      <p:cBhvr additive="base">
                                        <p:cTn id="195" dur="4000"/>
                                        <p:tgtEl>
                                          <p:spTgt spid="17"/>
                                        </p:tgtEl>
                                        <p:attrNameLst>
                                          <p:attrName>ppt_y</p:attrName>
                                        </p:attrNameLst>
                                      </p:cBhvr>
                                      <p:tavLst>
                                        <p:tav tm="0">
                                          <p:val>
                                            <p:strVal val="ppt_y"/>
                                          </p:val>
                                        </p:tav>
                                        <p:tav tm="100000">
                                          <p:val>
                                            <p:strVal val="ppt_y"/>
                                          </p:val>
                                        </p:tav>
                                      </p:tavLst>
                                    </p:anim>
                                    <p:set>
                                      <p:cBhvr>
                                        <p:cTn id="196" dur="1" fill="hold">
                                          <p:stCondLst>
                                            <p:cond delay="3999"/>
                                          </p:stCondLst>
                                        </p:cTn>
                                        <p:tgtEl>
                                          <p:spTgt spid="17"/>
                                        </p:tgtEl>
                                        <p:attrNameLst>
                                          <p:attrName>style.visibility</p:attrName>
                                        </p:attrNameLst>
                                      </p:cBhvr>
                                      <p:to>
                                        <p:strVal val="hidden"/>
                                      </p:to>
                                    </p:set>
                                  </p:childTnLst>
                                </p:cTn>
                              </p:par>
                              <p:par>
                                <p:cTn id="197" presetID="23" presetClass="entr" presetSubtype="272" fill="hold" nodeType="withEffect">
                                  <p:stCondLst>
                                    <p:cond delay="500"/>
                                  </p:stCondLst>
                                  <p:childTnLst>
                                    <p:set>
                                      <p:cBhvr>
                                        <p:cTn id="198" dur="1" fill="hold">
                                          <p:stCondLst>
                                            <p:cond delay="0"/>
                                          </p:stCondLst>
                                        </p:cTn>
                                        <p:tgtEl>
                                          <p:spTgt spid="54"/>
                                        </p:tgtEl>
                                        <p:attrNameLst>
                                          <p:attrName>style.visibility</p:attrName>
                                        </p:attrNameLst>
                                      </p:cBhvr>
                                      <p:to>
                                        <p:strVal val="visible"/>
                                      </p:to>
                                    </p:set>
                                    <p:anim calcmode="lin" valueType="num">
                                      <p:cBhvr>
                                        <p:cTn id="199" dur="3250" fill="hold"/>
                                        <p:tgtEl>
                                          <p:spTgt spid="54"/>
                                        </p:tgtEl>
                                        <p:attrNameLst>
                                          <p:attrName>ppt_w</p:attrName>
                                        </p:attrNameLst>
                                      </p:cBhvr>
                                      <p:tavLst>
                                        <p:tav tm="0">
                                          <p:val>
                                            <p:strVal val="2/3*#ppt_w"/>
                                          </p:val>
                                        </p:tav>
                                        <p:tav tm="100000">
                                          <p:val>
                                            <p:strVal val="#ppt_w"/>
                                          </p:val>
                                        </p:tav>
                                      </p:tavLst>
                                    </p:anim>
                                    <p:anim calcmode="lin" valueType="num">
                                      <p:cBhvr>
                                        <p:cTn id="200" dur="3250" fill="hold"/>
                                        <p:tgtEl>
                                          <p:spTgt spid="54"/>
                                        </p:tgtEl>
                                        <p:attrNameLst>
                                          <p:attrName>ppt_h</p:attrName>
                                        </p:attrNameLst>
                                      </p:cBhvr>
                                      <p:tavLst>
                                        <p:tav tm="0">
                                          <p:val>
                                            <p:strVal val="2/3*#ppt_h"/>
                                          </p:val>
                                        </p:tav>
                                        <p:tav tm="100000">
                                          <p:val>
                                            <p:strVal val="#ppt_h"/>
                                          </p:val>
                                        </p:tav>
                                      </p:tavLst>
                                    </p:anim>
                                  </p:childTnLst>
                                </p:cTn>
                              </p:par>
                              <p:par>
                                <p:cTn id="201" presetID="16" presetClass="entr" presetSubtype="37" fill="hold" nodeType="withEffect">
                                  <p:stCondLst>
                                    <p:cond delay="500"/>
                                  </p:stCondLst>
                                  <p:childTnLst>
                                    <p:set>
                                      <p:cBhvr>
                                        <p:cTn id="202" dur="1" fill="hold">
                                          <p:stCondLst>
                                            <p:cond delay="0"/>
                                          </p:stCondLst>
                                        </p:cTn>
                                        <p:tgtEl>
                                          <p:spTgt spid="54"/>
                                        </p:tgtEl>
                                        <p:attrNameLst>
                                          <p:attrName>style.visibility</p:attrName>
                                        </p:attrNameLst>
                                      </p:cBhvr>
                                      <p:to>
                                        <p:strVal val="visible"/>
                                      </p:to>
                                    </p:set>
                                    <p:animEffect transition="in" filter="barn(outVertical)">
                                      <p:cBhvr>
                                        <p:cTn id="203" dur="3250"/>
                                        <p:tgtEl>
                                          <p:spTgt spid="54"/>
                                        </p:tgtEl>
                                      </p:cBhvr>
                                    </p:animEffect>
                                  </p:childTnLst>
                                </p:cTn>
                              </p:par>
                              <p:par>
                                <p:cTn id="204" presetID="9" presetClass="emph" presetSubtype="0" grpId="0" nodeType="withEffect">
                                  <p:stCondLst>
                                    <p:cond delay="0"/>
                                  </p:stCondLst>
                                  <p:childTnLst>
                                    <p:set>
                                      <p:cBhvr rctx="PPT">
                                        <p:cTn id="205" dur="indefinite"/>
                                        <p:tgtEl>
                                          <p:spTgt spid="55"/>
                                        </p:tgtEl>
                                        <p:attrNameLst>
                                          <p:attrName>style.opacity</p:attrName>
                                        </p:attrNameLst>
                                      </p:cBhvr>
                                      <p:to>
                                        <p:strVal val="0"/>
                                      </p:to>
                                    </p:set>
                                    <p:animEffect filter="image" prLst="opacity: 0">
                                      <p:cBhvr rctx="IE">
                                        <p:cTn id="206" dur="indefinite"/>
                                        <p:tgtEl>
                                          <p:spTgt spid="55"/>
                                        </p:tgtEl>
                                      </p:cBhvr>
                                    </p:animEffect>
                                  </p:childTnLst>
                                </p:cTn>
                              </p:par>
                              <p:par>
                                <p:cTn id="207" presetID="23" presetClass="entr" presetSubtype="16" fill="hold" grpId="0" nodeType="withEffect">
                                  <p:stCondLst>
                                    <p:cond delay="2500"/>
                                  </p:stCondLst>
                                  <p:childTnLst>
                                    <p:set>
                                      <p:cBhvr>
                                        <p:cTn id="208" dur="1" fill="hold">
                                          <p:stCondLst>
                                            <p:cond delay="0"/>
                                          </p:stCondLst>
                                        </p:cTn>
                                        <p:tgtEl>
                                          <p:spTgt spid="56"/>
                                        </p:tgtEl>
                                        <p:attrNameLst>
                                          <p:attrName>style.visibility</p:attrName>
                                        </p:attrNameLst>
                                      </p:cBhvr>
                                      <p:to>
                                        <p:strVal val="visible"/>
                                      </p:to>
                                    </p:set>
                                    <p:anim calcmode="lin" valueType="num">
                                      <p:cBhvr>
                                        <p:cTn id="209" dur="1500" fill="hold"/>
                                        <p:tgtEl>
                                          <p:spTgt spid="56"/>
                                        </p:tgtEl>
                                        <p:attrNameLst>
                                          <p:attrName>ppt_w</p:attrName>
                                        </p:attrNameLst>
                                      </p:cBhvr>
                                      <p:tavLst>
                                        <p:tav tm="0">
                                          <p:val>
                                            <p:fltVal val="0"/>
                                          </p:val>
                                        </p:tav>
                                        <p:tav tm="100000">
                                          <p:val>
                                            <p:strVal val="#ppt_w"/>
                                          </p:val>
                                        </p:tav>
                                      </p:tavLst>
                                    </p:anim>
                                    <p:anim calcmode="lin" valueType="num">
                                      <p:cBhvr>
                                        <p:cTn id="210" dur="1500" fill="hold"/>
                                        <p:tgtEl>
                                          <p:spTgt spid="56"/>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6" grpId="0"/>
      <p:bldP spid="55" grpId="0" animBg="1"/>
    </p:bld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15 Rectángulo"/>
          <p:cNvSpPr/>
          <p:nvPr/>
        </p:nvSpPr>
        <p:spPr>
          <a:xfrm>
            <a:off x="9839" y="6524"/>
            <a:ext cx="9134161" cy="5143500"/>
          </a:xfrm>
          <a:prstGeom prst="rect">
            <a:avLst/>
          </a:prstGeom>
          <a:gradFill>
            <a:gsLst>
              <a:gs pos="2000">
                <a:schemeClr val="tx1"/>
              </a:gs>
              <a:gs pos="10000">
                <a:schemeClr val="bg1"/>
              </a:gs>
              <a:gs pos="93000">
                <a:schemeClr val="bg1"/>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17" name="16 Imagen" descr="Diapositiva62"/>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14014"/>
            <a:ext cx="9144000" cy="5157514"/>
          </a:xfrm>
          <a:prstGeom prst="rect">
            <a:avLst/>
          </a:prstGeom>
          <a:noFill/>
          <a:ln>
            <a:noFill/>
          </a:ln>
        </p:spPr>
      </p:pic>
      <p:grpSp>
        <p:nvGrpSpPr>
          <p:cNvPr id="4" name="3 Grupo"/>
          <p:cNvGrpSpPr/>
          <p:nvPr/>
        </p:nvGrpSpPr>
        <p:grpSpPr>
          <a:xfrm>
            <a:off x="2699792" y="699542"/>
            <a:ext cx="3744416" cy="3672408"/>
            <a:chOff x="2699792" y="699542"/>
            <a:chExt cx="3744416" cy="3672408"/>
          </a:xfrm>
          <a:scene3d>
            <a:camera prst="orthographicFront"/>
            <a:lightRig rig="threePt" dir="t"/>
          </a:scene3d>
        </p:grpSpPr>
        <p:sp>
          <p:nvSpPr>
            <p:cNvPr id="5" name="4 Estrella de 12 puntas"/>
            <p:cNvSpPr/>
            <p:nvPr/>
          </p:nvSpPr>
          <p:spPr>
            <a:xfrm>
              <a:off x="2699792" y="699542"/>
              <a:ext cx="3744416" cy="3672408"/>
            </a:xfrm>
            <a:prstGeom prst="star12">
              <a:avLst>
                <a:gd name="adj" fmla="val 44986"/>
              </a:avLst>
            </a:prstGeom>
            <a:noFill/>
            <a:ln w="19050">
              <a:gradFill>
                <a:gsLst>
                  <a:gs pos="0">
                    <a:schemeClr val="tx1"/>
                  </a:gs>
                  <a:gs pos="50000">
                    <a:schemeClr val="tx1"/>
                  </a:gs>
                  <a:gs pos="100000">
                    <a:schemeClr val="accent6">
                      <a:lumMod val="20000"/>
                      <a:lumOff val="80000"/>
                    </a:schemeClr>
                  </a:gs>
                </a:gsLst>
                <a:lin ang="5400000" scaled="0"/>
              </a:gradFill>
            </a:ln>
            <a:sp3d prstMaterial="powder">
              <a:bevelT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Estrella de 12 puntas"/>
            <p:cNvSpPr/>
            <p:nvPr/>
          </p:nvSpPr>
          <p:spPr>
            <a:xfrm>
              <a:off x="3131840" y="1131590"/>
              <a:ext cx="2880320" cy="2880320"/>
            </a:xfrm>
            <a:prstGeom prst="star12">
              <a:avLst>
                <a:gd name="adj" fmla="val 44986"/>
              </a:avLst>
            </a:prstGeom>
            <a:noFill/>
            <a:ln w="19050">
              <a:gradFill>
                <a:gsLst>
                  <a:gs pos="0">
                    <a:schemeClr val="tx1"/>
                  </a:gs>
                  <a:gs pos="50000">
                    <a:schemeClr val="tx1"/>
                  </a:gs>
                  <a:gs pos="100000">
                    <a:schemeClr val="accent6">
                      <a:lumMod val="20000"/>
                      <a:lumOff val="80000"/>
                    </a:schemeClr>
                  </a:gs>
                </a:gsLst>
                <a:lin ang="5400000" scaled="0"/>
              </a:gradFill>
            </a:ln>
            <a:sp3d prstMaterial="powder">
              <a:bevelT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Estrella de 12 puntas"/>
            <p:cNvSpPr/>
            <p:nvPr/>
          </p:nvSpPr>
          <p:spPr>
            <a:xfrm>
              <a:off x="3491880" y="1563638"/>
              <a:ext cx="2160240" cy="2016224"/>
            </a:xfrm>
            <a:prstGeom prst="star12">
              <a:avLst>
                <a:gd name="adj" fmla="val 44986"/>
              </a:avLst>
            </a:prstGeom>
            <a:noFill/>
            <a:ln w="19050">
              <a:gradFill>
                <a:gsLst>
                  <a:gs pos="0">
                    <a:schemeClr val="tx1"/>
                  </a:gs>
                  <a:gs pos="50000">
                    <a:schemeClr val="tx1"/>
                  </a:gs>
                  <a:gs pos="100000">
                    <a:schemeClr val="accent6">
                      <a:lumMod val="20000"/>
                      <a:lumOff val="80000"/>
                    </a:schemeClr>
                  </a:gs>
                </a:gsLst>
                <a:lin ang="5400000" scaled="0"/>
              </a:gradFill>
            </a:ln>
            <a:sp3d prstMaterial="powder">
              <a:bevelT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8" name="7 Grupo"/>
          <p:cNvGrpSpPr/>
          <p:nvPr/>
        </p:nvGrpSpPr>
        <p:grpSpPr>
          <a:xfrm>
            <a:off x="2700000" y="720000"/>
            <a:ext cx="3744416" cy="3672408"/>
            <a:chOff x="2699792" y="699542"/>
            <a:chExt cx="3744416" cy="3672408"/>
          </a:xfrm>
          <a:scene3d>
            <a:camera prst="orthographicFront"/>
            <a:lightRig rig="threePt" dir="t"/>
          </a:scene3d>
        </p:grpSpPr>
        <p:sp>
          <p:nvSpPr>
            <p:cNvPr id="9" name="8 Estrella de 12 puntas"/>
            <p:cNvSpPr/>
            <p:nvPr/>
          </p:nvSpPr>
          <p:spPr>
            <a:xfrm>
              <a:off x="2699792" y="699542"/>
              <a:ext cx="3744416" cy="3672408"/>
            </a:xfrm>
            <a:prstGeom prst="star12">
              <a:avLst>
                <a:gd name="adj" fmla="val 44986"/>
              </a:avLst>
            </a:prstGeom>
            <a:noFill/>
            <a:ln w="19050">
              <a:gradFill>
                <a:gsLst>
                  <a:gs pos="0">
                    <a:schemeClr val="tx1"/>
                  </a:gs>
                  <a:gs pos="50000">
                    <a:schemeClr val="tx1"/>
                  </a:gs>
                  <a:gs pos="100000">
                    <a:schemeClr val="accent6">
                      <a:lumMod val="20000"/>
                      <a:lumOff val="80000"/>
                    </a:schemeClr>
                  </a:gs>
                </a:gsLst>
                <a:lin ang="5400000" scaled="0"/>
              </a:gradFill>
            </a:ln>
            <a:sp3d prstMaterial="powder">
              <a:bevelT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Estrella de 12 puntas"/>
            <p:cNvSpPr/>
            <p:nvPr/>
          </p:nvSpPr>
          <p:spPr>
            <a:xfrm>
              <a:off x="3131840" y="1131590"/>
              <a:ext cx="2880320" cy="2880320"/>
            </a:xfrm>
            <a:prstGeom prst="star12">
              <a:avLst>
                <a:gd name="adj" fmla="val 44986"/>
              </a:avLst>
            </a:prstGeom>
            <a:noFill/>
            <a:ln w="19050">
              <a:gradFill>
                <a:gsLst>
                  <a:gs pos="0">
                    <a:schemeClr val="tx1"/>
                  </a:gs>
                  <a:gs pos="50000">
                    <a:schemeClr val="tx1"/>
                  </a:gs>
                  <a:gs pos="100000">
                    <a:schemeClr val="accent6">
                      <a:lumMod val="20000"/>
                      <a:lumOff val="80000"/>
                    </a:schemeClr>
                  </a:gs>
                </a:gsLst>
                <a:lin ang="5400000" scaled="0"/>
              </a:gradFill>
            </a:ln>
            <a:sp3d prstMaterial="powder">
              <a:bevelT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Estrella de 12 puntas"/>
            <p:cNvSpPr/>
            <p:nvPr/>
          </p:nvSpPr>
          <p:spPr>
            <a:xfrm>
              <a:off x="3491880" y="1563638"/>
              <a:ext cx="2160240" cy="2016224"/>
            </a:xfrm>
            <a:prstGeom prst="star12">
              <a:avLst>
                <a:gd name="adj" fmla="val 44986"/>
              </a:avLst>
            </a:prstGeom>
            <a:noFill/>
            <a:ln w="19050">
              <a:gradFill>
                <a:gsLst>
                  <a:gs pos="0">
                    <a:schemeClr val="tx1"/>
                  </a:gs>
                  <a:gs pos="50000">
                    <a:schemeClr val="tx1"/>
                  </a:gs>
                  <a:gs pos="100000">
                    <a:schemeClr val="accent6">
                      <a:lumMod val="20000"/>
                      <a:lumOff val="80000"/>
                    </a:schemeClr>
                  </a:gs>
                </a:gsLst>
                <a:lin ang="5400000" scaled="0"/>
              </a:gradFill>
            </a:ln>
            <a:sp3d prstMaterial="powder">
              <a:bevelT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12" name="11 Grupo"/>
          <p:cNvGrpSpPr/>
          <p:nvPr/>
        </p:nvGrpSpPr>
        <p:grpSpPr>
          <a:xfrm rot="16200000">
            <a:off x="2700000" y="699542"/>
            <a:ext cx="3744416" cy="3672408"/>
            <a:chOff x="2699792" y="699542"/>
            <a:chExt cx="3744416" cy="3672408"/>
          </a:xfrm>
          <a:scene3d>
            <a:camera prst="orthographicFront"/>
            <a:lightRig rig="threePt" dir="t"/>
          </a:scene3d>
        </p:grpSpPr>
        <p:sp>
          <p:nvSpPr>
            <p:cNvPr id="13" name="12 Estrella de 12 puntas"/>
            <p:cNvSpPr/>
            <p:nvPr/>
          </p:nvSpPr>
          <p:spPr>
            <a:xfrm>
              <a:off x="2699792" y="699542"/>
              <a:ext cx="3744416" cy="3672408"/>
            </a:xfrm>
            <a:prstGeom prst="star12">
              <a:avLst>
                <a:gd name="adj" fmla="val 44986"/>
              </a:avLst>
            </a:prstGeom>
            <a:noFill/>
            <a:ln w="19050">
              <a:gradFill>
                <a:gsLst>
                  <a:gs pos="0">
                    <a:schemeClr val="tx1"/>
                  </a:gs>
                  <a:gs pos="50000">
                    <a:schemeClr val="tx1"/>
                  </a:gs>
                  <a:gs pos="100000">
                    <a:schemeClr val="accent6">
                      <a:lumMod val="20000"/>
                      <a:lumOff val="80000"/>
                    </a:schemeClr>
                  </a:gs>
                </a:gsLst>
                <a:lin ang="5400000" scaled="0"/>
              </a:gradFill>
            </a:ln>
            <a:sp3d prstMaterial="powder">
              <a:bevelT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Estrella de 12 puntas"/>
            <p:cNvSpPr/>
            <p:nvPr/>
          </p:nvSpPr>
          <p:spPr>
            <a:xfrm>
              <a:off x="3131840" y="1131590"/>
              <a:ext cx="2880320" cy="2880320"/>
            </a:xfrm>
            <a:prstGeom prst="star12">
              <a:avLst>
                <a:gd name="adj" fmla="val 44986"/>
              </a:avLst>
            </a:prstGeom>
            <a:noFill/>
            <a:ln w="19050">
              <a:gradFill>
                <a:gsLst>
                  <a:gs pos="0">
                    <a:schemeClr val="tx1"/>
                  </a:gs>
                  <a:gs pos="50000">
                    <a:schemeClr val="tx1"/>
                  </a:gs>
                  <a:gs pos="100000">
                    <a:schemeClr val="accent6">
                      <a:lumMod val="20000"/>
                      <a:lumOff val="80000"/>
                    </a:schemeClr>
                  </a:gs>
                </a:gsLst>
                <a:lin ang="5400000" scaled="0"/>
              </a:gradFill>
            </a:ln>
            <a:sp3d prstMaterial="powder">
              <a:bevelT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Estrella de 12 puntas"/>
            <p:cNvSpPr/>
            <p:nvPr/>
          </p:nvSpPr>
          <p:spPr>
            <a:xfrm>
              <a:off x="3491880" y="1563638"/>
              <a:ext cx="2160240" cy="2016224"/>
            </a:xfrm>
            <a:prstGeom prst="star12">
              <a:avLst>
                <a:gd name="adj" fmla="val 44986"/>
              </a:avLst>
            </a:prstGeom>
            <a:noFill/>
            <a:ln w="19050">
              <a:gradFill>
                <a:gsLst>
                  <a:gs pos="0">
                    <a:schemeClr val="tx1"/>
                  </a:gs>
                  <a:gs pos="50000">
                    <a:schemeClr val="tx1"/>
                  </a:gs>
                  <a:gs pos="100000">
                    <a:schemeClr val="accent6">
                      <a:lumMod val="20000"/>
                      <a:lumOff val="80000"/>
                    </a:schemeClr>
                  </a:gs>
                </a:gsLst>
                <a:lin ang="5400000" scaled="0"/>
              </a:gradFill>
            </a:ln>
            <a:sp3d prstMaterial="powder">
              <a:bevelT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pic>
        <p:nvPicPr>
          <p:cNvPr id="19"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l="34369" t="28134" r="30364" b="23419"/>
          <a:stretch/>
        </p:blipFill>
        <p:spPr bwMode="auto">
          <a:xfrm>
            <a:off x="2051720" y="195486"/>
            <a:ext cx="2171700" cy="1485900"/>
          </a:xfrm>
          <a:prstGeom prst="rect">
            <a:avLst/>
          </a:prstGeom>
          <a:noFill/>
          <a:ln>
            <a:noFill/>
          </a:ln>
          <a:effectLst>
            <a:softEdge rad="127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50"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912923" y="4587973"/>
            <a:ext cx="2219674" cy="55529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8" name="17 Rectángulo"/>
          <p:cNvSpPr/>
          <p:nvPr/>
        </p:nvSpPr>
        <p:spPr>
          <a:xfrm>
            <a:off x="13356" y="-18215"/>
            <a:ext cx="9252520" cy="5143500"/>
          </a:xfrm>
          <a:prstGeom prst="rect">
            <a:avLst/>
          </a:prstGeom>
          <a:gradFill flip="none" rotWithShape="1">
            <a:gsLst>
              <a:gs pos="0">
                <a:srgbClr val="CCCCFF">
                  <a:lumMod val="48000"/>
                  <a:lumOff val="52000"/>
                </a:srgbClr>
              </a:gs>
              <a:gs pos="77000">
                <a:srgbClr val="A278FF"/>
              </a:gs>
              <a:gs pos="28000">
                <a:srgbClr val="9966FF">
                  <a:lumMod val="99000"/>
                  <a:lumOff val="1000"/>
                </a:srgbClr>
              </a:gs>
              <a:gs pos="100000">
                <a:srgbClr val="CCB3FF"/>
              </a:gs>
              <a:gs pos="53000">
                <a:srgbClr val="CC99FF">
                  <a:lumMod val="73000"/>
                  <a:lumOff val="27000"/>
                </a:srgbClr>
              </a:gs>
              <a:gs pos="100000">
                <a:srgbClr val="CCCCFF">
                  <a:lumMod val="71000"/>
                  <a:lumOff val="29000"/>
                </a:srgb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40110864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8"/>
                                        </p:tgtEl>
                                        <p:attrNameLst>
                                          <p:attrName>style.opacity</p:attrName>
                                        </p:attrNameLst>
                                      </p:cBhvr>
                                      <p:to>
                                        <p:strVal val="0"/>
                                      </p:to>
                                    </p:set>
                                    <p:animEffect filter="image" prLst="opacity: 0">
                                      <p:cBhvr rctx="IE">
                                        <p:cTn id="7" dur="indefinite"/>
                                        <p:tgtEl>
                                          <p:spTgt spid="18"/>
                                        </p:tgtEl>
                                      </p:cBhvr>
                                    </p:animEffect>
                                  </p:childTnLst>
                                </p:cTn>
                              </p:par>
                              <p:par>
                                <p:cTn id="8" presetID="23" presetClass="entr" presetSubtype="3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2500" fill="hold"/>
                                        <p:tgtEl>
                                          <p:spTgt spid="4"/>
                                        </p:tgtEl>
                                        <p:attrNameLst>
                                          <p:attrName>ppt_w</p:attrName>
                                        </p:attrNameLst>
                                      </p:cBhvr>
                                      <p:tavLst>
                                        <p:tav tm="0">
                                          <p:val>
                                            <p:strVal val="4*#ppt_w"/>
                                          </p:val>
                                        </p:tav>
                                        <p:tav tm="100000">
                                          <p:val>
                                            <p:strVal val="#ppt_w"/>
                                          </p:val>
                                        </p:tav>
                                      </p:tavLst>
                                    </p:anim>
                                    <p:anim calcmode="lin" valueType="num">
                                      <p:cBhvr>
                                        <p:cTn id="11" dur="2500" fill="hold"/>
                                        <p:tgtEl>
                                          <p:spTgt spid="4"/>
                                        </p:tgtEl>
                                        <p:attrNameLst>
                                          <p:attrName>ppt_h</p:attrName>
                                        </p:attrNameLst>
                                      </p:cBhvr>
                                      <p:tavLst>
                                        <p:tav tm="0">
                                          <p:val>
                                            <p:strVal val="4*#ppt_h"/>
                                          </p:val>
                                        </p:tav>
                                        <p:tav tm="100000">
                                          <p:val>
                                            <p:strVal val="#ppt_h"/>
                                          </p:val>
                                        </p:tav>
                                      </p:tavLst>
                                    </p:anim>
                                  </p:childTnLst>
                                </p:cTn>
                              </p:par>
                              <p:par>
                                <p:cTn id="12" presetID="23" presetClass="entr" presetSubtype="16" fill="hold" nodeType="with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p:cTn id="14" dur="2500" fill="hold"/>
                                        <p:tgtEl>
                                          <p:spTgt spid="8"/>
                                        </p:tgtEl>
                                        <p:attrNameLst>
                                          <p:attrName>ppt_w</p:attrName>
                                        </p:attrNameLst>
                                      </p:cBhvr>
                                      <p:tavLst>
                                        <p:tav tm="0">
                                          <p:val>
                                            <p:fltVal val="0"/>
                                          </p:val>
                                        </p:tav>
                                        <p:tav tm="100000">
                                          <p:val>
                                            <p:strVal val="#ppt_w"/>
                                          </p:val>
                                        </p:tav>
                                      </p:tavLst>
                                    </p:anim>
                                    <p:anim calcmode="lin" valueType="num">
                                      <p:cBhvr>
                                        <p:cTn id="15" dur="2500" fill="hold"/>
                                        <p:tgtEl>
                                          <p:spTgt spid="8"/>
                                        </p:tgtEl>
                                        <p:attrNameLst>
                                          <p:attrName>ppt_h</p:attrName>
                                        </p:attrNameLst>
                                      </p:cBhvr>
                                      <p:tavLst>
                                        <p:tav tm="0">
                                          <p:val>
                                            <p:fltVal val="0"/>
                                          </p:val>
                                        </p:tav>
                                        <p:tav tm="100000">
                                          <p:val>
                                            <p:strVal val="#ppt_h"/>
                                          </p:val>
                                        </p:tav>
                                      </p:tavLst>
                                    </p:anim>
                                  </p:childTnLst>
                                </p:cTn>
                              </p:par>
                              <p:par>
                                <p:cTn id="16" presetID="23" presetClass="entr" presetSubtype="288" fill="hold" nodeType="withEffect">
                                  <p:stCondLst>
                                    <p:cond delay="0"/>
                                  </p:stCondLst>
                                  <p:childTnLst>
                                    <p:set>
                                      <p:cBhvr>
                                        <p:cTn id="17" dur="1" fill="hold">
                                          <p:stCondLst>
                                            <p:cond delay="0"/>
                                          </p:stCondLst>
                                        </p:cTn>
                                        <p:tgtEl>
                                          <p:spTgt spid="12"/>
                                        </p:tgtEl>
                                        <p:attrNameLst>
                                          <p:attrName>style.visibility</p:attrName>
                                        </p:attrNameLst>
                                      </p:cBhvr>
                                      <p:to>
                                        <p:strVal val="visible"/>
                                      </p:to>
                                    </p:set>
                                    <p:anim calcmode="lin" valueType="num">
                                      <p:cBhvr>
                                        <p:cTn id="18" dur="2500" fill="hold"/>
                                        <p:tgtEl>
                                          <p:spTgt spid="12"/>
                                        </p:tgtEl>
                                        <p:attrNameLst>
                                          <p:attrName>ppt_w</p:attrName>
                                        </p:attrNameLst>
                                      </p:cBhvr>
                                      <p:tavLst>
                                        <p:tav tm="0">
                                          <p:val>
                                            <p:strVal val="4/3*#ppt_w"/>
                                          </p:val>
                                        </p:tav>
                                        <p:tav tm="100000">
                                          <p:val>
                                            <p:strVal val="#ppt_w"/>
                                          </p:val>
                                        </p:tav>
                                      </p:tavLst>
                                    </p:anim>
                                    <p:anim calcmode="lin" valueType="num">
                                      <p:cBhvr>
                                        <p:cTn id="19" dur="2500" fill="hold"/>
                                        <p:tgtEl>
                                          <p:spTgt spid="12"/>
                                        </p:tgtEl>
                                        <p:attrNameLst>
                                          <p:attrName>ppt_h</p:attrName>
                                        </p:attrNameLst>
                                      </p:cBhvr>
                                      <p:tavLst>
                                        <p:tav tm="0">
                                          <p:val>
                                            <p:strVal val="4/3*#ppt_h"/>
                                          </p:val>
                                        </p:tav>
                                        <p:tav tm="100000">
                                          <p:val>
                                            <p:strVal val="#ppt_h"/>
                                          </p:val>
                                        </p:tav>
                                      </p:tavLst>
                                    </p:anim>
                                  </p:childTnLst>
                                </p:cTn>
                              </p:par>
                              <p:par>
                                <p:cTn id="20" presetID="8" presetClass="emph" presetSubtype="0" fill="hold" nodeType="withEffect">
                                  <p:stCondLst>
                                    <p:cond delay="0"/>
                                  </p:stCondLst>
                                  <p:childTnLst>
                                    <p:animRot by="21600000">
                                      <p:cBhvr>
                                        <p:cTn id="21" dur="2500" fill="hold"/>
                                        <p:tgtEl>
                                          <p:spTgt spid="4"/>
                                        </p:tgtEl>
                                        <p:attrNameLst>
                                          <p:attrName>r</p:attrName>
                                        </p:attrNameLst>
                                      </p:cBhvr>
                                    </p:animRot>
                                  </p:childTnLst>
                                </p:cTn>
                              </p:par>
                              <p:par>
                                <p:cTn id="22" presetID="8" presetClass="emph" presetSubtype="0" fill="hold" nodeType="withEffect">
                                  <p:stCondLst>
                                    <p:cond delay="0"/>
                                  </p:stCondLst>
                                  <p:childTnLst>
                                    <p:animRot by="21600000">
                                      <p:cBhvr>
                                        <p:cTn id="23" dur="2500" fill="hold"/>
                                        <p:tgtEl>
                                          <p:spTgt spid="8"/>
                                        </p:tgtEl>
                                        <p:attrNameLst>
                                          <p:attrName>r</p:attrName>
                                        </p:attrNameLst>
                                      </p:cBhvr>
                                    </p:animRot>
                                  </p:childTnLst>
                                </p:cTn>
                              </p:par>
                              <p:par>
                                <p:cTn id="24" presetID="8" presetClass="emph" presetSubtype="0" fill="hold" nodeType="withEffect">
                                  <p:stCondLst>
                                    <p:cond delay="0"/>
                                  </p:stCondLst>
                                  <p:childTnLst>
                                    <p:animRot by="21600000">
                                      <p:cBhvr>
                                        <p:cTn id="25" dur="2500" fill="hold"/>
                                        <p:tgtEl>
                                          <p:spTgt spid="12"/>
                                        </p:tgtEl>
                                        <p:attrNameLst>
                                          <p:attrName>r</p:attrName>
                                        </p:attrNameLst>
                                      </p:cBhvr>
                                    </p:animRot>
                                  </p:childTnLst>
                                </p:cTn>
                              </p:par>
                            </p:childTnLst>
                          </p:cTn>
                        </p:par>
                        <p:par>
                          <p:cTn id="26" fill="hold">
                            <p:stCondLst>
                              <p:cond delay="2500"/>
                            </p:stCondLst>
                            <p:childTnLst>
                              <p:par>
                                <p:cTn id="27" presetID="23" presetClass="exit" presetSubtype="32" fill="hold" nodeType="afterEffect">
                                  <p:stCondLst>
                                    <p:cond delay="0"/>
                                  </p:stCondLst>
                                  <p:childTnLst>
                                    <p:anim calcmode="lin" valueType="num">
                                      <p:cBhvr>
                                        <p:cTn id="28" dur="3000"/>
                                        <p:tgtEl>
                                          <p:spTgt spid="8"/>
                                        </p:tgtEl>
                                        <p:attrNameLst>
                                          <p:attrName>ppt_w</p:attrName>
                                        </p:attrNameLst>
                                      </p:cBhvr>
                                      <p:tavLst>
                                        <p:tav tm="0">
                                          <p:val>
                                            <p:strVal val="ppt_w"/>
                                          </p:val>
                                        </p:tav>
                                        <p:tav tm="100000">
                                          <p:val>
                                            <p:fltVal val="0"/>
                                          </p:val>
                                        </p:tav>
                                      </p:tavLst>
                                    </p:anim>
                                    <p:anim calcmode="lin" valueType="num">
                                      <p:cBhvr>
                                        <p:cTn id="29" dur="3000"/>
                                        <p:tgtEl>
                                          <p:spTgt spid="8"/>
                                        </p:tgtEl>
                                        <p:attrNameLst>
                                          <p:attrName>ppt_h</p:attrName>
                                        </p:attrNameLst>
                                      </p:cBhvr>
                                      <p:tavLst>
                                        <p:tav tm="0">
                                          <p:val>
                                            <p:strVal val="ppt_h"/>
                                          </p:val>
                                        </p:tav>
                                        <p:tav tm="100000">
                                          <p:val>
                                            <p:fltVal val="0"/>
                                          </p:val>
                                        </p:tav>
                                      </p:tavLst>
                                    </p:anim>
                                    <p:set>
                                      <p:cBhvr>
                                        <p:cTn id="30" dur="1" fill="hold">
                                          <p:stCondLst>
                                            <p:cond delay="2999"/>
                                          </p:stCondLst>
                                        </p:cTn>
                                        <p:tgtEl>
                                          <p:spTgt spid="8"/>
                                        </p:tgtEl>
                                        <p:attrNameLst>
                                          <p:attrName>style.visibility</p:attrName>
                                        </p:attrNameLst>
                                      </p:cBhvr>
                                      <p:to>
                                        <p:strVal val="hidden"/>
                                      </p:to>
                                    </p:set>
                                  </p:childTnLst>
                                </p:cTn>
                              </p:par>
                              <p:par>
                                <p:cTn id="31" presetID="23" presetClass="exit" presetSubtype="16" fill="hold" nodeType="withEffect">
                                  <p:stCondLst>
                                    <p:cond delay="0"/>
                                  </p:stCondLst>
                                  <p:childTnLst>
                                    <p:anim calcmode="lin" valueType="num">
                                      <p:cBhvr>
                                        <p:cTn id="32" dur="3000"/>
                                        <p:tgtEl>
                                          <p:spTgt spid="4"/>
                                        </p:tgtEl>
                                        <p:attrNameLst>
                                          <p:attrName>ppt_w</p:attrName>
                                        </p:attrNameLst>
                                      </p:cBhvr>
                                      <p:tavLst>
                                        <p:tav tm="0">
                                          <p:val>
                                            <p:strVal val="ppt_w"/>
                                          </p:val>
                                        </p:tav>
                                        <p:tav tm="100000">
                                          <p:val>
                                            <p:strVal val="4*ppt_w"/>
                                          </p:val>
                                        </p:tav>
                                      </p:tavLst>
                                    </p:anim>
                                    <p:anim calcmode="lin" valueType="num">
                                      <p:cBhvr>
                                        <p:cTn id="33" dur="3000"/>
                                        <p:tgtEl>
                                          <p:spTgt spid="4"/>
                                        </p:tgtEl>
                                        <p:attrNameLst>
                                          <p:attrName>ppt_h</p:attrName>
                                        </p:attrNameLst>
                                      </p:cBhvr>
                                      <p:tavLst>
                                        <p:tav tm="0">
                                          <p:val>
                                            <p:strVal val="ppt_h"/>
                                          </p:val>
                                        </p:tav>
                                        <p:tav tm="100000">
                                          <p:val>
                                            <p:strVal val="4*ppt_h"/>
                                          </p:val>
                                        </p:tav>
                                      </p:tavLst>
                                    </p:anim>
                                    <p:set>
                                      <p:cBhvr>
                                        <p:cTn id="34" dur="1" fill="hold">
                                          <p:stCondLst>
                                            <p:cond delay="2999"/>
                                          </p:stCondLst>
                                        </p:cTn>
                                        <p:tgtEl>
                                          <p:spTgt spid="4"/>
                                        </p:tgtEl>
                                        <p:attrNameLst>
                                          <p:attrName>style.visibility</p:attrName>
                                        </p:attrNameLst>
                                      </p:cBhvr>
                                      <p:to>
                                        <p:strVal val="hidden"/>
                                      </p:to>
                                    </p:set>
                                  </p:childTnLst>
                                </p:cTn>
                              </p:par>
                              <p:par>
                                <p:cTn id="35" presetID="23" presetClass="exit" presetSubtype="272" fill="hold" nodeType="withEffect">
                                  <p:stCondLst>
                                    <p:cond delay="0"/>
                                  </p:stCondLst>
                                  <p:childTnLst>
                                    <p:anim calcmode="lin" valueType="num">
                                      <p:cBhvr>
                                        <p:cTn id="36" dur="3000"/>
                                        <p:tgtEl>
                                          <p:spTgt spid="12"/>
                                        </p:tgtEl>
                                        <p:attrNameLst>
                                          <p:attrName>ppt_w</p:attrName>
                                        </p:attrNameLst>
                                      </p:cBhvr>
                                      <p:tavLst>
                                        <p:tav tm="0">
                                          <p:val>
                                            <p:strVal val="ppt_w"/>
                                          </p:val>
                                        </p:tav>
                                        <p:tav tm="100000">
                                          <p:val>
                                            <p:strVal val="4/3*ppt_w"/>
                                          </p:val>
                                        </p:tav>
                                      </p:tavLst>
                                    </p:anim>
                                    <p:anim calcmode="lin" valueType="num">
                                      <p:cBhvr>
                                        <p:cTn id="37" dur="3000"/>
                                        <p:tgtEl>
                                          <p:spTgt spid="12"/>
                                        </p:tgtEl>
                                        <p:attrNameLst>
                                          <p:attrName>ppt_h</p:attrName>
                                        </p:attrNameLst>
                                      </p:cBhvr>
                                      <p:tavLst>
                                        <p:tav tm="0">
                                          <p:val>
                                            <p:strVal val="ppt_h"/>
                                          </p:val>
                                        </p:tav>
                                        <p:tav tm="100000">
                                          <p:val>
                                            <p:strVal val="4/3*ppt_h"/>
                                          </p:val>
                                        </p:tav>
                                      </p:tavLst>
                                    </p:anim>
                                    <p:set>
                                      <p:cBhvr>
                                        <p:cTn id="38" dur="1" fill="hold">
                                          <p:stCondLst>
                                            <p:cond delay="2999"/>
                                          </p:stCondLst>
                                        </p:cTn>
                                        <p:tgtEl>
                                          <p:spTgt spid="12"/>
                                        </p:tgtEl>
                                        <p:attrNameLst>
                                          <p:attrName>style.visibility</p:attrName>
                                        </p:attrNameLst>
                                      </p:cBhvr>
                                      <p:to>
                                        <p:strVal val="hidden"/>
                                      </p:to>
                                    </p:set>
                                  </p:childTnLst>
                                </p:cTn>
                              </p:par>
                              <p:par>
                                <p:cTn id="39" presetID="8" presetClass="emph" presetSubtype="0" fill="hold" nodeType="withEffect">
                                  <p:stCondLst>
                                    <p:cond delay="0"/>
                                  </p:stCondLst>
                                  <p:childTnLst>
                                    <p:animRot by="21600000">
                                      <p:cBhvr>
                                        <p:cTn id="40" dur="3000" fill="hold"/>
                                        <p:tgtEl>
                                          <p:spTgt spid="12"/>
                                        </p:tgtEl>
                                        <p:attrNameLst>
                                          <p:attrName>r</p:attrName>
                                        </p:attrNameLst>
                                      </p:cBhvr>
                                    </p:animRot>
                                  </p:childTnLst>
                                </p:cTn>
                              </p:par>
                              <p:par>
                                <p:cTn id="41" presetID="8" presetClass="emph" presetSubtype="0" fill="hold" nodeType="withEffect">
                                  <p:stCondLst>
                                    <p:cond delay="0"/>
                                  </p:stCondLst>
                                  <p:childTnLst>
                                    <p:animRot by="21600000">
                                      <p:cBhvr>
                                        <p:cTn id="42" dur="3000" fill="hold"/>
                                        <p:tgtEl>
                                          <p:spTgt spid="8"/>
                                        </p:tgtEl>
                                        <p:attrNameLst>
                                          <p:attrName>r</p:attrName>
                                        </p:attrNameLst>
                                      </p:cBhvr>
                                    </p:animRot>
                                  </p:childTnLst>
                                </p:cTn>
                              </p:par>
                              <p:par>
                                <p:cTn id="43" presetID="8" presetClass="emph" presetSubtype="0" fill="hold" nodeType="withEffect">
                                  <p:stCondLst>
                                    <p:cond delay="0"/>
                                  </p:stCondLst>
                                  <p:childTnLst>
                                    <p:animRot by="21600000">
                                      <p:cBhvr>
                                        <p:cTn id="44" dur="3000" fill="hold"/>
                                        <p:tgtEl>
                                          <p:spTgt spid="4"/>
                                        </p:tgtEl>
                                        <p:attrNameLst>
                                          <p:attrName>r</p:attrName>
                                        </p:attrNameLst>
                                      </p:cBhvr>
                                    </p:animRot>
                                  </p:childTnLst>
                                </p:cTn>
                              </p:par>
                              <p:par>
                                <p:cTn id="45" presetID="23" presetClass="entr" presetSubtype="288" fill="hold" nodeType="withEffect">
                                  <p:stCondLst>
                                    <p:cond delay="0"/>
                                  </p:stCondLst>
                                  <p:childTnLst>
                                    <p:set>
                                      <p:cBhvr>
                                        <p:cTn id="46" dur="1" fill="hold">
                                          <p:stCondLst>
                                            <p:cond delay="0"/>
                                          </p:stCondLst>
                                        </p:cTn>
                                        <p:tgtEl>
                                          <p:spTgt spid="17"/>
                                        </p:tgtEl>
                                        <p:attrNameLst>
                                          <p:attrName>style.visibility</p:attrName>
                                        </p:attrNameLst>
                                      </p:cBhvr>
                                      <p:to>
                                        <p:strVal val="visible"/>
                                      </p:to>
                                    </p:set>
                                    <p:anim calcmode="lin" valueType="num">
                                      <p:cBhvr>
                                        <p:cTn id="47" dur="3000" fill="hold"/>
                                        <p:tgtEl>
                                          <p:spTgt spid="17"/>
                                        </p:tgtEl>
                                        <p:attrNameLst>
                                          <p:attrName>ppt_w</p:attrName>
                                        </p:attrNameLst>
                                      </p:cBhvr>
                                      <p:tavLst>
                                        <p:tav tm="0">
                                          <p:val>
                                            <p:strVal val="4/3*#ppt_w"/>
                                          </p:val>
                                        </p:tav>
                                        <p:tav tm="100000">
                                          <p:val>
                                            <p:strVal val="#ppt_w"/>
                                          </p:val>
                                        </p:tav>
                                      </p:tavLst>
                                    </p:anim>
                                    <p:anim calcmode="lin" valueType="num">
                                      <p:cBhvr>
                                        <p:cTn id="48" dur="3000" fill="hold"/>
                                        <p:tgtEl>
                                          <p:spTgt spid="17"/>
                                        </p:tgtEl>
                                        <p:attrNameLst>
                                          <p:attrName>ppt_h</p:attrName>
                                        </p:attrNameLst>
                                      </p:cBhvr>
                                      <p:tavLst>
                                        <p:tav tm="0">
                                          <p:val>
                                            <p:strVal val="4/3*#ppt_h"/>
                                          </p:val>
                                        </p:tav>
                                        <p:tav tm="100000">
                                          <p:val>
                                            <p:strVal val="#ppt_h"/>
                                          </p:val>
                                        </p:tav>
                                      </p:tavLst>
                                    </p:anim>
                                  </p:childTnLst>
                                </p:cTn>
                              </p:par>
                              <p:par>
                                <p:cTn id="49" presetID="10" presetClass="entr" presetSubtype="0" fill="hold" nodeType="withEffect">
                                  <p:stCondLst>
                                    <p:cond delay="0"/>
                                  </p:stCondLst>
                                  <p:childTnLst>
                                    <p:set>
                                      <p:cBhvr>
                                        <p:cTn id="50" dur="1" fill="hold">
                                          <p:stCondLst>
                                            <p:cond delay="0"/>
                                          </p:stCondLst>
                                        </p:cTn>
                                        <p:tgtEl>
                                          <p:spTgt spid="17"/>
                                        </p:tgtEl>
                                        <p:attrNameLst>
                                          <p:attrName>style.visibility</p:attrName>
                                        </p:attrNameLst>
                                      </p:cBhvr>
                                      <p:to>
                                        <p:strVal val="visible"/>
                                      </p:to>
                                    </p:set>
                                    <p:animEffect transition="in" filter="fade">
                                      <p:cBhvr>
                                        <p:cTn id="51" dur="3000"/>
                                        <p:tgtEl>
                                          <p:spTgt spid="17"/>
                                        </p:tgtEl>
                                      </p:cBhvr>
                                    </p:animEffect>
                                  </p:childTnLst>
                                </p:cTn>
                              </p:par>
                              <p:par>
                                <p:cTn id="52" presetID="23" presetClass="entr" presetSubtype="528" fill="hold" nodeType="withEffect">
                                  <p:stCondLst>
                                    <p:cond delay="750"/>
                                  </p:stCondLst>
                                  <p:childTnLst>
                                    <p:set>
                                      <p:cBhvr>
                                        <p:cTn id="53" dur="1" fill="hold">
                                          <p:stCondLst>
                                            <p:cond delay="0"/>
                                          </p:stCondLst>
                                        </p:cTn>
                                        <p:tgtEl>
                                          <p:spTgt spid="19"/>
                                        </p:tgtEl>
                                        <p:attrNameLst>
                                          <p:attrName>style.visibility</p:attrName>
                                        </p:attrNameLst>
                                      </p:cBhvr>
                                      <p:to>
                                        <p:strVal val="visible"/>
                                      </p:to>
                                    </p:set>
                                    <p:anim calcmode="lin" valueType="num">
                                      <p:cBhvr>
                                        <p:cTn id="54" dur="2250" fill="hold"/>
                                        <p:tgtEl>
                                          <p:spTgt spid="19"/>
                                        </p:tgtEl>
                                        <p:attrNameLst>
                                          <p:attrName>ppt_w</p:attrName>
                                        </p:attrNameLst>
                                      </p:cBhvr>
                                      <p:tavLst>
                                        <p:tav tm="0">
                                          <p:val>
                                            <p:fltVal val="0"/>
                                          </p:val>
                                        </p:tav>
                                        <p:tav tm="100000">
                                          <p:val>
                                            <p:strVal val="#ppt_w"/>
                                          </p:val>
                                        </p:tav>
                                      </p:tavLst>
                                    </p:anim>
                                    <p:anim calcmode="lin" valueType="num">
                                      <p:cBhvr>
                                        <p:cTn id="55" dur="2250" fill="hold"/>
                                        <p:tgtEl>
                                          <p:spTgt spid="19"/>
                                        </p:tgtEl>
                                        <p:attrNameLst>
                                          <p:attrName>ppt_h</p:attrName>
                                        </p:attrNameLst>
                                      </p:cBhvr>
                                      <p:tavLst>
                                        <p:tav tm="0">
                                          <p:val>
                                            <p:fltVal val="0"/>
                                          </p:val>
                                        </p:tav>
                                        <p:tav tm="100000">
                                          <p:val>
                                            <p:strVal val="#ppt_h"/>
                                          </p:val>
                                        </p:tav>
                                      </p:tavLst>
                                    </p:anim>
                                    <p:anim calcmode="lin" valueType="num">
                                      <p:cBhvr>
                                        <p:cTn id="56" dur="2250" fill="hold"/>
                                        <p:tgtEl>
                                          <p:spTgt spid="19"/>
                                        </p:tgtEl>
                                        <p:attrNameLst>
                                          <p:attrName>ppt_x</p:attrName>
                                        </p:attrNameLst>
                                      </p:cBhvr>
                                      <p:tavLst>
                                        <p:tav tm="0">
                                          <p:val>
                                            <p:fltVal val="0.5"/>
                                          </p:val>
                                        </p:tav>
                                        <p:tav tm="100000">
                                          <p:val>
                                            <p:strVal val="#ppt_x"/>
                                          </p:val>
                                        </p:tav>
                                      </p:tavLst>
                                    </p:anim>
                                    <p:anim calcmode="lin" valueType="num">
                                      <p:cBhvr>
                                        <p:cTn id="57" dur="2250" fill="hold"/>
                                        <p:tgtEl>
                                          <p:spTgt spid="19"/>
                                        </p:tgtEl>
                                        <p:attrNameLst>
                                          <p:attrName>ppt_y</p:attrName>
                                        </p:attrNameLst>
                                      </p:cBhvr>
                                      <p:tavLst>
                                        <p:tav tm="0">
                                          <p:val>
                                            <p:fltVal val="0.5"/>
                                          </p:val>
                                        </p:tav>
                                        <p:tav tm="100000">
                                          <p:val>
                                            <p:strVal val="#ppt_y"/>
                                          </p:val>
                                        </p:tav>
                                      </p:tavLst>
                                    </p:anim>
                                  </p:childTnLst>
                                </p:cTn>
                              </p:par>
                              <p:par>
                                <p:cTn id="58" presetID="23" presetClass="entr" presetSubtype="528" fill="hold" nodeType="withEffect">
                                  <p:stCondLst>
                                    <p:cond delay="750"/>
                                  </p:stCondLst>
                                  <p:childTnLst>
                                    <p:set>
                                      <p:cBhvr>
                                        <p:cTn id="59" dur="1" fill="hold">
                                          <p:stCondLst>
                                            <p:cond delay="0"/>
                                          </p:stCondLst>
                                        </p:cTn>
                                        <p:tgtEl>
                                          <p:spTgt spid="2050"/>
                                        </p:tgtEl>
                                        <p:attrNameLst>
                                          <p:attrName>style.visibility</p:attrName>
                                        </p:attrNameLst>
                                      </p:cBhvr>
                                      <p:to>
                                        <p:strVal val="visible"/>
                                      </p:to>
                                    </p:set>
                                    <p:anim calcmode="lin" valueType="num">
                                      <p:cBhvr>
                                        <p:cTn id="60" dur="2250" fill="hold"/>
                                        <p:tgtEl>
                                          <p:spTgt spid="2050"/>
                                        </p:tgtEl>
                                        <p:attrNameLst>
                                          <p:attrName>ppt_w</p:attrName>
                                        </p:attrNameLst>
                                      </p:cBhvr>
                                      <p:tavLst>
                                        <p:tav tm="0">
                                          <p:val>
                                            <p:fltVal val="0"/>
                                          </p:val>
                                        </p:tav>
                                        <p:tav tm="100000">
                                          <p:val>
                                            <p:strVal val="#ppt_w"/>
                                          </p:val>
                                        </p:tav>
                                      </p:tavLst>
                                    </p:anim>
                                    <p:anim calcmode="lin" valueType="num">
                                      <p:cBhvr>
                                        <p:cTn id="61" dur="2250" fill="hold"/>
                                        <p:tgtEl>
                                          <p:spTgt spid="2050"/>
                                        </p:tgtEl>
                                        <p:attrNameLst>
                                          <p:attrName>ppt_h</p:attrName>
                                        </p:attrNameLst>
                                      </p:cBhvr>
                                      <p:tavLst>
                                        <p:tav tm="0">
                                          <p:val>
                                            <p:fltVal val="0"/>
                                          </p:val>
                                        </p:tav>
                                        <p:tav tm="100000">
                                          <p:val>
                                            <p:strVal val="#ppt_h"/>
                                          </p:val>
                                        </p:tav>
                                      </p:tavLst>
                                    </p:anim>
                                    <p:anim calcmode="lin" valueType="num">
                                      <p:cBhvr>
                                        <p:cTn id="62" dur="2250" fill="hold"/>
                                        <p:tgtEl>
                                          <p:spTgt spid="2050"/>
                                        </p:tgtEl>
                                        <p:attrNameLst>
                                          <p:attrName>ppt_x</p:attrName>
                                        </p:attrNameLst>
                                      </p:cBhvr>
                                      <p:tavLst>
                                        <p:tav tm="0">
                                          <p:val>
                                            <p:fltVal val="0.5"/>
                                          </p:val>
                                        </p:tav>
                                        <p:tav tm="100000">
                                          <p:val>
                                            <p:strVal val="#ppt_x"/>
                                          </p:val>
                                        </p:tav>
                                      </p:tavLst>
                                    </p:anim>
                                    <p:anim calcmode="lin" valueType="num">
                                      <p:cBhvr>
                                        <p:cTn id="63" dur="2250" fill="hold"/>
                                        <p:tgtEl>
                                          <p:spTgt spid="2050"/>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Lst>
  </p:timing>
</p:sld>
</file>

<file path=ppt/slides/slide63.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pic>
        <p:nvPicPr>
          <p:cNvPr id="4124" name="sound001.wav">
            <a:hlinkClick r:id="" action="ppaction://media"/>
          </p:cNvPr>
          <p:cNvPicPr>
            <a:picLocks noRot="1" noChangeAspect="1" noChangeArrowheads="1"/>
          </p:cNvPicPr>
          <p:nvPr>
            <a:audioFile r:link="rId1"/>
          </p:nvPr>
        </p:nvPicPr>
        <p:blipFill>
          <a:blip r:embed="rId4">
            <a:extLst>
              <a:ext uri="{28A0092B-C50C-407E-A947-70E740481C1C}">
                <a14:useLocalDpi xmlns:a14="http://schemas.microsoft.com/office/drawing/2010/main" val="0"/>
              </a:ext>
            </a:extLst>
          </a:blip>
          <a:srcRect/>
          <a:stretch>
            <a:fillRect/>
          </a:stretch>
        </p:blipFill>
        <p:spPr bwMode="auto">
          <a:xfrm>
            <a:off x="4419600" y="2457450"/>
            <a:ext cx="304800" cy="228600"/>
          </a:xfrm>
          <a:prstGeom prst="rect">
            <a:avLst/>
          </a:prstGeom>
          <a:noFill/>
          <a:extLst>
            <a:ext uri="{909E8E84-426E-40DD-AFC4-6F175D3DCCD1}">
              <a14:hiddenFill xmlns:a14="http://schemas.microsoft.com/office/drawing/2010/main">
                <a:solidFill>
                  <a:srgbClr val="FFFFFF"/>
                </a:solidFill>
              </a14:hiddenFill>
            </a:ext>
          </a:extLst>
        </p:spPr>
      </p:pic>
      <p:sp>
        <p:nvSpPr>
          <p:cNvPr id="4100" name="Rectangle 4"/>
          <p:cNvSpPr>
            <a:spLocks noChangeArrowheads="1"/>
          </p:cNvSpPr>
          <p:nvPr/>
        </p:nvSpPr>
        <p:spPr bwMode="auto">
          <a:xfrm>
            <a:off x="0" y="1200150"/>
            <a:ext cx="9144000" cy="17145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smtClean="0">
              <a:solidFill>
                <a:srgbClr val="000000"/>
              </a:solidFill>
            </a:endParaRPr>
          </a:p>
        </p:txBody>
      </p:sp>
      <p:sp>
        <p:nvSpPr>
          <p:cNvPr id="4101" name="Rectangle 5"/>
          <p:cNvSpPr>
            <a:spLocks noChangeArrowheads="1"/>
          </p:cNvSpPr>
          <p:nvPr/>
        </p:nvSpPr>
        <p:spPr bwMode="auto">
          <a:xfrm>
            <a:off x="0" y="1371600"/>
            <a:ext cx="9144000" cy="37719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altLang="es-ES" smtClean="0">
              <a:solidFill>
                <a:srgbClr val="000000"/>
              </a:solidFill>
            </a:endParaRPr>
          </a:p>
        </p:txBody>
      </p:sp>
      <p:pic>
        <p:nvPicPr>
          <p:cNvPr id="4103" name="Picture 7" descr="logo_grande">
            <a:hlinkClick r:id="rId5"/>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981200" y="1"/>
            <a:ext cx="4876800" cy="1171575"/>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p:cNvSpPr txBox="1">
            <a:spLocks noChangeArrowheads="1"/>
          </p:cNvSpPr>
          <p:nvPr/>
        </p:nvSpPr>
        <p:spPr bwMode="auto">
          <a:xfrm>
            <a:off x="0" y="142875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altLang="es-ES" sz="6000" b="1" smtClean="0">
                <a:solidFill>
                  <a:srgbClr val="000000"/>
                </a:solidFill>
                <a:latin typeface="Kristen ITC" pitchFamily="66" charset="0"/>
              </a:rPr>
              <a:t>¿Te ha gustado?</a:t>
            </a:r>
            <a:r>
              <a:rPr lang="es-ES" altLang="es-ES" sz="4800" smtClean="0">
                <a:solidFill>
                  <a:srgbClr val="000000"/>
                </a:solidFill>
                <a:latin typeface="Kristen ITC" pitchFamily="66" charset="0"/>
              </a:rPr>
              <a:t> </a:t>
            </a:r>
            <a:br>
              <a:rPr lang="es-ES" altLang="es-ES" sz="4800" smtClean="0">
                <a:solidFill>
                  <a:srgbClr val="000000"/>
                </a:solidFill>
                <a:latin typeface="Kristen ITC" pitchFamily="66" charset="0"/>
              </a:rPr>
            </a:br>
            <a:r>
              <a:rPr lang="es-ES" altLang="es-ES" sz="4400" smtClean="0">
                <a:solidFill>
                  <a:srgbClr val="000000"/>
                </a:solidFill>
                <a:latin typeface="Kristen ITC" pitchFamily="66" charset="0"/>
              </a:rPr>
              <a:t>Puedes ver más entrando </a:t>
            </a:r>
            <a:br>
              <a:rPr lang="es-ES" altLang="es-ES" sz="4400" smtClean="0">
                <a:solidFill>
                  <a:srgbClr val="000000"/>
                </a:solidFill>
                <a:latin typeface="Kristen ITC" pitchFamily="66" charset="0"/>
              </a:rPr>
            </a:br>
            <a:r>
              <a:rPr lang="es-ES" altLang="es-ES" sz="4400" b="1" smtClean="0">
                <a:solidFill>
                  <a:srgbClr val="40F903"/>
                </a:solidFill>
                <a:latin typeface="Kristen ITC" pitchFamily="66" charset="0"/>
                <a:hlinkClick r:id="rId5"/>
              </a:rPr>
              <a:t>Aquí</a:t>
            </a:r>
            <a:endParaRPr lang="es-ES" altLang="es-ES" sz="4400" b="1" smtClean="0">
              <a:solidFill>
                <a:srgbClr val="40F903"/>
              </a:solidFill>
              <a:latin typeface="Kristen ITC" pitchFamily="66" charset="0"/>
            </a:endParaRPr>
          </a:p>
        </p:txBody>
      </p:sp>
      <p:sp>
        <p:nvSpPr>
          <p:cNvPr id="4107" name="Text Box 11"/>
          <p:cNvSpPr txBox="1">
            <a:spLocks noChangeArrowheads="1"/>
          </p:cNvSpPr>
          <p:nvPr/>
        </p:nvSpPr>
        <p:spPr bwMode="auto">
          <a:xfrm>
            <a:off x="1143000" y="3543300"/>
            <a:ext cx="2667000" cy="1892826"/>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altLang="es-ES" b="1" smtClean="0">
                <a:solidFill>
                  <a:srgbClr val="000000"/>
                </a:solidFill>
                <a:latin typeface="Kristen ITC" pitchFamily="66" charset="0"/>
              </a:rPr>
              <a:t>Además puedes recibir powerpoints en tu correo electrónico suscribiéndote aquí:</a:t>
            </a:r>
            <a:r>
              <a:rPr lang="es-ES_tradnl" altLang="es-ES" b="1" smtClean="0">
                <a:solidFill>
                  <a:srgbClr val="0066FF"/>
                </a:solidFill>
              </a:rPr>
              <a:t> </a:t>
            </a:r>
          </a:p>
          <a:p>
            <a:pPr fontAlgn="base">
              <a:spcBef>
                <a:spcPct val="50000"/>
              </a:spcBef>
              <a:spcAft>
                <a:spcPct val="0"/>
              </a:spcAft>
            </a:pPr>
            <a:endParaRPr lang="es-ES" altLang="es-ES" b="1" smtClean="0">
              <a:solidFill>
                <a:srgbClr val="0066FF"/>
              </a:solidFill>
            </a:endParaRPr>
          </a:p>
        </p:txBody>
      </p:sp>
      <p:pic>
        <p:nvPicPr>
          <p:cNvPr id="4106" name="Picture 10" descr="email">
            <a:hlinkClick r:id="rId7"/>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5638800" y="3143250"/>
            <a:ext cx="2362200" cy="177165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descr="flechas-8"/>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4038600" y="3657600"/>
            <a:ext cx="1219200" cy="74295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descr="facebook-icon">
            <a:hlinkClick r:id="rId10"/>
          </p:cNvPr>
          <p:cNvPicPr>
            <a:picLocks noChangeAspect="1" noChangeArrowheads="1"/>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0" y="2228850"/>
            <a:ext cx="533400" cy="40005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descr="twitter-icon">
            <a:hlinkClick r:id="rId12"/>
          </p:cNvPr>
          <p:cNvPicPr>
            <a:picLocks noChangeAspect="1" noChangeArrowheads="1"/>
          </p:cNvPicPr>
          <p:nvPr/>
        </p:nvPicPr>
        <p:blipFill>
          <a:blip r:embed="rId13" cstate="print">
            <a:extLst>
              <a:ext uri="{28A0092B-C50C-407E-A947-70E740481C1C}">
                <a14:useLocalDpi xmlns:a14="http://schemas.microsoft.com/office/drawing/2010/main" val="0"/>
              </a:ext>
            </a:extLst>
          </a:blip>
          <a:srcRect/>
          <a:stretch>
            <a:fillRect/>
          </a:stretch>
        </p:blipFill>
        <p:spPr bwMode="auto">
          <a:xfrm>
            <a:off x="0" y="2628900"/>
            <a:ext cx="533400" cy="40005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descr="Web-Google-plus-Metro-icon">
            <a:hlinkClick r:id="rId14"/>
          </p:cNvPr>
          <p:cNvPicPr>
            <a:picLocks noChangeAspect="1" noChangeArrowheads="1"/>
          </p:cNvPicPr>
          <p:nvPr/>
        </p:nvPicPr>
        <p:blipFill>
          <a:blip r:embed="rId15" cstate="print">
            <a:extLst>
              <a:ext uri="{28A0092B-C50C-407E-A947-70E740481C1C}">
                <a14:useLocalDpi xmlns:a14="http://schemas.microsoft.com/office/drawing/2010/main" val="0"/>
              </a:ext>
            </a:extLst>
          </a:blip>
          <a:srcRect/>
          <a:stretch>
            <a:fillRect/>
          </a:stretch>
        </p:blipFill>
        <p:spPr bwMode="auto">
          <a:xfrm>
            <a:off x="0" y="3028950"/>
            <a:ext cx="533400" cy="40005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descr="vkontakte-256">
            <a:hlinkClick r:id="rId16"/>
          </p:cNvPr>
          <p:cNvPicPr>
            <a:picLocks noChangeAspect="1" noChangeArrowheads="1"/>
          </p:cNvPicPr>
          <p:nvPr/>
        </p:nvPicPr>
        <p:blipFill>
          <a:blip r:embed="rId17" cstate="print">
            <a:extLst>
              <a:ext uri="{28A0092B-C50C-407E-A947-70E740481C1C}">
                <a14:useLocalDpi xmlns:a14="http://schemas.microsoft.com/office/drawing/2010/main" val="0"/>
              </a:ext>
            </a:extLst>
          </a:blip>
          <a:srcRect/>
          <a:stretch>
            <a:fillRect/>
          </a:stretch>
        </p:blipFill>
        <p:spPr bwMode="auto">
          <a:xfrm>
            <a:off x="0" y="3429000"/>
            <a:ext cx="533400" cy="400050"/>
          </a:xfrm>
          <a:prstGeom prst="rect">
            <a:avLst/>
          </a:prstGeom>
          <a:noFill/>
          <a:extLst>
            <a:ext uri="{909E8E84-426E-40DD-AFC4-6F175D3DCCD1}">
              <a14:hiddenFill xmlns:a14="http://schemas.microsoft.com/office/drawing/2010/main">
                <a:solidFill>
                  <a:srgbClr val="FFFFFF"/>
                </a:solidFill>
              </a14:hiddenFill>
            </a:ext>
          </a:extLst>
        </p:spPr>
      </p:pic>
      <p:sp>
        <p:nvSpPr>
          <p:cNvPr id="4122" name="Text Box 26"/>
          <p:cNvSpPr txBox="1">
            <a:spLocks noChangeArrowheads="1"/>
          </p:cNvSpPr>
          <p:nvPr/>
        </p:nvSpPr>
        <p:spPr bwMode="auto">
          <a:xfrm>
            <a:off x="0" y="4914901"/>
            <a:ext cx="9144000" cy="307777"/>
          </a:xfrm>
          <a:prstGeom prst="rect">
            <a:avLst/>
          </a:prstGeom>
          <a:solidFill>
            <a:srgbClr val="34495E"/>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altLang="es-ES" sz="1400" smtClean="0">
                <a:solidFill>
                  <a:srgbClr val="40F903"/>
                </a:solidFill>
                <a:latin typeface="Kristen ITC" pitchFamily="66" charset="0"/>
              </a:rPr>
              <a:t>Esta presentación powerpoint ha sido creada y compartida única y exclusivamente para mispps.com</a:t>
            </a:r>
          </a:p>
        </p:txBody>
      </p:sp>
      <p:pic>
        <p:nvPicPr>
          <p:cNvPr id="4123" name="Picture 27" descr="slide0006_image010"/>
          <p:cNvPicPr>
            <a:picLocks noChangeAspect="1" noChangeArrowheads="1"/>
          </p:cNvPicPr>
          <p:nvPr/>
        </p:nvPicPr>
        <p:blipFill>
          <a:blip r:embed="rId18">
            <a:extLst>
              <a:ext uri="{28A0092B-C50C-407E-A947-70E740481C1C}">
                <a14:useLocalDpi xmlns:a14="http://schemas.microsoft.com/office/drawing/2010/main" val="0"/>
              </a:ext>
            </a:extLst>
          </a:blip>
          <a:srcRect/>
          <a:stretch>
            <a:fillRect/>
          </a:stretch>
        </p:blipFill>
        <p:spPr bwMode="auto">
          <a:xfrm rot="20093988">
            <a:off x="4114800" y="628650"/>
            <a:ext cx="4826000" cy="158115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fade thruBlk="1"/>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entr" presetSubtype="0" fill="hold" nodeType="withEffect">
                                  <p:stCondLst>
                                    <p:cond delay="1500"/>
                                  </p:stCondLst>
                                  <p:childTnLst>
                                    <p:set>
                                      <p:cBhvr>
                                        <p:cTn id="6" dur="1" fill="hold">
                                          <p:stCondLst>
                                            <p:cond delay="0"/>
                                          </p:stCondLst>
                                        </p:cTn>
                                        <p:tgtEl>
                                          <p:spTgt spid="4123"/>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3" name="sound001.wav"/>
                                        </p:tgtEl>
                                      </p:cMediaNode>
                                    </p:audio>
                                  </p:sub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7" fill="hold" display="0">
                  <p:stCondLst>
                    <p:cond delay="indefinite"/>
                  </p:stCondLst>
                  <p:endCondLst>
                    <p:cond evt="onNext" delay="0">
                      <p:tgtEl>
                        <p:sldTgt/>
                      </p:tgtEl>
                    </p:cond>
                    <p:cond evt="onPrev" delay="0">
                      <p:tgtEl>
                        <p:sldTgt/>
                      </p:tgtEl>
                    </p:cond>
                    <p:cond evt="onStopAudio" delay="0">
                      <p:tgtEl>
                        <p:sldTgt/>
                      </p:tgtEl>
                    </p:cond>
                  </p:endCondLst>
                </p:cTn>
                <p:tgtEl>
                  <p:spTgt spid="4124"/>
                </p:tgtEl>
              </p:cMediaNode>
            </p:audio>
          </p:childTnLst>
        </p:cTn>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3861</TotalTime>
  <Words>1148</Words>
  <Application>Microsoft Office PowerPoint</Application>
  <PresentationFormat>Presentación en pantalla (16:9)</PresentationFormat>
  <Paragraphs>113</Paragraphs>
  <Slides>63</Slides>
  <Notes>5</Notes>
  <HiddenSlides>0</HiddenSlides>
  <MMClips>1</MMClips>
  <ScaleCrop>false</ScaleCrop>
  <HeadingPairs>
    <vt:vector size="4" baseType="variant">
      <vt:variant>
        <vt:lpstr>Tema</vt:lpstr>
      </vt:variant>
      <vt:variant>
        <vt:i4>2</vt:i4>
      </vt:variant>
      <vt:variant>
        <vt:lpstr>Títulos de diapositiva</vt:lpstr>
      </vt:variant>
      <vt:variant>
        <vt:i4>63</vt:i4>
      </vt:variant>
    </vt:vector>
  </HeadingPairs>
  <TitlesOfParts>
    <vt:vector size="65" baseType="lpstr">
      <vt:lpstr>Tema de Office</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Paloma</dc:creator>
  <cp:lastModifiedBy>Paloma</cp:lastModifiedBy>
  <cp:revision>4</cp:revision>
  <dcterms:created xsi:type="dcterms:W3CDTF">2017-12-08T00:03:31Z</dcterms:created>
  <dcterms:modified xsi:type="dcterms:W3CDTF">2018-01-12T12:49:43Z</dcterms:modified>
</cp:coreProperties>
</file>